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3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56" r:id="rId2"/>
    <p:sldId id="378" r:id="rId3"/>
    <p:sldId id="374" r:id="rId4"/>
    <p:sldId id="340" r:id="rId5"/>
    <p:sldId id="344" r:id="rId6"/>
    <p:sldId id="345" r:id="rId7"/>
    <p:sldId id="346" r:id="rId8"/>
    <p:sldId id="381" r:id="rId9"/>
    <p:sldId id="349" r:id="rId10"/>
    <p:sldId id="367" r:id="rId11"/>
    <p:sldId id="287" r:id="rId12"/>
    <p:sldId id="377" r:id="rId13"/>
    <p:sldId id="324" r:id="rId14"/>
    <p:sldId id="380" r:id="rId15"/>
    <p:sldId id="357" r:id="rId16"/>
    <p:sldId id="368" r:id="rId17"/>
    <p:sldId id="369" r:id="rId18"/>
    <p:sldId id="281" r:id="rId19"/>
    <p:sldId id="260" r:id="rId2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D1661"/>
    <a:srgbClr val="F8B91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2016" autoAdjust="0"/>
  </p:normalViewPr>
  <p:slideViewPr>
    <p:cSldViewPr>
      <p:cViewPr varScale="1">
        <p:scale>
          <a:sx n="68" d="100"/>
          <a:sy n="68" d="100"/>
        </p:scale>
        <p:origin x="1446" y="78"/>
      </p:cViewPr>
      <p:guideLst>
        <p:guide orient="horz" pos="1620"/>
        <p:guide pos="2880"/>
        <p:guide orient="horz"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2E7C1BE-8075-4133-B195-6A748C4526EE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171C2E-CAF5-4E4E-8953-F0DDCD65F02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03698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272F0C5B-5B6B-496E-8B43-1A01B7B346D8}" type="slidenum">
              <a:rPr lang="en-US" altLang="zh-TW" smtClean="0">
                <a:ea typeface="PMingLiU" pitchFamily="18" charset="-120"/>
              </a:rPr>
              <a:pPr/>
              <a:t>5</a:t>
            </a:fld>
            <a:endParaRPr lang="en-US" altLang="zh-TW" smtClean="0">
              <a:ea typeface="PMingLiU" pitchFamily="18" charset="-120"/>
            </a:endParaRPr>
          </a:p>
        </p:txBody>
      </p:sp>
      <p:sp>
        <p:nvSpPr>
          <p:cNvPr id="47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01918369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37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新細明體" charset="0"/>
              <a:cs typeface="新細明體" charset="0"/>
            </a:endParaRPr>
          </a:p>
        </p:txBody>
      </p:sp>
      <p:sp>
        <p:nvSpPr>
          <p:cNvPr id="737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fld id="{504E6087-0DA6-CD41-A492-4CD0F9B57E46}" type="slidenum">
              <a:rPr lang="ar-SA" altLang="zh-TW" sz="1200" b="0">
                <a:solidFill>
                  <a:schemeClr val="tx1"/>
                </a:solidFill>
                <a:cs typeface="Arial" charset="0"/>
              </a:rPr>
              <a:pPr eaLnBrk="1" hangingPunct="1"/>
              <a:t>16</a:t>
            </a:fld>
            <a:endParaRPr lang="en-US" altLang="zh-TW" sz="1200" b="0">
              <a:solidFill>
                <a:schemeClr val="tx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329856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新細明體" charset="0"/>
              <a:cs typeface="新細明體" charset="0"/>
            </a:endParaRPr>
          </a:p>
        </p:txBody>
      </p:sp>
      <p:sp>
        <p:nvSpPr>
          <p:cNvPr id="747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fld id="{9315D3CE-677A-E14A-945B-E5453A03F323}" type="slidenum">
              <a:rPr lang="en-AU" sz="1200" b="0">
                <a:solidFill>
                  <a:schemeClr val="tx1"/>
                </a:solidFill>
              </a:rPr>
              <a:pPr eaLnBrk="1" hangingPunct="1"/>
              <a:t>17</a:t>
            </a:fld>
            <a:endParaRPr lang="en-AU" sz="1200" b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2745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PMingLiU" charset="0"/>
            </a:endParaRPr>
          </a:p>
        </p:txBody>
      </p:sp>
      <p:sp>
        <p:nvSpPr>
          <p:cNvPr id="50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fld id="{03A1DB79-DECC-EA42-B34D-6535497782D5}" type="slidenum">
              <a:rPr lang="ar-SA" altLang="zh-TW" sz="1200" b="0">
                <a:solidFill>
                  <a:schemeClr val="tx1"/>
                </a:solidFill>
                <a:cs typeface="Arial" charset="0"/>
              </a:rPr>
              <a:pPr eaLnBrk="1" hangingPunct="1"/>
              <a:t>6</a:t>
            </a:fld>
            <a:endParaRPr lang="en-US" altLang="zh-TW" sz="1200" b="0">
              <a:solidFill>
                <a:schemeClr val="tx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00314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PMingLiU" charset="0"/>
            </a:endParaRPr>
          </a:p>
        </p:txBody>
      </p:sp>
      <p:sp>
        <p:nvSpPr>
          <p:cNvPr id="5120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fld id="{5F0A7D4B-9259-7843-A1BA-07A98674E805}" type="slidenum">
              <a:rPr lang="ar-SA" altLang="zh-TW" sz="1200" b="0">
                <a:solidFill>
                  <a:schemeClr val="tx1"/>
                </a:solidFill>
                <a:cs typeface="Arial" charset="0"/>
              </a:rPr>
              <a:pPr eaLnBrk="1" hangingPunct="1"/>
              <a:t>7</a:t>
            </a:fld>
            <a:endParaRPr lang="en-US" altLang="zh-TW" sz="1200" b="0">
              <a:solidFill>
                <a:schemeClr val="tx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3595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8675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US" smtClean="0"/>
          </a:p>
        </p:txBody>
      </p:sp>
      <p:sp>
        <p:nvSpPr>
          <p:cNvPr id="286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8096A01-7BC5-4F19-A6CD-A9B84EF1E8DE}" type="slidenum">
              <a:rPr lang="en-AU" smtClean="0">
                <a:ea typeface="PMingLiU" pitchFamily="18" charset="-120"/>
              </a:rPr>
              <a:pPr/>
              <a:t>9</a:t>
            </a:fld>
            <a:endParaRPr lang="en-AU" smtClean="0">
              <a:ea typeface="PMingLiU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922681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fld id="{2CB9686E-32B1-3742-9BB4-0013892BAC38}" type="slidenum">
              <a:rPr lang="en-US" altLang="zh-TW" sz="1200" b="0">
                <a:solidFill>
                  <a:schemeClr val="tx1"/>
                </a:solidFill>
              </a:rPr>
              <a:pPr eaLnBrk="1" hangingPunct="1"/>
              <a:t>10</a:t>
            </a:fld>
            <a:endParaRPr lang="en-US" altLang="zh-TW" sz="1200" b="0">
              <a:solidFill>
                <a:schemeClr val="tx1"/>
              </a:solidFill>
            </a:endParaRPr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>
              <a:ea typeface="PMingLiU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90200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/>
          <p:cNvSpPr txBox="1">
            <a:spLocks noGrp="1" noChangeArrowheads="1"/>
          </p:cNvSpPr>
          <p:nvPr/>
        </p:nvSpPr>
        <p:spPr bwMode="auto">
          <a:xfrm>
            <a:off x="3885996" y="8685878"/>
            <a:ext cx="2970471" cy="456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9065" tIns="44535" rIns="89065" bIns="44535" anchor="b"/>
          <a:lstStyle/>
          <a:p>
            <a:pPr algn="r" defTabSz="889511"/>
            <a:fld id="{67D31CFE-F5FB-4C85-BC2F-99E02C1E1FBB}" type="slidenum">
              <a:rPr lang="en-US" altLang="zh-TW" sz="1200"/>
              <a:pPr algn="r" defTabSz="889511"/>
              <a:t>11</a:t>
            </a:fld>
            <a:endParaRPr lang="en-US" altLang="zh-TW" sz="1200" dirty="0"/>
          </a:p>
        </p:txBody>
      </p:sp>
      <p:sp>
        <p:nvSpPr>
          <p:cNvPr id="48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7027" y="4342939"/>
            <a:ext cx="5483946" cy="4114587"/>
          </a:xfrm>
          <a:noFill/>
          <a:ln/>
        </p:spPr>
        <p:txBody>
          <a:bodyPr lIns="89065" tIns="44535" rIns="89065" bIns="44535"/>
          <a:lstStyle/>
          <a:p>
            <a:pPr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2290847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854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4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ＭＳ Ｐゴシック" charset="0"/>
                <a:cs typeface="PMingLiU" charset="0"/>
              </a:defRPr>
            </a:lvl1pPr>
            <a:lvl2pPr marL="685817" indent="-263776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055103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477145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1899186" indent="-211021" defTabSz="890976" eaLnBrk="0" hangingPunct="0"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321227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743269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165310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587351" indent="-211021" defTabSz="890976" eaLnBrk="0" fontAlgn="base" hangingPunct="0">
              <a:spcBef>
                <a:spcPct val="0"/>
              </a:spcBef>
              <a:spcAft>
                <a:spcPct val="0"/>
              </a:spcAft>
              <a:defRPr kumimoji="1" sz="11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fld id="{592D1331-96E5-2046-B93E-10464542EACB}" type="slidenum">
              <a:rPr lang="ar-SA" altLang="zh-TW" sz="1200" b="0">
                <a:solidFill>
                  <a:schemeClr val="tx1"/>
                </a:solidFill>
                <a:cs typeface="Arial" charset="0"/>
              </a:rPr>
              <a:pPr eaLnBrk="1" hangingPunct="1"/>
              <a:t>12</a:t>
            </a:fld>
            <a:endParaRPr lang="en-US" altLang="zh-TW" sz="1200" b="0">
              <a:solidFill>
                <a:schemeClr val="tx1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609027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AU" smtClean="0"/>
          </a:p>
        </p:txBody>
      </p:sp>
      <p:sp>
        <p:nvSpPr>
          <p:cNvPr id="3482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EC605B4-3745-45C6-86BF-03BAE090C5EC}" type="slidenum">
              <a:rPr lang="x-none" altLang="zh-TW" smtClean="0">
                <a:ea typeface="PMingLiU" pitchFamily="18" charset="-120"/>
              </a:rPr>
              <a:pPr/>
              <a:t>13</a:t>
            </a:fld>
            <a:endParaRPr lang="en-US" altLang="zh-TW" smtClean="0">
              <a:ea typeface="PMingLiU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2427189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en-AU" smtClean="0"/>
          </a:p>
        </p:txBody>
      </p:sp>
      <p:sp>
        <p:nvSpPr>
          <p:cNvPr id="5325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53DC7B5-CE15-4C19-8D11-5F2470681389}" type="slidenum">
              <a:rPr lang="x-none" altLang="zh-TW" smtClean="0">
                <a:ea typeface="PMingLiU" pitchFamily="18" charset="-120"/>
              </a:rPr>
              <a:pPr/>
              <a:t>14</a:t>
            </a:fld>
            <a:endParaRPr lang="en-US" altLang="zh-TW" smtClean="0">
              <a:ea typeface="PMingLiU" pitchFamily="18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152835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450"/>
            <a:ext cx="8229600" cy="981075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412875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12875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663094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44450"/>
            <a:ext cx="8229600" cy="58943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4012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49"/>
            <a:ext cx="3008313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152401"/>
            <a:ext cx="7772400" cy="5334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0AAC40-7941-41AB-BF3B-8AB0C9C53B5D}" type="datetimeFigureOut">
              <a:rPr lang="en-US" smtClean="0"/>
              <a:pPr/>
              <a:t>5/24/2016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EE55E8-F8E4-4D77-BFDC-EB91F184E052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r" defTabSz="914400" rtl="0" eaLnBrk="1" latinLnBrk="0" hangingPunct="1">
        <a:spcBef>
          <a:spcPct val="0"/>
        </a:spcBef>
        <a:buNone/>
        <a:defRPr sz="2800" kern="1200">
          <a:solidFill>
            <a:schemeClr val="tx1"/>
          </a:solidFill>
          <a:latin typeface="Franklin Gothic Demi" pitchFamily="34" charset="0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4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Relationship Id="rId9" Type="http://schemas.openxmlformats.org/officeDocument/2006/relationships/image" Target="../media/image16.jpe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slide" Target="slide1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0" y="1371600"/>
            <a:ext cx="9144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smtClean="0">
                <a:latin typeface="Arial" pitchFamily="34" charset="0"/>
                <a:cs typeface="Arial" pitchFamily="34" charset="0"/>
              </a:rPr>
              <a:t>Settling International Maritime Boundaries: </a:t>
            </a:r>
          </a:p>
          <a:p>
            <a:pPr algn="r"/>
            <a:r>
              <a:rPr lang="en-US" sz="2800" b="1" dirty="0" smtClean="0">
                <a:latin typeface="Arial" pitchFamily="34" charset="0"/>
                <a:cs typeface="Arial" pitchFamily="34" charset="0"/>
              </a:rPr>
              <a:t>An Indonesian Perspective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362200" y="5791200"/>
            <a:ext cx="67818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 err="1" smtClean="0">
                <a:latin typeface="Arial" pitchFamily="34" charset="0"/>
                <a:cs typeface="Arial" pitchFamily="34" charset="0"/>
              </a:rPr>
              <a:t>Dili</a:t>
            </a:r>
            <a:r>
              <a:rPr lang="en-US" sz="1400" b="1" dirty="0" smtClean="0">
                <a:latin typeface="Arial" pitchFamily="34" charset="0"/>
                <a:cs typeface="Arial" pitchFamily="34" charset="0"/>
              </a:rPr>
              <a:t> International Conference:</a:t>
            </a:r>
          </a:p>
          <a:p>
            <a:pPr algn="r"/>
            <a:r>
              <a:rPr lang="en-US" sz="1400" b="1" dirty="0" smtClean="0">
                <a:latin typeface="Arial" pitchFamily="34" charset="0"/>
                <a:cs typeface="Arial" pitchFamily="34" charset="0"/>
              </a:rPr>
              <a:t>Maritime Boundaries and the Law of the Sea</a:t>
            </a:r>
          </a:p>
          <a:p>
            <a:pPr algn="r"/>
            <a:r>
              <a:rPr lang="en-US" sz="1400" b="1" dirty="0" err="1" smtClean="0">
                <a:latin typeface="Arial" pitchFamily="34" charset="0"/>
                <a:cs typeface="Arial" pitchFamily="34" charset="0"/>
              </a:rPr>
              <a:t>Dili</a:t>
            </a:r>
            <a:r>
              <a:rPr lang="en-US" sz="1400" b="1" dirty="0" smtClean="0">
                <a:latin typeface="Arial" pitchFamily="34" charset="0"/>
                <a:cs typeface="Arial" pitchFamily="34" charset="0"/>
              </a:rPr>
              <a:t>, Timor </a:t>
            </a:r>
            <a:r>
              <a:rPr lang="en-US" sz="1400" b="1" dirty="0" err="1" smtClean="0">
                <a:latin typeface="Arial" pitchFamily="34" charset="0"/>
                <a:cs typeface="Arial" pitchFamily="34" charset="0"/>
              </a:rPr>
              <a:t>Leste</a:t>
            </a:r>
            <a:r>
              <a:rPr lang="en-US" sz="1400" b="1" dirty="0" smtClean="0">
                <a:latin typeface="Arial" pitchFamily="34" charset="0"/>
                <a:cs typeface="Arial" pitchFamily="34" charset="0"/>
              </a:rPr>
              <a:t>, 19 May 2016</a:t>
            </a:r>
            <a:endParaRPr lang="en-US" sz="1400" b="1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267200" y="3048000"/>
            <a:ext cx="487680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I Made Andi Arsana, </a:t>
            </a:r>
            <a:r>
              <a:rPr lang="en-US" sz="14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Ph.D</a:t>
            </a:r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r"/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Department of Geodetic Engineering</a:t>
            </a:r>
          </a:p>
          <a:p>
            <a:pPr algn="r"/>
            <a:r>
              <a:rPr lang="en-US" sz="14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Universitas</a:t>
            </a: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Gadjah</a:t>
            </a: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Arial" pitchFamily="34" charset="0"/>
              </a:rPr>
              <a:t>Mada</a:t>
            </a:r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r"/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  <a:p>
            <a:pPr algn="r"/>
            <a:endParaRPr lang="en-US" sz="1400" b="1" dirty="0" smtClean="0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4"/>
          <p:cNvSpPr>
            <a:spLocks noChangeArrowheads="1"/>
          </p:cNvSpPr>
          <p:nvPr/>
        </p:nvSpPr>
        <p:spPr bwMode="auto">
          <a:xfrm>
            <a:off x="369888" y="1522413"/>
            <a:ext cx="4941887" cy="3937000"/>
          </a:xfrm>
          <a:prstGeom prst="rect">
            <a:avLst/>
          </a:prstGeom>
          <a:solidFill>
            <a:srgbClr val="00CC00">
              <a:alpha val="50195"/>
            </a:srgbClr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AU"/>
          </a:p>
        </p:txBody>
      </p:sp>
      <p:sp>
        <p:nvSpPr>
          <p:cNvPr id="33" name="Freeform 25"/>
          <p:cNvSpPr>
            <a:spLocks/>
          </p:cNvSpPr>
          <p:nvPr/>
        </p:nvSpPr>
        <p:spPr bwMode="auto">
          <a:xfrm>
            <a:off x="365125" y="1512888"/>
            <a:ext cx="4965700" cy="3935412"/>
          </a:xfrm>
          <a:custGeom>
            <a:avLst/>
            <a:gdLst>
              <a:gd name="T0" fmla="*/ 2147483647 w 13444"/>
              <a:gd name="T1" fmla="*/ 2147483647 h 23521"/>
              <a:gd name="T2" fmla="*/ 2147483647 w 13444"/>
              <a:gd name="T3" fmla="*/ 2147483647 h 23521"/>
              <a:gd name="T4" fmla="*/ 2147483647 w 13444"/>
              <a:gd name="T5" fmla="*/ 2147483647 h 23521"/>
              <a:gd name="T6" fmla="*/ 2147483647 w 13444"/>
              <a:gd name="T7" fmla="*/ 2147483647 h 23521"/>
              <a:gd name="T8" fmla="*/ 2147483647 w 13444"/>
              <a:gd name="T9" fmla="*/ 2147483647 h 23521"/>
              <a:gd name="T10" fmla="*/ 2147483647 w 13444"/>
              <a:gd name="T11" fmla="*/ 2147483647 h 23521"/>
              <a:gd name="T12" fmla="*/ 2147483647 w 13444"/>
              <a:gd name="T13" fmla="*/ 2147483647 h 23521"/>
              <a:gd name="T14" fmla="*/ 2147483647 w 13444"/>
              <a:gd name="T15" fmla="*/ 2147483647 h 23521"/>
              <a:gd name="T16" fmla="*/ 2147483647 w 13444"/>
              <a:gd name="T17" fmla="*/ 2147483647 h 23521"/>
              <a:gd name="T18" fmla="*/ 2147483647 w 13444"/>
              <a:gd name="T19" fmla="*/ 2147483647 h 23521"/>
              <a:gd name="T20" fmla="*/ 2147483647 w 13444"/>
              <a:gd name="T21" fmla="*/ 2147483647 h 23521"/>
              <a:gd name="T22" fmla="*/ 2147483647 w 13444"/>
              <a:gd name="T23" fmla="*/ 2147483647 h 23521"/>
              <a:gd name="T24" fmla="*/ 2147483647 w 13444"/>
              <a:gd name="T25" fmla="*/ 2147483647 h 23521"/>
              <a:gd name="T26" fmla="*/ 2147483647 w 13444"/>
              <a:gd name="T27" fmla="*/ 2147483647 h 23521"/>
              <a:gd name="T28" fmla="*/ 2147483647 w 13444"/>
              <a:gd name="T29" fmla="*/ 2147483647 h 23521"/>
              <a:gd name="T30" fmla="*/ 2147483647 w 13444"/>
              <a:gd name="T31" fmla="*/ 2147483647 h 23521"/>
              <a:gd name="T32" fmla="*/ 2147483647 w 13444"/>
              <a:gd name="T33" fmla="*/ 2147483647 h 23521"/>
              <a:gd name="T34" fmla="*/ 2147483647 w 13444"/>
              <a:gd name="T35" fmla="*/ 2147483647 h 23521"/>
              <a:gd name="T36" fmla="*/ 2147483647 w 13444"/>
              <a:gd name="T37" fmla="*/ 2147483647 h 23521"/>
              <a:gd name="T38" fmla="*/ 2147483647 w 13444"/>
              <a:gd name="T39" fmla="*/ 2147483647 h 23521"/>
              <a:gd name="T40" fmla="*/ 2147483647 w 13444"/>
              <a:gd name="T41" fmla="*/ 2147483647 h 23521"/>
              <a:gd name="T42" fmla="*/ 2147483647 w 13444"/>
              <a:gd name="T43" fmla="*/ 2147483647 h 23521"/>
              <a:gd name="T44" fmla="*/ 2147483647 w 13444"/>
              <a:gd name="T45" fmla="*/ 2147483647 h 23521"/>
              <a:gd name="T46" fmla="*/ 2147483647 w 13444"/>
              <a:gd name="T47" fmla="*/ 2147483647 h 23521"/>
              <a:gd name="T48" fmla="*/ 2147483647 w 13444"/>
              <a:gd name="T49" fmla="*/ 2147483647 h 23521"/>
              <a:gd name="T50" fmla="*/ 2147483647 w 13444"/>
              <a:gd name="T51" fmla="*/ 2147483647 h 23521"/>
              <a:gd name="T52" fmla="*/ 2147483647 w 13444"/>
              <a:gd name="T53" fmla="*/ 2147483647 h 23521"/>
              <a:gd name="T54" fmla="*/ 2147483647 w 13444"/>
              <a:gd name="T55" fmla="*/ 2147483647 h 23521"/>
              <a:gd name="T56" fmla="*/ 2147483647 w 13444"/>
              <a:gd name="T57" fmla="*/ 2147483647 h 23521"/>
              <a:gd name="T58" fmla="*/ 2147483647 w 13444"/>
              <a:gd name="T59" fmla="*/ 2147483647 h 23521"/>
              <a:gd name="T60" fmla="*/ 2147483647 w 13444"/>
              <a:gd name="T61" fmla="*/ 2147483647 h 23521"/>
              <a:gd name="T62" fmla="*/ 2147483647 w 13444"/>
              <a:gd name="T63" fmla="*/ 2147483647 h 23521"/>
              <a:gd name="T64" fmla="*/ 2147483647 w 13444"/>
              <a:gd name="T65" fmla="*/ 2147483647 h 23521"/>
              <a:gd name="T66" fmla="*/ 2147483647 w 13444"/>
              <a:gd name="T67" fmla="*/ 2147483647 h 23521"/>
              <a:gd name="T68" fmla="*/ 2147483647 w 13444"/>
              <a:gd name="T69" fmla="*/ 2147483647 h 23521"/>
              <a:gd name="T70" fmla="*/ 2147483647 w 13444"/>
              <a:gd name="T71" fmla="*/ 2147483647 h 23521"/>
              <a:gd name="T72" fmla="*/ 2147483647 w 13444"/>
              <a:gd name="T73" fmla="*/ 2147483647 h 23521"/>
              <a:gd name="T74" fmla="*/ 2147483647 w 13444"/>
              <a:gd name="T75" fmla="*/ 2147483647 h 23521"/>
              <a:gd name="T76" fmla="*/ 2147483647 w 13444"/>
              <a:gd name="T77" fmla="*/ 2147483647 h 23521"/>
              <a:gd name="T78" fmla="*/ 2147483647 w 13444"/>
              <a:gd name="T79" fmla="*/ 2147483647 h 23521"/>
              <a:gd name="T80" fmla="*/ 2147483647 w 13444"/>
              <a:gd name="T81" fmla="*/ 2147483647 h 23521"/>
              <a:gd name="T82" fmla="*/ 2147483647 w 13444"/>
              <a:gd name="T83" fmla="*/ 2147483647 h 23521"/>
              <a:gd name="T84" fmla="*/ 2147483647 w 13444"/>
              <a:gd name="T85" fmla="*/ 2147483647 h 23521"/>
              <a:gd name="T86" fmla="*/ 2147483647 w 13444"/>
              <a:gd name="T87" fmla="*/ 2147483647 h 23521"/>
              <a:gd name="T88" fmla="*/ 2147483647 w 13444"/>
              <a:gd name="T89" fmla="*/ 2147483647 h 23521"/>
              <a:gd name="T90" fmla="*/ 2147483647 w 13444"/>
              <a:gd name="T91" fmla="*/ 2147483647 h 23521"/>
              <a:gd name="T92" fmla="*/ 2147483647 w 13444"/>
              <a:gd name="T93" fmla="*/ 2147483647 h 23521"/>
              <a:gd name="T94" fmla="*/ 2147483647 w 13444"/>
              <a:gd name="T95" fmla="*/ 2147483647 h 23521"/>
              <a:gd name="T96" fmla="*/ 2147483647 w 13444"/>
              <a:gd name="T97" fmla="*/ 2147483647 h 23521"/>
              <a:gd name="T98" fmla="*/ 2147483647 w 13444"/>
              <a:gd name="T99" fmla="*/ 2147483647 h 23521"/>
              <a:gd name="T100" fmla="*/ 2147483647 w 13444"/>
              <a:gd name="T101" fmla="*/ 2147483647 h 23521"/>
              <a:gd name="T102" fmla="*/ 2147483647 w 13444"/>
              <a:gd name="T103" fmla="*/ 2147483647 h 23521"/>
              <a:gd name="T104" fmla="*/ 2147483647 w 13444"/>
              <a:gd name="T105" fmla="*/ 2147483647 h 23521"/>
              <a:gd name="T106" fmla="*/ 2147483647 w 13444"/>
              <a:gd name="T107" fmla="*/ 2147483647 h 23521"/>
              <a:gd name="T108" fmla="*/ 2147483647 w 13444"/>
              <a:gd name="T109" fmla="*/ 2147483647 h 23521"/>
              <a:gd name="T110" fmla="*/ 2147483647 w 13444"/>
              <a:gd name="T111" fmla="*/ 0 h 23521"/>
              <a:gd name="T112" fmla="*/ 2147483647 w 13444"/>
              <a:gd name="T113" fmla="*/ 2147483647 h 235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444"/>
              <a:gd name="T172" fmla="*/ 0 h 23521"/>
              <a:gd name="T173" fmla="*/ 13444 w 13444"/>
              <a:gd name="T174" fmla="*/ 23521 h 235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444" h="23521">
                <a:moveTo>
                  <a:pt x="3296" y="105"/>
                </a:moveTo>
                <a:lnTo>
                  <a:pt x="3773" y="883"/>
                </a:lnTo>
                <a:lnTo>
                  <a:pt x="4031" y="1452"/>
                </a:lnTo>
                <a:cubicBezTo>
                  <a:pt x="4062" y="1737"/>
                  <a:pt x="4094" y="2021"/>
                  <a:pt x="4125" y="2306"/>
                </a:cubicBezTo>
                <a:cubicBezTo>
                  <a:pt x="4179" y="2635"/>
                  <a:pt x="4234" y="2964"/>
                  <a:pt x="4288" y="3293"/>
                </a:cubicBezTo>
                <a:lnTo>
                  <a:pt x="4288" y="4355"/>
                </a:lnTo>
                <a:lnTo>
                  <a:pt x="4417" y="5209"/>
                </a:lnTo>
                <a:lnTo>
                  <a:pt x="4576" y="6348"/>
                </a:lnTo>
                <a:cubicBezTo>
                  <a:pt x="4674" y="6702"/>
                  <a:pt x="4771" y="7056"/>
                  <a:pt x="4869" y="7410"/>
                </a:cubicBezTo>
                <a:lnTo>
                  <a:pt x="5414" y="8757"/>
                </a:lnTo>
                <a:lnTo>
                  <a:pt x="5543" y="9469"/>
                </a:lnTo>
                <a:lnTo>
                  <a:pt x="5960" y="10105"/>
                </a:lnTo>
                <a:lnTo>
                  <a:pt x="6136" y="10162"/>
                </a:lnTo>
                <a:lnTo>
                  <a:pt x="6377" y="10247"/>
                </a:lnTo>
                <a:lnTo>
                  <a:pt x="6570" y="10181"/>
                </a:lnTo>
                <a:lnTo>
                  <a:pt x="6957" y="9896"/>
                </a:lnTo>
                <a:lnTo>
                  <a:pt x="7279" y="9260"/>
                </a:lnTo>
                <a:lnTo>
                  <a:pt x="8306" y="8900"/>
                </a:lnTo>
                <a:lnTo>
                  <a:pt x="8629" y="8615"/>
                </a:lnTo>
                <a:lnTo>
                  <a:pt x="9239" y="8122"/>
                </a:lnTo>
                <a:lnTo>
                  <a:pt x="9755" y="7904"/>
                </a:lnTo>
                <a:lnTo>
                  <a:pt x="10236" y="8330"/>
                </a:lnTo>
                <a:lnTo>
                  <a:pt x="10588" y="8976"/>
                </a:lnTo>
                <a:lnTo>
                  <a:pt x="11263" y="9042"/>
                </a:lnTo>
                <a:lnTo>
                  <a:pt x="11650" y="9469"/>
                </a:lnTo>
                <a:lnTo>
                  <a:pt x="12230" y="9545"/>
                </a:lnTo>
                <a:lnTo>
                  <a:pt x="12999" y="9962"/>
                </a:lnTo>
                <a:lnTo>
                  <a:pt x="13386" y="10038"/>
                </a:lnTo>
                <a:cubicBezTo>
                  <a:pt x="13398" y="11621"/>
                  <a:pt x="13444" y="21280"/>
                  <a:pt x="13364" y="23521"/>
                </a:cubicBezTo>
                <a:lnTo>
                  <a:pt x="12883" y="23520"/>
                </a:lnTo>
                <a:cubicBezTo>
                  <a:pt x="12907" y="22709"/>
                  <a:pt x="12958" y="21860"/>
                  <a:pt x="12982" y="21049"/>
                </a:cubicBezTo>
                <a:lnTo>
                  <a:pt x="12325" y="18302"/>
                </a:lnTo>
                <a:lnTo>
                  <a:pt x="11448" y="14445"/>
                </a:lnTo>
                <a:lnTo>
                  <a:pt x="11112" y="13890"/>
                </a:lnTo>
                <a:lnTo>
                  <a:pt x="7110" y="16722"/>
                </a:lnTo>
                <a:lnTo>
                  <a:pt x="5750" y="18374"/>
                </a:lnTo>
                <a:cubicBezTo>
                  <a:pt x="5612" y="17776"/>
                  <a:pt x="5475" y="17178"/>
                  <a:pt x="5337" y="16580"/>
                </a:cubicBezTo>
                <a:lnTo>
                  <a:pt x="5034" y="13108"/>
                </a:lnTo>
                <a:cubicBezTo>
                  <a:pt x="5004" y="13023"/>
                  <a:pt x="4974" y="12937"/>
                  <a:pt x="4944" y="12852"/>
                </a:cubicBezTo>
                <a:lnTo>
                  <a:pt x="4744" y="12510"/>
                </a:lnTo>
                <a:lnTo>
                  <a:pt x="4492" y="11684"/>
                </a:lnTo>
                <a:lnTo>
                  <a:pt x="4170" y="11200"/>
                </a:lnTo>
                <a:lnTo>
                  <a:pt x="1792" y="8724"/>
                </a:lnTo>
                <a:lnTo>
                  <a:pt x="3468" y="5835"/>
                </a:lnTo>
                <a:cubicBezTo>
                  <a:pt x="3483" y="5588"/>
                  <a:pt x="3497" y="5342"/>
                  <a:pt x="3512" y="5095"/>
                </a:cubicBezTo>
                <a:cubicBezTo>
                  <a:pt x="3383" y="4654"/>
                  <a:pt x="3255" y="4212"/>
                  <a:pt x="3126" y="3771"/>
                </a:cubicBezTo>
                <a:lnTo>
                  <a:pt x="2978" y="3558"/>
                </a:lnTo>
                <a:lnTo>
                  <a:pt x="2804" y="3857"/>
                </a:lnTo>
                <a:lnTo>
                  <a:pt x="2494" y="3843"/>
                </a:lnTo>
                <a:lnTo>
                  <a:pt x="2314" y="4156"/>
                </a:lnTo>
                <a:lnTo>
                  <a:pt x="1772" y="6205"/>
                </a:lnTo>
                <a:cubicBezTo>
                  <a:pt x="1712" y="5721"/>
                  <a:pt x="1651" y="5238"/>
                  <a:pt x="1591" y="4754"/>
                </a:cubicBezTo>
                <a:lnTo>
                  <a:pt x="1462" y="4469"/>
                </a:lnTo>
                <a:lnTo>
                  <a:pt x="155" y="6233"/>
                </a:lnTo>
                <a:cubicBezTo>
                  <a:pt x="112" y="6214"/>
                  <a:pt x="68" y="6196"/>
                  <a:pt x="25" y="6177"/>
                </a:cubicBezTo>
                <a:cubicBezTo>
                  <a:pt x="51" y="4109"/>
                  <a:pt x="0" y="2068"/>
                  <a:pt x="26" y="0"/>
                </a:cubicBezTo>
                <a:lnTo>
                  <a:pt x="3296" y="105"/>
                </a:lnTo>
                <a:close/>
              </a:path>
            </a:pathLst>
          </a:custGeom>
          <a:solidFill>
            <a:srgbClr val="FFFF00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" name="Rectangle 3"/>
          <p:cNvSpPr>
            <a:spLocks noGrp="1" noChangeArrowheads="1"/>
          </p:cNvSpPr>
          <p:nvPr>
            <p:ph type="body" sz="half" idx="1"/>
          </p:nvPr>
        </p:nvSpPr>
        <p:spPr bwMode="auto">
          <a:xfrm>
            <a:off x="5692775" y="1539875"/>
            <a:ext cx="3051175" cy="3908425"/>
          </a:xfrm>
          <a:noFill/>
          <a:ln w="1270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90000"/>
              </a:lnSpc>
              <a:buFontTx/>
              <a:buNone/>
            </a:pPr>
            <a:endParaRPr lang="en-US" altLang="zh-TW" sz="2400">
              <a:latin typeface="Arial" charset="0"/>
              <a:ea typeface="PMingLiU" charset="0"/>
            </a:endParaRPr>
          </a:p>
        </p:txBody>
      </p:sp>
      <p:sp>
        <p:nvSpPr>
          <p:cNvPr id="8197" name="Freeform 5"/>
          <p:cNvSpPr>
            <a:spLocks/>
          </p:cNvSpPr>
          <p:nvPr/>
        </p:nvSpPr>
        <p:spPr bwMode="auto">
          <a:xfrm>
            <a:off x="360363" y="2536825"/>
            <a:ext cx="784225" cy="2922588"/>
          </a:xfrm>
          <a:custGeom>
            <a:avLst/>
            <a:gdLst>
              <a:gd name="T0" fmla="*/ 2147483647 w 540"/>
              <a:gd name="T1" fmla="*/ 2147483647 h 1878"/>
              <a:gd name="T2" fmla="*/ 2147483647 w 540"/>
              <a:gd name="T3" fmla="*/ 2147483647 h 1878"/>
              <a:gd name="T4" fmla="*/ 2147483647 w 540"/>
              <a:gd name="T5" fmla="*/ 2147483647 h 1878"/>
              <a:gd name="T6" fmla="*/ 2147483647 w 540"/>
              <a:gd name="T7" fmla="*/ 2147483647 h 1878"/>
              <a:gd name="T8" fmla="*/ 2147483647 w 540"/>
              <a:gd name="T9" fmla="*/ 2147483647 h 1878"/>
              <a:gd name="T10" fmla="*/ 2147483647 w 540"/>
              <a:gd name="T11" fmla="*/ 2147483647 h 1878"/>
              <a:gd name="T12" fmla="*/ 2147483647 w 540"/>
              <a:gd name="T13" fmla="*/ 2147483647 h 1878"/>
              <a:gd name="T14" fmla="*/ 2147483647 w 540"/>
              <a:gd name="T15" fmla="*/ 2147483647 h 1878"/>
              <a:gd name="T16" fmla="*/ 2147483647 w 540"/>
              <a:gd name="T17" fmla="*/ 2147483647 h 1878"/>
              <a:gd name="T18" fmla="*/ 2147483647 w 540"/>
              <a:gd name="T19" fmla="*/ 2147483647 h 1878"/>
              <a:gd name="T20" fmla="*/ 2147483647 w 540"/>
              <a:gd name="T21" fmla="*/ 2147483647 h 1878"/>
              <a:gd name="T22" fmla="*/ 2147483647 w 540"/>
              <a:gd name="T23" fmla="*/ 2147483647 h 1878"/>
              <a:gd name="T24" fmla="*/ 2147483647 w 540"/>
              <a:gd name="T25" fmla="*/ 2147483647 h 1878"/>
              <a:gd name="T26" fmla="*/ 2147483647 w 540"/>
              <a:gd name="T27" fmla="*/ 2147483647 h 1878"/>
              <a:gd name="T28" fmla="*/ 2147483647 w 540"/>
              <a:gd name="T29" fmla="*/ 2147483647 h 1878"/>
              <a:gd name="T30" fmla="*/ 2147483647 w 540"/>
              <a:gd name="T31" fmla="*/ 2147483647 h 1878"/>
              <a:gd name="T32" fmla="*/ 2147483647 w 540"/>
              <a:gd name="T33" fmla="*/ 2147483647 h 1878"/>
              <a:gd name="T34" fmla="*/ 2147483647 w 540"/>
              <a:gd name="T35" fmla="*/ 2147483647 h 1878"/>
              <a:gd name="T36" fmla="*/ 2147483647 w 540"/>
              <a:gd name="T37" fmla="*/ 2147483647 h 1878"/>
              <a:gd name="T38" fmla="*/ 2147483647 w 540"/>
              <a:gd name="T39" fmla="*/ 2147483647 h 1878"/>
              <a:gd name="T40" fmla="*/ 2147483647 w 540"/>
              <a:gd name="T41" fmla="*/ 2147483647 h 1878"/>
              <a:gd name="T42" fmla="*/ 2147483647 w 540"/>
              <a:gd name="T43" fmla="*/ 2147483647 h 1878"/>
              <a:gd name="T44" fmla="*/ 2147483647 w 540"/>
              <a:gd name="T45" fmla="*/ 2147483647 h 1878"/>
              <a:gd name="T46" fmla="*/ 2147483647 w 540"/>
              <a:gd name="T47" fmla="*/ 2147483647 h 1878"/>
              <a:gd name="T48" fmla="*/ 2147483647 w 540"/>
              <a:gd name="T49" fmla="*/ 2147483647 h 1878"/>
              <a:gd name="T50" fmla="*/ 2147483647 w 540"/>
              <a:gd name="T51" fmla="*/ 2147483647 h 1878"/>
              <a:gd name="T52" fmla="*/ 2147483647 w 540"/>
              <a:gd name="T53" fmla="*/ 2147483647 h 1878"/>
              <a:gd name="T54" fmla="*/ 2147483647 w 540"/>
              <a:gd name="T55" fmla="*/ 2147483647 h 1878"/>
              <a:gd name="T56" fmla="*/ 2147483647 w 540"/>
              <a:gd name="T57" fmla="*/ 2147483647 h 1878"/>
              <a:gd name="T58" fmla="*/ 2147483647 w 540"/>
              <a:gd name="T59" fmla="*/ 2147483647 h 1878"/>
              <a:gd name="T60" fmla="*/ 2147483647 w 540"/>
              <a:gd name="T61" fmla="*/ 2147483647 h 1878"/>
              <a:gd name="T62" fmla="*/ 2147483647 w 540"/>
              <a:gd name="T63" fmla="*/ 2147483647 h 1878"/>
              <a:gd name="T64" fmla="*/ 0 w 540"/>
              <a:gd name="T65" fmla="*/ 2147483647 h 187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40"/>
              <a:gd name="T100" fmla="*/ 0 h 1878"/>
              <a:gd name="T101" fmla="*/ 540 w 540"/>
              <a:gd name="T102" fmla="*/ 1878 h 187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40" h="1878">
                <a:moveTo>
                  <a:pt x="0" y="0"/>
                </a:moveTo>
                <a:lnTo>
                  <a:pt x="42" y="12"/>
                </a:lnTo>
                <a:lnTo>
                  <a:pt x="66" y="60"/>
                </a:lnTo>
                <a:lnTo>
                  <a:pt x="138" y="66"/>
                </a:lnTo>
                <a:lnTo>
                  <a:pt x="180" y="60"/>
                </a:lnTo>
                <a:lnTo>
                  <a:pt x="234" y="96"/>
                </a:lnTo>
                <a:lnTo>
                  <a:pt x="294" y="84"/>
                </a:lnTo>
                <a:lnTo>
                  <a:pt x="348" y="108"/>
                </a:lnTo>
                <a:lnTo>
                  <a:pt x="360" y="66"/>
                </a:lnTo>
                <a:lnTo>
                  <a:pt x="360" y="30"/>
                </a:lnTo>
                <a:lnTo>
                  <a:pt x="420" y="54"/>
                </a:lnTo>
                <a:lnTo>
                  <a:pt x="450" y="6"/>
                </a:lnTo>
                <a:lnTo>
                  <a:pt x="492" y="36"/>
                </a:lnTo>
                <a:lnTo>
                  <a:pt x="480" y="90"/>
                </a:lnTo>
                <a:lnTo>
                  <a:pt x="450" y="114"/>
                </a:lnTo>
                <a:lnTo>
                  <a:pt x="420" y="144"/>
                </a:lnTo>
                <a:lnTo>
                  <a:pt x="408" y="204"/>
                </a:lnTo>
                <a:lnTo>
                  <a:pt x="420" y="246"/>
                </a:lnTo>
                <a:lnTo>
                  <a:pt x="450" y="276"/>
                </a:lnTo>
                <a:lnTo>
                  <a:pt x="408" y="330"/>
                </a:lnTo>
                <a:lnTo>
                  <a:pt x="384" y="366"/>
                </a:lnTo>
                <a:lnTo>
                  <a:pt x="348" y="378"/>
                </a:lnTo>
                <a:lnTo>
                  <a:pt x="348" y="432"/>
                </a:lnTo>
                <a:lnTo>
                  <a:pt x="324" y="468"/>
                </a:lnTo>
                <a:lnTo>
                  <a:pt x="312" y="510"/>
                </a:lnTo>
                <a:lnTo>
                  <a:pt x="288" y="552"/>
                </a:lnTo>
                <a:lnTo>
                  <a:pt x="264" y="594"/>
                </a:lnTo>
                <a:lnTo>
                  <a:pt x="234" y="618"/>
                </a:lnTo>
                <a:lnTo>
                  <a:pt x="192" y="672"/>
                </a:lnTo>
                <a:lnTo>
                  <a:pt x="186" y="726"/>
                </a:lnTo>
                <a:lnTo>
                  <a:pt x="162" y="798"/>
                </a:lnTo>
                <a:lnTo>
                  <a:pt x="186" y="852"/>
                </a:lnTo>
                <a:lnTo>
                  <a:pt x="180" y="888"/>
                </a:lnTo>
                <a:lnTo>
                  <a:pt x="186" y="936"/>
                </a:lnTo>
                <a:lnTo>
                  <a:pt x="156" y="984"/>
                </a:lnTo>
                <a:lnTo>
                  <a:pt x="168" y="1038"/>
                </a:lnTo>
                <a:lnTo>
                  <a:pt x="168" y="1080"/>
                </a:lnTo>
                <a:lnTo>
                  <a:pt x="156" y="1152"/>
                </a:lnTo>
                <a:lnTo>
                  <a:pt x="156" y="1224"/>
                </a:lnTo>
                <a:lnTo>
                  <a:pt x="84" y="1266"/>
                </a:lnTo>
                <a:lnTo>
                  <a:pt x="54" y="1308"/>
                </a:lnTo>
                <a:lnTo>
                  <a:pt x="102" y="1320"/>
                </a:lnTo>
                <a:lnTo>
                  <a:pt x="126" y="1350"/>
                </a:lnTo>
                <a:lnTo>
                  <a:pt x="150" y="1380"/>
                </a:lnTo>
                <a:lnTo>
                  <a:pt x="186" y="1392"/>
                </a:lnTo>
                <a:lnTo>
                  <a:pt x="222" y="1416"/>
                </a:lnTo>
                <a:lnTo>
                  <a:pt x="276" y="1398"/>
                </a:lnTo>
                <a:lnTo>
                  <a:pt x="312" y="1386"/>
                </a:lnTo>
                <a:lnTo>
                  <a:pt x="366" y="1392"/>
                </a:lnTo>
                <a:lnTo>
                  <a:pt x="372" y="1350"/>
                </a:lnTo>
                <a:lnTo>
                  <a:pt x="378" y="1290"/>
                </a:lnTo>
                <a:lnTo>
                  <a:pt x="426" y="1272"/>
                </a:lnTo>
                <a:lnTo>
                  <a:pt x="462" y="1236"/>
                </a:lnTo>
                <a:lnTo>
                  <a:pt x="504" y="1260"/>
                </a:lnTo>
                <a:lnTo>
                  <a:pt x="534" y="1308"/>
                </a:lnTo>
                <a:lnTo>
                  <a:pt x="540" y="1380"/>
                </a:lnTo>
                <a:lnTo>
                  <a:pt x="540" y="1440"/>
                </a:lnTo>
                <a:lnTo>
                  <a:pt x="534" y="1488"/>
                </a:lnTo>
                <a:lnTo>
                  <a:pt x="540" y="1548"/>
                </a:lnTo>
                <a:lnTo>
                  <a:pt x="528" y="1626"/>
                </a:lnTo>
                <a:lnTo>
                  <a:pt x="516" y="1692"/>
                </a:lnTo>
                <a:lnTo>
                  <a:pt x="504" y="1740"/>
                </a:lnTo>
                <a:lnTo>
                  <a:pt x="486" y="1788"/>
                </a:lnTo>
                <a:lnTo>
                  <a:pt x="456" y="1836"/>
                </a:lnTo>
                <a:lnTo>
                  <a:pt x="426" y="1878"/>
                </a:lnTo>
                <a:lnTo>
                  <a:pt x="0" y="1878"/>
                </a:lnTo>
                <a:lnTo>
                  <a:pt x="0" y="0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98" name="Freeform 6"/>
          <p:cNvSpPr>
            <a:spLocks/>
          </p:cNvSpPr>
          <p:nvPr/>
        </p:nvSpPr>
        <p:spPr bwMode="auto">
          <a:xfrm>
            <a:off x="1270000" y="5459413"/>
            <a:ext cx="17463" cy="6350"/>
          </a:xfrm>
          <a:custGeom>
            <a:avLst/>
            <a:gdLst>
              <a:gd name="T0" fmla="*/ 2147483647 w 12"/>
              <a:gd name="T1" fmla="*/ 2147483647 h 4"/>
              <a:gd name="T2" fmla="*/ 0 w 12"/>
              <a:gd name="T3" fmla="*/ 0 h 4"/>
              <a:gd name="T4" fmla="*/ 2147483647 w 12"/>
              <a:gd name="T5" fmla="*/ 2147483647 h 4"/>
              <a:gd name="T6" fmla="*/ 0 60000 65536"/>
              <a:gd name="T7" fmla="*/ 0 60000 65536"/>
              <a:gd name="T8" fmla="*/ 0 60000 65536"/>
              <a:gd name="T9" fmla="*/ 0 w 12"/>
              <a:gd name="T10" fmla="*/ 0 h 4"/>
              <a:gd name="T11" fmla="*/ 12 w 12"/>
              <a:gd name="T12" fmla="*/ 4 h 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" h="4">
                <a:moveTo>
                  <a:pt x="12" y="4"/>
                </a:moveTo>
                <a:cubicBezTo>
                  <a:pt x="8" y="3"/>
                  <a:pt x="0" y="0"/>
                  <a:pt x="0" y="0"/>
                </a:cubicBezTo>
                <a:cubicBezTo>
                  <a:pt x="0" y="0"/>
                  <a:pt x="8" y="3"/>
                  <a:pt x="12" y="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9" name="Freeform 7"/>
          <p:cNvSpPr>
            <a:spLocks/>
          </p:cNvSpPr>
          <p:nvPr/>
        </p:nvSpPr>
        <p:spPr bwMode="auto">
          <a:xfrm>
            <a:off x="1189038" y="4276725"/>
            <a:ext cx="3930650" cy="1189038"/>
          </a:xfrm>
          <a:custGeom>
            <a:avLst/>
            <a:gdLst>
              <a:gd name="T0" fmla="*/ 2147483647 w 2708"/>
              <a:gd name="T1" fmla="*/ 2147483647 h 764"/>
              <a:gd name="T2" fmla="*/ 0 w 2708"/>
              <a:gd name="T3" fmla="*/ 2147483647 h 764"/>
              <a:gd name="T4" fmla="*/ 2147483647 w 2708"/>
              <a:gd name="T5" fmla="*/ 2147483647 h 764"/>
              <a:gd name="T6" fmla="*/ 2147483647 w 2708"/>
              <a:gd name="T7" fmla="*/ 2147483647 h 764"/>
              <a:gd name="T8" fmla="*/ 2147483647 w 2708"/>
              <a:gd name="T9" fmla="*/ 2147483647 h 764"/>
              <a:gd name="T10" fmla="*/ 2147483647 w 2708"/>
              <a:gd name="T11" fmla="*/ 2147483647 h 764"/>
              <a:gd name="T12" fmla="*/ 2147483647 w 2708"/>
              <a:gd name="T13" fmla="*/ 2147483647 h 764"/>
              <a:gd name="T14" fmla="*/ 2147483647 w 2708"/>
              <a:gd name="T15" fmla="*/ 2147483647 h 764"/>
              <a:gd name="T16" fmla="*/ 2147483647 w 2708"/>
              <a:gd name="T17" fmla="*/ 2147483647 h 764"/>
              <a:gd name="T18" fmla="*/ 2147483647 w 2708"/>
              <a:gd name="T19" fmla="*/ 2147483647 h 764"/>
              <a:gd name="T20" fmla="*/ 2147483647 w 2708"/>
              <a:gd name="T21" fmla="*/ 2147483647 h 764"/>
              <a:gd name="T22" fmla="*/ 2147483647 w 2708"/>
              <a:gd name="T23" fmla="*/ 2147483647 h 764"/>
              <a:gd name="T24" fmla="*/ 2147483647 w 2708"/>
              <a:gd name="T25" fmla="*/ 2147483647 h 764"/>
              <a:gd name="T26" fmla="*/ 2147483647 w 2708"/>
              <a:gd name="T27" fmla="*/ 2147483647 h 764"/>
              <a:gd name="T28" fmla="*/ 2147483647 w 2708"/>
              <a:gd name="T29" fmla="*/ 0 h 764"/>
              <a:gd name="T30" fmla="*/ 2147483647 w 2708"/>
              <a:gd name="T31" fmla="*/ 2147483647 h 764"/>
              <a:gd name="T32" fmla="*/ 2147483647 w 2708"/>
              <a:gd name="T33" fmla="*/ 2147483647 h 764"/>
              <a:gd name="T34" fmla="*/ 2147483647 w 2708"/>
              <a:gd name="T35" fmla="*/ 2147483647 h 764"/>
              <a:gd name="T36" fmla="*/ 2147483647 w 2708"/>
              <a:gd name="T37" fmla="*/ 2147483647 h 764"/>
              <a:gd name="T38" fmla="*/ 2147483647 w 2708"/>
              <a:gd name="T39" fmla="*/ 2147483647 h 764"/>
              <a:gd name="T40" fmla="*/ 2147483647 w 2708"/>
              <a:gd name="T41" fmla="*/ 2147483647 h 764"/>
              <a:gd name="T42" fmla="*/ 2147483647 w 2708"/>
              <a:gd name="T43" fmla="*/ 2147483647 h 764"/>
              <a:gd name="T44" fmla="*/ 2147483647 w 2708"/>
              <a:gd name="T45" fmla="*/ 2147483647 h 764"/>
              <a:gd name="T46" fmla="*/ 2147483647 w 2708"/>
              <a:gd name="T47" fmla="*/ 2147483647 h 764"/>
              <a:gd name="T48" fmla="*/ 2147483647 w 2708"/>
              <a:gd name="T49" fmla="*/ 2147483647 h 764"/>
              <a:gd name="T50" fmla="*/ 2147483647 w 2708"/>
              <a:gd name="T51" fmla="*/ 2147483647 h 764"/>
              <a:gd name="T52" fmla="*/ 2147483647 w 2708"/>
              <a:gd name="T53" fmla="*/ 2147483647 h 764"/>
              <a:gd name="T54" fmla="*/ 2147483647 w 2708"/>
              <a:gd name="T55" fmla="*/ 2147483647 h 764"/>
              <a:gd name="T56" fmla="*/ 2147483647 w 2708"/>
              <a:gd name="T57" fmla="*/ 2147483647 h 764"/>
              <a:gd name="T58" fmla="*/ 2147483647 w 2708"/>
              <a:gd name="T59" fmla="*/ 2147483647 h 764"/>
              <a:gd name="T60" fmla="*/ 2147483647 w 2708"/>
              <a:gd name="T61" fmla="*/ 2147483647 h 764"/>
              <a:gd name="T62" fmla="*/ 2147483647 w 2708"/>
              <a:gd name="T63" fmla="*/ 2147483647 h 764"/>
              <a:gd name="T64" fmla="*/ 2147483647 w 2708"/>
              <a:gd name="T65" fmla="*/ 2147483647 h 764"/>
              <a:gd name="T66" fmla="*/ 2147483647 w 2708"/>
              <a:gd name="T67" fmla="*/ 2147483647 h 764"/>
              <a:gd name="T68" fmla="*/ 2147483647 w 2708"/>
              <a:gd name="T69" fmla="*/ 2147483647 h 764"/>
              <a:gd name="T70" fmla="*/ 2147483647 w 2708"/>
              <a:gd name="T71" fmla="*/ 2147483647 h 764"/>
              <a:gd name="T72" fmla="*/ 2147483647 w 2708"/>
              <a:gd name="T73" fmla="*/ 2147483647 h 764"/>
              <a:gd name="T74" fmla="*/ 2147483647 w 2708"/>
              <a:gd name="T75" fmla="*/ 2147483647 h 764"/>
              <a:gd name="T76" fmla="*/ 2147483647 w 2708"/>
              <a:gd name="T77" fmla="*/ 2147483647 h 764"/>
              <a:gd name="T78" fmla="*/ 2147483647 w 2708"/>
              <a:gd name="T79" fmla="*/ 2147483647 h 764"/>
              <a:gd name="T80" fmla="*/ 2147483647 w 2708"/>
              <a:gd name="T81" fmla="*/ 2147483647 h 764"/>
              <a:gd name="T82" fmla="*/ 2147483647 w 2708"/>
              <a:gd name="T83" fmla="*/ 2147483647 h 764"/>
              <a:gd name="T84" fmla="*/ 2147483647 w 2708"/>
              <a:gd name="T85" fmla="*/ 2147483647 h 764"/>
              <a:gd name="T86" fmla="*/ 2147483647 w 2708"/>
              <a:gd name="T87" fmla="*/ 2147483647 h 764"/>
              <a:gd name="T88" fmla="*/ 2147483647 w 2708"/>
              <a:gd name="T89" fmla="*/ 2147483647 h 764"/>
              <a:gd name="T90" fmla="*/ 2147483647 w 2708"/>
              <a:gd name="T91" fmla="*/ 2147483647 h 764"/>
              <a:gd name="T92" fmla="*/ 2147483647 w 2708"/>
              <a:gd name="T93" fmla="*/ 2147483647 h 764"/>
              <a:gd name="T94" fmla="*/ 2147483647 w 2708"/>
              <a:gd name="T95" fmla="*/ 2147483647 h 764"/>
              <a:gd name="T96" fmla="*/ 2147483647 w 2708"/>
              <a:gd name="T97" fmla="*/ 2147483647 h 764"/>
              <a:gd name="T98" fmla="*/ 2147483647 w 2708"/>
              <a:gd name="T99" fmla="*/ 2147483647 h 764"/>
              <a:gd name="T100" fmla="*/ 2147483647 w 2708"/>
              <a:gd name="T101" fmla="*/ 2147483647 h 764"/>
              <a:gd name="T102" fmla="*/ 2147483647 w 2708"/>
              <a:gd name="T103" fmla="*/ 2147483647 h 764"/>
              <a:gd name="T104" fmla="*/ 2147483647 w 2708"/>
              <a:gd name="T105" fmla="*/ 2147483647 h 764"/>
              <a:gd name="T106" fmla="*/ 2147483647 w 2708"/>
              <a:gd name="T107" fmla="*/ 2147483647 h 7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708"/>
              <a:gd name="T163" fmla="*/ 0 h 764"/>
              <a:gd name="T164" fmla="*/ 2708 w 2708"/>
              <a:gd name="T165" fmla="*/ 764 h 7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708" h="764">
                <a:moveTo>
                  <a:pt x="72" y="756"/>
                </a:moveTo>
                <a:lnTo>
                  <a:pt x="40" y="716"/>
                </a:lnTo>
                <a:lnTo>
                  <a:pt x="36" y="652"/>
                </a:lnTo>
                <a:lnTo>
                  <a:pt x="20" y="616"/>
                </a:lnTo>
                <a:lnTo>
                  <a:pt x="12" y="580"/>
                </a:lnTo>
                <a:lnTo>
                  <a:pt x="0" y="552"/>
                </a:lnTo>
                <a:lnTo>
                  <a:pt x="0" y="516"/>
                </a:lnTo>
                <a:lnTo>
                  <a:pt x="8" y="484"/>
                </a:lnTo>
                <a:lnTo>
                  <a:pt x="12" y="460"/>
                </a:lnTo>
                <a:lnTo>
                  <a:pt x="24" y="424"/>
                </a:lnTo>
                <a:lnTo>
                  <a:pt x="32" y="396"/>
                </a:lnTo>
                <a:lnTo>
                  <a:pt x="20" y="356"/>
                </a:lnTo>
                <a:lnTo>
                  <a:pt x="20" y="320"/>
                </a:lnTo>
                <a:lnTo>
                  <a:pt x="40" y="300"/>
                </a:lnTo>
                <a:lnTo>
                  <a:pt x="72" y="288"/>
                </a:lnTo>
                <a:lnTo>
                  <a:pt x="88" y="252"/>
                </a:lnTo>
                <a:lnTo>
                  <a:pt x="88" y="212"/>
                </a:lnTo>
                <a:lnTo>
                  <a:pt x="116" y="188"/>
                </a:lnTo>
                <a:lnTo>
                  <a:pt x="152" y="228"/>
                </a:lnTo>
                <a:lnTo>
                  <a:pt x="188" y="244"/>
                </a:lnTo>
                <a:lnTo>
                  <a:pt x="228" y="248"/>
                </a:lnTo>
                <a:lnTo>
                  <a:pt x="256" y="244"/>
                </a:lnTo>
                <a:lnTo>
                  <a:pt x="300" y="244"/>
                </a:lnTo>
                <a:lnTo>
                  <a:pt x="332" y="244"/>
                </a:lnTo>
                <a:lnTo>
                  <a:pt x="364" y="236"/>
                </a:lnTo>
                <a:lnTo>
                  <a:pt x="364" y="284"/>
                </a:lnTo>
                <a:lnTo>
                  <a:pt x="368" y="316"/>
                </a:lnTo>
                <a:lnTo>
                  <a:pt x="404" y="340"/>
                </a:lnTo>
                <a:lnTo>
                  <a:pt x="432" y="364"/>
                </a:lnTo>
                <a:lnTo>
                  <a:pt x="456" y="404"/>
                </a:lnTo>
                <a:lnTo>
                  <a:pt x="484" y="384"/>
                </a:lnTo>
                <a:lnTo>
                  <a:pt x="524" y="360"/>
                </a:lnTo>
                <a:lnTo>
                  <a:pt x="548" y="344"/>
                </a:lnTo>
                <a:lnTo>
                  <a:pt x="564" y="324"/>
                </a:lnTo>
                <a:lnTo>
                  <a:pt x="588" y="312"/>
                </a:lnTo>
                <a:lnTo>
                  <a:pt x="592" y="268"/>
                </a:lnTo>
                <a:lnTo>
                  <a:pt x="632" y="252"/>
                </a:lnTo>
                <a:lnTo>
                  <a:pt x="664" y="212"/>
                </a:lnTo>
                <a:lnTo>
                  <a:pt x="668" y="188"/>
                </a:lnTo>
                <a:lnTo>
                  <a:pt x="708" y="144"/>
                </a:lnTo>
                <a:lnTo>
                  <a:pt x="720" y="96"/>
                </a:lnTo>
                <a:lnTo>
                  <a:pt x="720" y="60"/>
                </a:lnTo>
                <a:lnTo>
                  <a:pt x="728" y="28"/>
                </a:lnTo>
                <a:lnTo>
                  <a:pt x="744" y="8"/>
                </a:lnTo>
                <a:lnTo>
                  <a:pt x="784" y="0"/>
                </a:lnTo>
                <a:lnTo>
                  <a:pt x="820" y="36"/>
                </a:lnTo>
                <a:lnTo>
                  <a:pt x="856" y="56"/>
                </a:lnTo>
                <a:lnTo>
                  <a:pt x="880" y="32"/>
                </a:lnTo>
                <a:lnTo>
                  <a:pt x="904" y="32"/>
                </a:lnTo>
                <a:lnTo>
                  <a:pt x="928" y="40"/>
                </a:lnTo>
                <a:lnTo>
                  <a:pt x="948" y="56"/>
                </a:lnTo>
                <a:lnTo>
                  <a:pt x="948" y="28"/>
                </a:lnTo>
                <a:lnTo>
                  <a:pt x="980" y="8"/>
                </a:lnTo>
                <a:lnTo>
                  <a:pt x="1012" y="8"/>
                </a:lnTo>
                <a:lnTo>
                  <a:pt x="1060" y="48"/>
                </a:lnTo>
                <a:lnTo>
                  <a:pt x="1104" y="52"/>
                </a:lnTo>
                <a:lnTo>
                  <a:pt x="1116" y="20"/>
                </a:lnTo>
                <a:lnTo>
                  <a:pt x="1152" y="20"/>
                </a:lnTo>
                <a:lnTo>
                  <a:pt x="1180" y="28"/>
                </a:lnTo>
                <a:lnTo>
                  <a:pt x="1216" y="28"/>
                </a:lnTo>
                <a:lnTo>
                  <a:pt x="1240" y="24"/>
                </a:lnTo>
                <a:lnTo>
                  <a:pt x="1260" y="48"/>
                </a:lnTo>
                <a:lnTo>
                  <a:pt x="1240" y="72"/>
                </a:lnTo>
                <a:lnTo>
                  <a:pt x="1212" y="108"/>
                </a:lnTo>
                <a:lnTo>
                  <a:pt x="1204" y="148"/>
                </a:lnTo>
                <a:lnTo>
                  <a:pt x="1228" y="176"/>
                </a:lnTo>
                <a:lnTo>
                  <a:pt x="1240" y="216"/>
                </a:lnTo>
                <a:lnTo>
                  <a:pt x="1240" y="256"/>
                </a:lnTo>
                <a:lnTo>
                  <a:pt x="1252" y="284"/>
                </a:lnTo>
                <a:lnTo>
                  <a:pt x="1296" y="296"/>
                </a:lnTo>
                <a:lnTo>
                  <a:pt x="1340" y="304"/>
                </a:lnTo>
                <a:lnTo>
                  <a:pt x="1368" y="328"/>
                </a:lnTo>
                <a:lnTo>
                  <a:pt x="1404" y="336"/>
                </a:lnTo>
                <a:lnTo>
                  <a:pt x="1456" y="340"/>
                </a:lnTo>
                <a:lnTo>
                  <a:pt x="1500" y="344"/>
                </a:lnTo>
                <a:lnTo>
                  <a:pt x="1532" y="356"/>
                </a:lnTo>
                <a:lnTo>
                  <a:pt x="1548" y="312"/>
                </a:lnTo>
                <a:lnTo>
                  <a:pt x="1576" y="288"/>
                </a:lnTo>
                <a:lnTo>
                  <a:pt x="1568" y="248"/>
                </a:lnTo>
                <a:lnTo>
                  <a:pt x="1536" y="208"/>
                </a:lnTo>
                <a:lnTo>
                  <a:pt x="1512" y="184"/>
                </a:lnTo>
                <a:lnTo>
                  <a:pt x="1508" y="156"/>
                </a:lnTo>
                <a:lnTo>
                  <a:pt x="1552" y="164"/>
                </a:lnTo>
                <a:lnTo>
                  <a:pt x="1584" y="196"/>
                </a:lnTo>
                <a:lnTo>
                  <a:pt x="1600" y="216"/>
                </a:lnTo>
                <a:lnTo>
                  <a:pt x="1648" y="232"/>
                </a:lnTo>
                <a:lnTo>
                  <a:pt x="1688" y="232"/>
                </a:lnTo>
                <a:lnTo>
                  <a:pt x="1728" y="240"/>
                </a:lnTo>
                <a:lnTo>
                  <a:pt x="1756" y="248"/>
                </a:lnTo>
                <a:lnTo>
                  <a:pt x="1784" y="256"/>
                </a:lnTo>
                <a:lnTo>
                  <a:pt x="1812" y="260"/>
                </a:lnTo>
                <a:lnTo>
                  <a:pt x="1844" y="260"/>
                </a:lnTo>
                <a:lnTo>
                  <a:pt x="1888" y="244"/>
                </a:lnTo>
                <a:lnTo>
                  <a:pt x="1904" y="272"/>
                </a:lnTo>
                <a:lnTo>
                  <a:pt x="1924" y="292"/>
                </a:lnTo>
                <a:lnTo>
                  <a:pt x="1960" y="292"/>
                </a:lnTo>
                <a:lnTo>
                  <a:pt x="2004" y="312"/>
                </a:lnTo>
                <a:lnTo>
                  <a:pt x="2008" y="384"/>
                </a:lnTo>
                <a:lnTo>
                  <a:pt x="1980" y="412"/>
                </a:lnTo>
                <a:lnTo>
                  <a:pt x="1980" y="456"/>
                </a:lnTo>
                <a:lnTo>
                  <a:pt x="1984" y="484"/>
                </a:lnTo>
                <a:lnTo>
                  <a:pt x="2004" y="504"/>
                </a:lnTo>
                <a:lnTo>
                  <a:pt x="2000" y="544"/>
                </a:lnTo>
                <a:lnTo>
                  <a:pt x="2016" y="572"/>
                </a:lnTo>
                <a:lnTo>
                  <a:pt x="2004" y="596"/>
                </a:lnTo>
                <a:lnTo>
                  <a:pt x="2004" y="632"/>
                </a:lnTo>
                <a:lnTo>
                  <a:pt x="2064" y="620"/>
                </a:lnTo>
                <a:lnTo>
                  <a:pt x="2104" y="592"/>
                </a:lnTo>
                <a:lnTo>
                  <a:pt x="2096" y="560"/>
                </a:lnTo>
                <a:lnTo>
                  <a:pt x="2084" y="536"/>
                </a:lnTo>
                <a:lnTo>
                  <a:pt x="2076" y="504"/>
                </a:lnTo>
                <a:lnTo>
                  <a:pt x="2076" y="476"/>
                </a:lnTo>
                <a:lnTo>
                  <a:pt x="2092" y="456"/>
                </a:lnTo>
                <a:lnTo>
                  <a:pt x="2116" y="456"/>
                </a:lnTo>
                <a:lnTo>
                  <a:pt x="2108" y="492"/>
                </a:lnTo>
                <a:lnTo>
                  <a:pt x="2112" y="524"/>
                </a:lnTo>
                <a:lnTo>
                  <a:pt x="2132" y="560"/>
                </a:lnTo>
                <a:lnTo>
                  <a:pt x="2156" y="588"/>
                </a:lnTo>
                <a:lnTo>
                  <a:pt x="2184" y="572"/>
                </a:lnTo>
                <a:lnTo>
                  <a:pt x="2184" y="528"/>
                </a:lnTo>
                <a:lnTo>
                  <a:pt x="2220" y="516"/>
                </a:lnTo>
                <a:lnTo>
                  <a:pt x="2212" y="480"/>
                </a:lnTo>
                <a:lnTo>
                  <a:pt x="2188" y="464"/>
                </a:lnTo>
                <a:lnTo>
                  <a:pt x="2188" y="440"/>
                </a:lnTo>
                <a:lnTo>
                  <a:pt x="2192" y="416"/>
                </a:lnTo>
                <a:lnTo>
                  <a:pt x="2172" y="396"/>
                </a:lnTo>
                <a:lnTo>
                  <a:pt x="2128" y="372"/>
                </a:lnTo>
                <a:lnTo>
                  <a:pt x="2124" y="340"/>
                </a:lnTo>
                <a:lnTo>
                  <a:pt x="2140" y="312"/>
                </a:lnTo>
                <a:lnTo>
                  <a:pt x="2164" y="304"/>
                </a:lnTo>
                <a:lnTo>
                  <a:pt x="2188" y="292"/>
                </a:lnTo>
                <a:lnTo>
                  <a:pt x="2200" y="264"/>
                </a:lnTo>
                <a:lnTo>
                  <a:pt x="2200" y="236"/>
                </a:lnTo>
                <a:lnTo>
                  <a:pt x="2196" y="204"/>
                </a:lnTo>
                <a:lnTo>
                  <a:pt x="2212" y="180"/>
                </a:lnTo>
                <a:lnTo>
                  <a:pt x="2244" y="184"/>
                </a:lnTo>
                <a:lnTo>
                  <a:pt x="2268" y="168"/>
                </a:lnTo>
                <a:lnTo>
                  <a:pt x="2268" y="124"/>
                </a:lnTo>
                <a:lnTo>
                  <a:pt x="2292" y="108"/>
                </a:lnTo>
                <a:lnTo>
                  <a:pt x="2316" y="100"/>
                </a:lnTo>
                <a:lnTo>
                  <a:pt x="2340" y="128"/>
                </a:lnTo>
                <a:lnTo>
                  <a:pt x="2384" y="148"/>
                </a:lnTo>
                <a:lnTo>
                  <a:pt x="2424" y="184"/>
                </a:lnTo>
                <a:lnTo>
                  <a:pt x="2460" y="236"/>
                </a:lnTo>
                <a:lnTo>
                  <a:pt x="2444" y="260"/>
                </a:lnTo>
                <a:lnTo>
                  <a:pt x="2412" y="292"/>
                </a:lnTo>
                <a:lnTo>
                  <a:pt x="2424" y="320"/>
                </a:lnTo>
                <a:lnTo>
                  <a:pt x="2452" y="332"/>
                </a:lnTo>
                <a:lnTo>
                  <a:pt x="2480" y="340"/>
                </a:lnTo>
                <a:lnTo>
                  <a:pt x="2480" y="380"/>
                </a:lnTo>
                <a:lnTo>
                  <a:pt x="2460" y="400"/>
                </a:lnTo>
                <a:lnTo>
                  <a:pt x="2492" y="420"/>
                </a:lnTo>
                <a:lnTo>
                  <a:pt x="2512" y="448"/>
                </a:lnTo>
                <a:lnTo>
                  <a:pt x="2552" y="476"/>
                </a:lnTo>
                <a:lnTo>
                  <a:pt x="2580" y="484"/>
                </a:lnTo>
                <a:lnTo>
                  <a:pt x="2592" y="508"/>
                </a:lnTo>
                <a:lnTo>
                  <a:pt x="2588" y="544"/>
                </a:lnTo>
                <a:lnTo>
                  <a:pt x="2600" y="568"/>
                </a:lnTo>
                <a:lnTo>
                  <a:pt x="2648" y="604"/>
                </a:lnTo>
                <a:lnTo>
                  <a:pt x="2672" y="648"/>
                </a:lnTo>
                <a:lnTo>
                  <a:pt x="2684" y="700"/>
                </a:lnTo>
                <a:lnTo>
                  <a:pt x="2708" y="740"/>
                </a:lnTo>
                <a:lnTo>
                  <a:pt x="2704" y="764"/>
                </a:lnTo>
                <a:lnTo>
                  <a:pt x="72" y="756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0" name="Freeform 8"/>
          <p:cNvSpPr>
            <a:spLocks/>
          </p:cNvSpPr>
          <p:nvPr/>
        </p:nvSpPr>
        <p:spPr bwMode="auto">
          <a:xfrm>
            <a:off x="5062538" y="4954588"/>
            <a:ext cx="87312" cy="193675"/>
          </a:xfrm>
          <a:custGeom>
            <a:avLst/>
            <a:gdLst>
              <a:gd name="T0" fmla="*/ 2147483647 w 60"/>
              <a:gd name="T1" fmla="*/ 2147483647 h 124"/>
              <a:gd name="T2" fmla="*/ 2147483647 w 60"/>
              <a:gd name="T3" fmla="*/ 2147483647 h 124"/>
              <a:gd name="T4" fmla="*/ 2147483647 w 60"/>
              <a:gd name="T5" fmla="*/ 2147483647 h 124"/>
              <a:gd name="T6" fmla="*/ 2147483647 w 60"/>
              <a:gd name="T7" fmla="*/ 2147483647 h 124"/>
              <a:gd name="T8" fmla="*/ 2147483647 w 60"/>
              <a:gd name="T9" fmla="*/ 2147483647 h 124"/>
              <a:gd name="T10" fmla="*/ 0 w 60"/>
              <a:gd name="T11" fmla="*/ 0 h 124"/>
              <a:gd name="T12" fmla="*/ 2147483647 w 60"/>
              <a:gd name="T13" fmla="*/ 2147483647 h 124"/>
              <a:gd name="T14" fmla="*/ 2147483647 w 60"/>
              <a:gd name="T15" fmla="*/ 2147483647 h 124"/>
              <a:gd name="T16" fmla="*/ 2147483647 w 60"/>
              <a:gd name="T17" fmla="*/ 2147483647 h 124"/>
              <a:gd name="T18" fmla="*/ 2147483647 w 60"/>
              <a:gd name="T19" fmla="*/ 2147483647 h 124"/>
              <a:gd name="T20" fmla="*/ 2147483647 w 60"/>
              <a:gd name="T21" fmla="*/ 2147483647 h 1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0"/>
              <a:gd name="T34" fmla="*/ 0 h 124"/>
              <a:gd name="T35" fmla="*/ 60 w 60"/>
              <a:gd name="T36" fmla="*/ 124 h 12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0" h="124">
                <a:moveTo>
                  <a:pt x="52" y="124"/>
                </a:moveTo>
                <a:lnTo>
                  <a:pt x="24" y="116"/>
                </a:lnTo>
                <a:lnTo>
                  <a:pt x="8" y="96"/>
                </a:lnTo>
                <a:lnTo>
                  <a:pt x="12" y="72"/>
                </a:lnTo>
                <a:lnTo>
                  <a:pt x="12" y="40"/>
                </a:lnTo>
                <a:lnTo>
                  <a:pt x="0" y="0"/>
                </a:lnTo>
                <a:lnTo>
                  <a:pt x="32" y="12"/>
                </a:lnTo>
                <a:lnTo>
                  <a:pt x="48" y="32"/>
                </a:lnTo>
                <a:lnTo>
                  <a:pt x="48" y="68"/>
                </a:lnTo>
                <a:lnTo>
                  <a:pt x="60" y="92"/>
                </a:lnTo>
                <a:lnTo>
                  <a:pt x="52" y="124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1" name="Freeform 9"/>
          <p:cNvSpPr>
            <a:spLocks/>
          </p:cNvSpPr>
          <p:nvPr/>
        </p:nvSpPr>
        <p:spPr bwMode="auto">
          <a:xfrm>
            <a:off x="4983163" y="4808538"/>
            <a:ext cx="71437" cy="207962"/>
          </a:xfrm>
          <a:custGeom>
            <a:avLst/>
            <a:gdLst>
              <a:gd name="T0" fmla="*/ 2147483647 w 49"/>
              <a:gd name="T1" fmla="*/ 2147483647 h 133"/>
              <a:gd name="T2" fmla="*/ 2147483647 w 49"/>
              <a:gd name="T3" fmla="*/ 2147483647 h 133"/>
              <a:gd name="T4" fmla="*/ 2147483647 w 49"/>
              <a:gd name="T5" fmla="*/ 2147483647 h 133"/>
              <a:gd name="T6" fmla="*/ 2147483647 w 49"/>
              <a:gd name="T7" fmla="*/ 2147483647 h 133"/>
              <a:gd name="T8" fmla="*/ 2147483647 w 49"/>
              <a:gd name="T9" fmla="*/ 2147483647 h 133"/>
              <a:gd name="T10" fmla="*/ 2147483647 w 49"/>
              <a:gd name="T11" fmla="*/ 2147483647 h 133"/>
              <a:gd name="T12" fmla="*/ 2147483647 w 49"/>
              <a:gd name="T13" fmla="*/ 2147483647 h 133"/>
              <a:gd name="T14" fmla="*/ 2147483647 w 49"/>
              <a:gd name="T15" fmla="*/ 2147483647 h 133"/>
              <a:gd name="T16" fmla="*/ 0 w 49"/>
              <a:gd name="T17" fmla="*/ 2147483647 h 133"/>
              <a:gd name="T18" fmla="*/ 2147483647 w 49"/>
              <a:gd name="T19" fmla="*/ 2147483647 h 133"/>
              <a:gd name="T20" fmla="*/ 2147483647 w 49"/>
              <a:gd name="T21" fmla="*/ 0 h 133"/>
              <a:gd name="T22" fmla="*/ 2147483647 w 49"/>
              <a:gd name="T23" fmla="*/ 2147483647 h 133"/>
              <a:gd name="T24" fmla="*/ 2147483647 w 49"/>
              <a:gd name="T25" fmla="*/ 2147483647 h 133"/>
              <a:gd name="T26" fmla="*/ 2147483647 w 49"/>
              <a:gd name="T27" fmla="*/ 2147483647 h 133"/>
              <a:gd name="T28" fmla="*/ 2147483647 w 49"/>
              <a:gd name="T29" fmla="*/ 2147483647 h 133"/>
              <a:gd name="T30" fmla="*/ 2147483647 w 49"/>
              <a:gd name="T31" fmla="*/ 2147483647 h 133"/>
              <a:gd name="T32" fmla="*/ 2147483647 w 49"/>
              <a:gd name="T33" fmla="*/ 2147483647 h 133"/>
              <a:gd name="T34" fmla="*/ 2147483647 w 49"/>
              <a:gd name="T35" fmla="*/ 2147483647 h 133"/>
              <a:gd name="T36" fmla="*/ 2147483647 w 49"/>
              <a:gd name="T37" fmla="*/ 2147483647 h 133"/>
              <a:gd name="T38" fmla="*/ 2147483647 w 49"/>
              <a:gd name="T39" fmla="*/ 2147483647 h 1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9"/>
              <a:gd name="T61" fmla="*/ 0 h 133"/>
              <a:gd name="T62" fmla="*/ 49 w 49"/>
              <a:gd name="T63" fmla="*/ 133 h 13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9" h="133">
                <a:moveTo>
                  <a:pt x="31" y="133"/>
                </a:moveTo>
                <a:lnTo>
                  <a:pt x="6" y="129"/>
                </a:lnTo>
                <a:lnTo>
                  <a:pt x="4" y="115"/>
                </a:lnTo>
                <a:lnTo>
                  <a:pt x="7" y="105"/>
                </a:lnTo>
                <a:lnTo>
                  <a:pt x="7" y="85"/>
                </a:lnTo>
                <a:lnTo>
                  <a:pt x="10" y="66"/>
                </a:lnTo>
                <a:lnTo>
                  <a:pt x="7" y="54"/>
                </a:lnTo>
                <a:lnTo>
                  <a:pt x="3" y="37"/>
                </a:lnTo>
                <a:lnTo>
                  <a:pt x="0" y="21"/>
                </a:lnTo>
                <a:lnTo>
                  <a:pt x="7" y="9"/>
                </a:lnTo>
                <a:lnTo>
                  <a:pt x="21" y="0"/>
                </a:lnTo>
                <a:lnTo>
                  <a:pt x="40" y="6"/>
                </a:lnTo>
                <a:lnTo>
                  <a:pt x="43" y="25"/>
                </a:lnTo>
                <a:lnTo>
                  <a:pt x="40" y="40"/>
                </a:lnTo>
                <a:lnTo>
                  <a:pt x="48" y="55"/>
                </a:lnTo>
                <a:lnTo>
                  <a:pt x="49" y="69"/>
                </a:lnTo>
                <a:lnTo>
                  <a:pt x="48" y="84"/>
                </a:lnTo>
                <a:lnTo>
                  <a:pt x="45" y="102"/>
                </a:lnTo>
                <a:lnTo>
                  <a:pt x="36" y="121"/>
                </a:lnTo>
                <a:lnTo>
                  <a:pt x="31" y="133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2" name="Freeform 10"/>
          <p:cNvSpPr>
            <a:spLocks/>
          </p:cNvSpPr>
          <p:nvPr/>
        </p:nvSpPr>
        <p:spPr bwMode="auto">
          <a:xfrm>
            <a:off x="4876800" y="4562475"/>
            <a:ext cx="71438" cy="236538"/>
          </a:xfrm>
          <a:custGeom>
            <a:avLst/>
            <a:gdLst>
              <a:gd name="T0" fmla="*/ 2147483647 w 50"/>
              <a:gd name="T1" fmla="*/ 2147483647 h 152"/>
              <a:gd name="T2" fmla="*/ 2147483647 w 50"/>
              <a:gd name="T3" fmla="*/ 2147483647 h 152"/>
              <a:gd name="T4" fmla="*/ 2147483647 w 50"/>
              <a:gd name="T5" fmla="*/ 2147483647 h 152"/>
              <a:gd name="T6" fmla="*/ 2147483647 w 50"/>
              <a:gd name="T7" fmla="*/ 2147483647 h 152"/>
              <a:gd name="T8" fmla="*/ 2147483647 w 50"/>
              <a:gd name="T9" fmla="*/ 2147483647 h 152"/>
              <a:gd name="T10" fmla="*/ 2147483647 w 50"/>
              <a:gd name="T11" fmla="*/ 2147483647 h 152"/>
              <a:gd name="T12" fmla="*/ 2147483647 w 50"/>
              <a:gd name="T13" fmla="*/ 2147483647 h 152"/>
              <a:gd name="T14" fmla="*/ 0 w 50"/>
              <a:gd name="T15" fmla="*/ 2147483647 h 152"/>
              <a:gd name="T16" fmla="*/ 2147483647 w 50"/>
              <a:gd name="T17" fmla="*/ 2147483647 h 152"/>
              <a:gd name="T18" fmla="*/ 2147483647 w 50"/>
              <a:gd name="T19" fmla="*/ 2147483647 h 152"/>
              <a:gd name="T20" fmla="*/ 2147483647 w 50"/>
              <a:gd name="T21" fmla="*/ 0 h 152"/>
              <a:gd name="T22" fmla="*/ 2147483647 w 50"/>
              <a:gd name="T23" fmla="*/ 2147483647 h 152"/>
              <a:gd name="T24" fmla="*/ 2147483647 w 50"/>
              <a:gd name="T25" fmla="*/ 2147483647 h 152"/>
              <a:gd name="T26" fmla="*/ 2147483647 w 50"/>
              <a:gd name="T27" fmla="*/ 2147483647 h 152"/>
              <a:gd name="T28" fmla="*/ 2147483647 w 50"/>
              <a:gd name="T29" fmla="*/ 2147483647 h 152"/>
              <a:gd name="T30" fmla="*/ 2147483647 w 50"/>
              <a:gd name="T31" fmla="*/ 2147483647 h 152"/>
              <a:gd name="T32" fmla="*/ 2147483647 w 50"/>
              <a:gd name="T33" fmla="*/ 2147483647 h 1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"/>
              <a:gd name="T52" fmla="*/ 0 h 152"/>
              <a:gd name="T53" fmla="*/ 50 w 50"/>
              <a:gd name="T54" fmla="*/ 152 h 15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" h="152">
                <a:moveTo>
                  <a:pt x="36" y="152"/>
                </a:moveTo>
                <a:lnTo>
                  <a:pt x="21" y="150"/>
                </a:lnTo>
                <a:lnTo>
                  <a:pt x="11" y="135"/>
                </a:lnTo>
                <a:lnTo>
                  <a:pt x="14" y="119"/>
                </a:lnTo>
                <a:lnTo>
                  <a:pt x="21" y="98"/>
                </a:lnTo>
                <a:lnTo>
                  <a:pt x="20" y="81"/>
                </a:lnTo>
                <a:lnTo>
                  <a:pt x="8" y="77"/>
                </a:lnTo>
                <a:lnTo>
                  <a:pt x="0" y="60"/>
                </a:lnTo>
                <a:lnTo>
                  <a:pt x="3" y="41"/>
                </a:lnTo>
                <a:lnTo>
                  <a:pt x="3" y="20"/>
                </a:lnTo>
                <a:lnTo>
                  <a:pt x="17" y="0"/>
                </a:lnTo>
                <a:lnTo>
                  <a:pt x="33" y="15"/>
                </a:lnTo>
                <a:lnTo>
                  <a:pt x="48" y="41"/>
                </a:lnTo>
                <a:lnTo>
                  <a:pt x="50" y="72"/>
                </a:lnTo>
                <a:lnTo>
                  <a:pt x="48" y="107"/>
                </a:lnTo>
                <a:lnTo>
                  <a:pt x="44" y="126"/>
                </a:lnTo>
                <a:lnTo>
                  <a:pt x="36" y="152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3" name="Freeform 11"/>
          <p:cNvSpPr>
            <a:spLocks/>
          </p:cNvSpPr>
          <p:nvPr/>
        </p:nvSpPr>
        <p:spPr bwMode="auto">
          <a:xfrm>
            <a:off x="4435475" y="3835400"/>
            <a:ext cx="93663" cy="385763"/>
          </a:xfrm>
          <a:custGeom>
            <a:avLst/>
            <a:gdLst>
              <a:gd name="T0" fmla="*/ 2147483647 w 50"/>
              <a:gd name="T1" fmla="*/ 2147483647 h 152"/>
              <a:gd name="T2" fmla="*/ 2147483647 w 50"/>
              <a:gd name="T3" fmla="*/ 2147483647 h 152"/>
              <a:gd name="T4" fmla="*/ 2147483647 w 50"/>
              <a:gd name="T5" fmla="*/ 2147483647 h 152"/>
              <a:gd name="T6" fmla="*/ 2147483647 w 50"/>
              <a:gd name="T7" fmla="*/ 2147483647 h 152"/>
              <a:gd name="T8" fmla="*/ 2147483647 w 50"/>
              <a:gd name="T9" fmla="*/ 2147483647 h 152"/>
              <a:gd name="T10" fmla="*/ 2147483647 w 50"/>
              <a:gd name="T11" fmla="*/ 2147483647 h 152"/>
              <a:gd name="T12" fmla="*/ 2147483647 w 50"/>
              <a:gd name="T13" fmla="*/ 2147483647 h 152"/>
              <a:gd name="T14" fmla="*/ 0 w 50"/>
              <a:gd name="T15" fmla="*/ 2147483647 h 152"/>
              <a:gd name="T16" fmla="*/ 2147483647 w 50"/>
              <a:gd name="T17" fmla="*/ 2147483647 h 152"/>
              <a:gd name="T18" fmla="*/ 2147483647 w 50"/>
              <a:gd name="T19" fmla="*/ 2147483647 h 152"/>
              <a:gd name="T20" fmla="*/ 2147483647 w 50"/>
              <a:gd name="T21" fmla="*/ 0 h 152"/>
              <a:gd name="T22" fmla="*/ 2147483647 w 50"/>
              <a:gd name="T23" fmla="*/ 2147483647 h 152"/>
              <a:gd name="T24" fmla="*/ 2147483647 w 50"/>
              <a:gd name="T25" fmla="*/ 2147483647 h 152"/>
              <a:gd name="T26" fmla="*/ 2147483647 w 50"/>
              <a:gd name="T27" fmla="*/ 2147483647 h 152"/>
              <a:gd name="T28" fmla="*/ 2147483647 w 50"/>
              <a:gd name="T29" fmla="*/ 2147483647 h 152"/>
              <a:gd name="T30" fmla="*/ 2147483647 w 50"/>
              <a:gd name="T31" fmla="*/ 2147483647 h 152"/>
              <a:gd name="T32" fmla="*/ 2147483647 w 50"/>
              <a:gd name="T33" fmla="*/ 2147483647 h 1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"/>
              <a:gd name="T52" fmla="*/ 0 h 152"/>
              <a:gd name="T53" fmla="*/ 50 w 50"/>
              <a:gd name="T54" fmla="*/ 152 h 15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" h="152">
                <a:moveTo>
                  <a:pt x="36" y="152"/>
                </a:moveTo>
                <a:lnTo>
                  <a:pt x="21" y="150"/>
                </a:lnTo>
                <a:lnTo>
                  <a:pt x="11" y="135"/>
                </a:lnTo>
                <a:lnTo>
                  <a:pt x="14" y="119"/>
                </a:lnTo>
                <a:lnTo>
                  <a:pt x="21" y="98"/>
                </a:lnTo>
                <a:lnTo>
                  <a:pt x="20" y="81"/>
                </a:lnTo>
                <a:lnTo>
                  <a:pt x="8" y="77"/>
                </a:lnTo>
                <a:lnTo>
                  <a:pt x="0" y="60"/>
                </a:lnTo>
                <a:lnTo>
                  <a:pt x="3" y="41"/>
                </a:lnTo>
                <a:lnTo>
                  <a:pt x="3" y="20"/>
                </a:lnTo>
                <a:lnTo>
                  <a:pt x="17" y="0"/>
                </a:lnTo>
                <a:lnTo>
                  <a:pt x="33" y="15"/>
                </a:lnTo>
                <a:lnTo>
                  <a:pt x="48" y="41"/>
                </a:lnTo>
                <a:lnTo>
                  <a:pt x="50" y="72"/>
                </a:lnTo>
                <a:lnTo>
                  <a:pt x="48" y="107"/>
                </a:lnTo>
                <a:lnTo>
                  <a:pt x="44" y="126"/>
                </a:lnTo>
                <a:lnTo>
                  <a:pt x="36" y="152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4" name="Freeform 12"/>
          <p:cNvSpPr>
            <a:spLocks/>
          </p:cNvSpPr>
          <p:nvPr/>
        </p:nvSpPr>
        <p:spPr bwMode="auto">
          <a:xfrm>
            <a:off x="4557713" y="3940175"/>
            <a:ext cx="53975" cy="136525"/>
          </a:xfrm>
          <a:custGeom>
            <a:avLst/>
            <a:gdLst>
              <a:gd name="T0" fmla="*/ 2147483647 w 49"/>
              <a:gd name="T1" fmla="*/ 2147483647 h 133"/>
              <a:gd name="T2" fmla="*/ 2147483647 w 49"/>
              <a:gd name="T3" fmla="*/ 2147483647 h 133"/>
              <a:gd name="T4" fmla="*/ 2147483647 w 49"/>
              <a:gd name="T5" fmla="*/ 2147483647 h 133"/>
              <a:gd name="T6" fmla="*/ 2147483647 w 49"/>
              <a:gd name="T7" fmla="*/ 2147483647 h 133"/>
              <a:gd name="T8" fmla="*/ 2147483647 w 49"/>
              <a:gd name="T9" fmla="*/ 2147483647 h 133"/>
              <a:gd name="T10" fmla="*/ 2147483647 w 49"/>
              <a:gd name="T11" fmla="*/ 2147483647 h 133"/>
              <a:gd name="T12" fmla="*/ 2147483647 w 49"/>
              <a:gd name="T13" fmla="*/ 2147483647 h 133"/>
              <a:gd name="T14" fmla="*/ 2147483647 w 49"/>
              <a:gd name="T15" fmla="*/ 2147483647 h 133"/>
              <a:gd name="T16" fmla="*/ 0 w 49"/>
              <a:gd name="T17" fmla="*/ 2147483647 h 133"/>
              <a:gd name="T18" fmla="*/ 2147483647 w 49"/>
              <a:gd name="T19" fmla="*/ 2147483647 h 133"/>
              <a:gd name="T20" fmla="*/ 2147483647 w 49"/>
              <a:gd name="T21" fmla="*/ 0 h 133"/>
              <a:gd name="T22" fmla="*/ 2147483647 w 49"/>
              <a:gd name="T23" fmla="*/ 2147483647 h 133"/>
              <a:gd name="T24" fmla="*/ 2147483647 w 49"/>
              <a:gd name="T25" fmla="*/ 2147483647 h 133"/>
              <a:gd name="T26" fmla="*/ 2147483647 w 49"/>
              <a:gd name="T27" fmla="*/ 2147483647 h 133"/>
              <a:gd name="T28" fmla="*/ 2147483647 w 49"/>
              <a:gd name="T29" fmla="*/ 2147483647 h 133"/>
              <a:gd name="T30" fmla="*/ 2147483647 w 49"/>
              <a:gd name="T31" fmla="*/ 2147483647 h 133"/>
              <a:gd name="T32" fmla="*/ 2147483647 w 49"/>
              <a:gd name="T33" fmla="*/ 2147483647 h 133"/>
              <a:gd name="T34" fmla="*/ 2147483647 w 49"/>
              <a:gd name="T35" fmla="*/ 2147483647 h 133"/>
              <a:gd name="T36" fmla="*/ 2147483647 w 49"/>
              <a:gd name="T37" fmla="*/ 2147483647 h 133"/>
              <a:gd name="T38" fmla="*/ 2147483647 w 49"/>
              <a:gd name="T39" fmla="*/ 2147483647 h 1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9"/>
              <a:gd name="T61" fmla="*/ 0 h 133"/>
              <a:gd name="T62" fmla="*/ 49 w 49"/>
              <a:gd name="T63" fmla="*/ 133 h 13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9" h="133">
                <a:moveTo>
                  <a:pt x="31" y="133"/>
                </a:moveTo>
                <a:lnTo>
                  <a:pt x="6" y="129"/>
                </a:lnTo>
                <a:lnTo>
                  <a:pt x="4" y="115"/>
                </a:lnTo>
                <a:lnTo>
                  <a:pt x="7" y="105"/>
                </a:lnTo>
                <a:lnTo>
                  <a:pt x="7" y="85"/>
                </a:lnTo>
                <a:lnTo>
                  <a:pt x="10" y="66"/>
                </a:lnTo>
                <a:lnTo>
                  <a:pt x="7" y="54"/>
                </a:lnTo>
                <a:lnTo>
                  <a:pt x="3" y="37"/>
                </a:lnTo>
                <a:lnTo>
                  <a:pt x="0" y="21"/>
                </a:lnTo>
                <a:lnTo>
                  <a:pt x="7" y="9"/>
                </a:lnTo>
                <a:lnTo>
                  <a:pt x="21" y="0"/>
                </a:lnTo>
                <a:lnTo>
                  <a:pt x="40" y="6"/>
                </a:lnTo>
                <a:lnTo>
                  <a:pt x="43" y="25"/>
                </a:lnTo>
                <a:lnTo>
                  <a:pt x="40" y="40"/>
                </a:lnTo>
                <a:lnTo>
                  <a:pt x="48" y="55"/>
                </a:lnTo>
                <a:lnTo>
                  <a:pt x="49" y="69"/>
                </a:lnTo>
                <a:lnTo>
                  <a:pt x="48" y="84"/>
                </a:lnTo>
                <a:lnTo>
                  <a:pt x="45" y="102"/>
                </a:lnTo>
                <a:lnTo>
                  <a:pt x="36" y="121"/>
                </a:lnTo>
                <a:lnTo>
                  <a:pt x="31" y="133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5" name="Freeform 13"/>
          <p:cNvSpPr>
            <a:spLocks/>
          </p:cNvSpPr>
          <p:nvPr/>
        </p:nvSpPr>
        <p:spPr bwMode="auto">
          <a:xfrm>
            <a:off x="1804988" y="3365500"/>
            <a:ext cx="306387" cy="293688"/>
          </a:xfrm>
          <a:custGeom>
            <a:avLst/>
            <a:gdLst>
              <a:gd name="T0" fmla="*/ 2147483647 w 211"/>
              <a:gd name="T1" fmla="*/ 2147483647 h 189"/>
              <a:gd name="T2" fmla="*/ 2147483647 w 211"/>
              <a:gd name="T3" fmla="*/ 2147483647 h 189"/>
              <a:gd name="T4" fmla="*/ 2147483647 w 211"/>
              <a:gd name="T5" fmla="*/ 2147483647 h 189"/>
              <a:gd name="T6" fmla="*/ 2147483647 w 211"/>
              <a:gd name="T7" fmla="*/ 2147483647 h 189"/>
              <a:gd name="T8" fmla="*/ 2147483647 w 211"/>
              <a:gd name="T9" fmla="*/ 2147483647 h 189"/>
              <a:gd name="T10" fmla="*/ 2147483647 w 211"/>
              <a:gd name="T11" fmla="*/ 2147483647 h 189"/>
              <a:gd name="T12" fmla="*/ 2147483647 w 211"/>
              <a:gd name="T13" fmla="*/ 2147483647 h 189"/>
              <a:gd name="T14" fmla="*/ 2147483647 w 211"/>
              <a:gd name="T15" fmla="*/ 2147483647 h 189"/>
              <a:gd name="T16" fmla="*/ 2147483647 w 211"/>
              <a:gd name="T17" fmla="*/ 2147483647 h 189"/>
              <a:gd name="T18" fmla="*/ 0 w 211"/>
              <a:gd name="T19" fmla="*/ 2147483647 h 189"/>
              <a:gd name="T20" fmla="*/ 2147483647 w 211"/>
              <a:gd name="T21" fmla="*/ 2147483647 h 189"/>
              <a:gd name="T22" fmla="*/ 2147483647 w 211"/>
              <a:gd name="T23" fmla="*/ 0 h 189"/>
              <a:gd name="T24" fmla="*/ 2147483647 w 211"/>
              <a:gd name="T25" fmla="*/ 2147483647 h 189"/>
              <a:gd name="T26" fmla="*/ 2147483647 w 211"/>
              <a:gd name="T27" fmla="*/ 2147483647 h 189"/>
              <a:gd name="T28" fmla="*/ 2147483647 w 211"/>
              <a:gd name="T29" fmla="*/ 2147483647 h 189"/>
              <a:gd name="T30" fmla="*/ 2147483647 w 211"/>
              <a:gd name="T31" fmla="*/ 2147483647 h 189"/>
              <a:gd name="T32" fmla="*/ 2147483647 w 211"/>
              <a:gd name="T33" fmla="*/ 2147483647 h 189"/>
              <a:gd name="T34" fmla="*/ 2147483647 w 211"/>
              <a:gd name="T35" fmla="*/ 2147483647 h 189"/>
              <a:gd name="T36" fmla="*/ 2147483647 w 211"/>
              <a:gd name="T37" fmla="*/ 2147483647 h 189"/>
              <a:gd name="T38" fmla="*/ 2147483647 w 211"/>
              <a:gd name="T39" fmla="*/ 2147483647 h 18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211"/>
              <a:gd name="T61" fmla="*/ 0 h 189"/>
              <a:gd name="T62" fmla="*/ 211 w 211"/>
              <a:gd name="T63" fmla="*/ 189 h 18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211" h="189">
                <a:moveTo>
                  <a:pt x="211" y="153"/>
                </a:moveTo>
                <a:lnTo>
                  <a:pt x="176" y="189"/>
                </a:lnTo>
                <a:lnTo>
                  <a:pt x="153" y="176"/>
                </a:lnTo>
                <a:lnTo>
                  <a:pt x="128" y="166"/>
                </a:lnTo>
                <a:lnTo>
                  <a:pt x="100" y="166"/>
                </a:lnTo>
                <a:lnTo>
                  <a:pt x="72" y="118"/>
                </a:lnTo>
                <a:lnTo>
                  <a:pt x="66" y="105"/>
                </a:lnTo>
                <a:lnTo>
                  <a:pt x="37" y="93"/>
                </a:lnTo>
                <a:lnTo>
                  <a:pt x="10" y="81"/>
                </a:lnTo>
                <a:lnTo>
                  <a:pt x="0" y="56"/>
                </a:lnTo>
                <a:lnTo>
                  <a:pt x="3" y="24"/>
                </a:lnTo>
                <a:lnTo>
                  <a:pt x="35" y="0"/>
                </a:lnTo>
                <a:lnTo>
                  <a:pt x="66" y="16"/>
                </a:lnTo>
                <a:lnTo>
                  <a:pt x="85" y="36"/>
                </a:lnTo>
                <a:lnTo>
                  <a:pt x="117" y="40"/>
                </a:lnTo>
                <a:lnTo>
                  <a:pt x="139" y="54"/>
                </a:lnTo>
                <a:lnTo>
                  <a:pt x="159" y="72"/>
                </a:lnTo>
                <a:lnTo>
                  <a:pt x="182" y="96"/>
                </a:lnTo>
                <a:lnTo>
                  <a:pt x="200" y="131"/>
                </a:lnTo>
                <a:lnTo>
                  <a:pt x="211" y="153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6" name="Freeform 14"/>
          <p:cNvSpPr>
            <a:spLocks/>
          </p:cNvSpPr>
          <p:nvPr/>
        </p:nvSpPr>
        <p:spPr bwMode="auto">
          <a:xfrm>
            <a:off x="2124075" y="3654425"/>
            <a:ext cx="98425" cy="74613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7" name="Freeform 17"/>
          <p:cNvSpPr>
            <a:spLocks/>
          </p:cNvSpPr>
          <p:nvPr/>
        </p:nvSpPr>
        <p:spPr bwMode="auto">
          <a:xfrm>
            <a:off x="1601788" y="2347913"/>
            <a:ext cx="63500" cy="68262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8" name="Freeform 18"/>
          <p:cNvSpPr>
            <a:spLocks/>
          </p:cNvSpPr>
          <p:nvPr/>
        </p:nvSpPr>
        <p:spPr bwMode="auto">
          <a:xfrm>
            <a:off x="1612900" y="2428875"/>
            <a:ext cx="39688" cy="68263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09" name="Freeform 19"/>
          <p:cNvSpPr>
            <a:spLocks/>
          </p:cNvSpPr>
          <p:nvPr/>
        </p:nvSpPr>
        <p:spPr bwMode="auto">
          <a:xfrm>
            <a:off x="1536700" y="2484438"/>
            <a:ext cx="63500" cy="61912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0" name="Freeform 20"/>
          <p:cNvSpPr>
            <a:spLocks/>
          </p:cNvSpPr>
          <p:nvPr/>
        </p:nvSpPr>
        <p:spPr bwMode="auto">
          <a:xfrm>
            <a:off x="1179513" y="4108450"/>
            <a:ext cx="98425" cy="74613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11" name="Freeform 21"/>
          <p:cNvSpPr>
            <a:spLocks/>
          </p:cNvSpPr>
          <p:nvPr/>
        </p:nvSpPr>
        <p:spPr bwMode="auto">
          <a:xfrm>
            <a:off x="1192213" y="2108200"/>
            <a:ext cx="330200" cy="325438"/>
          </a:xfrm>
          <a:custGeom>
            <a:avLst/>
            <a:gdLst>
              <a:gd name="T0" fmla="*/ 2147483647 w 198"/>
              <a:gd name="T1" fmla="*/ 2147483647 h 180"/>
              <a:gd name="T2" fmla="*/ 0 w 198"/>
              <a:gd name="T3" fmla="*/ 2147483647 h 180"/>
              <a:gd name="T4" fmla="*/ 2147483647 w 198"/>
              <a:gd name="T5" fmla="*/ 2147483647 h 180"/>
              <a:gd name="T6" fmla="*/ 2147483647 w 198"/>
              <a:gd name="T7" fmla="*/ 2147483647 h 180"/>
              <a:gd name="T8" fmla="*/ 2147483647 w 198"/>
              <a:gd name="T9" fmla="*/ 2147483647 h 180"/>
              <a:gd name="T10" fmla="*/ 2147483647 w 198"/>
              <a:gd name="T11" fmla="*/ 0 h 180"/>
              <a:gd name="T12" fmla="*/ 2147483647 w 198"/>
              <a:gd name="T13" fmla="*/ 2147483647 h 180"/>
              <a:gd name="T14" fmla="*/ 2147483647 w 198"/>
              <a:gd name="T15" fmla="*/ 2147483647 h 180"/>
              <a:gd name="T16" fmla="*/ 2147483647 w 198"/>
              <a:gd name="T17" fmla="*/ 2147483647 h 180"/>
              <a:gd name="T18" fmla="*/ 2147483647 w 198"/>
              <a:gd name="T19" fmla="*/ 2147483647 h 180"/>
              <a:gd name="T20" fmla="*/ 2147483647 w 198"/>
              <a:gd name="T21" fmla="*/ 2147483647 h 180"/>
              <a:gd name="T22" fmla="*/ 2147483647 w 198"/>
              <a:gd name="T23" fmla="*/ 2147483647 h 1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98"/>
              <a:gd name="T37" fmla="*/ 0 h 180"/>
              <a:gd name="T38" fmla="*/ 198 w 198"/>
              <a:gd name="T39" fmla="*/ 180 h 180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98" h="180">
                <a:moveTo>
                  <a:pt x="6" y="144"/>
                </a:moveTo>
                <a:lnTo>
                  <a:pt x="0" y="90"/>
                </a:lnTo>
                <a:lnTo>
                  <a:pt x="18" y="54"/>
                </a:lnTo>
                <a:lnTo>
                  <a:pt x="54" y="30"/>
                </a:lnTo>
                <a:lnTo>
                  <a:pt x="126" y="30"/>
                </a:lnTo>
                <a:lnTo>
                  <a:pt x="162" y="0"/>
                </a:lnTo>
                <a:lnTo>
                  <a:pt x="198" y="24"/>
                </a:lnTo>
                <a:lnTo>
                  <a:pt x="192" y="102"/>
                </a:lnTo>
                <a:lnTo>
                  <a:pt x="162" y="138"/>
                </a:lnTo>
                <a:lnTo>
                  <a:pt x="120" y="168"/>
                </a:lnTo>
                <a:lnTo>
                  <a:pt x="66" y="180"/>
                </a:lnTo>
                <a:lnTo>
                  <a:pt x="6" y="144"/>
                </a:lnTo>
                <a:close/>
              </a:path>
            </a:pathLst>
          </a:custGeom>
          <a:solidFill>
            <a:srgbClr val="B2B2B2"/>
          </a:solidFill>
          <a:ln w="9525" cap="flat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6295" name="Freeform 23"/>
          <p:cNvSpPr>
            <a:spLocks/>
          </p:cNvSpPr>
          <p:nvPr/>
        </p:nvSpPr>
        <p:spPr bwMode="auto">
          <a:xfrm>
            <a:off x="1616075" y="1554163"/>
            <a:ext cx="3694113" cy="1638300"/>
          </a:xfrm>
          <a:custGeom>
            <a:avLst/>
            <a:gdLst>
              <a:gd name="T0" fmla="*/ 0 w 2327"/>
              <a:gd name="T1" fmla="*/ 0 h 1032"/>
              <a:gd name="T2" fmla="*/ 2147483647 w 2327"/>
              <a:gd name="T3" fmla="*/ 2147483647 h 1032"/>
              <a:gd name="T4" fmla="*/ 2147483647 w 2327"/>
              <a:gd name="T5" fmla="*/ 2147483647 h 1032"/>
              <a:gd name="T6" fmla="*/ 2147483647 w 2327"/>
              <a:gd name="T7" fmla="*/ 2147483647 h 1032"/>
              <a:gd name="T8" fmla="*/ 2147483647 w 2327"/>
              <a:gd name="T9" fmla="*/ 2147483647 h 1032"/>
              <a:gd name="T10" fmla="*/ 2147483647 w 2327"/>
              <a:gd name="T11" fmla="*/ 2147483647 h 1032"/>
              <a:gd name="T12" fmla="*/ 2147483647 w 2327"/>
              <a:gd name="T13" fmla="*/ 2147483647 h 1032"/>
              <a:gd name="T14" fmla="*/ 2147483647 w 2327"/>
              <a:gd name="T15" fmla="*/ 2147483647 h 1032"/>
              <a:gd name="T16" fmla="*/ 2147483647 w 2327"/>
              <a:gd name="T17" fmla="*/ 2147483647 h 1032"/>
              <a:gd name="T18" fmla="*/ 2147483647 w 2327"/>
              <a:gd name="T19" fmla="*/ 2147483647 h 1032"/>
              <a:gd name="T20" fmla="*/ 2147483647 w 2327"/>
              <a:gd name="T21" fmla="*/ 2147483647 h 1032"/>
              <a:gd name="T22" fmla="*/ 2147483647 w 2327"/>
              <a:gd name="T23" fmla="*/ 2147483647 h 1032"/>
              <a:gd name="T24" fmla="*/ 2147483647 w 2327"/>
              <a:gd name="T25" fmla="*/ 2147483647 h 1032"/>
              <a:gd name="T26" fmla="*/ 2147483647 w 2327"/>
              <a:gd name="T27" fmla="*/ 2147483647 h 1032"/>
              <a:gd name="T28" fmla="*/ 2147483647 w 2327"/>
              <a:gd name="T29" fmla="*/ 2147483647 h 1032"/>
              <a:gd name="T30" fmla="*/ 2147483647 w 2327"/>
              <a:gd name="T31" fmla="*/ 2147483647 h 1032"/>
              <a:gd name="T32" fmla="*/ 2147483647 w 2327"/>
              <a:gd name="T33" fmla="*/ 2147483647 h 1032"/>
              <a:gd name="T34" fmla="*/ 2147483647 w 2327"/>
              <a:gd name="T35" fmla="*/ 2147483647 h 1032"/>
              <a:gd name="T36" fmla="*/ 2147483647 w 2327"/>
              <a:gd name="T37" fmla="*/ 2147483647 h 1032"/>
              <a:gd name="T38" fmla="*/ 2147483647 w 2327"/>
              <a:gd name="T39" fmla="*/ 2147483647 h 1032"/>
              <a:gd name="T40" fmla="*/ 2147483647 w 2327"/>
              <a:gd name="T41" fmla="*/ 2147483647 h 1032"/>
              <a:gd name="T42" fmla="*/ 2147483647 w 2327"/>
              <a:gd name="T43" fmla="*/ 2147483647 h 1032"/>
              <a:gd name="T44" fmla="*/ 2147483647 w 2327"/>
              <a:gd name="T45" fmla="*/ 2147483647 h 1032"/>
              <a:gd name="T46" fmla="*/ 2147483647 w 2327"/>
              <a:gd name="T47" fmla="*/ 2147483647 h 10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327"/>
              <a:gd name="T73" fmla="*/ 0 h 1032"/>
              <a:gd name="T74" fmla="*/ 2327 w 2327"/>
              <a:gd name="T75" fmla="*/ 1032 h 103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327" h="1032">
                <a:moveTo>
                  <a:pt x="0" y="0"/>
                </a:moveTo>
                <a:lnTo>
                  <a:pt x="90" y="67"/>
                </a:lnTo>
                <a:lnTo>
                  <a:pt x="150" y="127"/>
                </a:lnTo>
                <a:lnTo>
                  <a:pt x="172" y="217"/>
                </a:lnTo>
                <a:lnTo>
                  <a:pt x="210" y="321"/>
                </a:lnTo>
                <a:lnTo>
                  <a:pt x="210" y="433"/>
                </a:lnTo>
                <a:lnTo>
                  <a:pt x="240" y="523"/>
                </a:lnTo>
                <a:lnTo>
                  <a:pt x="277" y="643"/>
                </a:lnTo>
                <a:lnTo>
                  <a:pt x="345" y="755"/>
                </a:lnTo>
                <a:lnTo>
                  <a:pt x="472" y="897"/>
                </a:lnTo>
                <a:lnTo>
                  <a:pt x="629" y="927"/>
                </a:lnTo>
                <a:lnTo>
                  <a:pt x="786" y="965"/>
                </a:lnTo>
                <a:lnTo>
                  <a:pt x="943" y="942"/>
                </a:lnTo>
                <a:lnTo>
                  <a:pt x="1145" y="912"/>
                </a:lnTo>
                <a:lnTo>
                  <a:pt x="1220" y="882"/>
                </a:lnTo>
                <a:lnTo>
                  <a:pt x="1362" y="830"/>
                </a:lnTo>
                <a:lnTo>
                  <a:pt x="1482" y="807"/>
                </a:lnTo>
                <a:lnTo>
                  <a:pt x="1594" y="852"/>
                </a:lnTo>
                <a:lnTo>
                  <a:pt x="1676" y="920"/>
                </a:lnTo>
                <a:lnTo>
                  <a:pt x="1833" y="927"/>
                </a:lnTo>
                <a:lnTo>
                  <a:pt x="1923" y="972"/>
                </a:lnTo>
                <a:lnTo>
                  <a:pt x="2058" y="980"/>
                </a:lnTo>
                <a:lnTo>
                  <a:pt x="2237" y="1024"/>
                </a:lnTo>
                <a:lnTo>
                  <a:pt x="2327" y="1032"/>
                </a:lnTo>
              </a:path>
            </a:pathLst>
          </a:custGeom>
          <a:noFill/>
          <a:ln w="9525" cap="flat" cmpd="sng">
            <a:solidFill>
              <a:srgbClr val="0033CC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3" name="Freeform 24"/>
          <p:cNvSpPr>
            <a:spLocks/>
          </p:cNvSpPr>
          <p:nvPr/>
        </p:nvSpPr>
        <p:spPr bwMode="auto">
          <a:xfrm>
            <a:off x="2689225" y="2779713"/>
            <a:ext cx="98425" cy="74612"/>
          </a:xfrm>
          <a:custGeom>
            <a:avLst/>
            <a:gdLst>
              <a:gd name="T0" fmla="*/ 2147483647 w 68"/>
              <a:gd name="T1" fmla="*/ 2147483647 h 48"/>
              <a:gd name="T2" fmla="*/ 0 w 68"/>
              <a:gd name="T3" fmla="*/ 2147483647 h 48"/>
              <a:gd name="T4" fmla="*/ 0 w 68"/>
              <a:gd name="T5" fmla="*/ 2147483647 h 48"/>
              <a:gd name="T6" fmla="*/ 2147483647 w 68"/>
              <a:gd name="T7" fmla="*/ 0 h 48"/>
              <a:gd name="T8" fmla="*/ 2147483647 w 68"/>
              <a:gd name="T9" fmla="*/ 2147483647 h 48"/>
              <a:gd name="T10" fmla="*/ 2147483647 w 68"/>
              <a:gd name="T11" fmla="*/ 2147483647 h 48"/>
              <a:gd name="T12" fmla="*/ 2147483647 w 68"/>
              <a:gd name="T13" fmla="*/ 2147483647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8"/>
              <a:gd name="T22" fmla="*/ 0 h 48"/>
              <a:gd name="T23" fmla="*/ 68 w 68"/>
              <a:gd name="T24" fmla="*/ 48 h 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8" h="48">
                <a:moveTo>
                  <a:pt x="32" y="48"/>
                </a:moveTo>
                <a:lnTo>
                  <a:pt x="0" y="40"/>
                </a:lnTo>
                <a:lnTo>
                  <a:pt x="0" y="12"/>
                </a:lnTo>
                <a:lnTo>
                  <a:pt x="24" y="0"/>
                </a:lnTo>
                <a:lnTo>
                  <a:pt x="52" y="8"/>
                </a:lnTo>
                <a:lnTo>
                  <a:pt x="68" y="36"/>
                </a:lnTo>
                <a:lnTo>
                  <a:pt x="32" y="48"/>
                </a:lnTo>
                <a:close/>
              </a:path>
            </a:pathLst>
          </a:custGeom>
          <a:solidFill>
            <a:srgbClr val="FF9933"/>
          </a:solidFill>
          <a:ln w="9525" cap="flat" cmpd="sng">
            <a:solidFill>
              <a:srgbClr val="FF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6297" name="Freeform 25"/>
          <p:cNvSpPr>
            <a:spLocks/>
          </p:cNvSpPr>
          <p:nvPr/>
        </p:nvSpPr>
        <p:spPr bwMode="auto">
          <a:xfrm>
            <a:off x="1616075" y="1554163"/>
            <a:ext cx="3694113" cy="1673225"/>
          </a:xfrm>
          <a:custGeom>
            <a:avLst/>
            <a:gdLst>
              <a:gd name="T0" fmla="*/ 0 w 2327"/>
              <a:gd name="T1" fmla="*/ 0 h 1054"/>
              <a:gd name="T2" fmla="*/ 2147483647 w 2327"/>
              <a:gd name="T3" fmla="*/ 2147483647 h 1054"/>
              <a:gd name="T4" fmla="*/ 2147483647 w 2327"/>
              <a:gd name="T5" fmla="*/ 2147483647 h 1054"/>
              <a:gd name="T6" fmla="*/ 2147483647 w 2327"/>
              <a:gd name="T7" fmla="*/ 2147483647 h 1054"/>
              <a:gd name="T8" fmla="*/ 2147483647 w 2327"/>
              <a:gd name="T9" fmla="*/ 2147483647 h 1054"/>
              <a:gd name="T10" fmla="*/ 2147483647 w 2327"/>
              <a:gd name="T11" fmla="*/ 2147483647 h 1054"/>
              <a:gd name="T12" fmla="*/ 2147483647 w 2327"/>
              <a:gd name="T13" fmla="*/ 2147483647 h 1054"/>
              <a:gd name="T14" fmla="*/ 2147483647 w 2327"/>
              <a:gd name="T15" fmla="*/ 2147483647 h 1054"/>
              <a:gd name="T16" fmla="*/ 2147483647 w 2327"/>
              <a:gd name="T17" fmla="*/ 2147483647 h 1054"/>
              <a:gd name="T18" fmla="*/ 2147483647 w 2327"/>
              <a:gd name="T19" fmla="*/ 2147483647 h 1054"/>
              <a:gd name="T20" fmla="*/ 2147483647 w 2327"/>
              <a:gd name="T21" fmla="*/ 2147483647 h 1054"/>
              <a:gd name="T22" fmla="*/ 2147483647 w 2327"/>
              <a:gd name="T23" fmla="*/ 2147483647 h 1054"/>
              <a:gd name="T24" fmla="*/ 2147483647 w 2327"/>
              <a:gd name="T25" fmla="*/ 2147483647 h 1054"/>
              <a:gd name="T26" fmla="*/ 2147483647 w 2327"/>
              <a:gd name="T27" fmla="*/ 2147483647 h 1054"/>
              <a:gd name="T28" fmla="*/ 2147483647 w 2327"/>
              <a:gd name="T29" fmla="*/ 2147483647 h 1054"/>
              <a:gd name="T30" fmla="*/ 2147483647 w 2327"/>
              <a:gd name="T31" fmla="*/ 2147483647 h 1054"/>
              <a:gd name="T32" fmla="*/ 2147483647 w 2327"/>
              <a:gd name="T33" fmla="*/ 2147483647 h 1054"/>
              <a:gd name="T34" fmla="*/ 2147483647 w 2327"/>
              <a:gd name="T35" fmla="*/ 2147483647 h 1054"/>
              <a:gd name="T36" fmla="*/ 2147483647 w 2327"/>
              <a:gd name="T37" fmla="*/ 2147483647 h 1054"/>
              <a:gd name="T38" fmla="*/ 2147483647 w 2327"/>
              <a:gd name="T39" fmla="*/ 2147483647 h 1054"/>
              <a:gd name="T40" fmla="*/ 2147483647 w 2327"/>
              <a:gd name="T41" fmla="*/ 2147483647 h 1054"/>
              <a:gd name="T42" fmla="*/ 2147483647 w 2327"/>
              <a:gd name="T43" fmla="*/ 2147483647 h 1054"/>
              <a:gd name="T44" fmla="*/ 2147483647 w 2327"/>
              <a:gd name="T45" fmla="*/ 2147483647 h 1054"/>
              <a:gd name="T46" fmla="*/ 2147483647 w 2327"/>
              <a:gd name="T47" fmla="*/ 2147483647 h 1054"/>
              <a:gd name="T48" fmla="*/ 2147483647 w 2327"/>
              <a:gd name="T49" fmla="*/ 2147483647 h 1054"/>
              <a:gd name="T50" fmla="*/ 2147483647 w 2327"/>
              <a:gd name="T51" fmla="*/ 2147483647 h 1054"/>
              <a:gd name="T52" fmla="*/ 2147483647 w 2327"/>
              <a:gd name="T53" fmla="*/ 2147483647 h 10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327"/>
              <a:gd name="T82" fmla="*/ 0 h 1054"/>
              <a:gd name="T83" fmla="*/ 2327 w 2327"/>
              <a:gd name="T84" fmla="*/ 1054 h 105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327" h="1054">
                <a:moveTo>
                  <a:pt x="0" y="0"/>
                </a:moveTo>
                <a:lnTo>
                  <a:pt x="90" y="67"/>
                </a:lnTo>
                <a:lnTo>
                  <a:pt x="150" y="127"/>
                </a:lnTo>
                <a:lnTo>
                  <a:pt x="172" y="217"/>
                </a:lnTo>
                <a:lnTo>
                  <a:pt x="210" y="321"/>
                </a:lnTo>
                <a:lnTo>
                  <a:pt x="210" y="433"/>
                </a:lnTo>
                <a:lnTo>
                  <a:pt x="240" y="523"/>
                </a:lnTo>
                <a:lnTo>
                  <a:pt x="277" y="643"/>
                </a:lnTo>
                <a:lnTo>
                  <a:pt x="345" y="755"/>
                </a:lnTo>
                <a:lnTo>
                  <a:pt x="472" y="897"/>
                </a:lnTo>
                <a:lnTo>
                  <a:pt x="502" y="972"/>
                </a:lnTo>
                <a:lnTo>
                  <a:pt x="599" y="1039"/>
                </a:lnTo>
                <a:lnTo>
                  <a:pt x="696" y="1054"/>
                </a:lnTo>
                <a:lnTo>
                  <a:pt x="741" y="1047"/>
                </a:lnTo>
                <a:lnTo>
                  <a:pt x="831" y="1017"/>
                </a:lnTo>
                <a:lnTo>
                  <a:pt x="906" y="950"/>
                </a:lnTo>
                <a:lnTo>
                  <a:pt x="1145" y="912"/>
                </a:lnTo>
                <a:lnTo>
                  <a:pt x="1220" y="882"/>
                </a:lnTo>
                <a:lnTo>
                  <a:pt x="1362" y="830"/>
                </a:lnTo>
                <a:lnTo>
                  <a:pt x="1482" y="807"/>
                </a:lnTo>
                <a:lnTo>
                  <a:pt x="1594" y="852"/>
                </a:lnTo>
                <a:lnTo>
                  <a:pt x="1676" y="920"/>
                </a:lnTo>
                <a:lnTo>
                  <a:pt x="1833" y="927"/>
                </a:lnTo>
                <a:lnTo>
                  <a:pt x="1923" y="972"/>
                </a:lnTo>
                <a:lnTo>
                  <a:pt x="2058" y="980"/>
                </a:lnTo>
                <a:lnTo>
                  <a:pt x="2237" y="1024"/>
                </a:lnTo>
                <a:lnTo>
                  <a:pt x="2327" y="1032"/>
                </a:lnTo>
              </a:path>
            </a:pathLst>
          </a:custGeom>
          <a:noFill/>
          <a:ln w="9525" cap="flat" cmpd="sng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5" name="Text Box 26"/>
          <p:cNvSpPr txBox="1">
            <a:spLocks noChangeArrowheads="1"/>
          </p:cNvSpPr>
          <p:nvPr/>
        </p:nvSpPr>
        <p:spPr bwMode="auto">
          <a:xfrm>
            <a:off x="2076450" y="4932363"/>
            <a:ext cx="9271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r>
              <a:rPr lang="en-AU" sz="1800" b="0">
                <a:solidFill>
                  <a:schemeClr val="tx1"/>
                </a:solidFill>
              </a:rPr>
              <a:t>State A</a:t>
            </a:r>
            <a:endParaRPr lang="en-US" sz="1800" b="0">
              <a:solidFill>
                <a:schemeClr val="tx1"/>
              </a:solidFill>
            </a:endParaRPr>
          </a:p>
        </p:txBody>
      </p:sp>
      <p:sp>
        <p:nvSpPr>
          <p:cNvPr id="8216" name="Rectangle 28"/>
          <p:cNvSpPr>
            <a:spLocks noChangeArrowheads="1"/>
          </p:cNvSpPr>
          <p:nvPr/>
        </p:nvSpPr>
        <p:spPr bwMode="auto">
          <a:xfrm>
            <a:off x="369888" y="1522413"/>
            <a:ext cx="4941887" cy="3937000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AU"/>
          </a:p>
        </p:txBody>
      </p:sp>
      <p:sp>
        <p:nvSpPr>
          <p:cNvPr id="32804" name="Freeform 30"/>
          <p:cNvSpPr>
            <a:spLocks/>
          </p:cNvSpPr>
          <p:nvPr/>
        </p:nvSpPr>
        <p:spPr bwMode="auto">
          <a:xfrm>
            <a:off x="423863" y="2108200"/>
            <a:ext cx="4730750" cy="3341688"/>
          </a:xfrm>
          <a:custGeom>
            <a:avLst/>
            <a:gdLst>
              <a:gd name="T0" fmla="*/ 0 w 3259"/>
              <a:gd name="T1" fmla="*/ 522778108 h 2148"/>
              <a:gd name="T2" fmla="*/ 195962532 w 3259"/>
              <a:gd name="T3" fmla="*/ 174259353 h 2148"/>
              <a:gd name="T4" fmla="*/ 206498210 w 3259"/>
              <a:gd name="T5" fmla="*/ 198461689 h 2148"/>
              <a:gd name="T6" fmla="*/ 214927623 w 3259"/>
              <a:gd name="T7" fmla="*/ 249287108 h 2148"/>
              <a:gd name="T8" fmla="*/ 246534656 w 3259"/>
              <a:gd name="T9" fmla="*/ 513096863 h 2148"/>
              <a:gd name="T10" fmla="*/ 316068966 w 3259"/>
              <a:gd name="T11" fmla="*/ 186359743 h 2148"/>
              <a:gd name="T12" fmla="*/ 330820076 w 3259"/>
              <a:gd name="T13" fmla="*/ 116173437 h 2148"/>
              <a:gd name="T14" fmla="*/ 356105412 w 3259"/>
              <a:gd name="T15" fmla="*/ 58085941 h 2148"/>
              <a:gd name="T16" fmla="*/ 404568458 w 3259"/>
              <a:gd name="T17" fmla="*/ 58085941 h 2148"/>
              <a:gd name="T18" fmla="*/ 434069227 w 3259"/>
              <a:gd name="T19" fmla="*/ 0 h 2148"/>
              <a:gd name="T20" fmla="*/ 457246846 w 3259"/>
              <a:gd name="T21" fmla="*/ 58085941 h 2148"/>
              <a:gd name="T22" fmla="*/ 509925234 w 3259"/>
              <a:gd name="T23" fmla="*/ 292851935 h 2148"/>
              <a:gd name="T24" fmla="*/ 505711253 w 3259"/>
              <a:gd name="T25" fmla="*/ 447748846 h 2148"/>
              <a:gd name="T26" fmla="*/ 480425918 w 3259"/>
              <a:gd name="T27" fmla="*/ 513096863 h 2148"/>
              <a:gd name="T28" fmla="*/ 250748636 w 3259"/>
              <a:gd name="T29" fmla="*/ 1006831235 h 2148"/>
              <a:gd name="T30" fmla="*/ 596318371 w 3259"/>
              <a:gd name="T31" fmla="*/ 1476363077 h 2148"/>
              <a:gd name="T32" fmla="*/ 665852682 w 3259"/>
              <a:gd name="T33" fmla="*/ 1597376310 h 2148"/>
              <a:gd name="T34" fmla="*/ 701673695 w 3259"/>
              <a:gd name="T35" fmla="*/ 1737750867 h 2148"/>
              <a:gd name="T36" fmla="*/ 731174463 w 3259"/>
              <a:gd name="T37" fmla="*/ 1815199274 h 2148"/>
              <a:gd name="T38" fmla="*/ 750138102 w 3259"/>
              <a:gd name="T39" fmla="*/ 1870866045 h 2148"/>
              <a:gd name="T40" fmla="*/ 792280994 w 3259"/>
              <a:gd name="T41" fmla="*/ 2147483647 h 2148"/>
              <a:gd name="T42" fmla="*/ 813352349 w 3259"/>
              <a:gd name="T43" fmla="*/ 2147483647 h 2148"/>
              <a:gd name="T44" fmla="*/ 834423704 w 3259"/>
              <a:gd name="T45" fmla="*/ 2147483647 h 2148"/>
              <a:gd name="T46" fmla="*/ 844959382 w 3259"/>
              <a:gd name="T47" fmla="*/ 2147483647 h 2148"/>
              <a:gd name="T48" fmla="*/ 868137001 w 3259"/>
              <a:gd name="T49" fmla="*/ 2147483647 h 2148"/>
              <a:gd name="T50" fmla="*/ 889208357 w 3259"/>
              <a:gd name="T51" fmla="*/ 2147483647 h 2148"/>
              <a:gd name="T52" fmla="*/ 889208357 w 3259"/>
              <a:gd name="T53" fmla="*/ 2147483647 h 2148"/>
              <a:gd name="T54" fmla="*/ 903958015 w 3259"/>
              <a:gd name="T55" fmla="*/ 2147483647 h 2148"/>
              <a:gd name="T56" fmla="*/ 931351067 w 3259"/>
              <a:gd name="T57" fmla="*/ 2147483647 h 2148"/>
              <a:gd name="T58" fmla="*/ 956636403 w 3259"/>
              <a:gd name="T59" fmla="*/ 2147483647 h 2148"/>
              <a:gd name="T60" fmla="*/ 981923190 w 3259"/>
              <a:gd name="T61" fmla="*/ 2147483647 h 2148"/>
              <a:gd name="T62" fmla="*/ 988243435 w 3259"/>
              <a:gd name="T63" fmla="*/ 2147483647 h 2148"/>
              <a:gd name="T64" fmla="*/ 1017744204 w 3259"/>
              <a:gd name="T65" fmla="*/ 2147483647 h 2148"/>
              <a:gd name="T66" fmla="*/ 1028279881 w 3259"/>
              <a:gd name="T67" fmla="*/ 2147483647 h 2148"/>
              <a:gd name="T68" fmla="*/ 1061993178 w 3259"/>
              <a:gd name="T69" fmla="*/ 2147483647 h 2148"/>
              <a:gd name="T70" fmla="*/ 1677275370 w 3259"/>
              <a:gd name="T71" fmla="*/ 2025762859 h 2148"/>
              <a:gd name="T72" fmla="*/ 1729953758 w 3259"/>
              <a:gd name="T73" fmla="*/ 2132255002 h 2148"/>
              <a:gd name="T74" fmla="*/ 1862702134 w 3259"/>
              <a:gd name="T75" fmla="*/ 2147483647 h 2148"/>
              <a:gd name="T76" fmla="*/ 1919595954 w 3259"/>
              <a:gd name="T77" fmla="*/ 2147483647 h 2148"/>
              <a:gd name="T78" fmla="*/ 1965952645 w 3259"/>
              <a:gd name="T79" fmla="*/ 2147483647 h 2148"/>
              <a:gd name="T80" fmla="*/ 1946987554 w 3259"/>
              <a:gd name="T81" fmla="*/ 2147483647 h 214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3259"/>
              <a:gd name="T124" fmla="*/ 0 h 2148"/>
              <a:gd name="T125" fmla="*/ 3259 w 3259"/>
              <a:gd name="T126" fmla="*/ 2148 h 214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3259" h="2148">
                <a:moveTo>
                  <a:pt x="0" y="287"/>
                </a:moveTo>
                <a:lnTo>
                  <a:pt x="330" y="99"/>
                </a:lnTo>
                <a:lnTo>
                  <a:pt x="343" y="110"/>
                </a:lnTo>
                <a:lnTo>
                  <a:pt x="357" y="135"/>
                </a:lnTo>
                <a:lnTo>
                  <a:pt x="411" y="282"/>
                </a:lnTo>
                <a:lnTo>
                  <a:pt x="523" y="105"/>
                </a:lnTo>
                <a:lnTo>
                  <a:pt x="549" y="62"/>
                </a:lnTo>
                <a:lnTo>
                  <a:pt x="594" y="33"/>
                </a:lnTo>
                <a:lnTo>
                  <a:pt x="675" y="32"/>
                </a:lnTo>
                <a:lnTo>
                  <a:pt x="720" y="0"/>
                </a:lnTo>
                <a:lnTo>
                  <a:pt x="756" y="27"/>
                </a:lnTo>
                <a:lnTo>
                  <a:pt x="853" y="162"/>
                </a:lnTo>
                <a:lnTo>
                  <a:pt x="841" y="246"/>
                </a:lnTo>
                <a:lnTo>
                  <a:pt x="799" y="282"/>
                </a:lnTo>
                <a:lnTo>
                  <a:pt x="417" y="552"/>
                </a:lnTo>
                <a:lnTo>
                  <a:pt x="991" y="810"/>
                </a:lnTo>
                <a:lnTo>
                  <a:pt x="1105" y="876"/>
                </a:lnTo>
                <a:lnTo>
                  <a:pt x="1165" y="954"/>
                </a:lnTo>
                <a:lnTo>
                  <a:pt x="1219" y="996"/>
                </a:lnTo>
                <a:lnTo>
                  <a:pt x="1243" y="1026"/>
                </a:lnTo>
                <a:lnTo>
                  <a:pt x="1315" y="1398"/>
                </a:lnTo>
                <a:lnTo>
                  <a:pt x="1348" y="1428"/>
                </a:lnTo>
                <a:lnTo>
                  <a:pt x="1384" y="1449"/>
                </a:lnTo>
                <a:lnTo>
                  <a:pt x="1405" y="1425"/>
                </a:lnTo>
                <a:lnTo>
                  <a:pt x="1441" y="1428"/>
                </a:lnTo>
                <a:lnTo>
                  <a:pt x="1474" y="1446"/>
                </a:lnTo>
                <a:lnTo>
                  <a:pt x="1474" y="1422"/>
                </a:lnTo>
                <a:lnTo>
                  <a:pt x="1504" y="1398"/>
                </a:lnTo>
                <a:lnTo>
                  <a:pt x="1546" y="1401"/>
                </a:lnTo>
                <a:lnTo>
                  <a:pt x="1591" y="1440"/>
                </a:lnTo>
                <a:lnTo>
                  <a:pt x="1633" y="1440"/>
                </a:lnTo>
                <a:lnTo>
                  <a:pt x="1642" y="1416"/>
                </a:lnTo>
                <a:lnTo>
                  <a:pt x="1687" y="1410"/>
                </a:lnTo>
                <a:lnTo>
                  <a:pt x="1708" y="1422"/>
                </a:lnTo>
                <a:lnTo>
                  <a:pt x="1765" y="1416"/>
                </a:lnTo>
                <a:lnTo>
                  <a:pt x="2785" y="1110"/>
                </a:lnTo>
                <a:lnTo>
                  <a:pt x="2875" y="1170"/>
                </a:lnTo>
                <a:lnTo>
                  <a:pt x="3091" y="1578"/>
                </a:lnTo>
                <a:lnTo>
                  <a:pt x="3187" y="1740"/>
                </a:lnTo>
                <a:lnTo>
                  <a:pt x="3259" y="1884"/>
                </a:lnTo>
                <a:lnTo>
                  <a:pt x="3235" y="2148"/>
                </a:ln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18" name="Rectangle 40"/>
          <p:cNvSpPr>
            <a:spLocks noChangeArrowheads="1"/>
          </p:cNvSpPr>
          <p:nvPr/>
        </p:nvSpPr>
        <p:spPr bwMode="auto">
          <a:xfrm>
            <a:off x="469900" y="0"/>
            <a:ext cx="7759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r" eaLnBrk="0" hangingPunct="0"/>
            <a:r>
              <a:rPr kumimoji="0" lang="en-US" altLang="zh-TW" sz="2800" b="0" dirty="0">
                <a:latin typeface="Franklin Gothic Demi" charset="0"/>
              </a:rPr>
              <a:t>The </a:t>
            </a:r>
            <a:r>
              <a:rPr kumimoji="0" lang="en-US" altLang="zh-TW" sz="2800" b="0" dirty="0" smtClean="0">
                <a:latin typeface="Franklin Gothic Demi" charset="0"/>
              </a:rPr>
              <a:t>Three</a:t>
            </a:r>
            <a:r>
              <a:rPr kumimoji="0" lang="en-US" altLang="zh-TW" sz="2800" b="0" dirty="0">
                <a:latin typeface="Franklin Gothic Demi" charset="0"/>
              </a:rPr>
              <a:t>-stage Approach</a:t>
            </a:r>
          </a:p>
        </p:txBody>
      </p:sp>
      <p:sp>
        <p:nvSpPr>
          <p:cNvPr id="32" name="Freeform 25"/>
          <p:cNvSpPr>
            <a:spLocks/>
          </p:cNvSpPr>
          <p:nvPr/>
        </p:nvSpPr>
        <p:spPr bwMode="auto">
          <a:xfrm>
            <a:off x="1603375" y="1501775"/>
            <a:ext cx="3721100" cy="1716088"/>
          </a:xfrm>
          <a:custGeom>
            <a:avLst/>
            <a:gdLst>
              <a:gd name="T0" fmla="*/ 0 w 10072"/>
              <a:gd name="T1" fmla="*/ 2147483647 h 10256"/>
              <a:gd name="T2" fmla="*/ 2147483647 w 10072"/>
              <a:gd name="T3" fmla="*/ 2147483647 h 10256"/>
              <a:gd name="T4" fmla="*/ 2147483647 w 10072"/>
              <a:gd name="T5" fmla="*/ 2147483647 h 10256"/>
              <a:gd name="T6" fmla="*/ 2147483647 w 10072"/>
              <a:gd name="T7" fmla="*/ 2147483647 h 10256"/>
              <a:gd name="T8" fmla="*/ 2147483647 w 10072"/>
              <a:gd name="T9" fmla="*/ 2147483647 h 10256"/>
              <a:gd name="T10" fmla="*/ 2147483647 w 10072"/>
              <a:gd name="T11" fmla="*/ 2147483647 h 10256"/>
              <a:gd name="T12" fmla="*/ 2147483647 w 10072"/>
              <a:gd name="T13" fmla="*/ 2147483647 h 10256"/>
              <a:gd name="T14" fmla="*/ 2147483647 w 10072"/>
              <a:gd name="T15" fmla="*/ 2147483647 h 10256"/>
              <a:gd name="T16" fmla="*/ 2147483647 w 10072"/>
              <a:gd name="T17" fmla="*/ 2147483647 h 10256"/>
              <a:gd name="T18" fmla="*/ 2147483647 w 10072"/>
              <a:gd name="T19" fmla="*/ 2147483647 h 10256"/>
              <a:gd name="T20" fmla="*/ 2147483647 w 10072"/>
              <a:gd name="T21" fmla="*/ 2147483647 h 10256"/>
              <a:gd name="T22" fmla="*/ 2147483647 w 10072"/>
              <a:gd name="T23" fmla="*/ 2147483647 h 10256"/>
              <a:gd name="T24" fmla="*/ 2147483647 w 10072"/>
              <a:gd name="T25" fmla="*/ 2147483647 h 10256"/>
              <a:gd name="T26" fmla="*/ 2147483647 w 10072"/>
              <a:gd name="T27" fmla="*/ 2147483647 h 10256"/>
              <a:gd name="T28" fmla="*/ 2147483647 w 10072"/>
              <a:gd name="T29" fmla="*/ 2147483647 h 10256"/>
              <a:gd name="T30" fmla="*/ 2147483647 w 10072"/>
              <a:gd name="T31" fmla="*/ 2147483647 h 10256"/>
              <a:gd name="T32" fmla="*/ 2147483647 w 10072"/>
              <a:gd name="T33" fmla="*/ 2147483647 h 10256"/>
              <a:gd name="T34" fmla="*/ 2147483647 w 10072"/>
              <a:gd name="T35" fmla="*/ 2147483647 h 10256"/>
              <a:gd name="T36" fmla="*/ 2147483647 w 10072"/>
              <a:gd name="T37" fmla="*/ 2147483647 h 10256"/>
              <a:gd name="T38" fmla="*/ 2147483647 w 10072"/>
              <a:gd name="T39" fmla="*/ 2147483647 h 10256"/>
              <a:gd name="T40" fmla="*/ 2147483647 w 10072"/>
              <a:gd name="T41" fmla="*/ 2147483647 h 10256"/>
              <a:gd name="T42" fmla="*/ 2147483647 w 10072"/>
              <a:gd name="T43" fmla="*/ 2147483647 h 10256"/>
              <a:gd name="T44" fmla="*/ 2147483647 w 10072"/>
              <a:gd name="T45" fmla="*/ 2147483647 h 10256"/>
              <a:gd name="T46" fmla="*/ 2147483647 w 10072"/>
              <a:gd name="T47" fmla="*/ 2147483647 h 10256"/>
              <a:gd name="T48" fmla="*/ 2147483647 w 10072"/>
              <a:gd name="T49" fmla="*/ 2147483647 h 10256"/>
              <a:gd name="T50" fmla="*/ 2147483647 w 10072"/>
              <a:gd name="T51" fmla="*/ 2147483647 h 10256"/>
              <a:gd name="T52" fmla="*/ 2147483647 w 10072"/>
              <a:gd name="T53" fmla="*/ 2147483647 h 10256"/>
              <a:gd name="T54" fmla="*/ 2147483647 w 10072"/>
              <a:gd name="T55" fmla="*/ 0 h 10256"/>
              <a:gd name="T56" fmla="*/ 0 w 10072"/>
              <a:gd name="T57" fmla="*/ 2147483647 h 10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0072"/>
              <a:gd name="T88" fmla="*/ 0 h 10256"/>
              <a:gd name="T89" fmla="*/ 10072 w 10072"/>
              <a:gd name="T90" fmla="*/ 10256 h 1025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0072" h="10256">
                <a:moveTo>
                  <a:pt x="0" y="104"/>
                </a:moveTo>
                <a:lnTo>
                  <a:pt x="421" y="892"/>
                </a:lnTo>
                <a:lnTo>
                  <a:pt x="679" y="1461"/>
                </a:lnTo>
                <a:cubicBezTo>
                  <a:pt x="710" y="1746"/>
                  <a:pt x="742" y="2030"/>
                  <a:pt x="773" y="2315"/>
                </a:cubicBezTo>
                <a:cubicBezTo>
                  <a:pt x="827" y="2644"/>
                  <a:pt x="882" y="2973"/>
                  <a:pt x="936" y="3302"/>
                </a:cubicBezTo>
                <a:lnTo>
                  <a:pt x="936" y="4364"/>
                </a:lnTo>
                <a:lnTo>
                  <a:pt x="1065" y="5218"/>
                </a:lnTo>
                <a:lnTo>
                  <a:pt x="1224" y="6357"/>
                </a:lnTo>
                <a:cubicBezTo>
                  <a:pt x="1322" y="6711"/>
                  <a:pt x="1419" y="7065"/>
                  <a:pt x="1517" y="7419"/>
                </a:cubicBezTo>
                <a:lnTo>
                  <a:pt x="2062" y="8766"/>
                </a:lnTo>
                <a:lnTo>
                  <a:pt x="2191" y="9478"/>
                </a:lnTo>
                <a:lnTo>
                  <a:pt x="2608" y="10114"/>
                </a:lnTo>
                <a:lnTo>
                  <a:pt x="3025" y="10256"/>
                </a:lnTo>
                <a:lnTo>
                  <a:pt x="3218" y="10190"/>
                </a:lnTo>
                <a:lnTo>
                  <a:pt x="3605" y="9905"/>
                </a:lnTo>
                <a:lnTo>
                  <a:pt x="3927" y="9269"/>
                </a:lnTo>
                <a:lnTo>
                  <a:pt x="4954" y="8909"/>
                </a:lnTo>
                <a:lnTo>
                  <a:pt x="5277" y="8624"/>
                </a:lnTo>
                <a:lnTo>
                  <a:pt x="5887" y="8131"/>
                </a:lnTo>
                <a:lnTo>
                  <a:pt x="6403" y="7913"/>
                </a:lnTo>
                <a:lnTo>
                  <a:pt x="6884" y="8339"/>
                </a:lnTo>
                <a:lnTo>
                  <a:pt x="7236" y="8985"/>
                </a:lnTo>
                <a:lnTo>
                  <a:pt x="7911" y="9051"/>
                </a:lnTo>
                <a:lnTo>
                  <a:pt x="8298" y="9478"/>
                </a:lnTo>
                <a:lnTo>
                  <a:pt x="8878" y="9554"/>
                </a:lnTo>
                <a:lnTo>
                  <a:pt x="9647" y="9971"/>
                </a:lnTo>
                <a:lnTo>
                  <a:pt x="10034" y="10047"/>
                </a:lnTo>
                <a:cubicBezTo>
                  <a:pt x="10047" y="6698"/>
                  <a:pt x="10059" y="3349"/>
                  <a:pt x="10072" y="0"/>
                </a:cubicBezTo>
                <a:lnTo>
                  <a:pt x="0" y="104"/>
                </a:lnTo>
                <a:close/>
              </a:path>
            </a:pathLst>
          </a:custGeom>
          <a:solidFill>
            <a:srgbClr val="33CCFF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0" name="Freeform 22"/>
          <p:cNvSpPr>
            <a:spLocks/>
          </p:cNvSpPr>
          <p:nvPr/>
        </p:nvSpPr>
        <p:spPr bwMode="auto">
          <a:xfrm>
            <a:off x="2384425" y="1519238"/>
            <a:ext cx="2924175" cy="784225"/>
          </a:xfrm>
          <a:custGeom>
            <a:avLst/>
            <a:gdLst>
              <a:gd name="T0" fmla="*/ 0 w 1842"/>
              <a:gd name="T1" fmla="*/ 0 h 494"/>
              <a:gd name="T2" fmla="*/ 2147483647 w 1842"/>
              <a:gd name="T3" fmla="*/ 2147483647 h 494"/>
              <a:gd name="T4" fmla="*/ 2147483647 w 1842"/>
              <a:gd name="T5" fmla="*/ 2147483647 h 494"/>
              <a:gd name="T6" fmla="*/ 2147483647 w 1842"/>
              <a:gd name="T7" fmla="*/ 2147483647 h 494"/>
              <a:gd name="T8" fmla="*/ 2147483647 w 1842"/>
              <a:gd name="T9" fmla="*/ 2147483647 h 494"/>
              <a:gd name="T10" fmla="*/ 2147483647 w 1842"/>
              <a:gd name="T11" fmla="*/ 2147483647 h 494"/>
              <a:gd name="T12" fmla="*/ 2147483647 w 1842"/>
              <a:gd name="T13" fmla="*/ 2147483647 h 494"/>
              <a:gd name="T14" fmla="*/ 2147483647 w 1842"/>
              <a:gd name="T15" fmla="*/ 2147483647 h 494"/>
              <a:gd name="T16" fmla="*/ 2147483647 w 1842"/>
              <a:gd name="T17" fmla="*/ 2147483647 h 494"/>
              <a:gd name="T18" fmla="*/ 2147483647 w 1842"/>
              <a:gd name="T19" fmla="*/ 2147483647 h 494"/>
              <a:gd name="T20" fmla="*/ 2147483647 w 1842"/>
              <a:gd name="T21" fmla="*/ 2147483647 h 494"/>
              <a:gd name="T22" fmla="*/ 2147483647 w 1842"/>
              <a:gd name="T23" fmla="*/ 2147483647 h 494"/>
              <a:gd name="T24" fmla="*/ 2147483647 w 1842"/>
              <a:gd name="T25" fmla="*/ 2147483647 h 494"/>
              <a:gd name="T26" fmla="*/ 2147483647 w 1842"/>
              <a:gd name="T27" fmla="*/ 2147483647 h 494"/>
              <a:gd name="T28" fmla="*/ 2147483647 w 1842"/>
              <a:gd name="T29" fmla="*/ 2147483647 h 494"/>
              <a:gd name="T30" fmla="*/ 2147483647 w 1842"/>
              <a:gd name="T31" fmla="*/ 2147483647 h 494"/>
              <a:gd name="T32" fmla="*/ 2147483647 w 1842"/>
              <a:gd name="T33" fmla="*/ 2147483647 h 494"/>
              <a:gd name="T34" fmla="*/ 2147483647 w 1842"/>
              <a:gd name="T35" fmla="*/ 2147483647 h 494"/>
              <a:gd name="T36" fmla="*/ 2147483647 w 1842"/>
              <a:gd name="T37" fmla="*/ 2147483647 h 494"/>
              <a:gd name="T38" fmla="*/ 2147483647 w 1842"/>
              <a:gd name="T39" fmla="*/ 2147483647 h 494"/>
              <a:gd name="T40" fmla="*/ 2147483647 w 1842"/>
              <a:gd name="T41" fmla="*/ 2147483647 h 494"/>
              <a:gd name="T42" fmla="*/ 2147483647 w 1842"/>
              <a:gd name="T43" fmla="*/ 2147483647 h 494"/>
              <a:gd name="T44" fmla="*/ 2147483647 w 1842"/>
              <a:gd name="T45" fmla="*/ 2147483647 h 494"/>
              <a:gd name="T46" fmla="*/ 2147483647 w 1842"/>
              <a:gd name="T47" fmla="*/ 2147483647 h 494"/>
              <a:gd name="T48" fmla="*/ 2147483647 w 1842"/>
              <a:gd name="T49" fmla="*/ 2147483647 h 494"/>
              <a:gd name="T50" fmla="*/ 2147483647 w 1842"/>
              <a:gd name="T51" fmla="*/ 2147483647 h 494"/>
              <a:gd name="T52" fmla="*/ 2147483647 w 1842"/>
              <a:gd name="T53" fmla="*/ 2147483647 h 494"/>
              <a:gd name="T54" fmla="*/ 2147483647 w 1842"/>
              <a:gd name="T55" fmla="*/ 2147483647 h 494"/>
              <a:gd name="T56" fmla="*/ 2147483647 w 1842"/>
              <a:gd name="T57" fmla="*/ 2147483647 h 494"/>
              <a:gd name="T58" fmla="*/ 2147483647 w 1842"/>
              <a:gd name="T59" fmla="*/ 2147483647 h 494"/>
              <a:gd name="T60" fmla="*/ 2147483647 w 1842"/>
              <a:gd name="T61" fmla="*/ 2147483647 h 494"/>
              <a:gd name="T62" fmla="*/ 2147483647 w 1842"/>
              <a:gd name="T63" fmla="*/ 2147483647 h 494"/>
              <a:gd name="T64" fmla="*/ 2147483647 w 1842"/>
              <a:gd name="T65" fmla="*/ 2147483647 h 494"/>
              <a:gd name="T66" fmla="*/ 2147483647 w 1842"/>
              <a:gd name="T67" fmla="*/ 2147483647 h 494"/>
              <a:gd name="T68" fmla="*/ 2147483647 w 1842"/>
              <a:gd name="T69" fmla="*/ 2147483647 h 494"/>
              <a:gd name="T70" fmla="*/ 2147483647 w 1842"/>
              <a:gd name="T71" fmla="*/ 2147483647 h 494"/>
              <a:gd name="T72" fmla="*/ 2147483647 w 1842"/>
              <a:gd name="T73" fmla="*/ 2147483647 h 494"/>
              <a:gd name="T74" fmla="*/ 2147483647 w 1842"/>
              <a:gd name="T75" fmla="*/ 2147483647 h 494"/>
              <a:gd name="T76" fmla="*/ 2147483647 w 1842"/>
              <a:gd name="T77" fmla="*/ 2147483647 h 494"/>
              <a:gd name="T78" fmla="*/ 2147483647 w 1842"/>
              <a:gd name="T79" fmla="*/ 2147483647 h 494"/>
              <a:gd name="T80" fmla="*/ 2147483647 w 1842"/>
              <a:gd name="T81" fmla="*/ 2147483647 h 494"/>
              <a:gd name="T82" fmla="*/ 2147483647 w 1842"/>
              <a:gd name="T83" fmla="*/ 2147483647 h 494"/>
              <a:gd name="T84" fmla="*/ 2147483647 w 1842"/>
              <a:gd name="T85" fmla="*/ 2147483647 h 494"/>
              <a:gd name="T86" fmla="*/ 2147483647 w 1842"/>
              <a:gd name="T87" fmla="*/ 2147483647 h 494"/>
              <a:gd name="T88" fmla="*/ 2147483647 w 1842"/>
              <a:gd name="T89" fmla="*/ 2147483647 h 494"/>
              <a:gd name="T90" fmla="*/ 2147483647 w 1842"/>
              <a:gd name="T91" fmla="*/ 0 h 494"/>
              <a:gd name="T92" fmla="*/ 0 w 1842"/>
              <a:gd name="T93" fmla="*/ 0 h 49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842"/>
              <a:gd name="T142" fmla="*/ 0 h 494"/>
              <a:gd name="T143" fmla="*/ 1842 w 1842"/>
              <a:gd name="T144" fmla="*/ 494 h 49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842" h="494">
                <a:moveTo>
                  <a:pt x="0" y="0"/>
                </a:moveTo>
                <a:lnTo>
                  <a:pt x="12" y="38"/>
                </a:lnTo>
                <a:lnTo>
                  <a:pt x="59" y="60"/>
                </a:lnTo>
                <a:lnTo>
                  <a:pt x="65" y="126"/>
                </a:lnTo>
                <a:lnTo>
                  <a:pt x="59" y="165"/>
                </a:lnTo>
                <a:lnTo>
                  <a:pt x="94" y="214"/>
                </a:lnTo>
                <a:lnTo>
                  <a:pt x="82" y="269"/>
                </a:lnTo>
                <a:lnTo>
                  <a:pt x="106" y="318"/>
                </a:lnTo>
                <a:lnTo>
                  <a:pt x="65" y="329"/>
                </a:lnTo>
                <a:lnTo>
                  <a:pt x="29" y="329"/>
                </a:lnTo>
                <a:lnTo>
                  <a:pt x="53" y="384"/>
                </a:lnTo>
                <a:lnTo>
                  <a:pt x="6" y="412"/>
                </a:lnTo>
                <a:lnTo>
                  <a:pt x="35" y="450"/>
                </a:lnTo>
                <a:lnTo>
                  <a:pt x="88" y="439"/>
                </a:lnTo>
                <a:lnTo>
                  <a:pt x="112" y="412"/>
                </a:lnTo>
                <a:lnTo>
                  <a:pt x="141" y="384"/>
                </a:lnTo>
                <a:lnTo>
                  <a:pt x="200" y="373"/>
                </a:lnTo>
                <a:lnTo>
                  <a:pt x="241" y="384"/>
                </a:lnTo>
                <a:lnTo>
                  <a:pt x="271" y="412"/>
                </a:lnTo>
                <a:lnTo>
                  <a:pt x="323" y="373"/>
                </a:lnTo>
                <a:lnTo>
                  <a:pt x="359" y="351"/>
                </a:lnTo>
                <a:lnTo>
                  <a:pt x="371" y="318"/>
                </a:lnTo>
                <a:lnTo>
                  <a:pt x="423" y="318"/>
                </a:lnTo>
                <a:lnTo>
                  <a:pt x="459" y="296"/>
                </a:lnTo>
                <a:lnTo>
                  <a:pt x="500" y="285"/>
                </a:lnTo>
                <a:lnTo>
                  <a:pt x="542" y="263"/>
                </a:lnTo>
                <a:lnTo>
                  <a:pt x="583" y="242"/>
                </a:lnTo>
                <a:lnTo>
                  <a:pt x="607" y="214"/>
                </a:lnTo>
                <a:lnTo>
                  <a:pt x="660" y="176"/>
                </a:lnTo>
                <a:lnTo>
                  <a:pt x="713" y="170"/>
                </a:lnTo>
                <a:lnTo>
                  <a:pt x="783" y="148"/>
                </a:lnTo>
                <a:lnTo>
                  <a:pt x="836" y="170"/>
                </a:lnTo>
                <a:lnTo>
                  <a:pt x="872" y="165"/>
                </a:lnTo>
                <a:lnTo>
                  <a:pt x="986" y="171"/>
                </a:lnTo>
                <a:lnTo>
                  <a:pt x="1075" y="186"/>
                </a:lnTo>
                <a:lnTo>
                  <a:pt x="1165" y="268"/>
                </a:lnTo>
                <a:lnTo>
                  <a:pt x="1292" y="366"/>
                </a:lnTo>
                <a:lnTo>
                  <a:pt x="1382" y="448"/>
                </a:lnTo>
                <a:lnTo>
                  <a:pt x="1519" y="494"/>
                </a:lnTo>
                <a:lnTo>
                  <a:pt x="1595" y="483"/>
                </a:lnTo>
                <a:lnTo>
                  <a:pt x="1660" y="472"/>
                </a:lnTo>
                <a:lnTo>
                  <a:pt x="1707" y="461"/>
                </a:lnTo>
                <a:lnTo>
                  <a:pt x="1754" y="445"/>
                </a:lnTo>
                <a:lnTo>
                  <a:pt x="1801" y="417"/>
                </a:lnTo>
                <a:lnTo>
                  <a:pt x="1842" y="390"/>
                </a:lnTo>
                <a:lnTo>
                  <a:pt x="184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993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21" name="Text Box 27"/>
          <p:cNvSpPr txBox="1">
            <a:spLocks noChangeArrowheads="1"/>
          </p:cNvSpPr>
          <p:nvPr/>
        </p:nvSpPr>
        <p:spPr bwMode="auto">
          <a:xfrm>
            <a:off x="4175125" y="1624013"/>
            <a:ext cx="9413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r>
              <a:rPr lang="en-AU" sz="1800" b="0">
                <a:solidFill>
                  <a:schemeClr val="tx1"/>
                </a:solidFill>
              </a:rPr>
              <a:t>State B</a:t>
            </a:r>
            <a:endParaRPr lang="en-US" sz="1800" b="0">
              <a:solidFill>
                <a:schemeClr val="tx1"/>
              </a:solidFill>
            </a:endParaRPr>
          </a:p>
        </p:txBody>
      </p:sp>
      <p:sp>
        <p:nvSpPr>
          <p:cNvPr id="34" name="Rectangle 3"/>
          <p:cNvSpPr txBox="1">
            <a:spLocks noChangeArrowheads="1"/>
          </p:cNvSpPr>
          <p:nvPr/>
        </p:nvSpPr>
        <p:spPr bwMode="auto">
          <a:xfrm>
            <a:off x="5426075" y="2314575"/>
            <a:ext cx="3319463" cy="1063625"/>
          </a:xfrm>
          <a:prstGeom prst="rect">
            <a:avLst/>
          </a:prstGeom>
          <a:noFill/>
          <a:ln w="12700">
            <a:miter lim="800000"/>
            <a:headEnd/>
            <a:tailEnd/>
          </a:ln>
        </p:spPr>
        <p:txBody>
          <a:bodyPr/>
          <a:lstStyle/>
          <a:p>
            <a:pPr marL="742950" lvl="1" indent="-285750"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</a:rPr>
              <a:t>Provisional line: </a:t>
            </a:r>
          </a:p>
          <a:p>
            <a:pPr marL="742950" lvl="1" indent="-285750"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</a:rPr>
              <a:t>equidistance</a:t>
            </a:r>
          </a:p>
        </p:txBody>
      </p:sp>
      <p:sp>
        <p:nvSpPr>
          <p:cNvPr id="35" name="Rectangle 3"/>
          <p:cNvSpPr txBox="1">
            <a:spLocks noChangeArrowheads="1"/>
          </p:cNvSpPr>
          <p:nvPr/>
        </p:nvSpPr>
        <p:spPr bwMode="auto">
          <a:xfrm>
            <a:off x="5133975" y="2835275"/>
            <a:ext cx="3051175" cy="1444625"/>
          </a:xfrm>
          <a:prstGeom prst="rect">
            <a:avLst/>
          </a:prstGeom>
          <a:noFill/>
          <a:ln w="12700">
            <a:miter lim="800000"/>
            <a:headEnd/>
            <a:tailEnd/>
          </a:ln>
        </p:spPr>
        <p:txBody>
          <a:bodyPr/>
          <a:lstStyle/>
          <a:p>
            <a:pPr marL="742950" lvl="1" indent="-285750" eaLnBrk="0" hangingPunct="0">
              <a:lnSpc>
                <a:spcPct val="90000"/>
              </a:lnSpc>
              <a:spcBef>
                <a:spcPct val="20000"/>
              </a:spcBef>
              <a:buFontTx/>
              <a:buChar char="–"/>
              <a:defRPr/>
            </a:pPr>
            <a:endParaRPr lang="en-US" altLang="zh-TW" sz="2000" b="0" kern="0" dirty="0">
              <a:solidFill>
                <a:schemeClr val="tx1"/>
              </a:solidFill>
              <a:ea typeface="新細明體" pitchFamily="18" charset="-120"/>
              <a:cs typeface="+mn-cs"/>
            </a:endParaRPr>
          </a:p>
          <a:p>
            <a:pPr marL="742950" lvl="1" indent="-285750"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AU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</a:rPr>
              <a:t>	Adjusting provisional line </a:t>
            </a:r>
            <a:r>
              <a:rPr lang="en-AU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  <a:sym typeface="Wingdings" pitchFamily="2" charset="2"/>
              </a:rPr>
              <a:t> </a:t>
            </a:r>
            <a:r>
              <a:rPr lang="en-AU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</a:rPr>
              <a:t>relevant circumstances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5400675" y="4587875"/>
            <a:ext cx="3568700" cy="504825"/>
          </a:xfrm>
          <a:prstGeom prst="rect">
            <a:avLst/>
          </a:prstGeom>
          <a:noFill/>
          <a:ln w="12700">
            <a:miter lim="800000"/>
            <a:headEnd/>
            <a:tailEnd/>
          </a:ln>
        </p:spPr>
        <p:txBody>
          <a:bodyPr/>
          <a:lstStyle/>
          <a:p>
            <a:pPr marL="742950" lvl="1" indent="-285750" eaLnBrk="0" hangingPunct="0">
              <a:lnSpc>
                <a:spcPct val="90000"/>
              </a:lnSpc>
              <a:spcBef>
                <a:spcPct val="20000"/>
              </a:spcBef>
              <a:defRPr/>
            </a:pPr>
            <a:r>
              <a:rPr lang="en-AU" altLang="zh-TW" sz="2000" b="0" kern="0" dirty="0">
                <a:solidFill>
                  <a:schemeClr val="tx1"/>
                </a:solidFill>
                <a:ea typeface="新細明體" pitchFamily="18" charset="-120"/>
                <a:cs typeface="+mn-cs"/>
              </a:rPr>
              <a:t>Test of </a:t>
            </a:r>
            <a:r>
              <a:rPr lang="en-AU" altLang="zh-TW" sz="2000" b="0" kern="0" dirty="0" err="1">
                <a:solidFill>
                  <a:schemeClr val="tx1"/>
                </a:solidFill>
                <a:ea typeface="新細明體" pitchFamily="18" charset="-120"/>
                <a:cs typeface="+mn-cs"/>
              </a:rPr>
              <a:t>disproportionality</a:t>
            </a:r>
            <a:endParaRPr lang="en-US" altLang="zh-TW" sz="2000" b="0" kern="0" dirty="0">
              <a:solidFill>
                <a:schemeClr val="tx1"/>
              </a:solidFill>
              <a:ea typeface="新細明體" pitchFamily="18" charset="-120"/>
              <a:cs typeface="+mn-cs"/>
            </a:endParaRPr>
          </a:p>
        </p:txBody>
      </p:sp>
      <p:sp>
        <p:nvSpPr>
          <p:cNvPr id="3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5562600"/>
            <a:ext cx="9144000" cy="685800"/>
          </a:xfr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/>
            <a:r>
              <a:rPr lang="en-AU" sz="2000">
                <a:latin typeface="Franklin Gothic Demi" charset="0"/>
                <a:ea typeface="PMingLiU" charset="0"/>
              </a:rPr>
              <a:t>The Black Sea Case (Romania v Ukraine), 3 Februari 2009 </a:t>
            </a:r>
            <a:r>
              <a:rPr lang="en-AU" sz="2000">
                <a:latin typeface="Franklin Gothic Demi" charset="0"/>
                <a:ea typeface="PMingLiU" charset="0"/>
                <a:sym typeface="Wingdings" charset="0"/>
              </a:rPr>
              <a:t> ICJ</a:t>
            </a:r>
            <a:br>
              <a:rPr lang="en-AU" sz="2000">
                <a:latin typeface="Franklin Gothic Demi" charset="0"/>
                <a:ea typeface="PMingLiU" charset="0"/>
                <a:sym typeface="Wingdings" charset="0"/>
              </a:rPr>
            </a:br>
            <a:r>
              <a:rPr lang="en-AU" sz="2000">
                <a:latin typeface="Franklin Gothic Demi" charset="0"/>
                <a:ea typeface="PMingLiU" charset="0"/>
                <a:sym typeface="Wingdings" charset="0"/>
              </a:rPr>
              <a:t>Bay of Bengal (Bangladesh v Myanmar), 14 March 2012  ITLOS</a:t>
            </a:r>
            <a:endParaRPr lang="en-AU" sz="2000">
              <a:latin typeface="Franklin Gothic Demi" charset="0"/>
              <a:ea typeface="PMingLiU" charset="0"/>
            </a:endParaRPr>
          </a:p>
        </p:txBody>
      </p:sp>
      <p:sp>
        <p:nvSpPr>
          <p:cNvPr id="32805" name="Freeform 31"/>
          <p:cNvSpPr>
            <a:spLocks/>
          </p:cNvSpPr>
          <p:nvPr/>
        </p:nvSpPr>
        <p:spPr bwMode="auto">
          <a:xfrm>
            <a:off x="2379663" y="1519238"/>
            <a:ext cx="2924175" cy="784225"/>
          </a:xfrm>
          <a:custGeom>
            <a:avLst/>
            <a:gdLst>
              <a:gd name="T0" fmla="*/ 0 w 10000"/>
              <a:gd name="T1" fmla="*/ 0 h 10000"/>
              <a:gd name="T2" fmla="*/ 5557980 w 10000"/>
              <a:gd name="T3" fmla="*/ 4729425 h 10000"/>
              <a:gd name="T4" fmla="*/ 27362674 w 10000"/>
              <a:gd name="T5" fmla="*/ 7472331 h 10000"/>
              <a:gd name="T6" fmla="*/ 30184209 w 10000"/>
              <a:gd name="T7" fmla="*/ 15688890 h 10000"/>
              <a:gd name="T8" fmla="*/ 27362674 w 10000"/>
              <a:gd name="T9" fmla="*/ 20541281 h 10000"/>
              <a:gd name="T10" fmla="*/ 43609100 w 10000"/>
              <a:gd name="T11" fmla="*/ 26642162 h 10000"/>
              <a:gd name="T12" fmla="*/ 38051114 w 10000"/>
              <a:gd name="T13" fmla="*/ 33487188 h 10000"/>
              <a:gd name="T14" fmla="*/ 49167078 w 10000"/>
              <a:gd name="T15" fmla="*/ 39588143 h 10000"/>
              <a:gd name="T16" fmla="*/ 30184209 w 10000"/>
              <a:gd name="T17" fmla="*/ 40959595 h 10000"/>
              <a:gd name="T18" fmla="*/ 13424887 w 10000"/>
              <a:gd name="T19" fmla="*/ 40959595 h 10000"/>
              <a:gd name="T20" fmla="*/ 24626232 w 10000"/>
              <a:gd name="T21" fmla="*/ 47804632 h 10000"/>
              <a:gd name="T22" fmla="*/ 2821829 w 10000"/>
              <a:gd name="T23" fmla="*/ 51291765 h 10000"/>
              <a:gd name="T24" fmla="*/ 16246422 w 10000"/>
              <a:gd name="T25" fmla="*/ 56021189 h 10000"/>
              <a:gd name="T26" fmla="*/ 40872951 w 10000"/>
              <a:gd name="T27" fmla="*/ 54655854 h 10000"/>
              <a:gd name="T28" fmla="*/ 51988905 w 10000"/>
              <a:gd name="T29" fmla="*/ 51291765 h 10000"/>
              <a:gd name="T30" fmla="*/ 65413495 w 10000"/>
              <a:gd name="T31" fmla="*/ 47804632 h 10000"/>
              <a:gd name="T32" fmla="*/ 92861564 w 10000"/>
              <a:gd name="T33" fmla="*/ 46439296 h 10000"/>
              <a:gd name="T34" fmla="*/ 111844423 w 10000"/>
              <a:gd name="T35" fmla="*/ 47804632 h 10000"/>
              <a:gd name="T36" fmla="*/ 125782205 w 10000"/>
              <a:gd name="T37" fmla="*/ 51291765 h 10000"/>
              <a:gd name="T38" fmla="*/ 149980914 w 10000"/>
              <a:gd name="T39" fmla="*/ 46439296 h 10000"/>
              <a:gd name="T40" fmla="*/ 166655174 w 10000"/>
              <a:gd name="T41" fmla="*/ 43696392 h 10000"/>
              <a:gd name="T42" fmla="*/ 172213152 w 10000"/>
              <a:gd name="T43" fmla="*/ 39588143 h 10000"/>
              <a:gd name="T44" fmla="*/ 196326474 w 10000"/>
              <a:gd name="T45" fmla="*/ 39588143 h 10000"/>
              <a:gd name="T46" fmla="*/ 213085792 w 10000"/>
              <a:gd name="T47" fmla="*/ 36851356 h 10000"/>
              <a:gd name="T48" fmla="*/ 232068651 w 10000"/>
              <a:gd name="T49" fmla="*/ 35479825 h 10000"/>
              <a:gd name="T50" fmla="*/ 251564411 w 10000"/>
              <a:gd name="T51" fmla="*/ 32743038 h 10000"/>
              <a:gd name="T52" fmla="*/ 270632656 w 10000"/>
              <a:gd name="T53" fmla="*/ 30129295 h 10000"/>
              <a:gd name="T54" fmla="*/ 281748903 w 10000"/>
              <a:gd name="T55" fmla="*/ 26642162 h 10000"/>
              <a:gd name="T56" fmla="*/ 306375126 w 10000"/>
              <a:gd name="T57" fmla="*/ 21912738 h 10000"/>
              <a:gd name="T58" fmla="*/ 331001421 w 10000"/>
              <a:gd name="T59" fmla="*/ 21162470 h 10000"/>
              <a:gd name="T60" fmla="*/ 363494549 w 10000"/>
              <a:gd name="T61" fmla="*/ 18425678 h 10000"/>
              <a:gd name="T62" fmla="*/ 388120771 w 10000"/>
              <a:gd name="T63" fmla="*/ 21162470 h 10000"/>
              <a:gd name="T64" fmla="*/ 404794703 w 10000"/>
              <a:gd name="T65" fmla="*/ 20541281 h 10000"/>
              <a:gd name="T66" fmla="*/ 457724297 w 10000"/>
              <a:gd name="T67" fmla="*/ 21291632 h 10000"/>
              <a:gd name="T68" fmla="*/ 499024451 w 10000"/>
              <a:gd name="T69" fmla="*/ 23155107 h 10000"/>
              <a:gd name="T70" fmla="*/ 540838090 w 10000"/>
              <a:gd name="T71" fmla="*/ 33364222 h 10000"/>
              <a:gd name="T72" fmla="*/ 599752883 w 10000"/>
              <a:gd name="T73" fmla="*/ 45565984 h 10000"/>
              <a:gd name="T74" fmla="*/ 641566376 w 10000"/>
              <a:gd name="T75" fmla="*/ 55775178 h 10000"/>
              <a:gd name="T76" fmla="*/ 705098732 w 10000"/>
              <a:gd name="T77" fmla="*/ 61500881 h 10000"/>
              <a:gd name="T78" fmla="*/ 740413395 w 10000"/>
              <a:gd name="T79" fmla="*/ 60129429 h 10000"/>
              <a:gd name="T80" fmla="*/ 770597887 w 10000"/>
              <a:gd name="T81" fmla="*/ 58764093 h 10000"/>
              <a:gd name="T82" fmla="*/ 792402282 w 10000"/>
              <a:gd name="T83" fmla="*/ 57392641 h 10000"/>
              <a:gd name="T84" fmla="*/ 814206677 w 10000"/>
              <a:gd name="T85" fmla="*/ 55400005 h 10000"/>
              <a:gd name="T86" fmla="*/ 836011656 w 10000"/>
              <a:gd name="T87" fmla="*/ 51912871 h 10000"/>
              <a:gd name="T88" fmla="*/ 855079609 w 10000"/>
              <a:gd name="T89" fmla="*/ 48554978 h 100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000"/>
              <a:gd name="T136" fmla="*/ 0 h 10000"/>
              <a:gd name="T137" fmla="*/ 10000 w 10000"/>
              <a:gd name="T138" fmla="*/ 10000 h 1000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000" h="10000">
                <a:moveTo>
                  <a:pt x="0" y="0"/>
                </a:moveTo>
                <a:cubicBezTo>
                  <a:pt x="22" y="256"/>
                  <a:pt x="43" y="513"/>
                  <a:pt x="65" y="769"/>
                </a:cubicBezTo>
                <a:lnTo>
                  <a:pt x="320" y="1215"/>
                </a:lnTo>
                <a:cubicBezTo>
                  <a:pt x="331" y="1660"/>
                  <a:pt x="342" y="2106"/>
                  <a:pt x="353" y="2551"/>
                </a:cubicBezTo>
                <a:lnTo>
                  <a:pt x="320" y="3340"/>
                </a:lnTo>
                <a:cubicBezTo>
                  <a:pt x="383" y="3671"/>
                  <a:pt x="447" y="4001"/>
                  <a:pt x="510" y="4332"/>
                </a:cubicBezTo>
                <a:cubicBezTo>
                  <a:pt x="488" y="4703"/>
                  <a:pt x="467" y="5074"/>
                  <a:pt x="445" y="5445"/>
                </a:cubicBezTo>
                <a:cubicBezTo>
                  <a:pt x="488" y="5776"/>
                  <a:pt x="532" y="6106"/>
                  <a:pt x="575" y="6437"/>
                </a:cubicBezTo>
                <a:lnTo>
                  <a:pt x="353" y="6660"/>
                </a:lnTo>
                <a:lnTo>
                  <a:pt x="157" y="6660"/>
                </a:lnTo>
                <a:cubicBezTo>
                  <a:pt x="201" y="7031"/>
                  <a:pt x="244" y="7402"/>
                  <a:pt x="288" y="7773"/>
                </a:cubicBezTo>
                <a:lnTo>
                  <a:pt x="33" y="8340"/>
                </a:lnTo>
                <a:cubicBezTo>
                  <a:pt x="85" y="8596"/>
                  <a:pt x="138" y="8853"/>
                  <a:pt x="190" y="9109"/>
                </a:cubicBezTo>
                <a:lnTo>
                  <a:pt x="478" y="8887"/>
                </a:lnTo>
                <a:cubicBezTo>
                  <a:pt x="521" y="8705"/>
                  <a:pt x="565" y="8522"/>
                  <a:pt x="608" y="8340"/>
                </a:cubicBezTo>
                <a:cubicBezTo>
                  <a:pt x="660" y="8151"/>
                  <a:pt x="713" y="7962"/>
                  <a:pt x="765" y="7773"/>
                </a:cubicBezTo>
                <a:lnTo>
                  <a:pt x="1086" y="7551"/>
                </a:lnTo>
                <a:lnTo>
                  <a:pt x="1308" y="7773"/>
                </a:lnTo>
                <a:cubicBezTo>
                  <a:pt x="1362" y="7962"/>
                  <a:pt x="1417" y="8151"/>
                  <a:pt x="1471" y="8340"/>
                </a:cubicBezTo>
                <a:lnTo>
                  <a:pt x="1754" y="7551"/>
                </a:lnTo>
                <a:lnTo>
                  <a:pt x="1949" y="7105"/>
                </a:lnTo>
                <a:cubicBezTo>
                  <a:pt x="1971" y="6882"/>
                  <a:pt x="1992" y="6660"/>
                  <a:pt x="2014" y="6437"/>
                </a:cubicBezTo>
                <a:lnTo>
                  <a:pt x="2296" y="6437"/>
                </a:lnTo>
                <a:lnTo>
                  <a:pt x="2492" y="5992"/>
                </a:lnTo>
                <a:lnTo>
                  <a:pt x="2714" y="5769"/>
                </a:lnTo>
                <a:lnTo>
                  <a:pt x="2942" y="5324"/>
                </a:lnTo>
                <a:cubicBezTo>
                  <a:pt x="3016" y="5182"/>
                  <a:pt x="3091" y="5041"/>
                  <a:pt x="3165" y="4899"/>
                </a:cubicBezTo>
                <a:cubicBezTo>
                  <a:pt x="3208" y="4710"/>
                  <a:pt x="3252" y="4521"/>
                  <a:pt x="3295" y="4332"/>
                </a:cubicBezTo>
                <a:lnTo>
                  <a:pt x="3583" y="3563"/>
                </a:lnTo>
                <a:lnTo>
                  <a:pt x="3871" y="3441"/>
                </a:lnTo>
                <a:lnTo>
                  <a:pt x="4251" y="2996"/>
                </a:lnTo>
                <a:lnTo>
                  <a:pt x="4539" y="3441"/>
                </a:lnTo>
                <a:lnTo>
                  <a:pt x="4734" y="3340"/>
                </a:lnTo>
                <a:lnTo>
                  <a:pt x="5353" y="3462"/>
                </a:lnTo>
                <a:lnTo>
                  <a:pt x="5836" y="3765"/>
                </a:lnTo>
                <a:lnTo>
                  <a:pt x="6325" y="5425"/>
                </a:lnTo>
                <a:lnTo>
                  <a:pt x="7014" y="7409"/>
                </a:lnTo>
                <a:lnTo>
                  <a:pt x="7503" y="9069"/>
                </a:lnTo>
                <a:lnTo>
                  <a:pt x="8246" y="10000"/>
                </a:lnTo>
                <a:lnTo>
                  <a:pt x="8659" y="9777"/>
                </a:lnTo>
                <a:lnTo>
                  <a:pt x="9012" y="9555"/>
                </a:lnTo>
                <a:lnTo>
                  <a:pt x="9267" y="9332"/>
                </a:lnTo>
                <a:lnTo>
                  <a:pt x="9522" y="9008"/>
                </a:lnTo>
                <a:lnTo>
                  <a:pt x="9777" y="8441"/>
                </a:lnTo>
                <a:cubicBezTo>
                  <a:pt x="9851" y="8259"/>
                  <a:pt x="9926" y="8077"/>
                  <a:pt x="10000" y="7895"/>
                </a:cubicBezTo>
              </a:path>
            </a:pathLst>
          </a:custGeom>
          <a:noFill/>
          <a:ln w="9525" cap="flat" cmpd="sng">
            <a:solidFill>
              <a:schemeClr val="tx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9870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66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566295" grpId="0" animBg="1"/>
      <p:bldP spid="566295" grpId="1" animBg="1"/>
      <p:bldP spid="566297" grpId="0" animBg="1"/>
      <p:bldP spid="32804" grpId="0" animBg="1"/>
      <p:bldP spid="32" grpId="0" animBg="1"/>
      <p:bldP spid="34" grpId="0" animBg="1"/>
      <p:bldP spid="35" grpId="0" animBg="1"/>
      <p:bldP spid="36" grpId="0" animBg="1"/>
      <p:bldP spid="37" grpId="0"/>
      <p:bldP spid="3280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AutoShape 1723"/>
          <p:cNvSpPr>
            <a:spLocks noChangeAspect="1" noChangeArrowheads="1" noTextEdit="1"/>
          </p:cNvSpPr>
          <p:nvPr/>
        </p:nvSpPr>
        <p:spPr bwMode="auto">
          <a:xfrm>
            <a:off x="0" y="1555073"/>
            <a:ext cx="9145588" cy="427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2" name="Rectangle 1725"/>
          <p:cNvSpPr>
            <a:spLocks noChangeArrowheads="1"/>
          </p:cNvSpPr>
          <p:nvPr/>
        </p:nvSpPr>
        <p:spPr bwMode="auto">
          <a:xfrm>
            <a:off x="7938" y="1219200"/>
            <a:ext cx="9136062" cy="5303160"/>
          </a:xfrm>
          <a:prstGeom prst="rect">
            <a:avLst/>
          </a:prstGeom>
          <a:solidFill>
            <a:srgbClr val="CCEC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0160" name="Freeform 1728"/>
          <p:cNvSpPr>
            <a:spLocks/>
          </p:cNvSpPr>
          <p:nvPr/>
        </p:nvSpPr>
        <p:spPr bwMode="auto">
          <a:xfrm>
            <a:off x="125413" y="1624923"/>
            <a:ext cx="9023350" cy="4092575"/>
          </a:xfrm>
          <a:custGeom>
            <a:avLst/>
            <a:gdLst>
              <a:gd name="T0" fmla="*/ 2147483647 w 10011"/>
              <a:gd name="T1" fmla="*/ 2147483647 h 10000"/>
              <a:gd name="T2" fmla="*/ 2147483647 w 10011"/>
              <a:gd name="T3" fmla="*/ 2147483647 h 10000"/>
              <a:gd name="T4" fmla="*/ 2147483647 w 10011"/>
              <a:gd name="T5" fmla="*/ 2147483647 h 10000"/>
              <a:gd name="T6" fmla="*/ 2147483647 w 10011"/>
              <a:gd name="T7" fmla="*/ 2147483647 h 10000"/>
              <a:gd name="T8" fmla="*/ 2147483647 w 10011"/>
              <a:gd name="T9" fmla="*/ 2147483647 h 10000"/>
              <a:gd name="T10" fmla="*/ 2147483647 w 10011"/>
              <a:gd name="T11" fmla="*/ 2147483647 h 10000"/>
              <a:gd name="T12" fmla="*/ 2147483647 w 10011"/>
              <a:gd name="T13" fmla="*/ 2147483647 h 10000"/>
              <a:gd name="T14" fmla="*/ 2147483647 w 10011"/>
              <a:gd name="T15" fmla="*/ 2147483647 h 10000"/>
              <a:gd name="T16" fmla="*/ 2147483647 w 10011"/>
              <a:gd name="T17" fmla="*/ 2147483647 h 10000"/>
              <a:gd name="T18" fmla="*/ 2147483647 w 10011"/>
              <a:gd name="T19" fmla="*/ 2147483647 h 10000"/>
              <a:gd name="T20" fmla="*/ 2147483647 w 10011"/>
              <a:gd name="T21" fmla="*/ 2147483647 h 10000"/>
              <a:gd name="T22" fmla="*/ 2147483647 w 10011"/>
              <a:gd name="T23" fmla="*/ 2147483647 h 10000"/>
              <a:gd name="T24" fmla="*/ 2147483647 w 10011"/>
              <a:gd name="T25" fmla="*/ 2147483647 h 10000"/>
              <a:gd name="T26" fmla="*/ 2147483647 w 10011"/>
              <a:gd name="T27" fmla="*/ 2147483647 h 10000"/>
              <a:gd name="T28" fmla="*/ 2147483647 w 10011"/>
              <a:gd name="T29" fmla="*/ 2147483647 h 10000"/>
              <a:gd name="T30" fmla="*/ 2147483647 w 10011"/>
              <a:gd name="T31" fmla="*/ 2147483647 h 10000"/>
              <a:gd name="T32" fmla="*/ 2147483647 w 10011"/>
              <a:gd name="T33" fmla="*/ 2147483647 h 10000"/>
              <a:gd name="T34" fmla="*/ 2147483647 w 10011"/>
              <a:gd name="T35" fmla="*/ 2147483647 h 10000"/>
              <a:gd name="T36" fmla="*/ 2147483647 w 10011"/>
              <a:gd name="T37" fmla="*/ 2147483647 h 10000"/>
              <a:gd name="T38" fmla="*/ 2147483647 w 10011"/>
              <a:gd name="T39" fmla="*/ 2147483647 h 10000"/>
              <a:gd name="T40" fmla="*/ 2147483647 w 10011"/>
              <a:gd name="T41" fmla="*/ 2147483647 h 10000"/>
              <a:gd name="T42" fmla="*/ 2147483647 w 10011"/>
              <a:gd name="T43" fmla="*/ 2147483647 h 10000"/>
              <a:gd name="T44" fmla="*/ 2147483647 w 10011"/>
              <a:gd name="T45" fmla="*/ 2147483647 h 10000"/>
              <a:gd name="T46" fmla="*/ 2147483647 w 10011"/>
              <a:gd name="T47" fmla="*/ 2147483647 h 10000"/>
              <a:gd name="T48" fmla="*/ 2147483647 w 10011"/>
              <a:gd name="T49" fmla="*/ 2147483647 h 10000"/>
              <a:gd name="T50" fmla="*/ 2147483647 w 10011"/>
              <a:gd name="T51" fmla="*/ 2147483647 h 10000"/>
              <a:gd name="T52" fmla="*/ 2147483647 w 10011"/>
              <a:gd name="T53" fmla="*/ 2147483647 h 10000"/>
              <a:gd name="T54" fmla="*/ 2147483647 w 10011"/>
              <a:gd name="T55" fmla="*/ 2147483647 h 10000"/>
              <a:gd name="T56" fmla="*/ 2147483647 w 10011"/>
              <a:gd name="T57" fmla="*/ 2147483647 h 10000"/>
              <a:gd name="T58" fmla="*/ 2147483647 w 10011"/>
              <a:gd name="T59" fmla="*/ 2147483647 h 10000"/>
              <a:gd name="T60" fmla="*/ 2147483647 w 10011"/>
              <a:gd name="T61" fmla="*/ 2147483647 h 10000"/>
              <a:gd name="T62" fmla="*/ 2147483647 w 10011"/>
              <a:gd name="T63" fmla="*/ 2147483647 h 10000"/>
              <a:gd name="T64" fmla="*/ 2147483647 w 10011"/>
              <a:gd name="T65" fmla="*/ 2147483647 h 10000"/>
              <a:gd name="T66" fmla="*/ 2147483647 w 10011"/>
              <a:gd name="T67" fmla="*/ 2147483647 h 10000"/>
              <a:gd name="T68" fmla="*/ 2147483647 w 10011"/>
              <a:gd name="T69" fmla="*/ 2147483647 h 10000"/>
              <a:gd name="T70" fmla="*/ 2147483647 w 10011"/>
              <a:gd name="T71" fmla="*/ 2147483647 h 10000"/>
              <a:gd name="T72" fmla="*/ 2147483647 w 10011"/>
              <a:gd name="T73" fmla="*/ 2147483647 h 10000"/>
              <a:gd name="T74" fmla="*/ 2147483647 w 10011"/>
              <a:gd name="T75" fmla="*/ 2147483647 h 10000"/>
              <a:gd name="T76" fmla="*/ 2147483647 w 10011"/>
              <a:gd name="T77" fmla="*/ 2147483647 h 10000"/>
              <a:gd name="T78" fmla="*/ 2147483647 w 10011"/>
              <a:gd name="T79" fmla="*/ 2147483647 h 10000"/>
              <a:gd name="T80" fmla="*/ 2147483647 w 10011"/>
              <a:gd name="T81" fmla="*/ 2147483647 h 10000"/>
              <a:gd name="T82" fmla="*/ 2147483647 w 10011"/>
              <a:gd name="T83" fmla="*/ 2147483647 h 10000"/>
              <a:gd name="T84" fmla="*/ 2147483647 w 10011"/>
              <a:gd name="T85" fmla="*/ 2147483647 h 10000"/>
              <a:gd name="T86" fmla="*/ 2147483647 w 10011"/>
              <a:gd name="T87" fmla="*/ 2147483647 h 10000"/>
              <a:gd name="T88" fmla="*/ 2147483647 w 10011"/>
              <a:gd name="T89" fmla="*/ 2147483647 h 10000"/>
              <a:gd name="T90" fmla="*/ 2147483647 w 10011"/>
              <a:gd name="T91" fmla="*/ 2147483647 h 10000"/>
              <a:gd name="T92" fmla="*/ 2147483647 w 10011"/>
              <a:gd name="T93" fmla="*/ 2147483647 h 10000"/>
              <a:gd name="T94" fmla="*/ 2147483647 w 10011"/>
              <a:gd name="T95" fmla="*/ 2147483647 h 10000"/>
              <a:gd name="T96" fmla="*/ 2147483647 w 10011"/>
              <a:gd name="T97" fmla="*/ 2147483647 h 10000"/>
              <a:gd name="T98" fmla="*/ 2147483647 w 10011"/>
              <a:gd name="T99" fmla="*/ 2147483647 h 10000"/>
              <a:gd name="T100" fmla="*/ 2147483647 w 10011"/>
              <a:gd name="T101" fmla="*/ 2147483647 h 10000"/>
              <a:gd name="T102" fmla="*/ 2147483647 w 10011"/>
              <a:gd name="T103" fmla="*/ 2147483647 h 10000"/>
              <a:gd name="T104" fmla="*/ 2147483647 w 10011"/>
              <a:gd name="T105" fmla="*/ 2147483647 h 10000"/>
              <a:gd name="T106" fmla="*/ 2147483647 w 10011"/>
              <a:gd name="T107" fmla="*/ 2147483647 h 10000"/>
              <a:gd name="T108" fmla="*/ 2147483647 w 10011"/>
              <a:gd name="T109" fmla="*/ 2147483647 h 10000"/>
              <a:gd name="T110" fmla="*/ 2147483647 w 10011"/>
              <a:gd name="T111" fmla="*/ 2147483647 h 10000"/>
              <a:gd name="T112" fmla="*/ 2147483647 w 10011"/>
              <a:gd name="T113" fmla="*/ 2147483647 h 10000"/>
              <a:gd name="T114" fmla="*/ 2147483647 w 10011"/>
              <a:gd name="T115" fmla="*/ 2147483647 h 10000"/>
              <a:gd name="T116" fmla="*/ 2147483647 w 10011"/>
              <a:gd name="T117" fmla="*/ 2147483647 h 10000"/>
              <a:gd name="T118" fmla="*/ 2147483647 w 10011"/>
              <a:gd name="T119" fmla="*/ 2147483647 h 10000"/>
              <a:gd name="T120" fmla="*/ 2147483647 w 10011"/>
              <a:gd name="T121" fmla="*/ 2147483647 h 10000"/>
              <a:gd name="T122" fmla="*/ 2147483647 w 10011"/>
              <a:gd name="T123" fmla="*/ 2147483647 h 10000"/>
              <a:gd name="T124" fmla="*/ 2147483647 w 10011"/>
              <a:gd name="T125" fmla="*/ 2147483647 h 100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0011"/>
              <a:gd name="T190" fmla="*/ 0 h 10000"/>
              <a:gd name="T191" fmla="*/ 10011 w 10011"/>
              <a:gd name="T192" fmla="*/ 10000 h 1000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0011" h="10000">
                <a:moveTo>
                  <a:pt x="4938" y="3210"/>
                </a:moveTo>
                <a:cubicBezTo>
                  <a:pt x="5048" y="2727"/>
                  <a:pt x="5157" y="2245"/>
                  <a:pt x="5267" y="1762"/>
                </a:cubicBezTo>
                <a:lnTo>
                  <a:pt x="5345" y="1843"/>
                </a:lnTo>
                <a:cubicBezTo>
                  <a:pt x="5379" y="1864"/>
                  <a:pt x="5443" y="1894"/>
                  <a:pt x="5469" y="1888"/>
                </a:cubicBezTo>
                <a:cubicBezTo>
                  <a:pt x="5486" y="1850"/>
                  <a:pt x="5502" y="1813"/>
                  <a:pt x="5519" y="1775"/>
                </a:cubicBezTo>
                <a:cubicBezTo>
                  <a:pt x="5574" y="1941"/>
                  <a:pt x="5628" y="2108"/>
                  <a:pt x="5683" y="2274"/>
                </a:cubicBezTo>
                <a:lnTo>
                  <a:pt x="6128" y="2049"/>
                </a:lnTo>
                <a:lnTo>
                  <a:pt x="6307" y="1924"/>
                </a:lnTo>
                <a:lnTo>
                  <a:pt x="6671" y="1409"/>
                </a:lnTo>
                <a:lnTo>
                  <a:pt x="6786" y="1416"/>
                </a:lnTo>
                <a:lnTo>
                  <a:pt x="7031" y="928"/>
                </a:lnTo>
                <a:cubicBezTo>
                  <a:pt x="7083" y="876"/>
                  <a:pt x="7136" y="825"/>
                  <a:pt x="7188" y="773"/>
                </a:cubicBezTo>
                <a:lnTo>
                  <a:pt x="7712" y="737"/>
                </a:lnTo>
                <a:cubicBezTo>
                  <a:pt x="7741" y="888"/>
                  <a:pt x="7771" y="1038"/>
                  <a:pt x="7800" y="1189"/>
                </a:cubicBezTo>
                <a:lnTo>
                  <a:pt x="7905" y="1387"/>
                </a:lnTo>
                <a:cubicBezTo>
                  <a:pt x="7934" y="1467"/>
                  <a:pt x="7962" y="1548"/>
                  <a:pt x="7991" y="1628"/>
                </a:cubicBezTo>
                <a:cubicBezTo>
                  <a:pt x="8013" y="1648"/>
                  <a:pt x="8035" y="1667"/>
                  <a:pt x="8057" y="1687"/>
                </a:cubicBezTo>
                <a:lnTo>
                  <a:pt x="7946" y="2182"/>
                </a:lnTo>
                <a:cubicBezTo>
                  <a:pt x="7945" y="2190"/>
                  <a:pt x="7943" y="2198"/>
                  <a:pt x="7942" y="2206"/>
                </a:cubicBezTo>
                <a:cubicBezTo>
                  <a:pt x="7941" y="2213"/>
                  <a:pt x="7940" y="2221"/>
                  <a:pt x="7939" y="2228"/>
                </a:cubicBezTo>
                <a:cubicBezTo>
                  <a:pt x="7938" y="2235"/>
                  <a:pt x="7938" y="2243"/>
                  <a:pt x="7937" y="2250"/>
                </a:cubicBezTo>
                <a:lnTo>
                  <a:pt x="7937" y="2273"/>
                </a:lnTo>
                <a:cubicBezTo>
                  <a:pt x="7938" y="2279"/>
                  <a:pt x="7938" y="2286"/>
                  <a:pt x="7939" y="2292"/>
                </a:cubicBezTo>
                <a:cubicBezTo>
                  <a:pt x="7940" y="2299"/>
                  <a:pt x="7940" y="2306"/>
                  <a:pt x="7941" y="2313"/>
                </a:cubicBezTo>
                <a:cubicBezTo>
                  <a:pt x="7942" y="2319"/>
                  <a:pt x="7943" y="2326"/>
                  <a:pt x="7944" y="2332"/>
                </a:cubicBezTo>
                <a:cubicBezTo>
                  <a:pt x="7946" y="2338"/>
                  <a:pt x="7947" y="2343"/>
                  <a:pt x="7949" y="2349"/>
                </a:cubicBezTo>
                <a:cubicBezTo>
                  <a:pt x="7951" y="2355"/>
                  <a:pt x="7952" y="2361"/>
                  <a:pt x="7954" y="2367"/>
                </a:cubicBezTo>
                <a:cubicBezTo>
                  <a:pt x="7956" y="2373"/>
                  <a:pt x="7958" y="2378"/>
                  <a:pt x="7960" y="2384"/>
                </a:cubicBezTo>
                <a:cubicBezTo>
                  <a:pt x="7963" y="2389"/>
                  <a:pt x="7965" y="2393"/>
                  <a:pt x="7968" y="2398"/>
                </a:cubicBezTo>
                <a:cubicBezTo>
                  <a:pt x="7970" y="2403"/>
                  <a:pt x="7973" y="2407"/>
                  <a:pt x="7975" y="2412"/>
                </a:cubicBezTo>
                <a:cubicBezTo>
                  <a:pt x="7978" y="2416"/>
                  <a:pt x="7981" y="2421"/>
                  <a:pt x="7984" y="2425"/>
                </a:cubicBezTo>
                <a:cubicBezTo>
                  <a:pt x="7987" y="2429"/>
                  <a:pt x="7989" y="2433"/>
                  <a:pt x="7992" y="2437"/>
                </a:cubicBezTo>
                <a:lnTo>
                  <a:pt x="8002" y="2447"/>
                </a:lnTo>
                <a:cubicBezTo>
                  <a:pt x="8005" y="2450"/>
                  <a:pt x="8009" y="2452"/>
                  <a:pt x="8012" y="2455"/>
                </a:cubicBezTo>
                <a:cubicBezTo>
                  <a:pt x="8015" y="2458"/>
                  <a:pt x="8019" y="2461"/>
                  <a:pt x="8022" y="2464"/>
                </a:cubicBezTo>
                <a:cubicBezTo>
                  <a:pt x="8025" y="2466"/>
                  <a:pt x="8029" y="2469"/>
                  <a:pt x="8032" y="2471"/>
                </a:cubicBezTo>
                <a:cubicBezTo>
                  <a:pt x="8036" y="2472"/>
                  <a:pt x="8039" y="2472"/>
                  <a:pt x="8043" y="2473"/>
                </a:cubicBezTo>
                <a:cubicBezTo>
                  <a:pt x="8046" y="2474"/>
                  <a:pt x="8050" y="2475"/>
                  <a:pt x="8053" y="2476"/>
                </a:cubicBezTo>
                <a:lnTo>
                  <a:pt x="8064" y="2476"/>
                </a:lnTo>
                <a:cubicBezTo>
                  <a:pt x="8067" y="2475"/>
                  <a:pt x="8071" y="2475"/>
                  <a:pt x="8074" y="2474"/>
                </a:cubicBezTo>
                <a:cubicBezTo>
                  <a:pt x="8077" y="2474"/>
                  <a:pt x="8081" y="2473"/>
                  <a:pt x="8084" y="2473"/>
                </a:cubicBezTo>
                <a:cubicBezTo>
                  <a:pt x="8087" y="2471"/>
                  <a:pt x="8091" y="2470"/>
                  <a:pt x="8094" y="2468"/>
                </a:cubicBezTo>
                <a:cubicBezTo>
                  <a:pt x="8097" y="2465"/>
                  <a:pt x="8100" y="2463"/>
                  <a:pt x="8103" y="2460"/>
                </a:cubicBezTo>
                <a:cubicBezTo>
                  <a:pt x="8106" y="2457"/>
                  <a:pt x="8109" y="2455"/>
                  <a:pt x="8112" y="2452"/>
                </a:cubicBezTo>
                <a:cubicBezTo>
                  <a:pt x="8115" y="2448"/>
                  <a:pt x="8117" y="2445"/>
                  <a:pt x="8120" y="2441"/>
                </a:cubicBezTo>
                <a:cubicBezTo>
                  <a:pt x="8123" y="2436"/>
                  <a:pt x="8125" y="2432"/>
                  <a:pt x="8128" y="2427"/>
                </a:cubicBezTo>
                <a:cubicBezTo>
                  <a:pt x="8130" y="2422"/>
                  <a:pt x="8133" y="2417"/>
                  <a:pt x="8135" y="2412"/>
                </a:cubicBezTo>
                <a:cubicBezTo>
                  <a:pt x="8137" y="2407"/>
                  <a:pt x="8140" y="2401"/>
                  <a:pt x="8142" y="2396"/>
                </a:cubicBezTo>
                <a:cubicBezTo>
                  <a:pt x="8144" y="2389"/>
                  <a:pt x="8145" y="2382"/>
                  <a:pt x="8147" y="2375"/>
                </a:cubicBezTo>
                <a:cubicBezTo>
                  <a:pt x="8148" y="2368"/>
                  <a:pt x="8150" y="2360"/>
                  <a:pt x="8151" y="2353"/>
                </a:cubicBezTo>
                <a:cubicBezTo>
                  <a:pt x="8183" y="2163"/>
                  <a:pt x="8191" y="2010"/>
                  <a:pt x="8223" y="1820"/>
                </a:cubicBezTo>
                <a:lnTo>
                  <a:pt x="8366" y="1885"/>
                </a:lnTo>
                <a:lnTo>
                  <a:pt x="8451" y="1842"/>
                </a:lnTo>
                <a:cubicBezTo>
                  <a:pt x="8461" y="1837"/>
                  <a:pt x="8470" y="1833"/>
                  <a:pt x="8480" y="1828"/>
                </a:cubicBezTo>
                <a:cubicBezTo>
                  <a:pt x="8490" y="1823"/>
                  <a:pt x="8499" y="1819"/>
                  <a:pt x="8509" y="1814"/>
                </a:cubicBezTo>
                <a:cubicBezTo>
                  <a:pt x="8519" y="1810"/>
                  <a:pt x="8528" y="1807"/>
                  <a:pt x="8538" y="1803"/>
                </a:cubicBezTo>
                <a:cubicBezTo>
                  <a:pt x="8547" y="1800"/>
                  <a:pt x="8557" y="1797"/>
                  <a:pt x="8566" y="1794"/>
                </a:cubicBezTo>
                <a:lnTo>
                  <a:pt x="8593" y="1788"/>
                </a:lnTo>
                <a:cubicBezTo>
                  <a:pt x="8602" y="1786"/>
                  <a:pt x="8611" y="1785"/>
                  <a:pt x="8620" y="1783"/>
                </a:cubicBezTo>
                <a:lnTo>
                  <a:pt x="8648" y="1780"/>
                </a:lnTo>
                <a:lnTo>
                  <a:pt x="8674" y="1780"/>
                </a:lnTo>
                <a:lnTo>
                  <a:pt x="8700" y="1783"/>
                </a:lnTo>
                <a:cubicBezTo>
                  <a:pt x="8709" y="1784"/>
                  <a:pt x="8717" y="1786"/>
                  <a:pt x="8726" y="1787"/>
                </a:cubicBezTo>
                <a:cubicBezTo>
                  <a:pt x="8734" y="1789"/>
                  <a:pt x="8743" y="1791"/>
                  <a:pt x="8751" y="1793"/>
                </a:cubicBezTo>
                <a:cubicBezTo>
                  <a:pt x="8760" y="1796"/>
                  <a:pt x="8768" y="1799"/>
                  <a:pt x="8777" y="1802"/>
                </a:cubicBezTo>
                <a:lnTo>
                  <a:pt x="8801" y="1814"/>
                </a:lnTo>
                <a:cubicBezTo>
                  <a:pt x="8809" y="1819"/>
                  <a:pt x="8817" y="1823"/>
                  <a:pt x="8825" y="1828"/>
                </a:cubicBezTo>
                <a:cubicBezTo>
                  <a:pt x="8833" y="1833"/>
                  <a:pt x="8840" y="1839"/>
                  <a:pt x="8848" y="1844"/>
                </a:cubicBezTo>
                <a:cubicBezTo>
                  <a:pt x="8856" y="1850"/>
                  <a:pt x="8864" y="1857"/>
                  <a:pt x="8872" y="1863"/>
                </a:cubicBezTo>
                <a:cubicBezTo>
                  <a:pt x="8880" y="1870"/>
                  <a:pt x="8887" y="1878"/>
                  <a:pt x="8895" y="1885"/>
                </a:cubicBezTo>
                <a:cubicBezTo>
                  <a:pt x="8902" y="1893"/>
                  <a:pt x="8910" y="1900"/>
                  <a:pt x="8917" y="1908"/>
                </a:cubicBezTo>
                <a:cubicBezTo>
                  <a:pt x="8924" y="1917"/>
                  <a:pt x="8932" y="1925"/>
                  <a:pt x="8939" y="1934"/>
                </a:cubicBezTo>
                <a:cubicBezTo>
                  <a:pt x="8946" y="1944"/>
                  <a:pt x="8954" y="1954"/>
                  <a:pt x="8961" y="1964"/>
                </a:cubicBezTo>
                <a:cubicBezTo>
                  <a:pt x="8968" y="1974"/>
                  <a:pt x="8976" y="1985"/>
                  <a:pt x="8983" y="1995"/>
                </a:cubicBezTo>
                <a:cubicBezTo>
                  <a:pt x="8990" y="2007"/>
                  <a:pt x="8997" y="2018"/>
                  <a:pt x="9004" y="2030"/>
                </a:cubicBezTo>
                <a:cubicBezTo>
                  <a:pt x="9011" y="2042"/>
                  <a:pt x="9017" y="2054"/>
                  <a:pt x="9024" y="2066"/>
                </a:cubicBezTo>
                <a:cubicBezTo>
                  <a:pt x="9031" y="2079"/>
                  <a:pt x="9037" y="2093"/>
                  <a:pt x="9044" y="2106"/>
                </a:cubicBezTo>
                <a:cubicBezTo>
                  <a:pt x="9051" y="2121"/>
                  <a:pt x="9057" y="2135"/>
                  <a:pt x="9064" y="2150"/>
                </a:cubicBezTo>
                <a:cubicBezTo>
                  <a:pt x="9071" y="2165"/>
                  <a:pt x="9077" y="2180"/>
                  <a:pt x="9084" y="2195"/>
                </a:cubicBezTo>
                <a:cubicBezTo>
                  <a:pt x="9090" y="2211"/>
                  <a:pt x="9097" y="2227"/>
                  <a:pt x="9103" y="2243"/>
                </a:cubicBezTo>
                <a:cubicBezTo>
                  <a:pt x="9109" y="2261"/>
                  <a:pt x="9116" y="2278"/>
                  <a:pt x="9122" y="2296"/>
                </a:cubicBezTo>
                <a:cubicBezTo>
                  <a:pt x="9128" y="2314"/>
                  <a:pt x="9135" y="2331"/>
                  <a:pt x="9141" y="2349"/>
                </a:cubicBezTo>
                <a:cubicBezTo>
                  <a:pt x="9147" y="2368"/>
                  <a:pt x="9153" y="2388"/>
                  <a:pt x="9159" y="2407"/>
                </a:cubicBezTo>
                <a:cubicBezTo>
                  <a:pt x="9165" y="2427"/>
                  <a:pt x="9170" y="2447"/>
                  <a:pt x="9176" y="2467"/>
                </a:cubicBezTo>
                <a:cubicBezTo>
                  <a:pt x="9182" y="2488"/>
                  <a:pt x="9187" y="2510"/>
                  <a:pt x="9193" y="2531"/>
                </a:cubicBezTo>
                <a:cubicBezTo>
                  <a:pt x="9195" y="2539"/>
                  <a:pt x="9198" y="2548"/>
                  <a:pt x="9200" y="2556"/>
                </a:cubicBezTo>
                <a:cubicBezTo>
                  <a:pt x="9202" y="2564"/>
                  <a:pt x="9205" y="2571"/>
                  <a:pt x="9207" y="2579"/>
                </a:cubicBezTo>
                <a:cubicBezTo>
                  <a:pt x="9210" y="2586"/>
                  <a:pt x="9212" y="2594"/>
                  <a:pt x="9215" y="2601"/>
                </a:cubicBezTo>
                <a:cubicBezTo>
                  <a:pt x="9218" y="2608"/>
                  <a:pt x="9220" y="2615"/>
                  <a:pt x="9223" y="2622"/>
                </a:cubicBezTo>
                <a:cubicBezTo>
                  <a:pt x="9226" y="2629"/>
                  <a:pt x="9228" y="2636"/>
                  <a:pt x="9231" y="2643"/>
                </a:cubicBezTo>
                <a:cubicBezTo>
                  <a:pt x="9234" y="2649"/>
                  <a:pt x="9237" y="2656"/>
                  <a:pt x="9240" y="2662"/>
                </a:cubicBezTo>
                <a:lnTo>
                  <a:pt x="9249" y="2680"/>
                </a:lnTo>
                <a:cubicBezTo>
                  <a:pt x="9252" y="2686"/>
                  <a:pt x="9256" y="2692"/>
                  <a:pt x="9259" y="2698"/>
                </a:cubicBezTo>
                <a:cubicBezTo>
                  <a:pt x="9262" y="2703"/>
                  <a:pt x="9266" y="2709"/>
                  <a:pt x="9269" y="2714"/>
                </a:cubicBezTo>
                <a:cubicBezTo>
                  <a:pt x="9272" y="2719"/>
                  <a:pt x="9276" y="2724"/>
                  <a:pt x="9279" y="2729"/>
                </a:cubicBezTo>
                <a:cubicBezTo>
                  <a:pt x="9282" y="2734"/>
                  <a:pt x="9286" y="2738"/>
                  <a:pt x="9289" y="2743"/>
                </a:cubicBezTo>
                <a:cubicBezTo>
                  <a:pt x="9293" y="2747"/>
                  <a:pt x="9296" y="2752"/>
                  <a:pt x="9300" y="2756"/>
                </a:cubicBezTo>
                <a:cubicBezTo>
                  <a:pt x="9304" y="2760"/>
                  <a:pt x="9307" y="2765"/>
                  <a:pt x="9311" y="2769"/>
                </a:cubicBezTo>
                <a:cubicBezTo>
                  <a:pt x="9315" y="2773"/>
                  <a:pt x="9319" y="2778"/>
                  <a:pt x="9323" y="2782"/>
                </a:cubicBezTo>
                <a:lnTo>
                  <a:pt x="9334" y="2793"/>
                </a:lnTo>
                <a:cubicBezTo>
                  <a:pt x="9338" y="2796"/>
                  <a:pt x="9343" y="2800"/>
                  <a:pt x="9347" y="2803"/>
                </a:cubicBezTo>
                <a:lnTo>
                  <a:pt x="9359" y="2812"/>
                </a:lnTo>
                <a:cubicBezTo>
                  <a:pt x="9363" y="2815"/>
                  <a:pt x="9368" y="2818"/>
                  <a:pt x="9372" y="2821"/>
                </a:cubicBezTo>
                <a:cubicBezTo>
                  <a:pt x="9376" y="2824"/>
                  <a:pt x="9380" y="2826"/>
                  <a:pt x="9384" y="2829"/>
                </a:cubicBezTo>
                <a:cubicBezTo>
                  <a:pt x="9389" y="2831"/>
                  <a:pt x="9393" y="2834"/>
                  <a:pt x="9398" y="2836"/>
                </a:cubicBezTo>
                <a:cubicBezTo>
                  <a:pt x="9407" y="2840"/>
                  <a:pt x="9415" y="2845"/>
                  <a:pt x="9424" y="2849"/>
                </a:cubicBezTo>
                <a:cubicBezTo>
                  <a:pt x="9433" y="2853"/>
                  <a:pt x="9443" y="2856"/>
                  <a:pt x="9452" y="2860"/>
                </a:cubicBezTo>
                <a:cubicBezTo>
                  <a:pt x="9461" y="2862"/>
                  <a:pt x="9471" y="2865"/>
                  <a:pt x="9480" y="2867"/>
                </a:cubicBezTo>
                <a:cubicBezTo>
                  <a:pt x="9490" y="2869"/>
                  <a:pt x="9500" y="2872"/>
                  <a:pt x="9510" y="2874"/>
                </a:cubicBezTo>
                <a:cubicBezTo>
                  <a:pt x="9520" y="2875"/>
                  <a:pt x="9530" y="2877"/>
                  <a:pt x="9540" y="2878"/>
                </a:cubicBezTo>
                <a:cubicBezTo>
                  <a:pt x="9550" y="2879"/>
                  <a:pt x="9560" y="2879"/>
                  <a:pt x="9570" y="2880"/>
                </a:cubicBezTo>
                <a:lnTo>
                  <a:pt x="9597" y="2883"/>
                </a:lnTo>
                <a:cubicBezTo>
                  <a:pt x="9606" y="2885"/>
                  <a:pt x="9614" y="2886"/>
                  <a:pt x="9623" y="2888"/>
                </a:cubicBezTo>
                <a:cubicBezTo>
                  <a:pt x="9632" y="2891"/>
                  <a:pt x="9641" y="2893"/>
                  <a:pt x="9650" y="2896"/>
                </a:cubicBezTo>
                <a:cubicBezTo>
                  <a:pt x="9658" y="2899"/>
                  <a:pt x="9666" y="2903"/>
                  <a:pt x="9674" y="2906"/>
                </a:cubicBezTo>
                <a:cubicBezTo>
                  <a:pt x="9682" y="2910"/>
                  <a:pt x="9691" y="2915"/>
                  <a:pt x="9699" y="2919"/>
                </a:cubicBezTo>
                <a:cubicBezTo>
                  <a:pt x="9707" y="2924"/>
                  <a:pt x="9714" y="2930"/>
                  <a:pt x="9722" y="2935"/>
                </a:cubicBezTo>
                <a:cubicBezTo>
                  <a:pt x="9730" y="2941"/>
                  <a:pt x="9737" y="2947"/>
                  <a:pt x="9745" y="2953"/>
                </a:cubicBezTo>
                <a:cubicBezTo>
                  <a:pt x="9752" y="2960"/>
                  <a:pt x="9760" y="2966"/>
                  <a:pt x="9767" y="2973"/>
                </a:cubicBezTo>
                <a:cubicBezTo>
                  <a:pt x="9774" y="2981"/>
                  <a:pt x="9782" y="2989"/>
                  <a:pt x="9789" y="2997"/>
                </a:cubicBezTo>
                <a:lnTo>
                  <a:pt x="9809" y="3020"/>
                </a:lnTo>
                <a:lnTo>
                  <a:pt x="9830" y="3047"/>
                </a:lnTo>
                <a:cubicBezTo>
                  <a:pt x="9836" y="3057"/>
                  <a:pt x="9843" y="3067"/>
                  <a:pt x="9849" y="3077"/>
                </a:cubicBezTo>
                <a:cubicBezTo>
                  <a:pt x="9855" y="3088"/>
                  <a:pt x="9862" y="3098"/>
                  <a:pt x="9868" y="3109"/>
                </a:cubicBezTo>
                <a:cubicBezTo>
                  <a:pt x="9874" y="3120"/>
                  <a:pt x="9880" y="3132"/>
                  <a:pt x="9886" y="3143"/>
                </a:cubicBezTo>
                <a:cubicBezTo>
                  <a:pt x="9892" y="3155"/>
                  <a:pt x="9897" y="3167"/>
                  <a:pt x="9903" y="3179"/>
                </a:cubicBezTo>
                <a:cubicBezTo>
                  <a:pt x="9909" y="3192"/>
                  <a:pt x="9914" y="3204"/>
                  <a:pt x="9920" y="3217"/>
                </a:cubicBezTo>
                <a:cubicBezTo>
                  <a:pt x="9947" y="3419"/>
                  <a:pt x="9973" y="3621"/>
                  <a:pt x="10000" y="3823"/>
                </a:cubicBezTo>
                <a:lnTo>
                  <a:pt x="10000" y="4723"/>
                </a:lnTo>
                <a:lnTo>
                  <a:pt x="9994" y="7732"/>
                </a:lnTo>
                <a:cubicBezTo>
                  <a:pt x="9988" y="7758"/>
                  <a:pt x="10011" y="7841"/>
                  <a:pt x="10005" y="7867"/>
                </a:cubicBezTo>
                <a:lnTo>
                  <a:pt x="9867" y="8101"/>
                </a:lnTo>
                <a:lnTo>
                  <a:pt x="9586" y="8564"/>
                </a:lnTo>
                <a:lnTo>
                  <a:pt x="9424" y="8260"/>
                </a:lnTo>
                <a:lnTo>
                  <a:pt x="8843" y="7732"/>
                </a:lnTo>
                <a:cubicBezTo>
                  <a:pt x="8811" y="7794"/>
                  <a:pt x="8779" y="7855"/>
                  <a:pt x="8747" y="7917"/>
                </a:cubicBezTo>
                <a:lnTo>
                  <a:pt x="8430" y="7641"/>
                </a:lnTo>
                <a:lnTo>
                  <a:pt x="8280" y="7745"/>
                </a:lnTo>
                <a:lnTo>
                  <a:pt x="8277" y="7766"/>
                </a:lnTo>
                <a:cubicBezTo>
                  <a:pt x="8276" y="7772"/>
                  <a:pt x="8274" y="7779"/>
                  <a:pt x="8273" y="7785"/>
                </a:cubicBezTo>
                <a:cubicBezTo>
                  <a:pt x="8271" y="7790"/>
                  <a:pt x="8270" y="7796"/>
                  <a:pt x="8268" y="7801"/>
                </a:cubicBezTo>
                <a:cubicBezTo>
                  <a:pt x="8266" y="7805"/>
                  <a:pt x="8265" y="7810"/>
                  <a:pt x="8263" y="7814"/>
                </a:cubicBezTo>
                <a:cubicBezTo>
                  <a:pt x="8261" y="7818"/>
                  <a:pt x="8258" y="7821"/>
                  <a:pt x="8256" y="7825"/>
                </a:cubicBezTo>
                <a:cubicBezTo>
                  <a:pt x="8254" y="7829"/>
                  <a:pt x="8251" y="7832"/>
                  <a:pt x="8249" y="7836"/>
                </a:cubicBezTo>
                <a:cubicBezTo>
                  <a:pt x="8247" y="7839"/>
                  <a:pt x="8245" y="7841"/>
                  <a:pt x="8243" y="7844"/>
                </a:cubicBezTo>
                <a:cubicBezTo>
                  <a:pt x="8240" y="7846"/>
                  <a:pt x="8238" y="7848"/>
                  <a:pt x="8235" y="7850"/>
                </a:cubicBezTo>
                <a:cubicBezTo>
                  <a:pt x="8233" y="7852"/>
                  <a:pt x="8230" y="7853"/>
                  <a:pt x="8228" y="7855"/>
                </a:cubicBezTo>
                <a:lnTo>
                  <a:pt x="8219" y="7858"/>
                </a:lnTo>
                <a:cubicBezTo>
                  <a:pt x="8216" y="7858"/>
                  <a:pt x="8213" y="7859"/>
                  <a:pt x="8210" y="7859"/>
                </a:cubicBezTo>
                <a:lnTo>
                  <a:pt x="8201" y="7859"/>
                </a:lnTo>
                <a:lnTo>
                  <a:pt x="8191" y="7859"/>
                </a:lnTo>
                <a:cubicBezTo>
                  <a:pt x="8188" y="7859"/>
                  <a:pt x="8184" y="7858"/>
                  <a:pt x="8181" y="7858"/>
                </a:cubicBezTo>
                <a:cubicBezTo>
                  <a:pt x="8178" y="7857"/>
                  <a:pt x="8174" y="7856"/>
                  <a:pt x="8171" y="7855"/>
                </a:cubicBezTo>
                <a:cubicBezTo>
                  <a:pt x="8168" y="7854"/>
                  <a:pt x="8164" y="7852"/>
                  <a:pt x="8161" y="7851"/>
                </a:cubicBezTo>
                <a:cubicBezTo>
                  <a:pt x="8159" y="7858"/>
                  <a:pt x="8157" y="7866"/>
                  <a:pt x="8155" y="7873"/>
                </a:cubicBezTo>
                <a:cubicBezTo>
                  <a:pt x="8153" y="7880"/>
                  <a:pt x="8150" y="7888"/>
                  <a:pt x="8148" y="7895"/>
                </a:cubicBezTo>
                <a:cubicBezTo>
                  <a:pt x="8146" y="7902"/>
                  <a:pt x="8143" y="7909"/>
                  <a:pt x="8141" y="7916"/>
                </a:cubicBezTo>
                <a:cubicBezTo>
                  <a:pt x="8138" y="7922"/>
                  <a:pt x="8136" y="7929"/>
                  <a:pt x="8133" y="7935"/>
                </a:cubicBezTo>
                <a:cubicBezTo>
                  <a:pt x="8131" y="7941"/>
                  <a:pt x="8128" y="7946"/>
                  <a:pt x="8126" y="7952"/>
                </a:cubicBezTo>
                <a:cubicBezTo>
                  <a:pt x="8123" y="7958"/>
                  <a:pt x="8119" y="7964"/>
                  <a:pt x="8116" y="7970"/>
                </a:cubicBezTo>
                <a:cubicBezTo>
                  <a:pt x="8113" y="7975"/>
                  <a:pt x="8110" y="7981"/>
                  <a:pt x="8107" y="7986"/>
                </a:cubicBezTo>
                <a:cubicBezTo>
                  <a:pt x="8104" y="7991"/>
                  <a:pt x="8100" y="7995"/>
                  <a:pt x="8097" y="8000"/>
                </a:cubicBezTo>
                <a:cubicBezTo>
                  <a:pt x="8094" y="8004"/>
                  <a:pt x="8090" y="8009"/>
                  <a:pt x="8087" y="8013"/>
                </a:cubicBezTo>
                <a:cubicBezTo>
                  <a:pt x="8083" y="8017"/>
                  <a:pt x="8080" y="8022"/>
                  <a:pt x="8076" y="8026"/>
                </a:cubicBezTo>
                <a:cubicBezTo>
                  <a:pt x="8072" y="8029"/>
                  <a:pt x="8068" y="8033"/>
                  <a:pt x="8064" y="8036"/>
                </a:cubicBezTo>
                <a:cubicBezTo>
                  <a:pt x="8060" y="8040"/>
                  <a:pt x="8056" y="8043"/>
                  <a:pt x="8052" y="8047"/>
                </a:cubicBezTo>
                <a:cubicBezTo>
                  <a:pt x="8048" y="8050"/>
                  <a:pt x="8043" y="8053"/>
                  <a:pt x="8039" y="8056"/>
                </a:cubicBezTo>
                <a:cubicBezTo>
                  <a:pt x="8035" y="8058"/>
                  <a:pt x="8030" y="8061"/>
                  <a:pt x="8026" y="8063"/>
                </a:cubicBezTo>
                <a:cubicBezTo>
                  <a:pt x="8022" y="8065"/>
                  <a:pt x="8017" y="8068"/>
                  <a:pt x="8013" y="8070"/>
                </a:cubicBezTo>
                <a:cubicBezTo>
                  <a:pt x="8008" y="8072"/>
                  <a:pt x="8004" y="8074"/>
                  <a:pt x="7999" y="8076"/>
                </a:cubicBezTo>
                <a:cubicBezTo>
                  <a:pt x="7994" y="8078"/>
                  <a:pt x="7990" y="8079"/>
                  <a:pt x="7985" y="8081"/>
                </a:cubicBezTo>
                <a:cubicBezTo>
                  <a:pt x="7980" y="8082"/>
                  <a:pt x="7974" y="8083"/>
                  <a:pt x="7969" y="8084"/>
                </a:cubicBezTo>
                <a:lnTo>
                  <a:pt x="7954" y="8087"/>
                </a:lnTo>
                <a:cubicBezTo>
                  <a:pt x="7949" y="8088"/>
                  <a:pt x="7943" y="8088"/>
                  <a:pt x="7938" y="8089"/>
                </a:cubicBezTo>
                <a:lnTo>
                  <a:pt x="7921" y="8089"/>
                </a:lnTo>
                <a:lnTo>
                  <a:pt x="7904" y="8089"/>
                </a:lnTo>
                <a:cubicBezTo>
                  <a:pt x="7898" y="8088"/>
                  <a:pt x="7893" y="8088"/>
                  <a:pt x="7887" y="8087"/>
                </a:cubicBezTo>
                <a:cubicBezTo>
                  <a:pt x="7881" y="8086"/>
                  <a:pt x="7875" y="8086"/>
                  <a:pt x="7869" y="8085"/>
                </a:cubicBezTo>
                <a:cubicBezTo>
                  <a:pt x="7857" y="8083"/>
                  <a:pt x="7844" y="8080"/>
                  <a:pt x="7832" y="8078"/>
                </a:cubicBezTo>
                <a:lnTo>
                  <a:pt x="7793" y="8069"/>
                </a:lnTo>
                <a:lnTo>
                  <a:pt x="7753" y="8054"/>
                </a:lnTo>
                <a:cubicBezTo>
                  <a:pt x="7739" y="8048"/>
                  <a:pt x="7726" y="8042"/>
                  <a:pt x="7712" y="8036"/>
                </a:cubicBezTo>
                <a:lnTo>
                  <a:pt x="7526" y="8128"/>
                </a:lnTo>
                <a:lnTo>
                  <a:pt x="7352" y="8393"/>
                </a:lnTo>
                <a:cubicBezTo>
                  <a:pt x="7333" y="8228"/>
                  <a:pt x="7313" y="8063"/>
                  <a:pt x="7294" y="7898"/>
                </a:cubicBezTo>
                <a:cubicBezTo>
                  <a:pt x="7261" y="7724"/>
                  <a:pt x="7228" y="7551"/>
                  <a:pt x="7195" y="7377"/>
                </a:cubicBezTo>
                <a:lnTo>
                  <a:pt x="7012" y="6847"/>
                </a:lnTo>
                <a:lnTo>
                  <a:pt x="6629" y="7058"/>
                </a:lnTo>
                <a:cubicBezTo>
                  <a:pt x="6661" y="7329"/>
                  <a:pt x="6693" y="7601"/>
                  <a:pt x="6725" y="7872"/>
                </a:cubicBezTo>
                <a:cubicBezTo>
                  <a:pt x="6778" y="8013"/>
                  <a:pt x="6830" y="8155"/>
                  <a:pt x="6883" y="8296"/>
                </a:cubicBezTo>
                <a:cubicBezTo>
                  <a:pt x="6927" y="8460"/>
                  <a:pt x="6970" y="8625"/>
                  <a:pt x="7014" y="8789"/>
                </a:cubicBezTo>
                <a:lnTo>
                  <a:pt x="6783" y="8986"/>
                </a:lnTo>
                <a:lnTo>
                  <a:pt x="6352" y="9249"/>
                </a:lnTo>
                <a:lnTo>
                  <a:pt x="6355" y="9222"/>
                </a:lnTo>
                <a:cubicBezTo>
                  <a:pt x="6355" y="9213"/>
                  <a:pt x="6356" y="9205"/>
                  <a:pt x="6356" y="9196"/>
                </a:cubicBezTo>
                <a:lnTo>
                  <a:pt x="6356" y="9174"/>
                </a:lnTo>
                <a:cubicBezTo>
                  <a:pt x="6355" y="9168"/>
                  <a:pt x="6355" y="9162"/>
                  <a:pt x="6354" y="9156"/>
                </a:cubicBezTo>
                <a:lnTo>
                  <a:pt x="6351" y="9138"/>
                </a:lnTo>
                <a:cubicBezTo>
                  <a:pt x="6350" y="9133"/>
                  <a:pt x="6348" y="9128"/>
                  <a:pt x="6347" y="9123"/>
                </a:cubicBezTo>
                <a:cubicBezTo>
                  <a:pt x="6345" y="9120"/>
                  <a:pt x="6343" y="9116"/>
                  <a:pt x="6341" y="9113"/>
                </a:cubicBezTo>
                <a:cubicBezTo>
                  <a:pt x="6339" y="9109"/>
                  <a:pt x="6338" y="9105"/>
                  <a:pt x="6336" y="9101"/>
                </a:cubicBezTo>
                <a:lnTo>
                  <a:pt x="6329" y="9094"/>
                </a:lnTo>
                <a:cubicBezTo>
                  <a:pt x="6327" y="9092"/>
                  <a:pt x="6324" y="9091"/>
                  <a:pt x="6322" y="9089"/>
                </a:cubicBezTo>
                <a:cubicBezTo>
                  <a:pt x="6319" y="9088"/>
                  <a:pt x="6317" y="9087"/>
                  <a:pt x="6314" y="9086"/>
                </a:cubicBezTo>
                <a:cubicBezTo>
                  <a:pt x="6312" y="9086"/>
                  <a:pt x="6309" y="9085"/>
                  <a:pt x="6307" y="9085"/>
                </a:cubicBezTo>
                <a:lnTo>
                  <a:pt x="6299" y="9085"/>
                </a:lnTo>
                <a:cubicBezTo>
                  <a:pt x="6296" y="9085"/>
                  <a:pt x="6294" y="9086"/>
                  <a:pt x="6291" y="9086"/>
                </a:cubicBezTo>
                <a:cubicBezTo>
                  <a:pt x="6288" y="9087"/>
                  <a:pt x="6286" y="9089"/>
                  <a:pt x="6283" y="9090"/>
                </a:cubicBezTo>
                <a:cubicBezTo>
                  <a:pt x="6280" y="9092"/>
                  <a:pt x="6278" y="9093"/>
                  <a:pt x="6275" y="9095"/>
                </a:cubicBezTo>
                <a:cubicBezTo>
                  <a:pt x="6273" y="9097"/>
                  <a:pt x="6270" y="9099"/>
                  <a:pt x="6268" y="9101"/>
                </a:cubicBezTo>
                <a:cubicBezTo>
                  <a:pt x="6266" y="9104"/>
                  <a:pt x="6264" y="9108"/>
                  <a:pt x="6262" y="9111"/>
                </a:cubicBezTo>
                <a:cubicBezTo>
                  <a:pt x="6260" y="9114"/>
                  <a:pt x="6257" y="9118"/>
                  <a:pt x="6255" y="9121"/>
                </a:cubicBezTo>
                <a:cubicBezTo>
                  <a:pt x="6253" y="9124"/>
                  <a:pt x="6252" y="9128"/>
                  <a:pt x="6250" y="9131"/>
                </a:cubicBezTo>
                <a:cubicBezTo>
                  <a:pt x="6249" y="9135"/>
                  <a:pt x="6247" y="9139"/>
                  <a:pt x="6246" y="9143"/>
                </a:cubicBezTo>
                <a:cubicBezTo>
                  <a:pt x="6245" y="9148"/>
                  <a:pt x="6244" y="9152"/>
                  <a:pt x="6243" y="9157"/>
                </a:cubicBezTo>
                <a:cubicBezTo>
                  <a:pt x="6242" y="9162"/>
                  <a:pt x="6242" y="9166"/>
                  <a:pt x="6241" y="9171"/>
                </a:cubicBezTo>
                <a:cubicBezTo>
                  <a:pt x="6241" y="9176"/>
                  <a:pt x="6240" y="9181"/>
                  <a:pt x="6240" y="9186"/>
                </a:cubicBezTo>
                <a:cubicBezTo>
                  <a:pt x="6240" y="9191"/>
                  <a:pt x="6241" y="9196"/>
                  <a:pt x="6241" y="9201"/>
                </a:cubicBezTo>
                <a:cubicBezTo>
                  <a:pt x="6242" y="9207"/>
                  <a:pt x="6242" y="9213"/>
                  <a:pt x="6243" y="9219"/>
                </a:cubicBezTo>
                <a:cubicBezTo>
                  <a:pt x="6245" y="9225"/>
                  <a:pt x="6246" y="9230"/>
                  <a:pt x="6248" y="9236"/>
                </a:cubicBezTo>
                <a:cubicBezTo>
                  <a:pt x="6250" y="9242"/>
                  <a:pt x="6251" y="9249"/>
                  <a:pt x="6253" y="9255"/>
                </a:cubicBezTo>
                <a:cubicBezTo>
                  <a:pt x="6256" y="9261"/>
                  <a:pt x="6258" y="9267"/>
                  <a:pt x="6261" y="9273"/>
                </a:cubicBezTo>
                <a:cubicBezTo>
                  <a:pt x="6264" y="9280"/>
                  <a:pt x="6268" y="9286"/>
                  <a:pt x="6271" y="9293"/>
                </a:cubicBezTo>
                <a:cubicBezTo>
                  <a:pt x="6275" y="9299"/>
                  <a:pt x="6280" y="9306"/>
                  <a:pt x="6284" y="9312"/>
                </a:cubicBezTo>
                <a:lnTo>
                  <a:pt x="6299" y="9330"/>
                </a:lnTo>
                <a:lnTo>
                  <a:pt x="5999" y="9683"/>
                </a:lnTo>
                <a:lnTo>
                  <a:pt x="5670" y="10000"/>
                </a:lnTo>
                <a:lnTo>
                  <a:pt x="5565" y="9760"/>
                </a:lnTo>
                <a:cubicBezTo>
                  <a:pt x="5560" y="9759"/>
                  <a:pt x="5554" y="9759"/>
                  <a:pt x="5549" y="9758"/>
                </a:cubicBezTo>
                <a:cubicBezTo>
                  <a:pt x="5544" y="9758"/>
                  <a:pt x="5539" y="9757"/>
                  <a:pt x="5534" y="9757"/>
                </a:cubicBezTo>
                <a:cubicBezTo>
                  <a:pt x="5529" y="9756"/>
                  <a:pt x="5523" y="9754"/>
                  <a:pt x="5518" y="9753"/>
                </a:cubicBezTo>
                <a:cubicBezTo>
                  <a:pt x="5513" y="9752"/>
                  <a:pt x="5508" y="9750"/>
                  <a:pt x="5503" y="9749"/>
                </a:cubicBezTo>
                <a:lnTo>
                  <a:pt x="5488" y="9743"/>
                </a:lnTo>
                <a:cubicBezTo>
                  <a:pt x="5483" y="9741"/>
                  <a:pt x="5478" y="9738"/>
                  <a:pt x="5473" y="9736"/>
                </a:cubicBezTo>
                <a:cubicBezTo>
                  <a:pt x="5468" y="9734"/>
                  <a:pt x="5463" y="9731"/>
                  <a:pt x="5458" y="9729"/>
                </a:cubicBezTo>
                <a:cubicBezTo>
                  <a:pt x="5453" y="9725"/>
                  <a:pt x="5448" y="9722"/>
                  <a:pt x="5443" y="9718"/>
                </a:cubicBezTo>
                <a:lnTo>
                  <a:pt x="5428" y="9709"/>
                </a:lnTo>
                <a:cubicBezTo>
                  <a:pt x="5423" y="9705"/>
                  <a:pt x="5419" y="9701"/>
                  <a:pt x="5414" y="9697"/>
                </a:cubicBezTo>
                <a:cubicBezTo>
                  <a:pt x="5409" y="9694"/>
                  <a:pt x="5405" y="9690"/>
                  <a:pt x="5400" y="9687"/>
                </a:cubicBezTo>
                <a:cubicBezTo>
                  <a:pt x="5395" y="9683"/>
                  <a:pt x="5390" y="9678"/>
                  <a:pt x="5385" y="9674"/>
                </a:cubicBezTo>
                <a:lnTo>
                  <a:pt x="5371" y="9660"/>
                </a:lnTo>
                <a:cubicBezTo>
                  <a:pt x="5366" y="9655"/>
                  <a:pt x="5361" y="9651"/>
                  <a:pt x="5356" y="9646"/>
                </a:cubicBezTo>
                <a:cubicBezTo>
                  <a:pt x="5352" y="9641"/>
                  <a:pt x="5347" y="9637"/>
                  <a:pt x="5343" y="9632"/>
                </a:cubicBezTo>
                <a:cubicBezTo>
                  <a:pt x="5338" y="9627"/>
                  <a:pt x="5333" y="9621"/>
                  <a:pt x="5328" y="9616"/>
                </a:cubicBezTo>
                <a:cubicBezTo>
                  <a:pt x="5319" y="9604"/>
                  <a:pt x="5310" y="9593"/>
                  <a:pt x="5301" y="9581"/>
                </a:cubicBezTo>
                <a:lnTo>
                  <a:pt x="5274" y="9545"/>
                </a:lnTo>
                <a:cubicBezTo>
                  <a:pt x="5265" y="9532"/>
                  <a:pt x="5256" y="9518"/>
                  <a:pt x="5247" y="9505"/>
                </a:cubicBezTo>
                <a:cubicBezTo>
                  <a:pt x="5238" y="9491"/>
                  <a:pt x="5229" y="9476"/>
                  <a:pt x="5220" y="9462"/>
                </a:cubicBezTo>
                <a:cubicBezTo>
                  <a:pt x="5211" y="9447"/>
                  <a:pt x="5202" y="9433"/>
                  <a:pt x="5193" y="9418"/>
                </a:cubicBezTo>
                <a:cubicBezTo>
                  <a:pt x="5184" y="9402"/>
                  <a:pt x="5176" y="9386"/>
                  <a:pt x="5167" y="9370"/>
                </a:cubicBezTo>
                <a:cubicBezTo>
                  <a:pt x="5158" y="9354"/>
                  <a:pt x="5150" y="9339"/>
                  <a:pt x="5141" y="9323"/>
                </a:cubicBezTo>
                <a:cubicBezTo>
                  <a:pt x="5133" y="9306"/>
                  <a:pt x="5124" y="9289"/>
                  <a:pt x="5116" y="9272"/>
                </a:cubicBezTo>
                <a:cubicBezTo>
                  <a:pt x="5109" y="9273"/>
                  <a:pt x="5103" y="9275"/>
                  <a:pt x="5096" y="9276"/>
                </a:cubicBezTo>
                <a:lnTo>
                  <a:pt x="5075" y="9279"/>
                </a:lnTo>
                <a:lnTo>
                  <a:pt x="5054" y="9279"/>
                </a:lnTo>
                <a:lnTo>
                  <a:pt x="5033" y="9279"/>
                </a:lnTo>
                <a:cubicBezTo>
                  <a:pt x="5026" y="9278"/>
                  <a:pt x="5019" y="9278"/>
                  <a:pt x="5012" y="9277"/>
                </a:cubicBezTo>
                <a:cubicBezTo>
                  <a:pt x="5005" y="9277"/>
                  <a:pt x="4998" y="9276"/>
                  <a:pt x="4991" y="9276"/>
                </a:cubicBezTo>
                <a:cubicBezTo>
                  <a:pt x="4984" y="9274"/>
                  <a:pt x="4977" y="9273"/>
                  <a:pt x="4970" y="9271"/>
                </a:cubicBezTo>
                <a:cubicBezTo>
                  <a:pt x="4963" y="9269"/>
                  <a:pt x="4955" y="9268"/>
                  <a:pt x="4948" y="9266"/>
                </a:cubicBezTo>
                <a:cubicBezTo>
                  <a:pt x="4941" y="9263"/>
                  <a:pt x="4934" y="9261"/>
                  <a:pt x="4927" y="9258"/>
                </a:cubicBezTo>
                <a:cubicBezTo>
                  <a:pt x="4920" y="9255"/>
                  <a:pt x="4912" y="9253"/>
                  <a:pt x="4905" y="9250"/>
                </a:cubicBezTo>
                <a:lnTo>
                  <a:pt x="4884" y="9241"/>
                </a:lnTo>
                <a:cubicBezTo>
                  <a:pt x="4877" y="9237"/>
                  <a:pt x="4869" y="9233"/>
                  <a:pt x="4862" y="9229"/>
                </a:cubicBezTo>
                <a:cubicBezTo>
                  <a:pt x="4855" y="9224"/>
                  <a:pt x="4847" y="9220"/>
                  <a:pt x="4840" y="9215"/>
                </a:cubicBezTo>
                <a:cubicBezTo>
                  <a:pt x="4833" y="9210"/>
                  <a:pt x="4826" y="9206"/>
                  <a:pt x="4819" y="9201"/>
                </a:cubicBezTo>
                <a:cubicBezTo>
                  <a:pt x="4812" y="9196"/>
                  <a:pt x="4804" y="9191"/>
                  <a:pt x="4797" y="9186"/>
                </a:cubicBezTo>
                <a:cubicBezTo>
                  <a:pt x="4790" y="9179"/>
                  <a:pt x="4782" y="9173"/>
                  <a:pt x="4775" y="9166"/>
                </a:cubicBezTo>
                <a:cubicBezTo>
                  <a:pt x="4763" y="9166"/>
                  <a:pt x="4752" y="9167"/>
                  <a:pt x="4740" y="9167"/>
                </a:cubicBezTo>
                <a:lnTo>
                  <a:pt x="4705" y="9167"/>
                </a:lnTo>
                <a:cubicBezTo>
                  <a:pt x="4694" y="9167"/>
                  <a:pt x="4683" y="9166"/>
                  <a:pt x="4672" y="9166"/>
                </a:cubicBezTo>
                <a:cubicBezTo>
                  <a:pt x="4660" y="9165"/>
                  <a:pt x="4649" y="9165"/>
                  <a:pt x="4637" y="9164"/>
                </a:cubicBezTo>
                <a:lnTo>
                  <a:pt x="4603" y="9158"/>
                </a:lnTo>
                <a:lnTo>
                  <a:pt x="4569" y="9152"/>
                </a:lnTo>
                <a:cubicBezTo>
                  <a:pt x="4557" y="9149"/>
                  <a:pt x="4546" y="9147"/>
                  <a:pt x="4534" y="9144"/>
                </a:cubicBezTo>
                <a:cubicBezTo>
                  <a:pt x="4522" y="9140"/>
                  <a:pt x="4511" y="9137"/>
                  <a:pt x="4499" y="9133"/>
                </a:cubicBezTo>
                <a:cubicBezTo>
                  <a:pt x="4488" y="9129"/>
                  <a:pt x="4476" y="9126"/>
                  <a:pt x="4465" y="9122"/>
                </a:cubicBezTo>
                <a:cubicBezTo>
                  <a:pt x="4454" y="9117"/>
                  <a:pt x="4442" y="9113"/>
                  <a:pt x="4431" y="9108"/>
                </a:cubicBezTo>
                <a:cubicBezTo>
                  <a:pt x="4419" y="9103"/>
                  <a:pt x="4408" y="9097"/>
                  <a:pt x="4396" y="9092"/>
                </a:cubicBezTo>
                <a:cubicBezTo>
                  <a:pt x="4384" y="9086"/>
                  <a:pt x="4373" y="9080"/>
                  <a:pt x="4361" y="9074"/>
                </a:cubicBezTo>
                <a:cubicBezTo>
                  <a:pt x="4350" y="9068"/>
                  <a:pt x="4338" y="9061"/>
                  <a:pt x="4327" y="9055"/>
                </a:cubicBezTo>
                <a:cubicBezTo>
                  <a:pt x="4316" y="9048"/>
                  <a:pt x="4304" y="9040"/>
                  <a:pt x="4293" y="9033"/>
                </a:cubicBezTo>
                <a:lnTo>
                  <a:pt x="4259" y="9008"/>
                </a:lnTo>
                <a:cubicBezTo>
                  <a:pt x="4247" y="9000"/>
                  <a:pt x="4236" y="8991"/>
                  <a:pt x="4224" y="8983"/>
                </a:cubicBezTo>
                <a:lnTo>
                  <a:pt x="4186" y="8983"/>
                </a:lnTo>
                <a:cubicBezTo>
                  <a:pt x="4173" y="8983"/>
                  <a:pt x="4161" y="8984"/>
                  <a:pt x="4148" y="8984"/>
                </a:cubicBezTo>
                <a:cubicBezTo>
                  <a:pt x="4136" y="8984"/>
                  <a:pt x="4123" y="8983"/>
                  <a:pt x="4111" y="8983"/>
                </a:cubicBezTo>
                <a:lnTo>
                  <a:pt x="4073" y="8980"/>
                </a:lnTo>
                <a:cubicBezTo>
                  <a:pt x="4060" y="8978"/>
                  <a:pt x="4048" y="8977"/>
                  <a:pt x="4035" y="8975"/>
                </a:cubicBezTo>
                <a:cubicBezTo>
                  <a:pt x="4023" y="8973"/>
                  <a:pt x="4010" y="8972"/>
                  <a:pt x="3998" y="8970"/>
                </a:cubicBezTo>
                <a:cubicBezTo>
                  <a:pt x="3986" y="8967"/>
                  <a:pt x="3973" y="8965"/>
                  <a:pt x="3961" y="8962"/>
                </a:cubicBezTo>
                <a:cubicBezTo>
                  <a:pt x="3949" y="8959"/>
                  <a:pt x="3936" y="8957"/>
                  <a:pt x="3924" y="8954"/>
                </a:cubicBezTo>
                <a:lnTo>
                  <a:pt x="3887" y="8945"/>
                </a:lnTo>
                <a:lnTo>
                  <a:pt x="3850" y="8933"/>
                </a:lnTo>
                <a:cubicBezTo>
                  <a:pt x="3838" y="8929"/>
                  <a:pt x="3825" y="8924"/>
                  <a:pt x="3813" y="8920"/>
                </a:cubicBezTo>
                <a:cubicBezTo>
                  <a:pt x="3801" y="8915"/>
                  <a:pt x="3789" y="8911"/>
                  <a:pt x="3777" y="8906"/>
                </a:cubicBezTo>
                <a:cubicBezTo>
                  <a:pt x="3765" y="8901"/>
                  <a:pt x="3752" y="8897"/>
                  <a:pt x="3740" y="8892"/>
                </a:cubicBezTo>
                <a:cubicBezTo>
                  <a:pt x="3728" y="8886"/>
                  <a:pt x="3716" y="8881"/>
                  <a:pt x="3704" y="8875"/>
                </a:cubicBezTo>
                <a:cubicBezTo>
                  <a:pt x="3692" y="8869"/>
                  <a:pt x="3679" y="8862"/>
                  <a:pt x="3667" y="8856"/>
                </a:cubicBezTo>
                <a:cubicBezTo>
                  <a:pt x="3655" y="8850"/>
                  <a:pt x="3644" y="8844"/>
                  <a:pt x="3632" y="8838"/>
                </a:cubicBezTo>
                <a:cubicBezTo>
                  <a:pt x="3620" y="8831"/>
                  <a:pt x="3607" y="8824"/>
                  <a:pt x="3595" y="8817"/>
                </a:cubicBezTo>
                <a:lnTo>
                  <a:pt x="3559" y="8793"/>
                </a:lnTo>
                <a:cubicBezTo>
                  <a:pt x="3547" y="8785"/>
                  <a:pt x="3536" y="8777"/>
                  <a:pt x="3524" y="8769"/>
                </a:cubicBezTo>
                <a:cubicBezTo>
                  <a:pt x="3512" y="8760"/>
                  <a:pt x="3500" y="8752"/>
                  <a:pt x="3488" y="8743"/>
                </a:cubicBezTo>
                <a:cubicBezTo>
                  <a:pt x="3476" y="8735"/>
                  <a:pt x="3464" y="8726"/>
                  <a:pt x="3452" y="8718"/>
                </a:cubicBezTo>
                <a:lnTo>
                  <a:pt x="3417" y="8689"/>
                </a:lnTo>
                <a:cubicBezTo>
                  <a:pt x="3405" y="8679"/>
                  <a:pt x="3393" y="8668"/>
                  <a:pt x="3381" y="8658"/>
                </a:cubicBezTo>
                <a:cubicBezTo>
                  <a:pt x="3369" y="8648"/>
                  <a:pt x="3358" y="8637"/>
                  <a:pt x="3346" y="8627"/>
                </a:cubicBezTo>
                <a:lnTo>
                  <a:pt x="3311" y="8595"/>
                </a:lnTo>
                <a:lnTo>
                  <a:pt x="3276" y="8560"/>
                </a:lnTo>
                <a:cubicBezTo>
                  <a:pt x="3264" y="8548"/>
                  <a:pt x="3253" y="8536"/>
                  <a:pt x="3241" y="8524"/>
                </a:cubicBezTo>
                <a:cubicBezTo>
                  <a:pt x="3229" y="8512"/>
                  <a:pt x="3218" y="8499"/>
                  <a:pt x="3206" y="8487"/>
                </a:cubicBezTo>
                <a:cubicBezTo>
                  <a:pt x="3194" y="8474"/>
                  <a:pt x="3183" y="8460"/>
                  <a:pt x="3171" y="8447"/>
                </a:cubicBezTo>
                <a:cubicBezTo>
                  <a:pt x="3160" y="8434"/>
                  <a:pt x="3148" y="8422"/>
                  <a:pt x="3137" y="8409"/>
                </a:cubicBezTo>
                <a:lnTo>
                  <a:pt x="3103" y="8366"/>
                </a:lnTo>
                <a:cubicBezTo>
                  <a:pt x="3091" y="8352"/>
                  <a:pt x="3080" y="8337"/>
                  <a:pt x="3068" y="8323"/>
                </a:cubicBezTo>
                <a:lnTo>
                  <a:pt x="2799" y="8085"/>
                </a:lnTo>
                <a:lnTo>
                  <a:pt x="2386" y="7822"/>
                </a:lnTo>
                <a:lnTo>
                  <a:pt x="2110" y="7624"/>
                </a:lnTo>
                <a:cubicBezTo>
                  <a:pt x="2101" y="7624"/>
                  <a:pt x="2091" y="7625"/>
                  <a:pt x="2082" y="7625"/>
                </a:cubicBezTo>
                <a:cubicBezTo>
                  <a:pt x="2073" y="7625"/>
                  <a:pt x="2063" y="7624"/>
                  <a:pt x="2054" y="7624"/>
                </a:cubicBezTo>
                <a:cubicBezTo>
                  <a:pt x="2045" y="7623"/>
                  <a:pt x="2037" y="7621"/>
                  <a:pt x="2028" y="7620"/>
                </a:cubicBezTo>
                <a:cubicBezTo>
                  <a:pt x="2019" y="7619"/>
                  <a:pt x="2010" y="7617"/>
                  <a:pt x="2001" y="7616"/>
                </a:cubicBezTo>
                <a:cubicBezTo>
                  <a:pt x="1992" y="7613"/>
                  <a:pt x="1983" y="7611"/>
                  <a:pt x="1974" y="7608"/>
                </a:cubicBezTo>
                <a:cubicBezTo>
                  <a:pt x="1965" y="7605"/>
                  <a:pt x="1957" y="7601"/>
                  <a:pt x="1948" y="7598"/>
                </a:cubicBezTo>
                <a:cubicBezTo>
                  <a:pt x="1940" y="7595"/>
                  <a:pt x="1931" y="7592"/>
                  <a:pt x="1923" y="7589"/>
                </a:cubicBezTo>
                <a:cubicBezTo>
                  <a:pt x="1914" y="7584"/>
                  <a:pt x="1906" y="7580"/>
                  <a:pt x="1897" y="7575"/>
                </a:cubicBezTo>
                <a:lnTo>
                  <a:pt x="1873" y="7560"/>
                </a:lnTo>
                <a:cubicBezTo>
                  <a:pt x="1865" y="7555"/>
                  <a:pt x="1856" y="7550"/>
                  <a:pt x="1848" y="7545"/>
                </a:cubicBezTo>
                <a:cubicBezTo>
                  <a:pt x="1840" y="7539"/>
                  <a:pt x="1832" y="7532"/>
                  <a:pt x="1824" y="7526"/>
                </a:cubicBezTo>
                <a:lnTo>
                  <a:pt x="1800" y="7505"/>
                </a:lnTo>
                <a:cubicBezTo>
                  <a:pt x="1792" y="7498"/>
                  <a:pt x="1785" y="7490"/>
                  <a:pt x="1777" y="7483"/>
                </a:cubicBezTo>
                <a:lnTo>
                  <a:pt x="1754" y="7460"/>
                </a:lnTo>
                <a:lnTo>
                  <a:pt x="1731" y="7434"/>
                </a:lnTo>
                <a:lnTo>
                  <a:pt x="1710" y="7407"/>
                </a:lnTo>
                <a:cubicBezTo>
                  <a:pt x="1702" y="7397"/>
                  <a:pt x="1695" y="7387"/>
                  <a:pt x="1687" y="7377"/>
                </a:cubicBezTo>
                <a:cubicBezTo>
                  <a:pt x="1680" y="7367"/>
                  <a:pt x="1672" y="7357"/>
                  <a:pt x="1665" y="7347"/>
                </a:cubicBezTo>
                <a:cubicBezTo>
                  <a:pt x="1658" y="7336"/>
                  <a:pt x="1652" y="7325"/>
                  <a:pt x="1645" y="7314"/>
                </a:cubicBezTo>
                <a:cubicBezTo>
                  <a:pt x="1638" y="7302"/>
                  <a:pt x="1631" y="7291"/>
                  <a:pt x="1624" y="7279"/>
                </a:cubicBezTo>
                <a:cubicBezTo>
                  <a:pt x="1617" y="7267"/>
                  <a:pt x="1611" y="7254"/>
                  <a:pt x="1604" y="7242"/>
                </a:cubicBezTo>
                <a:cubicBezTo>
                  <a:pt x="1597" y="7229"/>
                  <a:pt x="1591" y="7217"/>
                  <a:pt x="1584" y="7204"/>
                </a:cubicBezTo>
                <a:cubicBezTo>
                  <a:pt x="1578" y="7191"/>
                  <a:pt x="1571" y="7177"/>
                  <a:pt x="1565" y="7164"/>
                </a:cubicBezTo>
                <a:cubicBezTo>
                  <a:pt x="1558" y="7150"/>
                  <a:pt x="1552" y="7136"/>
                  <a:pt x="1545" y="7122"/>
                </a:cubicBezTo>
                <a:cubicBezTo>
                  <a:pt x="1539" y="7108"/>
                  <a:pt x="1532" y="7094"/>
                  <a:pt x="1526" y="7080"/>
                </a:cubicBezTo>
                <a:cubicBezTo>
                  <a:pt x="1520" y="7064"/>
                  <a:pt x="1514" y="7049"/>
                  <a:pt x="1508" y="7033"/>
                </a:cubicBezTo>
                <a:cubicBezTo>
                  <a:pt x="1502" y="7018"/>
                  <a:pt x="1495" y="7003"/>
                  <a:pt x="1489" y="6988"/>
                </a:cubicBezTo>
                <a:cubicBezTo>
                  <a:pt x="1483" y="6972"/>
                  <a:pt x="1478" y="6955"/>
                  <a:pt x="1472" y="6939"/>
                </a:cubicBezTo>
                <a:lnTo>
                  <a:pt x="1454" y="6888"/>
                </a:lnTo>
                <a:cubicBezTo>
                  <a:pt x="1448" y="6870"/>
                  <a:pt x="1443" y="6853"/>
                  <a:pt x="1437" y="6835"/>
                </a:cubicBezTo>
                <a:cubicBezTo>
                  <a:pt x="1431" y="6818"/>
                  <a:pt x="1426" y="6800"/>
                  <a:pt x="1420" y="6783"/>
                </a:cubicBezTo>
                <a:cubicBezTo>
                  <a:pt x="1415" y="6765"/>
                  <a:pt x="1409" y="6746"/>
                  <a:pt x="1404" y="6728"/>
                </a:cubicBezTo>
                <a:lnTo>
                  <a:pt x="823" y="5264"/>
                </a:lnTo>
                <a:cubicBezTo>
                  <a:pt x="814" y="5237"/>
                  <a:pt x="806" y="5209"/>
                  <a:pt x="797" y="5182"/>
                </a:cubicBezTo>
                <a:cubicBezTo>
                  <a:pt x="788" y="5155"/>
                  <a:pt x="780" y="5128"/>
                  <a:pt x="771" y="5101"/>
                </a:cubicBezTo>
                <a:cubicBezTo>
                  <a:pt x="763" y="5074"/>
                  <a:pt x="754" y="5046"/>
                  <a:pt x="746" y="5019"/>
                </a:cubicBezTo>
                <a:cubicBezTo>
                  <a:pt x="737" y="4992"/>
                  <a:pt x="729" y="4964"/>
                  <a:pt x="720" y="4937"/>
                </a:cubicBezTo>
                <a:cubicBezTo>
                  <a:pt x="712" y="4910"/>
                  <a:pt x="704" y="4882"/>
                  <a:pt x="696" y="4855"/>
                </a:cubicBezTo>
                <a:cubicBezTo>
                  <a:pt x="687" y="4827"/>
                  <a:pt x="679" y="4799"/>
                  <a:pt x="670" y="4771"/>
                </a:cubicBezTo>
                <a:cubicBezTo>
                  <a:pt x="662" y="4743"/>
                  <a:pt x="654" y="4716"/>
                  <a:pt x="646" y="4688"/>
                </a:cubicBezTo>
                <a:cubicBezTo>
                  <a:pt x="638" y="4660"/>
                  <a:pt x="630" y="4633"/>
                  <a:pt x="622" y="4605"/>
                </a:cubicBezTo>
                <a:cubicBezTo>
                  <a:pt x="614" y="4577"/>
                  <a:pt x="607" y="4549"/>
                  <a:pt x="599" y="4521"/>
                </a:cubicBezTo>
                <a:cubicBezTo>
                  <a:pt x="591" y="4493"/>
                  <a:pt x="584" y="4464"/>
                  <a:pt x="576" y="4436"/>
                </a:cubicBezTo>
                <a:cubicBezTo>
                  <a:pt x="568" y="4408"/>
                  <a:pt x="561" y="4380"/>
                  <a:pt x="553" y="4352"/>
                </a:cubicBezTo>
                <a:cubicBezTo>
                  <a:pt x="546" y="4323"/>
                  <a:pt x="538" y="4295"/>
                  <a:pt x="531" y="4266"/>
                </a:cubicBezTo>
                <a:cubicBezTo>
                  <a:pt x="524" y="4237"/>
                  <a:pt x="516" y="4207"/>
                  <a:pt x="509" y="4178"/>
                </a:cubicBezTo>
                <a:cubicBezTo>
                  <a:pt x="502" y="4150"/>
                  <a:pt x="494" y="4121"/>
                  <a:pt x="487" y="4093"/>
                </a:cubicBezTo>
                <a:cubicBezTo>
                  <a:pt x="480" y="4064"/>
                  <a:pt x="474" y="4035"/>
                  <a:pt x="467" y="4006"/>
                </a:cubicBezTo>
                <a:cubicBezTo>
                  <a:pt x="460" y="3977"/>
                  <a:pt x="453" y="3949"/>
                  <a:pt x="446" y="3920"/>
                </a:cubicBezTo>
                <a:lnTo>
                  <a:pt x="248" y="3470"/>
                </a:lnTo>
                <a:lnTo>
                  <a:pt x="230" y="3443"/>
                </a:lnTo>
                <a:cubicBezTo>
                  <a:pt x="224" y="3433"/>
                  <a:pt x="217" y="3424"/>
                  <a:pt x="211" y="3414"/>
                </a:cubicBezTo>
                <a:cubicBezTo>
                  <a:pt x="205" y="3404"/>
                  <a:pt x="200" y="3395"/>
                  <a:pt x="194" y="3385"/>
                </a:cubicBezTo>
                <a:cubicBezTo>
                  <a:pt x="188" y="3375"/>
                  <a:pt x="183" y="3365"/>
                  <a:pt x="177" y="3355"/>
                </a:cubicBezTo>
                <a:cubicBezTo>
                  <a:pt x="172" y="3344"/>
                  <a:pt x="166" y="3332"/>
                  <a:pt x="161" y="3321"/>
                </a:cubicBezTo>
                <a:lnTo>
                  <a:pt x="146" y="3288"/>
                </a:lnTo>
                <a:cubicBezTo>
                  <a:pt x="141" y="3276"/>
                  <a:pt x="137" y="3265"/>
                  <a:pt x="132" y="3253"/>
                </a:cubicBezTo>
                <a:cubicBezTo>
                  <a:pt x="127" y="3241"/>
                  <a:pt x="123" y="3229"/>
                  <a:pt x="118" y="3217"/>
                </a:cubicBezTo>
                <a:cubicBezTo>
                  <a:pt x="114" y="3204"/>
                  <a:pt x="109" y="3192"/>
                  <a:pt x="105" y="3179"/>
                </a:cubicBezTo>
                <a:cubicBezTo>
                  <a:pt x="101" y="3166"/>
                  <a:pt x="97" y="3152"/>
                  <a:pt x="93" y="3139"/>
                </a:cubicBezTo>
                <a:cubicBezTo>
                  <a:pt x="89" y="3126"/>
                  <a:pt x="86" y="3113"/>
                  <a:pt x="82" y="3100"/>
                </a:cubicBezTo>
                <a:lnTo>
                  <a:pt x="70" y="3058"/>
                </a:lnTo>
                <a:cubicBezTo>
                  <a:pt x="67" y="3044"/>
                  <a:pt x="64" y="3029"/>
                  <a:pt x="61" y="3015"/>
                </a:cubicBezTo>
                <a:lnTo>
                  <a:pt x="52" y="2970"/>
                </a:lnTo>
                <a:cubicBezTo>
                  <a:pt x="49" y="2955"/>
                  <a:pt x="46" y="2939"/>
                  <a:pt x="43" y="2924"/>
                </a:cubicBezTo>
                <a:cubicBezTo>
                  <a:pt x="40" y="2908"/>
                  <a:pt x="38" y="2893"/>
                  <a:pt x="35" y="2877"/>
                </a:cubicBezTo>
                <a:lnTo>
                  <a:pt x="29" y="2829"/>
                </a:lnTo>
                <a:cubicBezTo>
                  <a:pt x="27" y="2812"/>
                  <a:pt x="24" y="2795"/>
                  <a:pt x="22" y="2778"/>
                </a:cubicBezTo>
                <a:cubicBezTo>
                  <a:pt x="21" y="2761"/>
                  <a:pt x="19" y="2745"/>
                  <a:pt x="18" y="2728"/>
                </a:cubicBezTo>
                <a:cubicBezTo>
                  <a:pt x="16" y="2711"/>
                  <a:pt x="14" y="2693"/>
                  <a:pt x="12" y="2676"/>
                </a:cubicBezTo>
                <a:lnTo>
                  <a:pt x="9" y="2622"/>
                </a:lnTo>
                <a:cubicBezTo>
                  <a:pt x="8" y="2603"/>
                  <a:pt x="6" y="2585"/>
                  <a:pt x="5" y="2566"/>
                </a:cubicBezTo>
                <a:cubicBezTo>
                  <a:pt x="4" y="2547"/>
                  <a:pt x="4" y="2528"/>
                  <a:pt x="3" y="2509"/>
                </a:cubicBezTo>
                <a:cubicBezTo>
                  <a:pt x="2" y="2490"/>
                  <a:pt x="2" y="2471"/>
                  <a:pt x="1" y="2452"/>
                </a:cubicBezTo>
                <a:cubicBezTo>
                  <a:pt x="1" y="2432"/>
                  <a:pt x="0" y="2413"/>
                  <a:pt x="0" y="2393"/>
                </a:cubicBezTo>
                <a:lnTo>
                  <a:pt x="0" y="2332"/>
                </a:lnTo>
                <a:cubicBezTo>
                  <a:pt x="0" y="2311"/>
                  <a:pt x="1" y="2291"/>
                  <a:pt x="1" y="2270"/>
                </a:cubicBezTo>
                <a:cubicBezTo>
                  <a:pt x="1" y="2249"/>
                  <a:pt x="2" y="2228"/>
                  <a:pt x="2" y="2207"/>
                </a:cubicBezTo>
                <a:cubicBezTo>
                  <a:pt x="3" y="2185"/>
                  <a:pt x="3" y="2164"/>
                  <a:pt x="4" y="2142"/>
                </a:cubicBezTo>
                <a:cubicBezTo>
                  <a:pt x="5" y="2120"/>
                  <a:pt x="5" y="2098"/>
                  <a:pt x="6" y="2076"/>
                </a:cubicBezTo>
                <a:cubicBezTo>
                  <a:pt x="8" y="2054"/>
                  <a:pt x="9" y="2031"/>
                  <a:pt x="11" y="2009"/>
                </a:cubicBezTo>
                <a:cubicBezTo>
                  <a:pt x="12" y="1987"/>
                  <a:pt x="14" y="1964"/>
                  <a:pt x="15" y="1942"/>
                </a:cubicBezTo>
                <a:lnTo>
                  <a:pt x="301" y="1227"/>
                </a:lnTo>
                <a:lnTo>
                  <a:pt x="737" y="0"/>
                </a:lnTo>
                <a:lnTo>
                  <a:pt x="935" y="436"/>
                </a:lnTo>
                <a:lnTo>
                  <a:pt x="1181" y="658"/>
                </a:lnTo>
                <a:cubicBezTo>
                  <a:pt x="1219" y="790"/>
                  <a:pt x="1256" y="922"/>
                  <a:pt x="1294" y="1054"/>
                </a:cubicBezTo>
                <a:lnTo>
                  <a:pt x="1444" y="1306"/>
                </a:lnTo>
                <a:cubicBezTo>
                  <a:pt x="1464" y="1376"/>
                  <a:pt x="1484" y="1445"/>
                  <a:pt x="1504" y="1515"/>
                </a:cubicBezTo>
                <a:cubicBezTo>
                  <a:pt x="1542" y="1594"/>
                  <a:pt x="1579" y="1674"/>
                  <a:pt x="1617" y="1753"/>
                </a:cubicBezTo>
                <a:cubicBezTo>
                  <a:pt x="1641" y="1845"/>
                  <a:pt x="1666" y="1938"/>
                  <a:pt x="1690" y="2030"/>
                </a:cubicBezTo>
                <a:cubicBezTo>
                  <a:pt x="1766" y="2184"/>
                  <a:pt x="1841" y="2339"/>
                  <a:pt x="1917" y="2493"/>
                </a:cubicBezTo>
                <a:lnTo>
                  <a:pt x="2307" y="3401"/>
                </a:lnTo>
                <a:cubicBezTo>
                  <a:pt x="2383" y="3283"/>
                  <a:pt x="2458" y="3164"/>
                  <a:pt x="2534" y="3046"/>
                </a:cubicBezTo>
                <a:cubicBezTo>
                  <a:pt x="2544" y="2997"/>
                  <a:pt x="2554" y="2949"/>
                  <a:pt x="2564" y="2900"/>
                </a:cubicBezTo>
                <a:lnTo>
                  <a:pt x="2564" y="2755"/>
                </a:lnTo>
                <a:lnTo>
                  <a:pt x="2630" y="2650"/>
                </a:lnTo>
                <a:cubicBezTo>
                  <a:pt x="2616" y="2558"/>
                  <a:pt x="2601" y="2466"/>
                  <a:pt x="2587" y="2374"/>
                </a:cubicBezTo>
                <a:cubicBezTo>
                  <a:pt x="2577" y="2202"/>
                  <a:pt x="2568" y="2031"/>
                  <a:pt x="2558" y="1859"/>
                </a:cubicBezTo>
                <a:lnTo>
                  <a:pt x="2699" y="1369"/>
                </a:lnTo>
                <a:cubicBezTo>
                  <a:pt x="2725" y="1188"/>
                  <a:pt x="2729" y="1055"/>
                  <a:pt x="2755" y="874"/>
                </a:cubicBezTo>
                <a:lnTo>
                  <a:pt x="3097" y="409"/>
                </a:lnTo>
                <a:cubicBezTo>
                  <a:pt x="3247" y="239"/>
                  <a:pt x="3383" y="226"/>
                  <a:pt x="3526" y="134"/>
                </a:cubicBezTo>
                <a:cubicBezTo>
                  <a:pt x="3536" y="145"/>
                  <a:pt x="3545" y="157"/>
                  <a:pt x="3555" y="168"/>
                </a:cubicBezTo>
                <a:cubicBezTo>
                  <a:pt x="3564" y="180"/>
                  <a:pt x="3574" y="191"/>
                  <a:pt x="3583" y="203"/>
                </a:cubicBezTo>
                <a:lnTo>
                  <a:pt x="3610" y="239"/>
                </a:lnTo>
                <a:cubicBezTo>
                  <a:pt x="3619" y="252"/>
                  <a:pt x="3627" y="264"/>
                  <a:pt x="3636" y="277"/>
                </a:cubicBezTo>
                <a:cubicBezTo>
                  <a:pt x="3644" y="291"/>
                  <a:pt x="3653" y="304"/>
                  <a:pt x="3661" y="318"/>
                </a:cubicBezTo>
                <a:cubicBezTo>
                  <a:pt x="3669" y="332"/>
                  <a:pt x="3676" y="345"/>
                  <a:pt x="3684" y="359"/>
                </a:cubicBezTo>
                <a:cubicBezTo>
                  <a:pt x="3692" y="373"/>
                  <a:pt x="3699" y="388"/>
                  <a:pt x="3707" y="402"/>
                </a:cubicBezTo>
                <a:lnTo>
                  <a:pt x="3728" y="447"/>
                </a:lnTo>
                <a:cubicBezTo>
                  <a:pt x="3735" y="463"/>
                  <a:pt x="3742" y="478"/>
                  <a:pt x="3749" y="494"/>
                </a:cubicBezTo>
                <a:cubicBezTo>
                  <a:pt x="3755" y="510"/>
                  <a:pt x="3762" y="527"/>
                  <a:pt x="3768" y="543"/>
                </a:cubicBezTo>
                <a:cubicBezTo>
                  <a:pt x="3774" y="560"/>
                  <a:pt x="3781" y="576"/>
                  <a:pt x="3787" y="593"/>
                </a:cubicBezTo>
                <a:cubicBezTo>
                  <a:pt x="3793" y="610"/>
                  <a:pt x="3798" y="628"/>
                  <a:pt x="3804" y="645"/>
                </a:cubicBezTo>
                <a:cubicBezTo>
                  <a:pt x="3810" y="663"/>
                  <a:pt x="3815" y="680"/>
                  <a:pt x="3821" y="698"/>
                </a:cubicBezTo>
                <a:cubicBezTo>
                  <a:pt x="3826" y="717"/>
                  <a:pt x="3830" y="735"/>
                  <a:pt x="3835" y="754"/>
                </a:cubicBezTo>
                <a:lnTo>
                  <a:pt x="3850" y="811"/>
                </a:lnTo>
                <a:cubicBezTo>
                  <a:pt x="3854" y="831"/>
                  <a:pt x="3859" y="850"/>
                  <a:pt x="3863" y="870"/>
                </a:cubicBezTo>
                <a:cubicBezTo>
                  <a:pt x="3831" y="1076"/>
                  <a:pt x="3799" y="1283"/>
                  <a:pt x="3767" y="1489"/>
                </a:cubicBezTo>
                <a:cubicBezTo>
                  <a:pt x="3735" y="1617"/>
                  <a:pt x="3703" y="1744"/>
                  <a:pt x="3671" y="1872"/>
                </a:cubicBezTo>
                <a:cubicBezTo>
                  <a:pt x="3679" y="2034"/>
                  <a:pt x="3688" y="2197"/>
                  <a:pt x="3696" y="2359"/>
                </a:cubicBezTo>
                <a:lnTo>
                  <a:pt x="3534" y="2913"/>
                </a:lnTo>
                <a:cubicBezTo>
                  <a:pt x="3613" y="3100"/>
                  <a:pt x="3691" y="3288"/>
                  <a:pt x="3770" y="3475"/>
                </a:cubicBezTo>
                <a:lnTo>
                  <a:pt x="4938" y="3210"/>
                </a:lnTo>
                <a:close/>
              </a:path>
            </a:pathLst>
          </a:custGeom>
          <a:solidFill>
            <a:srgbClr val="00CC00">
              <a:alpha val="59999"/>
            </a:srgb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4" name="Freeform 1730"/>
          <p:cNvSpPr>
            <a:spLocks/>
          </p:cNvSpPr>
          <p:nvPr/>
        </p:nvSpPr>
        <p:spPr bwMode="auto">
          <a:xfrm>
            <a:off x="8297863" y="5666698"/>
            <a:ext cx="88900" cy="115887"/>
          </a:xfrm>
          <a:custGeom>
            <a:avLst/>
            <a:gdLst>
              <a:gd name="T0" fmla="*/ 2147483647 w 168"/>
              <a:gd name="T1" fmla="*/ 0 h 219"/>
              <a:gd name="T2" fmla="*/ 2147483647 w 168"/>
              <a:gd name="T3" fmla="*/ 2147483647 h 219"/>
              <a:gd name="T4" fmla="*/ 2147483647 w 168"/>
              <a:gd name="T5" fmla="*/ 2147483647 h 219"/>
              <a:gd name="T6" fmla="*/ 2147483647 w 168"/>
              <a:gd name="T7" fmla="*/ 2147483647 h 219"/>
              <a:gd name="T8" fmla="*/ 2147483647 w 168"/>
              <a:gd name="T9" fmla="*/ 2147483647 h 219"/>
              <a:gd name="T10" fmla="*/ 2147483647 w 168"/>
              <a:gd name="T11" fmla="*/ 2147483647 h 219"/>
              <a:gd name="T12" fmla="*/ 2147483647 w 168"/>
              <a:gd name="T13" fmla="*/ 2147483647 h 219"/>
              <a:gd name="T14" fmla="*/ 2147483647 w 168"/>
              <a:gd name="T15" fmla="*/ 2147483647 h 219"/>
              <a:gd name="T16" fmla="*/ 2147483647 w 168"/>
              <a:gd name="T17" fmla="*/ 2147483647 h 219"/>
              <a:gd name="T18" fmla="*/ 2147483647 w 168"/>
              <a:gd name="T19" fmla="*/ 2147483647 h 219"/>
              <a:gd name="T20" fmla="*/ 2147483647 w 168"/>
              <a:gd name="T21" fmla="*/ 2147483647 h 219"/>
              <a:gd name="T22" fmla="*/ 0 w 168"/>
              <a:gd name="T23" fmla="*/ 2147483647 h 219"/>
              <a:gd name="T24" fmla="*/ 0 w 168"/>
              <a:gd name="T25" fmla="*/ 2147483647 h 219"/>
              <a:gd name="T26" fmla="*/ 0 w 168"/>
              <a:gd name="T27" fmla="*/ 2147483647 h 219"/>
              <a:gd name="T28" fmla="*/ 0 w 168"/>
              <a:gd name="T29" fmla="*/ 2147483647 h 219"/>
              <a:gd name="T30" fmla="*/ 2147483647 w 168"/>
              <a:gd name="T31" fmla="*/ 2147483647 h 219"/>
              <a:gd name="T32" fmla="*/ 2147483647 w 168"/>
              <a:gd name="T33" fmla="*/ 2147483647 h 219"/>
              <a:gd name="T34" fmla="*/ 2147483647 w 168"/>
              <a:gd name="T35" fmla="*/ 2147483647 h 219"/>
              <a:gd name="T36" fmla="*/ 2147483647 w 168"/>
              <a:gd name="T37" fmla="*/ 2147483647 h 219"/>
              <a:gd name="T38" fmla="*/ 2147483647 w 168"/>
              <a:gd name="T39" fmla="*/ 2147483647 h 219"/>
              <a:gd name="T40" fmla="*/ 2147483647 w 168"/>
              <a:gd name="T41" fmla="*/ 2147483647 h 219"/>
              <a:gd name="T42" fmla="*/ 2147483647 w 168"/>
              <a:gd name="T43" fmla="*/ 2147483647 h 219"/>
              <a:gd name="T44" fmla="*/ 2147483647 w 168"/>
              <a:gd name="T45" fmla="*/ 2147483647 h 219"/>
              <a:gd name="T46" fmla="*/ 2147483647 w 168"/>
              <a:gd name="T47" fmla="*/ 2147483647 h 219"/>
              <a:gd name="T48" fmla="*/ 2147483647 w 168"/>
              <a:gd name="T49" fmla="*/ 2147483647 h 219"/>
              <a:gd name="T50" fmla="*/ 2147483647 w 168"/>
              <a:gd name="T51" fmla="*/ 2147483647 h 219"/>
              <a:gd name="T52" fmla="*/ 2147483647 w 168"/>
              <a:gd name="T53" fmla="*/ 2147483647 h 219"/>
              <a:gd name="T54" fmla="*/ 2147483647 w 168"/>
              <a:gd name="T55" fmla="*/ 2147483647 h 219"/>
              <a:gd name="T56" fmla="*/ 2147483647 w 168"/>
              <a:gd name="T57" fmla="*/ 2147483647 h 219"/>
              <a:gd name="T58" fmla="*/ 2147483647 w 168"/>
              <a:gd name="T59" fmla="*/ 2147483647 h 219"/>
              <a:gd name="T60" fmla="*/ 2147483647 w 168"/>
              <a:gd name="T61" fmla="*/ 2147483647 h 219"/>
              <a:gd name="T62" fmla="*/ 2147483647 w 168"/>
              <a:gd name="T63" fmla="*/ 2147483647 h 219"/>
              <a:gd name="T64" fmla="*/ 2147483647 w 168"/>
              <a:gd name="T65" fmla="*/ 2147483647 h 219"/>
              <a:gd name="T66" fmla="*/ 2147483647 w 168"/>
              <a:gd name="T67" fmla="*/ 2147483647 h 219"/>
              <a:gd name="T68" fmla="*/ 2147483647 w 168"/>
              <a:gd name="T69" fmla="*/ 2147483647 h 219"/>
              <a:gd name="T70" fmla="*/ 2147483647 w 168"/>
              <a:gd name="T71" fmla="*/ 2147483647 h 219"/>
              <a:gd name="T72" fmla="*/ 2147483647 w 168"/>
              <a:gd name="T73" fmla="*/ 2147483647 h 219"/>
              <a:gd name="T74" fmla="*/ 2147483647 w 168"/>
              <a:gd name="T75" fmla="*/ 2147483647 h 219"/>
              <a:gd name="T76" fmla="*/ 2147483647 w 168"/>
              <a:gd name="T77" fmla="*/ 2147483647 h 219"/>
              <a:gd name="T78" fmla="*/ 2147483647 w 168"/>
              <a:gd name="T79" fmla="*/ 2147483647 h 219"/>
              <a:gd name="T80" fmla="*/ 2147483647 w 168"/>
              <a:gd name="T81" fmla="*/ 2147483647 h 219"/>
              <a:gd name="T82" fmla="*/ 2147483647 w 168"/>
              <a:gd name="T83" fmla="*/ 2147483647 h 219"/>
              <a:gd name="T84" fmla="*/ 2147483647 w 168"/>
              <a:gd name="T85" fmla="*/ 2147483647 h 219"/>
              <a:gd name="T86" fmla="*/ 2147483647 w 168"/>
              <a:gd name="T87" fmla="*/ 2147483647 h 219"/>
              <a:gd name="T88" fmla="*/ 2147483647 w 168"/>
              <a:gd name="T89" fmla="*/ 2147483647 h 219"/>
              <a:gd name="T90" fmla="*/ 2147483647 w 168"/>
              <a:gd name="T91" fmla="*/ 2147483647 h 219"/>
              <a:gd name="T92" fmla="*/ 2147483647 w 168"/>
              <a:gd name="T93" fmla="*/ 2147483647 h 219"/>
              <a:gd name="T94" fmla="*/ 2147483647 w 168"/>
              <a:gd name="T95" fmla="*/ 2147483647 h 219"/>
              <a:gd name="T96" fmla="*/ 2147483647 w 168"/>
              <a:gd name="T97" fmla="*/ 2147483647 h 219"/>
              <a:gd name="T98" fmla="*/ 2147483647 w 168"/>
              <a:gd name="T99" fmla="*/ 2147483647 h 219"/>
              <a:gd name="T100" fmla="*/ 2147483647 w 168"/>
              <a:gd name="T101" fmla="*/ 2147483647 h 219"/>
              <a:gd name="T102" fmla="*/ 2147483647 w 168"/>
              <a:gd name="T103" fmla="*/ 2147483647 h 219"/>
              <a:gd name="T104" fmla="*/ 2147483647 w 168"/>
              <a:gd name="T105" fmla="*/ 0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8"/>
              <a:gd name="T160" fmla="*/ 0 h 219"/>
              <a:gd name="T161" fmla="*/ 168 w 168"/>
              <a:gd name="T162" fmla="*/ 219 h 2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8" h="219">
                <a:moveTo>
                  <a:pt x="78" y="0"/>
                </a:moveTo>
                <a:lnTo>
                  <a:pt x="64" y="7"/>
                </a:lnTo>
                <a:lnTo>
                  <a:pt x="50" y="14"/>
                </a:lnTo>
                <a:lnTo>
                  <a:pt x="39" y="22"/>
                </a:lnTo>
                <a:lnTo>
                  <a:pt x="29" y="30"/>
                </a:lnTo>
                <a:lnTo>
                  <a:pt x="22" y="38"/>
                </a:lnTo>
                <a:lnTo>
                  <a:pt x="16" y="46"/>
                </a:lnTo>
                <a:lnTo>
                  <a:pt x="10" y="56"/>
                </a:lnTo>
                <a:lnTo>
                  <a:pt x="6" y="65"/>
                </a:lnTo>
                <a:lnTo>
                  <a:pt x="4" y="76"/>
                </a:lnTo>
                <a:lnTo>
                  <a:pt x="1" y="87"/>
                </a:lnTo>
                <a:lnTo>
                  <a:pt x="0" y="98"/>
                </a:lnTo>
                <a:lnTo>
                  <a:pt x="0" y="111"/>
                </a:lnTo>
                <a:lnTo>
                  <a:pt x="0" y="140"/>
                </a:lnTo>
                <a:lnTo>
                  <a:pt x="0" y="175"/>
                </a:lnTo>
                <a:lnTo>
                  <a:pt x="37" y="188"/>
                </a:lnTo>
                <a:lnTo>
                  <a:pt x="82" y="203"/>
                </a:lnTo>
                <a:lnTo>
                  <a:pt x="106" y="210"/>
                </a:lnTo>
                <a:lnTo>
                  <a:pt x="129" y="215"/>
                </a:lnTo>
                <a:lnTo>
                  <a:pt x="149" y="218"/>
                </a:lnTo>
                <a:lnTo>
                  <a:pt x="168" y="219"/>
                </a:lnTo>
                <a:lnTo>
                  <a:pt x="168" y="208"/>
                </a:lnTo>
                <a:lnTo>
                  <a:pt x="164" y="199"/>
                </a:lnTo>
                <a:lnTo>
                  <a:pt x="159" y="191"/>
                </a:lnTo>
                <a:lnTo>
                  <a:pt x="154" y="185"/>
                </a:lnTo>
                <a:lnTo>
                  <a:pt x="140" y="173"/>
                </a:lnTo>
                <a:lnTo>
                  <a:pt x="125" y="165"/>
                </a:lnTo>
                <a:lnTo>
                  <a:pt x="119" y="160"/>
                </a:lnTo>
                <a:lnTo>
                  <a:pt x="113" y="155"/>
                </a:lnTo>
                <a:lnTo>
                  <a:pt x="109" y="150"/>
                </a:lnTo>
                <a:lnTo>
                  <a:pt x="108" y="144"/>
                </a:lnTo>
                <a:lnTo>
                  <a:pt x="108" y="138"/>
                </a:lnTo>
                <a:lnTo>
                  <a:pt x="111" y="129"/>
                </a:lnTo>
                <a:lnTo>
                  <a:pt x="117" y="121"/>
                </a:lnTo>
                <a:lnTo>
                  <a:pt x="127" y="110"/>
                </a:lnTo>
                <a:lnTo>
                  <a:pt x="131" y="104"/>
                </a:lnTo>
                <a:lnTo>
                  <a:pt x="135" y="95"/>
                </a:lnTo>
                <a:lnTo>
                  <a:pt x="140" y="83"/>
                </a:lnTo>
                <a:lnTo>
                  <a:pt x="143" y="71"/>
                </a:lnTo>
                <a:lnTo>
                  <a:pt x="149" y="45"/>
                </a:lnTo>
                <a:lnTo>
                  <a:pt x="153" y="28"/>
                </a:lnTo>
                <a:lnTo>
                  <a:pt x="113" y="27"/>
                </a:lnTo>
                <a:lnTo>
                  <a:pt x="92" y="25"/>
                </a:lnTo>
                <a:lnTo>
                  <a:pt x="87" y="25"/>
                </a:lnTo>
                <a:lnTo>
                  <a:pt x="86" y="24"/>
                </a:lnTo>
                <a:lnTo>
                  <a:pt x="86" y="23"/>
                </a:lnTo>
                <a:lnTo>
                  <a:pt x="88" y="20"/>
                </a:lnTo>
                <a:lnTo>
                  <a:pt x="94" y="17"/>
                </a:lnTo>
                <a:lnTo>
                  <a:pt x="98" y="12"/>
                </a:lnTo>
                <a:lnTo>
                  <a:pt x="98" y="9"/>
                </a:lnTo>
                <a:lnTo>
                  <a:pt x="94" y="6"/>
                </a:lnTo>
                <a:lnTo>
                  <a:pt x="88" y="3"/>
                </a:lnTo>
                <a:lnTo>
                  <a:pt x="78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5" name="Freeform 1731"/>
          <p:cNvSpPr>
            <a:spLocks/>
          </p:cNvSpPr>
          <p:nvPr/>
        </p:nvSpPr>
        <p:spPr bwMode="auto">
          <a:xfrm>
            <a:off x="8297863" y="5666698"/>
            <a:ext cx="88900" cy="115887"/>
          </a:xfrm>
          <a:custGeom>
            <a:avLst/>
            <a:gdLst>
              <a:gd name="T0" fmla="*/ 2147483647 w 168"/>
              <a:gd name="T1" fmla="*/ 0 h 219"/>
              <a:gd name="T2" fmla="*/ 2147483647 w 168"/>
              <a:gd name="T3" fmla="*/ 2147483647 h 219"/>
              <a:gd name="T4" fmla="*/ 2147483647 w 168"/>
              <a:gd name="T5" fmla="*/ 2147483647 h 219"/>
              <a:gd name="T6" fmla="*/ 2147483647 w 168"/>
              <a:gd name="T7" fmla="*/ 2147483647 h 219"/>
              <a:gd name="T8" fmla="*/ 2147483647 w 168"/>
              <a:gd name="T9" fmla="*/ 2147483647 h 219"/>
              <a:gd name="T10" fmla="*/ 2147483647 w 168"/>
              <a:gd name="T11" fmla="*/ 2147483647 h 219"/>
              <a:gd name="T12" fmla="*/ 2147483647 w 168"/>
              <a:gd name="T13" fmla="*/ 2147483647 h 219"/>
              <a:gd name="T14" fmla="*/ 2147483647 w 168"/>
              <a:gd name="T15" fmla="*/ 2147483647 h 219"/>
              <a:gd name="T16" fmla="*/ 2147483647 w 168"/>
              <a:gd name="T17" fmla="*/ 2147483647 h 219"/>
              <a:gd name="T18" fmla="*/ 2147483647 w 168"/>
              <a:gd name="T19" fmla="*/ 2147483647 h 219"/>
              <a:gd name="T20" fmla="*/ 2147483647 w 168"/>
              <a:gd name="T21" fmla="*/ 2147483647 h 219"/>
              <a:gd name="T22" fmla="*/ 0 w 168"/>
              <a:gd name="T23" fmla="*/ 2147483647 h 219"/>
              <a:gd name="T24" fmla="*/ 0 w 168"/>
              <a:gd name="T25" fmla="*/ 2147483647 h 219"/>
              <a:gd name="T26" fmla="*/ 0 w 168"/>
              <a:gd name="T27" fmla="*/ 2147483647 h 219"/>
              <a:gd name="T28" fmla="*/ 0 w 168"/>
              <a:gd name="T29" fmla="*/ 2147483647 h 219"/>
              <a:gd name="T30" fmla="*/ 2147483647 w 168"/>
              <a:gd name="T31" fmla="*/ 2147483647 h 219"/>
              <a:gd name="T32" fmla="*/ 2147483647 w 168"/>
              <a:gd name="T33" fmla="*/ 2147483647 h 219"/>
              <a:gd name="T34" fmla="*/ 2147483647 w 168"/>
              <a:gd name="T35" fmla="*/ 2147483647 h 219"/>
              <a:gd name="T36" fmla="*/ 2147483647 w 168"/>
              <a:gd name="T37" fmla="*/ 2147483647 h 219"/>
              <a:gd name="T38" fmla="*/ 2147483647 w 168"/>
              <a:gd name="T39" fmla="*/ 2147483647 h 219"/>
              <a:gd name="T40" fmla="*/ 2147483647 w 168"/>
              <a:gd name="T41" fmla="*/ 2147483647 h 219"/>
              <a:gd name="T42" fmla="*/ 2147483647 w 168"/>
              <a:gd name="T43" fmla="*/ 2147483647 h 219"/>
              <a:gd name="T44" fmla="*/ 2147483647 w 168"/>
              <a:gd name="T45" fmla="*/ 2147483647 h 219"/>
              <a:gd name="T46" fmla="*/ 2147483647 w 168"/>
              <a:gd name="T47" fmla="*/ 2147483647 h 219"/>
              <a:gd name="T48" fmla="*/ 2147483647 w 168"/>
              <a:gd name="T49" fmla="*/ 2147483647 h 219"/>
              <a:gd name="T50" fmla="*/ 2147483647 w 168"/>
              <a:gd name="T51" fmla="*/ 2147483647 h 219"/>
              <a:gd name="T52" fmla="*/ 2147483647 w 168"/>
              <a:gd name="T53" fmla="*/ 2147483647 h 219"/>
              <a:gd name="T54" fmla="*/ 2147483647 w 168"/>
              <a:gd name="T55" fmla="*/ 2147483647 h 219"/>
              <a:gd name="T56" fmla="*/ 2147483647 w 168"/>
              <a:gd name="T57" fmla="*/ 2147483647 h 219"/>
              <a:gd name="T58" fmla="*/ 2147483647 w 168"/>
              <a:gd name="T59" fmla="*/ 2147483647 h 219"/>
              <a:gd name="T60" fmla="*/ 2147483647 w 168"/>
              <a:gd name="T61" fmla="*/ 2147483647 h 219"/>
              <a:gd name="T62" fmla="*/ 2147483647 w 168"/>
              <a:gd name="T63" fmla="*/ 2147483647 h 219"/>
              <a:gd name="T64" fmla="*/ 2147483647 w 168"/>
              <a:gd name="T65" fmla="*/ 2147483647 h 219"/>
              <a:gd name="T66" fmla="*/ 2147483647 w 168"/>
              <a:gd name="T67" fmla="*/ 2147483647 h 219"/>
              <a:gd name="T68" fmla="*/ 2147483647 w 168"/>
              <a:gd name="T69" fmla="*/ 2147483647 h 219"/>
              <a:gd name="T70" fmla="*/ 2147483647 w 168"/>
              <a:gd name="T71" fmla="*/ 2147483647 h 219"/>
              <a:gd name="T72" fmla="*/ 2147483647 w 168"/>
              <a:gd name="T73" fmla="*/ 2147483647 h 219"/>
              <a:gd name="T74" fmla="*/ 2147483647 w 168"/>
              <a:gd name="T75" fmla="*/ 2147483647 h 219"/>
              <a:gd name="T76" fmla="*/ 2147483647 w 168"/>
              <a:gd name="T77" fmla="*/ 2147483647 h 219"/>
              <a:gd name="T78" fmla="*/ 2147483647 w 168"/>
              <a:gd name="T79" fmla="*/ 2147483647 h 219"/>
              <a:gd name="T80" fmla="*/ 2147483647 w 168"/>
              <a:gd name="T81" fmla="*/ 2147483647 h 219"/>
              <a:gd name="T82" fmla="*/ 2147483647 w 168"/>
              <a:gd name="T83" fmla="*/ 2147483647 h 219"/>
              <a:gd name="T84" fmla="*/ 2147483647 w 168"/>
              <a:gd name="T85" fmla="*/ 2147483647 h 219"/>
              <a:gd name="T86" fmla="*/ 2147483647 w 168"/>
              <a:gd name="T87" fmla="*/ 2147483647 h 219"/>
              <a:gd name="T88" fmla="*/ 2147483647 w 168"/>
              <a:gd name="T89" fmla="*/ 2147483647 h 219"/>
              <a:gd name="T90" fmla="*/ 2147483647 w 168"/>
              <a:gd name="T91" fmla="*/ 2147483647 h 219"/>
              <a:gd name="T92" fmla="*/ 2147483647 w 168"/>
              <a:gd name="T93" fmla="*/ 2147483647 h 219"/>
              <a:gd name="T94" fmla="*/ 2147483647 w 168"/>
              <a:gd name="T95" fmla="*/ 2147483647 h 219"/>
              <a:gd name="T96" fmla="*/ 2147483647 w 168"/>
              <a:gd name="T97" fmla="*/ 2147483647 h 219"/>
              <a:gd name="T98" fmla="*/ 2147483647 w 168"/>
              <a:gd name="T99" fmla="*/ 2147483647 h 219"/>
              <a:gd name="T100" fmla="*/ 2147483647 w 168"/>
              <a:gd name="T101" fmla="*/ 2147483647 h 219"/>
              <a:gd name="T102" fmla="*/ 2147483647 w 168"/>
              <a:gd name="T103" fmla="*/ 2147483647 h 219"/>
              <a:gd name="T104" fmla="*/ 2147483647 w 168"/>
              <a:gd name="T105" fmla="*/ 0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68"/>
              <a:gd name="T160" fmla="*/ 0 h 219"/>
              <a:gd name="T161" fmla="*/ 168 w 168"/>
              <a:gd name="T162" fmla="*/ 219 h 2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68" h="219">
                <a:moveTo>
                  <a:pt x="78" y="0"/>
                </a:moveTo>
                <a:lnTo>
                  <a:pt x="64" y="7"/>
                </a:lnTo>
                <a:lnTo>
                  <a:pt x="50" y="14"/>
                </a:lnTo>
                <a:lnTo>
                  <a:pt x="39" y="22"/>
                </a:lnTo>
                <a:lnTo>
                  <a:pt x="29" y="30"/>
                </a:lnTo>
                <a:lnTo>
                  <a:pt x="22" y="38"/>
                </a:lnTo>
                <a:lnTo>
                  <a:pt x="16" y="46"/>
                </a:lnTo>
                <a:lnTo>
                  <a:pt x="10" y="56"/>
                </a:lnTo>
                <a:lnTo>
                  <a:pt x="6" y="65"/>
                </a:lnTo>
                <a:lnTo>
                  <a:pt x="4" y="76"/>
                </a:lnTo>
                <a:lnTo>
                  <a:pt x="1" y="87"/>
                </a:lnTo>
                <a:lnTo>
                  <a:pt x="0" y="98"/>
                </a:lnTo>
                <a:lnTo>
                  <a:pt x="0" y="111"/>
                </a:lnTo>
                <a:lnTo>
                  <a:pt x="0" y="140"/>
                </a:lnTo>
                <a:lnTo>
                  <a:pt x="0" y="175"/>
                </a:lnTo>
                <a:lnTo>
                  <a:pt x="37" y="188"/>
                </a:lnTo>
                <a:lnTo>
                  <a:pt x="82" y="203"/>
                </a:lnTo>
                <a:lnTo>
                  <a:pt x="106" y="210"/>
                </a:lnTo>
                <a:lnTo>
                  <a:pt x="129" y="215"/>
                </a:lnTo>
                <a:lnTo>
                  <a:pt x="149" y="218"/>
                </a:lnTo>
                <a:lnTo>
                  <a:pt x="168" y="219"/>
                </a:lnTo>
                <a:lnTo>
                  <a:pt x="168" y="208"/>
                </a:lnTo>
                <a:lnTo>
                  <a:pt x="164" y="199"/>
                </a:lnTo>
                <a:lnTo>
                  <a:pt x="159" y="191"/>
                </a:lnTo>
                <a:lnTo>
                  <a:pt x="154" y="185"/>
                </a:lnTo>
                <a:lnTo>
                  <a:pt x="140" y="173"/>
                </a:lnTo>
                <a:lnTo>
                  <a:pt x="125" y="165"/>
                </a:lnTo>
                <a:lnTo>
                  <a:pt x="119" y="160"/>
                </a:lnTo>
                <a:lnTo>
                  <a:pt x="113" y="155"/>
                </a:lnTo>
                <a:lnTo>
                  <a:pt x="109" y="150"/>
                </a:lnTo>
                <a:lnTo>
                  <a:pt x="108" y="144"/>
                </a:lnTo>
                <a:lnTo>
                  <a:pt x="108" y="138"/>
                </a:lnTo>
                <a:lnTo>
                  <a:pt x="111" y="129"/>
                </a:lnTo>
                <a:lnTo>
                  <a:pt x="117" y="121"/>
                </a:lnTo>
                <a:lnTo>
                  <a:pt x="127" y="110"/>
                </a:lnTo>
                <a:lnTo>
                  <a:pt x="131" y="104"/>
                </a:lnTo>
                <a:lnTo>
                  <a:pt x="135" y="95"/>
                </a:lnTo>
                <a:lnTo>
                  <a:pt x="140" y="83"/>
                </a:lnTo>
                <a:lnTo>
                  <a:pt x="143" y="71"/>
                </a:lnTo>
                <a:lnTo>
                  <a:pt x="149" y="45"/>
                </a:lnTo>
                <a:lnTo>
                  <a:pt x="153" y="28"/>
                </a:lnTo>
                <a:lnTo>
                  <a:pt x="113" y="27"/>
                </a:lnTo>
                <a:lnTo>
                  <a:pt x="92" y="25"/>
                </a:lnTo>
                <a:lnTo>
                  <a:pt x="87" y="25"/>
                </a:lnTo>
                <a:lnTo>
                  <a:pt x="86" y="24"/>
                </a:lnTo>
                <a:lnTo>
                  <a:pt x="86" y="23"/>
                </a:lnTo>
                <a:lnTo>
                  <a:pt x="88" y="20"/>
                </a:lnTo>
                <a:lnTo>
                  <a:pt x="94" y="17"/>
                </a:lnTo>
                <a:lnTo>
                  <a:pt x="98" y="12"/>
                </a:lnTo>
                <a:lnTo>
                  <a:pt x="98" y="9"/>
                </a:lnTo>
                <a:lnTo>
                  <a:pt x="94" y="6"/>
                </a:lnTo>
                <a:lnTo>
                  <a:pt x="88" y="3"/>
                </a:lnTo>
                <a:lnTo>
                  <a:pt x="78" y="0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6" name="Freeform 1732"/>
          <p:cNvSpPr>
            <a:spLocks/>
          </p:cNvSpPr>
          <p:nvPr/>
        </p:nvSpPr>
        <p:spPr bwMode="auto">
          <a:xfrm>
            <a:off x="6261100" y="5680985"/>
            <a:ext cx="479425" cy="142875"/>
          </a:xfrm>
          <a:custGeom>
            <a:avLst/>
            <a:gdLst>
              <a:gd name="T0" fmla="*/ 2147483647 w 907"/>
              <a:gd name="T1" fmla="*/ 2147483647 h 269"/>
              <a:gd name="T2" fmla="*/ 2147483647 w 907"/>
              <a:gd name="T3" fmla="*/ 2147483647 h 269"/>
              <a:gd name="T4" fmla="*/ 2147483647 w 907"/>
              <a:gd name="T5" fmla="*/ 2147483647 h 269"/>
              <a:gd name="T6" fmla="*/ 2147483647 w 907"/>
              <a:gd name="T7" fmla="*/ 2147483647 h 269"/>
              <a:gd name="T8" fmla="*/ 2147483647 w 907"/>
              <a:gd name="T9" fmla="*/ 2147483647 h 269"/>
              <a:gd name="T10" fmla="*/ 2147483647 w 907"/>
              <a:gd name="T11" fmla="*/ 2147483647 h 269"/>
              <a:gd name="T12" fmla="*/ 2147483647 w 907"/>
              <a:gd name="T13" fmla="*/ 2147483647 h 269"/>
              <a:gd name="T14" fmla="*/ 2147483647 w 907"/>
              <a:gd name="T15" fmla="*/ 2147483647 h 269"/>
              <a:gd name="T16" fmla="*/ 2147483647 w 907"/>
              <a:gd name="T17" fmla="*/ 2147483647 h 269"/>
              <a:gd name="T18" fmla="*/ 2147483647 w 907"/>
              <a:gd name="T19" fmla="*/ 2147483647 h 269"/>
              <a:gd name="T20" fmla="*/ 2147483647 w 907"/>
              <a:gd name="T21" fmla="*/ 2147483647 h 269"/>
              <a:gd name="T22" fmla="*/ 2147483647 w 907"/>
              <a:gd name="T23" fmla="*/ 2147483647 h 269"/>
              <a:gd name="T24" fmla="*/ 2147483647 w 907"/>
              <a:gd name="T25" fmla="*/ 2147483647 h 269"/>
              <a:gd name="T26" fmla="*/ 2147483647 w 907"/>
              <a:gd name="T27" fmla="*/ 2147483647 h 269"/>
              <a:gd name="T28" fmla="*/ 2147483647 w 907"/>
              <a:gd name="T29" fmla="*/ 2147483647 h 269"/>
              <a:gd name="T30" fmla="*/ 2147483647 w 907"/>
              <a:gd name="T31" fmla="*/ 2147483647 h 269"/>
              <a:gd name="T32" fmla="*/ 2147483647 w 907"/>
              <a:gd name="T33" fmla="*/ 2147483647 h 269"/>
              <a:gd name="T34" fmla="*/ 2147483647 w 907"/>
              <a:gd name="T35" fmla="*/ 2147483647 h 269"/>
              <a:gd name="T36" fmla="*/ 2147483647 w 907"/>
              <a:gd name="T37" fmla="*/ 2147483647 h 269"/>
              <a:gd name="T38" fmla="*/ 2147483647 w 907"/>
              <a:gd name="T39" fmla="*/ 2147483647 h 269"/>
              <a:gd name="T40" fmla="*/ 2147483647 w 907"/>
              <a:gd name="T41" fmla="*/ 2147483647 h 269"/>
              <a:gd name="T42" fmla="*/ 2147483647 w 907"/>
              <a:gd name="T43" fmla="*/ 2147483647 h 269"/>
              <a:gd name="T44" fmla="*/ 2147483647 w 907"/>
              <a:gd name="T45" fmla="*/ 2147483647 h 269"/>
              <a:gd name="T46" fmla="*/ 2147483647 w 907"/>
              <a:gd name="T47" fmla="*/ 2147483647 h 269"/>
              <a:gd name="T48" fmla="*/ 2147483647 w 907"/>
              <a:gd name="T49" fmla="*/ 2147483647 h 269"/>
              <a:gd name="T50" fmla="*/ 2147483647 w 907"/>
              <a:gd name="T51" fmla="*/ 2147483647 h 269"/>
              <a:gd name="T52" fmla="*/ 2147483647 w 907"/>
              <a:gd name="T53" fmla="*/ 2147483647 h 269"/>
              <a:gd name="T54" fmla="*/ 2147483647 w 907"/>
              <a:gd name="T55" fmla="*/ 2147483647 h 269"/>
              <a:gd name="T56" fmla="*/ 2147483647 w 907"/>
              <a:gd name="T57" fmla="*/ 2147483647 h 269"/>
              <a:gd name="T58" fmla="*/ 2147483647 w 907"/>
              <a:gd name="T59" fmla="*/ 2147483647 h 269"/>
              <a:gd name="T60" fmla="*/ 2147483647 w 907"/>
              <a:gd name="T61" fmla="*/ 2147483647 h 269"/>
              <a:gd name="T62" fmla="*/ 2147483647 w 907"/>
              <a:gd name="T63" fmla="*/ 2147483647 h 269"/>
              <a:gd name="T64" fmla="*/ 2147483647 w 907"/>
              <a:gd name="T65" fmla="*/ 2147483647 h 269"/>
              <a:gd name="T66" fmla="*/ 2147483647 w 907"/>
              <a:gd name="T67" fmla="*/ 2147483647 h 269"/>
              <a:gd name="T68" fmla="*/ 2147483647 w 907"/>
              <a:gd name="T69" fmla="*/ 2147483647 h 269"/>
              <a:gd name="T70" fmla="*/ 2147483647 w 907"/>
              <a:gd name="T71" fmla="*/ 2147483647 h 269"/>
              <a:gd name="T72" fmla="*/ 2147483647 w 907"/>
              <a:gd name="T73" fmla="*/ 2147483647 h 269"/>
              <a:gd name="T74" fmla="*/ 2147483647 w 907"/>
              <a:gd name="T75" fmla="*/ 2147483647 h 269"/>
              <a:gd name="T76" fmla="*/ 2147483647 w 907"/>
              <a:gd name="T77" fmla="*/ 2147483647 h 269"/>
              <a:gd name="T78" fmla="*/ 2147483647 w 907"/>
              <a:gd name="T79" fmla="*/ 0 h 269"/>
              <a:gd name="T80" fmla="*/ 2147483647 w 907"/>
              <a:gd name="T81" fmla="*/ 2147483647 h 269"/>
              <a:gd name="T82" fmla="*/ 2147483647 w 907"/>
              <a:gd name="T83" fmla="*/ 2147483647 h 269"/>
              <a:gd name="T84" fmla="*/ 2147483647 w 907"/>
              <a:gd name="T85" fmla="*/ 2147483647 h 269"/>
              <a:gd name="T86" fmla="*/ 2147483647 w 907"/>
              <a:gd name="T87" fmla="*/ 2147483647 h 269"/>
              <a:gd name="T88" fmla="*/ 2147483647 w 907"/>
              <a:gd name="T89" fmla="*/ 2147483647 h 269"/>
              <a:gd name="T90" fmla="*/ 2147483647 w 907"/>
              <a:gd name="T91" fmla="*/ 2147483647 h 269"/>
              <a:gd name="T92" fmla="*/ 2147483647 w 907"/>
              <a:gd name="T93" fmla="*/ 2147483647 h 269"/>
              <a:gd name="T94" fmla="*/ 2147483647 w 907"/>
              <a:gd name="T95" fmla="*/ 2147483647 h 269"/>
              <a:gd name="T96" fmla="*/ 2147483647 w 907"/>
              <a:gd name="T97" fmla="*/ 2147483647 h 269"/>
              <a:gd name="T98" fmla="*/ 2147483647 w 907"/>
              <a:gd name="T99" fmla="*/ 2147483647 h 26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07"/>
              <a:gd name="T151" fmla="*/ 0 h 269"/>
              <a:gd name="T152" fmla="*/ 907 w 907"/>
              <a:gd name="T153" fmla="*/ 269 h 26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07" h="269">
                <a:moveTo>
                  <a:pt x="907" y="262"/>
                </a:moveTo>
                <a:lnTo>
                  <a:pt x="0" y="269"/>
                </a:lnTo>
                <a:lnTo>
                  <a:pt x="26" y="258"/>
                </a:lnTo>
                <a:lnTo>
                  <a:pt x="43" y="249"/>
                </a:lnTo>
                <a:lnTo>
                  <a:pt x="54" y="242"/>
                </a:lnTo>
                <a:lnTo>
                  <a:pt x="61" y="235"/>
                </a:lnTo>
                <a:lnTo>
                  <a:pt x="71" y="220"/>
                </a:lnTo>
                <a:lnTo>
                  <a:pt x="87" y="199"/>
                </a:lnTo>
                <a:lnTo>
                  <a:pt x="94" y="192"/>
                </a:lnTo>
                <a:lnTo>
                  <a:pt x="100" y="188"/>
                </a:lnTo>
                <a:lnTo>
                  <a:pt x="104" y="188"/>
                </a:lnTo>
                <a:lnTo>
                  <a:pt x="107" y="188"/>
                </a:lnTo>
                <a:lnTo>
                  <a:pt x="109" y="188"/>
                </a:lnTo>
                <a:lnTo>
                  <a:pt x="111" y="189"/>
                </a:lnTo>
                <a:lnTo>
                  <a:pt x="116" y="194"/>
                </a:lnTo>
                <a:lnTo>
                  <a:pt x="121" y="199"/>
                </a:lnTo>
                <a:lnTo>
                  <a:pt x="126" y="206"/>
                </a:lnTo>
                <a:lnTo>
                  <a:pt x="131" y="215"/>
                </a:lnTo>
                <a:lnTo>
                  <a:pt x="136" y="224"/>
                </a:lnTo>
                <a:lnTo>
                  <a:pt x="141" y="232"/>
                </a:lnTo>
                <a:lnTo>
                  <a:pt x="147" y="241"/>
                </a:lnTo>
                <a:lnTo>
                  <a:pt x="154" y="248"/>
                </a:lnTo>
                <a:lnTo>
                  <a:pt x="162" y="255"/>
                </a:lnTo>
                <a:lnTo>
                  <a:pt x="170" y="260"/>
                </a:lnTo>
                <a:lnTo>
                  <a:pt x="175" y="263"/>
                </a:lnTo>
                <a:lnTo>
                  <a:pt x="180" y="264"/>
                </a:lnTo>
                <a:lnTo>
                  <a:pt x="186" y="265"/>
                </a:lnTo>
                <a:lnTo>
                  <a:pt x="192" y="265"/>
                </a:lnTo>
                <a:lnTo>
                  <a:pt x="209" y="265"/>
                </a:lnTo>
                <a:lnTo>
                  <a:pt x="222" y="264"/>
                </a:lnTo>
                <a:lnTo>
                  <a:pt x="231" y="263"/>
                </a:lnTo>
                <a:lnTo>
                  <a:pt x="239" y="260"/>
                </a:lnTo>
                <a:lnTo>
                  <a:pt x="242" y="258"/>
                </a:lnTo>
                <a:lnTo>
                  <a:pt x="245" y="254"/>
                </a:lnTo>
                <a:lnTo>
                  <a:pt x="246" y="249"/>
                </a:lnTo>
                <a:lnTo>
                  <a:pt x="245" y="244"/>
                </a:lnTo>
                <a:lnTo>
                  <a:pt x="244" y="231"/>
                </a:lnTo>
                <a:lnTo>
                  <a:pt x="245" y="214"/>
                </a:lnTo>
                <a:lnTo>
                  <a:pt x="247" y="204"/>
                </a:lnTo>
                <a:lnTo>
                  <a:pt x="252" y="192"/>
                </a:lnTo>
                <a:lnTo>
                  <a:pt x="258" y="180"/>
                </a:lnTo>
                <a:lnTo>
                  <a:pt x="268" y="166"/>
                </a:lnTo>
                <a:lnTo>
                  <a:pt x="269" y="158"/>
                </a:lnTo>
                <a:lnTo>
                  <a:pt x="271" y="142"/>
                </a:lnTo>
                <a:lnTo>
                  <a:pt x="272" y="121"/>
                </a:lnTo>
                <a:lnTo>
                  <a:pt x="274" y="101"/>
                </a:lnTo>
                <a:lnTo>
                  <a:pt x="277" y="93"/>
                </a:lnTo>
                <a:lnTo>
                  <a:pt x="280" y="85"/>
                </a:lnTo>
                <a:lnTo>
                  <a:pt x="283" y="83"/>
                </a:lnTo>
                <a:lnTo>
                  <a:pt x="285" y="80"/>
                </a:lnTo>
                <a:lnTo>
                  <a:pt x="288" y="79"/>
                </a:lnTo>
                <a:lnTo>
                  <a:pt x="290" y="78"/>
                </a:lnTo>
                <a:lnTo>
                  <a:pt x="294" y="78"/>
                </a:lnTo>
                <a:lnTo>
                  <a:pt x="297" y="79"/>
                </a:lnTo>
                <a:lnTo>
                  <a:pt x="302" y="80"/>
                </a:lnTo>
                <a:lnTo>
                  <a:pt x="306" y="83"/>
                </a:lnTo>
                <a:lnTo>
                  <a:pt x="317" y="91"/>
                </a:lnTo>
                <a:lnTo>
                  <a:pt x="329" y="105"/>
                </a:lnTo>
                <a:lnTo>
                  <a:pt x="333" y="112"/>
                </a:lnTo>
                <a:lnTo>
                  <a:pt x="334" y="118"/>
                </a:lnTo>
                <a:lnTo>
                  <a:pt x="335" y="118"/>
                </a:lnTo>
                <a:lnTo>
                  <a:pt x="338" y="118"/>
                </a:lnTo>
                <a:lnTo>
                  <a:pt x="340" y="118"/>
                </a:lnTo>
                <a:lnTo>
                  <a:pt x="343" y="116"/>
                </a:lnTo>
                <a:lnTo>
                  <a:pt x="349" y="112"/>
                </a:lnTo>
                <a:lnTo>
                  <a:pt x="355" y="106"/>
                </a:lnTo>
                <a:lnTo>
                  <a:pt x="367" y="91"/>
                </a:lnTo>
                <a:lnTo>
                  <a:pt x="381" y="77"/>
                </a:lnTo>
                <a:lnTo>
                  <a:pt x="387" y="71"/>
                </a:lnTo>
                <a:lnTo>
                  <a:pt x="393" y="67"/>
                </a:lnTo>
                <a:lnTo>
                  <a:pt x="395" y="66"/>
                </a:lnTo>
                <a:lnTo>
                  <a:pt x="399" y="66"/>
                </a:lnTo>
                <a:lnTo>
                  <a:pt x="401" y="66"/>
                </a:lnTo>
                <a:lnTo>
                  <a:pt x="404" y="67"/>
                </a:lnTo>
                <a:lnTo>
                  <a:pt x="406" y="68"/>
                </a:lnTo>
                <a:lnTo>
                  <a:pt x="409" y="72"/>
                </a:lnTo>
                <a:lnTo>
                  <a:pt x="411" y="76"/>
                </a:lnTo>
                <a:lnTo>
                  <a:pt x="412" y="80"/>
                </a:lnTo>
                <a:lnTo>
                  <a:pt x="416" y="94"/>
                </a:lnTo>
                <a:lnTo>
                  <a:pt x="417" y="112"/>
                </a:lnTo>
                <a:lnTo>
                  <a:pt x="419" y="122"/>
                </a:lnTo>
                <a:lnTo>
                  <a:pt x="422" y="129"/>
                </a:lnTo>
                <a:lnTo>
                  <a:pt x="426" y="134"/>
                </a:lnTo>
                <a:lnTo>
                  <a:pt x="430" y="138"/>
                </a:lnTo>
                <a:lnTo>
                  <a:pt x="434" y="139"/>
                </a:lnTo>
                <a:lnTo>
                  <a:pt x="441" y="140"/>
                </a:lnTo>
                <a:lnTo>
                  <a:pt x="447" y="139"/>
                </a:lnTo>
                <a:lnTo>
                  <a:pt x="452" y="137"/>
                </a:lnTo>
                <a:lnTo>
                  <a:pt x="458" y="133"/>
                </a:lnTo>
                <a:lnTo>
                  <a:pt x="464" y="129"/>
                </a:lnTo>
                <a:lnTo>
                  <a:pt x="469" y="126"/>
                </a:lnTo>
                <a:lnTo>
                  <a:pt x="474" y="121"/>
                </a:lnTo>
                <a:lnTo>
                  <a:pt x="477" y="116"/>
                </a:lnTo>
                <a:lnTo>
                  <a:pt x="480" y="111"/>
                </a:lnTo>
                <a:lnTo>
                  <a:pt x="482" y="106"/>
                </a:lnTo>
                <a:lnTo>
                  <a:pt x="482" y="101"/>
                </a:lnTo>
                <a:lnTo>
                  <a:pt x="482" y="94"/>
                </a:lnTo>
                <a:lnTo>
                  <a:pt x="485" y="88"/>
                </a:lnTo>
                <a:lnTo>
                  <a:pt x="487" y="82"/>
                </a:lnTo>
                <a:lnTo>
                  <a:pt x="492" y="78"/>
                </a:lnTo>
                <a:lnTo>
                  <a:pt x="497" y="74"/>
                </a:lnTo>
                <a:lnTo>
                  <a:pt x="503" y="72"/>
                </a:lnTo>
                <a:lnTo>
                  <a:pt x="509" y="71"/>
                </a:lnTo>
                <a:lnTo>
                  <a:pt x="516" y="69"/>
                </a:lnTo>
                <a:lnTo>
                  <a:pt x="512" y="66"/>
                </a:lnTo>
                <a:lnTo>
                  <a:pt x="505" y="60"/>
                </a:lnTo>
                <a:lnTo>
                  <a:pt x="499" y="53"/>
                </a:lnTo>
                <a:lnTo>
                  <a:pt x="493" y="46"/>
                </a:lnTo>
                <a:lnTo>
                  <a:pt x="488" y="38"/>
                </a:lnTo>
                <a:lnTo>
                  <a:pt x="485" y="30"/>
                </a:lnTo>
                <a:lnTo>
                  <a:pt x="485" y="27"/>
                </a:lnTo>
                <a:lnTo>
                  <a:pt x="483" y="23"/>
                </a:lnTo>
                <a:lnTo>
                  <a:pt x="483" y="19"/>
                </a:lnTo>
                <a:lnTo>
                  <a:pt x="485" y="17"/>
                </a:lnTo>
                <a:lnTo>
                  <a:pt x="486" y="12"/>
                </a:lnTo>
                <a:lnTo>
                  <a:pt x="488" y="8"/>
                </a:lnTo>
                <a:lnTo>
                  <a:pt x="490" y="5"/>
                </a:lnTo>
                <a:lnTo>
                  <a:pt x="493" y="2"/>
                </a:lnTo>
                <a:lnTo>
                  <a:pt x="496" y="1"/>
                </a:lnTo>
                <a:lnTo>
                  <a:pt x="499" y="0"/>
                </a:lnTo>
                <a:lnTo>
                  <a:pt x="504" y="0"/>
                </a:lnTo>
                <a:lnTo>
                  <a:pt x="508" y="0"/>
                </a:lnTo>
                <a:lnTo>
                  <a:pt x="518" y="2"/>
                </a:lnTo>
                <a:lnTo>
                  <a:pt x="528" y="6"/>
                </a:lnTo>
                <a:lnTo>
                  <a:pt x="539" y="11"/>
                </a:lnTo>
                <a:lnTo>
                  <a:pt x="550" y="17"/>
                </a:lnTo>
                <a:lnTo>
                  <a:pt x="591" y="44"/>
                </a:lnTo>
                <a:lnTo>
                  <a:pt x="617" y="58"/>
                </a:lnTo>
                <a:lnTo>
                  <a:pt x="645" y="62"/>
                </a:lnTo>
                <a:lnTo>
                  <a:pt x="685" y="69"/>
                </a:lnTo>
                <a:lnTo>
                  <a:pt x="721" y="77"/>
                </a:lnTo>
                <a:lnTo>
                  <a:pt x="739" y="82"/>
                </a:lnTo>
                <a:lnTo>
                  <a:pt x="739" y="87"/>
                </a:lnTo>
                <a:lnTo>
                  <a:pt x="740" y="93"/>
                </a:lnTo>
                <a:lnTo>
                  <a:pt x="743" y="99"/>
                </a:lnTo>
                <a:lnTo>
                  <a:pt x="745" y="105"/>
                </a:lnTo>
                <a:lnTo>
                  <a:pt x="754" y="118"/>
                </a:lnTo>
                <a:lnTo>
                  <a:pt x="764" y="131"/>
                </a:lnTo>
                <a:lnTo>
                  <a:pt x="785" y="154"/>
                </a:lnTo>
                <a:lnTo>
                  <a:pt x="797" y="169"/>
                </a:lnTo>
                <a:lnTo>
                  <a:pt x="803" y="170"/>
                </a:lnTo>
                <a:lnTo>
                  <a:pt x="811" y="172"/>
                </a:lnTo>
                <a:lnTo>
                  <a:pt x="819" y="176"/>
                </a:lnTo>
                <a:lnTo>
                  <a:pt x="827" y="181"/>
                </a:lnTo>
                <a:lnTo>
                  <a:pt x="844" y="191"/>
                </a:lnTo>
                <a:lnTo>
                  <a:pt x="862" y="204"/>
                </a:lnTo>
                <a:lnTo>
                  <a:pt x="878" y="217"/>
                </a:lnTo>
                <a:lnTo>
                  <a:pt x="891" y="232"/>
                </a:lnTo>
                <a:lnTo>
                  <a:pt x="896" y="240"/>
                </a:lnTo>
                <a:lnTo>
                  <a:pt x="901" y="247"/>
                </a:lnTo>
                <a:lnTo>
                  <a:pt x="904" y="254"/>
                </a:lnTo>
                <a:lnTo>
                  <a:pt x="907" y="26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7" name="Freeform 1733"/>
          <p:cNvSpPr>
            <a:spLocks/>
          </p:cNvSpPr>
          <p:nvPr/>
        </p:nvSpPr>
        <p:spPr bwMode="auto">
          <a:xfrm>
            <a:off x="6261100" y="5680985"/>
            <a:ext cx="479425" cy="142875"/>
          </a:xfrm>
          <a:custGeom>
            <a:avLst/>
            <a:gdLst>
              <a:gd name="T0" fmla="*/ 2147483647 w 907"/>
              <a:gd name="T1" fmla="*/ 2147483647 h 269"/>
              <a:gd name="T2" fmla="*/ 2147483647 w 907"/>
              <a:gd name="T3" fmla="*/ 2147483647 h 269"/>
              <a:gd name="T4" fmla="*/ 2147483647 w 907"/>
              <a:gd name="T5" fmla="*/ 2147483647 h 269"/>
              <a:gd name="T6" fmla="*/ 2147483647 w 907"/>
              <a:gd name="T7" fmla="*/ 2147483647 h 269"/>
              <a:gd name="T8" fmla="*/ 2147483647 w 907"/>
              <a:gd name="T9" fmla="*/ 2147483647 h 269"/>
              <a:gd name="T10" fmla="*/ 2147483647 w 907"/>
              <a:gd name="T11" fmla="*/ 2147483647 h 269"/>
              <a:gd name="T12" fmla="*/ 2147483647 w 907"/>
              <a:gd name="T13" fmla="*/ 2147483647 h 269"/>
              <a:gd name="T14" fmla="*/ 2147483647 w 907"/>
              <a:gd name="T15" fmla="*/ 2147483647 h 269"/>
              <a:gd name="T16" fmla="*/ 2147483647 w 907"/>
              <a:gd name="T17" fmla="*/ 2147483647 h 269"/>
              <a:gd name="T18" fmla="*/ 2147483647 w 907"/>
              <a:gd name="T19" fmla="*/ 2147483647 h 269"/>
              <a:gd name="T20" fmla="*/ 2147483647 w 907"/>
              <a:gd name="T21" fmla="*/ 2147483647 h 269"/>
              <a:gd name="T22" fmla="*/ 2147483647 w 907"/>
              <a:gd name="T23" fmla="*/ 2147483647 h 269"/>
              <a:gd name="T24" fmla="*/ 2147483647 w 907"/>
              <a:gd name="T25" fmla="*/ 2147483647 h 269"/>
              <a:gd name="T26" fmla="*/ 2147483647 w 907"/>
              <a:gd name="T27" fmla="*/ 2147483647 h 269"/>
              <a:gd name="T28" fmla="*/ 2147483647 w 907"/>
              <a:gd name="T29" fmla="*/ 2147483647 h 269"/>
              <a:gd name="T30" fmla="*/ 2147483647 w 907"/>
              <a:gd name="T31" fmla="*/ 2147483647 h 269"/>
              <a:gd name="T32" fmla="*/ 2147483647 w 907"/>
              <a:gd name="T33" fmla="*/ 2147483647 h 269"/>
              <a:gd name="T34" fmla="*/ 2147483647 w 907"/>
              <a:gd name="T35" fmla="*/ 2147483647 h 269"/>
              <a:gd name="T36" fmla="*/ 2147483647 w 907"/>
              <a:gd name="T37" fmla="*/ 2147483647 h 269"/>
              <a:gd name="T38" fmla="*/ 2147483647 w 907"/>
              <a:gd name="T39" fmla="*/ 2147483647 h 269"/>
              <a:gd name="T40" fmla="*/ 2147483647 w 907"/>
              <a:gd name="T41" fmla="*/ 2147483647 h 269"/>
              <a:gd name="T42" fmla="*/ 2147483647 w 907"/>
              <a:gd name="T43" fmla="*/ 2147483647 h 269"/>
              <a:gd name="T44" fmla="*/ 2147483647 w 907"/>
              <a:gd name="T45" fmla="*/ 2147483647 h 269"/>
              <a:gd name="T46" fmla="*/ 2147483647 w 907"/>
              <a:gd name="T47" fmla="*/ 2147483647 h 269"/>
              <a:gd name="T48" fmla="*/ 2147483647 w 907"/>
              <a:gd name="T49" fmla="*/ 2147483647 h 269"/>
              <a:gd name="T50" fmla="*/ 2147483647 w 907"/>
              <a:gd name="T51" fmla="*/ 2147483647 h 269"/>
              <a:gd name="T52" fmla="*/ 2147483647 w 907"/>
              <a:gd name="T53" fmla="*/ 2147483647 h 269"/>
              <a:gd name="T54" fmla="*/ 2147483647 w 907"/>
              <a:gd name="T55" fmla="*/ 2147483647 h 269"/>
              <a:gd name="T56" fmla="*/ 2147483647 w 907"/>
              <a:gd name="T57" fmla="*/ 2147483647 h 269"/>
              <a:gd name="T58" fmla="*/ 2147483647 w 907"/>
              <a:gd name="T59" fmla="*/ 2147483647 h 269"/>
              <a:gd name="T60" fmla="*/ 2147483647 w 907"/>
              <a:gd name="T61" fmla="*/ 2147483647 h 269"/>
              <a:gd name="T62" fmla="*/ 2147483647 w 907"/>
              <a:gd name="T63" fmla="*/ 2147483647 h 269"/>
              <a:gd name="T64" fmla="*/ 2147483647 w 907"/>
              <a:gd name="T65" fmla="*/ 2147483647 h 269"/>
              <a:gd name="T66" fmla="*/ 2147483647 w 907"/>
              <a:gd name="T67" fmla="*/ 2147483647 h 269"/>
              <a:gd name="T68" fmla="*/ 2147483647 w 907"/>
              <a:gd name="T69" fmla="*/ 2147483647 h 269"/>
              <a:gd name="T70" fmla="*/ 2147483647 w 907"/>
              <a:gd name="T71" fmla="*/ 2147483647 h 269"/>
              <a:gd name="T72" fmla="*/ 2147483647 w 907"/>
              <a:gd name="T73" fmla="*/ 2147483647 h 269"/>
              <a:gd name="T74" fmla="*/ 2147483647 w 907"/>
              <a:gd name="T75" fmla="*/ 2147483647 h 269"/>
              <a:gd name="T76" fmla="*/ 2147483647 w 907"/>
              <a:gd name="T77" fmla="*/ 2147483647 h 269"/>
              <a:gd name="T78" fmla="*/ 2147483647 w 907"/>
              <a:gd name="T79" fmla="*/ 0 h 269"/>
              <a:gd name="T80" fmla="*/ 2147483647 w 907"/>
              <a:gd name="T81" fmla="*/ 2147483647 h 269"/>
              <a:gd name="T82" fmla="*/ 2147483647 w 907"/>
              <a:gd name="T83" fmla="*/ 2147483647 h 269"/>
              <a:gd name="T84" fmla="*/ 2147483647 w 907"/>
              <a:gd name="T85" fmla="*/ 2147483647 h 269"/>
              <a:gd name="T86" fmla="*/ 2147483647 w 907"/>
              <a:gd name="T87" fmla="*/ 2147483647 h 269"/>
              <a:gd name="T88" fmla="*/ 2147483647 w 907"/>
              <a:gd name="T89" fmla="*/ 2147483647 h 269"/>
              <a:gd name="T90" fmla="*/ 2147483647 w 907"/>
              <a:gd name="T91" fmla="*/ 2147483647 h 269"/>
              <a:gd name="T92" fmla="*/ 2147483647 w 907"/>
              <a:gd name="T93" fmla="*/ 2147483647 h 269"/>
              <a:gd name="T94" fmla="*/ 2147483647 w 907"/>
              <a:gd name="T95" fmla="*/ 2147483647 h 269"/>
              <a:gd name="T96" fmla="*/ 2147483647 w 907"/>
              <a:gd name="T97" fmla="*/ 2147483647 h 269"/>
              <a:gd name="T98" fmla="*/ 2147483647 w 907"/>
              <a:gd name="T99" fmla="*/ 2147483647 h 26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07"/>
              <a:gd name="T151" fmla="*/ 0 h 269"/>
              <a:gd name="T152" fmla="*/ 907 w 907"/>
              <a:gd name="T153" fmla="*/ 269 h 26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07" h="269">
                <a:moveTo>
                  <a:pt x="907" y="262"/>
                </a:moveTo>
                <a:lnTo>
                  <a:pt x="0" y="269"/>
                </a:lnTo>
                <a:lnTo>
                  <a:pt x="26" y="258"/>
                </a:lnTo>
                <a:lnTo>
                  <a:pt x="43" y="249"/>
                </a:lnTo>
                <a:lnTo>
                  <a:pt x="54" y="242"/>
                </a:lnTo>
                <a:lnTo>
                  <a:pt x="61" y="235"/>
                </a:lnTo>
                <a:lnTo>
                  <a:pt x="71" y="220"/>
                </a:lnTo>
                <a:lnTo>
                  <a:pt x="87" y="199"/>
                </a:lnTo>
                <a:lnTo>
                  <a:pt x="94" y="192"/>
                </a:lnTo>
                <a:lnTo>
                  <a:pt x="100" y="188"/>
                </a:lnTo>
                <a:lnTo>
                  <a:pt x="104" y="188"/>
                </a:lnTo>
                <a:lnTo>
                  <a:pt x="107" y="188"/>
                </a:lnTo>
                <a:lnTo>
                  <a:pt x="109" y="188"/>
                </a:lnTo>
                <a:lnTo>
                  <a:pt x="111" y="189"/>
                </a:lnTo>
                <a:lnTo>
                  <a:pt x="116" y="194"/>
                </a:lnTo>
                <a:lnTo>
                  <a:pt x="121" y="199"/>
                </a:lnTo>
                <a:lnTo>
                  <a:pt x="126" y="206"/>
                </a:lnTo>
                <a:lnTo>
                  <a:pt x="131" y="215"/>
                </a:lnTo>
                <a:lnTo>
                  <a:pt x="136" y="224"/>
                </a:lnTo>
                <a:lnTo>
                  <a:pt x="141" y="232"/>
                </a:lnTo>
                <a:lnTo>
                  <a:pt x="147" y="241"/>
                </a:lnTo>
                <a:lnTo>
                  <a:pt x="154" y="248"/>
                </a:lnTo>
                <a:lnTo>
                  <a:pt x="162" y="255"/>
                </a:lnTo>
                <a:lnTo>
                  <a:pt x="170" y="260"/>
                </a:lnTo>
                <a:lnTo>
                  <a:pt x="175" y="263"/>
                </a:lnTo>
                <a:lnTo>
                  <a:pt x="180" y="264"/>
                </a:lnTo>
                <a:lnTo>
                  <a:pt x="186" y="265"/>
                </a:lnTo>
                <a:lnTo>
                  <a:pt x="192" y="265"/>
                </a:lnTo>
                <a:lnTo>
                  <a:pt x="209" y="265"/>
                </a:lnTo>
                <a:lnTo>
                  <a:pt x="222" y="264"/>
                </a:lnTo>
                <a:lnTo>
                  <a:pt x="231" y="263"/>
                </a:lnTo>
                <a:lnTo>
                  <a:pt x="239" y="260"/>
                </a:lnTo>
                <a:lnTo>
                  <a:pt x="242" y="258"/>
                </a:lnTo>
                <a:lnTo>
                  <a:pt x="245" y="254"/>
                </a:lnTo>
                <a:lnTo>
                  <a:pt x="246" y="249"/>
                </a:lnTo>
                <a:lnTo>
                  <a:pt x="245" y="244"/>
                </a:lnTo>
                <a:lnTo>
                  <a:pt x="244" y="231"/>
                </a:lnTo>
                <a:lnTo>
                  <a:pt x="245" y="214"/>
                </a:lnTo>
                <a:lnTo>
                  <a:pt x="247" y="204"/>
                </a:lnTo>
                <a:lnTo>
                  <a:pt x="252" y="192"/>
                </a:lnTo>
                <a:lnTo>
                  <a:pt x="258" y="180"/>
                </a:lnTo>
                <a:lnTo>
                  <a:pt x="268" y="166"/>
                </a:lnTo>
                <a:lnTo>
                  <a:pt x="269" y="158"/>
                </a:lnTo>
                <a:lnTo>
                  <a:pt x="271" y="142"/>
                </a:lnTo>
                <a:lnTo>
                  <a:pt x="272" y="121"/>
                </a:lnTo>
                <a:lnTo>
                  <a:pt x="274" y="101"/>
                </a:lnTo>
                <a:lnTo>
                  <a:pt x="277" y="93"/>
                </a:lnTo>
                <a:lnTo>
                  <a:pt x="280" y="85"/>
                </a:lnTo>
                <a:lnTo>
                  <a:pt x="283" y="83"/>
                </a:lnTo>
                <a:lnTo>
                  <a:pt x="285" y="80"/>
                </a:lnTo>
                <a:lnTo>
                  <a:pt x="288" y="79"/>
                </a:lnTo>
                <a:lnTo>
                  <a:pt x="290" y="78"/>
                </a:lnTo>
                <a:lnTo>
                  <a:pt x="294" y="78"/>
                </a:lnTo>
                <a:lnTo>
                  <a:pt x="297" y="79"/>
                </a:lnTo>
                <a:lnTo>
                  <a:pt x="302" y="80"/>
                </a:lnTo>
                <a:lnTo>
                  <a:pt x="306" y="83"/>
                </a:lnTo>
                <a:lnTo>
                  <a:pt x="317" y="91"/>
                </a:lnTo>
                <a:lnTo>
                  <a:pt x="329" y="105"/>
                </a:lnTo>
                <a:lnTo>
                  <a:pt x="333" y="112"/>
                </a:lnTo>
                <a:lnTo>
                  <a:pt x="334" y="118"/>
                </a:lnTo>
                <a:lnTo>
                  <a:pt x="335" y="118"/>
                </a:lnTo>
                <a:lnTo>
                  <a:pt x="338" y="118"/>
                </a:lnTo>
                <a:lnTo>
                  <a:pt x="340" y="118"/>
                </a:lnTo>
                <a:lnTo>
                  <a:pt x="343" y="116"/>
                </a:lnTo>
                <a:lnTo>
                  <a:pt x="349" y="112"/>
                </a:lnTo>
                <a:lnTo>
                  <a:pt x="355" y="106"/>
                </a:lnTo>
                <a:lnTo>
                  <a:pt x="367" y="91"/>
                </a:lnTo>
                <a:lnTo>
                  <a:pt x="381" y="77"/>
                </a:lnTo>
                <a:lnTo>
                  <a:pt x="387" y="71"/>
                </a:lnTo>
                <a:lnTo>
                  <a:pt x="393" y="67"/>
                </a:lnTo>
                <a:lnTo>
                  <a:pt x="395" y="66"/>
                </a:lnTo>
                <a:lnTo>
                  <a:pt x="399" y="66"/>
                </a:lnTo>
                <a:lnTo>
                  <a:pt x="401" y="66"/>
                </a:lnTo>
                <a:lnTo>
                  <a:pt x="404" y="67"/>
                </a:lnTo>
                <a:lnTo>
                  <a:pt x="406" y="68"/>
                </a:lnTo>
                <a:lnTo>
                  <a:pt x="409" y="72"/>
                </a:lnTo>
                <a:lnTo>
                  <a:pt x="411" y="76"/>
                </a:lnTo>
                <a:lnTo>
                  <a:pt x="412" y="80"/>
                </a:lnTo>
                <a:lnTo>
                  <a:pt x="416" y="94"/>
                </a:lnTo>
                <a:lnTo>
                  <a:pt x="417" y="112"/>
                </a:lnTo>
                <a:lnTo>
                  <a:pt x="419" y="122"/>
                </a:lnTo>
                <a:lnTo>
                  <a:pt x="422" y="129"/>
                </a:lnTo>
                <a:lnTo>
                  <a:pt x="426" y="134"/>
                </a:lnTo>
                <a:lnTo>
                  <a:pt x="430" y="138"/>
                </a:lnTo>
                <a:lnTo>
                  <a:pt x="434" y="139"/>
                </a:lnTo>
                <a:lnTo>
                  <a:pt x="441" y="140"/>
                </a:lnTo>
                <a:lnTo>
                  <a:pt x="447" y="139"/>
                </a:lnTo>
                <a:lnTo>
                  <a:pt x="452" y="137"/>
                </a:lnTo>
                <a:lnTo>
                  <a:pt x="458" y="133"/>
                </a:lnTo>
                <a:lnTo>
                  <a:pt x="464" y="129"/>
                </a:lnTo>
                <a:lnTo>
                  <a:pt x="469" y="126"/>
                </a:lnTo>
                <a:lnTo>
                  <a:pt x="474" y="121"/>
                </a:lnTo>
                <a:lnTo>
                  <a:pt x="477" y="116"/>
                </a:lnTo>
                <a:lnTo>
                  <a:pt x="480" y="111"/>
                </a:lnTo>
                <a:lnTo>
                  <a:pt x="482" y="106"/>
                </a:lnTo>
                <a:lnTo>
                  <a:pt x="482" y="101"/>
                </a:lnTo>
                <a:lnTo>
                  <a:pt x="482" y="94"/>
                </a:lnTo>
                <a:lnTo>
                  <a:pt x="485" y="88"/>
                </a:lnTo>
                <a:lnTo>
                  <a:pt x="487" y="82"/>
                </a:lnTo>
                <a:lnTo>
                  <a:pt x="492" y="78"/>
                </a:lnTo>
                <a:lnTo>
                  <a:pt x="497" y="74"/>
                </a:lnTo>
                <a:lnTo>
                  <a:pt x="503" y="72"/>
                </a:lnTo>
                <a:lnTo>
                  <a:pt x="509" y="71"/>
                </a:lnTo>
                <a:lnTo>
                  <a:pt x="516" y="69"/>
                </a:lnTo>
                <a:lnTo>
                  <a:pt x="512" y="66"/>
                </a:lnTo>
                <a:lnTo>
                  <a:pt x="505" y="60"/>
                </a:lnTo>
                <a:lnTo>
                  <a:pt x="499" y="53"/>
                </a:lnTo>
                <a:lnTo>
                  <a:pt x="493" y="46"/>
                </a:lnTo>
                <a:lnTo>
                  <a:pt x="488" y="38"/>
                </a:lnTo>
                <a:lnTo>
                  <a:pt x="485" y="30"/>
                </a:lnTo>
                <a:lnTo>
                  <a:pt x="485" y="27"/>
                </a:lnTo>
                <a:lnTo>
                  <a:pt x="483" y="23"/>
                </a:lnTo>
                <a:lnTo>
                  <a:pt x="483" y="19"/>
                </a:lnTo>
                <a:lnTo>
                  <a:pt x="485" y="17"/>
                </a:lnTo>
                <a:lnTo>
                  <a:pt x="486" y="12"/>
                </a:lnTo>
                <a:lnTo>
                  <a:pt x="488" y="8"/>
                </a:lnTo>
                <a:lnTo>
                  <a:pt x="490" y="5"/>
                </a:lnTo>
                <a:lnTo>
                  <a:pt x="493" y="2"/>
                </a:lnTo>
                <a:lnTo>
                  <a:pt x="496" y="1"/>
                </a:lnTo>
                <a:lnTo>
                  <a:pt x="499" y="0"/>
                </a:lnTo>
                <a:lnTo>
                  <a:pt x="504" y="0"/>
                </a:lnTo>
                <a:lnTo>
                  <a:pt x="508" y="0"/>
                </a:lnTo>
                <a:lnTo>
                  <a:pt x="518" y="2"/>
                </a:lnTo>
                <a:lnTo>
                  <a:pt x="528" y="6"/>
                </a:lnTo>
                <a:lnTo>
                  <a:pt x="539" y="11"/>
                </a:lnTo>
                <a:lnTo>
                  <a:pt x="550" y="17"/>
                </a:lnTo>
                <a:lnTo>
                  <a:pt x="591" y="44"/>
                </a:lnTo>
                <a:lnTo>
                  <a:pt x="617" y="58"/>
                </a:lnTo>
                <a:lnTo>
                  <a:pt x="645" y="62"/>
                </a:lnTo>
                <a:lnTo>
                  <a:pt x="685" y="69"/>
                </a:lnTo>
                <a:lnTo>
                  <a:pt x="721" y="77"/>
                </a:lnTo>
                <a:lnTo>
                  <a:pt x="739" y="82"/>
                </a:lnTo>
                <a:lnTo>
                  <a:pt x="739" y="87"/>
                </a:lnTo>
                <a:lnTo>
                  <a:pt x="740" y="93"/>
                </a:lnTo>
                <a:lnTo>
                  <a:pt x="743" y="99"/>
                </a:lnTo>
                <a:lnTo>
                  <a:pt x="745" y="105"/>
                </a:lnTo>
                <a:lnTo>
                  <a:pt x="754" y="118"/>
                </a:lnTo>
                <a:lnTo>
                  <a:pt x="764" y="131"/>
                </a:lnTo>
                <a:lnTo>
                  <a:pt x="785" y="154"/>
                </a:lnTo>
                <a:lnTo>
                  <a:pt x="797" y="169"/>
                </a:lnTo>
                <a:lnTo>
                  <a:pt x="803" y="170"/>
                </a:lnTo>
                <a:lnTo>
                  <a:pt x="811" y="172"/>
                </a:lnTo>
                <a:lnTo>
                  <a:pt x="819" y="176"/>
                </a:lnTo>
                <a:lnTo>
                  <a:pt x="827" y="181"/>
                </a:lnTo>
                <a:lnTo>
                  <a:pt x="844" y="191"/>
                </a:lnTo>
                <a:lnTo>
                  <a:pt x="862" y="204"/>
                </a:lnTo>
                <a:lnTo>
                  <a:pt x="878" y="217"/>
                </a:lnTo>
                <a:lnTo>
                  <a:pt x="891" y="232"/>
                </a:lnTo>
                <a:lnTo>
                  <a:pt x="896" y="240"/>
                </a:lnTo>
                <a:lnTo>
                  <a:pt x="901" y="247"/>
                </a:lnTo>
                <a:lnTo>
                  <a:pt x="904" y="254"/>
                </a:lnTo>
                <a:lnTo>
                  <a:pt x="907" y="262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8" name="Freeform 1734"/>
          <p:cNvSpPr>
            <a:spLocks/>
          </p:cNvSpPr>
          <p:nvPr/>
        </p:nvSpPr>
        <p:spPr bwMode="auto">
          <a:xfrm>
            <a:off x="625475" y="1951948"/>
            <a:ext cx="8515350" cy="3248025"/>
          </a:xfrm>
          <a:custGeom>
            <a:avLst/>
            <a:gdLst>
              <a:gd name="T0" fmla="*/ 2147483647 w 10000"/>
              <a:gd name="T1" fmla="*/ 214748364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2147483647 h 10000"/>
              <a:gd name="T32" fmla="*/ 2147483647 w 10000"/>
              <a:gd name="T33" fmla="*/ 2147483647 h 10000"/>
              <a:gd name="T34" fmla="*/ 2147483647 w 10000"/>
              <a:gd name="T35" fmla="*/ 2147483647 h 10000"/>
              <a:gd name="T36" fmla="*/ 2147483647 w 10000"/>
              <a:gd name="T37" fmla="*/ 2147483647 h 10000"/>
              <a:gd name="T38" fmla="*/ 2147483647 w 10000"/>
              <a:gd name="T39" fmla="*/ 2147483647 h 10000"/>
              <a:gd name="T40" fmla="*/ 2147483647 w 10000"/>
              <a:gd name="T41" fmla="*/ 2147483647 h 10000"/>
              <a:gd name="T42" fmla="*/ 2147483647 w 10000"/>
              <a:gd name="T43" fmla="*/ 2147483647 h 10000"/>
              <a:gd name="T44" fmla="*/ 2147483647 w 10000"/>
              <a:gd name="T45" fmla="*/ 2147483647 h 10000"/>
              <a:gd name="T46" fmla="*/ 0 w 10000"/>
              <a:gd name="T47" fmla="*/ 2147483647 h 10000"/>
              <a:gd name="T48" fmla="*/ 2147483647 w 10000"/>
              <a:gd name="T49" fmla="*/ 2147483647 h 10000"/>
              <a:gd name="T50" fmla="*/ 2147483647 w 10000"/>
              <a:gd name="T51" fmla="*/ 2147483647 h 10000"/>
              <a:gd name="T52" fmla="*/ 2147483647 w 10000"/>
              <a:gd name="T53" fmla="*/ 0 h 10000"/>
              <a:gd name="T54" fmla="*/ 2147483647 w 10000"/>
              <a:gd name="T55" fmla="*/ 2147483647 h 10000"/>
              <a:gd name="T56" fmla="*/ 2147483647 w 10000"/>
              <a:gd name="T57" fmla="*/ 2147483647 h 10000"/>
              <a:gd name="T58" fmla="*/ 2147483647 w 10000"/>
              <a:gd name="T59" fmla="*/ 2147483647 h 10000"/>
              <a:gd name="T60" fmla="*/ 2147483647 w 10000"/>
              <a:gd name="T61" fmla="*/ 2147483647 h 10000"/>
              <a:gd name="T62" fmla="*/ 2147483647 w 10000"/>
              <a:gd name="T63" fmla="*/ 2147483647 h 10000"/>
              <a:gd name="T64" fmla="*/ 2147483647 w 10000"/>
              <a:gd name="T65" fmla="*/ 2147483647 h 10000"/>
              <a:gd name="T66" fmla="*/ 2147483647 w 10000"/>
              <a:gd name="T67" fmla="*/ 2147483647 h 10000"/>
              <a:gd name="T68" fmla="*/ 2147483647 w 10000"/>
              <a:gd name="T69" fmla="*/ 2147483647 h 10000"/>
              <a:gd name="T70" fmla="*/ 2147483647 w 10000"/>
              <a:gd name="T71" fmla="*/ 2147483647 h 10000"/>
              <a:gd name="T72" fmla="*/ 2147483647 w 10000"/>
              <a:gd name="T73" fmla="*/ 2147483647 h 10000"/>
              <a:gd name="T74" fmla="*/ 2147483647 w 10000"/>
              <a:gd name="T75" fmla="*/ 2147483647 h 10000"/>
              <a:gd name="T76" fmla="*/ 2147483647 w 10000"/>
              <a:gd name="T77" fmla="*/ 2147483647 h 10000"/>
              <a:gd name="T78" fmla="*/ 2147483647 w 10000"/>
              <a:gd name="T79" fmla="*/ 2147483647 h 10000"/>
              <a:gd name="T80" fmla="*/ 2147483647 w 10000"/>
              <a:gd name="T81" fmla="*/ 2147483647 h 10000"/>
              <a:gd name="T82" fmla="*/ 2147483647 w 10000"/>
              <a:gd name="T83" fmla="*/ 2147483647 h 10000"/>
              <a:gd name="T84" fmla="*/ 2147483647 w 10000"/>
              <a:gd name="T85" fmla="*/ 2147483647 h 10000"/>
              <a:gd name="T86" fmla="*/ 2147483647 w 10000"/>
              <a:gd name="T87" fmla="*/ 2147483647 h 10000"/>
              <a:gd name="T88" fmla="*/ 2147483647 w 10000"/>
              <a:gd name="T89" fmla="*/ 2147483647 h 10000"/>
              <a:gd name="T90" fmla="*/ 2147483647 w 10000"/>
              <a:gd name="T91" fmla="*/ 2147483647 h 10000"/>
              <a:gd name="T92" fmla="*/ 2147483647 w 10000"/>
              <a:gd name="T93" fmla="*/ 2147483647 h 10000"/>
              <a:gd name="T94" fmla="*/ 2147483647 w 10000"/>
              <a:gd name="T95" fmla="*/ 2147483647 h 10000"/>
              <a:gd name="T96" fmla="*/ 2147483647 w 10000"/>
              <a:gd name="T97" fmla="*/ 2147483647 h 10000"/>
              <a:gd name="T98" fmla="*/ 2147483647 w 10000"/>
              <a:gd name="T99" fmla="*/ 2147483647 h 10000"/>
              <a:gd name="T100" fmla="*/ 2147483647 w 10000"/>
              <a:gd name="T101" fmla="*/ 2147483647 h 10000"/>
              <a:gd name="T102" fmla="*/ 2147483647 w 10000"/>
              <a:gd name="T103" fmla="*/ 2147483647 h 10000"/>
              <a:gd name="T104" fmla="*/ 2147483647 w 10000"/>
              <a:gd name="T105" fmla="*/ 2147483647 h 10000"/>
              <a:gd name="T106" fmla="*/ 2147483647 w 10000"/>
              <a:gd name="T107" fmla="*/ 2147483647 h 10000"/>
              <a:gd name="T108" fmla="*/ 2147483647 w 10000"/>
              <a:gd name="T109" fmla="*/ 2147483647 h 10000"/>
              <a:gd name="T110" fmla="*/ 2147483647 w 10000"/>
              <a:gd name="T111" fmla="*/ 2147483647 h 10000"/>
              <a:gd name="T112" fmla="*/ 2147483647 w 10000"/>
              <a:gd name="T113" fmla="*/ 2147483647 h 10000"/>
              <a:gd name="T114" fmla="*/ 2147483647 w 10000"/>
              <a:gd name="T115" fmla="*/ 2147483647 h 10000"/>
              <a:gd name="T116" fmla="*/ 2147483647 w 10000"/>
              <a:gd name="T117" fmla="*/ 2147483647 h 10000"/>
              <a:gd name="T118" fmla="*/ 2147483647 w 10000"/>
              <a:gd name="T119" fmla="*/ 2147483647 h 100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000"/>
              <a:gd name="T181" fmla="*/ 0 h 10000"/>
              <a:gd name="T182" fmla="*/ 10000 w 10000"/>
              <a:gd name="T183" fmla="*/ 10000 h 1000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000" h="10000">
                <a:moveTo>
                  <a:pt x="9672" y="8380"/>
                </a:moveTo>
                <a:lnTo>
                  <a:pt x="9572" y="8483"/>
                </a:lnTo>
                <a:lnTo>
                  <a:pt x="9437" y="8501"/>
                </a:lnTo>
                <a:lnTo>
                  <a:pt x="9241" y="8481"/>
                </a:lnTo>
                <a:lnTo>
                  <a:pt x="9238" y="8481"/>
                </a:lnTo>
                <a:cubicBezTo>
                  <a:pt x="9237" y="8479"/>
                  <a:pt x="9235" y="8478"/>
                  <a:pt x="9234" y="8476"/>
                </a:cubicBezTo>
                <a:lnTo>
                  <a:pt x="9231" y="8473"/>
                </a:lnTo>
                <a:lnTo>
                  <a:pt x="9228" y="8467"/>
                </a:lnTo>
                <a:cubicBezTo>
                  <a:pt x="9226" y="8462"/>
                  <a:pt x="9223" y="8457"/>
                  <a:pt x="9221" y="8452"/>
                </a:cubicBezTo>
                <a:cubicBezTo>
                  <a:pt x="9219" y="8446"/>
                  <a:pt x="9218" y="8440"/>
                  <a:pt x="9216" y="8434"/>
                </a:cubicBezTo>
                <a:lnTo>
                  <a:pt x="9213" y="8416"/>
                </a:lnTo>
                <a:lnTo>
                  <a:pt x="9210" y="8395"/>
                </a:lnTo>
                <a:lnTo>
                  <a:pt x="9210" y="8385"/>
                </a:lnTo>
                <a:lnTo>
                  <a:pt x="9210" y="8375"/>
                </a:lnTo>
                <a:lnTo>
                  <a:pt x="9210" y="8367"/>
                </a:lnTo>
                <a:cubicBezTo>
                  <a:pt x="9210" y="8364"/>
                  <a:pt x="9211" y="8361"/>
                  <a:pt x="9211" y="8358"/>
                </a:cubicBezTo>
                <a:cubicBezTo>
                  <a:pt x="9272" y="7981"/>
                  <a:pt x="9332" y="7605"/>
                  <a:pt x="9393" y="7228"/>
                </a:cubicBezTo>
                <a:cubicBezTo>
                  <a:pt x="9371" y="7130"/>
                  <a:pt x="9348" y="7033"/>
                  <a:pt x="9326" y="6935"/>
                </a:cubicBezTo>
                <a:lnTo>
                  <a:pt x="9067" y="6461"/>
                </a:lnTo>
                <a:lnTo>
                  <a:pt x="8863" y="6273"/>
                </a:lnTo>
                <a:cubicBezTo>
                  <a:pt x="8806" y="6405"/>
                  <a:pt x="8748" y="6537"/>
                  <a:pt x="8691" y="6669"/>
                </a:cubicBezTo>
                <a:cubicBezTo>
                  <a:pt x="8700" y="6754"/>
                  <a:pt x="8708" y="6840"/>
                  <a:pt x="8717" y="6925"/>
                </a:cubicBezTo>
                <a:cubicBezTo>
                  <a:pt x="8719" y="7014"/>
                  <a:pt x="8722" y="7102"/>
                  <a:pt x="8724" y="7191"/>
                </a:cubicBezTo>
                <a:cubicBezTo>
                  <a:pt x="8706" y="7348"/>
                  <a:pt x="8689" y="7506"/>
                  <a:pt x="8671" y="7663"/>
                </a:cubicBezTo>
                <a:cubicBezTo>
                  <a:pt x="8642" y="7694"/>
                  <a:pt x="8612" y="7725"/>
                  <a:pt x="8583" y="7756"/>
                </a:cubicBezTo>
                <a:cubicBezTo>
                  <a:pt x="8555" y="7715"/>
                  <a:pt x="8527" y="7673"/>
                  <a:pt x="8499" y="7632"/>
                </a:cubicBezTo>
                <a:lnTo>
                  <a:pt x="8249" y="7137"/>
                </a:lnTo>
                <a:cubicBezTo>
                  <a:pt x="8193" y="7347"/>
                  <a:pt x="8138" y="7556"/>
                  <a:pt x="8082" y="7766"/>
                </a:cubicBezTo>
                <a:cubicBezTo>
                  <a:pt x="8061" y="7847"/>
                  <a:pt x="8041" y="7928"/>
                  <a:pt x="8020" y="8009"/>
                </a:cubicBezTo>
                <a:cubicBezTo>
                  <a:pt x="7994" y="8078"/>
                  <a:pt x="7967" y="8147"/>
                  <a:pt x="7941" y="8216"/>
                </a:cubicBezTo>
                <a:lnTo>
                  <a:pt x="7803" y="8463"/>
                </a:lnTo>
                <a:lnTo>
                  <a:pt x="7585" y="8385"/>
                </a:lnTo>
                <a:lnTo>
                  <a:pt x="7293" y="8459"/>
                </a:lnTo>
                <a:cubicBezTo>
                  <a:pt x="7259" y="8441"/>
                  <a:pt x="7224" y="8424"/>
                  <a:pt x="7190" y="8406"/>
                </a:cubicBezTo>
                <a:lnTo>
                  <a:pt x="7081" y="8331"/>
                </a:lnTo>
                <a:cubicBezTo>
                  <a:pt x="7047" y="8308"/>
                  <a:pt x="7012" y="8286"/>
                  <a:pt x="6978" y="8263"/>
                </a:cubicBezTo>
                <a:lnTo>
                  <a:pt x="6849" y="8252"/>
                </a:lnTo>
                <a:lnTo>
                  <a:pt x="6751" y="8243"/>
                </a:lnTo>
                <a:lnTo>
                  <a:pt x="6665" y="8198"/>
                </a:lnTo>
                <a:lnTo>
                  <a:pt x="6602" y="8318"/>
                </a:lnTo>
                <a:cubicBezTo>
                  <a:pt x="6584" y="8357"/>
                  <a:pt x="6565" y="8395"/>
                  <a:pt x="6547" y="8434"/>
                </a:cubicBezTo>
                <a:lnTo>
                  <a:pt x="6520" y="8677"/>
                </a:lnTo>
                <a:cubicBezTo>
                  <a:pt x="6530" y="8774"/>
                  <a:pt x="6539" y="8870"/>
                  <a:pt x="6549" y="8967"/>
                </a:cubicBezTo>
                <a:cubicBezTo>
                  <a:pt x="6561" y="9007"/>
                  <a:pt x="6573" y="9048"/>
                  <a:pt x="6585" y="9088"/>
                </a:cubicBezTo>
                <a:lnTo>
                  <a:pt x="6570" y="9169"/>
                </a:lnTo>
                <a:lnTo>
                  <a:pt x="6435" y="9475"/>
                </a:lnTo>
                <a:lnTo>
                  <a:pt x="6172" y="9857"/>
                </a:lnTo>
                <a:lnTo>
                  <a:pt x="6074" y="10000"/>
                </a:lnTo>
                <a:lnTo>
                  <a:pt x="5857" y="9770"/>
                </a:lnTo>
                <a:cubicBezTo>
                  <a:pt x="5810" y="9810"/>
                  <a:pt x="5764" y="9851"/>
                  <a:pt x="5717" y="9891"/>
                </a:cubicBezTo>
                <a:lnTo>
                  <a:pt x="5534" y="9588"/>
                </a:lnTo>
                <a:lnTo>
                  <a:pt x="5463" y="9588"/>
                </a:lnTo>
                <a:cubicBezTo>
                  <a:pt x="5386" y="9472"/>
                  <a:pt x="5308" y="9357"/>
                  <a:pt x="5231" y="9241"/>
                </a:cubicBezTo>
                <a:cubicBezTo>
                  <a:pt x="5215" y="9194"/>
                  <a:pt x="5198" y="9148"/>
                  <a:pt x="5182" y="9101"/>
                </a:cubicBezTo>
                <a:cubicBezTo>
                  <a:pt x="5157" y="8990"/>
                  <a:pt x="5131" y="8879"/>
                  <a:pt x="5106" y="8768"/>
                </a:cubicBezTo>
                <a:lnTo>
                  <a:pt x="4812" y="8892"/>
                </a:lnTo>
                <a:lnTo>
                  <a:pt x="4586" y="8780"/>
                </a:lnTo>
                <a:lnTo>
                  <a:pt x="4484" y="8734"/>
                </a:lnTo>
                <a:cubicBezTo>
                  <a:pt x="4460" y="8739"/>
                  <a:pt x="4437" y="8745"/>
                  <a:pt x="4413" y="8750"/>
                </a:cubicBezTo>
                <a:lnTo>
                  <a:pt x="4264" y="8706"/>
                </a:lnTo>
                <a:cubicBezTo>
                  <a:pt x="4249" y="8697"/>
                  <a:pt x="4234" y="8689"/>
                  <a:pt x="4219" y="8680"/>
                </a:cubicBezTo>
                <a:lnTo>
                  <a:pt x="3989" y="8525"/>
                </a:lnTo>
                <a:lnTo>
                  <a:pt x="3870" y="8525"/>
                </a:lnTo>
                <a:lnTo>
                  <a:pt x="3655" y="8473"/>
                </a:lnTo>
                <a:lnTo>
                  <a:pt x="3376" y="8314"/>
                </a:lnTo>
                <a:lnTo>
                  <a:pt x="3157" y="8134"/>
                </a:lnTo>
                <a:cubicBezTo>
                  <a:pt x="3129" y="8131"/>
                  <a:pt x="3102" y="8129"/>
                  <a:pt x="3074" y="8126"/>
                </a:cubicBezTo>
                <a:lnTo>
                  <a:pt x="2916" y="8152"/>
                </a:lnTo>
                <a:lnTo>
                  <a:pt x="2814" y="8116"/>
                </a:lnTo>
                <a:lnTo>
                  <a:pt x="2527" y="7929"/>
                </a:lnTo>
                <a:lnTo>
                  <a:pt x="2224" y="7590"/>
                </a:lnTo>
                <a:cubicBezTo>
                  <a:pt x="2141" y="7319"/>
                  <a:pt x="2059" y="7048"/>
                  <a:pt x="1976" y="6777"/>
                </a:cubicBezTo>
                <a:lnTo>
                  <a:pt x="1619" y="6867"/>
                </a:lnTo>
                <a:cubicBezTo>
                  <a:pt x="1595" y="6822"/>
                  <a:pt x="1570" y="6776"/>
                  <a:pt x="1546" y="6731"/>
                </a:cubicBezTo>
                <a:lnTo>
                  <a:pt x="1315" y="5957"/>
                </a:lnTo>
                <a:cubicBezTo>
                  <a:pt x="1267" y="5825"/>
                  <a:pt x="1218" y="5692"/>
                  <a:pt x="1170" y="5560"/>
                </a:cubicBezTo>
                <a:cubicBezTo>
                  <a:pt x="1140" y="5463"/>
                  <a:pt x="1111" y="5367"/>
                  <a:pt x="1081" y="5270"/>
                </a:cubicBezTo>
                <a:lnTo>
                  <a:pt x="841" y="4634"/>
                </a:lnTo>
                <a:cubicBezTo>
                  <a:pt x="819" y="4542"/>
                  <a:pt x="798" y="4449"/>
                  <a:pt x="776" y="4357"/>
                </a:cubicBezTo>
                <a:lnTo>
                  <a:pt x="620" y="3714"/>
                </a:lnTo>
                <a:cubicBezTo>
                  <a:pt x="562" y="3457"/>
                  <a:pt x="505" y="3200"/>
                  <a:pt x="447" y="2943"/>
                </a:cubicBezTo>
                <a:cubicBezTo>
                  <a:pt x="446" y="2910"/>
                  <a:pt x="445" y="2876"/>
                  <a:pt x="444" y="2843"/>
                </a:cubicBezTo>
                <a:cubicBezTo>
                  <a:pt x="366" y="2641"/>
                  <a:pt x="287" y="2439"/>
                  <a:pt x="209" y="2237"/>
                </a:cubicBezTo>
                <a:cubicBezTo>
                  <a:pt x="169" y="2162"/>
                  <a:pt x="130" y="2086"/>
                  <a:pt x="90" y="2011"/>
                </a:cubicBezTo>
                <a:cubicBezTo>
                  <a:pt x="89" y="2008"/>
                  <a:pt x="87" y="2006"/>
                  <a:pt x="86" y="2003"/>
                </a:cubicBezTo>
                <a:cubicBezTo>
                  <a:pt x="85" y="1999"/>
                  <a:pt x="83" y="1995"/>
                  <a:pt x="82" y="1991"/>
                </a:cubicBezTo>
                <a:cubicBezTo>
                  <a:pt x="81" y="1987"/>
                  <a:pt x="79" y="1984"/>
                  <a:pt x="78" y="1980"/>
                </a:cubicBezTo>
                <a:cubicBezTo>
                  <a:pt x="77" y="1976"/>
                  <a:pt x="76" y="1971"/>
                  <a:pt x="75" y="1967"/>
                </a:cubicBezTo>
                <a:cubicBezTo>
                  <a:pt x="74" y="1963"/>
                  <a:pt x="74" y="1958"/>
                  <a:pt x="73" y="1954"/>
                </a:cubicBezTo>
                <a:cubicBezTo>
                  <a:pt x="72" y="1949"/>
                  <a:pt x="72" y="1944"/>
                  <a:pt x="71" y="1939"/>
                </a:cubicBezTo>
                <a:cubicBezTo>
                  <a:pt x="71" y="1935"/>
                  <a:pt x="70" y="1930"/>
                  <a:pt x="70" y="1926"/>
                </a:cubicBezTo>
                <a:lnTo>
                  <a:pt x="70" y="1911"/>
                </a:lnTo>
                <a:cubicBezTo>
                  <a:pt x="73" y="1559"/>
                  <a:pt x="77" y="1206"/>
                  <a:pt x="80" y="854"/>
                </a:cubicBezTo>
                <a:cubicBezTo>
                  <a:pt x="54" y="687"/>
                  <a:pt x="28" y="521"/>
                  <a:pt x="2" y="354"/>
                </a:cubicBezTo>
                <a:cubicBezTo>
                  <a:pt x="2" y="351"/>
                  <a:pt x="1" y="347"/>
                  <a:pt x="1" y="344"/>
                </a:cubicBezTo>
                <a:cubicBezTo>
                  <a:pt x="1" y="341"/>
                  <a:pt x="0" y="339"/>
                  <a:pt x="0" y="336"/>
                </a:cubicBezTo>
                <a:lnTo>
                  <a:pt x="0" y="324"/>
                </a:lnTo>
                <a:lnTo>
                  <a:pt x="0" y="314"/>
                </a:lnTo>
                <a:cubicBezTo>
                  <a:pt x="0" y="307"/>
                  <a:pt x="1" y="300"/>
                  <a:pt x="1" y="293"/>
                </a:cubicBezTo>
                <a:cubicBezTo>
                  <a:pt x="2" y="287"/>
                  <a:pt x="2" y="280"/>
                  <a:pt x="3" y="274"/>
                </a:cubicBezTo>
                <a:cubicBezTo>
                  <a:pt x="13" y="200"/>
                  <a:pt x="24" y="125"/>
                  <a:pt x="34" y="51"/>
                </a:cubicBezTo>
                <a:cubicBezTo>
                  <a:pt x="35" y="48"/>
                  <a:pt x="35" y="45"/>
                  <a:pt x="36" y="42"/>
                </a:cubicBezTo>
                <a:cubicBezTo>
                  <a:pt x="36" y="40"/>
                  <a:pt x="37" y="39"/>
                  <a:pt x="37" y="37"/>
                </a:cubicBezTo>
                <a:cubicBezTo>
                  <a:pt x="38" y="34"/>
                  <a:pt x="39" y="32"/>
                  <a:pt x="40" y="29"/>
                </a:cubicBezTo>
                <a:lnTo>
                  <a:pt x="43" y="23"/>
                </a:lnTo>
                <a:cubicBezTo>
                  <a:pt x="45" y="20"/>
                  <a:pt x="47" y="16"/>
                  <a:pt x="49" y="13"/>
                </a:cubicBezTo>
                <a:cubicBezTo>
                  <a:pt x="51" y="10"/>
                  <a:pt x="54" y="8"/>
                  <a:pt x="56" y="5"/>
                </a:cubicBezTo>
                <a:cubicBezTo>
                  <a:pt x="58" y="3"/>
                  <a:pt x="61" y="2"/>
                  <a:pt x="63" y="0"/>
                </a:cubicBezTo>
                <a:lnTo>
                  <a:pt x="71" y="0"/>
                </a:lnTo>
                <a:lnTo>
                  <a:pt x="74" y="0"/>
                </a:lnTo>
                <a:lnTo>
                  <a:pt x="77" y="3"/>
                </a:lnTo>
                <a:cubicBezTo>
                  <a:pt x="78" y="4"/>
                  <a:pt x="79" y="6"/>
                  <a:pt x="80" y="7"/>
                </a:cubicBezTo>
                <a:cubicBezTo>
                  <a:pt x="81" y="8"/>
                  <a:pt x="82" y="10"/>
                  <a:pt x="83" y="11"/>
                </a:cubicBezTo>
                <a:lnTo>
                  <a:pt x="237" y="318"/>
                </a:lnTo>
                <a:lnTo>
                  <a:pt x="429" y="458"/>
                </a:lnTo>
                <a:lnTo>
                  <a:pt x="600" y="476"/>
                </a:lnTo>
                <a:cubicBezTo>
                  <a:pt x="636" y="566"/>
                  <a:pt x="671" y="656"/>
                  <a:pt x="707" y="746"/>
                </a:cubicBezTo>
                <a:cubicBezTo>
                  <a:pt x="728" y="825"/>
                  <a:pt x="750" y="905"/>
                  <a:pt x="771" y="984"/>
                </a:cubicBezTo>
                <a:lnTo>
                  <a:pt x="1035" y="1333"/>
                </a:lnTo>
                <a:lnTo>
                  <a:pt x="1271" y="1854"/>
                </a:lnTo>
                <a:lnTo>
                  <a:pt x="1508" y="2285"/>
                </a:lnTo>
                <a:lnTo>
                  <a:pt x="1685" y="2622"/>
                </a:lnTo>
                <a:cubicBezTo>
                  <a:pt x="1715" y="2691"/>
                  <a:pt x="1745" y="2761"/>
                  <a:pt x="1775" y="2830"/>
                </a:cubicBezTo>
                <a:cubicBezTo>
                  <a:pt x="1802" y="2845"/>
                  <a:pt x="1830" y="2859"/>
                  <a:pt x="1857" y="2874"/>
                </a:cubicBezTo>
                <a:cubicBezTo>
                  <a:pt x="1878" y="2882"/>
                  <a:pt x="1899" y="2891"/>
                  <a:pt x="1920" y="2899"/>
                </a:cubicBezTo>
                <a:lnTo>
                  <a:pt x="1953" y="2902"/>
                </a:lnTo>
                <a:cubicBezTo>
                  <a:pt x="1968" y="2889"/>
                  <a:pt x="1982" y="2876"/>
                  <a:pt x="1997" y="2863"/>
                </a:cubicBezTo>
                <a:cubicBezTo>
                  <a:pt x="2016" y="2860"/>
                  <a:pt x="2035" y="2856"/>
                  <a:pt x="2054" y="2853"/>
                </a:cubicBezTo>
                <a:lnTo>
                  <a:pt x="2123" y="2817"/>
                </a:lnTo>
                <a:cubicBezTo>
                  <a:pt x="2134" y="2820"/>
                  <a:pt x="2146" y="2822"/>
                  <a:pt x="2157" y="2825"/>
                </a:cubicBezTo>
                <a:cubicBezTo>
                  <a:pt x="2197" y="2643"/>
                  <a:pt x="2238" y="2462"/>
                  <a:pt x="2278" y="2280"/>
                </a:cubicBezTo>
                <a:cubicBezTo>
                  <a:pt x="2263" y="2192"/>
                  <a:pt x="2249" y="2104"/>
                  <a:pt x="2234" y="2016"/>
                </a:cubicBezTo>
                <a:cubicBezTo>
                  <a:pt x="2255" y="1921"/>
                  <a:pt x="2276" y="1827"/>
                  <a:pt x="2297" y="1732"/>
                </a:cubicBezTo>
                <a:cubicBezTo>
                  <a:pt x="2325" y="1683"/>
                  <a:pt x="2353" y="1633"/>
                  <a:pt x="2381" y="1584"/>
                </a:cubicBezTo>
                <a:lnTo>
                  <a:pt x="2462" y="1509"/>
                </a:lnTo>
                <a:lnTo>
                  <a:pt x="2690" y="1178"/>
                </a:lnTo>
                <a:cubicBezTo>
                  <a:pt x="2714" y="1087"/>
                  <a:pt x="2737" y="995"/>
                  <a:pt x="2761" y="904"/>
                </a:cubicBezTo>
                <a:cubicBezTo>
                  <a:pt x="2786" y="849"/>
                  <a:pt x="2812" y="793"/>
                  <a:pt x="2837" y="738"/>
                </a:cubicBezTo>
                <a:cubicBezTo>
                  <a:pt x="2838" y="735"/>
                  <a:pt x="2840" y="733"/>
                  <a:pt x="2841" y="730"/>
                </a:cubicBezTo>
                <a:cubicBezTo>
                  <a:pt x="2842" y="728"/>
                  <a:pt x="2843" y="725"/>
                  <a:pt x="2844" y="723"/>
                </a:cubicBezTo>
                <a:lnTo>
                  <a:pt x="2848" y="719"/>
                </a:lnTo>
                <a:cubicBezTo>
                  <a:pt x="2849" y="718"/>
                  <a:pt x="2851" y="718"/>
                  <a:pt x="2852" y="717"/>
                </a:cubicBezTo>
                <a:cubicBezTo>
                  <a:pt x="2853" y="716"/>
                  <a:pt x="2855" y="716"/>
                  <a:pt x="2856" y="715"/>
                </a:cubicBezTo>
                <a:cubicBezTo>
                  <a:pt x="2857" y="716"/>
                  <a:pt x="2859" y="716"/>
                  <a:pt x="2860" y="717"/>
                </a:cubicBezTo>
                <a:cubicBezTo>
                  <a:pt x="2861" y="718"/>
                  <a:pt x="2862" y="718"/>
                  <a:pt x="2863" y="719"/>
                </a:cubicBezTo>
                <a:cubicBezTo>
                  <a:pt x="2864" y="719"/>
                  <a:pt x="2865" y="720"/>
                  <a:pt x="2866" y="720"/>
                </a:cubicBezTo>
                <a:cubicBezTo>
                  <a:pt x="2867" y="722"/>
                  <a:pt x="2869" y="725"/>
                  <a:pt x="2870" y="727"/>
                </a:cubicBezTo>
                <a:lnTo>
                  <a:pt x="2873" y="733"/>
                </a:lnTo>
                <a:cubicBezTo>
                  <a:pt x="2874" y="735"/>
                  <a:pt x="2874" y="736"/>
                  <a:pt x="2875" y="738"/>
                </a:cubicBezTo>
                <a:cubicBezTo>
                  <a:pt x="2876" y="741"/>
                  <a:pt x="2877" y="745"/>
                  <a:pt x="2878" y="748"/>
                </a:cubicBezTo>
                <a:cubicBezTo>
                  <a:pt x="2880" y="754"/>
                  <a:pt x="2881" y="760"/>
                  <a:pt x="2883" y="766"/>
                </a:cubicBezTo>
                <a:cubicBezTo>
                  <a:pt x="2885" y="774"/>
                  <a:pt x="2886" y="782"/>
                  <a:pt x="2888" y="790"/>
                </a:cubicBezTo>
                <a:cubicBezTo>
                  <a:pt x="2918" y="944"/>
                  <a:pt x="2947" y="1099"/>
                  <a:pt x="2977" y="1253"/>
                </a:cubicBezTo>
                <a:lnTo>
                  <a:pt x="3082" y="1760"/>
                </a:lnTo>
                <a:lnTo>
                  <a:pt x="3154" y="2003"/>
                </a:lnTo>
                <a:cubicBezTo>
                  <a:pt x="3184" y="2121"/>
                  <a:pt x="3214" y="2238"/>
                  <a:pt x="3244" y="2356"/>
                </a:cubicBezTo>
                <a:cubicBezTo>
                  <a:pt x="3263" y="2553"/>
                  <a:pt x="3121" y="2845"/>
                  <a:pt x="3140" y="3042"/>
                </a:cubicBezTo>
                <a:lnTo>
                  <a:pt x="4201" y="3210"/>
                </a:lnTo>
                <a:lnTo>
                  <a:pt x="4605" y="2314"/>
                </a:lnTo>
                <a:cubicBezTo>
                  <a:pt x="4667" y="1889"/>
                  <a:pt x="4728" y="1465"/>
                  <a:pt x="4790" y="1040"/>
                </a:cubicBezTo>
                <a:lnTo>
                  <a:pt x="4898" y="961"/>
                </a:lnTo>
                <a:lnTo>
                  <a:pt x="4946" y="1093"/>
                </a:lnTo>
                <a:cubicBezTo>
                  <a:pt x="4958" y="1133"/>
                  <a:pt x="4969" y="1174"/>
                  <a:pt x="4981" y="1214"/>
                </a:cubicBezTo>
                <a:cubicBezTo>
                  <a:pt x="5009" y="1217"/>
                  <a:pt x="5038" y="1219"/>
                  <a:pt x="5066" y="1222"/>
                </a:cubicBezTo>
                <a:lnTo>
                  <a:pt x="5180" y="2224"/>
                </a:lnTo>
                <a:cubicBezTo>
                  <a:pt x="5196" y="2273"/>
                  <a:pt x="5213" y="2323"/>
                  <a:pt x="5229" y="2372"/>
                </a:cubicBezTo>
                <a:cubicBezTo>
                  <a:pt x="5241" y="2401"/>
                  <a:pt x="5253" y="2431"/>
                  <a:pt x="5265" y="2460"/>
                </a:cubicBezTo>
                <a:lnTo>
                  <a:pt x="5520" y="2853"/>
                </a:lnTo>
                <a:cubicBezTo>
                  <a:pt x="5546" y="2806"/>
                  <a:pt x="5573" y="2760"/>
                  <a:pt x="5599" y="2713"/>
                </a:cubicBezTo>
                <a:lnTo>
                  <a:pt x="5639" y="2676"/>
                </a:lnTo>
                <a:lnTo>
                  <a:pt x="5774" y="2698"/>
                </a:lnTo>
                <a:lnTo>
                  <a:pt x="5986" y="2814"/>
                </a:lnTo>
                <a:lnTo>
                  <a:pt x="6120" y="2856"/>
                </a:lnTo>
                <a:lnTo>
                  <a:pt x="6357" y="2796"/>
                </a:lnTo>
                <a:cubicBezTo>
                  <a:pt x="6384" y="2706"/>
                  <a:pt x="6410" y="2617"/>
                  <a:pt x="6437" y="2527"/>
                </a:cubicBezTo>
                <a:cubicBezTo>
                  <a:pt x="6463" y="2353"/>
                  <a:pt x="6490" y="2180"/>
                  <a:pt x="6516" y="2006"/>
                </a:cubicBezTo>
                <a:cubicBezTo>
                  <a:pt x="6525" y="1715"/>
                  <a:pt x="6535" y="1425"/>
                  <a:pt x="6544" y="1134"/>
                </a:cubicBezTo>
                <a:cubicBezTo>
                  <a:pt x="6561" y="1025"/>
                  <a:pt x="6577" y="916"/>
                  <a:pt x="6594" y="807"/>
                </a:cubicBezTo>
                <a:lnTo>
                  <a:pt x="6857" y="282"/>
                </a:lnTo>
                <a:lnTo>
                  <a:pt x="6860" y="279"/>
                </a:lnTo>
                <a:cubicBezTo>
                  <a:pt x="6861" y="277"/>
                  <a:pt x="6862" y="276"/>
                  <a:pt x="6863" y="274"/>
                </a:cubicBezTo>
                <a:cubicBezTo>
                  <a:pt x="6864" y="273"/>
                  <a:pt x="6865" y="273"/>
                  <a:pt x="6866" y="272"/>
                </a:cubicBezTo>
                <a:cubicBezTo>
                  <a:pt x="6867" y="271"/>
                  <a:pt x="6868" y="271"/>
                  <a:pt x="6869" y="270"/>
                </a:cubicBezTo>
                <a:cubicBezTo>
                  <a:pt x="6872" y="269"/>
                  <a:pt x="6874" y="268"/>
                  <a:pt x="6877" y="267"/>
                </a:cubicBezTo>
                <a:cubicBezTo>
                  <a:pt x="6879" y="269"/>
                  <a:pt x="6882" y="270"/>
                  <a:pt x="6884" y="272"/>
                </a:cubicBezTo>
                <a:cubicBezTo>
                  <a:pt x="6886" y="273"/>
                  <a:pt x="6889" y="274"/>
                  <a:pt x="6891" y="275"/>
                </a:cubicBezTo>
                <a:cubicBezTo>
                  <a:pt x="6893" y="279"/>
                  <a:pt x="6896" y="283"/>
                  <a:pt x="6898" y="287"/>
                </a:cubicBezTo>
                <a:lnTo>
                  <a:pt x="6901" y="290"/>
                </a:lnTo>
                <a:cubicBezTo>
                  <a:pt x="6902" y="292"/>
                  <a:pt x="6902" y="295"/>
                  <a:pt x="6903" y="297"/>
                </a:cubicBezTo>
                <a:cubicBezTo>
                  <a:pt x="6904" y="298"/>
                  <a:pt x="6905" y="300"/>
                  <a:pt x="6906" y="301"/>
                </a:cubicBezTo>
                <a:cubicBezTo>
                  <a:pt x="6907" y="304"/>
                  <a:pt x="6907" y="307"/>
                  <a:pt x="6908" y="310"/>
                </a:cubicBezTo>
                <a:cubicBezTo>
                  <a:pt x="6950" y="479"/>
                  <a:pt x="6993" y="649"/>
                  <a:pt x="7035" y="818"/>
                </a:cubicBezTo>
                <a:cubicBezTo>
                  <a:pt x="7036" y="822"/>
                  <a:pt x="7036" y="827"/>
                  <a:pt x="7037" y="831"/>
                </a:cubicBezTo>
                <a:cubicBezTo>
                  <a:pt x="7038" y="834"/>
                  <a:pt x="7039" y="838"/>
                  <a:pt x="7040" y="841"/>
                </a:cubicBezTo>
                <a:cubicBezTo>
                  <a:pt x="7040" y="845"/>
                  <a:pt x="7041" y="848"/>
                  <a:pt x="7041" y="852"/>
                </a:cubicBezTo>
                <a:cubicBezTo>
                  <a:pt x="7041" y="857"/>
                  <a:pt x="7042" y="862"/>
                  <a:pt x="7042" y="867"/>
                </a:cubicBezTo>
                <a:cubicBezTo>
                  <a:pt x="7042" y="871"/>
                  <a:pt x="7043" y="874"/>
                  <a:pt x="7043" y="878"/>
                </a:cubicBezTo>
                <a:lnTo>
                  <a:pt x="7043" y="890"/>
                </a:lnTo>
                <a:cubicBezTo>
                  <a:pt x="7043" y="894"/>
                  <a:pt x="7042" y="899"/>
                  <a:pt x="7042" y="903"/>
                </a:cubicBezTo>
                <a:cubicBezTo>
                  <a:pt x="7041" y="907"/>
                  <a:pt x="7041" y="910"/>
                  <a:pt x="7040" y="914"/>
                </a:cubicBezTo>
                <a:cubicBezTo>
                  <a:pt x="7027" y="991"/>
                  <a:pt x="7014" y="1069"/>
                  <a:pt x="7001" y="1146"/>
                </a:cubicBezTo>
                <a:lnTo>
                  <a:pt x="7358" y="2038"/>
                </a:lnTo>
                <a:cubicBezTo>
                  <a:pt x="7367" y="2242"/>
                  <a:pt x="7375" y="2446"/>
                  <a:pt x="7384" y="2650"/>
                </a:cubicBezTo>
                <a:cubicBezTo>
                  <a:pt x="7409" y="2788"/>
                  <a:pt x="7435" y="2925"/>
                  <a:pt x="7460" y="3063"/>
                </a:cubicBezTo>
                <a:lnTo>
                  <a:pt x="7755" y="3142"/>
                </a:lnTo>
                <a:cubicBezTo>
                  <a:pt x="7791" y="3046"/>
                  <a:pt x="7828" y="2951"/>
                  <a:pt x="7864" y="2855"/>
                </a:cubicBezTo>
                <a:cubicBezTo>
                  <a:pt x="7865" y="2853"/>
                  <a:pt x="7865" y="2852"/>
                  <a:pt x="7866" y="2850"/>
                </a:cubicBezTo>
                <a:lnTo>
                  <a:pt x="7869" y="2847"/>
                </a:lnTo>
                <a:cubicBezTo>
                  <a:pt x="7870" y="2846"/>
                  <a:pt x="7871" y="2844"/>
                  <a:pt x="7872" y="2843"/>
                </a:cubicBezTo>
                <a:cubicBezTo>
                  <a:pt x="7873" y="2842"/>
                  <a:pt x="7873" y="2841"/>
                  <a:pt x="7874" y="2840"/>
                </a:cubicBezTo>
                <a:cubicBezTo>
                  <a:pt x="7876" y="2840"/>
                  <a:pt x="7879" y="2839"/>
                  <a:pt x="7881" y="2839"/>
                </a:cubicBezTo>
                <a:lnTo>
                  <a:pt x="7888" y="2839"/>
                </a:lnTo>
                <a:cubicBezTo>
                  <a:pt x="7890" y="2839"/>
                  <a:pt x="7891" y="2840"/>
                  <a:pt x="7893" y="2840"/>
                </a:cubicBezTo>
                <a:lnTo>
                  <a:pt x="7900" y="2847"/>
                </a:lnTo>
                <a:lnTo>
                  <a:pt x="7903" y="2850"/>
                </a:lnTo>
                <a:cubicBezTo>
                  <a:pt x="7904" y="2852"/>
                  <a:pt x="7904" y="2854"/>
                  <a:pt x="7905" y="2856"/>
                </a:cubicBezTo>
                <a:cubicBezTo>
                  <a:pt x="7906" y="2858"/>
                  <a:pt x="7906" y="2859"/>
                  <a:pt x="7907" y="2861"/>
                </a:cubicBezTo>
                <a:cubicBezTo>
                  <a:pt x="7908" y="2863"/>
                  <a:pt x="7908" y="2864"/>
                  <a:pt x="7909" y="2866"/>
                </a:cubicBezTo>
                <a:lnTo>
                  <a:pt x="8110" y="3637"/>
                </a:lnTo>
                <a:cubicBezTo>
                  <a:pt x="8135" y="3641"/>
                  <a:pt x="8159" y="3646"/>
                  <a:pt x="8184" y="3650"/>
                </a:cubicBezTo>
                <a:lnTo>
                  <a:pt x="8537" y="2907"/>
                </a:lnTo>
                <a:cubicBezTo>
                  <a:pt x="8538" y="2905"/>
                  <a:pt x="8538" y="2902"/>
                  <a:pt x="8539" y="2900"/>
                </a:cubicBezTo>
                <a:cubicBezTo>
                  <a:pt x="8540" y="2899"/>
                  <a:pt x="8542" y="2898"/>
                  <a:pt x="8543" y="2897"/>
                </a:cubicBezTo>
                <a:lnTo>
                  <a:pt x="8546" y="2894"/>
                </a:lnTo>
                <a:cubicBezTo>
                  <a:pt x="8547" y="2893"/>
                  <a:pt x="8549" y="2893"/>
                  <a:pt x="8550" y="2892"/>
                </a:cubicBezTo>
                <a:cubicBezTo>
                  <a:pt x="8553" y="2892"/>
                  <a:pt x="8555" y="2891"/>
                  <a:pt x="8558" y="2891"/>
                </a:cubicBezTo>
                <a:cubicBezTo>
                  <a:pt x="8561" y="2891"/>
                  <a:pt x="8563" y="2892"/>
                  <a:pt x="8566" y="2892"/>
                </a:cubicBezTo>
                <a:cubicBezTo>
                  <a:pt x="8569" y="2894"/>
                  <a:pt x="8571" y="2897"/>
                  <a:pt x="8574" y="2899"/>
                </a:cubicBezTo>
                <a:cubicBezTo>
                  <a:pt x="8576" y="2902"/>
                  <a:pt x="8579" y="2904"/>
                  <a:pt x="8581" y="2907"/>
                </a:cubicBezTo>
                <a:cubicBezTo>
                  <a:pt x="8582" y="2909"/>
                  <a:pt x="8584" y="2910"/>
                  <a:pt x="8585" y="2912"/>
                </a:cubicBezTo>
                <a:cubicBezTo>
                  <a:pt x="8586" y="2914"/>
                  <a:pt x="8586" y="2916"/>
                  <a:pt x="8587" y="2918"/>
                </a:cubicBezTo>
                <a:lnTo>
                  <a:pt x="8590" y="2927"/>
                </a:lnTo>
                <a:cubicBezTo>
                  <a:pt x="8591" y="2930"/>
                  <a:pt x="8591" y="2932"/>
                  <a:pt x="8592" y="2935"/>
                </a:cubicBezTo>
                <a:lnTo>
                  <a:pt x="8778" y="3709"/>
                </a:lnTo>
                <a:cubicBezTo>
                  <a:pt x="8819" y="3761"/>
                  <a:pt x="8859" y="3813"/>
                  <a:pt x="8900" y="3865"/>
                </a:cubicBezTo>
                <a:lnTo>
                  <a:pt x="9017" y="4082"/>
                </a:lnTo>
                <a:lnTo>
                  <a:pt x="9326" y="4282"/>
                </a:lnTo>
                <a:lnTo>
                  <a:pt x="9521" y="4370"/>
                </a:lnTo>
                <a:lnTo>
                  <a:pt x="10000" y="4937"/>
                </a:lnTo>
                <a:cubicBezTo>
                  <a:pt x="10000" y="6276"/>
                  <a:pt x="9999" y="7615"/>
                  <a:pt x="9999" y="8954"/>
                </a:cubicBezTo>
                <a:lnTo>
                  <a:pt x="9672" y="8380"/>
                </a:lnTo>
                <a:close/>
              </a:path>
            </a:pathLst>
          </a:custGeom>
          <a:solidFill>
            <a:srgbClr val="00B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9" name="Freeform 1736"/>
          <p:cNvSpPr>
            <a:spLocks/>
          </p:cNvSpPr>
          <p:nvPr/>
        </p:nvSpPr>
        <p:spPr bwMode="auto">
          <a:xfrm>
            <a:off x="663575" y="1996398"/>
            <a:ext cx="8477250" cy="3160712"/>
          </a:xfrm>
          <a:custGeom>
            <a:avLst/>
            <a:gdLst>
              <a:gd name="T0" fmla="*/ 2147483647 w 16020"/>
              <a:gd name="T1" fmla="*/ 2147483647 h 5974"/>
              <a:gd name="T2" fmla="*/ 2147483647 w 16020"/>
              <a:gd name="T3" fmla="*/ 2147483647 h 5974"/>
              <a:gd name="T4" fmla="*/ 2147483647 w 16020"/>
              <a:gd name="T5" fmla="*/ 2147483647 h 5974"/>
              <a:gd name="T6" fmla="*/ 2147483647 w 16020"/>
              <a:gd name="T7" fmla="*/ 2147483647 h 5974"/>
              <a:gd name="T8" fmla="*/ 2147483647 w 16020"/>
              <a:gd name="T9" fmla="*/ 2147483647 h 5974"/>
              <a:gd name="T10" fmla="*/ 2147483647 w 16020"/>
              <a:gd name="T11" fmla="*/ 2147483647 h 5974"/>
              <a:gd name="T12" fmla="*/ 2147483647 w 16020"/>
              <a:gd name="T13" fmla="*/ 2147483647 h 5974"/>
              <a:gd name="T14" fmla="*/ 2147483647 w 16020"/>
              <a:gd name="T15" fmla="*/ 2147483647 h 5974"/>
              <a:gd name="T16" fmla="*/ 2147483647 w 16020"/>
              <a:gd name="T17" fmla="*/ 2147483647 h 5974"/>
              <a:gd name="T18" fmla="*/ 2147483647 w 16020"/>
              <a:gd name="T19" fmla="*/ 2147483647 h 5974"/>
              <a:gd name="T20" fmla="*/ 2147483647 w 16020"/>
              <a:gd name="T21" fmla="*/ 2147483647 h 5974"/>
              <a:gd name="T22" fmla="*/ 2147483647 w 16020"/>
              <a:gd name="T23" fmla="*/ 2147483647 h 5974"/>
              <a:gd name="T24" fmla="*/ 2147483647 w 16020"/>
              <a:gd name="T25" fmla="*/ 2147483647 h 5974"/>
              <a:gd name="T26" fmla="*/ 2147483647 w 16020"/>
              <a:gd name="T27" fmla="*/ 2147483647 h 5974"/>
              <a:gd name="T28" fmla="*/ 2147483647 w 16020"/>
              <a:gd name="T29" fmla="*/ 2147483647 h 5974"/>
              <a:gd name="T30" fmla="*/ 2147483647 w 16020"/>
              <a:gd name="T31" fmla="*/ 2147483647 h 5974"/>
              <a:gd name="T32" fmla="*/ 2147483647 w 16020"/>
              <a:gd name="T33" fmla="*/ 2147483647 h 5974"/>
              <a:gd name="T34" fmla="*/ 2147483647 w 16020"/>
              <a:gd name="T35" fmla="*/ 2147483647 h 5974"/>
              <a:gd name="T36" fmla="*/ 2147483647 w 16020"/>
              <a:gd name="T37" fmla="*/ 2147483647 h 5974"/>
              <a:gd name="T38" fmla="*/ 2147483647 w 16020"/>
              <a:gd name="T39" fmla="*/ 2147483647 h 5974"/>
              <a:gd name="T40" fmla="*/ 2147483647 w 16020"/>
              <a:gd name="T41" fmla="*/ 2147483647 h 5974"/>
              <a:gd name="T42" fmla="*/ 2147483647 w 16020"/>
              <a:gd name="T43" fmla="*/ 2147483647 h 5974"/>
              <a:gd name="T44" fmla="*/ 2147483647 w 16020"/>
              <a:gd name="T45" fmla="*/ 2147483647 h 5974"/>
              <a:gd name="T46" fmla="*/ 2147483647 w 16020"/>
              <a:gd name="T47" fmla="*/ 2147483647 h 5974"/>
              <a:gd name="T48" fmla="*/ 0 w 16020"/>
              <a:gd name="T49" fmla="*/ 2147483647 h 5974"/>
              <a:gd name="T50" fmla="*/ 2147483647 w 16020"/>
              <a:gd name="T51" fmla="*/ 2147483647 h 5974"/>
              <a:gd name="T52" fmla="*/ 2147483647 w 16020"/>
              <a:gd name="T53" fmla="*/ 2147483647 h 5974"/>
              <a:gd name="T54" fmla="*/ 2147483647 w 16020"/>
              <a:gd name="T55" fmla="*/ 2147483647 h 5974"/>
              <a:gd name="T56" fmla="*/ 2147483647 w 16020"/>
              <a:gd name="T57" fmla="*/ 2147483647 h 5974"/>
              <a:gd name="T58" fmla="*/ 2147483647 w 16020"/>
              <a:gd name="T59" fmla="*/ 2147483647 h 5974"/>
              <a:gd name="T60" fmla="*/ 2147483647 w 16020"/>
              <a:gd name="T61" fmla="*/ 2147483647 h 5974"/>
              <a:gd name="T62" fmla="*/ 2147483647 w 16020"/>
              <a:gd name="T63" fmla="*/ 2147483647 h 5974"/>
              <a:gd name="T64" fmla="*/ 2147483647 w 16020"/>
              <a:gd name="T65" fmla="*/ 2147483647 h 5974"/>
              <a:gd name="T66" fmla="*/ 2147483647 w 16020"/>
              <a:gd name="T67" fmla="*/ 2147483647 h 5974"/>
              <a:gd name="T68" fmla="*/ 2147483647 w 16020"/>
              <a:gd name="T69" fmla="*/ 2147483647 h 5974"/>
              <a:gd name="T70" fmla="*/ 2147483647 w 16020"/>
              <a:gd name="T71" fmla="*/ 2147483647 h 5974"/>
              <a:gd name="T72" fmla="*/ 2147483647 w 16020"/>
              <a:gd name="T73" fmla="*/ 2147483647 h 5974"/>
              <a:gd name="T74" fmla="*/ 2147483647 w 16020"/>
              <a:gd name="T75" fmla="*/ 2147483647 h 5974"/>
              <a:gd name="T76" fmla="*/ 2147483647 w 16020"/>
              <a:gd name="T77" fmla="*/ 2147483647 h 5974"/>
              <a:gd name="T78" fmla="*/ 2147483647 w 16020"/>
              <a:gd name="T79" fmla="*/ 2147483647 h 5974"/>
              <a:gd name="T80" fmla="*/ 2147483647 w 16020"/>
              <a:gd name="T81" fmla="*/ 2147483647 h 5974"/>
              <a:gd name="T82" fmla="*/ 2147483647 w 16020"/>
              <a:gd name="T83" fmla="*/ 2147483647 h 5974"/>
              <a:gd name="T84" fmla="*/ 2147483647 w 16020"/>
              <a:gd name="T85" fmla="*/ 2147483647 h 5974"/>
              <a:gd name="T86" fmla="*/ 2147483647 w 16020"/>
              <a:gd name="T87" fmla="*/ 2147483647 h 5974"/>
              <a:gd name="T88" fmla="*/ 2147483647 w 16020"/>
              <a:gd name="T89" fmla="*/ 2147483647 h 5974"/>
              <a:gd name="T90" fmla="*/ 2147483647 w 16020"/>
              <a:gd name="T91" fmla="*/ 2147483647 h 5974"/>
              <a:gd name="T92" fmla="*/ 2147483647 w 16020"/>
              <a:gd name="T93" fmla="*/ 2147483647 h 5974"/>
              <a:gd name="T94" fmla="*/ 2147483647 w 16020"/>
              <a:gd name="T95" fmla="*/ 2147483647 h 59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6020"/>
              <a:gd name="T145" fmla="*/ 0 h 5974"/>
              <a:gd name="T146" fmla="*/ 16020 w 16020"/>
              <a:gd name="T147" fmla="*/ 5974 h 59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6020" h="5974">
                <a:moveTo>
                  <a:pt x="16019" y="3024"/>
                </a:moveTo>
                <a:lnTo>
                  <a:pt x="16020" y="5327"/>
                </a:lnTo>
                <a:lnTo>
                  <a:pt x="15500" y="4981"/>
                </a:lnTo>
                <a:lnTo>
                  <a:pt x="15317" y="5052"/>
                </a:lnTo>
                <a:lnTo>
                  <a:pt x="15112" y="5061"/>
                </a:lnTo>
                <a:lnTo>
                  <a:pt x="14827" y="5052"/>
                </a:lnTo>
                <a:lnTo>
                  <a:pt x="15122" y="4348"/>
                </a:lnTo>
                <a:lnTo>
                  <a:pt x="14990" y="4124"/>
                </a:lnTo>
                <a:lnTo>
                  <a:pt x="14552" y="3818"/>
                </a:lnTo>
                <a:lnTo>
                  <a:pt x="14174" y="3685"/>
                </a:lnTo>
                <a:lnTo>
                  <a:pt x="13832" y="3986"/>
                </a:lnTo>
                <a:lnTo>
                  <a:pt x="13884" y="4180"/>
                </a:lnTo>
                <a:lnTo>
                  <a:pt x="13893" y="4322"/>
                </a:lnTo>
                <a:lnTo>
                  <a:pt x="13822" y="4567"/>
                </a:lnTo>
                <a:lnTo>
                  <a:pt x="13745" y="4598"/>
                </a:lnTo>
                <a:lnTo>
                  <a:pt x="13644" y="4541"/>
                </a:lnTo>
                <a:lnTo>
                  <a:pt x="13185" y="4195"/>
                </a:lnTo>
                <a:lnTo>
                  <a:pt x="12874" y="4644"/>
                </a:lnTo>
                <a:lnTo>
                  <a:pt x="12777" y="4786"/>
                </a:lnTo>
                <a:lnTo>
                  <a:pt x="12660" y="4904"/>
                </a:lnTo>
                <a:lnTo>
                  <a:pt x="12466" y="5037"/>
                </a:lnTo>
                <a:lnTo>
                  <a:pt x="12135" y="4990"/>
                </a:lnTo>
                <a:lnTo>
                  <a:pt x="11665" y="5037"/>
                </a:lnTo>
                <a:lnTo>
                  <a:pt x="11507" y="5011"/>
                </a:lnTo>
                <a:lnTo>
                  <a:pt x="11365" y="4995"/>
                </a:lnTo>
                <a:lnTo>
                  <a:pt x="11217" y="4955"/>
                </a:lnTo>
                <a:lnTo>
                  <a:pt x="10956" y="4904"/>
                </a:lnTo>
                <a:lnTo>
                  <a:pt x="10711" y="4924"/>
                </a:lnTo>
                <a:lnTo>
                  <a:pt x="10483" y="4986"/>
                </a:lnTo>
                <a:lnTo>
                  <a:pt x="10483" y="5022"/>
                </a:lnTo>
                <a:lnTo>
                  <a:pt x="10381" y="5046"/>
                </a:lnTo>
                <a:lnTo>
                  <a:pt x="10416" y="5240"/>
                </a:lnTo>
                <a:lnTo>
                  <a:pt x="10472" y="5435"/>
                </a:lnTo>
                <a:lnTo>
                  <a:pt x="10441" y="5501"/>
                </a:lnTo>
                <a:lnTo>
                  <a:pt x="10243" y="5673"/>
                </a:lnTo>
                <a:lnTo>
                  <a:pt x="9824" y="5903"/>
                </a:lnTo>
                <a:lnTo>
                  <a:pt x="9697" y="5974"/>
                </a:lnTo>
                <a:lnTo>
                  <a:pt x="9355" y="5837"/>
                </a:lnTo>
                <a:lnTo>
                  <a:pt x="9136" y="5908"/>
                </a:lnTo>
                <a:lnTo>
                  <a:pt x="8856" y="5730"/>
                </a:lnTo>
                <a:lnTo>
                  <a:pt x="8739" y="5730"/>
                </a:lnTo>
                <a:lnTo>
                  <a:pt x="8391" y="5531"/>
                </a:lnTo>
                <a:lnTo>
                  <a:pt x="8325" y="5459"/>
                </a:lnTo>
                <a:lnTo>
                  <a:pt x="8183" y="5221"/>
                </a:lnTo>
                <a:lnTo>
                  <a:pt x="7673" y="5301"/>
                </a:lnTo>
                <a:lnTo>
                  <a:pt x="7320" y="5235"/>
                </a:lnTo>
                <a:lnTo>
                  <a:pt x="7148" y="5205"/>
                </a:lnTo>
                <a:lnTo>
                  <a:pt x="7030" y="5214"/>
                </a:lnTo>
                <a:lnTo>
                  <a:pt x="6800" y="5190"/>
                </a:lnTo>
                <a:lnTo>
                  <a:pt x="6734" y="5174"/>
                </a:lnTo>
                <a:lnTo>
                  <a:pt x="6357" y="5077"/>
                </a:lnTo>
                <a:lnTo>
                  <a:pt x="6158" y="5077"/>
                </a:lnTo>
                <a:lnTo>
                  <a:pt x="5821" y="5047"/>
                </a:lnTo>
                <a:lnTo>
                  <a:pt x="5378" y="4950"/>
                </a:lnTo>
                <a:lnTo>
                  <a:pt x="5021" y="4837"/>
                </a:lnTo>
                <a:lnTo>
                  <a:pt x="4873" y="4833"/>
                </a:lnTo>
                <a:lnTo>
                  <a:pt x="4623" y="4847"/>
                </a:lnTo>
                <a:lnTo>
                  <a:pt x="4470" y="4828"/>
                </a:lnTo>
                <a:lnTo>
                  <a:pt x="4016" y="4715"/>
                </a:lnTo>
                <a:lnTo>
                  <a:pt x="3552" y="4517"/>
                </a:lnTo>
                <a:lnTo>
                  <a:pt x="3140" y="4001"/>
                </a:lnTo>
                <a:lnTo>
                  <a:pt x="2553" y="4058"/>
                </a:lnTo>
                <a:lnTo>
                  <a:pt x="2466" y="3997"/>
                </a:lnTo>
                <a:lnTo>
                  <a:pt x="2099" y="3527"/>
                </a:lnTo>
                <a:lnTo>
                  <a:pt x="1864" y="3282"/>
                </a:lnTo>
                <a:lnTo>
                  <a:pt x="1721" y="3103"/>
                </a:lnTo>
                <a:lnTo>
                  <a:pt x="1339" y="2716"/>
                </a:lnTo>
                <a:lnTo>
                  <a:pt x="1238" y="2552"/>
                </a:lnTo>
                <a:lnTo>
                  <a:pt x="987" y="2161"/>
                </a:lnTo>
                <a:lnTo>
                  <a:pt x="718" y="1702"/>
                </a:lnTo>
                <a:lnTo>
                  <a:pt x="711" y="1630"/>
                </a:lnTo>
                <a:lnTo>
                  <a:pt x="311" y="1234"/>
                </a:lnTo>
                <a:lnTo>
                  <a:pt x="113" y="1092"/>
                </a:lnTo>
                <a:lnTo>
                  <a:pt x="128" y="429"/>
                </a:lnTo>
                <a:lnTo>
                  <a:pt x="0" y="113"/>
                </a:lnTo>
                <a:lnTo>
                  <a:pt x="42" y="0"/>
                </a:lnTo>
                <a:lnTo>
                  <a:pt x="276" y="179"/>
                </a:lnTo>
                <a:lnTo>
                  <a:pt x="607" y="271"/>
                </a:lnTo>
                <a:lnTo>
                  <a:pt x="862" y="281"/>
                </a:lnTo>
                <a:lnTo>
                  <a:pt x="1010" y="424"/>
                </a:lnTo>
                <a:lnTo>
                  <a:pt x="1120" y="578"/>
                </a:lnTo>
                <a:lnTo>
                  <a:pt x="1553" y="797"/>
                </a:lnTo>
                <a:lnTo>
                  <a:pt x="1930" y="1113"/>
                </a:lnTo>
                <a:lnTo>
                  <a:pt x="2313" y="1379"/>
                </a:lnTo>
                <a:lnTo>
                  <a:pt x="2594" y="1583"/>
                </a:lnTo>
                <a:lnTo>
                  <a:pt x="2768" y="1736"/>
                </a:lnTo>
                <a:lnTo>
                  <a:pt x="2884" y="1701"/>
                </a:lnTo>
                <a:lnTo>
                  <a:pt x="3012" y="1736"/>
                </a:lnTo>
                <a:lnTo>
                  <a:pt x="3078" y="1710"/>
                </a:lnTo>
                <a:lnTo>
                  <a:pt x="3170" y="1705"/>
                </a:lnTo>
                <a:lnTo>
                  <a:pt x="3246" y="1701"/>
                </a:lnTo>
                <a:lnTo>
                  <a:pt x="3333" y="1685"/>
                </a:lnTo>
                <a:lnTo>
                  <a:pt x="3410" y="1776"/>
                </a:lnTo>
                <a:lnTo>
                  <a:pt x="3674" y="1322"/>
                </a:lnTo>
                <a:lnTo>
                  <a:pt x="3603" y="1160"/>
                </a:lnTo>
                <a:lnTo>
                  <a:pt x="3679" y="1032"/>
                </a:lnTo>
                <a:lnTo>
                  <a:pt x="3792" y="955"/>
                </a:lnTo>
                <a:lnTo>
                  <a:pt x="3919" y="910"/>
                </a:lnTo>
                <a:lnTo>
                  <a:pt x="4307" y="696"/>
                </a:lnTo>
                <a:lnTo>
                  <a:pt x="4425" y="522"/>
                </a:lnTo>
                <a:lnTo>
                  <a:pt x="4516" y="446"/>
                </a:lnTo>
                <a:lnTo>
                  <a:pt x="4653" y="721"/>
                </a:lnTo>
                <a:lnTo>
                  <a:pt x="4827" y="1037"/>
                </a:lnTo>
                <a:lnTo>
                  <a:pt x="4945" y="1190"/>
                </a:lnTo>
                <a:lnTo>
                  <a:pt x="5082" y="1395"/>
                </a:lnTo>
                <a:lnTo>
                  <a:pt x="5182" y="1795"/>
                </a:lnTo>
                <a:lnTo>
                  <a:pt x="6712" y="1962"/>
                </a:lnTo>
                <a:lnTo>
                  <a:pt x="7400" y="1381"/>
                </a:lnTo>
                <a:lnTo>
                  <a:pt x="7691" y="616"/>
                </a:lnTo>
                <a:lnTo>
                  <a:pt x="7786" y="589"/>
                </a:lnTo>
                <a:lnTo>
                  <a:pt x="7844" y="649"/>
                </a:lnTo>
                <a:lnTo>
                  <a:pt x="7859" y="661"/>
                </a:lnTo>
                <a:lnTo>
                  <a:pt x="7955" y="664"/>
                </a:lnTo>
                <a:lnTo>
                  <a:pt x="8019" y="713"/>
                </a:lnTo>
                <a:lnTo>
                  <a:pt x="8198" y="1320"/>
                </a:lnTo>
                <a:lnTo>
                  <a:pt x="8289" y="1425"/>
                </a:lnTo>
                <a:lnTo>
                  <a:pt x="8357" y="1486"/>
                </a:lnTo>
                <a:lnTo>
                  <a:pt x="8814" y="1753"/>
                </a:lnTo>
                <a:lnTo>
                  <a:pt x="8971" y="1648"/>
                </a:lnTo>
                <a:lnTo>
                  <a:pt x="9013" y="1633"/>
                </a:lnTo>
                <a:lnTo>
                  <a:pt x="9210" y="1647"/>
                </a:lnTo>
                <a:lnTo>
                  <a:pt x="9549" y="1718"/>
                </a:lnTo>
                <a:lnTo>
                  <a:pt x="9775" y="1743"/>
                </a:lnTo>
                <a:lnTo>
                  <a:pt x="10195" y="1704"/>
                </a:lnTo>
                <a:lnTo>
                  <a:pt x="10349" y="1505"/>
                </a:lnTo>
                <a:lnTo>
                  <a:pt x="10484" y="1164"/>
                </a:lnTo>
                <a:lnTo>
                  <a:pt x="10529" y="630"/>
                </a:lnTo>
                <a:lnTo>
                  <a:pt x="10598" y="458"/>
                </a:lnTo>
                <a:lnTo>
                  <a:pt x="10992" y="160"/>
                </a:lnTo>
                <a:lnTo>
                  <a:pt x="11188" y="458"/>
                </a:lnTo>
                <a:lnTo>
                  <a:pt x="11107" y="638"/>
                </a:lnTo>
                <a:lnTo>
                  <a:pt x="11700" y="1204"/>
                </a:lnTo>
                <a:lnTo>
                  <a:pt x="11739" y="1565"/>
                </a:lnTo>
                <a:lnTo>
                  <a:pt x="11885" y="1867"/>
                </a:lnTo>
                <a:lnTo>
                  <a:pt x="12435" y="1921"/>
                </a:lnTo>
                <a:lnTo>
                  <a:pt x="12612" y="1742"/>
                </a:lnTo>
                <a:lnTo>
                  <a:pt x="12939" y="2219"/>
                </a:lnTo>
                <a:lnTo>
                  <a:pt x="13120" y="2232"/>
                </a:lnTo>
                <a:lnTo>
                  <a:pt x="13700" y="1767"/>
                </a:lnTo>
                <a:lnTo>
                  <a:pt x="14001" y="2250"/>
                </a:lnTo>
                <a:lnTo>
                  <a:pt x="14213" y="2353"/>
                </a:lnTo>
                <a:lnTo>
                  <a:pt x="14407" y="2490"/>
                </a:lnTo>
                <a:lnTo>
                  <a:pt x="14921" y="2616"/>
                </a:lnTo>
                <a:lnTo>
                  <a:pt x="15227" y="2670"/>
                </a:lnTo>
                <a:lnTo>
                  <a:pt x="16019" y="3024"/>
                </a:lnTo>
                <a:close/>
              </a:path>
            </a:pathLst>
          </a:custGeom>
          <a:solidFill>
            <a:srgbClr val="007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0" name="Freeform 1738"/>
          <p:cNvSpPr>
            <a:spLocks/>
          </p:cNvSpPr>
          <p:nvPr/>
        </p:nvSpPr>
        <p:spPr bwMode="auto">
          <a:xfrm>
            <a:off x="695325" y="2028148"/>
            <a:ext cx="31750" cy="26987"/>
          </a:xfrm>
          <a:custGeom>
            <a:avLst/>
            <a:gdLst>
              <a:gd name="T0" fmla="*/ 2147483647 w 61"/>
              <a:gd name="T1" fmla="*/ 2147483647 h 50"/>
              <a:gd name="T2" fmla="*/ 2147483647 w 61"/>
              <a:gd name="T3" fmla="*/ 2147483647 h 50"/>
              <a:gd name="T4" fmla="*/ 2147483647 w 61"/>
              <a:gd name="T5" fmla="*/ 2147483647 h 50"/>
              <a:gd name="T6" fmla="*/ 2147483647 w 61"/>
              <a:gd name="T7" fmla="*/ 2147483647 h 50"/>
              <a:gd name="T8" fmla="*/ 2147483647 w 61"/>
              <a:gd name="T9" fmla="*/ 2147483647 h 50"/>
              <a:gd name="T10" fmla="*/ 2147483647 w 61"/>
              <a:gd name="T11" fmla="*/ 2147483647 h 50"/>
              <a:gd name="T12" fmla="*/ 2147483647 w 61"/>
              <a:gd name="T13" fmla="*/ 0 h 50"/>
              <a:gd name="T14" fmla="*/ 2147483647 w 61"/>
              <a:gd name="T15" fmla="*/ 2147483647 h 50"/>
              <a:gd name="T16" fmla="*/ 2147483647 w 61"/>
              <a:gd name="T17" fmla="*/ 2147483647 h 50"/>
              <a:gd name="T18" fmla="*/ 2147483647 w 61"/>
              <a:gd name="T19" fmla="*/ 2147483647 h 50"/>
              <a:gd name="T20" fmla="*/ 2147483647 w 61"/>
              <a:gd name="T21" fmla="*/ 2147483647 h 50"/>
              <a:gd name="T22" fmla="*/ 2147483647 w 61"/>
              <a:gd name="T23" fmla="*/ 2147483647 h 50"/>
              <a:gd name="T24" fmla="*/ 2147483647 w 61"/>
              <a:gd name="T25" fmla="*/ 2147483647 h 50"/>
              <a:gd name="T26" fmla="*/ 2147483647 w 61"/>
              <a:gd name="T27" fmla="*/ 2147483647 h 50"/>
              <a:gd name="T28" fmla="*/ 2147483647 w 61"/>
              <a:gd name="T29" fmla="*/ 2147483647 h 50"/>
              <a:gd name="T30" fmla="*/ 2147483647 w 61"/>
              <a:gd name="T31" fmla="*/ 2147483647 h 50"/>
              <a:gd name="T32" fmla="*/ 2147483647 w 61"/>
              <a:gd name="T33" fmla="*/ 2147483647 h 50"/>
              <a:gd name="T34" fmla="*/ 2147483647 w 61"/>
              <a:gd name="T35" fmla="*/ 2147483647 h 50"/>
              <a:gd name="T36" fmla="*/ 0 w 61"/>
              <a:gd name="T37" fmla="*/ 0 h 50"/>
              <a:gd name="T38" fmla="*/ 0 w 61"/>
              <a:gd name="T39" fmla="*/ 2147483647 h 50"/>
              <a:gd name="T40" fmla="*/ 0 w 61"/>
              <a:gd name="T41" fmla="*/ 2147483647 h 50"/>
              <a:gd name="T42" fmla="*/ 2147483647 w 61"/>
              <a:gd name="T43" fmla="*/ 2147483647 h 50"/>
              <a:gd name="T44" fmla="*/ 2147483647 w 61"/>
              <a:gd name="T45" fmla="*/ 2147483647 h 50"/>
              <a:gd name="T46" fmla="*/ 2147483647 w 61"/>
              <a:gd name="T47" fmla="*/ 2147483647 h 50"/>
              <a:gd name="T48" fmla="*/ 2147483647 w 61"/>
              <a:gd name="T49" fmla="*/ 2147483647 h 50"/>
              <a:gd name="T50" fmla="*/ 2147483647 w 61"/>
              <a:gd name="T51" fmla="*/ 2147483647 h 50"/>
              <a:gd name="T52" fmla="*/ 2147483647 w 61"/>
              <a:gd name="T53" fmla="*/ 2147483647 h 50"/>
              <a:gd name="T54" fmla="*/ 2147483647 w 61"/>
              <a:gd name="T55" fmla="*/ 2147483647 h 50"/>
              <a:gd name="T56" fmla="*/ 2147483647 w 61"/>
              <a:gd name="T57" fmla="*/ 2147483647 h 50"/>
              <a:gd name="T58" fmla="*/ 2147483647 w 61"/>
              <a:gd name="T59" fmla="*/ 2147483647 h 50"/>
              <a:gd name="T60" fmla="*/ 2147483647 w 61"/>
              <a:gd name="T61" fmla="*/ 2147483647 h 50"/>
              <a:gd name="T62" fmla="*/ 2147483647 w 61"/>
              <a:gd name="T63" fmla="*/ 2147483647 h 50"/>
              <a:gd name="T64" fmla="*/ 2147483647 w 61"/>
              <a:gd name="T65" fmla="*/ 2147483647 h 50"/>
              <a:gd name="T66" fmla="*/ 2147483647 w 61"/>
              <a:gd name="T67" fmla="*/ 2147483647 h 50"/>
              <a:gd name="T68" fmla="*/ 2147483647 w 61"/>
              <a:gd name="T69" fmla="*/ 2147483647 h 50"/>
              <a:gd name="T70" fmla="*/ 2147483647 w 61"/>
              <a:gd name="T71" fmla="*/ 2147483647 h 50"/>
              <a:gd name="T72" fmla="*/ 2147483647 w 61"/>
              <a:gd name="T73" fmla="*/ 2147483647 h 50"/>
              <a:gd name="T74" fmla="*/ 2147483647 w 61"/>
              <a:gd name="T75" fmla="*/ 2147483647 h 50"/>
              <a:gd name="T76" fmla="*/ 2147483647 w 61"/>
              <a:gd name="T77" fmla="*/ 2147483647 h 50"/>
              <a:gd name="T78" fmla="*/ 2147483647 w 61"/>
              <a:gd name="T79" fmla="*/ 2147483647 h 50"/>
              <a:gd name="T80" fmla="*/ 2147483647 w 61"/>
              <a:gd name="T81" fmla="*/ 2147483647 h 50"/>
              <a:gd name="T82" fmla="*/ 2147483647 w 61"/>
              <a:gd name="T83" fmla="*/ 2147483647 h 50"/>
              <a:gd name="T84" fmla="*/ 2147483647 w 61"/>
              <a:gd name="T85" fmla="*/ 2147483647 h 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50"/>
              <a:gd name="T131" fmla="*/ 61 w 61"/>
              <a:gd name="T132" fmla="*/ 50 h 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50">
                <a:moveTo>
                  <a:pt x="48" y="27"/>
                </a:moveTo>
                <a:lnTo>
                  <a:pt x="55" y="27"/>
                </a:lnTo>
                <a:lnTo>
                  <a:pt x="61" y="27"/>
                </a:lnTo>
                <a:lnTo>
                  <a:pt x="60" y="22"/>
                </a:lnTo>
                <a:lnTo>
                  <a:pt x="58" y="17"/>
                </a:lnTo>
                <a:lnTo>
                  <a:pt x="50" y="5"/>
                </a:lnTo>
                <a:lnTo>
                  <a:pt x="48" y="0"/>
                </a:lnTo>
                <a:lnTo>
                  <a:pt x="39" y="1"/>
                </a:lnTo>
                <a:lnTo>
                  <a:pt x="36" y="3"/>
                </a:lnTo>
                <a:lnTo>
                  <a:pt x="33" y="8"/>
                </a:lnTo>
                <a:lnTo>
                  <a:pt x="30" y="11"/>
                </a:lnTo>
                <a:lnTo>
                  <a:pt x="25" y="12"/>
                </a:lnTo>
                <a:lnTo>
                  <a:pt x="21" y="11"/>
                </a:lnTo>
                <a:lnTo>
                  <a:pt x="19" y="9"/>
                </a:lnTo>
                <a:lnTo>
                  <a:pt x="19" y="8"/>
                </a:lnTo>
                <a:lnTo>
                  <a:pt x="17" y="7"/>
                </a:lnTo>
                <a:lnTo>
                  <a:pt x="17" y="5"/>
                </a:lnTo>
                <a:lnTo>
                  <a:pt x="11" y="2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5" y="11"/>
                </a:lnTo>
                <a:lnTo>
                  <a:pt x="8" y="16"/>
                </a:lnTo>
                <a:lnTo>
                  <a:pt x="11" y="17"/>
                </a:lnTo>
                <a:lnTo>
                  <a:pt x="15" y="19"/>
                </a:lnTo>
                <a:lnTo>
                  <a:pt x="16" y="22"/>
                </a:lnTo>
                <a:lnTo>
                  <a:pt x="17" y="24"/>
                </a:lnTo>
                <a:lnTo>
                  <a:pt x="16" y="30"/>
                </a:lnTo>
                <a:lnTo>
                  <a:pt x="15" y="36"/>
                </a:lnTo>
                <a:lnTo>
                  <a:pt x="14" y="40"/>
                </a:lnTo>
                <a:lnTo>
                  <a:pt x="14" y="43"/>
                </a:lnTo>
                <a:lnTo>
                  <a:pt x="14" y="45"/>
                </a:lnTo>
                <a:lnTo>
                  <a:pt x="15" y="46"/>
                </a:lnTo>
                <a:lnTo>
                  <a:pt x="17" y="49"/>
                </a:lnTo>
                <a:lnTo>
                  <a:pt x="21" y="49"/>
                </a:lnTo>
                <a:lnTo>
                  <a:pt x="26" y="50"/>
                </a:lnTo>
                <a:lnTo>
                  <a:pt x="32" y="49"/>
                </a:lnTo>
                <a:lnTo>
                  <a:pt x="37" y="47"/>
                </a:lnTo>
                <a:lnTo>
                  <a:pt x="41" y="45"/>
                </a:lnTo>
                <a:lnTo>
                  <a:pt x="43" y="41"/>
                </a:lnTo>
                <a:lnTo>
                  <a:pt x="45" y="38"/>
                </a:lnTo>
                <a:lnTo>
                  <a:pt x="48" y="30"/>
                </a:lnTo>
                <a:lnTo>
                  <a:pt x="48" y="2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1" name="Freeform 1739"/>
          <p:cNvSpPr>
            <a:spLocks/>
          </p:cNvSpPr>
          <p:nvPr/>
        </p:nvSpPr>
        <p:spPr bwMode="auto">
          <a:xfrm>
            <a:off x="695325" y="2028148"/>
            <a:ext cx="31750" cy="26987"/>
          </a:xfrm>
          <a:custGeom>
            <a:avLst/>
            <a:gdLst>
              <a:gd name="T0" fmla="*/ 2147483647 w 61"/>
              <a:gd name="T1" fmla="*/ 2147483647 h 50"/>
              <a:gd name="T2" fmla="*/ 2147483647 w 61"/>
              <a:gd name="T3" fmla="*/ 2147483647 h 50"/>
              <a:gd name="T4" fmla="*/ 2147483647 w 61"/>
              <a:gd name="T5" fmla="*/ 2147483647 h 50"/>
              <a:gd name="T6" fmla="*/ 2147483647 w 61"/>
              <a:gd name="T7" fmla="*/ 2147483647 h 50"/>
              <a:gd name="T8" fmla="*/ 2147483647 w 61"/>
              <a:gd name="T9" fmla="*/ 2147483647 h 50"/>
              <a:gd name="T10" fmla="*/ 2147483647 w 61"/>
              <a:gd name="T11" fmla="*/ 2147483647 h 50"/>
              <a:gd name="T12" fmla="*/ 2147483647 w 61"/>
              <a:gd name="T13" fmla="*/ 0 h 50"/>
              <a:gd name="T14" fmla="*/ 2147483647 w 61"/>
              <a:gd name="T15" fmla="*/ 2147483647 h 50"/>
              <a:gd name="T16" fmla="*/ 2147483647 w 61"/>
              <a:gd name="T17" fmla="*/ 2147483647 h 50"/>
              <a:gd name="T18" fmla="*/ 2147483647 w 61"/>
              <a:gd name="T19" fmla="*/ 2147483647 h 50"/>
              <a:gd name="T20" fmla="*/ 2147483647 w 61"/>
              <a:gd name="T21" fmla="*/ 2147483647 h 50"/>
              <a:gd name="T22" fmla="*/ 2147483647 w 61"/>
              <a:gd name="T23" fmla="*/ 2147483647 h 50"/>
              <a:gd name="T24" fmla="*/ 2147483647 w 61"/>
              <a:gd name="T25" fmla="*/ 2147483647 h 50"/>
              <a:gd name="T26" fmla="*/ 2147483647 w 61"/>
              <a:gd name="T27" fmla="*/ 2147483647 h 50"/>
              <a:gd name="T28" fmla="*/ 2147483647 w 61"/>
              <a:gd name="T29" fmla="*/ 2147483647 h 50"/>
              <a:gd name="T30" fmla="*/ 2147483647 w 61"/>
              <a:gd name="T31" fmla="*/ 2147483647 h 50"/>
              <a:gd name="T32" fmla="*/ 2147483647 w 61"/>
              <a:gd name="T33" fmla="*/ 2147483647 h 50"/>
              <a:gd name="T34" fmla="*/ 2147483647 w 61"/>
              <a:gd name="T35" fmla="*/ 2147483647 h 50"/>
              <a:gd name="T36" fmla="*/ 0 w 61"/>
              <a:gd name="T37" fmla="*/ 0 h 50"/>
              <a:gd name="T38" fmla="*/ 0 w 61"/>
              <a:gd name="T39" fmla="*/ 2147483647 h 50"/>
              <a:gd name="T40" fmla="*/ 0 w 61"/>
              <a:gd name="T41" fmla="*/ 2147483647 h 50"/>
              <a:gd name="T42" fmla="*/ 2147483647 w 61"/>
              <a:gd name="T43" fmla="*/ 2147483647 h 50"/>
              <a:gd name="T44" fmla="*/ 2147483647 w 61"/>
              <a:gd name="T45" fmla="*/ 2147483647 h 50"/>
              <a:gd name="T46" fmla="*/ 2147483647 w 61"/>
              <a:gd name="T47" fmla="*/ 2147483647 h 50"/>
              <a:gd name="T48" fmla="*/ 2147483647 w 61"/>
              <a:gd name="T49" fmla="*/ 2147483647 h 50"/>
              <a:gd name="T50" fmla="*/ 2147483647 w 61"/>
              <a:gd name="T51" fmla="*/ 2147483647 h 50"/>
              <a:gd name="T52" fmla="*/ 2147483647 w 61"/>
              <a:gd name="T53" fmla="*/ 2147483647 h 50"/>
              <a:gd name="T54" fmla="*/ 2147483647 w 61"/>
              <a:gd name="T55" fmla="*/ 2147483647 h 50"/>
              <a:gd name="T56" fmla="*/ 2147483647 w 61"/>
              <a:gd name="T57" fmla="*/ 2147483647 h 50"/>
              <a:gd name="T58" fmla="*/ 2147483647 w 61"/>
              <a:gd name="T59" fmla="*/ 2147483647 h 50"/>
              <a:gd name="T60" fmla="*/ 2147483647 w 61"/>
              <a:gd name="T61" fmla="*/ 2147483647 h 50"/>
              <a:gd name="T62" fmla="*/ 2147483647 w 61"/>
              <a:gd name="T63" fmla="*/ 2147483647 h 50"/>
              <a:gd name="T64" fmla="*/ 2147483647 w 61"/>
              <a:gd name="T65" fmla="*/ 2147483647 h 50"/>
              <a:gd name="T66" fmla="*/ 2147483647 w 61"/>
              <a:gd name="T67" fmla="*/ 2147483647 h 50"/>
              <a:gd name="T68" fmla="*/ 2147483647 w 61"/>
              <a:gd name="T69" fmla="*/ 2147483647 h 50"/>
              <a:gd name="T70" fmla="*/ 2147483647 w 61"/>
              <a:gd name="T71" fmla="*/ 2147483647 h 50"/>
              <a:gd name="T72" fmla="*/ 2147483647 w 61"/>
              <a:gd name="T73" fmla="*/ 2147483647 h 50"/>
              <a:gd name="T74" fmla="*/ 2147483647 w 61"/>
              <a:gd name="T75" fmla="*/ 2147483647 h 50"/>
              <a:gd name="T76" fmla="*/ 2147483647 w 61"/>
              <a:gd name="T77" fmla="*/ 2147483647 h 50"/>
              <a:gd name="T78" fmla="*/ 2147483647 w 61"/>
              <a:gd name="T79" fmla="*/ 2147483647 h 50"/>
              <a:gd name="T80" fmla="*/ 2147483647 w 61"/>
              <a:gd name="T81" fmla="*/ 2147483647 h 50"/>
              <a:gd name="T82" fmla="*/ 2147483647 w 61"/>
              <a:gd name="T83" fmla="*/ 2147483647 h 50"/>
              <a:gd name="T84" fmla="*/ 2147483647 w 61"/>
              <a:gd name="T85" fmla="*/ 2147483647 h 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1"/>
              <a:gd name="T130" fmla="*/ 0 h 50"/>
              <a:gd name="T131" fmla="*/ 61 w 61"/>
              <a:gd name="T132" fmla="*/ 50 h 5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1" h="50">
                <a:moveTo>
                  <a:pt x="48" y="27"/>
                </a:moveTo>
                <a:lnTo>
                  <a:pt x="55" y="27"/>
                </a:lnTo>
                <a:lnTo>
                  <a:pt x="61" y="27"/>
                </a:lnTo>
                <a:lnTo>
                  <a:pt x="60" y="22"/>
                </a:lnTo>
                <a:lnTo>
                  <a:pt x="58" y="17"/>
                </a:lnTo>
                <a:lnTo>
                  <a:pt x="50" y="5"/>
                </a:lnTo>
                <a:lnTo>
                  <a:pt x="48" y="0"/>
                </a:lnTo>
                <a:lnTo>
                  <a:pt x="39" y="1"/>
                </a:lnTo>
                <a:lnTo>
                  <a:pt x="36" y="3"/>
                </a:lnTo>
                <a:lnTo>
                  <a:pt x="33" y="8"/>
                </a:lnTo>
                <a:lnTo>
                  <a:pt x="30" y="11"/>
                </a:lnTo>
                <a:lnTo>
                  <a:pt x="25" y="12"/>
                </a:lnTo>
                <a:lnTo>
                  <a:pt x="21" y="11"/>
                </a:lnTo>
                <a:lnTo>
                  <a:pt x="19" y="9"/>
                </a:lnTo>
                <a:lnTo>
                  <a:pt x="19" y="8"/>
                </a:lnTo>
                <a:lnTo>
                  <a:pt x="17" y="7"/>
                </a:lnTo>
                <a:lnTo>
                  <a:pt x="17" y="5"/>
                </a:lnTo>
                <a:lnTo>
                  <a:pt x="11" y="2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5" y="11"/>
                </a:lnTo>
                <a:lnTo>
                  <a:pt x="8" y="16"/>
                </a:lnTo>
                <a:lnTo>
                  <a:pt x="11" y="17"/>
                </a:lnTo>
                <a:lnTo>
                  <a:pt x="15" y="19"/>
                </a:lnTo>
                <a:lnTo>
                  <a:pt x="16" y="22"/>
                </a:lnTo>
                <a:lnTo>
                  <a:pt x="17" y="24"/>
                </a:lnTo>
                <a:lnTo>
                  <a:pt x="16" y="30"/>
                </a:lnTo>
                <a:lnTo>
                  <a:pt x="15" y="36"/>
                </a:lnTo>
                <a:lnTo>
                  <a:pt x="14" y="40"/>
                </a:lnTo>
                <a:lnTo>
                  <a:pt x="14" y="43"/>
                </a:lnTo>
                <a:lnTo>
                  <a:pt x="14" y="45"/>
                </a:lnTo>
                <a:lnTo>
                  <a:pt x="15" y="46"/>
                </a:lnTo>
                <a:lnTo>
                  <a:pt x="17" y="49"/>
                </a:lnTo>
                <a:lnTo>
                  <a:pt x="21" y="49"/>
                </a:lnTo>
                <a:lnTo>
                  <a:pt x="26" y="50"/>
                </a:lnTo>
                <a:lnTo>
                  <a:pt x="32" y="49"/>
                </a:lnTo>
                <a:lnTo>
                  <a:pt x="37" y="47"/>
                </a:lnTo>
                <a:lnTo>
                  <a:pt x="41" y="45"/>
                </a:lnTo>
                <a:lnTo>
                  <a:pt x="43" y="41"/>
                </a:lnTo>
                <a:lnTo>
                  <a:pt x="45" y="38"/>
                </a:lnTo>
                <a:lnTo>
                  <a:pt x="48" y="30"/>
                </a:lnTo>
                <a:lnTo>
                  <a:pt x="48" y="2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2" name="Freeform 1740"/>
          <p:cNvSpPr>
            <a:spLocks/>
          </p:cNvSpPr>
          <p:nvPr/>
        </p:nvSpPr>
        <p:spPr bwMode="auto">
          <a:xfrm>
            <a:off x="682625" y="2001160"/>
            <a:ext cx="4763" cy="7938"/>
          </a:xfrm>
          <a:custGeom>
            <a:avLst/>
            <a:gdLst>
              <a:gd name="T0" fmla="*/ 2147483647 w 9"/>
              <a:gd name="T1" fmla="*/ 2147483647 h 15"/>
              <a:gd name="T2" fmla="*/ 2147483647 w 9"/>
              <a:gd name="T3" fmla="*/ 2147483647 h 15"/>
              <a:gd name="T4" fmla="*/ 2147483647 w 9"/>
              <a:gd name="T5" fmla="*/ 2147483647 h 15"/>
              <a:gd name="T6" fmla="*/ 2147483647 w 9"/>
              <a:gd name="T7" fmla="*/ 0 h 15"/>
              <a:gd name="T8" fmla="*/ 2147483647 w 9"/>
              <a:gd name="T9" fmla="*/ 0 h 15"/>
              <a:gd name="T10" fmla="*/ 2147483647 w 9"/>
              <a:gd name="T11" fmla="*/ 2147483647 h 15"/>
              <a:gd name="T12" fmla="*/ 0 w 9"/>
              <a:gd name="T13" fmla="*/ 2147483647 h 15"/>
              <a:gd name="T14" fmla="*/ 0 w 9"/>
              <a:gd name="T15" fmla="*/ 2147483647 h 15"/>
              <a:gd name="T16" fmla="*/ 2147483647 w 9"/>
              <a:gd name="T17" fmla="*/ 2147483647 h 15"/>
              <a:gd name="T18" fmla="*/ 2147483647 w 9"/>
              <a:gd name="T19" fmla="*/ 2147483647 h 15"/>
              <a:gd name="T20" fmla="*/ 2147483647 w 9"/>
              <a:gd name="T21" fmla="*/ 2147483647 h 15"/>
              <a:gd name="T22" fmla="*/ 2147483647 w 9"/>
              <a:gd name="T23" fmla="*/ 2147483647 h 15"/>
              <a:gd name="T24" fmla="*/ 2147483647 w 9"/>
              <a:gd name="T25" fmla="*/ 2147483647 h 15"/>
              <a:gd name="T26" fmla="*/ 2147483647 w 9"/>
              <a:gd name="T27" fmla="*/ 2147483647 h 15"/>
              <a:gd name="T28" fmla="*/ 2147483647 w 9"/>
              <a:gd name="T29" fmla="*/ 214748364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"/>
              <a:gd name="T46" fmla="*/ 0 h 15"/>
              <a:gd name="T47" fmla="*/ 9 w 9"/>
              <a:gd name="T48" fmla="*/ 15 h 1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" h="15">
                <a:moveTo>
                  <a:pt x="9" y="8"/>
                </a:moveTo>
                <a:lnTo>
                  <a:pt x="6" y="6"/>
                </a:lnTo>
                <a:lnTo>
                  <a:pt x="5" y="5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0" y="4"/>
                </a:lnTo>
                <a:lnTo>
                  <a:pt x="0" y="8"/>
                </a:lnTo>
                <a:lnTo>
                  <a:pt x="1" y="11"/>
                </a:lnTo>
                <a:lnTo>
                  <a:pt x="3" y="14"/>
                </a:lnTo>
                <a:lnTo>
                  <a:pt x="6" y="15"/>
                </a:lnTo>
                <a:lnTo>
                  <a:pt x="9" y="15"/>
                </a:lnTo>
                <a:lnTo>
                  <a:pt x="9" y="13"/>
                </a:lnTo>
                <a:lnTo>
                  <a:pt x="9" y="9"/>
                </a:lnTo>
                <a:lnTo>
                  <a:pt x="9" y="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3" name="Freeform 1741"/>
          <p:cNvSpPr>
            <a:spLocks/>
          </p:cNvSpPr>
          <p:nvPr/>
        </p:nvSpPr>
        <p:spPr bwMode="auto">
          <a:xfrm>
            <a:off x="682625" y="2001160"/>
            <a:ext cx="4763" cy="7938"/>
          </a:xfrm>
          <a:custGeom>
            <a:avLst/>
            <a:gdLst>
              <a:gd name="T0" fmla="*/ 2147483647 w 9"/>
              <a:gd name="T1" fmla="*/ 2147483647 h 15"/>
              <a:gd name="T2" fmla="*/ 2147483647 w 9"/>
              <a:gd name="T3" fmla="*/ 2147483647 h 15"/>
              <a:gd name="T4" fmla="*/ 2147483647 w 9"/>
              <a:gd name="T5" fmla="*/ 2147483647 h 15"/>
              <a:gd name="T6" fmla="*/ 2147483647 w 9"/>
              <a:gd name="T7" fmla="*/ 0 h 15"/>
              <a:gd name="T8" fmla="*/ 2147483647 w 9"/>
              <a:gd name="T9" fmla="*/ 0 h 15"/>
              <a:gd name="T10" fmla="*/ 2147483647 w 9"/>
              <a:gd name="T11" fmla="*/ 2147483647 h 15"/>
              <a:gd name="T12" fmla="*/ 0 w 9"/>
              <a:gd name="T13" fmla="*/ 2147483647 h 15"/>
              <a:gd name="T14" fmla="*/ 0 w 9"/>
              <a:gd name="T15" fmla="*/ 2147483647 h 15"/>
              <a:gd name="T16" fmla="*/ 2147483647 w 9"/>
              <a:gd name="T17" fmla="*/ 2147483647 h 15"/>
              <a:gd name="T18" fmla="*/ 2147483647 w 9"/>
              <a:gd name="T19" fmla="*/ 2147483647 h 15"/>
              <a:gd name="T20" fmla="*/ 2147483647 w 9"/>
              <a:gd name="T21" fmla="*/ 2147483647 h 15"/>
              <a:gd name="T22" fmla="*/ 2147483647 w 9"/>
              <a:gd name="T23" fmla="*/ 2147483647 h 15"/>
              <a:gd name="T24" fmla="*/ 2147483647 w 9"/>
              <a:gd name="T25" fmla="*/ 2147483647 h 15"/>
              <a:gd name="T26" fmla="*/ 2147483647 w 9"/>
              <a:gd name="T27" fmla="*/ 2147483647 h 15"/>
              <a:gd name="T28" fmla="*/ 2147483647 w 9"/>
              <a:gd name="T29" fmla="*/ 2147483647 h 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"/>
              <a:gd name="T46" fmla="*/ 0 h 15"/>
              <a:gd name="T47" fmla="*/ 9 w 9"/>
              <a:gd name="T48" fmla="*/ 15 h 1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" h="15">
                <a:moveTo>
                  <a:pt x="9" y="8"/>
                </a:moveTo>
                <a:lnTo>
                  <a:pt x="6" y="6"/>
                </a:lnTo>
                <a:lnTo>
                  <a:pt x="5" y="5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0" y="4"/>
                </a:lnTo>
                <a:lnTo>
                  <a:pt x="0" y="8"/>
                </a:lnTo>
                <a:lnTo>
                  <a:pt x="1" y="11"/>
                </a:lnTo>
                <a:lnTo>
                  <a:pt x="3" y="14"/>
                </a:lnTo>
                <a:lnTo>
                  <a:pt x="6" y="15"/>
                </a:lnTo>
                <a:lnTo>
                  <a:pt x="9" y="15"/>
                </a:lnTo>
                <a:lnTo>
                  <a:pt x="9" y="13"/>
                </a:lnTo>
                <a:lnTo>
                  <a:pt x="9" y="9"/>
                </a:lnTo>
                <a:lnTo>
                  <a:pt x="9" y="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4" name="Freeform 1742"/>
          <p:cNvSpPr>
            <a:spLocks/>
          </p:cNvSpPr>
          <p:nvPr/>
        </p:nvSpPr>
        <p:spPr bwMode="auto">
          <a:xfrm>
            <a:off x="660400" y="2051960"/>
            <a:ext cx="19050" cy="22225"/>
          </a:xfrm>
          <a:custGeom>
            <a:avLst/>
            <a:gdLst>
              <a:gd name="T0" fmla="*/ 2147483647 w 36"/>
              <a:gd name="T1" fmla="*/ 2147483647 h 40"/>
              <a:gd name="T2" fmla="*/ 2147483647 w 36"/>
              <a:gd name="T3" fmla="*/ 2147483647 h 40"/>
              <a:gd name="T4" fmla="*/ 2147483647 w 36"/>
              <a:gd name="T5" fmla="*/ 2147483647 h 40"/>
              <a:gd name="T6" fmla="*/ 2147483647 w 36"/>
              <a:gd name="T7" fmla="*/ 2147483647 h 40"/>
              <a:gd name="T8" fmla="*/ 2147483647 w 36"/>
              <a:gd name="T9" fmla="*/ 2147483647 h 40"/>
              <a:gd name="T10" fmla="*/ 0 w 36"/>
              <a:gd name="T11" fmla="*/ 0 h 40"/>
              <a:gd name="T12" fmla="*/ 2147483647 w 36"/>
              <a:gd name="T13" fmla="*/ 2147483647 h 40"/>
              <a:gd name="T14" fmla="*/ 2147483647 w 36"/>
              <a:gd name="T15" fmla="*/ 2147483647 h 40"/>
              <a:gd name="T16" fmla="*/ 2147483647 w 36"/>
              <a:gd name="T17" fmla="*/ 2147483647 h 40"/>
              <a:gd name="T18" fmla="*/ 2147483647 w 36"/>
              <a:gd name="T19" fmla="*/ 2147483647 h 40"/>
              <a:gd name="T20" fmla="*/ 2147483647 w 36"/>
              <a:gd name="T21" fmla="*/ 2147483647 h 40"/>
              <a:gd name="T22" fmla="*/ 2147483647 w 36"/>
              <a:gd name="T23" fmla="*/ 2147483647 h 40"/>
              <a:gd name="T24" fmla="*/ 2147483647 w 36"/>
              <a:gd name="T25" fmla="*/ 2147483647 h 40"/>
              <a:gd name="T26" fmla="*/ 2147483647 w 36"/>
              <a:gd name="T27" fmla="*/ 2147483647 h 40"/>
              <a:gd name="T28" fmla="*/ 2147483647 w 36"/>
              <a:gd name="T29" fmla="*/ 2147483647 h 40"/>
              <a:gd name="T30" fmla="*/ 2147483647 w 36"/>
              <a:gd name="T31" fmla="*/ 2147483647 h 40"/>
              <a:gd name="T32" fmla="*/ 2147483647 w 36"/>
              <a:gd name="T33" fmla="*/ 2147483647 h 40"/>
              <a:gd name="T34" fmla="*/ 2147483647 w 36"/>
              <a:gd name="T35" fmla="*/ 2147483647 h 40"/>
              <a:gd name="T36" fmla="*/ 2147483647 w 36"/>
              <a:gd name="T37" fmla="*/ 2147483647 h 40"/>
              <a:gd name="T38" fmla="*/ 2147483647 w 36"/>
              <a:gd name="T39" fmla="*/ 2147483647 h 40"/>
              <a:gd name="T40" fmla="*/ 2147483647 w 36"/>
              <a:gd name="T41" fmla="*/ 2147483647 h 40"/>
              <a:gd name="T42" fmla="*/ 2147483647 w 36"/>
              <a:gd name="T43" fmla="*/ 2147483647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6"/>
              <a:gd name="T67" fmla="*/ 0 h 40"/>
              <a:gd name="T68" fmla="*/ 36 w 36"/>
              <a:gd name="T69" fmla="*/ 40 h 4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6" h="40">
                <a:moveTo>
                  <a:pt x="26" y="13"/>
                </a:moveTo>
                <a:lnTo>
                  <a:pt x="21" y="12"/>
                </a:lnTo>
                <a:lnTo>
                  <a:pt x="16" y="9"/>
                </a:lnTo>
                <a:lnTo>
                  <a:pt x="12" y="2"/>
                </a:lnTo>
                <a:lnTo>
                  <a:pt x="6" y="1"/>
                </a:lnTo>
                <a:lnTo>
                  <a:pt x="0" y="0"/>
                </a:lnTo>
                <a:lnTo>
                  <a:pt x="6" y="16"/>
                </a:lnTo>
                <a:lnTo>
                  <a:pt x="14" y="32"/>
                </a:lnTo>
                <a:lnTo>
                  <a:pt x="17" y="35"/>
                </a:lnTo>
                <a:lnTo>
                  <a:pt x="21" y="40"/>
                </a:lnTo>
                <a:lnTo>
                  <a:pt x="23" y="33"/>
                </a:lnTo>
                <a:lnTo>
                  <a:pt x="26" y="29"/>
                </a:lnTo>
                <a:lnTo>
                  <a:pt x="28" y="28"/>
                </a:lnTo>
                <a:lnTo>
                  <a:pt x="29" y="28"/>
                </a:lnTo>
                <a:lnTo>
                  <a:pt x="32" y="29"/>
                </a:lnTo>
                <a:lnTo>
                  <a:pt x="33" y="29"/>
                </a:lnTo>
                <a:lnTo>
                  <a:pt x="34" y="28"/>
                </a:lnTo>
                <a:lnTo>
                  <a:pt x="36" y="24"/>
                </a:lnTo>
                <a:lnTo>
                  <a:pt x="33" y="21"/>
                </a:lnTo>
                <a:lnTo>
                  <a:pt x="28" y="16"/>
                </a:lnTo>
                <a:lnTo>
                  <a:pt x="28" y="13"/>
                </a:lnTo>
                <a:lnTo>
                  <a:pt x="26" y="1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5" name="Freeform 1743"/>
          <p:cNvSpPr>
            <a:spLocks/>
          </p:cNvSpPr>
          <p:nvPr/>
        </p:nvSpPr>
        <p:spPr bwMode="auto">
          <a:xfrm>
            <a:off x="660400" y="2051960"/>
            <a:ext cx="19050" cy="22225"/>
          </a:xfrm>
          <a:custGeom>
            <a:avLst/>
            <a:gdLst>
              <a:gd name="T0" fmla="*/ 2147483647 w 36"/>
              <a:gd name="T1" fmla="*/ 2147483647 h 40"/>
              <a:gd name="T2" fmla="*/ 2147483647 w 36"/>
              <a:gd name="T3" fmla="*/ 2147483647 h 40"/>
              <a:gd name="T4" fmla="*/ 2147483647 w 36"/>
              <a:gd name="T5" fmla="*/ 2147483647 h 40"/>
              <a:gd name="T6" fmla="*/ 2147483647 w 36"/>
              <a:gd name="T7" fmla="*/ 2147483647 h 40"/>
              <a:gd name="T8" fmla="*/ 2147483647 w 36"/>
              <a:gd name="T9" fmla="*/ 2147483647 h 40"/>
              <a:gd name="T10" fmla="*/ 0 w 36"/>
              <a:gd name="T11" fmla="*/ 0 h 40"/>
              <a:gd name="T12" fmla="*/ 2147483647 w 36"/>
              <a:gd name="T13" fmla="*/ 2147483647 h 40"/>
              <a:gd name="T14" fmla="*/ 2147483647 w 36"/>
              <a:gd name="T15" fmla="*/ 2147483647 h 40"/>
              <a:gd name="T16" fmla="*/ 2147483647 w 36"/>
              <a:gd name="T17" fmla="*/ 2147483647 h 40"/>
              <a:gd name="T18" fmla="*/ 2147483647 w 36"/>
              <a:gd name="T19" fmla="*/ 2147483647 h 40"/>
              <a:gd name="T20" fmla="*/ 2147483647 w 36"/>
              <a:gd name="T21" fmla="*/ 2147483647 h 40"/>
              <a:gd name="T22" fmla="*/ 2147483647 w 36"/>
              <a:gd name="T23" fmla="*/ 2147483647 h 40"/>
              <a:gd name="T24" fmla="*/ 2147483647 w 36"/>
              <a:gd name="T25" fmla="*/ 2147483647 h 40"/>
              <a:gd name="T26" fmla="*/ 2147483647 w 36"/>
              <a:gd name="T27" fmla="*/ 2147483647 h 40"/>
              <a:gd name="T28" fmla="*/ 2147483647 w 36"/>
              <a:gd name="T29" fmla="*/ 2147483647 h 40"/>
              <a:gd name="T30" fmla="*/ 2147483647 w 36"/>
              <a:gd name="T31" fmla="*/ 2147483647 h 40"/>
              <a:gd name="T32" fmla="*/ 2147483647 w 36"/>
              <a:gd name="T33" fmla="*/ 2147483647 h 40"/>
              <a:gd name="T34" fmla="*/ 2147483647 w 36"/>
              <a:gd name="T35" fmla="*/ 2147483647 h 40"/>
              <a:gd name="T36" fmla="*/ 2147483647 w 36"/>
              <a:gd name="T37" fmla="*/ 2147483647 h 40"/>
              <a:gd name="T38" fmla="*/ 2147483647 w 36"/>
              <a:gd name="T39" fmla="*/ 2147483647 h 40"/>
              <a:gd name="T40" fmla="*/ 2147483647 w 36"/>
              <a:gd name="T41" fmla="*/ 2147483647 h 40"/>
              <a:gd name="T42" fmla="*/ 2147483647 w 36"/>
              <a:gd name="T43" fmla="*/ 2147483647 h 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6"/>
              <a:gd name="T67" fmla="*/ 0 h 40"/>
              <a:gd name="T68" fmla="*/ 36 w 36"/>
              <a:gd name="T69" fmla="*/ 40 h 4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6" h="40">
                <a:moveTo>
                  <a:pt x="26" y="13"/>
                </a:moveTo>
                <a:lnTo>
                  <a:pt x="21" y="12"/>
                </a:lnTo>
                <a:lnTo>
                  <a:pt x="16" y="9"/>
                </a:lnTo>
                <a:lnTo>
                  <a:pt x="12" y="2"/>
                </a:lnTo>
                <a:lnTo>
                  <a:pt x="6" y="1"/>
                </a:lnTo>
                <a:lnTo>
                  <a:pt x="0" y="0"/>
                </a:lnTo>
                <a:lnTo>
                  <a:pt x="6" y="16"/>
                </a:lnTo>
                <a:lnTo>
                  <a:pt x="14" y="32"/>
                </a:lnTo>
                <a:lnTo>
                  <a:pt x="17" y="35"/>
                </a:lnTo>
                <a:lnTo>
                  <a:pt x="21" y="40"/>
                </a:lnTo>
                <a:lnTo>
                  <a:pt x="23" y="33"/>
                </a:lnTo>
                <a:lnTo>
                  <a:pt x="26" y="29"/>
                </a:lnTo>
                <a:lnTo>
                  <a:pt x="28" y="28"/>
                </a:lnTo>
                <a:lnTo>
                  <a:pt x="29" y="28"/>
                </a:lnTo>
                <a:lnTo>
                  <a:pt x="32" y="29"/>
                </a:lnTo>
                <a:lnTo>
                  <a:pt x="33" y="29"/>
                </a:lnTo>
                <a:lnTo>
                  <a:pt x="34" y="28"/>
                </a:lnTo>
                <a:lnTo>
                  <a:pt x="36" y="24"/>
                </a:lnTo>
                <a:lnTo>
                  <a:pt x="33" y="21"/>
                </a:lnTo>
                <a:lnTo>
                  <a:pt x="28" y="16"/>
                </a:lnTo>
                <a:lnTo>
                  <a:pt x="28" y="13"/>
                </a:lnTo>
                <a:lnTo>
                  <a:pt x="26" y="1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6" name="Freeform 1744"/>
          <p:cNvSpPr>
            <a:spLocks/>
          </p:cNvSpPr>
          <p:nvPr/>
        </p:nvSpPr>
        <p:spPr bwMode="auto">
          <a:xfrm>
            <a:off x="679450" y="2074185"/>
            <a:ext cx="6350" cy="6350"/>
          </a:xfrm>
          <a:custGeom>
            <a:avLst/>
            <a:gdLst>
              <a:gd name="T0" fmla="*/ 2147483647 w 13"/>
              <a:gd name="T1" fmla="*/ 2147483647 h 12"/>
              <a:gd name="T2" fmla="*/ 2147483647 w 13"/>
              <a:gd name="T3" fmla="*/ 0 h 12"/>
              <a:gd name="T4" fmla="*/ 2147483647 w 13"/>
              <a:gd name="T5" fmla="*/ 0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0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2147483647 h 12"/>
              <a:gd name="T22" fmla="*/ 2147483647 w 13"/>
              <a:gd name="T23" fmla="*/ 2147483647 h 12"/>
              <a:gd name="T24" fmla="*/ 2147483647 w 13"/>
              <a:gd name="T25" fmla="*/ 2147483647 h 12"/>
              <a:gd name="T26" fmla="*/ 2147483647 w 13"/>
              <a:gd name="T27" fmla="*/ 2147483647 h 12"/>
              <a:gd name="T28" fmla="*/ 2147483647 w 13"/>
              <a:gd name="T29" fmla="*/ 2147483647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12"/>
              <a:gd name="T47" fmla="*/ 13 w 13"/>
              <a:gd name="T48" fmla="*/ 12 h 1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12">
                <a:moveTo>
                  <a:pt x="7" y="1"/>
                </a:moveTo>
                <a:lnTo>
                  <a:pt x="5" y="0"/>
                </a:lnTo>
                <a:lnTo>
                  <a:pt x="1" y="0"/>
                </a:lnTo>
                <a:lnTo>
                  <a:pt x="2" y="2"/>
                </a:lnTo>
                <a:lnTo>
                  <a:pt x="2" y="4"/>
                </a:lnTo>
                <a:lnTo>
                  <a:pt x="2" y="8"/>
                </a:lnTo>
                <a:lnTo>
                  <a:pt x="0" y="9"/>
                </a:lnTo>
                <a:lnTo>
                  <a:pt x="5" y="12"/>
                </a:lnTo>
                <a:lnTo>
                  <a:pt x="11" y="12"/>
                </a:lnTo>
                <a:lnTo>
                  <a:pt x="13" y="11"/>
                </a:lnTo>
                <a:lnTo>
                  <a:pt x="13" y="9"/>
                </a:lnTo>
                <a:lnTo>
                  <a:pt x="12" y="6"/>
                </a:lnTo>
                <a:lnTo>
                  <a:pt x="7" y="2"/>
                </a:lnTo>
                <a:lnTo>
                  <a:pt x="7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7" name="Freeform 1745"/>
          <p:cNvSpPr>
            <a:spLocks/>
          </p:cNvSpPr>
          <p:nvPr/>
        </p:nvSpPr>
        <p:spPr bwMode="auto">
          <a:xfrm>
            <a:off x="679450" y="2074185"/>
            <a:ext cx="6350" cy="6350"/>
          </a:xfrm>
          <a:custGeom>
            <a:avLst/>
            <a:gdLst>
              <a:gd name="T0" fmla="*/ 2147483647 w 13"/>
              <a:gd name="T1" fmla="*/ 2147483647 h 12"/>
              <a:gd name="T2" fmla="*/ 2147483647 w 13"/>
              <a:gd name="T3" fmla="*/ 0 h 12"/>
              <a:gd name="T4" fmla="*/ 2147483647 w 13"/>
              <a:gd name="T5" fmla="*/ 0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0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2147483647 h 12"/>
              <a:gd name="T22" fmla="*/ 2147483647 w 13"/>
              <a:gd name="T23" fmla="*/ 2147483647 h 12"/>
              <a:gd name="T24" fmla="*/ 2147483647 w 13"/>
              <a:gd name="T25" fmla="*/ 2147483647 h 12"/>
              <a:gd name="T26" fmla="*/ 2147483647 w 13"/>
              <a:gd name="T27" fmla="*/ 2147483647 h 12"/>
              <a:gd name="T28" fmla="*/ 2147483647 w 13"/>
              <a:gd name="T29" fmla="*/ 2147483647 h 1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12"/>
              <a:gd name="T47" fmla="*/ 13 w 13"/>
              <a:gd name="T48" fmla="*/ 12 h 1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12">
                <a:moveTo>
                  <a:pt x="7" y="1"/>
                </a:moveTo>
                <a:lnTo>
                  <a:pt x="5" y="0"/>
                </a:lnTo>
                <a:lnTo>
                  <a:pt x="1" y="0"/>
                </a:lnTo>
                <a:lnTo>
                  <a:pt x="2" y="2"/>
                </a:lnTo>
                <a:lnTo>
                  <a:pt x="2" y="4"/>
                </a:lnTo>
                <a:lnTo>
                  <a:pt x="2" y="8"/>
                </a:lnTo>
                <a:lnTo>
                  <a:pt x="0" y="9"/>
                </a:lnTo>
                <a:lnTo>
                  <a:pt x="5" y="12"/>
                </a:lnTo>
                <a:lnTo>
                  <a:pt x="11" y="12"/>
                </a:lnTo>
                <a:lnTo>
                  <a:pt x="13" y="11"/>
                </a:lnTo>
                <a:lnTo>
                  <a:pt x="13" y="9"/>
                </a:lnTo>
                <a:lnTo>
                  <a:pt x="12" y="6"/>
                </a:lnTo>
                <a:lnTo>
                  <a:pt x="7" y="2"/>
                </a:lnTo>
                <a:lnTo>
                  <a:pt x="7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8" name="Freeform 1746"/>
          <p:cNvSpPr>
            <a:spLocks/>
          </p:cNvSpPr>
          <p:nvPr/>
        </p:nvSpPr>
        <p:spPr bwMode="auto">
          <a:xfrm>
            <a:off x="693738" y="2074185"/>
            <a:ext cx="2006600" cy="2135188"/>
          </a:xfrm>
          <a:custGeom>
            <a:avLst/>
            <a:gdLst>
              <a:gd name="T0" fmla="*/ 2147483647 w 3791"/>
              <a:gd name="T1" fmla="*/ 2147483647 h 4037"/>
              <a:gd name="T2" fmla="*/ 2147483647 w 3791"/>
              <a:gd name="T3" fmla="*/ 2147483647 h 4037"/>
              <a:gd name="T4" fmla="*/ 2147483647 w 3791"/>
              <a:gd name="T5" fmla="*/ 2147483647 h 4037"/>
              <a:gd name="T6" fmla="*/ 2147483647 w 3791"/>
              <a:gd name="T7" fmla="*/ 2147483647 h 4037"/>
              <a:gd name="T8" fmla="*/ 2147483647 w 3791"/>
              <a:gd name="T9" fmla="*/ 2147483647 h 4037"/>
              <a:gd name="T10" fmla="*/ 2147483647 w 3791"/>
              <a:gd name="T11" fmla="*/ 2147483647 h 4037"/>
              <a:gd name="T12" fmla="*/ 2147483647 w 3791"/>
              <a:gd name="T13" fmla="*/ 2147483647 h 4037"/>
              <a:gd name="T14" fmla="*/ 2147483647 w 3791"/>
              <a:gd name="T15" fmla="*/ 2147483647 h 4037"/>
              <a:gd name="T16" fmla="*/ 2147483647 w 3791"/>
              <a:gd name="T17" fmla="*/ 2147483647 h 4037"/>
              <a:gd name="T18" fmla="*/ 2147483647 w 3791"/>
              <a:gd name="T19" fmla="*/ 2147483647 h 4037"/>
              <a:gd name="T20" fmla="*/ 2147483647 w 3791"/>
              <a:gd name="T21" fmla="*/ 2147483647 h 4037"/>
              <a:gd name="T22" fmla="*/ 2147483647 w 3791"/>
              <a:gd name="T23" fmla="*/ 2147483647 h 4037"/>
              <a:gd name="T24" fmla="*/ 2147483647 w 3791"/>
              <a:gd name="T25" fmla="*/ 2147483647 h 4037"/>
              <a:gd name="T26" fmla="*/ 2147483647 w 3791"/>
              <a:gd name="T27" fmla="*/ 2147483647 h 4037"/>
              <a:gd name="T28" fmla="*/ 2147483647 w 3791"/>
              <a:gd name="T29" fmla="*/ 2147483647 h 4037"/>
              <a:gd name="T30" fmla="*/ 2147483647 w 3791"/>
              <a:gd name="T31" fmla="*/ 2147483647 h 4037"/>
              <a:gd name="T32" fmla="*/ 2147483647 w 3791"/>
              <a:gd name="T33" fmla="*/ 2147483647 h 4037"/>
              <a:gd name="T34" fmla="*/ 2147483647 w 3791"/>
              <a:gd name="T35" fmla="*/ 2147483647 h 4037"/>
              <a:gd name="T36" fmla="*/ 2147483647 w 3791"/>
              <a:gd name="T37" fmla="*/ 2147483647 h 4037"/>
              <a:gd name="T38" fmla="*/ 2147483647 w 3791"/>
              <a:gd name="T39" fmla="*/ 2147483647 h 4037"/>
              <a:gd name="T40" fmla="*/ 2147483647 w 3791"/>
              <a:gd name="T41" fmla="*/ 2147483647 h 4037"/>
              <a:gd name="T42" fmla="*/ 2147483647 w 3791"/>
              <a:gd name="T43" fmla="*/ 2147483647 h 4037"/>
              <a:gd name="T44" fmla="*/ 2147483647 w 3791"/>
              <a:gd name="T45" fmla="*/ 2147483647 h 4037"/>
              <a:gd name="T46" fmla="*/ 2147483647 w 3791"/>
              <a:gd name="T47" fmla="*/ 2147483647 h 4037"/>
              <a:gd name="T48" fmla="*/ 2147483647 w 3791"/>
              <a:gd name="T49" fmla="*/ 2147483647 h 4037"/>
              <a:gd name="T50" fmla="*/ 2147483647 w 3791"/>
              <a:gd name="T51" fmla="*/ 2147483647 h 4037"/>
              <a:gd name="T52" fmla="*/ 2147483647 w 3791"/>
              <a:gd name="T53" fmla="*/ 2147483647 h 4037"/>
              <a:gd name="T54" fmla="*/ 2147483647 w 3791"/>
              <a:gd name="T55" fmla="*/ 2147483647 h 4037"/>
              <a:gd name="T56" fmla="*/ 2147483647 w 3791"/>
              <a:gd name="T57" fmla="*/ 2147483647 h 4037"/>
              <a:gd name="T58" fmla="*/ 2147483647 w 3791"/>
              <a:gd name="T59" fmla="*/ 2147483647 h 4037"/>
              <a:gd name="T60" fmla="*/ 2147483647 w 3791"/>
              <a:gd name="T61" fmla="*/ 2147483647 h 4037"/>
              <a:gd name="T62" fmla="*/ 2147483647 w 3791"/>
              <a:gd name="T63" fmla="*/ 2147483647 h 4037"/>
              <a:gd name="T64" fmla="*/ 2147483647 w 3791"/>
              <a:gd name="T65" fmla="*/ 2147483647 h 4037"/>
              <a:gd name="T66" fmla="*/ 2147483647 w 3791"/>
              <a:gd name="T67" fmla="*/ 2147483647 h 4037"/>
              <a:gd name="T68" fmla="*/ 2147483647 w 3791"/>
              <a:gd name="T69" fmla="*/ 2147483647 h 4037"/>
              <a:gd name="T70" fmla="*/ 2147483647 w 3791"/>
              <a:gd name="T71" fmla="*/ 2147483647 h 4037"/>
              <a:gd name="T72" fmla="*/ 2147483647 w 3791"/>
              <a:gd name="T73" fmla="*/ 2147483647 h 4037"/>
              <a:gd name="T74" fmla="*/ 2147483647 w 3791"/>
              <a:gd name="T75" fmla="*/ 2147483647 h 4037"/>
              <a:gd name="T76" fmla="*/ 2147483647 w 3791"/>
              <a:gd name="T77" fmla="*/ 2147483647 h 4037"/>
              <a:gd name="T78" fmla="*/ 2147483647 w 3791"/>
              <a:gd name="T79" fmla="*/ 2147483647 h 4037"/>
              <a:gd name="T80" fmla="*/ 2147483647 w 3791"/>
              <a:gd name="T81" fmla="*/ 2147483647 h 4037"/>
              <a:gd name="T82" fmla="*/ 2147483647 w 3791"/>
              <a:gd name="T83" fmla="*/ 2147483647 h 4037"/>
              <a:gd name="T84" fmla="*/ 2147483647 w 3791"/>
              <a:gd name="T85" fmla="*/ 2147483647 h 4037"/>
              <a:gd name="T86" fmla="*/ 2147483647 w 3791"/>
              <a:gd name="T87" fmla="*/ 2147483647 h 4037"/>
              <a:gd name="T88" fmla="*/ 2147483647 w 3791"/>
              <a:gd name="T89" fmla="*/ 2147483647 h 4037"/>
              <a:gd name="T90" fmla="*/ 2147483647 w 3791"/>
              <a:gd name="T91" fmla="*/ 2147483647 h 4037"/>
              <a:gd name="T92" fmla="*/ 2147483647 w 3791"/>
              <a:gd name="T93" fmla="*/ 2147483647 h 4037"/>
              <a:gd name="T94" fmla="*/ 2147483647 w 3791"/>
              <a:gd name="T95" fmla="*/ 2147483647 h 4037"/>
              <a:gd name="T96" fmla="*/ 2147483647 w 3791"/>
              <a:gd name="T97" fmla="*/ 2147483647 h 4037"/>
              <a:gd name="T98" fmla="*/ 2147483647 w 3791"/>
              <a:gd name="T99" fmla="*/ 2147483647 h 4037"/>
              <a:gd name="T100" fmla="*/ 2147483647 w 3791"/>
              <a:gd name="T101" fmla="*/ 2147483647 h 4037"/>
              <a:gd name="T102" fmla="*/ 2147483647 w 3791"/>
              <a:gd name="T103" fmla="*/ 2147483647 h 4037"/>
              <a:gd name="T104" fmla="*/ 2147483647 w 3791"/>
              <a:gd name="T105" fmla="*/ 2147483647 h 4037"/>
              <a:gd name="T106" fmla="*/ 2147483647 w 3791"/>
              <a:gd name="T107" fmla="*/ 2147483647 h 4037"/>
              <a:gd name="T108" fmla="*/ 2147483647 w 3791"/>
              <a:gd name="T109" fmla="*/ 2147483647 h 4037"/>
              <a:gd name="T110" fmla="*/ 2147483647 w 3791"/>
              <a:gd name="T111" fmla="*/ 2147483647 h 4037"/>
              <a:gd name="T112" fmla="*/ 2147483647 w 3791"/>
              <a:gd name="T113" fmla="*/ 2147483647 h 4037"/>
              <a:gd name="T114" fmla="*/ 2147483647 w 3791"/>
              <a:gd name="T115" fmla="*/ 2147483647 h 4037"/>
              <a:gd name="T116" fmla="*/ 2147483647 w 3791"/>
              <a:gd name="T117" fmla="*/ 2147483647 h 4037"/>
              <a:gd name="T118" fmla="*/ 2147483647 w 3791"/>
              <a:gd name="T119" fmla="*/ 2147483647 h 4037"/>
              <a:gd name="T120" fmla="*/ 2147483647 w 3791"/>
              <a:gd name="T121" fmla="*/ 2147483647 h 4037"/>
              <a:gd name="T122" fmla="*/ 2147483647 w 3791"/>
              <a:gd name="T123" fmla="*/ 2147483647 h 40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91"/>
              <a:gd name="T187" fmla="*/ 0 h 4037"/>
              <a:gd name="T188" fmla="*/ 3791 w 3791"/>
              <a:gd name="T189" fmla="*/ 4037 h 403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91" h="4037">
                <a:moveTo>
                  <a:pt x="2941" y="2054"/>
                </a:moveTo>
                <a:lnTo>
                  <a:pt x="2941" y="2053"/>
                </a:lnTo>
                <a:lnTo>
                  <a:pt x="2943" y="2053"/>
                </a:lnTo>
                <a:lnTo>
                  <a:pt x="2945" y="2053"/>
                </a:lnTo>
                <a:lnTo>
                  <a:pt x="2948" y="2054"/>
                </a:lnTo>
                <a:lnTo>
                  <a:pt x="2950" y="2057"/>
                </a:lnTo>
                <a:lnTo>
                  <a:pt x="2948" y="2057"/>
                </a:lnTo>
                <a:lnTo>
                  <a:pt x="2947" y="2058"/>
                </a:lnTo>
                <a:lnTo>
                  <a:pt x="2959" y="2064"/>
                </a:lnTo>
                <a:lnTo>
                  <a:pt x="2979" y="2071"/>
                </a:lnTo>
                <a:lnTo>
                  <a:pt x="2983" y="2074"/>
                </a:lnTo>
                <a:lnTo>
                  <a:pt x="2987" y="2075"/>
                </a:lnTo>
                <a:lnTo>
                  <a:pt x="2991" y="2079"/>
                </a:lnTo>
                <a:lnTo>
                  <a:pt x="2992" y="2083"/>
                </a:lnTo>
                <a:lnTo>
                  <a:pt x="2993" y="2087"/>
                </a:lnTo>
                <a:lnTo>
                  <a:pt x="2992" y="2091"/>
                </a:lnTo>
                <a:lnTo>
                  <a:pt x="2979" y="2094"/>
                </a:lnTo>
                <a:lnTo>
                  <a:pt x="2959" y="2097"/>
                </a:lnTo>
                <a:lnTo>
                  <a:pt x="2948" y="2098"/>
                </a:lnTo>
                <a:lnTo>
                  <a:pt x="2939" y="2101"/>
                </a:lnTo>
                <a:lnTo>
                  <a:pt x="2931" y="2104"/>
                </a:lnTo>
                <a:lnTo>
                  <a:pt x="2923" y="2108"/>
                </a:lnTo>
                <a:lnTo>
                  <a:pt x="2921" y="2108"/>
                </a:lnTo>
                <a:lnTo>
                  <a:pt x="2919" y="2108"/>
                </a:lnTo>
                <a:lnTo>
                  <a:pt x="2916" y="2108"/>
                </a:lnTo>
                <a:lnTo>
                  <a:pt x="2912" y="2107"/>
                </a:lnTo>
                <a:lnTo>
                  <a:pt x="2906" y="2104"/>
                </a:lnTo>
                <a:lnTo>
                  <a:pt x="2904" y="2103"/>
                </a:lnTo>
                <a:lnTo>
                  <a:pt x="2909" y="2103"/>
                </a:lnTo>
                <a:lnTo>
                  <a:pt x="2917" y="2114"/>
                </a:lnTo>
                <a:lnTo>
                  <a:pt x="2923" y="2123"/>
                </a:lnTo>
                <a:lnTo>
                  <a:pt x="2923" y="2125"/>
                </a:lnTo>
                <a:lnTo>
                  <a:pt x="2923" y="2128"/>
                </a:lnTo>
                <a:lnTo>
                  <a:pt x="2923" y="2130"/>
                </a:lnTo>
                <a:lnTo>
                  <a:pt x="2921" y="2132"/>
                </a:lnTo>
                <a:lnTo>
                  <a:pt x="2915" y="2139"/>
                </a:lnTo>
                <a:lnTo>
                  <a:pt x="2904" y="2146"/>
                </a:lnTo>
                <a:lnTo>
                  <a:pt x="2894" y="2151"/>
                </a:lnTo>
                <a:lnTo>
                  <a:pt x="2886" y="2153"/>
                </a:lnTo>
                <a:lnTo>
                  <a:pt x="2877" y="2153"/>
                </a:lnTo>
                <a:lnTo>
                  <a:pt x="2865" y="2152"/>
                </a:lnTo>
                <a:lnTo>
                  <a:pt x="2862" y="2168"/>
                </a:lnTo>
                <a:lnTo>
                  <a:pt x="2861" y="2183"/>
                </a:lnTo>
                <a:lnTo>
                  <a:pt x="2859" y="2185"/>
                </a:lnTo>
                <a:lnTo>
                  <a:pt x="2855" y="2188"/>
                </a:lnTo>
                <a:lnTo>
                  <a:pt x="2850" y="2190"/>
                </a:lnTo>
                <a:lnTo>
                  <a:pt x="2845" y="2191"/>
                </a:lnTo>
                <a:lnTo>
                  <a:pt x="2849" y="2191"/>
                </a:lnTo>
                <a:lnTo>
                  <a:pt x="2852" y="2192"/>
                </a:lnTo>
                <a:lnTo>
                  <a:pt x="2854" y="2195"/>
                </a:lnTo>
                <a:lnTo>
                  <a:pt x="2856" y="2196"/>
                </a:lnTo>
                <a:lnTo>
                  <a:pt x="2859" y="2195"/>
                </a:lnTo>
                <a:lnTo>
                  <a:pt x="2860" y="2194"/>
                </a:lnTo>
                <a:lnTo>
                  <a:pt x="2861" y="2196"/>
                </a:lnTo>
                <a:lnTo>
                  <a:pt x="2865" y="2197"/>
                </a:lnTo>
                <a:lnTo>
                  <a:pt x="2868" y="2197"/>
                </a:lnTo>
                <a:lnTo>
                  <a:pt x="2872" y="2197"/>
                </a:lnTo>
                <a:lnTo>
                  <a:pt x="2873" y="2199"/>
                </a:lnTo>
                <a:lnTo>
                  <a:pt x="2875" y="2201"/>
                </a:lnTo>
                <a:lnTo>
                  <a:pt x="2873" y="2205"/>
                </a:lnTo>
                <a:lnTo>
                  <a:pt x="2871" y="2212"/>
                </a:lnTo>
                <a:lnTo>
                  <a:pt x="2872" y="2212"/>
                </a:lnTo>
                <a:lnTo>
                  <a:pt x="2873" y="2212"/>
                </a:lnTo>
                <a:lnTo>
                  <a:pt x="2876" y="2218"/>
                </a:lnTo>
                <a:lnTo>
                  <a:pt x="2878" y="2227"/>
                </a:lnTo>
                <a:lnTo>
                  <a:pt x="2881" y="2230"/>
                </a:lnTo>
                <a:lnTo>
                  <a:pt x="2883" y="2234"/>
                </a:lnTo>
                <a:lnTo>
                  <a:pt x="2886" y="2235"/>
                </a:lnTo>
                <a:lnTo>
                  <a:pt x="2888" y="2234"/>
                </a:lnTo>
                <a:lnTo>
                  <a:pt x="2887" y="2241"/>
                </a:lnTo>
                <a:lnTo>
                  <a:pt x="2887" y="2249"/>
                </a:lnTo>
                <a:lnTo>
                  <a:pt x="2901" y="2254"/>
                </a:lnTo>
                <a:lnTo>
                  <a:pt x="2908" y="2256"/>
                </a:lnTo>
                <a:lnTo>
                  <a:pt x="2912" y="2266"/>
                </a:lnTo>
                <a:lnTo>
                  <a:pt x="2919" y="2274"/>
                </a:lnTo>
                <a:lnTo>
                  <a:pt x="2925" y="2277"/>
                </a:lnTo>
                <a:lnTo>
                  <a:pt x="2931" y="2278"/>
                </a:lnTo>
                <a:lnTo>
                  <a:pt x="2934" y="2277"/>
                </a:lnTo>
                <a:lnTo>
                  <a:pt x="2938" y="2276"/>
                </a:lnTo>
                <a:lnTo>
                  <a:pt x="2942" y="2277"/>
                </a:lnTo>
                <a:lnTo>
                  <a:pt x="2945" y="2278"/>
                </a:lnTo>
                <a:lnTo>
                  <a:pt x="2953" y="2282"/>
                </a:lnTo>
                <a:lnTo>
                  <a:pt x="2960" y="2288"/>
                </a:lnTo>
                <a:lnTo>
                  <a:pt x="2974" y="2300"/>
                </a:lnTo>
                <a:lnTo>
                  <a:pt x="2979" y="2306"/>
                </a:lnTo>
                <a:lnTo>
                  <a:pt x="2983" y="2312"/>
                </a:lnTo>
                <a:lnTo>
                  <a:pt x="2986" y="2315"/>
                </a:lnTo>
                <a:lnTo>
                  <a:pt x="2987" y="2317"/>
                </a:lnTo>
                <a:lnTo>
                  <a:pt x="2993" y="2317"/>
                </a:lnTo>
                <a:lnTo>
                  <a:pt x="2996" y="2320"/>
                </a:lnTo>
                <a:lnTo>
                  <a:pt x="2998" y="2322"/>
                </a:lnTo>
                <a:lnTo>
                  <a:pt x="3001" y="2323"/>
                </a:lnTo>
                <a:lnTo>
                  <a:pt x="3012" y="2321"/>
                </a:lnTo>
                <a:lnTo>
                  <a:pt x="3023" y="2317"/>
                </a:lnTo>
                <a:lnTo>
                  <a:pt x="3032" y="2314"/>
                </a:lnTo>
                <a:lnTo>
                  <a:pt x="3037" y="2312"/>
                </a:lnTo>
                <a:lnTo>
                  <a:pt x="3039" y="2310"/>
                </a:lnTo>
                <a:lnTo>
                  <a:pt x="3042" y="2310"/>
                </a:lnTo>
                <a:lnTo>
                  <a:pt x="3047" y="2310"/>
                </a:lnTo>
                <a:lnTo>
                  <a:pt x="3053" y="2310"/>
                </a:lnTo>
                <a:lnTo>
                  <a:pt x="3065" y="2311"/>
                </a:lnTo>
                <a:lnTo>
                  <a:pt x="3073" y="2314"/>
                </a:lnTo>
                <a:lnTo>
                  <a:pt x="3074" y="2315"/>
                </a:lnTo>
                <a:lnTo>
                  <a:pt x="3075" y="2316"/>
                </a:lnTo>
                <a:lnTo>
                  <a:pt x="3087" y="2320"/>
                </a:lnTo>
                <a:lnTo>
                  <a:pt x="3090" y="2322"/>
                </a:lnTo>
                <a:lnTo>
                  <a:pt x="3094" y="2322"/>
                </a:lnTo>
                <a:lnTo>
                  <a:pt x="3111" y="2323"/>
                </a:lnTo>
                <a:lnTo>
                  <a:pt x="3114" y="2325"/>
                </a:lnTo>
                <a:lnTo>
                  <a:pt x="3119" y="2328"/>
                </a:lnTo>
                <a:lnTo>
                  <a:pt x="3124" y="2332"/>
                </a:lnTo>
                <a:lnTo>
                  <a:pt x="3130" y="2334"/>
                </a:lnTo>
                <a:lnTo>
                  <a:pt x="3144" y="2336"/>
                </a:lnTo>
                <a:lnTo>
                  <a:pt x="3163" y="2336"/>
                </a:lnTo>
                <a:lnTo>
                  <a:pt x="3174" y="2336"/>
                </a:lnTo>
                <a:lnTo>
                  <a:pt x="3183" y="2334"/>
                </a:lnTo>
                <a:lnTo>
                  <a:pt x="3187" y="2334"/>
                </a:lnTo>
                <a:lnTo>
                  <a:pt x="3189" y="2333"/>
                </a:lnTo>
                <a:lnTo>
                  <a:pt x="3190" y="2332"/>
                </a:lnTo>
                <a:lnTo>
                  <a:pt x="3191" y="2329"/>
                </a:lnTo>
                <a:lnTo>
                  <a:pt x="3195" y="2336"/>
                </a:lnTo>
                <a:lnTo>
                  <a:pt x="3198" y="2341"/>
                </a:lnTo>
                <a:lnTo>
                  <a:pt x="3199" y="2344"/>
                </a:lnTo>
                <a:lnTo>
                  <a:pt x="3201" y="2349"/>
                </a:lnTo>
                <a:lnTo>
                  <a:pt x="3203" y="2354"/>
                </a:lnTo>
                <a:lnTo>
                  <a:pt x="3204" y="2358"/>
                </a:lnTo>
                <a:lnTo>
                  <a:pt x="3204" y="2364"/>
                </a:lnTo>
                <a:lnTo>
                  <a:pt x="3203" y="2370"/>
                </a:lnTo>
                <a:lnTo>
                  <a:pt x="3203" y="2381"/>
                </a:lnTo>
                <a:lnTo>
                  <a:pt x="3203" y="2393"/>
                </a:lnTo>
                <a:lnTo>
                  <a:pt x="3204" y="2403"/>
                </a:lnTo>
                <a:lnTo>
                  <a:pt x="3205" y="2408"/>
                </a:lnTo>
                <a:lnTo>
                  <a:pt x="3207" y="2411"/>
                </a:lnTo>
                <a:lnTo>
                  <a:pt x="3212" y="2419"/>
                </a:lnTo>
                <a:lnTo>
                  <a:pt x="3216" y="2420"/>
                </a:lnTo>
                <a:lnTo>
                  <a:pt x="3217" y="2424"/>
                </a:lnTo>
                <a:lnTo>
                  <a:pt x="3220" y="2427"/>
                </a:lnTo>
                <a:lnTo>
                  <a:pt x="3221" y="2431"/>
                </a:lnTo>
                <a:lnTo>
                  <a:pt x="3222" y="2432"/>
                </a:lnTo>
                <a:lnTo>
                  <a:pt x="3222" y="2434"/>
                </a:lnTo>
                <a:lnTo>
                  <a:pt x="3221" y="2435"/>
                </a:lnTo>
                <a:lnTo>
                  <a:pt x="3223" y="2445"/>
                </a:lnTo>
                <a:lnTo>
                  <a:pt x="3225" y="2451"/>
                </a:lnTo>
                <a:lnTo>
                  <a:pt x="3225" y="2458"/>
                </a:lnTo>
                <a:lnTo>
                  <a:pt x="3222" y="2469"/>
                </a:lnTo>
                <a:lnTo>
                  <a:pt x="3222" y="2470"/>
                </a:lnTo>
                <a:lnTo>
                  <a:pt x="3221" y="2471"/>
                </a:lnTo>
                <a:lnTo>
                  <a:pt x="3221" y="2474"/>
                </a:lnTo>
                <a:lnTo>
                  <a:pt x="3220" y="2474"/>
                </a:lnTo>
                <a:lnTo>
                  <a:pt x="3220" y="2475"/>
                </a:lnTo>
                <a:lnTo>
                  <a:pt x="3221" y="2475"/>
                </a:lnTo>
                <a:lnTo>
                  <a:pt x="3218" y="2480"/>
                </a:lnTo>
                <a:lnTo>
                  <a:pt x="3216" y="2485"/>
                </a:lnTo>
                <a:lnTo>
                  <a:pt x="3218" y="2497"/>
                </a:lnTo>
                <a:lnTo>
                  <a:pt x="3220" y="2517"/>
                </a:lnTo>
                <a:lnTo>
                  <a:pt x="3221" y="2523"/>
                </a:lnTo>
                <a:lnTo>
                  <a:pt x="3223" y="2529"/>
                </a:lnTo>
                <a:lnTo>
                  <a:pt x="3226" y="2534"/>
                </a:lnTo>
                <a:lnTo>
                  <a:pt x="3229" y="2539"/>
                </a:lnTo>
                <a:lnTo>
                  <a:pt x="3236" y="2547"/>
                </a:lnTo>
                <a:lnTo>
                  <a:pt x="3239" y="2555"/>
                </a:lnTo>
                <a:lnTo>
                  <a:pt x="3240" y="2555"/>
                </a:lnTo>
                <a:lnTo>
                  <a:pt x="3242" y="2557"/>
                </a:lnTo>
                <a:lnTo>
                  <a:pt x="3242" y="2560"/>
                </a:lnTo>
                <a:lnTo>
                  <a:pt x="3243" y="2563"/>
                </a:lnTo>
                <a:lnTo>
                  <a:pt x="3247" y="2567"/>
                </a:lnTo>
                <a:lnTo>
                  <a:pt x="3250" y="2573"/>
                </a:lnTo>
                <a:lnTo>
                  <a:pt x="3253" y="2583"/>
                </a:lnTo>
                <a:lnTo>
                  <a:pt x="3253" y="2588"/>
                </a:lnTo>
                <a:lnTo>
                  <a:pt x="3253" y="2593"/>
                </a:lnTo>
                <a:lnTo>
                  <a:pt x="3251" y="2596"/>
                </a:lnTo>
                <a:lnTo>
                  <a:pt x="3248" y="2598"/>
                </a:lnTo>
                <a:lnTo>
                  <a:pt x="3245" y="2600"/>
                </a:lnTo>
                <a:lnTo>
                  <a:pt x="3244" y="2601"/>
                </a:lnTo>
                <a:lnTo>
                  <a:pt x="3242" y="2604"/>
                </a:lnTo>
                <a:lnTo>
                  <a:pt x="3239" y="2604"/>
                </a:lnTo>
                <a:lnTo>
                  <a:pt x="3236" y="2607"/>
                </a:lnTo>
                <a:lnTo>
                  <a:pt x="3234" y="2610"/>
                </a:lnTo>
                <a:lnTo>
                  <a:pt x="3231" y="2616"/>
                </a:lnTo>
                <a:lnTo>
                  <a:pt x="3228" y="2626"/>
                </a:lnTo>
                <a:lnTo>
                  <a:pt x="3227" y="2628"/>
                </a:lnTo>
                <a:lnTo>
                  <a:pt x="3226" y="2629"/>
                </a:lnTo>
                <a:lnTo>
                  <a:pt x="3225" y="2632"/>
                </a:lnTo>
                <a:lnTo>
                  <a:pt x="3227" y="2638"/>
                </a:lnTo>
                <a:lnTo>
                  <a:pt x="3227" y="2640"/>
                </a:lnTo>
                <a:lnTo>
                  <a:pt x="3229" y="2640"/>
                </a:lnTo>
                <a:lnTo>
                  <a:pt x="3236" y="2639"/>
                </a:lnTo>
                <a:lnTo>
                  <a:pt x="3240" y="2637"/>
                </a:lnTo>
                <a:lnTo>
                  <a:pt x="3247" y="2631"/>
                </a:lnTo>
                <a:lnTo>
                  <a:pt x="3254" y="2622"/>
                </a:lnTo>
                <a:lnTo>
                  <a:pt x="3254" y="2620"/>
                </a:lnTo>
                <a:lnTo>
                  <a:pt x="3255" y="2618"/>
                </a:lnTo>
                <a:lnTo>
                  <a:pt x="3256" y="2618"/>
                </a:lnTo>
                <a:lnTo>
                  <a:pt x="3259" y="2618"/>
                </a:lnTo>
                <a:lnTo>
                  <a:pt x="3262" y="2620"/>
                </a:lnTo>
                <a:lnTo>
                  <a:pt x="3266" y="2620"/>
                </a:lnTo>
                <a:lnTo>
                  <a:pt x="3273" y="2623"/>
                </a:lnTo>
                <a:lnTo>
                  <a:pt x="3281" y="2628"/>
                </a:lnTo>
                <a:lnTo>
                  <a:pt x="3282" y="2631"/>
                </a:lnTo>
                <a:lnTo>
                  <a:pt x="3283" y="2634"/>
                </a:lnTo>
                <a:lnTo>
                  <a:pt x="3287" y="2635"/>
                </a:lnTo>
                <a:lnTo>
                  <a:pt x="3291" y="2637"/>
                </a:lnTo>
                <a:lnTo>
                  <a:pt x="3287" y="2637"/>
                </a:lnTo>
                <a:lnTo>
                  <a:pt x="3286" y="2637"/>
                </a:lnTo>
                <a:lnTo>
                  <a:pt x="3286" y="2638"/>
                </a:lnTo>
                <a:lnTo>
                  <a:pt x="3285" y="2639"/>
                </a:lnTo>
                <a:lnTo>
                  <a:pt x="3283" y="2640"/>
                </a:lnTo>
                <a:lnTo>
                  <a:pt x="3282" y="2642"/>
                </a:lnTo>
                <a:lnTo>
                  <a:pt x="3281" y="2644"/>
                </a:lnTo>
                <a:lnTo>
                  <a:pt x="3280" y="2644"/>
                </a:lnTo>
                <a:lnTo>
                  <a:pt x="3277" y="2653"/>
                </a:lnTo>
                <a:lnTo>
                  <a:pt x="3273" y="2658"/>
                </a:lnTo>
                <a:lnTo>
                  <a:pt x="3273" y="2659"/>
                </a:lnTo>
                <a:lnTo>
                  <a:pt x="3273" y="2661"/>
                </a:lnTo>
                <a:lnTo>
                  <a:pt x="3278" y="2660"/>
                </a:lnTo>
                <a:lnTo>
                  <a:pt x="3283" y="2659"/>
                </a:lnTo>
                <a:lnTo>
                  <a:pt x="3291" y="2656"/>
                </a:lnTo>
                <a:lnTo>
                  <a:pt x="3298" y="2656"/>
                </a:lnTo>
                <a:lnTo>
                  <a:pt x="3299" y="2656"/>
                </a:lnTo>
                <a:lnTo>
                  <a:pt x="3300" y="2662"/>
                </a:lnTo>
                <a:lnTo>
                  <a:pt x="3302" y="2669"/>
                </a:lnTo>
                <a:lnTo>
                  <a:pt x="3303" y="2671"/>
                </a:lnTo>
                <a:lnTo>
                  <a:pt x="3304" y="2673"/>
                </a:lnTo>
                <a:lnTo>
                  <a:pt x="3305" y="2673"/>
                </a:lnTo>
                <a:lnTo>
                  <a:pt x="3307" y="2671"/>
                </a:lnTo>
                <a:lnTo>
                  <a:pt x="3309" y="2671"/>
                </a:lnTo>
                <a:lnTo>
                  <a:pt x="3310" y="2670"/>
                </a:lnTo>
                <a:lnTo>
                  <a:pt x="3310" y="2667"/>
                </a:lnTo>
                <a:lnTo>
                  <a:pt x="3311" y="2667"/>
                </a:lnTo>
                <a:lnTo>
                  <a:pt x="3313" y="2666"/>
                </a:lnTo>
                <a:lnTo>
                  <a:pt x="3313" y="2665"/>
                </a:lnTo>
                <a:lnTo>
                  <a:pt x="3324" y="2665"/>
                </a:lnTo>
                <a:lnTo>
                  <a:pt x="3333" y="2666"/>
                </a:lnTo>
                <a:lnTo>
                  <a:pt x="3341" y="2665"/>
                </a:lnTo>
                <a:lnTo>
                  <a:pt x="3347" y="2666"/>
                </a:lnTo>
                <a:lnTo>
                  <a:pt x="3357" y="2672"/>
                </a:lnTo>
                <a:lnTo>
                  <a:pt x="3365" y="2677"/>
                </a:lnTo>
                <a:lnTo>
                  <a:pt x="3368" y="2678"/>
                </a:lnTo>
                <a:lnTo>
                  <a:pt x="3370" y="2680"/>
                </a:lnTo>
                <a:lnTo>
                  <a:pt x="3371" y="2681"/>
                </a:lnTo>
                <a:lnTo>
                  <a:pt x="3374" y="2681"/>
                </a:lnTo>
                <a:lnTo>
                  <a:pt x="3375" y="2681"/>
                </a:lnTo>
                <a:lnTo>
                  <a:pt x="3376" y="2687"/>
                </a:lnTo>
                <a:lnTo>
                  <a:pt x="3376" y="2695"/>
                </a:lnTo>
                <a:lnTo>
                  <a:pt x="3376" y="2706"/>
                </a:lnTo>
                <a:lnTo>
                  <a:pt x="3378" y="2719"/>
                </a:lnTo>
                <a:lnTo>
                  <a:pt x="3379" y="2725"/>
                </a:lnTo>
                <a:lnTo>
                  <a:pt x="3380" y="2731"/>
                </a:lnTo>
                <a:lnTo>
                  <a:pt x="3378" y="2732"/>
                </a:lnTo>
                <a:lnTo>
                  <a:pt x="3378" y="2733"/>
                </a:lnTo>
                <a:lnTo>
                  <a:pt x="3373" y="2735"/>
                </a:lnTo>
                <a:lnTo>
                  <a:pt x="3370" y="2736"/>
                </a:lnTo>
                <a:lnTo>
                  <a:pt x="3369" y="2741"/>
                </a:lnTo>
                <a:lnTo>
                  <a:pt x="3366" y="2746"/>
                </a:lnTo>
                <a:lnTo>
                  <a:pt x="3357" y="2753"/>
                </a:lnTo>
                <a:lnTo>
                  <a:pt x="3346" y="2759"/>
                </a:lnTo>
                <a:lnTo>
                  <a:pt x="3343" y="2762"/>
                </a:lnTo>
                <a:lnTo>
                  <a:pt x="3341" y="2763"/>
                </a:lnTo>
                <a:lnTo>
                  <a:pt x="3340" y="2765"/>
                </a:lnTo>
                <a:lnTo>
                  <a:pt x="3337" y="2768"/>
                </a:lnTo>
                <a:lnTo>
                  <a:pt x="3331" y="2775"/>
                </a:lnTo>
                <a:lnTo>
                  <a:pt x="3324" y="2784"/>
                </a:lnTo>
                <a:lnTo>
                  <a:pt x="3321" y="2786"/>
                </a:lnTo>
                <a:lnTo>
                  <a:pt x="3319" y="2787"/>
                </a:lnTo>
                <a:lnTo>
                  <a:pt x="3318" y="2788"/>
                </a:lnTo>
                <a:lnTo>
                  <a:pt x="3315" y="2790"/>
                </a:lnTo>
                <a:lnTo>
                  <a:pt x="3315" y="2791"/>
                </a:lnTo>
                <a:lnTo>
                  <a:pt x="3313" y="2796"/>
                </a:lnTo>
                <a:lnTo>
                  <a:pt x="3314" y="2797"/>
                </a:lnTo>
                <a:lnTo>
                  <a:pt x="3315" y="2798"/>
                </a:lnTo>
                <a:lnTo>
                  <a:pt x="3319" y="2802"/>
                </a:lnTo>
                <a:lnTo>
                  <a:pt x="3321" y="2807"/>
                </a:lnTo>
                <a:lnTo>
                  <a:pt x="3322" y="2809"/>
                </a:lnTo>
                <a:lnTo>
                  <a:pt x="3325" y="2809"/>
                </a:lnTo>
                <a:lnTo>
                  <a:pt x="3329" y="2809"/>
                </a:lnTo>
                <a:lnTo>
                  <a:pt x="3333" y="2806"/>
                </a:lnTo>
                <a:lnTo>
                  <a:pt x="3340" y="2801"/>
                </a:lnTo>
                <a:lnTo>
                  <a:pt x="3344" y="2796"/>
                </a:lnTo>
                <a:lnTo>
                  <a:pt x="3346" y="2795"/>
                </a:lnTo>
                <a:lnTo>
                  <a:pt x="3351" y="2791"/>
                </a:lnTo>
                <a:lnTo>
                  <a:pt x="3355" y="2785"/>
                </a:lnTo>
                <a:lnTo>
                  <a:pt x="3355" y="2782"/>
                </a:lnTo>
                <a:lnTo>
                  <a:pt x="3355" y="2780"/>
                </a:lnTo>
                <a:lnTo>
                  <a:pt x="3360" y="2774"/>
                </a:lnTo>
                <a:lnTo>
                  <a:pt x="3364" y="2769"/>
                </a:lnTo>
                <a:lnTo>
                  <a:pt x="3368" y="2766"/>
                </a:lnTo>
                <a:lnTo>
                  <a:pt x="3370" y="2765"/>
                </a:lnTo>
                <a:lnTo>
                  <a:pt x="3375" y="2765"/>
                </a:lnTo>
                <a:lnTo>
                  <a:pt x="3381" y="2766"/>
                </a:lnTo>
                <a:lnTo>
                  <a:pt x="3384" y="2771"/>
                </a:lnTo>
                <a:lnTo>
                  <a:pt x="3385" y="2774"/>
                </a:lnTo>
                <a:lnTo>
                  <a:pt x="3386" y="2777"/>
                </a:lnTo>
                <a:lnTo>
                  <a:pt x="3386" y="2788"/>
                </a:lnTo>
                <a:lnTo>
                  <a:pt x="3392" y="2785"/>
                </a:lnTo>
                <a:lnTo>
                  <a:pt x="3400" y="2782"/>
                </a:lnTo>
                <a:lnTo>
                  <a:pt x="3407" y="2781"/>
                </a:lnTo>
                <a:lnTo>
                  <a:pt x="3415" y="2781"/>
                </a:lnTo>
                <a:lnTo>
                  <a:pt x="3419" y="2784"/>
                </a:lnTo>
                <a:lnTo>
                  <a:pt x="3423" y="2785"/>
                </a:lnTo>
                <a:lnTo>
                  <a:pt x="3433" y="2785"/>
                </a:lnTo>
                <a:lnTo>
                  <a:pt x="3440" y="2786"/>
                </a:lnTo>
                <a:lnTo>
                  <a:pt x="3445" y="2787"/>
                </a:lnTo>
                <a:lnTo>
                  <a:pt x="3448" y="2788"/>
                </a:lnTo>
                <a:lnTo>
                  <a:pt x="3451" y="2791"/>
                </a:lnTo>
                <a:lnTo>
                  <a:pt x="3453" y="2793"/>
                </a:lnTo>
                <a:lnTo>
                  <a:pt x="3458" y="2793"/>
                </a:lnTo>
                <a:lnTo>
                  <a:pt x="3463" y="2793"/>
                </a:lnTo>
                <a:lnTo>
                  <a:pt x="3466" y="2793"/>
                </a:lnTo>
                <a:lnTo>
                  <a:pt x="3468" y="2792"/>
                </a:lnTo>
                <a:lnTo>
                  <a:pt x="3474" y="2788"/>
                </a:lnTo>
                <a:lnTo>
                  <a:pt x="3480" y="2786"/>
                </a:lnTo>
                <a:lnTo>
                  <a:pt x="3483" y="2785"/>
                </a:lnTo>
                <a:lnTo>
                  <a:pt x="3486" y="2785"/>
                </a:lnTo>
                <a:lnTo>
                  <a:pt x="3497" y="2784"/>
                </a:lnTo>
                <a:lnTo>
                  <a:pt x="3501" y="2785"/>
                </a:lnTo>
                <a:lnTo>
                  <a:pt x="3504" y="2787"/>
                </a:lnTo>
                <a:lnTo>
                  <a:pt x="3510" y="2790"/>
                </a:lnTo>
                <a:lnTo>
                  <a:pt x="3513" y="2793"/>
                </a:lnTo>
                <a:lnTo>
                  <a:pt x="3518" y="2795"/>
                </a:lnTo>
                <a:lnTo>
                  <a:pt x="3523" y="2795"/>
                </a:lnTo>
                <a:lnTo>
                  <a:pt x="3528" y="2795"/>
                </a:lnTo>
                <a:lnTo>
                  <a:pt x="3538" y="2796"/>
                </a:lnTo>
                <a:lnTo>
                  <a:pt x="3549" y="2799"/>
                </a:lnTo>
                <a:lnTo>
                  <a:pt x="3551" y="2801"/>
                </a:lnTo>
                <a:lnTo>
                  <a:pt x="3555" y="2802"/>
                </a:lnTo>
                <a:lnTo>
                  <a:pt x="3567" y="2803"/>
                </a:lnTo>
                <a:lnTo>
                  <a:pt x="3581" y="2803"/>
                </a:lnTo>
                <a:lnTo>
                  <a:pt x="3588" y="2802"/>
                </a:lnTo>
                <a:lnTo>
                  <a:pt x="3593" y="2802"/>
                </a:lnTo>
                <a:lnTo>
                  <a:pt x="3597" y="2802"/>
                </a:lnTo>
                <a:lnTo>
                  <a:pt x="3600" y="2804"/>
                </a:lnTo>
                <a:lnTo>
                  <a:pt x="3603" y="2806"/>
                </a:lnTo>
                <a:lnTo>
                  <a:pt x="3606" y="2807"/>
                </a:lnTo>
                <a:lnTo>
                  <a:pt x="3611" y="2808"/>
                </a:lnTo>
                <a:lnTo>
                  <a:pt x="3617" y="2807"/>
                </a:lnTo>
                <a:lnTo>
                  <a:pt x="3622" y="2807"/>
                </a:lnTo>
                <a:lnTo>
                  <a:pt x="3626" y="2806"/>
                </a:lnTo>
                <a:lnTo>
                  <a:pt x="3628" y="2808"/>
                </a:lnTo>
                <a:lnTo>
                  <a:pt x="3630" y="2813"/>
                </a:lnTo>
                <a:lnTo>
                  <a:pt x="3630" y="2819"/>
                </a:lnTo>
                <a:lnTo>
                  <a:pt x="3630" y="2825"/>
                </a:lnTo>
                <a:lnTo>
                  <a:pt x="3630" y="2831"/>
                </a:lnTo>
                <a:lnTo>
                  <a:pt x="3628" y="2837"/>
                </a:lnTo>
                <a:lnTo>
                  <a:pt x="3627" y="2841"/>
                </a:lnTo>
                <a:lnTo>
                  <a:pt x="3625" y="2842"/>
                </a:lnTo>
                <a:lnTo>
                  <a:pt x="3624" y="2847"/>
                </a:lnTo>
                <a:lnTo>
                  <a:pt x="3624" y="2851"/>
                </a:lnTo>
                <a:lnTo>
                  <a:pt x="3626" y="2853"/>
                </a:lnTo>
                <a:lnTo>
                  <a:pt x="3628" y="2856"/>
                </a:lnTo>
                <a:lnTo>
                  <a:pt x="3632" y="2866"/>
                </a:lnTo>
                <a:lnTo>
                  <a:pt x="3636" y="2880"/>
                </a:lnTo>
                <a:lnTo>
                  <a:pt x="3636" y="2881"/>
                </a:lnTo>
                <a:lnTo>
                  <a:pt x="3636" y="2883"/>
                </a:lnTo>
                <a:lnTo>
                  <a:pt x="3637" y="2889"/>
                </a:lnTo>
                <a:lnTo>
                  <a:pt x="3639" y="2892"/>
                </a:lnTo>
                <a:lnTo>
                  <a:pt x="3650" y="2895"/>
                </a:lnTo>
                <a:lnTo>
                  <a:pt x="3672" y="2899"/>
                </a:lnTo>
                <a:lnTo>
                  <a:pt x="3675" y="2899"/>
                </a:lnTo>
                <a:lnTo>
                  <a:pt x="3676" y="2900"/>
                </a:lnTo>
                <a:lnTo>
                  <a:pt x="3680" y="2900"/>
                </a:lnTo>
                <a:lnTo>
                  <a:pt x="3682" y="2901"/>
                </a:lnTo>
                <a:lnTo>
                  <a:pt x="3683" y="2902"/>
                </a:lnTo>
                <a:lnTo>
                  <a:pt x="3686" y="2904"/>
                </a:lnTo>
                <a:lnTo>
                  <a:pt x="3687" y="2910"/>
                </a:lnTo>
                <a:lnTo>
                  <a:pt x="3688" y="2916"/>
                </a:lnTo>
                <a:lnTo>
                  <a:pt x="3688" y="2929"/>
                </a:lnTo>
                <a:lnTo>
                  <a:pt x="3687" y="2941"/>
                </a:lnTo>
                <a:lnTo>
                  <a:pt x="3687" y="2948"/>
                </a:lnTo>
                <a:lnTo>
                  <a:pt x="3686" y="2954"/>
                </a:lnTo>
                <a:lnTo>
                  <a:pt x="3685" y="2961"/>
                </a:lnTo>
                <a:lnTo>
                  <a:pt x="3687" y="2970"/>
                </a:lnTo>
                <a:lnTo>
                  <a:pt x="3691" y="2977"/>
                </a:lnTo>
                <a:lnTo>
                  <a:pt x="3692" y="2982"/>
                </a:lnTo>
                <a:lnTo>
                  <a:pt x="3694" y="2984"/>
                </a:lnTo>
                <a:lnTo>
                  <a:pt x="3698" y="2988"/>
                </a:lnTo>
                <a:lnTo>
                  <a:pt x="3702" y="2990"/>
                </a:lnTo>
                <a:lnTo>
                  <a:pt x="3712" y="2994"/>
                </a:lnTo>
                <a:lnTo>
                  <a:pt x="3723" y="2997"/>
                </a:lnTo>
                <a:lnTo>
                  <a:pt x="3746" y="2999"/>
                </a:lnTo>
                <a:lnTo>
                  <a:pt x="3764" y="2999"/>
                </a:lnTo>
                <a:lnTo>
                  <a:pt x="3769" y="3000"/>
                </a:lnTo>
                <a:lnTo>
                  <a:pt x="3773" y="3003"/>
                </a:lnTo>
                <a:lnTo>
                  <a:pt x="3776" y="3006"/>
                </a:lnTo>
                <a:lnTo>
                  <a:pt x="3779" y="3010"/>
                </a:lnTo>
                <a:lnTo>
                  <a:pt x="3779" y="3017"/>
                </a:lnTo>
                <a:lnTo>
                  <a:pt x="3779" y="3032"/>
                </a:lnTo>
                <a:lnTo>
                  <a:pt x="3780" y="3045"/>
                </a:lnTo>
                <a:lnTo>
                  <a:pt x="3781" y="3053"/>
                </a:lnTo>
                <a:lnTo>
                  <a:pt x="3784" y="3058"/>
                </a:lnTo>
                <a:lnTo>
                  <a:pt x="3786" y="3063"/>
                </a:lnTo>
                <a:lnTo>
                  <a:pt x="3789" y="3068"/>
                </a:lnTo>
                <a:lnTo>
                  <a:pt x="3791" y="3081"/>
                </a:lnTo>
                <a:lnTo>
                  <a:pt x="3791" y="3088"/>
                </a:lnTo>
                <a:lnTo>
                  <a:pt x="3790" y="3096"/>
                </a:lnTo>
                <a:lnTo>
                  <a:pt x="3789" y="3099"/>
                </a:lnTo>
                <a:lnTo>
                  <a:pt x="3786" y="3103"/>
                </a:lnTo>
                <a:lnTo>
                  <a:pt x="3784" y="3105"/>
                </a:lnTo>
                <a:lnTo>
                  <a:pt x="3781" y="3108"/>
                </a:lnTo>
                <a:lnTo>
                  <a:pt x="3775" y="3112"/>
                </a:lnTo>
                <a:lnTo>
                  <a:pt x="3770" y="3115"/>
                </a:lnTo>
                <a:lnTo>
                  <a:pt x="3764" y="3116"/>
                </a:lnTo>
                <a:lnTo>
                  <a:pt x="3759" y="3118"/>
                </a:lnTo>
                <a:lnTo>
                  <a:pt x="3750" y="3121"/>
                </a:lnTo>
                <a:lnTo>
                  <a:pt x="3743" y="3125"/>
                </a:lnTo>
                <a:lnTo>
                  <a:pt x="3737" y="3134"/>
                </a:lnTo>
                <a:lnTo>
                  <a:pt x="3730" y="3143"/>
                </a:lnTo>
                <a:lnTo>
                  <a:pt x="3724" y="3154"/>
                </a:lnTo>
                <a:lnTo>
                  <a:pt x="3712" y="3175"/>
                </a:lnTo>
                <a:lnTo>
                  <a:pt x="3708" y="3187"/>
                </a:lnTo>
                <a:lnTo>
                  <a:pt x="3703" y="3196"/>
                </a:lnTo>
                <a:lnTo>
                  <a:pt x="3698" y="3206"/>
                </a:lnTo>
                <a:lnTo>
                  <a:pt x="3696" y="3211"/>
                </a:lnTo>
                <a:lnTo>
                  <a:pt x="3693" y="3216"/>
                </a:lnTo>
                <a:lnTo>
                  <a:pt x="3692" y="3222"/>
                </a:lnTo>
                <a:lnTo>
                  <a:pt x="3693" y="3227"/>
                </a:lnTo>
                <a:lnTo>
                  <a:pt x="3691" y="3228"/>
                </a:lnTo>
                <a:lnTo>
                  <a:pt x="3688" y="3229"/>
                </a:lnTo>
                <a:lnTo>
                  <a:pt x="3688" y="3239"/>
                </a:lnTo>
                <a:lnTo>
                  <a:pt x="3690" y="3249"/>
                </a:lnTo>
                <a:lnTo>
                  <a:pt x="3694" y="3255"/>
                </a:lnTo>
                <a:lnTo>
                  <a:pt x="3706" y="3262"/>
                </a:lnTo>
                <a:lnTo>
                  <a:pt x="3717" y="3269"/>
                </a:lnTo>
                <a:lnTo>
                  <a:pt x="3725" y="3273"/>
                </a:lnTo>
                <a:lnTo>
                  <a:pt x="3734" y="3277"/>
                </a:lnTo>
                <a:lnTo>
                  <a:pt x="3737" y="3280"/>
                </a:lnTo>
                <a:lnTo>
                  <a:pt x="3742" y="3288"/>
                </a:lnTo>
                <a:lnTo>
                  <a:pt x="3747" y="3294"/>
                </a:lnTo>
                <a:lnTo>
                  <a:pt x="3748" y="3301"/>
                </a:lnTo>
                <a:lnTo>
                  <a:pt x="3747" y="3309"/>
                </a:lnTo>
                <a:lnTo>
                  <a:pt x="3745" y="3315"/>
                </a:lnTo>
                <a:lnTo>
                  <a:pt x="3741" y="3321"/>
                </a:lnTo>
                <a:lnTo>
                  <a:pt x="3732" y="3329"/>
                </a:lnTo>
                <a:lnTo>
                  <a:pt x="3728" y="3332"/>
                </a:lnTo>
                <a:lnTo>
                  <a:pt x="3725" y="3334"/>
                </a:lnTo>
                <a:lnTo>
                  <a:pt x="3724" y="3338"/>
                </a:lnTo>
                <a:lnTo>
                  <a:pt x="3720" y="3340"/>
                </a:lnTo>
                <a:lnTo>
                  <a:pt x="3721" y="3340"/>
                </a:lnTo>
                <a:lnTo>
                  <a:pt x="3724" y="3343"/>
                </a:lnTo>
                <a:lnTo>
                  <a:pt x="3724" y="3344"/>
                </a:lnTo>
                <a:lnTo>
                  <a:pt x="3718" y="3360"/>
                </a:lnTo>
                <a:lnTo>
                  <a:pt x="3709" y="3372"/>
                </a:lnTo>
                <a:lnTo>
                  <a:pt x="3710" y="3377"/>
                </a:lnTo>
                <a:lnTo>
                  <a:pt x="3709" y="3380"/>
                </a:lnTo>
                <a:lnTo>
                  <a:pt x="3708" y="3381"/>
                </a:lnTo>
                <a:lnTo>
                  <a:pt x="3706" y="3383"/>
                </a:lnTo>
                <a:lnTo>
                  <a:pt x="3708" y="3385"/>
                </a:lnTo>
                <a:lnTo>
                  <a:pt x="3710" y="3385"/>
                </a:lnTo>
                <a:lnTo>
                  <a:pt x="3707" y="3387"/>
                </a:lnTo>
                <a:lnTo>
                  <a:pt x="3704" y="3389"/>
                </a:lnTo>
                <a:lnTo>
                  <a:pt x="3702" y="3394"/>
                </a:lnTo>
                <a:lnTo>
                  <a:pt x="3699" y="3398"/>
                </a:lnTo>
                <a:lnTo>
                  <a:pt x="3697" y="3409"/>
                </a:lnTo>
                <a:lnTo>
                  <a:pt x="3696" y="3420"/>
                </a:lnTo>
                <a:lnTo>
                  <a:pt x="3694" y="3442"/>
                </a:lnTo>
                <a:lnTo>
                  <a:pt x="3694" y="3462"/>
                </a:lnTo>
                <a:lnTo>
                  <a:pt x="3696" y="3473"/>
                </a:lnTo>
                <a:lnTo>
                  <a:pt x="3697" y="3481"/>
                </a:lnTo>
                <a:lnTo>
                  <a:pt x="3703" y="3487"/>
                </a:lnTo>
                <a:lnTo>
                  <a:pt x="3710" y="3495"/>
                </a:lnTo>
                <a:lnTo>
                  <a:pt x="3720" y="3502"/>
                </a:lnTo>
                <a:lnTo>
                  <a:pt x="3726" y="3512"/>
                </a:lnTo>
                <a:lnTo>
                  <a:pt x="3726" y="3519"/>
                </a:lnTo>
                <a:lnTo>
                  <a:pt x="3724" y="3531"/>
                </a:lnTo>
                <a:lnTo>
                  <a:pt x="3721" y="3539"/>
                </a:lnTo>
                <a:lnTo>
                  <a:pt x="3720" y="3549"/>
                </a:lnTo>
                <a:lnTo>
                  <a:pt x="3720" y="3558"/>
                </a:lnTo>
                <a:lnTo>
                  <a:pt x="3720" y="3569"/>
                </a:lnTo>
                <a:lnTo>
                  <a:pt x="3725" y="3583"/>
                </a:lnTo>
                <a:lnTo>
                  <a:pt x="3725" y="3593"/>
                </a:lnTo>
                <a:lnTo>
                  <a:pt x="3724" y="3599"/>
                </a:lnTo>
                <a:lnTo>
                  <a:pt x="3721" y="3604"/>
                </a:lnTo>
                <a:lnTo>
                  <a:pt x="3717" y="3608"/>
                </a:lnTo>
                <a:lnTo>
                  <a:pt x="3713" y="3613"/>
                </a:lnTo>
                <a:lnTo>
                  <a:pt x="3710" y="3620"/>
                </a:lnTo>
                <a:lnTo>
                  <a:pt x="3709" y="3629"/>
                </a:lnTo>
                <a:lnTo>
                  <a:pt x="3708" y="3635"/>
                </a:lnTo>
                <a:lnTo>
                  <a:pt x="3707" y="3644"/>
                </a:lnTo>
                <a:lnTo>
                  <a:pt x="3707" y="3651"/>
                </a:lnTo>
                <a:lnTo>
                  <a:pt x="3707" y="3660"/>
                </a:lnTo>
                <a:lnTo>
                  <a:pt x="3709" y="3667"/>
                </a:lnTo>
                <a:lnTo>
                  <a:pt x="3712" y="3675"/>
                </a:lnTo>
                <a:lnTo>
                  <a:pt x="3714" y="3677"/>
                </a:lnTo>
                <a:lnTo>
                  <a:pt x="3717" y="3679"/>
                </a:lnTo>
                <a:lnTo>
                  <a:pt x="3719" y="3682"/>
                </a:lnTo>
                <a:lnTo>
                  <a:pt x="3723" y="3683"/>
                </a:lnTo>
                <a:lnTo>
                  <a:pt x="3721" y="3688"/>
                </a:lnTo>
                <a:lnTo>
                  <a:pt x="3719" y="3694"/>
                </a:lnTo>
                <a:lnTo>
                  <a:pt x="3715" y="3700"/>
                </a:lnTo>
                <a:lnTo>
                  <a:pt x="3712" y="3704"/>
                </a:lnTo>
                <a:lnTo>
                  <a:pt x="3710" y="3705"/>
                </a:lnTo>
                <a:lnTo>
                  <a:pt x="3709" y="3708"/>
                </a:lnTo>
                <a:lnTo>
                  <a:pt x="3708" y="3709"/>
                </a:lnTo>
                <a:lnTo>
                  <a:pt x="3708" y="3710"/>
                </a:lnTo>
                <a:lnTo>
                  <a:pt x="3704" y="3719"/>
                </a:lnTo>
                <a:lnTo>
                  <a:pt x="3702" y="3726"/>
                </a:lnTo>
                <a:lnTo>
                  <a:pt x="3702" y="3736"/>
                </a:lnTo>
                <a:lnTo>
                  <a:pt x="3703" y="3744"/>
                </a:lnTo>
                <a:lnTo>
                  <a:pt x="3706" y="3761"/>
                </a:lnTo>
                <a:lnTo>
                  <a:pt x="3708" y="3774"/>
                </a:lnTo>
                <a:lnTo>
                  <a:pt x="3709" y="3782"/>
                </a:lnTo>
                <a:lnTo>
                  <a:pt x="3709" y="3791"/>
                </a:lnTo>
                <a:lnTo>
                  <a:pt x="3709" y="3798"/>
                </a:lnTo>
                <a:lnTo>
                  <a:pt x="3707" y="3806"/>
                </a:lnTo>
                <a:lnTo>
                  <a:pt x="3702" y="3819"/>
                </a:lnTo>
                <a:lnTo>
                  <a:pt x="3696" y="3832"/>
                </a:lnTo>
                <a:lnTo>
                  <a:pt x="3696" y="3846"/>
                </a:lnTo>
                <a:lnTo>
                  <a:pt x="3696" y="3858"/>
                </a:lnTo>
                <a:lnTo>
                  <a:pt x="3696" y="3866"/>
                </a:lnTo>
                <a:lnTo>
                  <a:pt x="3697" y="3872"/>
                </a:lnTo>
                <a:lnTo>
                  <a:pt x="3699" y="3877"/>
                </a:lnTo>
                <a:lnTo>
                  <a:pt x="3702" y="3881"/>
                </a:lnTo>
                <a:lnTo>
                  <a:pt x="3703" y="3885"/>
                </a:lnTo>
                <a:lnTo>
                  <a:pt x="3704" y="3888"/>
                </a:lnTo>
                <a:lnTo>
                  <a:pt x="3703" y="3892"/>
                </a:lnTo>
                <a:lnTo>
                  <a:pt x="3697" y="3910"/>
                </a:lnTo>
                <a:lnTo>
                  <a:pt x="3693" y="3921"/>
                </a:lnTo>
                <a:lnTo>
                  <a:pt x="3691" y="3922"/>
                </a:lnTo>
                <a:lnTo>
                  <a:pt x="3690" y="3923"/>
                </a:lnTo>
                <a:lnTo>
                  <a:pt x="3690" y="3925"/>
                </a:lnTo>
                <a:lnTo>
                  <a:pt x="3688" y="3927"/>
                </a:lnTo>
                <a:lnTo>
                  <a:pt x="3688" y="3934"/>
                </a:lnTo>
                <a:lnTo>
                  <a:pt x="3687" y="3941"/>
                </a:lnTo>
                <a:lnTo>
                  <a:pt x="3686" y="3949"/>
                </a:lnTo>
                <a:lnTo>
                  <a:pt x="3682" y="3955"/>
                </a:lnTo>
                <a:lnTo>
                  <a:pt x="3680" y="3959"/>
                </a:lnTo>
                <a:lnTo>
                  <a:pt x="3679" y="3963"/>
                </a:lnTo>
                <a:lnTo>
                  <a:pt x="3679" y="3967"/>
                </a:lnTo>
                <a:lnTo>
                  <a:pt x="3680" y="3971"/>
                </a:lnTo>
                <a:lnTo>
                  <a:pt x="3682" y="3978"/>
                </a:lnTo>
                <a:lnTo>
                  <a:pt x="3683" y="3984"/>
                </a:lnTo>
                <a:lnTo>
                  <a:pt x="3681" y="4001"/>
                </a:lnTo>
                <a:lnTo>
                  <a:pt x="3680" y="4014"/>
                </a:lnTo>
                <a:lnTo>
                  <a:pt x="3679" y="4016"/>
                </a:lnTo>
                <a:lnTo>
                  <a:pt x="3677" y="4020"/>
                </a:lnTo>
                <a:lnTo>
                  <a:pt x="3675" y="4023"/>
                </a:lnTo>
                <a:lnTo>
                  <a:pt x="3672" y="4025"/>
                </a:lnTo>
                <a:lnTo>
                  <a:pt x="3669" y="4026"/>
                </a:lnTo>
                <a:lnTo>
                  <a:pt x="3665" y="4025"/>
                </a:lnTo>
                <a:lnTo>
                  <a:pt x="3666" y="4027"/>
                </a:lnTo>
                <a:lnTo>
                  <a:pt x="3668" y="4028"/>
                </a:lnTo>
                <a:lnTo>
                  <a:pt x="3658" y="4023"/>
                </a:lnTo>
                <a:lnTo>
                  <a:pt x="3648" y="4016"/>
                </a:lnTo>
                <a:lnTo>
                  <a:pt x="3625" y="4005"/>
                </a:lnTo>
                <a:lnTo>
                  <a:pt x="3611" y="3999"/>
                </a:lnTo>
                <a:lnTo>
                  <a:pt x="3608" y="3995"/>
                </a:lnTo>
                <a:lnTo>
                  <a:pt x="3605" y="3989"/>
                </a:lnTo>
                <a:lnTo>
                  <a:pt x="3604" y="3979"/>
                </a:lnTo>
                <a:lnTo>
                  <a:pt x="3603" y="3966"/>
                </a:lnTo>
                <a:lnTo>
                  <a:pt x="3603" y="3960"/>
                </a:lnTo>
                <a:lnTo>
                  <a:pt x="3601" y="3955"/>
                </a:lnTo>
                <a:lnTo>
                  <a:pt x="3599" y="3951"/>
                </a:lnTo>
                <a:lnTo>
                  <a:pt x="3595" y="3950"/>
                </a:lnTo>
                <a:lnTo>
                  <a:pt x="3587" y="3946"/>
                </a:lnTo>
                <a:lnTo>
                  <a:pt x="3577" y="3941"/>
                </a:lnTo>
                <a:lnTo>
                  <a:pt x="3570" y="3935"/>
                </a:lnTo>
                <a:lnTo>
                  <a:pt x="3562" y="3929"/>
                </a:lnTo>
                <a:lnTo>
                  <a:pt x="3548" y="3918"/>
                </a:lnTo>
                <a:lnTo>
                  <a:pt x="3533" y="3908"/>
                </a:lnTo>
                <a:lnTo>
                  <a:pt x="3528" y="3902"/>
                </a:lnTo>
                <a:lnTo>
                  <a:pt x="3522" y="3892"/>
                </a:lnTo>
                <a:lnTo>
                  <a:pt x="3517" y="3884"/>
                </a:lnTo>
                <a:lnTo>
                  <a:pt x="3513" y="3877"/>
                </a:lnTo>
                <a:lnTo>
                  <a:pt x="3510" y="3875"/>
                </a:lnTo>
                <a:lnTo>
                  <a:pt x="3505" y="3874"/>
                </a:lnTo>
                <a:lnTo>
                  <a:pt x="3502" y="3878"/>
                </a:lnTo>
                <a:lnTo>
                  <a:pt x="3501" y="3883"/>
                </a:lnTo>
                <a:lnTo>
                  <a:pt x="3501" y="3886"/>
                </a:lnTo>
                <a:lnTo>
                  <a:pt x="3501" y="3891"/>
                </a:lnTo>
                <a:lnTo>
                  <a:pt x="3501" y="3896"/>
                </a:lnTo>
                <a:lnTo>
                  <a:pt x="3501" y="3900"/>
                </a:lnTo>
                <a:lnTo>
                  <a:pt x="3499" y="3903"/>
                </a:lnTo>
                <a:lnTo>
                  <a:pt x="3495" y="3906"/>
                </a:lnTo>
                <a:lnTo>
                  <a:pt x="3494" y="3910"/>
                </a:lnTo>
                <a:lnTo>
                  <a:pt x="3494" y="3913"/>
                </a:lnTo>
                <a:lnTo>
                  <a:pt x="3488" y="3913"/>
                </a:lnTo>
                <a:lnTo>
                  <a:pt x="3482" y="3913"/>
                </a:lnTo>
                <a:lnTo>
                  <a:pt x="3477" y="3914"/>
                </a:lnTo>
                <a:lnTo>
                  <a:pt x="3478" y="3928"/>
                </a:lnTo>
                <a:lnTo>
                  <a:pt x="3479" y="3933"/>
                </a:lnTo>
                <a:lnTo>
                  <a:pt x="3480" y="3934"/>
                </a:lnTo>
                <a:lnTo>
                  <a:pt x="3482" y="3939"/>
                </a:lnTo>
                <a:lnTo>
                  <a:pt x="3482" y="3952"/>
                </a:lnTo>
                <a:lnTo>
                  <a:pt x="3480" y="3967"/>
                </a:lnTo>
                <a:lnTo>
                  <a:pt x="3477" y="3971"/>
                </a:lnTo>
                <a:lnTo>
                  <a:pt x="3474" y="3973"/>
                </a:lnTo>
                <a:lnTo>
                  <a:pt x="3473" y="3976"/>
                </a:lnTo>
                <a:lnTo>
                  <a:pt x="3473" y="3979"/>
                </a:lnTo>
                <a:lnTo>
                  <a:pt x="3474" y="3983"/>
                </a:lnTo>
                <a:lnTo>
                  <a:pt x="3474" y="3987"/>
                </a:lnTo>
                <a:lnTo>
                  <a:pt x="3463" y="3989"/>
                </a:lnTo>
                <a:lnTo>
                  <a:pt x="3452" y="3989"/>
                </a:lnTo>
                <a:lnTo>
                  <a:pt x="3444" y="3988"/>
                </a:lnTo>
                <a:lnTo>
                  <a:pt x="3436" y="3987"/>
                </a:lnTo>
                <a:lnTo>
                  <a:pt x="3424" y="3983"/>
                </a:lnTo>
                <a:lnTo>
                  <a:pt x="3417" y="3981"/>
                </a:lnTo>
                <a:lnTo>
                  <a:pt x="3413" y="3977"/>
                </a:lnTo>
                <a:lnTo>
                  <a:pt x="3409" y="3970"/>
                </a:lnTo>
                <a:lnTo>
                  <a:pt x="3395" y="3963"/>
                </a:lnTo>
                <a:lnTo>
                  <a:pt x="3380" y="3956"/>
                </a:lnTo>
                <a:lnTo>
                  <a:pt x="3379" y="3954"/>
                </a:lnTo>
                <a:lnTo>
                  <a:pt x="3370" y="3949"/>
                </a:lnTo>
                <a:lnTo>
                  <a:pt x="3362" y="3944"/>
                </a:lnTo>
                <a:lnTo>
                  <a:pt x="3349" y="3938"/>
                </a:lnTo>
                <a:lnTo>
                  <a:pt x="3335" y="3930"/>
                </a:lnTo>
                <a:lnTo>
                  <a:pt x="3329" y="3925"/>
                </a:lnTo>
                <a:lnTo>
                  <a:pt x="3324" y="3919"/>
                </a:lnTo>
                <a:lnTo>
                  <a:pt x="3319" y="3914"/>
                </a:lnTo>
                <a:lnTo>
                  <a:pt x="3316" y="3908"/>
                </a:lnTo>
                <a:lnTo>
                  <a:pt x="3313" y="3902"/>
                </a:lnTo>
                <a:lnTo>
                  <a:pt x="3310" y="3896"/>
                </a:lnTo>
                <a:lnTo>
                  <a:pt x="3304" y="3892"/>
                </a:lnTo>
                <a:lnTo>
                  <a:pt x="3299" y="3890"/>
                </a:lnTo>
                <a:lnTo>
                  <a:pt x="3292" y="3888"/>
                </a:lnTo>
                <a:lnTo>
                  <a:pt x="3285" y="3886"/>
                </a:lnTo>
                <a:lnTo>
                  <a:pt x="3277" y="3886"/>
                </a:lnTo>
                <a:lnTo>
                  <a:pt x="3271" y="3886"/>
                </a:lnTo>
                <a:lnTo>
                  <a:pt x="3264" y="3888"/>
                </a:lnTo>
                <a:lnTo>
                  <a:pt x="3256" y="3889"/>
                </a:lnTo>
                <a:lnTo>
                  <a:pt x="3255" y="3891"/>
                </a:lnTo>
                <a:lnTo>
                  <a:pt x="3254" y="3895"/>
                </a:lnTo>
                <a:lnTo>
                  <a:pt x="3254" y="3897"/>
                </a:lnTo>
                <a:lnTo>
                  <a:pt x="3254" y="3901"/>
                </a:lnTo>
                <a:lnTo>
                  <a:pt x="3256" y="3908"/>
                </a:lnTo>
                <a:lnTo>
                  <a:pt x="3259" y="3914"/>
                </a:lnTo>
                <a:lnTo>
                  <a:pt x="3269" y="3928"/>
                </a:lnTo>
                <a:lnTo>
                  <a:pt x="3277" y="3939"/>
                </a:lnTo>
                <a:lnTo>
                  <a:pt x="3283" y="3946"/>
                </a:lnTo>
                <a:lnTo>
                  <a:pt x="3288" y="3950"/>
                </a:lnTo>
                <a:lnTo>
                  <a:pt x="3293" y="3967"/>
                </a:lnTo>
                <a:lnTo>
                  <a:pt x="3300" y="3981"/>
                </a:lnTo>
                <a:lnTo>
                  <a:pt x="3305" y="3988"/>
                </a:lnTo>
                <a:lnTo>
                  <a:pt x="3308" y="3994"/>
                </a:lnTo>
                <a:lnTo>
                  <a:pt x="3309" y="4000"/>
                </a:lnTo>
                <a:lnTo>
                  <a:pt x="3310" y="4004"/>
                </a:lnTo>
                <a:lnTo>
                  <a:pt x="3310" y="4011"/>
                </a:lnTo>
                <a:lnTo>
                  <a:pt x="3311" y="4016"/>
                </a:lnTo>
                <a:lnTo>
                  <a:pt x="3314" y="4026"/>
                </a:lnTo>
                <a:lnTo>
                  <a:pt x="3315" y="4037"/>
                </a:lnTo>
                <a:lnTo>
                  <a:pt x="3299" y="4037"/>
                </a:lnTo>
                <a:lnTo>
                  <a:pt x="3273" y="4037"/>
                </a:lnTo>
                <a:lnTo>
                  <a:pt x="3261" y="4036"/>
                </a:lnTo>
                <a:lnTo>
                  <a:pt x="3251" y="4034"/>
                </a:lnTo>
                <a:lnTo>
                  <a:pt x="3247" y="4033"/>
                </a:lnTo>
                <a:lnTo>
                  <a:pt x="3244" y="4031"/>
                </a:lnTo>
                <a:lnTo>
                  <a:pt x="3243" y="4030"/>
                </a:lnTo>
                <a:lnTo>
                  <a:pt x="3243" y="4027"/>
                </a:lnTo>
                <a:lnTo>
                  <a:pt x="3247" y="4026"/>
                </a:lnTo>
                <a:lnTo>
                  <a:pt x="3249" y="4023"/>
                </a:lnTo>
                <a:lnTo>
                  <a:pt x="3250" y="4021"/>
                </a:lnTo>
                <a:lnTo>
                  <a:pt x="3251" y="4017"/>
                </a:lnTo>
                <a:lnTo>
                  <a:pt x="3251" y="4015"/>
                </a:lnTo>
                <a:lnTo>
                  <a:pt x="3250" y="4011"/>
                </a:lnTo>
                <a:lnTo>
                  <a:pt x="3249" y="4009"/>
                </a:lnTo>
                <a:lnTo>
                  <a:pt x="3247" y="4007"/>
                </a:lnTo>
                <a:lnTo>
                  <a:pt x="3242" y="4004"/>
                </a:lnTo>
                <a:lnTo>
                  <a:pt x="3239" y="4001"/>
                </a:lnTo>
                <a:lnTo>
                  <a:pt x="3239" y="4000"/>
                </a:lnTo>
                <a:lnTo>
                  <a:pt x="3232" y="3995"/>
                </a:lnTo>
                <a:lnTo>
                  <a:pt x="3225" y="3989"/>
                </a:lnTo>
                <a:lnTo>
                  <a:pt x="3221" y="3987"/>
                </a:lnTo>
                <a:lnTo>
                  <a:pt x="3218" y="3983"/>
                </a:lnTo>
                <a:lnTo>
                  <a:pt x="3216" y="3979"/>
                </a:lnTo>
                <a:lnTo>
                  <a:pt x="3212" y="3974"/>
                </a:lnTo>
                <a:lnTo>
                  <a:pt x="3209" y="3970"/>
                </a:lnTo>
                <a:lnTo>
                  <a:pt x="3205" y="3963"/>
                </a:lnTo>
                <a:lnTo>
                  <a:pt x="3198" y="3959"/>
                </a:lnTo>
                <a:lnTo>
                  <a:pt x="3189" y="3954"/>
                </a:lnTo>
                <a:lnTo>
                  <a:pt x="3183" y="3950"/>
                </a:lnTo>
                <a:lnTo>
                  <a:pt x="3179" y="3948"/>
                </a:lnTo>
                <a:lnTo>
                  <a:pt x="3176" y="3944"/>
                </a:lnTo>
                <a:lnTo>
                  <a:pt x="3174" y="3940"/>
                </a:lnTo>
                <a:lnTo>
                  <a:pt x="3172" y="3933"/>
                </a:lnTo>
                <a:lnTo>
                  <a:pt x="3169" y="3921"/>
                </a:lnTo>
                <a:lnTo>
                  <a:pt x="3168" y="3916"/>
                </a:lnTo>
                <a:lnTo>
                  <a:pt x="3167" y="3917"/>
                </a:lnTo>
                <a:lnTo>
                  <a:pt x="3165" y="3912"/>
                </a:lnTo>
                <a:lnTo>
                  <a:pt x="3157" y="3905"/>
                </a:lnTo>
                <a:lnTo>
                  <a:pt x="3154" y="3900"/>
                </a:lnTo>
                <a:lnTo>
                  <a:pt x="3149" y="3895"/>
                </a:lnTo>
                <a:lnTo>
                  <a:pt x="3143" y="3891"/>
                </a:lnTo>
                <a:lnTo>
                  <a:pt x="3138" y="3889"/>
                </a:lnTo>
                <a:lnTo>
                  <a:pt x="3132" y="3886"/>
                </a:lnTo>
                <a:lnTo>
                  <a:pt x="3119" y="3880"/>
                </a:lnTo>
                <a:lnTo>
                  <a:pt x="3106" y="3874"/>
                </a:lnTo>
                <a:lnTo>
                  <a:pt x="3098" y="3870"/>
                </a:lnTo>
                <a:lnTo>
                  <a:pt x="3087" y="3858"/>
                </a:lnTo>
                <a:lnTo>
                  <a:pt x="3081" y="3848"/>
                </a:lnTo>
                <a:lnTo>
                  <a:pt x="3080" y="3845"/>
                </a:lnTo>
                <a:lnTo>
                  <a:pt x="3078" y="3842"/>
                </a:lnTo>
                <a:lnTo>
                  <a:pt x="3073" y="3839"/>
                </a:lnTo>
                <a:lnTo>
                  <a:pt x="3070" y="3836"/>
                </a:lnTo>
                <a:lnTo>
                  <a:pt x="3069" y="3835"/>
                </a:lnTo>
                <a:lnTo>
                  <a:pt x="3067" y="3832"/>
                </a:lnTo>
                <a:lnTo>
                  <a:pt x="3059" y="3825"/>
                </a:lnTo>
                <a:lnTo>
                  <a:pt x="3052" y="3819"/>
                </a:lnTo>
                <a:lnTo>
                  <a:pt x="3051" y="3810"/>
                </a:lnTo>
                <a:lnTo>
                  <a:pt x="3051" y="3802"/>
                </a:lnTo>
                <a:lnTo>
                  <a:pt x="3053" y="3801"/>
                </a:lnTo>
                <a:lnTo>
                  <a:pt x="3056" y="3799"/>
                </a:lnTo>
                <a:lnTo>
                  <a:pt x="3056" y="3798"/>
                </a:lnTo>
                <a:lnTo>
                  <a:pt x="3056" y="3797"/>
                </a:lnTo>
                <a:lnTo>
                  <a:pt x="3048" y="3796"/>
                </a:lnTo>
                <a:lnTo>
                  <a:pt x="3040" y="3793"/>
                </a:lnTo>
                <a:lnTo>
                  <a:pt x="3035" y="3791"/>
                </a:lnTo>
                <a:lnTo>
                  <a:pt x="3031" y="3788"/>
                </a:lnTo>
                <a:lnTo>
                  <a:pt x="3029" y="3785"/>
                </a:lnTo>
                <a:lnTo>
                  <a:pt x="3027" y="3781"/>
                </a:lnTo>
                <a:lnTo>
                  <a:pt x="3026" y="3779"/>
                </a:lnTo>
                <a:lnTo>
                  <a:pt x="3026" y="3777"/>
                </a:lnTo>
                <a:lnTo>
                  <a:pt x="3031" y="3775"/>
                </a:lnTo>
                <a:lnTo>
                  <a:pt x="3030" y="3774"/>
                </a:lnTo>
                <a:lnTo>
                  <a:pt x="3027" y="3769"/>
                </a:lnTo>
                <a:lnTo>
                  <a:pt x="3027" y="3766"/>
                </a:lnTo>
                <a:lnTo>
                  <a:pt x="3027" y="3764"/>
                </a:lnTo>
                <a:lnTo>
                  <a:pt x="3029" y="3763"/>
                </a:lnTo>
                <a:lnTo>
                  <a:pt x="3027" y="3760"/>
                </a:lnTo>
                <a:lnTo>
                  <a:pt x="3025" y="3758"/>
                </a:lnTo>
                <a:lnTo>
                  <a:pt x="3020" y="3752"/>
                </a:lnTo>
                <a:lnTo>
                  <a:pt x="3012" y="3743"/>
                </a:lnTo>
                <a:lnTo>
                  <a:pt x="3005" y="3739"/>
                </a:lnTo>
                <a:lnTo>
                  <a:pt x="2999" y="3735"/>
                </a:lnTo>
                <a:lnTo>
                  <a:pt x="2994" y="3735"/>
                </a:lnTo>
                <a:lnTo>
                  <a:pt x="2988" y="3735"/>
                </a:lnTo>
                <a:lnTo>
                  <a:pt x="2985" y="3733"/>
                </a:lnTo>
                <a:lnTo>
                  <a:pt x="2982" y="3732"/>
                </a:lnTo>
                <a:lnTo>
                  <a:pt x="2981" y="3731"/>
                </a:lnTo>
                <a:lnTo>
                  <a:pt x="2981" y="3728"/>
                </a:lnTo>
                <a:lnTo>
                  <a:pt x="2970" y="3716"/>
                </a:lnTo>
                <a:lnTo>
                  <a:pt x="2969" y="3714"/>
                </a:lnTo>
                <a:lnTo>
                  <a:pt x="2966" y="3715"/>
                </a:lnTo>
                <a:lnTo>
                  <a:pt x="2949" y="3715"/>
                </a:lnTo>
                <a:lnTo>
                  <a:pt x="2942" y="3710"/>
                </a:lnTo>
                <a:lnTo>
                  <a:pt x="2934" y="3704"/>
                </a:lnTo>
                <a:lnTo>
                  <a:pt x="2923" y="3699"/>
                </a:lnTo>
                <a:lnTo>
                  <a:pt x="2914" y="3693"/>
                </a:lnTo>
                <a:lnTo>
                  <a:pt x="2904" y="3687"/>
                </a:lnTo>
                <a:lnTo>
                  <a:pt x="2898" y="3684"/>
                </a:lnTo>
                <a:lnTo>
                  <a:pt x="2893" y="3682"/>
                </a:lnTo>
                <a:lnTo>
                  <a:pt x="2890" y="3679"/>
                </a:lnTo>
                <a:lnTo>
                  <a:pt x="2889" y="3677"/>
                </a:lnTo>
                <a:lnTo>
                  <a:pt x="2888" y="3673"/>
                </a:lnTo>
                <a:lnTo>
                  <a:pt x="2876" y="3666"/>
                </a:lnTo>
                <a:lnTo>
                  <a:pt x="2862" y="3660"/>
                </a:lnTo>
                <a:lnTo>
                  <a:pt x="2856" y="3657"/>
                </a:lnTo>
                <a:lnTo>
                  <a:pt x="2849" y="3654"/>
                </a:lnTo>
                <a:lnTo>
                  <a:pt x="2840" y="3650"/>
                </a:lnTo>
                <a:lnTo>
                  <a:pt x="2832" y="3644"/>
                </a:lnTo>
                <a:lnTo>
                  <a:pt x="2823" y="3638"/>
                </a:lnTo>
                <a:lnTo>
                  <a:pt x="2817" y="3632"/>
                </a:lnTo>
                <a:lnTo>
                  <a:pt x="2812" y="3626"/>
                </a:lnTo>
                <a:lnTo>
                  <a:pt x="2810" y="3620"/>
                </a:lnTo>
                <a:lnTo>
                  <a:pt x="2806" y="3612"/>
                </a:lnTo>
                <a:lnTo>
                  <a:pt x="2800" y="3602"/>
                </a:lnTo>
                <a:lnTo>
                  <a:pt x="2796" y="3597"/>
                </a:lnTo>
                <a:lnTo>
                  <a:pt x="2793" y="3594"/>
                </a:lnTo>
                <a:lnTo>
                  <a:pt x="2789" y="3590"/>
                </a:lnTo>
                <a:lnTo>
                  <a:pt x="2785" y="3589"/>
                </a:lnTo>
                <a:lnTo>
                  <a:pt x="2784" y="3586"/>
                </a:lnTo>
                <a:lnTo>
                  <a:pt x="2784" y="3583"/>
                </a:lnTo>
                <a:lnTo>
                  <a:pt x="2778" y="3580"/>
                </a:lnTo>
                <a:lnTo>
                  <a:pt x="2766" y="3574"/>
                </a:lnTo>
                <a:lnTo>
                  <a:pt x="2753" y="3567"/>
                </a:lnTo>
                <a:lnTo>
                  <a:pt x="2745" y="3563"/>
                </a:lnTo>
                <a:lnTo>
                  <a:pt x="2730" y="3555"/>
                </a:lnTo>
                <a:lnTo>
                  <a:pt x="2722" y="3552"/>
                </a:lnTo>
                <a:lnTo>
                  <a:pt x="2715" y="3550"/>
                </a:lnTo>
                <a:lnTo>
                  <a:pt x="2706" y="3547"/>
                </a:lnTo>
                <a:lnTo>
                  <a:pt x="2693" y="3542"/>
                </a:lnTo>
                <a:lnTo>
                  <a:pt x="2682" y="3539"/>
                </a:lnTo>
                <a:lnTo>
                  <a:pt x="2679" y="3529"/>
                </a:lnTo>
                <a:lnTo>
                  <a:pt x="2676" y="3520"/>
                </a:lnTo>
                <a:lnTo>
                  <a:pt x="2674" y="3519"/>
                </a:lnTo>
                <a:lnTo>
                  <a:pt x="2673" y="3513"/>
                </a:lnTo>
                <a:lnTo>
                  <a:pt x="2671" y="3508"/>
                </a:lnTo>
                <a:lnTo>
                  <a:pt x="2669" y="3504"/>
                </a:lnTo>
                <a:lnTo>
                  <a:pt x="2666" y="3501"/>
                </a:lnTo>
                <a:lnTo>
                  <a:pt x="2659" y="3497"/>
                </a:lnTo>
                <a:lnTo>
                  <a:pt x="2649" y="3490"/>
                </a:lnTo>
                <a:lnTo>
                  <a:pt x="2647" y="3482"/>
                </a:lnTo>
                <a:lnTo>
                  <a:pt x="2647" y="3484"/>
                </a:lnTo>
                <a:lnTo>
                  <a:pt x="2641" y="3478"/>
                </a:lnTo>
                <a:lnTo>
                  <a:pt x="2632" y="3471"/>
                </a:lnTo>
                <a:lnTo>
                  <a:pt x="2622" y="3465"/>
                </a:lnTo>
                <a:lnTo>
                  <a:pt x="2611" y="3458"/>
                </a:lnTo>
                <a:lnTo>
                  <a:pt x="2592" y="3448"/>
                </a:lnTo>
                <a:lnTo>
                  <a:pt x="2582" y="3443"/>
                </a:lnTo>
                <a:lnTo>
                  <a:pt x="2587" y="3443"/>
                </a:lnTo>
                <a:lnTo>
                  <a:pt x="2591" y="3444"/>
                </a:lnTo>
                <a:lnTo>
                  <a:pt x="2592" y="3444"/>
                </a:lnTo>
                <a:lnTo>
                  <a:pt x="2586" y="3438"/>
                </a:lnTo>
                <a:lnTo>
                  <a:pt x="2580" y="3433"/>
                </a:lnTo>
                <a:lnTo>
                  <a:pt x="2577" y="3430"/>
                </a:lnTo>
                <a:lnTo>
                  <a:pt x="2575" y="3427"/>
                </a:lnTo>
                <a:lnTo>
                  <a:pt x="2565" y="3422"/>
                </a:lnTo>
                <a:lnTo>
                  <a:pt x="2555" y="3418"/>
                </a:lnTo>
                <a:lnTo>
                  <a:pt x="2553" y="3416"/>
                </a:lnTo>
                <a:lnTo>
                  <a:pt x="2549" y="3415"/>
                </a:lnTo>
                <a:lnTo>
                  <a:pt x="2551" y="3414"/>
                </a:lnTo>
                <a:lnTo>
                  <a:pt x="2553" y="3411"/>
                </a:lnTo>
                <a:lnTo>
                  <a:pt x="2553" y="3410"/>
                </a:lnTo>
                <a:lnTo>
                  <a:pt x="2550" y="3408"/>
                </a:lnTo>
                <a:lnTo>
                  <a:pt x="2538" y="3403"/>
                </a:lnTo>
                <a:lnTo>
                  <a:pt x="2523" y="3394"/>
                </a:lnTo>
                <a:lnTo>
                  <a:pt x="2509" y="3387"/>
                </a:lnTo>
                <a:lnTo>
                  <a:pt x="2499" y="3382"/>
                </a:lnTo>
                <a:lnTo>
                  <a:pt x="2487" y="3373"/>
                </a:lnTo>
                <a:lnTo>
                  <a:pt x="2474" y="3365"/>
                </a:lnTo>
                <a:lnTo>
                  <a:pt x="2472" y="3365"/>
                </a:lnTo>
                <a:lnTo>
                  <a:pt x="2469" y="3365"/>
                </a:lnTo>
                <a:lnTo>
                  <a:pt x="2468" y="3362"/>
                </a:lnTo>
                <a:lnTo>
                  <a:pt x="2466" y="3361"/>
                </a:lnTo>
                <a:lnTo>
                  <a:pt x="2465" y="3360"/>
                </a:lnTo>
                <a:lnTo>
                  <a:pt x="2462" y="3359"/>
                </a:lnTo>
                <a:lnTo>
                  <a:pt x="2463" y="3345"/>
                </a:lnTo>
                <a:lnTo>
                  <a:pt x="2465" y="3340"/>
                </a:lnTo>
                <a:lnTo>
                  <a:pt x="2465" y="3336"/>
                </a:lnTo>
                <a:lnTo>
                  <a:pt x="2462" y="3320"/>
                </a:lnTo>
                <a:lnTo>
                  <a:pt x="2462" y="3317"/>
                </a:lnTo>
                <a:lnTo>
                  <a:pt x="2463" y="3315"/>
                </a:lnTo>
                <a:lnTo>
                  <a:pt x="2466" y="3311"/>
                </a:lnTo>
                <a:lnTo>
                  <a:pt x="2466" y="3307"/>
                </a:lnTo>
                <a:lnTo>
                  <a:pt x="2467" y="3305"/>
                </a:lnTo>
                <a:lnTo>
                  <a:pt x="2466" y="3303"/>
                </a:lnTo>
                <a:lnTo>
                  <a:pt x="2463" y="3298"/>
                </a:lnTo>
                <a:lnTo>
                  <a:pt x="2460" y="3294"/>
                </a:lnTo>
                <a:lnTo>
                  <a:pt x="2455" y="3290"/>
                </a:lnTo>
                <a:lnTo>
                  <a:pt x="2450" y="3284"/>
                </a:lnTo>
                <a:lnTo>
                  <a:pt x="2447" y="3279"/>
                </a:lnTo>
                <a:lnTo>
                  <a:pt x="2445" y="3274"/>
                </a:lnTo>
                <a:lnTo>
                  <a:pt x="2444" y="3268"/>
                </a:lnTo>
                <a:lnTo>
                  <a:pt x="2443" y="3262"/>
                </a:lnTo>
                <a:lnTo>
                  <a:pt x="2435" y="3246"/>
                </a:lnTo>
                <a:lnTo>
                  <a:pt x="2430" y="3238"/>
                </a:lnTo>
                <a:lnTo>
                  <a:pt x="2423" y="3236"/>
                </a:lnTo>
                <a:lnTo>
                  <a:pt x="2419" y="3234"/>
                </a:lnTo>
                <a:lnTo>
                  <a:pt x="2416" y="3232"/>
                </a:lnTo>
                <a:lnTo>
                  <a:pt x="2412" y="3229"/>
                </a:lnTo>
                <a:lnTo>
                  <a:pt x="2409" y="3228"/>
                </a:lnTo>
                <a:lnTo>
                  <a:pt x="2411" y="3227"/>
                </a:lnTo>
                <a:lnTo>
                  <a:pt x="2409" y="3224"/>
                </a:lnTo>
                <a:lnTo>
                  <a:pt x="2406" y="3221"/>
                </a:lnTo>
                <a:lnTo>
                  <a:pt x="2403" y="3219"/>
                </a:lnTo>
                <a:lnTo>
                  <a:pt x="2395" y="3216"/>
                </a:lnTo>
                <a:lnTo>
                  <a:pt x="2379" y="3208"/>
                </a:lnTo>
                <a:lnTo>
                  <a:pt x="2362" y="3201"/>
                </a:lnTo>
                <a:lnTo>
                  <a:pt x="2356" y="3198"/>
                </a:lnTo>
                <a:lnTo>
                  <a:pt x="2351" y="3195"/>
                </a:lnTo>
                <a:lnTo>
                  <a:pt x="2348" y="3192"/>
                </a:lnTo>
                <a:lnTo>
                  <a:pt x="2338" y="3183"/>
                </a:lnTo>
                <a:lnTo>
                  <a:pt x="2320" y="3165"/>
                </a:lnTo>
                <a:lnTo>
                  <a:pt x="2302" y="3152"/>
                </a:lnTo>
                <a:lnTo>
                  <a:pt x="2293" y="3145"/>
                </a:lnTo>
                <a:lnTo>
                  <a:pt x="2280" y="3136"/>
                </a:lnTo>
                <a:lnTo>
                  <a:pt x="2259" y="3120"/>
                </a:lnTo>
                <a:lnTo>
                  <a:pt x="2239" y="3107"/>
                </a:lnTo>
                <a:lnTo>
                  <a:pt x="2230" y="3099"/>
                </a:lnTo>
                <a:lnTo>
                  <a:pt x="2226" y="3094"/>
                </a:lnTo>
                <a:lnTo>
                  <a:pt x="2222" y="3090"/>
                </a:lnTo>
                <a:lnTo>
                  <a:pt x="2219" y="3086"/>
                </a:lnTo>
                <a:lnTo>
                  <a:pt x="2214" y="3082"/>
                </a:lnTo>
                <a:lnTo>
                  <a:pt x="2209" y="3079"/>
                </a:lnTo>
                <a:lnTo>
                  <a:pt x="2205" y="3075"/>
                </a:lnTo>
                <a:lnTo>
                  <a:pt x="2203" y="3069"/>
                </a:lnTo>
                <a:lnTo>
                  <a:pt x="2201" y="3061"/>
                </a:lnTo>
                <a:lnTo>
                  <a:pt x="2198" y="3053"/>
                </a:lnTo>
                <a:lnTo>
                  <a:pt x="2194" y="3045"/>
                </a:lnTo>
                <a:lnTo>
                  <a:pt x="2190" y="3032"/>
                </a:lnTo>
                <a:lnTo>
                  <a:pt x="2185" y="3022"/>
                </a:lnTo>
                <a:lnTo>
                  <a:pt x="2182" y="3016"/>
                </a:lnTo>
                <a:lnTo>
                  <a:pt x="2178" y="3011"/>
                </a:lnTo>
                <a:lnTo>
                  <a:pt x="2172" y="3006"/>
                </a:lnTo>
                <a:lnTo>
                  <a:pt x="2165" y="2999"/>
                </a:lnTo>
                <a:lnTo>
                  <a:pt x="2161" y="2998"/>
                </a:lnTo>
                <a:lnTo>
                  <a:pt x="2157" y="2994"/>
                </a:lnTo>
                <a:lnTo>
                  <a:pt x="2154" y="2990"/>
                </a:lnTo>
                <a:lnTo>
                  <a:pt x="2151" y="2986"/>
                </a:lnTo>
                <a:lnTo>
                  <a:pt x="2146" y="2973"/>
                </a:lnTo>
                <a:lnTo>
                  <a:pt x="2143" y="2959"/>
                </a:lnTo>
                <a:lnTo>
                  <a:pt x="2138" y="2944"/>
                </a:lnTo>
                <a:lnTo>
                  <a:pt x="2133" y="2930"/>
                </a:lnTo>
                <a:lnTo>
                  <a:pt x="2129" y="2924"/>
                </a:lnTo>
                <a:lnTo>
                  <a:pt x="2124" y="2918"/>
                </a:lnTo>
                <a:lnTo>
                  <a:pt x="2119" y="2913"/>
                </a:lnTo>
                <a:lnTo>
                  <a:pt x="2115" y="2910"/>
                </a:lnTo>
                <a:lnTo>
                  <a:pt x="2106" y="2906"/>
                </a:lnTo>
                <a:lnTo>
                  <a:pt x="2090" y="2897"/>
                </a:lnTo>
                <a:lnTo>
                  <a:pt x="2073" y="2890"/>
                </a:lnTo>
                <a:lnTo>
                  <a:pt x="2063" y="2886"/>
                </a:lnTo>
                <a:lnTo>
                  <a:pt x="2056" y="2872"/>
                </a:lnTo>
                <a:lnTo>
                  <a:pt x="2050" y="2856"/>
                </a:lnTo>
                <a:lnTo>
                  <a:pt x="2040" y="2842"/>
                </a:lnTo>
                <a:lnTo>
                  <a:pt x="2028" y="2822"/>
                </a:lnTo>
                <a:lnTo>
                  <a:pt x="2024" y="2820"/>
                </a:lnTo>
                <a:lnTo>
                  <a:pt x="2020" y="2819"/>
                </a:lnTo>
                <a:lnTo>
                  <a:pt x="2020" y="2817"/>
                </a:lnTo>
                <a:lnTo>
                  <a:pt x="2019" y="2815"/>
                </a:lnTo>
                <a:lnTo>
                  <a:pt x="2015" y="2814"/>
                </a:lnTo>
                <a:lnTo>
                  <a:pt x="2008" y="2809"/>
                </a:lnTo>
                <a:lnTo>
                  <a:pt x="2003" y="2803"/>
                </a:lnTo>
                <a:lnTo>
                  <a:pt x="1999" y="2798"/>
                </a:lnTo>
                <a:lnTo>
                  <a:pt x="1996" y="2796"/>
                </a:lnTo>
                <a:lnTo>
                  <a:pt x="1991" y="2792"/>
                </a:lnTo>
                <a:lnTo>
                  <a:pt x="1987" y="2787"/>
                </a:lnTo>
                <a:lnTo>
                  <a:pt x="1985" y="2784"/>
                </a:lnTo>
                <a:lnTo>
                  <a:pt x="1980" y="2775"/>
                </a:lnTo>
                <a:lnTo>
                  <a:pt x="1977" y="2769"/>
                </a:lnTo>
                <a:lnTo>
                  <a:pt x="1976" y="2764"/>
                </a:lnTo>
                <a:lnTo>
                  <a:pt x="1976" y="2760"/>
                </a:lnTo>
                <a:lnTo>
                  <a:pt x="1976" y="2757"/>
                </a:lnTo>
                <a:lnTo>
                  <a:pt x="1976" y="2752"/>
                </a:lnTo>
                <a:lnTo>
                  <a:pt x="1974" y="2747"/>
                </a:lnTo>
                <a:lnTo>
                  <a:pt x="1969" y="2740"/>
                </a:lnTo>
                <a:lnTo>
                  <a:pt x="1962" y="2728"/>
                </a:lnTo>
                <a:lnTo>
                  <a:pt x="1959" y="2721"/>
                </a:lnTo>
                <a:lnTo>
                  <a:pt x="1959" y="2719"/>
                </a:lnTo>
                <a:lnTo>
                  <a:pt x="1959" y="2716"/>
                </a:lnTo>
                <a:lnTo>
                  <a:pt x="1960" y="2714"/>
                </a:lnTo>
                <a:lnTo>
                  <a:pt x="1962" y="2713"/>
                </a:lnTo>
                <a:lnTo>
                  <a:pt x="1965" y="2709"/>
                </a:lnTo>
                <a:lnTo>
                  <a:pt x="1970" y="2704"/>
                </a:lnTo>
                <a:lnTo>
                  <a:pt x="1974" y="2698"/>
                </a:lnTo>
                <a:lnTo>
                  <a:pt x="1977" y="2689"/>
                </a:lnTo>
                <a:lnTo>
                  <a:pt x="1976" y="2673"/>
                </a:lnTo>
                <a:lnTo>
                  <a:pt x="1970" y="2654"/>
                </a:lnTo>
                <a:lnTo>
                  <a:pt x="1964" y="2634"/>
                </a:lnTo>
                <a:lnTo>
                  <a:pt x="1959" y="2618"/>
                </a:lnTo>
                <a:lnTo>
                  <a:pt x="1957" y="2616"/>
                </a:lnTo>
                <a:lnTo>
                  <a:pt x="1954" y="2612"/>
                </a:lnTo>
                <a:lnTo>
                  <a:pt x="1951" y="2609"/>
                </a:lnTo>
                <a:lnTo>
                  <a:pt x="1947" y="2606"/>
                </a:lnTo>
                <a:lnTo>
                  <a:pt x="1944" y="2599"/>
                </a:lnTo>
                <a:lnTo>
                  <a:pt x="1940" y="2590"/>
                </a:lnTo>
                <a:lnTo>
                  <a:pt x="1933" y="2580"/>
                </a:lnTo>
                <a:lnTo>
                  <a:pt x="1926" y="2569"/>
                </a:lnTo>
                <a:lnTo>
                  <a:pt x="1911" y="2552"/>
                </a:lnTo>
                <a:lnTo>
                  <a:pt x="1903" y="2544"/>
                </a:lnTo>
                <a:lnTo>
                  <a:pt x="1894" y="2536"/>
                </a:lnTo>
                <a:lnTo>
                  <a:pt x="1889" y="2529"/>
                </a:lnTo>
                <a:lnTo>
                  <a:pt x="1886" y="2522"/>
                </a:lnTo>
                <a:lnTo>
                  <a:pt x="1884" y="2516"/>
                </a:lnTo>
                <a:lnTo>
                  <a:pt x="1882" y="2508"/>
                </a:lnTo>
                <a:lnTo>
                  <a:pt x="1881" y="2500"/>
                </a:lnTo>
                <a:lnTo>
                  <a:pt x="1877" y="2491"/>
                </a:lnTo>
                <a:lnTo>
                  <a:pt x="1872" y="2479"/>
                </a:lnTo>
                <a:lnTo>
                  <a:pt x="1870" y="2471"/>
                </a:lnTo>
                <a:lnTo>
                  <a:pt x="1869" y="2462"/>
                </a:lnTo>
                <a:lnTo>
                  <a:pt x="1867" y="2449"/>
                </a:lnTo>
                <a:lnTo>
                  <a:pt x="1865" y="2438"/>
                </a:lnTo>
                <a:lnTo>
                  <a:pt x="1862" y="2435"/>
                </a:lnTo>
                <a:lnTo>
                  <a:pt x="1860" y="2432"/>
                </a:lnTo>
                <a:lnTo>
                  <a:pt x="1850" y="2426"/>
                </a:lnTo>
                <a:lnTo>
                  <a:pt x="1835" y="2420"/>
                </a:lnTo>
                <a:lnTo>
                  <a:pt x="1822" y="2414"/>
                </a:lnTo>
                <a:lnTo>
                  <a:pt x="1811" y="2411"/>
                </a:lnTo>
                <a:lnTo>
                  <a:pt x="1804" y="2398"/>
                </a:lnTo>
                <a:lnTo>
                  <a:pt x="1796" y="2383"/>
                </a:lnTo>
                <a:lnTo>
                  <a:pt x="1791" y="2372"/>
                </a:lnTo>
                <a:lnTo>
                  <a:pt x="1787" y="2363"/>
                </a:lnTo>
                <a:lnTo>
                  <a:pt x="1787" y="2350"/>
                </a:lnTo>
                <a:lnTo>
                  <a:pt x="1789" y="2337"/>
                </a:lnTo>
                <a:lnTo>
                  <a:pt x="1791" y="2326"/>
                </a:lnTo>
                <a:lnTo>
                  <a:pt x="1793" y="2318"/>
                </a:lnTo>
                <a:lnTo>
                  <a:pt x="1785" y="2317"/>
                </a:lnTo>
                <a:lnTo>
                  <a:pt x="1784" y="2317"/>
                </a:lnTo>
                <a:lnTo>
                  <a:pt x="1787" y="2316"/>
                </a:lnTo>
                <a:lnTo>
                  <a:pt x="1787" y="2315"/>
                </a:lnTo>
                <a:lnTo>
                  <a:pt x="1785" y="2306"/>
                </a:lnTo>
                <a:lnTo>
                  <a:pt x="1783" y="2289"/>
                </a:lnTo>
                <a:lnTo>
                  <a:pt x="1780" y="2272"/>
                </a:lnTo>
                <a:lnTo>
                  <a:pt x="1778" y="2263"/>
                </a:lnTo>
                <a:lnTo>
                  <a:pt x="1777" y="2259"/>
                </a:lnTo>
                <a:lnTo>
                  <a:pt x="1772" y="2247"/>
                </a:lnTo>
                <a:lnTo>
                  <a:pt x="1769" y="2243"/>
                </a:lnTo>
                <a:lnTo>
                  <a:pt x="1766" y="2238"/>
                </a:lnTo>
                <a:lnTo>
                  <a:pt x="1762" y="2233"/>
                </a:lnTo>
                <a:lnTo>
                  <a:pt x="1758" y="2232"/>
                </a:lnTo>
                <a:lnTo>
                  <a:pt x="1758" y="2229"/>
                </a:lnTo>
                <a:lnTo>
                  <a:pt x="1758" y="2227"/>
                </a:lnTo>
                <a:lnTo>
                  <a:pt x="1758" y="2225"/>
                </a:lnTo>
                <a:lnTo>
                  <a:pt x="1751" y="2223"/>
                </a:lnTo>
                <a:lnTo>
                  <a:pt x="1744" y="2221"/>
                </a:lnTo>
                <a:lnTo>
                  <a:pt x="1736" y="2217"/>
                </a:lnTo>
                <a:lnTo>
                  <a:pt x="1730" y="2212"/>
                </a:lnTo>
                <a:lnTo>
                  <a:pt x="1723" y="2207"/>
                </a:lnTo>
                <a:lnTo>
                  <a:pt x="1718" y="2201"/>
                </a:lnTo>
                <a:lnTo>
                  <a:pt x="1713" y="2196"/>
                </a:lnTo>
                <a:lnTo>
                  <a:pt x="1709" y="2190"/>
                </a:lnTo>
                <a:lnTo>
                  <a:pt x="1705" y="2180"/>
                </a:lnTo>
                <a:lnTo>
                  <a:pt x="1696" y="2168"/>
                </a:lnTo>
                <a:lnTo>
                  <a:pt x="1691" y="2161"/>
                </a:lnTo>
                <a:lnTo>
                  <a:pt x="1687" y="2156"/>
                </a:lnTo>
                <a:lnTo>
                  <a:pt x="1683" y="2151"/>
                </a:lnTo>
                <a:lnTo>
                  <a:pt x="1679" y="2148"/>
                </a:lnTo>
                <a:lnTo>
                  <a:pt x="1676" y="2146"/>
                </a:lnTo>
                <a:lnTo>
                  <a:pt x="1671" y="2143"/>
                </a:lnTo>
                <a:lnTo>
                  <a:pt x="1671" y="2141"/>
                </a:lnTo>
                <a:lnTo>
                  <a:pt x="1670" y="2140"/>
                </a:lnTo>
                <a:lnTo>
                  <a:pt x="1667" y="2135"/>
                </a:lnTo>
                <a:lnTo>
                  <a:pt x="1664" y="2131"/>
                </a:lnTo>
                <a:lnTo>
                  <a:pt x="1659" y="2126"/>
                </a:lnTo>
                <a:lnTo>
                  <a:pt x="1657" y="2123"/>
                </a:lnTo>
                <a:lnTo>
                  <a:pt x="1654" y="2118"/>
                </a:lnTo>
                <a:lnTo>
                  <a:pt x="1652" y="2112"/>
                </a:lnTo>
                <a:lnTo>
                  <a:pt x="1651" y="2110"/>
                </a:lnTo>
                <a:lnTo>
                  <a:pt x="1649" y="2106"/>
                </a:lnTo>
                <a:lnTo>
                  <a:pt x="1647" y="2102"/>
                </a:lnTo>
                <a:lnTo>
                  <a:pt x="1645" y="2098"/>
                </a:lnTo>
                <a:lnTo>
                  <a:pt x="1641" y="2096"/>
                </a:lnTo>
                <a:lnTo>
                  <a:pt x="1632" y="2092"/>
                </a:lnTo>
                <a:lnTo>
                  <a:pt x="1623" y="2090"/>
                </a:lnTo>
                <a:lnTo>
                  <a:pt x="1613" y="2086"/>
                </a:lnTo>
                <a:lnTo>
                  <a:pt x="1604" y="2082"/>
                </a:lnTo>
                <a:lnTo>
                  <a:pt x="1601" y="2080"/>
                </a:lnTo>
                <a:lnTo>
                  <a:pt x="1597" y="2076"/>
                </a:lnTo>
                <a:lnTo>
                  <a:pt x="1594" y="2071"/>
                </a:lnTo>
                <a:lnTo>
                  <a:pt x="1593" y="2066"/>
                </a:lnTo>
                <a:lnTo>
                  <a:pt x="1591" y="2050"/>
                </a:lnTo>
                <a:lnTo>
                  <a:pt x="1592" y="2039"/>
                </a:lnTo>
                <a:lnTo>
                  <a:pt x="1592" y="2033"/>
                </a:lnTo>
                <a:lnTo>
                  <a:pt x="1591" y="2027"/>
                </a:lnTo>
                <a:lnTo>
                  <a:pt x="1589" y="2020"/>
                </a:lnTo>
                <a:lnTo>
                  <a:pt x="1587" y="2010"/>
                </a:lnTo>
                <a:lnTo>
                  <a:pt x="1586" y="2003"/>
                </a:lnTo>
                <a:lnTo>
                  <a:pt x="1583" y="1997"/>
                </a:lnTo>
                <a:lnTo>
                  <a:pt x="1580" y="1990"/>
                </a:lnTo>
                <a:lnTo>
                  <a:pt x="1576" y="1986"/>
                </a:lnTo>
                <a:lnTo>
                  <a:pt x="1567" y="1978"/>
                </a:lnTo>
                <a:lnTo>
                  <a:pt x="1564" y="1972"/>
                </a:lnTo>
                <a:lnTo>
                  <a:pt x="1556" y="1968"/>
                </a:lnTo>
                <a:lnTo>
                  <a:pt x="1548" y="1962"/>
                </a:lnTo>
                <a:lnTo>
                  <a:pt x="1541" y="1956"/>
                </a:lnTo>
                <a:lnTo>
                  <a:pt x="1537" y="1951"/>
                </a:lnTo>
                <a:lnTo>
                  <a:pt x="1532" y="1949"/>
                </a:lnTo>
                <a:lnTo>
                  <a:pt x="1520" y="1943"/>
                </a:lnTo>
                <a:lnTo>
                  <a:pt x="1519" y="1942"/>
                </a:lnTo>
                <a:lnTo>
                  <a:pt x="1512" y="1937"/>
                </a:lnTo>
                <a:lnTo>
                  <a:pt x="1506" y="1933"/>
                </a:lnTo>
                <a:lnTo>
                  <a:pt x="1496" y="1929"/>
                </a:lnTo>
                <a:lnTo>
                  <a:pt x="1487" y="1927"/>
                </a:lnTo>
                <a:lnTo>
                  <a:pt x="1474" y="1923"/>
                </a:lnTo>
                <a:lnTo>
                  <a:pt x="1451" y="1918"/>
                </a:lnTo>
                <a:lnTo>
                  <a:pt x="1433" y="1916"/>
                </a:lnTo>
                <a:lnTo>
                  <a:pt x="1422" y="1913"/>
                </a:lnTo>
                <a:lnTo>
                  <a:pt x="1411" y="1911"/>
                </a:lnTo>
                <a:lnTo>
                  <a:pt x="1410" y="1906"/>
                </a:lnTo>
                <a:lnTo>
                  <a:pt x="1407" y="1901"/>
                </a:lnTo>
                <a:lnTo>
                  <a:pt x="1405" y="1897"/>
                </a:lnTo>
                <a:lnTo>
                  <a:pt x="1401" y="1894"/>
                </a:lnTo>
                <a:lnTo>
                  <a:pt x="1394" y="1890"/>
                </a:lnTo>
                <a:lnTo>
                  <a:pt x="1385" y="1886"/>
                </a:lnTo>
                <a:lnTo>
                  <a:pt x="1378" y="1884"/>
                </a:lnTo>
                <a:lnTo>
                  <a:pt x="1373" y="1882"/>
                </a:lnTo>
                <a:lnTo>
                  <a:pt x="1372" y="1879"/>
                </a:lnTo>
                <a:lnTo>
                  <a:pt x="1372" y="1877"/>
                </a:lnTo>
                <a:lnTo>
                  <a:pt x="1373" y="1873"/>
                </a:lnTo>
                <a:lnTo>
                  <a:pt x="1375" y="1869"/>
                </a:lnTo>
                <a:lnTo>
                  <a:pt x="1377" y="1867"/>
                </a:lnTo>
                <a:lnTo>
                  <a:pt x="1378" y="1864"/>
                </a:lnTo>
                <a:lnTo>
                  <a:pt x="1377" y="1862"/>
                </a:lnTo>
                <a:lnTo>
                  <a:pt x="1377" y="1860"/>
                </a:lnTo>
                <a:lnTo>
                  <a:pt x="1373" y="1857"/>
                </a:lnTo>
                <a:lnTo>
                  <a:pt x="1367" y="1855"/>
                </a:lnTo>
                <a:lnTo>
                  <a:pt x="1363" y="1846"/>
                </a:lnTo>
                <a:lnTo>
                  <a:pt x="1361" y="1844"/>
                </a:lnTo>
                <a:lnTo>
                  <a:pt x="1359" y="1842"/>
                </a:lnTo>
                <a:lnTo>
                  <a:pt x="1358" y="1841"/>
                </a:lnTo>
                <a:lnTo>
                  <a:pt x="1359" y="1837"/>
                </a:lnTo>
                <a:lnTo>
                  <a:pt x="1359" y="1833"/>
                </a:lnTo>
                <a:lnTo>
                  <a:pt x="1364" y="1831"/>
                </a:lnTo>
                <a:lnTo>
                  <a:pt x="1367" y="1830"/>
                </a:lnTo>
                <a:lnTo>
                  <a:pt x="1369" y="1828"/>
                </a:lnTo>
                <a:lnTo>
                  <a:pt x="1370" y="1825"/>
                </a:lnTo>
                <a:lnTo>
                  <a:pt x="1370" y="1818"/>
                </a:lnTo>
                <a:lnTo>
                  <a:pt x="1368" y="1809"/>
                </a:lnTo>
                <a:lnTo>
                  <a:pt x="1364" y="1801"/>
                </a:lnTo>
                <a:lnTo>
                  <a:pt x="1359" y="1793"/>
                </a:lnTo>
                <a:lnTo>
                  <a:pt x="1355" y="1786"/>
                </a:lnTo>
                <a:lnTo>
                  <a:pt x="1350" y="1781"/>
                </a:lnTo>
                <a:lnTo>
                  <a:pt x="1348" y="1779"/>
                </a:lnTo>
                <a:lnTo>
                  <a:pt x="1346" y="1779"/>
                </a:lnTo>
                <a:lnTo>
                  <a:pt x="1341" y="1770"/>
                </a:lnTo>
                <a:lnTo>
                  <a:pt x="1340" y="1762"/>
                </a:lnTo>
                <a:lnTo>
                  <a:pt x="1339" y="1752"/>
                </a:lnTo>
                <a:lnTo>
                  <a:pt x="1339" y="1742"/>
                </a:lnTo>
                <a:lnTo>
                  <a:pt x="1339" y="1732"/>
                </a:lnTo>
                <a:lnTo>
                  <a:pt x="1337" y="1722"/>
                </a:lnTo>
                <a:lnTo>
                  <a:pt x="1336" y="1713"/>
                </a:lnTo>
                <a:lnTo>
                  <a:pt x="1331" y="1703"/>
                </a:lnTo>
                <a:lnTo>
                  <a:pt x="1328" y="1695"/>
                </a:lnTo>
                <a:lnTo>
                  <a:pt x="1323" y="1682"/>
                </a:lnTo>
                <a:lnTo>
                  <a:pt x="1318" y="1669"/>
                </a:lnTo>
                <a:lnTo>
                  <a:pt x="1317" y="1660"/>
                </a:lnTo>
                <a:lnTo>
                  <a:pt x="1317" y="1658"/>
                </a:lnTo>
                <a:lnTo>
                  <a:pt x="1315" y="1644"/>
                </a:lnTo>
                <a:lnTo>
                  <a:pt x="1313" y="1636"/>
                </a:lnTo>
                <a:lnTo>
                  <a:pt x="1308" y="1628"/>
                </a:lnTo>
                <a:lnTo>
                  <a:pt x="1304" y="1622"/>
                </a:lnTo>
                <a:lnTo>
                  <a:pt x="1299" y="1616"/>
                </a:lnTo>
                <a:lnTo>
                  <a:pt x="1296" y="1607"/>
                </a:lnTo>
                <a:lnTo>
                  <a:pt x="1293" y="1596"/>
                </a:lnTo>
                <a:lnTo>
                  <a:pt x="1293" y="1582"/>
                </a:lnTo>
                <a:lnTo>
                  <a:pt x="1290" y="1571"/>
                </a:lnTo>
                <a:lnTo>
                  <a:pt x="1282" y="1557"/>
                </a:lnTo>
                <a:lnTo>
                  <a:pt x="1279" y="1550"/>
                </a:lnTo>
                <a:lnTo>
                  <a:pt x="1275" y="1543"/>
                </a:lnTo>
                <a:lnTo>
                  <a:pt x="1273" y="1536"/>
                </a:lnTo>
                <a:lnTo>
                  <a:pt x="1271" y="1530"/>
                </a:lnTo>
                <a:lnTo>
                  <a:pt x="1269" y="1528"/>
                </a:lnTo>
                <a:lnTo>
                  <a:pt x="1265" y="1524"/>
                </a:lnTo>
                <a:lnTo>
                  <a:pt x="1264" y="1522"/>
                </a:lnTo>
                <a:lnTo>
                  <a:pt x="1264" y="1520"/>
                </a:lnTo>
                <a:lnTo>
                  <a:pt x="1264" y="1518"/>
                </a:lnTo>
                <a:lnTo>
                  <a:pt x="1264" y="1517"/>
                </a:lnTo>
                <a:lnTo>
                  <a:pt x="1264" y="1513"/>
                </a:lnTo>
                <a:lnTo>
                  <a:pt x="1264" y="1511"/>
                </a:lnTo>
                <a:lnTo>
                  <a:pt x="1268" y="1509"/>
                </a:lnTo>
                <a:lnTo>
                  <a:pt x="1269" y="1507"/>
                </a:lnTo>
                <a:lnTo>
                  <a:pt x="1270" y="1506"/>
                </a:lnTo>
                <a:lnTo>
                  <a:pt x="1269" y="1503"/>
                </a:lnTo>
                <a:lnTo>
                  <a:pt x="1266" y="1497"/>
                </a:lnTo>
                <a:lnTo>
                  <a:pt x="1262" y="1490"/>
                </a:lnTo>
                <a:lnTo>
                  <a:pt x="1257" y="1483"/>
                </a:lnTo>
                <a:lnTo>
                  <a:pt x="1252" y="1475"/>
                </a:lnTo>
                <a:lnTo>
                  <a:pt x="1248" y="1468"/>
                </a:lnTo>
                <a:lnTo>
                  <a:pt x="1246" y="1462"/>
                </a:lnTo>
                <a:lnTo>
                  <a:pt x="1244" y="1457"/>
                </a:lnTo>
                <a:lnTo>
                  <a:pt x="1242" y="1452"/>
                </a:lnTo>
                <a:lnTo>
                  <a:pt x="1241" y="1447"/>
                </a:lnTo>
                <a:lnTo>
                  <a:pt x="1241" y="1443"/>
                </a:lnTo>
                <a:lnTo>
                  <a:pt x="1241" y="1440"/>
                </a:lnTo>
                <a:lnTo>
                  <a:pt x="1241" y="1437"/>
                </a:lnTo>
                <a:lnTo>
                  <a:pt x="1244" y="1432"/>
                </a:lnTo>
                <a:lnTo>
                  <a:pt x="1248" y="1429"/>
                </a:lnTo>
                <a:lnTo>
                  <a:pt x="1252" y="1425"/>
                </a:lnTo>
                <a:lnTo>
                  <a:pt x="1255" y="1420"/>
                </a:lnTo>
                <a:lnTo>
                  <a:pt x="1258" y="1416"/>
                </a:lnTo>
                <a:lnTo>
                  <a:pt x="1259" y="1412"/>
                </a:lnTo>
                <a:lnTo>
                  <a:pt x="1259" y="1404"/>
                </a:lnTo>
                <a:lnTo>
                  <a:pt x="1258" y="1397"/>
                </a:lnTo>
                <a:lnTo>
                  <a:pt x="1257" y="1391"/>
                </a:lnTo>
                <a:lnTo>
                  <a:pt x="1254" y="1386"/>
                </a:lnTo>
                <a:lnTo>
                  <a:pt x="1250" y="1382"/>
                </a:lnTo>
                <a:lnTo>
                  <a:pt x="1246" y="1379"/>
                </a:lnTo>
                <a:lnTo>
                  <a:pt x="1239" y="1377"/>
                </a:lnTo>
                <a:lnTo>
                  <a:pt x="1231" y="1376"/>
                </a:lnTo>
                <a:lnTo>
                  <a:pt x="1225" y="1375"/>
                </a:lnTo>
                <a:lnTo>
                  <a:pt x="1219" y="1372"/>
                </a:lnTo>
                <a:lnTo>
                  <a:pt x="1213" y="1369"/>
                </a:lnTo>
                <a:lnTo>
                  <a:pt x="1206" y="1365"/>
                </a:lnTo>
                <a:lnTo>
                  <a:pt x="1202" y="1360"/>
                </a:lnTo>
                <a:lnTo>
                  <a:pt x="1197" y="1354"/>
                </a:lnTo>
                <a:lnTo>
                  <a:pt x="1193" y="1349"/>
                </a:lnTo>
                <a:lnTo>
                  <a:pt x="1192" y="1343"/>
                </a:lnTo>
                <a:lnTo>
                  <a:pt x="1187" y="1336"/>
                </a:lnTo>
                <a:lnTo>
                  <a:pt x="1184" y="1333"/>
                </a:lnTo>
                <a:lnTo>
                  <a:pt x="1183" y="1332"/>
                </a:lnTo>
                <a:lnTo>
                  <a:pt x="1181" y="1326"/>
                </a:lnTo>
                <a:lnTo>
                  <a:pt x="1175" y="1321"/>
                </a:lnTo>
                <a:lnTo>
                  <a:pt x="1164" y="1312"/>
                </a:lnTo>
                <a:lnTo>
                  <a:pt x="1157" y="1309"/>
                </a:lnTo>
                <a:lnTo>
                  <a:pt x="1151" y="1304"/>
                </a:lnTo>
                <a:lnTo>
                  <a:pt x="1146" y="1299"/>
                </a:lnTo>
                <a:lnTo>
                  <a:pt x="1144" y="1295"/>
                </a:lnTo>
                <a:lnTo>
                  <a:pt x="1133" y="1285"/>
                </a:lnTo>
                <a:lnTo>
                  <a:pt x="1122" y="1274"/>
                </a:lnTo>
                <a:lnTo>
                  <a:pt x="1118" y="1274"/>
                </a:lnTo>
                <a:lnTo>
                  <a:pt x="1115" y="1274"/>
                </a:lnTo>
                <a:lnTo>
                  <a:pt x="1113" y="1271"/>
                </a:lnTo>
                <a:lnTo>
                  <a:pt x="1111" y="1270"/>
                </a:lnTo>
                <a:lnTo>
                  <a:pt x="1109" y="1268"/>
                </a:lnTo>
                <a:lnTo>
                  <a:pt x="1104" y="1266"/>
                </a:lnTo>
                <a:lnTo>
                  <a:pt x="1090" y="1261"/>
                </a:lnTo>
                <a:lnTo>
                  <a:pt x="1073" y="1254"/>
                </a:lnTo>
                <a:lnTo>
                  <a:pt x="1064" y="1250"/>
                </a:lnTo>
                <a:lnTo>
                  <a:pt x="1057" y="1245"/>
                </a:lnTo>
                <a:lnTo>
                  <a:pt x="1051" y="1241"/>
                </a:lnTo>
                <a:lnTo>
                  <a:pt x="1045" y="1237"/>
                </a:lnTo>
                <a:lnTo>
                  <a:pt x="1044" y="1235"/>
                </a:lnTo>
                <a:lnTo>
                  <a:pt x="1041" y="1235"/>
                </a:lnTo>
                <a:lnTo>
                  <a:pt x="1040" y="1234"/>
                </a:lnTo>
                <a:lnTo>
                  <a:pt x="1039" y="1233"/>
                </a:lnTo>
                <a:lnTo>
                  <a:pt x="1038" y="1232"/>
                </a:lnTo>
                <a:lnTo>
                  <a:pt x="1036" y="1232"/>
                </a:lnTo>
                <a:lnTo>
                  <a:pt x="1029" y="1224"/>
                </a:lnTo>
                <a:lnTo>
                  <a:pt x="1020" y="1216"/>
                </a:lnTo>
                <a:lnTo>
                  <a:pt x="1011" y="1208"/>
                </a:lnTo>
                <a:lnTo>
                  <a:pt x="1000" y="1200"/>
                </a:lnTo>
                <a:lnTo>
                  <a:pt x="989" y="1194"/>
                </a:lnTo>
                <a:lnTo>
                  <a:pt x="976" y="1189"/>
                </a:lnTo>
                <a:lnTo>
                  <a:pt x="965" y="1185"/>
                </a:lnTo>
                <a:lnTo>
                  <a:pt x="956" y="1184"/>
                </a:lnTo>
                <a:lnTo>
                  <a:pt x="949" y="1180"/>
                </a:lnTo>
                <a:lnTo>
                  <a:pt x="945" y="1179"/>
                </a:lnTo>
                <a:lnTo>
                  <a:pt x="941" y="1179"/>
                </a:lnTo>
                <a:lnTo>
                  <a:pt x="940" y="1180"/>
                </a:lnTo>
                <a:lnTo>
                  <a:pt x="937" y="1183"/>
                </a:lnTo>
                <a:lnTo>
                  <a:pt x="935" y="1185"/>
                </a:lnTo>
                <a:lnTo>
                  <a:pt x="930" y="1186"/>
                </a:lnTo>
                <a:lnTo>
                  <a:pt x="925" y="1189"/>
                </a:lnTo>
                <a:lnTo>
                  <a:pt x="919" y="1189"/>
                </a:lnTo>
                <a:lnTo>
                  <a:pt x="915" y="1189"/>
                </a:lnTo>
                <a:lnTo>
                  <a:pt x="911" y="1188"/>
                </a:lnTo>
                <a:lnTo>
                  <a:pt x="908" y="1186"/>
                </a:lnTo>
                <a:lnTo>
                  <a:pt x="904" y="1184"/>
                </a:lnTo>
                <a:lnTo>
                  <a:pt x="900" y="1184"/>
                </a:lnTo>
                <a:lnTo>
                  <a:pt x="899" y="1186"/>
                </a:lnTo>
                <a:lnTo>
                  <a:pt x="898" y="1188"/>
                </a:lnTo>
                <a:lnTo>
                  <a:pt x="896" y="1186"/>
                </a:lnTo>
                <a:lnTo>
                  <a:pt x="892" y="1184"/>
                </a:lnTo>
                <a:lnTo>
                  <a:pt x="889" y="1181"/>
                </a:lnTo>
                <a:lnTo>
                  <a:pt x="887" y="1178"/>
                </a:lnTo>
                <a:lnTo>
                  <a:pt x="887" y="1175"/>
                </a:lnTo>
                <a:lnTo>
                  <a:pt x="887" y="1173"/>
                </a:lnTo>
                <a:lnTo>
                  <a:pt x="878" y="1162"/>
                </a:lnTo>
                <a:lnTo>
                  <a:pt x="872" y="1157"/>
                </a:lnTo>
                <a:lnTo>
                  <a:pt x="872" y="1150"/>
                </a:lnTo>
                <a:lnTo>
                  <a:pt x="870" y="1147"/>
                </a:lnTo>
                <a:lnTo>
                  <a:pt x="866" y="1145"/>
                </a:lnTo>
                <a:lnTo>
                  <a:pt x="864" y="1142"/>
                </a:lnTo>
                <a:lnTo>
                  <a:pt x="860" y="1137"/>
                </a:lnTo>
                <a:lnTo>
                  <a:pt x="856" y="1128"/>
                </a:lnTo>
                <a:lnTo>
                  <a:pt x="854" y="1114"/>
                </a:lnTo>
                <a:lnTo>
                  <a:pt x="854" y="1092"/>
                </a:lnTo>
                <a:lnTo>
                  <a:pt x="853" y="1071"/>
                </a:lnTo>
                <a:lnTo>
                  <a:pt x="853" y="1055"/>
                </a:lnTo>
                <a:lnTo>
                  <a:pt x="850" y="1039"/>
                </a:lnTo>
                <a:lnTo>
                  <a:pt x="847" y="1019"/>
                </a:lnTo>
                <a:lnTo>
                  <a:pt x="843" y="1006"/>
                </a:lnTo>
                <a:lnTo>
                  <a:pt x="838" y="989"/>
                </a:lnTo>
                <a:lnTo>
                  <a:pt x="833" y="975"/>
                </a:lnTo>
                <a:lnTo>
                  <a:pt x="831" y="967"/>
                </a:lnTo>
                <a:lnTo>
                  <a:pt x="825" y="965"/>
                </a:lnTo>
                <a:lnTo>
                  <a:pt x="820" y="964"/>
                </a:lnTo>
                <a:lnTo>
                  <a:pt x="818" y="965"/>
                </a:lnTo>
                <a:lnTo>
                  <a:pt x="816" y="966"/>
                </a:lnTo>
                <a:lnTo>
                  <a:pt x="815" y="966"/>
                </a:lnTo>
                <a:lnTo>
                  <a:pt x="811" y="966"/>
                </a:lnTo>
                <a:lnTo>
                  <a:pt x="806" y="962"/>
                </a:lnTo>
                <a:lnTo>
                  <a:pt x="798" y="957"/>
                </a:lnTo>
                <a:lnTo>
                  <a:pt x="793" y="954"/>
                </a:lnTo>
                <a:lnTo>
                  <a:pt x="789" y="953"/>
                </a:lnTo>
                <a:lnTo>
                  <a:pt x="787" y="951"/>
                </a:lnTo>
                <a:lnTo>
                  <a:pt x="784" y="951"/>
                </a:lnTo>
                <a:lnTo>
                  <a:pt x="782" y="951"/>
                </a:lnTo>
                <a:lnTo>
                  <a:pt x="778" y="951"/>
                </a:lnTo>
                <a:lnTo>
                  <a:pt x="774" y="949"/>
                </a:lnTo>
                <a:lnTo>
                  <a:pt x="770" y="945"/>
                </a:lnTo>
                <a:lnTo>
                  <a:pt x="763" y="940"/>
                </a:lnTo>
                <a:lnTo>
                  <a:pt x="757" y="937"/>
                </a:lnTo>
                <a:lnTo>
                  <a:pt x="751" y="926"/>
                </a:lnTo>
                <a:lnTo>
                  <a:pt x="747" y="920"/>
                </a:lnTo>
                <a:lnTo>
                  <a:pt x="746" y="917"/>
                </a:lnTo>
                <a:lnTo>
                  <a:pt x="745" y="913"/>
                </a:lnTo>
                <a:lnTo>
                  <a:pt x="743" y="911"/>
                </a:lnTo>
                <a:lnTo>
                  <a:pt x="740" y="910"/>
                </a:lnTo>
                <a:lnTo>
                  <a:pt x="734" y="894"/>
                </a:lnTo>
                <a:lnTo>
                  <a:pt x="732" y="888"/>
                </a:lnTo>
                <a:lnTo>
                  <a:pt x="728" y="883"/>
                </a:lnTo>
                <a:lnTo>
                  <a:pt x="721" y="872"/>
                </a:lnTo>
                <a:lnTo>
                  <a:pt x="719" y="864"/>
                </a:lnTo>
                <a:lnTo>
                  <a:pt x="718" y="856"/>
                </a:lnTo>
                <a:lnTo>
                  <a:pt x="717" y="852"/>
                </a:lnTo>
                <a:lnTo>
                  <a:pt x="716" y="850"/>
                </a:lnTo>
                <a:lnTo>
                  <a:pt x="713" y="847"/>
                </a:lnTo>
                <a:lnTo>
                  <a:pt x="710" y="847"/>
                </a:lnTo>
                <a:lnTo>
                  <a:pt x="701" y="846"/>
                </a:lnTo>
                <a:lnTo>
                  <a:pt x="691" y="842"/>
                </a:lnTo>
                <a:lnTo>
                  <a:pt x="686" y="840"/>
                </a:lnTo>
                <a:lnTo>
                  <a:pt x="681" y="838"/>
                </a:lnTo>
                <a:lnTo>
                  <a:pt x="678" y="835"/>
                </a:lnTo>
                <a:lnTo>
                  <a:pt x="677" y="831"/>
                </a:lnTo>
                <a:lnTo>
                  <a:pt x="670" y="825"/>
                </a:lnTo>
                <a:lnTo>
                  <a:pt x="664" y="817"/>
                </a:lnTo>
                <a:lnTo>
                  <a:pt x="657" y="804"/>
                </a:lnTo>
                <a:lnTo>
                  <a:pt x="650" y="791"/>
                </a:lnTo>
                <a:lnTo>
                  <a:pt x="645" y="779"/>
                </a:lnTo>
                <a:lnTo>
                  <a:pt x="639" y="767"/>
                </a:lnTo>
                <a:lnTo>
                  <a:pt x="632" y="753"/>
                </a:lnTo>
                <a:lnTo>
                  <a:pt x="625" y="741"/>
                </a:lnTo>
                <a:lnTo>
                  <a:pt x="617" y="727"/>
                </a:lnTo>
                <a:lnTo>
                  <a:pt x="606" y="715"/>
                </a:lnTo>
                <a:lnTo>
                  <a:pt x="596" y="707"/>
                </a:lnTo>
                <a:lnTo>
                  <a:pt x="586" y="699"/>
                </a:lnTo>
                <a:lnTo>
                  <a:pt x="585" y="696"/>
                </a:lnTo>
                <a:lnTo>
                  <a:pt x="580" y="692"/>
                </a:lnTo>
                <a:lnTo>
                  <a:pt x="575" y="687"/>
                </a:lnTo>
                <a:lnTo>
                  <a:pt x="569" y="683"/>
                </a:lnTo>
                <a:lnTo>
                  <a:pt x="558" y="676"/>
                </a:lnTo>
                <a:lnTo>
                  <a:pt x="549" y="672"/>
                </a:lnTo>
                <a:lnTo>
                  <a:pt x="543" y="670"/>
                </a:lnTo>
                <a:lnTo>
                  <a:pt x="533" y="667"/>
                </a:lnTo>
                <a:lnTo>
                  <a:pt x="522" y="667"/>
                </a:lnTo>
                <a:lnTo>
                  <a:pt x="510" y="667"/>
                </a:lnTo>
                <a:lnTo>
                  <a:pt x="499" y="669"/>
                </a:lnTo>
                <a:lnTo>
                  <a:pt x="488" y="670"/>
                </a:lnTo>
                <a:lnTo>
                  <a:pt x="476" y="670"/>
                </a:lnTo>
                <a:lnTo>
                  <a:pt x="471" y="669"/>
                </a:lnTo>
                <a:lnTo>
                  <a:pt x="465" y="667"/>
                </a:lnTo>
                <a:lnTo>
                  <a:pt x="460" y="665"/>
                </a:lnTo>
                <a:lnTo>
                  <a:pt x="455" y="663"/>
                </a:lnTo>
                <a:lnTo>
                  <a:pt x="448" y="658"/>
                </a:lnTo>
                <a:lnTo>
                  <a:pt x="435" y="650"/>
                </a:lnTo>
                <a:lnTo>
                  <a:pt x="423" y="643"/>
                </a:lnTo>
                <a:lnTo>
                  <a:pt x="416" y="639"/>
                </a:lnTo>
                <a:lnTo>
                  <a:pt x="415" y="636"/>
                </a:lnTo>
                <a:lnTo>
                  <a:pt x="411" y="632"/>
                </a:lnTo>
                <a:lnTo>
                  <a:pt x="408" y="628"/>
                </a:lnTo>
                <a:lnTo>
                  <a:pt x="406" y="621"/>
                </a:lnTo>
                <a:lnTo>
                  <a:pt x="402" y="612"/>
                </a:lnTo>
                <a:lnTo>
                  <a:pt x="396" y="601"/>
                </a:lnTo>
                <a:lnTo>
                  <a:pt x="391" y="596"/>
                </a:lnTo>
                <a:lnTo>
                  <a:pt x="382" y="585"/>
                </a:lnTo>
                <a:lnTo>
                  <a:pt x="372" y="573"/>
                </a:lnTo>
                <a:lnTo>
                  <a:pt x="367" y="566"/>
                </a:lnTo>
                <a:lnTo>
                  <a:pt x="364" y="565"/>
                </a:lnTo>
                <a:lnTo>
                  <a:pt x="366" y="565"/>
                </a:lnTo>
                <a:lnTo>
                  <a:pt x="360" y="556"/>
                </a:lnTo>
                <a:lnTo>
                  <a:pt x="352" y="549"/>
                </a:lnTo>
                <a:lnTo>
                  <a:pt x="350" y="545"/>
                </a:lnTo>
                <a:lnTo>
                  <a:pt x="346" y="541"/>
                </a:lnTo>
                <a:lnTo>
                  <a:pt x="340" y="535"/>
                </a:lnTo>
                <a:lnTo>
                  <a:pt x="334" y="530"/>
                </a:lnTo>
                <a:lnTo>
                  <a:pt x="331" y="530"/>
                </a:lnTo>
                <a:lnTo>
                  <a:pt x="331" y="529"/>
                </a:lnTo>
                <a:lnTo>
                  <a:pt x="329" y="528"/>
                </a:lnTo>
                <a:lnTo>
                  <a:pt x="328" y="528"/>
                </a:lnTo>
                <a:lnTo>
                  <a:pt x="325" y="524"/>
                </a:lnTo>
                <a:lnTo>
                  <a:pt x="322" y="522"/>
                </a:lnTo>
                <a:lnTo>
                  <a:pt x="315" y="517"/>
                </a:lnTo>
                <a:lnTo>
                  <a:pt x="308" y="512"/>
                </a:lnTo>
                <a:lnTo>
                  <a:pt x="307" y="510"/>
                </a:lnTo>
                <a:lnTo>
                  <a:pt x="304" y="508"/>
                </a:lnTo>
                <a:lnTo>
                  <a:pt x="297" y="506"/>
                </a:lnTo>
                <a:lnTo>
                  <a:pt x="286" y="503"/>
                </a:lnTo>
                <a:lnTo>
                  <a:pt x="284" y="501"/>
                </a:lnTo>
                <a:lnTo>
                  <a:pt x="281" y="500"/>
                </a:lnTo>
                <a:lnTo>
                  <a:pt x="279" y="497"/>
                </a:lnTo>
                <a:lnTo>
                  <a:pt x="279" y="495"/>
                </a:lnTo>
                <a:lnTo>
                  <a:pt x="275" y="491"/>
                </a:lnTo>
                <a:lnTo>
                  <a:pt x="274" y="489"/>
                </a:lnTo>
                <a:lnTo>
                  <a:pt x="270" y="486"/>
                </a:lnTo>
                <a:lnTo>
                  <a:pt x="263" y="480"/>
                </a:lnTo>
                <a:lnTo>
                  <a:pt x="256" y="472"/>
                </a:lnTo>
                <a:lnTo>
                  <a:pt x="248" y="461"/>
                </a:lnTo>
                <a:lnTo>
                  <a:pt x="233" y="441"/>
                </a:lnTo>
                <a:lnTo>
                  <a:pt x="222" y="426"/>
                </a:lnTo>
                <a:lnTo>
                  <a:pt x="209" y="418"/>
                </a:lnTo>
                <a:lnTo>
                  <a:pt x="196" y="409"/>
                </a:lnTo>
                <a:lnTo>
                  <a:pt x="187" y="399"/>
                </a:lnTo>
                <a:lnTo>
                  <a:pt x="172" y="385"/>
                </a:lnTo>
                <a:lnTo>
                  <a:pt x="159" y="372"/>
                </a:lnTo>
                <a:lnTo>
                  <a:pt x="153" y="366"/>
                </a:lnTo>
                <a:lnTo>
                  <a:pt x="145" y="364"/>
                </a:lnTo>
                <a:lnTo>
                  <a:pt x="138" y="360"/>
                </a:lnTo>
                <a:lnTo>
                  <a:pt x="132" y="355"/>
                </a:lnTo>
                <a:lnTo>
                  <a:pt x="127" y="348"/>
                </a:lnTo>
                <a:lnTo>
                  <a:pt x="118" y="337"/>
                </a:lnTo>
                <a:lnTo>
                  <a:pt x="111" y="331"/>
                </a:lnTo>
                <a:lnTo>
                  <a:pt x="106" y="321"/>
                </a:lnTo>
                <a:lnTo>
                  <a:pt x="100" y="312"/>
                </a:lnTo>
                <a:lnTo>
                  <a:pt x="94" y="304"/>
                </a:lnTo>
                <a:lnTo>
                  <a:pt x="87" y="295"/>
                </a:lnTo>
                <a:lnTo>
                  <a:pt x="84" y="292"/>
                </a:lnTo>
                <a:lnTo>
                  <a:pt x="82" y="287"/>
                </a:lnTo>
                <a:lnTo>
                  <a:pt x="74" y="278"/>
                </a:lnTo>
                <a:lnTo>
                  <a:pt x="65" y="265"/>
                </a:lnTo>
                <a:lnTo>
                  <a:pt x="61" y="255"/>
                </a:lnTo>
                <a:lnTo>
                  <a:pt x="56" y="243"/>
                </a:lnTo>
                <a:lnTo>
                  <a:pt x="54" y="230"/>
                </a:lnTo>
                <a:lnTo>
                  <a:pt x="51" y="222"/>
                </a:lnTo>
                <a:lnTo>
                  <a:pt x="51" y="208"/>
                </a:lnTo>
                <a:lnTo>
                  <a:pt x="49" y="200"/>
                </a:lnTo>
                <a:lnTo>
                  <a:pt x="45" y="195"/>
                </a:lnTo>
                <a:lnTo>
                  <a:pt x="40" y="193"/>
                </a:lnTo>
                <a:lnTo>
                  <a:pt x="36" y="189"/>
                </a:lnTo>
                <a:lnTo>
                  <a:pt x="33" y="185"/>
                </a:lnTo>
                <a:lnTo>
                  <a:pt x="30" y="177"/>
                </a:lnTo>
                <a:lnTo>
                  <a:pt x="30" y="163"/>
                </a:lnTo>
                <a:lnTo>
                  <a:pt x="24" y="153"/>
                </a:lnTo>
                <a:lnTo>
                  <a:pt x="16" y="139"/>
                </a:lnTo>
                <a:lnTo>
                  <a:pt x="12" y="130"/>
                </a:lnTo>
                <a:lnTo>
                  <a:pt x="11" y="120"/>
                </a:lnTo>
                <a:lnTo>
                  <a:pt x="11" y="117"/>
                </a:lnTo>
                <a:lnTo>
                  <a:pt x="12" y="112"/>
                </a:lnTo>
                <a:lnTo>
                  <a:pt x="14" y="106"/>
                </a:lnTo>
                <a:lnTo>
                  <a:pt x="17" y="101"/>
                </a:lnTo>
                <a:lnTo>
                  <a:pt x="17" y="98"/>
                </a:lnTo>
                <a:lnTo>
                  <a:pt x="18" y="96"/>
                </a:lnTo>
                <a:lnTo>
                  <a:pt x="18" y="85"/>
                </a:lnTo>
                <a:lnTo>
                  <a:pt x="16" y="75"/>
                </a:lnTo>
                <a:lnTo>
                  <a:pt x="12" y="66"/>
                </a:lnTo>
                <a:lnTo>
                  <a:pt x="6" y="58"/>
                </a:lnTo>
                <a:lnTo>
                  <a:pt x="5" y="54"/>
                </a:lnTo>
                <a:lnTo>
                  <a:pt x="2" y="49"/>
                </a:lnTo>
                <a:lnTo>
                  <a:pt x="1" y="48"/>
                </a:lnTo>
                <a:lnTo>
                  <a:pt x="0" y="43"/>
                </a:lnTo>
                <a:lnTo>
                  <a:pt x="0" y="42"/>
                </a:lnTo>
                <a:lnTo>
                  <a:pt x="1" y="40"/>
                </a:lnTo>
                <a:lnTo>
                  <a:pt x="5" y="38"/>
                </a:lnTo>
                <a:lnTo>
                  <a:pt x="10" y="38"/>
                </a:lnTo>
                <a:lnTo>
                  <a:pt x="25" y="36"/>
                </a:lnTo>
                <a:lnTo>
                  <a:pt x="39" y="33"/>
                </a:lnTo>
                <a:lnTo>
                  <a:pt x="45" y="26"/>
                </a:lnTo>
                <a:lnTo>
                  <a:pt x="52" y="17"/>
                </a:lnTo>
                <a:lnTo>
                  <a:pt x="61" y="11"/>
                </a:lnTo>
                <a:lnTo>
                  <a:pt x="72" y="4"/>
                </a:lnTo>
                <a:lnTo>
                  <a:pt x="77" y="2"/>
                </a:lnTo>
                <a:lnTo>
                  <a:pt x="83" y="0"/>
                </a:lnTo>
                <a:lnTo>
                  <a:pt x="85" y="0"/>
                </a:lnTo>
                <a:lnTo>
                  <a:pt x="87" y="2"/>
                </a:lnTo>
                <a:lnTo>
                  <a:pt x="89" y="3"/>
                </a:lnTo>
                <a:lnTo>
                  <a:pt x="90" y="5"/>
                </a:lnTo>
                <a:lnTo>
                  <a:pt x="93" y="8"/>
                </a:lnTo>
                <a:lnTo>
                  <a:pt x="95" y="11"/>
                </a:lnTo>
                <a:lnTo>
                  <a:pt x="98" y="14"/>
                </a:lnTo>
                <a:lnTo>
                  <a:pt x="101" y="15"/>
                </a:lnTo>
                <a:lnTo>
                  <a:pt x="103" y="16"/>
                </a:lnTo>
                <a:lnTo>
                  <a:pt x="115" y="14"/>
                </a:lnTo>
                <a:lnTo>
                  <a:pt x="132" y="11"/>
                </a:lnTo>
                <a:lnTo>
                  <a:pt x="142" y="13"/>
                </a:lnTo>
                <a:lnTo>
                  <a:pt x="147" y="14"/>
                </a:lnTo>
                <a:lnTo>
                  <a:pt x="155" y="15"/>
                </a:lnTo>
                <a:lnTo>
                  <a:pt x="162" y="19"/>
                </a:lnTo>
                <a:lnTo>
                  <a:pt x="171" y="21"/>
                </a:lnTo>
                <a:lnTo>
                  <a:pt x="185" y="24"/>
                </a:lnTo>
                <a:lnTo>
                  <a:pt x="191" y="25"/>
                </a:lnTo>
                <a:lnTo>
                  <a:pt x="198" y="27"/>
                </a:lnTo>
                <a:lnTo>
                  <a:pt x="204" y="30"/>
                </a:lnTo>
                <a:lnTo>
                  <a:pt x="211" y="33"/>
                </a:lnTo>
                <a:lnTo>
                  <a:pt x="225" y="42"/>
                </a:lnTo>
                <a:lnTo>
                  <a:pt x="236" y="51"/>
                </a:lnTo>
                <a:lnTo>
                  <a:pt x="237" y="62"/>
                </a:lnTo>
                <a:lnTo>
                  <a:pt x="241" y="70"/>
                </a:lnTo>
                <a:lnTo>
                  <a:pt x="244" y="76"/>
                </a:lnTo>
                <a:lnTo>
                  <a:pt x="249" y="80"/>
                </a:lnTo>
                <a:lnTo>
                  <a:pt x="256" y="85"/>
                </a:lnTo>
                <a:lnTo>
                  <a:pt x="262" y="88"/>
                </a:lnTo>
                <a:lnTo>
                  <a:pt x="267" y="93"/>
                </a:lnTo>
                <a:lnTo>
                  <a:pt x="271" y="100"/>
                </a:lnTo>
                <a:lnTo>
                  <a:pt x="279" y="106"/>
                </a:lnTo>
                <a:lnTo>
                  <a:pt x="290" y="114"/>
                </a:lnTo>
                <a:lnTo>
                  <a:pt x="302" y="120"/>
                </a:lnTo>
                <a:lnTo>
                  <a:pt x="309" y="124"/>
                </a:lnTo>
                <a:lnTo>
                  <a:pt x="317" y="123"/>
                </a:lnTo>
                <a:lnTo>
                  <a:pt x="322" y="122"/>
                </a:lnTo>
                <a:lnTo>
                  <a:pt x="328" y="120"/>
                </a:lnTo>
                <a:lnTo>
                  <a:pt x="338" y="122"/>
                </a:lnTo>
                <a:lnTo>
                  <a:pt x="345" y="124"/>
                </a:lnTo>
                <a:lnTo>
                  <a:pt x="353" y="129"/>
                </a:lnTo>
                <a:lnTo>
                  <a:pt x="363" y="133"/>
                </a:lnTo>
                <a:lnTo>
                  <a:pt x="374" y="136"/>
                </a:lnTo>
                <a:lnTo>
                  <a:pt x="375" y="137"/>
                </a:lnTo>
                <a:lnTo>
                  <a:pt x="379" y="140"/>
                </a:lnTo>
                <a:lnTo>
                  <a:pt x="384" y="144"/>
                </a:lnTo>
                <a:lnTo>
                  <a:pt x="390" y="146"/>
                </a:lnTo>
                <a:lnTo>
                  <a:pt x="399" y="150"/>
                </a:lnTo>
                <a:lnTo>
                  <a:pt x="402" y="152"/>
                </a:lnTo>
                <a:lnTo>
                  <a:pt x="407" y="155"/>
                </a:lnTo>
                <a:lnTo>
                  <a:pt x="411" y="156"/>
                </a:lnTo>
                <a:lnTo>
                  <a:pt x="416" y="157"/>
                </a:lnTo>
                <a:lnTo>
                  <a:pt x="424" y="156"/>
                </a:lnTo>
                <a:lnTo>
                  <a:pt x="434" y="153"/>
                </a:lnTo>
                <a:lnTo>
                  <a:pt x="435" y="152"/>
                </a:lnTo>
                <a:lnTo>
                  <a:pt x="435" y="151"/>
                </a:lnTo>
                <a:lnTo>
                  <a:pt x="438" y="150"/>
                </a:lnTo>
                <a:lnTo>
                  <a:pt x="439" y="148"/>
                </a:lnTo>
                <a:lnTo>
                  <a:pt x="440" y="148"/>
                </a:lnTo>
                <a:lnTo>
                  <a:pt x="448" y="152"/>
                </a:lnTo>
                <a:lnTo>
                  <a:pt x="449" y="152"/>
                </a:lnTo>
                <a:lnTo>
                  <a:pt x="449" y="153"/>
                </a:lnTo>
                <a:lnTo>
                  <a:pt x="456" y="156"/>
                </a:lnTo>
                <a:lnTo>
                  <a:pt x="462" y="157"/>
                </a:lnTo>
                <a:lnTo>
                  <a:pt x="470" y="157"/>
                </a:lnTo>
                <a:lnTo>
                  <a:pt x="476" y="156"/>
                </a:lnTo>
                <a:lnTo>
                  <a:pt x="489" y="155"/>
                </a:lnTo>
                <a:lnTo>
                  <a:pt x="505" y="153"/>
                </a:lnTo>
                <a:lnTo>
                  <a:pt x="524" y="146"/>
                </a:lnTo>
                <a:lnTo>
                  <a:pt x="537" y="139"/>
                </a:lnTo>
                <a:lnTo>
                  <a:pt x="546" y="136"/>
                </a:lnTo>
                <a:lnTo>
                  <a:pt x="557" y="135"/>
                </a:lnTo>
                <a:lnTo>
                  <a:pt x="566" y="134"/>
                </a:lnTo>
                <a:lnTo>
                  <a:pt x="575" y="136"/>
                </a:lnTo>
                <a:lnTo>
                  <a:pt x="576" y="136"/>
                </a:lnTo>
                <a:lnTo>
                  <a:pt x="591" y="136"/>
                </a:lnTo>
                <a:lnTo>
                  <a:pt x="606" y="136"/>
                </a:lnTo>
                <a:lnTo>
                  <a:pt x="619" y="137"/>
                </a:lnTo>
                <a:lnTo>
                  <a:pt x="632" y="140"/>
                </a:lnTo>
                <a:lnTo>
                  <a:pt x="645" y="144"/>
                </a:lnTo>
                <a:lnTo>
                  <a:pt x="656" y="148"/>
                </a:lnTo>
                <a:lnTo>
                  <a:pt x="663" y="150"/>
                </a:lnTo>
                <a:lnTo>
                  <a:pt x="668" y="153"/>
                </a:lnTo>
                <a:lnTo>
                  <a:pt x="673" y="158"/>
                </a:lnTo>
                <a:lnTo>
                  <a:pt x="679" y="164"/>
                </a:lnTo>
                <a:lnTo>
                  <a:pt x="680" y="166"/>
                </a:lnTo>
                <a:lnTo>
                  <a:pt x="681" y="169"/>
                </a:lnTo>
                <a:lnTo>
                  <a:pt x="684" y="172"/>
                </a:lnTo>
                <a:lnTo>
                  <a:pt x="686" y="173"/>
                </a:lnTo>
                <a:lnTo>
                  <a:pt x="689" y="174"/>
                </a:lnTo>
                <a:lnTo>
                  <a:pt x="696" y="175"/>
                </a:lnTo>
                <a:lnTo>
                  <a:pt x="702" y="174"/>
                </a:lnTo>
                <a:lnTo>
                  <a:pt x="708" y="173"/>
                </a:lnTo>
                <a:lnTo>
                  <a:pt x="713" y="170"/>
                </a:lnTo>
                <a:lnTo>
                  <a:pt x="717" y="169"/>
                </a:lnTo>
                <a:lnTo>
                  <a:pt x="719" y="168"/>
                </a:lnTo>
                <a:lnTo>
                  <a:pt x="730" y="161"/>
                </a:lnTo>
                <a:lnTo>
                  <a:pt x="740" y="153"/>
                </a:lnTo>
                <a:lnTo>
                  <a:pt x="757" y="147"/>
                </a:lnTo>
                <a:lnTo>
                  <a:pt x="774" y="142"/>
                </a:lnTo>
                <a:lnTo>
                  <a:pt x="804" y="134"/>
                </a:lnTo>
                <a:lnTo>
                  <a:pt x="814" y="145"/>
                </a:lnTo>
                <a:lnTo>
                  <a:pt x="816" y="151"/>
                </a:lnTo>
                <a:lnTo>
                  <a:pt x="823" y="159"/>
                </a:lnTo>
                <a:lnTo>
                  <a:pt x="823" y="161"/>
                </a:lnTo>
                <a:lnTo>
                  <a:pt x="826" y="163"/>
                </a:lnTo>
                <a:lnTo>
                  <a:pt x="833" y="167"/>
                </a:lnTo>
                <a:lnTo>
                  <a:pt x="839" y="174"/>
                </a:lnTo>
                <a:lnTo>
                  <a:pt x="854" y="188"/>
                </a:lnTo>
                <a:lnTo>
                  <a:pt x="855" y="191"/>
                </a:lnTo>
                <a:lnTo>
                  <a:pt x="855" y="196"/>
                </a:lnTo>
                <a:lnTo>
                  <a:pt x="855" y="199"/>
                </a:lnTo>
                <a:lnTo>
                  <a:pt x="856" y="201"/>
                </a:lnTo>
                <a:lnTo>
                  <a:pt x="859" y="205"/>
                </a:lnTo>
                <a:lnTo>
                  <a:pt x="863" y="208"/>
                </a:lnTo>
                <a:lnTo>
                  <a:pt x="874" y="221"/>
                </a:lnTo>
                <a:lnTo>
                  <a:pt x="880" y="226"/>
                </a:lnTo>
                <a:lnTo>
                  <a:pt x="893" y="237"/>
                </a:lnTo>
                <a:lnTo>
                  <a:pt x="909" y="248"/>
                </a:lnTo>
                <a:lnTo>
                  <a:pt x="910" y="248"/>
                </a:lnTo>
                <a:lnTo>
                  <a:pt x="910" y="249"/>
                </a:lnTo>
                <a:lnTo>
                  <a:pt x="925" y="259"/>
                </a:lnTo>
                <a:lnTo>
                  <a:pt x="931" y="262"/>
                </a:lnTo>
                <a:lnTo>
                  <a:pt x="936" y="266"/>
                </a:lnTo>
                <a:lnTo>
                  <a:pt x="938" y="268"/>
                </a:lnTo>
                <a:lnTo>
                  <a:pt x="949" y="277"/>
                </a:lnTo>
                <a:lnTo>
                  <a:pt x="953" y="286"/>
                </a:lnTo>
                <a:lnTo>
                  <a:pt x="957" y="295"/>
                </a:lnTo>
                <a:lnTo>
                  <a:pt x="964" y="315"/>
                </a:lnTo>
                <a:lnTo>
                  <a:pt x="978" y="347"/>
                </a:lnTo>
                <a:lnTo>
                  <a:pt x="997" y="386"/>
                </a:lnTo>
                <a:lnTo>
                  <a:pt x="1013" y="392"/>
                </a:lnTo>
                <a:lnTo>
                  <a:pt x="1039" y="405"/>
                </a:lnTo>
                <a:lnTo>
                  <a:pt x="1067" y="431"/>
                </a:lnTo>
                <a:lnTo>
                  <a:pt x="1071" y="436"/>
                </a:lnTo>
                <a:lnTo>
                  <a:pt x="1063" y="475"/>
                </a:lnTo>
                <a:lnTo>
                  <a:pt x="1062" y="483"/>
                </a:lnTo>
                <a:lnTo>
                  <a:pt x="1062" y="489"/>
                </a:lnTo>
                <a:lnTo>
                  <a:pt x="1062" y="495"/>
                </a:lnTo>
                <a:lnTo>
                  <a:pt x="1062" y="500"/>
                </a:lnTo>
                <a:lnTo>
                  <a:pt x="1062" y="505"/>
                </a:lnTo>
                <a:lnTo>
                  <a:pt x="1060" y="508"/>
                </a:lnTo>
                <a:lnTo>
                  <a:pt x="1056" y="513"/>
                </a:lnTo>
                <a:lnTo>
                  <a:pt x="1049" y="517"/>
                </a:lnTo>
                <a:lnTo>
                  <a:pt x="1046" y="518"/>
                </a:lnTo>
                <a:lnTo>
                  <a:pt x="1046" y="519"/>
                </a:lnTo>
                <a:lnTo>
                  <a:pt x="1045" y="519"/>
                </a:lnTo>
                <a:lnTo>
                  <a:pt x="1041" y="521"/>
                </a:lnTo>
                <a:lnTo>
                  <a:pt x="1041" y="530"/>
                </a:lnTo>
                <a:lnTo>
                  <a:pt x="1044" y="535"/>
                </a:lnTo>
                <a:lnTo>
                  <a:pt x="1045" y="536"/>
                </a:lnTo>
                <a:lnTo>
                  <a:pt x="1046" y="538"/>
                </a:lnTo>
                <a:lnTo>
                  <a:pt x="1047" y="538"/>
                </a:lnTo>
                <a:lnTo>
                  <a:pt x="1050" y="538"/>
                </a:lnTo>
                <a:lnTo>
                  <a:pt x="1055" y="536"/>
                </a:lnTo>
                <a:lnTo>
                  <a:pt x="1062" y="535"/>
                </a:lnTo>
                <a:lnTo>
                  <a:pt x="1069" y="535"/>
                </a:lnTo>
                <a:lnTo>
                  <a:pt x="1079" y="536"/>
                </a:lnTo>
                <a:lnTo>
                  <a:pt x="1084" y="540"/>
                </a:lnTo>
                <a:lnTo>
                  <a:pt x="1086" y="544"/>
                </a:lnTo>
                <a:lnTo>
                  <a:pt x="1089" y="547"/>
                </a:lnTo>
                <a:lnTo>
                  <a:pt x="1091" y="550"/>
                </a:lnTo>
                <a:lnTo>
                  <a:pt x="1102" y="555"/>
                </a:lnTo>
                <a:lnTo>
                  <a:pt x="1109" y="558"/>
                </a:lnTo>
                <a:lnTo>
                  <a:pt x="1111" y="560"/>
                </a:lnTo>
                <a:lnTo>
                  <a:pt x="1116" y="561"/>
                </a:lnTo>
                <a:lnTo>
                  <a:pt x="1123" y="562"/>
                </a:lnTo>
                <a:lnTo>
                  <a:pt x="1135" y="562"/>
                </a:lnTo>
                <a:lnTo>
                  <a:pt x="1140" y="562"/>
                </a:lnTo>
                <a:lnTo>
                  <a:pt x="1148" y="562"/>
                </a:lnTo>
                <a:lnTo>
                  <a:pt x="1155" y="565"/>
                </a:lnTo>
                <a:lnTo>
                  <a:pt x="1162" y="566"/>
                </a:lnTo>
                <a:lnTo>
                  <a:pt x="1170" y="569"/>
                </a:lnTo>
                <a:lnTo>
                  <a:pt x="1175" y="573"/>
                </a:lnTo>
                <a:lnTo>
                  <a:pt x="1178" y="578"/>
                </a:lnTo>
                <a:lnTo>
                  <a:pt x="1180" y="583"/>
                </a:lnTo>
                <a:lnTo>
                  <a:pt x="1175" y="590"/>
                </a:lnTo>
                <a:lnTo>
                  <a:pt x="1166" y="599"/>
                </a:lnTo>
                <a:lnTo>
                  <a:pt x="1166" y="601"/>
                </a:lnTo>
                <a:lnTo>
                  <a:pt x="1165" y="603"/>
                </a:lnTo>
                <a:lnTo>
                  <a:pt x="1166" y="604"/>
                </a:lnTo>
                <a:lnTo>
                  <a:pt x="1168" y="605"/>
                </a:lnTo>
                <a:lnTo>
                  <a:pt x="1176" y="607"/>
                </a:lnTo>
                <a:lnTo>
                  <a:pt x="1192" y="607"/>
                </a:lnTo>
                <a:lnTo>
                  <a:pt x="1216" y="626"/>
                </a:lnTo>
                <a:lnTo>
                  <a:pt x="1221" y="628"/>
                </a:lnTo>
                <a:lnTo>
                  <a:pt x="1226" y="637"/>
                </a:lnTo>
                <a:lnTo>
                  <a:pt x="1231" y="644"/>
                </a:lnTo>
                <a:lnTo>
                  <a:pt x="1235" y="649"/>
                </a:lnTo>
                <a:lnTo>
                  <a:pt x="1235" y="651"/>
                </a:lnTo>
                <a:lnTo>
                  <a:pt x="1241" y="654"/>
                </a:lnTo>
                <a:lnTo>
                  <a:pt x="1270" y="671"/>
                </a:lnTo>
                <a:lnTo>
                  <a:pt x="1280" y="677"/>
                </a:lnTo>
                <a:lnTo>
                  <a:pt x="1287" y="681"/>
                </a:lnTo>
                <a:lnTo>
                  <a:pt x="1298" y="681"/>
                </a:lnTo>
                <a:lnTo>
                  <a:pt x="1303" y="683"/>
                </a:lnTo>
                <a:lnTo>
                  <a:pt x="1308" y="686"/>
                </a:lnTo>
                <a:lnTo>
                  <a:pt x="1314" y="688"/>
                </a:lnTo>
                <a:lnTo>
                  <a:pt x="1317" y="692"/>
                </a:lnTo>
                <a:lnTo>
                  <a:pt x="1318" y="696"/>
                </a:lnTo>
                <a:lnTo>
                  <a:pt x="1323" y="698"/>
                </a:lnTo>
                <a:lnTo>
                  <a:pt x="1335" y="703"/>
                </a:lnTo>
                <a:lnTo>
                  <a:pt x="1347" y="708"/>
                </a:lnTo>
                <a:lnTo>
                  <a:pt x="1355" y="711"/>
                </a:lnTo>
                <a:lnTo>
                  <a:pt x="1372" y="720"/>
                </a:lnTo>
                <a:lnTo>
                  <a:pt x="1389" y="727"/>
                </a:lnTo>
                <a:lnTo>
                  <a:pt x="1392" y="731"/>
                </a:lnTo>
                <a:lnTo>
                  <a:pt x="1396" y="735"/>
                </a:lnTo>
                <a:lnTo>
                  <a:pt x="1400" y="737"/>
                </a:lnTo>
                <a:lnTo>
                  <a:pt x="1403" y="741"/>
                </a:lnTo>
                <a:lnTo>
                  <a:pt x="1403" y="745"/>
                </a:lnTo>
                <a:lnTo>
                  <a:pt x="1406" y="746"/>
                </a:lnTo>
                <a:lnTo>
                  <a:pt x="1411" y="752"/>
                </a:lnTo>
                <a:lnTo>
                  <a:pt x="1419" y="760"/>
                </a:lnTo>
                <a:lnTo>
                  <a:pt x="1428" y="769"/>
                </a:lnTo>
                <a:lnTo>
                  <a:pt x="1435" y="774"/>
                </a:lnTo>
                <a:lnTo>
                  <a:pt x="1441" y="778"/>
                </a:lnTo>
                <a:lnTo>
                  <a:pt x="1454" y="782"/>
                </a:lnTo>
                <a:lnTo>
                  <a:pt x="1459" y="782"/>
                </a:lnTo>
                <a:lnTo>
                  <a:pt x="1463" y="784"/>
                </a:lnTo>
                <a:lnTo>
                  <a:pt x="1467" y="785"/>
                </a:lnTo>
                <a:lnTo>
                  <a:pt x="1471" y="787"/>
                </a:lnTo>
                <a:lnTo>
                  <a:pt x="1473" y="790"/>
                </a:lnTo>
                <a:lnTo>
                  <a:pt x="1477" y="793"/>
                </a:lnTo>
                <a:lnTo>
                  <a:pt x="1478" y="797"/>
                </a:lnTo>
                <a:lnTo>
                  <a:pt x="1481" y="801"/>
                </a:lnTo>
                <a:lnTo>
                  <a:pt x="1483" y="801"/>
                </a:lnTo>
                <a:lnTo>
                  <a:pt x="1484" y="801"/>
                </a:lnTo>
                <a:lnTo>
                  <a:pt x="1487" y="803"/>
                </a:lnTo>
                <a:lnTo>
                  <a:pt x="1488" y="803"/>
                </a:lnTo>
                <a:lnTo>
                  <a:pt x="1490" y="803"/>
                </a:lnTo>
                <a:lnTo>
                  <a:pt x="1498" y="812"/>
                </a:lnTo>
                <a:lnTo>
                  <a:pt x="1501" y="815"/>
                </a:lnTo>
                <a:lnTo>
                  <a:pt x="1501" y="819"/>
                </a:lnTo>
                <a:lnTo>
                  <a:pt x="1503" y="822"/>
                </a:lnTo>
                <a:lnTo>
                  <a:pt x="1504" y="825"/>
                </a:lnTo>
                <a:lnTo>
                  <a:pt x="1505" y="828"/>
                </a:lnTo>
                <a:lnTo>
                  <a:pt x="1511" y="834"/>
                </a:lnTo>
                <a:lnTo>
                  <a:pt x="1519" y="839"/>
                </a:lnTo>
                <a:lnTo>
                  <a:pt x="1533" y="846"/>
                </a:lnTo>
                <a:lnTo>
                  <a:pt x="1547" y="851"/>
                </a:lnTo>
                <a:lnTo>
                  <a:pt x="1559" y="852"/>
                </a:lnTo>
                <a:lnTo>
                  <a:pt x="1571" y="855"/>
                </a:lnTo>
                <a:lnTo>
                  <a:pt x="1577" y="857"/>
                </a:lnTo>
                <a:lnTo>
                  <a:pt x="1583" y="860"/>
                </a:lnTo>
                <a:lnTo>
                  <a:pt x="1588" y="863"/>
                </a:lnTo>
                <a:lnTo>
                  <a:pt x="1592" y="868"/>
                </a:lnTo>
                <a:lnTo>
                  <a:pt x="1592" y="873"/>
                </a:lnTo>
                <a:lnTo>
                  <a:pt x="1593" y="874"/>
                </a:lnTo>
                <a:lnTo>
                  <a:pt x="1596" y="875"/>
                </a:lnTo>
                <a:lnTo>
                  <a:pt x="1598" y="879"/>
                </a:lnTo>
                <a:lnTo>
                  <a:pt x="1609" y="882"/>
                </a:lnTo>
                <a:lnTo>
                  <a:pt x="1619" y="885"/>
                </a:lnTo>
                <a:lnTo>
                  <a:pt x="1626" y="890"/>
                </a:lnTo>
                <a:lnTo>
                  <a:pt x="1632" y="896"/>
                </a:lnTo>
                <a:lnTo>
                  <a:pt x="1641" y="907"/>
                </a:lnTo>
                <a:lnTo>
                  <a:pt x="1645" y="913"/>
                </a:lnTo>
                <a:lnTo>
                  <a:pt x="1647" y="920"/>
                </a:lnTo>
                <a:lnTo>
                  <a:pt x="1651" y="928"/>
                </a:lnTo>
                <a:lnTo>
                  <a:pt x="1654" y="931"/>
                </a:lnTo>
                <a:lnTo>
                  <a:pt x="1658" y="932"/>
                </a:lnTo>
                <a:lnTo>
                  <a:pt x="1658" y="934"/>
                </a:lnTo>
                <a:lnTo>
                  <a:pt x="1659" y="934"/>
                </a:lnTo>
                <a:lnTo>
                  <a:pt x="1660" y="934"/>
                </a:lnTo>
                <a:lnTo>
                  <a:pt x="1662" y="935"/>
                </a:lnTo>
                <a:lnTo>
                  <a:pt x="1667" y="942"/>
                </a:lnTo>
                <a:lnTo>
                  <a:pt x="1671" y="953"/>
                </a:lnTo>
                <a:lnTo>
                  <a:pt x="1670" y="961"/>
                </a:lnTo>
                <a:lnTo>
                  <a:pt x="1668" y="966"/>
                </a:lnTo>
                <a:lnTo>
                  <a:pt x="1668" y="968"/>
                </a:lnTo>
                <a:lnTo>
                  <a:pt x="1668" y="972"/>
                </a:lnTo>
                <a:lnTo>
                  <a:pt x="1670" y="977"/>
                </a:lnTo>
                <a:lnTo>
                  <a:pt x="1673" y="986"/>
                </a:lnTo>
                <a:lnTo>
                  <a:pt x="1674" y="988"/>
                </a:lnTo>
                <a:lnTo>
                  <a:pt x="1674" y="994"/>
                </a:lnTo>
                <a:lnTo>
                  <a:pt x="1673" y="999"/>
                </a:lnTo>
                <a:lnTo>
                  <a:pt x="1669" y="1002"/>
                </a:lnTo>
                <a:lnTo>
                  <a:pt x="1665" y="1008"/>
                </a:lnTo>
                <a:lnTo>
                  <a:pt x="1662" y="1013"/>
                </a:lnTo>
                <a:lnTo>
                  <a:pt x="1659" y="1015"/>
                </a:lnTo>
                <a:lnTo>
                  <a:pt x="1659" y="1017"/>
                </a:lnTo>
                <a:lnTo>
                  <a:pt x="1659" y="1020"/>
                </a:lnTo>
                <a:lnTo>
                  <a:pt x="1660" y="1022"/>
                </a:lnTo>
                <a:lnTo>
                  <a:pt x="1667" y="1027"/>
                </a:lnTo>
                <a:lnTo>
                  <a:pt x="1670" y="1031"/>
                </a:lnTo>
                <a:lnTo>
                  <a:pt x="1674" y="1033"/>
                </a:lnTo>
                <a:lnTo>
                  <a:pt x="1681" y="1036"/>
                </a:lnTo>
                <a:lnTo>
                  <a:pt x="1680" y="1030"/>
                </a:lnTo>
                <a:lnTo>
                  <a:pt x="1681" y="1025"/>
                </a:lnTo>
                <a:lnTo>
                  <a:pt x="1684" y="1021"/>
                </a:lnTo>
                <a:lnTo>
                  <a:pt x="1685" y="1019"/>
                </a:lnTo>
                <a:lnTo>
                  <a:pt x="1689" y="1016"/>
                </a:lnTo>
                <a:lnTo>
                  <a:pt x="1698" y="1016"/>
                </a:lnTo>
                <a:lnTo>
                  <a:pt x="1706" y="1020"/>
                </a:lnTo>
                <a:lnTo>
                  <a:pt x="1707" y="1022"/>
                </a:lnTo>
                <a:lnTo>
                  <a:pt x="1707" y="1025"/>
                </a:lnTo>
                <a:lnTo>
                  <a:pt x="1707" y="1027"/>
                </a:lnTo>
                <a:lnTo>
                  <a:pt x="1712" y="1027"/>
                </a:lnTo>
                <a:lnTo>
                  <a:pt x="1724" y="1028"/>
                </a:lnTo>
                <a:lnTo>
                  <a:pt x="1738" y="1028"/>
                </a:lnTo>
                <a:lnTo>
                  <a:pt x="1745" y="1028"/>
                </a:lnTo>
                <a:lnTo>
                  <a:pt x="1751" y="1031"/>
                </a:lnTo>
                <a:lnTo>
                  <a:pt x="1756" y="1036"/>
                </a:lnTo>
                <a:lnTo>
                  <a:pt x="1761" y="1041"/>
                </a:lnTo>
                <a:lnTo>
                  <a:pt x="1763" y="1047"/>
                </a:lnTo>
                <a:lnTo>
                  <a:pt x="1766" y="1052"/>
                </a:lnTo>
                <a:lnTo>
                  <a:pt x="1769" y="1053"/>
                </a:lnTo>
                <a:lnTo>
                  <a:pt x="1772" y="1055"/>
                </a:lnTo>
                <a:lnTo>
                  <a:pt x="1779" y="1060"/>
                </a:lnTo>
                <a:lnTo>
                  <a:pt x="1780" y="1073"/>
                </a:lnTo>
                <a:lnTo>
                  <a:pt x="1783" y="1086"/>
                </a:lnTo>
                <a:lnTo>
                  <a:pt x="1787" y="1098"/>
                </a:lnTo>
                <a:lnTo>
                  <a:pt x="1793" y="1108"/>
                </a:lnTo>
                <a:lnTo>
                  <a:pt x="1793" y="1112"/>
                </a:lnTo>
                <a:lnTo>
                  <a:pt x="1794" y="1114"/>
                </a:lnTo>
                <a:lnTo>
                  <a:pt x="1795" y="1115"/>
                </a:lnTo>
                <a:lnTo>
                  <a:pt x="1796" y="1118"/>
                </a:lnTo>
                <a:lnTo>
                  <a:pt x="1796" y="1119"/>
                </a:lnTo>
                <a:lnTo>
                  <a:pt x="1795" y="1120"/>
                </a:lnTo>
                <a:lnTo>
                  <a:pt x="1798" y="1128"/>
                </a:lnTo>
                <a:lnTo>
                  <a:pt x="1800" y="1136"/>
                </a:lnTo>
                <a:lnTo>
                  <a:pt x="1805" y="1146"/>
                </a:lnTo>
                <a:lnTo>
                  <a:pt x="1810" y="1156"/>
                </a:lnTo>
                <a:lnTo>
                  <a:pt x="1815" y="1166"/>
                </a:lnTo>
                <a:lnTo>
                  <a:pt x="1821" y="1174"/>
                </a:lnTo>
                <a:lnTo>
                  <a:pt x="1827" y="1181"/>
                </a:lnTo>
                <a:lnTo>
                  <a:pt x="1833" y="1185"/>
                </a:lnTo>
                <a:lnTo>
                  <a:pt x="1835" y="1191"/>
                </a:lnTo>
                <a:lnTo>
                  <a:pt x="1839" y="1195"/>
                </a:lnTo>
                <a:lnTo>
                  <a:pt x="1850" y="1202"/>
                </a:lnTo>
                <a:lnTo>
                  <a:pt x="1858" y="1210"/>
                </a:lnTo>
                <a:lnTo>
                  <a:pt x="1865" y="1212"/>
                </a:lnTo>
                <a:lnTo>
                  <a:pt x="1876" y="1216"/>
                </a:lnTo>
                <a:lnTo>
                  <a:pt x="1889" y="1221"/>
                </a:lnTo>
                <a:lnTo>
                  <a:pt x="1904" y="1226"/>
                </a:lnTo>
                <a:lnTo>
                  <a:pt x="1905" y="1226"/>
                </a:lnTo>
                <a:lnTo>
                  <a:pt x="1908" y="1227"/>
                </a:lnTo>
                <a:lnTo>
                  <a:pt x="1921" y="1227"/>
                </a:lnTo>
                <a:lnTo>
                  <a:pt x="1930" y="1229"/>
                </a:lnTo>
                <a:lnTo>
                  <a:pt x="1936" y="1232"/>
                </a:lnTo>
                <a:lnTo>
                  <a:pt x="1940" y="1234"/>
                </a:lnTo>
                <a:lnTo>
                  <a:pt x="1942" y="1238"/>
                </a:lnTo>
                <a:lnTo>
                  <a:pt x="1944" y="1241"/>
                </a:lnTo>
                <a:lnTo>
                  <a:pt x="1947" y="1244"/>
                </a:lnTo>
                <a:lnTo>
                  <a:pt x="1951" y="1246"/>
                </a:lnTo>
                <a:lnTo>
                  <a:pt x="1952" y="1249"/>
                </a:lnTo>
                <a:lnTo>
                  <a:pt x="1955" y="1249"/>
                </a:lnTo>
                <a:lnTo>
                  <a:pt x="1944" y="1241"/>
                </a:lnTo>
                <a:lnTo>
                  <a:pt x="1935" y="1237"/>
                </a:lnTo>
                <a:lnTo>
                  <a:pt x="1932" y="1227"/>
                </a:lnTo>
                <a:lnTo>
                  <a:pt x="1930" y="1218"/>
                </a:lnTo>
                <a:lnTo>
                  <a:pt x="1927" y="1210"/>
                </a:lnTo>
                <a:lnTo>
                  <a:pt x="1927" y="1202"/>
                </a:lnTo>
                <a:lnTo>
                  <a:pt x="1930" y="1195"/>
                </a:lnTo>
                <a:lnTo>
                  <a:pt x="1933" y="1189"/>
                </a:lnTo>
                <a:lnTo>
                  <a:pt x="1936" y="1186"/>
                </a:lnTo>
                <a:lnTo>
                  <a:pt x="1940" y="1184"/>
                </a:lnTo>
                <a:lnTo>
                  <a:pt x="1944" y="1181"/>
                </a:lnTo>
                <a:lnTo>
                  <a:pt x="1949" y="1180"/>
                </a:lnTo>
                <a:lnTo>
                  <a:pt x="1968" y="1177"/>
                </a:lnTo>
                <a:lnTo>
                  <a:pt x="1993" y="1172"/>
                </a:lnTo>
                <a:lnTo>
                  <a:pt x="2006" y="1168"/>
                </a:lnTo>
                <a:lnTo>
                  <a:pt x="2015" y="1166"/>
                </a:lnTo>
                <a:lnTo>
                  <a:pt x="2023" y="1163"/>
                </a:lnTo>
                <a:lnTo>
                  <a:pt x="2026" y="1159"/>
                </a:lnTo>
                <a:lnTo>
                  <a:pt x="2034" y="1161"/>
                </a:lnTo>
                <a:lnTo>
                  <a:pt x="2040" y="1162"/>
                </a:lnTo>
                <a:lnTo>
                  <a:pt x="2046" y="1166"/>
                </a:lnTo>
                <a:lnTo>
                  <a:pt x="2055" y="1170"/>
                </a:lnTo>
                <a:lnTo>
                  <a:pt x="2061" y="1186"/>
                </a:lnTo>
                <a:lnTo>
                  <a:pt x="2064" y="1196"/>
                </a:lnTo>
                <a:lnTo>
                  <a:pt x="2067" y="1200"/>
                </a:lnTo>
                <a:lnTo>
                  <a:pt x="2068" y="1200"/>
                </a:lnTo>
                <a:lnTo>
                  <a:pt x="2070" y="1200"/>
                </a:lnTo>
                <a:lnTo>
                  <a:pt x="2073" y="1200"/>
                </a:lnTo>
                <a:lnTo>
                  <a:pt x="2078" y="1203"/>
                </a:lnTo>
                <a:lnTo>
                  <a:pt x="2085" y="1213"/>
                </a:lnTo>
                <a:lnTo>
                  <a:pt x="2086" y="1223"/>
                </a:lnTo>
                <a:lnTo>
                  <a:pt x="2090" y="1230"/>
                </a:lnTo>
                <a:lnTo>
                  <a:pt x="2094" y="1237"/>
                </a:lnTo>
                <a:lnTo>
                  <a:pt x="2099" y="1241"/>
                </a:lnTo>
                <a:lnTo>
                  <a:pt x="2105" y="1246"/>
                </a:lnTo>
                <a:lnTo>
                  <a:pt x="2110" y="1252"/>
                </a:lnTo>
                <a:lnTo>
                  <a:pt x="2115" y="1259"/>
                </a:lnTo>
                <a:lnTo>
                  <a:pt x="2118" y="1268"/>
                </a:lnTo>
                <a:lnTo>
                  <a:pt x="2121" y="1272"/>
                </a:lnTo>
                <a:lnTo>
                  <a:pt x="2121" y="1276"/>
                </a:lnTo>
                <a:lnTo>
                  <a:pt x="2122" y="1277"/>
                </a:lnTo>
                <a:lnTo>
                  <a:pt x="2126" y="1277"/>
                </a:lnTo>
                <a:lnTo>
                  <a:pt x="2129" y="1288"/>
                </a:lnTo>
                <a:lnTo>
                  <a:pt x="2133" y="1299"/>
                </a:lnTo>
                <a:lnTo>
                  <a:pt x="2134" y="1304"/>
                </a:lnTo>
                <a:lnTo>
                  <a:pt x="2135" y="1309"/>
                </a:lnTo>
                <a:lnTo>
                  <a:pt x="2135" y="1315"/>
                </a:lnTo>
                <a:lnTo>
                  <a:pt x="2135" y="1321"/>
                </a:lnTo>
                <a:lnTo>
                  <a:pt x="2139" y="1323"/>
                </a:lnTo>
                <a:lnTo>
                  <a:pt x="2141" y="1326"/>
                </a:lnTo>
                <a:lnTo>
                  <a:pt x="2141" y="1331"/>
                </a:lnTo>
                <a:lnTo>
                  <a:pt x="2144" y="1336"/>
                </a:lnTo>
                <a:lnTo>
                  <a:pt x="2146" y="1343"/>
                </a:lnTo>
                <a:lnTo>
                  <a:pt x="2150" y="1349"/>
                </a:lnTo>
                <a:lnTo>
                  <a:pt x="2159" y="1361"/>
                </a:lnTo>
                <a:lnTo>
                  <a:pt x="2163" y="1371"/>
                </a:lnTo>
                <a:lnTo>
                  <a:pt x="2176" y="1380"/>
                </a:lnTo>
                <a:lnTo>
                  <a:pt x="2187" y="1386"/>
                </a:lnTo>
                <a:lnTo>
                  <a:pt x="2199" y="1390"/>
                </a:lnTo>
                <a:lnTo>
                  <a:pt x="2210" y="1393"/>
                </a:lnTo>
                <a:lnTo>
                  <a:pt x="2236" y="1394"/>
                </a:lnTo>
                <a:lnTo>
                  <a:pt x="2264" y="1394"/>
                </a:lnTo>
                <a:lnTo>
                  <a:pt x="2286" y="1385"/>
                </a:lnTo>
                <a:lnTo>
                  <a:pt x="2293" y="1382"/>
                </a:lnTo>
                <a:lnTo>
                  <a:pt x="2301" y="1385"/>
                </a:lnTo>
                <a:lnTo>
                  <a:pt x="2321" y="1391"/>
                </a:lnTo>
                <a:lnTo>
                  <a:pt x="2324" y="1412"/>
                </a:lnTo>
                <a:lnTo>
                  <a:pt x="2325" y="1416"/>
                </a:lnTo>
                <a:lnTo>
                  <a:pt x="2326" y="1420"/>
                </a:lnTo>
                <a:lnTo>
                  <a:pt x="2332" y="1435"/>
                </a:lnTo>
                <a:lnTo>
                  <a:pt x="2348" y="1451"/>
                </a:lnTo>
                <a:lnTo>
                  <a:pt x="2374" y="1474"/>
                </a:lnTo>
                <a:lnTo>
                  <a:pt x="2387" y="1485"/>
                </a:lnTo>
                <a:lnTo>
                  <a:pt x="2400" y="1495"/>
                </a:lnTo>
                <a:lnTo>
                  <a:pt x="2411" y="1501"/>
                </a:lnTo>
                <a:lnTo>
                  <a:pt x="2417" y="1505"/>
                </a:lnTo>
                <a:lnTo>
                  <a:pt x="2417" y="1511"/>
                </a:lnTo>
                <a:lnTo>
                  <a:pt x="2417" y="1519"/>
                </a:lnTo>
                <a:lnTo>
                  <a:pt x="2417" y="1529"/>
                </a:lnTo>
                <a:lnTo>
                  <a:pt x="2419" y="1535"/>
                </a:lnTo>
                <a:lnTo>
                  <a:pt x="2425" y="1549"/>
                </a:lnTo>
                <a:lnTo>
                  <a:pt x="2433" y="1558"/>
                </a:lnTo>
                <a:lnTo>
                  <a:pt x="2436" y="1566"/>
                </a:lnTo>
                <a:lnTo>
                  <a:pt x="2439" y="1574"/>
                </a:lnTo>
                <a:lnTo>
                  <a:pt x="2441" y="1585"/>
                </a:lnTo>
                <a:lnTo>
                  <a:pt x="2441" y="1601"/>
                </a:lnTo>
                <a:lnTo>
                  <a:pt x="2441" y="1605"/>
                </a:lnTo>
                <a:lnTo>
                  <a:pt x="2443" y="1610"/>
                </a:lnTo>
                <a:lnTo>
                  <a:pt x="2444" y="1616"/>
                </a:lnTo>
                <a:lnTo>
                  <a:pt x="2446" y="1621"/>
                </a:lnTo>
                <a:lnTo>
                  <a:pt x="2449" y="1626"/>
                </a:lnTo>
                <a:lnTo>
                  <a:pt x="2452" y="1631"/>
                </a:lnTo>
                <a:lnTo>
                  <a:pt x="2456" y="1634"/>
                </a:lnTo>
                <a:lnTo>
                  <a:pt x="2461" y="1637"/>
                </a:lnTo>
                <a:lnTo>
                  <a:pt x="2466" y="1639"/>
                </a:lnTo>
                <a:lnTo>
                  <a:pt x="2468" y="1643"/>
                </a:lnTo>
                <a:lnTo>
                  <a:pt x="2471" y="1647"/>
                </a:lnTo>
                <a:lnTo>
                  <a:pt x="2473" y="1649"/>
                </a:lnTo>
                <a:lnTo>
                  <a:pt x="2477" y="1653"/>
                </a:lnTo>
                <a:lnTo>
                  <a:pt x="2485" y="1659"/>
                </a:lnTo>
                <a:lnTo>
                  <a:pt x="2494" y="1667"/>
                </a:lnTo>
                <a:lnTo>
                  <a:pt x="2496" y="1671"/>
                </a:lnTo>
                <a:lnTo>
                  <a:pt x="2498" y="1673"/>
                </a:lnTo>
                <a:lnTo>
                  <a:pt x="2505" y="1682"/>
                </a:lnTo>
                <a:lnTo>
                  <a:pt x="2513" y="1692"/>
                </a:lnTo>
                <a:lnTo>
                  <a:pt x="2523" y="1698"/>
                </a:lnTo>
                <a:lnTo>
                  <a:pt x="2533" y="1704"/>
                </a:lnTo>
                <a:lnTo>
                  <a:pt x="2533" y="1703"/>
                </a:lnTo>
                <a:lnTo>
                  <a:pt x="2536" y="1702"/>
                </a:lnTo>
                <a:lnTo>
                  <a:pt x="2537" y="1703"/>
                </a:lnTo>
                <a:lnTo>
                  <a:pt x="2539" y="1703"/>
                </a:lnTo>
                <a:lnTo>
                  <a:pt x="2545" y="1705"/>
                </a:lnTo>
                <a:lnTo>
                  <a:pt x="2549" y="1707"/>
                </a:lnTo>
                <a:lnTo>
                  <a:pt x="2553" y="1709"/>
                </a:lnTo>
                <a:lnTo>
                  <a:pt x="2554" y="1710"/>
                </a:lnTo>
                <a:lnTo>
                  <a:pt x="2559" y="1713"/>
                </a:lnTo>
                <a:lnTo>
                  <a:pt x="2564" y="1715"/>
                </a:lnTo>
                <a:lnTo>
                  <a:pt x="2571" y="1714"/>
                </a:lnTo>
                <a:lnTo>
                  <a:pt x="2576" y="1715"/>
                </a:lnTo>
                <a:lnTo>
                  <a:pt x="2580" y="1715"/>
                </a:lnTo>
                <a:lnTo>
                  <a:pt x="2582" y="1714"/>
                </a:lnTo>
                <a:lnTo>
                  <a:pt x="2584" y="1713"/>
                </a:lnTo>
                <a:lnTo>
                  <a:pt x="2587" y="1710"/>
                </a:lnTo>
                <a:lnTo>
                  <a:pt x="2589" y="1708"/>
                </a:lnTo>
                <a:lnTo>
                  <a:pt x="2592" y="1707"/>
                </a:lnTo>
                <a:lnTo>
                  <a:pt x="2597" y="1707"/>
                </a:lnTo>
                <a:lnTo>
                  <a:pt x="2602" y="1707"/>
                </a:lnTo>
                <a:lnTo>
                  <a:pt x="2610" y="1707"/>
                </a:lnTo>
                <a:lnTo>
                  <a:pt x="2615" y="1707"/>
                </a:lnTo>
                <a:lnTo>
                  <a:pt x="2620" y="1710"/>
                </a:lnTo>
                <a:lnTo>
                  <a:pt x="2626" y="1711"/>
                </a:lnTo>
                <a:lnTo>
                  <a:pt x="2630" y="1713"/>
                </a:lnTo>
                <a:lnTo>
                  <a:pt x="2632" y="1714"/>
                </a:lnTo>
                <a:lnTo>
                  <a:pt x="2638" y="1715"/>
                </a:lnTo>
                <a:lnTo>
                  <a:pt x="2649" y="1716"/>
                </a:lnTo>
                <a:lnTo>
                  <a:pt x="2663" y="1718"/>
                </a:lnTo>
                <a:lnTo>
                  <a:pt x="2675" y="1720"/>
                </a:lnTo>
                <a:lnTo>
                  <a:pt x="2676" y="1720"/>
                </a:lnTo>
                <a:lnTo>
                  <a:pt x="2682" y="1722"/>
                </a:lnTo>
                <a:lnTo>
                  <a:pt x="2688" y="1722"/>
                </a:lnTo>
                <a:lnTo>
                  <a:pt x="2693" y="1727"/>
                </a:lnTo>
                <a:lnTo>
                  <a:pt x="2702" y="1736"/>
                </a:lnTo>
                <a:lnTo>
                  <a:pt x="2709" y="1747"/>
                </a:lnTo>
                <a:lnTo>
                  <a:pt x="2714" y="1753"/>
                </a:lnTo>
                <a:lnTo>
                  <a:pt x="2718" y="1757"/>
                </a:lnTo>
                <a:lnTo>
                  <a:pt x="2722" y="1760"/>
                </a:lnTo>
                <a:lnTo>
                  <a:pt x="2725" y="1762"/>
                </a:lnTo>
                <a:lnTo>
                  <a:pt x="2728" y="1765"/>
                </a:lnTo>
                <a:lnTo>
                  <a:pt x="2736" y="1779"/>
                </a:lnTo>
                <a:lnTo>
                  <a:pt x="2746" y="1793"/>
                </a:lnTo>
                <a:lnTo>
                  <a:pt x="2748" y="1798"/>
                </a:lnTo>
                <a:lnTo>
                  <a:pt x="2752" y="1806"/>
                </a:lnTo>
                <a:lnTo>
                  <a:pt x="2750" y="1809"/>
                </a:lnTo>
                <a:lnTo>
                  <a:pt x="2745" y="1812"/>
                </a:lnTo>
                <a:lnTo>
                  <a:pt x="2740" y="1813"/>
                </a:lnTo>
                <a:lnTo>
                  <a:pt x="2734" y="1815"/>
                </a:lnTo>
                <a:lnTo>
                  <a:pt x="2726" y="1818"/>
                </a:lnTo>
                <a:lnTo>
                  <a:pt x="2720" y="1822"/>
                </a:lnTo>
                <a:lnTo>
                  <a:pt x="2714" y="1825"/>
                </a:lnTo>
                <a:lnTo>
                  <a:pt x="2709" y="1833"/>
                </a:lnTo>
                <a:lnTo>
                  <a:pt x="2704" y="1834"/>
                </a:lnTo>
                <a:lnTo>
                  <a:pt x="2698" y="1835"/>
                </a:lnTo>
                <a:lnTo>
                  <a:pt x="2692" y="1841"/>
                </a:lnTo>
                <a:lnTo>
                  <a:pt x="2677" y="1852"/>
                </a:lnTo>
                <a:lnTo>
                  <a:pt x="2662" y="1863"/>
                </a:lnTo>
                <a:lnTo>
                  <a:pt x="2652" y="1868"/>
                </a:lnTo>
                <a:lnTo>
                  <a:pt x="2649" y="1871"/>
                </a:lnTo>
                <a:lnTo>
                  <a:pt x="2643" y="1874"/>
                </a:lnTo>
                <a:lnTo>
                  <a:pt x="2633" y="1877"/>
                </a:lnTo>
                <a:lnTo>
                  <a:pt x="2622" y="1879"/>
                </a:lnTo>
                <a:lnTo>
                  <a:pt x="2602" y="1884"/>
                </a:lnTo>
                <a:lnTo>
                  <a:pt x="2588" y="1885"/>
                </a:lnTo>
                <a:lnTo>
                  <a:pt x="2602" y="1884"/>
                </a:lnTo>
                <a:lnTo>
                  <a:pt x="2621" y="1883"/>
                </a:lnTo>
                <a:lnTo>
                  <a:pt x="2643" y="1880"/>
                </a:lnTo>
                <a:lnTo>
                  <a:pt x="2665" y="1878"/>
                </a:lnTo>
                <a:lnTo>
                  <a:pt x="2676" y="1875"/>
                </a:lnTo>
                <a:lnTo>
                  <a:pt x="2693" y="1871"/>
                </a:lnTo>
                <a:lnTo>
                  <a:pt x="2702" y="1867"/>
                </a:lnTo>
                <a:lnTo>
                  <a:pt x="2708" y="1864"/>
                </a:lnTo>
                <a:lnTo>
                  <a:pt x="2714" y="1861"/>
                </a:lnTo>
                <a:lnTo>
                  <a:pt x="2717" y="1857"/>
                </a:lnTo>
                <a:lnTo>
                  <a:pt x="2728" y="1852"/>
                </a:lnTo>
                <a:lnTo>
                  <a:pt x="2748" y="1841"/>
                </a:lnTo>
                <a:lnTo>
                  <a:pt x="2767" y="1830"/>
                </a:lnTo>
                <a:lnTo>
                  <a:pt x="2777" y="1824"/>
                </a:lnTo>
                <a:lnTo>
                  <a:pt x="2779" y="1823"/>
                </a:lnTo>
                <a:lnTo>
                  <a:pt x="2782" y="1820"/>
                </a:lnTo>
                <a:lnTo>
                  <a:pt x="2782" y="1818"/>
                </a:lnTo>
                <a:lnTo>
                  <a:pt x="2782" y="1817"/>
                </a:lnTo>
                <a:lnTo>
                  <a:pt x="2782" y="1812"/>
                </a:lnTo>
                <a:lnTo>
                  <a:pt x="2783" y="1808"/>
                </a:lnTo>
                <a:lnTo>
                  <a:pt x="2796" y="1802"/>
                </a:lnTo>
                <a:lnTo>
                  <a:pt x="2802" y="1800"/>
                </a:lnTo>
                <a:lnTo>
                  <a:pt x="2808" y="1796"/>
                </a:lnTo>
                <a:lnTo>
                  <a:pt x="2826" y="1792"/>
                </a:lnTo>
                <a:lnTo>
                  <a:pt x="2835" y="1789"/>
                </a:lnTo>
                <a:lnTo>
                  <a:pt x="2844" y="1784"/>
                </a:lnTo>
                <a:lnTo>
                  <a:pt x="2854" y="1784"/>
                </a:lnTo>
                <a:lnTo>
                  <a:pt x="2857" y="1785"/>
                </a:lnTo>
                <a:lnTo>
                  <a:pt x="2860" y="1786"/>
                </a:lnTo>
                <a:lnTo>
                  <a:pt x="2866" y="1789"/>
                </a:lnTo>
                <a:lnTo>
                  <a:pt x="2877" y="1797"/>
                </a:lnTo>
                <a:lnTo>
                  <a:pt x="2888" y="1806"/>
                </a:lnTo>
                <a:lnTo>
                  <a:pt x="2898" y="1812"/>
                </a:lnTo>
                <a:lnTo>
                  <a:pt x="2906" y="1818"/>
                </a:lnTo>
                <a:lnTo>
                  <a:pt x="2910" y="1820"/>
                </a:lnTo>
                <a:lnTo>
                  <a:pt x="2915" y="1825"/>
                </a:lnTo>
                <a:lnTo>
                  <a:pt x="2919" y="1830"/>
                </a:lnTo>
                <a:lnTo>
                  <a:pt x="2922" y="1836"/>
                </a:lnTo>
                <a:lnTo>
                  <a:pt x="2926" y="1841"/>
                </a:lnTo>
                <a:lnTo>
                  <a:pt x="2926" y="1844"/>
                </a:lnTo>
                <a:lnTo>
                  <a:pt x="2926" y="1847"/>
                </a:lnTo>
                <a:lnTo>
                  <a:pt x="2923" y="1847"/>
                </a:lnTo>
                <a:lnTo>
                  <a:pt x="2922" y="1850"/>
                </a:lnTo>
                <a:lnTo>
                  <a:pt x="2920" y="1858"/>
                </a:lnTo>
                <a:lnTo>
                  <a:pt x="2921" y="1863"/>
                </a:lnTo>
                <a:lnTo>
                  <a:pt x="2922" y="1867"/>
                </a:lnTo>
                <a:lnTo>
                  <a:pt x="2923" y="1869"/>
                </a:lnTo>
                <a:lnTo>
                  <a:pt x="2926" y="1872"/>
                </a:lnTo>
                <a:lnTo>
                  <a:pt x="2928" y="1874"/>
                </a:lnTo>
                <a:lnTo>
                  <a:pt x="2934" y="1879"/>
                </a:lnTo>
                <a:lnTo>
                  <a:pt x="2938" y="1883"/>
                </a:lnTo>
                <a:lnTo>
                  <a:pt x="2939" y="1884"/>
                </a:lnTo>
                <a:lnTo>
                  <a:pt x="2942" y="1885"/>
                </a:lnTo>
                <a:lnTo>
                  <a:pt x="2944" y="1889"/>
                </a:lnTo>
                <a:lnTo>
                  <a:pt x="2948" y="1890"/>
                </a:lnTo>
                <a:lnTo>
                  <a:pt x="2952" y="1891"/>
                </a:lnTo>
                <a:lnTo>
                  <a:pt x="2957" y="1891"/>
                </a:lnTo>
                <a:lnTo>
                  <a:pt x="2957" y="1889"/>
                </a:lnTo>
                <a:lnTo>
                  <a:pt x="2955" y="1885"/>
                </a:lnTo>
                <a:lnTo>
                  <a:pt x="2954" y="1883"/>
                </a:lnTo>
                <a:lnTo>
                  <a:pt x="2952" y="1880"/>
                </a:lnTo>
                <a:lnTo>
                  <a:pt x="2945" y="1877"/>
                </a:lnTo>
                <a:lnTo>
                  <a:pt x="2938" y="1874"/>
                </a:lnTo>
                <a:lnTo>
                  <a:pt x="2937" y="1869"/>
                </a:lnTo>
                <a:lnTo>
                  <a:pt x="2937" y="1862"/>
                </a:lnTo>
                <a:lnTo>
                  <a:pt x="2937" y="1860"/>
                </a:lnTo>
                <a:lnTo>
                  <a:pt x="2939" y="1858"/>
                </a:lnTo>
                <a:lnTo>
                  <a:pt x="2944" y="1858"/>
                </a:lnTo>
                <a:lnTo>
                  <a:pt x="2952" y="1862"/>
                </a:lnTo>
                <a:lnTo>
                  <a:pt x="2958" y="1867"/>
                </a:lnTo>
                <a:lnTo>
                  <a:pt x="2964" y="1872"/>
                </a:lnTo>
                <a:lnTo>
                  <a:pt x="2970" y="1879"/>
                </a:lnTo>
                <a:lnTo>
                  <a:pt x="2974" y="1885"/>
                </a:lnTo>
                <a:lnTo>
                  <a:pt x="2975" y="1886"/>
                </a:lnTo>
                <a:lnTo>
                  <a:pt x="2976" y="1889"/>
                </a:lnTo>
                <a:lnTo>
                  <a:pt x="2980" y="1899"/>
                </a:lnTo>
                <a:lnTo>
                  <a:pt x="2982" y="1902"/>
                </a:lnTo>
                <a:lnTo>
                  <a:pt x="2983" y="1912"/>
                </a:lnTo>
                <a:lnTo>
                  <a:pt x="2982" y="1923"/>
                </a:lnTo>
                <a:lnTo>
                  <a:pt x="2987" y="1935"/>
                </a:lnTo>
                <a:lnTo>
                  <a:pt x="2993" y="1948"/>
                </a:lnTo>
                <a:lnTo>
                  <a:pt x="2996" y="1957"/>
                </a:lnTo>
                <a:lnTo>
                  <a:pt x="2997" y="1967"/>
                </a:lnTo>
                <a:lnTo>
                  <a:pt x="2990" y="1971"/>
                </a:lnTo>
                <a:lnTo>
                  <a:pt x="2980" y="1972"/>
                </a:lnTo>
                <a:lnTo>
                  <a:pt x="2970" y="1975"/>
                </a:lnTo>
                <a:lnTo>
                  <a:pt x="2959" y="1976"/>
                </a:lnTo>
                <a:lnTo>
                  <a:pt x="2950" y="1978"/>
                </a:lnTo>
                <a:lnTo>
                  <a:pt x="2943" y="1982"/>
                </a:lnTo>
                <a:lnTo>
                  <a:pt x="2939" y="1983"/>
                </a:lnTo>
                <a:lnTo>
                  <a:pt x="2938" y="1986"/>
                </a:lnTo>
                <a:lnTo>
                  <a:pt x="2936" y="1989"/>
                </a:lnTo>
                <a:lnTo>
                  <a:pt x="2936" y="1993"/>
                </a:lnTo>
                <a:lnTo>
                  <a:pt x="2939" y="1993"/>
                </a:lnTo>
                <a:lnTo>
                  <a:pt x="2943" y="1992"/>
                </a:lnTo>
                <a:lnTo>
                  <a:pt x="2944" y="1993"/>
                </a:lnTo>
                <a:lnTo>
                  <a:pt x="2944" y="1994"/>
                </a:lnTo>
                <a:lnTo>
                  <a:pt x="2938" y="1994"/>
                </a:lnTo>
                <a:lnTo>
                  <a:pt x="2932" y="1994"/>
                </a:lnTo>
                <a:lnTo>
                  <a:pt x="2925" y="1995"/>
                </a:lnTo>
                <a:lnTo>
                  <a:pt x="2919" y="1998"/>
                </a:lnTo>
                <a:lnTo>
                  <a:pt x="2915" y="2003"/>
                </a:lnTo>
                <a:lnTo>
                  <a:pt x="2912" y="2009"/>
                </a:lnTo>
                <a:lnTo>
                  <a:pt x="2911" y="2011"/>
                </a:lnTo>
                <a:lnTo>
                  <a:pt x="2909" y="2014"/>
                </a:lnTo>
                <a:lnTo>
                  <a:pt x="2906" y="2016"/>
                </a:lnTo>
                <a:lnTo>
                  <a:pt x="2903" y="2017"/>
                </a:lnTo>
                <a:lnTo>
                  <a:pt x="2903" y="2025"/>
                </a:lnTo>
                <a:lnTo>
                  <a:pt x="2905" y="2031"/>
                </a:lnTo>
                <a:lnTo>
                  <a:pt x="2908" y="2037"/>
                </a:lnTo>
                <a:lnTo>
                  <a:pt x="2912" y="2043"/>
                </a:lnTo>
                <a:lnTo>
                  <a:pt x="2917" y="2047"/>
                </a:lnTo>
                <a:lnTo>
                  <a:pt x="2925" y="2050"/>
                </a:lnTo>
                <a:lnTo>
                  <a:pt x="2932" y="2053"/>
                </a:lnTo>
                <a:lnTo>
                  <a:pt x="2941" y="205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69" name="Freeform 1747"/>
          <p:cNvSpPr>
            <a:spLocks/>
          </p:cNvSpPr>
          <p:nvPr/>
        </p:nvSpPr>
        <p:spPr bwMode="auto">
          <a:xfrm>
            <a:off x="693738" y="2074185"/>
            <a:ext cx="2006600" cy="2135188"/>
          </a:xfrm>
          <a:custGeom>
            <a:avLst/>
            <a:gdLst>
              <a:gd name="T0" fmla="*/ 2147483647 w 3791"/>
              <a:gd name="T1" fmla="*/ 2147483647 h 4037"/>
              <a:gd name="T2" fmla="*/ 2147483647 w 3791"/>
              <a:gd name="T3" fmla="*/ 2147483647 h 4037"/>
              <a:gd name="T4" fmla="*/ 2147483647 w 3791"/>
              <a:gd name="T5" fmla="*/ 2147483647 h 4037"/>
              <a:gd name="T6" fmla="*/ 2147483647 w 3791"/>
              <a:gd name="T7" fmla="*/ 2147483647 h 4037"/>
              <a:gd name="T8" fmla="*/ 2147483647 w 3791"/>
              <a:gd name="T9" fmla="*/ 2147483647 h 4037"/>
              <a:gd name="T10" fmla="*/ 2147483647 w 3791"/>
              <a:gd name="T11" fmla="*/ 2147483647 h 4037"/>
              <a:gd name="T12" fmla="*/ 2147483647 w 3791"/>
              <a:gd name="T13" fmla="*/ 2147483647 h 4037"/>
              <a:gd name="T14" fmla="*/ 2147483647 w 3791"/>
              <a:gd name="T15" fmla="*/ 2147483647 h 4037"/>
              <a:gd name="T16" fmla="*/ 2147483647 w 3791"/>
              <a:gd name="T17" fmla="*/ 2147483647 h 4037"/>
              <a:gd name="T18" fmla="*/ 2147483647 w 3791"/>
              <a:gd name="T19" fmla="*/ 2147483647 h 4037"/>
              <a:gd name="T20" fmla="*/ 2147483647 w 3791"/>
              <a:gd name="T21" fmla="*/ 2147483647 h 4037"/>
              <a:gd name="T22" fmla="*/ 2147483647 w 3791"/>
              <a:gd name="T23" fmla="*/ 2147483647 h 4037"/>
              <a:gd name="T24" fmla="*/ 2147483647 w 3791"/>
              <a:gd name="T25" fmla="*/ 2147483647 h 4037"/>
              <a:gd name="T26" fmla="*/ 2147483647 w 3791"/>
              <a:gd name="T27" fmla="*/ 2147483647 h 4037"/>
              <a:gd name="T28" fmla="*/ 2147483647 w 3791"/>
              <a:gd name="T29" fmla="*/ 2147483647 h 4037"/>
              <a:gd name="T30" fmla="*/ 2147483647 w 3791"/>
              <a:gd name="T31" fmla="*/ 2147483647 h 4037"/>
              <a:gd name="T32" fmla="*/ 2147483647 w 3791"/>
              <a:gd name="T33" fmla="*/ 2147483647 h 4037"/>
              <a:gd name="T34" fmla="*/ 2147483647 w 3791"/>
              <a:gd name="T35" fmla="*/ 2147483647 h 4037"/>
              <a:gd name="T36" fmla="*/ 2147483647 w 3791"/>
              <a:gd name="T37" fmla="*/ 2147483647 h 4037"/>
              <a:gd name="T38" fmla="*/ 2147483647 w 3791"/>
              <a:gd name="T39" fmla="*/ 2147483647 h 4037"/>
              <a:gd name="T40" fmla="*/ 2147483647 w 3791"/>
              <a:gd name="T41" fmla="*/ 2147483647 h 4037"/>
              <a:gd name="T42" fmla="*/ 2147483647 w 3791"/>
              <a:gd name="T43" fmla="*/ 2147483647 h 4037"/>
              <a:gd name="T44" fmla="*/ 2147483647 w 3791"/>
              <a:gd name="T45" fmla="*/ 2147483647 h 4037"/>
              <a:gd name="T46" fmla="*/ 2147483647 w 3791"/>
              <a:gd name="T47" fmla="*/ 2147483647 h 4037"/>
              <a:gd name="T48" fmla="*/ 2147483647 w 3791"/>
              <a:gd name="T49" fmla="*/ 2147483647 h 4037"/>
              <a:gd name="T50" fmla="*/ 2147483647 w 3791"/>
              <a:gd name="T51" fmla="*/ 2147483647 h 4037"/>
              <a:gd name="T52" fmla="*/ 2147483647 w 3791"/>
              <a:gd name="T53" fmla="*/ 2147483647 h 4037"/>
              <a:gd name="T54" fmla="*/ 2147483647 w 3791"/>
              <a:gd name="T55" fmla="*/ 2147483647 h 4037"/>
              <a:gd name="T56" fmla="*/ 2147483647 w 3791"/>
              <a:gd name="T57" fmla="*/ 2147483647 h 4037"/>
              <a:gd name="T58" fmla="*/ 2147483647 w 3791"/>
              <a:gd name="T59" fmla="*/ 2147483647 h 4037"/>
              <a:gd name="T60" fmla="*/ 2147483647 w 3791"/>
              <a:gd name="T61" fmla="*/ 2147483647 h 4037"/>
              <a:gd name="T62" fmla="*/ 2147483647 w 3791"/>
              <a:gd name="T63" fmla="*/ 2147483647 h 4037"/>
              <a:gd name="T64" fmla="*/ 2147483647 w 3791"/>
              <a:gd name="T65" fmla="*/ 2147483647 h 4037"/>
              <a:gd name="T66" fmla="*/ 2147483647 w 3791"/>
              <a:gd name="T67" fmla="*/ 2147483647 h 4037"/>
              <a:gd name="T68" fmla="*/ 2147483647 w 3791"/>
              <a:gd name="T69" fmla="*/ 2147483647 h 4037"/>
              <a:gd name="T70" fmla="*/ 2147483647 w 3791"/>
              <a:gd name="T71" fmla="*/ 2147483647 h 4037"/>
              <a:gd name="T72" fmla="*/ 2147483647 w 3791"/>
              <a:gd name="T73" fmla="*/ 2147483647 h 4037"/>
              <a:gd name="T74" fmla="*/ 2147483647 w 3791"/>
              <a:gd name="T75" fmla="*/ 2147483647 h 4037"/>
              <a:gd name="T76" fmla="*/ 2147483647 w 3791"/>
              <a:gd name="T77" fmla="*/ 2147483647 h 4037"/>
              <a:gd name="T78" fmla="*/ 2147483647 w 3791"/>
              <a:gd name="T79" fmla="*/ 2147483647 h 4037"/>
              <a:gd name="T80" fmla="*/ 2147483647 w 3791"/>
              <a:gd name="T81" fmla="*/ 2147483647 h 4037"/>
              <a:gd name="T82" fmla="*/ 2147483647 w 3791"/>
              <a:gd name="T83" fmla="*/ 2147483647 h 4037"/>
              <a:gd name="T84" fmla="*/ 2147483647 w 3791"/>
              <a:gd name="T85" fmla="*/ 2147483647 h 4037"/>
              <a:gd name="T86" fmla="*/ 2147483647 w 3791"/>
              <a:gd name="T87" fmla="*/ 2147483647 h 4037"/>
              <a:gd name="T88" fmla="*/ 2147483647 w 3791"/>
              <a:gd name="T89" fmla="*/ 2147483647 h 4037"/>
              <a:gd name="T90" fmla="*/ 2147483647 w 3791"/>
              <a:gd name="T91" fmla="*/ 2147483647 h 4037"/>
              <a:gd name="T92" fmla="*/ 2147483647 w 3791"/>
              <a:gd name="T93" fmla="*/ 2147483647 h 4037"/>
              <a:gd name="T94" fmla="*/ 2147483647 w 3791"/>
              <a:gd name="T95" fmla="*/ 2147483647 h 4037"/>
              <a:gd name="T96" fmla="*/ 2147483647 w 3791"/>
              <a:gd name="T97" fmla="*/ 2147483647 h 4037"/>
              <a:gd name="T98" fmla="*/ 2147483647 w 3791"/>
              <a:gd name="T99" fmla="*/ 2147483647 h 4037"/>
              <a:gd name="T100" fmla="*/ 2147483647 w 3791"/>
              <a:gd name="T101" fmla="*/ 2147483647 h 4037"/>
              <a:gd name="T102" fmla="*/ 2147483647 w 3791"/>
              <a:gd name="T103" fmla="*/ 2147483647 h 4037"/>
              <a:gd name="T104" fmla="*/ 2147483647 w 3791"/>
              <a:gd name="T105" fmla="*/ 2147483647 h 4037"/>
              <a:gd name="T106" fmla="*/ 2147483647 w 3791"/>
              <a:gd name="T107" fmla="*/ 2147483647 h 4037"/>
              <a:gd name="T108" fmla="*/ 2147483647 w 3791"/>
              <a:gd name="T109" fmla="*/ 2147483647 h 4037"/>
              <a:gd name="T110" fmla="*/ 2147483647 w 3791"/>
              <a:gd name="T111" fmla="*/ 2147483647 h 4037"/>
              <a:gd name="T112" fmla="*/ 2147483647 w 3791"/>
              <a:gd name="T113" fmla="*/ 2147483647 h 4037"/>
              <a:gd name="T114" fmla="*/ 2147483647 w 3791"/>
              <a:gd name="T115" fmla="*/ 2147483647 h 4037"/>
              <a:gd name="T116" fmla="*/ 2147483647 w 3791"/>
              <a:gd name="T117" fmla="*/ 2147483647 h 4037"/>
              <a:gd name="T118" fmla="*/ 2147483647 w 3791"/>
              <a:gd name="T119" fmla="*/ 2147483647 h 4037"/>
              <a:gd name="T120" fmla="*/ 2147483647 w 3791"/>
              <a:gd name="T121" fmla="*/ 2147483647 h 4037"/>
              <a:gd name="T122" fmla="*/ 2147483647 w 3791"/>
              <a:gd name="T123" fmla="*/ 2147483647 h 403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91"/>
              <a:gd name="T187" fmla="*/ 0 h 4037"/>
              <a:gd name="T188" fmla="*/ 3791 w 3791"/>
              <a:gd name="T189" fmla="*/ 4037 h 403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91" h="4037">
                <a:moveTo>
                  <a:pt x="2941" y="2054"/>
                </a:moveTo>
                <a:lnTo>
                  <a:pt x="2941" y="2053"/>
                </a:lnTo>
                <a:lnTo>
                  <a:pt x="2943" y="2053"/>
                </a:lnTo>
                <a:lnTo>
                  <a:pt x="2945" y="2053"/>
                </a:lnTo>
                <a:lnTo>
                  <a:pt x="2948" y="2054"/>
                </a:lnTo>
                <a:lnTo>
                  <a:pt x="2950" y="2057"/>
                </a:lnTo>
                <a:lnTo>
                  <a:pt x="2948" y="2057"/>
                </a:lnTo>
                <a:lnTo>
                  <a:pt x="2947" y="2058"/>
                </a:lnTo>
                <a:lnTo>
                  <a:pt x="2959" y="2064"/>
                </a:lnTo>
                <a:lnTo>
                  <a:pt x="2979" y="2071"/>
                </a:lnTo>
                <a:lnTo>
                  <a:pt x="2983" y="2074"/>
                </a:lnTo>
                <a:lnTo>
                  <a:pt x="2987" y="2075"/>
                </a:lnTo>
                <a:lnTo>
                  <a:pt x="2991" y="2079"/>
                </a:lnTo>
                <a:lnTo>
                  <a:pt x="2992" y="2083"/>
                </a:lnTo>
                <a:lnTo>
                  <a:pt x="2993" y="2087"/>
                </a:lnTo>
                <a:lnTo>
                  <a:pt x="2992" y="2091"/>
                </a:lnTo>
                <a:lnTo>
                  <a:pt x="2979" y="2094"/>
                </a:lnTo>
                <a:lnTo>
                  <a:pt x="2959" y="2097"/>
                </a:lnTo>
                <a:lnTo>
                  <a:pt x="2948" y="2098"/>
                </a:lnTo>
                <a:lnTo>
                  <a:pt x="2939" y="2101"/>
                </a:lnTo>
                <a:lnTo>
                  <a:pt x="2931" y="2104"/>
                </a:lnTo>
                <a:lnTo>
                  <a:pt x="2923" y="2108"/>
                </a:lnTo>
                <a:lnTo>
                  <a:pt x="2921" y="2108"/>
                </a:lnTo>
                <a:lnTo>
                  <a:pt x="2919" y="2108"/>
                </a:lnTo>
                <a:lnTo>
                  <a:pt x="2916" y="2108"/>
                </a:lnTo>
                <a:lnTo>
                  <a:pt x="2912" y="2107"/>
                </a:lnTo>
                <a:lnTo>
                  <a:pt x="2906" y="2104"/>
                </a:lnTo>
                <a:lnTo>
                  <a:pt x="2904" y="2103"/>
                </a:lnTo>
                <a:lnTo>
                  <a:pt x="2909" y="2103"/>
                </a:lnTo>
                <a:lnTo>
                  <a:pt x="2917" y="2114"/>
                </a:lnTo>
                <a:lnTo>
                  <a:pt x="2923" y="2123"/>
                </a:lnTo>
                <a:lnTo>
                  <a:pt x="2923" y="2125"/>
                </a:lnTo>
                <a:lnTo>
                  <a:pt x="2923" y="2128"/>
                </a:lnTo>
                <a:lnTo>
                  <a:pt x="2923" y="2130"/>
                </a:lnTo>
                <a:lnTo>
                  <a:pt x="2921" y="2132"/>
                </a:lnTo>
                <a:lnTo>
                  <a:pt x="2915" y="2139"/>
                </a:lnTo>
                <a:lnTo>
                  <a:pt x="2904" y="2146"/>
                </a:lnTo>
                <a:lnTo>
                  <a:pt x="2894" y="2151"/>
                </a:lnTo>
                <a:lnTo>
                  <a:pt x="2886" y="2153"/>
                </a:lnTo>
                <a:lnTo>
                  <a:pt x="2877" y="2153"/>
                </a:lnTo>
                <a:lnTo>
                  <a:pt x="2865" y="2152"/>
                </a:lnTo>
                <a:lnTo>
                  <a:pt x="2862" y="2168"/>
                </a:lnTo>
                <a:lnTo>
                  <a:pt x="2861" y="2183"/>
                </a:lnTo>
                <a:lnTo>
                  <a:pt x="2859" y="2185"/>
                </a:lnTo>
                <a:lnTo>
                  <a:pt x="2855" y="2188"/>
                </a:lnTo>
                <a:lnTo>
                  <a:pt x="2850" y="2190"/>
                </a:lnTo>
                <a:lnTo>
                  <a:pt x="2845" y="2191"/>
                </a:lnTo>
                <a:lnTo>
                  <a:pt x="2849" y="2191"/>
                </a:lnTo>
                <a:lnTo>
                  <a:pt x="2852" y="2192"/>
                </a:lnTo>
                <a:lnTo>
                  <a:pt x="2854" y="2195"/>
                </a:lnTo>
                <a:lnTo>
                  <a:pt x="2856" y="2196"/>
                </a:lnTo>
                <a:lnTo>
                  <a:pt x="2859" y="2195"/>
                </a:lnTo>
                <a:lnTo>
                  <a:pt x="2860" y="2194"/>
                </a:lnTo>
                <a:lnTo>
                  <a:pt x="2861" y="2196"/>
                </a:lnTo>
                <a:lnTo>
                  <a:pt x="2865" y="2197"/>
                </a:lnTo>
                <a:lnTo>
                  <a:pt x="2868" y="2197"/>
                </a:lnTo>
                <a:lnTo>
                  <a:pt x="2872" y="2197"/>
                </a:lnTo>
                <a:lnTo>
                  <a:pt x="2873" y="2199"/>
                </a:lnTo>
                <a:lnTo>
                  <a:pt x="2875" y="2201"/>
                </a:lnTo>
                <a:lnTo>
                  <a:pt x="2873" y="2205"/>
                </a:lnTo>
                <a:lnTo>
                  <a:pt x="2871" y="2212"/>
                </a:lnTo>
                <a:lnTo>
                  <a:pt x="2872" y="2212"/>
                </a:lnTo>
                <a:lnTo>
                  <a:pt x="2873" y="2212"/>
                </a:lnTo>
                <a:lnTo>
                  <a:pt x="2876" y="2218"/>
                </a:lnTo>
                <a:lnTo>
                  <a:pt x="2878" y="2227"/>
                </a:lnTo>
                <a:lnTo>
                  <a:pt x="2881" y="2230"/>
                </a:lnTo>
                <a:lnTo>
                  <a:pt x="2883" y="2234"/>
                </a:lnTo>
                <a:lnTo>
                  <a:pt x="2886" y="2235"/>
                </a:lnTo>
                <a:lnTo>
                  <a:pt x="2888" y="2234"/>
                </a:lnTo>
                <a:lnTo>
                  <a:pt x="2887" y="2241"/>
                </a:lnTo>
                <a:lnTo>
                  <a:pt x="2887" y="2249"/>
                </a:lnTo>
                <a:lnTo>
                  <a:pt x="2901" y="2254"/>
                </a:lnTo>
                <a:lnTo>
                  <a:pt x="2908" y="2256"/>
                </a:lnTo>
                <a:lnTo>
                  <a:pt x="2912" y="2266"/>
                </a:lnTo>
                <a:lnTo>
                  <a:pt x="2919" y="2274"/>
                </a:lnTo>
                <a:lnTo>
                  <a:pt x="2925" y="2277"/>
                </a:lnTo>
                <a:lnTo>
                  <a:pt x="2931" y="2278"/>
                </a:lnTo>
                <a:lnTo>
                  <a:pt x="2934" y="2277"/>
                </a:lnTo>
                <a:lnTo>
                  <a:pt x="2938" y="2276"/>
                </a:lnTo>
                <a:lnTo>
                  <a:pt x="2942" y="2277"/>
                </a:lnTo>
                <a:lnTo>
                  <a:pt x="2945" y="2278"/>
                </a:lnTo>
                <a:lnTo>
                  <a:pt x="2953" y="2282"/>
                </a:lnTo>
                <a:lnTo>
                  <a:pt x="2960" y="2288"/>
                </a:lnTo>
                <a:lnTo>
                  <a:pt x="2974" y="2300"/>
                </a:lnTo>
                <a:lnTo>
                  <a:pt x="2979" y="2306"/>
                </a:lnTo>
                <a:lnTo>
                  <a:pt x="2983" y="2312"/>
                </a:lnTo>
                <a:lnTo>
                  <a:pt x="2986" y="2315"/>
                </a:lnTo>
                <a:lnTo>
                  <a:pt x="2987" y="2317"/>
                </a:lnTo>
                <a:lnTo>
                  <a:pt x="2993" y="2317"/>
                </a:lnTo>
                <a:lnTo>
                  <a:pt x="2996" y="2320"/>
                </a:lnTo>
                <a:lnTo>
                  <a:pt x="2998" y="2322"/>
                </a:lnTo>
                <a:lnTo>
                  <a:pt x="3001" y="2323"/>
                </a:lnTo>
                <a:lnTo>
                  <a:pt x="3012" y="2321"/>
                </a:lnTo>
                <a:lnTo>
                  <a:pt x="3023" y="2317"/>
                </a:lnTo>
                <a:lnTo>
                  <a:pt x="3032" y="2314"/>
                </a:lnTo>
                <a:lnTo>
                  <a:pt x="3037" y="2312"/>
                </a:lnTo>
                <a:lnTo>
                  <a:pt x="3039" y="2310"/>
                </a:lnTo>
                <a:lnTo>
                  <a:pt x="3042" y="2310"/>
                </a:lnTo>
                <a:lnTo>
                  <a:pt x="3047" y="2310"/>
                </a:lnTo>
                <a:lnTo>
                  <a:pt x="3053" y="2310"/>
                </a:lnTo>
                <a:lnTo>
                  <a:pt x="3065" y="2311"/>
                </a:lnTo>
                <a:lnTo>
                  <a:pt x="3073" y="2314"/>
                </a:lnTo>
                <a:lnTo>
                  <a:pt x="3074" y="2315"/>
                </a:lnTo>
                <a:lnTo>
                  <a:pt x="3075" y="2316"/>
                </a:lnTo>
                <a:lnTo>
                  <a:pt x="3087" y="2320"/>
                </a:lnTo>
                <a:lnTo>
                  <a:pt x="3090" y="2322"/>
                </a:lnTo>
                <a:lnTo>
                  <a:pt x="3094" y="2322"/>
                </a:lnTo>
                <a:lnTo>
                  <a:pt x="3111" y="2323"/>
                </a:lnTo>
                <a:lnTo>
                  <a:pt x="3114" y="2325"/>
                </a:lnTo>
                <a:lnTo>
                  <a:pt x="3119" y="2328"/>
                </a:lnTo>
                <a:lnTo>
                  <a:pt x="3124" y="2332"/>
                </a:lnTo>
                <a:lnTo>
                  <a:pt x="3130" y="2334"/>
                </a:lnTo>
                <a:lnTo>
                  <a:pt x="3144" y="2336"/>
                </a:lnTo>
                <a:lnTo>
                  <a:pt x="3163" y="2336"/>
                </a:lnTo>
                <a:lnTo>
                  <a:pt x="3174" y="2336"/>
                </a:lnTo>
                <a:lnTo>
                  <a:pt x="3183" y="2334"/>
                </a:lnTo>
                <a:lnTo>
                  <a:pt x="3187" y="2334"/>
                </a:lnTo>
                <a:lnTo>
                  <a:pt x="3189" y="2333"/>
                </a:lnTo>
                <a:lnTo>
                  <a:pt x="3190" y="2332"/>
                </a:lnTo>
                <a:lnTo>
                  <a:pt x="3191" y="2329"/>
                </a:lnTo>
                <a:lnTo>
                  <a:pt x="3195" y="2336"/>
                </a:lnTo>
                <a:lnTo>
                  <a:pt x="3198" y="2341"/>
                </a:lnTo>
                <a:lnTo>
                  <a:pt x="3199" y="2344"/>
                </a:lnTo>
                <a:lnTo>
                  <a:pt x="3201" y="2349"/>
                </a:lnTo>
                <a:lnTo>
                  <a:pt x="3203" y="2354"/>
                </a:lnTo>
                <a:lnTo>
                  <a:pt x="3204" y="2358"/>
                </a:lnTo>
                <a:lnTo>
                  <a:pt x="3204" y="2364"/>
                </a:lnTo>
                <a:lnTo>
                  <a:pt x="3203" y="2370"/>
                </a:lnTo>
                <a:lnTo>
                  <a:pt x="3203" y="2381"/>
                </a:lnTo>
                <a:lnTo>
                  <a:pt x="3203" y="2393"/>
                </a:lnTo>
                <a:lnTo>
                  <a:pt x="3204" y="2403"/>
                </a:lnTo>
                <a:lnTo>
                  <a:pt x="3205" y="2408"/>
                </a:lnTo>
                <a:lnTo>
                  <a:pt x="3207" y="2411"/>
                </a:lnTo>
                <a:lnTo>
                  <a:pt x="3212" y="2419"/>
                </a:lnTo>
                <a:lnTo>
                  <a:pt x="3216" y="2420"/>
                </a:lnTo>
                <a:lnTo>
                  <a:pt x="3217" y="2424"/>
                </a:lnTo>
                <a:lnTo>
                  <a:pt x="3220" y="2427"/>
                </a:lnTo>
                <a:lnTo>
                  <a:pt x="3221" y="2431"/>
                </a:lnTo>
                <a:lnTo>
                  <a:pt x="3222" y="2432"/>
                </a:lnTo>
                <a:lnTo>
                  <a:pt x="3222" y="2434"/>
                </a:lnTo>
                <a:lnTo>
                  <a:pt x="3221" y="2435"/>
                </a:lnTo>
                <a:lnTo>
                  <a:pt x="3223" y="2445"/>
                </a:lnTo>
                <a:lnTo>
                  <a:pt x="3225" y="2451"/>
                </a:lnTo>
                <a:lnTo>
                  <a:pt x="3225" y="2458"/>
                </a:lnTo>
                <a:lnTo>
                  <a:pt x="3222" y="2469"/>
                </a:lnTo>
                <a:lnTo>
                  <a:pt x="3222" y="2470"/>
                </a:lnTo>
                <a:lnTo>
                  <a:pt x="3221" y="2471"/>
                </a:lnTo>
                <a:lnTo>
                  <a:pt x="3221" y="2474"/>
                </a:lnTo>
                <a:lnTo>
                  <a:pt x="3220" y="2474"/>
                </a:lnTo>
                <a:lnTo>
                  <a:pt x="3220" y="2475"/>
                </a:lnTo>
                <a:lnTo>
                  <a:pt x="3221" y="2475"/>
                </a:lnTo>
                <a:lnTo>
                  <a:pt x="3218" y="2480"/>
                </a:lnTo>
                <a:lnTo>
                  <a:pt x="3216" y="2485"/>
                </a:lnTo>
                <a:lnTo>
                  <a:pt x="3218" y="2497"/>
                </a:lnTo>
                <a:lnTo>
                  <a:pt x="3220" y="2517"/>
                </a:lnTo>
                <a:lnTo>
                  <a:pt x="3221" y="2523"/>
                </a:lnTo>
                <a:lnTo>
                  <a:pt x="3223" y="2529"/>
                </a:lnTo>
                <a:lnTo>
                  <a:pt x="3226" y="2534"/>
                </a:lnTo>
                <a:lnTo>
                  <a:pt x="3229" y="2539"/>
                </a:lnTo>
                <a:lnTo>
                  <a:pt x="3236" y="2547"/>
                </a:lnTo>
                <a:lnTo>
                  <a:pt x="3239" y="2555"/>
                </a:lnTo>
                <a:lnTo>
                  <a:pt x="3240" y="2555"/>
                </a:lnTo>
                <a:lnTo>
                  <a:pt x="3242" y="2557"/>
                </a:lnTo>
                <a:lnTo>
                  <a:pt x="3242" y="2560"/>
                </a:lnTo>
                <a:lnTo>
                  <a:pt x="3243" y="2563"/>
                </a:lnTo>
                <a:lnTo>
                  <a:pt x="3247" y="2567"/>
                </a:lnTo>
                <a:lnTo>
                  <a:pt x="3250" y="2573"/>
                </a:lnTo>
                <a:lnTo>
                  <a:pt x="3253" y="2583"/>
                </a:lnTo>
                <a:lnTo>
                  <a:pt x="3253" y="2588"/>
                </a:lnTo>
                <a:lnTo>
                  <a:pt x="3253" y="2593"/>
                </a:lnTo>
                <a:lnTo>
                  <a:pt x="3251" y="2596"/>
                </a:lnTo>
                <a:lnTo>
                  <a:pt x="3248" y="2598"/>
                </a:lnTo>
                <a:lnTo>
                  <a:pt x="3245" y="2600"/>
                </a:lnTo>
                <a:lnTo>
                  <a:pt x="3244" y="2601"/>
                </a:lnTo>
                <a:lnTo>
                  <a:pt x="3242" y="2604"/>
                </a:lnTo>
                <a:lnTo>
                  <a:pt x="3239" y="2604"/>
                </a:lnTo>
                <a:lnTo>
                  <a:pt x="3236" y="2607"/>
                </a:lnTo>
                <a:lnTo>
                  <a:pt x="3234" y="2610"/>
                </a:lnTo>
                <a:lnTo>
                  <a:pt x="3231" y="2616"/>
                </a:lnTo>
                <a:lnTo>
                  <a:pt x="3228" y="2626"/>
                </a:lnTo>
                <a:lnTo>
                  <a:pt x="3227" y="2628"/>
                </a:lnTo>
                <a:lnTo>
                  <a:pt x="3226" y="2629"/>
                </a:lnTo>
                <a:lnTo>
                  <a:pt x="3225" y="2632"/>
                </a:lnTo>
                <a:lnTo>
                  <a:pt x="3227" y="2638"/>
                </a:lnTo>
                <a:lnTo>
                  <a:pt x="3227" y="2640"/>
                </a:lnTo>
                <a:lnTo>
                  <a:pt x="3229" y="2640"/>
                </a:lnTo>
                <a:lnTo>
                  <a:pt x="3236" y="2639"/>
                </a:lnTo>
                <a:lnTo>
                  <a:pt x="3240" y="2637"/>
                </a:lnTo>
                <a:lnTo>
                  <a:pt x="3247" y="2631"/>
                </a:lnTo>
                <a:lnTo>
                  <a:pt x="3254" y="2622"/>
                </a:lnTo>
                <a:lnTo>
                  <a:pt x="3254" y="2620"/>
                </a:lnTo>
                <a:lnTo>
                  <a:pt x="3255" y="2618"/>
                </a:lnTo>
                <a:lnTo>
                  <a:pt x="3256" y="2618"/>
                </a:lnTo>
                <a:lnTo>
                  <a:pt x="3259" y="2618"/>
                </a:lnTo>
                <a:lnTo>
                  <a:pt x="3262" y="2620"/>
                </a:lnTo>
                <a:lnTo>
                  <a:pt x="3266" y="2620"/>
                </a:lnTo>
                <a:lnTo>
                  <a:pt x="3273" y="2623"/>
                </a:lnTo>
                <a:lnTo>
                  <a:pt x="3281" y="2628"/>
                </a:lnTo>
                <a:lnTo>
                  <a:pt x="3282" y="2631"/>
                </a:lnTo>
                <a:lnTo>
                  <a:pt x="3283" y="2634"/>
                </a:lnTo>
                <a:lnTo>
                  <a:pt x="3287" y="2635"/>
                </a:lnTo>
                <a:lnTo>
                  <a:pt x="3291" y="2637"/>
                </a:lnTo>
                <a:lnTo>
                  <a:pt x="3287" y="2637"/>
                </a:lnTo>
                <a:lnTo>
                  <a:pt x="3286" y="2637"/>
                </a:lnTo>
                <a:lnTo>
                  <a:pt x="3286" y="2638"/>
                </a:lnTo>
                <a:lnTo>
                  <a:pt x="3285" y="2639"/>
                </a:lnTo>
                <a:lnTo>
                  <a:pt x="3283" y="2640"/>
                </a:lnTo>
                <a:lnTo>
                  <a:pt x="3282" y="2642"/>
                </a:lnTo>
                <a:lnTo>
                  <a:pt x="3281" y="2644"/>
                </a:lnTo>
                <a:lnTo>
                  <a:pt x="3280" y="2644"/>
                </a:lnTo>
                <a:lnTo>
                  <a:pt x="3277" y="2653"/>
                </a:lnTo>
                <a:lnTo>
                  <a:pt x="3273" y="2658"/>
                </a:lnTo>
                <a:lnTo>
                  <a:pt x="3273" y="2659"/>
                </a:lnTo>
                <a:lnTo>
                  <a:pt x="3273" y="2661"/>
                </a:lnTo>
                <a:lnTo>
                  <a:pt x="3278" y="2660"/>
                </a:lnTo>
                <a:lnTo>
                  <a:pt x="3283" y="2659"/>
                </a:lnTo>
                <a:lnTo>
                  <a:pt x="3291" y="2656"/>
                </a:lnTo>
                <a:lnTo>
                  <a:pt x="3298" y="2656"/>
                </a:lnTo>
                <a:lnTo>
                  <a:pt x="3299" y="2656"/>
                </a:lnTo>
                <a:lnTo>
                  <a:pt x="3300" y="2662"/>
                </a:lnTo>
                <a:lnTo>
                  <a:pt x="3302" y="2669"/>
                </a:lnTo>
                <a:lnTo>
                  <a:pt x="3303" y="2671"/>
                </a:lnTo>
                <a:lnTo>
                  <a:pt x="3304" y="2673"/>
                </a:lnTo>
                <a:lnTo>
                  <a:pt x="3305" y="2673"/>
                </a:lnTo>
                <a:lnTo>
                  <a:pt x="3307" y="2671"/>
                </a:lnTo>
                <a:lnTo>
                  <a:pt x="3309" y="2671"/>
                </a:lnTo>
                <a:lnTo>
                  <a:pt x="3310" y="2670"/>
                </a:lnTo>
                <a:lnTo>
                  <a:pt x="3310" y="2667"/>
                </a:lnTo>
                <a:lnTo>
                  <a:pt x="3311" y="2667"/>
                </a:lnTo>
                <a:lnTo>
                  <a:pt x="3313" y="2666"/>
                </a:lnTo>
                <a:lnTo>
                  <a:pt x="3313" y="2665"/>
                </a:lnTo>
                <a:lnTo>
                  <a:pt x="3324" y="2665"/>
                </a:lnTo>
                <a:lnTo>
                  <a:pt x="3333" y="2666"/>
                </a:lnTo>
                <a:lnTo>
                  <a:pt x="3341" y="2665"/>
                </a:lnTo>
                <a:lnTo>
                  <a:pt x="3347" y="2666"/>
                </a:lnTo>
                <a:lnTo>
                  <a:pt x="3357" y="2672"/>
                </a:lnTo>
                <a:lnTo>
                  <a:pt x="3365" y="2677"/>
                </a:lnTo>
                <a:lnTo>
                  <a:pt x="3368" y="2678"/>
                </a:lnTo>
                <a:lnTo>
                  <a:pt x="3370" y="2680"/>
                </a:lnTo>
                <a:lnTo>
                  <a:pt x="3371" y="2681"/>
                </a:lnTo>
                <a:lnTo>
                  <a:pt x="3374" y="2681"/>
                </a:lnTo>
                <a:lnTo>
                  <a:pt x="3375" y="2681"/>
                </a:lnTo>
                <a:lnTo>
                  <a:pt x="3376" y="2687"/>
                </a:lnTo>
                <a:lnTo>
                  <a:pt x="3376" y="2695"/>
                </a:lnTo>
                <a:lnTo>
                  <a:pt x="3376" y="2706"/>
                </a:lnTo>
                <a:lnTo>
                  <a:pt x="3378" y="2719"/>
                </a:lnTo>
                <a:lnTo>
                  <a:pt x="3379" y="2725"/>
                </a:lnTo>
                <a:lnTo>
                  <a:pt x="3380" y="2731"/>
                </a:lnTo>
                <a:lnTo>
                  <a:pt x="3378" y="2732"/>
                </a:lnTo>
                <a:lnTo>
                  <a:pt x="3378" y="2733"/>
                </a:lnTo>
                <a:lnTo>
                  <a:pt x="3373" y="2735"/>
                </a:lnTo>
                <a:lnTo>
                  <a:pt x="3370" y="2736"/>
                </a:lnTo>
                <a:lnTo>
                  <a:pt x="3369" y="2741"/>
                </a:lnTo>
                <a:lnTo>
                  <a:pt x="3366" y="2746"/>
                </a:lnTo>
                <a:lnTo>
                  <a:pt x="3357" y="2753"/>
                </a:lnTo>
                <a:lnTo>
                  <a:pt x="3346" y="2759"/>
                </a:lnTo>
                <a:lnTo>
                  <a:pt x="3343" y="2762"/>
                </a:lnTo>
                <a:lnTo>
                  <a:pt x="3341" y="2763"/>
                </a:lnTo>
                <a:lnTo>
                  <a:pt x="3340" y="2765"/>
                </a:lnTo>
                <a:lnTo>
                  <a:pt x="3337" y="2768"/>
                </a:lnTo>
                <a:lnTo>
                  <a:pt x="3331" y="2775"/>
                </a:lnTo>
                <a:lnTo>
                  <a:pt x="3324" y="2784"/>
                </a:lnTo>
                <a:lnTo>
                  <a:pt x="3321" y="2786"/>
                </a:lnTo>
                <a:lnTo>
                  <a:pt x="3319" y="2787"/>
                </a:lnTo>
                <a:lnTo>
                  <a:pt x="3318" y="2788"/>
                </a:lnTo>
                <a:lnTo>
                  <a:pt x="3315" y="2790"/>
                </a:lnTo>
                <a:lnTo>
                  <a:pt x="3315" y="2791"/>
                </a:lnTo>
                <a:lnTo>
                  <a:pt x="3313" y="2796"/>
                </a:lnTo>
                <a:lnTo>
                  <a:pt x="3314" y="2797"/>
                </a:lnTo>
                <a:lnTo>
                  <a:pt x="3315" y="2798"/>
                </a:lnTo>
                <a:lnTo>
                  <a:pt x="3319" y="2802"/>
                </a:lnTo>
                <a:lnTo>
                  <a:pt x="3321" y="2807"/>
                </a:lnTo>
                <a:lnTo>
                  <a:pt x="3322" y="2809"/>
                </a:lnTo>
                <a:lnTo>
                  <a:pt x="3325" y="2809"/>
                </a:lnTo>
                <a:lnTo>
                  <a:pt x="3329" y="2809"/>
                </a:lnTo>
                <a:lnTo>
                  <a:pt x="3333" y="2806"/>
                </a:lnTo>
                <a:lnTo>
                  <a:pt x="3340" y="2801"/>
                </a:lnTo>
                <a:lnTo>
                  <a:pt x="3344" y="2796"/>
                </a:lnTo>
                <a:lnTo>
                  <a:pt x="3346" y="2795"/>
                </a:lnTo>
                <a:lnTo>
                  <a:pt x="3351" y="2791"/>
                </a:lnTo>
                <a:lnTo>
                  <a:pt x="3355" y="2785"/>
                </a:lnTo>
                <a:lnTo>
                  <a:pt x="3355" y="2782"/>
                </a:lnTo>
                <a:lnTo>
                  <a:pt x="3355" y="2780"/>
                </a:lnTo>
                <a:lnTo>
                  <a:pt x="3360" y="2774"/>
                </a:lnTo>
                <a:lnTo>
                  <a:pt x="3364" y="2769"/>
                </a:lnTo>
                <a:lnTo>
                  <a:pt x="3368" y="2766"/>
                </a:lnTo>
                <a:lnTo>
                  <a:pt x="3370" y="2765"/>
                </a:lnTo>
                <a:lnTo>
                  <a:pt x="3375" y="2765"/>
                </a:lnTo>
                <a:lnTo>
                  <a:pt x="3381" y="2766"/>
                </a:lnTo>
                <a:lnTo>
                  <a:pt x="3384" y="2771"/>
                </a:lnTo>
                <a:lnTo>
                  <a:pt x="3385" y="2774"/>
                </a:lnTo>
                <a:lnTo>
                  <a:pt x="3386" y="2777"/>
                </a:lnTo>
                <a:lnTo>
                  <a:pt x="3386" y="2788"/>
                </a:lnTo>
                <a:lnTo>
                  <a:pt x="3392" y="2785"/>
                </a:lnTo>
                <a:lnTo>
                  <a:pt x="3400" y="2782"/>
                </a:lnTo>
                <a:lnTo>
                  <a:pt x="3407" y="2781"/>
                </a:lnTo>
                <a:lnTo>
                  <a:pt x="3415" y="2781"/>
                </a:lnTo>
                <a:lnTo>
                  <a:pt x="3419" y="2784"/>
                </a:lnTo>
                <a:lnTo>
                  <a:pt x="3423" y="2785"/>
                </a:lnTo>
                <a:lnTo>
                  <a:pt x="3433" y="2785"/>
                </a:lnTo>
                <a:lnTo>
                  <a:pt x="3440" y="2786"/>
                </a:lnTo>
                <a:lnTo>
                  <a:pt x="3445" y="2787"/>
                </a:lnTo>
                <a:lnTo>
                  <a:pt x="3448" y="2788"/>
                </a:lnTo>
                <a:lnTo>
                  <a:pt x="3451" y="2791"/>
                </a:lnTo>
                <a:lnTo>
                  <a:pt x="3453" y="2793"/>
                </a:lnTo>
                <a:lnTo>
                  <a:pt x="3458" y="2793"/>
                </a:lnTo>
                <a:lnTo>
                  <a:pt x="3463" y="2793"/>
                </a:lnTo>
                <a:lnTo>
                  <a:pt x="3466" y="2793"/>
                </a:lnTo>
                <a:lnTo>
                  <a:pt x="3468" y="2792"/>
                </a:lnTo>
                <a:lnTo>
                  <a:pt x="3474" y="2788"/>
                </a:lnTo>
                <a:lnTo>
                  <a:pt x="3480" y="2786"/>
                </a:lnTo>
                <a:lnTo>
                  <a:pt x="3483" y="2785"/>
                </a:lnTo>
                <a:lnTo>
                  <a:pt x="3486" y="2785"/>
                </a:lnTo>
                <a:lnTo>
                  <a:pt x="3497" y="2784"/>
                </a:lnTo>
                <a:lnTo>
                  <a:pt x="3501" y="2785"/>
                </a:lnTo>
                <a:lnTo>
                  <a:pt x="3504" y="2787"/>
                </a:lnTo>
                <a:lnTo>
                  <a:pt x="3510" y="2790"/>
                </a:lnTo>
                <a:lnTo>
                  <a:pt x="3513" y="2793"/>
                </a:lnTo>
                <a:lnTo>
                  <a:pt x="3518" y="2795"/>
                </a:lnTo>
                <a:lnTo>
                  <a:pt x="3523" y="2795"/>
                </a:lnTo>
                <a:lnTo>
                  <a:pt x="3528" y="2795"/>
                </a:lnTo>
                <a:lnTo>
                  <a:pt x="3538" y="2796"/>
                </a:lnTo>
                <a:lnTo>
                  <a:pt x="3549" y="2799"/>
                </a:lnTo>
                <a:lnTo>
                  <a:pt x="3551" y="2801"/>
                </a:lnTo>
                <a:lnTo>
                  <a:pt x="3555" y="2802"/>
                </a:lnTo>
                <a:lnTo>
                  <a:pt x="3567" y="2803"/>
                </a:lnTo>
                <a:lnTo>
                  <a:pt x="3581" y="2803"/>
                </a:lnTo>
                <a:lnTo>
                  <a:pt x="3588" y="2802"/>
                </a:lnTo>
                <a:lnTo>
                  <a:pt x="3593" y="2802"/>
                </a:lnTo>
                <a:lnTo>
                  <a:pt x="3597" y="2802"/>
                </a:lnTo>
                <a:lnTo>
                  <a:pt x="3600" y="2804"/>
                </a:lnTo>
                <a:lnTo>
                  <a:pt x="3603" y="2806"/>
                </a:lnTo>
                <a:lnTo>
                  <a:pt x="3606" y="2807"/>
                </a:lnTo>
                <a:lnTo>
                  <a:pt x="3611" y="2808"/>
                </a:lnTo>
                <a:lnTo>
                  <a:pt x="3617" y="2807"/>
                </a:lnTo>
                <a:lnTo>
                  <a:pt x="3622" y="2807"/>
                </a:lnTo>
                <a:lnTo>
                  <a:pt x="3626" y="2806"/>
                </a:lnTo>
                <a:lnTo>
                  <a:pt x="3628" y="2808"/>
                </a:lnTo>
                <a:lnTo>
                  <a:pt x="3630" y="2813"/>
                </a:lnTo>
                <a:lnTo>
                  <a:pt x="3630" y="2819"/>
                </a:lnTo>
                <a:lnTo>
                  <a:pt x="3630" y="2825"/>
                </a:lnTo>
                <a:lnTo>
                  <a:pt x="3630" y="2831"/>
                </a:lnTo>
                <a:lnTo>
                  <a:pt x="3628" y="2837"/>
                </a:lnTo>
                <a:lnTo>
                  <a:pt x="3627" y="2841"/>
                </a:lnTo>
                <a:lnTo>
                  <a:pt x="3625" y="2842"/>
                </a:lnTo>
                <a:lnTo>
                  <a:pt x="3624" y="2847"/>
                </a:lnTo>
                <a:lnTo>
                  <a:pt x="3624" y="2851"/>
                </a:lnTo>
                <a:lnTo>
                  <a:pt x="3626" y="2853"/>
                </a:lnTo>
                <a:lnTo>
                  <a:pt x="3628" y="2856"/>
                </a:lnTo>
                <a:lnTo>
                  <a:pt x="3632" y="2866"/>
                </a:lnTo>
                <a:lnTo>
                  <a:pt x="3636" y="2880"/>
                </a:lnTo>
                <a:lnTo>
                  <a:pt x="3636" y="2881"/>
                </a:lnTo>
                <a:lnTo>
                  <a:pt x="3636" y="2883"/>
                </a:lnTo>
                <a:lnTo>
                  <a:pt x="3637" y="2889"/>
                </a:lnTo>
                <a:lnTo>
                  <a:pt x="3639" y="2892"/>
                </a:lnTo>
                <a:lnTo>
                  <a:pt x="3650" y="2895"/>
                </a:lnTo>
                <a:lnTo>
                  <a:pt x="3672" y="2899"/>
                </a:lnTo>
                <a:lnTo>
                  <a:pt x="3675" y="2899"/>
                </a:lnTo>
                <a:lnTo>
                  <a:pt x="3676" y="2900"/>
                </a:lnTo>
                <a:lnTo>
                  <a:pt x="3680" y="2900"/>
                </a:lnTo>
                <a:lnTo>
                  <a:pt x="3682" y="2901"/>
                </a:lnTo>
                <a:lnTo>
                  <a:pt x="3683" y="2902"/>
                </a:lnTo>
                <a:lnTo>
                  <a:pt x="3686" y="2904"/>
                </a:lnTo>
                <a:lnTo>
                  <a:pt x="3687" y="2910"/>
                </a:lnTo>
                <a:lnTo>
                  <a:pt x="3688" y="2916"/>
                </a:lnTo>
                <a:lnTo>
                  <a:pt x="3688" y="2929"/>
                </a:lnTo>
                <a:lnTo>
                  <a:pt x="3687" y="2941"/>
                </a:lnTo>
                <a:lnTo>
                  <a:pt x="3687" y="2948"/>
                </a:lnTo>
                <a:lnTo>
                  <a:pt x="3686" y="2954"/>
                </a:lnTo>
                <a:lnTo>
                  <a:pt x="3685" y="2961"/>
                </a:lnTo>
                <a:lnTo>
                  <a:pt x="3687" y="2970"/>
                </a:lnTo>
                <a:lnTo>
                  <a:pt x="3691" y="2977"/>
                </a:lnTo>
                <a:lnTo>
                  <a:pt x="3692" y="2982"/>
                </a:lnTo>
                <a:lnTo>
                  <a:pt x="3694" y="2984"/>
                </a:lnTo>
                <a:lnTo>
                  <a:pt x="3698" y="2988"/>
                </a:lnTo>
                <a:lnTo>
                  <a:pt x="3702" y="2990"/>
                </a:lnTo>
                <a:lnTo>
                  <a:pt x="3712" y="2994"/>
                </a:lnTo>
                <a:lnTo>
                  <a:pt x="3723" y="2997"/>
                </a:lnTo>
                <a:lnTo>
                  <a:pt x="3746" y="2999"/>
                </a:lnTo>
                <a:lnTo>
                  <a:pt x="3764" y="2999"/>
                </a:lnTo>
                <a:lnTo>
                  <a:pt x="3769" y="3000"/>
                </a:lnTo>
                <a:lnTo>
                  <a:pt x="3773" y="3003"/>
                </a:lnTo>
                <a:lnTo>
                  <a:pt x="3776" y="3006"/>
                </a:lnTo>
                <a:lnTo>
                  <a:pt x="3779" y="3010"/>
                </a:lnTo>
                <a:lnTo>
                  <a:pt x="3779" y="3017"/>
                </a:lnTo>
                <a:lnTo>
                  <a:pt x="3779" y="3032"/>
                </a:lnTo>
                <a:lnTo>
                  <a:pt x="3780" y="3045"/>
                </a:lnTo>
                <a:lnTo>
                  <a:pt x="3781" y="3053"/>
                </a:lnTo>
                <a:lnTo>
                  <a:pt x="3784" y="3058"/>
                </a:lnTo>
                <a:lnTo>
                  <a:pt x="3786" y="3063"/>
                </a:lnTo>
                <a:lnTo>
                  <a:pt x="3789" y="3068"/>
                </a:lnTo>
                <a:lnTo>
                  <a:pt x="3791" y="3081"/>
                </a:lnTo>
                <a:lnTo>
                  <a:pt x="3791" y="3088"/>
                </a:lnTo>
                <a:lnTo>
                  <a:pt x="3790" y="3096"/>
                </a:lnTo>
                <a:lnTo>
                  <a:pt x="3789" y="3099"/>
                </a:lnTo>
                <a:lnTo>
                  <a:pt x="3786" y="3103"/>
                </a:lnTo>
                <a:lnTo>
                  <a:pt x="3784" y="3105"/>
                </a:lnTo>
                <a:lnTo>
                  <a:pt x="3781" y="3108"/>
                </a:lnTo>
                <a:lnTo>
                  <a:pt x="3775" y="3112"/>
                </a:lnTo>
                <a:lnTo>
                  <a:pt x="3770" y="3115"/>
                </a:lnTo>
                <a:lnTo>
                  <a:pt x="3764" y="3116"/>
                </a:lnTo>
                <a:lnTo>
                  <a:pt x="3759" y="3118"/>
                </a:lnTo>
                <a:lnTo>
                  <a:pt x="3750" y="3121"/>
                </a:lnTo>
                <a:lnTo>
                  <a:pt x="3743" y="3125"/>
                </a:lnTo>
                <a:lnTo>
                  <a:pt x="3737" y="3134"/>
                </a:lnTo>
                <a:lnTo>
                  <a:pt x="3730" y="3143"/>
                </a:lnTo>
                <a:lnTo>
                  <a:pt x="3724" y="3154"/>
                </a:lnTo>
                <a:lnTo>
                  <a:pt x="3712" y="3175"/>
                </a:lnTo>
                <a:lnTo>
                  <a:pt x="3708" y="3187"/>
                </a:lnTo>
                <a:lnTo>
                  <a:pt x="3703" y="3196"/>
                </a:lnTo>
                <a:lnTo>
                  <a:pt x="3698" y="3206"/>
                </a:lnTo>
                <a:lnTo>
                  <a:pt x="3696" y="3211"/>
                </a:lnTo>
                <a:lnTo>
                  <a:pt x="3693" y="3216"/>
                </a:lnTo>
                <a:lnTo>
                  <a:pt x="3692" y="3222"/>
                </a:lnTo>
                <a:lnTo>
                  <a:pt x="3693" y="3227"/>
                </a:lnTo>
                <a:lnTo>
                  <a:pt x="3691" y="3228"/>
                </a:lnTo>
                <a:lnTo>
                  <a:pt x="3688" y="3229"/>
                </a:lnTo>
                <a:lnTo>
                  <a:pt x="3688" y="3239"/>
                </a:lnTo>
                <a:lnTo>
                  <a:pt x="3690" y="3249"/>
                </a:lnTo>
                <a:lnTo>
                  <a:pt x="3694" y="3255"/>
                </a:lnTo>
                <a:lnTo>
                  <a:pt x="3706" y="3262"/>
                </a:lnTo>
                <a:lnTo>
                  <a:pt x="3717" y="3269"/>
                </a:lnTo>
                <a:lnTo>
                  <a:pt x="3725" y="3273"/>
                </a:lnTo>
                <a:lnTo>
                  <a:pt x="3734" y="3277"/>
                </a:lnTo>
                <a:lnTo>
                  <a:pt x="3737" y="3280"/>
                </a:lnTo>
                <a:lnTo>
                  <a:pt x="3742" y="3288"/>
                </a:lnTo>
                <a:lnTo>
                  <a:pt x="3747" y="3294"/>
                </a:lnTo>
                <a:lnTo>
                  <a:pt x="3748" y="3301"/>
                </a:lnTo>
                <a:lnTo>
                  <a:pt x="3747" y="3309"/>
                </a:lnTo>
                <a:lnTo>
                  <a:pt x="3745" y="3315"/>
                </a:lnTo>
                <a:lnTo>
                  <a:pt x="3741" y="3321"/>
                </a:lnTo>
                <a:lnTo>
                  <a:pt x="3732" y="3329"/>
                </a:lnTo>
                <a:lnTo>
                  <a:pt x="3728" y="3332"/>
                </a:lnTo>
                <a:lnTo>
                  <a:pt x="3725" y="3334"/>
                </a:lnTo>
                <a:lnTo>
                  <a:pt x="3724" y="3338"/>
                </a:lnTo>
                <a:lnTo>
                  <a:pt x="3720" y="3340"/>
                </a:lnTo>
                <a:lnTo>
                  <a:pt x="3721" y="3340"/>
                </a:lnTo>
                <a:lnTo>
                  <a:pt x="3724" y="3343"/>
                </a:lnTo>
                <a:lnTo>
                  <a:pt x="3724" y="3344"/>
                </a:lnTo>
                <a:lnTo>
                  <a:pt x="3718" y="3360"/>
                </a:lnTo>
                <a:lnTo>
                  <a:pt x="3709" y="3372"/>
                </a:lnTo>
                <a:lnTo>
                  <a:pt x="3710" y="3377"/>
                </a:lnTo>
                <a:lnTo>
                  <a:pt x="3709" y="3380"/>
                </a:lnTo>
                <a:lnTo>
                  <a:pt x="3708" y="3381"/>
                </a:lnTo>
                <a:lnTo>
                  <a:pt x="3706" y="3383"/>
                </a:lnTo>
                <a:lnTo>
                  <a:pt x="3708" y="3385"/>
                </a:lnTo>
                <a:lnTo>
                  <a:pt x="3710" y="3385"/>
                </a:lnTo>
                <a:lnTo>
                  <a:pt x="3707" y="3387"/>
                </a:lnTo>
                <a:lnTo>
                  <a:pt x="3704" y="3389"/>
                </a:lnTo>
                <a:lnTo>
                  <a:pt x="3702" y="3394"/>
                </a:lnTo>
                <a:lnTo>
                  <a:pt x="3699" y="3398"/>
                </a:lnTo>
                <a:lnTo>
                  <a:pt x="3697" y="3409"/>
                </a:lnTo>
                <a:lnTo>
                  <a:pt x="3696" y="3420"/>
                </a:lnTo>
                <a:lnTo>
                  <a:pt x="3694" y="3442"/>
                </a:lnTo>
                <a:lnTo>
                  <a:pt x="3694" y="3462"/>
                </a:lnTo>
                <a:lnTo>
                  <a:pt x="3696" y="3473"/>
                </a:lnTo>
                <a:lnTo>
                  <a:pt x="3697" y="3481"/>
                </a:lnTo>
                <a:lnTo>
                  <a:pt x="3703" y="3487"/>
                </a:lnTo>
                <a:lnTo>
                  <a:pt x="3710" y="3495"/>
                </a:lnTo>
                <a:lnTo>
                  <a:pt x="3720" y="3502"/>
                </a:lnTo>
                <a:lnTo>
                  <a:pt x="3726" y="3512"/>
                </a:lnTo>
                <a:lnTo>
                  <a:pt x="3726" y="3519"/>
                </a:lnTo>
                <a:lnTo>
                  <a:pt x="3724" y="3531"/>
                </a:lnTo>
                <a:lnTo>
                  <a:pt x="3721" y="3539"/>
                </a:lnTo>
                <a:lnTo>
                  <a:pt x="3720" y="3549"/>
                </a:lnTo>
                <a:lnTo>
                  <a:pt x="3720" y="3558"/>
                </a:lnTo>
                <a:lnTo>
                  <a:pt x="3720" y="3569"/>
                </a:lnTo>
                <a:lnTo>
                  <a:pt x="3725" y="3583"/>
                </a:lnTo>
                <a:lnTo>
                  <a:pt x="3725" y="3593"/>
                </a:lnTo>
                <a:lnTo>
                  <a:pt x="3724" y="3599"/>
                </a:lnTo>
                <a:lnTo>
                  <a:pt x="3721" y="3604"/>
                </a:lnTo>
                <a:lnTo>
                  <a:pt x="3717" y="3608"/>
                </a:lnTo>
                <a:lnTo>
                  <a:pt x="3713" y="3613"/>
                </a:lnTo>
                <a:lnTo>
                  <a:pt x="3710" y="3620"/>
                </a:lnTo>
                <a:lnTo>
                  <a:pt x="3709" y="3629"/>
                </a:lnTo>
                <a:lnTo>
                  <a:pt x="3708" y="3635"/>
                </a:lnTo>
                <a:lnTo>
                  <a:pt x="3707" y="3644"/>
                </a:lnTo>
                <a:lnTo>
                  <a:pt x="3707" y="3651"/>
                </a:lnTo>
                <a:lnTo>
                  <a:pt x="3707" y="3660"/>
                </a:lnTo>
                <a:lnTo>
                  <a:pt x="3709" y="3667"/>
                </a:lnTo>
                <a:lnTo>
                  <a:pt x="3712" y="3675"/>
                </a:lnTo>
                <a:lnTo>
                  <a:pt x="3714" y="3677"/>
                </a:lnTo>
                <a:lnTo>
                  <a:pt x="3717" y="3679"/>
                </a:lnTo>
                <a:lnTo>
                  <a:pt x="3719" y="3682"/>
                </a:lnTo>
                <a:lnTo>
                  <a:pt x="3723" y="3683"/>
                </a:lnTo>
                <a:lnTo>
                  <a:pt x="3721" y="3688"/>
                </a:lnTo>
                <a:lnTo>
                  <a:pt x="3719" y="3694"/>
                </a:lnTo>
                <a:lnTo>
                  <a:pt x="3715" y="3700"/>
                </a:lnTo>
                <a:lnTo>
                  <a:pt x="3712" y="3704"/>
                </a:lnTo>
                <a:lnTo>
                  <a:pt x="3710" y="3705"/>
                </a:lnTo>
                <a:lnTo>
                  <a:pt x="3709" y="3708"/>
                </a:lnTo>
                <a:lnTo>
                  <a:pt x="3708" y="3709"/>
                </a:lnTo>
                <a:lnTo>
                  <a:pt x="3708" y="3710"/>
                </a:lnTo>
                <a:lnTo>
                  <a:pt x="3704" y="3719"/>
                </a:lnTo>
                <a:lnTo>
                  <a:pt x="3702" y="3726"/>
                </a:lnTo>
                <a:lnTo>
                  <a:pt x="3702" y="3736"/>
                </a:lnTo>
                <a:lnTo>
                  <a:pt x="3703" y="3744"/>
                </a:lnTo>
                <a:lnTo>
                  <a:pt x="3706" y="3761"/>
                </a:lnTo>
                <a:lnTo>
                  <a:pt x="3708" y="3774"/>
                </a:lnTo>
                <a:lnTo>
                  <a:pt x="3709" y="3782"/>
                </a:lnTo>
                <a:lnTo>
                  <a:pt x="3709" y="3791"/>
                </a:lnTo>
                <a:lnTo>
                  <a:pt x="3709" y="3798"/>
                </a:lnTo>
                <a:lnTo>
                  <a:pt x="3707" y="3806"/>
                </a:lnTo>
                <a:lnTo>
                  <a:pt x="3702" y="3819"/>
                </a:lnTo>
                <a:lnTo>
                  <a:pt x="3696" y="3832"/>
                </a:lnTo>
                <a:lnTo>
                  <a:pt x="3696" y="3846"/>
                </a:lnTo>
                <a:lnTo>
                  <a:pt x="3696" y="3858"/>
                </a:lnTo>
                <a:lnTo>
                  <a:pt x="3696" y="3866"/>
                </a:lnTo>
                <a:lnTo>
                  <a:pt x="3697" y="3872"/>
                </a:lnTo>
                <a:lnTo>
                  <a:pt x="3699" y="3877"/>
                </a:lnTo>
                <a:lnTo>
                  <a:pt x="3702" y="3881"/>
                </a:lnTo>
                <a:lnTo>
                  <a:pt x="3703" y="3885"/>
                </a:lnTo>
                <a:lnTo>
                  <a:pt x="3704" y="3888"/>
                </a:lnTo>
                <a:lnTo>
                  <a:pt x="3703" y="3892"/>
                </a:lnTo>
                <a:lnTo>
                  <a:pt x="3697" y="3910"/>
                </a:lnTo>
                <a:lnTo>
                  <a:pt x="3693" y="3921"/>
                </a:lnTo>
                <a:lnTo>
                  <a:pt x="3691" y="3922"/>
                </a:lnTo>
                <a:lnTo>
                  <a:pt x="3690" y="3923"/>
                </a:lnTo>
                <a:lnTo>
                  <a:pt x="3690" y="3925"/>
                </a:lnTo>
                <a:lnTo>
                  <a:pt x="3688" y="3927"/>
                </a:lnTo>
                <a:lnTo>
                  <a:pt x="3688" y="3934"/>
                </a:lnTo>
                <a:lnTo>
                  <a:pt x="3687" y="3941"/>
                </a:lnTo>
                <a:lnTo>
                  <a:pt x="3686" y="3949"/>
                </a:lnTo>
                <a:lnTo>
                  <a:pt x="3682" y="3955"/>
                </a:lnTo>
                <a:lnTo>
                  <a:pt x="3680" y="3959"/>
                </a:lnTo>
                <a:lnTo>
                  <a:pt x="3679" y="3963"/>
                </a:lnTo>
                <a:lnTo>
                  <a:pt x="3679" y="3967"/>
                </a:lnTo>
                <a:lnTo>
                  <a:pt x="3680" y="3971"/>
                </a:lnTo>
                <a:lnTo>
                  <a:pt x="3682" y="3978"/>
                </a:lnTo>
                <a:lnTo>
                  <a:pt x="3683" y="3984"/>
                </a:lnTo>
                <a:lnTo>
                  <a:pt x="3681" y="4001"/>
                </a:lnTo>
                <a:lnTo>
                  <a:pt x="3680" y="4014"/>
                </a:lnTo>
                <a:lnTo>
                  <a:pt x="3679" y="4016"/>
                </a:lnTo>
                <a:lnTo>
                  <a:pt x="3677" y="4020"/>
                </a:lnTo>
                <a:lnTo>
                  <a:pt x="3675" y="4023"/>
                </a:lnTo>
                <a:lnTo>
                  <a:pt x="3672" y="4025"/>
                </a:lnTo>
                <a:lnTo>
                  <a:pt x="3669" y="4026"/>
                </a:lnTo>
                <a:lnTo>
                  <a:pt x="3665" y="4025"/>
                </a:lnTo>
                <a:lnTo>
                  <a:pt x="3666" y="4027"/>
                </a:lnTo>
                <a:lnTo>
                  <a:pt x="3668" y="4028"/>
                </a:lnTo>
                <a:lnTo>
                  <a:pt x="3658" y="4023"/>
                </a:lnTo>
                <a:lnTo>
                  <a:pt x="3648" y="4016"/>
                </a:lnTo>
                <a:lnTo>
                  <a:pt x="3625" y="4005"/>
                </a:lnTo>
                <a:lnTo>
                  <a:pt x="3611" y="3999"/>
                </a:lnTo>
                <a:lnTo>
                  <a:pt x="3608" y="3995"/>
                </a:lnTo>
                <a:lnTo>
                  <a:pt x="3605" y="3989"/>
                </a:lnTo>
                <a:lnTo>
                  <a:pt x="3604" y="3979"/>
                </a:lnTo>
                <a:lnTo>
                  <a:pt x="3603" y="3966"/>
                </a:lnTo>
                <a:lnTo>
                  <a:pt x="3603" y="3960"/>
                </a:lnTo>
                <a:lnTo>
                  <a:pt x="3601" y="3955"/>
                </a:lnTo>
                <a:lnTo>
                  <a:pt x="3599" y="3951"/>
                </a:lnTo>
                <a:lnTo>
                  <a:pt x="3595" y="3950"/>
                </a:lnTo>
                <a:lnTo>
                  <a:pt x="3587" y="3946"/>
                </a:lnTo>
                <a:lnTo>
                  <a:pt x="3577" y="3941"/>
                </a:lnTo>
                <a:lnTo>
                  <a:pt x="3570" y="3935"/>
                </a:lnTo>
                <a:lnTo>
                  <a:pt x="3562" y="3929"/>
                </a:lnTo>
                <a:lnTo>
                  <a:pt x="3548" y="3918"/>
                </a:lnTo>
                <a:lnTo>
                  <a:pt x="3533" y="3908"/>
                </a:lnTo>
                <a:lnTo>
                  <a:pt x="3528" y="3902"/>
                </a:lnTo>
                <a:lnTo>
                  <a:pt x="3522" y="3892"/>
                </a:lnTo>
                <a:lnTo>
                  <a:pt x="3517" y="3884"/>
                </a:lnTo>
                <a:lnTo>
                  <a:pt x="3513" y="3877"/>
                </a:lnTo>
                <a:lnTo>
                  <a:pt x="3510" y="3875"/>
                </a:lnTo>
                <a:lnTo>
                  <a:pt x="3505" y="3874"/>
                </a:lnTo>
                <a:lnTo>
                  <a:pt x="3502" y="3878"/>
                </a:lnTo>
                <a:lnTo>
                  <a:pt x="3501" y="3883"/>
                </a:lnTo>
                <a:lnTo>
                  <a:pt x="3501" y="3886"/>
                </a:lnTo>
                <a:lnTo>
                  <a:pt x="3501" y="3891"/>
                </a:lnTo>
                <a:lnTo>
                  <a:pt x="3501" y="3896"/>
                </a:lnTo>
                <a:lnTo>
                  <a:pt x="3501" y="3900"/>
                </a:lnTo>
                <a:lnTo>
                  <a:pt x="3499" y="3903"/>
                </a:lnTo>
                <a:lnTo>
                  <a:pt x="3495" y="3906"/>
                </a:lnTo>
                <a:lnTo>
                  <a:pt x="3494" y="3910"/>
                </a:lnTo>
                <a:lnTo>
                  <a:pt x="3494" y="3913"/>
                </a:lnTo>
                <a:lnTo>
                  <a:pt x="3488" y="3913"/>
                </a:lnTo>
                <a:lnTo>
                  <a:pt x="3482" y="3913"/>
                </a:lnTo>
                <a:lnTo>
                  <a:pt x="3477" y="3914"/>
                </a:lnTo>
                <a:lnTo>
                  <a:pt x="3478" y="3928"/>
                </a:lnTo>
                <a:lnTo>
                  <a:pt x="3479" y="3933"/>
                </a:lnTo>
                <a:lnTo>
                  <a:pt x="3480" y="3934"/>
                </a:lnTo>
                <a:lnTo>
                  <a:pt x="3482" y="3939"/>
                </a:lnTo>
                <a:lnTo>
                  <a:pt x="3482" y="3952"/>
                </a:lnTo>
                <a:lnTo>
                  <a:pt x="3480" y="3967"/>
                </a:lnTo>
                <a:lnTo>
                  <a:pt x="3477" y="3971"/>
                </a:lnTo>
                <a:lnTo>
                  <a:pt x="3474" y="3973"/>
                </a:lnTo>
                <a:lnTo>
                  <a:pt x="3473" y="3976"/>
                </a:lnTo>
                <a:lnTo>
                  <a:pt x="3473" y="3979"/>
                </a:lnTo>
                <a:lnTo>
                  <a:pt x="3474" y="3983"/>
                </a:lnTo>
                <a:lnTo>
                  <a:pt x="3474" y="3987"/>
                </a:lnTo>
                <a:lnTo>
                  <a:pt x="3463" y="3989"/>
                </a:lnTo>
                <a:lnTo>
                  <a:pt x="3452" y="3989"/>
                </a:lnTo>
                <a:lnTo>
                  <a:pt x="3444" y="3988"/>
                </a:lnTo>
                <a:lnTo>
                  <a:pt x="3436" y="3987"/>
                </a:lnTo>
                <a:lnTo>
                  <a:pt x="3424" y="3983"/>
                </a:lnTo>
                <a:lnTo>
                  <a:pt x="3417" y="3981"/>
                </a:lnTo>
                <a:lnTo>
                  <a:pt x="3413" y="3977"/>
                </a:lnTo>
                <a:lnTo>
                  <a:pt x="3409" y="3970"/>
                </a:lnTo>
                <a:lnTo>
                  <a:pt x="3395" y="3963"/>
                </a:lnTo>
                <a:lnTo>
                  <a:pt x="3380" y="3956"/>
                </a:lnTo>
                <a:lnTo>
                  <a:pt x="3379" y="3954"/>
                </a:lnTo>
                <a:lnTo>
                  <a:pt x="3370" y="3949"/>
                </a:lnTo>
                <a:lnTo>
                  <a:pt x="3362" y="3944"/>
                </a:lnTo>
                <a:lnTo>
                  <a:pt x="3349" y="3938"/>
                </a:lnTo>
                <a:lnTo>
                  <a:pt x="3335" y="3930"/>
                </a:lnTo>
                <a:lnTo>
                  <a:pt x="3329" y="3925"/>
                </a:lnTo>
                <a:lnTo>
                  <a:pt x="3324" y="3919"/>
                </a:lnTo>
                <a:lnTo>
                  <a:pt x="3319" y="3914"/>
                </a:lnTo>
                <a:lnTo>
                  <a:pt x="3316" y="3908"/>
                </a:lnTo>
                <a:lnTo>
                  <a:pt x="3313" y="3902"/>
                </a:lnTo>
                <a:lnTo>
                  <a:pt x="3310" y="3896"/>
                </a:lnTo>
                <a:lnTo>
                  <a:pt x="3304" y="3892"/>
                </a:lnTo>
                <a:lnTo>
                  <a:pt x="3299" y="3890"/>
                </a:lnTo>
                <a:lnTo>
                  <a:pt x="3292" y="3888"/>
                </a:lnTo>
                <a:lnTo>
                  <a:pt x="3285" y="3886"/>
                </a:lnTo>
                <a:lnTo>
                  <a:pt x="3277" y="3886"/>
                </a:lnTo>
                <a:lnTo>
                  <a:pt x="3271" y="3886"/>
                </a:lnTo>
                <a:lnTo>
                  <a:pt x="3264" y="3888"/>
                </a:lnTo>
                <a:lnTo>
                  <a:pt x="3256" y="3889"/>
                </a:lnTo>
                <a:lnTo>
                  <a:pt x="3255" y="3891"/>
                </a:lnTo>
                <a:lnTo>
                  <a:pt x="3254" y="3895"/>
                </a:lnTo>
                <a:lnTo>
                  <a:pt x="3254" y="3897"/>
                </a:lnTo>
                <a:lnTo>
                  <a:pt x="3254" y="3901"/>
                </a:lnTo>
                <a:lnTo>
                  <a:pt x="3256" y="3908"/>
                </a:lnTo>
                <a:lnTo>
                  <a:pt x="3259" y="3914"/>
                </a:lnTo>
                <a:lnTo>
                  <a:pt x="3269" y="3928"/>
                </a:lnTo>
                <a:lnTo>
                  <a:pt x="3277" y="3939"/>
                </a:lnTo>
                <a:lnTo>
                  <a:pt x="3283" y="3946"/>
                </a:lnTo>
                <a:lnTo>
                  <a:pt x="3288" y="3950"/>
                </a:lnTo>
                <a:lnTo>
                  <a:pt x="3293" y="3967"/>
                </a:lnTo>
                <a:lnTo>
                  <a:pt x="3300" y="3981"/>
                </a:lnTo>
                <a:lnTo>
                  <a:pt x="3305" y="3988"/>
                </a:lnTo>
                <a:lnTo>
                  <a:pt x="3308" y="3994"/>
                </a:lnTo>
                <a:lnTo>
                  <a:pt x="3309" y="4000"/>
                </a:lnTo>
                <a:lnTo>
                  <a:pt x="3310" y="4004"/>
                </a:lnTo>
                <a:lnTo>
                  <a:pt x="3310" y="4011"/>
                </a:lnTo>
                <a:lnTo>
                  <a:pt x="3311" y="4016"/>
                </a:lnTo>
                <a:lnTo>
                  <a:pt x="3314" y="4026"/>
                </a:lnTo>
                <a:lnTo>
                  <a:pt x="3315" y="4037"/>
                </a:lnTo>
                <a:lnTo>
                  <a:pt x="3299" y="4037"/>
                </a:lnTo>
                <a:lnTo>
                  <a:pt x="3273" y="4037"/>
                </a:lnTo>
                <a:lnTo>
                  <a:pt x="3261" y="4036"/>
                </a:lnTo>
                <a:lnTo>
                  <a:pt x="3251" y="4034"/>
                </a:lnTo>
                <a:lnTo>
                  <a:pt x="3247" y="4033"/>
                </a:lnTo>
                <a:lnTo>
                  <a:pt x="3244" y="4031"/>
                </a:lnTo>
                <a:lnTo>
                  <a:pt x="3243" y="4030"/>
                </a:lnTo>
                <a:lnTo>
                  <a:pt x="3243" y="4027"/>
                </a:lnTo>
                <a:lnTo>
                  <a:pt x="3247" y="4026"/>
                </a:lnTo>
                <a:lnTo>
                  <a:pt x="3249" y="4023"/>
                </a:lnTo>
                <a:lnTo>
                  <a:pt x="3250" y="4021"/>
                </a:lnTo>
                <a:lnTo>
                  <a:pt x="3251" y="4017"/>
                </a:lnTo>
                <a:lnTo>
                  <a:pt x="3251" y="4015"/>
                </a:lnTo>
                <a:lnTo>
                  <a:pt x="3250" y="4011"/>
                </a:lnTo>
                <a:lnTo>
                  <a:pt x="3249" y="4009"/>
                </a:lnTo>
                <a:lnTo>
                  <a:pt x="3247" y="4007"/>
                </a:lnTo>
                <a:lnTo>
                  <a:pt x="3242" y="4004"/>
                </a:lnTo>
                <a:lnTo>
                  <a:pt x="3239" y="4001"/>
                </a:lnTo>
                <a:lnTo>
                  <a:pt x="3239" y="4000"/>
                </a:lnTo>
                <a:lnTo>
                  <a:pt x="3232" y="3995"/>
                </a:lnTo>
                <a:lnTo>
                  <a:pt x="3225" y="3989"/>
                </a:lnTo>
                <a:lnTo>
                  <a:pt x="3221" y="3987"/>
                </a:lnTo>
                <a:lnTo>
                  <a:pt x="3218" y="3983"/>
                </a:lnTo>
                <a:lnTo>
                  <a:pt x="3216" y="3979"/>
                </a:lnTo>
                <a:lnTo>
                  <a:pt x="3212" y="3974"/>
                </a:lnTo>
                <a:lnTo>
                  <a:pt x="3209" y="3970"/>
                </a:lnTo>
                <a:lnTo>
                  <a:pt x="3205" y="3963"/>
                </a:lnTo>
                <a:lnTo>
                  <a:pt x="3198" y="3959"/>
                </a:lnTo>
                <a:lnTo>
                  <a:pt x="3189" y="3954"/>
                </a:lnTo>
                <a:lnTo>
                  <a:pt x="3183" y="3950"/>
                </a:lnTo>
                <a:lnTo>
                  <a:pt x="3179" y="3948"/>
                </a:lnTo>
                <a:lnTo>
                  <a:pt x="3176" y="3944"/>
                </a:lnTo>
                <a:lnTo>
                  <a:pt x="3174" y="3940"/>
                </a:lnTo>
                <a:lnTo>
                  <a:pt x="3172" y="3933"/>
                </a:lnTo>
                <a:lnTo>
                  <a:pt x="3169" y="3921"/>
                </a:lnTo>
                <a:lnTo>
                  <a:pt x="3168" y="3916"/>
                </a:lnTo>
                <a:lnTo>
                  <a:pt x="3167" y="3917"/>
                </a:lnTo>
                <a:lnTo>
                  <a:pt x="3165" y="3912"/>
                </a:lnTo>
                <a:lnTo>
                  <a:pt x="3157" y="3905"/>
                </a:lnTo>
                <a:lnTo>
                  <a:pt x="3154" y="3900"/>
                </a:lnTo>
                <a:lnTo>
                  <a:pt x="3149" y="3895"/>
                </a:lnTo>
                <a:lnTo>
                  <a:pt x="3143" y="3891"/>
                </a:lnTo>
                <a:lnTo>
                  <a:pt x="3138" y="3889"/>
                </a:lnTo>
                <a:lnTo>
                  <a:pt x="3132" y="3886"/>
                </a:lnTo>
                <a:lnTo>
                  <a:pt x="3119" y="3880"/>
                </a:lnTo>
                <a:lnTo>
                  <a:pt x="3106" y="3874"/>
                </a:lnTo>
                <a:lnTo>
                  <a:pt x="3098" y="3870"/>
                </a:lnTo>
                <a:lnTo>
                  <a:pt x="3087" y="3858"/>
                </a:lnTo>
                <a:lnTo>
                  <a:pt x="3081" y="3848"/>
                </a:lnTo>
                <a:lnTo>
                  <a:pt x="3080" y="3845"/>
                </a:lnTo>
                <a:lnTo>
                  <a:pt x="3078" y="3842"/>
                </a:lnTo>
                <a:lnTo>
                  <a:pt x="3073" y="3839"/>
                </a:lnTo>
                <a:lnTo>
                  <a:pt x="3070" y="3836"/>
                </a:lnTo>
                <a:lnTo>
                  <a:pt x="3069" y="3835"/>
                </a:lnTo>
                <a:lnTo>
                  <a:pt x="3067" y="3832"/>
                </a:lnTo>
                <a:lnTo>
                  <a:pt x="3059" y="3825"/>
                </a:lnTo>
                <a:lnTo>
                  <a:pt x="3052" y="3819"/>
                </a:lnTo>
                <a:lnTo>
                  <a:pt x="3051" y="3810"/>
                </a:lnTo>
                <a:lnTo>
                  <a:pt x="3051" y="3802"/>
                </a:lnTo>
                <a:lnTo>
                  <a:pt x="3053" y="3801"/>
                </a:lnTo>
                <a:lnTo>
                  <a:pt x="3056" y="3799"/>
                </a:lnTo>
                <a:lnTo>
                  <a:pt x="3056" y="3798"/>
                </a:lnTo>
                <a:lnTo>
                  <a:pt x="3056" y="3797"/>
                </a:lnTo>
                <a:lnTo>
                  <a:pt x="3048" y="3796"/>
                </a:lnTo>
                <a:lnTo>
                  <a:pt x="3040" y="3793"/>
                </a:lnTo>
                <a:lnTo>
                  <a:pt x="3035" y="3791"/>
                </a:lnTo>
                <a:lnTo>
                  <a:pt x="3031" y="3788"/>
                </a:lnTo>
                <a:lnTo>
                  <a:pt x="3029" y="3785"/>
                </a:lnTo>
                <a:lnTo>
                  <a:pt x="3027" y="3781"/>
                </a:lnTo>
                <a:lnTo>
                  <a:pt x="3026" y="3779"/>
                </a:lnTo>
                <a:lnTo>
                  <a:pt x="3026" y="3777"/>
                </a:lnTo>
                <a:lnTo>
                  <a:pt x="3031" y="3775"/>
                </a:lnTo>
                <a:lnTo>
                  <a:pt x="3030" y="3774"/>
                </a:lnTo>
                <a:lnTo>
                  <a:pt x="3027" y="3769"/>
                </a:lnTo>
                <a:lnTo>
                  <a:pt x="3027" y="3766"/>
                </a:lnTo>
                <a:lnTo>
                  <a:pt x="3027" y="3764"/>
                </a:lnTo>
                <a:lnTo>
                  <a:pt x="3029" y="3763"/>
                </a:lnTo>
                <a:lnTo>
                  <a:pt x="3027" y="3760"/>
                </a:lnTo>
                <a:lnTo>
                  <a:pt x="3025" y="3758"/>
                </a:lnTo>
                <a:lnTo>
                  <a:pt x="3020" y="3752"/>
                </a:lnTo>
                <a:lnTo>
                  <a:pt x="3012" y="3743"/>
                </a:lnTo>
                <a:lnTo>
                  <a:pt x="3005" y="3739"/>
                </a:lnTo>
                <a:lnTo>
                  <a:pt x="2999" y="3735"/>
                </a:lnTo>
                <a:lnTo>
                  <a:pt x="2994" y="3735"/>
                </a:lnTo>
                <a:lnTo>
                  <a:pt x="2988" y="3735"/>
                </a:lnTo>
                <a:lnTo>
                  <a:pt x="2985" y="3733"/>
                </a:lnTo>
                <a:lnTo>
                  <a:pt x="2982" y="3732"/>
                </a:lnTo>
                <a:lnTo>
                  <a:pt x="2981" y="3731"/>
                </a:lnTo>
                <a:lnTo>
                  <a:pt x="2981" y="3728"/>
                </a:lnTo>
                <a:lnTo>
                  <a:pt x="2970" y="3716"/>
                </a:lnTo>
                <a:lnTo>
                  <a:pt x="2969" y="3714"/>
                </a:lnTo>
                <a:lnTo>
                  <a:pt x="2966" y="3715"/>
                </a:lnTo>
                <a:lnTo>
                  <a:pt x="2949" y="3715"/>
                </a:lnTo>
                <a:lnTo>
                  <a:pt x="2942" y="3710"/>
                </a:lnTo>
                <a:lnTo>
                  <a:pt x="2934" y="3704"/>
                </a:lnTo>
                <a:lnTo>
                  <a:pt x="2923" y="3699"/>
                </a:lnTo>
                <a:lnTo>
                  <a:pt x="2914" y="3693"/>
                </a:lnTo>
                <a:lnTo>
                  <a:pt x="2904" y="3687"/>
                </a:lnTo>
                <a:lnTo>
                  <a:pt x="2898" y="3684"/>
                </a:lnTo>
                <a:lnTo>
                  <a:pt x="2893" y="3682"/>
                </a:lnTo>
                <a:lnTo>
                  <a:pt x="2890" y="3679"/>
                </a:lnTo>
                <a:lnTo>
                  <a:pt x="2889" y="3677"/>
                </a:lnTo>
                <a:lnTo>
                  <a:pt x="2888" y="3673"/>
                </a:lnTo>
                <a:lnTo>
                  <a:pt x="2876" y="3666"/>
                </a:lnTo>
                <a:lnTo>
                  <a:pt x="2862" y="3660"/>
                </a:lnTo>
                <a:lnTo>
                  <a:pt x="2856" y="3657"/>
                </a:lnTo>
                <a:lnTo>
                  <a:pt x="2849" y="3654"/>
                </a:lnTo>
                <a:lnTo>
                  <a:pt x="2840" y="3650"/>
                </a:lnTo>
                <a:lnTo>
                  <a:pt x="2832" y="3644"/>
                </a:lnTo>
                <a:lnTo>
                  <a:pt x="2823" y="3638"/>
                </a:lnTo>
                <a:lnTo>
                  <a:pt x="2817" y="3632"/>
                </a:lnTo>
                <a:lnTo>
                  <a:pt x="2812" y="3626"/>
                </a:lnTo>
                <a:lnTo>
                  <a:pt x="2810" y="3620"/>
                </a:lnTo>
                <a:lnTo>
                  <a:pt x="2806" y="3612"/>
                </a:lnTo>
                <a:lnTo>
                  <a:pt x="2800" y="3602"/>
                </a:lnTo>
                <a:lnTo>
                  <a:pt x="2796" y="3597"/>
                </a:lnTo>
                <a:lnTo>
                  <a:pt x="2793" y="3594"/>
                </a:lnTo>
                <a:lnTo>
                  <a:pt x="2789" y="3590"/>
                </a:lnTo>
                <a:lnTo>
                  <a:pt x="2785" y="3589"/>
                </a:lnTo>
                <a:lnTo>
                  <a:pt x="2784" y="3586"/>
                </a:lnTo>
                <a:lnTo>
                  <a:pt x="2784" y="3583"/>
                </a:lnTo>
                <a:lnTo>
                  <a:pt x="2778" y="3580"/>
                </a:lnTo>
                <a:lnTo>
                  <a:pt x="2766" y="3574"/>
                </a:lnTo>
                <a:lnTo>
                  <a:pt x="2753" y="3567"/>
                </a:lnTo>
                <a:lnTo>
                  <a:pt x="2745" y="3563"/>
                </a:lnTo>
                <a:lnTo>
                  <a:pt x="2730" y="3555"/>
                </a:lnTo>
                <a:lnTo>
                  <a:pt x="2722" y="3552"/>
                </a:lnTo>
                <a:lnTo>
                  <a:pt x="2715" y="3550"/>
                </a:lnTo>
                <a:lnTo>
                  <a:pt x="2706" y="3547"/>
                </a:lnTo>
                <a:lnTo>
                  <a:pt x="2693" y="3542"/>
                </a:lnTo>
                <a:lnTo>
                  <a:pt x="2682" y="3539"/>
                </a:lnTo>
                <a:lnTo>
                  <a:pt x="2679" y="3529"/>
                </a:lnTo>
                <a:lnTo>
                  <a:pt x="2676" y="3520"/>
                </a:lnTo>
                <a:lnTo>
                  <a:pt x="2674" y="3519"/>
                </a:lnTo>
                <a:lnTo>
                  <a:pt x="2673" y="3513"/>
                </a:lnTo>
                <a:lnTo>
                  <a:pt x="2671" y="3508"/>
                </a:lnTo>
                <a:lnTo>
                  <a:pt x="2669" y="3504"/>
                </a:lnTo>
                <a:lnTo>
                  <a:pt x="2666" y="3501"/>
                </a:lnTo>
                <a:lnTo>
                  <a:pt x="2659" y="3497"/>
                </a:lnTo>
                <a:lnTo>
                  <a:pt x="2649" y="3490"/>
                </a:lnTo>
                <a:lnTo>
                  <a:pt x="2647" y="3482"/>
                </a:lnTo>
                <a:lnTo>
                  <a:pt x="2647" y="3484"/>
                </a:lnTo>
                <a:lnTo>
                  <a:pt x="2641" y="3478"/>
                </a:lnTo>
                <a:lnTo>
                  <a:pt x="2632" y="3471"/>
                </a:lnTo>
                <a:lnTo>
                  <a:pt x="2622" y="3465"/>
                </a:lnTo>
                <a:lnTo>
                  <a:pt x="2611" y="3458"/>
                </a:lnTo>
                <a:lnTo>
                  <a:pt x="2592" y="3448"/>
                </a:lnTo>
                <a:lnTo>
                  <a:pt x="2582" y="3443"/>
                </a:lnTo>
                <a:lnTo>
                  <a:pt x="2587" y="3443"/>
                </a:lnTo>
                <a:lnTo>
                  <a:pt x="2591" y="3444"/>
                </a:lnTo>
                <a:lnTo>
                  <a:pt x="2592" y="3444"/>
                </a:lnTo>
                <a:lnTo>
                  <a:pt x="2586" y="3438"/>
                </a:lnTo>
                <a:lnTo>
                  <a:pt x="2580" y="3433"/>
                </a:lnTo>
                <a:lnTo>
                  <a:pt x="2577" y="3430"/>
                </a:lnTo>
                <a:lnTo>
                  <a:pt x="2575" y="3427"/>
                </a:lnTo>
                <a:lnTo>
                  <a:pt x="2565" y="3422"/>
                </a:lnTo>
                <a:lnTo>
                  <a:pt x="2555" y="3418"/>
                </a:lnTo>
                <a:lnTo>
                  <a:pt x="2553" y="3416"/>
                </a:lnTo>
                <a:lnTo>
                  <a:pt x="2549" y="3415"/>
                </a:lnTo>
                <a:lnTo>
                  <a:pt x="2551" y="3414"/>
                </a:lnTo>
                <a:lnTo>
                  <a:pt x="2553" y="3411"/>
                </a:lnTo>
                <a:lnTo>
                  <a:pt x="2553" y="3410"/>
                </a:lnTo>
                <a:lnTo>
                  <a:pt x="2550" y="3408"/>
                </a:lnTo>
                <a:lnTo>
                  <a:pt x="2538" y="3403"/>
                </a:lnTo>
                <a:lnTo>
                  <a:pt x="2523" y="3394"/>
                </a:lnTo>
                <a:lnTo>
                  <a:pt x="2509" y="3387"/>
                </a:lnTo>
                <a:lnTo>
                  <a:pt x="2499" y="3382"/>
                </a:lnTo>
                <a:lnTo>
                  <a:pt x="2487" y="3373"/>
                </a:lnTo>
                <a:lnTo>
                  <a:pt x="2474" y="3365"/>
                </a:lnTo>
                <a:lnTo>
                  <a:pt x="2472" y="3365"/>
                </a:lnTo>
                <a:lnTo>
                  <a:pt x="2469" y="3365"/>
                </a:lnTo>
                <a:lnTo>
                  <a:pt x="2468" y="3362"/>
                </a:lnTo>
                <a:lnTo>
                  <a:pt x="2466" y="3361"/>
                </a:lnTo>
                <a:lnTo>
                  <a:pt x="2465" y="3360"/>
                </a:lnTo>
                <a:lnTo>
                  <a:pt x="2462" y="3359"/>
                </a:lnTo>
                <a:lnTo>
                  <a:pt x="2463" y="3345"/>
                </a:lnTo>
                <a:lnTo>
                  <a:pt x="2465" y="3340"/>
                </a:lnTo>
                <a:lnTo>
                  <a:pt x="2465" y="3336"/>
                </a:lnTo>
                <a:lnTo>
                  <a:pt x="2462" y="3320"/>
                </a:lnTo>
                <a:lnTo>
                  <a:pt x="2462" y="3317"/>
                </a:lnTo>
                <a:lnTo>
                  <a:pt x="2463" y="3315"/>
                </a:lnTo>
                <a:lnTo>
                  <a:pt x="2466" y="3311"/>
                </a:lnTo>
                <a:lnTo>
                  <a:pt x="2466" y="3307"/>
                </a:lnTo>
                <a:lnTo>
                  <a:pt x="2467" y="3305"/>
                </a:lnTo>
                <a:lnTo>
                  <a:pt x="2466" y="3303"/>
                </a:lnTo>
                <a:lnTo>
                  <a:pt x="2463" y="3298"/>
                </a:lnTo>
                <a:lnTo>
                  <a:pt x="2460" y="3294"/>
                </a:lnTo>
                <a:lnTo>
                  <a:pt x="2455" y="3290"/>
                </a:lnTo>
                <a:lnTo>
                  <a:pt x="2450" y="3284"/>
                </a:lnTo>
                <a:lnTo>
                  <a:pt x="2447" y="3279"/>
                </a:lnTo>
                <a:lnTo>
                  <a:pt x="2445" y="3274"/>
                </a:lnTo>
                <a:lnTo>
                  <a:pt x="2444" y="3268"/>
                </a:lnTo>
                <a:lnTo>
                  <a:pt x="2443" y="3262"/>
                </a:lnTo>
                <a:lnTo>
                  <a:pt x="2435" y="3246"/>
                </a:lnTo>
                <a:lnTo>
                  <a:pt x="2430" y="3238"/>
                </a:lnTo>
                <a:lnTo>
                  <a:pt x="2423" y="3236"/>
                </a:lnTo>
                <a:lnTo>
                  <a:pt x="2419" y="3234"/>
                </a:lnTo>
                <a:lnTo>
                  <a:pt x="2416" y="3232"/>
                </a:lnTo>
                <a:lnTo>
                  <a:pt x="2412" y="3229"/>
                </a:lnTo>
                <a:lnTo>
                  <a:pt x="2409" y="3228"/>
                </a:lnTo>
                <a:lnTo>
                  <a:pt x="2411" y="3227"/>
                </a:lnTo>
                <a:lnTo>
                  <a:pt x="2409" y="3224"/>
                </a:lnTo>
                <a:lnTo>
                  <a:pt x="2406" y="3221"/>
                </a:lnTo>
                <a:lnTo>
                  <a:pt x="2403" y="3219"/>
                </a:lnTo>
                <a:lnTo>
                  <a:pt x="2395" y="3216"/>
                </a:lnTo>
                <a:lnTo>
                  <a:pt x="2379" y="3208"/>
                </a:lnTo>
                <a:lnTo>
                  <a:pt x="2362" y="3201"/>
                </a:lnTo>
                <a:lnTo>
                  <a:pt x="2356" y="3198"/>
                </a:lnTo>
                <a:lnTo>
                  <a:pt x="2351" y="3195"/>
                </a:lnTo>
                <a:lnTo>
                  <a:pt x="2348" y="3192"/>
                </a:lnTo>
                <a:lnTo>
                  <a:pt x="2338" y="3183"/>
                </a:lnTo>
                <a:lnTo>
                  <a:pt x="2320" y="3165"/>
                </a:lnTo>
                <a:lnTo>
                  <a:pt x="2302" y="3152"/>
                </a:lnTo>
                <a:lnTo>
                  <a:pt x="2293" y="3145"/>
                </a:lnTo>
                <a:lnTo>
                  <a:pt x="2280" y="3136"/>
                </a:lnTo>
                <a:lnTo>
                  <a:pt x="2259" y="3120"/>
                </a:lnTo>
                <a:lnTo>
                  <a:pt x="2239" y="3107"/>
                </a:lnTo>
                <a:lnTo>
                  <a:pt x="2230" y="3099"/>
                </a:lnTo>
                <a:lnTo>
                  <a:pt x="2226" y="3094"/>
                </a:lnTo>
                <a:lnTo>
                  <a:pt x="2222" y="3090"/>
                </a:lnTo>
                <a:lnTo>
                  <a:pt x="2219" y="3086"/>
                </a:lnTo>
                <a:lnTo>
                  <a:pt x="2214" y="3082"/>
                </a:lnTo>
                <a:lnTo>
                  <a:pt x="2209" y="3079"/>
                </a:lnTo>
                <a:lnTo>
                  <a:pt x="2205" y="3075"/>
                </a:lnTo>
                <a:lnTo>
                  <a:pt x="2203" y="3069"/>
                </a:lnTo>
                <a:lnTo>
                  <a:pt x="2201" y="3061"/>
                </a:lnTo>
                <a:lnTo>
                  <a:pt x="2198" y="3053"/>
                </a:lnTo>
                <a:lnTo>
                  <a:pt x="2194" y="3045"/>
                </a:lnTo>
                <a:lnTo>
                  <a:pt x="2190" y="3032"/>
                </a:lnTo>
                <a:lnTo>
                  <a:pt x="2185" y="3022"/>
                </a:lnTo>
                <a:lnTo>
                  <a:pt x="2182" y="3016"/>
                </a:lnTo>
                <a:lnTo>
                  <a:pt x="2178" y="3011"/>
                </a:lnTo>
                <a:lnTo>
                  <a:pt x="2172" y="3006"/>
                </a:lnTo>
                <a:lnTo>
                  <a:pt x="2165" y="2999"/>
                </a:lnTo>
                <a:lnTo>
                  <a:pt x="2161" y="2998"/>
                </a:lnTo>
                <a:lnTo>
                  <a:pt x="2157" y="2994"/>
                </a:lnTo>
                <a:lnTo>
                  <a:pt x="2154" y="2990"/>
                </a:lnTo>
                <a:lnTo>
                  <a:pt x="2151" y="2986"/>
                </a:lnTo>
                <a:lnTo>
                  <a:pt x="2146" y="2973"/>
                </a:lnTo>
                <a:lnTo>
                  <a:pt x="2143" y="2959"/>
                </a:lnTo>
                <a:lnTo>
                  <a:pt x="2138" y="2944"/>
                </a:lnTo>
                <a:lnTo>
                  <a:pt x="2133" y="2930"/>
                </a:lnTo>
                <a:lnTo>
                  <a:pt x="2129" y="2924"/>
                </a:lnTo>
                <a:lnTo>
                  <a:pt x="2124" y="2918"/>
                </a:lnTo>
                <a:lnTo>
                  <a:pt x="2119" y="2913"/>
                </a:lnTo>
                <a:lnTo>
                  <a:pt x="2115" y="2910"/>
                </a:lnTo>
                <a:lnTo>
                  <a:pt x="2106" y="2906"/>
                </a:lnTo>
                <a:lnTo>
                  <a:pt x="2090" y="2897"/>
                </a:lnTo>
                <a:lnTo>
                  <a:pt x="2073" y="2890"/>
                </a:lnTo>
                <a:lnTo>
                  <a:pt x="2063" y="2886"/>
                </a:lnTo>
                <a:lnTo>
                  <a:pt x="2056" y="2872"/>
                </a:lnTo>
                <a:lnTo>
                  <a:pt x="2050" y="2856"/>
                </a:lnTo>
                <a:lnTo>
                  <a:pt x="2040" y="2842"/>
                </a:lnTo>
                <a:lnTo>
                  <a:pt x="2028" y="2822"/>
                </a:lnTo>
                <a:lnTo>
                  <a:pt x="2024" y="2820"/>
                </a:lnTo>
                <a:lnTo>
                  <a:pt x="2020" y="2819"/>
                </a:lnTo>
                <a:lnTo>
                  <a:pt x="2020" y="2817"/>
                </a:lnTo>
                <a:lnTo>
                  <a:pt x="2019" y="2815"/>
                </a:lnTo>
                <a:lnTo>
                  <a:pt x="2015" y="2814"/>
                </a:lnTo>
                <a:lnTo>
                  <a:pt x="2008" y="2809"/>
                </a:lnTo>
                <a:lnTo>
                  <a:pt x="2003" y="2803"/>
                </a:lnTo>
                <a:lnTo>
                  <a:pt x="1999" y="2798"/>
                </a:lnTo>
                <a:lnTo>
                  <a:pt x="1996" y="2796"/>
                </a:lnTo>
                <a:lnTo>
                  <a:pt x="1991" y="2792"/>
                </a:lnTo>
                <a:lnTo>
                  <a:pt x="1987" y="2787"/>
                </a:lnTo>
                <a:lnTo>
                  <a:pt x="1985" y="2784"/>
                </a:lnTo>
                <a:lnTo>
                  <a:pt x="1980" y="2775"/>
                </a:lnTo>
                <a:lnTo>
                  <a:pt x="1977" y="2769"/>
                </a:lnTo>
                <a:lnTo>
                  <a:pt x="1976" y="2764"/>
                </a:lnTo>
                <a:lnTo>
                  <a:pt x="1976" y="2760"/>
                </a:lnTo>
                <a:lnTo>
                  <a:pt x="1976" y="2757"/>
                </a:lnTo>
                <a:lnTo>
                  <a:pt x="1976" y="2752"/>
                </a:lnTo>
                <a:lnTo>
                  <a:pt x="1974" y="2747"/>
                </a:lnTo>
                <a:lnTo>
                  <a:pt x="1969" y="2740"/>
                </a:lnTo>
                <a:lnTo>
                  <a:pt x="1962" y="2728"/>
                </a:lnTo>
                <a:lnTo>
                  <a:pt x="1959" y="2721"/>
                </a:lnTo>
                <a:lnTo>
                  <a:pt x="1959" y="2719"/>
                </a:lnTo>
                <a:lnTo>
                  <a:pt x="1959" y="2716"/>
                </a:lnTo>
                <a:lnTo>
                  <a:pt x="1960" y="2714"/>
                </a:lnTo>
                <a:lnTo>
                  <a:pt x="1962" y="2713"/>
                </a:lnTo>
                <a:lnTo>
                  <a:pt x="1965" y="2709"/>
                </a:lnTo>
                <a:lnTo>
                  <a:pt x="1970" y="2704"/>
                </a:lnTo>
                <a:lnTo>
                  <a:pt x="1974" y="2698"/>
                </a:lnTo>
                <a:lnTo>
                  <a:pt x="1977" y="2689"/>
                </a:lnTo>
                <a:lnTo>
                  <a:pt x="1976" y="2673"/>
                </a:lnTo>
                <a:lnTo>
                  <a:pt x="1970" y="2654"/>
                </a:lnTo>
                <a:lnTo>
                  <a:pt x="1964" y="2634"/>
                </a:lnTo>
                <a:lnTo>
                  <a:pt x="1959" y="2618"/>
                </a:lnTo>
                <a:lnTo>
                  <a:pt x="1957" y="2616"/>
                </a:lnTo>
                <a:lnTo>
                  <a:pt x="1954" y="2612"/>
                </a:lnTo>
                <a:lnTo>
                  <a:pt x="1951" y="2609"/>
                </a:lnTo>
                <a:lnTo>
                  <a:pt x="1947" y="2606"/>
                </a:lnTo>
                <a:lnTo>
                  <a:pt x="1944" y="2599"/>
                </a:lnTo>
                <a:lnTo>
                  <a:pt x="1940" y="2590"/>
                </a:lnTo>
                <a:lnTo>
                  <a:pt x="1933" y="2580"/>
                </a:lnTo>
                <a:lnTo>
                  <a:pt x="1926" y="2569"/>
                </a:lnTo>
                <a:lnTo>
                  <a:pt x="1911" y="2552"/>
                </a:lnTo>
                <a:lnTo>
                  <a:pt x="1903" y="2544"/>
                </a:lnTo>
                <a:lnTo>
                  <a:pt x="1894" y="2536"/>
                </a:lnTo>
                <a:lnTo>
                  <a:pt x="1889" y="2529"/>
                </a:lnTo>
                <a:lnTo>
                  <a:pt x="1886" y="2522"/>
                </a:lnTo>
                <a:lnTo>
                  <a:pt x="1884" y="2516"/>
                </a:lnTo>
                <a:lnTo>
                  <a:pt x="1882" y="2508"/>
                </a:lnTo>
                <a:lnTo>
                  <a:pt x="1881" y="2500"/>
                </a:lnTo>
                <a:lnTo>
                  <a:pt x="1877" y="2491"/>
                </a:lnTo>
                <a:lnTo>
                  <a:pt x="1872" y="2479"/>
                </a:lnTo>
                <a:lnTo>
                  <a:pt x="1870" y="2471"/>
                </a:lnTo>
                <a:lnTo>
                  <a:pt x="1869" y="2462"/>
                </a:lnTo>
                <a:lnTo>
                  <a:pt x="1867" y="2449"/>
                </a:lnTo>
                <a:lnTo>
                  <a:pt x="1865" y="2438"/>
                </a:lnTo>
                <a:lnTo>
                  <a:pt x="1862" y="2435"/>
                </a:lnTo>
                <a:lnTo>
                  <a:pt x="1860" y="2432"/>
                </a:lnTo>
                <a:lnTo>
                  <a:pt x="1850" y="2426"/>
                </a:lnTo>
                <a:lnTo>
                  <a:pt x="1835" y="2420"/>
                </a:lnTo>
                <a:lnTo>
                  <a:pt x="1822" y="2414"/>
                </a:lnTo>
                <a:lnTo>
                  <a:pt x="1811" y="2411"/>
                </a:lnTo>
                <a:lnTo>
                  <a:pt x="1804" y="2398"/>
                </a:lnTo>
                <a:lnTo>
                  <a:pt x="1796" y="2383"/>
                </a:lnTo>
                <a:lnTo>
                  <a:pt x="1791" y="2372"/>
                </a:lnTo>
                <a:lnTo>
                  <a:pt x="1787" y="2363"/>
                </a:lnTo>
                <a:lnTo>
                  <a:pt x="1787" y="2350"/>
                </a:lnTo>
                <a:lnTo>
                  <a:pt x="1789" y="2337"/>
                </a:lnTo>
                <a:lnTo>
                  <a:pt x="1791" y="2326"/>
                </a:lnTo>
                <a:lnTo>
                  <a:pt x="1793" y="2318"/>
                </a:lnTo>
                <a:lnTo>
                  <a:pt x="1785" y="2317"/>
                </a:lnTo>
                <a:lnTo>
                  <a:pt x="1784" y="2317"/>
                </a:lnTo>
                <a:lnTo>
                  <a:pt x="1787" y="2316"/>
                </a:lnTo>
                <a:lnTo>
                  <a:pt x="1787" y="2315"/>
                </a:lnTo>
                <a:lnTo>
                  <a:pt x="1785" y="2306"/>
                </a:lnTo>
                <a:lnTo>
                  <a:pt x="1783" y="2289"/>
                </a:lnTo>
                <a:lnTo>
                  <a:pt x="1780" y="2272"/>
                </a:lnTo>
                <a:lnTo>
                  <a:pt x="1778" y="2263"/>
                </a:lnTo>
                <a:lnTo>
                  <a:pt x="1777" y="2259"/>
                </a:lnTo>
                <a:lnTo>
                  <a:pt x="1772" y="2247"/>
                </a:lnTo>
                <a:lnTo>
                  <a:pt x="1769" y="2243"/>
                </a:lnTo>
                <a:lnTo>
                  <a:pt x="1766" y="2238"/>
                </a:lnTo>
                <a:lnTo>
                  <a:pt x="1762" y="2233"/>
                </a:lnTo>
                <a:lnTo>
                  <a:pt x="1758" y="2232"/>
                </a:lnTo>
                <a:lnTo>
                  <a:pt x="1758" y="2229"/>
                </a:lnTo>
                <a:lnTo>
                  <a:pt x="1758" y="2227"/>
                </a:lnTo>
                <a:lnTo>
                  <a:pt x="1758" y="2225"/>
                </a:lnTo>
                <a:lnTo>
                  <a:pt x="1751" y="2223"/>
                </a:lnTo>
                <a:lnTo>
                  <a:pt x="1744" y="2221"/>
                </a:lnTo>
                <a:lnTo>
                  <a:pt x="1736" y="2217"/>
                </a:lnTo>
                <a:lnTo>
                  <a:pt x="1730" y="2212"/>
                </a:lnTo>
                <a:lnTo>
                  <a:pt x="1723" y="2207"/>
                </a:lnTo>
                <a:lnTo>
                  <a:pt x="1718" y="2201"/>
                </a:lnTo>
                <a:lnTo>
                  <a:pt x="1713" y="2196"/>
                </a:lnTo>
                <a:lnTo>
                  <a:pt x="1709" y="2190"/>
                </a:lnTo>
                <a:lnTo>
                  <a:pt x="1705" y="2180"/>
                </a:lnTo>
                <a:lnTo>
                  <a:pt x="1696" y="2168"/>
                </a:lnTo>
                <a:lnTo>
                  <a:pt x="1691" y="2161"/>
                </a:lnTo>
                <a:lnTo>
                  <a:pt x="1687" y="2156"/>
                </a:lnTo>
                <a:lnTo>
                  <a:pt x="1683" y="2151"/>
                </a:lnTo>
                <a:lnTo>
                  <a:pt x="1679" y="2148"/>
                </a:lnTo>
                <a:lnTo>
                  <a:pt x="1676" y="2146"/>
                </a:lnTo>
                <a:lnTo>
                  <a:pt x="1671" y="2143"/>
                </a:lnTo>
                <a:lnTo>
                  <a:pt x="1671" y="2141"/>
                </a:lnTo>
                <a:lnTo>
                  <a:pt x="1670" y="2140"/>
                </a:lnTo>
                <a:lnTo>
                  <a:pt x="1667" y="2135"/>
                </a:lnTo>
                <a:lnTo>
                  <a:pt x="1664" y="2131"/>
                </a:lnTo>
                <a:lnTo>
                  <a:pt x="1659" y="2126"/>
                </a:lnTo>
                <a:lnTo>
                  <a:pt x="1657" y="2123"/>
                </a:lnTo>
                <a:lnTo>
                  <a:pt x="1654" y="2118"/>
                </a:lnTo>
                <a:lnTo>
                  <a:pt x="1652" y="2112"/>
                </a:lnTo>
                <a:lnTo>
                  <a:pt x="1651" y="2110"/>
                </a:lnTo>
                <a:lnTo>
                  <a:pt x="1649" y="2106"/>
                </a:lnTo>
                <a:lnTo>
                  <a:pt x="1647" y="2102"/>
                </a:lnTo>
                <a:lnTo>
                  <a:pt x="1645" y="2098"/>
                </a:lnTo>
                <a:lnTo>
                  <a:pt x="1641" y="2096"/>
                </a:lnTo>
                <a:lnTo>
                  <a:pt x="1632" y="2092"/>
                </a:lnTo>
                <a:lnTo>
                  <a:pt x="1623" y="2090"/>
                </a:lnTo>
                <a:lnTo>
                  <a:pt x="1613" y="2086"/>
                </a:lnTo>
                <a:lnTo>
                  <a:pt x="1604" y="2082"/>
                </a:lnTo>
                <a:lnTo>
                  <a:pt x="1601" y="2080"/>
                </a:lnTo>
                <a:lnTo>
                  <a:pt x="1597" y="2076"/>
                </a:lnTo>
                <a:lnTo>
                  <a:pt x="1594" y="2071"/>
                </a:lnTo>
                <a:lnTo>
                  <a:pt x="1593" y="2066"/>
                </a:lnTo>
                <a:lnTo>
                  <a:pt x="1591" y="2050"/>
                </a:lnTo>
                <a:lnTo>
                  <a:pt x="1592" y="2039"/>
                </a:lnTo>
                <a:lnTo>
                  <a:pt x="1592" y="2033"/>
                </a:lnTo>
                <a:lnTo>
                  <a:pt x="1591" y="2027"/>
                </a:lnTo>
                <a:lnTo>
                  <a:pt x="1589" y="2020"/>
                </a:lnTo>
                <a:lnTo>
                  <a:pt x="1587" y="2010"/>
                </a:lnTo>
                <a:lnTo>
                  <a:pt x="1586" y="2003"/>
                </a:lnTo>
                <a:lnTo>
                  <a:pt x="1583" y="1997"/>
                </a:lnTo>
                <a:lnTo>
                  <a:pt x="1580" y="1990"/>
                </a:lnTo>
                <a:lnTo>
                  <a:pt x="1576" y="1986"/>
                </a:lnTo>
                <a:lnTo>
                  <a:pt x="1567" y="1978"/>
                </a:lnTo>
                <a:lnTo>
                  <a:pt x="1564" y="1972"/>
                </a:lnTo>
                <a:lnTo>
                  <a:pt x="1556" y="1968"/>
                </a:lnTo>
                <a:lnTo>
                  <a:pt x="1548" y="1962"/>
                </a:lnTo>
                <a:lnTo>
                  <a:pt x="1541" y="1956"/>
                </a:lnTo>
                <a:lnTo>
                  <a:pt x="1537" y="1951"/>
                </a:lnTo>
                <a:lnTo>
                  <a:pt x="1532" y="1949"/>
                </a:lnTo>
                <a:lnTo>
                  <a:pt x="1520" y="1943"/>
                </a:lnTo>
                <a:lnTo>
                  <a:pt x="1519" y="1942"/>
                </a:lnTo>
                <a:lnTo>
                  <a:pt x="1512" y="1937"/>
                </a:lnTo>
                <a:lnTo>
                  <a:pt x="1506" y="1933"/>
                </a:lnTo>
                <a:lnTo>
                  <a:pt x="1496" y="1929"/>
                </a:lnTo>
                <a:lnTo>
                  <a:pt x="1487" y="1927"/>
                </a:lnTo>
                <a:lnTo>
                  <a:pt x="1474" y="1923"/>
                </a:lnTo>
                <a:lnTo>
                  <a:pt x="1451" y="1918"/>
                </a:lnTo>
                <a:lnTo>
                  <a:pt x="1433" y="1916"/>
                </a:lnTo>
                <a:lnTo>
                  <a:pt x="1422" y="1913"/>
                </a:lnTo>
                <a:lnTo>
                  <a:pt x="1411" y="1911"/>
                </a:lnTo>
                <a:lnTo>
                  <a:pt x="1410" y="1906"/>
                </a:lnTo>
                <a:lnTo>
                  <a:pt x="1407" y="1901"/>
                </a:lnTo>
                <a:lnTo>
                  <a:pt x="1405" y="1897"/>
                </a:lnTo>
                <a:lnTo>
                  <a:pt x="1401" y="1894"/>
                </a:lnTo>
                <a:lnTo>
                  <a:pt x="1394" y="1890"/>
                </a:lnTo>
                <a:lnTo>
                  <a:pt x="1385" y="1886"/>
                </a:lnTo>
                <a:lnTo>
                  <a:pt x="1378" y="1884"/>
                </a:lnTo>
                <a:lnTo>
                  <a:pt x="1373" y="1882"/>
                </a:lnTo>
                <a:lnTo>
                  <a:pt x="1372" y="1879"/>
                </a:lnTo>
                <a:lnTo>
                  <a:pt x="1372" y="1877"/>
                </a:lnTo>
                <a:lnTo>
                  <a:pt x="1373" y="1873"/>
                </a:lnTo>
                <a:lnTo>
                  <a:pt x="1375" y="1869"/>
                </a:lnTo>
                <a:lnTo>
                  <a:pt x="1377" y="1867"/>
                </a:lnTo>
                <a:lnTo>
                  <a:pt x="1378" y="1864"/>
                </a:lnTo>
                <a:lnTo>
                  <a:pt x="1377" y="1862"/>
                </a:lnTo>
                <a:lnTo>
                  <a:pt x="1377" y="1860"/>
                </a:lnTo>
                <a:lnTo>
                  <a:pt x="1373" y="1857"/>
                </a:lnTo>
                <a:lnTo>
                  <a:pt x="1367" y="1855"/>
                </a:lnTo>
                <a:lnTo>
                  <a:pt x="1363" y="1846"/>
                </a:lnTo>
                <a:lnTo>
                  <a:pt x="1361" y="1844"/>
                </a:lnTo>
                <a:lnTo>
                  <a:pt x="1359" y="1842"/>
                </a:lnTo>
                <a:lnTo>
                  <a:pt x="1358" y="1841"/>
                </a:lnTo>
                <a:lnTo>
                  <a:pt x="1359" y="1837"/>
                </a:lnTo>
                <a:lnTo>
                  <a:pt x="1359" y="1833"/>
                </a:lnTo>
                <a:lnTo>
                  <a:pt x="1364" y="1831"/>
                </a:lnTo>
                <a:lnTo>
                  <a:pt x="1367" y="1830"/>
                </a:lnTo>
                <a:lnTo>
                  <a:pt x="1369" y="1828"/>
                </a:lnTo>
                <a:lnTo>
                  <a:pt x="1370" y="1825"/>
                </a:lnTo>
                <a:lnTo>
                  <a:pt x="1370" y="1818"/>
                </a:lnTo>
                <a:lnTo>
                  <a:pt x="1368" y="1809"/>
                </a:lnTo>
                <a:lnTo>
                  <a:pt x="1364" y="1801"/>
                </a:lnTo>
                <a:lnTo>
                  <a:pt x="1359" y="1793"/>
                </a:lnTo>
                <a:lnTo>
                  <a:pt x="1355" y="1786"/>
                </a:lnTo>
                <a:lnTo>
                  <a:pt x="1350" y="1781"/>
                </a:lnTo>
                <a:lnTo>
                  <a:pt x="1348" y="1779"/>
                </a:lnTo>
                <a:lnTo>
                  <a:pt x="1346" y="1779"/>
                </a:lnTo>
                <a:lnTo>
                  <a:pt x="1341" y="1770"/>
                </a:lnTo>
                <a:lnTo>
                  <a:pt x="1340" y="1762"/>
                </a:lnTo>
                <a:lnTo>
                  <a:pt x="1339" y="1752"/>
                </a:lnTo>
                <a:lnTo>
                  <a:pt x="1339" y="1742"/>
                </a:lnTo>
                <a:lnTo>
                  <a:pt x="1339" y="1732"/>
                </a:lnTo>
                <a:lnTo>
                  <a:pt x="1337" y="1722"/>
                </a:lnTo>
                <a:lnTo>
                  <a:pt x="1336" y="1713"/>
                </a:lnTo>
                <a:lnTo>
                  <a:pt x="1331" y="1703"/>
                </a:lnTo>
                <a:lnTo>
                  <a:pt x="1328" y="1695"/>
                </a:lnTo>
                <a:lnTo>
                  <a:pt x="1323" y="1682"/>
                </a:lnTo>
                <a:lnTo>
                  <a:pt x="1318" y="1669"/>
                </a:lnTo>
                <a:lnTo>
                  <a:pt x="1317" y="1660"/>
                </a:lnTo>
                <a:lnTo>
                  <a:pt x="1317" y="1658"/>
                </a:lnTo>
                <a:lnTo>
                  <a:pt x="1315" y="1644"/>
                </a:lnTo>
                <a:lnTo>
                  <a:pt x="1313" y="1636"/>
                </a:lnTo>
                <a:lnTo>
                  <a:pt x="1308" y="1628"/>
                </a:lnTo>
                <a:lnTo>
                  <a:pt x="1304" y="1622"/>
                </a:lnTo>
                <a:lnTo>
                  <a:pt x="1299" y="1616"/>
                </a:lnTo>
                <a:lnTo>
                  <a:pt x="1296" y="1607"/>
                </a:lnTo>
                <a:lnTo>
                  <a:pt x="1293" y="1596"/>
                </a:lnTo>
                <a:lnTo>
                  <a:pt x="1293" y="1582"/>
                </a:lnTo>
                <a:lnTo>
                  <a:pt x="1290" y="1571"/>
                </a:lnTo>
                <a:lnTo>
                  <a:pt x="1282" y="1557"/>
                </a:lnTo>
                <a:lnTo>
                  <a:pt x="1279" y="1550"/>
                </a:lnTo>
                <a:lnTo>
                  <a:pt x="1275" y="1543"/>
                </a:lnTo>
                <a:lnTo>
                  <a:pt x="1273" y="1536"/>
                </a:lnTo>
                <a:lnTo>
                  <a:pt x="1271" y="1530"/>
                </a:lnTo>
                <a:lnTo>
                  <a:pt x="1269" y="1528"/>
                </a:lnTo>
                <a:lnTo>
                  <a:pt x="1265" y="1524"/>
                </a:lnTo>
                <a:lnTo>
                  <a:pt x="1264" y="1522"/>
                </a:lnTo>
                <a:lnTo>
                  <a:pt x="1264" y="1520"/>
                </a:lnTo>
                <a:lnTo>
                  <a:pt x="1264" y="1518"/>
                </a:lnTo>
                <a:lnTo>
                  <a:pt x="1264" y="1517"/>
                </a:lnTo>
                <a:lnTo>
                  <a:pt x="1264" y="1513"/>
                </a:lnTo>
                <a:lnTo>
                  <a:pt x="1264" y="1511"/>
                </a:lnTo>
                <a:lnTo>
                  <a:pt x="1268" y="1509"/>
                </a:lnTo>
                <a:lnTo>
                  <a:pt x="1269" y="1507"/>
                </a:lnTo>
                <a:lnTo>
                  <a:pt x="1270" y="1506"/>
                </a:lnTo>
                <a:lnTo>
                  <a:pt x="1269" y="1503"/>
                </a:lnTo>
                <a:lnTo>
                  <a:pt x="1266" y="1497"/>
                </a:lnTo>
                <a:lnTo>
                  <a:pt x="1262" y="1490"/>
                </a:lnTo>
                <a:lnTo>
                  <a:pt x="1257" y="1483"/>
                </a:lnTo>
                <a:lnTo>
                  <a:pt x="1252" y="1475"/>
                </a:lnTo>
                <a:lnTo>
                  <a:pt x="1248" y="1468"/>
                </a:lnTo>
                <a:lnTo>
                  <a:pt x="1246" y="1462"/>
                </a:lnTo>
                <a:lnTo>
                  <a:pt x="1244" y="1457"/>
                </a:lnTo>
                <a:lnTo>
                  <a:pt x="1242" y="1452"/>
                </a:lnTo>
                <a:lnTo>
                  <a:pt x="1241" y="1447"/>
                </a:lnTo>
                <a:lnTo>
                  <a:pt x="1241" y="1443"/>
                </a:lnTo>
                <a:lnTo>
                  <a:pt x="1241" y="1440"/>
                </a:lnTo>
                <a:lnTo>
                  <a:pt x="1241" y="1437"/>
                </a:lnTo>
                <a:lnTo>
                  <a:pt x="1244" y="1432"/>
                </a:lnTo>
                <a:lnTo>
                  <a:pt x="1248" y="1429"/>
                </a:lnTo>
                <a:lnTo>
                  <a:pt x="1252" y="1425"/>
                </a:lnTo>
                <a:lnTo>
                  <a:pt x="1255" y="1420"/>
                </a:lnTo>
                <a:lnTo>
                  <a:pt x="1258" y="1416"/>
                </a:lnTo>
                <a:lnTo>
                  <a:pt x="1259" y="1412"/>
                </a:lnTo>
                <a:lnTo>
                  <a:pt x="1259" y="1404"/>
                </a:lnTo>
                <a:lnTo>
                  <a:pt x="1258" y="1397"/>
                </a:lnTo>
                <a:lnTo>
                  <a:pt x="1257" y="1391"/>
                </a:lnTo>
                <a:lnTo>
                  <a:pt x="1254" y="1386"/>
                </a:lnTo>
                <a:lnTo>
                  <a:pt x="1250" y="1382"/>
                </a:lnTo>
                <a:lnTo>
                  <a:pt x="1246" y="1379"/>
                </a:lnTo>
                <a:lnTo>
                  <a:pt x="1239" y="1377"/>
                </a:lnTo>
                <a:lnTo>
                  <a:pt x="1231" y="1376"/>
                </a:lnTo>
                <a:lnTo>
                  <a:pt x="1225" y="1375"/>
                </a:lnTo>
                <a:lnTo>
                  <a:pt x="1219" y="1372"/>
                </a:lnTo>
                <a:lnTo>
                  <a:pt x="1213" y="1369"/>
                </a:lnTo>
                <a:lnTo>
                  <a:pt x="1206" y="1365"/>
                </a:lnTo>
                <a:lnTo>
                  <a:pt x="1202" y="1360"/>
                </a:lnTo>
                <a:lnTo>
                  <a:pt x="1197" y="1354"/>
                </a:lnTo>
                <a:lnTo>
                  <a:pt x="1193" y="1349"/>
                </a:lnTo>
                <a:lnTo>
                  <a:pt x="1192" y="1343"/>
                </a:lnTo>
                <a:lnTo>
                  <a:pt x="1187" y="1336"/>
                </a:lnTo>
                <a:lnTo>
                  <a:pt x="1184" y="1333"/>
                </a:lnTo>
                <a:lnTo>
                  <a:pt x="1183" y="1332"/>
                </a:lnTo>
                <a:lnTo>
                  <a:pt x="1181" y="1326"/>
                </a:lnTo>
                <a:lnTo>
                  <a:pt x="1175" y="1321"/>
                </a:lnTo>
                <a:lnTo>
                  <a:pt x="1164" y="1312"/>
                </a:lnTo>
                <a:lnTo>
                  <a:pt x="1157" y="1309"/>
                </a:lnTo>
                <a:lnTo>
                  <a:pt x="1151" y="1304"/>
                </a:lnTo>
                <a:lnTo>
                  <a:pt x="1146" y="1299"/>
                </a:lnTo>
                <a:lnTo>
                  <a:pt x="1144" y="1295"/>
                </a:lnTo>
                <a:lnTo>
                  <a:pt x="1133" y="1285"/>
                </a:lnTo>
                <a:lnTo>
                  <a:pt x="1122" y="1274"/>
                </a:lnTo>
                <a:lnTo>
                  <a:pt x="1118" y="1274"/>
                </a:lnTo>
                <a:lnTo>
                  <a:pt x="1115" y="1274"/>
                </a:lnTo>
                <a:lnTo>
                  <a:pt x="1113" y="1271"/>
                </a:lnTo>
                <a:lnTo>
                  <a:pt x="1111" y="1270"/>
                </a:lnTo>
                <a:lnTo>
                  <a:pt x="1109" y="1268"/>
                </a:lnTo>
                <a:lnTo>
                  <a:pt x="1104" y="1266"/>
                </a:lnTo>
                <a:lnTo>
                  <a:pt x="1090" y="1261"/>
                </a:lnTo>
                <a:lnTo>
                  <a:pt x="1073" y="1254"/>
                </a:lnTo>
                <a:lnTo>
                  <a:pt x="1064" y="1250"/>
                </a:lnTo>
                <a:lnTo>
                  <a:pt x="1057" y="1245"/>
                </a:lnTo>
                <a:lnTo>
                  <a:pt x="1051" y="1241"/>
                </a:lnTo>
                <a:lnTo>
                  <a:pt x="1045" y="1237"/>
                </a:lnTo>
                <a:lnTo>
                  <a:pt x="1044" y="1235"/>
                </a:lnTo>
                <a:lnTo>
                  <a:pt x="1041" y="1235"/>
                </a:lnTo>
                <a:lnTo>
                  <a:pt x="1040" y="1234"/>
                </a:lnTo>
                <a:lnTo>
                  <a:pt x="1039" y="1233"/>
                </a:lnTo>
                <a:lnTo>
                  <a:pt x="1038" y="1232"/>
                </a:lnTo>
                <a:lnTo>
                  <a:pt x="1036" y="1232"/>
                </a:lnTo>
                <a:lnTo>
                  <a:pt x="1029" y="1224"/>
                </a:lnTo>
                <a:lnTo>
                  <a:pt x="1020" y="1216"/>
                </a:lnTo>
                <a:lnTo>
                  <a:pt x="1011" y="1208"/>
                </a:lnTo>
                <a:lnTo>
                  <a:pt x="1000" y="1200"/>
                </a:lnTo>
                <a:lnTo>
                  <a:pt x="989" y="1194"/>
                </a:lnTo>
                <a:lnTo>
                  <a:pt x="976" y="1189"/>
                </a:lnTo>
                <a:lnTo>
                  <a:pt x="965" y="1185"/>
                </a:lnTo>
                <a:lnTo>
                  <a:pt x="956" y="1184"/>
                </a:lnTo>
                <a:lnTo>
                  <a:pt x="949" y="1180"/>
                </a:lnTo>
                <a:lnTo>
                  <a:pt x="945" y="1179"/>
                </a:lnTo>
                <a:lnTo>
                  <a:pt x="941" y="1179"/>
                </a:lnTo>
                <a:lnTo>
                  <a:pt x="940" y="1180"/>
                </a:lnTo>
                <a:lnTo>
                  <a:pt x="937" y="1183"/>
                </a:lnTo>
                <a:lnTo>
                  <a:pt x="935" y="1185"/>
                </a:lnTo>
                <a:lnTo>
                  <a:pt x="930" y="1186"/>
                </a:lnTo>
                <a:lnTo>
                  <a:pt x="925" y="1189"/>
                </a:lnTo>
                <a:lnTo>
                  <a:pt x="919" y="1189"/>
                </a:lnTo>
                <a:lnTo>
                  <a:pt x="915" y="1189"/>
                </a:lnTo>
                <a:lnTo>
                  <a:pt x="911" y="1188"/>
                </a:lnTo>
                <a:lnTo>
                  <a:pt x="908" y="1186"/>
                </a:lnTo>
                <a:lnTo>
                  <a:pt x="904" y="1184"/>
                </a:lnTo>
                <a:lnTo>
                  <a:pt x="900" y="1184"/>
                </a:lnTo>
                <a:lnTo>
                  <a:pt x="899" y="1186"/>
                </a:lnTo>
                <a:lnTo>
                  <a:pt x="898" y="1188"/>
                </a:lnTo>
                <a:lnTo>
                  <a:pt x="896" y="1186"/>
                </a:lnTo>
                <a:lnTo>
                  <a:pt x="892" y="1184"/>
                </a:lnTo>
                <a:lnTo>
                  <a:pt x="889" y="1181"/>
                </a:lnTo>
                <a:lnTo>
                  <a:pt x="887" y="1178"/>
                </a:lnTo>
                <a:lnTo>
                  <a:pt x="887" y="1175"/>
                </a:lnTo>
                <a:lnTo>
                  <a:pt x="887" y="1173"/>
                </a:lnTo>
                <a:lnTo>
                  <a:pt x="878" y="1162"/>
                </a:lnTo>
                <a:lnTo>
                  <a:pt x="872" y="1157"/>
                </a:lnTo>
                <a:lnTo>
                  <a:pt x="872" y="1150"/>
                </a:lnTo>
                <a:lnTo>
                  <a:pt x="870" y="1147"/>
                </a:lnTo>
                <a:lnTo>
                  <a:pt x="866" y="1145"/>
                </a:lnTo>
                <a:lnTo>
                  <a:pt x="864" y="1142"/>
                </a:lnTo>
                <a:lnTo>
                  <a:pt x="860" y="1137"/>
                </a:lnTo>
                <a:lnTo>
                  <a:pt x="856" y="1128"/>
                </a:lnTo>
                <a:lnTo>
                  <a:pt x="854" y="1114"/>
                </a:lnTo>
                <a:lnTo>
                  <a:pt x="854" y="1092"/>
                </a:lnTo>
                <a:lnTo>
                  <a:pt x="853" y="1071"/>
                </a:lnTo>
                <a:lnTo>
                  <a:pt x="853" y="1055"/>
                </a:lnTo>
                <a:lnTo>
                  <a:pt x="850" y="1039"/>
                </a:lnTo>
                <a:lnTo>
                  <a:pt x="847" y="1019"/>
                </a:lnTo>
                <a:lnTo>
                  <a:pt x="843" y="1006"/>
                </a:lnTo>
                <a:lnTo>
                  <a:pt x="838" y="989"/>
                </a:lnTo>
                <a:lnTo>
                  <a:pt x="833" y="975"/>
                </a:lnTo>
                <a:lnTo>
                  <a:pt x="831" y="967"/>
                </a:lnTo>
                <a:lnTo>
                  <a:pt x="825" y="965"/>
                </a:lnTo>
                <a:lnTo>
                  <a:pt x="820" y="964"/>
                </a:lnTo>
                <a:lnTo>
                  <a:pt x="818" y="965"/>
                </a:lnTo>
                <a:lnTo>
                  <a:pt x="816" y="966"/>
                </a:lnTo>
                <a:lnTo>
                  <a:pt x="815" y="966"/>
                </a:lnTo>
                <a:lnTo>
                  <a:pt x="811" y="966"/>
                </a:lnTo>
                <a:lnTo>
                  <a:pt x="806" y="962"/>
                </a:lnTo>
                <a:lnTo>
                  <a:pt x="798" y="957"/>
                </a:lnTo>
                <a:lnTo>
                  <a:pt x="793" y="954"/>
                </a:lnTo>
                <a:lnTo>
                  <a:pt x="789" y="953"/>
                </a:lnTo>
                <a:lnTo>
                  <a:pt x="787" y="951"/>
                </a:lnTo>
                <a:lnTo>
                  <a:pt x="784" y="951"/>
                </a:lnTo>
                <a:lnTo>
                  <a:pt x="782" y="951"/>
                </a:lnTo>
                <a:lnTo>
                  <a:pt x="778" y="951"/>
                </a:lnTo>
                <a:lnTo>
                  <a:pt x="774" y="949"/>
                </a:lnTo>
                <a:lnTo>
                  <a:pt x="770" y="945"/>
                </a:lnTo>
                <a:lnTo>
                  <a:pt x="763" y="940"/>
                </a:lnTo>
                <a:lnTo>
                  <a:pt x="757" y="937"/>
                </a:lnTo>
                <a:lnTo>
                  <a:pt x="751" y="926"/>
                </a:lnTo>
                <a:lnTo>
                  <a:pt x="747" y="920"/>
                </a:lnTo>
                <a:lnTo>
                  <a:pt x="746" y="917"/>
                </a:lnTo>
                <a:lnTo>
                  <a:pt x="745" y="913"/>
                </a:lnTo>
                <a:lnTo>
                  <a:pt x="743" y="911"/>
                </a:lnTo>
                <a:lnTo>
                  <a:pt x="740" y="910"/>
                </a:lnTo>
                <a:lnTo>
                  <a:pt x="734" y="894"/>
                </a:lnTo>
                <a:lnTo>
                  <a:pt x="732" y="888"/>
                </a:lnTo>
                <a:lnTo>
                  <a:pt x="728" y="883"/>
                </a:lnTo>
                <a:lnTo>
                  <a:pt x="721" y="872"/>
                </a:lnTo>
                <a:lnTo>
                  <a:pt x="719" y="864"/>
                </a:lnTo>
                <a:lnTo>
                  <a:pt x="718" y="856"/>
                </a:lnTo>
                <a:lnTo>
                  <a:pt x="717" y="852"/>
                </a:lnTo>
                <a:lnTo>
                  <a:pt x="716" y="850"/>
                </a:lnTo>
                <a:lnTo>
                  <a:pt x="713" y="847"/>
                </a:lnTo>
                <a:lnTo>
                  <a:pt x="710" y="847"/>
                </a:lnTo>
                <a:lnTo>
                  <a:pt x="701" y="846"/>
                </a:lnTo>
                <a:lnTo>
                  <a:pt x="691" y="842"/>
                </a:lnTo>
                <a:lnTo>
                  <a:pt x="686" y="840"/>
                </a:lnTo>
                <a:lnTo>
                  <a:pt x="681" y="838"/>
                </a:lnTo>
                <a:lnTo>
                  <a:pt x="678" y="835"/>
                </a:lnTo>
                <a:lnTo>
                  <a:pt x="677" y="831"/>
                </a:lnTo>
                <a:lnTo>
                  <a:pt x="670" y="825"/>
                </a:lnTo>
                <a:lnTo>
                  <a:pt x="664" y="817"/>
                </a:lnTo>
                <a:lnTo>
                  <a:pt x="657" y="804"/>
                </a:lnTo>
                <a:lnTo>
                  <a:pt x="650" y="791"/>
                </a:lnTo>
                <a:lnTo>
                  <a:pt x="645" y="779"/>
                </a:lnTo>
                <a:lnTo>
                  <a:pt x="639" y="767"/>
                </a:lnTo>
                <a:lnTo>
                  <a:pt x="632" y="753"/>
                </a:lnTo>
                <a:lnTo>
                  <a:pt x="625" y="741"/>
                </a:lnTo>
                <a:lnTo>
                  <a:pt x="617" y="727"/>
                </a:lnTo>
                <a:lnTo>
                  <a:pt x="606" y="715"/>
                </a:lnTo>
                <a:lnTo>
                  <a:pt x="596" y="707"/>
                </a:lnTo>
                <a:lnTo>
                  <a:pt x="586" y="699"/>
                </a:lnTo>
                <a:lnTo>
                  <a:pt x="585" y="696"/>
                </a:lnTo>
                <a:lnTo>
                  <a:pt x="580" y="692"/>
                </a:lnTo>
                <a:lnTo>
                  <a:pt x="575" y="687"/>
                </a:lnTo>
                <a:lnTo>
                  <a:pt x="569" y="683"/>
                </a:lnTo>
                <a:lnTo>
                  <a:pt x="558" y="676"/>
                </a:lnTo>
                <a:lnTo>
                  <a:pt x="549" y="672"/>
                </a:lnTo>
                <a:lnTo>
                  <a:pt x="543" y="670"/>
                </a:lnTo>
                <a:lnTo>
                  <a:pt x="533" y="667"/>
                </a:lnTo>
                <a:lnTo>
                  <a:pt x="522" y="667"/>
                </a:lnTo>
                <a:lnTo>
                  <a:pt x="510" y="667"/>
                </a:lnTo>
                <a:lnTo>
                  <a:pt x="499" y="669"/>
                </a:lnTo>
                <a:lnTo>
                  <a:pt x="488" y="670"/>
                </a:lnTo>
                <a:lnTo>
                  <a:pt x="476" y="670"/>
                </a:lnTo>
                <a:lnTo>
                  <a:pt x="471" y="669"/>
                </a:lnTo>
                <a:lnTo>
                  <a:pt x="465" y="667"/>
                </a:lnTo>
                <a:lnTo>
                  <a:pt x="460" y="665"/>
                </a:lnTo>
                <a:lnTo>
                  <a:pt x="455" y="663"/>
                </a:lnTo>
                <a:lnTo>
                  <a:pt x="448" y="658"/>
                </a:lnTo>
                <a:lnTo>
                  <a:pt x="435" y="650"/>
                </a:lnTo>
                <a:lnTo>
                  <a:pt x="423" y="643"/>
                </a:lnTo>
                <a:lnTo>
                  <a:pt x="416" y="639"/>
                </a:lnTo>
                <a:lnTo>
                  <a:pt x="415" y="636"/>
                </a:lnTo>
                <a:lnTo>
                  <a:pt x="411" y="632"/>
                </a:lnTo>
                <a:lnTo>
                  <a:pt x="408" y="628"/>
                </a:lnTo>
                <a:lnTo>
                  <a:pt x="406" y="621"/>
                </a:lnTo>
                <a:lnTo>
                  <a:pt x="402" y="612"/>
                </a:lnTo>
                <a:lnTo>
                  <a:pt x="396" y="601"/>
                </a:lnTo>
                <a:lnTo>
                  <a:pt x="391" y="596"/>
                </a:lnTo>
                <a:lnTo>
                  <a:pt x="382" y="585"/>
                </a:lnTo>
                <a:lnTo>
                  <a:pt x="372" y="573"/>
                </a:lnTo>
                <a:lnTo>
                  <a:pt x="367" y="566"/>
                </a:lnTo>
                <a:lnTo>
                  <a:pt x="364" y="565"/>
                </a:lnTo>
                <a:lnTo>
                  <a:pt x="366" y="565"/>
                </a:lnTo>
                <a:lnTo>
                  <a:pt x="360" y="556"/>
                </a:lnTo>
                <a:lnTo>
                  <a:pt x="352" y="549"/>
                </a:lnTo>
                <a:lnTo>
                  <a:pt x="350" y="545"/>
                </a:lnTo>
                <a:lnTo>
                  <a:pt x="346" y="541"/>
                </a:lnTo>
                <a:lnTo>
                  <a:pt x="340" y="535"/>
                </a:lnTo>
                <a:lnTo>
                  <a:pt x="334" y="530"/>
                </a:lnTo>
                <a:lnTo>
                  <a:pt x="331" y="530"/>
                </a:lnTo>
                <a:lnTo>
                  <a:pt x="331" y="529"/>
                </a:lnTo>
                <a:lnTo>
                  <a:pt x="329" y="528"/>
                </a:lnTo>
                <a:lnTo>
                  <a:pt x="328" y="528"/>
                </a:lnTo>
                <a:lnTo>
                  <a:pt x="325" y="524"/>
                </a:lnTo>
                <a:lnTo>
                  <a:pt x="322" y="522"/>
                </a:lnTo>
                <a:lnTo>
                  <a:pt x="315" y="517"/>
                </a:lnTo>
                <a:lnTo>
                  <a:pt x="308" y="512"/>
                </a:lnTo>
                <a:lnTo>
                  <a:pt x="307" y="510"/>
                </a:lnTo>
                <a:lnTo>
                  <a:pt x="304" y="508"/>
                </a:lnTo>
                <a:lnTo>
                  <a:pt x="297" y="506"/>
                </a:lnTo>
                <a:lnTo>
                  <a:pt x="286" y="503"/>
                </a:lnTo>
                <a:lnTo>
                  <a:pt x="284" y="501"/>
                </a:lnTo>
                <a:lnTo>
                  <a:pt x="281" y="500"/>
                </a:lnTo>
                <a:lnTo>
                  <a:pt x="279" y="497"/>
                </a:lnTo>
                <a:lnTo>
                  <a:pt x="279" y="495"/>
                </a:lnTo>
                <a:lnTo>
                  <a:pt x="275" y="491"/>
                </a:lnTo>
                <a:lnTo>
                  <a:pt x="274" y="489"/>
                </a:lnTo>
                <a:lnTo>
                  <a:pt x="270" y="486"/>
                </a:lnTo>
                <a:lnTo>
                  <a:pt x="263" y="480"/>
                </a:lnTo>
                <a:lnTo>
                  <a:pt x="256" y="472"/>
                </a:lnTo>
                <a:lnTo>
                  <a:pt x="248" y="461"/>
                </a:lnTo>
                <a:lnTo>
                  <a:pt x="233" y="441"/>
                </a:lnTo>
                <a:lnTo>
                  <a:pt x="222" y="426"/>
                </a:lnTo>
                <a:lnTo>
                  <a:pt x="209" y="418"/>
                </a:lnTo>
                <a:lnTo>
                  <a:pt x="196" y="409"/>
                </a:lnTo>
                <a:lnTo>
                  <a:pt x="187" y="399"/>
                </a:lnTo>
                <a:lnTo>
                  <a:pt x="172" y="385"/>
                </a:lnTo>
                <a:lnTo>
                  <a:pt x="159" y="372"/>
                </a:lnTo>
                <a:lnTo>
                  <a:pt x="153" y="366"/>
                </a:lnTo>
                <a:lnTo>
                  <a:pt x="145" y="364"/>
                </a:lnTo>
                <a:lnTo>
                  <a:pt x="138" y="360"/>
                </a:lnTo>
                <a:lnTo>
                  <a:pt x="132" y="355"/>
                </a:lnTo>
                <a:lnTo>
                  <a:pt x="127" y="348"/>
                </a:lnTo>
                <a:lnTo>
                  <a:pt x="118" y="337"/>
                </a:lnTo>
                <a:lnTo>
                  <a:pt x="111" y="331"/>
                </a:lnTo>
                <a:lnTo>
                  <a:pt x="106" y="321"/>
                </a:lnTo>
                <a:lnTo>
                  <a:pt x="100" y="312"/>
                </a:lnTo>
                <a:lnTo>
                  <a:pt x="94" y="304"/>
                </a:lnTo>
                <a:lnTo>
                  <a:pt x="87" y="295"/>
                </a:lnTo>
                <a:lnTo>
                  <a:pt x="84" y="292"/>
                </a:lnTo>
                <a:lnTo>
                  <a:pt x="82" y="287"/>
                </a:lnTo>
                <a:lnTo>
                  <a:pt x="74" y="278"/>
                </a:lnTo>
                <a:lnTo>
                  <a:pt x="65" y="265"/>
                </a:lnTo>
                <a:lnTo>
                  <a:pt x="61" y="255"/>
                </a:lnTo>
                <a:lnTo>
                  <a:pt x="56" y="243"/>
                </a:lnTo>
                <a:lnTo>
                  <a:pt x="54" y="230"/>
                </a:lnTo>
                <a:lnTo>
                  <a:pt x="51" y="222"/>
                </a:lnTo>
                <a:lnTo>
                  <a:pt x="51" y="208"/>
                </a:lnTo>
                <a:lnTo>
                  <a:pt x="49" y="200"/>
                </a:lnTo>
                <a:lnTo>
                  <a:pt x="45" y="195"/>
                </a:lnTo>
                <a:lnTo>
                  <a:pt x="40" y="193"/>
                </a:lnTo>
                <a:lnTo>
                  <a:pt x="36" y="189"/>
                </a:lnTo>
                <a:lnTo>
                  <a:pt x="33" y="185"/>
                </a:lnTo>
                <a:lnTo>
                  <a:pt x="30" y="177"/>
                </a:lnTo>
                <a:lnTo>
                  <a:pt x="30" y="163"/>
                </a:lnTo>
                <a:lnTo>
                  <a:pt x="24" y="153"/>
                </a:lnTo>
                <a:lnTo>
                  <a:pt x="16" y="139"/>
                </a:lnTo>
                <a:lnTo>
                  <a:pt x="12" y="130"/>
                </a:lnTo>
                <a:lnTo>
                  <a:pt x="11" y="120"/>
                </a:lnTo>
                <a:lnTo>
                  <a:pt x="11" y="117"/>
                </a:lnTo>
                <a:lnTo>
                  <a:pt x="12" y="112"/>
                </a:lnTo>
                <a:lnTo>
                  <a:pt x="14" y="106"/>
                </a:lnTo>
                <a:lnTo>
                  <a:pt x="17" y="101"/>
                </a:lnTo>
                <a:lnTo>
                  <a:pt x="17" y="98"/>
                </a:lnTo>
                <a:lnTo>
                  <a:pt x="18" y="96"/>
                </a:lnTo>
                <a:lnTo>
                  <a:pt x="18" y="85"/>
                </a:lnTo>
                <a:lnTo>
                  <a:pt x="16" y="75"/>
                </a:lnTo>
                <a:lnTo>
                  <a:pt x="12" y="66"/>
                </a:lnTo>
                <a:lnTo>
                  <a:pt x="6" y="58"/>
                </a:lnTo>
                <a:lnTo>
                  <a:pt x="5" y="54"/>
                </a:lnTo>
                <a:lnTo>
                  <a:pt x="2" y="49"/>
                </a:lnTo>
                <a:lnTo>
                  <a:pt x="1" y="48"/>
                </a:lnTo>
                <a:lnTo>
                  <a:pt x="0" y="43"/>
                </a:lnTo>
                <a:lnTo>
                  <a:pt x="0" y="42"/>
                </a:lnTo>
                <a:lnTo>
                  <a:pt x="1" y="40"/>
                </a:lnTo>
                <a:lnTo>
                  <a:pt x="5" y="38"/>
                </a:lnTo>
                <a:lnTo>
                  <a:pt x="10" y="38"/>
                </a:lnTo>
                <a:lnTo>
                  <a:pt x="25" y="36"/>
                </a:lnTo>
                <a:lnTo>
                  <a:pt x="39" y="33"/>
                </a:lnTo>
                <a:lnTo>
                  <a:pt x="45" y="26"/>
                </a:lnTo>
                <a:lnTo>
                  <a:pt x="52" y="17"/>
                </a:lnTo>
                <a:lnTo>
                  <a:pt x="61" y="11"/>
                </a:lnTo>
                <a:lnTo>
                  <a:pt x="72" y="4"/>
                </a:lnTo>
                <a:lnTo>
                  <a:pt x="77" y="2"/>
                </a:lnTo>
                <a:lnTo>
                  <a:pt x="83" y="0"/>
                </a:lnTo>
                <a:lnTo>
                  <a:pt x="85" y="0"/>
                </a:lnTo>
                <a:lnTo>
                  <a:pt x="87" y="2"/>
                </a:lnTo>
                <a:lnTo>
                  <a:pt x="89" y="3"/>
                </a:lnTo>
                <a:lnTo>
                  <a:pt x="90" y="5"/>
                </a:lnTo>
                <a:lnTo>
                  <a:pt x="93" y="8"/>
                </a:lnTo>
                <a:lnTo>
                  <a:pt x="95" y="11"/>
                </a:lnTo>
                <a:lnTo>
                  <a:pt x="98" y="14"/>
                </a:lnTo>
                <a:lnTo>
                  <a:pt x="101" y="15"/>
                </a:lnTo>
                <a:lnTo>
                  <a:pt x="103" y="16"/>
                </a:lnTo>
                <a:lnTo>
                  <a:pt x="115" y="14"/>
                </a:lnTo>
                <a:lnTo>
                  <a:pt x="132" y="11"/>
                </a:lnTo>
                <a:lnTo>
                  <a:pt x="142" y="13"/>
                </a:lnTo>
                <a:lnTo>
                  <a:pt x="147" y="14"/>
                </a:lnTo>
                <a:lnTo>
                  <a:pt x="155" y="15"/>
                </a:lnTo>
                <a:lnTo>
                  <a:pt x="162" y="19"/>
                </a:lnTo>
                <a:lnTo>
                  <a:pt x="171" y="21"/>
                </a:lnTo>
                <a:lnTo>
                  <a:pt x="185" y="24"/>
                </a:lnTo>
                <a:lnTo>
                  <a:pt x="191" y="25"/>
                </a:lnTo>
                <a:lnTo>
                  <a:pt x="198" y="27"/>
                </a:lnTo>
                <a:lnTo>
                  <a:pt x="204" y="30"/>
                </a:lnTo>
                <a:lnTo>
                  <a:pt x="211" y="33"/>
                </a:lnTo>
                <a:lnTo>
                  <a:pt x="225" y="42"/>
                </a:lnTo>
                <a:lnTo>
                  <a:pt x="236" y="51"/>
                </a:lnTo>
                <a:lnTo>
                  <a:pt x="237" y="62"/>
                </a:lnTo>
                <a:lnTo>
                  <a:pt x="241" y="70"/>
                </a:lnTo>
                <a:lnTo>
                  <a:pt x="244" y="76"/>
                </a:lnTo>
                <a:lnTo>
                  <a:pt x="249" y="80"/>
                </a:lnTo>
                <a:lnTo>
                  <a:pt x="256" y="85"/>
                </a:lnTo>
                <a:lnTo>
                  <a:pt x="262" y="88"/>
                </a:lnTo>
                <a:lnTo>
                  <a:pt x="267" y="93"/>
                </a:lnTo>
                <a:lnTo>
                  <a:pt x="271" y="100"/>
                </a:lnTo>
                <a:lnTo>
                  <a:pt x="279" y="106"/>
                </a:lnTo>
                <a:lnTo>
                  <a:pt x="290" y="114"/>
                </a:lnTo>
                <a:lnTo>
                  <a:pt x="302" y="120"/>
                </a:lnTo>
                <a:lnTo>
                  <a:pt x="309" y="124"/>
                </a:lnTo>
                <a:lnTo>
                  <a:pt x="317" y="123"/>
                </a:lnTo>
                <a:lnTo>
                  <a:pt x="322" y="122"/>
                </a:lnTo>
                <a:lnTo>
                  <a:pt x="328" y="120"/>
                </a:lnTo>
                <a:lnTo>
                  <a:pt x="338" y="122"/>
                </a:lnTo>
                <a:lnTo>
                  <a:pt x="345" y="124"/>
                </a:lnTo>
                <a:lnTo>
                  <a:pt x="353" y="129"/>
                </a:lnTo>
                <a:lnTo>
                  <a:pt x="363" y="133"/>
                </a:lnTo>
                <a:lnTo>
                  <a:pt x="374" y="136"/>
                </a:lnTo>
                <a:lnTo>
                  <a:pt x="375" y="137"/>
                </a:lnTo>
                <a:lnTo>
                  <a:pt x="379" y="140"/>
                </a:lnTo>
                <a:lnTo>
                  <a:pt x="384" y="144"/>
                </a:lnTo>
                <a:lnTo>
                  <a:pt x="390" y="146"/>
                </a:lnTo>
                <a:lnTo>
                  <a:pt x="399" y="150"/>
                </a:lnTo>
                <a:lnTo>
                  <a:pt x="402" y="152"/>
                </a:lnTo>
                <a:lnTo>
                  <a:pt x="407" y="155"/>
                </a:lnTo>
                <a:lnTo>
                  <a:pt x="411" y="156"/>
                </a:lnTo>
                <a:lnTo>
                  <a:pt x="416" y="157"/>
                </a:lnTo>
                <a:lnTo>
                  <a:pt x="424" y="156"/>
                </a:lnTo>
                <a:lnTo>
                  <a:pt x="434" y="153"/>
                </a:lnTo>
                <a:lnTo>
                  <a:pt x="435" y="152"/>
                </a:lnTo>
                <a:lnTo>
                  <a:pt x="435" y="151"/>
                </a:lnTo>
                <a:lnTo>
                  <a:pt x="438" y="150"/>
                </a:lnTo>
                <a:lnTo>
                  <a:pt x="439" y="148"/>
                </a:lnTo>
                <a:lnTo>
                  <a:pt x="440" y="148"/>
                </a:lnTo>
                <a:lnTo>
                  <a:pt x="448" y="152"/>
                </a:lnTo>
                <a:lnTo>
                  <a:pt x="449" y="152"/>
                </a:lnTo>
                <a:lnTo>
                  <a:pt x="449" y="153"/>
                </a:lnTo>
                <a:lnTo>
                  <a:pt x="456" y="156"/>
                </a:lnTo>
                <a:lnTo>
                  <a:pt x="462" y="157"/>
                </a:lnTo>
                <a:lnTo>
                  <a:pt x="470" y="157"/>
                </a:lnTo>
                <a:lnTo>
                  <a:pt x="476" y="156"/>
                </a:lnTo>
                <a:lnTo>
                  <a:pt x="489" y="155"/>
                </a:lnTo>
                <a:lnTo>
                  <a:pt x="505" y="153"/>
                </a:lnTo>
                <a:lnTo>
                  <a:pt x="524" y="146"/>
                </a:lnTo>
                <a:lnTo>
                  <a:pt x="537" y="139"/>
                </a:lnTo>
                <a:lnTo>
                  <a:pt x="546" y="136"/>
                </a:lnTo>
                <a:lnTo>
                  <a:pt x="557" y="135"/>
                </a:lnTo>
                <a:lnTo>
                  <a:pt x="566" y="134"/>
                </a:lnTo>
                <a:lnTo>
                  <a:pt x="575" y="136"/>
                </a:lnTo>
                <a:lnTo>
                  <a:pt x="576" y="136"/>
                </a:lnTo>
                <a:lnTo>
                  <a:pt x="591" y="136"/>
                </a:lnTo>
                <a:lnTo>
                  <a:pt x="606" y="136"/>
                </a:lnTo>
                <a:lnTo>
                  <a:pt x="619" y="137"/>
                </a:lnTo>
                <a:lnTo>
                  <a:pt x="632" y="140"/>
                </a:lnTo>
                <a:lnTo>
                  <a:pt x="645" y="144"/>
                </a:lnTo>
                <a:lnTo>
                  <a:pt x="656" y="148"/>
                </a:lnTo>
                <a:lnTo>
                  <a:pt x="663" y="150"/>
                </a:lnTo>
                <a:lnTo>
                  <a:pt x="668" y="153"/>
                </a:lnTo>
                <a:lnTo>
                  <a:pt x="673" y="158"/>
                </a:lnTo>
                <a:lnTo>
                  <a:pt x="679" y="164"/>
                </a:lnTo>
                <a:lnTo>
                  <a:pt x="680" y="166"/>
                </a:lnTo>
                <a:lnTo>
                  <a:pt x="681" y="169"/>
                </a:lnTo>
                <a:lnTo>
                  <a:pt x="684" y="172"/>
                </a:lnTo>
                <a:lnTo>
                  <a:pt x="686" y="173"/>
                </a:lnTo>
                <a:lnTo>
                  <a:pt x="689" y="174"/>
                </a:lnTo>
                <a:lnTo>
                  <a:pt x="696" y="175"/>
                </a:lnTo>
                <a:lnTo>
                  <a:pt x="702" y="174"/>
                </a:lnTo>
                <a:lnTo>
                  <a:pt x="708" y="173"/>
                </a:lnTo>
                <a:lnTo>
                  <a:pt x="713" y="170"/>
                </a:lnTo>
                <a:lnTo>
                  <a:pt x="717" y="169"/>
                </a:lnTo>
                <a:lnTo>
                  <a:pt x="719" y="168"/>
                </a:lnTo>
                <a:lnTo>
                  <a:pt x="730" y="161"/>
                </a:lnTo>
                <a:lnTo>
                  <a:pt x="740" y="153"/>
                </a:lnTo>
                <a:lnTo>
                  <a:pt x="757" y="147"/>
                </a:lnTo>
                <a:lnTo>
                  <a:pt x="774" y="142"/>
                </a:lnTo>
                <a:lnTo>
                  <a:pt x="804" y="134"/>
                </a:lnTo>
                <a:lnTo>
                  <a:pt x="814" y="145"/>
                </a:lnTo>
                <a:lnTo>
                  <a:pt x="816" y="151"/>
                </a:lnTo>
                <a:lnTo>
                  <a:pt x="823" y="159"/>
                </a:lnTo>
                <a:lnTo>
                  <a:pt x="823" y="161"/>
                </a:lnTo>
                <a:lnTo>
                  <a:pt x="826" y="163"/>
                </a:lnTo>
                <a:lnTo>
                  <a:pt x="833" y="167"/>
                </a:lnTo>
                <a:lnTo>
                  <a:pt x="839" y="174"/>
                </a:lnTo>
                <a:lnTo>
                  <a:pt x="854" y="188"/>
                </a:lnTo>
                <a:lnTo>
                  <a:pt x="855" y="191"/>
                </a:lnTo>
                <a:lnTo>
                  <a:pt x="855" y="196"/>
                </a:lnTo>
                <a:lnTo>
                  <a:pt x="855" y="199"/>
                </a:lnTo>
                <a:lnTo>
                  <a:pt x="856" y="201"/>
                </a:lnTo>
                <a:lnTo>
                  <a:pt x="859" y="205"/>
                </a:lnTo>
                <a:lnTo>
                  <a:pt x="863" y="208"/>
                </a:lnTo>
                <a:lnTo>
                  <a:pt x="874" y="221"/>
                </a:lnTo>
                <a:lnTo>
                  <a:pt x="880" y="226"/>
                </a:lnTo>
                <a:lnTo>
                  <a:pt x="893" y="237"/>
                </a:lnTo>
                <a:lnTo>
                  <a:pt x="909" y="248"/>
                </a:lnTo>
                <a:lnTo>
                  <a:pt x="910" y="248"/>
                </a:lnTo>
                <a:lnTo>
                  <a:pt x="910" y="249"/>
                </a:lnTo>
                <a:lnTo>
                  <a:pt x="925" y="259"/>
                </a:lnTo>
                <a:lnTo>
                  <a:pt x="931" y="262"/>
                </a:lnTo>
                <a:lnTo>
                  <a:pt x="936" y="266"/>
                </a:lnTo>
                <a:lnTo>
                  <a:pt x="938" y="268"/>
                </a:lnTo>
                <a:lnTo>
                  <a:pt x="949" y="277"/>
                </a:lnTo>
                <a:lnTo>
                  <a:pt x="953" y="286"/>
                </a:lnTo>
                <a:lnTo>
                  <a:pt x="957" y="295"/>
                </a:lnTo>
                <a:lnTo>
                  <a:pt x="964" y="315"/>
                </a:lnTo>
                <a:lnTo>
                  <a:pt x="978" y="347"/>
                </a:lnTo>
                <a:lnTo>
                  <a:pt x="997" y="386"/>
                </a:lnTo>
                <a:lnTo>
                  <a:pt x="1013" y="392"/>
                </a:lnTo>
                <a:lnTo>
                  <a:pt x="1039" y="405"/>
                </a:lnTo>
                <a:lnTo>
                  <a:pt x="1067" y="431"/>
                </a:lnTo>
                <a:lnTo>
                  <a:pt x="1071" y="436"/>
                </a:lnTo>
                <a:lnTo>
                  <a:pt x="1063" y="475"/>
                </a:lnTo>
                <a:lnTo>
                  <a:pt x="1062" y="483"/>
                </a:lnTo>
                <a:lnTo>
                  <a:pt x="1062" y="489"/>
                </a:lnTo>
                <a:lnTo>
                  <a:pt x="1062" y="495"/>
                </a:lnTo>
                <a:lnTo>
                  <a:pt x="1062" y="500"/>
                </a:lnTo>
                <a:lnTo>
                  <a:pt x="1062" y="505"/>
                </a:lnTo>
                <a:lnTo>
                  <a:pt x="1060" y="508"/>
                </a:lnTo>
                <a:lnTo>
                  <a:pt x="1056" y="513"/>
                </a:lnTo>
                <a:lnTo>
                  <a:pt x="1049" y="517"/>
                </a:lnTo>
                <a:lnTo>
                  <a:pt x="1046" y="518"/>
                </a:lnTo>
                <a:lnTo>
                  <a:pt x="1046" y="519"/>
                </a:lnTo>
                <a:lnTo>
                  <a:pt x="1045" y="519"/>
                </a:lnTo>
                <a:lnTo>
                  <a:pt x="1041" y="521"/>
                </a:lnTo>
                <a:lnTo>
                  <a:pt x="1041" y="530"/>
                </a:lnTo>
                <a:lnTo>
                  <a:pt x="1044" y="535"/>
                </a:lnTo>
                <a:lnTo>
                  <a:pt x="1045" y="536"/>
                </a:lnTo>
                <a:lnTo>
                  <a:pt x="1046" y="538"/>
                </a:lnTo>
                <a:lnTo>
                  <a:pt x="1047" y="538"/>
                </a:lnTo>
                <a:lnTo>
                  <a:pt x="1050" y="538"/>
                </a:lnTo>
                <a:lnTo>
                  <a:pt x="1055" y="536"/>
                </a:lnTo>
                <a:lnTo>
                  <a:pt x="1062" y="535"/>
                </a:lnTo>
                <a:lnTo>
                  <a:pt x="1069" y="535"/>
                </a:lnTo>
                <a:lnTo>
                  <a:pt x="1079" y="536"/>
                </a:lnTo>
                <a:lnTo>
                  <a:pt x="1084" y="540"/>
                </a:lnTo>
                <a:lnTo>
                  <a:pt x="1086" y="544"/>
                </a:lnTo>
                <a:lnTo>
                  <a:pt x="1089" y="547"/>
                </a:lnTo>
                <a:lnTo>
                  <a:pt x="1091" y="550"/>
                </a:lnTo>
                <a:lnTo>
                  <a:pt x="1102" y="555"/>
                </a:lnTo>
                <a:lnTo>
                  <a:pt x="1109" y="558"/>
                </a:lnTo>
                <a:lnTo>
                  <a:pt x="1111" y="560"/>
                </a:lnTo>
                <a:lnTo>
                  <a:pt x="1116" y="561"/>
                </a:lnTo>
                <a:lnTo>
                  <a:pt x="1123" y="562"/>
                </a:lnTo>
                <a:lnTo>
                  <a:pt x="1135" y="562"/>
                </a:lnTo>
                <a:lnTo>
                  <a:pt x="1140" y="562"/>
                </a:lnTo>
                <a:lnTo>
                  <a:pt x="1148" y="562"/>
                </a:lnTo>
                <a:lnTo>
                  <a:pt x="1155" y="565"/>
                </a:lnTo>
                <a:lnTo>
                  <a:pt x="1162" y="566"/>
                </a:lnTo>
                <a:lnTo>
                  <a:pt x="1170" y="569"/>
                </a:lnTo>
                <a:lnTo>
                  <a:pt x="1175" y="573"/>
                </a:lnTo>
                <a:lnTo>
                  <a:pt x="1178" y="578"/>
                </a:lnTo>
                <a:lnTo>
                  <a:pt x="1180" y="583"/>
                </a:lnTo>
                <a:lnTo>
                  <a:pt x="1175" y="590"/>
                </a:lnTo>
                <a:lnTo>
                  <a:pt x="1166" y="599"/>
                </a:lnTo>
                <a:lnTo>
                  <a:pt x="1166" y="601"/>
                </a:lnTo>
                <a:lnTo>
                  <a:pt x="1165" y="603"/>
                </a:lnTo>
                <a:lnTo>
                  <a:pt x="1166" y="604"/>
                </a:lnTo>
                <a:lnTo>
                  <a:pt x="1168" y="605"/>
                </a:lnTo>
                <a:lnTo>
                  <a:pt x="1176" y="607"/>
                </a:lnTo>
                <a:lnTo>
                  <a:pt x="1192" y="607"/>
                </a:lnTo>
                <a:lnTo>
                  <a:pt x="1216" y="626"/>
                </a:lnTo>
                <a:lnTo>
                  <a:pt x="1221" y="628"/>
                </a:lnTo>
                <a:lnTo>
                  <a:pt x="1226" y="637"/>
                </a:lnTo>
                <a:lnTo>
                  <a:pt x="1231" y="644"/>
                </a:lnTo>
                <a:lnTo>
                  <a:pt x="1235" y="649"/>
                </a:lnTo>
                <a:lnTo>
                  <a:pt x="1235" y="651"/>
                </a:lnTo>
                <a:lnTo>
                  <a:pt x="1241" y="654"/>
                </a:lnTo>
                <a:lnTo>
                  <a:pt x="1270" y="671"/>
                </a:lnTo>
                <a:lnTo>
                  <a:pt x="1280" y="677"/>
                </a:lnTo>
                <a:lnTo>
                  <a:pt x="1287" y="681"/>
                </a:lnTo>
                <a:lnTo>
                  <a:pt x="1298" y="681"/>
                </a:lnTo>
                <a:lnTo>
                  <a:pt x="1303" y="683"/>
                </a:lnTo>
                <a:lnTo>
                  <a:pt x="1308" y="686"/>
                </a:lnTo>
                <a:lnTo>
                  <a:pt x="1314" y="688"/>
                </a:lnTo>
                <a:lnTo>
                  <a:pt x="1317" y="692"/>
                </a:lnTo>
                <a:lnTo>
                  <a:pt x="1318" y="696"/>
                </a:lnTo>
                <a:lnTo>
                  <a:pt x="1323" y="698"/>
                </a:lnTo>
                <a:lnTo>
                  <a:pt x="1335" y="703"/>
                </a:lnTo>
                <a:lnTo>
                  <a:pt x="1347" y="708"/>
                </a:lnTo>
                <a:lnTo>
                  <a:pt x="1355" y="711"/>
                </a:lnTo>
                <a:lnTo>
                  <a:pt x="1372" y="720"/>
                </a:lnTo>
                <a:lnTo>
                  <a:pt x="1389" y="727"/>
                </a:lnTo>
                <a:lnTo>
                  <a:pt x="1392" y="731"/>
                </a:lnTo>
                <a:lnTo>
                  <a:pt x="1396" y="735"/>
                </a:lnTo>
                <a:lnTo>
                  <a:pt x="1400" y="737"/>
                </a:lnTo>
                <a:lnTo>
                  <a:pt x="1403" y="741"/>
                </a:lnTo>
                <a:lnTo>
                  <a:pt x="1403" y="745"/>
                </a:lnTo>
                <a:lnTo>
                  <a:pt x="1406" y="746"/>
                </a:lnTo>
                <a:lnTo>
                  <a:pt x="1411" y="752"/>
                </a:lnTo>
                <a:lnTo>
                  <a:pt x="1419" y="760"/>
                </a:lnTo>
                <a:lnTo>
                  <a:pt x="1428" y="769"/>
                </a:lnTo>
                <a:lnTo>
                  <a:pt x="1435" y="774"/>
                </a:lnTo>
                <a:lnTo>
                  <a:pt x="1441" y="778"/>
                </a:lnTo>
                <a:lnTo>
                  <a:pt x="1454" y="782"/>
                </a:lnTo>
                <a:lnTo>
                  <a:pt x="1459" y="782"/>
                </a:lnTo>
                <a:lnTo>
                  <a:pt x="1463" y="784"/>
                </a:lnTo>
                <a:lnTo>
                  <a:pt x="1467" y="785"/>
                </a:lnTo>
                <a:lnTo>
                  <a:pt x="1471" y="787"/>
                </a:lnTo>
                <a:lnTo>
                  <a:pt x="1473" y="790"/>
                </a:lnTo>
                <a:lnTo>
                  <a:pt x="1477" y="793"/>
                </a:lnTo>
                <a:lnTo>
                  <a:pt x="1478" y="797"/>
                </a:lnTo>
                <a:lnTo>
                  <a:pt x="1481" y="801"/>
                </a:lnTo>
                <a:lnTo>
                  <a:pt x="1483" y="801"/>
                </a:lnTo>
                <a:lnTo>
                  <a:pt x="1484" y="801"/>
                </a:lnTo>
                <a:lnTo>
                  <a:pt x="1487" y="803"/>
                </a:lnTo>
                <a:lnTo>
                  <a:pt x="1488" y="803"/>
                </a:lnTo>
                <a:lnTo>
                  <a:pt x="1490" y="803"/>
                </a:lnTo>
                <a:lnTo>
                  <a:pt x="1498" y="812"/>
                </a:lnTo>
                <a:lnTo>
                  <a:pt x="1501" y="815"/>
                </a:lnTo>
                <a:lnTo>
                  <a:pt x="1501" y="819"/>
                </a:lnTo>
                <a:lnTo>
                  <a:pt x="1503" y="822"/>
                </a:lnTo>
                <a:lnTo>
                  <a:pt x="1504" y="825"/>
                </a:lnTo>
                <a:lnTo>
                  <a:pt x="1505" y="828"/>
                </a:lnTo>
                <a:lnTo>
                  <a:pt x="1511" y="834"/>
                </a:lnTo>
                <a:lnTo>
                  <a:pt x="1519" y="839"/>
                </a:lnTo>
                <a:lnTo>
                  <a:pt x="1533" y="846"/>
                </a:lnTo>
                <a:lnTo>
                  <a:pt x="1547" y="851"/>
                </a:lnTo>
                <a:lnTo>
                  <a:pt x="1559" y="852"/>
                </a:lnTo>
                <a:lnTo>
                  <a:pt x="1571" y="855"/>
                </a:lnTo>
                <a:lnTo>
                  <a:pt x="1577" y="857"/>
                </a:lnTo>
                <a:lnTo>
                  <a:pt x="1583" y="860"/>
                </a:lnTo>
                <a:lnTo>
                  <a:pt x="1588" y="863"/>
                </a:lnTo>
                <a:lnTo>
                  <a:pt x="1592" y="868"/>
                </a:lnTo>
                <a:lnTo>
                  <a:pt x="1592" y="873"/>
                </a:lnTo>
                <a:lnTo>
                  <a:pt x="1593" y="874"/>
                </a:lnTo>
                <a:lnTo>
                  <a:pt x="1596" y="875"/>
                </a:lnTo>
                <a:lnTo>
                  <a:pt x="1598" y="879"/>
                </a:lnTo>
                <a:lnTo>
                  <a:pt x="1609" y="882"/>
                </a:lnTo>
                <a:lnTo>
                  <a:pt x="1619" y="885"/>
                </a:lnTo>
                <a:lnTo>
                  <a:pt x="1626" y="890"/>
                </a:lnTo>
                <a:lnTo>
                  <a:pt x="1632" y="896"/>
                </a:lnTo>
                <a:lnTo>
                  <a:pt x="1641" y="907"/>
                </a:lnTo>
                <a:lnTo>
                  <a:pt x="1645" y="913"/>
                </a:lnTo>
                <a:lnTo>
                  <a:pt x="1647" y="920"/>
                </a:lnTo>
                <a:lnTo>
                  <a:pt x="1651" y="928"/>
                </a:lnTo>
                <a:lnTo>
                  <a:pt x="1654" y="931"/>
                </a:lnTo>
                <a:lnTo>
                  <a:pt x="1658" y="932"/>
                </a:lnTo>
                <a:lnTo>
                  <a:pt x="1658" y="934"/>
                </a:lnTo>
                <a:lnTo>
                  <a:pt x="1659" y="934"/>
                </a:lnTo>
                <a:lnTo>
                  <a:pt x="1660" y="934"/>
                </a:lnTo>
                <a:lnTo>
                  <a:pt x="1662" y="935"/>
                </a:lnTo>
                <a:lnTo>
                  <a:pt x="1667" y="942"/>
                </a:lnTo>
                <a:lnTo>
                  <a:pt x="1671" y="953"/>
                </a:lnTo>
                <a:lnTo>
                  <a:pt x="1670" y="961"/>
                </a:lnTo>
                <a:lnTo>
                  <a:pt x="1668" y="966"/>
                </a:lnTo>
                <a:lnTo>
                  <a:pt x="1668" y="968"/>
                </a:lnTo>
                <a:lnTo>
                  <a:pt x="1668" y="972"/>
                </a:lnTo>
                <a:lnTo>
                  <a:pt x="1670" y="977"/>
                </a:lnTo>
                <a:lnTo>
                  <a:pt x="1673" y="986"/>
                </a:lnTo>
                <a:lnTo>
                  <a:pt x="1674" y="988"/>
                </a:lnTo>
                <a:lnTo>
                  <a:pt x="1674" y="994"/>
                </a:lnTo>
                <a:lnTo>
                  <a:pt x="1673" y="999"/>
                </a:lnTo>
                <a:lnTo>
                  <a:pt x="1669" y="1002"/>
                </a:lnTo>
                <a:lnTo>
                  <a:pt x="1665" y="1008"/>
                </a:lnTo>
                <a:lnTo>
                  <a:pt x="1662" y="1013"/>
                </a:lnTo>
                <a:lnTo>
                  <a:pt x="1659" y="1015"/>
                </a:lnTo>
                <a:lnTo>
                  <a:pt x="1659" y="1017"/>
                </a:lnTo>
                <a:lnTo>
                  <a:pt x="1659" y="1020"/>
                </a:lnTo>
                <a:lnTo>
                  <a:pt x="1660" y="1022"/>
                </a:lnTo>
                <a:lnTo>
                  <a:pt x="1667" y="1027"/>
                </a:lnTo>
                <a:lnTo>
                  <a:pt x="1670" y="1031"/>
                </a:lnTo>
                <a:lnTo>
                  <a:pt x="1674" y="1033"/>
                </a:lnTo>
                <a:lnTo>
                  <a:pt x="1681" y="1036"/>
                </a:lnTo>
                <a:lnTo>
                  <a:pt x="1680" y="1030"/>
                </a:lnTo>
                <a:lnTo>
                  <a:pt x="1681" y="1025"/>
                </a:lnTo>
                <a:lnTo>
                  <a:pt x="1684" y="1021"/>
                </a:lnTo>
                <a:lnTo>
                  <a:pt x="1685" y="1019"/>
                </a:lnTo>
                <a:lnTo>
                  <a:pt x="1689" y="1016"/>
                </a:lnTo>
                <a:lnTo>
                  <a:pt x="1698" y="1016"/>
                </a:lnTo>
                <a:lnTo>
                  <a:pt x="1706" y="1020"/>
                </a:lnTo>
                <a:lnTo>
                  <a:pt x="1707" y="1022"/>
                </a:lnTo>
                <a:lnTo>
                  <a:pt x="1707" y="1025"/>
                </a:lnTo>
                <a:lnTo>
                  <a:pt x="1707" y="1027"/>
                </a:lnTo>
                <a:lnTo>
                  <a:pt x="1712" y="1027"/>
                </a:lnTo>
                <a:lnTo>
                  <a:pt x="1724" y="1028"/>
                </a:lnTo>
                <a:lnTo>
                  <a:pt x="1738" y="1028"/>
                </a:lnTo>
                <a:lnTo>
                  <a:pt x="1745" y="1028"/>
                </a:lnTo>
                <a:lnTo>
                  <a:pt x="1751" y="1031"/>
                </a:lnTo>
                <a:lnTo>
                  <a:pt x="1756" y="1036"/>
                </a:lnTo>
                <a:lnTo>
                  <a:pt x="1761" y="1041"/>
                </a:lnTo>
                <a:lnTo>
                  <a:pt x="1763" y="1047"/>
                </a:lnTo>
                <a:lnTo>
                  <a:pt x="1766" y="1052"/>
                </a:lnTo>
                <a:lnTo>
                  <a:pt x="1769" y="1053"/>
                </a:lnTo>
                <a:lnTo>
                  <a:pt x="1772" y="1055"/>
                </a:lnTo>
                <a:lnTo>
                  <a:pt x="1779" y="1060"/>
                </a:lnTo>
                <a:lnTo>
                  <a:pt x="1780" y="1073"/>
                </a:lnTo>
                <a:lnTo>
                  <a:pt x="1783" y="1086"/>
                </a:lnTo>
                <a:lnTo>
                  <a:pt x="1787" y="1098"/>
                </a:lnTo>
                <a:lnTo>
                  <a:pt x="1793" y="1108"/>
                </a:lnTo>
                <a:lnTo>
                  <a:pt x="1793" y="1112"/>
                </a:lnTo>
                <a:lnTo>
                  <a:pt x="1794" y="1114"/>
                </a:lnTo>
                <a:lnTo>
                  <a:pt x="1795" y="1115"/>
                </a:lnTo>
                <a:lnTo>
                  <a:pt x="1796" y="1118"/>
                </a:lnTo>
                <a:lnTo>
                  <a:pt x="1796" y="1119"/>
                </a:lnTo>
                <a:lnTo>
                  <a:pt x="1795" y="1120"/>
                </a:lnTo>
                <a:lnTo>
                  <a:pt x="1798" y="1128"/>
                </a:lnTo>
                <a:lnTo>
                  <a:pt x="1800" y="1136"/>
                </a:lnTo>
                <a:lnTo>
                  <a:pt x="1805" y="1146"/>
                </a:lnTo>
                <a:lnTo>
                  <a:pt x="1810" y="1156"/>
                </a:lnTo>
                <a:lnTo>
                  <a:pt x="1815" y="1166"/>
                </a:lnTo>
                <a:lnTo>
                  <a:pt x="1821" y="1174"/>
                </a:lnTo>
                <a:lnTo>
                  <a:pt x="1827" y="1181"/>
                </a:lnTo>
                <a:lnTo>
                  <a:pt x="1833" y="1185"/>
                </a:lnTo>
                <a:lnTo>
                  <a:pt x="1835" y="1191"/>
                </a:lnTo>
                <a:lnTo>
                  <a:pt x="1839" y="1195"/>
                </a:lnTo>
                <a:lnTo>
                  <a:pt x="1850" y="1202"/>
                </a:lnTo>
                <a:lnTo>
                  <a:pt x="1858" y="1210"/>
                </a:lnTo>
                <a:lnTo>
                  <a:pt x="1865" y="1212"/>
                </a:lnTo>
                <a:lnTo>
                  <a:pt x="1876" y="1216"/>
                </a:lnTo>
                <a:lnTo>
                  <a:pt x="1889" y="1221"/>
                </a:lnTo>
                <a:lnTo>
                  <a:pt x="1904" y="1226"/>
                </a:lnTo>
                <a:lnTo>
                  <a:pt x="1905" y="1226"/>
                </a:lnTo>
                <a:lnTo>
                  <a:pt x="1908" y="1227"/>
                </a:lnTo>
                <a:lnTo>
                  <a:pt x="1921" y="1227"/>
                </a:lnTo>
                <a:lnTo>
                  <a:pt x="1930" y="1229"/>
                </a:lnTo>
                <a:lnTo>
                  <a:pt x="1936" y="1232"/>
                </a:lnTo>
                <a:lnTo>
                  <a:pt x="1940" y="1234"/>
                </a:lnTo>
                <a:lnTo>
                  <a:pt x="1942" y="1238"/>
                </a:lnTo>
                <a:lnTo>
                  <a:pt x="1944" y="1241"/>
                </a:lnTo>
                <a:lnTo>
                  <a:pt x="1947" y="1244"/>
                </a:lnTo>
                <a:lnTo>
                  <a:pt x="1951" y="1246"/>
                </a:lnTo>
                <a:lnTo>
                  <a:pt x="1952" y="1249"/>
                </a:lnTo>
                <a:lnTo>
                  <a:pt x="1955" y="1249"/>
                </a:lnTo>
                <a:lnTo>
                  <a:pt x="1944" y="1241"/>
                </a:lnTo>
                <a:lnTo>
                  <a:pt x="1935" y="1237"/>
                </a:lnTo>
                <a:lnTo>
                  <a:pt x="1932" y="1227"/>
                </a:lnTo>
                <a:lnTo>
                  <a:pt x="1930" y="1218"/>
                </a:lnTo>
                <a:lnTo>
                  <a:pt x="1927" y="1210"/>
                </a:lnTo>
                <a:lnTo>
                  <a:pt x="1927" y="1202"/>
                </a:lnTo>
                <a:lnTo>
                  <a:pt x="1930" y="1195"/>
                </a:lnTo>
                <a:lnTo>
                  <a:pt x="1933" y="1189"/>
                </a:lnTo>
                <a:lnTo>
                  <a:pt x="1936" y="1186"/>
                </a:lnTo>
                <a:lnTo>
                  <a:pt x="1940" y="1184"/>
                </a:lnTo>
                <a:lnTo>
                  <a:pt x="1944" y="1181"/>
                </a:lnTo>
                <a:lnTo>
                  <a:pt x="1949" y="1180"/>
                </a:lnTo>
                <a:lnTo>
                  <a:pt x="1968" y="1177"/>
                </a:lnTo>
                <a:lnTo>
                  <a:pt x="1993" y="1172"/>
                </a:lnTo>
                <a:lnTo>
                  <a:pt x="2006" y="1168"/>
                </a:lnTo>
                <a:lnTo>
                  <a:pt x="2015" y="1166"/>
                </a:lnTo>
                <a:lnTo>
                  <a:pt x="2023" y="1163"/>
                </a:lnTo>
                <a:lnTo>
                  <a:pt x="2026" y="1159"/>
                </a:lnTo>
                <a:lnTo>
                  <a:pt x="2034" y="1161"/>
                </a:lnTo>
                <a:lnTo>
                  <a:pt x="2040" y="1162"/>
                </a:lnTo>
                <a:lnTo>
                  <a:pt x="2046" y="1166"/>
                </a:lnTo>
                <a:lnTo>
                  <a:pt x="2055" y="1170"/>
                </a:lnTo>
                <a:lnTo>
                  <a:pt x="2061" y="1186"/>
                </a:lnTo>
                <a:lnTo>
                  <a:pt x="2064" y="1196"/>
                </a:lnTo>
                <a:lnTo>
                  <a:pt x="2067" y="1200"/>
                </a:lnTo>
                <a:lnTo>
                  <a:pt x="2068" y="1200"/>
                </a:lnTo>
                <a:lnTo>
                  <a:pt x="2070" y="1200"/>
                </a:lnTo>
                <a:lnTo>
                  <a:pt x="2073" y="1200"/>
                </a:lnTo>
                <a:lnTo>
                  <a:pt x="2078" y="1203"/>
                </a:lnTo>
                <a:lnTo>
                  <a:pt x="2085" y="1213"/>
                </a:lnTo>
                <a:lnTo>
                  <a:pt x="2086" y="1223"/>
                </a:lnTo>
                <a:lnTo>
                  <a:pt x="2090" y="1230"/>
                </a:lnTo>
                <a:lnTo>
                  <a:pt x="2094" y="1237"/>
                </a:lnTo>
                <a:lnTo>
                  <a:pt x="2099" y="1241"/>
                </a:lnTo>
                <a:lnTo>
                  <a:pt x="2105" y="1246"/>
                </a:lnTo>
                <a:lnTo>
                  <a:pt x="2110" y="1252"/>
                </a:lnTo>
                <a:lnTo>
                  <a:pt x="2115" y="1259"/>
                </a:lnTo>
                <a:lnTo>
                  <a:pt x="2118" y="1268"/>
                </a:lnTo>
                <a:lnTo>
                  <a:pt x="2121" y="1272"/>
                </a:lnTo>
                <a:lnTo>
                  <a:pt x="2121" y="1276"/>
                </a:lnTo>
                <a:lnTo>
                  <a:pt x="2122" y="1277"/>
                </a:lnTo>
                <a:lnTo>
                  <a:pt x="2126" y="1277"/>
                </a:lnTo>
                <a:lnTo>
                  <a:pt x="2129" y="1288"/>
                </a:lnTo>
                <a:lnTo>
                  <a:pt x="2133" y="1299"/>
                </a:lnTo>
                <a:lnTo>
                  <a:pt x="2134" y="1304"/>
                </a:lnTo>
                <a:lnTo>
                  <a:pt x="2135" y="1309"/>
                </a:lnTo>
                <a:lnTo>
                  <a:pt x="2135" y="1315"/>
                </a:lnTo>
                <a:lnTo>
                  <a:pt x="2135" y="1321"/>
                </a:lnTo>
                <a:lnTo>
                  <a:pt x="2139" y="1323"/>
                </a:lnTo>
                <a:lnTo>
                  <a:pt x="2141" y="1326"/>
                </a:lnTo>
                <a:lnTo>
                  <a:pt x="2141" y="1331"/>
                </a:lnTo>
                <a:lnTo>
                  <a:pt x="2144" y="1336"/>
                </a:lnTo>
                <a:lnTo>
                  <a:pt x="2146" y="1343"/>
                </a:lnTo>
                <a:lnTo>
                  <a:pt x="2150" y="1349"/>
                </a:lnTo>
                <a:lnTo>
                  <a:pt x="2159" y="1361"/>
                </a:lnTo>
                <a:lnTo>
                  <a:pt x="2163" y="1371"/>
                </a:lnTo>
                <a:lnTo>
                  <a:pt x="2176" y="1380"/>
                </a:lnTo>
                <a:lnTo>
                  <a:pt x="2187" y="1386"/>
                </a:lnTo>
                <a:lnTo>
                  <a:pt x="2199" y="1390"/>
                </a:lnTo>
                <a:lnTo>
                  <a:pt x="2210" y="1393"/>
                </a:lnTo>
                <a:lnTo>
                  <a:pt x="2236" y="1394"/>
                </a:lnTo>
                <a:lnTo>
                  <a:pt x="2264" y="1394"/>
                </a:lnTo>
                <a:lnTo>
                  <a:pt x="2286" y="1385"/>
                </a:lnTo>
                <a:lnTo>
                  <a:pt x="2293" y="1382"/>
                </a:lnTo>
                <a:lnTo>
                  <a:pt x="2301" y="1385"/>
                </a:lnTo>
                <a:lnTo>
                  <a:pt x="2321" y="1391"/>
                </a:lnTo>
                <a:lnTo>
                  <a:pt x="2324" y="1412"/>
                </a:lnTo>
                <a:lnTo>
                  <a:pt x="2325" y="1416"/>
                </a:lnTo>
                <a:lnTo>
                  <a:pt x="2326" y="1420"/>
                </a:lnTo>
                <a:lnTo>
                  <a:pt x="2332" y="1435"/>
                </a:lnTo>
                <a:lnTo>
                  <a:pt x="2348" y="1451"/>
                </a:lnTo>
                <a:lnTo>
                  <a:pt x="2374" y="1474"/>
                </a:lnTo>
                <a:lnTo>
                  <a:pt x="2387" y="1485"/>
                </a:lnTo>
                <a:lnTo>
                  <a:pt x="2400" y="1495"/>
                </a:lnTo>
                <a:lnTo>
                  <a:pt x="2411" y="1501"/>
                </a:lnTo>
                <a:lnTo>
                  <a:pt x="2417" y="1505"/>
                </a:lnTo>
                <a:lnTo>
                  <a:pt x="2417" y="1511"/>
                </a:lnTo>
                <a:lnTo>
                  <a:pt x="2417" y="1519"/>
                </a:lnTo>
                <a:lnTo>
                  <a:pt x="2417" y="1529"/>
                </a:lnTo>
                <a:lnTo>
                  <a:pt x="2419" y="1535"/>
                </a:lnTo>
                <a:lnTo>
                  <a:pt x="2425" y="1549"/>
                </a:lnTo>
                <a:lnTo>
                  <a:pt x="2433" y="1558"/>
                </a:lnTo>
                <a:lnTo>
                  <a:pt x="2436" y="1566"/>
                </a:lnTo>
                <a:lnTo>
                  <a:pt x="2439" y="1574"/>
                </a:lnTo>
                <a:lnTo>
                  <a:pt x="2441" y="1585"/>
                </a:lnTo>
                <a:lnTo>
                  <a:pt x="2441" y="1601"/>
                </a:lnTo>
                <a:lnTo>
                  <a:pt x="2441" y="1605"/>
                </a:lnTo>
                <a:lnTo>
                  <a:pt x="2443" y="1610"/>
                </a:lnTo>
                <a:lnTo>
                  <a:pt x="2444" y="1616"/>
                </a:lnTo>
                <a:lnTo>
                  <a:pt x="2446" y="1621"/>
                </a:lnTo>
                <a:lnTo>
                  <a:pt x="2449" y="1626"/>
                </a:lnTo>
                <a:lnTo>
                  <a:pt x="2452" y="1631"/>
                </a:lnTo>
                <a:lnTo>
                  <a:pt x="2456" y="1634"/>
                </a:lnTo>
                <a:lnTo>
                  <a:pt x="2461" y="1637"/>
                </a:lnTo>
                <a:lnTo>
                  <a:pt x="2466" y="1639"/>
                </a:lnTo>
                <a:lnTo>
                  <a:pt x="2468" y="1643"/>
                </a:lnTo>
                <a:lnTo>
                  <a:pt x="2471" y="1647"/>
                </a:lnTo>
                <a:lnTo>
                  <a:pt x="2473" y="1649"/>
                </a:lnTo>
                <a:lnTo>
                  <a:pt x="2477" y="1653"/>
                </a:lnTo>
                <a:lnTo>
                  <a:pt x="2485" y="1659"/>
                </a:lnTo>
                <a:lnTo>
                  <a:pt x="2494" y="1667"/>
                </a:lnTo>
                <a:lnTo>
                  <a:pt x="2496" y="1671"/>
                </a:lnTo>
                <a:lnTo>
                  <a:pt x="2498" y="1673"/>
                </a:lnTo>
                <a:lnTo>
                  <a:pt x="2505" y="1682"/>
                </a:lnTo>
                <a:lnTo>
                  <a:pt x="2513" y="1692"/>
                </a:lnTo>
                <a:lnTo>
                  <a:pt x="2523" y="1698"/>
                </a:lnTo>
                <a:lnTo>
                  <a:pt x="2533" y="1704"/>
                </a:lnTo>
                <a:lnTo>
                  <a:pt x="2533" y="1703"/>
                </a:lnTo>
                <a:lnTo>
                  <a:pt x="2536" y="1702"/>
                </a:lnTo>
                <a:lnTo>
                  <a:pt x="2537" y="1703"/>
                </a:lnTo>
                <a:lnTo>
                  <a:pt x="2539" y="1703"/>
                </a:lnTo>
                <a:lnTo>
                  <a:pt x="2545" y="1705"/>
                </a:lnTo>
                <a:lnTo>
                  <a:pt x="2549" y="1707"/>
                </a:lnTo>
                <a:lnTo>
                  <a:pt x="2553" y="1709"/>
                </a:lnTo>
                <a:lnTo>
                  <a:pt x="2554" y="1710"/>
                </a:lnTo>
                <a:lnTo>
                  <a:pt x="2559" y="1713"/>
                </a:lnTo>
                <a:lnTo>
                  <a:pt x="2564" y="1715"/>
                </a:lnTo>
                <a:lnTo>
                  <a:pt x="2571" y="1714"/>
                </a:lnTo>
                <a:lnTo>
                  <a:pt x="2576" y="1715"/>
                </a:lnTo>
                <a:lnTo>
                  <a:pt x="2580" y="1715"/>
                </a:lnTo>
                <a:lnTo>
                  <a:pt x="2582" y="1714"/>
                </a:lnTo>
                <a:lnTo>
                  <a:pt x="2584" y="1713"/>
                </a:lnTo>
                <a:lnTo>
                  <a:pt x="2587" y="1710"/>
                </a:lnTo>
                <a:lnTo>
                  <a:pt x="2589" y="1708"/>
                </a:lnTo>
                <a:lnTo>
                  <a:pt x="2592" y="1707"/>
                </a:lnTo>
                <a:lnTo>
                  <a:pt x="2597" y="1707"/>
                </a:lnTo>
                <a:lnTo>
                  <a:pt x="2602" y="1707"/>
                </a:lnTo>
                <a:lnTo>
                  <a:pt x="2610" y="1707"/>
                </a:lnTo>
                <a:lnTo>
                  <a:pt x="2615" y="1707"/>
                </a:lnTo>
                <a:lnTo>
                  <a:pt x="2620" y="1710"/>
                </a:lnTo>
                <a:lnTo>
                  <a:pt x="2626" y="1711"/>
                </a:lnTo>
                <a:lnTo>
                  <a:pt x="2630" y="1713"/>
                </a:lnTo>
                <a:lnTo>
                  <a:pt x="2632" y="1714"/>
                </a:lnTo>
                <a:lnTo>
                  <a:pt x="2638" y="1715"/>
                </a:lnTo>
                <a:lnTo>
                  <a:pt x="2649" y="1716"/>
                </a:lnTo>
                <a:lnTo>
                  <a:pt x="2663" y="1718"/>
                </a:lnTo>
                <a:lnTo>
                  <a:pt x="2675" y="1720"/>
                </a:lnTo>
                <a:lnTo>
                  <a:pt x="2676" y="1720"/>
                </a:lnTo>
                <a:lnTo>
                  <a:pt x="2682" y="1722"/>
                </a:lnTo>
                <a:lnTo>
                  <a:pt x="2688" y="1722"/>
                </a:lnTo>
                <a:lnTo>
                  <a:pt x="2693" y="1727"/>
                </a:lnTo>
                <a:lnTo>
                  <a:pt x="2702" y="1736"/>
                </a:lnTo>
                <a:lnTo>
                  <a:pt x="2709" y="1747"/>
                </a:lnTo>
                <a:lnTo>
                  <a:pt x="2714" y="1753"/>
                </a:lnTo>
                <a:lnTo>
                  <a:pt x="2718" y="1757"/>
                </a:lnTo>
                <a:lnTo>
                  <a:pt x="2722" y="1760"/>
                </a:lnTo>
                <a:lnTo>
                  <a:pt x="2725" y="1762"/>
                </a:lnTo>
                <a:lnTo>
                  <a:pt x="2728" y="1765"/>
                </a:lnTo>
                <a:lnTo>
                  <a:pt x="2736" y="1779"/>
                </a:lnTo>
                <a:lnTo>
                  <a:pt x="2746" y="1793"/>
                </a:lnTo>
                <a:lnTo>
                  <a:pt x="2748" y="1798"/>
                </a:lnTo>
                <a:lnTo>
                  <a:pt x="2752" y="1806"/>
                </a:lnTo>
                <a:lnTo>
                  <a:pt x="2750" y="1809"/>
                </a:lnTo>
                <a:lnTo>
                  <a:pt x="2745" y="1812"/>
                </a:lnTo>
                <a:lnTo>
                  <a:pt x="2740" y="1813"/>
                </a:lnTo>
                <a:lnTo>
                  <a:pt x="2734" y="1815"/>
                </a:lnTo>
                <a:lnTo>
                  <a:pt x="2726" y="1818"/>
                </a:lnTo>
                <a:lnTo>
                  <a:pt x="2720" y="1822"/>
                </a:lnTo>
                <a:lnTo>
                  <a:pt x="2714" y="1825"/>
                </a:lnTo>
                <a:lnTo>
                  <a:pt x="2709" y="1833"/>
                </a:lnTo>
                <a:lnTo>
                  <a:pt x="2704" y="1834"/>
                </a:lnTo>
                <a:lnTo>
                  <a:pt x="2698" y="1835"/>
                </a:lnTo>
                <a:lnTo>
                  <a:pt x="2692" y="1841"/>
                </a:lnTo>
                <a:lnTo>
                  <a:pt x="2677" y="1852"/>
                </a:lnTo>
                <a:lnTo>
                  <a:pt x="2662" y="1863"/>
                </a:lnTo>
                <a:lnTo>
                  <a:pt x="2652" y="1868"/>
                </a:lnTo>
                <a:lnTo>
                  <a:pt x="2649" y="1871"/>
                </a:lnTo>
                <a:lnTo>
                  <a:pt x="2643" y="1874"/>
                </a:lnTo>
                <a:lnTo>
                  <a:pt x="2633" y="1877"/>
                </a:lnTo>
                <a:lnTo>
                  <a:pt x="2622" y="1879"/>
                </a:lnTo>
                <a:lnTo>
                  <a:pt x="2602" y="1884"/>
                </a:lnTo>
                <a:lnTo>
                  <a:pt x="2588" y="1885"/>
                </a:lnTo>
                <a:lnTo>
                  <a:pt x="2602" y="1884"/>
                </a:lnTo>
                <a:lnTo>
                  <a:pt x="2621" y="1883"/>
                </a:lnTo>
                <a:lnTo>
                  <a:pt x="2643" y="1880"/>
                </a:lnTo>
                <a:lnTo>
                  <a:pt x="2665" y="1878"/>
                </a:lnTo>
                <a:lnTo>
                  <a:pt x="2676" y="1875"/>
                </a:lnTo>
                <a:lnTo>
                  <a:pt x="2693" y="1871"/>
                </a:lnTo>
                <a:lnTo>
                  <a:pt x="2702" y="1867"/>
                </a:lnTo>
                <a:lnTo>
                  <a:pt x="2708" y="1864"/>
                </a:lnTo>
                <a:lnTo>
                  <a:pt x="2714" y="1861"/>
                </a:lnTo>
                <a:lnTo>
                  <a:pt x="2717" y="1857"/>
                </a:lnTo>
                <a:lnTo>
                  <a:pt x="2728" y="1852"/>
                </a:lnTo>
                <a:lnTo>
                  <a:pt x="2748" y="1841"/>
                </a:lnTo>
                <a:lnTo>
                  <a:pt x="2767" y="1830"/>
                </a:lnTo>
                <a:lnTo>
                  <a:pt x="2777" y="1824"/>
                </a:lnTo>
                <a:lnTo>
                  <a:pt x="2779" y="1823"/>
                </a:lnTo>
                <a:lnTo>
                  <a:pt x="2782" y="1820"/>
                </a:lnTo>
                <a:lnTo>
                  <a:pt x="2782" y="1818"/>
                </a:lnTo>
                <a:lnTo>
                  <a:pt x="2782" y="1817"/>
                </a:lnTo>
                <a:lnTo>
                  <a:pt x="2782" y="1812"/>
                </a:lnTo>
                <a:lnTo>
                  <a:pt x="2783" y="1808"/>
                </a:lnTo>
                <a:lnTo>
                  <a:pt x="2796" y="1802"/>
                </a:lnTo>
                <a:lnTo>
                  <a:pt x="2802" y="1800"/>
                </a:lnTo>
                <a:lnTo>
                  <a:pt x="2808" y="1796"/>
                </a:lnTo>
                <a:lnTo>
                  <a:pt x="2826" y="1792"/>
                </a:lnTo>
                <a:lnTo>
                  <a:pt x="2835" y="1789"/>
                </a:lnTo>
                <a:lnTo>
                  <a:pt x="2844" y="1784"/>
                </a:lnTo>
                <a:lnTo>
                  <a:pt x="2854" y="1784"/>
                </a:lnTo>
                <a:lnTo>
                  <a:pt x="2857" y="1785"/>
                </a:lnTo>
                <a:lnTo>
                  <a:pt x="2860" y="1786"/>
                </a:lnTo>
                <a:lnTo>
                  <a:pt x="2866" y="1789"/>
                </a:lnTo>
                <a:lnTo>
                  <a:pt x="2877" y="1797"/>
                </a:lnTo>
                <a:lnTo>
                  <a:pt x="2888" y="1806"/>
                </a:lnTo>
                <a:lnTo>
                  <a:pt x="2898" y="1812"/>
                </a:lnTo>
                <a:lnTo>
                  <a:pt x="2906" y="1818"/>
                </a:lnTo>
                <a:lnTo>
                  <a:pt x="2910" y="1820"/>
                </a:lnTo>
                <a:lnTo>
                  <a:pt x="2915" y="1825"/>
                </a:lnTo>
                <a:lnTo>
                  <a:pt x="2919" y="1830"/>
                </a:lnTo>
                <a:lnTo>
                  <a:pt x="2922" y="1836"/>
                </a:lnTo>
                <a:lnTo>
                  <a:pt x="2926" y="1841"/>
                </a:lnTo>
                <a:lnTo>
                  <a:pt x="2926" y="1844"/>
                </a:lnTo>
                <a:lnTo>
                  <a:pt x="2926" y="1847"/>
                </a:lnTo>
                <a:lnTo>
                  <a:pt x="2923" y="1847"/>
                </a:lnTo>
                <a:lnTo>
                  <a:pt x="2922" y="1850"/>
                </a:lnTo>
                <a:lnTo>
                  <a:pt x="2920" y="1858"/>
                </a:lnTo>
                <a:lnTo>
                  <a:pt x="2921" y="1863"/>
                </a:lnTo>
                <a:lnTo>
                  <a:pt x="2922" y="1867"/>
                </a:lnTo>
                <a:lnTo>
                  <a:pt x="2923" y="1869"/>
                </a:lnTo>
                <a:lnTo>
                  <a:pt x="2926" y="1872"/>
                </a:lnTo>
                <a:lnTo>
                  <a:pt x="2928" y="1874"/>
                </a:lnTo>
                <a:lnTo>
                  <a:pt x="2934" y="1879"/>
                </a:lnTo>
                <a:lnTo>
                  <a:pt x="2938" y="1883"/>
                </a:lnTo>
                <a:lnTo>
                  <a:pt x="2939" y="1884"/>
                </a:lnTo>
                <a:lnTo>
                  <a:pt x="2942" y="1885"/>
                </a:lnTo>
                <a:lnTo>
                  <a:pt x="2944" y="1889"/>
                </a:lnTo>
                <a:lnTo>
                  <a:pt x="2948" y="1890"/>
                </a:lnTo>
                <a:lnTo>
                  <a:pt x="2952" y="1891"/>
                </a:lnTo>
                <a:lnTo>
                  <a:pt x="2957" y="1891"/>
                </a:lnTo>
                <a:lnTo>
                  <a:pt x="2957" y="1889"/>
                </a:lnTo>
                <a:lnTo>
                  <a:pt x="2955" y="1885"/>
                </a:lnTo>
                <a:lnTo>
                  <a:pt x="2954" y="1883"/>
                </a:lnTo>
                <a:lnTo>
                  <a:pt x="2952" y="1880"/>
                </a:lnTo>
                <a:lnTo>
                  <a:pt x="2945" y="1877"/>
                </a:lnTo>
                <a:lnTo>
                  <a:pt x="2938" y="1874"/>
                </a:lnTo>
                <a:lnTo>
                  <a:pt x="2937" y="1869"/>
                </a:lnTo>
                <a:lnTo>
                  <a:pt x="2937" y="1862"/>
                </a:lnTo>
                <a:lnTo>
                  <a:pt x="2937" y="1860"/>
                </a:lnTo>
                <a:lnTo>
                  <a:pt x="2939" y="1858"/>
                </a:lnTo>
                <a:lnTo>
                  <a:pt x="2944" y="1858"/>
                </a:lnTo>
                <a:lnTo>
                  <a:pt x="2952" y="1862"/>
                </a:lnTo>
                <a:lnTo>
                  <a:pt x="2958" y="1867"/>
                </a:lnTo>
                <a:lnTo>
                  <a:pt x="2964" y="1872"/>
                </a:lnTo>
                <a:lnTo>
                  <a:pt x="2970" y="1879"/>
                </a:lnTo>
                <a:lnTo>
                  <a:pt x="2974" y="1885"/>
                </a:lnTo>
                <a:lnTo>
                  <a:pt x="2975" y="1886"/>
                </a:lnTo>
                <a:lnTo>
                  <a:pt x="2976" y="1889"/>
                </a:lnTo>
                <a:lnTo>
                  <a:pt x="2980" y="1899"/>
                </a:lnTo>
                <a:lnTo>
                  <a:pt x="2982" y="1902"/>
                </a:lnTo>
                <a:lnTo>
                  <a:pt x="2983" y="1912"/>
                </a:lnTo>
                <a:lnTo>
                  <a:pt x="2982" y="1923"/>
                </a:lnTo>
                <a:lnTo>
                  <a:pt x="2987" y="1935"/>
                </a:lnTo>
                <a:lnTo>
                  <a:pt x="2993" y="1948"/>
                </a:lnTo>
                <a:lnTo>
                  <a:pt x="2996" y="1957"/>
                </a:lnTo>
                <a:lnTo>
                  <a:pt x="2997" y="1967"/>
                </a:lnTo>
                <a:lnTo>
                  <a:pt x="2990" y="1971"/>
                </a:lnTo>
                <a:lnTo>
                  <a:pt x="2980" y="1972"/>
                </a:lnTo>
                <a:lnTo>
                  <a:pt x="2970" y="1975"/>
                </a:lnTo>
                <a:lnTo>
                  <a:pt x="2959" y="1976"/>
                </a:lnTo>
                <a:lnTo>
                  <a:pt x="2950" y="1978"/>
                </a:lnTo>
                <a:lnTo>
                  <a:pt x="2943" y="1982"/>
                </a:lnTo>
                <a:lnTo>
                  <a:pt x="2939" y="1983"/>
                </a:lnTo>
                <a:lnTo>
                  <a:pt x="2938" y="1986"/>
                </a:lnTo>
                <a:lnTo>
                  <a:pt x="2936" y="1989"/>
                </a:lnTo>
                <a:lnTo>
                  <a:pt x="2936" y="1993"/>
                </a:lnTo>
                <a:lnTo>
                  <a:pt x="2939" y="1993"/>
                </a:lnTo>
                <a:lnTo>
                  <a:pt x="2943" y="1992"/>
                </a:lnTo>
                <a:lnTo>
                  <a:pt x="2944" y="1993"/>
                </a:lnTo>
                <a:lnTo>
                  <a:pt x="2944" y="1994"/>
                </a:lnTo>
                <a:lnTo>
                  <a:pt x="2938" y="1994"/>
                </a:lnTo>
                <a:lnTo>
                  <a:pt x="2932" y="1994"/>
                </a:lnTo>
                <a:lnTo>
                  <a:pt x="2925" y="1995"/>
                </a:lnTo>
                <a:lnTo>
                  <a:pt x="2919" y="1998"/>
                </a:lnTo>
                <a:lnTo>
                  <a:pt x="2915" y="2003"/>
                </a:lnTo>
                <a:lnTo>
                  <a:pt x="2912" y="2009"/>
                </a:lnTo>
                <a:lnTo>
                  <a:pt x="2911" y="2011"/>
                </a:lnTo>
                <a:lnTo>
                  <a:pt x="2909" y="2014"/>
                </a:lnTo>
                <a:lnTo>
                  <a:pt x="2906" y="2016"/>
                </a:lnTo>
                <a:lnTo>
                  <a:pt x="2903" y="2017"/>
                </a:lnTo>
                <a:lnTo>
                  <a:pt x="2903" y="2025"/>
                </a:lnTo>
                <a:lnTo>
                  <a:pt x="2905" y="2031"/>
                </a:lnTo>
                <a:lnTo>
                  <a:pt x="2908" y="2037"/>
                </a:lnTo>
                <a:lnTo>
                  <a:pt x="2912" y="2043"/>
                </a:lnTo>
                <a:lnTo>
                  <a:pt x="2917" y="2047"/>
                </a:lnTo>
                <a:lnTo>
                  <a:pt x="2925" y="2050"/>
                </a:lnTo>
                <a:lnTo>
                  <a:pt x="2932" y="2053"/>
                </a:lnTo>
                <a:lnTo>
                  <a:pt x="2941" y="205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0" name="Freeform 1748"/>
          <p:cNvSpPr>
            <a:spLocks/>
          </p:cNvSpPr>
          <p:nvPr/>
        </p:nvSpPr>
        <p:spPr bwMode="auto">
          <a:xfrm>
            <a:off x="1833563" y="2725060"/>
            <a:ext cx="74612" cy="77788"/>
          </a:xfrm>
          <a:custGeom>
            <a:avLst/>
            <a:gdLst>
              <a:gd name="T0" fmla="*/ 2147483647 w 142"/>
              <a:gd name="T1" fmla="*/ 2147483647 h 147"/>
              <a:gd name="T2" fmla="*/ 2147483647 w 142"/>
              <a:gd name="T3" fmla="*/ 2147483647 h 147"/>
              <a:gd name="T4" fmla="*/ 2147483647 w 142"/>
              <a:gd name="T5" fmla="*/ 2147483647 h 147"/>
              <a:gd name="T6" fmla="*/ 2147483647 w 142"/>
              <a:gd name="T7" fmla="*/ 2147483647 h 147"/>
              <a:gd name="T8" fmla="*/ 2147483647 w 142"/>
              <a:gd name="T9" fmla="*/ 2147483647 h 147"/>
              <a:gd name="T10" fmla="*/ 2147483647 w 142"/>
              <a:gd name="T11" fmla="*/ 0 h 147"/>
              <a:gd name="T12" fmla="*/ 2147483647 w 142"/>
              <a:gd name="T13" fmla="*/ 0 h 147"/>
              <a:gd name="T14" fmla="*/ 2147483647 w 142"/>
              <a:gd name="T15" fmla="*/ 0 h 147"/>
              <a:gd name="T16" fmla="*/ 2147483647 w 142"/>
              <a:gd name="T17" fmla="*/ 2147483647 h 147"/>
              <a:gd name="T18" fmla="*/ 2147483647 w 142"/>
              <a:gd name="T19" fmla="*/ 2147483647 h 147"/>
              <a:gd name="T20" fmla="*/ 2147483647 w 142"/>
              <a:gd name="T21" fmla="*/ 2147483647 h 147"/>
              <a:gd name="T22" fmla="*/ 2147483647 w 142"/>
              <a:gd name="T23" fmla="*/ 2147483647 h 147"/>
              <a:gd name="T24" fmla="*/ 2147483647 w 142"/>
              <a:gd name="T25" fmla="*/ 2147483647 h 147"/>
              <a:gd name="T26" fmla="*/ 2147483647 w 142"/>
              <a:gd name="T27" fmla="*/ 2147483647 h 147"/>
              <a:gd name="T28" fmla="*/ 2147483647 w 142"/>
              <a:gd name="T29" fmla="*/ 2147483647 h 147"/>
              <a:gd name="T30" fmla="*/ 2147483647 w 142"/>
              <a:gd name="T31" fmla="*/ 2147483647 h 147"/>
              <a:gd name="T32" fmla="*/ 2147483647 w 142"/>
              <a:gd name="T33" fmla="*/ 2147483647 h 147"/>
              <a:gd name="T34" fmla="*/ 2147483647 w 142"/>
              <a:gd name="T35" fmla="*/ 2147483647 h 147"/>
              <a:gd name="T36" fmla="*/ 0 w 142"/>
              <a:gd name="T37" fmla="*/ 2147483647 h 147"/>
              <a:gd name="T38" fmla="*/ 2147483647 w 142"/>
              <a:gd name="T39" fmla="*/ 2147483647 h 147"/>
              <a:gd name="T40" fmla="*/ 2147483647 w 142"/>
              <a:gd name="T41" fmla="*/ 2147483647 h 147"/>
              <a:gd name="T42" fmla="*/ 2147483647 w 142"/>
              <a:gd name="T43" fmla="*/ 2147483647 h 147"/>
              <a:gd name="T44" fmla="*/ 2147483647 w 142"/>
              <a:gd name="T45" fmla="*/ 2147483647 h 147"/>
              <a:gd name="T46" fmla="*/ 2147483647 w 142"/>
              <a:gd name="T47" fmla="*/ 2147483647 h 147"/>
              <a:gd name="T48" fmla="*/ 2147483647 w 142"/>
              <a:gd name="T49" fmla="*/ 2147483647 h 147"/>
              <a:gd name="T50" fmla="*/ 2147483647 w 142"/>
              <a:gd name="T51" fmla="*/ 2147483647 h 147"/>
              <a:gd name="T52" fmla="*/ 2147483647 w 142"/>
              <a:gd name="T53" fmla="*/ 2147483647 h 147"/>
              <a:gd name="T54" fmla="*/ 2147483647 w 142"/>
              <a:gd name="T55" fmla="*/ 2147483647 h 147"/>
              <a:gd name="T56" fmla="*/ 2147483647 w 142"/>
              <a:gd name="T57" fmla="*/ 2147483647 h 147"/>
              <a:gd name="T58" fmla="*/ 2147483647 w 142"/>
              <a:gd name="T59" fmla="*/ 2147483647 h 147"/>
              <a:gd name="T60" fmla="*/ 2147483647 w 142"/>
              <a:gd name="T61" fmla="*/ 2147483647 h 147"/>
              <a:gd name="T62" fmla="*/ 2147483647 w 142"/>
              <a:gd name="T63" fmla="*/ 2147483647 h 147"/>
              <a:gd name="T64" fmla="*/ 2147483647 w 142"/>
              <a:gd name="T65" fmla="*/ 2147483647 h 147"/>
              <a:gd name="T66" fmla="*/ 2147483647 w 142"/>
              <a:gd name="T67" fmla="*/ 2147483647 h 147"/>
              <a:gd name="T68" fmla="*/ 2147483647 w 142"/>
              <a:gd name="T69" fmla="*/ 2147483647 h 147"/>
              <a:gd name="T70" fmla="*/ 2147483647 w 142"/>
              <a:gd name="T71" fmla="*/ 2147483647 h 147"/>
              <a:gd name="T72" fmla="*/ 2147483647 w 142"/>
              <a:gd name="T73" fmla="*/ 2147483647 h 147"/>
              <a:gd name="T74" fmla="*/ 2147483647 w 142"/>
              <a:gd name="T75" fmla="*/ 2147483647 h 147"/>
              <a:gd name="T76" fmla="*/ 2147483647 w 142"/>
              <a:gd name="T77" fmla="*/ 2147483647 h 14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2"/>
              <a:gd name="T118" fmla="*/ 0 h 147"/>
              <a:gd name="T119" fmla="*/ 142 w 142"/>
              <a:gd name="T120" fmla="*/ 147 h 14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2" h="147">
                <a:moveTo>
                  <a:pt x="134" y="47"/>
                </a:moveTo>
                <a:lnTo>
                  <a:pt x="127" y="36"/>
                </a:lnTo>
                <a:lnTo>
                  <a:pt x="120" y="26"/>
                </a:lnTo>
                <a:lnTo>
                  <a:pt x="116" y="21"/>
                </a:lnTo>
                <a:lnTo>
                  <a:pt x="113" y="16"/>
                </a:lnTo>
                <a:lnTo>
                  <a:pt x="110" y="11"/>
                </a:lnTo>
                <a:lnTo>
                  <a:pt x="105" y="9"/>
                </a:lnTo>
                <a:lnTo>
                  <a:pt x="101" y="5"/>
                </a:lnTo>
                <a:lnTo>
                  <a:pt x="98" y="3"/>
                </a:lnTo>
                <a:lnTo>
                  <a:pt x="98" y="2"/>
                </a:lnTo>
                <a:lnTo>
                  <a:pt x="96" y="0"/>
                </a:lnTo>
                <a:lnTo>
                  <a:pt x="95" y="0"/>
                </a:lnTo>
                <a:lnTo>
                  <a:pt x="94" y="0"/>
                </a:lnTo>
                <a:lnTo>
                  <a:pt x="93" y="0"/>
                </a:lnTo>
                <a:lnTo>
                  <a:pt x="85" y="0"/>
                </a:lnTo>
                <a:lnTo>
                  <a:pt x="82" y="0"/>
                </a:lnTo>
                <a:lnTo>
                  <a:pt x="79" y="2"/>
                </a:lnTo>
                <a:lnTo>
                  <a:pt x="77" y="7"/>
                </a:lnTo>
                <a:lnTo>
                  <a:pt x="73" y="14"/>
                </a:lnTo>
                <a:lnTo>
                  <a:pt x="69" y="19"/>
                </a:lnTo>
                <a:lnTo>
                  <a:pt x="67" y="20"/>
                </a:lnTo>
                <a:lnTo>
                  <a:pt x="63" y="21"/>
                </a:lnTo>
                <a:lnTo>
                  <a:pt x="61" y="20"/>
                </a:lnTo>
                <a:lnTo>
                  <a:pt x="57" y="19"/>
                </a:lnTo>
                <a:lnTo>
                  <a:pt x="50" y="13"/>
                </a:lnTo>
                <a:lnTo>
                  <a:pt x="41" y="9"/>
                </a:lnTo>
                <a:lnTo>
                  <a:pt x="30" y="15"/>
                </a:lnTo>
                <a:lnTo>
                  <a:pt x="19" y="24"/>
                </a:lnTo>
                <a:lnTo>
                  <a:pt x="16" y="26"/>
                </a:lnTo>
                <a:lnTo>
                  <a:pt x="13" y="29"/>
                </a:lnTo>
                <a:lnTo>
                  <a:pt x="11" y="33"/>
                </a:lnTo>
                <a:lnTo>
                  <a:pt x="8" y="37"/>
                </a:lnTo>
                <a:lnTo>
                  <a:pt x="8" y="38"/>
                </a:lnTo>
                <a:lnTo>
                  <a:pt x="5" y="47"/>
                </a:lnTo>
                <a:lnTo>
                  <a:pt x="1" y="60"/>
                </a:lnTo>
                <a:lnTo>
                  <a:pt x="0" y="66"/>
                </a:lnTo>
                <a:lnTo>
                  <a:pt x="0" y="73"/>
                </a:lnTo>
                <a:lnTo>
                  <a:pt x="1" y="76"/>
                </a:lnTo>
                <a:lnTo>
                  <a:pt x="2" y="79"/>
                </a:lnTo>
                <a:lnTo>
                  <a:pt x="2" y="80"/>
                </a:lnTo>
                <a:lnTo>
                  <a:pt x="5" y="89"/>
                </a:lnTo>
                <a:lnTo>
                  <a:pt x="8" y="100"/>
                </a:lnTo>
                <a:lnTo>
                  <a:pt x="12" y="109"/>
                </a:lnTo>
                <a:lnTo>
                  <a:pt x="16" y="118"/>
                </a:lnTo>
                <a:lnTo>
                  <a:pt x="16" y="119"/>
                </a:lnTo>
                <a:lnTo>
                  <a:pt x="17" y="120"/>
                </a:lnTo>
                <a:lnTo>
                  <a:pt x="17" y="122"/>
                </a:lnTo>
                <a:lnTo>
                  <a:pt x="19" y="128"/>
                </a:lnTo>
                <a:lnTo>
                  <a:pt x="22" y="135"/>
                </a:lnTo>
                <a:lnTo>
                  <a:pt x="22" y="136"/>
                </a:lnTo>
                <a:lnTo>
                  <a:pt x="24" y="139"/>
                </a:lnTo>
                <a:lnTo>
                  <a:pt x="28" y="140"/>
                </a:lnTo>
                <a:lnTo>
                  <a:pt x="31" y="141"/>
                </a:lnTo>
                <a:lnTo>
                  <a:pt x="40" y="144"/>
                </a:lnTo>
                <a:lnTo>
                  <a:pt x="46" y="144"/>
                </a:lnTo>
                <a:lnTo>
                  <a:pt x="57" y="145"/>
                </a:lnTo>
                <a:lnTo>
                  <a:pt x="65" y="147"/>
                </a:lnTo>
                <a:lnTo>
                  <a:pt x="76" y="146"/>
                </a:lnTo>
                <a:lnTo>
                  <a:pt x="87" y="145"/>
                </a:lnTo>
                <a:lnTo>
                  <a:pt x="100" y="137"/>
                </a:lnTo>
                <a:lnTo>
                  <a:pt x="113" y="129"/>
                </a:lnTo>
                <a:lnTo>
                  <a:pt x="121" y="124"/>
                </a:lnTo>
                <a:lnTo>
                  <a:pt x="125" y="120"/>
                </a:lnTo>
                <a:lnTo>
                  <a:pt x="127" y="117"/>
                </a:lnTo>
                <a:lnTo>
                  <a:pt x="131" y="111"/>
                </a:lnTo>
                <a:lnTo>
                  <a:pt x="133" y="109"/>
                </a:lnTo>
                <a:lnTo>
                  <a:pt x="136" y="109"/>
                </a:lnTo>
                <a:lnTo>
                  <a:pt x="137" y="108"/>
                </a:lnTo>
                <a:lnTo>
                  <a:pt x="140" y="103"/>
                </a:lnTo>
                <a:lnTo>
                  <a:pt x="142" y="93"/>
                </a:lnTo>
                <a:lnTo>
                  <a:pt x="142" y="84"/>
                </a:lnTo>
                <a:lnTo>
                  <a:pt x="139" y="81"/>
                </a:lnTo>
                <a:lnTo>
                  <a:pt x="137" y="78"/>
                </a:lnTo>
                <a:lnTo>
                  <a:pt x="136" y="64"/>
                </a:lnTo>
                <a:lnTo>
                  <a:pt x="136" y="48"/>
                </a:lnTo>
                <a:lnTo>
                  <a:pt x="136" y="47"/>
                </a:lnTo>
                <a:lnTo>
                  <a:pt x="134" y="4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1" name="Freeform 1749"/>
          <p:cNvSpPr>
            <a:spLocks/>
          </p:cNvSpPr>
          <p:nvPr/>
        </p:nvSpPr>
        <p:spPr bwMode="auto">
          <a:xfrm>
            <a:off x="1833563" y="2725060"/>
            <a:ext cx="74612" cy="77788"/>
          </a:xfrm>
          <a:custGeom>
            <a:avLst/>
            <a:gdLst>
              <a:gd name="T0" fmla="*/ 2147483647 w 142"/>
              <a:gd name="T1" fmla="*/ 2147483647 h 147"/>
              <a:gd name="T2" fmla="*/ 2147483647 w 142"/>
              <a:gd name="T3" fmla="*/ 2147483647 h 147"/>
              <a:gd name="T4" fmla="*/ 2147483647 w 142"/>
              <a:gd name="T5" fmla="*/ 2147483647 h 147"/>
              <a:gd name="T6" fmla="*/ 2147483647 w 142"/>
              <a:gd name="T7" fmla="*/ 2147483647 h 147"/>
              <a:gd name="T8" fmla="*/ 2147483647 w 142"/>
              <a:gd name="T9" fmla="*/ 2147483647 h 147"/>
              <a:gd name="T10" fmla="*/ 2147483647 w 142"/>
              <a:gd name="T11" fmla="*/ 0 h 147"/>
              <a:gd name="T12" fmla="*/ 2147483647 w 142"/>
              <a:gd name="T13" fmla="*/ 0 h 147"/>
              <a:gd name="T14" fmla="*/ 2147483647 w 142"/>
              <a:gd name="T15" fmla="*/ 0 h 147"/>
              <a:gd name="T16" fmla="*/ 2147483647 w 142"/>
              <a:gd name="T17" fmla="*/ 2147483647 h 147"/>
              <a:gd name="T18" fmla="*/ 2147483647 w 142"/>
              <a:gd name="T19" fmla="*/ 2147483647 h 147"/>
              <a:gd name="T20" fmla="*/ 2147483647 w 142"/>
              <a:gd name="T21" fmla="*/ 2147483647 h 147"/>
              <a:gd name="T22" fmla="*/ 2147483647 w 142"/>
              <a:gd name="T23" fmla="*/ 2147483647 h 147"/>
              <a:gd name="T24" fmla="*/ 2147483647 w 142"/>
              <a:gd name="T25" fmla="*/ 2147483647 h 147"/>
              <a:gd name="T26" fmla="*/ 2147483647 w 142"/>
              <a:gd name="T27" fmla="*/ 2147483647 h 147"/>
              <a:gd name="T28" fmla="*/ 2147483647 w 142"/>
              <a:gd name="T29" fmla="*/ 2147483647 h 147"/>
              <a:gd name="T30" fmla="*/ 2147483647 w 142"/>
              <a:gd name="T31" fmla="*/ 2147483647 h 147"/>
              <a:gd name="T32" fmla="*/ 2147483647 w 142"/>
              <a:gd name="T33" fmla="*/ 2147483647 h 147"/>
              <a:gd name="T34" fmla="*/ 2147483647 w 142"/>
              <a:gd name="T35" fmla="*/ 2147483647 h 147"/>
              <a:gd name="T36" fmla="*/ 0 w 142"/>
              <a:gd name="T37" fmla="*/ 2147483647 h 147"/>
              <a:gd name="T38" fmla="*/ 2147483647 w 142"/>
              <a:gd name="T39" fmla="*/ 2147483647 h 147"/>
              <a:gd name="T40" fmla="*/ 2147483647 w 142"/>
              <a:gd name="T41" fmla="*/ 2147483647 h 147"/>
              <a:gd name="T42" fmla="*/ 2147483647 w 142"/>
              <a:gd name="T43" fmla="*/ 2147483647 h 147"/>
              <a:gd name="T44" fmla="*/ 2147483647 w 142"/>
              <a:gd name="T45" fmla="*/ 2147483647 h 147"/>
              <a:gd name="T46" fmla="*/ 2147483647 w 142"/>
              <a:gd name="T47" fmla="*/ 2147483647 h 147"/>
              <a:gd name="T48" fmla="*/ 2147483647 w 142"/>
              <a:gd name="T49" fmla="*/ 2147483647 h 147"/>
              <a:gd name="T50" fmla="*/ 2147483647 w 142"/>
              <a:gd name="T51" fmla="*/ 2147483647 h 147"/>
              <a:gd name="T52" fmla="*/ 2147483647 w 142"/>
              <a:gd name="T53" fmla="*/ 2147483647 h 147"/>
              <a:gd name="T54" fmla="*/ 2147483647 w 142"/>
              <a:gd name="T55" fmla="*/ 2147483647 h 147"/>
              <a:gd name="T56" fmla="*/ 2147483647 w 142"/>
              <a:gd name="T57" fmla="*/ 2147483647 h 147"/>
              <a:gd name="T58" fmla="*/ 2147483647 w 142"/>
              <a:gd name="T59" fmla="*/ 2147483647 h 147"/>
              <a:gd name="T60" fmla="*/ 2147483647 w 142"/>
              <a:gd name="T61" fmla="*/ 2147483647 h 147"/>
              <a:gd name="T62" fmla="*/ 2147483647 w 142"/>
              <a:gd name="T63" fmla="*/ 2147483647 h 147"/>
              <a:gd name="T64" fmla="*/ 2147483647 w 142"/>
              <a:gd name="T65" fmla="*/ 2147483647 h 147"/>
              <a:gd name="T66" fmla="*/ 2147483647 w 142"/>
              <a:gd name="T67" fmla="*/ 2147483647 h 147"/>
              <a:gd name="T68" fmla="*/ 2147483647 w 142"/>
              <a:gd name="T69" fmla="*/ 2147483647 h 147"/>
              <a:gd name="T70" fmla="*/ 2147483647 w 142"/>
              <a:gd name="T71" fmla="*/ 2147483647 h 147"/>
              <a:gd name="T72" fmla="*/ 2147483647 w 142"/>
              <a:gd name="T73" fmla="*/ 2147483647 h 147"/>
              <a:gd name="T74" fmla="*/ 2147483647 w 142"/>
              <a:gd name="T75" fmla="*/ 2147483647 h 147"/>
              <a:gd name="T76" fmla="*/ 2147483647 w 142"/>
              <a:gd name="T77" fmla="*/ 2147483647 h 14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42"/>
              <a:gd name="T118" fmla="*/ 0 h 147"/>
              <a:gd name="T119" fmla="*/ 142 w 142"/>
              <a:gd name="T120" fmla="*/ 147 h 14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42" h="147">
                <a:moveTo>
                  <a:pt x="134" y="47"/>
                </a:moveTo>
                <a:lnTo>
                  <a:pt x="127" y="36"/>
                </a:lnTo>
                <a:lnTo>
                  <a:pt x="120" y="26"/>
                </a:lnTo>
                <a:lnTo>
                  <a:pt x="116" y="21"/>
                </a:lnTo>
                <a:lnTo>
                  <a:pt x="113" y="16"/>
                </a:lnTo>
                <a:lnTo>
                  <a:pt x="110" y="11"/>
                </a:lnTo>
                <a:lnTo>
                  <a:pt x="105" y="9"/>
                </a:lnTo>
                <a:lnTo>
                  <a:pt x="101" y="5"/>
                </a:lnTo>
                <a:lnTo>
                  <a:pt x="98" y="3"/>
                </a:lnTo>
                <a:lnTo>
                  <a:pt x="98" y="2"/>
                </a:lnTo>
                <a:lnTo>
                  <a:pt x="96" y="0"/>
                </a:lnTo>
                <a:lnTo>
                  <a:pt x="95" y="0"/>
                </a:lnTo>
                <a:lnTo>
                  <a:pt x="94" y="0"/>
                </a:lnTo>
                <a:lnTo>
                  <a:pt x="93" y="0"/>
                </a:lnTo>
                <a:lnTo>
                  <a:pt x="85" y="0"/>
                </a:lnTo>
                <a:lnTo>
                  <a:pt x="82" y="0"/>
                </a:lnTo>
                <a:lnTo>
                  <a:pt x="79" y="2"/>
                </a:lnTo>
                <a:lnTo>
                  <a:pt x="77" y="7"/>
                </a:lnTo>
                <a:lnTo>
                  <a:pt x="73" y="14"/>
                </a:lnTo>
                <a:lnTo>
                  <a:pt x="69" y="19"/>
                </a:lnTo>
                <a:lnTo>
                  <a:pt x="67" y="20"/>
                </a:lnTo>
                <a:lnTo>
                  <a:pt x="63" y="21"/>
                </a:lnTo>
                <a:lnTo>
                  <a:pt x="61" y="20"/>
                </a:lnTo>
                <a:lnTo>
                  <a:pt x="57" y="19"/>
                </a:lnTo>
                <a:lnTo>
                  <a:pt x="50" y="13"/>
                </a:lnTo>
                <a:lnTo>
                  <a:pt x="41" y="9"/>
                </a:lnTo>
                <a:lnTo>
                  <a:pt x="30" y="15"/>
                </a:lnTo>
                <a:lnTo>
                  <a:pt x="19" y="24"/>
                </a:lnTo>
                <a:lnTo>
                  <a:pt x="16" y="26"/>
                </a:lnTo>
                <a:lnTo>
                  <a:pt x="13" y="29"/>
                </a:lnTo>
                <a:lnTo>
                  <a:pt x="11" y="33"/>
                </a:lnTo>
                <a:lnTo>
                  <a:pt x="8" y="37"/>
                </a:lnTo>
                <a:lnTo>
                  <a:pt x="8" y="38"/>
                </a:lnTo>
                <a:lnTo>
                  <a:pt x="5" y="47"/>
                </a:lnTo>
                <a:lnTo>
                  <a:pt x="1" y="60"/>
                </a:lnTo>
                <a:lnTo>
                  <a:pt x="0" y="66"/>
                </a:lnTo>
                <a:lnTo>
                  <a:pt x="0" y="73"/>
                </a:lnTo>
                <a:lnTo>
                  <a:pt x="1" y="76"/>
                </a:lnTo>
                <a:lnTo>
                  <a:pt x="2" y="79"/>
                </a:lnTo>
                <a:lnTo>
                  <a:pt x="2" y="80"/>
                </a:lnTo>
                <a:lnTo>
                  <a:pt x="5" y="89"/>
                </a:lnTo>
                <a:lnTo>
                  <a:pt x="8" y="100"/>
                </a:lnTo>
                <a:lnTo>
                  <a:pt x="12" y="109"/>
                </a:lnTo>
                <a:lnTo>
                  <a:pt x="16" y="118"/>
                </a:lnTo>
                <a:lnTo>
                  <a:pt x="16" y="119"/>
                </a:lnTo>
                <a:lnTo>
                  <a:pt x="17" y="120"/>
                </a:lnTo>
                <a:lnTo>
                  <a:pt x="17" y="122"/>
                </a:lnTo>
                <a:lnTo>
                  <a:pt x="19" y="128"/>
                </a:lnTo>
                <a:lnTo>
                  <a:pt x="22" y="135"/>
                </a:lnTo>
                <a:lnTo>
                  <a:pt x="22" y="136"/>
                </a:lnTo>
                <a:lnTo>
                  <a:pt x="24" y="139"/>
                </a:lnTo>
                <a:lnTo>
                  <a:pt x="28" y="140"/>
                </a:lnTo>
                <a:lnTo>
                  <a:pt x="31" y="141"/>
                </a:lnTo>
                <a:lnTo>
                  <a:pt x="40" y="144"/>
                </a:lnTo>
                <a:lnTo>
                  <a:pt x="46" y="144"/>
                </a:lnTo>
                <a:lnTo>
                  <a:pt x="57" y="145"/>
                </a:lnTo>
                <a:lnTo>
                  <a:pt x="65" y="147"/>
                </a:lnTo>
                <a:lnTo>
                  <a:pt x="76" y="146"/>
                </a:lnTo>
                <a:lnTo>
                  <a:pt x="87" y="145"/>
                </a:lnTo>
                <a:lnTo>
                  <a:pt x="100" y="137"/>
                </a:lnTo>
                <a:lnTo>
                  <a:pt x="113" y="129"/>
                </a:lnTo>
                <a:lnTo>
                  <a:pt x="121" y="124"/>
                </a:lnTo>
                <a:lnTo>
                  <a:pt x="125" y="120"/>
                </a:lnTo>
                <a:lnTo>
                  <a:pt x="127" y="117"/>
                </a:lnTo>
                <a:lnTo>
                  <a:pt x="131" y="111"/>
                </a:lnTo>
                <a:lnTo>
                  <a:pt x="133" y="109"/>
                </a:lnTo>
                <a:lnTo>
                  <a:pt x="136" y="109"/>
                </a:lnTo>
                <a:lnTo>
                  <a:pt x="137" y="108"/>
                </a:lnTo>
                <a:lnTo>
                  <a:pt x="140" y="103"/>
                </a:lnTo>
                <a:lnTo>
                  <a:pt x="142" y="93"/>
                </a:lnTo>
                <a:lnTo>
                  <a:pt x="142" y="84"/>
                </a:lnTo>
                <a:lnTo>
                  <a:pt x="139" y="81"/>
                </a:lnTo>
                <a:lnTo>
                  <a:pt x="137" y="78"/>
                </a:lnTo>
                <a:lnTo>
                  <a:pt x="136" y="64"/>
                </a:lnTo>
                <a:lnTo>
                  <a:pt x="136" y="48"/>
                </a:lnTo>
                <a:lnTo>
                  <a:pt x="136" y="47"/>
                </a:lnTo>
                <a:lnTo>
                  <a:pt x="134" y="4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2" name="Freeform 1750"/>
          <p:cNvSpPr>
            <a:spLocks/>
          </p:cNvSpPr>
          <p:nvPr/>
        </p:nvSpPr>
        <p:spPr bwMode="auto">
          <a:xfrm>
            <a:off x="1946275" y="2807610"/>
            <a:ext cx="93663" cy="76200"/>
          </a:xfrm>
          <a:custGeom>
            <a:avLst/>
            <a:gdLst>
              <a:gd name="T0" fmla="*/ 2147483647 w 178"/>
              <a:gd name="T1" fmla="*/ 2147483647 h 143"/>
              <a:gd name="T2" fmla="*/ 2147483647 w 178"/>
              <a:gd name="T3" fmla="*/ 2147483647 h 143"/>
              <a:gd name="T4" fmla="*/ 2147483647 w 178"/>
              <a:gd name="T5" fmla="*/ 2147483647 h 143"/>
              <a:gd name="T6" fmla="*/ 2147483647 w 178"/>
              <a:gd name="T7" fmla="*/ 2147483647 h 143"/>
              <a:gd name="T8" fmla="*/ 2147483647 w 178"/>
              <a:gd name="T9" fmla="*/ 2147483647 h 143"/>
              <a:gd name="T10" fmla="*/ 2147483647 w 178"/>
              <a:gd name="T11" fmla="*/ 2147483647 h 143"/>
              <a:gd name="T12" fmla="*/ 2147483647 w 178"/>
              <a:gd name="T13" fmla="*/ 2147483647 h 143"/>
              <a:gd name="T14" fmla="*/ 2147483647 w 178"/>
              <a:gd name="T15" fmla="*/ 2147483647 h 143"/>
              <a:gd name="T16" fmla="*/ 2147483647 w 178"/>
              <a:gd name="T17" fmla="*/ 2147483647 h 143"/>
              <a:gd name="T18" fmla="*/ 2147483647 w 178"/>
              <a:gd name="T19" fmla="*/ 2147483647 h 143"/>
              <a:gd name="T20" fmla="*/ 2147483647 w 178"/>
              <a:gd name="T21" fmla="*/ 2147483647 h 143"/>
              <a:gd name="T22" fmla="*/ 2147483647 w 178"/>
              <a:gd name="T23" fmla="*/ 0 h 143"/>
              <a:gd name="T24" fmla="*/ 2147483647 w 178"/>
              <a:gd name="T25" fmla="*/ 2147483647 h 143"/>
              <a:gd name="T26" fmla="*/ 2147483647 w 178"/>
              <a:gd name="T27" fmla="*/ 2147483647 h 143"/>
              <a:gd name="T28" fmla="*/ 2147483647 w 178"/>
              <a:gd name="T29" fmla="*/ 2147483647 h 143"/>
              <a:gd name="T30" fmla="*/ 2147483647 w 178"/>
              <a:gd name="T31" fmla="*/ 2147483647 h 143"/>
              <a:gd name="T32" fmla="*/ 2147483647 w 178"/>
              <a:gd name="T33" fmla="*/ 2147483647 h 143"/>
              <a:gd name="T34" fmla="*/ 2147483647 w 178"/>
              <a:gd name="T35" fmla="*/ 2147483647 h 143"/>
              <a:gd name="T36" fmla="*/ 2147483647 w 178"/>
              <a:gd name="T37" fmla="*/ 2147483647 h 143"/>
              <a:gd name="T38" fmla="*/ 2147483647 w 178"/>
              <a:gd name="T39" fmla="*/ 2147483647 h 143"/>
              <a:gd name="T40" fmla="*/ 2147483647 w 178"/>
              <a:gd name="T41" fmla="*/ 2147483647 h 143"/>
              <a:gd name="T42" fmla="*/ 2147483647 w 178"/>
              <a:gd name="T43" fmla="*/ 2147483647 h 143"/>
              <a:gd name="T44" fmla="*/ 2147483647 w 178"/>
              <a:gd name="T45" fmla="*/ 2147483647 h 143"/>
              <a:gd name="T46" fmla="*/ 2147483647 w 178"/>
              <a:gd name="T47" fmla="*/ 2147483647 h 143"/>
              <a:gd name="T48" fmla="*/ 2147483647 w 178"/>
              <a:gd name="T49" fmla="*/ 2147483647 h 143"/>
              <a:gd name="T50" fmla="*/ 2147483647 w 178"/>
              <a:gd name="T51" fmla="*/ 2147483647 h 143"/>
              <a:gd name="T52" fmla="*/ 2147483647 w 178"/>
              <a:gd name="T53" fmla="*/ 2147483647 h 143"/>
              <a:gd name="T54" fmla="*/ 2147483647 w 178"/>
              <a:gd name="T55" fmla="*/ 2147483647 h 143"/>
              <a:gd name="T56" fmla="*/ 2147483647 w 178"/>
              <a:gd name="T57" fmla="*/ 2147483647 h 143"/>
              <a:gd name="T58" fmla="*/ 2147483647 w 178"/>
              <a:gd name="T59" fmla="*/ 2147483647 h 143"/>
              <a:gd name="T60" fmla="*/ 2147483647 w 178"/>
              <a:gd name="T61" fmla="*/ 2147483647 h 143"/>
              <a:gd name="T62" fmla="*/ 2147483647 w 178"/>
              <a:gd name="T63" fmla="*/ 2147483647 h 1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8"/>
              <a:gd name="T97" fmla="*/ 0 h 143"/>
              <a:gd name="T98" fmla="*/ 178 w 178"/>
              <a:gd name="T99" fmla="*/ 143 h 14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8" h="143">
                <a:moveTo>
                  <a:pt x="102" y="83"/>
                </a:moveTo>
                <a:lnTo>
                  <a:pt x="95" y="82"/>
                </a:lnTo>
                <a:lnTo>
                  <a:pt x="80" y="82"/>
                </a:lnTo>
                <a:lnTo>
                  <a:pt x="64" y="81"/>
                </a:lnTo>
                <a:lnTo>
                  <a:pt x="53" y="80"/>
                </a:lnTo>
                <a:lnTo>
                  <a:pt x="52" y="80"/>
                </a:lnTo>
                <a:lnTo>
                  <a:pt x="41" y="77"/>
                </a:lnTo>
                <a:lnTo>
                  <a:pt x="30" y="74"/>
                </a:lnTo>
                <a:lnTo>
                  <a:pt x="24" y="71"/>
                </a:lnTo>
                <a:lnTo>
                  <a:pt x="19" y="67"/>
                </a:lnTo>
                <a:lnTo>
                  <a:pt x="16" y="64"/>
                </a:lnTo>
                <a:lnTo>
                  <a:pt x="12" y="59"/>
                </a:lnTo>
                <a:lnTo>
                  <a:pt x="11" y="59"/>
                </a:lnTo>
                <a:lnTo>
                  <a:pt x="8" y="50"/>
                </a:lnTo>
                <a:lnTo>
                  <a:pt x="6" y="42"/>
                </a:lnTo>
                <a:lnTo>
                  <a:pt x="2" y="34"/>
                </a:lnTo>
                <a:lnTo>
                  <a:pt x="1" y="27"/>
                </a:lnTo>
                <a:lnTo>
                  <a:pt x="0" y="20"/>
                </a:lnTo>
                <a:lnTo>
                  <a:pt x="1" y="12"/>
                </a:lnTo>
                <a:lnTo>
                  <a:pt x="3" y="9"/>
                </a:lnTo>
                <a:lnTo>
                  <a:pt x="5" y="5"/>
                </a:lnTo>
                <a:lnTo>
                  <a:pt x="7" y="3"/>
                </a:lnTo>
                <a:lnTo>
                  <a:pt x="11" y="0"/>
                </a:lnTo>
                <a:lnTo>
                  <a:pt x="23" y="11"/>
                </a:lnTo>
                <a:lnTo>
                  <a:pt x="40" y="23"/>
                </a:lnTo>
                <a:lnTo>
                  <a:pt x="47" y="27"/>
                </a:lnTo>
                <a:lnTo>
                  <a:pt x="53" y="31"/>
                </a:lnTo>
                <a:lnTo>
                  <a:pt x="61" y="34"/>
                </a:lnTo>
                <a:lnTo>
                  <a:pt x="71" y="36"/>
                </a:lnTo>
                <a:lnTo>
                  <a:pt x="72" y="37"/>
                </a:lnTo>
                <a:lnTo>
                  <a:pt x="76" y="37"/>
                </a:lnTo>
                <a:lnTo>
                  <a:pt x="89" y="37"/>
                </a:lnTo>
                <a:lnTo>
                  <a:pt x="98" y="36"/>
                </a:lnTo>
                <a:lnTo>
                  <a:pt x="105" y="37"/>
                </a:lnTo>
                <a:lnTo>
                  <a:pt x="117" y="40"/>
                </a:lnTo>
                <a:lnTo>
                  <a:pt x="122" y="43"/>
                </a:lnTo>
                <a:lnTo>
                  <a:pt x="127" y="44"/>
                </a:lnTo>
                <a:lnTo>
                  <a:pt x="137" y="47"/>
                </a:lnTo>
                <a:lnTo>
                  <a:pt x="146" y="47"/>
                </a:lnTo>
                <a:lnTo>
                  <a:pt x="151" y="48"/>
                </a:lnTo>
                <a:lnTo>
                  <a:pt x="159" y="50"/>
                </a:lnTo>
                <a:lnTo>
                  <a:pt x="166" y="54"/>
                </a:lnTo>
                <a:lnTo>
                  <a:pt x="171" y="60"/>
                </a:lnTo>
                <a:lnTo>
                  <a:pt x="173" y="67"/>
                </a:lnTo>
                <a:lnTo>
                  <a:pt x="175" y="77"/>
                </a:lnTo>
                <a:lnTo>
                  <a:pt x="176" y="94"/>
                </a:lnTo>
                <a:lnTo>
                  <a:pt x="177" y="113"/>
                </a:lnTo>
                <a:lnTo>
                  <a:pt x="177" y="124"/>
                </a:lnTo>
                <a:lnTo>
                  <a:pt x="177" y="129"/>
                </a:lnTo>
                <a:lnTo>
                  <a:pt x="178" y="135"/>
                </a:lnTo>
                <a:lnTo>
                  <a:pt x="177" y="138"/>
                </a:lnTo>
                <a:lnTo>
                  <a:pt x="177" y="141"/>
                </a:lnTo>
                <a:lnTo>
                  <a:pt x="176" y="142"/>
                </a:lnTo>
                <a:lnTo>
                  <a:pt x="175" y="143"/>
                </a:lnTo>
                <a:lnTo>
                  <a:pt x="169" y="143"/>
                </a:lnTo>
                <a:lnTo>
                  <a:pt x="162" y="141"/>
                </a:lnTo>
                <a:lnTo>
                  <a:pt x="156" y="137"/>
                </a:lnTo>
                <a:lnTo>
                  <a:pt x="149" y="132"/>
                </a:lnTo>
                <a:lnTo>
                  <a:pt x="137" y="122"/>
                </a:lnTo>
                <a:lnTo>
                  <a:pt x="128" y="114"/>
                </a:lnTo>
                <a:lnTo>
                  <a:pt x="127" y="114"/>
                </a:lnTo>
                <a:lnTo>
                  <a:pt x="113" y="98"/>
                </a:lnTo>
                <a:lnTo>
                  <a:pt x="102" y="8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3" name="Freeform 1751"/>
          <p:cNvSpPr>
            <a:spLocks/>
          </p:cNvSpPr>
          <p:nvPr/>
        </p:nvSpPr>
        <p:spPr bwMode="auto">
          <a:xfrm>
            <a:off x="1946275" y="2807610"/>
            <a:ext cx="93663" cy="76200"/>
          </a:xfrm>
          <a:custGeom>
            <a:avLst/>
            <a:gdLst>
              <a:gd name="T0" fmla="*/ 2147483647 w 178"/>
              <a:gd name="T1" fmla="*/ 2147483647 h 143"/>
              <a:gd name="T2" fmla="*/ 2147483647 w 178"/>
              <a:gd name="T3" fmla="*/ 2147483647 h 143"/>
              <a:gd name="T4" fmla="*/ 2147483647 w 178"/>
              <a:gd name="T5" fmla="*/ 2147483647 h 143"/>
              <a:gd name="T6" fmla="*/ 2147483647 w 178"/>
              <a:gd name="T7" fmla="*/ 2147483647 h 143"/>
              <a:gd name="T8" fmla="*/ 2147483647 w 178"/>
              <a:gd name="T9" fmla="*/ 2147483647 h 143"/>
              <a:gd name="T10" fmla="*/ 2147483647 w 178"/>
              <a:gd name="T11" fmla="*/ 2147483647 h 143"/>
              <a:gd name="T12" fmla="*/ 2147483647 w 178"/>
              <a:gd name="T13" fmla="*/ 2147483647 h 143"/>
              <a:gd name="T14" fmla="*/ 2147483647 w 178"/>
              <a:gd name="T15" fmla="*/ 2147483647 h 143"/>
              <a:gd name="T16" fmla="*/ 2147483647 w 178"/>
              <a:gd name="T17" fmla="*/ 2147483647 h 143"/>
              <a:gd name="T18" fmla="*/ 2147483647 w 178"/>
              <a:gd name="T19" fmla="*/ 2147483647 h 143"/>
              <a:gd name="T20" fmla="*/ 2147483647 w 178"/>
              <a:gd name="T21" fmla="*/ 2147483647 h 143"/>
              <a:gd name="T22" fmla="*/ 2147483647 w 178"/>
              <a:gd name="T23" fmla="*/ 0 h 143"/>
              <a:gd name="T24" fmla="*/ 2147483647 w 178"/>
              <a:gd name="T25" fmla="*/ 2147483647 h 143"/>
              <a:gd name="T26" fmla="*/ 2147483647 w 178"/>
              <a:gd name="T27" fmla="*/ 2147483647 h 143"/>
              <a:gd name="T28" fmla="*/ 2147483647 w 178"/>
              <a:gd name="T29" fmla="*/ 2147483647 h 143"/>
              <a:gd name="T30" fmla="*/ 2147483647 w 178"/>
              <a:gd name="T31" fmla="*/ 2147483647 h 143"/>
              <a:gd name="T32" fmla="*/ 2147483647 w 178"/>
              <a:gd name="T33" fmla="*/ 2147483647 h 143"/>
              <a:gd name="T34" fmla="*/ 2147483647 w 178"/>
              <a:gd name="T35" fmla="*/ 2147483647 h 143"/>
              <a:gd name="T36" fmla="*/ 2147483647 w 178"/>
              <a:gd name="T37" fmla="*/ 2147483647 h 143"/>
              <a:gd name="T38" fmla="*/ 2147483647 w 178"/>
              <a:gd name="T39" fmla="*/ 2147483647 h 143"/>
              <a:gd name="T40" fmla="*/ 2147483647 w 178"/>
              <a:gd name="T41" fmla="*/ 2147483647 h 143"/>
              <a:gd name="T42" fmla="*/ 2147483647 w 178"/>
              <a:gd name="T43" fmla="*/ 2147483647 h 143"/>
              <a:gd name="T44" fmla="*/ 2147483647 w 178"/>
              <a:gd name="T45" fmla="*/ 2147483647 h 143"/>
              <a:gd name="T46" fmla="*/ 2147483647 w 178"/>
              <a:gd name="T47" fmla="*/ 2147483647 h 143"/>
              <a:gd name="T48" fmla="*/ 2147483647 w 178"/>
              <a:gd name="T49" fmla="*/ 2147483647 h 143"/>
              <a:gd name="T50" fmla="*/ 2147483647 w 178"/>
              <a:gd name="T51" fmla="*/ 2147483647 h 143"/>
              <a:gd name="T52" fmla="*/ 2147483647 w 178"/>
              <a:gd name="T53" fmla="*/ 2147483647 h 143"/>
              <a:gd name="T54" fmla="*/ 2147483647 w 178"/>
              <a:gd name="T55" fmla="*/ 2147483647 h 143"/>
              <a:gd name="T56" fmla="*/ 2147483647 w 178"/>
              <a:gd name="T57" fmla="*/ 2147483647 h 143"/>
              <a:gd name="T58" fmla="*/ 2147483647 w 178"/>
              <a:gd name="T59" fmla="*/ 2147483647 h 143"/>
              <a:gd name="T60" fmla="*/ 2147483647 w 178"/>
              <a:gd name="T61" fmla="*/ 2147483647 h 143"/>
              <a:gd name="T62" fmla="*/ 2147483647 w 178"/>
              <a:gd name="T63" fmla="*/ 2147483647 h 1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8"/>
              <a:gd name="T97" fmla="*/ 0 h 143"/>
              <a:gd name="T98" fmla="*/ 178 w 178"/>
              <a:gd name="T99" fmla="*/ 143 h 14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8" h="143">
                <a:moveTo>
                  <a:pt x="102" y="83"/>
                </a:moveTo>
                <a:lnTo>
                  <a:pt x="95" y="82"/>
                </a:lnTo>
                <a:lnTo>
                  <a:pt x="80" y="82"/>
                </a:lnTo>
                <a:lnTo>
                  <a:pt x="64" y="81"/>
                </a:lnTo>
                <a:lnTo>
                  <a:pt x="53" y="80"/>
                </a:lnTo>
                <a:lnTo>
                  <a:pt x="52" y="80"/>
                </a:lnTo>
                <a:lnTo>
                  <a:pt x="41" y="77"/>
                </a:lnTo>
                <a:lnTo>
                  <a:pt x="30" y="74"/>
                </a:lnTo>
                <a:lnTo>
                  <a:pt x="24" y="71"/>
                </a:lnTo>
                <a:lnTo>
                  <a:pt x="19" y="67"/>
                </a:lnTo>
                <a:lnTo>
                  <a:pt x="16" y="64"/>
                </a:lnTo>
                <a:lnTo>
                  <a:pt x="12" y="59"/>
                </a:lnTo>
                <a:lnTo>
                  <a:pt x="11" y="59"/>
                </a:lnTo>
                <a:lnTo>
                  <a:pt x="8" y="50"/>
                </a:lnTo>
                <a:lnTo>
                  <a:pt x="6" y="42"/>
                </a:lnTo>
                <a:lnTo>
                  <a:pt x="2" y="34"/>
                </a:lnTo>
                <a:lnTo>
                  <a:pt x="1" y="27"/>
                </a:lnTo>
                <a:lnTo>
                  <a:pt x="0" y="20"/>
                </a:lnTo>
                <a:lnTo>
                  <a:pt x="1" y="12"/>
                </a:lnTo>
                <a:lnTo>
                  <a:pt x="3" y="9"/>
                </a:lnTo>
                <a:lnTo>
                  <a:pt x="5" y="5"/>
                </a:lnTo>
                <a:lnTo>
                  <a:pt x="7" y="3"/>
                </a:lnTo>
                <a:lnTo>
                  <a:pt x="11" y="0"/>
                </a:lnTo>
                <a:lnTo>
                  <a:pt x="23" y="11"/>
                </a:lnTo>
                <a:lnTo>
                  <a:pt x="40" y="23"/>
                </a:lnTo>
                <a:lnTo>
                  <a:pt x="47" y="27"/>
                </a:lnTo>
                <a:lnTo>
                  <a:pt x="53" y="31"/>
                </a:lnTo>
                <a:lnTo>
                  <a:pt x="61" y="34"/>
                </a:lnTo>
                <a:lnTo>
                  <a:pt x="71" y="36"/>
                </a:lnTo>
                <a:lnTo>
                  <a:pt x="72" y="37"/>
                </a:lnTo>
                <a:lnTo>
                  <a:pt x="76" y="37"/>
                </a:lnTo>
                <a:lnTo>
                  <a:pt x="89" y="37"/>
                </a:lnTo>
                <a:lnTo>
                  <a:pt x="98" y="36"/>
                </a:lnTo>
                <a:lnTo>
                  <a:pt x="105" y="37"/>
                </a:lnTo>
                <a:lnTo>
                  <a:pt x="117" y="40"/>
                </a:lnTo>
                <a:lnTo>
                  <a:pt x="122" y="43"/>
                </a:lnTo>
                <a:lnTo>
                  <a:pt x="127" y="44"/>
                </a:lnTo>
                <a:lnTo>
                  <a:pt x="137" y="47"/>
                </a:lnTo>
                <a:lnTo>
                  <a:pt x="146" y="47"/>
                </a:lnTo>
                <a:lnTo>
                  <a:pt x="151" y="48"/>
                </a:lnTo>
                <a:lnTo>
                  <a:pt x="159" y="50"/>
                </a:lnTo>
                <a:lnTo>
                  <a:pt x="166" y="54"/>
                </a:lnTo>
                <a:lnTo>
                  <a:pt x="171" y="60"/>
                </a:lnTo>
                <a:lnTo>
                  <a:pt x="173" y="67"/>
                </a:lnTo>
                <a:lnTo>
                  <a:pt x="175" y="77"/>
                </a:lnTo>
                <a:lnTo>
                  <a:pt x="176" y="94"/>
                </a:lnTo>
                <a:lnTo>
                  <a:pt x="177" y="113"/>
                </a:lnTo>
                <a:lnTo>
                  <a:pt x="177" y="124"/>
                </a:lnTo>
                <a:lnTo>
                  <a:pt x="177" y="129"/>
                </a:lnTo>
                <a:lnTo>
                  <a:pt x="178" y="135"/>
                </a:lnTo>
                <a:lnTo>
                  <a:pt x="177" y="138"/>
                </a:lnTo>
                <a:lnTo>
                  <a:pt x="177" y="141"/>
                </a:lnTo>
                <a:lnTo>
                  <a:pt x="176" y="142"/>
                </a:lnTo>
                <a:lnTo>
                  <a:pt x="175" y="143"/>
                </a:lnTo>
                <a:lnTo>
                  <a:pt x="169" y="143"/>
                </a:lnTo>
                <a:lnTo>
                  <a:pt x="162" y="141"/>
                </a:lnTo>
                <a:lnTo>
                  <a:pt x="156" y="137"/>
                </a:lnTo>
                <a:lnTo>
                  <a:pt x="149" y="132"/>
                </a:lnTo>
                <a:lnTo>
                  <a:pt x="137" y="122"/>
                </a:lnTo>
                <a:lnTo>
                  <a:pt x="128" y="114"/>
                </a:lnTo>
                <a:lnTo>
                  <a:pt x="127" y="114"/>
                </a:lnTo>
                <a:lnTo>
                  <a:pt x="113" y="98"/>
                </a:lnTo>
                <a:lnTo>
                  <a:pt x="102" y="8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4" name="Freeform 1752"/>
          <p:cNvSpPr>
            <a:spLocks/>
          </p:cNvSpPr>
          <p:nvPr/>
        </p:nvSpPr>
        <p:spPr bwMode="auto">
          <a:xfrm>
            <a:off x="1985963" y="2855235"/>
            <a:ext cx="50800" cy="92075"/>
          </a:xfrm>
          <a:custGeom>
            <a:avLst/>
            <a:gdLst>
              <a:gd name="T0" fmla="*/ 2147483647 w 96"/>
              <a:gd name="T1" fmla="*/ 2147483647 h 172"/>
              <a:gd name="T2" fmla="*/ 2147483647 w 96"/>
              <a:gd name="T3" fmla="*/ 2147483647 h 172"/>
              <a:gd name="T4" fmla="*/ 2147483647 w 96"/>
              <a:gd name="T5" fmla="*/ 2147483647 h 172"/>
              <a:gd name="T6" fmla="*/ 2147483647 w 96"/>
              <a:gd name="T7" fmla="*/ 2147483647 h 172"/>
              <a:gd name="T8" fmla="*/ 2147483647 w 96"/>
              <a:gd name="T9" fmla="*/ 2147483647 h 172"/>
              <a:gd name="T10" fmla="*/ 2147483647 w 96"/>
              <a:gd name="T11" fmla="*/ 2147483647 h 172"/>
              <a:gd name="T12" fmla="*/ 2147483647 w 96"/>
              <a:gd name="T13" fmla="*/ 2147483647 h 172"/>
              <a:gd name="T14" fmla="*/ 2147483647 w 96"/>
              <a:gd name="T15" fmla="*/ 2147483647 h 172"/>
              <a:gd name="T16" fmla="*/ 2147483647 w 96"/>
              <a:gd name="T17" fmla="*/ 2147483647 h 172"/>
              <a:gd name="T18" fmla="*/ 2147483647 w 96"/>
              <a:gd name="T19" fmla="*/ 2147483647 h 172"/>
              <a:gd name="T20" fmla="*/ 2147483647 w 96"/>
              <a:gd name="T21" fmla="*/ 2147483647 h 172"/>
              <a:gd name="T22" fmla="*/ 2147483647 w 96"/>
              <a:gd name="T23" fmla="*/ 2147483647 h 172"/>
              <a:gd name="T24" fmla="*/ 2147483647 w 96"/>
              <a:gd name="T25" fmla="*/ 2147483647 h 172"/>
              <a:gd name="T26" fmla="*/ 2147483647 w 96"/>
              <a:gd name="T27" fmla="*/ 2147483647 h 172"/>
              <a:gd name="T28" fmla="*/ 2147483647 w 96"/>
              <a:gd name="T29" fmla="*/ 2147483647 h 172"/>
              <a:gd name="T30" fmla="*/ 2147483647 w 96"/>
              <a:gd name="T31" fmla="*/ 2147483647 h 172"/>
              <a:gd name="T32" fmla="*/ 2147483647 w 96"/>
              <a:gd name="T33" fmla="*/ 2147483647 h 172"/>
              <a:gd name="T34" fmla="*/ 2147483647 w 96"/>
              <a:gd name="T35" fmla="*/ 2147483647 h 172"/>
              <a:gd name="T36" fmla="*/ 2147483647 w 96"/>
              <a:gd name="T37" fmla="*/ 2147483647 h 172"/>
              <a:gd name="T38" fmla="*/ 2147483647 w 96"/>
              <a:gd name="T39" fmla="*/ 2147483647 h 172"/>
              <a:gd name="T40" fmla="*/ 2147483647 w 96"/>
              <a:gd name="T41" fmla="*/ 2147483647 h 172"/>
              <a:gd name="T42" fmla="*/ 2147483647 w 96"/>
              <a:gd name="T43" fmla="*/ 2147483647 h 172"/>
              <a:gd name="T44" fmla="*/ 0 w 96"/>
              <a:gd name="T45" fmla="*/ 2147483647 h 172"/>
              <a:gd name="T46" fmla="*/ 0 w 96"/>
              <a:gd name="T47" fmla="*/ 2147483647 h 172"/>
              <a:gd name="T48" fmla="*/ 2147483647 w 96"/>
              <a:gd name="T49" fmla="*/ 2147483647 h 172"/>
              <a:gd name="T50" fmla="*/ 2147483647 w 96"/>
              <a:gd name="T51" fmla="*/ 2147483647 h 172"/>
              <a:gd name="T52" fmla="*/ 2147483647 w 96"/>
              <a:gd name="T53" fmla="*/ 2147483647 h 172"/>
              <a:gd name="T54" fmla="*/ 2147483647 w 96"/>
              <a:gd name="T55" fmla="*/ 2147483647 h 172"/>
              <a:gd name="T56" fmla="*/ 2147483647 w 96"/>
              <a:gd name="T57" fmla="*/ 2147483647 h 172"/>
              <a:gd name="T58" fmla="*/ 2147483647 w 96"/>
              <a:gd name="T59" fmla="*/ 2147483647 h 172"/>
              <a:gd name="T60" fmla="*/ 2147483647 w 96"/>
              <a:gd name="T61" fmla="*/ 2147483647 h 172"/>
              <a:gd name="T62" fmla="*/ 2147483647 w 96"/>
              <a:gd name="T63" fmla="*/ 2147483647 h 172"/>
              <a:gd name="T64" fmla="*/ 2147483647 w 96"/>
              <a:gd name="T65" fmla="*/ 2147483647 h 172"/>
              <a:gd name="T66" fmla="*/ 2147483647 w 96"/>
              <a:gd name="T67" fmla="*/ 2147483647 h 172"/>
              <a:gd name="T68" fmla="*/ 2147483647 w 96"/>
              <a:gd name="T69" fmla="*/ 2147483647 h 172"/>
              <a:gd name="T70" fmla="*/ 2147483647 w 96"/>
              <a:gd name="T71" fmla="*/ 2147483647 h 172"/>
              <a:gd name="T72" fmla="*/ 2147483647 w 96"/>
              <a:gd name="T73" fmla="*/ 2147483647 h 172"/>
              <a:gd name="T74" fmla="*/ 2147483647 w 96"/>
              <a:gd name="T75" fmla="*/ 2147483647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6"/>
              <a:gd name="T115" fmla="*/ 0 h 172"/>
              <a:gd name="T116" fmla="*/ 96 w 96"/>
              <a:gd name="T117" fmla="*/ 172 h 1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6" h="172">
                <a:moveTo>
                  <a:pt x="83" y="110"/>
                </a:moveTo>
                <a:lnTo>
                  <a:pt x="80" y="113"/>
                </a:lnTo>
                <a:lnTo>
                  <a:pt x="79" y="116"/>
                </a:lnTo>
                <a:lnTo>
                  <a:pt x="79" y="120"/>
                </a:lnTo>
                <a:lnTo>
                  <a:pt x="79" y="122"/>
                </a:lnTo>
                <a:lnTo>
                  <a:pt x="82" y="128"/>
                </a:lnTo>
                <a:lnTo>
                  <a:pt x="85" y="138"/>
                </a:lnTo>
                <a:lnTo>
                  <a:pt x="87" y="144"/>
                </a:lnTo>
                <a:lnTo>
                  <a:pt x="91" y="151"/>
                </a:lnTo>
                <a:lnTo>
                  <a:pt x="92" y="155"/>
                </a:lnTo>
                <a:lnTo>
                  <a:pt x="92" y="158"/>
                </a:lnTo>
                <a:lnTo>
                  <a:pt x="88" y="159"/>
                </a:lnTo>
                <a:lnTo>
                  <a:pt x="83" y="160"/>
                </a:lnTo>
                <a:lnTo>
                  <a:pt x="76" y="165"/>
                </a:lnTo>
                <a:lnTo>
                  <a:pt x="65" y="172"/>
                </a:lnTo>
                <a:lnTo>
                  <a:pt x="61" y="172"/>
                </a:lnTo>
                <a:lnTo>
                  <a:pt x="57" y="172"/>
                </a:lnTo>
                <a:lnTo>
                  <a:pt x="48" y="165"/>
                </a:lnTo>
                <a:lnTo>
                  <a:pt x="38" y="156"/>
                </a:lnTo>
                <a:lnTo>
                  <a:pt x="32" y="151"/>
                </a:lnTo>
                <a:lnTo>
                  <a:pt x="22" y="144"/>
                </a:lnTo>
                <a:lnTo>
                  <a:pt x="21" y="143"/>
                </a:lnTo>
                <a:lnTo>
                  <a:pt x="19" y="140"/>
                </a:lnTo>
                <a:lnTo>
                  <a:pt x="20" y="139"/>
                </a:lnTo>
                <a:lnTo>
                  <a:pt x="20" y="138"/>
                </a:lnTo>
                <a:lnTo>
                  <a:pt x="20" y="137"/>
                </a:lnTo>
                <a:lnTo>
                  <a:pt x="19" y="137"/>
                </a:lnTo>
                <a:lnTo>
                  <a:pt x="14" y="128"/>
                </a:lnTo>
                <a:lnTo>
                  <a:pt x="10" y="118"/>
                </a:lnTo>
                <a:lnTo>
                  <a:pt x="9" y="113"/>
                </a:lnTo>
                <a:lnTo>
                  <a:pt x="9" y="109"/>
                </a:lnTo>
                <a:lnTo>
                  <a:pt x="9" y="104"/>
                </a:lnTo>
                <a:lnTo>
                  <a:pt x="10" y="99"/>
                </a:lnTo>
                <a:lnTo>
                  <a:pt x="13" y="94"/>
                </a:lnTo>
                <a:lnTo>
                  <a:pt x="13" y="89"/>
                </a:lnTo>
                <a:lnTo>
                  <a:pt x="13" y="84"/>
                </a:lnTo>
                <a:lnTo>
                  <a:pt x="11" y="79"/>
                </a:lnTo>
                <a:lnTo>
                  <a:pt x="10" y="72"/>
                </a:lnTo>
                <a:lnTo>
                  <a:pt x="9" y="67"/>
                </a:lnTo>
                <a:lnTo>
                  <a:pt x="9" y="66"/>
                </a:lnTo>
                <a:lnTo>
                  <a:pt x="9" y="65"/>
                </a:lnTo>
                <a:lnTo>
                  <a:pt x="9" y="63"/>
                </a:lnTo>
                <a:lnTo>
                  <a:pt x="8" y="62"/>
                </a:lnTo>
                <a:lnTo>
                  <a:pt x="4" y="57"/>
                </a:lnTo>
                <a:lnTo>
                  <a:pt x="2" y="51"/>
                </a:lnTo>
                <a:lnTo>
                  <a:pt x="0" y="49"/>
                </a:lnTo>
                <a:lnTo>
                  <a:pt x="0" y="45"/>
                </a:lnTo>
                <a:lnTo>
                  <a:pt x="0" y="40"/>
                </a:lnTo>
                <a:lnTo>
                  <a:pt x="3" y="34"/>
                </a:lnTo>
                <a:lnTo>
                  <a:pt x="4" y="28"/>
                </a:lnTo>
                <a:lnTo>
                  <a:pt x="5" y="24"/>
                </a:lnTo>
                <a:lnTo>
                  <a:pt x="4" y="19"/>
                </a:lnTo>
                <a:lnTo>
                  <a:pt x="4" y="17"/>
                </a:lnTo>
                <a:lnTo>
                  <a:pt x="2" y="11"/>
                </a:lnTo>
                <a:lnTo>
                  <a:pt x="2" y="6"/>
                </a:lnTo>
                <a:lnTo>
                  <a:pt x="3" y="1"/>
                </a:lnTo>
                <a:lnTo>
                  <a:pt x="9" y="0"/>
                </a:lnTo>
                <a:lnTo>
                  <a:pt x="16" y="1"/>
                </a:lnTo>
                <a:lnTo>
                  <a:pt x="24" y="3"/>
                </a:lnTo>
                <a:lnTo>
                  <a:pt x="30" y="6"/>
                </a:lnTo>
                <a:lnTo>
                  <a:pt x="32" y="11"/>
                </a:lnTo>
                <a:lnTo>
                  <a:pt x="37" y="17"/>
                </a:lnTo>
                <a:lnTo>
                  <a:pt x="44" y="24"/>
                </a:lnTo>
                <a:lnTo>
                  <a:pt x="53" y="31"/>
                </a:lnTo>
                <a:lnTo>
                  <a:pt x="70" y="45"/>
                </a:lnTo>
                <a:lnTo>
                  <a:pt x="82" y="55"/>
                </a:lnTo>
                <a:lnTo>
                  <a:pt x="87" y="57"/>
                </a:lnTo>
                <a:lnTo>
                  <a:pt x="93" y="61"/>
                </a:lnTo>
                <a:lnTo>
                  <a:pt x="95" y="63"/>
                </a:lnTo>
                <a:lnTo>
                  <a:pt x="96" y="65"/>
                </a:lnTo>
                <a:lnTo>
                  <a:pt x="95" y="68"/>
                </a:lnTo>
                <a:lnTo>
                  <a:pt x="93" y="71"/>
                </a:lnTo>
                <a:lnTo>
                  <a:pt x="90" y="77"/>
                </a:lnTo>
                <a:lnTo>
                  <a:pt x="88" y="84"/>
                </a:lnTo>
                <a:lnTo>
                  <a:pt x="86" y="98"/>
                </a:lnTo>
                <a:lnTo>
                  <a:pt x="83" y="11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5" name="Freeform 1753"/>
          <p:cNvSpPr>
            <a:spLocks/>
          </p:cNvSpPr>
          <p:nvPr/>
        </p:nvSpPr>
        <p:spPr bwMode="auto">
          <a:xfrm>
            <a:off x="1985963" y="2855235"/>
            <a:ext cx="50800" cy="92075"/>
          </a:xfrm>
          <a:custGeom>
            <a:avLst/>
            <a:gdLst>
              <a:gd name="T0" fmla="*/ 2147483647 w 96"/>
              <a:gd name="T1" fmla="*/ 2147483647 h 172"/>
              <a:gd name="T2" fmla="*/ 2147483647 w 96"/>
              <a:gd name="T3" fmla="*/ 2147483647 h 172"/>
              <a:gd name="T4" fmla="*/ 2147483647 w 96"/>
              <a:gd name="T5" fmla="*/ 2147483647 h 172"/>
              <a:gd name="T6" fmla="*/ 2147483647 w 96"/>
              <a:gd name="T7" fmla="*/ 2147483647 h 172"/>
              <a:gd name="T8" fmla="*/ 2147483647 w 96"/>
              <a:gd name="T9" fmla="*/ 2147483647 h 172"/>
              <a:gd name="T10" fmla="*/ 2147483647 w 96"/>
              <a:gd name="T11" fmla="*/ 2147483647 h 172"/>
              <a:gd name="T12" fmla="*/ 2147483647 w 96"/>
              <a:gd name="T13" fmla="*/ 2147483647 h 172"/>
              <a:gd name="T14" fmla="*/ 2147483647 w 96"/>
              <a:gd name="T15" fmla="*/ 2147483647 h 172"/>
              <a:gd name="T16" fmla="*/ 2147483647 w 96"/>
              <a:gd name="T17" fmla="*/ 2147483647 h 172"/>
              <a:gd name="T18" fmla="*/ 2147483647 w 96"/>
              <a:gd name="T19" fmla="*/ 2147483647 h 172"/>
              <a:gd name="T20" fmla="*/ 2147483647 w 96"/>
              <a:gd name="T21" fmla="*/ 2147483647 h 172"/>
              <a:gd name="T22" fmla="*/ 2147483647 w 96"/>
              <a:gd name="T23" fmla="*/ 2147483647 h 172"/>
              <a:gd name="T24" fmla="*/ 2147483647 w 96"/>
              <a:gd name="T25" fmla="*/ 2147483647 h 172"/>
              <a:gd name="T26" fmla="*/ 2147483647 w 96"/>
              <a:gd name="T27" fmla="*/ 2147483647 h 172"/>
              <a:gd name="T28" fmla="*/ 2147483647 w 96"/>
              <a:gd name="T29" fmla="*/ 2147483647 h 172"/>
              <a:gd name="T30" fmla="*/ 2147483647 w 96"/>
              <a:gd name="T31" fmla="*/ 2147483647 h 172"/>
              <a:gd name="T32" fmla="*/ 2147483647 w 96"/>
              <a:gd name="T33" fmla="*/ 2147483647 h 172"/>
              <a:gd name="T34" fmla="*/ 2147483647 w 96"/>
              <a:gd name="T35" fmla="*/ 2147483647 h 172"/>
              <a:gd name="T36" fmla="*/ 2147483647 w 96"/>
              <a:gd name="T37" fmla="*/ 2147483647 h 172"/>
              <a:gd name="T38" fmla="*/ 2147483647 w 96"/>
              <a:gd name="T39" fmla="*/ 2147483647 h 172"/>
              <a:gd name="T40" fmla="*/ 2147483647 w 96"/>
              <a:gd name="T41" fmla="*/ 2147483647 h 172"/>
              <a:gd name="T42" fmla="*/ 2147483647 w 96"/>
              <a:gd name="T43" fmla="*/ 2147483647 h 172"/>
              <a:gd name="T44" fmla="*/ 0 w 96"/>
              <a:gd name="T45" fmla="*/ 2147483647 h 172"/>
              <a:gd name="T46" fmla="*/ 0 w 96"/>
              <a:gd name="T47" fmla="*/ 2147483647 h 172"/>
              <a:gd name="T48" fmla="*/ 2147483647 w 96"/>
              <a:gd name="T49" fmla="*/ 2147483647 h 172"/>
              <a:gd name="T50" fmla="*/ 2147483647 w 96"/>
              <a:gd name="T51" fmla="*/ 2147483647 h 172"/>
              <a:gd name="T52" fmla="*/ 2147483647 w 96"/>
              <a:gd name="T53" fmla="*/ 2147483647 h 172"/>
              <a:gd name="T54" fmla="*/ 2147483647 w 96"/>
              <a:gd name="T55" fmla="*/ 2147483647 h 172"/>
              <a:gd name="T56" fmla="*/ 2147483647 w 96"/>
              <a:gd name="T57" fmla="*/ 2147483647 h 172"/>
              <a:gd name="T58" fmla="*/ 2147483647 w 96"/>
              <a:gd name="T59" fmla="*/ 2147483647 h 172"/>
              <a:gd name="T60" fmla="*/ 2147483647 w 96"/>
              <a:gd name="T61" fmla="*/ 2147483647 h 172"/>
              <a:gd name="T62" fmla="*/ 2147483647 w 96"/>
              <a:gd name="T63" fmla="*/ 2147483647 h 172"/>
              <a:gd name="T64" fmla="*/ 2147483647 w 96"/>
              <a:gd name="T65" fmla="*/ 2147483647 h 172"/>
              <a:gd name="T66" fmla="*/ 2147483647 w 96"/>
              <a:gd name="T67" fmla="*/ 2147483647 h 172"/>
              <a:gd name="T68" fmla="*/ 2147483647 w 96"/>
              <a:gd name="T69" fmla="*/ 2147483647 h 172"/>
              <a:gd name="T70" fmla="*/ 2147483647 w 96"/>
              <a:gd name="T71" fmla="*/ 2147483647 h 172"/>
              <a:gd name="T72" fmla="*/ 2147483647 w 96"/>
              <a:gd name="T73" fmla="*/ 2147483647 h 172"/>
              <a:gd name="T74" fmla="*/ 2147483647 w 96"/>
              <a:gd name="T75" fmla="*/ 2147483647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6"/>
              <a:gd name="T115" fmla="*/ 0 h 172"/>
              <a:gd name="T116" fmla="*/ 96 w 96"/>
              <a:gd name="T117" fmla="*/ 172 h 1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6" h="172">
                <a:moveTo>
                  <a:pt x="83" y="110"/>
                </a:moveTo>
                <a:lnTo>
                  <a:pt x="80" y="113"/>
                </a:lnTo>
                <a:lnTo>
                  <a:pt x="79" y="116"/>
                </a:lnTo>
                <a:lnTo>
                  <a:pt x="79" y="120"/>
                </a:lnTo>
                <a:lnTo>
                  <a:pt x="79" y="122"/>
                </a:lnTo>
                <a:lnTo>
                  <a:pt x="82" y="128"/>
                </a:lnTo>
                <a:lnTo>
                  <a:pt x="85" y="138"/>
                </a:lnTo>
                <a:lnTo>
                  <a:pt x="87" y="144"/>
                </a:lnTo>
                <a:lnTo>
                  <a:pt x="91" y="151"/>
                </a:lnTo>
                <a:lnTo>
                  <a:pt x="92" y="155"/>
                </a:lnTo>
                <a:lnTo>
                  <a:pt x="92" y="158"/>
                </a:lnTo>
                <a:lnTo>
                  <a:pt x="88" y="159"/>
                </a:lnTo>
                <a:lnTo>
                  <a:pt x="83" y="160"/>
                </a:lnTo>
                <a:lnTo>
                  <a:pt x="76" y="165"/>
                </a:lnTo>
                <a:lnTo>
                  <a:pt x="65" y="172"/>
                </a:lnTo>
                <a:lnTo>
                  <a:pt x="61" y="172"/>
                </a:lnTo>
                <a:lnTo>
                  <a:pt x="57" y="172"/>
                </a:lnTo>
                <a:lnTo>
                  <a:pt x="48" y="165"/>
                </a:lnTo>
                <a:lnTo>
                  <a:pt x="38" y="156"/>
                </a:lnTo>
                <a:lnTo>
                  <a:pt x="32" y="151"/>
                </a:lnTo>
                <a:lnTo>
                  <a:pt x="22" y="144"/>
                </a:lnTo>
                <a:lnTo>
                  <a:pt x="21" y="143"/>
                </a:lnTo>
                <a:lnTo>
                  <a:pt x="19" y="140"/>
                </a:lnTo>
                <a:lnTo>
                  <a:pt x="20" y="139"/>
                </a:lnTo>
                <a:lnTo>
                  <a:pt x="20" y="138"/>
                </a:lnTo>
                <a:lnTo>
                  <a:pt x="20" y="137"/>
                </a:lnTo>
                <a:lnTo>
                  <a:pt x="19" y="137"/>
                </a:lnTo>
                <a:lnTo>
                  <a:pt x="14" y="128"/>
                </a:lnTo>
                <a:lnTo>
                  <a:pt x="10" y="118"/>
                </a:lnTo>
                <a:lnTo>
                  <a:pt x="9" y="113"/>
                </a:lnTo>
                <a:lnTo>
                  <a:pt x="9" y="109"/>
                </a:lnTo>
                <a:lnTo>
                  <a:pt x="9" y="104"/>
                </a:lnTo>
                <a:lnTo>
                  <a:pt x="10" y="99"/>
                </a:lnTo>
                <a:lnTo>
                  <a:pt x="13" y="94"/>
                </a:lnTo>
                <a:lnTo>
                  <a:pt x="13" y="89"/>
                </a:lnTo>
                <a:lnTo>
                  <a:pt x="13" y="84"/>
                </a:lnTo>
                <a:lnTo>
                  <a:pt x="11" y="79"/>
                </a:lnTo>
                <a:lnTo>
                  <a:pt x="10" y="72"/>
                </a:lnTo>
                <a:lnTo>
                  <a:pt x="9" y="67"/>
                </a:lnTo>
                <a:lnTo>
                  <a:pt x="9" y="66"/>
                </a:lnTo>
                <a:lnTo>
                  <a:pt x="9" y="65"/>
                </a:lnTo>
                <a:lnTo>
                  <a:pt x="9" y="63"/>
                </a:lnTo>
                <a:lnTo>
                  <a:pt x="8" y="62"/>
                </a:lnTo>
                <a:lnTo>
                  <a:pt x="4" y="57"/>
                </a:lnTo>
                <a:lnTo>
                  <a:pt x="2" y="51"/>
                </a:lnTo>
                <a:lnTo>
                  <a:pt x="0" y="49"/>
                </a:lnTo>
                <a:lnTo>
                  <a:pt x="0" y="45"/>
                </a:lnTo>
                <a:lnTo>
                  <a:pt x="0" y="40"/>
                </a:lnTo>
                <a:lnTo>
                  <a:pt x="3" y="34"/>
                </a:lnTo>
                <a:lnTo>
                  <a:pt x="4" y="28"/>
                </a:lnTo>
                <a:lnTo>
                  <a:pt x="5" y="24"/>
                </a:lnTo>
                <a:lnTo>
                  <a:pt x="4" y="19"/>
                </a:lnTo>
                <a:lnTo>
                  <a:pt x="4" y="17"/>
                </a:lnTo>
                <a:lnTo>
                  <a:pt x="2" y="11"/>
                </a:lnTo>
                <a:lnTo>
                  <a:pt x="2" y="6"/>
                </a:lnTo>
                <a:lnTo>
                  <a:pt x="3" y="1"/>
                </a:lnTo>
                <a:lnTo>
                  <a:pt x="9" y="0"/>
                </a:lnTo>
                <a:lnTo>
                  <a:pt x="16" y="1"/>
                </a:lnTo>
                <a:lnTo>
                  <a:pt x="24" y="3"/>
                </a:lnTo>
                <a:lnTo>
                  <a:pt x="30" y="6"/>
                </a:lnTo>
                <a:lnTo>
                  <a:pt x="32" y="11"/>
                </a:lnTo>
                <a:lnTo>
                  <a:pt x="37" y="17"/>
                </a:lnTo>
                <a:lnTo>
                  <a:pt x="44" y="24"/>
                </a:lnTo>
                <a:lnTo>
                  <a:pt x="53" y="31"/>
                </a:lnTo>
                <a:lnTo>
                  <a:pt x="70" y="45"/>
                </a:lnTo>
                <a:lnTo>
                  <a:pt x="82" y="55"/>
                </a:lnTo>
                <a:lnTo>
                  <a:pt x="87" y="57"/>
                </a:lnTo>
                <a:lnTo>
                  <a:pt x="93" y="61"/>
                </a:lnTo>
                <a:lnTo>
                  <a:pt x="95" y="63"/>
                </a:lnTo>
                <a:lnTo>
                  <a:pt x="96" y="65"/>
                </a:lnTo>
                <a:lnTo>
                  <a:pt x="95" y="68"/>
                </a:lnTo>
                <a:lnTo>
                  <a:pt x="93" y="71"/>
                </a:lnTo>
                <a:lnTo>
                  <a:pt x="90" y="77"/>
                </a:lnTo>
                <a:lnTo>
                  <a:pt x="88" y="84"/>
                </a:lnTo>
                <a:lnTo>
                  <a:pt x="86" y="98"/>
                </a:lnTo>
                <a:lnTo>
                  <a:pt x="83" y="11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6" name="Freeform 1754"/>
          <p:cNvSpPr>
            <a:spLocks/>
          </p:cNvSpPr>
          <p:nvPr/>
        </p:nvSpPr>
        <p:spPr bwMode="auto">
          <a:xfrm>
            <a:off x="2024063" y="2907623"/>
            <a:ext cx="117475" cy="79375"/>
          </a:xfrm>
          <a:custGeom>
            <a:avLst/>
            <a:gdLst>
              <a:gd name="T0" fmla="*/ 2147483647 w 220"/>
              <a:gd name="T1" fmla="*/ 2147483647 h 149"/>
              <a:gd name="T2" fmla="*/ 2147483647 w 220"/>
              <a:gd name="T3" fmla="*/ 2147483647 h 149"/>
              <a:gd name="T4" fmla="*/ 2147483647 w 220"/>
              <a:gd name="T5" fmla="*/ 2147483647 h 149"/>
              <a:gd name="T6" fmla="*/ 2147483647 w 220"/>
              <a:gd name="T7" fmla="*/ 2147483647 h 149"/>
              <a:gd name="T8" fmla="*/ 2147483647 w 220"/>
              <a:gd name="T9" fmla="*/ 2147483647 h 149"/>
              <a:gd name="T10" fmla="*/ 2147483647 w 220"/>
              <a:gd name="T11" fmla="*/ 2147483647 h 149"/>
              <a:gd name="T12" fmla="*/ 0 w 220"/>
              <a:gd name="T13" fmla="*/ 2147483647 h 149"/>
              <a:gd name="T14" fmla="*/ 2147483647 w 220"/>
              <a:gd name="T15" fmla="*/ 2147483647 h 149"/>
              <a:gd name="T16" fmla="*/ 2147483647 w 220"/>
              <a:gd name="T17" fmla="*/ 2147483647 h 149"/>
              <a:gd name="T18" fmla="*/ 2147483647 w 220"/>
              <a:gd name="T19" fmla="*/ 2147483647 h 149"/>
              <a:gd name="T20" fmla="*/ 2147483647 w 220"/>
              <a:gd name="T21" fmla="*/ 2147483647 h 149"/>
              <a:gd name="T22" fmla="*/ 2147483647 w 220"/>
              <a:gd name="T23" fmla="*/ 2147483647 h 149"/>
              <a:gd name="T24" fmla="*/ 2147483647 w 220"/>
              <a:gd name="T25" fmla="*/ 2147483647 h 149"/>
              <a:gd name="T26" fmla="*/ 2147483647 w 220"/>
              <a:gd name="T27" fmla="*/ 2147483647 h 149"/>
              <a:gd name="T28" fmla="*/ 2147483647 w 220"/>
              <a:gd name="T29" fmla="*/ 2147483647 h 149"/>
              <a:gd name="T30" fmla="*/ 2147483647 w 220"/>
              <a:gd name="T31" fmla="*/ 2147483647 h 149"/>
              <a:gd name="T32" fmla="*/ 2147483647 w 220"/>
              <a:gd name="T33" fmla="*/ 2147483647 h 149"/>
              <a:gd name="T34" fmla="*/ 2147483647 w 220"/>
              <a:gd name="T35" fmla="*/ 0 h 149"/>
              <a:gd name="T36" fmla="*/ 2147483647 w 220"/>
              <a:gd name="T37" fmla="*/ 2147483647 h 149"/>
              <a:gd name="T38" fmla="*/ 2147483647 w 220"/>
              <a:gd name="T39" fmla="*/ 2147483647 h 149"/>
              <a:gd name="T40" fmla="*/ 2147483647 w 220"/>
              <a:gd name="T41" fmla="*/ 2147483647 h 149"/>
              <a:gd name="T42" fmla="*/ 2147483647 w 220"/>
              <a:gd name="T43" fmla="*/ 2147483647 h 149"/>
              <a:gd name="T44" fmla="*/ 2147483647 w 220"/>
              <a:gd name="T45" fmla="*/ 2147483647 h 149"/>
              <a:gd name="T46" fmla="*/ 2147483647 w 220"/>
              <a:gd name="T47" fmla="*/ 2147483647 h 149"/>
              <a:gd name="T48" fmla="*/ 2147483647 w 220"/>
              <a:gd name="T49" fmla="*/ 2147483647 h 149"/>
              <a:gd name="T50" fmla="*/ 2147483647 w 220"/>
              <a:gd name="T51" fmla="*/ 2147483647 h 149"/>
              <a:gd name="T52" fmla="*/ 2147483647 w 220"/>
              <a:gd name="T53" fmla="*/ 2147483647 h 149"/>
              <a:gd name="T54" fmla="*/ 2147483647 w 220"/>
              <a:gd name="T55" fmla="*/ 2147483647 h 149"/>
              <a:gd name="T56" fmla="*/ 2147483647 w 220"/>
              <a:gd name="T57" fmla="*/ 2147483647 h 149"/>
              <a:gd name="T58" fmla="*/ 2147483647 w 220"/>
              <a:gd name="T59" fmla="*/ 2147483647 h 149"/>
              <a:gd name="T60" fmla="*/ 2147483647 w 220"/>
              <a:gd name="T61" fmla="*/ 2147483647 h 149"/>
              <a:gd name="T62" fmla="*/ 2147483647 w 220"/>
              <a:gd name="T63" fmla="*/ 2147483647 h 149"/>
              <a:gd name="T64" fmla="*/ 2147483647 w 220"/>
              <a:gd name="T65" fmla="*/ 2147483647 h 149"/>
              <a:gd name="T66" fmla="*/ 2147483647 w 220"/>
              <a:gd name="T67" fmla="*/ 2147483647 h 149"/>
              <a:gd name="T68" fmla="*/ 2147483647 w 220"/>
              <a:gd name="T69" fmla="*/ 2147483647 h 149"/>
              <a:gd name="T70" fmla="*/ 2147483647 w 220"/>
              <a:gd name="T71" fmla="*/ 2147483647 h 149"/>
              <a:gd name="T72" fmla="*/ 2147483647 w 220"/>
              <a:gd name="T73" fmla="*/ 2147483647 h 149"/>
              <a:gd name="T74" fmla="*/ 2147483647 w 220"/>
              <a:gd name="T75" fmla="*/ 2147483647 h 149"/>
              <a:gd name="T76" fmla="*/ 2147483647 w 220"/>
              <a:gd name="T77" fmla="*/ 2147483647 h 149"/>
              <a:gd name="T78" fmla="*/ 2147483647 w 220"/>
              <a:gd name="T79" fmla="*/ 2147483647 h 149"/>
              <a:gd name="T80" fmla="*/ 2147483647 w 220"/>
              <a:gd name="T81" fmla="*/ 2147483647 h 149"/>
              <a:gd name="T82" fmla="*/ 2147483647 w 220"/>
              <a:gd name="T83" fmla="*/ 2147483647 h 149"/>
              <a:gd name="T84" fmla="*/ 2147483647 w 220"/>
              <a:gd name="T85" fmla="*/ 2147483647 h 149"/>
              <a:gd name="T86" fmla="*/ 2147483647 w 220"/>
              <a:gd name="T87" fmla="*/ 2147483647 h 149"/>
              <a:gd name="T88" fmla="*/ 2147483647 w 220"/>
              <a:gd name="T89" fmla="*/ 2147483647 h 149"/>
              <a:gd name="T90" fmla="*/ 2147483647 w 220"/>
              <a:gd name="T91" fmla="*/ 2147483647 h 1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0"/>
              <a:gd name="T139" fmla="*/ 0 h 149"/>
              <a:gd name="T140" fmla="*/ 220 w 220"/>
              <a:gd name="T141" fmla="*/ 149 h 1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0" h="149">
                <a:moveTo>
                  <a:pt x="114" y="121"/>
                </a:moveTo>
                <a:lnTo>
                  <a:pt x="98" y="118"/>
                </a:lnTo>
                <a:lnTo>
                  <a:pt x="79" y="117"/>
                </a:lnTo>
                <a:lnTo>
                  <a:pt x="71" y="121"/>
                </a:lnTo>
                <a:lnTo>
                  <a:pt x="51" y="123"/>
                </a:lnTo>
                <a:lnTo>
                  <a:pt x="39" y="123"/>
                </a:lnTo>
                <a:lnTo>
                  <a:pt x="34" y="123"/>
                </a:lnTo>
                <a:lnTo>
                  <a:pt x="30" y="121"/>
                </a:lnTo>
                <a:lnTo>
                  <a:pt x="22" y="117"/>
                </a:lnTo>
                <a:lnTo>
                  <a:pt x="14" y="112"/>
                </a:lnTo>
                <a:lnTo>
                  <a:pt x="7" y="105"/>
                </a:lnTo>
                <a:lnTo>
                  <a:pt x="3" y="102"/>
                </a:lnTo>
                <a:lnTo>
                  <a:pt x="0" y="96"/>
                </a:lnTo>
                <a:lnTo>
                  <a:pt x="0" y="93"/>
                </a:lnTo>
                <a:lnTo>
                  <a:pt x="0" y="89"/>
                </a:lnTo>
                <a:lnTo>
                  <a:pt x="1" y="86"/>
                </a:lnTo>
                <a:lnTo>
                  <a:pt x="2" y="84"/>
                </a:lnTo>
                <a:lnTo>
                  <a:pt x="11" y="77"/>
                </a:lnTo>
                <a:lnTo>
                  <a:pt x="17" y="73"/>
                </a:lnTo>
                <a:lnTo>
                  <a:pt x="21" y="69"/>
                </a:lnTo>
                <a:lnTo>
                  <a:pt x="23" y="66"/>
                </a:lnTo>
                <a:lnTo>
                  <a:pt x="25" y="62"/>
                </a:lnTo>
                <a:lnTo>
                  <a:pt x="25" y="58"/>
                </a:lnTo>
                <a:lnTo>
                  <a:pt x="27" y="53"/>
                </a:lnTo>
                <a:lnTo>
                  <a:pt x="25" y="50"/>
                </a:lnTo>
                <a:lnTo>
                  <a:pt x="23" y="41"/>
                </a:lnTo>
                <a:lnTo>
                  <a:pt x="19" y="34"/>
                </a:lnTo>
                <a:lnTo>
                  <a:pt x="17" y="30"/>
                </a:lnTo>
                <a:lnTo>
                  <a:pt x="16" y="26"/>
                </a:lnTo>
                <a:lnTo>
                  <a:pt x="16" y="23"/>
                </a:lnTo>
                <a:lnTo>
                  <a:pt x="17" y="19"/>
                </a:lnTo>
                <a:lnTo>
                  <a:pt x="19" y="15"/>
                </a:lnTo>
                <a:lnTo>
                  <a:pt x="21" y="12"/>
                </a:lnTo>
                <a:lnTo>
                  <a:pt x="22" y="7"/>
                </a:lnTo>
                <a:lnTo>
                  <a:pt x="23" y="1"/>
                </a:lnTo>
                <a:lnTo>
                  <a:pt x="27" y="0"/>
                </a:lnTo>
                <a:lnTo>
                  <a:pt x="30" y="0"/>
                </a:lnTo>
                <a:lnTo>
                  <a:pt x="33" y="1"/>
                </a:lnTo>
                <a:lnTo>
                  <a:pt x="36" y="2"/>
                </a:lnTo>
                <a:lnTo>
                  <a:pt x="41" y="6"/>
                </a:lnTo>
                <a:lnTo>
                  <a:pt x="46" y="11"/>
                </a:lnTo>
                <a:lnTo>
                  <a:pt x="52" y="17"/>
                </a:lnTo>
                <a:lnTo>
                  <a:pt x="60" y="26"/>
                </a:lnTo>
                <a:lnTo>
                  <a:pt x="65" y="36"/>
                </a:lnTo>
                <a:lnTo>
                  <a:pt x="67" y="44"/>
                </a:lnTo>
                <a:lnTo>
                  <a:pt x="72" y="49"/>
                </a:lnTo>
                <a:lnTo>
                  <a:pt x="71" y="47"/>
                </a:lnTo>
                <a:lnTo>
                  <a:pt x="77" y="49"/>
                </a:lnTo>
                <a:lnTo>
                  <a:pt x="82" y="47"/>
                </a:lnTo>
                <a:lnTo>
                  <a:pt x="87" y="46"/>
                </a:lnTo>
                <a:lnTo>
                  <a:pt x="91" y="45"/>
                </a:lnTo>
                <a:lnTo>
                  <a:pt x="98" y="44"/>
                </a:lnTo>
                <a:lnTo>
                  <a:pt x="103" y="42"/>
                </a:lnTo>
                <a:lnTo>
                  <a:pt x="110" y="44"/>
                </a:lnTo>
                <a:lnTo>
                  <a:pt x="118" y="45"/>
                </a:lnTo>
                <a:lnTo>
                  <a:pt x="122" y="47"/>
                </a:lnTo>
                <a:lnTo>
                  <a:pt x="126" y="49"/>
                </a:lnTo>
                <a:lnTo>
                  <a:pt x="128" y="50"/>
                </a:lnTo>
                <a:lnTo>
                  <a:pt x="129" y="51"/>
                </a:lnTo>
                <a:lnTo>
                  <a:pt x="133" y="55"/>
                </a:lnTo>
                <a:lnTo>
                  <a:pt x="138" y="58"/>
                </a:lnTo>
                <a:lnTo>
                  <a:pt x="145" y="63"/>
                </a:lnTo>
                <a:lnTo>
                  <a:pt x="153" y="67"/>
                </a:lnTo>
                <a:lnTo>
                  <a:pt x="160" y="73"/>
                </a:lnTo>
                <a:lnTo>
                  <a:pt x="176" y="82"/>
                </a:lnTo>
                <a:lnTo>
                  <a:pt x="191" y="90"/>
                </a:lnTo>
                <a:lnTo>
                  <a:pt x="199" y="95"/>
                </a:lnTo>
                <a:lnTo>
                  <a:pt x="205" y="104"/>
                </a:lnTo>
                <a:lnTo>
                  <a:pt x="214" y="112"/>
                </a:lnTo>
                <a:lnTo>
                  <a:pt x="218" y="117"/>
                </a:lnTo>
                <a:lnTo>
                  <a:pt x="220" y="123"/>
                </a:lnTo>
                <a:lnTo>
                  <a:pt x="220" y="129"/>
                </a:lnTo>
                <a:lnTo>
                  <a:pt x="219" y="137"/>
                </a:lnTo>
                <a:lnTo>
                  <a:pt x="218" y="138"/>
                </a:lnTo>
                <a:lnTo>
                  <a:pt x="216" y="140"/>
                </a:lnTo>
                <a:lnTo>
                  <a:pt x="214" y="144"/>
                </a:lnTo>
                <a:lnTo>
                  <a:pt x="213" y="145"/>
                </a:lnTo>
                <a:lnTo>
                  <a:pt x="213" y="146"/>
                </a:lnTo>
                <a:lnTo>
                  <a:pt x="205" y="149"/>
                </a:lnTo>
                <a:lnTo>
                  <a:pt x="199" y="149"/>
                </a:lnTo>
                <a:lnTo>
                  <a:pt x="196" y="148"/>
                </a:lnTo>
                <a:lnTo>
                  <a:pt x="193" y="146"/>
                </a:lnTo>
                <a:lnTo>
                  <a:pt x="189" y="142"/>
                </a:lnTo>
                <a:lnTo>
                  <a:pt x="186" y="139"/>
                </a:lnTo>
                <a:lnTo>
                  <a:pt x="185" y="138"/>
                </a:lnTo>
                <a:lnTo>
                  <a:pt x="183" y="135"/>
                </a:lnTo>
                <a:lnTo>
                  <a:pt x="176" y="131"/>
                </a:lnTo>
                <a:lnTo>
                  <a:pt x="169" y="126"/>
                </a:lnTo>
                <a:lnTo>
                  <a:pt x="160" y="123"/>
                </a:lnTo>
                <a:lnTo>
                  <a:pt x="150" y="122"/>
                </a:lnTo>
                <a:lnTo>
                  <a:pt x="132" y="121"/>
                </a:lnTo>
                <a:lnTo>
                  <a:pt x="114" y="12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7" name="Freeform 1755"/>
          <p:cNvSpPr>
            <a:spLocks/>
          </p:cNvSpPr>
          <p:nvPr/>
        </p:nvSpPr>
        <p:spPr bwMode="auto">
          <a:xfrm>
            <a:off x="2024063" y="2907623"/>
            <a:ext cx="117475" cy="79375"/>
          </a:xfrm>
          <a:custGeom>
            <a:avLst/>
            <a:gdLst>
              <a:gd name="T0" fmla="*/ 2147483647 w 220"/>
              <a:gd name="T1" fmla="*/ 2147483647 h 149"/>
              <a:gd name="T2" fmla="*/ 2147483647 w 220"/>
              <a:gd name="T3" fmla="*/ 2147483647 h 149"/>
              <a:gd name="T4" fmla="*/ 2147483647 w 220"/>
              <a:gd name="T5" fmla="*/ 2147483647 h 149"/>
              <a:gd name="T6" fmla="*/ 2147483647 w 220"/>
              <a:gd name="T7" fmla="*/ 2147483647 h 149"/>
              <a:gd name="T8" fmla="*/ 2147483647 w 220"/>
              <a:gd name="T9" fmla="*/ 2147483647 h 149"/>
              <a:gd name="T10" fmla="*/ 2147483647 w 220"/>
              <a:gd name="T11" fmla="*/ 2147483647 h 149"/>
              <a:gd name="T12" fmla="*/ 0 w 220"/>
              <a:gd name="T13" fmla="*/ 2147483647 h 149"/>
              <a:gd name="T14" fmla="*/ 2147483647 w 220"/>
              <a:gd name="T15" fmla="*/ 2147483647 h 149"/>
              <a:gd name="T16" fmla="*/ 2147483647 w 220"/>
              <a:gd name="T17" fmla="*/ 2147483647 h 149"/>
              <a:gd name="T18" fmla="*/ 2147483647 w 220"/>
              <a:gd name="T19" fmla="*/ 2147483647 h 149"/>
              <a:gd name="T20" fmla="*/ 2147483647 w 220"/>
              <a:gd name="T21" fmla="*/ 2147483647 h 149"/>
              <a:gd name="T22" fmla="*/ 2147483647 w 220"/>
              <a:gd name="T23" fmla="*/ 2147483647 h 149"/>
              <a:gd name="T24" fmla="*/ 2147483647 w 220"/>
              <a:gd name="T25" fmla="*/ 2147483647 h 149"/>
              <a:gd name="T26" fmla="*/ 2147483647 w 220"/>
              <a:gd name="T27" fmla="*/ 2147483647 h 149"/>
              <a:gd name="T28" fmla="*/ 2147483647 w 220"/>
              <a:gd name="T29" fmla="*/ 2147483647 h 149"/>
              <a:gd name="T30" fmla="*/ 2147483647 w 220"/>
              <a:gd name="T31" fmla="*/ 2147483647 h 149"/>
              <a:gd name="T32" fmla="*/ 2147483647 w 220"/>
              <a:gd name="T33" fmla="*/ 2147483647 h 149"/>
              <a:gd name="T34" fmla="*/ 2147483647 w 220"/>
              <a:gd name="T35" fmla="*/ 0 h 149"/>
              <a:gd name="T36" fmla="*/ 2147483647 w 220"/>
              <a:gd name="T37" fmla="*/ 2147483647 h 149"/>
              <a:gd name="T38" fmla="*/ 2147483647 w 220"/>
              <a:gd name="T39" fmla="*/ 2147483647 h 149"/>
              <a:gd name="T40" fmla="*/ 2147483647 w 220"/>
              <a:gd name="T41" fmla="*/ 2147483647 h 149"/>
              <a:gd name="T42" fmla="*/ 2147483647 w 220"/>
              <a:gd name="T43" fmla="*/ 2147483647 h 149"/>
              <a:gd name="T44" fmla="*/ 2147483647 w 220"/>
              <a:gd name="T45" fmla="*/ 2147483647 h 149"/>
              <a:gd name="T46" fmla="*/ 2147483647 w 220"/>
              <a:gd name="T47" fmla="*/ 2147483647 h 149"/>
              <a:gd name="T48" fmla="*/ 2147483647 w 220"/>
              <a:gd name="T49" fmla="*/ 2147483647 h 149"/>
              <a:gd name="T50" fmla="*/ 2147483647 w 220"/>
              <a:gd name="T51" fmla="*/ 2147483647 h 149"/>
              <a:gd name="T52" fmla="*/ 2147483647 w 220"/>
              <a:gd name="T53" fmla="*/ 2147483647 h 149"/>
              <a:gd name="T54" fmla="*/ 2147483647 w 220"/>
              <a:gd name="T55" fmla="*/ 2147483647 h 149"/>
              <a:gd name="T56" fmla="*/ 2147483647 w 220"/>
              <a:gd name="T57" fmla="*/ 2147483647 h 149"/>
              <a:gd name="T58" fmla="*/ 2147483647 w 220"/>
              <a:gd name="T59" fmla="*/ 2147483647 h 149"/>
              <a:gd name="T60" fmla="*/ 2147483647 w 220"/>
              <a:gd name="T61" fmla="*/ 2147483647 h 149"/>
              <a:gd name="T62" fmla="*/ 2147483647 w 220"/>
              <a:gd name="T63" fmla="*/ 2147483647 h 149"/>
              <a:gd name="T64" fmla="*/ 2147483647 w 220"/>
              <a:gd name="T65" fmla="*/ 2147483647 h 149"/>
              <a:gd name="T66" fmla="*/ 2147483647 w 220"/>
              <a:gd name="T67" fmla="*/ 2147483647 h 149"/>
              <a:gd name="T68" fmla="*/ 2147483647 w 220"/>
              <a:gd name="T69" fmla="*/ 2147483647 h 149"/>
              <a:gd name="T70" fmla="*/ 2147483647 w 220"/>
              <a:gd name="T71" fmla="*/ 2147483647 h 149"/>
              <a:gd name="T72" fmla="*/ 2147483647 w 220"/>
              <a:gd name="T73" fmla="*/ 2147483647 h 149"/>
              <a:gd name="T74" fmla="*/ 2147483647 w 220"/>
              <a:gd name="T75" fmla="*/ 2147483647 h 149"/>
              <a:gd name="T76" fmla="*/ 2147483647 w 220"/>
              <a:gd name="T77" fmla="*/ 2147483647 h 149"/>
              <a:gd name="T78" fmla="*/ 2147483647 w 220"/>
              <a:gd name="T79" fmla="*/ 2147483647 h 149"/>
              <a:gd name="T80" fmla="*/ 2147483647 w 220"/>
              <a:gd name="T81" fmla="*/ 2147483647 h 149"/>
              <a:gd name="T82" fmla="*/ 2147483647 w 220"/>
              <a:gd name="T83" fmla="*/ 2147483647 h 149"/>
              <a:gd name="T84" fmla="*/ 2147483647 w 220"/>
              <a:gd name="T85" fmla="*/ 2147483647 h 149"/>
              <a:gd name="T86" fmla="*/ 2147483647 w 220"/>
              <a:gd name="T87" fmla="*/ 2147483647 h 149"/>
              <a:gd name="T88" fmla="*/ 2147483647 w 220"/>
              <a:gd name="T89" fmla="*/ 2147483647 h 149"/>
              <a:gd name="T90" fmla="*/ 2147483647 w 220"/>
              <a:gd name="T91" fmla="*/ 2147483647 h 14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0"/>
              <a:gd name="T139" fmla="*/ 0 h 149"/>
              <a:gd name="T140" fmla="*/ 220 w 220"/>
              <a:gd name="T141" fmla="*/ 149 h 14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0" h="149">
                <a:moveTo>
                  <a:pt x="114" y="121"/>
                </a:moveTo>
                <a:lnTo>
                  <a:pt x="98" y="118"/>
                </a:lnTo>
                <a:lnTo>
                  <a:pt x="79" y="117"/>
                </a:lnTo>
                <a:lnTo>
                  <a:pt x="71" y="121"/>
                </a:lnTo>
                <a:lnTo>
                  <a:pt x="51" y="123"/>
                </a:lnTo>
                <a:lnTo>
                  <a:pt x="39" y="123"/>
                </a:lnTo>
                <a:lnTo>
                  <a:pt x="34" y="123"/>
                </a:lnTo>
                <a:lnTo>
                  <a:pt x="30" y="121"/>
                </a:lnTo>
                <a:lnTo>
                  <a:pt x="22" y="117"/>
                </a:lnTo>
                <a:lnTo>
                  <a:pt x="14" y="112"/>
                </a:lnTo>
                <a:lnTo>
                  <a:pt x="7" y="105"/>
                </a:lnTo>
                <a:lnTo>
                  <a:pt x="3" y="102"/>
                </a:lnTo>
                <a:lnTo>
                  <a:pt x="0" y="96"/>
                </a:lnTo>
                <a:lnTo>
                  <a:pt x="0" y="93"/>
                </a:lnTo>
                <a:lnTo>
                  <a:pt x="0" y="89"/>
                </a:lnTo>
                <a:lnTo>
                  <a:pt x="1" y="86"/>
                </a:lnTo>
                <a:lnTo>
                  <a:pt x="2" y="84"/>
                </a:lnTo>
                <a:lnTo>
                  <a:pt x="11" y="77"/>
                </a:lnTo>
                <a:lnTo>
                  <a:pt x="17" y="73"/>
                </a:lnTo>
                <a:lnTo>
                  <a:pt x="21" y="69"/>
                </a:lnTo>
                <a:lnTo>
                  <a:pt x="23" y="66"/>
                </a:lnTo>
                <a:lnTo>
                  <a:pt x="25" y="62"/>
                </a:lnTo>
                <a:lnTo>
                  <a:pt x="25" y="58"/>
                </a:lnTo>
                <a:lnTo>
                  <a:pt x="27" y="53"/>
                </a:lnTo>
                <a:lnTo>
                  <a:pt x="25" y="50"/>
                </a:lnTo>
                <a:lnTo>
                  <a:pt x="23" y="41"/>
                </a:lnTo>
                <a:lnTo>
                  <a:pt x="19" y="34"/>
                </a:lnTo>
                <a:lnTo>
                  <a:pt x="17" y="30"/>
                </a:lnTo>
                <a:lnTo>
                  <a:pt x="16" y="26"/>
                </a:lnTo>
                <a:lnTo>
                  <a:pt x="16" y="23"/>
                </a:lnTo>
                <a:lnTo>
                  <a:pt x="17" y="19"/>
                </a:lnTo>
                <a:lnTo>
                  <a:pt x="19" y="15"/>
                </a:lnTo>
                <a:lnTo>
                  <a:pt x="21" y="12"/>
                </a:lnTo>
                <a:lnTo>
                  <a:pt x="22" y="7"/>
                </a:lnTo>
                <a:lnTo>
                  <a:pt x="23" y="1"/>
                </a:lnTo>
                <a:lnTo>
                  <a:pt x="27" y="0"/>
                </a:lnTo>
                <a:lnTo>
                  <a:pt x="30" y="0"/>
                </a:lnTo>
                <a:lnTo>
                  <a:pt x="33" y="1"/>
                </a:lnTo>
                <a:lnTo>
                  <a:pt x="36" y="2"/>
                </a:lnTo>
                <a:lnTo>
                  <a:pt x="41" y="6"/>
                </a:lnTo>
                <a:lnTo>
                  <a:pt x="46" y="11"/>
                </a:lnTo>
                <a:lnTo>
                  <a:pt x="52" y="17"/>
                </a:lnTo>
                <a:lnTo>
                  <a:pt x="60" y="26"/>
                </a:lnTo>
                <a:lnTo>
                  <a:pt x="65" y="36"/>
                </a:lnTo>
                <a:lnTo>
                  <a:pt x="67" y="44"/>
                </a:lnTo>
                <a:lnTo>
                  <a:pt x="72" y="49"/>
                </a:lnTo>
                <a:lnTo>
                  <a:pt x="71" y="47"/>
                </a:lnTo>
                <a:lnTo>
                  <a:pt x="77" y="49"/>
                </a:lnTo>
                <a:lnTo>
                  <a:pt x="82" y="47"/>
                </a:lnTo>
                <a:lnTo>
                  <a:pt x="87" y="46"/>
                </a:lnTo>
                <a:lnTo>
                  <a:pt x="91" y="45"/>
                </a:lnTo>
                <a:lnTo>
                  <a:pt x="98" y="44"/>
                </a:lnTo>
                <a:lnTo>
                  <a:pt x="103" y="42"/>
                </a:lnTo>
                <a:lnTo>
                  <a:pt x="110" y="44"/>
                </a:lnTo>
                <a:lnTo>
                  <a:pt x="118" y="45"/>
                </a:lnTo>
                <a:lnTo>
                  <a:pt x="122" y="47"/>
                </a:lnTo>
                <a:lnTo>
                  <a:pt x="126" y="49"/>
                </a:lnTo>
                <a:lnTo>
                  <a:pt x="128" y="50"/>
                </a:lnTo>
                <a:lnTo>
                  <a:pt x="129" y="51"/>
                </a:lnTo>
                <a:lnTo>
                  <a:pt x="133" y="55"/>
                </a:lnTo>
                <a:lnTo>
                  <a:pt x="138" y="58"/>
                </a:lnTo>
                <a:lnTo>
                  <a:pt x="145" y="63"/>
                </a:lnTo>
                <a:lnTo>
                  <a:pt x="153" y="67"/>
                </a:lnTo>
                <a:lnTo>
                  <a:pt x="160" y="73"/>
                </a:lnTo>
                <a:lnTo>
                  <a:pt x="176" y="82"/>
                </a:lnTo>
                <a:lnTo>
                  <a:pt x="191" y="90"/>
                </a:lnTo>
                <a:lnTo>
                  <a:pt x="199" y="95"/>
                </a:lnTo>
                <a:lnTo>
                  <a:pt x="205" y="104"/>
                </a:lnTo>
                <a:lnTo>
                  <a:pt x="214" y="112"/>
                </a:lnTo>
                <a:lnTo>
                  <a:pt x="218" y="117"/>
                </a:lnTo>
                <a:lnTo>
                  <a:pt x="220" y="123"/>
                </a:lnTo>
                <a:lnTo>
                  <a:pt x="220" y="129"/>
                </a:lnTo>
                <a:lnTo>
                  <a:pt x="219" y="137"/>
                </a:lnTo>
                <a:lnTo>
                  <a:pt x="218" y="138"/>
                </a:lnTo>
                <a:lnTo>
                  <a:pt x="216" y="140"/>
                </a:lnTo>
                <a:lnTo>
                  <a:pt x="214" y="144"/>
                </a:lnTo>
                <a:lnTo>
                  <a:pt x="213" y="145"/>
                </a:lnTo>
                <a:lnTo>
                  <a:pt x="213" y="146"/>
                </a:lnTo>
                <a:lnTo>
                  <a:pt x="205" y="149"/>
                </a:lnTo>
                <a:lnTo>
                  <a:pt x="199" y="149"/>
                </a:lnTo>
                <a:lnTo>
                  <a:pt x="196" y="148"/>
                </a:lnTo>
                <a:lnTo>
                  <a:pt x="193" y="146"/>
                </a:lnTo>
                <a:lnTo>
                  <a:pt x="189" y="142"/>
                </a:lnTo>
                <a:lnTo>
                  <a:pt x="186" y="139"/>
                </a:lnTo>
                <a:lnTo>
                  <a:pt x="185" y="138"/>
                </a:lnTo>
                <a:lnTo>
                  <a:pt x="183" y="135"/>
                </a:lnTo>
                <a:lnTo>
                  <a:pt x="176" y="131"/>
                </a:lnTo>
                <a:lnTo>
                  <a:pt x="169" y="126"/>
                </a:lnTo>
                <a:lnTo>
                  <a:pt x="160" y="123"/>
                </a:lnTo>
                <a:lnTo>
                  <a:pt x="150" y="122"/>
                </a:lnTo>
                <a:lnTo>
                  <a:pt x="132" y="121"/>
                </a:lnTo>
                <a:lnTo>
                  <a:pt x="114" y="12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8" name="Freeform 1756"/>
          <p:cNvSpPr>
            <a:spLocks/>
          </p:cNvSpPr>
          <p:nvPr/>
        </p:nvSpPr>
        <p:spPr bwMode="auto">
          <a:xfrm>
            <a:off x="2066925" y="2902860"/>
            <a:ext cx="93663" cy="60325"/>
          </a:xfrm>
          <a:custGeom>
            <a:avLst/>
            <a:gdLst>
              <a:gd name="T0" fmla="*/ 2147483647 w 177"/>
              <a:gd name="T1" fmla="*/ 2147483647 h 114"/>
              <a:gd name="T2" fmla="*/ 2147483647 w 177"/>
              <a:gd name="T3" fmla="*/ 0 h 114"/>
              <a:gd name="T4" fmla="*/ 2147483647 w 177"/>
              <a:gd name="T5" fmla="*/ 0 h 114"/>
              <a:gd name="T6" fmla="*/ 2147483647 w 177"/>
              <a:gd name="T7" fmla="*/ 0 h 114"/>
              <a:gd name="T8" fmla="*/ 2147483647 w 177"/>
              <a:gd name="T9" fmla="*/ 2147483647 h 114"/>
              <a:gd name="T10" fmla="*/ 2147483647 w 177"/>
              <a:gd name="T11" fmla="*/ 2147483647 h 114"/>
              <a:gd name="T12" fmla="*/ 2147483647 w 177"/>
              <a:gd name="T13" fmla="*/ 2147483647 h 114"/>
              <a:gd name="T14" fmla="*/ 2147483647 w 177"/>
              <a:gd name="T15" fmla="*/ 2147483647 h 114"/>
              <a:gd name="T16" fmla="*/ 2147483647 w 177"/>
              <a:gd name="T17" fmla="*/ 2147483647 h 114"/>
              <a:gd name="T18" fmla="*/ 2147483647 w 177"/>
              <a:gd name="T19" fmla="*/ 2147483647 h 114"/>
              <a:gd name="T20" fmla="*/ 2147483647 w 177"/>
              <a:gd name="T21" fmla="*/ 2147483647 h 114"/>
              <a:gd name="T22" fmla="*/ 2147483647 w 177"/>
              <a:gd name="T23" fmla="*/ 2147483647 h 114"/>
              <a:gd name="T24" fmla="*/ 2147483647 w 177"/>
              <a:gd name="T25" fmla="*/ 2147483647 h 114"/>
              <a:gd name="T26" fmla="*/ 2147483647 w 177"/>
              <a:gd name="T27" fmla="*/ 2147483647 h 114"/>
              <a:gd name="T28" fmla="*/ 2147483647 w 177"/>
              <a:gd name="T29" fmla="*/ 2147483647 h 114"/>
              <a:gd name="T30" fmla="*/ 2147483647 w 177"/>
              <a:gd name="T31" fmla="*/ 2147483647 h 114"/>
              <a:gd name="T32" fmla="*/ 2147483647 w 177"/>
              <a:gd name="T33" fmla="*/ 2147483647 h 114"/>
              <a:gd name="T34" fmla="*/ 0 w 177"/>
              <a:gd name="T35" fmla="*/ 2147483647 h 114"/>
              <a:gd name="T36" fmla="*/ 2147483647 w 177"/>
              <a:gd name="T37" fmla="*/ 2147483647 h 114"/>
              <a:gd name="T38" fmla="*/ 2147483647 w 177"/>
              <a:gd name="T39" fmla="*/ 2147483647 h 114"/>
              <a:gd name="T40" fmla="*/ 2147483647 w 177"/>
              <a:gd name="T41" fmla="*/ 2147483647 h 114"/>
              <a:gd name="T42" fmla="*/ 2147483647 w 177"/>
              <a:gd name="T43" fmla="*/ 2147483647 h 114"/>
              <a:gd name="T44" fmla="*/ 2147483647 w 177"/>
              <a:gd name="T45" fmla="*/ 2147483647 h 114"/>
              <a:gd name="T46" fmla="*/ 2147483647 w 177"/>
              <a:gd name="T47" fmla="*/ 2147483647 h 114"/>
              <a:gd name="T48" fmla="*/ 2147483647 w 177"/>
              <a:gd name="T49" fmla="*/ 2147483647 h 114"/>
              <a:gd name="T50" fmla="*/ 2147483647 w 177"/>
              <a:gd name="T51" fmla="*/ 2147483647 h 114"/>
              <a:gd name="T52" fmla="*/ 2147483647 w 177"/>
              <a:gd name="T53" fmla="*/ 2147483647 h 114"/>
              <a:gd name="T54" fmla="*/ 2147483647 w 177"/>
              <a:gd name="T55" fmla="*/ 2147483647 h 114"/>
              <a:gd name="T56" fmla="*/ 2147483647 w 177"/>
              <a:gd name="T57" fmla="*/ 2147483647 h 114"/>
              <a:gd name="T58" fmla="*/ 2147483647 w 177"/>
              <a:gd name="T59" fmla="*/ 2147483647 h 114"/>
              <a:gd name="T60" fmla="*/ 2147483647 w 177"/>
              <a:gd name="T61" fmla="*/ 2147483647 h 114"/>
              <a:gd name="T62" fmla="*/ 2147483647 w 177"/>
              <a:gd name="T63" fmla="*/ 2147483647 h 114"/>
              <a:gd name="T64" fmla="*/ 2147483647 w 177"/>
              <a:gd name="T65" fmla="*/ 2147483647 h 114"/>
              <a:gd name="T66" fmla="*/ 2147483647 w 177"/>
              <a:gd name="T67" fmla="*/ 2147483647 h 114"/>
              <a:gd name="T68" fmla="*/ 2147483647 w 177"/>
              <a:gd name="T69" fmla="*/ 2147483647 h 114"/>
              <a:gd name="T70" fmla="*/ 2147483647 w 177"/>
              <a:gd name="T71" fmla="*/ 2147483647 h 114"/>
              <a:gd name="T72" fmla="*/ 2147483647 w 177"/>
              <a:gd name="T73" fmla="*/ 2147483647 h 114"/>
              <a:gd name="T74" fmla="*/ 2147483647 w 177"/>
              <a:gd name="T75" fmla="*/ 2147483647 h 114"/>
              <a:gd name="T76" fmla="*/ 2147483647 w 177"/>
              <a:gd name="T77" fmla="*/ 2147483647 h 114"/>
              <a:gd name="T78" fmla="*/ 2147483647 w 177"/>
              <a:gd name="T79" fmla="*/ 2147483647 h 114"/>
              <a:gd name="T80" fmla="*/ 2147483647 w 177"/>
              <a:gd name="T81" fmla="*/ 2147483647 h 114"/>
              <a:gd name="T82" fmla="*/ 2147483647 w 177"/>
              <a:gd name="T83" fmla="*/ 2147483647 h 114"/>
              <a:gd name="T84" fmla="*/ 2147483647 w 177"/>
              <a:gd name="T85" fmla="*/ 2147483647 h 114"/>
              <a:gd name="T86" fmla="*/ 2147483647 w 177"/>
              <a:gd name="T87" fmla="*/ 2147483647 h 114"/>
              <a:gd name="T88" fmla="*/ 2147483647 w 177"/>
              <a:gd name="T89" fmla="*/ 2147483647 h 114"/>
              <a:gd name="T90" fmla="*/ 2147483647 w 177"/>
              <a:gd name="T91" fmla="*/ 2147483647 h 114"/>
              <a:gd name="T92" fmla="*/ 2147483647 w 177"/>
              <a:gd name="T93" fmla="*/ 2147483647 h 114"/>
              <a:gd name="T94" fmla="*/ 2147483647 w 177"/>
              <a:gd name="T95" fmla="*/ 2147483647 h 114"/>
              <a:gd name="T96" fmla="*/ 2147483647 w 177"/>
              <a:gd name="T97" fmla="*/ 2147483647 h 114"/>
              <a:gd name="T98" fmla="*/ 2147483647 w 177"/>
              <a:gd name="T99" fmla="*/ 2147483647 h 114"/>
              <a:gd name="T100" fmla="*/ 2147483647 w 177"/>
              <a:gd name="T101" fmla="*/ 2147483647 h 114"/>
              <a:gd name="T102" fmla="*/ 2147483647 w 177"/>
              <a:gd name="T103" fmla="*/ 2147483647 h 114"/>
              <a:gd name="T104" fmla="*/ 2147483647 w 177"/>
              <a:gd name="T105" fmla="*/ 2147483647 h 114"/>
              <a:gd name="T106" fmla="*/ 2147483647 w 177"/>
              <a:gd name="T107" fmla="*/ 2147483647 h 114"/>
              <a:gd name="T108" fmla="*/ 2147483647 w 177"/>
              <a:gd name="T109" fmla="*/ 2147483647 h 114"/>
              <a:gd name="T110" fmla="*/ 2147483647 w 177"/>
              <a:gd name="T111" fmla="*/ 2147483647 h 11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114"/>
              <a:gd name="T170" fmla="*/ 177 w 177"/>
              <a:gd name="T171" fmla="*/ 114 h 11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114">
                <a:moveTo>
                  <a:pt x="98" y="16"/>
                </a:moveTo>
                <a:lnTo>
                  <a:pt x="37" y="0"/>
                </a:lnTo>
                <a:lnTo>
                  <a:pt x="35" y="0"/>
                </a:lnTo>
                <a:lnTo>
                  <a:pt x="29" y="0"/>
                </a:lnTo>
                <a:lnTo>
                  <a:pt x="26" y="1"/>
                </a:lnTo>
                <a:lnTo>
                  <a:pt x="24" y="4"/>
                </a:lnTo>
                <a:lnTo>
                  <a:pt x="18" y="6"/>
                </a:lnTo>
                <a:lnTo>
                  <a:pt x="15" y="9"/>
                </a:lnTo>
                <a:lnTo>
                  <a:pt x="14" y="11"/>
                </a:lnTo>
                <a:lnTo>
                  <a:pt x="11" y="16"/>
                </a:lnTo>
                <a:lnTo>
                  <a:pt x="9" y="21"/>
                </a:lnTo>
                <a:lnTo>
                  <a:pt x="7" y="22"/>
                </a:lnTo>
                <a:lnTo>
                  <a:pt x="5" y="25"/>
                </a:lnTo>
                <a:lnTo>
                  <a:pt x="4" y="27"/>
                </a:lnTo>
                <a:lnTo>
                  <a:pt x="4" y="30"/>
                </a:lnTo>
                <a:lnTo>
                  <a:pt x="3" y="36"/>
                </a:lnTo>
                <a:lnTo>
                  <a:pt x="2" y="42"/>
                </a:lnTo>
                <a:lnTo>
                  <a:pt x="0" y="43"/>
                </a:lnTo>
                <a:lnTo>
                  <a:pt x="2" y="45"/>
                </a:lnTo>
                <a:lnTo>
                  <a:pt x="14" y="44"/>
                </a:lnTo>
                <a:lnTo>
                  <a:pt x="26" y="44"/>
                </a:lnTo>
                <a:lnTo>
                  <a:pt x="36" y="45"/>
                </a:lnTo>
                <a:lnTo>
                  <a:pt x="45" y="48"/>
                </a:lnTo>
                <a:lnTo>
                  <a:pt x="52" y="52"/>
                </a:lnTo>
                <a:lnTo>
                  <a:pt x="58" y="58"/>
                </a:lnTo>
                <a:lnTo>
                  <a:pt x="68" y="64"/>
                </a:lnTo>
                <a:lnTo>
                  <a:pt x="78" y="69"/>
                </a:lnTo>
                <a:lnTo>
                  <a:pt x="92" y="77"/>
                </a:lnTo>
                <a:lnTo>
                  <a:pt x="105" y="83"/>
                </a:lnTo>
                <a:lnTo>
                  <a:pt x="109" y="87"/>
                </a:lnTo>
                <a:lnTo>
                  <a:pt x="114" y="90"/>
                </a:lnTo>
                <a:lnTo>
                  <a:pt x="118" y="92"/>
                </a:lnTo>
                <a:lnTo>
                  <a:pt x="120" y="94"/>
                </a:lnTo>
                <a:lnTo>
                  <a:pt x="136" y="104"/>
                </a:lnTo>
                <a:lnTo>
                  <a:pt x="153" y="113"/>
                </a:lnTo>
                <a:lnTo>
                  <a:pt x="156" y="114"/>
                </a:lnTo>
                <a:lnTo>
                  <a:pt x="161" y="114"/>
                </a:lnTo>
                <a:lnTo>
                  <a:pt x="164" y="113"/>
                </a:lnTo>
                <a:lnTo>
                  <a:pt x="167" y="112"/>
                </a:lnTo>
                <a:lnTo>
                  <a:pt x="171" y="110"/>
                </a:lnTo>
                <a:lnTo>
                  <a:pt x="173" y="109"/>
                </a:lnTo>
                <a:lnTo>
                  <a:pt x="174" y="108"/>
                </a:lnTo>
                <a:lnTo>
                  <a:pt x="175" y="105"/>
                </a:lnTo>
                <a:lnTo>
                  <a:pt x="177" y="102"/>
                </a:lnTo>
                <a:lnTo>
                  <a:pt x="175" y="97"/>
                </a:lnTo>
                <a:lnTo>
                  <a:pt x="171" y="90"/>
                </a:lnTo>
                <a:lnTo>
                  <a:pt x="167" y="85"/>
                </a:lnTo>
                <a:lnTo>
                  <a:pt x="166" y="82"/>
                </a:lnTo>
                <a:lnTo>
                  <a:pt x="164" y="81"/>
                </a:lnTo>
                <a:lnTo>
                  <a:pt x="164" y="80"/>
                </a:lnTo>
                <a:lnTo>
                  <a:pt x="163" y="80"/>
                </a:lnTo>
                <a:lnTo>
                  <a:pt x="150" y="66"/>
                </a:lnTo>
                <a:lnTo>
                  <a:pt x="139" y="54"/>
                </a:lnTo>
                <a:lnTo>
                  <a:pt x="133" y="44"/>
                </a:lnTo>
                <a:lnTo>
                  <a:pt x="123" y="33"/>
                </a:lnTo>
                <a:lnTo>
                  <a:pt x="98" y="1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79" name="Freeform 1757"/>
          <p:cNvSpPr>
            <a:spLocks/>
          </p:cNvSpPr>
          <p:nvPr/>
        </p:nvSpPr>
        <p:spPr bwMode="auto">
          <a:xfrm>
            <a:off x="2066925" y="2902860"/>
            <a:ext cx="93663" cy="60325"/>
          </a:xfrm>
          <a:custGeom>
            <a:avLst/>
            <a:gdLst>
              <a:gd name="T0" fmla="*/ 2147483647 w 177"/>
              <a:gd name="T1" fmla="*/ 2147483647 h 114"/>
              <a:gd name="T2" fmla="*/ 2147483647 w 177"/>
              <a:gd name="T3" fmla="*/ 0 h 114"/>
              <a:gd name="T4" fmla="*/ 2147483647 w 177"/>
              <a:gd name="T5" fmla="*/ 0 h 114"/>
              <a:gd name="T6" fmla="*/ 2147483647 w 177"/>
              <a:gd name="T7" fmla="*/ 0 h 114"/>
              <a:gd name="T8" fmla="*/ 2147483647 w 177"/>
              <a:gd name="T9" fmla="*/ 2147483647 h 114"/>
              <a:gd name="T10" fmla="*/ 2147483647 w 177"/>
              <a:gd name="T11" fmla="*/ 2147483647 h 114"/>
              <a:gd name="T12" fmla="*/ 2147483647 w 177"/>
              <a:gd name="T13" fmla="*/ 2147483647 h 114"/>
              <a:gd name="T14" fmla="*/ 2147483647 w 177"/>
              <a:gd name="T15" fmla="*/ 2147483647 h 114"/>
              <a:gd name="T16" fmla="*/ 2147483647 w 177"/>
              <a:gd name="T17" fmla="*/ 2147483647 h 114"/>
              <a:gd name="T18" fmla="*/ 2147483647 w 177"/>
              <a:gd name="T19" fmla="*/ 2147483647 h 114"/>
              <a:gd name="T20" fmla="*/ 2147483647 w 177"/>
              <a:gd name="T21" fmla="*/ 2147483647 h 114"/>
              <a:gd name="T22" fmla="*/ 2147483647 w 177"/>
              <a:gd name="T23" fmla="*/ 2147483647 h 114"/>
              <a:gd name="T24" fmla="*/ 2147483647 w 177"/>
              <a:gd name="T25" fmla="*/ 2147483647 h 114"/>
              <a:gd name="T26" fmla="*/ 2147483647 w 177"/>
              <a:gd name="T27" fmla="*/ 2147483647 h 114"/>
              <a:gd name="T28" fmla="*/ 2147483647 w 177"/>
              <a:gd name="T29" fmla="*/ 2147483647 h 114"/>
              <a:gd name="T30" fmla="*/ 2147483647 w 177"/>
              <a:gd name="T31" fmla="*/ 2147483647 h 114"/>
              <a:gd name="T32" fmla="*/ 2147483647 w 177"/>
              <a:gd name="T33" fmla="*/ 2147483647 h 114"/>
              <a:gd name="T34" fmla="*/ 0 w 177"/>
              <a:gd name="T35" fmla="*/ 2147483647 h 114"/>
              <a:gd name="T36" fmla="*/ 2147483647 w 177"/>
              <a:gd name="T37" fmla="*/ 2147483647 h 114"/>
              <a:gd name="T38" fmla="*/ 2147483647 w 177"/>
              <a:gd name="T39" fmla="*/ 2147483647 h 114"/>
              <a:gd name="T40" fmla="*/ 2147483647 w 177"/>
              <a:gd name="T41" fmla="*/ 2147483647 h 114"/>
              <a:gd name="T42" fmla="*/ 2147483647 w 177"/>
              <a:gd name="T43" fmla="*/ 2147483647 h 114"/>
              <a:gd name="T44" fmla="*/ 2147483647 w 177"/>
              <a:gd name="T45" fmla="*/ 2147483647 h 114"/>
              <a:gd name="T46" fmla="*/ 2147483647 w 177"/>
              <a:gd name="T47" fmla="*/ 2147483647 h 114"/>
              <a:gd name="T48" fmla="*/ 2147483647 w 177"/>
              <a:gd name="T49" fmla="*/ 2147483647 h 114"/>
              <a:gd name="T50" fmla="*/ 2147483647 w 177"/>
              <a:gd name="T51" fmla="*/ 2147483647 h 114"/>
              <a:gd name="T52" fmla="*/ 2147483647 w 177"/>
              <a:gd name="T53" fmla="*/ 2147483647 h 114"/>
              <a:gd name="T54" fmla="*/ 2147483647 w 177"/>
              <a:gd name="T55" fmla="*/ 2147483647 h 114"/>
              <a:gd name="T56" fmla="*/ 2147483647 w 177"/>
              <a:gd name="T57" fmla="*/ 2147483647 h 114"/>
              <a:gd name="T58" fmla="*/ 2147483647 w 177"/>
              <a:gd name="T59" fmla="*/ 2147483647 h 114"/>
              <a:gd name="T60" fmla="*/ 2147483647 w 177"/>
              <a:gd name="T61" fmla="*/ 2147483647 h 114"/>
              <a:gd name="T62" fmla="*/ 2147483647 w 177"/>
              <a:gd name="T63" fmla="*/ 2147483647 h 114"/>
              <a:gd name="T64" fmla="*/ 2147483647 w 177"/>
              <a:gd name="T65" fmla="*/ 2147483647 h 114"/>
              <a:gd name="T66" fmla="*/ 2147483647 w 177"/>
              <a:gd name="T67" fmla="*/ 2147483647 h 114"/>
              <a:gd name="T68" fmla="*/ 2147483647 w 177"/>
              <a:gd name="T69" fmla="*/ 2147483647 h 114"/>
              <a:gd name="T70" fmla="*/ 2147483647 w 177"/>
              <a:gd name="T71" fmla="*/ 2147483647 h 114"/>
              <a:gd name="T72" fmla="*/ 2147483647 w 177"/>
              <a:gd name="T73" fmla="*/ 2147483647 h 114"/>
              <a:gd name="T74" fmla="*/ 2147483647 w 177"/>
              <a:gd name="T75" fmla="*/ 2147483647 h 114"/>
              <a:gd name="T76" fmla="*/ 2147483647 w 177"/>
              <a:gd name="T77" fmla="*/ 2147483647 h 114"/>
              <a:gd name="T78" fmla="*/ 2147483647 w 177"/>
              <a:gd name="T79" fmla="*/ 2147483647 h 114"/>
              <a:gd name="T80" fmla="*/ 2147483647 w 177"/>
              <a:gd name="T81" fmla="*/ 2147483647 h 114"/>
              <a:gd name="T82" fmla="*/ 2147483647 w 177"/>
              <a:gd name="T83" fmla="*/ 2147483647 h 114"/>
              <a:gd name="T84" fmla="*/ 2147483647 w 177"/>
              <a:gd name="T85" fmla="*/ 2147483647 h 114"/>
              <a:gd name="T86" fmla="*/ 2147483647 w 177"/>
              <a:gd name="T87" fmla="*/ 2147483647 h 114"/>
              <a:gd name="T88" fmla="*/ 2147483647 w 177"/>
              <a:gd name="T89" fmla="*/ 2147483647 h 114"/>
              <a:gd name="T90" fmla="*/ 2147483647 w 177"/>
              <a:gd name="T91" fmla="*/ 2147483647 h 114"/>
              <a:gd name="T92" fmla="*/ 2147483647 w 177"/>
              <a:gd name="T93" fmla="*/ 2147483647 h 114"/>
              <a:gd name="T94" fmla="*/ 2147483647 w 177"/>
              <a:gd name="T95" fmla="*/ 2147483647 h 114"/>
              <a:gd name="T96" fmla="*/ 2147483647 w 177"/>
              <a:gd name="T97" fmla="*/ 2147483647 h 114"/>
              <a:gd name="T98" fmla="*/ 2147483647 w 177"/>
              <a:gd name="T99" fmla="*/ 2147483647 h 114"/>
              <a:gd name="T100" fmla="*/ 2147483647 w 177"/>
              <a:gd name="T101" fmla="*/ 2147483647 h 114"/>
              <a:gd name="T102" fmla="*/ 2147483647 w 177"/>
              <a:gd name="T103" fmla="*/ 2147483647 h 114"/>
              <a:gd name="T104" fmla="*/ 2147483647 w 177"/>
              <a:gd name="T105" fmla="*/ 2147483647 h 114"/>
              <a:gd name="T106" fmla="*/ 2147483647 w 177"/>
              <a:gd name="T107" fmla="*/ 2147483647 h 114"/>
              <a:gd name="T108" fmla="*/ 2147483647 w 177"/>
              <a:gd name="T109" fmla="*/ 2147483647 h 114"/>
              <a:gd name="T110" fmla="*/ 2147483647 w 177"/>
              <a:gd name="T111" fmla="*/ 2147483647 h 11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114"/>
              <a:gd name="T170" fmla="*/ 177 w 177"/>
              <a:gd name="T171" fmla="*/ 114 h 11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114">
                <a:moveTo>
                  <a:pt x="98" y="16"/>
                </a:moveTo>
                <a:lnTo>
                  <a:pt x="37" y="0"/>
                </a:lnTo>
                <a:lnTo>
                  <a:pt x="35" y="0"/>
                </a:lnTo>
                <a:lnTo>
                  <a:pt x="29" y="0"/>
                </a:lnTo>
                <a:lnTo>
                  <a:pt x="26" y="1"/>
                </a:lnTo>
                <a:lnTo>
                  <a:pt x="24" y="4"/>
                </a:lnTo>
                <a:lnTo>
                  <a:pt x="18" y="6"/>
                </a:lnTo>
                <a:lnTo>
                  <a:pt x="15" y="9"/>
                </a:lnTo>
                <a:lnTo>
                  <a:pt x="14" y="11"/>
                </a:lnTo>
                <a:lnTo>
                  <a:pt x="11" y="16"/>
                </a:lnTo>
                <a:lnTo>
                  <a:pt x="9" y="21"/>
                </a:lnTo>
                <a:lnTo>
                  <a:pt x="7" y="22"/>
                </a:lnTo>
                <a:lnTo>
                  <a:pt x="5" y="25"/>
                </a:lnTo>
                <a:lnTo>
                  <a:pt x="4" y="27"/>
                </a:lnTo>
                <a:lnTo>
                  <a:pt x="4" y="30"/>
                </a:lnTo>
                <a:lnTo>
                  <a:pt x="3" y="36"/>
                </a:lnTo>
                <a:lnTo>
                  <a:pt x="2" y="42"/>
                </a:lnTo>
                <a:lnTo>
                  <a:pt x="0" y="43"/>
                </a:lnTo>
                <a:lnTo>
                  <a:pt x="2" y="45"/>
                </a:lnTo>
                <a:lnTo>
                  <a:pt x="14" y="44"/>
                </a:lnTo>
                <a:lnTo>
                  <a:pt x="26" y="44"/>
                </a:lnTo>
                <a:lnTo>
                  <a:pt x="36" y="45"/>
                </a:lnTo>
                <a:lnTo>
                  <a:pt x="45" y="48"/>
                </a:lnTo>
                <a:lnTo>
                  <a:pt x="52" y="52"/>
                </a:lnTo>
                <a:lnTo>
                  <a:pt x="58" y="58"/>
                </a:lnTo>
                <a:lnTo>
                  <a:pt x="68" y="64"/>
                </a:lnTo>
                <a:lnTo>
                  <a:pt x="78" y="69"/>
                </a:lnTo>
                <a:lnTo>
                  <a:pt x="92" y="77"/>
                </a:lnTo>
                <a:lnTo>
                  <a:pt x="105" y="83"/>
                </a:lnTo>
                <a:lnTo>
                  <a:pt x="109" y="87"/>
                </a:lnTo>
                <a:lnTo>
                  <a:pt x="114" y="90"/>
                </a:lnTo>
                <a:lnTo>
                  <a:pt x="118" y="92"/>
                </a:lnTo>
                <a:lnTo>
                  <a:pt x="120" y="94"/>
                </a:lnTo>
                <a:lnTo>
                  <a:pt x="136" y="104"/>
                </a:lnTo>
                <a:lnTo>
                  <a:pt x="153" y="113"/>
                </a:lnTo>
                <a:lnTo>
                  <a:pt x="156" y="114"/>
                </a:lnTo>
                <a:lnTo>
                  <a:pt x="161" y="114"/>
                </a:lnTo>
                <a:lnTo>
                  <a:pt x="164" y="113"/>
                </a:lnTo>
                <a:lnTo>
                  <a:pt x="167" y="112"/>
                </a:lnTo>
                <a:lnTo>
                  <a:pt x="171" y="110"/>
                </a:lnTo>
                <a:lnTo>
                  <a:pt x="173" y="109"/>
                </a:lnTo>
                <a:lnTo>
                  <a:pt x="174" y="108"/>
                </a:lnTo>
                <a:lnTo>
                  <a:pt x="175" y="105"/>
                </a:lnTo>
                <a:lnTo>
                  <a:pt x="177" y="102"/>
                </a:lnTo>
                <a:lnTo>
                  <a:pt x="175" y="97"/>
                </a:lnTo>
                <a:lnTo>
                  <a:pt x="171" y="90"/>
                </a:lnTo>
                <a:lnTo>
                  <a:pt x="167" y="85"/>
                </a:lnTo>
                <a:lnTo>
                  <a:pt x="166" y="82"/>
                </a:lnTo>
                <a:lnTo>
                  <a:pt x="164" y="81"/>
                </a:lnTo>
                <a:lnTo>
                  <a:pt x="164" y="80"/>
                </a:lnTo>
                <a:lnTo>
                  <a:pt x="163" y="80"/>
                </a:lnTo>
                <a:lnTo>
                  <a:pt x="150" y="66"/>
                </a:lnTo>
                <a:lnTo>
                  <a:pt x="139" y="54"/>
                </a:lnTo>
                <a:lnTo>
                  <a:pt x="133" y="44"/>
                </a:lnTo>
                <a:lnTo>
                  <a:pt x="123" y="33"/>
                </a:lnTo>
                <a:lnTo>
                  <a:pt x="98" y="1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0" name="Freeform 1758"/>
          <p:cNvSpPr>
            <a:spLocks/>
          </p:cNvSpPr>
          <p:nvPr/>
        </p:nvSpPr>
        <p:spPr bwMode="auto">
          <a:xfrm>
            <a:off x="2154238" y="2986998"/>
            <a:ext cx="36512" cy="33337"/>
          </a:xfrm>
          <a:custGeom>
            <a:avLst/>
            <a:gdLst>
              <a:gd name="T0" fmla="*/ 2147483647 w 69"/>
              <a:gd name="T1" fmla="*/ 2147483647 h 63"/>
              <a:gd name="T2" fmla="*/ 2147483647 w 69"/>
              <a:gd name="T3" fmla="*/ 2147483647 h 63"/>
              <a:gd name="T4" fmla="*/ 2147483647 w 69"/>
              <a:gd name="T5" fmla="*/ 2147483647 h 63"/>
              <a:gd name="T6" fmla="*/ 2147483647 w 69"/>
              <a:gd name="T7" fmla="*/ 2147483647 h 63"/>
              <a:gd name="T8" fmla="*/ 0 w 69"/>
              <a:gd name="T9" fmla="*/ 2147483647 h 63"/>
              <a:gd name="T10" fmla="*/ 0 w 69"/>
              <a:gd name="T11" fmla="*/ 2147483647 h 63"/>
              <a:gd name="T12" fmla="*/ 2147483647 w 69"/>
              <a:gd name="T13" fmla="*/ 2147483647 h 63"/>
              <a:gd name="T14" fmla="*/ 2147483647 w 69"/>
              <a:gd name="T15" fmla="*/ 2147483647 h 63"/>
              <a:gd name="T16" fmla="*/ 2147483647 w 69"/>
              <a:gd name="T17" fmla="*/ 2147483647 h 63"/>
              <a:gd name="T18" fmla="*/ 2147483647 w 69"/>
              <a:gd name="T19" fmla="*/ 2147483647 h 63"/>
              <a:gd name="T20" fmla="*/ 2147483647 w 69"/>
              <a:gd name="T21" fmla="*/ 2147483647 h 63"/>
              <a:gd name="T22" fmla="*/ 2147483647 w 69"/>
              <a:gd name="T23" fmla="*/ 0 h 63"/>
              <a:gd name="T24" fmla="*/ 2147483647 w 69"/>
              <a:gd name="T25" fmla="*/ 2147483647 h 63"/>
              <a:gd name="T26" fmla="*/ 2147483647 w 69"/>
              <a:gd name="T27" fmla="*/ 2147483647 h 63"/>
              <a:gd name="T28" fmla="*/ 2147483647 w 69"/>
              <a:gd name="T29" fmla="*/ 2147483647 h 63"/>
              <a:gd name="T30" fmla="*/ 2147483647 w 69"/>
              <a:gd name="T31" fmla="*/ 2147483647 h 63"/>
              <a:gd name="T32" fmla="*/ 2147483647 w 69"/>
              <a:gd name="T33" fmla="*/ 2147483647 h 63"/>
              <a:gd name="T34" fmla="*/ 2147483647 w 69"/>
              <a:gd name="T35" fmla="*/ 2147483647 h 63"/>
              <a:gd name="T36" fmla="*/ 2147483647 w 69"/>
              <a:gd name="T37" fmla="*/ 2147483647 h 63"/>
              <a:gd name="T38" fmla="*/ 2147483647 w 69"/>
              <a:gd name="T39" fmla="*/ 2147483647 h 63"/>
              <a:gd name="T40" fmla="*/ 2147483647 w 69"/>
              <a:gd name="T41" fmla="*/ 2147483647 h 63"/>
              <a:gd name="T42" fmla="*/ 2147483647 w 69"/>
              <a:gd name="T43" fmla="*/ 2147483647 h 63"/>
              <a:gd name="T44" fmla="*/ 2147483647 w 69"/>
              <a:gd name="T45" fmla="*/ 2147483647 h 63"/>
              <a:gd name="T46" fmla="*/ 2147483647 w 69"/>
              <a:gd name="T47" fmla="*/ 2147483647 h 63"/>
              <a:gd name="T48" fmla="*/ 2147483647 w 69"/>
              <a:gd name="T49" fmla="*/ 2147483647 h 63"/>
              <a:gd name="T50" fmla="*/ 2147483647 w 69"/>
              <a:gd name="T51" fmla="*/ 2147483647 h 63"/>
              <a:gd name="T52" fmla="*/ 2147483647 w 69"/>
              <a:gd name="T53" fmla="*/ 2147483647 h 6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9"/>
              <a:gd name="T82" fmla="*/ 0 h 63"/>
              <a:gd name="T83" fmla="*/ 69 w 69"/>
              <a:gd name="T84" fmla="*/ 63 h 6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9" h="63">
                <a:moveTo>
                  <a:pt x="41" y="60"/>
                </a:moveTo>
                <a:lnTo>
                  <a:pt x="24" y="61"/>
                </a:lnTo>
                <a:lnTo>
                  <a:pt x="5" y="63"/>
                </a:lnTo>
                <a:lnTo>
                  <a:pt x="2" y="53"/>
                </a:lnTo>
                <a:lnTo>
                  <a:pt x="0" y="32"/>
                </a:lnTo>
                <a:lnTo>
                  <a:pt x="0" y="21"/>
                </a:lnTo>
                <a:lnTo>
                  <a:pt x="1" y="11"/>
                </a:lnTo>
                <a:lnTo>
                  <a:pt x="2" y="7"/>
                </a:lnTo>
                <a:lnTo>
                  <a:pt x="3" y="4"/>
                </a:lnTo>
                <a:lnTo>
                  <a:pt x="6" y="3"/>
                </a:lnTo>
                <a:lnTo>
                  <a:pt x="8" y="1"/>
                </a:lnTo>
                <a:lnTo>
                  <a:pt x="19" y="0"/>
                </a:lnTo>
                <a:lnTo>
                  <a:pt x="29" y="1"/>
                </a:lnTo>
                <a:lnTo>
                  <a:pt x="38" y="3"/>
                </a:lnTo>
                <a:lnTo>
                  <a:pt x="45" y="6"/>
                </a:lnTo>
                <a:lnTo>
                  <a:pt x="52" y="11"/>
                </a:lnTo>
                <a:lnTo>
                  <a:pt x="58" y="17"/>
                </a:lnTo>
                <a:lnTo>
                  <a:pt x="63" y="26"/>
                </a:lnTo>
                <a:lnTo>
                  <a:pt x="67" y="37"/>
                </a:lnTo>
                <a:lnTo>
                  <a:pt x="68" y="44"/>
                </a:lnTo>
                <a:lnTo>
                  <a:pt x="69" y="50"/>
                </a:lnTo>
                <a:lnTo>
                  <a:pt x="61" y="54"/>
                </a:lnTo>
                <a:lnTo>
                  <a:pt x="60" y="54"/>
                </a:lnTo>
                <a:lnTo>
                  <a:pt x="58" y="54"/>
                </a:lnTo>
                <a:lnTo>
                  <a:pt x="50" y="55"/>
                </a:lnTo>
                <a:lnTo>
                  <a:pt x="46" y="58"/>
                </a:lnTo>
                <a:lnTo>
                  <a:pt x="41" y="6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1" name="Freeform 1759"/>
          <p:cNvSpPr>
            <a:spLocks/>
          </p:cNvSpPr>
          <p:nvPr/>
        </p:nvSpPr>
        <p:spPr bwMode="auto">
          <a:xfrm>
            <a:off x="2154238" y="2986998"/>
            <a:ext cx="36512" cy="33337"/>
          </a:xfrm>
          <a:custGeom>
            <a:avLst/>
            <a:gdLst>
              <a:gd name="T0" fmla="*/ 2147483647 w 69"/>
              <a:gd name="T1" fmla="*/ 2147483647 h 63"/>
              <a:gd name="T2" fmla="*/ 2147483647 w 69"/>
              <a:gd name="T3" fmla="*/ 2147483647 h 63"/>
              <a:gd name="T4" fmla="*/ 2147483647 w 69"/>
              <a:gd name="T5" fmla="*/ 2147483647 h 63"/>
              <a:gd name="T6" fmla="*/ 2147483647 w 69"/>
              <a:gd name="T7" fmla="*/ 2147483647 h 63"/>
              <a:gd name="T8" fmla="*/ 0 w 69"/>
              <a:gd name="T9" fmla="*/ 2147483647 h 63"/>
              <a:gd name="T10" fmla="*/ 0 w 69"/>
              <a:gd name="T11" fmla="*/ 2147483647 h 63"/>
              <a:gd name="T12" fmla="*/ 2147483647 w 69"/>
              <a:gd name="T13" fmla="*/ 2147483647 h 63"/>
              <a:gd name="T14" fmla="*/ 2147483647 w 69"/>
              <a:gd name="T15" fmla="*/ 2147483647 h 63"/>
              <a:gd name="T16" fmla="*/ 2147483647 w 69"/>
              <a:gd name="T17" fmla="*/ 2147483647 h 63"/>
              <a:gd name="T18" fmla="*/ 2147483647 w 69"/>
              <a:gd name="T19" fmla="*/ 2147483647 h 63"/>
              <a:gd name="T20" fmla="*/ 2147483647 w 69"/>
              <a:gd name="T21" fmla="*/ 2147483647 h 63"/>
              <a:gd name="T22" fmla="*/ 2147483647 w 69"/>
              <a:gd name="T23" fmla="*/ 0 h 63"/>
              <a:gd name="T24" fmla="*/ 2147483647 w 69"/>
              <a:gd name="T25" fmla="*/ 2147483647 h 63"/>
              <a:gd name="T26" fmla="*/ 2147483647 w 69"/>
              <a:gd name="T27" fmla="*/ 2147483647 h 63"/>
              <a:gd name="T28" fmla="*/ 2147483647 w 69"/>
              <a:gd name="T29" fmla="*/ 2147483647 h 63"/>
              <a:gd name="T30" fmla="*/ 2147483647 w 69"/>
              <a:gd name="T31" fmla="*/ 2147483647 h 63"/>
              <a:gd name="T32" fmla="*/ 2147483647 w 69"/>
              <a:gd name="T33" fmla="*/ 2147483647 h 63"/>
              <a:gd name="T34" fmla="*/ 2147483647 w 69"/>
              <a:gd name="T35" fmla="*/ 2147483647 h 63"/>
              <a:gd name="T36" fmla="*/ 2147483647 w 69"/>
              <a:gd name="T37" fmla="*/ 2147483647 h 63"/>
              <a:gd name="T38" fmla="*/ 2147483647 w 69"/>
              <a:gd name="T39" fmla="*/ 2147483647 h 63"/>
              <a:gd name="T40" fmla="*/ 2147483647 w 69"/>
              <a:gd name="T41" fmla="*/ 2147483647 h 63"/>
              <a:gd name="T42" fmla="*/ 2147483647 w 69"/>
              <a:gd name="T43" fmla="*/ 2147483647 h 63"/>
              <a:gd name="T44" fmla="*/ 2147483647 w 69"/>
              <a:gd name="T45" fmla="*/ 2147483647 h 63"/>
              <a:gd name="T46" fmla="*/ 2147483647 w 69"/>
              <a:gd name="T47" fmla="*/ 2147483647 h 63"/>
              <a:gd name="T48" fmla="*/ 2147483647 w 69"/>
              <a:gd name="T49" fmla="*/ 2147483647 h 63"/>
              <a:gd name="T50" fmla="*/ 2147483647 w 69"/>
              <a:gd name="T51" fmla="*/ 2147483647 h 63"/>
              <a:gd name="T52" fmla="*/ 2147483647 w 69"/>
              <a:gd name="T53" fmla="*/ 2147483647 h 6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9"/>
              <a:gd name="T82" fmla="*/ 0 h 63"/>
              <a:gd name="T83" fmla="*/ 69 w 69"/>
              <a:gd name="T84" fmla="*/ 63 h 6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9" h="63">
                <a:moveTo>
                  <a:pt x="41" y="60"/>
                </a:moveTo>
                <a:lnTo>
                  <a:pt x="24" y="61"/>
                </a:lnTo>
                <a:lnTo>
                  <a:pt x="5" y="63"/>
                </a:lnTo>
                <a:lnTo>
                  <a:pt x="2" y="53"/>
                </a:lnTo>
                <a:lnTo>
                  <a:pt x="0" y="32"/>
                </a:lnTo>
                <a:lnTo>
                  <a:pt x="0" y="21"/>
                </a:lnTo>
                <a:lnTo>
                  <a:pt x="1" y="11"/>
                </a:lnTo>
                <a:lnTo>
                  <a:pt x="2" y="7"/>
                </a:lnTo>
                <a:lnTo>
                  <a:pt x="3" y="4"/>
                </a:lnTo>
                <a:lnTo>
                  <a:pt x="6" y="3"/>
                </a:lnTo>
                <a:lnTo>
                  <a:pt x="8" y="1"/>
                </a:lnTo>
                <a:lnTo>
                  <a:pt x="19" y="0"/>
                </a:lnTo>
                <a:lnTo>
                  <a:pt x="29" y="1"/>
                </a:lnTo>
                <a:lnTo>
                  <a:pt x="38" y="3"/>
                </a:lnTo>
                <a:lnTo>
                  <a:pt x="45" y="6"/>
                </a:lnTo>
                <a:lnTo>
                  <a:pt x="52" y="11"/>
                </a:lnTo>
                <a:lnTo>
                  <a:pt x="58" y="17"/>
                </a:lnTo>
                <a:lnTo>
                  <a:pt x="63" y="26"/>
                </a:lnTo>
                <a:lnTo>
                  <a:pt x="67" y="37"/>
                </a:lnTo>
                <a:lnTo>
                  <a:pt x="68" y="44"/>
                </a:lnTo>
                <a:lnTo>
                  <a:pt x="69" y="50"/>
                </a:lnTo>
                <a:lnTo>
                  <a:pt x="61" y="54"/>
                </a:lnTo>
                <a:lnTo>
                  <a:pt x="60" y="54"/>
                </a:lnTo>
                <a:lnTo>
                  <a:pt x="58" y="54"/>
                </a:lnTo>
                <a:lnTo>
                  <a:pt x="50" y="55"/>
                </a:lnTo>
                <a:lnTo>
                  <a:pt x="46" y="58"/>
                </a:lnTo>
                <a:lnTo>
                  <a:pt x="41" y="6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2" name="Freeform 1760"/>
          <p:cNvSpPr>
            <a:spLocks/>
          </p:cNvSpPr>
          <p:nvPr/>
        </p:nvSpPr>
        <p:spPr bwMode="auto">
          <a:xfrm>
            <a:off x="2178050" y="2950485"/>
            <a:ext cx="46038" cy="47625"/>
          </a:xfrm>
          <a:custGeom>
            <a:avLst/>
            <a:gdLst>
              <a:gd name="T0" fmla="*/ 2147483647 w 89"/>
              <a:gd name="T1" fmla="*/ 2147483647 h 90"/>
              <a:gd name="T2" fmla="*/ 2147483647 w 89"/>
              <a:gd name="T3" fmla="*/ 2147483647 h 90"/>
              <a:gd name="T4" fmla="*/ 2147483647 w 89"/>
              <a:gd name="T5" fmla="*/ 2147483647 h 90"/>
              <a:gd name="T6" fmla="*/ 2147483647 w 89"/>
              <a:gd name="T7" fmla="*/ 2147483647 h 90"/>
              <a:gd name="T8" fmla="*/ 2147483647 w 89"/>
              <a:gd name="T9" fmla="*/ 2147483647 h 90"/>
              <a:gd name="T10" fmla="*/ 2147483647 w 89"/>
              <a:gd name="T11" fmla="*/ 2147483647 h 90"/>
              <a:gd name="T12" fmla="*/ 2147483647 w 89"/>
              <a:gd name="T13" fmla="*/ 2147483647 h 90"/>
              <a:gd name="T14" fmla="*/ 2147483647 w 89"/>
              <a:gd name="T15" fmla="*/ 2147483647 h 90"/>
              <a:gd name="T16" fmla="*/ 2147483647 w 89"/>
              <a:gd name="T17" fmla="*/ 2147483647 h 90"/>
              <a:gd name="T18" fmla="*/ 2147483647 w 89"/>
              <a:gd name="T19" fmla="*/ 2147483647 h 90"/>
              <a:gd name="T20" fmla="*/ 2147483647 w 89"/>
              <a:gd name="T21" fmla="*/ 2147483647 h 90"/>
              <a:gd name="T22" fmla="*/ 2147483647 w 89"/>
              <a:gd name="T23" fmla="*/ 2147483647 h 90"/>
              <a:gd name="T24" fmla="*/ 2147483647 w 89"/>
              <a:gd name="T25" fmla="*/ 2147483647 h 90"/>
              <a:gd name="T26" fmla="*/ 2147483647 w 89"/>
              <a:gd name="T27" fmla="*/ 2147483647 h 90"/>
              <a:gd name="T28" fmla="*/ 2147483647 w 89"/>
              <a:gd name="T29" fmla="*/ 2147483647 h 90"/>
              <a:gd name="T30" fmla="*/ 2147483647 w 89"/>
              <a:gd name="T31" fmla="*/ 2147483647 h 90"/>
              <a:gd name="T32" fmla="*/ 0 w 89"/>
              <a:gd name="T33" fmla="*/ 2147483647 h 90"/>
              <a:gd name="T34" fmla="*/ 0 w 89"/>
              <a:gd name="T35" fmla="*/ 2147483647 h 90"/>
              <a:gd name="T36" fmla="*/ 0 w 89"/>
              <a:gd name="T37" fmla="*/ 2147483647 h 90"/>
              <a:gd name="T38" fmla="*/ 2147483647 w 89"/>
              <a:gd name="T39" fmla="*/ 2147483647 h 90"/>
              <a:gd name="T40" fmla="*/ 2147483647 w 89"/>
              <a:gd name="T41" fmla="*/ 2147483647 h 90"/>
              <a:gd name="T42" fmla="*/ 2147483647 w 89"/>
              <a:gd name="T43" fmla="*/ 0 h 90"/>
              <a:gd name="T44" fmla="*/ 2147483647 w 89"/>
              <a:gd name="T45" fmla="*/ 0 h 90"/>
              <a:gd name="T46" fmla="*/ 2147483647 w 89"/>
              <a:gd name="T47" fmla="*/ 0 h 90"/>
              <a:gd name="T48" fmla="*/ 2147483647 w 89"/>
              <a:gd name="T49" fmla="*/ 2147483647 h 90"/>
              <a:gd name="T50" fmla="*/ 2147483647 w 89"/>
              <a:gd name="T51" fmla="*/ 2147483647 h 90"/>
              <a:gd name="T52" fmla="*/ 2147483647 w 89"/>
              <a:gd name="T53" fmla="*/ 2147483647 h 90"/>
              <a:gd name="T54" fmla="*/ 2147483647 w 89"/>
              <a:gd name="T55" fmla="*/ 2147483647 h 90"/>
              <a:gd name="T56" fmla="*/ 2147483647 w 89"/>
              <a:gd name="T57" fmla="*/ 2147483647 h 90"/>
              <a:gd name="T58" fmla="*/ 2147483647 w 89"/>
              <a:gd name="T59" fmla="*/ 2147483647 h 90"/>
              <a:gd name="T60" fmla="*/ 2147483647 w 89"/>
              <a:gd name="T61" fmla="*/ 2147483647 h 90"/>
              <a:gd name="T62" fmla="*/ 2147483647 w 89"/>
              <a:gd name="T63" fmla="*/ 2147483647 h 90"/>
              <a:gd name="T64" fmla="*/ 2147483647 w 89"/>
              <a:gd name="T65" fmla="*/ 2147483647 h 90"/>
              <a:gd name="T66" fmla="*/ 2147483647 w 89"/>
              <a:gd name="T67" fmla="*/ 2147483647 h 90"/>
              <a:gd name="T68" fmla="*/ 2147483647 w 89"/>
              <a:gd name="T69" fmla="*/ 2147483647 h 90"/>
              <a:gd name="T70" fmla="*/ 2147483647 w 89"/>
              <a:gd name="T71" fmla="*/ 2147483647 h 90"/>
              <a:gd name="T72" fmla="*/ 2147483647 w 89"/>
              <a:gd name="T73" fmla="*/ 2147483647 h 90"/>
              <a:gd name="T74" fmla="*/ 2147483647 w 89"/>
              <a:gd name="T75" fmla="*/ 2147483647 h 90"/>
              <a:gd name="T76" fmla="*/ 2147483647 w 89"/>
              <a:gd name="T77" fmla="*/ 2147483647 h 90"/>
              <a:gd name="T78" fmla="*/ 2147483647 w 89"/>
              <a:gd name="T79" fmla="*/ 2147483647 h 90"/>
              <a:gd name="T80" fmla="*/ 2147483647 w 89"/>
              <a:gd name="T81" fmla="*/ 2147483647 h 90"/>
              <a:gd name="T82" fmla="*/ 2147483647 w 89"/>
              <a:gd name="T83" fmla="*/ 2147483647 h 90"/>
              <a:gd name="T84" fmla="*/ 2147483647 w 89"/>
              <a:gd name="T85" fmla="*/ 2147483647 h 90"/>
              <a:gd name="T86" fmla="*/ 2147483647 w 89"/>
              <a:gd name="T87" fmla="*/ 2147483647 h 90"/>
              <a:gd name="T88" fmla="*/ 2147483647 w 89"/>
              <a:gd name="T89" fmla="*/ 2147483647 h 90"/>
              <a:gd name="T90" fmla="*/ 2147483647 w 89"/>
              <a:gd name="T91" fmla="*/ 2147483647 h 90"/>
              <a:gd name="T92" fmla="*/ 2147483647 w 89"/>
              <a:gd name="T93" fmla="*/ 2147483647 h 90"/>
              <a:gd name="T94" fmla="*/ 2147483647 w 89"/>
              <a:gd name="T95" fmla="*/ 2147483647 h 90"/>
              <a:gd name="T96" fmla="*/ 2147483647 w 89"/>
              <a:gd name="T97" fmla="*/ 2147483647 h 90"/>
              <a:gd name="T98" fmla="*/ 2147483647 w 89"/>
              <a:gd name="T99" fmla="*/ 2147483647 h 90"/>
              <a:gd name="T100" fmla="*/ 2147483647 w 89"/>
              <a:gd name="T101" fmla="*/ 2147483647 h 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89"/>
              <a:gd name="T154" fmla="*/ 0 h 90"/>
              <a:gd name="T155" fmla="*/ 89 w 89"/>
              <a:gd name="T156" fmla="*/ 90 h 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89" h="90">
                <a:moveTo>
                  <a:pt x="72" y="90"/>
                </a:moveTo>
                <a:lnTo>
                  <a:pt x="66" y="90"/>
                </a:lnTo>
                <a:lnTo>
                  <a:pt x="58" y="88"/>
                </a:lnTo>
                <a:lnTo>
                  <a:pt x="52" y="86"/>
                </a:lnTo>
                <a:lnTo>
                  <a:pt x="47" y="82"/>
                </a:lnTo>
                <a:lnTo>
                  <a:pt x="44" y="81"/>
                </a:lnTo>
                <a:lnTo>
                  <a:pt x="41" y="80"/>
                </a:lnTo>
                <a:lnTo>
                  <a:pt x="39" y="76"/>
                </a:lnTo>
                <a:lnTo>
                  <a:pt x="37" y="73"/>
                </a:lnTo>
                <a:lnTo>
                  <a:pt x="35" y="68"/>
                </a:lnTo>
                <a:lnTo>
                  <a:pt x="31" y="62"/>
                </a:lnTo>
                <a:lnTo>
                  <a:pt x="26" y="57"/>
                </a:lnTo>
                <a:lnTo>
                  <a:pt x="19" y="51"/>
                </a:lnTo>
                <a:lnTo>
                  <a:pt x="13" y="43"/>
                </a:lnTo>
                <a:lnTo>
                  <a:pt x="7" y="35"/>
                </a:lnTo>
                <a:lnTo>
                  <a:pt x="2" y="25"/>
                </a:lnTo>
                <a:lnTo>
                  <a:pt x="0" y="15"/>
                </a:lnTo>
                <a:lnTo>
                  <a:pt x="0" y="11"/>
                </a:lnTo>
                <a:lnTo>
                  <a:pt x="0" y="8"/>
                </a:lnTo>
                <a:lnTo>
                  <a:pt x="2" y="4"/>
                </a:lnTo>
                <a:lnTo>
                  <a:pt x="3" y="2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3" y="3"/>
                </a:lnTo>
                <a:lnTo>
                  <a:pt x="30" y="5"/>
                </a:lnTo>
                <a:lnTo>
                  <a:pt x="35" y="5"/>
                </a:lnTo>
                <a:lnTo>
                  <a:pt x="37" y="5"/>
                </a:lnTo>
                <a:lnTo>
                  <a:pt x="39" y="4"/>
                </a:lnTo>
                <a:lnTo>
                  <a:pt x="42" y="6"/>
                </a:lnTo>
                <a:lnTo>
                  <a:pt x="53" y="21"/>
                </a:lnTo>
                <a:lnTo>
                  <a:pt x="62" y="26"/>
                </a:lnTo>
                <a:lnTo>
                  <a:pt x="71" y="31"/>
                </a:lnTo>
                <a:lnTo>
                  <a:pt x="73" y="33"/>
                </a:lnTo>
                <a:lnTo>
                  <a:pt x="75" y="38"/>
                </a:lnTo>
                <a:lnTo>
                  <a:pt x="79" y="39"/>
                </a:lnTo>
                <a:lnTo>
                  <a:pt x="83" y="43"/>
                </a:lnTo>
                <a:lnTo>
                  <a:pt x="85" y="48"/>
                </a:lnTo>
                <a:lnTo>
                  <a:pt x="88" y="53"/>
                </a:lnTo>
                <a:lnTo>
                  <a:pt x="89" y="60"/>
                </a:lnTo>
                <a:lnTo>
                  <a:pt x="89" y="66"/>
                </a:lnTo>
                <a:lnTo>
                  <a:pt x="89" y="73"/>
                </a:lnTo>
                <a:lnTo>
                  <a:pt x="88" y="77"/>
                </a:lnTo>
                <a:lnTo>
                  <a:pt x="85" y="79"/>
                </a:lnTo>
                <a:lnTo>
                  <a:pt x="85" y="81"/>
                </a:lnTo>
                <a:lnTo>
                  <a:pt x="85" y="82"/>
                </a:lnTo>
                <a:lnTo>
                  <a:pt x="85" y="84"/>
                </a:lnTo>
                <a:lnTo>
                  <a:pt x="84" y="86"/>
                </a:lnTo>
                <a:lnTo>
                  <a:pt x="83" y="87"/>
                </a:lnTo>
                <a:lnTo>
                  <a:pt x="78" y="88"/>
                </a:lnTo>
                <a:lnTo>
                  <a:pt x="72" y="9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3" name="Freeform 1761"/>
          <p:cNvSpPr>
            <a:spLocks/>
          </p:cNvSpPr>
          <p:nvPr/>
        </p:nvSpPr>
        <p:spPr bwMode="auto">
          <a:xfrm>
            <a:off x="2178050" y="2950485"/>
            <a:ext cx="46038" cy="47625"/>
          </a:xfrm>
          <a:custGeom>
            <a:avLst/>
            <a:gdLst>
              <a:gd name="T0" fmla="*/ 2147483647 w 89"/>
              <a:gd name="T1" fmla="*/ 2147483647 h 90"/>
              <a:gd name="T2" fmla="*/ 2147483647 w 89"/>
              <a:gd name="T3" fmla="*/ 2147483647 h 90"/>
              <a:gd name="T4" fmla="*/ 2147483647 w 89"/>
              <a:gd name="T5" fmla="*/ 2147483647 h 90"/>
              <a:gd name="T6" fmla="*/ 2147483647 w 89"/>
              <a:gd name="T7" fmla="*/ 2147483647 h 90"/>
              <a:gd name="T8" fmla="*/ 2147483647 w 89"/>
              <a:gd name="T9" fmla="*/ 2147483647 h 90"/>
              <a:gd name="T10" fmla="*/ 2147483647 w 89"/>
              <a:gd name="T11" fmla="*/ 2147483647 h 90"/>
              <a:gd name="T12" fmla="*/ 2147483647 w 89"/>
              <a:gd name="T13" fmla="*/ 2147483647 h 90"/>
              <a:gd name="T14" fmla="*/ 2147483647 w 89"/>
              <a:gd name="T15" fmla="*/ 2147483647 h 90"/>
              <a:gd name="T16" fmla="*/ 2147483647 w 89"/>
              <a:gd name="T17" fmla="*/ 2147483647 h 90"/>
              <a:gd name="T18" fmla="*/ 2147483647 w 89"/>
              <a:gd name="T19" fmla="*/ 2147483647 h 90"/>
              <a:gd name="T20" fmla="*/ 2147483647 w 89"/>
              <a:gd name="T21" fmla="*/ 2147483647 h 90"/>
              <a:gd name="T22" fmla="*/ 2147483647 w 89"/>
              <a:gd name="T23" fmla="*/ 2147483647 h 90"/>
              <a:gd name="T24" fmla="*/ 2147483647 w 89"/>
              <a:gd name="T25" fmla="*/ 2147483647 h 90"/>
              <a:gd name="T26" fmla="*/ 2147483647 w 89"/>
              <a:gd name="T27" fmla="*/ 2147483647 h 90"/>
              <a:gd name="T28" fmla="*/ 2147483647 w 89"/>
              <a:gd name="T29" fmla="*/ 2147483647 h 90"/>
              <a:gd name="T30" fmla="*/ 2147483647 w 89"/>
              <a:gd name="T31" fmla="*/ 2147483647 h 90"/>
              <a:gd name="T32" fmla="*/ 0 w 89"/>
              <a:gd name="T33" fmla="*/ 2147483647 h 90"/>
              <a:gd name="T34" fmla="*/ 0 w 89"/>
              <a:gd name="T35" fmla="*/ 2147483647 h 90"/>
              <a:gd name="T36" fmla="*/ 0 w 89"/>
              <a:gd name="T37" fmla="*/ 2147483647 h 90"/>
              <a:gd name="T38" fmla="*/ 2147483647 w 89"/>
              <a:gd name="T39" fmla="*/ 2147483647 h 90"/>
              <a:gd name="T40" fmla="*/ 2147483647 w 89"/>
              <a:gd name="T41" fmla="*/ 2147483647 h 90"/>
              <a:gd name="T42" fmla="*/ 2147483647 w 89"/>
              <a:gd name="T43" fmla="*/ 0 h 90"/>
              <a:gd name="T44" fmla="*/ 2147483647 w 89"/>
              <a:gd name="T45" fmla="*/ 0 h 90"/>
              <a:gd name="T46" fmla="*/ 2147483647 w 89"/>
              <a:gd name="T47" fmla="*/ 0 h 90"/>
              <a:gd name="T48" fmla="*/ 2147483647 w 89"/>
              <a:gd name="T49" fmla="*/ 2147483647 h 90"/>
              <a:gd name="T50" fmla="*/ 2147483647 w 89"/>
              <a:gd name="T51" fmla="*/ 2147483647 h 90"/>
              <a:gd name="T52" fmla="*/ 2147483647 w 89"/>
              <a:gd name="T53" fmla="*/ 2147483647 h 90"/>
              <a:gd name="T54" fmla="*/ 2147483647 w 89"/>
              <a:gd name="T55" fmla="*/ 2147483647 h 90"/>
              <a:gd name="T56" fmla="*/ 2147483647 w 89"/>
              <a:gd name="T57" fmla="*/ 2147483647 h 90"/>
              <a:gd name="T58" fmla="*/ 2147483647 w 89"/>
              <a:gd name="T59" fmla="*/ 2147483647 h 90"/>
              <a:gd name="T60" fmla="*/ 2147483647 w 89"/>
              <a:gd name="T61" fmla="*/ 2147483647 h 90"/>
              <a:gd name="T62" fmla="*/ 2147483647 w 89"/>
              <a:gd name="T63" fmla="*/ 2147483647 h 90"/>
              <a:gd name="T64" fmla="*/ 2147483647 w 89"/>
              <a:gd name="T65" fmla="*/ 2147483647 h 90"/>
              <a:gd name="T66" fmla="*/ 2147483647 w 89"/>
              <a:gd name="T67" fmla="*/ 2147483647 h 90"/>
              <a:gd name="T68" fmla="*/ 2147483647 w 89"/>
              <a:gd name="T69" fmla="*/ 2147483647 h 90"/>
              <a:gd name="T70" fmla="*/ 2147483647 w 89"/>
              <a:gd name="T71" fmla="*/ 2147483647 h 90"/>
              <a:gd name="T72" fmla="*/ 2147483647 w 89"/>
              <a:gd name="T73" fmla="*/ 2147483647 h 90"/>
              <a:gd name="T74" fmla="*/ 2147483647 w 89"/>
              <a:gd name="T75" fmla="*/ 2147483647 h 90"/>
              <a:gd name="T76" fmla="*/ 2147483647 w 89"/>
              <a:gd name="T77" fmla="*/ 2147483647 h 90"/>
              <a:gd name="T78" fmla="*/ 2147483647 w 89"/>
              <a:gd name="T79" fmla="*/ 2147483647 h 90"/>
              <a:gd name="T80" fmla="*/ 2147483647 w 89"/>
              <a:gd name="T81" fmla="*/ 2147483647 h 90"/>
              <a:gd name="T82" fmla="*/ 2147483647 w 89"/>
              <a:gd name="T83" fmla="*/ 2147483647 h 90"/>
              <a:gd name="T84" fmla="*/ 2147483647 w 89"/>
              <a:gd name="T85" fmla="*/ 2147483647 h 90"/>
              <a:gd name="T86" fmla="*/ 2147483647 w 89"/>
              <a:gd name="T87" fmla="*/ 2147483647 h 90"/>
              <a:gd name="T88" fmla="*/ 2147483647 w 89"/>
              <a:gd name="T89" fmla="*/ 2147483647 h 90"/>
              <a:gd name="T90" fmla="*/ 2147483647 w 89"/>
              <a:gd name="T91" fmla="*/ 2147483647 h 90"/>
              <a:gd name="T92" fmla="*/ 2147483647 w 89"/>
              <a:gd name="T93" fmla="*/ 2147483647 h 90"/>
              <a:gd name="T94" fmla="*/ 2147483647 w 89"/>
              <a:gd name="T95" fmla="*/ 2147483647 h 90"/>
              <a:gd name="T96" fmla="*/ 2147483647 w 89"/>
              <a:gd name="T97" fmla="*/ 2147483647 h 90"/>
              <a:gd name="T98" fmla="*/ 2147483647 w 89"/>
              <a:gd name="T99" fmla="*/ 2147483647 h 90"/>
              <a:gd name="T100" fmla="*/ 2147483647 w 89"/>
              <a:gd name="T101" fmla="*/ 2147483647 h 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89"/>
              <a:gd name="T154" fmla="*/ 0 h 90"/>
              <a:gd name="T155" fmla="*/ 89 w 89"/>
              <a:gd name="T156" fmla="*/ 90 h 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89" h="90">
                <a:moveTo>
                  <a:pt x="72" y="90"/>
                </a:moveTo>
                <a:lnTo>
                  <a:pt x="66" y="90"/>
                </a:lnTo>
                <a:lnTo>
                  <a:pt x="58" y="88"/>
                </a:lnTo>
                <a:lnTo>
                  <a:pt x="52" y="86"/>
                </a:lnTo>
                <a:lnTo>
                  <a:pt x="47" y="82"/>
                </a:lnTo>
                <a:lnTo>
                  <a:pt x="44" y="81"/>
                </a:lnTo>
                <a:lnTo>
                  <a:pt x="41" y="80"/>
                </a:lnTo>
                <a:lnTo>
                  <a:pt x="39" y="76"/>
                </a:lnTo>
                <a:lnTo>
                  <a:pt x="37" y="73"/>
                </a:lnTo>
                <a:lnTo>
                  <a:pt x="35" y="68"/>
                </a:lnTo>
                <a:lnTo>
                  <a:pt x="31" y="62"/>
                </a:lnTo>
                <a:lnTo>
                  <a:pt x="26" y="57"/>
                </a:lnTo>
                <a:lnTo>
                  <a:pt x="19" y="51"/>
                </a:lnTo>
                <a:lnTo>
                  <a:pt x="13" y="43"/>
                </a:lnTo>
                <a:lnTo>
                  <a:pt x="7" y="35"/>
                </a:lnTo>
                <a:lnTo>
                  <a:pt x="2" y="25"/>
                </a:lnTo>
                <a:lnTo>
                  <a:pt x="0" y="15"/>
                </a:lnTo>
                <a:lnTo>
                  <a:pt x="0" y="11"/>
                </a:lnTo>
                <a:lnTo>
                  <a:pt x="0" y="8"/>
                </a:lnTo>
                <a:lnTo>
                  <a:pt x="2" y="4"/>
                </a:lnTo>
                <a:lnTo>
                  <a:pt x="3" y="2"/>
                </a:lnTo>
                <a:lnTo>
                  <a:pt x="7" y="0"/>
                </a:lnTo>
                <a:lnTo>
                  <a:pt x="11" y="0"/>
                </a:lnTo>
                <a:lnTo>
                  <a:pt x="15" y="0"/>
                </a:lnTo>
                <a:lnTo>
                  <a:pt x="23" y="3"/>
                </a:lnTo>
                <a:lnTo>
                  <a:pt x="30" y="5"/>
                </a:lnTo>
                <a:lnTo>
                  <a:pt x="35" y="5"/>
                </a:lnTo>
                <a:lnTo>
                  <a:pt x="37" y="5"/>
                </a:lnTo>
                <a:lnTo>
                  <a:pt x="39" y="4"/>
                </a:lnTo>
                <a:lnTo>
                  <a:pt x="42" y="6"/>
                </a:lnTo>
                <a:lnTo>
                  <a:pt x="53" y="21"/>
                </a:lnTo>
                <a:lnTo>
                  <a:pt x="62" y="26"/>
                </a:lnTo>
                <a:lnTo>
                  <a:pt x="71" y="31"/>
                </a:lnTo>
                <a:lnTo>
                  <a:pt x="73" y="33"/>
                </a:lnTo>
                <a:lnTo>
                  <a:pt x="75" y="38"/>
                </a:lnTo>
                <a:lnTo>
                  <a:pt x="79" y="39"/>
                </a:lnTo>
                <a:lnTo>
                  <a:pt x="83" y="43"/>
                </a:lnTo>
                <a:lnTo>
                  <a:pt x="85" y="48"/>
                </a:lnTo>
                <a:lnTo>
                  <a:pt x="88" y="53"/>
                </a:lnTo>
                <a:lnTo>
                  <a:pt x="89" y="60"/>
                </a:lnTo>
                <a:lnTo>
                  <a:pt x="89" y="66"/>
                </a:lnTo>
                <a:lnTo>
                  <a:pt x="89" y="73"/>
                </a:lnTo>
                <a:lnTo>
                  <a:pt x="88" y="77"/>
                </a:lnTo>
                <a:lnTo>
                  <a:pt x="85" y="79"/>
                </a:lnTo>
                <a:lnTo>
                  <a:pt x="85" y="81"/>
                </a:lnTo>
                <a:lnTo>
                  <a:pt x="85" y="82"/>
                </a:lnTo>
                <a:lnTo>
                  <a:pt x="85" y="84"/>
                </a:lnTo>
                <a:lnTo>
                  <a:pt x="84" y="86"/>
                </a:lnTo>
                <a:lnTo>
                  <a:pt x="83" y="87"/>
                </a:lnTo>
                <a:lnTo>
                  <a:pt x="78" y="88"/>
                </a:lnTo>
                <a:lnTo>
                  <a:pt x="72" y="9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4" name="Freeform 1762"/>
          <p:cNvSpPr>
            <a:spLocks/>
          </p:cNvSpPr>
          <p:nvPr/>
        </p:nvSpPr>
        <p:spPr bwMode="auto">
          <a:xfrm>
            <a:off x="2208213" y="2937785"/>
            <a:ext cx="19050" cy="34925"/>
          </a:xfrm>
          <a:custGeom>
            <a:avLst/>
            <a:gdLst>
              <a:gd name="T0" fmla="*/ 2147483647 w 37"/>
              <a:gd name="T1" fmla="*/ 0 h 66"/>
              <a:gd name="T2" fmla="*/ 2147483647 w 37"/>
              <a:gd name="T3" fmla="*/ 2147483647 h 66"/>
              <a:gd name="T4" fmla="*/ 2147483647 w 37"/>
              <a:gd name="T5" fmla="*/ 2147483647 h 66"/>
              <a:gd name="T6" fmla="*/ 0 w 37"/>
              <a:gd name="T7" fmla="*/ 2147483647 h 66"/>
              <a:gd name="T8" fmla="*/ 0 w 37"/>
              <a:gd name="T9" fmla="*/ 2147483647 h 66"/>
              <a:gd name="T10" fmla="*/ 2147483647 w 37"/>
              <a:gd name="T11" fmla="*/ 2147483647 h 66"/>
              <a:gd name="T12" fmla="*/ 2147483647 w 37"/>
              <a:gd name="T13" fmla="*/ 2147483647 h 66"/>
              <a:gd name="T14" fmla="*/ 2147483647 w 37"/>
              <a:gd name="T15" fmla="*/ 2147483647 h 66"/>
              <a:gd name="T16" fmla="*/ 2147483647 w 37"/>
              <a:gd name="T17" fmla="*/ 2147483647 h 66"/>
              <a:gd name="T18" fmla="*/ 2147483647 w 37"/>
              <a:gd name="T19" fmla="*/ 2147483647 h 66"/>
              <a:gd name="T20" fmla="*/ 2147483647 w 37"/>
              <a:gd name="T21" fmla="*/ 2147483647 h 66"/>
              <a:gd name="T22" fmla="*/ 2147483647 w 37"/>
              <a:gd name="T23" fmla="*/ 2147483647 h 66"/>
              <a:gd name="T24" fmla="*/ 2147483647 w 37"/>
              <a:gd name="T25" fmla="*/ 2147483647 h 66"/>
              <a:gd name="T26" fmla="*/ 2147483647 w 37"/>
              <a:gd name="T27" fmla="*/ 2147483647 h 66"/>
              <a:gd name="T28" fmla="*/ 2147483647 w 37"/>
              <a:gd name="T29" fmla="*/ 2147483647 h 66"/>
              <a:gd name="T30" fmla="*/ 2147483647 w 37"/>
              <a:gd name="T31" fmla="*/ 2147483647 h 66"/>
              <a:gd name="T32" fmla="*/ 2147483647 w 37"/>
              <a:gd name="T33" fmla="*/ 2147483647 h 66"/>
              <a:gd name="T34" fmla="*/ 2147483647 w 37"/>
              <a:gd name="T35" fmla="*/ 2147483647 h 66"/>
              <a:gd name="T36" fmla="*/ 2147483647 w 37"/>
              <a:gd name="T37" fmla="*/ 2147483647 h 66"/>
              <a:gd name="T38" fmla="*/ 2147483647 w 37"/>
              <a:gd name="T39" fmla="*/ 2147483647 h 66"/>
              <a:gd name="T40" fmla="*/ 2147483647 w 37"/>
              <a:gd name="T41" fmla="*/ 2147483647 h 66"/>
              <a:gd name="T42" fmla="*/ 2147483647 w 37"/>
              <a:gd name="T43" fmla="*/ 2147483647 h 66"/>
              <a:gd name="T44" fmla="*/ 2147483647 w 37"/>
              <a:gd name="T45" fmla="*/ 2147483647 h 66"/>
              <a:gd name="T46" fmla="*/ 2147483647 w 37"/>
              <a:gd name="T47" fmla="*/ 2147483647 h 66"/>
              <a:gd name="T48" fmla="*/ 2147483647 w 37"/>
              <a:gd name="T49" fmla="*/ 2147483647 h 66"/>
              <a:gd name="T50" fmla="*/ 2147483647 w 37"/>
              <a:gd name="T51" fmla="*/ 0 h 66"/>
              <a:gd name="T52" fmla="*/ 2147483647 w 37"/>
              <a:gd name="T53" fmla="*/ 0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66"/>
              <a:gd name="T83" fmla="*/ 37 w 37"/>
              <a:gd name="T84" fmla="*/ 66 h 6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66">
                <a:moveTo>
                  <a:pt x="10" y="0"/>
                </a:moveTo>
                <a:lnTo>
                  <a:pt x="5" y="5"/>
                </a:lnTo>
                <a:lnTo>
                  <a:pt x="2" y="10"/>
                </a:lnTo>
                <a:lnTo>
                  <a:pt x="0" y="15"/>
                </a:lnTo>
                <a:lnTo>
                  <a:pt x="0" y="21"/>
                </a:lnTo>
                <a:lnTo>
                  <a:pt x="2" y="27"/>
                </a:lnTo>
                <a:lnTo>
                  <a:pt x="3" y="33"/>
                </a:lnTo>
                <a:lnTo>
                  <a:pt x="6" y="39"/>
                </a:lnTo>
                <a:lnTo>
                  <a:pt x="10" y="44"/>
                </a:lnTo>
                <a:lnTo>
                  <a:pt x="11" y="45"/>
                </a:lnTo>
                <a:lnTo>
                  <a:pt x="13" y="47"/>
                </a:lnTo>
                <a:lnTo>
                  <a:pt x="17" y="50"/>
                </a:lnTo>
                <a:lnTo>
                  <a:pt x="22" y="58"/>
                </a:lnTo>
                <a:lnTo>
                  <a:pt x="26" y="61"/>
                </a:lnTo>
                <a:lnTo>
                  <a:pt x="28" y="64"/>
                </a:lnTo>
                <a:lnTo>
                  <a:pt x="32" y="66"/>
                </a:lnTo>
                <a:lnTo>
                  <a:pt x="37" y="66"/>
                </a:lnTo>
                <a:lnTo>
                  <a:pt x="36" y="59"/>
                </a:lnTo>
                <a:lnTo>
                  <a:pt x="32" y="44"/>
                </a:lnTo>
                <a:lnTo>
                  <a:pt x="28" y="29"/>
                </a:lnTo>
                <a:lnTo>
                  <a:pt x="27" y="22"/>
                </a:lnTo>
                <a:lnTo>
                  <a:pt x="24" y="17"/>
                </a:lnTo>
                <a:lnTo>
                  <a:pt x="21" y="12"/>
                </a:lnTo>
                <a:lnTo>
                  <a:pt x="17" y="6"/>
                </a:lnTo>
                <a:lnTo>
                  <a:pt x="15" y="4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5" name="Freeform 1763"/>
          <p:cNvSpPr>
            <a:spLocks/>
          </p:cNvSpPr>
          <p:nvPr/>
        </p:nvSpPr>
        <p:spPr bwMode="auto">
          <a:xfrm>
            <a:off x="2208213" y="2937785"/>
            <a:ext cx="19050" cy="34925"/>
          </a:xfrm>
          <a:custGeom>
            <a:avLst/>
            <a:gdLst>
              <a:gd name="T0" fmla="*/ 2147483647 w 37"/>
              <a:gd name="T1" fmla="*/ 0 h 66"/>
              <a:gd name="T2" fmla="*/ 2147483647 w 37"/>
              <a:gd name="T3" fmla="*/ 2147483647 h 66"/>
              <a:gd name="T4" fmla="*/ 2147483647 w 37"/>
              <a:gd name="T5" fmla="*/ 2147483647 h 66"/>
              <a:gd name="T6" fmla="*/ 0 w 37"/>
              <a:gd name="T7" fmla="*/ 2147483647 h 66"/>
              <a:gd name="T8" fmla="*/ 0 w 37"/>
              <a:gd name="T9" fmla="*/ 2147483647 h 66"/>
              <a:gd name="T10" fmla="*/ 2147483647 w 37"/>
              <a:gd name="T11" fmla="*/ 2147483647 h 66"/>
              <a:gd name="T12" fmla="*/ 2147483647 w 37"/>
              <a:gd name="T13" fmla="*/ 2147483647 h 66"/>
              <a:gd name="T14" fmla="*/ 2147483647 w 37"/>
              <a:gd name="T15" fmla="*/ 2147483647 h 66"/>
              <a:gd name="T16" fmla="*/ 2147483647 w 37"/>
              <a:gd name="T17" fmla="*/ 2147483647 h 66"/>
              <a:gd name="T18" fmla="*/ 2147483647 w 37"/>
              <a:gd name="T19" fmla="*/ 2147483647 h 66"/>
              <a:gd name="T20" fmla="*/ 2147483647 w 37"/>
              <a:gd name="T21" fmla="*/ 2147483647 h 66"/>
              <a:gd name="T22" fmla="*/ 2147483647 w 37"/>
              <a:gd name="T23" fmla="*/ 2147483647 h 66"/>
              <a:gd name="T24" fmla="*/ 2147483647 w 37"/>
              <a:gd name="T25" fmla="*/ 2147483647 h 66"/>
              <a:gd name="T26" fmla="*/ 2147483647 w 37"/>
              <a:gd name="T27" fmla="*/ 2147483647 h 66"/>
              <a:gd name="T28" fmla="*/ 2147483647 w 37"/>
              <a:gd name="T29" fmla="*/ 2147483647 h 66"/>
              <a:gd name="T30" fmla="*/ 2147483647 w 37"/>
              <a:gd name="T31" fmla="*/ 2147483647 h 66"/>
              <a:gd name="T32" fmla="*/ 2147483647 w 37"/>
              <a:gd name="T33" fmla="*/ 2147483647 h 66"/>
              <a:gd name="T34" fmla="*/ 2147483647 w 37"/>
              <a:gd name="T35" fmla="*/ 2147483647 h 66"/>
              <a:gd name="T36" fmla="*/ 2147483647 w 37"/>
              <a:gd name="T37" fmla="*/ 2147483647 h 66"/>
              <a:gd name="T38" fmla="*/ 2147483647 w 37"/>
              <a:gd name="T39" fmla="*/ 2147483647 h 66"/>
              <a:gd name="T40" fmla="*/ 2147483647 w 37"/>
              <a:gd name="T41" fmla="*/ 2147483647 h 66"/>
              <a:gd name="T42" fmla="*/ 2147483647 w 37"/>
              <a:gd name="T43" fmla="*/ 2147483647 h 66"/>
              <a:gd name="T44" fmla="*/ 2147483647 w 37"/>
              <a:gd name="T45" fmla="*/ 2147483647 h 66"/>
              <a:gd name="T46" fmla="*/ 2147483647 w 37"/>
              <a:gd name="T47" fmla="*/ 2147483647 h 66"/>
              <a:gd name="T48" fmla="*/ 2147483647 w 37"/>
              <a:gd name="T49" fmla="*/ 2147483647 h 66"/>
              <a:gd name="T50" fmla="*/ 2147483647 w 37"/>
              <a:gd name="T51" fmla="*/ 0 h 66"/>
              <a:gd name="T52" fmla="*/ 2147483647 w 37"/>
              <a:gd name="T53" fmla="*/ 0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"/>
              <a:gd name="T82" fmla="*/ 0 h 66"/>
              <a:gd name="T83" fmla="*/ 37 w 37"/>
              <a:gd name="T84" fmla="*/ 66 h 6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" h="66">
                <a:moveTo>
                  <a:pt x="10" y="0"/>
                </a:moveTo>
                <a:lnTo>
                  <a:pt x="5" y="5"/>
                </a:lnTo>
                <a:lnTo>
                  <a:pt x="2" y="10"/>
                </a:lnTo>
                <a:lnTo>
                  <a:pt x="0" y="15"/>
                </a:lnTo>
                <a:lnTo>
                  <a:pt x="0" y="21"/>
                </a:lnTo>
                <a:lnTo>
                  <a:pt x="2" y="27"/>
                </a:lnTo>
                <a:lnTo>
                  <a:pt x="3" y="33"/>
                </a:lnTo>
                <a:lnTo>
                  <a:pt x="6" y="39"/>
                </a:lnTo>
                <a:lnTo>
                  <a:pt x="10" y="44"/>
                </a:lnTo>
                <a:lnTo>
                  <a:pt x="11" y="45"/>
                </a:lnTo>
                <a:lnTo>
                  <a:pt x="13" y="47"/>
                </a:lnTo>
                <a:lnTo>
                  <a:pt x="17" y="50"/>
                </a:lnTo>
                <a:lnTo>
                  <a:pt x="22" y="58"/>
                </a:lnTo>
                <a:lnTo>
                  <a:pt x="26" y="61"/>
                </a:lnTo>
                <a:lnTo>
                  <a:pt x="28" y="64"/>
                </a:lnTo>
                <a:lnTo>
                  <a:pt x="32" y="66"/>
                </a:lnTo>
                <a:lnTo>
                  <a:pt x="37" y="66"/>
                </a:lnTo>
                <a:lnTo>
                  <a:pt x="36" y="59"/>
                </a:lnTo>
                <a:lnTo>
                  <a:pt x="32" y="44"/>
                </a:lnTo>
                <a:lnTo>
                  <a:pt x="28" y="29"/>
                </a:lnTo>
                <a:lnTo>
                  <a:pt x="27" y="22"/>
                </a:lnTo>
                <a:lnTo>
                  <a:pt x="24" y="17"/>
                </a:lnTo>
                <a:lnTo>
                  <a:pt x="21" y="12"/>
                </a:lnTo>
                <a:lnTo>
                  <a:pt x="17" y="6"/>
                </a:lnTo>
                <a:lnTo>
                  <a:pt x="15" y="4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6" name="Freeform 1764"/>
          <p:cNvSpPr>
            <a:spLocks/>
          </p:cNvSpPr>
          <p:nvPr/>
        </p:nvSpPr>
        <p:spPr bwMode="auto">
          <a:xfrm>
            <a:off x="2265363" y="2952073"/>
            <a:ext cx="15875" cy="23812"/>
          </a:xfrm>
          <a:custGeom>
            <a:avLst/>
            <a:gdLst>
              <a:gd name="T0" fmla="*/ 2147483647 w 32"/>
              <a:gd name="T1" fmla="*/ 2147483647 h 43"/>
              <a:gd name="T2" fmla="*/ 2147483647 w 32"/>
              <a:gd name="T3" fmla="*/ 2147483647 h 43"/>
              <a:gd name="T4" fmla="*/ 0 w 32"/>
              <a:gd name="T5" fmla="*/ 2147483647 h 43"/>
              <a:gd name="T6" fmla="*/ 0 w 32"/>
              <a:gd name="T7" fmla="*/ 2147483647 h 43"/>
              <a:gd name="T8" fmla="*/ 2147483647 w 32"/>
              <a:gd name="T9" fmla="*/ 2147483647 h 43"/>
              <a:gd name="T10" fmla="*/ 2147483647 w 32"/>
              <a:gd name="T11" fmla="*/ 2147483647 h 43"/>
              <a:gd name="T12" fmla="*/ 2147483647 w 32"/>
              <a:gd name="T13" fmla="*/ 2147483647 h 43"/>
              <a:gd name="T14" fmla="*/ 2147483647 w 32"/>
              <a:gd name="T15" fmla="*/ 2147483647 h 43"/>
              <a:gd name="T16" fmla="*/ 2147483647 w 32"/>
              <a:gd name="T17" fmla="*/ 2147483647 h 43"/>
              <a:gd name="T18" fmla="*/ 2147483647 w 32"/>
              <a:gd name="T19" fmla="*/ 2147483647 h 43"/>
              <a:gd name="T20" fmla="*/ 2147483647 w 32"/>
              <a:gd name="T21" fmla="*/ 2147483647 h 43"/>
              <a:gd name="T22" fmla="*/ 2147483647 w 32"/>
              <a:gd name="T23" fmla="*/ 2147483647 h 43"/>
              <a:gd name="T24" fmla="*/ 2147483647 w 32"/>
              <a:gd name="T25" fmla="*/ 2147483647 h 43"/>
              <a:gd name="T26" fmla="*/ 2147483647 w 32"/>
              <a:gd name="T27" fmla="*/ 2147483647 h 43"/>
              <a:gd name="T28" fmla="*/ 2147483647 w 32"/>
              <a:gd name="T29" fmla="*/ 2147483647 h 43"/>
              <a:gd name="T30" fmla="*/ 2147483647 w 32"/>
              <a:gd name="T31" fmla="*/ 2147483647 h 43"/>
              <a:gd name="T32" fmla="*/ 2147483647 w 32"/>
              <a:gd name="T33" fmla="*/ 2147483647 h 43"/>
              <a:gd name="T34" fmla="*/ 2147483647 w 32"/>
              <a:gd name="T35" fmla="*/ 2147483647 h 43"/>
              <a:gd name="T36" fmla="*/ 2147483647 w 32"/>
              <a:gd name="T37" fmla="*/ 2147483647 h 43"/>
              <a:gd name="T38" fmla="*/ 2147483647 w 32"/>
              <a:gd name="T39" fmla="*/ 0 h 43"/>
              <a:gd name="T40" fmla="*/ 2147483647 w 32"/>
              <a:gd name="T41" fmla="*/ 0 h 43"/>
              <a:gd name="T42" fmla="*/ 2147483647 w 32"/>
              <a:gd name="T43" fmla="*/ 2147483647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43"/>
              <a:gd name="T68" fmla="*/ 32 w 32"/>
              <a:gd name="T69" fmla="*/ 43 h 4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43">
                <a:moveTo>
                  <a:pt x="7" y="1"/>
                </a:moveTo>
                <a:lnTo>
                  <a:pt x="1" y="8"/>
                </a:lnTo>
                <a:lnTo>
                  <a:pt x="0" y="12"/>
                </a:lnTo>
                <a:lnTo>
                  <a:pt x="0" y="17"/>
                </a:lnTo>
                <a:lnTo>
                  <a:pt x="1" y="19"/>
                </a:lnTo>
                <a:lnTo>
                  <a:pt x="3" y="20"/>
                </a:lnTo>
                <a:lnTo>
                  <a:pt x="6" y="23"/>
                </a:lnTo>
                <a:lnTo>
                  <a:pt x="14" y="31"/>
                </a:lnTo>
                <a:lnTo>
                  <a:pt x="19" y="36"/>
                </a:lnTo>
                <a:lnTo>
                  <a:pt x="24" y="39"/>
                </a:lnTo>
                <a:lnTo>
                  <a:pt x="28" y="42"/>
                </a:lnTo>
                <a:lnTo>
                  <a:pt x="32" y="43"/>
                </a:lnTo>
                <a:lnTo>
                  <a:pt x="29" y="27"/>
                </a:lnTo>
                <a:lnTo>
                  <a:pt x="27" y="20"/>
                </a:lnTo>
                <a:lnTo>
                  <a:pt x="24" y="14"/>
                </a:lnTo>
                <a:lnTo>
                  <a:pt x="22" y="8"/>
                </a:lnTo>
                <a:lnTo>
                  <a:pt x="18" y="5"/>
                </a:lnTo>
                <a:lnTo>
                  <a:pt x="14" y="3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7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7" name="Freeform 1765"/>
          <p:cNvSpPr>
            <a:spLocks/>
          </p:cNvSpPr>
          <p:nvPr/>
        </p:nvSpPr>
        <p:spPr bwMode="auto">
          <a:xfrm>
            <a:off x="2265363" y="2952073"/>
            <a:ext cx="15875" cy="23812"/>
          </a:xfrm>
          <a:custGeom>
            <a:avLst/>
            <a:gdLst>
              <a:gd name="T0" fmla="*/ 2147483647 w 32"/>
              <a:gd name="T1" fmla="*/ 2147483647 h 43"/>
              <a:gd name="T2" fmla="*/ 2147483647 w 32"/>
              <a:gd name="T3" fmla="*/ 2147483647 h 43"/>
              <a:gd name="T4" fmla="*/ 0 w 32"/>
              <a:gd name="T5" fmla="*/ 2147483647 h 43"/>
              <a:gd name="T6" fmla="*/ 0 w 32"/>
              <a:gd name="T7" fmla="*/ 2147483647 h 43"/>
              <a:gd name="T8" fmla="*/ 2147483647 w 32"/>
              <a:gd name="T9" fmla="*/ 2147483647 h 43"/>
              <a:gd name="T10" fmla="*/ 2147483647 w 32"/>
              <a:gd name="T11" fmla="*/ 2147483647 h 43"/>
              <a:gd name="T12" fmla="*/ 2147483647 w 32"/>
              <a:gd name="T13" fmla="*/ 2147483647 h 43"/>
              <a:gd name="T14" fmla="*/ 2147483647 w 32"/>
              <a:gd name="T15" fmla="*/ 2147483647 h 43"/>
              <a:gd name="T16" fmla="*/ 2147483647 w 32"/>
              <a:gd name="T17" fmla="*/ 2147483647 h 43"/>
              <a:gd name="T18" fmla="*/ 2147483647 w 32"/>
              <a:gd name="T19" fmla="*/ 2147483647 h 43"/>
              <a:gd name="T20" fmla="*/ 2147483647 w 32"/>
              <a:gd name="T21" fmla="*/ 2147483647 h 43"/>
              <a:gd name="T22" fmla="*/ 2147483647 w 32"/>
              <a:gd name="T23" fmla="*/ 2147483647 h 43"/>
              <a:gd name="T24" fmla="*/ 2147483647 w 32"/>
              <a:gd name="T25" fmla="*/ 2147483647 h 43"/>
              <a:gd name="T26" fmla="*/ 2147483647 w 32"/>
              <a:gd name="T27" fmla="*/ 2147483647 h 43"/>
              <a:gd name="T28" fmla="*/ 2147483647 w 32"/>
              <a:gd name="T29" fmla="*/ 2147483647 h 43"/>
              <a:gd name="T30" fmla="*/ 2147483647 w 32"/>
              <a:gd name="T31" fmla="*/ 2147483647 h 43"/>
              <a:gd name="T32" fmla="*/ 2147483647 w 32"/>
              <a:gd name="T33" fmla="*/ 2147483647 h 43"/>
              <a:gd name="T34" fmla="*/ 2147483647 w 32"/>
              <a:gd name="T35" fmla="*/ 2147483647 h 43"/>
              <a:gd name="T36" fmla="*/ 2147483647 w 32"/>
              <a:gd name="T37" fmla="*/ 2147483647 h 43"/>
              <a:gd name="T38" fmla="*/ 2147483647 w 32"/>
              <a:gd name="T39" fmla="*/ 0 h 43"/>
              <a:gd name="T40" fmla="*/ 2147483647 w 32"/>
              <a:gd name="T41" fmla="*/ 0 h 43"/>
              <a:gd name="T42" fmla="*/ 2147483647 w 32"/>
              <a:gd name="T43" fmla="*/ 2147483647 h 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2"/>
              <a:gd name="T67" fmla="*/ 0 h 43"/>
              <a:gd name="T68" fmla="*/ 32 w 32"/>
              <a:gd name="T69" fmla="*/ 43 h 4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2" h="43">
                <a:moveTo>
                  <a:pt x="7" y="1"/>
                </a:moveTo>
                <a:lnTo>
                  <a:pt x="1" y="8"/>
                </a:lnTo>
                <a:lnTo>
                  <a:pt x="0" y="12"/>
                </a:lnTo>
                <a:lnTo>
                  <a:pt x="0" y="17"/>
                </a:lnTo>
                <a:lnTo>
                  <a:pt x="1" y="19"/>
                </a:lnTo>
                <a:lnTo>
                  <a:pt x="3" y="20"/>
                </a:lnTo>
                <a:lnTo>
                  <a:pt x="6" y="23"/>
                </a:lnTo>
                <a:lnTo>
                  <a:pt x="14" y="31"/>
                </a:lnTo>
                <a:lnTo>
                  <a:pt x="19" y="36"/>
                </a:lnTo>
                <a:lnTo>
                  <a:pt x="24" y="39"/>
                </a:lnTo>
                <a:lnTo>
                  <a:pt x="28" y="42"/>
                </a:lnTo>
                <a:lnTo>
                  <a:pt x="32" y="43"/>
                </a:lnTo>
                <a:lnTo>
                  <a:pt x="29" y="27"/>
                </a:lnTo>
                <a:lnTo>
                  <a:pt x="27" y="20"/>
                </a:lnTo>
                <a:lnTo>
                  <a:pt x="24" y="14"/>
                </a:lnTo>
                <a:lnTo>
                  <a:pt x="22" y="8"/>
                </a:lnTo>
                <a:lnTo>
                  <a:pt x="18" y="5"/>
                </a:lnTo>
                <a:lnTo>
                  <a:pt x="14" y="3"/>
                </a:lnTo>
                <a:lnTo>
                  <a:pt x="13" y="1"/>
                </a:lnTo>
                <a:lnTo>
                  <a:pt x="11" y="0"/>
                </a:lnTo>
                <a:lnTo>
                  <a:pt x="10" y="0"/>
                </a:lnTo>
                <a:lnTo>
                  <a:pt x="7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8" name="Freeform 1766"/>
          <p:cNvSpPr>
            <a:spLocks/>
          </p:cNvSpPr>
          <p:nvPr/>
        </p:nvSpPr>
        <p:spPr bwMode="auto">
          <a:xfrm>
            <a:off x="2282825" y="2953660"/>
            <a:ext cx="20638" cy="23813"/>
          </a:xfrm>
          <a:custGeom>
            <a:avLst/>
            <a:gdLst>
              <a:gd name="T0" fmla="*/ 2147483647 w 39"/>
              <a:gd name="T1" fmla="*/ 2147483647 h 44"/>
              <a:gd name="T2" fmla="*/ 2147483647 w 39"/>
              <a:gd name="T3" fmla="*/ 2147483647 h 44"/>
              <a:gd name="T4" fmla="*/ 2147483647 w 39"/>
              <a:gd name="T5" fmla="*/ 2147483647 h 44"/>
              <a:gd name="T6" fmla="*/ 2147483647 w 39"/>
              <a:gd name="T7" fmla="*/ 2147483647 h 44"/>
              <a:gd name="T8" fmla="*/ 2147483647 w 39"/>
              <a:gd name="T9" fmla="*/ 2147483647 h 44"/>
              <a:gd name="T10" fmla="*/ 0 w 39"/>
              <a:gd name="T11" fmla="*/ 2147483647 h 44"/>
              <a:gd name="T12" fmla="*/ 0 w 39"/>
              <a:gd name="T13" fmla="*/ 0 h 44"/>
              <a:gd name="T14" fmla="*/ 2147483647 w 39"/>
              <a:gd name="T15" fmla="*/ 0 h 44"/>
              <a:gd name="T16" fmla="*/ 2147483647 w 39"/>
              <a:gd name="T17" fmla="*/ 2147483647 h 44"/>
              <a:gd name="T18" fmla="*/ 2147483647 w 39"/>
              <a:gd name="T19" fmla="*/ 2147483647 h 44"/>
              <a:gd name="T20" fmla="*/ 2147483647 w 39"/>
              <a:gd name="T21" fmla="*/ 2147483647 h 44"/>
              <a:gd name="T22" fmla="*/ 2147483647 w 39"/>
              <a:gd name="T23" fmla="*/ 2147483647 h 44"/>
              <a:gd name="T24" fmla="*/ 2147483647 w 39"/>
              <a:gd name="T25" fmla="*/ 2147483647 h 44"/>
              <a:gd name="T26" fmla="*/ 2147483647 w 39"/>
              <a:gd name="T27" fmla="*/ 2147483647 h 44"/>
              <a:gd name="T28" fmla="*/ 2147483647 w 39"/>
              <a:gd name="T29" fmla="*/ 2147483647 h 44"/>
              <a:gd name="T30" fmla="*/ 2147483647 w 39"/>
              <a:gd name="T31" fmla="*/ 2147483647 h 44"/>
              <a:gd name="T32" fmla="*/ 2147483647 w 39"/>
              <a:gd name="T33" fmla="*/ 2147483647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9"/>
              <a:gd name="T52" fmla="*/ 0 h 44"/>
              <a:gd name="T53" fmla="*/ 39 w 39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9" h="44">
                <a:moveTo>
                  <a:pt x="32" y="38"/>
                </a:moveTo>
                <a:lnTo>
                  <a:pt x="21" y="28"/>
                </a:lnTo>
                <a:lnTo>
                  <a:pt x="16" y="25"/>
                </a:lnTo>
                <a:lnTo>
                  <a:pt x="11" y="20"/>
                </a:lnTo>
                <a:lnTo>
                  <a:pt x="2" y="7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13" y="3"/>
                </a:lnTo>
                <a:lnTo>
                  <a:pt x="21" y="7"/>
                </a:lnTo>
                <a:lnTo>
                  <a:pt x="27" y="13"/>
                </a:lnTo>
                <a:lnTo>
                  <a:pt x="32" y="19"/>
                </a:lnTo>
                <a:lnTo>
                  <a:pt x="36" y="27"/>
                </a:lnTo>
                <a:lnTo>
                  <a:pt x="38" y="35"/>
                </a:lnTo>
                <a:lnTo>
                  <a:pt x="39" y="44"/>
                </a:lnTo>
                <a:lnTo>
                  <a:pt x="34" y="43"/>
                </a:lnTo>
                <a:lnTo>
                  <a:pt x="32" y="3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89" name="Freeform 1767"/>
          <p:cNvSpPr>
            <a:spLocks/>
          </p:cNvSpPr>
          <p:nvPr/>
        </p:nvSpPr>
        <p:spPr bwMode="auto">
          <a:xfrm>
            <a:off x="2282825" y="2953660"/>
            <a:ext cx="20638" cy="23813"/>
          </a:xfrm>
          <a:custGeom>
            <a:avLst/>
            <a:gdLst>
              <a:gd name="T0" fmla="*/ 2147483647 w 39"/>
              <a:gd name="T1" fmla="*/ 2147483647 h 44"/>
              <a:gd name="T2" fmla="*/ 2147483647 w 39"/>
              <a:gd name="T3" fmla="*/ 2147483647 h 44"/>
              <a:gd name="T4" fmla="*/ 2147483647 w 39"/>
              <a:gd name="T5" fmla="*/ 2147483647 h 44"/>
              <a:gd name="T6" fmla="*/ 2147483647 w 39"/>
              <a:gd name="T7" fmla="*/ 2147483647 h 44"/>
              <a:gd name="T8" fmla="*/ 2147483647 w 39"/>
              <a:gd name="T9" fmla="*/ 2147483647 h 44"/>
              <a:gd name="T10" fmla="*/ 0 w 39"/>
              <a:gd name="T11" fmla="*/ 2147483647 h 44"/>
              <a:gd name="T12" fmla="*/ 0 w 39"/>
              <a:gd name="T13" fmla="*/ 0 h 44"/>
              <a:gd name="T14" fmla="*/ 2147483647 w 39"/>
              <a:gd name="T15" fmla="*/ 0 h 44"/>
              <a:gd name="T16" fmla="*/ 2147483647 w 39"/>
              <a:gd name="T17" fmla="*/ 2147483647 h 44"/>
              <a:gd name="T18" fmla="*/ 2147483647 w 39"/>
              <a:gd name="T19" fmla="*/ 2147483647 h 44"/>
              <a:gd name="T20" fmla="*/ 2147483647 w 39"/>
              <a:gd name="T21" fmla="*/ 2147483647 h 44"/>
              <a:gd name="T22" fmla="*/ 2147483647 w 39"/>
              <a:gd name="T23" fmla="*/ 2147483647 h 44"/>
              <a:gd name="T24" fmla="*/ 2147483647 w 39"/>
              <a:gd name="T25" fmla="*/ 2147483647 h 44"/>
              <a:gd name="T26" fmla="*/ 2147483647 w 39"/>
              <a:gd name="T27" fmla="*/ 2147483647 h 44"/>
              <a:gd name="T28" fmla="*/ 2147483647 w 39"/>
              <a:gd name="T29" fmla="*/ 2147483647 h 44"/>
              <a:gd name="T30" fmla="*/ 2147483647 w 39"/>
              <a:gd name="T31" fmla="*/ 2147483647 h 44"/>
              <a:gd name="T32" fmla="*/ 2147483647 w 39"/>
              <a:gd name="T33" fmla="*/ 2147483647 h 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9"/>
              <a:gd name="T52" fmla="*/ 0 h 44"/>
              <a:gd name="T53" fmla="*/ 39 w 39"/>
              <a:gd name="T54" fmla="*/ 44 h 4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9" h="44">
                <a:moveTo>
                  <a:pt x="32" y="38"/>
                </a:moveTo>
                <a:lnTo>
                  <a:pt x="21" y="28"/>
                </a:lnTo>
                <a:lnTo>
                  <a:pt x="16" y="25"/>
                </a:lnTo>
                <a:lnTo>
                  <a:pt x="11" y="20"/>
                </a:lnTo>
                <a:lnTo>
                  <a:pt x="2" y="7"/>
                </a:lnTo>
                <a:lnTo>
                  <a:pt x="0" y="3"/>
                </a:lnTo>
                <a:lnTo>
                  <a:pt x="0" y="0"/>
                </a:lnTo>
                <a:lnTo>
                  <a:pt x="7" y="0"/>
                </a:lnTo>
                <a:lnTo>
                  <a:pt x="13" y="3"/>
                </a:lnTo>
                <a:lnTo>
                  <a:pt x="21" y="7"/>
                </a:lnTo>
                <a:lnTo>
                  <a:pt x="27" y="13"/>
                </a:lnTo>
                <a:lnTo>
                  <a:pt x="32" y="19"/>
                </a:lnTo>
                <a:lnTo>
                  <a:pt x="36" y="27"/>
                </a:lnTo>
                <a:lnTo>
                  <a:pt x="38" y="35"/>
                </a:lnTo>
                <a:lnTo>
                  <a:pt x="39" y="44"/>
                </a:lnTo>
                <a:lnTo>
                  <a:pt x="34" y="43"/>
                </a:lnTo>
                <a:lnTo>
                  <a:pt x="32" y="3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0" name="Freeform 1768"/>
          <p:cNvSpPr>
            <a:spLocks/>
          </p:cNvSpPr>
          <p:nvPr/>
        </p:nvSpPr>
        <p:spPr bwMode="auto">
          <a:xfrm>
            <a:off x="2254250" y="2980648"/>
            <a:ext cx="14288" cy="6350"/>
          </a:xfrm>
          <a:custGeom>
            <a:avLst/>
            <a:gdLst>
              <a:gd name="T0" fmla="*/ 2147483647 w 27"/>
              <a:gd name="T1" fmla="*/ 2147483647 h 13"/>
              <a:gd name="T2" fmla="*/ 2147483647 w 27"/>
              <a:gd name="T3" fmla="*/ 2147483647 h 13"/>
              <a:gd name="T4" fmla="*/ 2147483647 w 27"/>
              <a:gd name="T5" fmla="*/ 2147483647 h 13"/>
              <a:gd name="T6" fmla="*/ 2147483647 w 27"/>
              <a:gd name="T7" fmla="*/ 2147483647 h 13"/>
              <a:gd name="T8" fmla="*/ 2147483647 w 27"/>
              <a:gd name="T9" fmla="*/ 2147483647 h 13"/>
              <a:gd name="T10" fmla="*/ 2147483647 w 27"/>
              <a:gd name="T11" fmla="*/ 2147483647 h 13"/>
              <a:gd name="T12" fmla="*/ 2147483647 w 27"/>
              <a:gd name="T13" fmla="*/ 2147483647 h 13"/>
              <a:gd name="T14" fmla="*/ 0 w 27"/>
              <a:gd name="T15" fmla="*/ 2147483647 h 13"/>
              <a:gd name="T16" fmla="*/ 0 w 27"/>
              <a:gd name="T17" fmla="*/ 2147483647 h 13"/>
              <a:gd name="T18" fmla="*/ 2147483647 w 27"/>
              <a:gd name="T19" fmla="*/ 0 h 13"/>
              <a:gd name="T20" fmla="*/ 2147483647 w 27"/>
              <a:gd name="T21" fmla="*/ 0 h 13"/>
              <a:gd name="T22" fmla="*/ 2147483647 w 27"/>
              <a:gd name="T23" fmla="*/ 2147483647 h 13"/>
              <a:gd name="T24" fmla="*/ 2147483647 w 27"/>
              <a:gd name="T25" fmla="*/ 2147483647 h 13"/>
              <a:gd name="T26" fmla="*/ 2147483647 w 27"/>
              <a:gd name="T27" fmla="*/ 2147483647 h 13"/>
              <a:gd name="T28" fmla="*/ 2147483647 w 27"/>
              <a:gd name="T29" fmla="*/ 2147483647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7"/>
              <a:gd name="T46" fmla="*/ 0 h 13"/>
              <a:gd name="T47" fmla="*/ 27 w 27"/>
              <a:gd name="T48" fmla="*/ 13 h 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7" h="13">
                <a:moveTo>
                  <a:pt x="22" y="8"/>
                </a:moveTo>
                <a:lnTo>
                  <a:pt x="19" y="12"/>
                </a:lnTo>
                <a:lnTo>
                  <a:pt x="15" y="13"/>
                </a:lnTo>
                <a:lnTo>
                  <a:pt x="11" y="12"/>
                </a:lnTo>
                <a:lnTo>
                  <a:pt x="9" y="11"/>
                </a:lnTo>
                <a:lnTo>
                  <a:pt x="3" y="7"/>
                </a:lnTo>
                <a:lnTo>
                  <a:pt x="1" y="4"/>
                </a:lnTo>
                <a:lnTo>
                  <a:pt x="0" y="2"/>
                </a:lnTo>
                <a:lnTo>
                  <a:pt x="14" y="0"/>
                </a:lnTo>
                <a:lnTo>
                  <a:pt x="27" y="0"/>
                </a:lnTo>
                <a:lnTo>
                  <a:pt x="27" y="5"/>
                </a:lnTo>
                <a:lnTo>
                  <a:pt x="26" y="7"/>
                </a:lnTo>
                <a:lnTo>
                  <a:pt x="23" y="7"/>
                </a:lnTo>
                <a:lnTo>
                  <a:pt x="22" y="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1" name="Freeform 1769"/>
          <p:cNvSpPr>
            <a:spLocks/>
          </p:cNvSpPr>
          <p:nvPr/>
        </p:nvSpPr>
        <p:spPr bwMode="auto">
          <a:xfrm>
            <a:off x="2254250" y="2980648"/>
            <a:ext cx="14288" cy="6350"/>
          </a:xfrm>
          <a:custGeom>
            <a:avLst/>
            <a:gdLst>
              <a:gd name="T0" fmla="*/ 2147483647 w 27"/>
              <a:gd name="T1" fmla="*/ 2147483647 h 13"/>
              <a:gd name="T2" fmla="*/ 2147483647 w 27"/>
              <a:gd name="T3" fmla="*/ 2147483647 h 13"/>
              <a:gd name="T4" fmla="*/ 2147483647 w 27"/>
              <a:gd name="T5" fmla="*/ 2147483647 h 13"/>
              <a:gd name="T6" fmla="*/ 2147483647 w 27"/>
              <a:gd name="T7" fmla="*/ 2147483647 h 13"/>
              <a:gd name="T8" fmla="*/ 2147483647 w 27"/>
              <a:gd name="T9" fmla="*/ 2147483647 h 13"/>
              <a:gd name="T10" fmla="*/ 2147483647 w 27"/>
              <a:gd name="T11" fmla="*/ 2147483647 h 13"/>
              <a:gd name="T12" fmla="*/ 2147483647 w 27"/>
              <a:gd name="T13" fmla="*/ 2147483647 h 13"/>
              <a:gd name="T14" fmla="*/ 0 w 27"/>
              <a:gd name="T15" fmla="*/ 2147483647 h 13"/>
              <a:gd name="T16" fmla="*/ 0 w 27"/>
              <a:gd name="T17" fmla="*/ 2147483647 h 13"/>
              <a:gd name="T18" fmla="*/ 2147483647 w 27"/>
              <a:gd name="T19" fmla="*/ 0 h 13"/>
              <a:gd name="T20" fmla="*/ 2147483647 w 27"/>
              <a:gd name="T21" fmla="*/ 0 h 13"/>
              <a:gd name="T22" fmla="*/ 2147483647 w 27"/>
              <a:gd name="T23" fmla="*/ 2147483647 h 13"/>
              <a:gd name="T24" fmla="*/ 2147483647 w 27"/>
              <a:gd name="T25" fmla="*/ 2147483647 h 13"/>
              <a:gd name="T26" fmla="*/ 2147483647 w 27"/>
              <a:gd name="T27" fmla="*/ 2147483647 h 13"/>
              <a:gd name="T28" fmla="*/ 2147483647 w 27"/>
              <a:gd name="T29" fmla="*/ 2147483647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7"/>
              <a:gd name="T46" fmla="*/ 0 h 13"/>
              <a:gd name="T47" fmla="*/ 27 w 27"/>
              <a:gd name="T48" fmla="*/ 13 h 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7" h="13">
                <a:moveTo>
                  <a:pt x="22" y="8"/>
                </a:moveTo>
                <a:lnTo>
                  <a:pt x="19" y="12"/>
                </a:lnTo>
                <a:lnTo>
                  <a:pt x="15" y="13"/>
                </a:lnTo>
                <a:lnTo>
                  <a:pt x="11" y="12"/>
                </a:lnTo>
                <a:lnTo>
                  <a:pt x="9" y="11"/>
                </a:lnTo>
                <a:lnTo>
                  <a:pt x="3" y="7"/>
                </a:lnTo>
                <a:lnTo>
                  <a:pt x="1" y="4"/>
                </a:lnTo>
                <a:lnTo>
                  <a:pt x="0" y="2"/>
                </a:lnTo>
                <a:lnTo>
                  <a:pt x="14" y="0"/>
                </a:lnTo>
                <a:lnTo>
                  <a:pt x="27" y="0"/>
                </a:lnTo>
                <a:lnTo>
                  <a:pt x="27" y="5"/>
                </a:lnTo>
                <a:lnTo>
                  <a:pt x="26" y="7"/>
                </a:lnTo>
                <a:lnTo>
                  <a:pt x="23" y="7"/>
                </a:lnTo>
                <a:lnTo>
                  <a:pt x="22" y="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2" name="Freeform 1770"/>
          <p:cNvSpPr>
            <a:spLocks/>
          </p:cNvSpPr>
          <p:nvPr/>
        </p:nvSpPr>
        <p:spPr bwMode="auto">
          <a:xfrm>
            <a:off x="2235200" y="3013985"/>
            <a:ext cx="11113" cy="12700"/>
          </a:xfrm>
          <a:custGeom>
            <a:avLst/>
            <a:gdLst>
              <a:gd name="T0" fmla="*/ 2147483647 w 19"/>
              <a:gd name="T1" fmla="*/ 2147483647 h 25"/>
              <a:gd name="T2" fmla="*/ 2147483647 w 19"/>
              <a:gd name="T3" fmla="*/ 2147483647 h 25"/>
              <a:gd name="T4" fmla="*/ 2147483647 w 19"/>
              <a:gd name="T5" fmla="*/ 2147483647 h 25"/>
              <a:gd name="T6" fmla="*/ 2147483647 w 19"/>
              <a:gd name="T7" fmla="*/ 2147483647 h 25"/>
              <a:gd name="T8" fmla="*/ 0 w 19"/>
              <a:gd name="T9" fmla="*/ 0 h 25"/>
              <a:gd name="T10" fmla="*/ 2147483647 w 19"/>
              <a:gd name="T11" fmla="*/ 2147483647 h 25"/>
              <a:gd name="T12" fmla="*/ 2147483647 w 19"/>
              <a:gd name="T13" fmla="*/ 2147483647 h 25"/>
              <a:gd name="T14" fmla="*/ 2147483647 w 19"/>
              <a:gd name="T15" fmla="*/ 2147483647 h 25"/>
              <a:gd name="T16" fmla="*/ 2147483647 w 19"/>
              <a:gd name="T17" fmla="*/ 2147483647 h 25"/>
              <a:gd name="T18" fmla="*/ 2147483647 w 19"/>
              <a:gd name="T19" fmla="*/ 2147483647 h 25"/>
              <a:gd name="T20" fmla="*/ 2147483647 w 19"/>
              <a:gd name="T21" fmla="*/ 2147483647 h 25"/>
              <a:gd name="T22" fmla="*/ 2147483647 w 19"/>
              <a:gd name="T23" fmla="*/ 2147483647 h 25"/>
              <a:gd name="T24" fmla="*/ 2147483647 w 19"/>
              <a:gd name="T25" fmla="*/ 2147483647 h 25"/>
              <a:gd name="T26" fmla="*/ 2147483647 w 19"/>
              <a:gd name="T27" fmla="*/ 2147483647 h 25"/>
              <a:gd name="T28" fmla="*/ 2147483647 w 19"/>
              <a:gd name="T29" fmla="*/ 2147483647 h 25"/>
              <a:gd name="T30" fmla="*/ 2147483647 w 19"/>
              <a:gd name="T31" fmla="*/ 2147483647 h 25"/>
              <a:gd name="T32" fmla="*/ 2147483647 w 19"/>
              <a:gd name="T33" fmla="*/ 2147483647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"/>
              <a:gd name="T52" fmla="*/ 0 h 25"/>
              <a:gd name="T53" fmla="*/ 19 w 19"/>
              <a:gd name="T54" fmla="*/ 25 h 2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" h="25">
                <a:moveTo>
                  <a:pt x="14" y="7"/>
                </a:moveTo>
                <a:lnTo>
                  <a:pt x="12" y="5"/>
                </a:lnTo>
                <a:lnTo>
                  <a:pt x="9" y="4"/>
                </a:lnTo>
                <a:lnTo>
                  <a:pt x="6" y="2"/>
                </a:lnTo>
                <a:lnTo>
                  <a:pt x="0" y="0"/>
                </a:lnTo>
                <a:lnTo>
                  <a:pt x="2" y="5"/>
                </a:lnTo>
                <a:lnTo>
                  <a:pt x="6" y="14"/>
                </a:lnTo>
                <a:lnTo>
                  <a:pt x="8" y="18"/>
                </a:lnTo>
                <a:lnTo>
                  <a:pt x="12" y="21"/>
                </a:lnTo>
                <a:lnTo>
                  <a:pt x="14" y="25"/>
                </a:lnTo>
                <a:lnTo>
                  <a:pt x="17" y="25"/>
                </a:lnTo>
                <a:lnTo>
                  <a:pt x="18" y="20"/>
                </a:lnTo>
                <a:lnTo>
                  <a:pt x="19" y="15"/>
                </a:lnTo>
                <a:lnTo>
                  <a:pt x="19" y="13"/>
                </a:lnTo>
                <a:lnTo>
                  <a:pt x="19" y="10"/>
                </a:lnTo>
                <a:lnTo>
                  <a:pt x="17" y="8"/>
                </a:lnTo>
                <a:lnTo>
                  <a:pt x="14" y="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3" name="Freeform 1771"/>
          <p:cNvSpPr>
            <a:spLocks/>
          </p:cNvSpPr>
          <p:nvPr/>
        </p:nvSpPr>
        <p:spPr bwMode="auto">
          <a:xfrm>
            <a:off x="2235200" y="3013985"/>
            <a:ext cx="11113" cy="12700"/>
          </a:xfrm>
          <a:custGeom>
            <a:avLst/>
            <a:gdLst>
              <a:gd name="T0" fmla="*/ 2147483647 w 19"/>
              <a:gd name="T1" fmla="*/ 2147483647 h 25"/>
              <a:gd name="T2" fmla="*/ 2147483647 w 19"/>
              <a:gd name="T3" fmla="*/ 2147483647 h 25"/>
              <a:gd name="T4" fmla="*/ 2147483647 w 19"/>
              <a:gd name="T5" fmla="*/ 2147483647 h 25"/>
              <a:gd name="T6" fmla="*/ 2147483647 w 19"/>
              <a:gd name="T7" fmla="*/ 2147483647 h 25"/>
              <a:gd name="T8" fmla="*/ 0 w 19"/>
              <a:gd name="T9" fmla="*/ 0 h 25"/>
              <a:gd name="T10" fmla="*/ 2147483647 w 19"/>
              <a:gd name="T11" fmla="*/ 2147483647 h 25"/>
              <a:gd name="T12" fmla="*/ 2147483647 w 19"/>
              <a:gd name="T13" fmla="*/ 2147483647 h 25"/>
              <a:gd name="T14" fmla="*/ 2147483647 w 19"/>
              <a:gd name="T15" fmla="*/ 2147483647 h 25"/>
              <a:gd name="T16" fmla="*/ 2147483647 w 19"/>
              <a:gd name="T17" fmla="*/ 2147483647 h 25"/>
              <a:gd name="T18" fmla="*/ 2147483647 w 19"/>
              <a:gd name="T19" fmla="*/ 2147483647 h 25"/>
              <a:gd name="T20" fmla="*/ 2147483647 w 19"/>
              <a:gd name="T21" fmla="*/ 2147483647 h 25"/>
              <a:gd name="T22" fmla="*/ 2147483647 w 19"/>
              <a:gd name="T23" fmla="*/ 2147483647 h 25"/>
              <a:gd name="T24" fmla="*/ 2147483647 w 19"/>
              <a:gd name="T25" fmla="*/ 2147483647 h 25"/>
              <a:gd name="T26" fmla="*/ 2147483647 w 19"/>
              <a:gd name="T27" fmla="*/ 2147483647 h 25"/>
              <a:gd name="T28" fmla="*/ 2147483647 w 19"/>
              <a:gd name="T29" fmla="*/ 2147483647 h 25"/>
              <a:gd name="T30" fmla="*/ 2147483647 w 19"/>
              <a:gd name="T31" fmla="*/ 2147483647 h 25"/>
              <a:gd name="T32" fmla="*/ 2147483647 w 19"/>
              <a:gd name="T33" fmla="*/ 2147483647 h 2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"/>
              <a:gd name="T52" fmla="*/ 0 h 25"/>
              <a:gd name="T53" fmla="*/ 19 w 19"/>
              <a:gd name="T54" fmla="*/ 25 h 2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" h="25">
                <a:moveTo>
                  <a:pt x="14" y="7"/>
                </a:moveTo>
                <a:lnTo>
                  <a:pt x="12" y="5"/>
                </a:lnTo>
                <a:lnTo>
                  <a:pt x="9" y="4"/>
                </a:lnTo>
                <a:lnTo>
                  <a:pt x="6" y="2"/>
                </a:lnTo>
                <a:lnTo>
                  <a:pt x="0" y="0"/>
                </a:lnTo>
                <a:lnTo>
                  <a:pt x="2" y="5"/>
                </a:lnTo>
                <a:lnTo>
                  <a:pt x="6" y="14"/>
                </a:lnTo>
                <a:lnTo>
                  <a:pt x="8" y="18"/>
                </a:lnTo>
                <a:lnTo>
                  <a:pt x="12" y="21"/>
                </a:lnTo>
                <a:lnTo>
                  <a:pt x="14" y="25"/>
                </a:lnTo>
                <a:lnTo>
                  <a:pt x="17" y="25"/>
                </a:lnTo>
                <a:lnTo>
                  <a:pt x="18" y="20"/>
                </a:lnTo>
                <a:lnTo>
                  <a:pt x="19" y="15"/>
                </a:lnTo>
                <a:lnTo>
                  <a:pt x="19" y="13"/>
                </a:lnTo>
                <a:lnTo>
                  <a:pt x="19" y="10"/>
                </a:lnTo>
                <a:lnTo>
                  <a:pt x="17" y="8"/>
                </a:lnTo>
                <a:lnTo>
                  <a:pt x="14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4" name="Freeform 1772"/>
          <p:cNvSpPr>
            <a:spLocks/>
          </p:cNvSpPr>
          <p:nvPr/>
        </p:nvSpPr>
        <p:spPr bwMode="auto">
          <a:xfrm>
            <a:off x="2286000" y="2899685"/>
            <a:ext cx="58738" cy="34925"/>
          </a:xfrm>
          <a:custGeom>
            <a:avLst/>
            <a:gdLst>
              <a:gd name="T0" fmla="*/ 2147483647 w 110"/>
              <a:gd name="T1" fmla="*/ 2147483647 h 66"/>
              <a:gd name="T2" fmla="*/ 2147483647 w 110"/>
              <a:gd name="T3" fmla="*/ 2147483647 h 66"/>
              <a:gd name="T4" fmla="*/ 2147483647 w 110"/>
              <a:gd name="T5" fmla="*/ 2147483647 h 66"/>
              <a:gd name="T6" fmla="*/ 2147483647 w 110"/>
              <a:gd name="T7" fmla="*/ 2147483647 h 66"/>
              <a:gd name="T8" fmla="*/ 2147483647 w 110"/>
              <a:gd name="T9" fmla="*/ 0 h 66"/>
              <a:gd name="T10" fmla="*/ 2147483647 w 110"/>
              <a:gd name="T11" fmla="*/ 2147483647 h 66"/>
              <a:gd name="T12" fmla="*/ 2147483647 w 110"/>
              <a:gd name="T13" fmla="*/ 2147483647 h 66"/>
              <a:gd name="T14" fmla="*/ 2147483647 w 110"/>
              <a:gd name="T15" fmla="*/ 2147483647 h 66"/>
              <a:gd name="T16" fmla="*/ 2147483647 w 110"/>
              <a:gd name="T17" fmla="*/ 2147483647 h 66"/>
              <a:gd name="T18" fmla="*/ 0 w 110"/>
              <a:gd name="T19" fmla="*/ 2147483647 h 66"/>
              <a:gd name="T20" fmla="*/ 0 w 110"/>
              <a:gd name="T21" fmla="*/ 2147483647 h 66"/>
              <a:gd name="T22" fmla="*/ 2147483647 w 110"/>
              <a:gd name="T23" fmla="*/ 2147483647 h 66"/>
              <a:gd name="T24" fmla="*/ 2147483647 w 110"/>
              <a:gd name="T25" fmla="*/ 2147483647 h 66"/>
              <a:gd name="T26" fmla="*/ 2147483647 w 110"/>
              <a:gd name="T27" fmla="*/ 2147483647 h 66"/>
              <a:gd name="T28" fmla="*/ 2147483647 w 110"/>
              <a:gd name="T29" fmla="*/ 2147483647 h 66"/>
              <a:gd name="T30" fmla="*/ 2147483647 w 110"/>
              <a:gd name="T31" fmla="*/ 2147483647 h 66"/>
              <a:gd name="T32" fmla="*/ 2147483647 w 110"/>
              <a:gd name="T33" fmla="*/ 2147483647 h 66"/>
              <a:gd name="T34" fmla="*/ 2147483647 w 110"/>
              <a:gd name="T35" fmla="*/ 2147483647 h 66"/>
              <a:gd name="T36" fmla="*/ 2147483647 w 110"/>
              <a:gd name="T37" fmla="*/ 2147483647 h 66"/>
              <a:gd name="T38" fmla="*/ 2147483647 w 110"/>
              <a:gd name="T39" fmla="*/ 2147483647 h 66"/>
              <a:gd name="T40" fmla="*/ 2147483647 w 110"/>
              <a:gd name="T41" fmla="*/ 2147483647 h 66"/>
              <a:gd name="T42" fmla="*/ 2147483647 w 110"/>
              <a:gd name="T43" fmla="*/ 2147483647 h 66"/>
              <a:gd name="T44" fmla="*/ 2147483647 w 110"/>
              <a:gd name="T45" fmla="*/ 2147483647 h 66"/>
              <a:gd name="T46" fmla="*/ 2147483647 w 110"/>
              <a:gd name="T47" fmla="*/ 2147483647 h 66"/>
              <a:gd name="T48" fmla="*/ 2147483647 w 110"/>
              <a:gd name="T49" fmla="*/ 2147483647 h 66"/>
              <a:gd name="T50" fmla="*/ 2147483647 w 110"/>
              <a:gd name="T51" fmla="*/ 2147483647 h 66"/>
              <a:gd name="T52" fmla="*/ 2147483647 w 110"/>
              <a:gd name="T53" fmla="*/ 2147483647 h 66"/>
              <a:gd name="T54" fmla="*/ 2147483647 w 110"/>
              <a:gd name="T55" fmla="*/ 2147483647 h 66"/>
              <a:gd name="T56" fmla="*/ 2147483647 w 110"/>
              <a:gd name="T57" fmla="*/ 2147483647 h 66"/>
              <a:gd name="T58" fmla="*/ 2147483647 w 110"/>
              <a:gd name="T59" fmla="*/ 2147483647 h 66"/>
              <a:gd name="T60" fmla="*/ 2147483647 w 110"/>
              <a:gd name="T61" fmla="*/ 2147483647 h 66"/>
              <a:gd name="T62" fmla="*/ 2147483647 w 110"/>
              <a:gd name="T63" fmla="*/ 2147483647 h 66"/>
              <a:gd name="T64" fmla="*/ 2147483647 w 110"/>
              <a:gd name="T65" fmla="*/ 2147483647 h 66"/>
              <a:gd name="T66" fmla="*/ 2147483647 w 110"/>
              <a:gd name="T67" fmla="*/ 2147483647 h 66"/>
              <a:gd name="T68" fmla="*/ 2147483647 w 110"/>
              <a:gd name="T69" fmla="*/ 2147483647 h 66"/>
              <a:gd name="T70" fmla="*/ 2147483647 w 110"/>
              <a:gd name="T71" fmla="*/ 2147483647 h 66"/>
              <a:gd name="T72" fmla="*/ 2147483647 w 110"/>
              <a:gd name="T73" fmla="*/ 2147483647 h 66"/>
              <a:gd name="T74" fmla="*/ 2147483647 w 110"/>
              <a:gd name="T75" fmla="*/ 2147483647 h 66"/>
              <a:gd name="T76" fmla="*/ 2147483647 w 110"/>
              <a:gd name="T77" fmla="*/ 2147483647 h 66"/>
              <a:gd name="T78" fmla="*/ 2147483647 w 110"/>
              <a:gd name="T79" fmla="*/ 2147483647 h 66"/>
              <a:gd name="T80" fmla="*/ 2147483647 w 110"/>
              <a:gd name="T81" fmla="*/ 2147483647 h 66"/>
              <a:gd name="T82" fmla="*/ 2147483647 w 110"/>
              <a:gd name="T83" fmla="*/ 2147483647 h 66"/>
              <a:gd name="T84" fmla="*/ 2147483647 w 110"/>
              <a:gd name="T85" fmla="*/ 2147483647 h 66"/>
              <a:gd name="T86" fmla="*/ 2147483647 w 110"/>
              <a:gd name="T87" fmla="*/ 2147483647 h 66"/>
              <a:gd name="T88" fmla="*/ 2147483647 w 110"/>
              <a:gd name="T89" fmla="*/ 2147483647 h 66"/>
              <a:gd name="T90" fmla="*/ 2147483647 w 110"/>
              <a:gd name="T91" fmla="*/ 2147483647 h 66"/>
              <a:gd name="T92" fmla="*/ 2147483647 w 110"/>
              <a:gd name="T93" fmla="*/ 2147483647 h 66"/>
              <a:gd name="T94" fmla="*/ 2147483647 w 110"/>
              <a:gd name="T95" fmla="*/ 2147483647 h 66"/>
              <a:gd name="T96" fmla="*/ 2147483647 w 110"/>
              <a:gd name="T97" fmla="*/ 2147483647 h 66"/>
              <a:gd name="T98" fmla="*/ 2147483647 w 110"/>
              <a:gd name="T99" fmla="*/ 2147483647 h 66"/>
              <a:gd name="T100" fmla="*/ 2147483647 w 110"/>
              <a:gd name="T101" fmla="*/ 2147483647 h 66"/>
              <a:gd name="T102" fmla="*/ 2147483647 w 110"/>
              <a:gd name="T103" fmla="*/ 2147483647 h 66"/>
              <a:gd name="T104" fmla="*/ 2147483647 w 110"/>
              <a:gd name="T105" fmla="*/ 2147483647 h 66"/>
              <a:gd name="T106" fmla="*/ 2147483647 w 110"/>
              <a:gd name="T107" fmla="*/ 2147483647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10"/>
              <a:gd name="T163" fmla="*/ 0 h 66"/>
              <a:gd name="T164" fmla="*/ 110 w 110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10" h="66">
                <a:moveTo>
                  <a:pt x="41" y="12"/>
                </a:moveTo>
                <a:lnTo>
                  <a:pt x="36" y="7"/>
                </a:lnTo>
                <a:lnTo>
                  <a:pt x="33" y="5"/>
                </a:lnTo>
                <a:lnTo>
                  <a:pt x="23" y="1"/>
                </a:lnTo>
                <a:lnTo>
                  <a:pt x="20" y="0"/>
                </a:lnTo>
                <a:lnTo>
                  <a:pt x="18" y="2"/>
                </a:lnTo>
                <a:lnTo>
                  <a:pt x="17" y="6"/>
                </a:lnTo>
                <a:lnTo>
                  <a:pt x="9" y="7"/>
                </a:lnTo>
                <a:lnTo>
                  <a:pt x="1" y="8"/>
                </a:lnTo>
                <a:lnTo>
                  <a:pt x="0" y="12"/>
                </a:lnTo>
                <a:lnTo>
                  <a:pt x="0" y="17"/>
                </a:lnTo>
                <a:lnTo>
                  <a:pt x="4" y="19"/>
                </a:lnTo>
                <a:lnTo>
                  <a:pt x="11" y="24"/>
                </a:lnTo>
                <a:lnTo>
                  <a:pt x="18" y="31"/>
                </a:lnTo>
                <a:lnTo>
                  <a:pt x="22" y="39"/>
                </a:lnTo>
                <a:lnTo>
                  <a:pt x="31" y="50"/>
                </a:lnTo>
                <a:lnTo>
                  <a:pt x="33" y="51"/>
                </a:lnTo>
                <a:lnTo>
                  <a:pt x="34" y="51"/>
                </a:lnTo>
                <a:lnTo>
                  <a:pt x="38" y="51"/>
                </a:lnTo>
                <a:lnTo>
                  <a:pt x="43" y="51"/>
                </a:lnTo>
                <a:lnTo>
                  <a:pt x="52" y="53"/>
                </a:lnTo>
                <a:lnTo>
                  <a:pt x="53" y="57"/>
                </a:lnTo>
                <a:lnTo>
                  <a:pt x="56" y="61"/>
                </a:lnTo>
                <a:lnTo>
                  <a:pt x="60" y="62"/>
                </a:lnTo>
                <a:lnTo>
                  <a:pt x="64" y="65"/>
                </a:lnTo>
                <a:lnTo>
                  <a:pt x="74" y="66"/>
                </a:lnTo>
                <a:lnTo>
                  <a:pt x="81" y="66"/>
                </a:lnTo>
                <a:lnTo>
                  <a:pt x="82" y="61"/>
                </a:lnTo>
                <a:lnTo>
                  <a:pt x="83" y="53"/>
                </a:lnTo>
                <a:lnTo>
                  <a:pt x="99" y="49"/>
                </a:lnTo>
                <a:lnTo>
                  <a:pt x="104" y="39"/>
                </a:lnTo>
                <a:lnTo>
                  <a:pt x="108" y="31"/>
                </a:lnTo>
                <a:lnTo>
                  <a:pt x="110" y="24"/>
                </a:lnTo>
                <a:lnTo>
                  <a:pt x="110" y="18"/>
                </a:lnTo>
                <a:lnTo>
                  <a:pt x="110" y="13"/>
                </a:lnTo>
                <a:lnTo>
                  <a:pt x="109" y="8"/>
                </a:lnTo>
                <a:lnTo>
                  <a:pt x="107" y="6"/>
                </a:lnTo>
                <a:lnTo>
                  <a:pt x="104" y="3"/>
                </a:lnTo>
                <a:lnTo>
                  <a:pt x="102" y="1"/>
                </a:lnTo>
                <a:lnTo>
                  <a:pt x="98" y="1"/>
                </a:lnTo>
                <a:lnTo>
                  <a:pt x="94" y="1"/>
                </a:lnTo>
                <a:lnTo>
                  <a:pt x="91" y="2"/>
                </a:lnTo>
                <a:lnTo>
                  <a:pt x="88" y="5"/>
                </a:lnTo>
                <a:lnTo>
                  <a:pt x="86" y="7"/>
                </a:lnTo>
                <a:lnTo>
                  <a:pt x="83" y="9"/>
                </a:lnTo>
                <a:lnTo>
                  <a:pt x="82" y="14"/>
                </a:lnTo>
                <a:lnTo>
                  <a:pt x="77" y="13"/>
                </a:lnTo>
                <a:lnTo>
                  <a:pt x="66" y="11"/>
                </a:lnTo>
                <a:lnTo>
                  <a:pt x="54" y="8"/>
                </a:lnTo>
                <a:lnTo>
                  <a:pt x="44" y="8"/>
                </a:lnTo>
                <a:lnTo>
                  <a:pt x="43" y="8"/>
                </a:lnTo>
                <a:lnTo>
                  <a:pt x="41" y="8"/>
                </a:lnTo>
                <a:lnTo>
                  <a:pt x="41" y="9"/>
                </a:lnTo>
                <a:lnTo>
                  <a:pt x="41" y="1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5" name="Freeform 1773"/>
          <p:cNvSpPr>
            <a:spLocks/>
          </p:cNvSpPr>
          <p:nvPr/>
        </p:nvSpPr>
        <p:spPr bwMode="auto">
          <a:xfrm>
            <a:off x="2286000" y="2899685"/>
            <a:ext cx="58738" cy="34925"/>
          </a:xfrm>
          <a:custGeom>
            <a:avLst/>
            <a:gdLst>
              <a:gd name="T0" fmla="*/ 2147483647 w 110"/>
              <a:gd name="T1" fmla="*/ 2147483647 h 66"/>
              <a:gd name="T2" fmla="*/ 2147483647 w 110"/>
              <a:gd name="T3" fmla="*/ 2147483647 h 66"/>
              <a:gd name="T4" fmla="*/ 2147483647 w 110"/>
              <a:gd name="T5" fmla="*/ 2147483647 h 66"/>
              <a:gd name="T6" fmla="*/ 2147483647 w 110"/>
              <a:gd name="T7" fmla="*/ 2147483647 h 66"/>
              <a:gd name="T8" fmla="*/ 2147483647 w 110"/>
              <a:gd name="T9" fmla="*/ 0 h 66"/>
              <a:gd name="T10" fmla="*/ 2147483647 w 110"/>
              <a:gd name="T11" fmla="*/ 2147483647 h 66"/>
              <a:gd name="T12" fmla="*/ 2147483647 w 110"/>
              <a:gd name="T13" fmla="*/ 2147483647 h 66"/>
              <a:gd name="T14" fmla="*/ 2147483647 w 110"/>
              <a:gd name="T15" fmla="*/ 2147483647 h 66"/>
              <a:gd name="T16" fmla="*/ 2147483647 w 110"/>
              <a:gd name="T17" fmla="*/ 2147483647 h 66"/>
              <a:gd name="T18" fmla="*/ 0 w 110"/>
              <a:gd name="T19" fmla="*/ 2147483647 h 66"/>
              <a:gd name="T20" fmla="*/ 0 w 110"/>
              <a:gd name="T21" fmla="*/ 2147483647 h 66"/>
              <a:gd name="T22" fmla="*/ 2147483647 w 110"/>
              <a:gd name="T23" fmla="*/ 2147483647 h 66"/>
              <a:gd name="T24" fmla="*/ 2147483647 w 110"/>
              <a:gd name="T25" fmla="*/ 2147483647 h 66"/>
              <a:gd name="T26" fmla="*/ 2147483647 w 110"/>
              <a:gd name="T27" fmla="*/ 2147483647 h 66"/>
              <a:gd name="T28" fmla="*/ 2147483647 w 110"/>
              <a:gd name="T29" fmla="*/ 2147483647 h 66"/>
              <a:gd name="T30" fmla="*/ 2147483647 w 110"/>
              <a:gd name="T31" fmla="*/ 2147483647 h 66"/>
              <a:gd name="T32" fmla="*/ 2147483647 w 110"/>
              <a:gd name="T33" fmla="*/ 2147483647 h 66"/>
              <a:gd name="T34" fmla="*/ 2147483647 w 110"/>
              <a:gd name="T35" fmla="*/ 2147483647 h 66"/>
              <a:gd name="T36" fmla="*/ 2147483647 w 110"/>
              <a:gd name="T37" fmla="*/ 2147483647 h 66"/>
              <a:gd name="T38" fmla="*/ 2147483647 w 110"/>
              <a:gd name="T39" fmla="*/ 2147483647 h 66"/>
              <a:gd name="T40" fmla="*/ 2147483647 w 110"/>
              <a:gd name="T41" fmla="*/ 2147483647 h 66"/>
              <a:gd name="T42" fmla="*/ 2147483647 w 110"/>
              <a:gd name="T43" fmla="*/ 2147483647 h 66"/>
              <a:gd name="T44" fmla="*/ 2147483647 w 110"/>
              <a:gd name="T45" fmla="*/ 2147483647 h 66"/>
              <a:gd name="T46" fmla="*/ 2147483647 w 110"/>
              <a:gd name="T47" fmla="*/ 2147483647 h 66"/>
              <a:gd name="T48" fmla="*/ 2147483647 w 110"/>
              <a:gd name="T49" fmla="*/ 2147483647 h 66"/>
              <a:gd name="T50" fmla="*/ 2147483647 w 110"/>
              <a:gd name="T51" fmla="*/ 2147483647 h 66"/>
              <a:gd name="T52" fmla="*/ 2147483647 w 110"/>
              <a:gd name="T53" fmla="*/ 2147483647 h 66"/>
              <a:gd name="T54" fmla="*/ 2147483647 w 110"/>
              <a:gd name="T55" fmla="*/ 2147483647 h 66"/>
              <a:gd name="T56" fmla="*/ 2147483647 w 110"/>
              <a:gd name="T57" fmla="*/ 2147483647 h 66"/>
              <a:gd name="T58" fmla="*/ 2147483647 w 110"/>
              <a:gd name="T59" fmla="*/ 2147483647 h 66"/>
              <a:gd name="T60" fmla="*/ 2147483647 w 110"/>
              <a:gd name="T61" fmla="*/ 2147483647 h 66"/>
              <a:gd name="T62" fmla="*/ 2147483647 w 110"/>
              <a:gd name="T63" fmla="*/ 2147483647 h 66"/>
              <a:gd name="T64" fmla="*/ 2147483647 w 110"/>
              <a:gd name="T65" fmla="*/ 2147483647 h 66"/>
              <a:gd name="T66" fmla="*/ 2147483647 w 110"/>
              <a:gd name="T67" fmla="*/ 2147483647 h 66"/>
              <a:gd name="T68" fmla="*/ 2147483647 w 110"/>
              <a:gd name="T69" fmla="*/ 2147483647 h 66"/>
              <a:gd name="T70" fmla="*/ 2147483647 w 110"/>
              <a:gd name="T71" fmla="*/ 2147483647 h 66"/>
              <a:gd name="T72" fmla="*/ 2147483647 w 110"/>
              <a:gd name="T73" fmla="*/ 2147483647 h 66"/>
              <a:gd name="T74" fmla="*/ 2147483647 w 110"/>
              <a:gd name="T75" fmla="*/ 2147483647 h 66"/>
              <a:gd name="T76" fmla="*/ 2147483647 w 110"/>
              <a:gd name="T77" fmla="*/ 2147483647 h 66"/>
              <a:gd name="T78" fmla="*/ 2147483647 w 110"/>
              <a:gd name="T79" fmla="*/ 2147483647 h 66"/>
              <a:gd name="T80" fmla="*/ 2147483647 w 110"/>
              <a:gd name="T81" fmla="*/ 2147483647 h 66"/>
              <a:gd name="T82" fmla="*/ 2147483647 w 110"/>
              <a:gd name="T83" fmla="*/ 2147483647 h 66"/>
              <a:gd name="T84" fmla="*/ 2147483647 w 110"/>
              <a:gd name="T85" fmla="*/ 2147483647 h 66"/>
              <a:gd name="T86" fmla="*/ 2147483647 w 110"/>
              <a:gd name="T87" fmla="*/ 2147483647 h 66"/>
              <a:gd name="T88" fmla="*/ 2147483647 w 110"/>
              <a:gd name="T89" fmla="*/ 2147483647 h 66"/>
              <a:gd name="T90" fmla="*/ 2147483647 w 110"/>
              <a:gd name="T91" fmla="*/ 2147483647 h 66"/>
              <a:gd name="T92" fmla="*/ 2147483647 w 110"/>
              <a:gd name="T93" fmla="*/ 2147483647 h 66"/>
              <a:gd name="T94" fmla="*/ 2147483647 w 110"/>
              <a:gd name="T95" fmla="*/ 2147483647 h 66"/>
              <a:gd name="T96" fmla="*/ 2147483647 w 110"/>
              <a:gd name="T97" fmla="*/ 2147483647 h 66"/>
              <a:gd name="T98" fmla="*/ 2147483647 w 110"/>
              <a:gd name="T99" fmla="*/ 2147483647 h 66"/>
              <a:gd name="T100" fmla="*/ 2147483647 w 110"/>
              <a:gd name="T101" fmla="*/ 2147483647 h 66"/>
              <a:gd name="T102" fmla="*/ 2147483647 w 110"/>
              <a:gd name="T103" fmla="*/ 2147483647 h 66"/>
              <a:gd name="T104" fmla="*/ 2147483647 w 110"/>
              <a:gd name="T105" fmla="*/ 2147483647 h 66"/>
              <a:gd name="T106" fmla="*/ 2147483647 w 110"/>
              <a:gd name="T107" fmla="*/ 2147483647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10"/>
              <a:gd name="T163" fmla="*/ 0 h 66"/>
              <a:gd name="T164" fmla="*/ 110 w 110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10" h="66">
                <a:moveTo>
                  <a:pt x="41" y="12"/>
                </a:moveTo>
                <a:lnTo>
                  <a:pt x="36" y="7"/>
                </a:lnTo>
                <a:lnTo>
                  <a:pt x="33" y="5"/>
                </a:lnTo>
                <a:lnTo>
                  <a:pt x="23" y="1"/>
                </a:lnTo>
                <a:lnTo>
                  <a:pt x="20" y="0"/>
                </a:lnTo>
                <a:lnTo>
                  <a:pt x="18" y="2"/>
                </a:lnTo>
                <a:lnTo>
                  <a:pt x="17" y="6"/>
                </a:lnTo>
                <a:lnTo>
                  <a:pt x="9" y="7"/>
                </a:lnTo>
                <a:lnTo>
                  <a:pt x="1" y="8"/>
                </a:lnTo>
                <a:lnTo>
                  <a:pt x="0" y="12"/>
                </a:lnTo>
                <a:lnTo>
                  <a:pt x="0" y="17"/>
                </a:lnTo>
                <a:lnTo>
                  <a:pt x="4" y="19"/>
                </a:lnTo>
                <a:lnTo>
                  <a:pt x="11" y="24"/>
                </a:lnTo>
                <a:lnTo>
                  <a:pt x="18" y="31"/>
                </a:lnTo>
                <a:lnTo>
                  <a:pt x="22" y="39"/>
                </a:lnTo>
                <a:lnTo>
                  <a:pt x="31" y="50"/>
                </a:lnTo>
                <a:lnTo>
                  <a:pt x="33" y="51"/>
                </a:lnTo>
                <a:lnTo>
                  <a:pt x="34" y="51"/>
                </a:lnTo>
                <a:lnTo>
                  <a:pt x="38" y="51"/>
                </a:lnTo>
                <a:lnTo>
                  <a:pt x="43" y="51"/>
                </a:lnTo>
                <a:lnTo>
                  <a:pt x="52" y="53"/>
                </a:lnTo>
                <a:lnTo>
                  <a:pt x="53" y="57"/>
                </a:lnTo>
                <a:lnTo>
                  <a:pt x="56" y="61"/>
                </a:lnTo>
                <a:lnTo>
                  <a:pt x="60" y="62"/>
                </a:lnTo>
                <a:lnTo>
                  <a:pt x="64" y="65"/>
                </a:lnTo>
                <a:lnTo>
                  <a:pt x="74" y="66"/>
                </a:lnTo>
                <a:lnTo>
                  <a:pt x="81" y="66"/>
                </a:lnTo>
                <a:lnTo>
                  <a:pt x="82" y="61"/>
                </a:lnTo>
                <a:lnTo>
                  <a:pt x="83" y="53"/>
                </a:lnTo>
                <a:lnTo>
                  <a:pt x="99" y="49"/>
                </a:lnTo>
                <a:lnTo>
                  <a:pt x="104" y="39"/>
                </a:lnTo>
                <a:lnTo>
                  <a:pt x="108" y="31"/>
                </a:lnTo>
                <a:lnTo>
                  <a:pt x="110" y="24"/>
                </a:lnTo>
                <a:lnTo>
                  <a:pt x="110" y="18"/>
                </a:lnTo>
                <a:lnTo>
                  <a:pt x="110" y="13"/>
                </a:lnTo>
                <a:lnTo>
                  <a:pt x="109" y="8"/>
                </a:lnTo>
                <a:lnTo>
                  <a:pt x="107" y="6"/>
                </a:lnTo>
                <a:lnTo>
                  <a:pt x="104" y="3"/>
                </a:lnTo>
                <a:lnTo>
                  <a:pt x="102" y="1"/>
                </a:lnTo>
                <a:lnTo>
                  <a:pt x="98" y="1"/>
                </a:lnTo>
                <a:lnTo>
                  <a:pt x="94" y="1"/>
                </a:lnTo>
                <a:lnTo>
                  <a:pt x="91" y="2"/>
                </a:lnTo>
                <a:lnTo>
                  <a:pt x="88" y="5"/>
                </a:lnTo>
                <a:lnTo>
                  <a:pt x="86" y="7"/>
                </a:lnTo>
                <a:lnTo>
                  <a:pt x="83" y="9"/>
                </a:lnTo>
                <a:lnTo>
                  <a:pt x="82" y="14"/>
                </a:lnTo>
                <a:lnTo>
                  <a:pt x="77" y="13"/>
                </a:lnTo>
                <a:lnTo>
                  <a:pt x="66" y="11"/>
                </a:lnTo>
                <a:lnTo>
                  <a:pt x="54" y="8"/>
                </a:lnTo>
                <a:lnTo>
                  <a:pt x="44" y="8"/>
                </a:lnTo>
                <a:lnTo>
                  <a:pt x="43" y="8"/>
                </a:lnTo>
                <a:lnTo>
                  <a:pt x="41" y="8"/>
                </a:lnTo>
                <a:lnTo>
                  <a:pt x="41" y="9"/>
                </a:lnTo>
                <a:lnTo>
                  <a:pt x="41" y="1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6" name="Freeform 1774"/>
          <p:cNvSpPr>
            <a:spLocks/>
          </p:cNvSpPr>
          <p:nvPr/>
        </p:nvSpPr>
        <p:spPr bwMode="auto">
          <a:xfrm>
            <a:off x="2354263" y="2893335"/>
            <a:ext cx="84137" cy="73025"/>
          </a:xfrm>
          <a:custGeom>
            <a:avLst/>
            <a:gdLst>
              <a:gd name="T0" fmla="*/ 2147483647 w 159"/>
              <a:gd name="T1" fmla="*/ 2147483647 h 137"/>
              <a:gd name="T2" fmla="*/ 2147483647 w 159"/>
              <a:gd name="T3" fmla="*/ 2147483647 h 137"/>
              <a:gd name="T4" fmla="*/ 2147483647 w 159"/>
              <a:gd name="T5" fmla="*/ 2147483647 h 137"/>
              <a:gd name="T6" fmla="*/ 2147483647 w 159"/>
              <a:gd name="T7" fmla="*/ 2147483647 h 137"/>
              <a:gd name="T8" fmla="*/ 2147483647 w 159"/>
              <a:gd name="T9" fmla="*/ 2147483647 h 137"/>
              <a:gd name="T10" fmla="*/ 2147483647 w 159"/>
              <a:gd name="T11" fmla="*/ 2147483647 h 137"/>
              <a:gd name="T12" fmla="*/ 2147483647 w 159"/>
              <a:gd name="T13" fmla="*/ 2147483647 h 137"/>
              <a:gd name="T14" fmla="*/ 2147483647 w 159"/>
              <a:gd name="T15" fmla="*/ 2147483647 h 137"/>
              <a:gd name="T16" fmla="*/ 0 w 159"/>
              <a:gd name="T17" fmla="*/ 2147483647 h 137"/>
              <a:gd name="T18" fmla="*/ 2147483647 w 159"/>
              <a:gd name="T19" fmla="*/ 2147483647 h 137"/>
              <a:gd name="T20" fmla="*/ 2147483647 w 159"/>
              <a:gd name="T21" fmla="*/ 2147483647 h 137"/>
              <a:gd name="T22" fmla="*/ 2147483647 w 159"/>
              <a:gd name="T23" fmla="*/ 2147483647 h 137"/>
              <a:gd name="T24" fmla="*/ 2147483647 w 159"/>
              <a:gd name="T25" fmla="*/ 2147483647 h 137"/>
              <a:gd name="T26" fmla="*/ 2147483647 w 159"/>
              <a:gd name="T27" fmla="*/ 2147483647 h 137"/>
              <a:gd name="T28" fmla="*/ 2147483647 w 159"/>
              <a:gd name="T29" fmla="*/ 2147483647 h 137"/>
              <a:gd name="T30" fmla="*/ 2147483647 w 159"/>
              <a:gd name="T31" fmla="*/ 2147483647 h 137"/>
              <a:gd name="T32" fmla="*/ 2147483647 w 159"/>
              <a:gd name="T33" fmla="*/ 2147483647 h 137"/>
              <a:gd name="T34" fmla="*/ 2147483647 w 159"/>
              <a:gd name="T35" fmla="*/ 2147483647 h 137"/>
              <a:gd name="T36" fmla="*/ 2147483647 w 159"/>
              <a:gd name="T37" fmla="*/ 2147483647 h 137"/>
              <a:gd name="T38" fmla="*/ 2147483647 w 159"/>
              <a:gd name="T39" fmla="*/ 0 h 137"/>
              <a:gd name="T40" fmla="*/ 2147483647 w 159"/>
              <a:gd name="T41" fmla="*/ 2147483647 h 137"/>
              <a:gd name="T42" fmla="*/ 2147483647 w 159"/>
              <a:gd name="T43" fmla="*/ 2147483647 h 137"/>
              <a:gd name="T44" fmla="*/ 2147483647 w 159"/>
              <a:gd name="T45" fmla="*/ 2147483647 h 137"/>
              <a:gd name="T46" fmla="*/ 2147483647 w 159"/>
              <a:gd name="T47" fmla="*/ 2147483647 h 137"/>
              <a:gd name="T48" fmla="*/ 2147483647 w 159"/>
              <a:gd name="T49" fmla="*/ 2147483647 h 137"/>
              <a:gd name="T50" fmla="*/ 2147483647 w 159"/>
              <a:gd name="T51" fmla="*/ 2147483647 h 137"/>
              <a:gd name="T52" fmla="*/ 2147483647 w 159"/>
              <a:gd name="T53" fmla="*/ 2147483647 h 137"/>
              <a:gd name="T54" fmla="*/ 2147483647 w 159"/>
              <a:gd name="T55" fmla="*/ 2147483647 h 137"/>
              <a:gd name="T56" fmla="*/ 2147483647 w 159"/>
              <a:gd name="T57" fmla="*/ 2147483647 h 137"/>
              <a:gd name="T58" fmla="*/ 2147483647 w 159"/>
              <a:gd name="T59" fmla="*/ 2147483647 h 137"/>
              <a:gd name="T60" fmla="*/ 2147483647 w 159"/>
              <a:gd name="T61" fmla="*/ 2147483647 h 137"/>
              <a:gd name="T62" fmla="*/ 2147483647 w 159"/>
              <a:gd name="T63" fmla="*/ 2147483647 h 137"/>
              <a:gd name="T64" fmla="*/ 2147483647 w 159"/>
              <a:gd name="T65" fmla="*/ 2147483647 h 137"/>
              <a:gd name="T66" fmla="*/ 2147483647 w 159"/>
              <a:gd name="T67" fmla="*/ 2147483647 h 137"/>
              <a:gd name="T68" fmla="*/ 2147483647 w 159"/>
              <a:gd name="T69" fmla="*/ 2147483647 h 137"/>
              <a:gd name="T70" fmla="*/ 2147483647 w 159"/>
              <a:gd name="T71" fmla="*/ 2147483647 h 137"/>
              <a:gd name="T72" fmla="*/ 2147483647 w 159"/>
              <a:gd name="T73" fmla="*/ 2147483647 h 137"/>
              <a:gd name="T74" fmla="*/ 2147483647 w 159"/>
              <a:gd name="T75" fmla="*/ 2147483647 h 137"/>
              <a:gd name="T76" fmla="*/ 2147483647 w 159"/>
              <a:gd name="T77" fmla="*/ 2147483647 h 137"/>
              <a:gd name="T78" fmla="*/ 2147483647 w 159"/>
              <a:gd name="T79" fmla="*/ 2147483647 h 137"/>
              <a:gd name="T80" fmla="*/ 2147483647 w 159"/>
              <a:gd name="T81" fmla="*/ 2147483647 h 137"/>
              <a:gd name="T82" fmla="*/ 2147483647 w 159"/>
              <a:gd name="T83" fmla="*/ 2147483647 h 137"/>
              <a:gd name="T84" fmla="*/ 2147483647 w 159"/>
              <a:gd name="T85" fmla="*/ 2147483647 h 137"/>
              <a:gd name="T86" fmla="*/ 2147483647 w 159"/>
              <a:gd name="T87" fmla="*/ 2147483647 h 137"/>
              <a:gd name="T88" fmla="*/ 2147483647 w 159"/>
              <a:gd name="T89" fmla="*/ 2147483647 h 137"/>
              <a:gd name="T90" fmla="*/ 2147483647 w 159"/>
              <a:gd name="T91" fmla="*/ 2147483647 h 137"/>
              <a:gd name="T92" fmla="*/ 2147483647 w 159"/>
              <a:gd name="T93" fmla="*/ 2147483647 h 137"/>
              <a:gd name="T94" fmla="*/ 2147483647 w 159"/>
              <a:gd name="T95" fmla="*/ 2147483647 h 137"/>
              <a:gd name="T96" fmla="*/ 2147483647 w 159"/>
              <a:gd name="T97" fmla="*/ 2147483647 h 137"/>
              <a:gd name="T98" fmla="*/ 2147483647 w 159"/>
              <a:gd name="T99" fmla="*/ 2147483647 h 137"/>
              <a:gd name="T100" fmla="*/ 2147483647 w 159"/>
              <a:gd name="T101" fmla="*/ 2147483647 h 1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59"/>
              <a:gd name="T154" fmla="*/ 0 h 137"/>
              <a:gd name="T155" fmla="*/ 159 w 159"/>
              <a:gd name="T156" fmla="*/ 137 h 1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59" h="137">
                <a:moveTo>
                  <a:pt x="49" y="62"/>
                </a:moveTo>
                <a:lnTo>
                  <a:pt x="46" y="67"/>
                </a:lnTo>
                <a:lnTo>
                  <a:pt x="43" y="71"/>
                </a:lnTo>
                <a:lnTo>
                  <a:pt x="35" y="71"/>
                </a:lnTo>
                <a:lnTo>
                  <a:pt x="30" y="71"/>
                </a:lnTo>
                <a:lnTo>
                  <a:pt x="26" y="72"/>
                </a:lnTo>
                <a:lnTo>
                  <a:pt x="23" y="73"/>
                </a:lnTo>
                <a:lnTo>
                  <a:pt x="19" y="72"/>
                </a:lnTo>
                <a:lnTo>
                  <a:pt x="17" y="71"/>
                </a:lnTo>
                <a:lnTo>
                  <a:pt x="13" y="65"/>
                </a:lnTo>
                <a:lnTo>
                  <a:pt x="8" y="56"/>
                </a:lnTo>
                <a:lnTo>
                  <a:pt x="7" y="55"/>
                </a:lnTo>
                <a:lnTo>
                  <a:pt x="6" y="55"/>
                </a:lnTo>
                <a:lnTo>
                  <a:pt x="4" y="54"/>
                </a:lnTo>
                <a:lnTo>
                  <a:pt x="2" y="52"/>
                </a:lnTo>
                <a:lnTo>
                  <a:pt x="1" y="51"/>
                </a:lnTo>
                <a:lnTo>
                  <a:pt x="2" y="50"/>
                </a:lnTo>
                <a:lnTo>
                  <a:pt x="0" y="41"/>
                </a:lnTo>
                <a:lnTo>
                  <a:pt x="0" y="35"/>
                </a:lnTo>
                <a:lnTo>
                  <a:pt x="2" y="32"/>
                </a:lnTo>
                <a:lnTo>
                  <a:pt x="6" y="29"/>
                </a:lnTo>
                <a:lnTo>
                  <a:pt x="16" y="24"/>
                </a:lnTo>
                <a:lnTo>
                  <a:pt x="28" y="19"/>
                </a:lnTo>
                <a:lnTo>
                  <a:pt x="30" y="13"/>
                </a:lnTo>
                <a:lnTo>
                  <a:pt x="33" y="6"/>
                </a:lnTo>
                <a:lnTo>
                  <a:pt x="45" y="6"/>
                </a:lnTo>
                <a:lnTo>
                  <a:pt x="55" y="7"/>
                </a:lnTo>
                <a:lnTo>
                  <a:pt x="62" y="10"/>
                </a:lnTo>
                <a:lnTo>
                  <a:pt x="67" y="12"/>
                </a:lnTo>
                <a:lnTo>
                  <a:pt x="73" y="15"/>
                </a:lnTo>
                <a:lnTo>
                  <a:pt x="79" y="17"/>
                </a:lnTo>
                <a:lnTo>
                  <a:pt x="88" y="17"/>
                </a:lnTo>
                <a:lnTo>
                  <a:pt x="99" y="17"/>
                </a:lnTo>
                <a:lnTo>
                  <a:pt x="103" y="13"/>
                </a:lnTo>
                <a:lnTo>
                  <a:pt x="108" y="12"/>
                </a:lnTo>
                <a:lnTo>
                  <a:pt x="115" y="8"/>
                </a:lnTo>
                <a:lnTo>
                  <a:pt x="121" y="5"/>
                </a:lnTo>
                <a:lnTo>
                  <a:pt x="125" y="1"/>
                </a:lnTo>
                <a:lnTo>
                  <a:pt x="127" y="1"/>
                </a:lnTo>
                <a:lnTo>
                  <a:pt x="130" y="0"/>
                </a:lnTo>
                <a:lnTo>
                  <a:pt x="132" y="1"/>
                </a:lnTo>
                <a:lnTo>
                  <a:pt x="134" y="2"/>
                </a:lnTo>
                <a:lnTo>
                  <a:pt x="141" y="15"/>
                </a:lnTo>
                <a:lnTo>
                  <a:pt x="152" y="34"/>
                </a:lnTo>
                <a:lnTo>
                  <a:pt x="157" y="45"/>
                </a:lnTo>
                <a:lnTo>
                  <a:pt x="159" y="54"/>
                </a:lnTo>
                <a:lnTo>
                  <a:pt x="159" y="57"/>
                </a:lnTo>
                <a:lnTo>
                  <a:pt x="158" y="61"/>
                </a:lnTo>
                <a:lnTo>
                  <a:pt x="157" y="63"/>
                </a:lnTo>
                <a:lnTo>
                  <a:pt x="154" y="65"/>
                </a:lnTo>
                <a:lnTo>
                  <a:pt x="152" y="71"/>
                </a:lnTo>
                <a:lnTo>
                  <a:pt x="149" y="73"/>
                </a:lnTo>
                <a:lnTo>
                  <a:pt x="147" y="81"/>
                </a:lnTo>
                <a:lnTo>
                  <a:pt x="148" y="87"/>
                </a:lnTo>
                <a:lnTo>
                  <a:pt x="149" y="90"/>
                </a:lnTo>
                <a:lnTo>
                  <a:pt x="150" y="94"/>
                </a:lnTo>
                <a:lnTo>
                  <a:pt x="152" y="99"/>
                </a:lnTo>
                <a:lnTo>
                  <a:pt x="152" y="104"/>
                </a:lnTo>
                <a:lnTo>
                  <a:pt x="149" y="110"/>
                </a:lnTo>
                <a:lnTo>
                  <a:pt x="146" y="119"/>
                </a:lnTo>
                <a:lnTo>
                  <a:pt x="144" y="125"/>
                </a:lnTo>
                <a:lnTo>
                  <a:pt x="142" y="128"/>
                </a:lnTo>
                <a:lnTo>
                  <a:pt x="141" y="132"/>
                </a:lnTo>
                <a:lnTo>
                  <a:pt x="138" y="134"/>
                </a:lnTo>
                <a:lnTo>
                  <a:pt x="134" y="137"/>
                </a:lnTo>
                <a:lnTo>
                  <a:pt x="131" y="137"/>
                </a:lnTo>
                <a:lnTo>
                  <a:pt x="126" y="137"/>
                </a:lnTo>
                <a:lnTo>
                  <a:pt x="120" y="137"/>
                </a:lnTo>
                <a:lnTo>
                  <a:pt x="112" y="133"/>
                </a:lnTo>
                <a:lnTo>
                  <a:pt x="108" y="130"/>
                </a:lnTo>
                <a:lnTo>
                  <a:pt x="105" y="127"/>
                </a:lnTo>
                <a:lnTo>
                  <a:pt x="100" y="126"/>
                </a:lnTo>
                <a:lnTo>
                  <a:pt x="94" y="123"/>
                </a:lnTo>
                <a:lnTo>
                  <a:pt x="86" y="122"/>
                </a:lnTo>
                <a:lnTo>
                  <a:pt x="79" y="119"/>
                </a:lnTo>
                <a:lnTo>
                  <a:pt x="75" y="116"/>
                </a:lnTo>
                <a:lnTo>
                  <a:pt x="73" y="108"/>
                </a:lnTo>
                <a:lnTo>
                  <a:pt x="73" y="99"/>
                </a:lnTo>
                <a:lnTo>
                  <a:pt x="72" y="89"/>
                </a:lnTo>
                <a:lnTo>
                  <a:pt x="68" y="79"/>
                </a:lnTo>
                <a:lnTo>
                  <a:pt x="70" y="76"/>
                </a:lnTo>
                <a:lnTo>
                  <a:pt x="73" y="72"/>
                </a:lnTo>
                <a:lnTo>
                  <a:pt x="78" y="68"/>
                </a:lnTo>
                <a:lnTo>
                  <a:pt x="82" y="67"/>
                </a:lnTo>
                <a:lnTo>
                  <a:pt x="83" y="63"/>
                </a:lnTo>
                <a:lnTo>
                  <a:pt x="86" y="62"/>
                </a:lnTo>
                <a:lnTo>
                  <a:pt x="88" y="56"/>
                </a:lnTo>
                <a:lnTo>
                  <a:pt x="89" y="50"/>
                </a:lnTo>
                <a:lnTo>
                  <a:pt x="86" y="49"/>
                </a:lnTo>
                <a:lnTo>
                  <a:pt x="82" y="49"/>
                </a:lnTo>
                <a:lnTo>
                  <a:pt x="79" y="49"/>
                </a:lnTo>
                <a:lnTo>
                  <a:pt x="77" y="50"/>
                </a:lnTo>
                <a:lnTo>
                  <a:pt x="75" y="52"/>
                </a:lnTo>
                <a:lnTo>
                  <a:pt x="72" y="55"/>
                </a:lnTo>
                <a:lnTo>
                  <a:pt x="71" y="57"/>
                </a:lnTo>
                <a:lnTo>
                  <a:pt x="70" y="61"/>
                </a:lnTo>
                <a:lnTo>
                  <a:pt x="64" y="66"/>
                </a:lnTo>
                <a:lnTo>
                  <a:pt x="57" y="73"/>
                </a:lnTo>
                <a:lnTo>
                  <a:pt x="54" y="76"/>
                </a:lnTo>
                <a:lnTo>
                  <a:pt x="51" y="76"/>
                </a:lnTo>
                <a:lnTo>
                  <a:pt x="50" y="72"/>
                </a:lnTo>
                <a:lnTo>
                  <a:pt x="49" y="6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7" name="Freeform 1775"/>
          <p:cNvSpPr>
            <a:spLocks/>
          </p:cNvSpPr>
          <p:nvPr/>
        </p:nvSpPr>
        <p:spPr bwMode="auto">
          <a:xfrm>
            <a:off x="2354263" y="2893335"/>
            <a:ext cx="84137" cy="73025"/>
          </a:xfrm>
          <a:custGeom>
            <a:avLst/>
            <a:gdLst>
              <a:gd name="T0" fmla="*/ 2147483647 w 159"/>
              <a:gd name="T1" fmla="*/ 2147483647 h 137"/>
              <a:gd name="T2" fmla="*/ 2147483647 w 159"/>
              <a:gd name="T3" fmla="*/ 2147483647 h 137"/>
              <a:gd name="T4" fmla="*/ 2147483647 w 159"/>
              <a:gd name="T5" fmla="*/ 2147483647 h 137"/>
              <a:gd name="T6" fmla="*/ 2147483647 w 159"/>
              <a:gd name="T7" fmla="*/ 2147483647 h 137"/>
              <a:gd name="T8" fmla="*/ 2147483647 w 159"/>
              <a:gd name="T9" fmla="*/ 2147483647 h 137"/>
              <a:gd name="T10" fmla="*/ 2147483647 w 159"/>
              <a:gd name="T11" fmla="*/ 2147483647 h 137"/>
              <a:gd name="T12" fmla="*/ 2147483647 w 159"/>
              <a:gd name="T13" fmla="*/ 2147483647 h 137"/>
              <a:gd name="T14" fmla="*/ 2147483647 w 159"/>
              <a:gd name="T15" fmla="*/ 2147483647 h 137"/>
              <a:gd name="T16" fmla="*/ 0 w 159"/>
              <a:gd name="T17" fmla="*/ 2147483647 h 137"/>
              <a:gd name="T18" fmla="*/ 2147483647 w 159"/>
              <a:gd name="T19" fmla="*/ 2147483647 h 137"/>
              <a:gd name="T20" fmla="*/ 2147483647 w 159"/>
              <a:gd name="T21" fmla="*/ 2147483647 h 137"/>
              <a:gd name="T22" fmla="*/ 2147483647 w 159"/>
              <a:gd name="T23" fmla="*/ 2147483647 h 137"/>
              <a:gd name="T24" fmla="*/ 2147483647 w 159"/>
              <a:gd name="T25" fmla="*/ 2147483647 h 137"/>
              <a:gd name="T26" fmla="*/ 2147483647 w 159"/>
              <a:gd name="T27" fmla="*/ 2147483647 h 137"/>
              <a:gd name="T28" fmla="*/ 2147483647 w 159"/>
              <a:gd name="T29" fmla="*/ 2147483647 h 137"/>
              <a:gd name="T30" fmla="*/ 2147483647 w 159"/>
              <a:gd name="T31" fmla="*/ 2147483647 h 137"/>
              <a:gd name="T32" fmla="*/ 2147483647 w 159"/>
              <a:gd name="T33" fmla="*/ 2147483647 h 137"/>
              <a:gd name="T34" fmla="*/ 2147483647 w 159"/>
              <a:gd name="T35" fmla="*/ 2147483647 h 137"/>
              <a:gd name="T36" fmla="*/ 2147483647 w 159"/>
              <a:gd name="T37" fmla="*/ 2147483647 h 137"/>
              <a:gd name="T38" fmla="*/ 2147483647 w 159"/>
              <a:gd name="T39" fmla="*/ 0 h 137"/>
              <a:gd name="T40" fmla="*/ 2147483647 w 159"/>
              <a:gd name="T41" fmla="*/ 2147483647 h 137"/>
              <a:gd name="T42" fmla="*/ 2147483647 w 159"/>
              <a:gd name="T43" fmla="*/ 2147483647 h 137"/>
              <a:gd name="T44" fmla="*/ 2147483647 w 159"/>
              <a:gd name="T45" fmla="*/ 2147483647 h 137"/>
              <a:gd name="T46" fmla="*/ 2147483647 w 159"/>
              <a:gd name="T47" fmla="*/ 2147483647 h 137"/>
              <a:gd name="T48" fmla="*/ 2147483647 w 159"/>
              <a:gd name="T49" fmla="*/ 2147483647 h 137"/>
              <a:gd name="T50" fmla="*/ 2147483647 w 159"/>
              <a:gd name="T51" fmla="*/ 2147483647 h 137"/>
              <a:gd name="T52" fmla="*/ 2147483647 w 159"/>
              <a:gd name="T53" fmla="*/ 2147483647 h 137"/>
              <a:gd name="T54" fmla="*/ 2147483647 w 159"/>
              <a:gd name="T55" fmla="*/ 2147483647 h 137"/>
              <a:gd name="T56" fmla="*/ 2147483647 w 159"/>
              <a:gd name="T57" fmla="*/ 2147483647 h 137"/>
              <a:gd name="T58" fmla="*/ 2147483647 w 159"/>
              <a:gd name="T59" fmla="*/ 2147483647 h 137"/>
              <a:gd name="T60" fmla="*/ 2147483647 w 159"/>
              <a:gd name="T61" fmla="*/ 2147483647 h 137"/>
              <a:gd name="T62" fmla="*/ 2147483647 w 159"/>
              <a:gd name="T63" fmla="*/ 2147483647 h 137"/>
              <a:gd name="T64" fmla="*/ 2147483647 w 159"/>
              <a:gd name="T65" fmla="*/ 2147483647 h 137"/>
              <a:gd name="T66" fmla="*/ 2147483647 w 159"/>
              <a:gd name="T67" fmla="*/ 2147483647 h 137"/>
              <a:gd name="T68" fmla="*/ 2147483647 w 159"/>
              <a:gd name="T69" fmla="*/ 2147483647 h 137"/>
              <a:gd name="T70" fmla="*/ 2147483647 w 159"/>
              <a:gd name="T71" fmla="*/ 2147483647 h 137"/>
              <a:gd name="T72" fmla="*/ 2147483647 w 159"/>
              <a:gd name="T73" fmla="*/ 2147483647 h 137"/>
              <a:gd name="T74" fmla="*/ 2147483647 w 159"/>
              <a:gd name="T75" fmla="*/ 2147483647 h 137"/>
              <a:gd name="T76" fmla="*/ 2147483647 w 159"/>
              <a:gd name="T77" fmla="*/ 2147483647 h 137"/>
              <a:gd name="T78" fmla="*/ 2147483647 w 159"/>
              <a:gd name="T79" fmla="*/ 2147483647 h 137"/>
              <a:gd name="T80" fmla="*/ 2147483647 w 159"/>
              <a:gd name="T81" fmla="*/ 2147483647 h 137"/>
              <a:gd name="T82" fmla="*/ 2147483647 w 159"/>
              <a:gd name="T83" fmla="*/ 2147483647 h 137"/>
              <a:gd name="T84" fmla="*/ 2147483647 w 159"/>
              <a:gd name="T85" fmla="*/ 2147483647 h 137"/>
              <a:gd name="T86" fmla="*/ 2147483647 w 159"/>
              <a:gd name="T87" fmla="*/ 2147483647 h 137"/>
              <a:gd name="T88" fmla="*/ 2147483647 w 159"/>
              <a:gd name="T89" fmla="*/ 2147483647 h 137"/>
              <a:gd name="T90" fmla="*/ 2147483647 w 159"/>
              <a:gd name="T91" fmla="*/ 2147483647 h 137"/>
              <a:gd name="T92" fmla="*/ 2147483647 w 159"/>
              <a:gd name="T93" fmla="*/ 2147483647 h 137"/>
              <a:gd name="T94" fmla="*/ 2147483647 w 159"/>
              <a:gd name="T95" fmla="*/ 2147483647 h 137"/>
              <a:gd name="T96" fmla="*/ 2147483647 w 159"/>
              <a:gd name="T97" fmla="*/ 2147483647 h 137"/>
              <a:gd name="T98" fmla="*/ 2147483647 w 159"/>
              <a:gd name="T99" fmla="*/ 2147483647 h 137"/>
              <a:gd name="T100" fmla="*/ 2147483647 w 159"/>
              <a:gd name="T101" fmla="*/ 2147483647 h 1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59"/>
              <a:gd name="T154" fmla="*/ 0 h 137"/>
              <a:gd name="T155" fmla="*/ 159 w 159"/>
              <a:gd name="T156" fmla="*/ 137 h 1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59" h="137">
                <a:moveTo>
                  <a:pt x="49" y="62"/>
                </a:moveTo>
                <a:lnTo>
                  <a:pt x="46" y="67"/>
                </a:lnTo>
                <a:lnTo>
                  <a:pt x="43" y="71"/>
                </a:lnTo>
                <a:lnTo>
                  <a:pt x="35" y="71"/>
                </a:lnTo>
                <a:lnTo>
                  <a:pt x="30" y="71"/>
                </a:lnTo>
                <a:lnTo>
                  <a:pt x="26" y="72"/>
                </a:lnTo>
                <a:lnTo>
                  <a:pt x="23" y="73"/>
                </a:lnTo>
                <a:lnTo>
                  <a:pt x="19" y="72"/>
                </a:lnTo>
                <a:lnTo>
                  <a:pt x="17" y="71"/>
                </a:lnTo>
                <a:lnTo>
                  <a:pt x="13" y="65"/>
                </a:lnTo>
                <a:lnTo>
                  <a:pt x="8" y="56"/>
                </a:lnTo>
                <a:lnTo>
                  <a:pt x="7" y="55"/>
                </a:lnTo>
                <a:lnTo>
                  <a:pt x="6" y="55"/>
                </a:lnTo>
                <a:lnTo>
                  <a:pt x="4" y="54"/>
                </a:lnTo>
                <a:lnTo>
                  <a:pt x="2" y="52"/>
                </a:lnTo>
                <a:lnTo>
                  <a:pt x="1" y="51"/>
                </a:lnTo>
                <a:lnTo>
                  <a:pt x="2" y="50"/>
                </a:lnTo>
                <a:lnTo>
                  <a:pt x="0" y="41"/>
                </a:lnTo>
                <a:lnTo>
                  <a:pt x="0" y="35"/>
                </a:lnTo>
                <a:lnTo>
                  <a:pt x="2" y="32"/>
                </a:lnTo>
                <a:lnTo>
                  <a:pt x="6" y="29"/>
                </a:lnTo>
                <a:lnTo>
                  <a:pt x="16" y="24"/>
                </a:lnTo>
                <a:lnTo>
                  <a:pt x="28" y="19"/>
                </a:lnTo>
                <a:lnTo>
                  <a:pt x="30" y="13"/>
                </a:lnTo>
                <a:lnTo>
                  <a:pt x="33" y="6"/>
                </a:lnTo>
                <a:lnTo>
                  <a:pt x="45" y="6"/>
                </a:lnTo>
                <a:lnTo>
                  <a:pt x="55" y="7"/>
                </a:lnTo>
                <a:lnTo>
                  <a:pt x="62" y="10"/>
                </a:lnTo>
                <a:lnTo>
                  <a:pt x="67" y="12"/>
                </a:lnTo>
                <a:lnTo>
                  <a:pt x="73" y="15"/>
                </a:lnTo>
                <a:lnTo>
                  <a:pt x="79" y="17"/>
                </a:lnTo>
                <a:lnTo>
                  <a:pt x="88" y="17"/>
                </a:lnTo>
                <a:lnTo>
                  <a:pt x="99" y="17"/>
                </a:lnTo>
                <a:lnTo>
                  <a:pt x="103" y="13"/>
                </a:lnTo>
                <a:lnTo>
                  <a:pt x="108" y="12"/>
                </a:lnTo>
                <a:lnTo>
                  <a:pt x="115" y="8"/>
                </a:lnTo>
                <a:lnTo>
                  <a:pt x="121" y="5"/>
                </a:lnTo>
                <a:lnTo>
                  <a:pt x="125" y="1"/>
                </a:lnTo>
                <a:lnTo>
                  <a:pt x="127" y="1"/>
                </a:lnTo>
                <a:lnTo>
                  <a:pt x="130" y="0"/>
                </a:lnTo>
                <a:lnTo>
                  <a:pt x="132" y="1"/>
                </a:lnTo>
                <a:lnTo>
                  <a:pt x="134" y="2"/>
                </a:lnTo>
                <a:lnTo>
                  <a:pt x="141" y="15"/>
                </a:lnTo>
                <a:lnTo>
                  <a:pt x="152" y="34"/>
                </a:lnTo>
                <a:lnTo>
                  <a:pt x="157" y="45"/>
                </a:lnTo>
                <a:lnTo>
                  <a:pt x="159" y="54"/>
                </a:lnTo>
                <a:lnTo>
                  <a:pt x="159" y="57"/>
                </a:lnTo>
                <a:lnTo>
                  <a:pt x="158" y="61"/>
                </a:lnTo>
                <a:lnTo>
                  <a:pt x="157" y="63"/>
                </a:lnTo>
                <a:lnTo>
                  <a:pt x="154" y="65"/>
                </a:lnTo>
                <a:lnTo>
                  <a:pt x="152" y="71"/>
                </a:lnTo>
                <a:lnTo>
                  <a:pt x="149" y="73"/>
                </a:lnTo>
                <a:lnTo>
                  <a:pt x="147" y="81"/>
                </a:lnTo>
                <a:lnTo>
                  <a:pt x="148" y="87"/>
                </a:lnTo>
                <a:lnTo>
                  <a:pt x="149" y="90"/>
                </a:lnTo>
                <a:lnTo>
                  <a:pt x="150" y="94"/>
                </a:lnTo>
                <a:lnTo>
                  <a:pt x="152" y="99"/>
                </a:lnTo>
                <a:lnTo>
                  <a:pt x="152" y="104"/>
                </a:lnTo>
                <a:lnTo>
                  <a:pt x="149" y="110"/>
                </a:lnTo>
                <a:lnTo>
                  <a:pt x="146" y="119"/>
                </a:lnTo>
                <a:lnTo>
                  <a:pt x="144" y="125"/>
                </a:lnTo>
                <a:lnTo>
                  <a:pt x="142" y="128"/>
                </a:lnTo>
                <a:lnTo>
                  <a:pt x="141" y="132"/>
                </a:lnTo>
                <a:lnTo>
                  <a:pt x="138" y="134"/>
                </a:lnTo>
                <a:lnTo>
                  <a:pt x="134" y="137"/>
                </a:lnTo>
                <a:lnTo>
                  <a:pt x="131" y="137"/>
                </a:lnTo>
                <a:lnTo>
                  <a:pt x="126" y="137"/>
                </a:lnTo>
                <a:lnTo>
                  <a:pt x="120" y="137"/>
                </a:lnTo>
                <a:lnTo>
                  <a:pt x="112" y="133"/>
                </a:lnTo>
                <a:lnTo>
                  <a:pt x="108" y="130"/>
                </a:lnTo>
                <a:lnTo>
                  <a:pt x="105" y="127"/>
                </a:lnTo>
                <a:lnTo>
                  <a:pt x="100" y="126"/>
                </a:lnTo>
                <a:lnTo>
                  <a:pt x="94" y="123"/>
                </a:lnTo>
                <a:lnTo>
                  <a:pt x="86" y="122"/>
                </a:lnTo>
                <a:lnTo>
                  <a:pt x="79" y="119"/>
                </a:lnTo>
                <a:lnTo>
                  <a:pt x="75" y="116"/>
                </a:lnTo>
                <a:lnTo>
                  <a:pt x="73" y="108"/>
                </a:lnTo>
                <a:lnTo>
                  <a:pt x="73" y="99"/>
                </a:lnTo>
                <a:lnTo>
                  <a:pt x="72" y="89"/>
                </a:lnTo>
                <a:lnTo>
                  <a:pt x="68" y="79"/>
                </a:lnTo>
                <a:lnTo>
                  <a:pt x="70" y="76"/>
                </a:lnTo>
                <a:lnTo>
                  <a:pt x="73" y="72"/>
                </a:lnTo>
                <a:lnTo>
                  <a:pt x="78" y="68"/>
                </a:lnTo>
                <a:lnTo>
                  <a:pt x="82" y="67"/>
                </a:lnTo>
                <a:lnTo>
                  <a:pt x="83" y="63"/>
                </a:lnTo>
                <a:lnTo>
                  <a:pt x="86" y="62"/>
                </a:lnTo>
                <a:lnTo>
                  <a:pt x="88" y="56"/>
                </a:lnTo>
                <a:lnTo>
                  <a:pt x="89" y="50"/>
                </a:lnTo>
                <a:lnTo>
                  <a:pt x="86" y="49"/>
                </a:lnTo>
                <a:lnTo>
                  <a:pt x="82" y="49"/>
                </a:lnTo>
                <a:lnTo>
                  <a:pt x="79" y="49"/>
                </a:lnTo>
                <a:lnTo>
                  <a:pt x="77" y="50"/>
                </a:lnTo>
                <a:lnTo>
                  <a:pt x="75" y="52"/>
                </a:lnTo>
                <a:lnTo>
                  <a:pt x="72" y="55"/>
                </a:lnTo>
                <a:lnTo>
                  <a:pt x="71" y="57"/>
                </a:lnTo>
                <a:lnTo>
                  <a:pt x="70" y="61"/>
                </a:lnTo>
                <a:lnTo>
                  <a:pt x="64" y="66"/>
                </a:lnTo>
                <a:lnTo>
                  <a:pt x="57" y="73"/>
                </a:lnTo>
                <a:lnTo>
                  <a:pt x="54" y="76"/>
                </a:lnTo>
                <a:lnTo>
                  <a:pt x="51" y="76"/>
                </a:lnTo>
                <a:lnTo>
                  <a:pt x="50" y="72"/>
                </a:lnTo>
                <a:lnTo>
                  <a:pt x="49" y="6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8" name="Freeform 1776"/>
          <p:cNvSpPr>
            <a:spLocks/>
          </p:cNvSpPr>
          <p:nvPr/>
        </p:nvSpPr>
        <p:spPr bwMode="auto">
          <a:xfrm>
            <a:off x="2346325" y="2967948"/>
            <a:ext cx="22225" cy="17462"/>
          </a:xfrm>
          <a:custGeom>
            <a:avLst/>
            <a:gdLst>
              <a:gd name="T0" fmla="*/ 2147483647 w 42"/>
              <a:gd name="T1" fmla="*/ 2147483647 h 33"/>
              <a:gd name="T2" fmla="*/ 2147483647 w 42"/>
              <a:gd name="T3" fmla="*/ 2147483647 h 33"/>
              <a:gd name="T4" fmla="*/ 2147483647 w 42"/>
              <a:gd name="T5" fmla="*/ 2147483647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2147483647 w 42"/>
              <a:gd name="T15" fmla="*/ 2147483647 h 33"/>
              <a:gd name="T16" fmla="*/ 2147483647 w 42"/>
              <a:gd name="T17" fmla="*/ 2147483647 h 33"/>
              <a:gd name="T18" fmla="*/ 2147483647 w 42"/>
              <a:gd name="T19" fmla="*/ 2147483647 h 33"/>
              <a:gd name="T20" fmla="*/ 2147483647 w 42"/>
              <a:gd name="T21" fmla="*/ 2147483647 h 33"/>
              <a:gd name="T22" fmla="*/ 2147483647 w 42"/>
              <a:gd name="T23" fmla="*/ 2147483647 h 33"/>
              <a:gd name="T24" fmla="*/ 2147483647 w 42"/>
              <a:gd name="T25" fmla="*/ 2147483647 h 33"/>
              <a:gd name="T26" fmla="*/ 2147483647 w 42"/>
              <a:gd name="T27" fmla="*/ 2147483647 h 33"/>
              <a:gd name="T28" fmla="*/ 2147483647 w 42"/>
              <a:gd name="T29" fmla="*/ 2147483647 h 33"/>
              <a:gd name="T30" fmla="*/ 2147483647 w 42"/>
              <a:gd name="T31" fmla="*/ 2147483647 h 33"/>
              <a:gd name="T32" fmla="*/ 2147483647 w 42"/>
              <a:gd name="T33" fmla="*/ 2147483647 h 33"/>
              <a:gd name="T34" fmla="*/ 0 w 42"/>
              <a:gd name="T35" fmla="*/ 0 h 33"/>
              <a:gd name="T36" fmla="*/ 2147483647 w 42"/>
              <a:gd name="T37" fmla="*/ 2147483647 h 33"/>
              <a:gd name="T38" fmla="*/ 2147483647 w 42"/>
              <a:gd name="T39" fmla="*/ 2147483647 h 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33"/>
              <a:gd name="T62" fmla="*/ 42 w 42"/>
              <a:gd name="T63" fmla="*/ 33 h 3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33">
                <a:moveTo>
                  <a:pt x="15" y="3"/>
                </a:moveTo>
                <a:lnTo>
                  <a:pt x="27" y="3"/>
                </a:lnTo>
                <a:lnTo>
                  <a:pt x="38" y="3"/>
                </a:lnTo>
                <a:lnTo>
                  <a:pt x="41" y="6"/>
                </a:lnTo>
                <a:lnTo>
                  <a:pt x="42" y="16"/>
                </a:lnTo>
                <a:lnTo>
                  <a:pt x="42" y="23"/>
                </a:lnTo>
                <a:lnTo>
                  <a:pt x="41" y="28"/>
                </a:lnTo>
                <a:lnTo>
                  <a:pt x="39" y="31"/>
                </a:lnTo>
                <a:lnTo>
                  <a:pt x="36" y="33"/>
                </a:lnTo>
                <a:lnTo>
                  <a:pt x="32" y="33"/>
                </a:lnTo>
                <a:lnTo>
                  <a:pt x="27" y="31"/>
                </a:lnTo>
                <a:lnTo>
                  <a:pt x="20" y="30"/>
                </a:lnTo>
                <a:lnTo>
                  <a:pt x="15" y="28"/>
                </a:lnTo>
                <a:lnTo>
                  <a:pt x="11" y="25"/>
                </a:lnTo>
                <a:lnTo>
                  <a:pt x="8" y="22"/>
                </a:lnTo>
                <a:lnTo>
                  <a:pt x="5" y="18"/>
                </a:lnTo>
                <a:lnTo>
                  <a:pt x="1" y="9"/>
                </a:lnTo>
                <a:lnTo>
                  <a:pt x="0" y="0"/>
                </a:lnTo>
                <a:lnTo>
                  <a:pt x="11" y="1"/>
                </a:lnTo>
                <a:lnTo>
                  <a:pt x="15" y="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99" name="Freeform 1777"/>
          <p:cNvSpPr>
            <a:spLocks/>
          </p:cNvSpPr>
          <p:nvPr/>
        </p:nvSpPr>
        <p:spPr bwMode="auto">
          <a:xfrm>
            <a:off x="2346325" y="2967948"/>
            <a:ext cx="22225" cy="17462"/>
          </a:xfrm>
          <a:custGeom>
            <a:avLst/>
            <a:gdLst>
              <a:gd name="T0" fmla="*/ 2147483647 w 42"/>
              <a:gd name="T1" fmla="*/ 2147483647 h 33"/>
              <a:gd name="T2" fmla="*/ 2147483647 w 42"/>
              <a:gd name="T3" fmla="*/ 2147483647 h 33"/>
              <a:gd name="T4" fmla="*/ 2147483647 w 42"/>
              <a:gd name="T5" fmla="*/ 2147483647 h 33"/>
              <a:gd name="T6" fmla="*/ 2147483647 w 42"/>
              <a:gd name="T7" fmla="*/ 2147483647 h 33"/>
              <a:gd name="T8" fmla="*/ 2147483647 w 42"/>
              <a:gd name="T9" fmla="*/ 2147483647 h 33"/>
              <a:gd name="T10" fmla="*/ 2147483647 w 42"/>
              <a:gd name="T11" fmla="*/ 2147483647 h 33"/>
              <a:gd name="T12" fmla="*/ 2147483647 w 42"/>
              <a:gd name="T13" fmla="*/ 2147483647 h 33"/>
              <a:gd name="T14" fmla="*/ 2147483647 w 42"/>
              <a:gd name="T15" fmla="*/ 2147483647 h 33"/>
              <a:gd name="T16" fmla="*/ 2147483647 w 42"/>
              <a:gd name="T17" fmla="*/ 2147483647 h 33"/>
              <a:gd name="T18" fmla="*/ 2147483647 w 42"/>
              <a:gd name="T19" fmla="*/ 2147483647 h 33"/>
              <a:gd name="T20" fmla="*/ 2147483647 w 42"/>
              <a:gd name="T21" fmla="*/ 2147483647 h 33"/>
              <a:gd name="T22" fmla="*/ 2147483647 w 42"/>
              <a:gd name="T23" fmla="*/ 2147483647 h 33"/>
              <a:gd name="T24" fmla="*/ 2147483647 w 42"/>
              <a:gd name="T25" fmla="*/ 2147483647 h 33"/>
              <a:gd name="T26" fmla="*/ 2147483647 w 42"/>
              <a:gd name="T27" fmla="*/ 2147483647 h 33"/>
              <a:gd name="T28" fmla="*/ 2147483647 w 42"/>
              <a:gd name="T29" fmla="*/ 2147483647 h 33"/>
              <a:gd name="T30" fmla="*/ 2147483647 w 42"/>
              <a:gd name="T31" fmla="*/ 2147483647 h 33"/>
              <a:gd name="T32" fmla="*/ 2147483647 w 42"/>
              <a:gd name="T33" fmla="*/ 2147483647 h 33"/>
              <a:gd name="T34" fmla="*/ 0 w 42"/>
              <a:gd name="T35" fmla="*/ 0 h 33"/>
              <a:gd name="T36" fmla="*/ 2147483647 w 42"/>
              <a:gd name="T37" fmla="*/ 2147483647 h 33"/>
              <a:gd name="T38" fmla="*/ 2147483647 w 42"/>
              <a:gd name="T39" fmla="*/ 2147483647 h 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2"/>
              <a:gd name="T61" fmla="*/ 0 h 33"/>
              <a:gd name="T62" fmla="*/ 42 w 42"/>
              <a:gd name="T63" fmla="*/ 33 h 3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2" h="33">
                <a:moveTo>
                  <a:pt x="15" y="3"/>
                </a:moveTo>
                <a:lnTo>
                  <a:pt x="27" y="3"/>
                </a:lnTo>
                <a:lnTo>
                  <a:pt x="38" y="3"/>
                </a:lnTo>
                <a:lnTo>
                  <a:pt x="41" y="6"/>
                </a:lnTo>
                <a:lnTo>
                  <a:pt x="42" y="16"/>
                </a:lnTo>
                <a:lnTo>
                  <a:pt x="42" y="23"/>
                </a:lnTo>
                <a:lnTo>
                  <a:pt x="41" y="28"/>
                </a:lnTo>
                <a:lnTo>
                  <a:pt x="39" y="31"/>
                </a:lnTo>
                <a:lnTo>
                  <a:pt x="36" y="33"/>
                </a:lnTo>
                <a:lnTo>
                  <a:pt x="32" y="33"/>
                </a:lnTo>
                <a:lnTo>
                  <a:pt x="27" y="31"/>
                </a:lnTo>
                <a:lnTo>
                  <a:pt x="20" y="30"/>
                </a:lnTo>
                <a:lnTo>
                  <a:pt x="15" y="28"/>
                </a:lnTo>
                <a:lnTo>
                  <a:pt x="11" y="25"/>
                </a:lnTo>
                <a:lnTo>
                  <a:pt x="8" y="22"/>
                </a:lnTo>
                <a:lnTo>
                  <a:pt x="5" y="18"/>
                </a:lnTo>
                <a:lnTo>
                  <a:pt x="1" y="9"/>
                </a:lnTo>
                <a:lnTo>
                  <a:pt x="0" y="0"/>
                </a:lnTo>
                <a:lnTo>
                  <a:pt x="11" y="1"/>
                </a:lnTo>
                <a:lnTo>
                  <a:pt x="15" y="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0" name="Freeform 1778"/>
          <p:cNvSpPr>
            <a:spLocks/>
          </p:cNvSpPr>
          <p:nvPr/>
        </p:nvSpPr>
        <p:spPr bwMode="auto">
          <a:xfrm>
            <a:off x="2357438" y="2988585"/>
            <a:ext cx="12700" cy="11113"/>
          </a:xfrm>
          <a:custGeom>
            <a:avLst/>
            <a:gdLst>
              <a:gd name="T0" fmla="*/ 2147483647 w 25"/>
              <a:gd name="T1" fmla="*/ 2147483647 h 20"/>
              <a:gd name="T2" fmla="*/ 2147483647 w 25"/>
              <a:gd name="T3" fmla="*/ 2147483647 h 20"/>
              <a:gd name="T4" fmla="*/ 2147483647 w 25"/>
              <a:gd name="T5" fmla="*/ 2147483647 h 20"/>
              <a:gd name="T6" fmla="*/ 2147483647 w 25"/>
              <a:gd name="T7" fmla="*/ 2147483647 h 20"/>
              <a:gd name="T8" fmla="*/ 0 w 25"/>
              <a:gd name="T9" fmla="*/ 2147483647 h 20"/>
              <a:gd name="T10" fmla="*/ 2147483647 w 25"/>
              <a:gd name="T11" fmla="*/ 0 h 20"/>
              <a:gd name="T12" fmla="*/ 2147483647 w 25"/>
              <a:gd name="T13" fmla="*/ 0 h 20"/>
              <a:gd name="T14" fmla="*/ 2147483647 w 25"/>
              <a:gd name="T15" fmla="*/ 0 h 20"/>
              <a:gd name="T16" fmla="*/ 2147483647 w 25"/>
              <a:gd name="T17" fmla="*/ 2147483647 h 20"/>
              <a:gd name="T18" fmla="*/ 2147483647 w 25"/>
              <a:gd name="T19" fmla="*/ 2147483647 h 20"/>
              <a:gd name="T20" fmla="*/ 2147483647 w 25"/>
              <a:gd name="T21" fmla="*/ 2147483647 h 20"/>
              <a:gd name="T22" fmla="*/ 2147483647 w 25"/>
              <a:gd name="T23" fmla="*/ 2147483647 h 20"/>
              <a:gd name="T24" fmla="*/ 2147483647 w 25"/>
              <a:gd name="T25" fmla="*/ 2147483647 h 20"/>
              <a:gd name="T26" fmla="*/ 2147483647 w 25"/>
              <a:gd name="T27" fmla="*/ 2147483647 h 20"/>
              <a:gd name="T28" fmla="*/ 2147483647 w 25"/>
              <a:gd name="T29" fmla="*/ 2147483647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20"/>
              <a:gd name="T47" fmla="*/ 25 w 25"/>
              <a:gd name="T48" fmla="*/ 20 h 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20">
                <a:moveTo>
                  <a:pt x="22" y="20"/>
                </a:moveTo>
                <a:lnTo>
                  <a:pt x="14" y="17"/>
                </a:lnTo>
                <a:lnTo>
                  <a:pt x="7" y="11"/>
                </a:lnTo>
                <a:lnTo>
                  <a:pt x="2" y="4"/>
                </a:lnTo>
                <a:lnTo>
                  <a:pt x="0" y="1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14" y="1"/>
                </a:lnTo>
                <a:lnTo>
                  <a:pt x="20" y="3"/>
                </a:lnTo>
                <a:lnTo>
                  <a:pt x="24" y="4"/>
                </a:lnTo>
                <a:lnTo>
                  <a:pt x="25" y="11"/>
                </a:lnTo>
                <a:lnTo>
                  <a:pt x="25" y="19"/>
                </a:lnTo>
                <a:lnTo>
                  <a:pt x="23" y="20"/>
                </a:lnTo>
                <a:lnTo>
                  <a:pt x="22" y="2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1" name="Freeform 1779"/>
          <p:cNvSpPr>
            <a:spLocks/>
          </p:cNvSpPr>
          <p:nvPr/>
        </p:nvSpPr>
        <p:spPr bwMode="auto">
          <a:xfrm>
            <a:off x="2357438" y="2988585"/>
            <a:ext cx="12700" cy="11113"/>
          </a:xfrm>
          <a:custGeom>
            <a:avLst/>
            <a:gdLst>
              <a:gd name="T0" fmla="*/ 2147483647 w 25"/>
              <a:gd name="T1" fmla="*/ 2147483647 h 20"/>
              <a:gd name="T2" fmla="*/ 2147483647 w 25"/>
              <a:gd name="T3" fmla="*/ 2147483647 h 20"/>
              <a:gd name="T4" fmla="*/ 2147483647 w 25"/>
              <a:gd name="T5" fmla="*/ 2147483647 h 20"/>
              <a:gd name="T6" fmla="*/ 2147483647 w 25"/>
              <a:gd name="T7" fmla="*/ 2147483647 h 20"/>
              <a:gd name="T8" fmla="*/ 0 w 25"/>
              <a:gd name="T9" fmla="*/ 2147483647 h 20"/>
              <a:gd name="T10" fmla="*/ 2147483647 w 25"/>
              <a:gd name="T11" fmla="*/ 0 h 20"/>
              <a:gd name="T12" fmla="*/ 2147483647 w 25"/>
              <a:gd name="T13" fmla="*/ 0 h 20"/>
              <a:gd name="T14" fmla="*/ 2147483647 w 25"/>
              <a:gd name="T15" fmla="*/ 0 h 20"/>
              <a:gd name="T16" fmla="*/ 2147483647 w 25"/>
              <a:gd name="T17" fmla="*/ 2147483647 h 20"/>
              <a:gd name="T18" fmla="*/ 2147483647 w 25"/>
              <a:gd name="T19" fmla="*/ 2147483647 h 20"/>
              <a:gd name="T20" fmla="*/ 2147483647 w 25"/>
              <a:gd name="T21" fmla="*/ 2147483647 h 20"/>
              <a:gd name="T22" fmla="*/ 2147483647 w 25"/>
              <a:gd name="T23" fmla="*/ 2147483647 h 20"/>
              <a:gd name="T24" fmla="*/ 2147483647 w 25"/>
              <a:gd name="T25" fmla="*/ 2147483647 h 20"/>
              <a:gd name="T26" fmla="*/ 2147483647 w 25"/>
              <a:gd name="T27" fmla="*/ 2147483647 h 20"/>
              <a:gd name="T28" fmla="*/ 2147483647 w 25"/>
              <a:gd name="T29" fmla="*/ 2147483647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20"/>
              <a:gd name="T47" fmla="*/ 25 w 25"/>
              <a:gd name="T48" fmla="*/ 20 h 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20">
                <a:moveTo>
                  <a:pt x="22" y="20"/>
                </a:moveTo>
                <a:lnTo>
                  <a:pt x="14" y="17"/>
                </a:lnTo>
                <a:lnTo>
                  <a:pt x="7" y="11"/>
                </a:lnTo>
                <a:lnTo>
                  <a:pt x="2" y="4"/>
                </a:lnTo>
                <a:lnTo>
                  <a:pt x="0" y="1"/>
                </a:lnTo>
                <a:lnTo>
                  <a:pt x="3" y="0"/>
                </a:lnTo>
                <a:lnTo>
                  <a:pt x="7" y="0"/>
                </a:lnTo>
                <a:lnTo>
                  <a:pt x="11" y="0"/>
                </a:lnTo>
                <a:lnTo>
                  <a:pt x="14" y="1"/>
                </a:lnTo>
                <a:lnTo>
                  <a:pt x="20" y="3"/>
                </a:lnTo>
                <a:lnTo>
                  <a:pt x="24" y="4"/>
                </a:lnTo>
                <a:lnTo>
                  <a:pt x="25" y="11"/>
                </a:lnTo>
                <a:lnTo>
                  <a:pt x="25" y="19"/>
                </a:lnTo>
                <a:lnTo>
                  <a:pt x="23" y="20"/>
                </a:lnTo>
                <a:lnTo>
                  <a:pt x="22" y="2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2" name="Freeform 1780"/>
          <p:cNvSpPr>
            <a:spLocks/>
          </p:cNvSpPr>
          <p:nvPr/>
        </p:nvSpPr>
        <p:spPr bwMode="auto">
          <a:xfrm>
            <a:off x="2325688" y="2937785"/>
            <a:ext cx="44450" cy="30163"/>
          </a:xfrm>
          <a:custGeom>
            <a:avLst/>
            <a:gdLst>
              <a:gd name="T0" fmla="*/ 2147483647 w 83"/>
              <a:gd name="T1" fmla="*/ 2147483647 h 56"/>
              <a:gd name="T2" fmla="*/ 2147483647 w 83"/>
              <a:gd name="T3" fmla="*/ 2147483647 h 56"/>
              <a:gd name="T4" fmla="*/ 2147483647 w 83"/>
              <a:gd name="T5" fmla="*/ 2147483647 h 56"/>
              <a:gd name="T6" fmla="*/ 2147483647 w 83"/>
              <a:gd name="T7" fmla="*/ 2147483647 h 56"/>
              <a:gd name="T8" fmla="*/ 2147483647 w 83"/>
              <a:gd name="T9" fmla="*/ 2147483647 h 56"/>
              <a:gd name="T10" fmla="*/ 2147483647 w 83"/>
              <a:gd name="T11" fmla="*/ 2147483647 h 56"/>
              <a:gd name="T12" fmla="*/ 2147483647 w 83"/>
              <a:gd name="T13" fmla="*/ 2147483647 h 56"/>
              <a:gd name="T14" fmla="*/ 2147483647 w 83"/>
              <a:gd name="T15" fmla="*/ 2147483647 h 56"/>
              <a:gd name="T16" fmla="*/ 2147483647 w 83"/>
              <a:gd name="T17" fmla="*/ 2147483647 h 56"/>
              <a:gd name="T18" fmla="*/ 2147483647 w 83"/>
              <a:gd name="T19" fmla="*/ 2147483647 h 56"/>
              <a:gd name="T20" fmla="*/ 2147483647 w 83"/>
              <a:gd name="T21" fmla="*/ 2147483647 h 56"/>
              <a:gd name="T22" fmla="*/ 2147483647 w 83"/>
              <a:gd name="T23" fmla="*/ 2147483647 h 56"/>
              <a:gd name="T24" fmla="*/ 2147483647 w 83"/>
              <a:gd name="T25" fmla="*/ 2147483647 h 56"/>
              <a:gd name="T26" fmla="*/ 2147483647 w 83"/>
              <a:gd name="T27" fmla="*/ 2147483647 h 56"/>
              <a:gd name="T28" fmla="*/ 2147483647 w 83"/>
              <a:gd name="T29" fmla="*/ 2147483647 h 56"/>
              <a:gd name="T30" fmla="*/ 2147483647 w 83"/>
              <a:gd name="T31" fmla="*/ 2147483647 h 56"/>
              <a:gd name="T32" fmla="*/ 2147483647 w 83"/>
              <a:gd name="T33" fmla="*/ 2147483647 h 56"/>
              <a:gd name="T34" fmla="*/ 2147483647 w 83"/>
              <a:gd name="T35" fmla="*/ 2147483647 h 56"/>
              <a:gd name="T36" fmla="*/ 2147483647 w 83"/>
              <a:gd name="T37" fmla="*/ 2147483647 h 56"/>
              <a:gd name="T38" fmla="*/ 2147483647 w 83"/>
              <a:gd name="T39" fmla="*/ 2147483647 h 56"/>
              <a:gd name="T40" fmla="*/ 2147483647 w 83"/>
              <a:gd name="T41" fmla="*/ 2147483647 h 56"/>
              <a:gd name="T42" fmla="*/ 2147483647 w 83"/>
              <a:gd name="T43" fmla="*/ 2147483647 h 56"/>
              <a:gd name="T44" fmla="*/ 0 w 83"/>
              <a:gd name="T45" fmla="*/ 2147483647 h 56"/>
              <a:gd name="T46" fmla="*/ 2147483647 w 83"/>
              <a:gd name="T47" fmla="*/ 2147483647 h 56"/>
              <a:gd name="T48" fmla="*/ 2147483647 w 83"/>
              <a:gd name="T49" fmla="*/ 2147483647 h 56"/>
              <a:gd name="T50" fmla="*/ 2147483647 w 83"/>
              <a:gd name="T51" fmla="*/ 2147483647 h 56"/>
              <a:gd name="T52" fmla="*/ 2147483647 w 83"/>
              <a:gd name="T53" fmla="*/ 2147483647 h 56"/>
              <a:gd name="T54" fmla="*/ 2147483647 w 83"/>
              <a:gd name="T55" fmla="*/ 2147483647 h 56"/>
              <a:gd name="T56" fmla="*/ 2147483647 w 83"/>
              <a:gd name="T57" fmla="*/ 2147483647 h 56"/>
              <a:gd name="T58" fmla="*/ 2147483647 w 83"/>
              <a:gd name="T59" fmla="*/ 2147483647 h 56"/>
              <a:gd name="T60" fmla="*/ 2147483647 w 83"/>
              <a:gd name="T61" fmla="*/ 2147483647 h 56"/>
              <a:gd name="T62" fmla="*/ 2147483647 w 83"/>
              <a:gd name="T63" fmla="*/ 2147483647 h 56"/>
              <a:gd name="T64" fmla="*/ 2147483647 w 83"/>
              <a:gd name="T65" fmla="*/ 2147483647 h 56"/>
              <a:gd name="T66" fmla="*/ 2147483647 w 83"/>
              <a:gd name="T67" fmla="*/ 2147483647 h 56"/>
              <a:gd name="T68" fmla="*/ 2147483647 w 83"/>
              <a:gd name="T69" fmla="*/ 0 h 56"/>
              <a:gd name="T70" fmla="*/ 2147483647 w 83"/>
              <a:gd name="T71" fmla="*/ 2147483647 h 56"/>
              <a:gd name="T72" fmla="*/ 2147483647 w 83"/>
              <a:gd name="T73" fmla="*/ 2147483647 h 56"/>
              <a:gd name="T74" fmla="*/ 2147483647 w 83"/>
              <a:gd name="T75" fmla="*/ 2147483647 h 56"/>
              <a:gd name="T76" fmla="*/ 2147483647 w 83"/>
              <a:gd name="T77" fmla="*/ 2147483647 h 56"/>
              <a:gd name="T78" fmla="*/ 2147483647 w 83"/>
              <a:gd name="T79" fmla="*/ 2147483647 h 56"/>
              <a:gd name="T80" fmla="*/ 2147483647 w 83"/>
              <a:gd name="T81" fmla="*/ 2147483647 h 56"/>
              <a:gd name="T82" fmla="*/ 2147483647 w 83"/>
              <a:gd name="T83" fmla="*/ 2147483647 h 56"/>
              <a:gd name="T84" fmla="*/ 2147483647 w 83"/>
              <a:gd name="T85" fmla="*/ 2147483647 h 56"/>
              <a:gd name="T86" fmla="*/ 2147483647 w 83"/>
              <a:gd name="T87" fmla="*/ 2147483647 h 56"/>
              <a:gd name="T88" fmla="*/ 2147483647 w 83"/>
              <a:gd name="T89" fmla="*/ 2147483647 h 56"/>
              <a:gd name="T90" fmla="*/ 2147483647 w 83"/>
              <a:gd name="T91" fmla="*/ 2147483647 h 56"/>
              <a:gd name="T92" fmla="*/ 2147483647 w 83"/>
              <a:gd name="T93" fmla="*/ 2147483647 h 56"/>
              <a:gd name="T94" fmla="*/ 2147483647 w 83"/>
              <a:gd name="T95" fmla="*/ 2147483647 h 56"/>
              <a:gd name="T96" fmla="*/ 2147483647 w 83"/>
              <a:gd name="T97" fmla="*/ 2147483647 h 56"/>
              <a:gd name="T98" fmla="*/ 2147483647 w 83"/>
              <a:gd name="T99" fmla="*/ 2147483647 h 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3"/>
              <a:gd name="T151" fmla="*/ 0 h 56"/>
              <a:gd name="T152" fmla="*/ 83 w 83"/>
              <a:gd name="T153" fmla="*/ 56 h 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3" h="56">
                <a:moveTo>
                  <a:pt x="77" y="33"/>
                </a:moveTo>
                <a:lnTo>
                  <a:pt x="71" y="38"/>
                </a:lnTo>
                <a:lnTo>
                  <a:pt x="67" y="43"/>
                </a:lnTo>
                <a:lnTo>
                  <a:pt x="65" y="48"/>
                </a:lnTo>
                <a:lnTo>
                  <a:pt x="62" y="51"/>
                </a:lnTo>
                <a:lnTo>
                  <a:pt x="61" y="53"/>
                </a:lnTo>
                <a:lnTo>
                  <a:pt x="59" y="55"/>
                </a:lnTo>
                <a:lnTo>
                  <a:pt x="56" y="55"/>
                </a:lnTo>
                <a:lnTo>
                  <a:pt x="53" y="56"/>
                </a:lnTo>
                <a:lnTo>
                  <a:pt x="43" y="56"/>
                </a:lnTo>
                <a:lnTo>
                  <a:pt x="28" y="53"/>
                </a:lnTo>
                <a:lnTo>
                  <a:pt x="26" y="50"/>
                </a:lnTo>
                <a:lnTo>
                  <a:pt x="24" y="42"/>
                </a:lnTo>
                <a:lnTo>
                  <a:pt x="26" y="37"/>
                </a:lnTo>
                <a:lnTo>
                  <a:pt x="24" y="36"/>
                </a:lnTo>
                <a:lnTo>
                  <a:pt x="23" y="34"/>
                </a:lnTo>
                <a:lnTo>
                  <a:pt x="20" y="32"/>
                </a:lnTo>
                <a:lnTo>
                  <a:pt x="13" y="28"/>
                </a:lnTo>
                <a:lnTo>
                  <a:pt x="12" y="27"/>
                </a:lnTo>
                <a:lnTo>
                  <a:pt x="9" y="26"/>
                </a:lnTo>
                <a:lnTo>
                  <a:pt x="6" y="22"/>
                </a:lnTo>
                <a:lnTo>
                  <a:pt x="1" y="15"/>
                </a:lnTo>
                <a:lnTo>
                  <a:pt x="0" y="11"/>
                </a:lnTo>
                <a:lnTo>
                  <a:pt x="1" y="7"/>
                </a:lnTo>
                <a:lnTo>
                  <a:pt x="2" y="6"/>
                </a:lnTo>
                <a:lnTo>
                  <a:pt x="6" y="6"/>
                </a:lnTo>
                <a:lnTo>
                  <a:pt x="10" y="6"/>
                </a:lnTo>
                <a:lnTo>
                  <a:pt x="13" y="6"/>
                </a:lnTo>
                <a:lnTo>
                  <a:pt x="23" y="6"/>
                </a:lnTo>
                <a:lnTo>
                  <a:pt x="31" y="6"/>
                </a:lnTo>
                <a:lnTo>
                  <a:pt x="36" y="5"/>
                </a:lnTo>
                <a:lnTo>
                  <a:pt x="40" y="4"/>
                </a:lnTo>
                <a:lnTo>
                  <a:pt x="43" y="3"/>
                </a:lnTo>
                <a:lnTo>
                  <a:pt x="47" y="1"/>
                </a:lnTo>
                <a:lnTo>
                  <a:pt x="49" y="0"/>
                </a:lnTo>
                <a:lnTo>
                  <a:pt x="54" y="1"/>
                </a:lnTo>
                <a:lnTo>
                  <a:pt x="56" y="1"/>
                </a:lnTo>
                <a:lnTo>
                  <a:pt x="58" y="4"/>
                </a:lnTo>
                <a:lnTo>
                  <a:pt x="59" y="6"/>
                </a:lnTo>
                <a:lnTo>
                  <a:pt x="60" y="9"/>
                </a:lnTo>
                <a:lnTo>
                  <a:pt x="62" y="12"/>
                </a:lnTo>
                <a:lnTo>
                  <a:pt x="66" y="15"/>
                </a:lnTo>
                <a:lnTo>
                  <a:pt x="71" y="18"/>
                </a:lnTo>
                <a:lnTo>
                  <a:pt x="78" y="20"/>
                </a:lnTo>
                <a:lnTo>
                  <a:pt x="80" y="22"/>
                </a:lnTo>
                <a:lnTo>
                  <a:pt x="83" y="22"/>
                </a:lnTo>
                <a:lnTo>
                  <a:pt x="83" y="27"/>
                </a:lnTo>
                <a:lnTo>
                  <a:pt x="83" y="32"/>
                </a:lnTo>
                <a:lnTo>
                  <a:pt x="81" y="32"/>
                </a:lnTo>
                <a:lnTo>
                  <a:pt x="77" y="3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3" name="Freeform 1781"/>
          <p:cNvSpPr>
            <a:spLocks/>
          </p:cNvSpPr>
          <p:nvPr/>
        </p:nvSpPr>
        <p:spPr bwMode="auto">
          <a:xfrm>
            <a:off x="2325688" y="2937785"/>
            <a:ext cx="44450" cy="30163"/>
          </a:xfrm>
          <a:custGeom>
            <a:avLst/>
            <a:gdLst>
              <a:gd name="T0" fmla="*/ 2147483647 w 83"/>
              <a:gd name="T1" fmla="*/ 2147483647 h 56"/>
              <a:gd name="T2" fmla="*/ 2147483647 w 83"/>
              <a:gd name="T3" fmla="*/ 2147483647 h 56"/>
              <a:gd name="T4" fmla="*/ 2147483647 w 83"/>
              <a:gd name="T5" fmla="*/ 2147483647 h 56"/>
              <a:gd name="T6" fmla="*/ 2147483647 w 83"/>
              <a:gd name="T7" fmla="*/ 2147483647 h 56"/>
              <a:gd name="T8" fmla="*/ 2147483647 w 83"/>
              <a:gd name="T9" fmla="*/ 2147483647 h 56"/>
              <a:gd name="T10" fmla="*/ 2147483647 w 83"/>
              <a:gd name="T11" fmla="*/ 2147483647 h 56"/>
              <a:gd name="T12" fmla="*/ 2147483647 w 83"/>
              <a:gd name="T13" fmla="*/ 2147483647 h 56"/>
              <a:gd name="T14" fmla="*/ 2147483647 w 83"/>
              <a:gd name="T15" fmla="*/ 2147483647 h 56"/>
              <a:gd name="T16" fmla="*/ 2147483647 w 83"/>
              <a:gd name="T17" fmla="*/ 2147483647 h 56"/>
              <a:gd name="T18" fmla="*/ 2147483647 w 83"/>
              <a:gd name="T19" fmla="*/ 2147483647 h 56"/>
              <a:gd name="T20" fmla="*/ 2147483647 w 83"/>
              <a:gd name="T21" fmla="*/ 2147483647 h 56"/>
              <a:gd name="T22" fmla="*/ 2147483647 w 83"/>
              <a:gd name="T23" fmla="*/ 2147483647 h 56"/>
              <a:gd name="T24" fmla="*/ 2147483647 w 83"/>
              <a:gd name="T25" fmla="*/ 2147483647 h 56"/>
              <a:gd name="T26" fmla="*/ 2147483647 w 83"/>
              <a:gd name="T27" fmla="*/ 2147483647 h 56"/>
              <a:gd name="T28" fmla="*/ 2147483647 w 83"/>
              <a:gd name="T29" fmla="*/ 2147483647 h 56"/>
              <a:gd name="T30" fmla="*/ 2147483647 w 83"/>
              <a:gd name="T31" fmla="*/ 2147483647 h 56"/>
              <a:gd name="T32" fmla="*/ 2147483647 w 83"/>
              <a:gd name="T33" fmla="*/ 2147483647 h 56"/>
              <a:gd name="T34" fmla="*/ 2147483647 w 83"/>
              <a:gd name="T35" fmla="*/ 2147483647 h 56"/>
              <a:gd name="T36" fmla="*/ 2147483647 w 83"/>
              <a:gd name="T37" fmla="*/ 2147483647 h 56"/>
              <a:gd name="T38" fmla="*/ 2147483647 w 83"/>
              <a:gd name="T39" fmla="*/ 2147483647 h 56"/>
              <a:gd name="T40" fmla="*/ 2147483647 w 83"/>
              <a:gd name="T41" fmla="*/ 2147483647 h 56"/>
              <a:gd name="T42" fmla="*/ 2147483647 w 83"/>
              <a:gd name="T43" fmla="*/ 2147483647 h 56"/>
              <a:gd name="T44" fmla="*/ 0 w 83"/>
              <a:gd name="T45" fmla="*/ 2147483647 h 56"/>
              <a:gd name="T46" fmla="*/ 2147483647 w 83"/>
              <a:gd name="T47" fmla="*/ 2147483647 h 56"/>
              <a:gd name="T48" fmla="*/ 2147483647 w 83"/>
              <a:gd name="T49" fmla="*/ 2147483647 h 56"/>
              <a:gd name="T50" fmla="*/ 2147483647 w 83"/>
              <a:gd name="T51" fmla="*/ 2147483647 h 56"/>
              <a:gd name="T52" fmla="*/ 2147483647 w 83"/>
              <a:gd name="T53" fmla="*/ 2147483647 h 56"/>
              <a:gd name="T54" fmla="*/ 2147483647 w 83"/>
              <a:gd name="T55" fmla="*/ 2147483647 h 56"/>
              <a:gd name="T56" fmla="*/ 2147483647 w 83"/>
              <a:gd name="T57" fmla="*/ 2147483647 h 56"/>
              <a:gd name="T58" fmla="*/ 2147483647 w 83"/>
              <a:gd name="T59" fmla="*/ 2147483647 h 56"/>
              <a:gd name="T60" fmla="*/ 2147483647 w 83"/>
              <a:gd name="T61" fmla="*/ 2147483647 h 56"/>
              <a:gd name="T62" fmla="*/ 2147483647 w 83"/>
              <a:gd name="T63" fmla="*/ 2147483647 h 56"/>
              <a:gd name="T64" fmla="*/ 2147483647 w 83"/>
              <a:gd name="T65" fmla="*/ 2147483647 h 56"/>
              <a:gd name="T66" fmla="*/ 2147483647 w 83"/>
              <a:gd name="T67" fmla="*/ 2147483647 h 56"/>
              <a:gd name="T68" fmla="*/ 2147483647 w 83"/>
              <a:gd name="T69" fmla="*/ 0 h 56"/>
              <a:gd name="T70" fmla="*/ 2147483647 w 83"/>
              <a:gd name="T71" fmla="*/ 2147483647 h 56"/>
              <a:gd name="T72" fmla="*/ 2147483647 w 83"/>
              <a:gd name="T73" fmla="*/ 2147483647 h 56"/>
              <a:gd name="T74" fmla="*/ 2147483647 w 83"/>
              <a:gd name="T75" fmla="*/ 2147483647 h 56"/>
              <a:gd name="T76" fmla="*/ 2147483647 w 83"/>
              <a:gd name="T77" fmla="*/ 2147483647 h 56"/>
              <a:gd name="T78" fmla="*/ 2147483647 w 83"/>
              <a:gd name="T79" fmla="*/ 2147483647 h 56"/>
              <a:gd name="T80" fmla="*/ 2147483647 w 83"/>
              <a:gd name="T81" fmla="*/ 2147483647 h 56"/>
              <a:gd name="T82" fmla="*/ 2147483647 w 83"/>
              <a:gd name="T83" fmla="*/ 2147483647 h 56"/>
              <a:gd name="T84" fmla="*/ 2147483647 w 83"/>
              <a:gd name="T85" fmla="*/ 2147483647 h 56"/>
              <a:gd name="T86" fmla="*/ 2147483647 w 83"/>
              <a:gd name="T87" fmla="*/ 2147483647 h 56"/>
              <a:gd name="T88" fmla="*/ 2147483647 w 83"/>
              <a:gd name="T89" fmla="*/ 2147483647 h 56"/>
              <a:gd name="T90" fmla="*/ 2147483647 w 83"/>
              <a:gd name="T91" fmla="*/ 2147483647 h 56"/>
              <a:gd name="T92" fmla="*/ 2147483647 w 83"/>
              <a:gd name="T93" fmla="*/ 2147483647 h 56"/>
              <a:gd name="T94" fmla="*/ 2147483647 w 83"/>
              <a:gd name="T95" fmla="*/ 2147483647 h 56"/>
              <a:gd name="T96" fmla="*/ 2147483647 w 83"/>
              <a:gd name="T97" fmla="*/ 2147483647 h 56"/>
              <a:gd name="T98" fmla="*/ 2147483647 w 83"/>
              <a:gd name="T99" fmla="*/ 2147483647 h 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83"/>
              <a:gd name="T151" fmla="*/ 0 h 56"/>
              <a:gd name="T152" fmla="*/ 83 w 83"/>
              <a:gd name="T153" fmla="*/ 56 h 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83" h="56">
                <a:moveTo>
                  <a:pt x="77" y="33"/>
                </a:moveTo>
                <a:lnTo>
                  <a:pt x="71" y="38"/>
                </a:lnTo>
                <a:lnTo>
                  <a:pt x="67" y="43"/>
                </a:lnTo>
                <a:lnTo>
                  <a:pt x="65" y="48"/>
                </a:lnTo>
                <a:lnTo>
                  <a:pt x="62" y="51"/>
                </a:lnTo>
                <a:lnTo>
                  <a:pt x="61" y="53"/>
                </a:lnTo>
                <a:lnTo>
                  <a:pt x="59" y="55"/>
                </a:lnTo>
                <a:lnTo>
                  <a:pt x="56" y="55"/>
                </a:lnTo>
                <a:lnTo>
                  <a:pt x="53" y="56"/>
                </a:lnTo>
                <a:lnTo>
                  <a:pt x="43" y="56"/>
                </a:lnTo>
                <a:lnTo>
                  <a:pt x="28" y="53"/>
                </a:lnTo>
                <a:lnTo>
                  <a:pt x="26" y="50"/>
                </a:lnTo>
                <a:lnTo>
                  <a:pt x="24" y="42"/>
                </a:lnTo>
                <a:lnTo>
                  <a:pt x="26" y="37"/>
                </a:lnTo>
                <a:lnTo>
                  <a:pt x="24" y="36"/>
                </a:lnTo>
                <a:lnTo>
                  <a:pt x="23" y="34"/>
                </a:lnTo>
                <a:lnTo>
                  <a:pt x="20" y="32"/>
                </a:lnTo>
                <a:lnTo>
                  <a:pt x="13" y="28"/>
                </a:lnTo>
                <a:lnTo>
                  <a:pt x="12" y="27"/>
                </a:lnTo>
                <a:lnTo>
                  <a:pt x="9" y="26"/>
                </a:lnTo>
                <a:lnTo>
                  <a:pt x="6" y="22"/>
                </a:lnTo>
                <a:lnTo>
                  <a:pt x="1" y="15"/>
                </a:lnTo>
                <a:lnTo>
                  <a:pt x="0" y="11"/>
                </a:lnTo>
                <a:lnTo>
                  <a:pt x="1" y="7"/>
                </a:lnTo>
                <a:lnTo>
                  <a:pt x="2" y="6"/>
                </a:lnTo>
                <a:lnTo>
                  <a:pt x="6" y="6"/>
                </a:lnTo>
                <a:lnTo>
                  <a:pt x="10" y="6"/>
                </a:lnTo>
                <a:lnTo>
                  <a:pt x="13" y="6"/>
                </a:lnTo>
                <a:lnTo>
                  <a:pt x="23" y="6"/>
                </a:lnTo>
                <a:lnTo>
                  <a:pt x="31" y="6"/>
                </a:lnTo>
                <a:lnTo>
                  <a:pt x="36" y="5"/>
                </a:lnTo>
                <a:lnTo>
                  <a:pt x="40" y="4"/>
                </a:lnTo>
                <a:lnTo>
                  <a:pt x="43" y="3"/>
                </a:lnTo>
                <a:lnTo>
                  <a:pt x="47" y="1"/>
                </a:lnTo>
                <a:lnTo>
                  <a:pt x="49" y="0"/>
                </a:lnTo>
                <a:lnTo>
                  <a:pt x="54" y="1"/>
                </a:lnTo>
                <a:lnTo>
                  <a:pt x="56" y="1"/>
                </a:lnTo>
                <a:lnTo>
                  <a:pt x="58" y="4"/>
                </a:lnTo>
                <a:lnTo>
                  <a:pt x="59" y="6"/>
                </a:lnTo>
                <a:lnTo>
                  <a:pt x="60" y="9"/>
                </a:lnTo>
                <a:lnTo>
                  <a:pt x="62" y="12"/>
                </a:lnTo>
                <a:lnTo>
                  <a:pt x="66" y="15"/>
                </a:lnTo>
                <a:lnTo>
                  <a:pt x="71" y="18"/>
                </a:lnTo>
                <a:lnTo>
                  <a:pt x="78" y="20"/>
                </a:lnTo>
                <a:lnTo>
                  <a:pt x="80" y="22"/>
                </a:lnTo>
                <a:lnTo>
                  <a:pt x="83" y="22"/>
                </a:lnTo>
                <a:lnTo>
                  <a:pt x="83" y="27"/>
                </a:lnTo>
                <a:lnTo>
                  <a:pt x="83" y="32"/>
                </a:lnTo>
                <a:lnTo>
                  <a:pt x="81" y="32"/>
                </a:lnTo>
                <a:lnTo>
                  <a:pt x="77" y="3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4" name="Freeform 1782"/>
          <p:cNvSpPr>
            <a:spLocks/>
          </p:cNvSpPr>
          <p:nvPr/>
        </p:nvSpPr>
        <p:spPr bwMode="auto">
          <a:xfrm>
            <a:off x="2282825" y="2918735"/>
            <a:ext cx="6350" cy="4763"/>
          </a:xfrm>
          <a:custGeom>
            <a:avLst/>
            <a:gdLst>
              <a:gd name="T0" fmla="*/ 2147483647 w 13"/>
              <a:gd name="T1" fmla="*/ 2147483647 h 9"/>
              <a:gd name="T2" fmla="*/ 2147483647 w 13"/>
              <a:gd name="T3" fmla="*/ 2147483647 h 9"/>
              <a:gd name="T4" fmla="*/ 2147483647 w 13"/>
              <a:gd name="T5" fmla="*/ 2147483647 h 9"/>
              <a:gd name="T6" fmla="*/ 2147483647 w 13"/>
              <a:gd name="T7" fmla="*/ 0 h 9"/>
              <a:gd name="T8" fmla="*/ 2147483647 w 13"/>
              <a:gd name="T9" fmla="*/ 0 h 9"/>
              <a:gd name="T10" fmla="*/ 0 w 13"/>
              <a:gd name="T11" fmla="*/ 2147483647 h 9"/>
              <a:gd name="T12" fmla="*/ 0 w 13"/>
              <a:gd name="T13" fmla="*/ 2147483647 h 9"/>
              <a:gd name="T14" fmla="*/ 0 w 13"/>
              <a:gd name="T15" fmla="*/ 2147483647 h 9"/>
              <a:gd name="T16" fmla="*/ 2147483647 w 13"/>
              <a:gd name="T17" fmla="*/ 2147483647 h 9"/>
              <a:gd name="T18" fmla="*/ 2147483647 w 13"/>
              <a:gd name="T19" fmla="*/ 2147483647 h 9"/>
              <a:gd name="T20" fmla="*/ 2147483647 w 13"/>
              <a:gd name="T21" fmla="*/ 2147483647 h 9"/>
              <a:gd name="T22" fmla="*/ 2147483647 w 13"/>
              <a:gd name="T23" fmla="*/ 2147483647 h 9"/>
              <a:gd name="T24" fmla="*/ 2147483647 w 13"/>
              <a:gd name="T25" fmla="*/ 2147483647 h 9"/>
              <a:gd name="T26" fmla="*/ 2147483647 w 13"/>
              <a:gd name="T27" fmla="*/ 2147483647 h 9"/>
              <a:gd name="T28" fmla="*/ 2147483647 w 13"/>
              <a:gd name="T29" fmla="*/ 2147483647 h 9"/>
              <a:gd name="T30" fmla="*/ 2147483647 w 13"/>
              <a:gd name="T31" fmla="*/ 2147483647 h 9"/>
              <a:gd name="T32" fmla="*/ 2147483647 w 13"/>
              <a:gd name="T33" fmla="*/ 2147483647 h 9"/>
              <a:gd name="T34" fmla="*/ 2147483647 w 13"/>
              <a:gd name="T35" fmla="*/ 2147483647 h 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9"/>
              <a:gd name="T56" fmla="*/ 13 w 13"/>
              <a:gd name="T57" fmla="*/ 9 h 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9">
                <a:moveTo>
                  <a:pt x="10" y="1"/>
                </a:move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1" y="9"/>
                </a:lnTo>
                <a:lnTo>
                  <a:pt x="12" y="8"/>
                </a:lnTo>
                <a:lnTo>
                  <a:pt x="13" y="6"/>
                </a:lnTo>
                <a:lnTo>
                  <a:pt x="12" y="3"/>
                </a:lnTo>
                <a:lnTo>
                  <a:pt x="11" y="1"/>
                </a:lnTo>
                <a:lnTo>
                  <a:pt x="10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5" name="Freeform 1783"/>
          <p:cNvSpPr>
            <a:spLocks/>
          </p:cNvSpPr>
          <p:nvPr/>
        </p:nvSpPr>
        <p:spPr bwMode="auto">
          <a:xfrm>
            <a:off x="2282825" y="2918735"/>
            <a:ext cx="6350" cy="4763"/>
          </a:xfrm>
          <a:custGeom>
            <a:avLst/>
            <a:gdLst>
              <a:gd name="T0" fmla="*/ 2147483647 w 13"/>
              <a:gd name="T1" fmla="*/ 2147483647 h 9"/>
              <a:gd name="T2" fmla="*/ 2147483647 w 13"/>
              <a:gd name="T3" fmla="*/ 2147483647 h 9"/>
              <a:gd name="T4" fmla="*/ 2147483647 w 13"/>
              <a:gd name="T5" fmla="*/ 2147483647 h 9"/>
              <a:gd name="T6" fmla="*/ 2147483647 w 13"/>
              <a:gd name="T7" fmla="*/ 0 h 9"/>
              <a:gd name="T8" fmla="*/ 2147483647 w 13"/>
              <a:gd name="T9" fmla="*/ 0 h 9"/>
              <a:gd name="T10" fmla="*/ 0 w 13"/>
              <a:gd name="T11" fmla="*/ 2147483647 h 9"/>
              <a:gd name="T12" fmla="*/ 0 w 13"/>
              <a:gd name="T13" fmla="*/ 2147483647 h 9"/>
              <a:gd name="T14" fmla="*/ 0 w 13"/>
              <a:gd name="T15" fmla="*/ 2147483647 h 9"/>
              <a:gd name="T16" fmla="*/ 2147483647 w 13"/>
              <a:gd name="T17" fmla="*/ 2147483647 h 9"/>
              <a:gd name="T18" fmla="*/ 2147483647 w 13"/>
              <a:gd name="T19" fmla="*/ 2147483647 h 9"/>
              <a:gd name="T20" fmla="*/ 2147483647 w 13"/>
              <a:gd name="T21" fmla="*/ 2147483647 h 9"/>
              <a:gd name="T22" fmla="*/ 2147483647 w 13"/>
              <a:gd name="T23" fmla="*/ 2147483647 h 9"/>
              <a:gd name="T24" fmla="*/ 2147483647 w 13"/>
              <a:gd name="T25" fmla="*/ 2147483647 h 9"/>
              <a:gd name="T26" fmla="*/ 2147483647 w 13"/>
              <a:gd name="T27" fmla="*/ 2147483647 h 9"/>
              <a:gd name="T28" fmla="*/ 2147483647 w 13"/>
              <a:gd name="T29" fmla="*/ 2147483647 h 9"/>
              <a:gd name="T30" fmla="*/ 2147483647 w 13"/>
              <a:gd name="T31" fmla="*/ 2147483647 h 9"/>
              <a:gd name="T32" fmla="*/ 2147483647 w 13"/>
              <a:gd name="T33" fmla="*/ 2147483647 h 9"/>
              <a:gd name="T34" fmla="*/ 2147483647 w 13"/>
              <a:gd name="T35" fmla="*/ 2147483647 h 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"/>
              <a:gd name="T55" fmla="*/ 0 h 9"/>
              <a:gd name="T56" fmla="*/ 13 w 13"/>
              <a:gd name="T57" fmla="*/ 9 h 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" h="9">
                <a:moveTo>
                  <a:pt x="10" y="1"/>
                </a:moveTo>
                <a:lnTo>
                  <a:pt x="8" y="1"/>
                </a:lnTo>
                <a:lnTo>
                  <a:pt x="5" y="1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7"/>
                </a:lnTo>
                <a:lnTo>
                  <a:pt x="2" y="9"/>
                </a:lnTo>
                <a:lnTo>
                  <a:pt x="5" y="9"/>
                </a:lnTo>
                <a:lnTo>
                  <a:pt x="8" y="9"/>
                </a:lnTo>
                <a:lnTo>
                  <a:pt x="11" y="9"/>
                </a:lnTo>
                <a:lnTo>
                  <a:pt x="12" y="8"/>
                </a:lnTo>
                <a:lnTo>
                  <a:pt x="13" y="6"/>
                </a:lnTo>
                <a:lnTo>
                  <a:pt x="12" y="3"/>
                </a:lnTo>
                <a:lnTo>
                  <a:pt x="11" y="1"/>
                </a:lnTo>
                <a:lnTo>
                  <a:pt x="10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6" name="Freeform 1784"/>
          <p:cNvSpPr>
            <a:spLocks/>
          </p:cNvSpPr>
          <p:nvPr/>
        </p:nvSpPr>
        <p:spPr bwMode="auto">
          <a:xfrm>
            <a:off x="2286000" y="2928260"/>
            <a:ext cx="30163" cy="22225"/>
          </a:xfrm>
          <a:custGeom>
            <a:avLst/>
            <a:gdLst>
              <a:gd name="T0" fmla="*/ 2147483647 w 57"/>
              <a:gd name="T1" fmla="*/ 2147483647 h 42"/>
              <a:gd name="T2" fmla="*/ 2147483647 w 57"/>
              <a:gd name="T3" fmla="*/ 2147483647 h 42"/>
              <a:gd name="T4" fmla="*/ 2147483647 w 57"/>
              <a:gd name="T5" fmla="*/ 0 h 42"/>
              <a:gd name="T6" fmla="*/ 2147483647 w 57"/>
              <a:gd name="T7" fmla="*/ 0 h 42"/>
              <a:gd name="T8" fmla="*/ 2147483647 w 57"/>
              <a:gd name="T9" fmla="*/ 0 h 42"/>
              <a:gd name="T10" fmla="*/ 2147483647 w 57"/>
              <a:gd name="T11" fmla="*/ 2147483647 h 42"/>
              <a:gd name="T12" fmla="*/ 2147483647 w 57"/>
              <a:gd name="T13" fmla="*/ 2147483647 h 42"/>
              <a:gd name="T14" fmla="*/ 0 w 57"/>
              <a:gd name="T15" fmla="*/ 2147483647 h 42"/>
              <a:gd name="T16" fmla="*/ 2147483647 w 57"/>
              <a:gd name="T17" fmla="*/ 2147483647 h 42"/>
              <a:gd name="T18" fmla="*/ 2147483647 w 57"/>
              <a:gd name="T19" fmla="*/ 2147483647 h 42"/>
              <a:gd name="T20" fmla="*/ 2147483647 w 57"/>
              <a:gd name="T21" fmla="*/ 2147483647 h 42"/>
              <a:gd name="T22" fmla="*/ 2147483647 w 57"/>
              <a:gd name="T23" fmla="*/ 2147483647 h 42"/>
              <a:gd name="T24" fmla="*/ 2147483647 w 57"/>
              <a:gd name="T25" fmla="*/ 2147483647 h 42"/>
              <a:gd name="T26" fmla="*/ 2147483647 w 57"/>
              <a:gd name="T27" fmla="*/ 2147483647 h 42"/>
              <a:gd name="T28" fmla="*/ 2147483647 w 57"/>
              <a:gd name="T29" fmla="*/ 2147483647 h 42"/>
              <a:gd name="T30" fmla="*/ 2147483647 w 57"/>
              <a:gd name="T31" fmla="*/ 2147483647 h 42"/>
              <a:gd name="T32" fmla="*/ 2147483647 w 57"/>
              <a:gd name="T33" fmla="*/ 2147483647 h 42"/>
              <a:gd name="T34" fmla="*/ 2147483647 w 57"/>
              <a:gd name="T35" fmla="*/ 2147483647 h 42"/>
              <a:gd name="T36" fmla="*/ 2147483647 w 57"/>
              <a:gd name="T37" fmla="*/ 2147483647 h 42"/>
              <a:gd name="T38" fmla="*/ 2147483647 w 57"/>
              <a:gd name="T39" fmla="*/ 2147483647 h 42"/>
              <a:gd name="T40" fmla="*/ 2147483647 w 57"/>
              <a:gd name="T41" fmla="*/ 2147483647 h 42"/>
              <a:gd name="T42" fmla="*/ 2147483647 w 57"/>
              <a:gd name="T43" fmla="*/ 2147483647 h 42"/>
              <a:gd name="T44" fmla="*/ 2147483647 w 57"/>
              <a:gd name="T45" fmla="*/ 2147483647 h 42"/>
              <a:gd name="T46" fmla="*/ 2147483647 w 57"/>
              <a:gd name="T47" fmla="*/ 2147483647 h 42"/>
              <a:gd name="T48" fmla="*/ 2147483647 w 57"/>
              <a:gd name="T49" fmla="*/ 2147483647 h 42"/>
              <a:gd name="T50" fmla="*/ 2147483647 w 57"/>
              <a:gd name="T51" fmla="*/ 2147483647 h 42"/>
              <a:gd name="T52" fmla="*/ 2147483647 w 57"/>
              <a:gd name="T53" fmla="*/ 2147483647 h 42"/>
              <a:gd name="T54" fmla="*/ 2147483647 w 57"/>
              <a:gd name="T55" fmla="*/ 2147483647 h 42"/>
              <a:gd name="T56" fmla="*/ 2147483647 w 57"/>
              <a:gd name="T57" fmla="*/ 2147483647 h 42"/>
              <a:gd name="T58" fmla="*/ 2147483647 w 57"/>
              <a:gd name="T59" fmla="*/ 2147483647 h 42"/>
              <a:gd name="T60" fmla="*/ 2147483647 w 57"/>
              <a:gd name="T61" fmla="*/ 2147483647 h 42"/>
              <a:gd name="T62" fmla="*/ 2147483647 w 57"/>
              <a:gd name="T63" fmla="*/ 2147483647 h 42"/>
              <a:gd name="T64" fmla="*/ 2147483647 w 57"/>
              <a:gd name="T65" fmla="*/ 2147483647 h 42"/>
              <a:gd name="T66" fmla="*/ 2147483647 w 57"/>
              <a:gd name="T67" fmla="*/ 2147483647 h 42"/>
              <a:gd name="T68" fmla="*/ 2147483647 w 57"/>
              <a:gd name="T69" fmla="*/ 2147483647 h 42"/>
              <a:gd name="T70" fmla="*/ 2147483647 w 57"/>
              <a:gd name="T71" fmla="*/ 2147483647 h 42"/>
              <a:gd name="T72" fmla="*/ 2147483647 w 57"/>
              <a:gd name="T73" fmla="*/ 2147483647 h 42"/>
              <a:gd name="T74" fmla="*/ 2147483647 w 57"/>
              <a:gd name="T75" fmla="*/ 2147483647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42"/>
              <a:gd name="T116" fmla="*/ 57 w 5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42">
                <a:moveTo>
                  <a:pt x="24" y="2"/>
                </a:moveTo>
                <a:lnTo>
                  <a:pt x="24" y="2"/>
                </a:lnTo>
                <a:lnTo>
                  <a:pt x="18" y="0"/>
                </a:lnTo>
                <a:lnTo>
                  <a:pt x="11" y="0"/>
                </a:lnTo>
                <a:lnTo>
                  <a:pt x="7" y="0"/>
                </a:lnTo>
                <a:lnTo>
                  <a:pt x="4" y="1"/>
                </a:lnTo>
                <a:lnTo>
                  <a:pt x="1" y="2"/>
                </a:lnTo>
                <a:lnTo>
                  <a:pt x="0" y="5"/>
                </a:lnTo>
                <a:lnTo>
                  <a:pt x="4" y="13"/>
                </a:lnTo>
                <a:lnTo>
                  <a:pt x="10" y="24"/>
                </a:lnTo>
                <a:lnTo>
                  <a:pt x="12" y="29"/>
                </a:lnTo>
                <a:lnTo>
                  <a:pt x="13" y="33"/>
                </a:lnTo>
                <a:lnTo>
                  <a:pt x="17" y="35"/>
                </a:lnTo>
                <a:lnTo>
                  <a:pt x="24" y="39"/>
                </a:lnTo>
                <a:lnTo>
                  <a:pt x="29" y="42"/>
                </a:lnTo>
                <a:lnTo>
                  <a:pt x="32" y="42"/>
                </a:lnTo>
                <a:lnTo>
                  <a:pt x="33" y="42"/>
                </a:lnTo>
                <a:lnTo>
                  <a:pt x="34" y="40"/>
                </a:lnTo>
                <a:lnTo>
                  <a:pt x="37" y="39"/>
                </a:lnTo>
                <a:lnTo>
                  <a:pt x="38" y="39"/>
                </a:lnTo>
                <a:lnTo>
                  <a:pt x="42" y="38"/>
                </a:lnTo>
                <a:lnTo>
                  <a:pt x="48" y="39"/>
                </a:lnTo>
                <a:lnTo>
                  <a:pt x="50" y="39"/>
                </a:lnTo>
                <a:lnTo>
                  <a:pt x="53" y="39"/>
                </a:lnTo>
                <a:lnTo>
                  <a:pt x="54" y="38"/>
                </a:lnTo>
                <a:lnTo>
                  <a:pt x="55" y="35"/>
                </a:lnTo>
                <a:lnTo>
                  <a:pt x="57" y="31"/>
                </a:lnTo>
                <a:lnTo>
                  <a:pt x="57" y="27"/>
                </a:lnTo>
                <a:lnTo>
                  <a:pt x="57" y="23"/>
                </a:lnTo>
                <a:lnTo>
                  <a:pt x="56" y="21"/>
                </a:lnTo>
                <a:lnTo>
                  <a:pt x="54" y="18"/>
                </a:lnTo>
                <a:lnTo>
                  <a:pt x="50" y="16"/>
                </a:lnTo>
                <a:lnTo>
                  <a:pt x="43" y="12"/>
                </a:lnTo>
                <a:lnTo>
                  <a:pt x="37" y="9"/>
                </a:lnTo>
                <a:lnTo>
                  <a:pt x="32" y="5"/>
                </a:lnTo>
                <a:lnTo>
                  <a:pt x="27" y="4"/>
                </a:lnTo>
                <a:lnTo>
                  <a:pt x="26" y="4"/>
                </a:lnTo>
                <a:lnTo>
                  <a:pt x="24" y="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7" name="Freeform 1785"/>
          <p:cNvSpPr>
            <a:spLocks/>
          </p:cNvSpPr>
          <p:nvPr/>
        </p:nvSpPr>
        <p:spPr bwMode="auto">
          <a:xfrm>
            <a:off x="2286000" y="2928260"/>
            <a:ext cx="30163" cy="22225"/>
          </a:xfrm>
          <a:custGeom>
            <a:avLst/>
            <a:gdLst>
              <a:gd name="T0" fmla="*/ 2147483647 w 57"/>
              <a:gd name="T1" fmla="*/ 2147483647 h 42"/>
              <a:gd name="T2" fmla="*/ 2147483647 w 57"/>
              <a:gd name="T3" fmla="*/ 2147483647 h 42"/>
              <a:gd name="T4" fmla="*/ 2147483647 w 57"/>
              <a:gd name="T5" fmla="*/ 0 h 42"/>
              <a:gd name="T6" fmla="*/ 2147483647 w 57"/>
              <a:gd name="T7" fmla="*/ 0 h 42"/>
              <a:gd name="T8" fmla="*/ 2147483647 w 57"/>
              <a:gd name="T9" fmla="*/ 0 h 42"/>
              <a:gd name="T10" fmla="*/ 2147483647 w 57"/>
              <a:gd name="T11" fmla="*/ 2147483647 h 42"/>
              <a:gd name="T12" fmla="*/ 2147483647 w 57"/>
              <a:gd name="T13" fmla="*/ 2147483647 h 42"/>
              <a:gd name="T14" fmla="*/ 0 w 57"/>
              <a:gd name="T15" fmla="*/ 2147483647 h 42"/>
              <a:gd name="T16" fmla="*/ 2147483647 w 57"/>
              <a:gd name="T17" fmla="*/ 2147483647 h 42"/>
              <a:gd name="T18" fmla="*/ 2147483647 w 57"/>
              <a:gd name="T19" fmla="*/ 2147483647 h 42"/>
              <a:gd name="T20" fmla="*/ 2147483647 w 57"/>
              <a:gd name="T21" fmla="*/ 2147483647 h 42"/>
              <a:gd name="T22" fmla="*/ 2147483647 w 57"/>
              <a:gd name="T23" fmla="*/ 2147483647 h 42"/>
              <a:gd name="T24" fmla="*/ 2147483647 w 57"/>
              <a:gd name="T25" fmla="*/ 2147483647 h 42"/>
              <a:gd name="T26" fmla="*/ 2147483647 w 57"/>
              <a:gd name="T27" fmla="*/ 2147483647 h 42"/>
              <a:gd name="T28" fmla="*/ 2147483647 w 57"/>
              <a:gd name="T29" fmla="*/ 2147483647 h 42"/>
              <a:gd name="T30" fmla="*/ 2147483647 w 57"/>
              <a:gd name="T31" fmla="*/ 2147483647 h 42"/>
              <a:gd name="T32" fmla="*/ 2147483647 w 57"/>
              <a:gd name="T33" fmla="*/ 2147483647 h 42"/>
              <a:gd name="T34" fmla="*/ 2147483647 w 57"/>
              <a:gd name="T35" fmla="*/ 2147483647 h 42"/>
              <a:gd name="T36" fmla="*/ 2147483647 w 57"/>
              <a:gd name="T37" fmla="*/ 2147483647 h 42"/>
              <a:gd name="T38" fmla="*/ 2147483647 w 57"/>
              <a:gd name="T39" fmla="*/ 2147483647 h 42"/>
              <a:gd name="T40" fmla="*/ 2147483647 w 57"/>
              <a:gd name="T41" fmla="*/ 2147483647 h 42"/>
              <a:gd name="T42" fmla="*/ 2147483647 w 57"/>
              <a:gd name="T43" fmla="*/ 2147483647 h 42"/>
              <a:gd name="T44" fmla="*/ 2147483647 w 57"/>
              <a:gd name="T45" fmla="*/ 2147483647 h 42"/>
              <a:gd name="T46" fmla="*/ 2147483647 w 57"/>
              <a:gd name="T47" fmla="*/ 2147483647 h 42"/>
              <a:gd name="T48" fmla="*/ 2147483647 w 57"/>
              <a:gd name="T49" fmla="*/ 2147483647 h 42"/>
              <a:gd name="T50" fmla="*/ 2147483647 w 57"/>
              <a:gd name="T51" fmla="*/ 2147483647 h 42"/>
              <a:gd name="T52" fmla="*/ 2147483647 w 57"/>
              <a:gd name="T53" fmla="*/ 2147483647 h 42"/>
              <a:gd name="T54" fmla="*/ 2147483647 w 57"/>
              <a:gd name="T55" fmla="*/ 2147483647 h 42"/>
              <a:gd name="T56" fmla="*/ 2147483647 w 57"/>
              <a:gd name="T57" fmla="*/ 2147483647 h 42"/>
              <a:gd name="T58" fmla="*/ 2147483647 w 57"/>
              <a:gd name="T59" fmla="*/ 2147483647 h 42"/>
              <a:gd name="T60" fmla="*/ 2147483647 w 57"/>
              <a:gd name="T61" fmla="*/ 2147483647 h 42"/>
              <a:gd name="T62" fmla="*/ 2147483647 w 57"/>
              <a:gd name="T63" fmla="*/ 2147483647 h 42"/>
              <a:gd name="T64" fmla="*/ 2147483647 w 57"/>
              <a:gd name="T65" fmla="*/ 2147483647 h 42"/>
              <a:gd name="T66" fmla="*/ 2147483647 w 57"/>
              <a:gd name="T67" fmla="*/ 2147483647 h 42"/>
              <a:gd name="T68" fmla="*/ 2147483647 w 57"/>
              <a:gd name="T69" fmla="*/ 2147483647 h 42"/>
              <a:gd name="T70" fmla="*/ 2147483647 w 57"/>
              <a:gd name="T71" fmla="*/ 2147483647 h 42"/>
              <a:gd name="T72" fmla="*/ 2147483647 w 57"/>
              <a:gd name="T73" fmla="*/ 2147483647 h 42"/>
              <a:gd name="T74" fmla="*/ 2147483647 w 57"/>
              <a:gd name="T75" fmla="*/ 2147483647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42"/>
              <a:gd name="T116" fmla="*/ 57 w 57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42">
                <a:moveTo>
                  <a:pt x="24" y="2"/>
                </a:moveTo>
                <a:lnTo>
                  <a:pt x="24" y="2"/>
                </a:lnTo>
                <a:lnTo>
                  <a:pt x="18" y="0"/>
                </a:lnTo>
                <a:lnTo>
                  <a:pt x="11" y="0"/>
                </a:lnTo>
                <a:lnTo>
                  <a:pt x="7" y="0"/>
                </a:lnTo>
                <a:lnTo>
                  <a:pt x="4" y="1"/>
                </a:lnTo>
                <a:lnTo>
                  <a:pt x="1" y="2"/>
                </a:lnTo>
                <a:lnTo>
                  <a:pt x="0" y="5"/>
                </a:lnTo>
                <a:lnTo>
                  <a:pt x="4" y="13"/>
                </a:lnTo>
                <a:lnTo>
                  <a:pt x="10" y="24"/>
                </a:lnTo>
                <a:lnTo>
                  <a:pt x="12" y="29"/>
                </a:lnTo>
                <a:lnTo>
                  <a:pt x="13" y="33"/>
                </a:lnTo>
                <a:lnTo>
                  <a:pt x="17" y="35"/>
                </a:lnTo>
                <a:lnTo>
                  <a:pt x="24" y="39"/>
                </a:lnTo>
                <a:lnTo>
                  <a:pt x="29" y="42"/>
                </a:lnTo>
                <a:lnTo>
                  <a:pt x="32" y="42"/>
                </a:lnTo>
                <a:lnTo>
                  <a:pt x="33" y="42"/>
                </a:lnTo>
                <a:lnTo>
                  <a:pt x="34" y="40"/>
                </a:lnTo>
                <a:lnTo>
                  <a:pt x="37" y="39"/>
                </a:lnTo>
                <a:lnTo>
                  <a:pt x="38" y="39"/>
                </a:lnTo>
                <a:lnTo>
                  <a:pt x="42" y="38"/>
                </a:lnTo>
                <a:lnTo>
                  <a:pt x="48" y="39"/>
                </a:lnTo>
                <a:lnTo>
                  <a:pt x="50" y="39"/>
                </a:lnTo>
                <a:lnTo>
                  <a:pt x="53" y="39"/>
                </a:lnTo>
                <a:lnTo>
                  <a:pt x="54" y="38"/>
                </a:lnTo>
                <a:lnTo>
                  <a:pt x="55" y="35"/>
                </a:lnTo>
                <a:lnTo>
                  <a:pt x="57" y="31"/>
                </a:lnTo>
                <a:lnTo>
                  <a:pt x="57" y="27"/>
                </a:lnTo>
                <a:lnTo>
                  <a:pt x="57" y="23"/>
                </a:lnTo>
                <a:lnTo>
                  <a:pt x="56" y="21"/>
                </a:lnTo>
                <a:lnTo>
                  <a:pt x="54" y="18"/>
                </a:lnTo>
                <a:lnTo>
                  <a:pt x="50" y="16"/>
                </a:lnTo>
                <a:lnTo>
                  <a:pt x="43" y="12"/>
                </a:lnTo>
                <a:lnTo>
                  <a:pt x="37" y="9"/>
                </a:lnTo>
                <a:lnTo>
                  <a:pt x="32" y="5"/>
                </a:lnTo>
                <a:lnTo>
                  <a:pt x="27" y="4"/>
                </a:lnTo>
                <a:lnTo>
                  <a:pt x="26" y="4"/>
                </a:lnTo>
                <a:lnTo>
                  <a:pt x="24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8" name="Freeform 1786"/>
          <p:cNvSpPr>
            <a:spLocks/>
          </p:cNvSpPr>
          <p:nvPr/>
        </p:nvSpPr>
        <p:spPr bwMode="auto">
          <a:xfrm>
            <a:off x="2271713" y="2923498"/>
            <a:ext cx="6350" cy="11112"/>
          </a:xfrm>
          <a:custGeom>
            <a:avLst/>
            <a:gdLst>
              <a:gd name="T0" fmla="*/ 2147483647 w 11"/>
              <a:gd name="T1" fmla="*/ 0 h 19"/>
              <a:gd name="T2" fmla="*/ 2147483647 w 11"/>
              <a:gd name="T3" fmla="*/ 2147483647 h 19"/>
              <a:gd name="T4" fmla="*/ 2147483647 w 11"/>
              <a:gd name="T5" fmla="*/ 2147483647 h 19"/>
              <a:gd name="T6" fmla="*/ 0 w 11"/>
              <a:gd name="T7" fmla="*/ 2147483647 h 19"/>
              <a:gd name="T8" fmla="*/ 2147483647 w 11"/>
              <a:gd name="T9" fmla="*/ 2147483647 h 19"/>
              <a:gd name="T10" fmla="*/ 2147483647 w 11"/>
              <a:gd name="T11" fmla="*/ 2147483647 h 19"/>
              <a:gd name="T12" fmla="*/ 2147483647 w 11"/>
              <a:gd name="T13" fmla="*/ 2147483647 h 19"/>
              <a:gd name="T14" fmla="*/ 2147483647 w 11"/>
              <a:gd name="T15" fmla="*/ 2147483647 h 19"/>
              <a:gd name="T16" fmla="*/ 2147483647 w 11"/>
              <a:gd name="T17" fmla="*/ 2147483647 h 19"/>
              <a:gd name="T18" fmla="*/ 2147483647 w 11"/>
              <a:gd name="T19" fmla="*/ 2147483647 h 19"/>
              <a:gd name="T20" fmla="*/ 2147483647 w 11"/>
              <a:gd name="T21" fmla="*/ 2147483647 h 19"/>
              <a:gd name="T22" fmla="*/ 2147483647 w 11"/>
              <a:gd name="T23" fmla="*/ 2147483647 h 19"/>
              <a:gd name="T24" fmla="*/ 2147483647 w 11"/>
              <a:gd name="T25" fmla="*/ 2147483647 h 19"/>
              <a:gd name="T26" fmla="*/ 2147483647 w 11"/>
              <a:gd name="T27" fmla="*/ 2147483647 h 19"/>
              <a:gd name="T28" fmla="*/ 2147483647 w 11"/>
              <a:gd name="T29" fmla="*/ 2147483647 h 19"/>
              <a:gd name="T30" fmla="*/ 2147483647 w 11"/>
              <a:gd name="T31" fmla="*/ 0 h 19"/>
              <a:gd name="T32" fmla="*/ 2147483647 w 11"/>
              <a:gd name="T33" fmla="*/ 0 h 19"/>
              <a:gd name="T34" fmla="*/ 2147483647 w 11"/>
              <a:gd name="T35" fmla="*/ 0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"/>
              <a:gd name="T55" fmla="*/ 0 h 19"/>
              <a:gd name="T56" fmla="*/ 11 w 11"/>
              <a:gd name="T57" fmla="*/ 19 h 1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" h="19">
                <a:moveTo>
                  <a:pt x="5" y="0"/>
                </a:moveTo>
                <a:lnTo>
                  <a:pt x="4" y="2"/>
                </a:lnTo>
                <a:lnTo>
                  <a:pt x="2" y="5"/>
                </a:lnTo>
                <a:lnTo>
                  <a:pt x="0" y="9"/>
                </a:lnTo>
                <a:lnTo>
                  <a:pt x="2" y="13"/>
                </a:lnTo>
                <a:lnTo>
                  <a:pt x="3" y="15"/>
                </a:lnTo>
                <a:lnTo>
                  <a:pt x="4" y="18"/>
                </a:lnTo>
                <a:lnTo>
                  <a:pt x="7" y="19"/>
                </a:lnTo>
                <a:lnTo>
                  <a:pt x="8" y="19"/>
                </a:lnTo>
                <a:lnTo>
                  <a:pt x="10" y="18"/>
                </a:lnTo>
                <a:lnTo>
                  <a:pt x="11" y="14"/>
                </a:lnTo>
                <a:lnTo>
                  <a:pt x="11" y="9"/>
                </a:lnTo>
                <a:lnTo>
                  <a:pt x="11" y="6"/>
                </a:lnTo>
                <a:lnTo>
                  <a:pt x="10" y="4"/>
                </a:lnTo>
                <a:lnTo>
                  <a:pt x="9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09" name="Freeform 1787"/>
          <p:cNvSpPr>
            <a:spLocks/>
          </p:cNvSpPr>
          <p:nvPr/>
        </p:nvSpPr>
        <p:spPr bwMode="auto">
          <a:xfrm>
            <a:off x="2271713" y="2923498"/>
            <a:ext cx="6350" cy="11112"/>
          </a:xfrm>
          <a:custGeom>
            <a:avLst/>
            <a:gdLst>
              <a:gd name="T0" fmla="*/ 2147483647 w 11"/>
              <a:gd name="T1" fmla="*/ 0 h 19"/>
              <a:gd name="T2" fmla="*/ 2147483647 w 11"/>
              <a:gd name="T3" fmla="*/ 2147483647 h 19"/>
              <a:gd name="T4" fmla="*/ 2147483647 w 11"/>
              <a:gd name="T5" fmla="*/ 2147483647 h 19"/>
              <a:gd name="T6" fmla="*/ 0 w 11"/>
              <a:gd name="T7" fmla="*/ 2147483647 h 19"/>
              <a:gd name="T8" fmla="*/ 2147483647 w 11"/>
              <a:gd name="T9" fmla="*/ 2147483647 h 19"/>
              <a:gd name="T10" fmla="*/ 2147483647 w 11"/>
              <a:gd name="T11" fmla="*/ 2147483647 h 19"/>
              <a:gd name="T12" fmla="*/ 2147483647 w 11"/>
              <a:gd name="T13" fmla="*/ 2147483647 h 19"/>
              <a:gd name="T14" fmla="*/ 2147483647 w 11"/>
              <a:gd name="T15" fmla="*/ 2147483647 h 19"/>
              <a:gd name="T16" fmla="*/ 2147483647 w 11"/>
              <a:gd name="T17" fmla="*/ 2147483647 h 19"/>
              <a:gd name="T18" fmla="*/ 2147483647 w 11"/>
              <a:gd name="T19" fmla="*/ 2147483647 h 19"/>
              <a:gd name="T20" fmla="*/ 2147483647 w 11"/>
              <a:gd name="T21" fmla="*/ 2147483647 h 19"/>
              <a:gd name="T22" fmla="*/ 2147483647 w 11"/>
              <a:gd name="T23" fmla="*/ 2147483647 h 19"/>
              <a:gd name="T24" fmla="*/ 2147483647 w 11"/>
              <a:gd name="T25" fmla="*/ 2147483647 h 19"/>
              <a:gd name="T26" fmla="*/ 2147483647 w 11"/>
              <a:gd name="T27" fmla="*/ 2147483647 h 19"/>
              <a:gd name="T28" fmla="*/ 2147483647 w 11"/>
              <a:gd name="T29" fmla="*/ 2147483647 h 19"/>
              <a:gd name="T30" fmla="*/ 2147483647 w 11"/>
              <a:gd name="T31" fmla="*/ 0 h 19"/>
              <a:gd name="T32" fmla="*/ 2147483647 w 11"/>
              <a:gd name="T33" fmla="*/ 0 h 19"/>
              <a:gd name="T34" fmla="*/ 2147483647 w 11"/>
              <a:gd name="T35" fmla="*/ 0 h 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"/>
              <a:gd name="T55" fmla="*/ 0 h 19"/>
              <a:gd name="T56" fmla="*/ 11 w 11"/>
              <a:gd name="T57" fmla="*/ 19 h 1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" h="19">
                <a:moveTo>
                  <a:pt x="5" y="0"/>
                </a:moveTo>
                <a:lnTo>
                  <a:pt x="4" y="2"/>
                </a:lnTo>
                <a:lnTo>
                  <a:pt x="2" y="5"/>
                </a:lnTo>
                <a:lnTo>
                  <a:pt x="0" y="9"/>
                </a:lnTo>
                <a:lnTo>
                  <a:pt x="2" y="13"/>
                </a:lnTo>
                <a:lnTo>
                  <a:pt x="3" y="15"/>
                </a:lnTo>
                <a:lnTo>
                  <a:pt x="4" y="18"/>
                </a:lnTo>
                <a:lnTo>
                  <a:pt x="7" y="19"/>
                </a:lnTo>
                <a:lnTo>
                  <a:pt x="8" y="19"/>
                </a:lnTo>
                <a:lnTo>
                  <a:pt x="10" y="18"/>
                </a:lnTo>
                <a:lnTo>
                  <a:pt x="11" y="14"/>
                </a:lnTo>
                <a:lnTo>
                  <a:pt x="11" y="9"/>
                </a:lnTo>
                <a:lnTo>
                  <a:pt x="11" y="6"/>
                </a:lnTo>
                <a:lnTo>
                  <a:pt x="10" y="4"/>
                </a:lnTo>
                <a:lnTo>
                  <a:pt x="9" y="2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0" name="Freeform 1788"/>
          <p:cNvSpPr>
            <a:spLocks/>
          </p:cNvSpPr>
          <p:nvPr/>
        </p:nvSpPr>
        <p:spPr bwMode="auto">
          <a:xfrm>
            <a:off x="2254250" y="2964773"/>
            <a:ext cx="9525" cy="11112"/>
          </a:xfrm>
          <a:custGeom>
            <a:avLst/>
            <a:gdLst>
              <a:gd name="T0" fmla="*/ 2147483647 w 16"/>
              <a:gd name="T1" fmla="*/ 2147483647 h 21"/>
              <a:gd name="T2" fmla="*/ 2147483647 w 16"/>
              <a:gd name="T3" fmla="*/ 0 h 21"/>
              <a:gd name="T4" fmla="*/ 0 w 16"/>
              <a:gd name="T5" fmla="*/ 0 h 21"/>
              <a:gd name="T6" fmla="*/ 2147483647 w 16"/>
              <a:gd name="T7" fmla="*/ 2147483647 h 21"/>
              <a:gd name="T8" fmla="*/ 2147483647 w 16"/>
              <a:gd name="T9" fmla="*/ 2147483647 h 21"/>
              <a:gd name="T10" fmla="*/ 2147483647 w 16"/>
              <a:gd name="T11" fmla="*/ 2147483647 h 21"/>
              <a:gd name="T12" fmla="*/ 2147483647 w 16"/>
              <a:gd name="T13" fmla="*/ 2147483647 h 21"/>
              <a:gd name="T14" fmla="*/ 2147483647 w 16"/>
              <a:gd name="T15" fmla="*/ 2147483647 h 21"/>
              <a:gd name="T16" fmla="*/ 2147483647 w 16"/>
              <a:gd name="T17" fmla="*/ 2147483647 h 21"/>
              <a:gd name="T18" fmla="*/ 2147483647 w 16"/>
              <a:gd name="T19" fmla="*/ 2147483647 h 21"/>
              <a:gd name="T20" fmla="*/ 2147483647 w 16"/>
              <a:gd name="T21" fmla="*/ 2147483647 h 21"/>
              <a:gd name="T22" fmla="*/ 2147483647 w 16"/>
              <a:gd name="T23" fmla="*/ 2147483647 h 21"/>
              <a:gd name="T24" fmla="*/ 2147483647 w 16"/>
              <a:gd name="T25" fmla="*/ 2147483647 h 21"/>
              <a:gd name="T26" fmla="*/ 2147483647 w 16"/>
              <a:gd name="T27" fmla="*/ 2147483647 h 21"/>
              <a:gd name="T28" fmla="*/ 2147483647 w 16"/>
              <a:gd name="T29" fmla="*/ 2147483647 h 21"/>
              <a:gd name="T30" fmla="*/ 2147483647 w 16"/>
              <a:gd name="T31" fmla="*/ 2147483647 h 21"/>
              <a:gd name="T32" fmla="*/ 2147483647 w 16"/>
              <a:gd name="T33" fmla="*/ 2147483647 h 21"/>
              <a:gd name="T34" fmla="*/ 2147483647 w 16"/>
              <a:gd name="T35" fmla="*/ 2147483647 h 21"/>
              <a:gd name="T36" fmla="*/ 2147483647 w 16"/>
              <a:gd name="T37" fmla="*/ 2147483647 h 21"/>
              <a:gd name="T38" fmla="*/ 2147483647 w 16"/>
              <a:gd name="T39" fmla="*/ 2147483647 h 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6"/>
              <a:gd name="T61" fmla="*/ 0 h 21"/>
              <a:gd name="T62" fmla="*/ 16 w 16"/>
              <a:gd name="T63" fmla="*/ 21 h 2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6" h="21">
                <a:moveTo>
                  <a:pt x="4" y="2"/>
                </a:moveTo>
                <a:lnTo>
                  <a:pt x="3" y="0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7" y="13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6" y="16"/>
                </a:lnTo>
                <a:lnTo>
                  <a:pt x="14" y="10"/>
                </a:lnTo>
                <a:lnTo>
                  <a:pt x="13" y="7"/>
                </a:lnTo>
                <a:lnTo>
                  <a:pt x="10" y="4"/>
                </a:lnTo>
                <a:lnTo>
                  <a:pt x="9" y="3"/>
                </a:lnTo>
                <a:lnTo>
                  <a:pt x="7" y="3"/>
                </a:lnTo>
                <a:lnTo>
                  <a:pt x="5" y="3"/>
                </a:lnTo>
                <a:lnTo>
                  <a:pt x="4" y="3"/>
                </a:lnTo>
                <a:lnTo>
                  <a:pt x="4" y="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1" name="Freeform 1789"/>
          <p:cNvSpPr>
            <a:spLocks/>
          </p:cNvSpPr>
          <p:nvPr/>
        </p:nvSpPr>
        <p:spPr bwMode="auto">
          <a:xfrm>
            <a:off x="2254250" y="2964773"/>
            <a:ext cx="9525" cy="11112"/>
          </a:xfrm>
          <a:custGeom>
            <a:avLst/>
            <a:gdLst>
              <a:gd name="T0" fmla="*/ 2147483647 w 16"/>
              <a:gd name="T1" fmla="*/ 2147483647 h 21"/>
              <a:gd name="T2" fmla="*/ 2147483647 w 16"/>
              <a:gd name="T3" fmla="*/ 0 h 21"/>
              <a:gd name="T4" fmla="*/ 0 w 16"/>
              <a:gd name="T5" fmla="*/ 0 h 21"/>
              <a:gd name="T6" fmla="*/ 2147483647 w 16"/>
              <a:gd name="T7" fmla="*/ 2147483647 h 21"/>
              <a:gd name="T8" fmla="*/ 2147483647 w 16"/>
              <a:gd name="T9" fmla="*/ 2147483647 h 21"/>
              <a:gd name="T10" fmla="*/ 2147483647 w 16"/>
              <a:gd name="T11" fmla="*/ 2147483647 h 21"/>
              <a:gd name="T12" fmla="*/ 2147483647 w 16"/>
              <a:gd name="T13" fmla="*/ 2147483647 h 21"/>
              <a:gd name="T14" fmla="*/ 2147483647 w 16"/>
              <a:gd name="T15" fmla="*/ 2147483647 h 21"/>
              <a:gd name="T16" fmla="*/ 2147483647 w 16"/>
              <a:gd name="T17" fmla="*/ 2147483647 h 21"/>
              <a:gd name="T18" fmla="*/ 2147483647 w 16"/>
              <a:gd name="T19" fmla="*/ 2147483647 h 21"/>
              <a:gd name="T20" fmla="*/ 2147483647 w 16"/>
              <a:gd name="T21" fmla="*/ 2147483647 h 21"/>
              <a:gd name="T22" fmla="*/ 2147483647 w 16"/>
              <a:gd name="T23" fmla="*/ 2147483647 h 21"/>
              <a:gd name="T24" fmla="*/ 2147483647 w 16"/>
              <a:gd name="T25" fmla="*/ 2147483647 h 21"/>
              <a:gd name="T26" fmla="*/ 2147483647 w 16"/>
              <a:gd name="T27" fmla="*/ 2147483647 h 21"/>
              <a:gd name="T28" fmla="*/ 2147483647 w 16"/>
              <a:gd name="T29" fmla="*/ 2147483647 h 21"/>
              <a:gd name="T30" fmla="*/ 2147483647 w 16"/>
              <a:gd name="T31" fmla="*/ 2147483647 h 21"/>
              <a:gd name="T32" fmla="*/ 2147483647 w 16"/>
              <a:gd name="T33" fmla="*/ 2147483647 h 21"/>
              <a:gd name="T34" fmla="*/ 2147483647 w 16"/>
              <a:gd name="T35" fmla="*/ 2147483647 h 21"/>
              <a:gd name="T36" fmla="*/ 2147483647 w 16"/>
              <a:gd name="T37" fmla="*/ 2147483647 h 21"/>
              <a:gd name="T38" fmla="*/ 2147483647 w 16"/>
              <a:gd name="T39" fmla="*/ 2147483647 h 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6"/>
              <a:gd name="T61" fmla="*/ 0 h 21"/>
              <a:gd name="T62" fmla="*/ 16 w 16"/>
              <a:gd name="T63" fmla="*/ 21 h 2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6" h="21">
                <a:moveTo>
                  <a:pt x="4" y="2"/>
                </a:moveTo>
                <a:lnTo>
                  <a:pt x="3" y="0"/>
                </a:lnTo>
                <a:lnTo>
                  <a:pt x="0" y="0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7" y="13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6" y="16"/>
                </a:lnTo>
                <a:lnTo>
                  <a:pt x="14" y="10"/>
                </a:lnTo>
                <a:lnTo>
                  <a:pt x="13" y="7"/>
                </a:lnTo>
                <a:lnTo>
                  <a:pt x="10" y="4"/>
                </a:lnTo>
                <a:lnTo>
                  <a:pt x="9" y="3"/>
                </a:lnTo>
                <a:lnTo>
                  <a:pt x="7" y="3"/>
                </a:lnTo>
                <a:lnTo>
                  <a:pt x="5" y="3"/>
                </a:lnTo>
                <a:lnTo>
                  <a:pt x="4" y="3"/>
                </a:lnTo>
                <a:lnTo>
                  <a:pt x="4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2" name="Freeform 1790"/>
          <p:cNvSpPr>
            <a:spLocks/>
          </p:cNvSpPr>
          <p:nvPr/>
        </p:nvSpPr>
        <p:spPr bwMode="auto">
          <a:xfrm>
            <a:off x="2465388" y="2936198"/>
            <a:ext cx="7937" cy="7937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0 w 15"/>
              <a:gd name="T5" fmla="*/ 0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2147483647 w 15"/>
              <a:gd name="T21" fmla="*/ 214748364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5"/>
              <a:gd name="T34" fmla="*/ 0 h 13"/>
              <a:gd name="T35" fmla="*/ 15 w 15"/>
              <a:gd name="T36" fmla="*/ 13 h 1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5" h="13">
                <a:moveTo>
                  <a:pt x="15" y="8"/>
                </a:moveTo>
                <a:lnTo>
                  <a:pt x="7" y="3"/>
                </a:lnTo>
                <a:lnTo>
                  <a:pt x="0" y="0"/>
                </a:lnTo>
                <a:lnTo>
                  <a:pt x="0" y="2"/>
                </a:lnTo>
                <a:lnTo>
                  <a:pt x="2" y="6"/>
                </a:lnTo>
                <a:lnTo>
                  <a:pt x="5" y="8"/>
                </a:lnTo>
                <a:lnTo>
                  <a:pt x="7" y="11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5" y="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3" name="Freeform 1791"/>
          <p:cNvSpPr>
            <a:spLocks/>
          </p:cNvSpPr>
          <p:nvPr/>
        </p:nvSpPr>
        <p:spPr bwMode="auto">
          <a:xfrm>
            <a:off x="2465388" y="2936198"/>
            <a:ext cx="7937" cy="7937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0 w 15"/>
              <a:gd name="T5" fmla="*/ 0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2147483647 w 15"/>
              <a:gd name="T21" fmla="*/ 2147483647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5"/>
              <a:gd name="T34" fmla="*/ 0 h 13"/>
              <a:gd name="T35" fmla="*/ 15 w 15"/>
              <a:gd name="T36" fmla="*/ 13 h 1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5" h="13">
                <a:moveTo>
                  <a:pt x="15" y="8"/>
                </a:moveTo>
                <a:lnTo>
                  <a:pt x="7" y="3"/>
                </a:lnTo>
                <a:lnTo>
                  <a:pt x="0" y="0"/>
                </a:lnTo>
                <a:lnTo>
                  <a:pt x="0" y="2"/>
                </a:lnTo>
                <a:lnTo>
                  <a:pt x="2" y="6"/>
                </a:lnTo>
                <a:lnTo>
                  <a:pt x="5" y="8"/>
                </a:lnTo>
                <a:lnTo>
                  <a:pt x="7" y="11"/>
                </a:lnTo>
                <a:lnTo>
                  <a:pt x="11" y="13"/>
                </a:lnTo>
                <a:lnTo>
                  <a:pt x="13" y="13"/>
                </a:lnTo>
                <a:lnTo>
                  <a:pt x="15" y="12"/>
                </a:lnTo>
                <a:lnTo>
                  <a:pt x="15" y="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4" name="Freeform 1792"/>
          <p:cNvSpPr>
            <a:spLocks/>
          </p:cNvSpPr>
          <p:nvPr/>
        </p:nvSpPr>
        <p:spPr bwMode="auto">
          <a:xfrm>
            <a:off x="2351088" y="3006048"/>
            <a:ext cx="6350" cy="9525"/>
          </a:xfrm>
          <a:custGeom>
            <a:avLst/>
            <a:gdLst>
              <a:gd name="T0" fmla="*/ 2147483647 w 12"/>
              <a:gd name="T1" fmla="*/ 2147483647 h 19"/>
              <a:gd name="T2" fmla="*/ 2147483647 w 12"/>
              <a:gd name="T3" fmla="*/ 2147483647 h 19"/>
              <a:gd name="T4" fmla="*/ 2147483647 w 12"/>
              <a:gd name="T5" fmla="*/ 2147483647 h 19"/>
              <a:gd name="T6" fmla="*/ 2147483647 w 12"/>
              <a:gd name="T7" fmla="*/ 0 h 19"/>
              <a:gd name="T8" fmla="*/ 0 w 12"/>
              <a:gd name="T9" fmla="*/ 2147483647 h 19"/>
              <a:gd name="T10" fmla="*/ 0 w 12"/>
              <a:gd name="T11" fmla="*/ 2147483647 h 19"/>
              <a:gd name="T12" fmla="*/ 0 w 12"/>
              <a:gd name="T13" fmla="*/ 2147483647 h 19"/>
              <a:gd name="T14" fmla="*/ 2147483647 w 12"/>
              <a:gd name="T15" fmla="*/ 2147483647 h 19"/>
              <a:gd name="T16" fmla="*/ 2147483647 w 12"/>
              <a:gd name="T17" fmla="*/ 2147483647 h 19"/>
              <a:gd name="T18" fmla="*/ 2147483647 w 12"/>
              <a:gd name="T19" fmla="*/ 2147483647 h 19"/>
              <a:gd name="T20" fmla="*/ 2147483647 w 12"/>
              <a:gd name="T21" fmla="*/ 2147483647 h 19"/>
              <a:gd name="T22" fmla="*/ 2147483647 w 12"/>
              <a:gd name="T23" fmla="*/ 2147483647 h 19"/>
              <a:gd name="T24" fmla="*/ 2147483647 w 12"/>
              <a:gd name="T25" fmla="*/ 2147483647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19"/>
              <a:gd name="T41" fmla="*/ 12 w 12"/>
              <a:gd name="T42" fmla="*/ 19 h 1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19">
                <a:moveTo>
                  <a:pt x="8" y="7"/>
                </a:moveTo>
                <a:lnTo>
                  <a:pt x="6" y="3"/>
                </a:lnTo>
                <a:lnTo>
                  <a:pt x="2" y="1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6"/>
                </a:lnTo>
                <a:lnTo>
                  <a:pt x="3" y="12"/>
                </a:lnTo>
                <a:lnTo>
                  <a:pt x="11" y="19"/>
                </a:lnTo>
                <a:lnTo>
                  <a:pt x="12" y="14"/>
                </a:lnTo>
                <a:lnTo>
                  <a:pt x="12" y="9"/>
                </a:lnTo>
                <a:lnTo>
                  <a:pt x="10" y="9"/>
                </a:lnTo>
                <a:lnTo>
                  <a:pt x="8" y="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5" name="Freeform 1793"/>
          <p:cNvSpPr>
            <a:spLocks/>
          </p:cNvSpPr>
          <p:nvPr/>
        </p:nvSpPr>
        <p:spPr bwMode="auto">
          <a:xfrm>
            <a:off x="2351088" y="3006048"/>
            <a:ext cx="6350" cy="9525"/>
          </a:xfrm>
          <a:custGeom>
            <a:avLst/>
            <a:gdLst>
              <a:gd name="T0" fmla="*/ 2147483647 w 12"/>
              <a:gd name="T1" fmla="*/ 2147483647 h 19"/>
              <a:gd name="T2" fmla="*/ 2147483647 w 12"/>
              <a:gd name="T3" fmla="*/ 2147483647 h 19"/>
              <a:gd name="T4" fmla="*/ 2147483647 w 12"/>
              <a:gd name="T5" fmla="*/ 2147483647 h 19"/>
              <a:gd name="T6" fmla="*/ 2147483647 w 12"/>
              <a:gd name="T7" fmla="*/ 0 h 19"/>
              <a:gd name="T8" fmla="*/ 0 w 12"/>
              <a:gd name="T9" fmla="*/ 2147483647 h 19"/>
              <a:gd name="T10" fmla="*/ 0 w 12"/>
              <a:gd name="T11" fmla="*/ 2147483647 h 19"/>
              <a:gd name="T12" fmla="*/ 0 w 12"/>
              <a:gd name="T13" fmla="*/ 2147483647 h 19"/>
              <a:gd name="T14" fmla="*/ 2147483647 w 12"/>
              <a:gd name="T15" fmla="*/ 2147483647 h 19"/>
              <a:gd name="T16" fmla="*/ 2147483647 w 12"/>
              <a:gd name="T17" fmla="*/ 2147483647 h 19"/>
              <a:gd name="T18" fmla="*/ 2147483647 w 12"/>
              <a:gd name="T19" fmla="*/ 2147483647 h 19"/>
              <a:gd name="T20" fmla="*/ 2147483647 w 12"/>
              <a:gd name="T21" fmla="*/ 2147483647 h 19"/>
              <a:gd name="T22" fmla="*/ 2147483647 w 12"/>
              <a:gd name="T23" fmla="*/ 2147483647 h 19"/>
              <a:gd name="T24" fmla="*/ 2147483647 w 12"/>
              <a:gd name="T25" fmla="*/ 2147483647 h 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19"/>
              <a:gd name="T41" fmla="*/ 12 w 12"/>
              <a:gd name="T42" fmla="*/ 19 h 1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19">
                <a:moveTo>
                  <a:pt x="8" y="7"/>
                </a:moveTo>
                <a:lnTo>
                  <a:pt x="6" y="3"/>
                </a:lnTo>
                <a:lnTo>
                  <a:pt x="2" y="1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6"/>
                </a:lnTo>
                <a:lnTo>
                  <a:pt x="3" y="12"/>
                </a:lnTo>
                <a:lnTo>
                  <a:pt x="11" y="19"/>
                </a:lnTo>
                <a:lnTo>
                  <a:pt x="12" y="14"/>
                </a:lnTo>
                <a:lnTo>
                  <a:pt x="12" y="9"/>
                </a:lnTo>
                <a:lnTo>
                  <a:pt x="10" y="9"/>
                </a:lnTo>
                <a:lnTo>
                  <a:pt x="8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6" name="Freeform 1794"/>
          <p:cNvSpPr>
            <a:spLocks/>
          </p:cNvSpPr>
          <p:nvPr/>
        </p:nvSpPr>
        <p:spPr bwMode="auto">
          <a:xfrm>
            <a:off x="2411413" y="3036210"/>
            <a:ext cx="6350" cy="7938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0 h 16"/>
              <a:gd name="T4" fmla="*/ 2147483647 w 14"/>
              <a:gd name="T5" fmla="*/ 2147483647 h 16"/>
              <a:gd name="T6" fmla="*/ 0 w 14"/>
              <a:gd name="T7" fmla="*/ 2147483647 h 16"/>
              <a:gd name="T8" fmla="*/ 0 w 14"/>
              <a:gd name="T9" fmla="*/ 2147483647 h 16"/>
              <a:gd name="T10" fmla="*/ 0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2147483647 h 16"/>
              <a:gd name="T26" fmla="*/ 2147483647 w 14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6"/>
              <a:gd name="T44" fmla="*/ 14 w 14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6">
                <a:moveTo>
                  <a:pt x="14" y="8"/>
                </a:moveTo>
                <a:lnTo>
                  <a:pt x="6" y="0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12"/>
                </a:lnTo>
                <a:lnTo>
                  <a:pt x="2" y="15"/>
                </a:lnTo>
                <a:lnTo>
                  <a:pt x="3" y="16"/>
                </a:lnTo>
                <a:lnTo>
                  <a:pt x="4" y="16"/>
                </a:lnTo>
                <a:lnTo>
                  <a:pt x="6" y="15"/>
                </a:lnTo>
                <a:lnTo>
                  <a:pt x="8" y="12"/>
                </a:lnTo>
                <a:lnTo>
                  <a:pt x="9" y="10"/>
                </a:lnTo>
                <a:lnTo>
                  <a:pt x="11" y="8"/>
                </a:lnTo>
                <a:lnTo>
                  <a:pt x="14" y="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7" name="Freeform 1795"/>
          <p:cNvSpPr>
            <a:spLocks/>
          </p:cNvSpPr>
          <p:nvPr/>
        </p:nvSpPr>
        <p:spPr bwMode="auto">
          <a:xfrm>
            <a:off x="2411413" y="3036210"/>
            <a:ext cx="6350" cy="7938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0 h 16"/>
              <a:gd name="T4" fmla="*/ 2147483647 w 14"/>
              <a:gd name="T5" fmla="*/ 2147483647 h 16"/>
              <a:gd name="T6" fmla="*/ 0 w 14"/>
              <a:gd name="T7" fmla="*/ 2147483647 h 16"/>
              <a:gd name="T8" fmla="*/ 0 w 14"/>
              <a:gd name="T9" fmla="*/ 2147483647 h 16"/>
              <a:gd name="T10" fmla="*/ 0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2147483647 w 14"/>
              <a:gd name="T23" fmla="*/ 2147483647 h 16"/>
              <a:gd name="T24" fmla="*/ 2147483647 w 14"/>
              <a:gd name="T25" fmla="*/ 2147483647 h 16"/>
              <a:gd name="T26" fmla="*/ 2147483647 w 14"/>
              <a:gd name="T27" fmla="*/ 2147483647 h 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6"/>
              <a:gd name="T44" fmla="*/ 14 w 14"/>
              <a:gd name="T45" fmla="*/ 16 h 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6">
                <a:moveTo>
                  <a:pt x="14" y="8"/>
                </a:moveTo>
                <a:lnTo>
                  <a:pt x="6" y="0"/>
                </a:lnTo>
                <a:lnTo>
                  <a:pt x="4" y="2"/>
                </a:lnTo>
                <a:lnTo>
                  <a:pt x="0" y="4"/>
                </a:lnTo>
                <a:lnTo>
                  <a:pt x="0" y="7"/>
                </a:lnTo>
                <a:lnTo>
                  <a:pt x="0" y="12"/>
                </a:lnTo>
                <a:lnTo>
                  <a:pt x="2" y="15"/>
                </a:lnTo>
                <a:lnTo>
                  <a:pt x="3" y="16"/>
                </a:lnTo>
                <a:lnTo>
                  <a:pt x="4" y="16"/>
                </a:lnTo>
                <a:lnTo>
                  <a:pt x="6" y="15"/>
                </a:lnTo>
                <a:lnTo>
                  <a:pt x="8" y="12"/>
                </a:lnTo>
                <a:lnTo>
                  <a:pt x="9" y="10"/>
                </a:lnTo>
                <a:lnTo>
                  <a:pt x="11" y="8"/>
                </a:lnTo>
                <a:lnTo>
                  <a:pt x="14" y="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8" name="Freeform 1796"/>
          <p:cNvSpPr>
            <a:spLocks/>
          </p:cNvSpPr>
          <p:nvPr/>
        </p:nvSpPr>
        <p:spPr bwMode="auto">
          <a:xfrm>
            <a:off x="2401888" y="3069548"/>
            <a:ext cx="42862" cy="41275"/>
          </a:xfrm>
          <a:custGeom>
            <a:avLst/>
            <a:gdLst>
              <a:gd name="T0" fmla="*/ 2147483647 w 79"/>
              <a:gd name="T1" fmla="*/ 2147483647 h 78"/>
              <a:gd name="T2" fmla="*/ 2147483647 w 79"/>
              <a:gd name="T3" fmla="*/ 2147483647 h 78"/>
              <a:gd name="T4" fmla="*/ 2147483647 w 79"/>
              <a:gd name="T5" fmla="*/ 2147483647 h 78"/>
              <a:gd name="T6" fmla="*/ 2147483647 w 79"/>
              <a:gd name="T7" fmla="*/ 2147483647 h 78"/>
              <a:gd name="T8" fmla="*/ 2147483647 w 79"/>
              <a:gd name="T9" fmla="*/ 2147483647 h 78"/>
              <a:gd name="T10" fmla="*/ 2147483647 w 79"/>
              <a:gd name="T11" fmla="*/ 2147483647 h 78"/>
              <a:gd name="T12" fmla="*/ 2147483647 w 79"/>
              <a:gd name="T13" fmla="*/ 2147483647 h 78"/>
              <a:gd name="T14" fmla="*/ 2147483647 w 79"/>
              <a:gd name="T15" fmla="*/ 2147483647 h 78"/>
              <a:gd name="T16" fmla="*/ 2147483647 w 79"/>
              <a:gd name="T17" fmla="*/ 2147483647 h 78"/>
              <a:gd name="T18" fmla="*/ 2147483647 w 79"/>
              <a:gd name="T19" fmla="*/ 2147483647 h 78"/>
              <a:gd name="T20" fmla="*/ 2147483647 w 79"/>
              <a:gd name="T21" fmla="*/ 2147483647 h 78"/>
              <a:gd name="T22" fmla="*/ 2147483647 w 79"/>
              <a:gd name="T23" fmla="*/ 2147483647 h 78"/>
              <a:gd name="T24" fmla="*/ 2147483647 w 79"/>
              <a:gd name="T25" fmla="*/ 0 h 78"/>
              <a:gd name="T26" fmla="*/ 2147483647 w 79"/>
              <a:gd name="T27" fmla="*/ 0 h 78"/>
              <a:gd name="T28" fmla="*/ 2147483647 w 79"/>
              <a:gd name="T29" fmla="*/ 2147483647 h 78"/>
              <a:gd name="T30" fmla="*/ 2147483647 w 79"/>
              <a:gd name="T31" fmla="*/ 2147483647 h 78"/>
              <a:gd name="T32" fmla="*/ 2147483647 w 79"/>
              <a:gd name="T33" fmla="*/ 2147483647 h 78"/>
              <a:gd name="T34" fmla="*/ 0 w 79"/>
              <a:gd name="T35" fmla="*/ 2147483647 h 78"/>
              <a:gd name="T36" fmla="*/ 2147483647 w 79"/>
              <a:gd name="T37" fmla="*/ 2147483647 h 78"/>
              <a:gd name="T38" fmla="*/ 2147483647 w 79"/>
              <a:gd name="T39" fmla="*/ 2147483647 h 78"/>
              <a:gd name="T40" fmla="*/ 2147483647 w 79"/>
              <a:gd name="T41" fmla="*/ 2147483647 h 78"/>
              <a:gd name="T42" fmla="*/ 2147483647 w 79"/>
              <a:gd name="T43" fmla="*/ 2147483647 h 78"/>
              <a:gd name="T44" fmla="*/ 2147483647 w 79"/>
              <a:gd name="T45" fmla="*/ 2147483647 h 78"/>
              <a:gd name="T46" fmla="*/ 2147483647 w 79"/>
              <a:gd name="T47" fmla="*/ 2147483647 h 78"/>
              <a:gd name="T48" fmla="*/ 2147483647 w 79"/>
              <a:gd name="T49" fmla="*/ 2147483647 h 78"/>
              <a:gd name="T50" fmla="*/ 2147483647 w 79"/>
              <a:gd name="T51" fmla="*/ 2147483647 h 78"/>
              <a:gd name="T52" fmla="*/ 2147483647 w 79"/>
              <a:gd name="T53" fmla="*/ 2147483647 h 78"/>
              <a:gd name="T54" fmla="*/ 2147483647 w 79"/>
              <a:gd name="T55" fmla="*/ 2147483647 h 78"/>
              <a:gd name="T56" fmla="*/ 2147483647 w 79"/>
              <a:gd name="T57" fmla="*/ 2147483647 h 78"/>
              <a:gd name="T58" fmla="*/ 2147483647 w 79"/>
              <a:gd name="T59" fmla="*/ 2147483647 h 78"/>
              <a:gd name="T60" fmla="*/ 2147483647 w 79"/>
              <a:gd name="T61" fmla="*/ 2147483647 h 78"/>
              <a:gd name="T62" fmla="*/ 2147483647 w 79"/>
              <a:gd name="T63" fmla="*/ 2147483647 h 78"/>
              <a:gd name="T64" fmla="*/ 2147483647 w 79"/>
              <a:gd name="T65" fmla="*/ 2147483647 h 78"/>
              <a:gd name="T66" fmla="*/ 2147483647 w 79"/>
              <a:gd name="T67" fmla="*/ 2147483647 h 78"/>
              <a:gd name="T68" fmla="*/ 2147483647 w 79"/>
              <a:gd name="T69" fmla="*/ 2147483647 h 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9"/>
              <a:gd name="T106" fmla="*/ 0 h 78"/>
              <a:gd name="T107" fmla="*/ 79 w 79"/>
              <a:gd name="T108" fmla="*/ 78 h 7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9" h="78">
                <a:moveTo>
                  <a:pt x="76" y="71"/>
                </a:moveTo>
                <a:lnTo>
                  <a:pt x="74" y="64"/>
                </a:lnTo>
                <a:lnTo>
                  <a:pt x="68" y="53"/>
                </a:lnTo>
                <a:lnTo>
                  <a:pt x="60" y="44"/>
                </a:lnTo>
                <a:lnTo>
                  <a:pt x="56" y="40"/>
                </a:lnTo>
                <a:lnTo>
                  <a:pt x="52" y="36"/>
                </a:lnTo>
                <a:lnTo>
                  <a:pt x="48" y="34"/>
                </a:lnTo>
                <a:lnTo>
                  <a:pt x="41" y="26"/>
                </a:lnTo>
                <a:lnTo>
                  <a:pt x="32" y="14"/>
                </a:lnTo>
                <a:lnTo>
                  <a:pt x="30" y="8"/>
                </a:lnTo>
                <a:lnTo>
                  <a:pt x="26" y="3"/>
                </a:lnTo>
                <a:lnTo>
                  <a:pt x="20" y="1"/>
                </a:lnTo>
                <a:lnTo>
                  <a:pt x="15" y="0"/>
                </a:lnTo>
                <a:lnTo>
                  <a:pt x="9" y="0"/>
                </a:lnTo>
                <a:lnTo>
                  <a:pt x="5" y="1"/>
                </a:lnTo>
                <a:lnTo>
                  <a:pt x="3" y="3"/>
                </a:lnTo>
                <a:lnTo>
                  <a:pt x="2" y="7"/>
                </a:lnTo>
                <a:lnTo>
                  <a:pt x="0" y="8"/>
                </a:lnTo>
                <a:lnTo>
                  <a:pt x="2" y="12"/>
                </a:lnTo>
                <a:lnTo>
                  <a:pt x="3" y="15"/>
                </a:lnTo>
                <a:lnTo>
                  <a:pt x="5" y="20"/>
                </a:lnTo>
                <a:lnTo>
                  <a:pt x="11" y="29"/>
                </a:lnTo>
                <a:lnTo>
                  <a:pt x="18" y="34"/>
                </a:lnTo>
                <a:lnTo>
                  <a:pt x="27" y="40"/>
                </a:lnTo>
                <a:lnTo>
                  <a:pt x="37" y="47"/>
                </a:lnTo>
                <a:lnTo>
                  <a:pt x="47" y="56"/>
                </a:lnTo>
                <a:lnTo>
                  <a:pt x="57" y="64"/>
                </a:lnTo>
                <a:lnTo>
                  <a:pt x="58" y="67"/>
                </a:lnTo>
                <a:lnTo>
                  <a:pt x="60" y="69"/>
                </a:lnTo>
                <a:lnTo>
                  <a:pt x="64" y="73"/>
                </a:lnTo>
                <a:lnTo>
                  <a:pt x="70" y="77"/>
                </a:lnTo>
                <a:lnTo>
                  <a:pt x="74" y="78"/>
                </a:lnTo>
                <a:lnTo>
                  <a:pt x="79" y="78"/>
                </a:lnTo>
                <a:lnTo>
                  <a:pt x="78" y="73"/>
                </a:lnTo>
                <a:lnTo>
                  <a:pt x="76" y="7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19" name="Freeform 1797"/>
          <p:cNvSpPr>
            <a:spLocks/>
          </p:cNvSpPr>
          <p:nvPr/>
        </p:nvSpPr>
        <p:spPr bwMode="auto">
          <a:xfrm>
            <a:off x="2401888" y="3069548"/>
            <a:ext cx="42862" cy="41275"/>
          </a:xfrm>
          <a:custGeom>
            <a:avLst/>
            <a:gdLst>
              <a:gd name="T0" fmla="*/ 2147483647 w 79"/>
              <a:gd name="T1" fmla="*/ 2147483647 h 78"/>
              <a:gd name="T2" fmla="*/ 2147483647 w 79"/>
              <a:gd name="T3" fmla="*/ 2147483647 h 78"/>
              <a:gd name="T4" fmla="*/ 2147483647 w 79"/>
              <a:gd name="T5" fmla="*/ 2147483647 h 78"/>
              <a:gd name="T6" fmla="*/ 2147483647 w 79"/>
              <a:gd name="T7" fmla="*/ 2147483647 h 78"/>
              <a:gd name="T8" fmla="*/ 2147483647 w 79"/>
              <a:gd name="T9" fmla="*/ 2147483647 h 78"/>
              <a:gd name="T10" fmla="*/ 2147483647 w 79"/>
              <a:gd name="T11" fmla="*/ 2147483647 h 78"/>
              <a:gd name="T12" fmla="*/ 2147483647 w 79"/>
              <a:gd name="T13" fmla="*/ 2147483647 h 78"/>
              <a:gd name="T14" fmla="*/ 2147483647 w 79"/>
              <a:gd name="T15" fmla="*/ 2147483647 h 78"/>
              <a:gd name="T16" fmla="*/ 2147483647 w 79"/>
              <a:gd name="T17" fmla="*/ 2147483647 h 78"/>
              <a:gd name="T18" fmla="*/ 2147483647 w 79"/>
              <a:gd name="T19" fmla="*/ 2147483647 h 78"/>
              <a:gd name="T20" fmla="*/ 2147483647 w 79"/>
              <a:gd name="T21" fmla="*/ 2147483647 h 78"/>
              <a:gd name="T22" fmla="*/ 2147483647 w 79"/>
              <a:gd name="T23" fmla="*/ 2147483647 h 78"/>
              <a:gd name="T24" fmla="*/ 2147483647 w 79"/>
              <a:gd name="T25" fmla="*/ 0 h 78"/>
              <a:gd name="T26" fmla="*/ 2147483647 w 79"/>
              <a:gd name="T27" fmla="*/ 0 h 78"/>
              <a:gd name="T28" fmla="*/ 2147483647 w 79"/>
              <a:gd name="T29" fmla="*/ 2147483647 h 78"/>
              <a:gd name="T30" fmla="*/ 2147483647 w 79"/>
              <a:gd name="T31" fmla="*/ 2147483647 h 78"/>
              <a:gd name="T32" fmla="*/ 2147483647 w 79"/>
              <a:gd name="T33" fmla="*/ 2147483647 h 78"/>
              <a:gd name="T34" fmla="*/ 0 w 79"/>
              <a:gd name="T35" fmla="*/ 2147483647 h 78"/>
              <a:gd name="T36" fmla="*/ 2147483647 w 79"/>
              <a:gd name="T37" fmla="*/ 2147483647 h 78"/>
              <a:gd name="T38" fmla="*/ 2147483647 w 79"/>
              <a:gd name="T39" fmla="*/ 2147483647 h 78"/>
              <a:gd name="T40" fmla="*/ 2147483647 w 79"/>
              <a:gd name="T41" fmla="*/ 2147483647 h 78"/>
              <a:gd name="T42" fmla="*/ 2147483647 w 79"/>
              <a:gd name="T43" fmla="*/ 2147483647 h 78"/>
              <a:gd name="T44" fmla="*/ 2147483647 w 79"/>
              <a:gd name="T45" fmla="*/ 2147483647 h 78"/>
              <a:gd name="T46" fmla="*/ 2147483647 w 79"/>
              <a:gd name="T47" fmla="*/ 2147483647 h 78"/>
              <a:gd name="T48" fmla="*/ 2147483647 w 79"/>
              <a:gd name="T49" fmla="*/ 2147483647 h 78"/>
              <a:gd name="T50" fmla="*/ 2147483647 w 79"/>
              <a:gd name="T51" fmla="*/ 2147483647 h 78"/>
              <a:gd name="T52" fmla="*/ 2147483647 w 79"/>
              <a:gd name="T53" fmla="*/ 2147483647 h 78"/>
              <a:gd name="T54" fmla="*/ 2147483647 w 79"/>
              <a:gd name="T55" fmla="*/ 2147483647 h 78"/>
              <a:gd name="T56" fmla="*/ 2147483647 w 79"/>
              <a:gd name="T57" fmla="*/ 2147483647 h 78"/>
              <a:gd name="T58" fmla="*/ 2147483647 w 79"/>
              <a:gd name="T59" fmla="*/ 2147483647 h 78"/>
              <a:gd name="T60" fmla="*/ 2147483647 w 79"/>
              <a:gd name="T61" fmla="*/ 2147483647 h 78"/>
              <a:gd name="T62" fmla="*/ 2147483647 w 79"/>
              <a:gd name="T63" fmla="*/ 2147483647 h 78"/>
              <a:gd name="T64" fmla="*/ 2147483647 w 79"/>
              <a:gd name="T65" fmla="*/ 2147483647 h 78"/>
              <a:gd name="T66" fmla="*/ 2147483647 w 79"/>
              <a:gd name="T67" fmla="*/ 2147483647 h 78"/>
              <a:gd name="T68" fmla="*/ 2147483647 w 79"/>
              <a:gd name="T69" fmla="*/ 2147483647 h 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9"/>
              <a:gd name="T106" fmla="*/ 0 h 78"/>
              <a:gd name="T107" fmla="*/ 79 w 79"/>
              <a:gd name="T108" fmla="*/ 78 h 7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9" h="78">
                <a:moveTo>
                  <a:pt x="76" y="71"/>
                </a:moveTo>
                <a:lnTo>
                  <a:pt x="74" y="64"/>
                </a:lnTo>
                <a:lnTo>
                  <a:pt x="68" y="53"/>
                </a:lnTo>
                <a:lnTo>
                  <a:pt x="60" y="44"/>
                </a:lnTo>
                <a:lnTo>
                  <a:pt x="56" y="40"/>
                </a:lnTo>
                <a:lnTo>
                  <a:pt x="52" y="36"/>
                </a:lnTo>
                <a:lnTo>
                  <a:pt x="48" y="34"/>
                </a:lnTo>
                <a:lnTo>
                  <a:pt x="41" y="26"/>
                </a:lnTo>
                <a:lnTo>
                  <a:pt x="32" y="14"/>
                </a:lnTo>
                <a:lnTo>
                  <a:pt x="30" y="8"/>
                </a:lnTo>
                <a:lnTo>
                  <a:pt x="26" y="3"/>
                </a:lnTo>
                <a:lnTo>
                  <a:pt x="20" y="1"/>
                </a:lnTo>
                <a:lnTo>
                  <a:pt x="15" y="0"/>
                </a:lnTo>
                <a:lnTo>
                  <a:pt x="9" y="0"/>
                </a:lnTo>
                <a:lnTo>
                  <a:pt x="5" y="1"/>
                </a:lnTo>
                <a:lnTo>
                  <a:pt x="3" y="3"/>
                </a:lnTo>
                <a:lnTo>
                  <a:pt x="2" y="7"/>
                </a:lnTo>
                <a:lnTo>
                  <a:pt x="0" y="8"/>
                </a:lnTo>
                <a:lnTo>
                  <a:pt x="2" y="12"/>
                </a:lnTo>
                <a:lnTo>
                  <a:pt x="3" y="15"/>
                </a:lnTo>
                <a:lnTo>
                  <a:pt x="5" y="20"/>
                </a:lnTo>
                <a:lnTo>
                  <a:pt x="11" y="29"/>
                </a:lnTo>
                <a:lnTo>
                  <a:pt x="18" y="34"/>
                </a:lnTo>
                <a:lnTo>
                  <a:pt x="27" y="40"/>
                </a:lnTo>
                <a:lnTo>
                  <a:pt x="37" y="47"/>
                </a:lnTo>
                <a:lnTo>
                  <a:pt x="47" y="56"/>
                </a:lnTo>
                <a:lnTo>
                  <a:pt x="57" y="64"/>
                </a:lnTo>
                <a:lnTo>
                  <a:pt x="58" y="67"/>
                </a:lnTo>
                <a:lnTo>
                  <a:pt x="60" y="69"/>
                </a:lnTo>
                <a:lnTo>
                  <a:pt x="64" y="73"/>
                </a:lnTo>
                <a:lnTo>
                  <a:pt x="70" y="77"/>
                </a:lnTo>
                <a:lnTo>
                  <a:pt x="74" y="78"/>
                </a:lnTo>
                <a:lnTo>
                  <a:pt x="79" y="78"/>
                </a:lnTo>
                <a:lnTo>
                  <a:pt x="78" y="73"/>
                </a:lnTo>
                <a:lnTo>
                  <a:pt x="76" y="7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0" name="Freeform 1798"/>
          <p:cNvSpPr>
            <a:spLocks/>
          </p:cNvSpPr>
          <p:nvPr/>
        </p:nvSpPr>
        <p:spPr bwMode="auto">
          <a:xfrm>
            <a:off x="2373313" y="3047323"/>
            <a:ext cx="19050" cy="28575"/>
          </a:xfrm>
          <a:custGeom>
            <a:avLst/>
            <a:gdLst>
              <a:gd name="T0" fmla="*/ 2147483647 w 37"/>
              <a:gd name="T1" fmla="*/ 2147483647 h 54"/>
              <a:gd name="T2" fmla="*/ 2147483647 w 37"/>
              <a:gd name="T3" fmla="*/ 2147483647 h 54"/>
              <a:gd name="T4" fmla="*/ 2147483647 w 37"/>
              <a:gd name="T5" fmla="*/ 2147483647 h 54"/>
              <a:gd name="T6" fmla="*/ 2147483647 w 37"/>
              <a:gd name="T7" fmla="*/ 2147483647 h 54"/>
              <a:gd name="T8" fmla="*/ 2147483647 w 37"/>
              <a:gd name="T9" fmla="*/ 2147483647 h 54"/>
              <a:gd name="T10" fmla="*/ 2147483647 w 37"/>
              <a:gd name="T11" fmla="*/ 2147483647 h 54"/>
              <a:gd name="T12" fmla="*/ 2147483647 w 37"/>
              <a:gd name="T13" fmla="*/ 0 h 54"/>
              <a:gd name="T14" fmla="*/ 2147483647 w 37"/>
              <a:gd name="T15" fmla="*/ 2147483647 h 54"/>
              <a:gd name="T16" fmla="*/ 2147483647 w 37"/>
              <a:gd name="T17" fmla="*/ 2147483647 h 54"/>
              <a:gd name="T18" fmla="*/ 2147483647 w 37"/>
              <a:gd name="T19" fmla="*/ 2147483647 h 54"/>
              <a:gd name="T20" fmla="*/ 2147483647 w 37"/>
              <a:gd name="T21" fmla="*/ 2147483647 h 54"/>
              <a:gd name="T22" fmla="*/ 2147483647 w 37"/>
              <a:gd name="T23" fmla="*/ 2147483647 h 54"/>
              <a:gd name="T24" fmla="*/ 2147483647 w 37"/>
              <a:gd name="T25" fmla="*/ 2147483647 h 54"/>
              <a:gd name="T26" fmla="*/ 2147483647 w 37"/>
              <a:gd name="T27" fmla="*/ 2147483647 h 54"/>
              <a:gd name="T28" fmla="*/ 2147483647 w 37"/>
              <a:gd name="T29" fmla="*/ 2147483647 h 54"/>
              <a:gd name="T30" fmla="*/ 2147483647 w 37"/>
              <a:gd name="T31" fmla="*/ 2147483647 h 54"/>
              <a:gd name="T32" fmla="*/ 0 w 37"/>
              <a:gd name="T33" fmla="*/ 2147483647 h 54"/>
              <a:gd name="T34" fmla="*/ 0 w 37"/>
              <a:gd name="T35" fmla="*/ 2147483647 h 54"/>
              <a:gd name="T36" fmla="*/ 2147483647 w 37"/>
              <a:gd name="T37" fmla="*/ 2147483647 h 54"/>
              <a:gd name="T38" fmla="*/ 2147483647 w 37"/>
              <a:gd name="T39" fmla="*/ 2147483647 h 54"/>
              <a:gd name="T40" fmla="*/ 2147483647 w 37"/>
              <a:gd name="T41" fmla="*/ 2147483647 h 54"/>
              <a:gd name="T42" fmla="*/ 2147483647 w 37"/>
              <a:gd name="T43" fmla="*/ 2147483647 h 54"/>
              <a:gd name="T44" fmla="*/ 2147483647 w 37"/>
              <a:gd name="T45" fmla="*/ 2147483647 h 54"/>
              <a:gd name="T46" fmla="*/ 2147483647 w 37"/>
              <a:gd name="T47" fmla="*/ 2147483647 h 54"/>
              <a:gd name="T48" fmla="*/ 2147483647 w 37"/>
              <a:gd name="T49" fmla="*/ 2147483647 h 54"/>
              <a:gd name="T50" fmla="*/ 2147483647 w 37"/>
              <a:gd name="T51" fmla="*/ 2147483647 h 54"/>
              <a:gd name="T52" fmla="*/ 2147483647 w 37"/>
              <a:gd name="T53" fmla="*/ 2147483647 h 54"/>
              <a:gd name="T54" fmla="*/ 2147483647 w 37"/>
              <a:gd name="T55" fmla="*/ 2147483647 h 54"/>
              <a:gd name="T56" fmla="*/ 2147483647 w 37"/>
              <a:gd name="T57" fmla="*/ 2147483647 h 54"/>
              <a:gd name="T58" fmla="*/ 2147483647 w 37"/>
              <a:gd name="T59" fmla="*/ 2147483647 h 54"/>
              <a:gd name="T60" fmla="*/ 2147483647 w 37"/>
              <a:gd name="T61" fmla="*/ 2147483647 h 5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7"/>
              <a:gd name="T94" fmla="*/ 0 h 54"/>
              <a:gd name="T95" fmla="*/ 37 w 37"/>
              <a:gd name="T96" fmla="*/ 54 h 54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7" h="54">
                <a:moveTo>
                  <a:pt x="37" y="30"/>
                </a:moveTo>
                <a:lnTo>
                  <a:pt x="35" y="19"/>
                </a:lnTo>
                <a:lnTo>
                  <a:pt x="32" y="14"/>
                </a:lnTo>
                <a:lnTo>
                  <a:pt x="30" y="12"/>
                </a:lnTo>
                <a:lnTo>
                  <a:pt x="26" y="5"/>
                </a:lnTo>
                <a:lnTo>
                  <a:pt x="15" y="1"/>
                </a:lnTo>
                <a:lnTo>
                  <a:pt x="5" y="0"/>
                </a:lnTo>
                <a:lnTo>
                  <a:pt x="4" y="3"/>
                </a:lnTo>
                <a:lnTo>
                  <a:pt x="5" y="7"/>
                </a:lnTo>
                <a:lnTo>
                  <a:pt x="6" y="9"/>
                </a:lnTo>
                <a:lnTo>
                  <a:pt x="8" y="12"/>
                </a:lnTo>
                <a:lnTo>
                  <a:pt x="9" y="14"/>
                </a:lnTo>
                <a:lnTo>
                  <a:pt x="9" y="17"/>
                </a:lnTo>
                <a:lnTo>
                  <a:pt x="8" y="18"/>
                </a:lnTo>
                <a:lnTo>
                  <a:pt x="5" y="19"/>
                </a:lnTo>
                <a:lnTo>
                  <a:pt x="2" y="22"/>
                </a:lnTo>
                <a:lnTo>
                  <a:pt x="0" y="24"/>
                </a:lnTo>
                <a:lnTo>
                  <a:pt x="0" y="28"/>
                </a:lnTo>
                <a:lnTo>
                  <a:pt x="2" y="32"/>
                </a:lnTo>
                <a:lnTo>
                  <a:pt x="5" y="40"/>
                </a:lnTo>
                <a:lnTo>
                  <a:pt x="8" y="47"/>
                </a:lnTo>
                <a:lnTo>
                  <a:pt x="9" y="51"/>
                </a:lnTo>
                <a:lnTo>
                  <a:pt x="10" y="54"/>
                </a:lnTo>
                <a:lnTo>
                  <a:pt x="20" y="54"/>
                </a:lnTo>
                <a:lnTo>
                  <a:pt x="26" y="52"/>
                </a:lnTo>
                <a:lnTo>
                  <a:pt x="30" y="51"/>
                </a:lnTo>
                <a:lnTo>
                  <a:pt x="31" y="50"/>
                </a:lnTo>
                <a:lnTo>
                  <a:pt x="32" y="44"/>
                </a:lnTo>
                <a:lnTo>
                  <a:pt x="35" y="38"/>
                </a:lnTo>
                <a:lnTo>
                  <a:pt x="36" y="34"/>
                </a:lnTo>
                <a:lnTo>
                  <a:pt x="37" y="3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1" name="Freeform 1799"/>
          <p:cNvSpPr>
            <a:spLocks/>
          </p:cNvSpPr>
          <p:nvPr/>
        </p:nvSpPr>
        <p:spPr bwMode="auto">
          <a:xfrm>
            <a:off x="2373313" y="3047323"/>
            <a:ext cx="19050" cy="28575"/>
          </a:xfrm>
          <a:custGeom>
            <a:avLst/>
            <a:gdLst>
              <a:gd name="T0" fmla="*/ 2147483647 w 37"/>
              <a:gd name="T1" fmla="*/ 2147483647 h 54"/>
              <a:gd name="T2" fmla="*/ 2147483647 w 37"/>
              <a:gd name="T3" fmla="*/ 2147483647 h 54"/>
              <a:gd name="T4" fmla="*/ 2147483647 w 37"/>
              <a:gd name="T5" fmla="*/ 2147483647 h 54"/>
              <a:gd name="T6" fmla="*/ 2147483647 w 37"/>
              <a:gd name="T7" fmla="*/ 2147483647 h 54"/>
              <a:gd name="T8" fmla="*/ 2147483647 w 37"/>
              <a:gd name="T9" fmla="*/ 2147483647 h 54"/>
              <a:gd name="T10" fmla="*/ 2147483647 w 37"/>
              <a:gd name="T11" fmla="*/ 2147483647 h 54"/>
              <a:gd name="T12" fmla="*/ 2147483647 w 37"/>
              <a:gd name="T13" fmla="*/ 0 h 54"/>
              <a:gd name="T14" fmla="*/ 2147483647 w 37"/>
              <a:gd name="T15" fmla="*/ 2147483647 h 54"/>
              <a:gd name="T16" fmla="*/ 2147483647 w 37"/>
              <a:gd name="T17" fmla="*/ 2147483647 h 54"/>
              <a:gd name="T18" fmla="*/ 2147483647 w 37"/>
              <a:gd name="T19" fmla="*/ 2147483647 h 54"/>
              <a:gd name="T20" fmla="*/ 2147483647 w 37"/>
              <a:gd name="T21" fmla="*/ 2147483647 h 54"/>
              <a:gd name="T22" fmla="*/ 2147483647 w 37"/>
              <a:gd name="T23" fmla="*/ 2147483647 h 54"/>
              <a:gd name="T24" fmla="*/ 2147483647 w 37"/>
              <a:gd name="T25" fmla="*/ 2147483647 h 54"/>
              <a:gd name="T26" fmla="*/ 2147483647 w 37"/>
              <a:gd name="T27" fmla="*/ 2147483647 h 54"/>
              <a:gd name="T28" fmla="*/ 2147483647 w 37"/>
              <a:gd name="T29" fmla="*/ 2147483647 h 54"/>
              <a:gd name="T30" fmla="*/ 2147483647 w 37"/>
              <a:gd name="T31" fmla="*/ 2147483647 h 54"/>
              <a:gd name="T32" fmla="*/ 0 w 37"/>
              <a:gd name="T33" fmla="*/ 2147483647 h 54"/>
              <a:gd name="T34" fmla="*/ 0 w 37"/>
              <a:gd name="T35" fmla="*/ 2147483647 h 54"/>
              <a:gd name="T36" fmla="*/ 2147483647 w 37"/>
              <a:gd name="T37" fmla="*/ 2147483647 h 54"/>
              <a:gd name="T38" fmla="*/ 2147483647 w 37"/>
              <a:gd name="T39" fmla="*/ 2147483647 h 54"/>
              <a:gd name="T40" fmla="*/ 2147483647 w 37"/>
              <a:gd name="T41" fmla="*/ 2147483647 h 54"/>
              <a:gd name="T42" fmla="*/ 2147483647 w 37"/>
              <a:gd name="T43" fmla="*/ 2147483647 h 54"/>
              <a:gd name="T44" fmla="*/ 2147483647 w 37"/>
              <a:gd name="T45" fmla="*/ 2147483647 h 54"/>
              <a:gd name="T46" fmla="*/ 2147483647 w 37"/>
              <a:gd name="T47" fmla="*/ 2147483647 h 54"/>
              <a:gd name="T48" fmla="*/ 2147483647 w 37"/>
              <a:gd name="T49" fmla="*/ 2147483647 h 54"/>
              <a:gd name="T50" fmla="*/ 2147483647 w 37"/>
              <a:gd name="T51" fmla="*/ 2147483647 h 54"/>
              <a:gd name="T52" fmla="*/ 2147483647 w 37"/>
              <a:gd name="T53" fmla="*/ 2147483647 h 54"/>
              <a:gd name="T54" fmla="*/ 2147483647 w 37"/>
              <a:gd name="T55" fmla="*/ 2147483647 h 54"/>
              <a:gd name="T56" fmla="*/ 2147483647 w 37"/>
              <a:gd name="T57" fmla="*/ 2147483647 h 54"/>
              <a:gd name="T58" fmla="*/ 2147483647 w 37"/>
              <a:gd name="T59" fmla="*/ 2147483647 h 54"/>
              <a:gd name="T60" fmla="*/ 2147483647 w 37"/>
              <a:gd name="T61" fmla="*/ 2147483647 h 5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7"/>
              <a:gd name="T94" fmla="*/ 0 h 54"/>
              <a:gd name="T95" fmla="*/ 37 w 37"/>
              <a:gd name="T96" fmla="*/ 54 h 54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7" h="54">
                <a:moveTo>
                  <a:pt x="37" y="30"/>
                </a:moveTo>
                <a:lnTo>
                  <a:pt x="35" y="19"/>
                </a:lnTo>
                <a:lnTo>
                  <a:pt x="32" y="14"/>
                </a:lnTo>
                <a:lnTo>
                  <a:pt x="30" y="12"/>
                </a:lnTo>
                <a:lnTo>
                  <a:pt x="26" y="5"/>
                </a:lnTo>
                <a:lnTo>
                  <a:pt x="15" y="1"/>
                </a:lnTo>
                <a:lnTo>
                  <a:pt x="5" y="0"/>
                </a:lnTo>
                <a:lnTo>
                  <a:pt x="4" y="3"/>
                </a:lnTo>
                <a:lnTo>
                  <a:pt x="5" y="7"/>
                </a:lnTo>
                <a:lnTo>
                  <a:pt x="6" y="9"/>
                </a:lnTo>
                <a:lnTo>
                  <a:pt x="8" y="12"/>
                </a:lnTo>
                <a:lnTo>
                  <a:pt x="9" y="14"/>
                </a:lnTo>
                <a:lnTo>
                  <a:pt x="9" y="17"/>
                </a:lnTo>
                <a:lnTo>
                  <a:pt x="8" y="18"/>
                </a:lnTo>
                <a:lnTo>
                  <a:pt x="5" y="19"/>
                </a:lnTo>
                <a:lnTo>
                  <a:pt x="2" y="22"/>
                </a:lnTo>
                <a:lnTo>
                  <a:pt x="0" y="24"/>
                </a:lnTo>
                <a:lnTo>
                  <a:pt x="0" y="28"/>
                </a:lnTo>
                <a:lnTo>
                  <a:pt x="2" y="32"/>
                </a:lnTo>
                <a:lnTo>
                  <a:pt x="5" y="40"/>
                </a:lnTo>
                <a:lnTo>
                  <a:pt x="8" y="47"/>
                </a:lnTo>
                <a:lnTo>
                  <a:pt x="9" y="51"/>
                </a:lnTo>
                <a:lnTo>
                  <a:pt x="10" y="54"/>
                </a:lnTo>
                <a:lnTo>
                  <a:pt x="20" y="54"/>
                </a:lnTo>
                <a:lnTo>
                  <a:pt x="26" y="52"/>
                </a:lnTo>
                <a:lnTo>
                  <a:pt x="30" y="51"/>
                </a:lnTo>
                <a:lnTo>
                  <a:pt x="31" y="50"/>
                </a:lnTo>
                <a:lnTo>
                  <a:pt x="32" y="44"/>
                </a:lnTo>
                <a:lnTo>
                  <a:pt x="35" y="38"/>
                </a:lnTo>
                <a:lnTo>
                  <a:pt x="36" y="34"/>
                </a:lnTo>
                <a:lnTo>
                  <a:pt x="37" y="3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2" name="Freeform 1800"/>
          <p:cNvSpPr>
            <a:spLocks/>
          </p:cNvSpPr>
          <p:nvPr/>
        </p:nvSpPr>
        <p:spPr bwMode="auto">
          <a:xfrm>
            <a:off x="1093788" y="2680610"/>
            <a:ext cx="7937" cy="7938"/>
          </a:xfrm>
          <a:custGeom>
            <a:avLst/>
            <a:gdLst>
              <a:gd name="T0" fmla="*/ 2147483647 w 17"/>
              <a:gd name="T1" fmla="*/ 0 h 13"/>
              <a:gd name="T2" fmla="*/ 2147483647 w 17"/>
              <a:gd name="T3" fmla="*/ 2147483647 h 13"/>
              <a:gd name="T4" fmla="*/ 2147483647 w 17"/>
              <a:gd name="T5" fmla="*/ 2147483647 h 13"/>
              <a:gd name="T6" fmla="*/ 0 w 17"/>
              <a:gd name="T7" fmla="*/ 2147483647 h 13"/>
              <a:gd name="T8" fmla="*/ 0 w 17"/>
              <a:gd name="T9" fmla="*/ 2147483647 h 13"/>
              <a:gd name="T10" fmla="*/ 0 w 17"/>
              <a:gd name="T11" fmla="*/ 2147483647 h 13"/>
              <a:gd name="T12" fmla="*/ 2147483647 w 17"/>
              <a:gd name="T13" fmla="*/ 2147483647 h 13"/>
              <a:gd name="T14" fmla="*/ 2147483647 w 17"/>
              <a:gd name="T15" fmla="*/ 2147483647 h 13"/>
              <a:gd name="T16" fmla="*/ 2147483647 w 17"/>
              <a:gd name="T17" fmla="*/ 2147483647 h 13"/>
              <a:gd name="T18" fmla="*/ 2147483647 w 17"/>
              <a:gd name="T19" fmla="*/ 2147483647 h 13"/>
              <a:gd name="T20" fmla="*/ 2147483647 w 17"/>
              <a:gd name="T21" fmla="*/ 2147483647 h 13"/>
              <a:gd name="T22" fmla="*/ 2147483647 w 17"/>
              <a:gd name="T23" fmla="*/ 2147483647 h 13"/>
              <a:gd name="T24" fmla="*/ 2147483647 w 17"/>
              <a:gd name="T25" fmla="*/ 2147483647 h 13"/>
              <a:gd name="T26" fmla="*/ 2147483647 w 17"/>
              <a:gd name="T27" fmla="*/ 2147483647 h 13"/>
              <a:gd name="T28" fmla="*/ 2147483647 w 17"/>
              <a:gd name="T29" fmla="*/ 2147483647 h 13"/>
              <a:gd name="T30" fmla="*/ 2147483647 w 17"/>
              <a:gd name="T31" fmla="*/ 2147483647 h 13"/>
              <a:gd name="T32" fmla="*/ 2147483647 w 17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7"/>
              <a:gd name="T52" fmla="*/ 0 h 13"/>
              <a:gd name="T53" fmla="*/ 17 w 17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7" h="13">
                <a:moveTo>
                  <a:pt x="7" y="0"/>
                </a:moveTo>
                <a:lnTo>
                  <a:pt x="5" y="2"/>
                </a:lnTo>
                <a:lnTo>
                  <a:pt x="1" y="3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5" y="9"/>
                </a:lnTo>
                <a:lnTo>
                  <a:pt x="8" y="10"/>
                </a:lnTo>
                <a:lnTo>
                  <a:pt x="11" y="10"/>
                </a:lnTo>
                <a:lnTo>
                  <a:pt x="12" y="11"/>
                </a:lnTo>
                <a:lnTo>
                  <a:pt x="15" y="11"/>
                </a:lnTo>
                <a:lnTo>
                  <a:pt x="16" y="13"/>
                </a:lnTo>
                <a:lnTo>
                  <a:pt x="17" y="11"/>
                </a:lnTo>
                <a:lnTo>
                  <a:pt x="16" y="8"/>
                </a:lnTo>
                <a:lnTo>
                  <a:pt x="12" y="4"/>
                </a:lnTo>
                <a:lnTo>
                  <a:pt x="7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3" name="Freeform 1801"/>
          <p:cNvSpPr>
            <a:spLocks/>
          </p:cNvSpPr>
          <p:nvPr/>
        </p:nvSpPr>
        <p:spPr bwMode="auto">
          <a:xfrm>
            <a:off x="1093788" y="2680610"/>
            <a:ext cx="7937" cy="7938"/>
          </a:xfrm>
          <a:custGeom>
            <a:avLst/>
            <a:gdLst>
              <a:gd name="T0" fmla="*/ 2147483647 w 17"/>
              <a:gd name="T1" fmla="*/ 0 h 13"/>
              <a:gd name="T2" fmla="*/ 2147483647 w 17"/>
              <a:gd name="T3" fmla="*/ 2147483647 h 13"/>
              <a:gd name="T4" fmla="*/ 2147483647 w 17"/>
              <a:gd name="T5" fmla="*/ 2147483647 h 13"/>
              <a:gd name="T6" fmla="*/ 0 w 17"/>
              <a:gd name="T7" fmla="*/ 2147483647 h 13"/>
              <a:gd name="T8" fmla="*/ 0 w 17"/>
              <a:gd name="T9" fmla="*/ 2147483647 h 13"/>
              <a:gd name="T10" fmla="*/ 0 w 17"/>
              <a:gd name="T11" fmla="*/ 2147483647 h 13"/>
              <a:gd name="T12" fmla="*/ 2147483647 w 17"/>
              <a:gd name="T13" fmla="*/ 2147483647 h 13"/>
              <a:gd name="T14" fmla="*/ 2147483647 w 17"/>
              <a:gd name="T15" fmla="*/ 2147483647 h 13"/>
              <a:gd name="T16" fmla="*/ 2147483647 w 17"/>
              <a:gd name="T17" fmla="*/ 2147483647 h 13"/>
              <a:gd name="T18" fmla="*/ 2147483647 w 17"/>
              <a:gd name="T19" fmla="*/ 2147483647 h 13"/>
              <a:gd name="T20" fmla="*/ 2147483647 w 17"/>
              <a:gd name="T21" fmla="*/ 2147483647 h 13"/>
              <a:gd name="T22" fmla="*/ 2147483647 w 17"/>
              <a:gd name="T23" fmla="*/ 2147483647 h 13"/>
              <a:gd name="T24" fmla="*/ 2147483647 w 17"/>
              <a:gd name="T25" fmla="*/ 2147483647 h 13"/>
              <a:gd name="T26" fmla="*/ 2147483647 w 17"/>
              <a:gd name="T27" fmla="*/ 2147483647 h 13"/>
              <a:gd name="T28" fmla="*/ 2147483647 w 17"/>
              <a:gd name="T29" fmla="*/ 2147483647 h 13"/>
              <a:gd name="T30" fmla="*/ 2147483647 w 17"/>
              <a:gd name="T31" fmla="*/ 2147483647 h 13"/>
              <a:gd name="T32" fmla="*/ 2147483647 w 17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7"/>
              <a:gd name="T52" fmla="*/ 0 h 13"/>
              <a:gd name="T53" fmla="*/ 17 w 17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7" h="13">
                <a:moveTo>
                  <a:pt x="7" y="0"/>
                </a:moveTo>
                <a:lnTo>
                  <a:pt x="5" y="2"/>
                </a:lnTo>
                <a:lnTo>
                  <a:pt x="1" y="3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5" y="9"/>
                </a:lnTo>
                <a:lnTo>
                  <a:pt x="8" y="10"/>
                </a:lnTo>
                <a:lnTo>
                  <a:pt x="11" y="10"/>
                </a:lnTo>
                <a:lnTo>
                  <a:pt x="12" y="11"/>
                </a:lnTo>
                <a:lnTo>
                  <a:pt x="15" y="11"/>
                </a:lnTo>
                <a:lnTo>
                  <a:pt x="16" y="13"/>
                </a:lnTo>
                <a:lnTo>
                  <a:pt x="17" y="11"/>
                </a:lnTo>
                <a:lnTo>
                  <a:pt x="16" y="8"/>
                </a:lnTo>
                <a:lnTo>
                  <a:pt x="12" y="4"/>
                </a:lnTo>
                <a:lnTo>
                  <a:pt x="7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4" name="Freeform 1802"/>
          <p:cNvSpPr>
            <a:spLocks/>
          </p:cNvSpPr>
          <p:nvPr/>
        </p:nvSpPr>
        <p:spPr bwMode="auto">
          <a:xfrm>
            <a:off x="1081088" y="2691723"/>
            <a:ext cx="1587" cy="1587"/>
          </a:xfrm>
          <a:custGeom>
            <a:avLst/>
            <a:gdLst>
              <a:gd name="T0" fmla="*/ 2147483647 w 3"/>
              <a:gd name="T1" fmla="*/ 0 h 3"/>
              <a:gd name="T2" fmla="*/ 2147483647 w 3"/>
              <a:gd name="T3" fmla="*/ 2147483647 h 3"/>
              <a:gd name="T4" fmla="*/ 0 w 3"/>
              <a:gd name="T5" fmla="*/ 2147483647 h 3"/>
              <a:gd name="T6" fmla="*/ 2147483647 w 3"/>
              <a:gd name="T7" fmla="*/ 2147483647 h 3"/>
              <a:gd name="T8" fmla="*/ 2147483647 w 3"/>
              <a:gd name="T9" fmla="*/ 2147483647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2147483647 w 3"/>
              <a:gd name="T19" fmla="*/ 2147483647 h 3"/>
              <a:gd name="T20" fmla="*/ 2147483647 w 3"/>
              <a:gd name="T21" fmla="*/ 0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"/>
              <a:gd name="T34" fmla="*/ 0 h 3"/>
              <a:gd name="T35" fmla="*/ 3 w 3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" h="3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5" name="Freeform 1803"/>
          <p:cNvSpPr>
            <a:spLocks/>
          </p:cNvSpPr>
          <p:nvPr/>
        </p:nvSpPr>
        <p:spPr bwMode="auto">
          <a:xfrm>
            <a:off x="1081088" y="2691723"/>
            <a:ext cx="1587" cy="1587"/>
          </a:xfrm>
          <a:custGeom>
            <a:avLst/>
            <a:gdLst>
              <a:gd name="T0" fmla="*/ 2147483647 w 3"/>
              <a:gd name="T1" fmla="*/ 0 h 3"/>
              <a:gd name="T2" fmla="*/ 2147483647 w 3"/>
              <a:gd name="T3" fmla="*/ 2147483647 h 3"/>
              <a:gd name="T4" fmla="*/ 0 w 3"/>
              <a:gd name="T5" fmla="*/ 2147483647 h 3"/>
              <a:gd name="T6" fmla="*/ 2147483647 w 3"/>
              <a:gd name="T7" fmla="*/ 2147483647 h 3"/>
              <a:gd name="T8" fmla="*/ 2147483647 w 3"/>
              <a:gd name="T9" fmla="*/ 2147483647 h 3"/>
              <a:gd name="T10" fmla="*/ 2147483647 w 3"/>
              <a:gd name="T11" fmla="*/ 2147483647 h 3"/>
              <a:gd name="T12" fmla="*/ 2147483647 w 3"/>
              <a:gd name="T13" fmla="*/ 2147483647 h 3"/>
              <a:gd name="T14" fmla="*/ 2147483647 w 3"/>
              <a:gd name="T15" fmla="*/ 2147483647 h 3"/>
              <a:gd name="T16" fmla="*/ 2147483647 w 3"/>
              <a:gd name="T17" fmla="*/ 2147483647 h 3"/>
              <a:gd name="T18" fmla="*/ 2147483647 w 3"/>
              <a:gd name="T19" fmla="*/ 2147483647 h 3"/>
              <a:gd name="T20" fmla="*/ 2147483647 w 3"/>
              <a:gd name="T21" fmla="*/ 0 h 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"/>
              <a:gd name="T34" fmla="*/ 0 h 3"/>
              <a:gd name="T35" fmla="*/ 3 w 3"/>
              <a:gd name="T36" fmla="*/ 3 h 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" h="3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6" name="Freeform 1804"/>
          <p:cNvSpPr>
            <a:spLocks/>
          </p:cNvSpPr>
          <p:nvPr/>
        </p:nvSpPr>
        <p:spPr bwMode="auto">
          <a:xfrm>
            <a:off x="1073150" y="2693310"/>
            <a:ext cx="3175" cy="3175"/>
          </a:xfrm>
          <a:custGeom>
            <a:avLst/>
            <a:gdLst>
              <a:gd name="T0" fmla="*/ 2147483647 w 5"/>
              <a:gd name="T1" fmla="*/ 0 h 6"/>
              <a:gd name="T2" fmla="*/ 0 w 5"/>
              <a:gd name="T3" fmla="*/ 2147483647 h 6"/>
              <a:gd name="T4" fmla="*/ 0 w 5"/>
              <a:gd name="T5" fmla="*/ 2147483647 h 6"/>
              <a:gd name="T6" fmla="*/ 2147483647 w 5"/>
              <a:gd name="T7" fmla="*/ 2147483647 h 6"/>
              <a:gd name="T8" fmla="*/ 2147483647 w 5"/>
              <a:gd name="T9" fmla="*/ 2147483647 h 6"/>
              <a:gd name="T10" fmla="*/ 2147483647 w 5"/>
              <a:gd name="T11" fmla="*/ 2147483647 h 6"/>
              <a:gd name="T12" fmla="*/ 2147483647 w 5"/>
              <a:gd name="T13" fmla="*/ 2147483647 h 6"/>
              <a:gd name="T14" fmla="*/ 2147483647 w 5"/>
              <a:gd name="T15" fmla="*/ 2147483647 h 6"/>
              <a:gd name="T16" fmla="*/ 2147483647 w 5"/>
              <a:gd name="T17" fmla="*/ 0 h 6"/>
              <a:gd name="T18" fmla="*/ 2147483647 w 5"/>
              <a:gd name="T19" fmla="*/ 0 h 6"/>
              <a:gd name="T20" fmla="*/ 2147483647 w 5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"/>
              <a:gd name="T34" fmla="*/ 0 h 6"/>
              <a:gd name="T35" fmla="*/ 5 w 5"/>
              <a:gd name="T36" fmla="*/ 6 h 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" h="6">
                <a:moveTo>
                  <a:pt x="2" y="0"/>
                </a:move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7" name="Freeform 1805"/>
          <p:cNvSpPr>
            <a:spLocks/>
          </p:cNvSpPr>
          <p:nvPr/>
        </p:nvSpPr>
        <p:spPr bwMode="auto">
          <a:xfrm>
            <a:off x="1073150" y="2693310"/>
            <a:ext cx="3175" cy="3175"/>
          </a:xfrm>
          <a:custGeom>
            <a:avLst/>
            <a:gdLst>
              <a:gd name="T0" fmla="*/ 2147483647 w 5"/>
              <a:gd name="T1" fmla="*/ 0 h 6"/>
              <a:gd name="T2" fmla="*/ 0 w 5"/>
              <a:gd name="T3" fmla="*/ 2147483647 h 6"/>
              <a:gd name="T4" fmla="*/ 0 w 5"/>
              <a:gd name="T5" fmla="*/ 2147483647 h 6"/>
              <a:gd name="T6" fmla="*/ 2147483647 w 5"/>
              <a:gd name="T7" fmla="*/ 2147483647 h 6"/>
              <a:gd name="T8" fmla="*/ 2147483647 w 5"/>
              <a:gd name="T9" fmla="*/ 2147483647 h 6"/>
              <a:gd name="T10" fmla="*/ 2147483647 w 5"/>
              <a:gd name="T11" fmla="*/ 2147483647 h 6"/>
              <a:gd name="T12" fmla="*/ 2147483647 w 5"/>
              <a:gd name="T13" fmla="*/ 2147483647 h 6"/>
              <a:gd name="T14" fmla="*/ 2147483647 w 5"/>
              <a:gd name="T15" fmla="*/ 2147483647 h 6"/>
              <a:gd name="T16" fmla="*/ 2147483647 w 5"/>
              <a:gd name="T17" fmla="*/ 0 h 6"/>
              <a:gd name="T18" fmla="*/ 2147483647 w 5"/>
              <a:gd name="T19" fmla="*/ 0 h 6"/>
              <a:gd name="T20" fmla="*/ 2147483647 w 5"/>
              <a:gd name="T21" fmla="*/ 0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"/>
              <a:gd name="T34" fmla="*/ 0 h 6"/>
              <a:gd name="T35" fmla="*/ 5 w 5"/>
              <a:gd name="T36" fmla="*/ 6 h 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" h="6">
                <a:moveTo>
                  <a:pt x="2" y="0"/>
                </a:move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4" y="5"/>
                </a:lnTo>
                <a:lnTo>
                  <a:pt x="5" y="3"/>
                </a:lnTo>
                <a:lnTo>
                  <a:pt x="5" y="2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8" name="Freeform 1806"/>
          <p:cNvSpPr>
            <a:spLocks/>
          </p:cNvSpPr>
          <p:nvPr/>
        </p:nvSpPr>
        <p:spPr bwMode="auto">
          <a:xfrm>
            <a:off x="1044575" y="2702835"/>
            <a:ext cx="46038" cy="36513"/>
          </a:xfrm>
          <a:custGeom>
            <a:avLst/>
            <a:gdLst>
              <a:gd name="T0" fmla="*/ 2147483647 w 88"/>
              <a:gd name="T1" fmla="*/ 2147483647 h 70"/>
              <a:gd name="T2" fmla="*/ 2147483647 w 88"/>
              <a:gd name="T3" fmla="*/ 2147483647 h 70"/>
              <a:gd name="T4" fmla="*/ 2147483647 w 88"/>
              <a:gd name="T5" fmla="*/ 2147483647 h 70"/>
              <a:gd name="T6" fmla="*/ 0 w 88"/>
              <a:gd name="T7" fmla="*/ 2147483647 h 70"/>
              <a:gd name="T8" fmla="*/ 2147483647 w 88"/>
              <a:gd name="T9" fmla="*/ 2147483647 h 70"/>
              <a:gd name="T10" fmla="*/ 2147483647 w 88"/>
              <a:gd name="T11" fmla="*/ 2147483647 h 70"/>
              <a:gd name="T12" fmla="*/ 2147483647 w 88"/>
              <a:gd name="T13" fmla="*/ 2147483647 h 70"/>
              <a:gd name="T14" fmla="*/ 2147483647 w 88"/>
              <a:gd name="T15" fmla="*/ 2147483647 h 70"/>
              <a:gd name="T16" fmla="*/ 2147483647 w 88"/>
              <a:gd name="T17" fmla="*/ 2147483647 h 70"/>
              <a:gd name="T18" fmla="*/ 2147483647 w 88"/>
              <a:gd name="T19" fmla="*/ 2147483647 h 70"/>
              <a:gd name="T20" fmla="*/ 2147483647 w 88"/>
              <a:gd name="T21" fmla="*/ 2147483647 h 70"/>
              <a:gd name="T22" fmla="*/ 2147483647 w 88"/>
              <a:gd name="T23" fmla="*/ 2147483647 h 70"/>
              <a:gd name="T24" fmla="*/ 2147483647 w 88"/>
              <a:gd name="T25" fmla="*/ 2147483647 h 70"/>
              <a:gd name="T26" fmla="*/ 2147483647 w 88"/>
              <a:gd name="T27" fmla="*/ 2147483647 h 70"/>
              <a:gd name="T28" fmla="*/ 2147483647 w 88"/>
              <a:gd name="T29" fmla="*/ 0 h 70"/>
              <a:gd name="T30" fmla="*/ 2147483647 w 88"/>
              <a:gd name="T31" fmla="*/ 2147483647 h 70"/>
              <a:gd name="T32" fmla="*/ 2147483647 w 88"/>
              <a:gd name="T33" fmla="*/ 2147483647 h 70"/>
              <a:gd name="T34" fmla="*/ 2147483647 w 88"/>
              <a:gd name="T35" fmla="*/ 2147483647 h 70"/>
              <a:gd name="T36" fmla="*/ 2147483647 w 88"/>
              <a:gd name="T37" fmla="*/ 2147483647 h 70"/>
              <a:gd name="T38" fmla="*/ 2147483647 w 88"/>
              <a:gd name="T39" fmla="*/ 2147483647 h 70"/>
              <a:gd name="T40" fmla="*/ 2147483647 w 88"/>
              <a:gd name="T41" fmla="*/ 2147483647 h 70"/>
              <a:gd name="T42" fmla="*/ 2147483647 w 88"/>
              <a:gd name="T43" fmla="*/ 2147483647 h 70"/>
              <a:gd name="T44" fmla="*/ 2147483647 w 88"/>
              <a:gd name="T45" fmla="*/ 2147483647 h 70"/>
              <a:gd name="T46" fmla="*/ 2147483647 w 88"/>
              <a:gd name="T47" fmla="*/ 2147483647 h 70"/>
              <a:gd name="T48" fmla="*/ 2147483647 w 88"/>
              <a:gd name="T49" fmla="*/ 2147483647 h 70"/>
              <a:gd name="T50" fmla="*/ 2147483647 w 88"/>
              <a:gd name="T51" fmla="*/ 2147483647 h 70"/>
              <a:gd name="T52" fmla="*/ 2147483647 w 88"/>
              <a:gd name="T53" fmla="*/ 2147483647 h 70"/>
              <a:gd name="T54" fmla="*/ 2147483647 w 88"/>
              <a:gd name="T55" fmla="*/ 2147483647 h 70"/>
              <a:gd name="T56" fmla="*/ 2147483647 w 88"/>
              <a:gd name="T57" fmla="*/ 2147483647 h 70"/>
              <a:gd name="T58" fmla="*/ 2147483647 w 88"/>
              <a:gd name="T59" fmla="*/ 2147483647 h 70"/>
              <a:gd name="T60" fmla="*/ 2147483647 w 88"/>
              <a:gd name="T61" fmla="*/ 2147483647 h 70"/>
              <a:gd name="T62" fmla="*/ 2147483647 w 88"/>
              <a:gd name="T63" fmla="*/ 2147483647 h 70"/>
              <a:gd name="T64" fmla="*/ 2147483647 w 88"/>
              <a:gd name="T65" fmla="*/ 2147483647 h 70"/>
              <a:gd name="T66" fmla="*/ 2147483647 w 88"/>
              <a:gd name="T67" fmla="*/ 2147483647 h 70"/>
              <a:gd name="T68" fmla="*/ 2147483647 w 88"/>
              <a:gd name="T69" fmla="*/ 2147483647 h 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8"/>
              <a:gd name="T106" fmla="*/ 0 h 70"/>
              <a:gd name="T107" fmla="*/ 88 w 88"/>
              <a:gd name="T108" fmla="*/ 70 h 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8" h="70">
                <a:moveTo>
                  <a:pt x="41" y="25"/>
                </a:moveTo>
                <a:lnTo>
                  <a:pt x="40" y="24"/>
                </a:lnTo>
                <a:lnTo>
                  <a:pt x="35" y="22"/>
                </a:lnTo>
                <a:lnTo>
                  <a:pt x="32" y="21"/>
                </a:lnTo>
                <a:lnTo>
                  <a:pt x="27" y="19"/>
                </a:lnTo>
                <a:lnTo>
                  <a:pt x="22" y="19"/>
                </a:lnTo>
                <a:lnTo>
                  <a:pt x="10" y="14"/>
                </a:lnTo>
                <a:lnTo>
                  <a:pt x="0" y="8"/>
                </a:lnTo>
                <a:lnTo>
                  <a:pt x="0" y="7"/>
                </a:lnTo>
                <a:lnTo>
                  <a:pt x="1" y="6"/>
                </a:lnTo>
                <a:lnTo>
                  <a:pt x="2" y="5"/>
                </a:lnTo>
                <a:lnTo>
                  <a:pt x="11" y="6"/>
                </a:lnTo>
                <a:lnTo>
                  <a:pt x="17" y="7"/>
                </a:lnTo>
                <a:lnTo>
                  <a:pt x="18" y="6"/>
                </a:lnTo>
                <a:lnTo>
                  <a:pt x="19" y="5"/>
                </a:lnTo>
                <a:lnTo>
                  <a:pt x="22" y="2"/>
                </a:lnTo>
                <a:lnTo>
                  <a:pt x="24" y="3"/>
                </a:lnTo>
                <a:lnTo>
                  <a:pt x="26" y="3"/>
                </a:lnTo>
                <a:lnTo>
                  <a:pt x="27" y="3"/>
                </a:lnTo>
                <a:lnTo>
                  <a:pt x="30" y="6"/>
                </a:lnTo>
                <a:lnTo>
                  <a:pt x="35" y="10"/>
                </a:lnTo>
                <a:lnTo>
                  <a:pt x="39" y="11"/>
                </a:lnTo>
                <a:lnTo>
                  <a:pt x="41" y="11"/>
                </a:lnTo>
                <a:lnTo>
                  <a:pt x="41" y="7"/>
                </a:lnTo>
                <a:lnTo>
                  <a:pt x="41" y="3"/>
                </a:lnTo>
                <a:lnTo>
                  <a:pt x="41" y="2"/>
                </a:lnTo>
                <a:lnTo>
                  <a:pt x="43" y="1"/>
                </a:lnTo>
                <a:lnTo>
                  <a:pt x="44" y="0"/>
                </a:lnTo>
                <a:lnTo>
                  <a:pt x="45" y="0"/>
                </a:lnTo>
                <a:lnTo>
                  <a:pt x="46" y="1"/>
                </a:lnTo>
                <a:lnTo>
                  <a:pt x="51" y="2"/>
                </a:lnTo>
                <a:lnTo>
                  <a:pt x="55" y="3"/>
                </a:lnTo>
                <a:lnTo>
                  <a:pt x="60" y="3"/>
                </a:lnTo>
                <a:lnTo>
                  <a:pt x="63" y="5"/>
                </a:lnTo>
                <a:lnTo>
                  <a:pt x="63" y="6"/>
                </a:lnTo>
                <a:lnTo>
                  <a:pt x="65" y="7"/>
                </a:lnTo>
                <a:lnTo>
                  <a:pt x="67" y="7"/>
                </a:lnTo>
                <a:lnTo>
                  <a:pt x="70" y="8"/>
                </a:lnTo>
                <a:lnTo>
                  <a:pt x="72" y="10"/>
                </a:lnTo>
                <a:lnTo>
                  <a:pt x="73" y="12"/>
                </a:lnTo>
                <a:lnTo>
                  <a:pt x="74" y="16"/>
                </a:lnTo>
                <a:lnTo>
                  <a:pt x="78" y="21"/>
                </a:lnTo>
                <a:lnTo>
                  <a:pt x="79" y="22"/>
                </a:lnTo>
                <a:lnTo>
                  <a:pt x="79" y="23"/>
                </a:lnTo>
                <a:lnTo>
                  <a:pt x="81" y="30"/>
                </a:lnTo>
                <a:lnTo>
                  <a:pt x="84" y="40"/>
                </a:lnTo>
                <a:lnTo>
                  <a:pt x="84" y="41"/>
                </a:lnTo>
                <a:lnTo>
                  <a:pt x="87" y="46"/>
                </a:lnTo>
                <a:lnTo>
                  <a:pt x="88" y="55"/>
                </a:lnTo>
                <a:lnTo>
                  <a:pt x="88" y="60"/>
                </a:lnTo>
                <a:lnTo>
                  <a:pt x="85" y="66"/>
                </a:lnTo>
                <a:lnTo>
                  <a:pt x="85" y="68"/>
                </a:lnTo>
                <a:lnTo>
                  <a:pt x="84" y="70"/>
                </a:lnTo>
                <a:lnTo>
                  <a:pt x="82" y="68"/>
                </a:lnTo>
                <a:lnTo>
                  <a:pt x="79" y="63"/>
                </a:lnTo>
                <a:lnTo>
                  <a:pt x="76" y="62"/>
                </a:lnTo>
                <a:lnTo>
                  <a:pt x="71" y="60"/>
                </a:lnTo>
                <a:lnTo>
                  <a:pt x="66" y="56"/>
                </a:lnTo>
                <a:lnTo>
                  <a:pt x="65" y="55"/>
                </a:lnTo>
                <a:lnTo>
                  <a:pt x="60" y="49"/>
                </a:lnTo>
                <a:lnTo>
                  <a:pt x="54" y="45"/>
                </a:lnTo>
                <a:lnTo>
                  <a:pt x="54" y="41"/>
                </a:lnTo>
                <a:lnTo>
                  <a:pt x="52" y="39"/>
                </a:lnTo>
                <a:lnTo>
                  <a:pt x="51" y="37"/>
                </a:lnTo>
                <a:lnTo>
                  <a:pt x="50" y="35"/>
                </a:lnTo>
                <a:lnTo>
                  <a:pt x="46" y="32"/>
                </a:lnTo>
                <a:lnTo>
                  <a:pt x="43" y="27"/>
                </a:lnTo>
                <a:lnTo>
                  <a:pt x="41" y="25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29" name="Freeform 1807"/>
          <p:cNvSpPr>
            <a:spLocks/>
          </p:cNvSpPr>
          <p:nvPr/>
        </p:nvSpPr>
        <p:spPr bwMode="auto">
          <a:xfrm>
            <a:off x="1044575" y="2702835"/>
            <a:ext cx="46038" cy="36513"/>
          </a:xfrm>
          <a:custGeom>
            <a:avLst/>
            <a:gdLst>
              <a:gd name="T0" fmla="*/ 2147483647 w 88"/>
              <a:gd name="T1" fmla="*/ 2147483647 h 70"/>
              <a:gd name="T2" fmla="*/ 2147483647 w 88"/>
              <a:gd name="T3" fmla="*/ 2147483647 h 70"/>
              <a:gd name="T4" fmla="*/ 2147483647 w 88"/>
              <a:gd name="T5" fmla="*/ 2147483647 h 70"/>
              <a:gd name="T6" fmla="*/ 0 w 88"/>
              <a:gd name="T7" fmla="*/ 2147483647 h 70"/>
              <a:gd name="T8" fmla="*/ 2147483647 w 88"/>
              <a:gd name="T9" fmla="*/ 2147483647 h 70"/>
              <a:gd name="T10" fmla="*/ 2147483647 w 88"/>
              <a:gd name="T11" fmla="*/ 2147483647 h 70"/>
              <a:gd name="T12" fmla="*/ 2147483647 w 88"/>
              <a:gd name="T13" fmla="*/ 2147483647 h 70"/>
              <a:gd name="T14" fmla="*/ 2147483647 w 88"/>
              <a:gd name="T15" fmla="*/ 2147483647 h 70"/>
              <a:gd name="T16" fmla="*/ 2147483647 w 88"/>
              <a:gd name="T17" fmla="*/ 2147483647 h 70"/>
              <a:gd name="T18" fmla="*/ 2147483647 w 88"/>
              <a:gd name="T19" fmla="*/ 2147483647 h 70"/>
              <a:gd name="T20" fmla="*/ 2147483647 w 88"/>
              <a:gd name="T21" fmla="*/ 2147483647 h 70"/>
              <a:gd name="T22" fmla="*/ 2147483647 w 88"/>
              <a:gd name="T23" fmla="*/ 2147483647 h 70"/>
              <a:gd name="T24" fmla="*/ 2147483647 w 88"/>
              <a:gd name="T25" fmla="*/ 2147483647 h 70"/>
              <a:gd name="T26" fmla="*/ 2147483647 w 88"/>
              <a:gd name="T27" fmla="*/ 2147483647 h 70"/>
              <a:gd name="T28" fmla="*/ 2147483647 w 88"/>
              <a:gd name="T29" fmla="*/ 0 h 70"/>
              <a:gd name="T30" fmla="*/ 2147483647 w 88"/>
              <a:gd name="T31" fmla="*/ 2147483647 h 70"/>
              <a:gd name="T32" fmla="*/ 2147483647 w 88"/>
              <a:gd name="T33" fmla="*/ 2147483647 h 70"/>
              <a:gd name="T34" fmla="*/ 2147483647 w 88"/>
              <a:gd name="T35" fmla="*/ 2147483647 h 70"/>
              <a:gd name="T36" fmla="*/ 2147483647 w 88"/>
              <a:gd name="T37" fmla="*/ 2147483647 h 70"/>
              <a:gd name="T38" fmla="*/ 2147483647 w 88"/>
              <a:gd name="T39" fmla="*/ 2147483647 h 70"/>
              <a:gd name="T40" fmla="*/ 2147483647 w 88"/>
              <a:gd name="T41" fmla="*/ 2147483647 h 70"/>
              <a:gd name="T42" fmla="*/ 2147483647 w 88"/>
              <a:gd name="T43" fmla="*/ 2147483647 h 70"/>
              <a:gd name="T44" fmla="*/ 2147483647 w 88"/>
              <a:gd name="T45" fmla="*/ 2147483647 h 70"/>
              <a:gd name="T46" fmla="*/ 2147483647 w 88"/>
              <a:gd name="T47" fmla="*/ 2147483647 h 70"/>
              <a:gd name="T48" fmla="*/ 2147483647 w 88"/>
              <a:gd name="T49" fmla="*/ 2147483647 h 70"/>
              <a:gd name="T50" fmla="*/ 2147483647 w 88"/>
              <a:gd name="T51" fmla="*/ 2147483647 h 70"/>
              <a:gd name="T52" fmla="*/ 2147483647 w 88"/>
              <a:gd name="T53" fmla="*/ 2147483647 h 70"/>
              <a:gd name="T54" fmla="*/ 2147483647 w 88"/>
              <a:gd name="T55" fmla="*/ 2147483647 h 70"/>
              <a:gd name="T56" fmla="*/ 2147483647 w 88"/>
              <a:gd name="T57" fmla="*/ 2147483647 h 70"/>
              <a:gd name="T58" fmla="*/ 2147483647 w 88"/>
              <a:gd name="T59" fmla="*/ 2147483647 h 70"/>
              <a:gd name="T60" fmla="*/ 2147483647 w 88"/>
              <a:gd name="T61" fmla="*/ 2147483647 h 70"/>
              <a:gd name="T62" fmla="*/ 2147483647 w 88"/>
              <a:gd name="T63" fmla="*/ 2147483647 h 70"/>
              <a:gd name="T64" fmla="*/ 2147483647 w 88"/>
              <a:gd name="T65" fmla="*/ 2147483647 h 70"/>
              <a:gd name="T66" fmla="*/ 2147483647 w 88"/>
              <a:gd name="T67" fmla="*/ 2147483647 h 70"/>
              <a:gd name="T68" fmla="*/ 2147483647 w 88"/>
              <a:gd name="T69" fmla="*/ 2147483647 h 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8"/>
              <a:gd name="T106" fmla="*/ 0 h 70"/>
              <a:gd name="T107" fmla="*/ 88 w 88"/>
              <a:gd name="T108" fmla="*/ 70 h 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8" h="70">
                <a:moveTo>
                  <a:pt x="41" y="25"/>
                </a:moveTo>
                <a:lnTo>
                  <a:pt x="40" y="24"/>
                </a:lnTo>
                <a:lnTo>
                  <a:pt x="35" y="22"/>
                </a:lnTo>
                <a:lnTo>
                  <a:pt x="32" y="21"/>
                </a:lnTo>
                <a:lnTo>
                  <a:pt x="27" y="19"/>
                </a:lnTo>
                <a:lnTo>
                  <a:pt x="22" y="19"/>
                </a:lnTo>
                <a:lnTo>
                  <a:pt x="10" y="14"/>
                </a:lnTo>
                <a:lnTo>
                  <a:pt x="0" y="8"/>
                </a:lnTo>
                <a:lnTo>
                  <a:pt x="0" y="7"/>
                </a:lnTo>
                <a:lnTo>
                  <a:pt x="1" y="6"/>
                </a:lnTo>
                <a:lnTo>
                  <a:pt x="2" y="5"/>
                </a:lnTo>
                <a:lnTo>
                  <a:pt x="11" y="6"/>
                </a:lnTo>
                <a:lnTo>
                  <a:pt x="17" y="7"/>
                </a:lnTo>
                <a:lnTo>
                  <a:pt x="18" y="6"/>
                </a:lnTo>
                <a:lnTo>
                  <a:pt x="19" y="5"/>
                </a:lnTo>
                <a:lnTo>
                  <a:pt x="22" y="2"/>
                </a:lnTo>
                <a:lnTo>
                  <a:pt x="24" y="3"/>
                </a:lnTo>
                <a:lnTo>
                  <a:pt x="26" y="3"/>
                </a:lnTo>
                <a:lnTo>
                  <a:pt x="27" y="3"/>
                </a:lnTo>
                <a:lnTo>
                  <a:pt x="30" y="6"/>
                </a:lnTo>
                <a:lnTo>
                  <a:pt x="35" y="10"/>
                </a:lnTo>
                <a:lnTo>
                  <a:pt x="39" y="11"/>
                </a:lnTo>
                <a:lnTo>
                  <a:pt x="41" y="11"/>
                </a:lnTo>
                <a:lnTo>
                  <a:pt x="41" y="7"/>
                </a:lnTo>
                <a:lnTo>
                  <a:pt x="41" y="3"/>
                </a:lnTo>
                <a:lnTo>
                  <a:pt x="41" y="2"/>
                </a:lnTo>
                <a:lnTo>
                  <a:pt x="43" y="1"/>
                </a:lnTo>
                <a:lnTo>
                  <a:pt x="44" y="0"/>
                </a:lnTo>
                <a:lnTo>
                  <a:pt x="45" y="0"/>
                </a:lnTo>
                <a:lnTo>
                  <a:pt x="46" y="1"/>
                </a:lnTo>
                <a:lnTo>
                  <a:pt x="51" y="2"/>
                </a:lnTo>
                <a:lnTo>
                  <a:pt x="55" y="3"/>
                </a:lnTo>
                <a:lnTo>
                  <a:pt x="60" y="3"/>
                </a:lnTo>
                <a:lnTo>
                  <a:pt x="63" y="5"/>
                </a:lnTo>
                <a:lnTo>
                  <a:pt x="63" y="6"/>
                </a:lnTo>
                <a:lnTo>
                  <a:pt x="65" y="7"/>
                </a:lnTo>
                <a:lnTo>
                  <a:pt x="67" y="7"/>
                </a:lnTo>
                <a:lnTo>
                  <a:pt x="70" y="8"/>
                </a:lnTo>
                <a:lnTo>
                  <a:pt x="72" y="10"/>
                </a:lnTo>
                <a:lnTo>
                  <a:pt x="73" y="12"/>
                </a:lnTo>
                <a:lnTo>
                  <a:pt x="74" y="16"/>
                </a:lnTo>
                <a:lnTo>
                  <a:pt x="78" y="21"/>
                </a:lnTo>
                <a:lnTo>
                  <a:pt x="79" y="22"/>
                </a:lnTo>
                <a:lnTo>
                  <a:pt x="79" y="23"/>
                </a:lnTo>
                <a:lnTo>
                  <a:pt x="81" y="30"/>
                </a:lnTo>
                <a:lnTo>
                  <a:pt x="84" y="40"/>
                </a:lnTo>
                <a:lnTo>
                  <a:pt x="84" y="41"/>
                </a:lnTo>
                <a:lnTo>
                  <a:pt x="87" y="46"/>
                </a:lnTo>
                <a:lnTo>
                  <a:pt x="88" y="55"/>
                </a:lnTo>
                <a:lnTo>
                  <a:pt x="88" y="60"/>
                </a:lnTo>
                <a:lnTo>
                  <a:pt x="85" y="66"/>
                </a:lnTo>
                <a:lnTo>
                  <a:pt x="85" y="68"/>
                </a:lnTo>
                <a:lnTo>
                  <a:pt x="84" y="70"/>
                </a:lnTo>
                <a:lnTo>
                  <a:pt x="82" y="68"/>
                </a:lnTo>
                <a:lnTo>
                  <a:pt x="79" y="63"/>
                </a:lnTo>
                <a:lnTo>
                  <a:pt x="76" y="62"/>
                </a:lnTo>
                <a:lnTo>
                  <a:pt x="71" y="60"/>
                </a:lnTo>
                <a:lnTo>
                  <a:pt x="66" y="56"/>
                </a:lnTo>
                <a:lnTo>
                  <a:pt x="65" y="55"/>
                </a:lnTo>
                <a:lnTo>
                  <a:pt x="60" y="49"/>
                </a:lnTo>
                <a:lnTo>
                  <a:pt x="54" y="45"/>
                </a:lnTo>
                <a:lnTo>
                  <a:pt x="54" y="41"/>
                </a:lnTo>
                <a:lnTo>
                  <a:pt x="52" y="39"/>
                </a:lnTo>
                <a:lnTo>
                  <a:pt x="51" y="37"/>
                </a:lnTo>
                <a:lnTo>
                  <a:pt x="50" y="35"/>
                </a:lnTo>
                <a:lnTo>
                  <a:pt x="46" y="32"/>
                </a:lnTo>
                <a:lnTo>
                  <a:pt x="43" y="27"/>
                </a:lnTo>
                <a:lnTo>
                  <a:pt x="41" y="2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0" name="Freeform 1808"/>
          <p:cNvSpPr>
            <a:spLocks/>
          </p:cNvSpPr>
          <p:nvPr/>
        </p:nvSpPr>
        <p:spPr bwMode="auto">
          <a:xfrm>
            <a:off x="1038225" y="2726648"/>
            <a:ext cx="17463" cy="190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0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2147483647 h 36"/>
              <a:gd name="T16" fmla="*/ 2147483647 w 32"/>
              <a:gd name="T17" fmla="*/ 0 h 36"/>
              <a:gd name="T18" fmla="*/ 2147483647 w 32"/>
              <a:gd name="T19" fmla="*/ 0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2147483647 w 32"/>
              <a:gd name="T27" fmla="*/ 2147483647 h 36"/>
              <a:gd name="T28" fmla="*/ 2147483647 w 32"/>
              <a:gd name="T29" fmla="*/ 2147483647 h 36"/>
              <a:gd name="T30" fmla="*/ 2147483647 w 32"/>
              <a:gd name="T31" fmla="*/ 2147483647 h 36"/>
              <a:gd name="T32" fmla="*/ 2147483647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2147483647 w 32"/>
              <a:gd name="T47" fmla="*/ 2147483647 h 36"/>
              <a:gd name="T48" fmla="*/ 2147483647 w 32"/>
              <a:gd name="T49" fmla="*/ 2147483647 h 36"/>
              <a:gd name="T50" fmla="*/ 2147483647 w 32"/>
              <a:gd name="T51" fmla="*/ 2147483647 h 36"/>
              <a:gd name="T52" fmla="*/ 2147483647 w 32"/>
              <a:gd name="T53" fmla="*/ 2147483647 h 36"/>
              <a:gd name="T54" fmla="*/ 2147483647 w 32"/>
              <a:gd name="T55" fmla="*/ 2147483647 h 36"/>
              <a:gd name="T56" fmla="*/ 2147483647 w 32"/>
              <a:gd name="T57" fmla="*/ 2147483647 h 36"/>
              <a:gd name="T58" fmla="*/ 2147483647 w 32"/>
              <a:gd name="T59" fmla="*/ 2147483647 h 36"/>
              <a:gd name="T60" fmla="*/ 2147483647 w 32"/>
              <a:gd name="T61" fmla="*/ 2147483647 h 36"/>
              <a:gd name="T62" fmla="*/ 2147483647 w 32"/>
              <a:gd name="T63" fmla="*/ 2147483647 h 36"/>
              <a:gd name="T64" fmla="*/ 2147483647 w 32"/>
              <a:gd name="T65" fmla="*/ 2147483647 h 36"/>
              <a:gd name="T66" fmla="*/ 2147483647 w 32"/>
              <a:gd name="T67" fmla="*/ 2147483647 h 36"/>
              <a:gd name="T68" fmla="*/ 2147483647 w 32"/>
              <a:gd name="T69" fmla="*/ 2147483647 h 36"/>
              <a:gd name="T70" fmla="*/ 2147483647 w 32"/>
              <a:gd name="T71" fmla="*/ 2147483647 h 36"/>
              <a:gd name="T72" fmla="*/ 2147483647 w 32"/>
              <a:gd name="T73" fmla="*/ 2147483647 h 36"/>
              <a:gd name="T74" fmla="*/ 2147483647 w 32"/>
              <a:gd name="T75" fmla="*/ 2147483647 h 36"/>
              <a:gd name="T76" fmla="*/ 2147483647 w 32"/>
              <a:gd name="T77" fmla="*/ 2147483647 h 36"/>
              <a:gd name="T78" fmla="*/ 2147483647 w 32"/>
              <a:gd name="T79" fmla="*/ 2147483647 h 36"/>
              <a:gd name="T80" fmla="*/ 2147483647 w 32"/>
              <a:gd name="T81" fmla="*/ 2147483647 h 36"/>
              <a:gd name="T82" fmla="*/ 2147483647 w 32"/>
              <a:gd name="T83" fmla="*/ 2147483647 h 36"/>
              <a:gd name="T84" fmla="*/ 2147483647 w 32"/>
              <a:gd name="T85" fmla="*/ 2147483647 h 36"/>
              <a:gd name="T86" fmla="*/ 2147483647 w 32"/>
              <a:gd name="T87" fmla="*/ 2147483647 h 36"/>
              <a:gd name="T88" fmla="*/ 2147483647 w 32"/>
              <a:gd name="T89" fmla="*/ 2147483647 h 36"/>
              <a:gd name="T90" fmla="*/ 2147483647 w 32"/>
              <a:gd name="T91" fmla="*/ 2147483647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2"/>
              <a:gd name="T139" fmla="*/ 0 h 36"/>
              <a:gd name="T140" fmla="*/ 32 w 32"/>
              <a:gd name="T141" fmla="*/ 36 h 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2" h="36">
                <a:moveTo>
                  <a:pt x="6" y="21"/>
                </a:moveTo>
                <a:lnTo>
                  <a:pt x="2" y="16"/>
                </a:lnTo>
                <a:lnTo>
                  <a:pt x="0" y="12"/>
                </a:lnTo>
                <a:lnTo>
                  <a:pt x="3" y="11"/>
                </a:lnTo>
                <a:lnTo>
                  <a:pt x="10" y="9"/>
                </a:lnTo>
                <a:lnTo>
                  <a:pt x="10" y="5"/>
                </a:lnTo>
                <a:lnTo>
                  <a:pt x="8" y="1"/>
                </a:lnTo>
                <a:lnTo>
                  <a:pt x="10" y="0"/>
                </a:lnTo>
                <a:lnTo>
                  <a:pt x="14" y="0"/>
                </a:lnTo>
                <a:lnTo>
                  <a:pt x="21" y="3"/>
                </a:lnTo>
                <a:lnTo>
                  <a:pt x="23" y="4"/>
                </a:lnTo>
                <a:lnTo>
                  <a:pt x="24" y="5"/>
                </a:lnTo>
                <a:lnTo>
                  <a:pt x="26" y="5"/>
                </a:lnTo>
                <a:lnTo>
                  <a:pt x="27" y="6"/>
                </a:lnTo>
                <a:lnTo>
                  <a:pt x="27" y="7"/>
                </a:lnTo>
                <a:lnTo>
                  <a:pt x="28" y="11"/>
                </a:lnTo>
                <a:lnTo>
                  <a:pt x="30" y="14"/>
                </a:lnTo>
                <a:lnTo>
                  <a:pt x="32" y="15"/>
                </a:lnTo>
                <a:lnTo>
                  <a:pt x="32" y="16"/>
                </a:lnTo>
                <a:lnTo>
                  <a:pt x="32" y="17"/>
                </a:lnTo>
                <a:lnTo>
                  <a:pt x="29" y="18"/>
                </a:lnTo>
                <a:lnTo>
                  <a:pt x="28" y="20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3" y="20"/>
                </a:lnTo>
                <a:lnTo>
                  <a:pt x="22" y="20"/>
                </a:lnTo>
                <a:lnTo>
                  <a:pt x="19" y="22"/>
                </a:lnTo>
                <a:lnTo>
                  <a:pt x="18" y="23"/>
                </a:lnTo>
                <a:lnTo>
                  <a:pt x="17" y="28"/>
                </a:lnTo>
                <a:lnTo>
                  <a:pt x="18" y="31"/>
                </a:lnTo>
                <a:lnTo>
                  <a:pt x="19" y="32"/>
                </a:lnTo>
                <a:lnTo>
                  <a:pt x="21" y="33"/>
                </a:lnTo>
                <a:lnTo>
                  <a:pt x="19" y="36"/>
                </a:lnTo>
                <a:lnTo>
                  <a:pt x="18" y="36"/>
                </a:lnTo>
                <a:lnTo>
                  <a:pt x="17" y="36"/>
                </a:lnTo>
                <a:lnTo>
                  <a:pt x="16" y="34"/>
                </a:lnTo>
                <a:lnTo>
                  <a:pt x="12" y="32"/>
                </a:lnTo>
                <a:lnTo>
                  <a:pt x="12" y="29"/>
                </a:lnTo>
                <a:lnTo>
                  <a:pt x="11" y="28"/>
                </a:lnTo>
                <a:lnTo>
                  <a:pt x="10" y="27"/>
                </a:lnTo>
                <a:lnTo>
                  <a:pt x="7" y="23"/>
                </a:lnTo>
                <a:lnTo>
                  <a:pt x="6" y="2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1" name="Freeform 1809"/>
          <p:cNvSpPr>
            <a:spLocks/>
          </p:cNvSpPr>
          <p:nvPr/>
        </p:nvSpPr>
        <p:spPr bwMode="auto">
          <a:xfrm>
            <a:off x="1038225" y="2726648"/>
            <a:ext cx="17463" cy="19050"/>
          </a:xfrm>
          <a:custGeom>
            <a:avLst/>
            <a:gdLst>
              <a:gd name="T0" fmla="*/ 2147483647 w 32"/>
              <a:gd name="T1" fmla="*/ 2147483647 h 36"/>
              <a:gd name="T2" fmla="*/ 2147483647 w 32"/>
              <a:gd name="T3" fmla="*/ 2147483647 h 36"/>
              <a:gd name="T4" fmla="*/ 0 w 32"/>
              <a:gd name="T5" fmla="*/ 2147483647 h 36"/>
              <a:gd name="T6" fmla="*/ 2147483647 w 32"/>
              <a:gd name="T7" fmla="*/ 2147483647 h 36"/>
              <a:gd name="T8" fmla="*/ 2147483647 w 32"/>
              <a:gd name="T9" fmla="*/ 2147483647 h 36"/>
              <a:gd name="T10" fmla="*/ 2147483647 w 32"/>
              <a:gd name="T11" fmla="*/ 2147483647 h 36"/>
              <a:gd name="T12" fmla="*/ 2147483647 w 32"/>
              <a:gd name="T13" fmla="*/ 2147483647 h 36"/>
              <a:gd name="T14" fmla="*/ 2147483647 w 32"/>
              <a:gd name="T15" fmla="*/ 2147483647 h 36"/>
              <a:gd name="T16" fmla="*/ 2147483647 w 32"/>
              <a:gd name="T17" fmla="*/ 0 h 36"/>
              <a:gd name="T18" fmla="*/ 2147483647 w 32"/>
              <a:gd name="T19" fmla="*/ 0 h 36"/>
              <a:gd name="T20" fmla="*/ 2147483647 w 32"/>
              <a:gd name="T21" fmla="*/ 2147483647 h 36"/>
              <a:gd name="T22" fmla="*/ 2147483647 w 32"/>
              <a:gd name="T23" fmla="*/ 2147483647 h 36"/>
              <a:gd name="T24" fmla="*/ 2147483647 w 32"/>
              <a:gd name="T25" fmla="*/ 2147483647 h 36"/>
              <a:gd name="T26" fmla="*/ 2147483647 w 32"/>
              <a:gd name="T27" fmla="*/ 2147483647 h 36"/>
              <a:gd name="T28" fmla="*/ 2147483647 w 32"/>
              <a:gd name="T29" fmla="*/ 2147483647 h 36"/>
              <a:gd name="T30" fmla="*/ 2147483647 w 32"/>
              <a:gd name="T31" fmla="*/ 2147483647 h 36"/>
              <a:gd name="T32" fmla="*/ 2147483647 w 32"/>
              <a:gd name="T33" fmla="*/ 2147483647 h 36"/>
              <a:gd name="T34" fmla="*/ 2147483647 w 32"/>
              <a:gd name="T35" fmla="*/ 2147483647 h 36"/>
              <a:gd name="T36" fmla="*/ 2147483647 w 32"/>
              <a:gd name="T37" fmla="*/ 2147483647 h 36"/>
              <a:gd name="T38" fmla="*/ 2147483647 w 32"/>
              <a:gd name="T39" fmla="*/ 2147483647 h 36"/>
              <a:gd name="T40" fmla="*/ 2147483647 w 32"/>
              <a:gd name="T41" fmla="*/ 2147483647 h 36"/>
              <a:gd name="T42" fmla="*/ 2147483647 w 32"/>
              <a:gd name="T43" fmla="*/ 2147483647 h 36"/>
              <a:gd name="T44" fmla="*/ 2147483647 w 32"/>
              <a:gd name="T45" fmla="*/ 2147483647 h 36"/>
              <a:gd name="T46" fmla="*/ 2147483647 w 32"/>
              <a:gd name="T47" fmla="*/ 2147483647 h 36"/>
              <a:gd name="T48" fmla="*/ 2147483647 w 32"/>
              <a:gd name="T49" fmla="*/ 2147483647 h 36"/>
              <a:gd name="T50" fmla="*/ 2147483647 w 32"/>
              <a:gd name="T51" fmla="*/ 2147483647 h 36"/>
              <a:gd name="T52" fmla="*/ 2147483647 w 32"/>
              <a:gd name="T53" fmla="*/ 2147483647 h 36"/>
              <a:gd name="T54" fmla="*/ 2147483647 w 32"/>
              <a:gd name="T55" fmla="*/ 2147483647 h 36"/>
              <a:gd name="T56" fmla="*/ 2147483647 w 32"/>
              <a:gd name="T57" fmla="*/ 2147483647 h 36"/>
              <a:gd name="T58" fmla="*/ 2147483647 w 32"/>
              <a:gd name="T59" fmla="*/ 2147483647 h 36"/>
              <a:gd name="T60" fmla="*/ 2147483647 w 32"/>
              <a:gd name="T61" fmla="*/ 2147483647 h 36"/>
              <a:gd name="T62" fmla="*/ 2147483647 w 32"/>
              <a:gd name="T63" fmla="*/ 2147483647 h 36"/>
              <a:gd name="T64" fmla="*/ 2147483647 w 32"/>
              <a:gd name="T65" fmla="*/ 2147483647 h 36"/>
              <a:gd name="T66" fmla="*/ 2147483647 w 32"/>
              <a:gd name="T67" fmla="*/ 2147483647 h 36"/>
              <a:gd name="T68" fmla="*/ 2147483647 w 32"/>
              <a:gd name="T69" fmla="*/ 2147483647 h 36"/>
              <a:gd name="T70" fmla="*/ 2147483647 w 32"/>
              <a:gd name="T71" fmla="*/ 2147483647 h 36"/>
              <a:gd name="T72" fmla="*/ 2147483647 w 32"/>
              <a:gd name="T73" fmla="*/ 2147483647 h 36"/>
              <a:gd name="T74" fmla="*/ 2147483647 w 32"/>
              <a:gd name="T75" fmla="*/ 2147483647 h 36"/>
              <a:gd name="T76" fmla="*/ 2147483647 w 32"/>
              <a:gd name="T77" fmla="*/ 2147483647 h 36"/>
              <a:gd name="T78" fmla="*/ 2147483647 w 32"/>
              <a:gd name="T79" fmla="*/ 2147483647 h 36"/>
              <a:gd name="T80" fmla="*/ 2147483647 w 32"/>
              <a:gd name="T81" fmla="*/ 2147483647 h 36"/>
              <a:gd name="T82" fmla="*/ 2147483647 w 32"/>
              <a:gd name="T83" fmla="*/ 2147483647 h 36"/>
              <a:gd name="T84" fmla="*/ 2147483647 w 32"/>
              <a:gd name="T85" fmla="*/ 2147483647 h 36"/>
              <a:gd name="T86" fmla="*/ 2147483647 w 32"/>
              <a:gd name="T87" fmla="*/ 2147483647 h 36"/>
              <a:gd name="T88" fmla="*/ 2147483647 w 32"/>
              <a:gd name="T89" fmla="*/ 2147483647 h 36"/>
              <a:gd name="T90" fmla="*/ 2147483647 w 32"/>
              <a:gd name="T91" fmla="*/ 2147483647 h 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2"/>
              <a:gd name="T139" fmla="*/ 0 h 36"/>
              <a:gd name="T140" fmla="*/ 32 w 32"/>
              <a:gd name="T141" fmla="*/ 36 h 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2" h="36">
                <a:moveTo>
                  <a:pt x="6" y="21"/>
                </a:moveTo>
                <a:lnTo>
                  <a:pt x="2" y="16"/>
                </a:lnTo>
                <a:lnTo>
                  <a:pt x="0" y="12"/>
                </a:lnTo>
                <a:lnTo>
                  <a:pt x="3" y="11"/>
                </a:lnTo>
                <a:lnTo>
                  <a:pt x="10" y="9"/>
                </a:lnTo>
                <a:lnTo>
                  <a:pt x="10" y="5"/>
                </a:lnTo>
                <a:lnTo>
                  <a:pt x="8" y="1"/>
                </a:lnTo>
                <a:lnTo>
                  <a:pt x="10" y="0"/>
                </a:lnTo>
                <a:lnTo>
                  <a:pt x="14" y="0"/>
                </a:lnTo>
                <a:lnTo>
                  <a:pt x="21" y="3"/>
                </a:lnTo>
                <a:lnTo>
                  <a:pt x="23" y="4"/>
                </a:lnTo>
                <a:lnTo>
                  <a:pt x="24" y="5"/>
                </a:lnTo>
                <a:lnTo>
                  <a:pt x="26" y="5"/>
                </a:lnTo>
                <a:lnTo>
                  <a:pt x="27" y="6"/>
                </a:lnTo>
                <a:lnTo>
                  <a:pt x="27" y="7"/>
                </a:lnTo>
                <a:lnTo>
                  <a:pt x="28" y="11"/>
                </a:lnTo>
                <a:lnTo>
                  <a:pt x="30" y="14"/>
                </a:lnTo>
                <a:lnTo>
                  <a:pt x="32" y="15"/>
                </a:lnTo>
                <a:lnTo>
                  <a:pt x="32" y="16"/>
                </a:lnTo>
                <a:lnTo>
                  <a:pt x="32" y="17"/>
                </a:lnTo>
                <a:lnTo>
                  <a:pt x="29" y="18"/>
                </a:lnTo>
                <a:lnTo>
                  <a:pt x="28" y="20"/>
                </a:lnTo>
                <a:lnTo>
                  <a:pt x="27" y="20"/>
                </a:lnTo>
                <a:lnTo>
                  <a:pt x="26" y="20"/>
                </a:lnTo>
                <a:lnTo>
                  <a:pt x="24" y="20"/>
                </a:lnTo>
                <a:lnTo>
                  <a:pt x="23" y="20"/>
                </a:lnTo>
                <a:lnTo>
                  <a:pt x="22" y="20"/>
                </a:lnTo>
                <a:lnTo>
                  <a:pt x="19" y="22"/>
                </a:lnTo>
                <a:lnTo>
                  <a:pt x="18" y="23"/>
                </a:lnTo>
                <a:lnTo>
                  <a:pt x="17" y="28"/>
                </a:lnTo>
                <a:lnTo>
                  <a:pt x="18" y="31"/>
                </a:lnTo>
                <a:lnTo>
                  <a:pt x="19" y="32"/>
                </a:lnTo>
                <a:lnTo>
                  <a:pt x="21" y="33"/>
                </a:lnTo>
                <a:lnTo>
                  <a:pt x="19" y="36"/>
                </a:lnTo>
                <a:lnTo>
                  <a:pt x="18" y="36"/>
                </a:lnTo>
                <a:lnTo>
                  <a:pt x="17" y="36"/>
                </a:lnTo>
                <a:lnTo>
                  <a:pt x="16" y="34"/>
                </a:lnTo>
                <a:lnTo>
                  <a:pt x="12" y="32"/>
                </a:lnTo>
                <a:lnTo>
                  <a:pt x="12" y="29"/>
                </a:lnTo>
                <a:lnTo>
                  <a:pt x="11" y="28"/>
                </a:lnTo>
                <a:lnTo>
                  <a:pt x="10" y="27"/>
                </a:lnTo>
                <a:lnTo>
                  <a:pt x="7" y="23"/>
                </a:lnTo>
                <a:lnTo>
                  <a:pt x="6" y="2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2" name="Freeform 1810"/>
          <p:cNvSpPr>
            <a:spLocks/>
          </p:cNvSpPr>
          <p:nvPr/>
        </p:nvSpPr>
        <p:spPr bwMode="auto">
          <a:xfrm>
            <a:off x="784225" y="2580598"/>
            <a:ext cx="147638" cy="114300"/>
          </a:xfrm>
          <a:custGeom>
            <a:avLst/>
            <a:gdLst>
              <a:gd name="T0" fmla="*/ 2147483647 w 277"/>
              <a:gd name="T1" fmla="*/ 2147483647 h 215"/>
              <a:gd name="T2" fmla="*/ 2147483647 w 277"/>
              <a:gd name="T3" fmla="*/ 2147483647 h 215"/>
              <a:gd name="T4" fmla="*/ 2147483647 w 277"/>
              <a:gd name="T5" fmla="*/ 2147483647 h 215"/>
              <a:gd name="T6" fmla="*/ 2147483647 w 277"/>
              <a:gd name="T7" fmla="*/ 2147483647 h 215"/>
              <a:gd name="T8" fmla="*/ 2147483647 w 277"/>
              <a:gd name="T9" fmla="*/ 2147483647 h 215"/>
              <a:gd name="T10" fmla="*/ 2147483647 w 277"/>
              <a:gd name="T11" fmla="*/ 2147483647 h 215"/>
              <a:gd name="T12" fmla="*/ 2147483647 w 277"/>
              <a:gd name="T13" fmla="*/ 2147483647 h 215"/>
              <a:gd name="T14" fmla="*/ 2147483647 w 277"/>
              <a:gd name="T15" fmla="*/ 2147483647 h 215"/>
              <a:gd name="T16" fmla="*/ 2147483647 w 277"/>
              <a:gd name="T17" fmla="*/ 2147483647 h 215"/>
              <a:gd name="T18" fmla="*/ 2147483647 w 277"/>
              <a:gd name="T19" fmla="*/ 2147483647 h 215"/>
              <a:gd name="T20" fmla="*/ 2147483647 w 277"/>
              <a:gd name="T21" fmla="*/ 2147483647 h 215"/>
              <a:gd name="T22" fmla="*/ 2147483647 w 277"/>
              <a:gd name="T23" fmla="*/ 2147483647 h 215"/>
              <a:gd name="T24" fmla="*/ 2147483647 w 277"/>
              <a:gd name="T25" fmla="*/ 2147483647 h 215"/>
              <a:gd name="T26" fmla="*/ 2147483647 w 277"/>
              <a:gd name="T27" fmla="*/ 2147483647 h 215"/>
              <a:gd name="T28" fmla="*/ 2147483647 w 277"/>
              <a:gd name="T29" fmla="*/ 2147483647 h 215"/>
              <a:gd name="T30" fmla="*/ 2147483647 w 277"/>
              <a:gd name="T31" fmla="*/ 2147483647 h 215"/>
              <a:gd name="T32" fmla="*/ 2147483647 w 277"/>
              <a:gd name="T33" fmla="*/ 2147483647 h 215"/>
              <a:gd name="T34" fmla="*/ 2147483647 w 277"/>
              <a:gd name="T35" fmla="*/ 2147483647 h 215"/>
              <a:gd name="T36" fmla="*/ 2147483647 w 277"/>
              <a:gd name="T37" fmla="*/ 2147483647 h 215"/>
              <a:gd name="T38" fmla="*/ 2147483647 w 277"/>
              <a:gd name="T39" fmla="*/ 2147483647 h 215"/>
              <a:gd name="T40" fmla="*/ 2147483647 w 277"/>
              <a:gd name="T41" fmla="*/ 2147483647 h 215"/>
              <a:gd name="T42" fmla="*/ 2147483647 w 277"/>
              <a:gd name="T43" fmla="*/ 0 h 215"/>
              <a:gd name="T44" fmla="*/ 2147483647 w 277"/>
              <a:gd name="T45" fmla="*/ 2147483647 h 215"/>
              <a:gd name="T46" fmla="*/ 2147483647 w 277"/>
              <a:gd name="T47" fmla="*/ 2147483647 h 215"/>
              <a:gd name="T48" fmla="*/ 2147483647 w 277"/>
              <a:gd name="T49" fmla="*/ 2147483647 h 215"/>
              <a:gd name="T50" fmla="*/ 2147483647 w 277"/>
              <a:gd name="T51" fmla="*/ 2147483647 h 215"/>
              <a:gd name="T52" fmla="*/ 2147483647 w 277"/>
              <a:gd name="T53" fmla="*/ 2147483647 h 215"/>
              <a:gd name="T54" fmla="*/ 2147483647 w 277"/>
              <a:gd name="T55" fmla="*/ 2147483647 h 215"/>
              <a:gd name="T56" fmla="*/ 2147483647 w 277"/>
              <a:gd name="T57" fmla="*/ 2147483647 h 215"/>
              <a:gd name="T58" fmla="*/ 2147483647 w 277"/>
              <a:gd name="T59" fmla="*/ 2147483647 h 215"/>
              <a:gd name="T60" fmla="*/ 2147483647 w 277"/>
              <a:gd name="T61" fmla="*/ 2147483647 h 215"/>
              <a:gd name="T62" fmla="*/ 2147483647 w 277"/>
              <a:gd name="T63" fmla="*/ 2147483647 h 215"/>
              <a:gd name="T64" fmla="*/ 2147483647 w 277"/>
              <a:gd name="T65" fmla="*/ 2147483647 h 215"/>
              <a:gd name="T66" fmla="*/ 2147483647 w 277"/>
              <a:gd name="T67" fmla="*/ 2147483647 h 215"/>
              <a:gd name="T68" fmla="*/ 2147483647 w 277"/>
              <a:gd name="T69" fmla="*/ 2147483647 h 215"/>
              <a:gd name="T70" fmla="*/ 2147483647 w 277"/>
              <a:gd name="T71" fmla="*/ 2147483647 h 215"/>
              <a:gd name="T72" fmla="*/ 2147483647 w 277"/>
              <a:gd name="T73" fmla="*/ 2147483647 h 215"/>
              <a:gd name="T74" fmla="*/ 2147483647 w 277"/>
              <a:gd name="T75" fmla="*/ 2147483647 h 215"/>
              <a:gd name="T76" fmla="*/ 2147483647 w 277"/>
              <a:gd name="T77" fmla="*/ 2147483647 h 215"/>
              <a:gd name="T78" fmla="*/ 2147483647 w 277"/>
              <a:gd name="T79" fmla="*/ 2147483647 h 215"/>
              <a:gd name="T80" fmla="*/ 2147483647 w 277"/>
              <a:gd name="T81" fmla="*/ 2147483647 h 215"/>
              <a:gd name="T82" fmla="*/ 2147483647 w 277"/>
              <a:gd name="T83" fmla="*/ 2147483647 h 215"/>
              <a:gd name="T84" fmla="*/ 2147483647 w 277"/>
              <a:gd name="T85" fmla="*/ 2147483647 h 215"/>
              <a:gd name="T86" fmla="*/ 2147483647 w 277"/>
              <a:gd name="T87" fmla="*/ 2147483647 h 215"/>
              <a:gd name="T88" fmla="*/ 2147483647 w 277"/>
              <a:gd name="T89" fmla="*/ 2147483647 h 215"/>
              <a:gd name="T90" fmla="*/ 2147483647 w 277"/>
              <a:gd name="T91" fmla="*/ 2147483647 h 215"/>
              <a:gd name="T92" fmla="*/ 2147483647 w 277"/>
              <a:gd name="T93" fmla="*/ 2147483647 h 215"/>
              <a:gd name="T94" fmla="*/ 2147483647 w 277"/>
              <a:gd name="T95" fmla="*/ 2147483647 h 215"/>
              <a:gd name="T96" fmla="*/ 2147483647 w 277"/>
              <a:gd name="T97" fmla="*/ 2147483647 h 215"/>
              <a:gd name="T98" fmla="*/ 2147483647 w 277"/>
              <a:gd name="T99" fmla="*/ 2147483647 h 215"/>
              <a:gd name="T100" fmla="*/ 2147483647 w 277"/>
              <a:gd name="T101" fmla="*/ 2147483647 h 215"/>
              <a:gd name="T102" fmla="*/ 2147483647 w 277"/>
              <a:gd name="T103" fmla="*/ 2147483647 h 215"/>
              <a:gd name="T104" fmla="*/ 2147483647 w 277"/>
              <a:gd name="T105" fmla="*/ 2147483647 h 215"/>
              <a:gd name="T106" fmla="*/ 2147483647 w 277"/>
              <a:gd name="T107" fmla="*/ 2147483647 h 215"/>
              <a:gd name="T108" fmla="*/ 2147483647 w 277"/>
              <a:gd name="T109" fmla="*/ 2147483647 h 215"/>
              <a:gd name="T110" fmla="*/ 2147483647 w 277"/>
              <a:gd name="T111" fmla="*/ 2147483647 h 215"/>
              <a:gd name="T112" fmla="*/ 2147483647 w 277"/>
              <a:gd name="T113" fmla="*/ 2147483647 h 215"/>
              <a:gd name="T114" fmla="*/ 2147483647 w 277"/>
              <a:gd name="T115" fmla="*/ 2147483647 h 2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77"/>
              <a:gd name="T175" fmla="*/ 0 h 215"/>
              <a:gd name="T176" fmla="*/ 277 w 277"/>
              <a:gd name="T177" fmla="*/ 215 h 2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77" h="215">
                <a:moveTo>
                  <a:pt x="167" y="176"/>
                </a:moveTo>
                <a:lnTo>
                  <a:pt x="164" y="171"/>
                </a:lnTo>
                <a:lnTo>
                  <a:pt x="162" y="166"/>
                </a:lnTo>
                <a:lnTo>
                  <a:pt x="167" y="165"/>
                </a:lnTo>
                <a:lnTo>
                  <a:pt x="174" y="162"/>
                </a:lnTo>
                <a:lnTo>
                  <a:pt x="178" y="161"/>
                </a:lnTo>
                <a:lnTo>
                  <a:pt x="180" y="159"/>
                </a:lnTo>
                <a:lnTo>
                  <a:pt x="181" y="156"/>
                </a:lnTo>
                <a:lnTo>
                  <a:pt x="179" y="154"/>
                </a:lnTo>
                <a:lnTo>
                  <a:pt x="177" y="150"/>
                </a:lnTo>
                <a:lnTo>
                  <a:pt x="173" y="145"/>
                </a:lnTo>
                <a:lnTo>
                  <a:pt x="170" y="144"/>
                </a:lnTo>
                <a:lnTo>
                  <a:pt x="168" y="142"/>
                </a:lnTo>
                <a:lnTo>
                  <a:pt x="157" y="136"/>
                </a:lnTo>
                <a:lnTo>
                  <a:pt x="147" y="128"/>
                </a:lnTo>
                <a:lnTo>
                  <a:pt x="145" y="127"/>
                </a:lnTo>
                <a:lnTo>
                  <a:pt x="140" y="123"/>
                </a:lnTo>
                <a:lnTo>
                  <a:pt x="134" y="121"/>
                </a:lnTo>
                <a:lnTo>
                  <a:pt x="125" y="118"/>
                </a:lnTo>
                <a:lnTo>
                  <a:pt x="118" y="116"/>
                </a:lnTo>
                <a:lnTo>
                  <a:pt x="110" y="115"/>
                </a:lnTo>
                <a:lnTo>
                  <a:pt x="104" y="115"/>
                </a:lnTo>
                <a:lnTo>
                  <a:pt x="99" y="116"/>
                </a:lnTo>
                <a:lnTo>
                  <a:pt x="98" y="117"/>
                </a:lnTo>
                <a:lnTo>
                  <a:pt x="91" y="120"/>
                </a:lnTo>
                <a:lnTo>
                  <a:pt x="85" y="120"/>
                </a:lnTo>
                <a:lnTo>
                  <a:pt x="77" y="120"/>
                </a:lnTo>
                <a:lnTo>
                  <a:pt x="71" y="117"/>
                </a:lnTo>
                <a:lnTo>
                  <a:pt x="70" y="116"/>
                </a:lnTo>
                <a:lnTo>
                  <a:pt x="68" y="114"/>
                </a:lnTo>
                <a:lnTo>
                  <a:pt x="66" y="109"/>
                </a:lnTo>
                <a:lnTo>
                  <a:pt x="65" y="104"/>
                </a:lnTo>
                <a:lnTo>
                  <a:pt x="64" y="98"/>
                </a:lnTo>
                <a:lnTo>
                  <a:pt x="59" y="98"/>
                </a:lnTo>
                <a:lnTo>
                  <a:pt x="54" y="98"/>
                </a:lnTo>
                <a:lnTo>
                  <a:pt x="49" y="98"/>
                </a:lnTo>
                <a:lnTo>
                  <a:pt x="46" y="95"/>
                </a:lnTo>
                <a:lnTo>
                  <a:pt x="47" y="94"/>
                </a:lnTo>
                <a:lnTo>
                  <a:pt x="41" y="90"/>
                </a:lnTo>
                <a:lnTo>
                  <a:pt x="35" y="85"/>
                </a:lnTo>
                <a:lnTo>
                  <a:pt x="28" y="79"/>
                </a:lnTo>
                <a:lnTo>
                  <a:pt x="25" y="73"/>
                </a:lnTo>
                <a:lnTo>
                  <a:pt x="22" y="71"/>
                </a:lnTo>
                <a:lnTo>
                  <a:pt x="20" y="67"/>
                </a:lnTo>
                <a:lnTo>
                  <a:pt x="16" y="62"/>
                </a:lnTo>
                <a:lnTo>
                  <a:pt x="10" y="58"/>
                </a:lnTo>
                <a:lnTo>
                  <a:pt x="6" y="56"/>
                </a:lnTo>
                <a:lnTo>
                  <a:pt x="4" y="54"/>
                </a:lnTo>
                <a:lnTo>
                  <a:pt x="2" y="47"/>
                </a:lnTo>
                <a:lnTo>
                  <a:pt x="0" y="43"/>
                </a:lnTo>
                <a:lnTo>
                  <a:pt x="0" y="40"/>
                </a:lnTo>
                <a:lnTo>
                  <a:pt x="2" y="38"/>
                </a:lnTo>
                <a:lnTo>
                  <a:pt x="5" y="36"/>
                </a:lnTo>
                <a:lnTo>
                  <a:pt x="10" y="34"/>
                </a:lnTo>
                <a:lnTo>
                  <a:pt x="20" y="29"/>
                </a:lnTo>
                <a:lnTo>
                  <a:pt x="31" y="24"/>
                </a:lnTo>
                <a:lnTo>
                  <a:pt x="33" y="23"/>
                </a:lnTo>
                <a:lnTo>
                  <a:pt x="33" y="19"/>
                </a:lnTo>
                <a:lnTo>
                  <a:pt x="32" y="16"/>
                </a:lnTo>
                <a:lnTo>
                  <a:pt x="31" y="14"/>
                </a:lnTo>
                <a:lnTo>
                  <a:pt x="28" y="7"/>
                </a:lnTo>
                <a:lnTo>
                  <a:pt x="28" y="3"/>
                </a:lnTo>
                <a:lnTo>
                  <a:pt x="28" y="1"/>
                </a:lnTo>
                <a:lnTo>
                  <a:pt x="30" y="0"/>
                </a:lnTo>
                <a:lnTo>
                  <a:pt x="35" y="1"/>
                </a:lnTo>
                <a:lnTo>
                  <a:pt x="41" y="2"/>
                </a:lnTo>
                <a:lnTo>
                  <a:pt x="43" y="3"/>
                </a:lnTo>
                <a:lnTo>
                  <a:pt x="52" y="3"/>
                </a:lnTo>
                <a:lnTo>
                  <a:pt x="57" y="2"/>
                </a:lnTo>
                <a:lnTo>
                  <a:pt x="63" y="3"/>
                </a:lnTo>
                <a:lnTo>
                  <a:pt x="72" y="7"/>
                </a:lnTo>
                <a:lnTo>
                  <a:pt x="76" y="9"/>
                </a:lnTo>
                <a:lnTo>
                  <a:pt x="79" y="12"/>
                </a:lnTo>
                <a:lnTo>
                  <a:pt x="80" y="14"/>
                </a:lnTo>
                <a:lnTo>
                  <a:pt x="81" y="17"/>
                </a:lnTo>
                <a:lnTo>
                  <a:pt x="82" y="21"/>
                </a:lnTo>
                <a:lnTo>
                  <a:pt x="84" y="22"/>
                </a:lnTo>
                <a:lnTo>
                  <a:pt x="84" y="24"/>
                </a:lnTo>
                <a:lnTo>
                  <a:pt x="82" y="27"/>
                </a:lnTo>
                <a:lnTo>
                  <a:pt x="84" y="29"/>
                </a:lnTo>
                <a:lnTo>
                  <a:pt x="85" y="30"/>
                </a:lnTo>
                <a:lnTo>
                  <a:pt x="87" y="32"/>
                </a:lnTo>
                <a:lnTo>
                  <a:pt x="90" y="33"/>
                </a:lnTo>
                <a:lnTo>
                  <a:pt x="95" y="39"/>
                </a:lnTo>
                <a:lnTo>
                  <a:pt x="102" y="45"/>
                </a:lnTo>
                <a:lnTo>
                  <a:pt x="103" y="46"/>
                </a:lnTo>
                <a:lnTo>
                  <a:pt x="106" y="47"/>
                </a:lnTo>
                <a:lnTo>
                  <a:pt x="121" y="49"/>
                </a:lnTo>
                <a:lnTo>
                  <a:pt x="141" y="52"/>
                </a:lnTo>
                <a:lnTo>
                  <a:pt x="143" y="54"/>
                </a:lnTo>
                <a:lnTo>
                  <a:pt x="145" y="55"/>
                </a:lnTo>
                <a:lnTo>
                  <a:pt x="152" y="63"/>
                </a:lnTo>
                <a:lnTo>
                  <a:pt x="158" y="69"/>
                </a:lnTo>
                <a:lnTo>
                  <a:pt x="158" y="74"/>
                </a:lnTo>
                <a:lnTo>
                  <a:pt x="156" y="78"/>
                </a:lnTo>
                <a:lnTo>
                  <a:pt x="153" y="79"/>
                </a:lnTo>
                <a:lnTo>
                  <a:pt x="148" y="80"/>
                </a:lnTo>
                <a:lnTo>
                  <a:pt x="147" y="84"/>
                </a:lnTo>
                <a:lnTo>
                  <a:pt x="147" y="89"/>
                </a:lnTo>
                <a:lnTo>
                  <a:pt x="153" y="90"/>
                </a:lnTo>
                <a:lnTo>
                  <a:pt x="159" y="94"/>
                </a:lnTo>
                <a:lnTo>
                  <a:pt x="163" y="93"/>
                </a:lnTo>
                <a:lnTo>
                  <a:pt x="166" y="91"/>
                </a:lnTo>
                <a:lnTo>
                  <a:pt x="167" y="89"/>
                </a:lnTo>
                <a:lnTo>
                  <a:pt x="168" y="88"/>
                </a:lnTo>
                <a:lnTo>
                  <a:pt x="169" y="87"/>
                </a:lnTo>
                <a:lnTo>
                  <a:pt x="170" y="85"/>
                </a:lnTo>
                <a:lnTo>
                  <a:pt x="175" y="87"/>
                </a:lnTo>
                <a:lnTo>
                  <a:pt x="180" y="89"/>
                </a:lnTo>
                <a:lnTo>
                  <a:pt x="189" y="96"/>
                </a:lnTo>
                <a:lnTo>
                  <a:pt x="194" y="100"/>
                </a:lnTo>
                <a:lnTo>
                  <a:pt x="194" y="105"/>
                </a:lnTo>
                <a:lnTo>
                  <a:pt x="196" y="110"/>
                </a:lnTo>
                <a:lnTo>
                  <a:pt x="208" y="117"/>
                </a:lnTo>
                <a:lnTo>
                  <a:pt x="221" y="126"/>
                </a:lnTo>
                <a:lnTo>
                  <a:pt x="229" y="127"/>
                </a:lnTo>
                <a:lnTo>
                  <a:pt x="234" y="129"/>
                </a:lnTo>
                <a:lnTo>
                  <a:pt x="235" y="133"/>
                </a:lnTo>
                <a:lnTo>
                  <a:pt x="239" y="139"/>
                </a:lnTo>
                <a:lnTo>
                  <a:pt x="244" y="144"/>
                </a:lnTo>
                <a:lnTo>
                  <a:pt x="248" y="145"/>
                </a:lnTo>
                <a:lnTo>
                  <a:pt x="249" y="143"/>
                </a:lnTo>
                <a:lnTo>
                  <a:pt x="250" y="142"/>
                </a:lnTo>
                <a:lnTo>
                  <a:pt x="251" y="140"/>
                </a:lnTo>
                <a:lnTo>
                  <a:pt x="254" y="142"/>
                </a:lnTo>
                <a:lnTo>
                  <a:pt x="257" y="144"/>
                </a:lnTo>
                <a:lnTo>
                  <a:pt x="261" y="145"/>
                </a:lnTo>
                <a:lnTo>
                  <a:pt x="263" y="148"/>
                </a:lnTo>
                <a:lnTo>
                  <a:pt x="265" y="149"/>
                </a:lnTo>
                <a:lnTo>
                  <a:pt x="268" y="151"/>
                </a:lnTo>
                <a:lnTo>
                  <a:pt x="271" y="154"/>
                </a:lnTo>
                <a:lnTo>
                  <a:pt x="272" y="156"/>
                </a:lnTo>
                <a:lnTo>
                  <a:pt x="273" y="156"/>
                </a:lnTo>
                <a:lnTo>
                  <a:pt x="274" y="160"/>
                </a:lnTo>
                <a:lnTo>
                  <a:pt x="276" y="170"/>
                </a:lnTo>
                <a:lnTo>
                  <a:pt x="276" y="176"/>
                </a:lnTo>
                <a:lnTo>
                  <a:pt x="276" y="180"/>
                </a:lnTo>
                <a:lnTo>
                  <a:pt x="277" y="185"/>
                </a:lnTo>
                <a:lnTo>
                  <a:pt x="276" y="189"/>
                </a:lnTo>
                <a:lnTo>
                  <a:pt x="267" y="196"/>
                </a:lnTo>
                <a:lnTo>
                  <a:pt x="257" y="200"/>
                </a:lnTo>
                <a:lnTo>
                  <a:pt x="250" y="202"/>
                </a:lnTo>
                <a:lnTo>
                  <a:pt x="245" y="203"/>
                </a:lnTo>
                <a:lnTo>
                  <a:pt x="243" y="205"/>
                </a:lnTo>
                <a:lnTo>
                  <a:pt x="243" y="209"/>
                </a:lnTo>
                <a:lnTo>
                  <a:pt x="241" y="211"/>
                </a:lnTo>
                <a:lnTo>
                  <a:pt x="239" y="214"/>
                </a:lnTo>
                <a:lnTo>
                  <a:pt x="234" y="215"/>
                </a:lnTo>
                <a:lnTo>
                  <a:pt x="225" y="215"/>
                </a:lnTo>
                <a:lnTo>
                  <a:pt x="224" y="214"/>
                </a:lnTo>
                <a:lnTo>
                  <a:pt x="223" y="213"/>
                </a:lnTo>
                <a:lnTo>
                  <a:pt x="221" y="209"/>
                </a:lnTo>
                <a:lnTo>
                  <a:pt x="217" y="202"/>
                </a:lnTo>
                <a:lnTo>
                  <a:pt x="216" y="197"/>
                </a:lnTo>
                <a:lnTo>
                  <a:pt x="213" y="192"/>
                </a:lnTo>
                <a:lnTo>
                  <a:pt x="212" y="187"/>
                </a:lnTo>
                <a:lnTo>
                  <a:pt x="211" y="181"/>
                </a:lnTo>
                <a:lnTo>
                  <a:pt x="208" y="180"/>
                </a:lnTo>
                <a:lnTo>
                  <a:pt x="206" y="178"/>
                </a:lnTo>
                <a:lnTo>
                  <a:pt x="202" y="178"/>
                </a:lnTo>
                <a:lnTo>
                  <a:pt x="200" y="180"/>
                </a:lnTo>
                <a:lnTo>
                  <a:pt x="195" y="181"/>
                </a:lnTo>
                <a:lnTo>
                  <a:pt x="190" y="185"/>
                </a:lnTo>
                <a:lnTo>
                  <a:pt x="185" y="187"/>
                </a:lnTo>
                <a:lnTo>
                  <a:pt x="180" y="187"/>
                </a:lnTo>
                <a:lnTo>
                  <a:pt x="178" y="187"/>
                </a:lnTo>
                <a:lnTo>
                  <a:pt x="175" y="186"/>
                </a:lnTo>
                <a:lnTo>
                  <a:pt x="173" y="183"/>
                </a:lnTo>
                <a:lnTo>
                  <a:pt x="169" y="181"/>
                </a:lnTo>
                <a:lnTo>
                  <a:pt x="169" y="178"/>
                </a:lnTo>
                <a:lnTo>
                  <a:pt x="168" y="177"/>
                </a:lnTo>
                <a:lnTo>
                  <a:pt x="167" y="17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3" name="Freeform 1811"/>
          <p:cNvSpPr>
            <a:spLocks/>
          </p:cNvSpPr>
          <p:nvPr/>
        </p:nvSpPr>
        <p:spPr bwMode="auto">
          <a:xfrm>
            <a:off x="784225" y="2580598"/>
            <a:ext cx="147638" cy="114300"/>
          </a:xfrm>
          <a:custGeom>
            <a:avLst/>
            <a:gdLst>
              <a:gd name="T0" fmla="*/ 2147483647 w 277"/>
              <a:gd name="T1" fmla="*/ 2147483647 h 215"/>
              <a:gd name="T2" fmla="*/ 2147483647 w 277"/>
              <a:gd name="T3" fmla="*/ 2147483647 h 215"/>
              <a:gd name="T4" fmla="*/ 2147483647 w 277"/>
              <a:gd name="T5" fmla="*/ 2147483647 h 215"/>
              <a:gd name="T6" fmla="*/ 2147483647 w 277"/>
              <a:gd name="T7" fmla="*/ 2147483647 h 215"/>
              <a:gd name="T8" fmla="*/ 2147483647 w 277"/>
              <a:gd name="T9" fmla="*/ 2147483647 h 215"/>
              <a:gd name="T10" fmla="*/ 2147483647 w 277"/>
              <a:gd name="T11" fmla="*/ 2147483647 h 215"/>
              <a:gd name="T12" fmla="*/ 2147483647 w 277"/>
              <a:gd name="T13" fmla="*/ 2147483647 h 215"/>
              <a:gd name="T14" fmla="*/ 2147483647 w 277"/>
              <a:gd name="T15" fmla="*/ 2147483647 h 215"/>
              <a:gd name="T16" fmla="*/ 2147483647 w 277"/>
              <a:gd name="T17" fmla="*/ 2147483647 h 215"/>
              <a:gd name="T18" fmla="*/ 2147483647 w 277"/>
              <a:gd name="T19" fmla="*/ 2147483647 h 215"/>
              <a:gd name="T20" fmla="*/ 2147483647 w 277"/>
              <a:gd name="T21" fmla="*/ 2147483647 h 215"/>
              <a:gd name="T22" fmla="*/ 2147483647 w 277"/>
              <a:gd name="T23" fmla="*/ 2147483647 h 215"/>
              <a:gd name="T24" fmla="*/ 2147483647 w 277"/>
              <a:gd name="T25" fmla="*/ 2147483647 h 215"/>
              <a:gd name="T26" fmla="*/ 2147483647 w 277"/>
              <a:gd name="T27" fmla="*/ 2147483647 h 215"/>
              <a:gd name="T28" fmla="*/ 2147483647 w 277"/>
              <a:gd name="T29" fmla="*/ 2147483647 h 215"/>
              <a:gd name="T30" fmla="*/ 2147483647 w 277"/>
              <a:gd name="T31" fmla="*/ 2147483647 h 215"/>
              <a:gd name="T32" fmla="*/ 2147483647 w 277"/>
              <a:gd name="T33" fmla="*/ 2147483647 h 215"/>
              <a:gd name="T34" fmla="*/ 2147483647 w 277"/>
              <a:gd name="T35" fmla="*/ 2147483647 h 215"/>
              <a:gd name="T36" fmla="*/ 2147483647 w 277"/>
              <a:gd name="T37" fmla="*/ 2147483647 h 215"/>
              <a:gd name="T38" fmla="*/ 2147483647 w 277"/>
              <a:gd name="T39" fmla="*/ 2147483647 h 215"/>
              <a:gd name="T40" fmla="*/ 2147483647 w 277"/>
              <a:gd name="T41" fmla="*/ 2147483647 h 215"/>
              <a:gd name="T42" fmla="*/ 2147483647 w 277"/>
              <a:gd name="T43" fmla="*/ 0 h 215"/>
              <a:gd name="T44" fmla="*/ 2147483647 w 277"/>
              <a:gd name="T45" fmla="*/ 2147483647 h 215"/>
              <a:gd name="T46" fmla="*/ 2147483647 w 277"/>
              <a:gd name="T47" fmla="*/ 2147483647 h 215"/>
              <a:gd name="T48" fmla="*/ 2147483647 w 277"/>
              <a:gd name="T49" fmla="*/ 2147483647 h 215"/>
              <a:gd name="T50" fmla="*/ 2147483647 w 277"/>
              <a:gd name="T51" fmla="*/ 2147483647 h 215"/>
              <a:gd name="T52" fmla="*/ 2147483647 w 277"/>
              <a:gd name="T53" fmla="*/ 2147483647 h 215"/>
              <a:gd name="T54" fmla="*/ 2147483647 w 277"/>
              <a:gd name="T55" fmla="*/ 2147483647 h 215"/>
              <a:gd name="T56" fmla="*/ 2147483647 w 277"/>
              <a:gd name="T57" fmla="*/ 2147483647 h 215"/>
              <a:gd name="T58" fmla="*/ 2147483647 w 277"/>
              <a:gd name="T59" fmla="*/ 2147483647 h 215"/>
              <a:gd name="T60" fmla="*/ 2147483647 w 277"/>
              <a:gd name="T61" fmla="*/ 2147483647 h 215"/>
              <a:gd name="T62" fmla="*/ 2147483647 w 277"/>
              <a:gd name="T63" fmla="*/ 2147483647 h 215"/>
              <a:gd name="T64" fmla="*/ 2147483647 w 277"/>
              <a:gd name="T65" fmla="*/ 2147483647 h 215"/>
              <a:gd name="T66" fmla="*/ 2147483647 w 277"/>
              <a:gd name="T67" fmla="*/ 2147483647 h 215"/>
              <a:gd name="T68" fmla="*/ 2147483647 w 277"/>
              <a:gd name="T69" fmla="*/ 2147483647 h 215"/>
              <a:gd name="T70" fmla="*/ 2147483647 w 277"/>
              <a:gd name="T71" fmla="*/ 2147483647 h 215"/>
              <a:gd name="T72" fmla="*/ 2147483647 w 277"/>
              <a:gd name="T73" fmla="*/ 2147483647 h 215"/>
              <a:gd name="T74" fmla="*/ 2147483647 w 277"/>
              <a:gd name="T75" fmla="*/ 2147483647 h 215"/>
              <a:gd name="T76" fmla="*/ 2147483647 w 277"/>
              <a:gd name="T77" fmla="*/ 2147483647 h 215"/>
              <a:gd name="T78" fmla="*/ 2147483647 w 277"/>
              <a:gd name="T79" fmla="*/ 2147483647 h 215"/>
              <a:gd name="T80" fmla="*/ 2147483647 w 277"/>
              <a:gd name="T81" fmla="*/ 2147483647 h 215"/>
              <a:gd name="T82" fmla="*/ 2147483647 w 277"/>
              <a:gd name="T83" fmla="*/ 2147483647 h 215"/>
              <a:gd name="T84" fmla="*/ 2147483647 w 277"/>
              <a:gd name="T85" fmla="*/ 2147483647 h 215"/>
              <a:gd name="T86" fmla="*/ 2147483647 w 277"/>
              <a:gd name="T87" fmla="*/ 2147483647 h 215"/>
              <a:gd name="T88" fmla="*/ 2147483647 w 277"/>
              <a:gd name="T89" fmla="*/ 2147483647 h 215"/>
              <a:gd name="T90" fmla="*/ 2147483647 w 277"/>
              <a:gd name="T91" fmla="*/ 2147483647 h 215"/>
              <a:gd name="T92" fmla="*/ 2147483647 w 277"/>
              <a:gd name="T93" fmla="*/ 2147483647 h 215"/>
              <a:gd name="T94" fmla="*/ 2147483647 w 277"/>
              <a:gd name="T95" fmla="*/ 2147483647 h 215"/>
              <a:gd name="T96" fmla="*/ 2147483647 w 277"/>
              <a:gd name="T97" fmla="*/ 2147483647 h 215"/>
              <a:gd name="T98" fmla="*/ 2147483647 w 277"/>
              <a:gd name="T99" fmla="*/ 2147483647 h 215"/>
              <a:gd name="T100" fmla="*/ 2147483647 w 277"/>
              <a:gd name="T101" fmla="*/ 2147483647 h 215"/>
              <a:gd name="T102" fmla="*/ 2147483647 w 277"/>
              <a:gd name="T103" fmla="*/ 2147483647 h 215"/>
              <a:gd name="T104" fmla="*/ 2147483647 w 277"/>
              <a:gd name="T105" fmla="*/ 2147483647 h 215"/>
              <a:gd name="T106" fmla="*/ 2147483647 w 277"/>
              <a:gd name="T107" fmla="*/ 2147483647 h 215"/>
              <a:gd name="T108" fmla="*/ 2147483647 w 277"/>
              <a:gd name="T109" fmla="*/ 2147483647 h 215"/>
              <a:gd name="T110" fmla="*/ 2147483647 w 277"/>
              <a:gd name="T111" fmla="*/ 2147483647 h 215"/>
              <a:gd name="T112" fmla="*/ 2147483647 w 277"/>
              <a:gd name="T113" fmla="*/ 2147483647 h 215"/>
              <a:gd name="T114" fmla="*/ 2147483647 w 277"/>
              <a:gd name="T115" fmla="*/ 2147483647 h 2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77"/>
              <a:gd name="T175" fmla="*/ 0 h 215"/>
              <a:gd name="T176" fmla="*/ 277 w 277"/>
              <a:gd name="T177" fmla="*/ 215 h 2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77" h="215">
                <a:moveTo>
                  <a:pt x="167" y="176"/>
                </a:moveTo>
                <a:lnTo>
                  <a:pt x="164" y="171"/>
                </a:lnTo>
                <a:lnTo>
                  <a:pt x="162" y="166"/>
                </a:lnTo>
                <a:lnTo>
                  <a:pt x="167" y="165"/>
                </a:lnTo>
                <a:lnTo>
                  <a:pt x="174" y="162"/>
                </a:lnTo>
                <a:lnTo>
                  <a:pt x="178" y="161"/>
                </a:lnTo>
                <a:lnTo>
                  <a:pt x="180" y="159"/>
                </a:lnTo>
                <a:lnTo>
                  <a:pt x="181" y="156"/>
                </a:lnTo>
                <a:lnTo>
                  <a:pt x="179" y="154"/>
                </a:lnTo>
                <a:lnTo>
                  <a:pt x="177" y="150"/>
                </a:lnTo>
                <a:lnTo>
                  <a:pt x="173" y="145"/>
                </a:lnTo>
                <a:lnTo>
                  <a:pt x="170" y="144"/>
                </a:lnTo>
                <a:lnTo>
                  <a:pt x="168" y="142"/>
                </a:lnTo>
                <a:lnTo>
                  <a:pt x="157" y="136"/>
                </a:lnTo>
                <a:lnTo>
                  <a:pt x="147" y="128"/>
                </a:lnTo>
                <a:lnTo>
                  <a:pt x="145" y="127"/>
                </a:lnTo>
                <a:lnTo>
                  <a:pt x="140" y="123"/>
                </a:lnTo>
                <a:lnTo>
                  <a:pt x="134" y="121"/>
                </a:lnTo>
                <a:lnTo>
                  <a:pt x="125" y="118"/>
                </a:lnTo>
                <a:lnTo>
                  <a:pt x="118" y="116"/>
                </a:lnTo>
                <a:lnTo>
                  <a:pt x="110" y="115"/>
                </a:lnTo>
                <a:lnTo>
                  <a:pt x="104" y="115"/>
                </a:lnTo>
                <a:lnTo>
                  <a:pt x="99" y="116"/>
                </a:lnTo>
                <a:lnTo>
                  <a:pt x="98" y="117"/>
                </a:lnTo>
                <a:lnTo>
                  <a:pt x="91" y="120"/>
                </a:lnTo>
                <a:lnTo>
                  <a:pt x="85" y="120"/>
                </a:lnTo>
                <a:lnTo>
                  <a:pt x="77" y="120"/>
                </a:lnTo>
                <a:lnTo>
                  <a:pt x="71" y="117"/>
                </a:lnTo>
                <a:lnTo>
                  <a:pt x="70" y="116"/>
                </a:lnTo>
                <a:lnTo>
                  <a:pt x="68" y="114"/>
                </a:lnTo>
                <a:lnTo>
                  <a:pt x="66" y="109"/>
                </a:lnTo>
                <a:lnTo>
                  <a:pt x="65" y="104"/>
                </a:lnTo>
                <a:lnTo>
                  <a:pt x="64" y="98"/>
                </a:lnTo>
                <a:lnTo>
                  <a:pt x="59" y="98"/>
                </a:lnTo>
                <a:lnTo>
                  <a:pt x="54" y="98"/>
                </a:lnTo>
                <a:lnTo>
                  <a:pt x="49" y="98"/>
                </a:lnTo>
                <a:lnTo>
                  <a:pt x="46" y="95"/>
                </a:lnTo>
                <a:lnTo>
                  <a:pt x="47" y="94"/>
                </a:lnTo>
                <a:lnTo>
                  <a:pt x="41" y="90"/>
                </a:lnTo>
                <a:lnTo>
                  <a:pt x="35" y="85"/>
                </a:lnTo>
                <a:lnTo>
                  <a:pt x="28" y="79"/>
                </a:lnTo>
                <a:lnTo>
                  <a:pt x="25" y="73"/>
                </a:lnTo>
                <a:lnTo>
                  <a:pt x="22" y="71"/>
                </a:lnTo>
                <a:lnTo>
                  <a:pt x="20" y="67"/>
                </a:lnTo>
                <a:lnTo>
                  <a:pt x="16" y="62"/>
                </a:lnTo>
                <a:lnTo>
                  <a:pt x="10" y="58"/>
                </a:lnTo>
                <a:lnTo>
                  <a:pt x="6" y="56"/>
                </a:lnTo>
                <a:lnTo>
                  <a:pt x="4" y="54"/>
                </a:lnTo>
                <a:lnTo>
                  <a:pt x="2" y="47"/>
                </a:lnTo>
                <a:lnTo>
                  <a:pt x="0" y="43"/>
                </a:lnTo>
                <a:lnTo>
                  <a:pt x="0" y="40"/>
                </a:lnTo>
                <a:lnTo>
                  <a:pt x="2" y="38"/>
                </a:lnTo>
                <a:lnTo>
                  <a:pt x="5" y="36"/>
                </a:lnTo>
                <a:lnTo>
                  <a:pt x="10" y="34"/>
                </a:lnTo>
                <a:lnTo>
                  <a:pt x="20" y="29"/>
                </a:lnTo>
                <a:lnTo>
                  <a:pt x="31" y="24"/>
                </a:lnTo>
                <a:lnTo>
                  <a:pt x="33" y="23"/>
                </a:lnTo>
                <a:lnTo>
                  <a:pt x="33" y="19"/>
                </a:lnTo>
                <a:lnTo>
                  <a:pt x="32" y="16"/>
                </a:lnTo>
                <a:lnTo>
                  <a:pt x="31" y="14"/>
                </a:lnTo>
                <a:lnTo>
                  <a:pt x="28" y="7"/>
                </a:lnTo>
                <a:lnTo>
                  <a:pt x="28" y="3"/>
                </a:lnTo>
                <a:lnTo>
                  <a:pt x="28" y="1"/>
                </a:lnTo>
                <a:lnTo>
                  <a:pt x="30" y="0"/>
                </a:lnTo>
                <a:lnTo>
                  <a:pt x="35" y="1"/>
                </a:lnTo>
                <a:lnTo>
                  <a:pt x="41" y="2"/>
                </a:lnTo>
                <a:lnTo>
                  <a:pt x="43" y="3"/>
                </a:lnTo>
                <a:lnTo>
                  <a:pt x="52" y="3"/>
                </a:lnTo>
                <a:lnTo>
                  <a:pt x="57" y="2"/>
                </a:lnTo>
                <a:lnTo>
                  <a:pt x="63" y="3"/>
                </a:lnTo>
                <a:lnTo>
                  <a:pt x="72" y="7"/>
                </a:lnTo>
                <a:lnTo>
                  <a:pt x="76" y="9"/>
                </a:lnTo>
                <a:lnTo>
                  <a:pt x="79" y="12"/>
                </a:lnTo>
                <a:lnTo>
                  <a:pt x="80" y="14"/>
                </a:lnTo>
                <a:lnTo>
                  <a:pt x="81" y="17"/>
                </a:lnTo>
                <a:lnTo>
                  <a:pt x="82" y="21"/>
                </a:lnTo>
                <a:lnTo>
                  <a:pt x="84" y="22"/>
                </a:lnTo>
                <a:lnTo>
                  <a:pt x="84" y="24"/>
                </a:lnTo>
                <a:lnTo>
                  <a:pt x="82" y="27"/>
                </a:lnTo>
                <a:lnTo>
                  <a:pt x="84" y="29"/>
                </a:lnTo>
                <a:lnTo>
                  <a:pt x="85" y="30"/>
                </a:lnTo>
                <a:lnTo>
                  <a:pt x="87" y="32"/>
                </a:lnTo>
                <a:lnTo>
                  <a:pt x="90" y="33"/>
                </a:lnTo>
                <a:lnTo>
                  <a:pt x="95" y="39"/>
                </a:lnTo>
                <a:lnTo>
                  <a:pt x="102" y="45"/>
                </a:lnTo>
                <a:lnTo>
                  <a:pt x="103" y="46"/>
                </a:lnTo>
                <a:lnTo>
                  <a:pt x="106" y="47"/>
                </a:lnTo>
                <a:lnTo>
                  <a:pt x="121" y="49"/>
                </a:lnTo>
                <a:lnTo>
                  <a:pt x="141" y="52"/>
                </a:lnTo>
                <a:lnTo>
                  <a:pt x="143" y="54"/>
                </a:lnTo>
                <a:lnTo>
                  <a:pt x="145" y="55"/>
                </a:lnTo>
                <a:lnTo>
                  <a:pt x="152" y="63"/>
                </a:lnTo>
                <a:lnTo>
                  <a:pt x="158" y="69"/>
                </a:lnTo>
                <a:lnTo>
                  <a:pt x="158" y="74"/>
                </a:lnTo>
                <a:lnTo>
                  <a:pt x="156" y="78"/>
                </a:lnTo>
                <a:lnTo>
                  <a:pt x="153" y="79"/>
                </a:lnTo>
                <a:lnTo>
                  <a:pt x="148" y="80"/>
                </a:lnTo>
                <a:lnTo>
                  <a:pt x="147" y="84"/>
                </a:lnTo>
                <a:lnTo>
                  <a:pt x="147" y="89"/>
                </a:lnTo>
                <a:lnTo>
                  <a:pt x="153" y="90"/>
                </a:lnTo>
                <a:lnTo>
                  <a:pt x="159" y="94"/>
                </a:lnTo>
                <a:lnTo>
                  <a:pt x="163" y="93"/>
                </a:lnTo>
                <a:lnTo>
                  <a:pt x="166" y="91"/>
                </a:lnTo>
                <a:lnTo>
                  <a:pt x="167" y="89"/>
                </a:lnTo>
                <a:lnTo>
                  <a:pt x="168" y="88"/>
                </a:lnTo>
                <a:lnTo>
                  <a:pt x="169" y="87"/>
                </a:lnTo>
                <a:lnTo>
                  <a:pt x="170" y="85"/>
                </a:lnTo>
                <a:lnTo>
                  <a:pt x="175" y="87"/>
                </a:lnTo>
                <a:lnTo>
                  <a:pt x="180" y="89"/>
                </a:lnTo>
                <a:lnTo>
                  <a:pt x="189" y="96"/>
                </a:lnTo>
                <a:lnTo>
                  <a:pt x="194" y="100"/>
                </a:lnTo>
                <a:lnTo>
                  <a:pt x="194" y="105"/>
                </a:lnTo>
                <a:lnTo>
                  <a:pt x="196" y="110"/>
                </a:lnTo>
                <a:lnTo>
                  <a:pt x="208" y="117"/>
                </a:lnTo>
                <a:lnTo>
                  <a:pt x="221" y="126"/>
                </a:lnTo>
                <a:lnTo>
                  <a:pt x="229" y="127"/>
                </a:lnTo>
                <a:lnTo>
                  <a:pt x="234" y="129"/>
                </a:lnTo>
                <a:lnTo>
                  <a:pt x="235" y="133"/>
                </a:lnTo>
                <a:lnTo>
                  <a:pt x="239" y="139"/>
                </a:lnTo>
                <a:lnTo>
                  <a:pt x="244" y="144"/>
                </a:lnTo>
                <a:lnTo>
                  <a:pt x="248" y="145"/>
                </a:lnTo>
                <a:lnTo>
                  <a:pt x="249" y="143"/>
                </a:lnTo>
                <a:lnTo>
                  <a:pt x="250" y="142"/>
                </a:lnTo>
                <a:lnTo>
                  <a:pt x="251" y="140"/>
                </a:lnTo>
                <a:lnTo>
                  <a:pt x="254" y="142"/>
                </a:lnTo>
                <a:lnTo>
                  <a:pt x="257" y="144"/>
                </a:lnTo>
                <a:lnTo>
                  <a:pt x="261" y="145"/>
                </a:lnTo>
                <a:lnTo>
                  <a:pt x="263" y="148"/>
                </a:lnTo>
                <a:lnTo>
                  <a:pt x="265" y="149"/>
                </a:lnTo>
                <a:lnTo>
                  <a:pt x="268" y="151"/>
                </a:lnTo>
                <a:lnTo>
                  <a:pt x="271" y="154"/>
                </a:lnTo>
                <a:lnTo>
                  <a:pt x="272" y="156"/>
                </a:lnTo>
                <a:lnTo>
                  <a:pt x="273" y="156"/>
                </a:lnTo>
                <a:lnTo>
                  <a:pt x="274" y="160"/>
                </a:lnTo>
                <a:lnTo>
                  <a:pt x="276" y="170"/>
                </a:lnTo>
                <a:lnTo>
                  <a:pt x="276" y="176"/>
                </a:lnTo>
                <a:lnTo>
                  <a:pt x="276" y="180"/>
                </a:lnTo>
                <a:lnTo>
                  <a:pt x="277" y="185"/>
                </a:lnTo>
                <a:lnTo>
                  <a:pt x="276" y="189"/>
                </a:lnTo>
                <a:lnTo>
                  <a:pt x="267" y="196"/>
                </a:lnTo>
                <a:lnTo>
                  <a:pt x="257" y="200"/>
                </a:lnTo>
                <a:lnTo>
                  <a:pt x="250" y="202"/>
                </a:lnTo>
                <a:lnTo>
                  <a:pt x="245" y="203"/>
                </a:lnTo>
                <a:lnTo>
                  <a:pt x="243" y="205"/>
                </a:lnTo>
                <a:lnTo>
                  <a:pt x="243" y="209"/>
                </a:lnTo>
                <a:lnTo>
                  <a:pt x="241" y="211"/>
                </a:lnTo>
                <a:lnTo>
                  <a:pt x="239" y="214"/>
                </a:lnTo>
                <a:lnTo>
                  <a:pt x="234" y="215"/>
                </a:lnTo>
                <a:lnTo>
                  <a:pt x="225" y="215"/>
                </a:lnTo>
                <a:lnTo>
                  <a:pt x="224" y="214"/>
                </a:lnTo>
                <a:lnTo>
                  <a:pt x="223" y="213"/>
                </a:lnTo>
                <a:lnTo>
                  <a:pt x="221" y="209"/>
                </a:lnTo>
                <a:lnTo>
                  <a:pt x="217" y="202"/>
                </a:lnTo>
                <a:lnTo>
                  <a:pt x="216" y="197"/>
                </a:lnTo>
                <a:lnTo>
                  <a:pt x="213" y="192"/>
                </a:lnTo>
                <a:lnTo>
                  <a:pt x="212" y="187"/>
                </a:lnTo>
                <a:lnTo>
                  <a:pt x="211" y="181"/>
                </a:lnTo>
                <a:lnTo>
                  <a:pt x="208" y="180"/>
                </a:lnTo>
                <a:lnTo>
                  <a:pt x="206" y="178"/>
                </a:lnTo>
                <a:lnTo>
                  <a:pt x="202" y="178"/>
                </a:lnTo>
                <a:lnTo>
                  <a:pt x="200" y="180"/>
                </a:lnTo>
                <a:lnTo>
                  <a:pt x="195" y="181"/>
                </a:lnTo>
                <a:lnTo>
                  <a:pt x="190" y="185"/>
                </a:lnTo>
                <a:lnTo>
                  <a:pt x="185" y="187"/>
                </a:lnTo>
                <a:lnTo>
                  <a:pt x="180" y="187"/>
                </a:lnTo>
                <a:lnTo>
                  <a:pt x="178" y="187"/>
                </a:lnTo>
                <a:lnTo>
                  <a:pt x="175" y="186"/>
                </a:lnTo>
                <a:lnTo>
                  <a:pt x="173" y="183"/>
                </a:lnTo>
                <a:lnTo>
                  <a:pt x="169" y="181"/>
                </a:lnTo>
                <a:lnTo>
                  <a:pt x="169" y="178"/>
                </a:lnTo>
                <a:lnTo>
                  <a:pt x="168" y="177"/>
                </a:lnTo>
                <a:lnTo>
                  <a:pt x="167" y="17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4" name="Freeform 1812"/>
          <p:cNvSpPr>
            <a:spLocks/>
          </p:cNvSpPr>
          <p:nvPr/>
        </p:nvSpPr>
        <p:spPr bwMode="auto">
          <a:xfrm>
            <a:off x="950913" y="2712360"/>
            <a:ext cx="11112" cy="7938"/>
          </a:xfrm>
          <a:custGeom>
            <a:avLst/>
            <a:gdLst>
              <a:gd name="T0" fmla="*/ 2147483647 w 21"/>
              <a:gd name="T1" fmla="*/ 2147483647 h 15"/>
              <a:gd name="T2" fmla="*/ 2147483647 w 21"/>
              <a:gd name="T3" fmla="*/ 0 h 15"/>
              <a:gd name="T4" fmla="*/ 0 w 21"/>
              <a:gd name="T5" fmla="*/ 0 h 15"/>
              <a:gd name="T6" fmla="*/ 2147483647 w 21"/>
              <a:gd name="T7" fmla="*/ 2147483647 h 15"/>
              <a:gd name="T8" fmla="*/ 2147483647 w 21"/>
              <a:gd name="T9" fmla="*/ 2147483647 h 15"/>
              <a:gd name="T10" fmla="*/ 2147483647 w 21"/>
              <a:gd name="T11" fmla="*/ 2147483647 h 15"/>
              <a:gd name="T12" fmla="*/ 2147483647 w 21"/>
              <a:gd name="T13" fmla="*/ 2147483647 h 15"/>
              <a:gd name="T14" fmla="*/ 2147483647 w 21"/>
              <a:gd name="T15" fmla="*/ 2147483647 h 15"/>
              <a:gd name="T16" fmla="*/ 2147483647 w 21"/>
              <a:gd name="T17" fmla="*/ 2147483647 h 15"/>
              <a:gd name="T18" fmla="*/ 2147483647 w 21"/>
              <a:gd name="T19" fmla="*/ 2147483647 h 15"/>
              <a:gd name="T20" fmla="*/ 2147483647 w 21"/>
              <a:gd name="T21" fmla="*/ 2147483647 h 15"/>
              <a:gd name="T22" fmla="*/ 2147483647 w 21"/>
              <a:gd name="T23" fmla="*/ 2147483647 h 15"/>
              <a:gd name="T24" fmla="*/ 2147483647 w 21"/>
              <a:gd name="T25" fmla="*/ 2147483647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"/>
              <a:gd name="T40" fmla="*/ 0 h 15"/>
              <a:gd name="T41" fmla="*/ 21 w 21"/>
              <a:gd name="T42" fmla="*/ 15 h 1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" h="15">
                <a:moveTo>
                  <a:pt x="10" y="2"/>
                </a:moveTo>
                <a:lnTo>
                  <a:pt x="6" y="0"/>
                </a:lnTo>
                <a:lnTo>
                  <a:pt x="0" y="0"/>
                </a:lnTo>
                <a:lnTo>
                  <a:pt x="2" y="4"/>
                </a:lnTo>
                <a:lnTo>
                  <a:pt x="8" y="9"/>
                </a:lnTo>
                <a:lnTo>
                  <a:pt x="16" y="14"/>
                </a:lnTo>
                <a:lnTo>
                  <a:pt x="21" y="15"/>
                </a:lnTo>
                <a:lnTo>
                  <a:pt x="21" y="10"/>
                </a:lnTo>
                <a:lnTo>
                  <a:pt x="19" y="6"/>
                </a:lnTo>
                <a:lnTo>
                  <a:pt x="18" y="4"/>
                </a:lnTo>
                <a:lnTo>
                  <a:pt x="17" y="3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5" name="Freeform 1813"/>
          <p:cNvSpPr>
            <a:spLocks/>
          </p:cNvSpPr>
          <p:nvPr/>
        </p:nvSpPr>
        <p:spPr bwMode="auto">
          <a:xfrm>
            <a:off x="950913" y="2712360"/>
            <a:ext cx="11112" cy="7938"/>
          </a:xfrm>
          <a:custGeom>
            <a:avLst/>
            <a:gdLst>
              <a:gd name="T0" fmla="*/ 2147483647 w 21"/>
              <a:gd name="T1" fmla="*/ 2147483647 h 15"/>
              <a:gd name="T2" fmla="*/ 2147483647 w 21"/>
              <a:gd name="T3" fmla="*/ 0 h 15"/>
              <a:gd name="T4" fmla="*/ 0 w 21"/>
              <a:gd name="T5" fmla="*/ 0 h 15"/>
              <a:gd name="T6" fmla="*/ 2147483647 w 21"/>
              <a:gd name="T7" fmla="*/ 2147483647 h 15"/>
              <a:gd name="T8" fmla="*/ 2147483647 w 21"/>
              <a:gd name="T9" fmla="*/ 2147483647 h 15"/>
              <a:gd name="T10" fmla="*/ 2147483647 w 21"/>
              <a:gd name="T11" fmla="*/ 2147483647 h 15"/>
              <a:gd name="T12" fmla="*/ 2147483647 w 21"/>
              <a:gd name="T13" fmla="*/ 2147483647 h 15"/>
              <a:gd name="T14" fmla="*/ 2147483647 w 21"/>
              <a:gd name="T15" fmla="*/ 2147483647 h 15"/>
              <a:gd name="T16" fmla="*/ 2147483647 w 21"/>
              <a:gd name="T17" fmla="*/ 2147483647 h 15"/>
              <a:gd name="T18" fmla="*/ 2147483647 w 21"/>
              <a:gd name="T19" fmla="*/ 2147483647 h 15"/>
              <a:gd name="T20" fmla="*/ 2147483647 w 21"/>
              <a:gd name="T21" fmla="*/ 2147483647 h 15"/>
              <a:gd name="T22" fmla="*/ 2147483647 w 21"/>
              <a:gd name="T23" fmla="*/ 2147483647 h 15"/>
              <a:gd name="T24" fmla="*/ 2147483647 w 21"/>
              <a:gd name="T25" fmla="*/ 2147483647 h 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"/>
              <a:gd name="T40" fmla="*/ 0 h 15"/>
              <a:gd name="T41" fmla="*/ 21 w 21"/>
              <a:gd name="T42" fmla="*/ 15 h 1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" h="15">
                <a:moveTo>
                  <a:pt x="10" y="2"/>
                </a:moveTo>
                <a:lnTo>
                  <a:pt x="6" y="0"/>
                </a:lnTo>
                <a:lnTo>
                  <a:pt x="0" y="0"/>
                </a:lnTo>
                <a:lnTo>
                  <a:pt x="2" y="4"/>
                </a:lnTo>
                <a:lnTo>
                  <a:pt x="8" y="9"/>
                </a:lnTo>
                <a:lnTo>
                  <a:pt x="16" y="14"/>
                </a:lnTo>
                <a:lnTo>
                  <a:pt x="21" y="15"/>
                </a:lnTo>
                <a:lnTo>
                  <a:pt x="21" y="10"/>
                </a:lnTo>
                <a:lnTo>
                  <a:pt x="19" y="6"/>
                </a:lnTo>
                <a:lnTo>
                  <a:pt x="18" y="4"/>
                </a:lnTo>
                <a:lnTo>
                  <a:pt x="17" y="3"/>
                </a:lnTo>
                <a:lnTo>
                  <a:pt x="12" y="3"/>
                </a:lnTo>
                <a:lnTo>
                  <a:pt x="10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6" name="Freeform 1814"/>
          <p:cNvSpPr>
            <a:spLocks/>
          </p:cNvSpPr>
          <p:nvPr/>
        </p:nvSpPr>
        <p:spPr bwMode="auto">
          <a:xfrm>
            <a:off x="954088" y="2725060"/>
            <a:ext cx="14287" cy="9525"/>
          </a:xfrm>
          <a:custGeom>
            <a:avLst/>
            <a:gdLst>
              <a:gd name="T0" fmla="*/ 2147483647 w 26"/>
              <a:gd name="T1" fmla="*/ 2147483647 h 20"/>
              <a:gd name="T2" fmla="*/ 2147483647 w 26"/>
              <a:gd name="T3" fmla="*/ 2147483647 h 20"/>
              <a:gd name="T4" fmla="*/ 2147483647 w 26"/>
              <a:gd name="T5" fmla="*/ 0 h 20"/>
              <a:gd name="T6" fmla="*/ 2147483647 w 26"/>
              <a:gd name="T7" fmla="*/ 0 h 20"/>
              <a:gd name="T8" fmla="*/ 2147483647 w 26"/>
              <a:gd name="T9" fmla="*/ 2147483647 h 20"/>
              <a:gd name="T10" fmla="*/ 0 w 26"/>
              <a:gd name="T11" fmla="*/ 2147483647 h 20"/>
              <a:gd name="T12" fmla="*/ 2147483647 w 26"/>
              <a:gd name="T13" fmla="*/ 2147483647 h 20"/>
              <a:gd name="T14" fmla="*/ 2147483647 w 26"/>
              <a:gd name="T15" fmla="*/ 2147483647 h 20"/>
              <a:gd name="T16" fmla="*/ 2147483647 w 26"/>
              <a:gd name="T17" fmla="*/ 2147483647 h 20"/>
              <a:gd name="T18" fmla="*/ 2147483647 w 26"/>
              <a:gd name="T19" fmla="*/ 2147483647 h 20"/>
              <a:gd name="T20" fmla="*/ 2147483647 w 26"/>
              <a:gd name="T21" fmla="*/ 2147483647 h 20"/>
              <a:gd name="T22" fmla="*/ 2147483647 w 26"/>
              <a:gd name="T23" fmla="*/ 2147483647 h 20"/>
              <a:gd name="T24" fmla="*/ 2147483647 w 26"/>
              <a:gd name="T25" fmla="*/ 2147483647 h 20"/>
              <a:gd name="T26" fmla="*/ 2147483647 w 26"/>
              <a:gd name="T27" fmla="*/ 2147483647 h 20"/>
              <a:gd name="T28" fmla="*/ 2147483647 w 26"/>
              <a:gd name="T29" fmla="*/ 2147483647 h 20"/>
              <a:gd name="T30" fmla="*/ 2147483647 w 26"/>
              <a:gd name="T31" fmla="*/ 2147483647 h 20"/>
              <a:gd name="T32" fmla="*/ 2147483647 w 26"/>
              <a:gd name="T33" fmla="*/ 2147483647 h 20"/>
              <a:gd name="T34" fmla="*/ 2147483647 w 26"/>
              <a:gd name="T35" fmla="*/ 2147483647 h 20"/>
              <a:gd name="T36" fmla="*/ 2147483647 w 26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20"/>
              <a:gd name="T59" fmla="*/ 26 w 26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20">
                <a:moveTo>
                  <a:pt x="22" y="4"/>
                </a:moveTo>
                <a:lnTo>
                  <a:pt x="16" y="2"/>
                </a:lnTo>
                <a:lnTo>
                  <a:pt x="7" y="0"/>
                </a:lnTo>
                <a:lnTo>
                  <a:pt x="4" y="0"/>
                </a:lnTo>
                <a:lnTo>
                  <a:pt x="1" y="3"/>
                </a:lnTo>
                <a:lnTo>
                  <a:pt x="0" y="7"/>
                </a:lnTo>
                <a:lnTo>
                  <a:pt x="2" y="13"/>
                </a:lnTo>
                <a:lnTo>
                  <a:pt x="4" y="16"/>
                </a:lnTo>
                <a:lnTo>
                  <a:pt x="5" y="20"/>
                </a:lnTo>
                <a:lnTo>
                  <a:pt x="15" y="20"/>
                </a:lnTo>
                <a:lnTo>
                  <a:pt x="17" y="19"/>
                </a:lnTo>
                <a:lnTo>
                  <a:pt x="18" y="19"/>
                </a:lnTo>
                <a:lnTo>
                  <a:pt x="23" y="18"/>
                </a:lnTo>
                <a:lnTo>
                  <a:pt x="23" y="14"/>
                </a:lnTo>
                <a:lnTo>
                  <a:pt x="24" y="11"/>
                </a:lnTo>
                <a:lnTo>
                  <a:pt x="26" y="9"/>
                </a:lnTo>
                <a:lnTo>
                  <a:pt x="24" y="8"/>
                </a:lnTo>
                <a:lnTo>
                  <a:pt x="24" y="5"/>
                </a:lnTo>
                <a:lnTo>
                  <a:pt x="22" y="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7" name="Freeform 1815"/>
          <p:cNvSpPr>
            <a:spLocks/>
          </p:cNvSpPr>
          <p:nvPr/>
        </p:nvSpPr>
        <p:spPr bwMode="auto">
          <a:xfrm>
            <a:off x="954088" y="2725060"/>
            <a:ext cx="14287" cy="9525"/>
          </a:xfrm>
          <a:custGeom>
            <a:avLst/>
            <a:gdLst>
              <a:gd name="T0" fmla="*/ 2147483647 w 26"/>
              <a:gd name="T1" fmla="*/ 2147483647 h 20"/>
              <a:gd name="T2" fmla="*/ 2147483647 w 26"/>
              <a:gd name="T3" fmla="*/ 2147483647 h 20"/>
              <a:gd name="T4" fmla="*/ 2147483647 w 26"/>
              <a:gd name="T5" fmla="*/ 0 h 20"/>
              <a:gd name="T6" fmla="*/ 2147483647 w 26"/>
              <a:gd name="T7" fmla="*/ 0 h 20"/>
              <a:gd name="T8" fmla="*/ 2147483647 w 26"/>
              <a:gd name="T9" fmla="*/ 2147483647 h 20"/>
              <a:gd name="T10" fmla="*/ 0 w 26"/>
              <a:gd name="T11" fmla="*/ 2147483647 h 20"/>
              <a:gd name="T12" fmla="*/ 2147483647 w 26"/>
              <a:gd name="T13" fmla="*/ 2147483647 h 20"/>
              <a:gd name="T14" fmla="*/ 2147483647 w 26"/>
              <a:gd name="T15" fmla="*/ 2147483647 h 20"/>
              <a:gd name="T16" fmla="*/ 2147483647 w 26"/>
              <a:gd name="T17" fmla="*/ 2147483647 h 20"/>
              <a:gd name="T18" fmla="*/ 2147483647 w 26"/>
              <a:gd name="T19" fmla="*/ 2147483647 h 20"/>
              <a:gd name="T20" fmla="*/ 2147483647 w 26"/>
              <a:gd name="T21" fmla="*/ 2147483647 h 20"/>
              <a:gd name="T22" fmla="*/ 2147483647 w 26"/>
              <a:gd name="T23" fmla="*/ 2147483647 h 20"/>
              <a:gd name="T24" fmla="*/ 2147483647 w 26"/>
              <a:gd name="T25" fmla="*/ 2147483647 h 20"/>
              <a:gd name="T26" fmla="*/ 2147483647 w 26"/>
              <a:gd name="T27" fmla="*/ 2147483647 h 20"/>
              <a:gd name="T28" fmla="*/ 2147483647 w 26"/>
              <a:gd name="T29" fmla="*/ 2147483647 h 20"/>
              <a:gd name="T30" fmla="*/ 2147483647 w 26"/>
              <a:gd name="T31" fmla="*/ 2147483647 h 20"/>
              <a:gd name="T32" fmla="*/ 2147483647 w 26"/>
              <a:gd name="T33" fmla="*/ 2147483647 h 20"/>
              <a:gd name="T34" fmla="*/ 2147483647 w 26"/>
              <a:gd name="T35" fmla="*/ 2147483647 h 20"/>
              <a:gd name="T36" fmla="*/ 2147483647 w 26"/>
              <a:gd name="T37" fmla="*/ 2147483647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"/>
              <a:gd name="T58" fmla="*/ 0 h 20"/>
              <a:gd name="T59" fmla="*/ 26 w 26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" h="20">
                <a:moveTo>
                  <a:pt x="22" y="4"/>
                </a:moveTo>
                <a:lnTo>
                  <a:pt x="16" y="2"/>
                </a:lnTo>
                <a:lnTo>
                  <a:pt x="7" y="0"/>
                </a:lnTo>
                <a:lnTo>
                  <a:pt x="4" y="0"/>
                </a:lnTo>
                <a:lnTo>
                  <a:pt x="1" y="3"/>
                </a:lnTo>
                <a:lnTo>
                  <a:pt x="0" y="7"/>
                </a:lnTo>
                <a:lnTo>
                  <a:pt x="2" y="13"/>
                </a:lnTo>
                <a:lnTo>
                  <a:pt x="4" y="16"/>
                </a:lnTo>
                <a:lnTo>
                  <a:pt x="5" y="20"/>
                </a:lnTo>
                <a:lnTo>
                  <a:pt x="15" y="20"/>
                </a:lnTo>
                <a:lnTo>
                  <a:pt x="17" y="19"/>
                </a:lnTo>
                <a:lnTo>
                  <a:pt x="18" y="19"/>
                </a:lnTo>
                <a:lnTo>
                  <a:pt x="23" y="18"/>
                </a:lnTo>
                <a:lnTo>
                  <a:pt x="23" y="14"/>
                </a:lnTo>
                <a:lnTo>
                  <a:pt x="24" y="11"/>
                </a:lnTo>
                <a:lnTo>
                  <a:pt x="26" y="9"/>
                </a:lnTo>
                <a:lnTo>
                  <a:pt x="24" y="8"/>
                </a:lnTo>
                <a:lnTo>
                  <a:pt x="24" y="5"/>
                </a:lnTo>
                <a:lnTo>
                  <a:pt x="22" y="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8" name="Freeform 1816"/>
          <p:cNvSpPr>
            <a:spLocks/>
          </p:cNvSpPr>
          <p:nvPr/>
        </p:nvSpPr>
        <p:spPr bwMode="auto">
          <a:xfrm>
            <a:off x="1038225" y="2833010"/>
            <a:ext cx="157163" cy="188913"/>
          </a:xfrm>
          <a:custGeom>
            <a:avLst/>
            <a:gdLst>
              <a:gd name="T0" fmla="*/ 2147483647 w 298"/>
              <a:gd name="T1" fmla="*/ 2147483647 h 358"/>
              <a:gd name="T2" fmla="*/ 2147483647 w 298"/>
              <a:gd name="T3" fmla="*/ 2147483647 h 358"/>
              <a:gd name="T4" fmla="*/ 2147483647 w 298"/>
              <a:gd name="T5" fmla="*/ 2147483647 h 358"/>
              <a:gd name="T6" fmla="*/ 2147483647 w 298"/>
              <a:gd name="T7" fmla="*/ 2147483647 h 358"/>
              <a:gd name="T8" fmla="*/ 2147483647 w 298"/>
              <a:gd name="T9" fmla="*/ 2147483647 h 358"/>
              <a:gd name="T10" fmla="*/ 2147483647 w 298"/>
              <a:gd name="T11" fmla="*/ 2147483647 h 358"/>
              <a:gd name="T12" fmla="*/ 2147483647 w 298"/>
              <a:gd name="T13" fmla="*/ 2147483647 h 358"/>
              <a:gd name="T14" fmla="*/ 2147483647 w 298"/>
              <a:gd name="T15" fmla="*/ 2147483647 h 358"/>
              <a:gd name="T16" fmla="*/ 2147483647 w 298"/>
              <a:gd name="T17" fmla="*/ 2147483647 h 358"/>
              <a:gd name="T18" fmla="*/ 2147483647 w 298"/>
              <a:gd name="T19" fmla="*/ 2147483647 h 358"/>
              <a:gd name="T20" fmla="*/ 2147483647 w 298"/>
              <a:gd name="T21" fmla="*/ 2147483647 h 358"/>
              <a:gd name="T22" fmla="*/ 2147483647 w 298"/>
              <a:gd name="T23" fmla="*/ 2147483647 h 358"/>
              <a:gd name="T24" fmla="*/ 2147483647 w 298"/>
              <a:gd name="T25" fmla="*/ 2147483647 h 358"/>
              <a:gd name="T26" fmla="*/ 2147483647 w 298"/>
              <a:gd name="T27" fmla="*/ 2147483647 h 358"/>
              <a:gd name="T28" fmla="*/ 2147483647 w 298"/>
              <a:gd name="T29" fmla="*/ 2147483647 h 358"/>
              <a:gd name="T30" fmla="*/ 2147483647 w 298"/>
              <a:gd name="T31" fmla="*/ 2147483647 h 358"/>
              <a:gd name="T32" fmla="*/ 2147483647 w 298"/>
              <a:gd name="T33" fmla="*/ 2147483647 h 358"/>
              <a:gd name="T34" fmla="*/ 2147483647 w 298"/>
              <a:gd name="T35" fmla="*/ 2147483647 h 358"/>
              <a:gd name="T36" fmla="*/ 2147483647 w 298"/>
              <a:gd name="T37" fmla="*/ 2147483647 h 358"/>
              <a:gd name="T38" fmla="*/ 2147483647 w 298"/>
              <a:gd name="T39" fmla="*/ 2147483647 h 358"/>
              <a:gd name="T40" fmla="*/ 2147483647 w 298"/>
              <a:gd name="T41" fmla="*/ 2147483647 h 358"/>
              <a:gd name="T42" fmla="*/ 2147483647 w 298"/>
              <a:gd name="T43" fmla="*/ 2147483647 h 358"/>
              <a:gd name="T44" fmla="*/ 2147483647 w 298"/>
              <a:gd name="T45" fmla="*/ 2147483647 h 358"/>
              <a:gd name="T46" fmla="*/ 2147483647 w 298"/>
              <a:gd name="T47" fmla="*/ 2147483647 h 358"/>
              <a:gd name="T48" fmla="*/ 2147483647 w 298"/>
              <a:gd name="T49" fmla="*/ 2147483647 h 358"/>
              <a:gd name="T50" fmla="*/ 2147483647 w 298"/>
              <a:gd name="T51" fmla="*/ 2147483647 h 358"/>
              <a:gd name="T52" fmla="*/ 2147483647 w 298"/>
              <a:gd name="T53" fmla="*/ 2147483647 h 358"/>
              <a:gd name="T54" fmla="*/ 2147483647 w 298"/>
              <a:gd name="T55" fmla="*/ 2147483647 h 358"/>
              <a:gd name="T56" fmla="*/ 2147483647 w 298"/>
              <a:gd name="T57" fmla="*/ 2147483647 h 358"/>
              <a:gd name="T58" fmla="*/ 2147483647 w 298"/>
              <a:gd name="T59" fmla="*/ 2147483647 h 358"/>
              <a:gd name="T60" fmla="*/ 2147483647 w 298"/>
              <a:gd name="T61" fmla="*/ 2147483647 h 358"/>
              <a:gd name="T62" fmla="*/ 2147483647 w 298"/>
              <a:gd name="T63" fmla="*/ 2147483647 h 358"/>
              <a:gd name="T64" fmla="*/ 2147483647 w 298"/>
              <a:gd name="T65" fmla="*/ 2147483647 h 358"/>
              <a:gd name="T66" fmla="*/ 2147483647 w 298"/>
              <a:gd name="T67" fmla="*/ 2147483647 h 358"/>
              <a:gd name="T68" fmla="*/ 2147483647 w 298"/>
              <a:gd name="T69" fmla="*/ 2147483647 h 358"/>
              <a:gd name="T70" fmla="*/ 2147483647 w 298"/>
              <a:gd name="T71" fmla="*/ 2147483647 h 358"/>
              <a:gd name="T72" fmla="*/ 2147483647 w 298"/>
              <a:gd name="T73" fmla="*/ 2147483647 h 358"/>
              <a:gd name="T74" fmla="*/ 2147483647 w 298"/>
              <a:gd name="T75" fmla="*/ 2147483647 h 358"/>
              <a:gd name="T76" fmla="*/ 2147483647 w 298"/>
              <a:gd name="T77" fmla="*/ 2147483647 h 358"/>
              <a:gd name="T78" fmla="*/ 2147483647 w 298"/>
              <a:gd name="T79" fmla="*/ 2147483647 h 358"/>
              <a:gd name="T80" fmla="*/ 2147483647 w 298"/>
              <a:gd name="T81" fmla="*/ 2147483647 h 358"/>
              <a:gd name="T82" fmla="*/ 2147483647 w 298"/>
              <a:gd name="T83" fmla="*/ 2147483647 h 358"/>
              <a:gd name="T84" fmla="*/ 2147483647 w 298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98"/>
              <a:gd name="T130" fmla="*/ 0 h 358"/>
              <a:gd name="T131" fmla="*/ 298 w 298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98" h="358">
                <a:moveTo>
                  <a:pt x="24" y="67"/>
                </a:moveTo>
                <a:lnTo>
                  <a:pt x="21" y="62"/>
                </a:lnTo>
                <a:lnTo>
                  <a:pt x="18" y="59"/>
                </a:lnTo>
                <a:lnTo>
                  <a:pt x="14" y="55"/>
                </a:lnTo>
                <a:lnTo>
                  <a:pt x="10" y="54"/>
                </a:lnTo>
                <a:lnTo>
                  <a:pt x="3" y="50"/>
                </a:lnTo>
                <a:lnTo>
                  <a:pt x="0" y="48"/>
                </a:lnTo>
                <a:lnTo>
                  <a:pt x="0" y="45"/>
                </a:lnTo>
                <a:lnTo>
                  <a:pt x="1" y="43"/>
                </a:lnTo>
                <a:lnTo>
                  <a:pt x="17" y="43"/>
                </a:lnTo>
                <a:lnTo>
                  <a:pt x="44" y="43"/>
                </a:lnTo>
                <a:lnTo>
                  <a:pt x="57" y="41"/>
                </a:lnTo>
                <a:lnTo>
                  <a:pt x="70" y="40"/>
                </a:lnTo>
                <a:lnTo>
                  <a:pt x="73" y="39"/>
                </a:lnTo>
                <a:lnTo>
                  <a:pt x="77" y="38"/>
                </a:lnTo>
                <a:lnTo>
                  <a:pt x="81" y="37"/>
                </a:lnTo>
                <a:lnTo>
                  <a:pt x="82" y="35"/>
                </a:lnTo>
                <a:lnTo>
                  <a:pt x="87" y="30"/>
                </a:lnTo>
                <a:lnTo>
                  <a:pt x="90" y="27"/>
                </a:lnTo>
                <a:lnTo>
                  <a:pt x="92" y="23"/>
                </a:lnTo>
                <a:lnTo>
                  <a:pt x="95" y="16"/>
                </a:lnTo>
                <a:lnTo>
                  <a:pt x="96" y="13"/>
                </a:lnTo>
                <a:lnTo>
                  <a:pt x="98" y="12"/>
                </a:lnTo>
                <a:lnTo>
                  <a:pt x="100" y="5"/>
                </a:lnTo>
                <a:lnTo>
                  <a:pt x="101" y="0"/>
                </a:lnTo>
                <a:lnTo>
                  <a:pt x="112" y="1"/>
                </a:lnTo>
                <a:lnTo>
                  <a:pt x="122" y="5"/>
                </a:lnTo>
                <a:lnTo>
                  <a:pt x="131" y="8"/>
                </a:lnTo>
                <a:lnTo>
                  <a:pt x="141" y="12"/>
                </a:lnTo>
                <a:lnTo>
                  <a:pt x="148" y="27"/>
                </a:lnTo>
                <a:lnTo>
                  <a:pt x="154" y="38"/>
                </a:lnTo>
                <a:lnTo>
                  <a:pt x="159" y="40"/>
                </a:lnTo>
                <a:lnTo>
                  <a:pt x="164" y="44"/>
                </a:lnTo>
                <a:lnTo>
                  <a:pt x="167" y="49"/>
                </a:lnTo>
                <a:lnTo>
                  <a:pt x="169" y="51"/>
                </a:lnTo>
                <a:lnTo>
                  <a:pt x="171" y="57"/>
                </a:lnTo>
                <a:lnTo>
                  <a:pt x="175" y="67"/>
                </a:lnTo>
                <a:lnTo>
                  <a:pt x="180" y="74"/>
                </a:lnTo>
                <a:lnTo>
                  <a:pt x="183" y="79"/>
                </a:lnTo>
                <a:lnTo>
                  <a:pt x="186" y="82"/>
                </a:lnTo>
                <a:lnTo>
                  <a:pt x="188" y="87"/>
                </a:lnTo>
                <a:lnTo>
                  <a:pt x="191" y="90"/>
                </a:lnTo>
                <a:lnTo>
                  <a:pt x="196" y="95"/>
                </a:lnTo>
                <a:lnTo>
                  <a:pt x="202" y="101"/>
                </a:lnTo>
                <a:lnTo>
                  <a:pt x="210" y="108"/>
                </a:lnTo>
                <a:lnTo>
                  <a:pt x="218" y="114"/>
                </a:lnTo>
                <a:lnTo>
                  <a:pt x="226" y="119"/>
                </a:lnTo>
                <a:lnTo>
                  <a:pt x="232" y="122"/>
                </a:lnTo>
                <a:lnTo>
                  <a:pt x="238" y="125"/>
                </a:lnTo>
                <a:lnTo>
                  <a:pt x="243" y="128"/>
                </a:lnTo>
                <a:lnTo>
                  <a:pt x="248" y="136"/>
                </a:lnTo>
                <a:lnTo>
                  <a:pt x="253" y="142"/>
                </a:lnTo>
                <a:lnTo>
                  <a:pt x="256" y="148"/>
                </a:lnTo>
                <a:lnTo>
                  <a:pt x="257" y="152"/>
                </a:lnTo>
                <a:lnTo>
                  <a:pt x="260" y="156"/>
                </a:lnTo>
                <a:lnTo>
                  <a:pt x="264" y="160"/>
                </a:lnTo>
                <a:lnTo>
                  <a:pt x="269" y="165"/>
                </a:lnTo>
                <a:lnTo>
                  <a:pt x="276" y="171"/>
                </a:lnTo>
                <a:lnTo>
                  <a:pt x="281" y="174"/>
                </a:lnTo>
                <a:lnTo>
                  <a:pt x="290" y="183"/>
                </a:lnTo>
                <a:lnTo>
                  <a:pt x="296" y="190"/>
                </a:lnTo>
                <a:lnTo>
                  <a:pt x="298" y="194"/>
                </a:lnTo>
                <a:lnTo>
                  <a:pt x="298" y="197"/>
                </a:lnTo>
                <a:lnTo>
                  <a:pt x="292" y="205"/>
                </a:lnTo>
                <a:lnTo>
                  <a:pt x="283" y="225"/>
                </a:lnTo>
                <a:lnTo>
                  <a:pt x="283" y="249"/>
                </a:lnTo>
                <a:lnTo>
                  <a:pt x="284" y="265"/>
                </a:lnTo>
                <a:lnTo>
                  <a:pt x="286" y="281"/>
                </a:lnTo>
                <a:lnTo>
                  <a:pt x="292" y="306"/>
                </a:lnTo>
                <a:lnTo>
                  <a:pt x="292" y="312"/>
                </a:lnTo>
                <a:lnTo>
                  <a:pt x="292" y="318"/>
                </a:lnTo>
                <a:lnTo>
                  <a:pt x="291" y="324"/>
                </a:lnTo>
                <a:lnTo>
                  <a:pt x="289" y="330"/>
                </a:lnTo>
                <a:lnTo>
                  <a:pt x="283" y="339"/>
                </a:lnTo>
                <a:lnTo>
                  <a:pt x="278" y="350"/>
                </a:lnTo>
                <a:lnTo>
                  <a:pt x="269" y="354"/>
                </a:lnTo>
                <a:lnTo>
                  <a:pt x="264" y="357"/>
                </a:lnTo>
                <a:lnTo>
                  <a:pt x="262" y="358"/>
                </a:lnTo>
                <a:lnTo>
                  <a:pt x="257" y="358"/>
                </a:lnTo>
                <a:lnTo>
                  <a:pt x="251" y="358"/>
                </a:lnTo>
                <a:lnTo>
                  <a:pt x="242" y="356"/>
                </a:lnTo>
                <a:lnTo>
                  <a:pt x="225" y="342"/>
                </a:lnTo>
                <a:lnTo>
                  <a:pt x="207" y="325"/>
                </a:lnTo>
                <a:lnTo>
                  <a:pt x="199" y="317"/>
                </a:lnTo>
                <a:lnTo>
                  <a:pt x="197" y="309"/>
                </a:lnTo>
                <a:lnTo>
                  <a:pt x="194" y="305"/>
                </a:lnTo>
                <a:lnTo>
                  <a:pt x="194" y="300"/>
                </a:lnTo>
                <a:lnTo>
                  <a:pt x="196" y="296"/>
                </a:lnTo>
                <a:lnTo>
                  <a:pt x="196" y="291"/>
                </a:lnTo>
                <a:lnTo>
                  <a:pt x="194" y="284"/>
                </a:lnTo>
                <a:lnTo>
                  <a:pt x="191" y="274"/>
                </a:lnTo>
                <a:lnTo>
                  <a:pt x="188" y="265"/>
                </a:lnTo>
                <a:lnTo>
                  <a:pt x="185" y="256"/>
                </a:lnTo>
                <a:lnTo>
                  <a:pt x="181" y="249"/>
                </a:lnTo>
                <a:lnTo>
                  <a:pt x="176" y="243"/>
                </a:lnTo>
                <a:lnTo>
                  <a:pt x="171" y="240"/>
                </a:lnTo>
                <a:lnTo>
                  <a:pt x="165" y="236"/>
                </a:lnTo>
                <a:lnTo>
                  <a:pt x="152" y="231"/>
                </a:lnTo>
                <a:lnTo>
                  <a:pt x="138" y="229"/>
                </a:lnTo>
                <a:lnTo>
                  <a:pt x="125" y="229"/>
                </a:lnTo>
                <a:lnTo>
                  <a:pt x="115" y="227"/>
                </a:lnTo>
                <a:lnTo>
                  <a:pt x="110" y="227"/>
                </a:lnTo>
                <a:lnTo>
                  <a:pt x="106" y="226"/>
                </a:lnTo>
                <a:lnTo>
                  <a:pt x="105" y="225"/>
                </a:lnTo>
                <a:lnTo>
                  <a:pt x="104" y="224"/>
                </a:lnTo>
                <a:lnTo>
                  <a:pt x="106" y="201"/>
                </a:lnTo>
                <a:lnTo>
                  <a:pt x="109" y="182"/>
                </a:lnTo>
                <a:lnTo>
                  <a:pt x="110" y="174"/>
                </a:lnTo>
                <a:lnTo>
                  <a:pt x="109" y="165"/>
                </a:lnTo>
                <a:lnTo>
                  <a:pt x="106" y="156"/>
                </a:lnTo>
                <a:lnTo>
                  <a:pt x="101" y="147"/>
                </a:lnTo>
                <a:lnTo>
                  <a:pt x="98" y="142"/>
                </a:lnTo>
                <a:lnTo>
                  <a:pt x="95" y="141"/>
                </a:lnTo>
                <a:lnTo>
                  <a:pt x="93" y="139"/>
                </a:lnTo>
                <a:lnTo>
                  <a:pt x="89" y="136"/>
                </a:lnTo>
                <a:lnTo>
                  <a:pt x="85" y="134"/>
                </a:lnTo>
                <a:lnTo>
                  <a:pt x="82" y="132"/>
                </a:lnTo>
                <a:lnTo>
                  <a:pt x="85" y="132"/>
                </a:lnTo>
                <a:lnTo>
                  <a:pt x="89" y="130"/>
                </a:lnTo>
                <a:lnTo>
                  <a:pt x="87" y="122"/>
                </a:lnTo>
                <a:lnTo>
                  <a:pt x="81" y="115"/>
                </a:lnTo>
                <a:lnTo>
                  <a:pt x="73" y="108"/>
                </a:lnTo>
                <a:lnTo>
                  <a:pt x="66" y="100"/>
                </a:lnTo>
                <a:lnTo>
                  <a:pt x="57" y="93"/>
                </a:lnTo>
                <a:lnTo>
                  <a:pt x="49" y="88"/>
                </a:lnTo>
                <a:lnTo>
                  <a:pt x="40" y="83"/>
                </a:lnTo>
                <a:lnTo>
                  <a:pt x="33" y="81"/>
                </a:lnTo>
                <a:lnTo>
                  <a:pt x="29" y="74"/>
                </a:lnTo>
                <a:lnTo>
                  <a:pt x="24" y="6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39" name="Freeform 1817"/>
          <p:cNvSpPr>
            <a:spLocks/>
          </p:cNvSpPr>
          <p:nvPr/>
        </p:nvSpPr>
        <p:spPr bwMode="auto">
          <a:xfrm>
            <a:off x="1038225" y="2833010"/>
            <a:ext cx="157163" cy="188913"/>
          </a:xfrm>
          <a:custGeom>
            <a:avLst/>
            <a:gdLst>
              <a:gd name="T0" fmla="*/ 2147483647 w 298"/>
              <a:gd name="T1" fmla="*/ 2147483647 h 358"/>
              <a:gd name="T2" fmla="*/ 2147483647 w 298"/>
              <a:gd name="T3" fmla="*/ 2147483647 h 358"/>
              <a:gd name="T4" fmla="*/ 2147483647 w 298"/>
              <a:gd name="T5" fmla="*/ 2147483647 h 358"/>
              <a:gd name="T6" fmla="*/ 2147483647 w 298"/>
              <a:gd name="T7" fmla="*/ 2147483647 h 358"/>
              <a:gd name="T8" fmla="*/ 2147483647 w 298"/>
              <a:gd name="T9" fmla="*/ 2147483647 h 358"/>
              <a:gd name="T10" fmla="*/ 2147483647 w 298"/>
              <a:gd name="T11" fmla="*/ 2147483647 h 358"/>
              <a:gd name="T12" fmla="*/ 2147483647 w 298"/>
              <a:gd name="T13" fmla="*/ 2147483647 h 358"/>
              <a:gd name="T14" fmla="*/ 2147483647 w 298"/>
              <a:gd name="T15" fmla="*/ 2147483647 h 358"/>
              <a:gd name="T16" fmla="*/ 2147483647 w 298"/>
              <a:gd name="T17" fmla="*/ 2147483647 h 358"/>
              <a:gd name="T18" fmla="*/ 2147483647 w 298"/>
              <a:gd name="T19" fmla="*/ 2147483647 h 358"/>
              <a:gd name="T20" fmla="*/ 2147483647 w 298"/>
              <a:gd name="T21" fmla="*/ 2147483647 h 358"/>
              <a:gd name="T22" fmla="*/ 2147483647 w 298"/>
              <a:gd name="T23" fmla="*/ 2147483647 h 358"/>
              <a:gd name="T24" fmla="*/ 2147483647 w 298"/>
              <a:gd name="T25" fmla="*/ 2147483647 h 358"/>
              <a:gd name="T26" fmla="*/ 2147483647 w 298"/>
              <a:gd name="T27" fmla="*/ 2147483647 h 358"/>
              <a:gd name="T28" fmla="*/ 2147483647 w 298"/>
              <a:gd name="T29" fmla="*/ 2147483647 h 358"/>
              <a:gd name="T30" fmla="*/ 2147483647 w 298"/>
              <a:gd name="T31" fmla="*/ 2147483647 h 358"/>
              <a:gd name="T32" fmla="*/ 2147483647 w 298"/>
              <a:gd name="T33" fmla="*/ 2147483647 h 358"/>
              <a:gd name="T34" fmla="*/ 2147483647 w 298"/>
              <a:gd name="T35" fmla="*/ 2147483647 h 358"/>
              <a:gd name="T36" fmla="*/ 2147483647 w 298"/>
              <a:gd name="T37" fmla="*/ 2147483647 h 358"/>
              <a:gd name="T38" fmla="*/ 2147483647 w 298"/>
              <a:gd name="T39" fmla="*/ 2147483647 h 358"/>
              <a:gd name="T40" fmla="*/ 2147483647 w 298"/>
              <a:gd name="T41" fmla="*/ 2147483647 h 358"/>
              <a:gd name="T42" fmla="*/ 2147483647 w 298"/>
              <a:gd name="T43" fmla="*/ 2147483647 h 358"/>
              <a:gd name="T44" fmla="*/ 2147483647 w 298"/>
              <a:gd name="T45" fmla="*/ 2147483647 h 358"/>
              <a:gd name="T46" fmla="*/ 2147483647 w 298"/>
              <a:gd name="T47" fmla="*/ 2147483647 h 358"/>
              <a:gd name="T48" fmla="*/ 2147483647 w 298"/>
              <a:gd name="T49" fmla="*/ 2147483647 h 358"/>
              <a:gd name="T50" fmla="*/ 2147483647 w 298"/>
              <a:gd name="T51" fmla="*/ 2147483647 h 358"/>
              <a:gd name="T52" fmla="*/ 2147483647 w 298"/>
              <a:gd name="T53" fmla="*/ 2147483647 h 358"/>
              <a:gd name="T54" fmla="*/ 2147483647 w 298"/>
              <a:gd name="T55" fmla="*/ 2147483647 h 358"/>
              <a:gd name="T56" fmla="*/ 2147483647 w 298"/>
              <a:gd name="T57" fmla="*/ 2147483647 h 358"/>
              <a:gd name="T58" fmla="*/ 2147483647 w 298"/>
              <a:gd name="T59" fmla="*/ 2147483647 h 358"/>
              <a:gd name="T60" fmla="*/ 2147483647 w 298"/>
              <a:gd name="T61" fmla="*/ 2147483647 h 358"/>
              <a:gd name="T62" fmla="*/ 2147483647 w 298"/>
              <a:gd name="T63" fmla="*/ 2147483647 h 358"/>
              <a:gd name="T64" fmla="*/ 2147483647 w 298"/>
              <a:gd name="T65" fmla="*/ 2147483647 h 358"/>
              <a:gd name="T66" fmla="*/ 2147483647 w 298"/>
              <a:gd name="T67" fmla="*/ 2147483647 h 358"/>
              <a:gd name="T68" fmla="*/ 2147483647 w 298"/>
              <a:gd name="T69" fmla="*/ 2147483647 h 358"/>
              <a:gd name="T70" fmla="*/ 2147483647 w 298"/>
              <a:gd name="T71" fmla="*/ 2147483647 h 358"/>
              <a:gd name="T72" fmla="*/ 2147483647 w 298"/>
              <a:gd name="T73" fmla="*/ 2147483647 h 358"/>
              <a:gd name="T74" fmla="*/ 2147483647 w 298"/>
              <a:gd name="T75" fmla="*/ 2147483647 h 358"/>
              <a:gd name="T76" fmla="*/ 2147483647 w 298"/>
              <a:gd name="T77" fmla="*/ 2147483647 h 358"/>
              <a:gd name="T78" fmla="*/ 2147483647 w 298"/>
              <a:gd name="T79" fmla="*/ 2147483647 h 358"/>
              <a:gd name="T80" fmla="*/ 2147483647 w 298"/>
              <a:gd name="T81" fmla="*/ 2147483647 h 358"/>
              <a:gd name="T82" fmla="*/ 2147483647 w 298"/>
              <a:gd name="T83" fmla="*/ 2147483647 h 358"/>
              <a:gd name="T84" fmla="*/ 2147483647 w 298"/>
              <a:gd name="T85" fmla="*/ 2147483647 h 35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98"/>
              <a:gd name="T130" fmla="*/ 0 h 358"/>
              <a:gd name="T131" fmla="*/ 298 w 298"/>
              <a:gd name="T132" fmla="*/ 358 h 35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98" h="358">
                <a:moveTo>
                  <a:pt x="24" y="67"/>
                </a:moveTo>
                <a:lnTo>
                  <a:pt x="21" y="62"/>
                </a:lnTo>
                <a:lnTo>
                  <a:pt x="18" y="59"/>
                </a:lnTo>
                <a:lnTo>
                  <a:pt x="14" y="55"/>
                </a:lnTo>
                <a:lnTo>
                  <a:pt x="10" y="54"/>
                </a:lnTo>
                <a:lnTo>
                  <a:pt x="3" y="50"/>
                </a:lnTo>
                <a:lnTo>
                  <a:pt x="0" y="48"/>
                </a:lnTo>
                <a:lnTo>
                  <a:pt x="0" y="45"/>
                </a:lnTo>
                <a:lnTo>
                  <a:pt x="1" y="43"/>
                </a:lnTo>
                <a:lnTo>
                  <a:pt x="17" y="43"/>
                </a:lnTo>
                <a:lnTo>
                  <a:pt x="44" y="43"/>
                </a:lnTo>
                <a:lnTo>
                  <a:pt x="57" y="41"/>
                </a:lnTo>
                <a:lnTo>
                  <a:pt x="70" y="40"/>
                </a:lnTo>
                <a:lnTo>
                  <a:pt x="73" y="39"/>
                </a:lnTo>
                <a:lnTo>
                  <a:pt x="77" y="38"/>
                </a:lnTo>
                <a:lnTo>
                  <a:pt x="81" y="37"/>
                </a:lnTo>
                <a:lnTo>
                  <a:pt x="82" y="35"/>
                </a:lnTo>
                <a:lnTo>
                  <a:pt x="87" y="30"/>
                </a:lnTo>
                <a:lnTo>
                  <a:pt x="90" y="27"/>
                </a:lnTo>
                <a:lnTo>
                  <a:pt x="92" y="23"/>
                </a:lnTo>
                <a:lnTo>
                  <a:pt x="95" y="16"/>
                </a:lnTo>
                <a:lnTo>
                  <a:pt x="96" y="13"/>
                </a:lnTo>
                <a:lnTo>
                  <a:pt x="98" y="12"/>
                </a:lnTo>
                <a:lnTo>
                  <a:pt x="100" y="5"/>
                </a:lnTo>
                <a:lnTo>
                  <a:pt x="101" y="0"/>
                </a:lnTo>
                <a:lnTo>
                  <a:pt x="112" y="1"/>
                </a:lnTo>
                <a:lnTo>
                  <a:pt x="122" y="5"/>
                </a:lnTo>
                <a:lnTo>
                  <a:pt x="131" y="8"/>
                </a:lnTo>
                <a:lnTo>
                  <a:pt x="141" y="12"/>
                </a:lnTo>
                <a:lnTo>
                  <a:pt x="148" y="27"/>
                </a:lnTo>
                <a:lnTo>
                  <a:pt x="154" y="38"/>
                </a:lnTo>
                <a:lnTo>
                  <a:pt x="159" y="40"/>
                </a:lnTo>
                <a:lnTo>
                  <a:pt x="164" y="44"/>
                </a:lnTo>
                <a:lnTo>
                  <a:pt x="167" y="49"/>
                </a:lnTo>
                <a:lnTo>
                  <a:pt x="169" y="51"/>
                </a:lnTo>
                <a:lnTo>
                  <a:pt x="171" y="57"/>
                </a:lnTo>
                <a:lnTo>
                  <a:pt x="175" y="67"/>
                </a:lnTo>
                <a:lnTo>
                  <a:pt x="180" y="74"/>
                </a:lnTo>
                <a:lnTo>
                  <a:pt x="183" y="79"/>
                </a:lnTo>
                <a:lnTo>
                  <a:pt x="186" y="82"/>
                </a:lnTo>
                <a:lnTo>
                  <a:pt x="188" y="87"/>
                </a:lnTo>
                <a:lnTo>
                  <a:pt x="191" y="90"/>
                </a:lnTo>
                <a:lnTo>
                  <a:pt x="196" y="95"/>
                </a:lnTo>
                <a:lnTo>
                  <a:pt x="202" y="101"/>
                </a:lnTo>
                <a:lnTo>
                  <a:pt x="210" y="108"/>
                </a:lnTo>
                <a:lnTo>
                  <a:pt x="218" y="114"/>
                </a:lnTo>
                <a:lnTo>
                  <a:pt x="226" y="119"/>
                </a:lnTo>
                <a:lnTo>
                  <a:pt x="232" y="122"/>
                </a:lnTo>
                <a:lnTo>
                  <a:pt x="238" y="125"/>
                </a:lnTo>
                <a:lnTo>
                  <a:pt x="243" y="128"/>
                </a:lnTo>
                <a:lnTo>
                  <a:pt x="248" y="136"/>
                </a:lnTo>
                <a:lnTo>
                  <a:pt x="253" y="142"/>
                </a:lnTo>
                <a:lnTo>
                  <a:pt x="256" y="148"/>
                </a:lnTo>
                <a:lnTo>
                  <a:pt x="257" y="152"/>
                </a:lnTo>
                <a:lnTo>
                  <a:pt x="260" y="156"/>
                </a:lnTo>
                <a:lnTo>
                  <a:pt x="264" y="160"/>
                </a:lnTo>
                <a:lnTo>
                  <a:pt x="269" y="165"/>
                </a:lnTo>
                <a:lnTo>
                  <a:pt x="276" y="171"/>
                </a:lnTo>
                <a:lnTo>
                  <a:pt x="281" y="174"/>
                </a:lnTo>
                <a:lnTo>
                  <a:pt x="290" y="183"/>
                </a:lnTo>
                <a:lnTo>
                  <a:pt x="296" y="190"/>
                </a:lnTo>
                <a:lnTo>
                  <a:pt x="298" y="194"/>
                </a:lnTo>
                <a:lnTo>
                  <a:pt x="298" y="197"/>
                </a:lnTo>
                <a:lnTo>
                  <a:pt x="292" y="205"/>
                </a:lnTo>
                <a:lnTo>
                  <a:pt x="283" y="225"/>
                </a:lnTo>
                <a:lnTo>
                  <a:pt x="283" y="249"/>
                </a:lnTo>
                <a:lnTo>
                  <a:pt x="284" y="265"/>
                </a:lnTo>
                <a:lnTo>
                  <a:pt x="286" y="281"/>
                </a:lnTo>
                <a:lnTo>
                  <a:pt x="292" y="306"/>
                </a:lnTo>
                <a:lnTo>
                  <a:pt x="292" y="312"/>
                </a:lnTo>
                <a:lnTo>
                  <a:pt x="292" y="318"/>
                </a:lnTo>
                <a:lnTo>
                  <a:pt x="291" y="324"/>
                </a:lnTo>
                <a:lnTo>
                  <a:pt x="289" y="330"/>
                </a:lnTo>
                <a:lnTo>
                  <a:pt x="283" y="339"/>
                </a:lnTo>
                <a:lnTo>
                  <a:pt x="278" y="350"/>
                </a:lnTo>
                <a:lnTo>
                  <a:pt x="269" y="354"/>
                </a:lnTo>
                <a:lnTo>
                  <a:pt x="264" y="357"/>
                </a:lnTo>
                <a:lnTo>
                  <a:pt x="262" y="358"/>
                </a:lnTo>
                <a:lnTo>
                  <a:pt x="257" y="358"/>
                </a:lnTo>
                <a:lnTo>
                  <a:pt x="251" y="358"/>
                </a:lnTo>
                <a:lnTo>
                  <a:pt x="242" y="356"/>
                </a:lnTo>
                <a:lnTo>
                  <a:pt x="225" y="342"/>
                </a:lnTo>
                <a:lnTo>
                  <a:pt x="207" y="325"/>
                </a:lnTo>
                <a:lnTo>
                  <a:pt x="199" y="317"/>
                </a:lnTo>
                <a:lnTo>
                  <a:pt x="197" y="309"/>
                </a:lnTo>
                <a:lnTo>
                  <a:pt x="194" y="305"/>
                </a:lnTo>
                <a:lnTo>
                  <a:pt x="194" y="300"/>
                </a:lnTo>
                <a:lnTo>
                  <a:pt x="196" y="296"/>
                </a:lnTo>
                <a:lnTo>
                  <a:pt x="196" y="291"/>
                </a:lnTo>
                <a:lnTo>
                  <a:pt x="194" y="284"/>
                </a:lnTo>
                <a:lnTo>
                  <a:pt x="191" y="274"/>
                </a:lnTo>
                <a:lnTo>
                  <a:pt x="188" y="265"/>
                </a:lnTo>
                <a:lnTo>
                  <a:pt x="185" y="256"/>
                </a:lnTo>
                <a:lnTo>
                  <a:pt x="181" y="249"/>
                </a:lnTo>
                <a:lnTo>
                  <a:pt x="176" y="243"/>
                </a:lnTo>
                <a:lnTo>
                  <a:pt x="171" y="240"/>
                </a:lnTo>
                <a:lnTo>
                  <a:pt x="165" y="236"/>
                </a:lnTo>
                <a:lnTo>
                  <a:pt x="152" y="231"/>
                </a:lnTo>
                <a:lnTo>
                  <a:pt x="138" y="229"/>
                </a:lnTo>
                <a:lnTo>
                  <a:pt x="125" y="229"/>
                </a:lnTo>
                <a:lnTo>
                  <a:pt x="115" y="227"/>
                </a:lnTo>
                <a:lnTo>
                  <a:pt x="110" y="227"/>
                </a:lnTo>
                <a:lnTo>
                  <a:pt x="106" y="226"/>
                </a:lnTo>
                <a:lnTo>
                  <a:pt x="105" y="225"/>
                </a:lnTo>
                <a:lnTo>
                  <a:pt x="104" y="224"/>
                </a:lnTo>
                <a:lnTo>
                  <a:pt x="106" y="201"/>
                </a:lnTo>
                <a:lnTo>
                  <a:pt x="109" y="182"/>
                </a:lnTo>
                <a:lnTo>
                  <a:pt x="110" y="174"/>
                </a:lnTo>
                <a:lnTo>
                  <a:pt x="109" y="165"/>
                </a:lnTo>
                <a:lnTo>
                  <a:pt x="106" y="156"/>
                </a:lnTo>
                <a:lnTo>
                  <a:pt x="101" y="147"/>
                </a:lnTo>
                <a:lnTo>
                  <a:pt x="98" y="142"/>
                </a:lnTo>
                <a:lnTo>
                  <a:pt x="95" y="141"/>
                </a:lnTo>
                <a:lnTo>
                  <a:pt x="93" y="139"/>
                </a:lnTo>
                <a:lnTo>
                  <a:pt x="89" y="136"/>
                </a:lnTo>
                <a:lnTo>
                  <a:pt x="85" y="134"/>
                </a:lnTo>
                <a:lnTo>
                  <a:pt x="82" y="132"/>
                </a:lnTo>
                <a:lnTo>
                  <a:pt x="85" y="132"/>
                </a:lnTo>
                <a:lnTo>
                  <a:pt x="89" y="130"/>
                </a:lnTo>
                <a:lnTo>
                  <a:pt x="87" y="122"/>
                </a:lnTo>
                <a:lnTo>
                  <a:pt x="81" y="115"/>
                </a:lnTo>
                <a:lnTo>
                  <a:pt x="73" y="108"/>
                </a:lnTo>
                <a:lnTo>
                  <a:pt x="66" y="100"/>
                </a:lnTo>
                <a:lnTo>
                  <a:pt x="57" y="93"/>
                </a:lnTo>
                <a:lnTo>
                  <a:pt x="49" y="88"/>
                </a:lnTo>
                <a:lnTo>
                  <a:pt x="40" y="83"/>
                </a:lnTo>
                <a:lnTo>
                  <a:pt x="33" y="81"/>
                </a:lnTo>
                <a:lnTo>
                  <a:pt x="29" y="74"/>
                </a:lnTo>
                <a:lnTo>
                  <a:pt x="24" y="6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0" name="Freeform 1818"/>
          <p:cNvSpPr>
            <a:spLocks/>
          </p:cNvSpPr>
          <p:nvPr/>
        </p:nvSpPr>
        <p:spPr bwMode="auto">
          <a:xfrm>
            <a:off x="1262063" y="3117173"/>
            <a:ext cx="49212" cy="101600"/>
          </a:xfrm>
          <a:custGeom>
            <a:avLst/>
            <a:gdLst>
              <a:gd name="T0" fmla="*/ 2147483647 w 94"/>
              <a:gd name="T1" fmla="*/ 2147483647 h 191"/>
              <a:gd name="T2" fmla="*/ 2147483647 w 94"/>
              <a:gd name="T3" fmla="*/ 2147483647 h 191"/>
              <a:gd name="T4" fmla="*/ 2147483647 w 94"/>
              <a:gd name="T5" fmla="*/ 0 h 191"/>
              <a:gd name="T6" fmla="*/ 2147483647 w 94"/>
              <a:gd name="T7" fmla="*/ 2147483647 h 191"/>
              <a:gd name="T8" fmla="*/ 2147483647 w 94"/>
              <a:gd name="T9" fmla="*/ 2147483647 h 191"/>
              <a:gd name="T10" fmla="*/ 2147483647 w 94"/>
              <a:gd name="T11" fmla="*/ 2147483647 h 191"/>
              <a:gd name="T12" fmla="*/ 2147483647 w 94"/>
              <a:gd name="T13" fmla="*/ 2147483647 h 191"/>
              <a:gd name="T14" fmla="*/ 2147483647 w 94"/>
              <a:gd name="T15" fmla="*/ 2147483647 h 191"/>
              <a:gd name="T16" fmla="*/ 2147483647 w 94"/>
              <a:gd name="T17" fmla="*/ 2147483647 h 191"/>
              <a:gd name="T18" fmla="*/ 2147483647 w 94"/>
              <a:gd name="T19" fmla="*/ 2147483647 h 191"/>
              <a:gd name="T20" fmla="*/ 2147483647 w 94"/>
              <a:gd name="T21" fmla="*/ 2147483647 h 191"/>
              <a:gd name="T22" fmla="*/ 2147483647 w 94"/>
              <a:gd name="T23" fmla="*/ 2147483647 h 191"/>
              <a:gd name="T24" fmla="*/ 2147483647 w 94"/>
              <a:gd name="T25" fmla="*/ 2147483647 h 191"/>
              <a:gd name="T26" fmla="*/ 2147483647 w 94"/>
              <a:gd name="T27" fmla="*/ 2147483647 h 191"/>
              <a:gd name="T28" fmla="*/ 2147483647 w 94"/>
              <a:gd name="T29" fmla="*/ 2147483647 h 191"/>
              <a:gd name="T30" fmla="*/ 2147483647 w 94"/>
              <a:gd name="T31" fmla="*/ 2147483647 h 191"/>
              <a:gd name="T32" fmla="*/ 2147483647 w 94"/>
              <a:gd name="T33" fmla="*/ 2147483647 h 191"/>
              <a:gd name="T34" fmla="*/ 2147483647 w 94"/>
              <a:gd name="T35" fmla="*/ 2147483647 h 191"/>
              <a:gd name="T36" fmla="*/ 2147483647 w 94"/>
              <a:gd name="T37" fmla="*/ 2147483647 h 191"/>
              <a:gd name="T38" fmla="*/ 2147483647 w 94"/>
              <a:gd name="T39" fmla="*/ 2147483647 h 191"/>
              <a:gd name="T40" fmla="*/ 2147483647 w 94"/>
              <a:gd name="T41" fmla="*/ 2147483647 h 191"/>
              <a:gd name="T42" fmla="*/ 2147483647 w 94"/>
              <a:gd name="T43" fmla="*/ 2147483647 h 191"/>
              <a:gd name="T44" fmla="*/ 2147483647 w 94"/>
              <a:gd name="T45" fmla="*/ 2147483647 h 191"/>
              <a:gd name="T46" fmla="*/ 2147483647 w 94"/>
              <a:gd name="T47" fmla="*/ 2147483647 h 191"/>
              <a:gd name="T48" fmla="*/ 2147483647 w 94"/>
              <a:gd name="T49" fmla="*/ 2147483647 h 191"/>
              <a:gd name="T50" fmla="*/ 2147483647 w 94"/>
              <a:gd name="T51" fmla="*/ 2147483647 h 191"/>
              <a:gd name="T52" fmla="*/ 0 w 94"/>
              <a:gd name="T53" fmla="*/ 2147483647 h 191"/>
              <a:gd name="T54" fmla="*/ 2147483647 w 94"/>
              <a:gd name="T55" fmla="*/ 2147483647 h 191"/>
              <a:gd name="T56" fmla="*/ 2147483647 w 94"/>
              <a:gd name="T57" fmla="*/ 2147483647 h 191"/>
              <a:gd name="T58" fmla="*/ 2147483647 w 94"/>
              <a:gd name="T59" fmla="*/ 2147483647 h 191"/>
              <a:gd name="T60" fmla="*/ 2147483647 w 94"/>
              <a:gd name="T61" fmla="*/ 2147483647 h 191"/>
              <a:gd name="T62" fmla="*/ 2147483647 w 94"/>
              <a:gd name="T63" fmla="*/ 2147483647 h 191"/>
              <a:gd name="T64" fmla="*/ 2147483647 w 94"/>
              <a:gd name="T65" fmla="*/ 2147483647 h 191"/>
              <a:gd name="T66" fmla="*/ 2147483647 w 94"/>
              <a:gd name="T67" fmla="*/ 2147483647 h 191"/>
              <a:gd name="T68" fmla="*/ 2147483647 w 94"/>
              <a:gd name="T69" fmla="*/ 2147483647 h 191"/>
              <a:gd name="T70" fmla="*/ 2147483647 w 94"/>
              <a:gd name="T71" fmla="*/ 2147483647 h 191"/>
              <a:gd name="T72" fmla="*/ 2147483647 w 94"/>
              <a:gd name="T73" fmla="*/ 2147483647 h 191"/>
              <a:gd name="T74" fmla="*/ 2147483647 w 94"/>
              <a:gd name="T75" fmla="*/ 2147483647 h 191"/>
              <a:gd name="T76" fmla="*/ 2147483647 w 94"/>
              <a:gd name="T77" fmla="*/ 2147483647 h 191"/>
              <a:gd name="T78" fmla="*/ 2147483647 w 94"/>
              <a:gd name="T79" fmla="*/ 2147483647 h 191"/>
              <a:gd name="T80" fmla="*/ 2147483647 w 94"/>
              <a:gd name="T81" fmla="*/ 2147483647 h 191"/>
              <a:gd name="T82" fmla="*/ 2147483647 w 94"/>
              <a:gd name="T83" fmla="*/ 2147483647 h 191"/>
              <a:gd name="T84" fmla="*/ 2147483647 w 94"/>
              <a:gd name="T85" fmla="*/ 2147483647 h 191"/>
              <a:gd name="T86" fmla="*/ 2147483647 w 94"/>
              <a:gd name="T87" fmla="*/ 2147483647 h 191"/>
              <a:gd name="T88" fmla="*/ 2147483647 w 94"/>
              <a:gd name="T89" fmla="*/ 2147483647 h 191"/>
              <a:gd name="T90" fmla="*/ 2147483647 w 94"/>
              <a:gd name="T91" fmla="*/ 2147483647 h 191"/>
              <a:gd name="T92" fmla="*/ 2147483647 w 94"/>
              <a:gd name="T93" fmla="*/ 2147483647 h 191"/>
              <a:gd name="T94" fmla="*/ 2147483647 w 94"/>
              <a:gd name="T95" fmla="*/ 2147483647 h 191"/>
              <a:gd name="T96" fmla="*/ 2147483647 w 94"/>
              <a:gd name="T97" fmla="*/ 2147483647 h 191"/>
              <a:gd name="T98" fmla="*/ 2147483647 w 94"/>
              <a:gd name="T99" fmla="*/ 2147483647 h 19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4"/>
              <a:gd name="T151" fmla="*/ 0 h 191"/>
              <a:gd name="T152" fmla="*/ 94 w 94"/>
              <a:gd name="T153" fmla="*/ 191 h 19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4" h="191">
                <a:moveTo>
                  <a:pt x="5" y="5"/>
                </a:moveTo>
                <a:lnTo>
                  <a:pt x="5" y="5"/>
                </a:lnTo>
                <a:lnTo>
                  <a:pt x="11" y="4"/>
                </a:lnTo>
                <a:lnTo>
                  <a:pt x="21" y="2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7" y="2"/>
                </a:lnTo>
                <a:lnTo>
                  <a:pt x="40" y="4"/>
                </a:lnTo>
                <a:lnTo>
                  <a:pt x="43" y="8"/>
                </a:lnTo>
                <a:lnTo>
                  <a:pt x="48" y="15"/>
                </a:lnTo>
                <a:lnTo>
                  <a:pt x="51" y="21"/>
                </a:lnTo>
                <a:lnTo>
                  <a:pt x="59" y="31"/>
                </a:lnTo>
                <a:lnTo>
                  <a:pt x="64" y="39"/>
                </a:lnTo>
                <a:lnTo>
                  <a:pt x="66" y="43"/>
                </a:lnTo>
                <a:lnTo>
                  <a:pt x="67" y="48"/>
                </a:lnTo>
                <a:lnTo>
                  <a:pt x="69" y="53"/>
                </a:lnTo>
                <a:lnTo>
                  <a:pt x="69" y="59"/>
                </a:lnTo>
                <a:lnTo>
                  <a:pt x="72" y="65"/>
                </a:lnTo>
                <a:lnTo>
                  <a:pt x="72" y="68"/>
                </a:lnTo>
                <a:lnTo>
                  <a:pt x="75" y="73"/>
                </a:lnTo>
                <a:lnTo>
                  <a:pt x="83" y="84"/>
                </a:lnTo>
                <a:lnTo>
                  <a:pt x="89" y="96"/>
                </a:lnTo>
                <a:lnTo>
                  <a:pt x="94" y="103"/>
                </a:lnTo>
                <a:lnTo>
                  <a:pt x="94" y="110"/>
                </a:lnTo>
                <a:lnTo>
                  <a:pt x="92" y="117"/>
                </a:lnTo>
                <a:lnTo>
                  <a:pt x="91" y="119"/>
                </a:lnTo>
                <a:lnTo>
                  <a:pt x="88" y="121"/>
                </a:lnTo>
                <a:lnTo>
                  <a:pt x="84" y="121"/>
                </a:lnTo>
                <a:lnTo>
                  <a:pt x="80" y="121"/>
                </a:lnTo>
                <a:lnTo>
                  <a:pt x="78" y="120"/>
                </a:lnTo>
                <a:lnTo>
                  <a:pt x="75" y="121"/>
                </a:lnTo>
                <a:lnTo>
                  <a:pt x="76" y="131"/>
                </a:lnTo>
                <a:lnTo>
                  <a:pt x="77" y="139"/>
                </a:lnTo>
                <a:lnTo>
                  <a:pt x="77" y="147"/>
                </a:lnTo>
                <a:lnTo>
                  <a:pt x="76" y="156"/>
                </a:lnTo>
                <a:lnTo>
                  <a:pt x="75" y="161"/>
                </a:lnTo>
                <a:lnTo>
                  <a:pt x="73" y="166"/>
                </a:lnTo>
                <a:lnTo>
                  <a:pt x="71" y="169"/>
                </a:lnTo>
                <a:lnTo>
                  <a:pt x="66" y="172"/>
                </a:lnTo>
                <a:lnTo>
                  <a:pt x="65" y="177"/>
                </a:lnTo>
                <a:lnTo>
                  <a:pt x="62" y="179"/>
                </a:lnTo>
                <a:lnTo>
                  <a:pt x="60" y="180"/>
                </a:lnTo>
                <a:lnTo>
                  <a:pt x="56" y="180"/>
                </a:lnTo>
                <a:lnTo>
                  <a:pt x="48" y="180"/>
                </a:lnTo>
                <a:lnTo>
                  <a:pt x="37" y="181"/>
                </a:lnTo>
                <a:lnTo>
                  <a:pt x="28" y="185"/>
                </a:lnTo>
                <a:lnTo>
                  <a:pt x="16" y="190"/>
                </a:lnTo>
                <a:lnTo>
                  <a:pt x="10" y="191"/>
                </a:lnTo>
                <a:lnTo>
                  <a:pt x="5" y="191"/>
                </a:lnTo>
                <a:lnTo>
                  <a:pt x="4" y="190"/>
                </a:lnTo>
                <a:lnTo>
                  <a:pt x="1" y="188"/>
                </a:lnTo>
                <a:lnTo>
                  <a:pt x="1" y="185"/>
                </a:lnTo>
                <a:lnTo>
                  <a:pt x="0" y="181"/>
                </a:lnTo>
                <a:lnTo>
                  <a:pt x="6" y="180"/>
                </a:lnTo>
                <a:lnTo>
                  <a:pt x="12" y="178"/>
                </a:lnTo>
                <a:lnTo>
                  <a:pt x="17" y="175"/>
                </a:lnTo>
                <a:lnTo>
                  <a:pt x="21" y="172"/>
                </a:lnTo>
                <a:lnTo>
                  <a:pt x="23" y="167"/>
                </a:lnTo>
                <a:lnTo>
                  <a:pt x="23" y="162"/>
                </a:lnTo>
                <a:lnTo>
                  <a:pt x="23" y="156"/>
                </a:lnTo>
                <a:lnTo>
                  <a:pt x="23" y="151"/>
                </a:lnTo>
                <a:lnTo>
                  <a:pt x="22" y="139"/>
                </a:lnTo>
                <a:lnTo>
                  <a:pt x="22" y="126"/>
                </a:lnTo>
                <a:lnTo>
                  <a:pt x="27" y="118"/>
                </a:lnTo>
                <a:lnTo>
                  <a:pt x="32" y="112"/>
                </a:lnTo>
                <a:lnTo>
                  <a:pt x="38" y="106"/>
                </a:lnTo>
                <a:lnTo>
                  <a:pt x="44" y="101"/>
                </a:lnTo>
                <a:lnTo>
                  <a:pt x="44" y="99"/>
                </a:lnTo>
                <a:lnTo>
                  <a:pt x="49" y="97"/>
                </a:lnTo>
                <a:lnTo>
                  <a:pt x="50" y="96"/>
                </a:lnTo>
                <a:lnTo>
                  <a:pt x="50" y="93"/>
                </a:lnTo>
                <a:lnTo>
                  <a:pt x="48" y="90"/>
                </a:lnTo>
                <a:lnTo>
                  <a:pt x="47" y="87"/>
                </a:lnTo>
                <a:lnTo>
                  <a:pt x="44" y="82"/>
                </a:lnTo>
                <a:lnTo>
                  <a:pt x="44" y="76"/>
                </a:lnTo>
                <a:lnTo>
                  <a:pt x="45" y="70"/>
                </a:lnTo>
                <a:lnTo>
                  <a:pt x="45" y="69"/>
                </a:lnTo>
                <a:lnTo>
                  <a:pt x="45" y="68"/>
                </a:lnTo>
                <a:lnTo>
                  <a:pt x="47" y="63"/>
                </a:lnTo>
                <a:lnTo>
                  <a:pt x="47" y="55"/>
                </a:lnTo>
                <a:lnTo>
                  <a:pt x="45" y="53"/>
                </a:lnTo>
                <a:lnTo>
                  <a:pt x="44" y="52"/>
                </a:lnTo>
                <a:lnTo>
                  <a:pt x="40" y="52"/>
                </a:lnTo>
                <a:lnTo>
                  <a:pt x="37" y="53"/>
                </a:lnTo>
                <a:lnTo>
                  <a:pt x="32" y="51"/>
                </a:lnTo>
                <a:lnTo>
                  <a:pt x="27" y="46"/>
                </a:lnTo>
                <a:lnTo>
                  <a:pt x="28" y="46"/>
                </a:lnTo>
                <a:lnTo>
                  <a:pt x="29" y="44"/>
                </a:lnTo>
                <a:lnTo>
                  <a:pt x="31" y="43"/>
                </a:lnTo>
                <a:lnTo>
                  <a:pt x="31" y="41"/>
                </a:lnTo>
                <a:lnTo>
                  <a:pt x="31" y="35"/>
                </a:lnTo>
                <a:lnTo>
                  <a:pt x="28" y="28"/>
                </a:lnTo>
                <a:lnTo>
                  <a:pt x="25" y="21"/>
                </a:lnTo>
                <a:lnTo>
                  <a:pt x="20" y="15"/>
                </a:lnTo>
                <a:lnTo>
                  <a:pt x="17" y="11"/>
                </a:lnTo>
                <a:lnTo>
                  <a:pt x="13" y="9"/>
                </a:lnTo>
                <a:lnTo>
                  <a:pt x="10" y="6"/>
                </a:lnTo>
                <a:lnTo>
                  <a:pt x="5" y="5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1" name="Freeform 1819"/>
          <p:cNvSpPr>
            <a:spLocks/>
          </p:cNvSpPr>
          <p:nvPr/>
        </p:nvSpPr>
        <p:spPr bwMode="auto">
          <a:xfrm>
            <a:off x="1262063" y="3117173"/>
            <a:ext cx="49212" cy="101600"/>
          </a:xfrm>
          <a:custGeom>
            <a:avLst/>
            <a:gdLst>
              <a:gd name="T0" fmla="*/ 2147483647 w 94"/>
              <a:gd name="T1" fmla="*/ 2147483647 h 191"/>
              <a:gd name="T2" fmla="*/ 2147483647 w 94"/>
              <a:gd name="T3" fmla="*/ 2147483647 h 191"/>
              <a:gd name="T4" fmla="*/ 2147483647 w 94"/>
              <a:gd name="T5" fmla="*/ 0 h 191"/>
              <a:gd name="T6" fmla="*/ 2147483647 w 94"/>
              <a:gd name="T7" fmla="*/ 2147483647 h 191"/>
              <a:gd name="T8" fmla="*/ 2147483647 w 94"/>
              <a:gd name="T9" fmla="*/ 2147483647 h 191"/>
              <a:gd name="T10" fmla="*/ 2147483647 w 94"/>
              <a:gd name="T11" fmla="*/ 2147483647 h 191"/>
              <a:gd name="T12" fmla="*/ 2147483647 w 94"/>
              <a:gd name="T13" fmla="*/ 2147483647 h 191"/>
              <a:gd name="T14" fmla="*/ 2147483647 w 94"/>
              <a:gd name="T15" fmla="*/ 2147483647 h 191"/>
              <a:gd name="T16" fmla="*/ 2147483647 w 94"/>
              <a:gd name="T17" fmla="*/ 2147483647 h 191"/>
              <a:gd name="T18" fmla="*/ 2147483647 w 94"/>
              <a:gd name="T19" fmla="*/ 2147483647 h 191"/>
              <a:gd name="T20" fmla="*/ 2147483647 w 94"/>
              <a:gd name="T21" fmla="*/ 2147483647 h 191"/>
              <a:gd name="T22" fmla="*/ 2147483647 w 94"/>
              <a:gd name="T23" fmla="*/ 2147483647 h 191"/>
              <a:gd name="T24" fmla="*/ 2147483647 w 94"/>
              <a:gd name="T25" fmla="*/ 2147483647 h 191"/>
              <a:gd name="T26" fmla="*/ 2147483647 w 94"/>
              <a:gd name="T27" fmla="*/ 2147483647 h 191"/>
              <a:gd name="T28" fmla="*/ 2147483647 w 94"/>
              <a:gd name="T29" fmla="*/ 2147483647 h 191"/>
              <a:gd name="T30" fmla="*/ 2147483647 w 94"/>
              <a:gd name="T31" fmla="*/ 2147483647 h 191"/>
              <a:gd name="T32" fmla="*/ 2147483647 w 94"/>
              <a:gd name="T33" fmla="*/ 2147483647 h 191"/>
              <a:gd name="T34" fmla="*/ 2147483647 w 94"/>
              <a:gd name="T35" fmla="*/ 2147483647 h 191"/>
              <a:gd name="T36" fmla="*/ 2147483647 w 94"/>
              <a:gd name="T37" fmla="*/ 2147483647 h 191"/>
              <a:gd name="T38" fmla="*/ 2147483647 w 94"/>
              <a:gd name="T39" fmla="*/ 2147483647 h 191"/>
              <a:gd name="T40" fmla="*/ 2147483647 w 94"/>
              <a:gd name="T41" fmla="*/ 2147483647 h 191"/>
              <a:gd name="T42" fmla="*/ 2147483647 w 94"/>
              <a:gd name="T43" fmla="*/ 2147483647 h 191"/>
              <a:gd name="T44" fmla="*/ 2147483647 w 94"/>
              <a:gd name="T45" fmla="*/ 2147483647 h 191"/>
              <a:gd name="T46" fmla="*/ 2147483647 w 94"/>
              <a:gd name="T47" fmla="*/ 2147483647 h 191"/>
              <a:gd name="T48" fmla="*/ 2147483647 w 94"/>
              <a:gd name="T49" fmla="*/ 2147483647 h 191"/>
              <a:gd name="T50" fmla="*/ 2147483647 w 94"/>
              <a:gd name="T51" fmla="*/ 2147483647 h 191"/>
              <a:gd name="T52" fmla="*/ 0 w 94"/>
              <a:gd name="T53" fmla="*/ 2147483647 h 191"/>
              <a:gd name="T54" fmla="*/ 2147483647 w 94"/>
              <a:gd name="T55" fmla="*/ 2147483647 h 191"/>
              <a:gd name="T56" fmla="*/ 2147483647 w 94"/>
              <a:gd name="T57" fmla="*/ 2147483647 h 191"/>
              <a:gd name="T58" fmla="*/ 2147483647 w 94"/>
              <a:gd name="T59" fmla="*/ 2147483647 h 191"/>
              <a:gd name="T60" fmla="*/ 2147483647 w 94"/>
              <a:gd name="T61" fmla="*/ 2147483647 h 191"/>
              <a:gd name="T62" fmla="*/ 2147483647 w 94"/>
              <a:gd name="T63" fmla="*/ 2147483647 h 191"/>
              <a:gd name="T64" fmla="*/ 2147483647 w 94"/>
              <a:gd name="T65" fmla="*/ 2147483647 h 191"/>
              <a:gd name="T66" fmla="*/ 2147483647 w 94"/>
              <a:gd name="T67" fmla="*/ 2147483647 h 191"/>
              <a:gd name="T68" fmla="*/ 2147483647 w 94"/>
              <a:gd name="T69" fmla="*/ 2147483647 h 191"/>
              <a:gd name="T70" fmla="*/ 2147483647 w 94"/>
              <a:gd name="T71" fmla="*/ 2147483647 h 191"/>
              <a:gd name="T72" fmla="*/ 2147483647 w 94"/>
              <a:gd name="T73" fmla="*/ 2147483647 h 191"/>
              <a:gd name="T74" fmla="*/ 2147483647 w 94"/>
              <a:gd name="T75" fmla="*/ 2147483647 h 191"/>
              <a:gd name="T76" fmla="*/ 2147483647 w 94"/>
              <a:gd name="T77" fmla="*/ 2147483647 h 191"/>
              <a:gd name="T78" fmla="*/ 2147483647 w 94"/>
              <a:gd name="T79" fmla="*/ 2147483647 h 191"/>
              <a:gd name="T80" fmla="*/ 2147483647 w 94"/>
              <a:gd name="T81" fmla="*/ 2147483647 h 191"/>
              <a:gd name="T82" fmla="*/ 2147483647 w 94"/>
              <a:gd name="T83" fmla="*/ 2147483647 h 191"/>
              <a:gd name="T84" fmla="*/ 2147483647 w 94"/>
              <a:gd name="T85" fmla="*/ 2147483647 h 191"/>
              <a:gd name="T86" fmla="*/ 2147483647 w 94"/>
              <a:gd name="T87" fmla="*/ 2147483647 h 191"/>
              <a:gd name="T88" fmla="*/ 2147483647 w 94"/>
              <a:gd name="T89" fmla="*/ 2147483647 h 191"/>
              <a:gd name="T90" fmla="*/ 2147483647 w 94"/>
              <a:gd name="T91" fmla="*/ 2147483647 h 191"/>
              <a:gd name="T92" fmla="*/ 2147483647 w 94"/>
              <a:gd name="T93" fmla="*/ 2147483647 h 191"/>
              <a:gd name="T94" fmla="*/ 2147483647 w 94"/>
              <a:gd name="T95" fmla="*/ 2147483647 h 191"/>
              <a:gd name="T96" fmla="*/ 2147483647 w 94"/>
              <a:gd name="T97" fmla="*/ 2147483647 h 191"/>
              <a:gd name="T98" fmla="*/ 2147483647 w 94"/>
              <a:gd name="T99" fmla="*/ 2147483647 h 19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4"/>
              <a:gd name="T151" fmla="*/ 0 h 191"/>
              <a:gd name="T152" fmla="*/ 94 w 94"/>
              <a:gd name="T153" fmla="*/ 191 h 19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4" h="191">
                <a:moveTo>
                  <a:pt x="5" y="5"/>
                </a:moveTo>
                <a:lnTo>
                  <a:pt x="5" y="5"/>
                </a:lnTo>
                <a:lnTo>
                  <a:pt x="11" y="4"/>
                </a:lnTo>
                <a:lnTo>
                  <a:pt x="21" y="2"/>
                </a:lnTo>
                <a:lnTo>
                  <a:pt x="27" y="0"/>
                </a:lnTo>
                <a:lnTo>
                  <a:pt x="32" y="0"/>
                </a:lnTo>
                <a:lnTo>
                  <a:pt x="34" y="2"/>
                </a:lnTo>
                <a:lnTo>
                  <a:pt x="37" y="2"/>
                </a:lnTo>
                <a:lnTo>
                  <a:pt x="40" y="4"/>
                </a:lnTo>
                <a:lnTo>
                  <a:pt x="43" y="8"/>
                </a:lnTo>
                <a:lnTo>
                  <a:pt x="48" y="15"/>
                </a:lnTo>
                <a:lnTo>
                  <a:pt x="51" y="21"/>
                </a:lnTo>
                <a:lnTo>
                  <a:pt x="59" y="31"/>
                </a:lnTo>
                <a:lnTo>
                  <a:pt x="64" y="39"/>
                </a:lnTo>
                <a:lnTo>
                  <a:pt x="66" y="43"/>
                </a:lnTo>
                <a:lnTo>
                  <a:pt x="67" y="48"/>
                </a:lnTo>
                <a:lnTo>
                  <a:pt x="69" y="53"/>
                </a:lnTo>
                <a:lnTo>
                  <a:pt x="69" y="59"/>
                </a:lnTo>
                <a:lnTo>
                  <a:pt x="72" y="65"/>
                </a:lnTo>
                <a:lnTo>
                  <a:pt x="72" y="68"/>
                </a:lnTo>
                <a:lnTo>
                  <a:pt x="75" y="73"/>
                </a:lnTo>
                <a:lnTo>
                  <a:pt x="83" y="84"/>
                </a:lnTo>
                <a:lnTo>
                  <a:pt x="89" y="96"/>
                </a:lnTo>
                <a:lnTo>
                  <a:pt x="94" y="103"/>
                </a:lnTo>
                <a:lnTo>
                  <a:pt x="94" y="110"/>
                </a:lnTo>
                <a:lnTo>
                  <a:pt x="92" y="117"/>
                </a:lnTo>
                <a:lnTo>
                  <a:pt x="91" y="119"/>
                </a:lnTo>
                <a:lnTo>
                  <a:pt x="88" y="121"/>
                </a:lnTo>
                <a:lnTo>
                  <a:pt x="84" y="121"/>
                </a:lnTo>
                <a:lnTo>
                  <a:pt x="80" y="121"/>
                </a:lnTo>
                <a:lnTo>
                  <a:pt x="78" y="120"/>
                </a:lnTo>
                <a:lnTo>
                  <a:pt x="75" y="121"/>
                </a:lnTo>
                <a:lnTo>
                  <a:pt x="76" y="131"/>
                </a:lnTo>
                <a:lnTo>
                  <a:pt x="77" y="139"/>
                </a:lnTo>
                <a:lnTo>
                  <a:pt x="77" y="147"/>
                </a:lnTo>
                <a:lnTo>
                  <a:pt x="76" y="156"/>
                </a:lnTo>
                <a:lnTo>
                  <a:pt x="75" y="161"/>
                </a:lnTo>
                <a:lnTo>
                  <a:pt x="73" y="166"/>
                </a:lnTo>
                <a:lnTo>
                  <a:pt x="71" y="169"/>
                </a:lnTo>
                <a:lnTo>
                  <a:pt x="66" y="172"/>
                </a:lnTo>
                <a:lnTo>
                  <a:pt x="65" y="177"/>
                </a:lnTo>
                <a:lnTo>
                  <a:pt x="62" y="179"/>
                </a:lnTo>
                <a:lnTo>
                  <a:pt x="60" y="180"/>
                </a:lnTo>
                <a:lnTo>
                  <a:pt x="56" y="180"/>
                </a:lnTo>
                <a:lnTo>
                  <a:pt x="48" y="180"/>
                </a:lnTo>
                <a:lnTo>
                  <a:pt x="37" y="181"/>
                </a:lnTo>
                <a:lnTo>
                  <a:pt x="28" y="185"/>
                </a:lnTo>
                <a:lnTo>
                  <a:pt x="16" y="190"/>
                </a:lnTo>
                <a:lnTo>
                  <a:pt x="10" y="191"/>
                </a:lnTo>
                <a:lnTo>
                  <a:pt x="5" y="191"/>
                </a:lnTo>
                <a:lnTo>
                  <a:pt x="4" y="190"/>
                </a:lnTo>
                <a:lnTo>
                  <a:pt x="1" y="188"/>
                </a:lnTo>
                <a:lnTo>
                  <a:pt x="1" y="185"/>
                </a:lnTo>
                <a:lnTo>
                  <a:pt x="0" y="181"/>
                </a:lnTo>
                <a:lnTo>
                  <a:pt x="6" y="180"/>
                </a:lnTo>
                <a:lnTo>
                  <a:pt x="12" y="178"/>
                </a:lnTo>
                <a:lnTo>
                  <a:pt x="17" y="175"/>
                </a:lnTo>
                <a:lnTo>
                  <a:pt x="21" y="172"/>
                </a:lnTo>
                <a:lnTo>
                  <a:pt x="23" y="167"/>
                </a:lnTo>
                <a:lnTo>
                  <a:pt x="23" y="162"/>
                </a:lnTo>
                <a:lnTo>
                  <a:pt x="23" y="156"/>
                </a:lnTo>
                <a:lnTo>
                  <a:pt x="23" y="151"/>
                </a:lnTo>
                <a:lnTo>
                  <a:pt x="22" y="139"/>
                </a:lnTo>
                <a:lnTo>
                  <a:pt x="22" y="126"/>
                </a:lnTo>
                <a:lnTo>
                  <a:pt x="27" y="118"/>
                </a:lnTo>
                <a:lnTo>
                  <a:pt x="32" y="112"/>
                </a:lnTo>
                <a:lnTo>
                  <a:pt x="38" y="106"/>
                </a:lnTo>
                <a:lnTo>
                  <a:pt x="44" y="101"/>
                </a:lnTo>
                <a:lnTo>
                  <a:pt x="44" y="99"/>
                </a:lnTo>
                <a:lnTo>
                  <a:pt x="49" y="97"/>
                </a:lnTo>
                <a:lnTo>
                  <a:pt x="50" y="96"/>
                </a:lnTo>
                <a:lnTo>
                  <a:pt x="50" y="93"/>
                </a:lnTo>
                <a:lnTo>
                  <a:pt x="48" y="90"/>
                </a:lnTo>
                <a:lnTo>
                  <a:pt x="47" y="87"/>
                </a:lnTo>
                <a:lnTo>
                  <a:pt x="44" y="82"/>
                </a:lnTo>
                <a:lnTo>
                  <a:pt x="44" y="76"/>
                </a:lnTo>
                <a:lnTo>
                  <a:pt x="45" y="70"/>
                </a:lnTo>
                <a:lnTo>
                  <a:pt x="45" y="69"/>
                </a:lnTo>
                <a:lnTo>
                  <a:pt x="45" y="68"/>
                </a:lnTo>
                <a:lnTo>
                  <a:pt x="47" y="63"/>
                </a:lnTo>
                <a:lnTo>
                  <a:pt x="47" y="55"/>
                </a:lnTo>
                <a:lnTo>
                  <a:pt x="45" y="53"/>
                </a:lnTo>
                <a:lnTo>
                  <a:pt x="44" y="52"/>
                </a:lnTo>
                <a:lnTo>
                  <a:pt x="40" y="52"/>
                </a:lnTo>
                <a:lnTo>
                  <a:pt x="37" y="53"/>
                </a:lnTo>
                <a:lnTo>
                  <a:pt x="32" y="51"/>
                </a:lnTo>
                <a:lnTo>
                  <a:pt x="27" y="46"/>
                </a:lnTo>
                <a:lnTo>
                  <a:pt x="28" y="46"/>
                </a:lnTo>
                <a:lnTo>
                  <a:pt x="29" y="44"/>
                </a:lnTo>
                <a:lnTo>
                  <a:pt x="31" y="43"/>
                </a:lnTo>
                <a:lnTo>
                  <a:pt x="31" y="41"/>
                </a:lnTo>
                <a:lnTo>
                  <a:pt x="31" y="35"/>
                </a:lnTo>
                <a:lnTo>
                  <a:pt x="28" y="28"/>
                </a:lnTo>
                <a:lnTo>
                  <a:pt x="25" y="21"/>
                </a:lnTo>
                <a:lnTo>
                  <a:pt x="20" y="15"/>
                </a:lnTo>
                <a:lnTo>
                  <a:pt x="17" y="11"/>
                </a:lnTo>
                <a:lnTo>
                  <a:pt x="13" y="9"/>
                </a:lnTo>
                <a:lnTo>
                  <a:pt x="10" y="6"/>
                </a:lnTo>
                <a:lnTo>
                  <a:pt x="5" y="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2" name="Freeform 1820"/>
          <p:cNvSpPr>
            <a:spLocks/>
          </p:cNvSpPr>
          <p:nvPr/>
        </p:nvSpPr>
        <p:spPr bwMode="auto">
          <a:xfrm>
            <a:off x="1258888" y="3126698"/>
            <a:ext cx="9525" cy="4762"/>
          </a:xfrm>
          <a:custGeom>
            <a:avLst/>
            <a:gdLst>
              <a:gd name="T0" fmla="*/ 2147483647 w 19"/>
              <a:gd name="T1" fmla="*/ 0 h 11"/>
              <a:gd name="T2" fmla="*/ 2147483647 w 19"/>
              <a:gd name="T3" fmla="*/ 0 h 11"/>
              <a:gd name="T4" fmla="*/ 0 w 19"/>
              <a:gd name="T5" fmla="*/ 0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0 h 11"/>
              <a:gd name="T18" fmla="*/ 2147483647 w 19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9"/>
              <a:gd name="T31" fmla="*/ 0 h 11"/>
              <a:gd name="T32" fmla="*/ 19 w 19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9" h="11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13" y="8"/>
                </a:lnTo>
                <a:lnTo>
                  <a:pt x="19" y="11"/>
                </a:lnTo>
                <a:lnTo>
                  <a:pt x="18" y="6"/>
                </a:lnTo>
                <a:lnTo>
                  <a:pt x="16" y="4"/>
                </a:lnTo>
                <a:lnTo>
                  <a:pt x="1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3" name="Freeform 1821"/>
          <p:cNvSpPr>
            <a:spLocks/>
          </p:cNvSpPr>
          <p:nvPr/>
        </p:nvSpPr>
        <p:spPr bwMode="auto">
          <a:xfrm>
            <a:off x="1258888" y="3126698"/>
            <a:ext cx="9525" cy="4762"/>
          </a:xfrm>
          <a:custGeom>
            <a:avLst/>
            <a:gdLst>
              <a:gd name="T0" fmla="*/ 2147483647 w 19"/>
              <a:gd name="T1" fmla="*/ 0 h 11"/>
              <a:gd name="T2" fmla="*/ 2147483647 w 19"/>
              <a:gd name="T3" fmla="*/ 0 h 11"/>
              <a:gd name="T4" fmla="*/ 0 w 19"/>
              <a:gd name="T5" fmla="*/ 0 h 11"/>
              <a:gd name="T6" fmla="*/ 2147483647 w 19"/>
              <a:gd name="T7" fmla="*/ 2147483647 h 11"/>
              <a:gd name="T8" fmla="*/ 2147483647 w 19"/>
              <a:gd name="T9" fmla="*/ 2147483647 h 11"/>
              <a:gd name="T10" fmla="*/ 2147483647 w 19"/>
              <a:gd name="T11" fmla="*/ 2147483647 h 11"/>
              <a:gd name="T12" fmla="*/ 2147483647 w 19"/>
              <a:gd name="T13" fmla="*/ 2147483647 h 11"/>
              <a:gd name="T14" fmla="*/ 2147483647 w 19"/>
              <a:gd name="T15" fmla="*/ 2147483647 h 11"/>
              <a:gd name="T16" fmla="*/ 2147483647 w 19"/>
              <a:gd name="T17" fmla="*/ 0 h 11"/>
              <a:gd name="T18" fmla="*/ 2147483647 w 19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9"/>
              <a:gd name="T31" fmla="*/ 0 h 11"/>
              <a:gd name="T32" fmla="*/ 19 w 19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9" h="11">
                <a:moveTo>
                  <a:pt x="6" y="0"/>
                </a:moveTo>
                <a:lnTo>
                  <a:pt x="2" y="0"/>
                </a:lnTo>
                <a:lnTo>
                  <a:pt x="0" y="0"/>
                </a:lnTo>
                <a:lnTo>
                  <a:pt x="1" y="3"/>
                </a:lnTo>
                <a:lnTo>
                  <a:pt x="13" y="8"/>
                </a:lnTo>
                <a:lnTo>
                  <a:pt x="19" y="11"/>
                </a:lnTo>
                <a:lnTo>
                  <a:pt x="18" y="6"/>
                </a:lnTo>
                <a:lnTo>
                  <a:pt x="16" y="4"/>
                </a:lnTo>
                <a:lnTo>
                  <a:pt x="10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4" name="Freeform 1822"/>
          <p:cNvSpPr>
            <a:spLocks/>
          </p:cNvSpPr>
          <p:nvPr/>
        </p:nvSpPr>
        <p:spPr bwMode="auto">
          <a:xfrm>
            <a:off x="1179513" y="3126698"/>
            <a:ext cx="9525" cy="7937"/>
          </a:xfrm>
          <a:custGeom>
            <a:avLst/>
            <a:gdLst>
              <a:gd name="T0" fmla="*/ 2147483647 w 17"/>
              <a:gd name="T1" fmla="*/ 2147483647 h 17"/>
              <a:gd name="T2" fmla="*/ 2147483647 w 17"/>
              <a:gd name="T3" fmla="*/ 2147483647 h 17"/>
              <a:gd name="T4" fmla="*/ 0 w 17"/>
              <a:gd name="T5" fmla="*/ 2147483647 h 17"/>
              <a:gd name="T6" fmla="*/ 2147483647 w 17"/>
              <a:gd name="T7" fmla="*/ 2147483647 h 17"/>
              <a:gd name="T8" fmla="*/ 2147483647 w 17"/>
              <a:gd name="T9" fmla="*/ 2147483647 h 17"/>
              <a:gd name="T10" fmla="*/ 2147483647 w 17"/>
              <a:gd name="T11" fmla="*/ 2147483647 h 17"/>
              <a:gd name="T12" fmla="*/ 2147483647 w 17"/>
              <a:gd name="T13" fmla="*/ 2147483647 h 17"/>
              <a:gd name="T14" fmla="*/ 2147483647 w 17"/>
              <a:gd name="T15" fmla="*/ 2147483647 h 17"/>
              <a:gd name="T16" fmla="*/ 2147483647 w 17"/>
              <a:gd name="T17" fmla="*/ 2147483647 h 17"/>
              <a:gd name="T18" fmla="*/ 2147483647 w 17"/>
              <a:gd name="T19" fmla="*/ 2147483647 h 17"/>
              <a:gd name="T20" fmla="*/ 2147483647 w 17"/>
              <a:gd name="T21" fmla="*/ 2147483647 h 17"/>
              <a:gd name="T22" fmla="*/ 2147483647 w 17"/>
              <a:gd name="T23" fmla="*/ 2147483647 h 17"/>
              <a:gd name="T24" fmla="*/ 2147483647 w 17"/>
              <a:gd name="T25" fmla="*/ 2147483647 h 17"/>
              <a:gd name="T26" fmla="*/ 2147483647 w 17"/>
              <a:gd name="T27" fmla="*/ 0 h 17"/>
              <a:gd name="T28" fmla="*/ 2147483647 w 17"/>
              <a:gd name="T29" fmla="*/ 2147483647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"/>
              <a:gd name="T46" fmla="*/ 0 h 17"/>
              <a:gd name="T47" fmla="*/ 17 w 17"/>
              <a:gd name="T48" fmla="*/ 17 h 1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" h="17">
                <a:moveTo>
                  <a:pt x="11" y="1"/>
                </a:moveTo>
                <a:lnTo>
                  <a:pt x="6" y="3"/>
                </a:lnTo>
                <a:lnTo>
                  <a:pt x="0" y="3"/>
                </a:lnTo>
                <a:lnTo>
                  <a:pt x="5" y="8"/>
                </a:lnTo>
                <a:lnTo>
                  <a:pt x="12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7" y="12"/>
                </a:lnTo>
                <a:lnTo>
                  <a:pt x="16" y="10"/>
                </a:lnTo>
                <a:lnTo>
                  <a:pt x="16" y="5"/>
                </a:lnTo>
                <a:lnTo>
                  <a:pt x="15" y="3"/>
                </a:lnTo>
                <a:lnTo>
                  <a:pt x="13" y="1"/>
                </a:lnTo>
                <a:lnTo>
                  <a:pt x="12" y="0"/>
                </a:lnTo>
                <a:lnTo>
                  <a:pt x="11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5" name="Freeform 1823"/>
          <p:cNvSpPr>
            <a:spLocks/>
          </p:cNvSpPr>
          <p:nvPr/>
        </p:nvSpPr>
        <p:spPr bwMode="auto">
          <a:xfrm>
            <a:off x="1179513" y="3126698"/>
            <a:ext cx="9525" cy="7937"/>
          </a:xfrm>
          <a:custGeom>
            <a:avLst/>
            <a:gdLst>
              <a:gd name="T0" fmla="*/ 2147483647 w 17"/>
              <a:gd name="T1" fmla="*/ 2147483647 h 17"/>
              <a:gd name="T2" fmla="*/ 2147483647 w 17"/>
              <a:gd name="T3" fmla="*/ 2147483647 h 17"/>
              <a:gd name="T4" fmla="*/ 0 w 17"/>
              <a:gd name="T5" fmla="*/ 2147483647 h 17"/>
              <a:gd name="T6" fmla="*/ 2147483647 w 17"/>
              <a:gd name="T7" fmla="*/ 2147483647 h 17"/>
              <a:gd name="T8" fmla="*/ 2147483647 w 17"/>
              <a:gd name="T9" fmla="*/ 2147483647 h 17"/>
              <a:gd name="T10" fmla="*/ 2147483647 w 17"/>
              <a:gd name="T11" fmla="*/ 2147483647 h 17"/>
              <a:gd name="T12" fmla="*/ 2147483647 w 17"/>
              <a:gd name="T13" fmla="*/ 2147483647 h 17"/>
              <a:gd name="T14" fmla="*/ 2147483647 w 17"/>
              <a:gd name="T15" fmla="*/ 2147483647 h 17"/>
              <a:gd name="T16" fmla="*/ 2147483647 w 17"/>
              <a:gd name="T17" fmla="*/ 2147483647 h 17"/>
              <a:gd name="T18" fmla="*/ 2147483647 w 17"/>
              <a:gd name="T19" fmla="*/ 2147483647 h 17"/>
              <a:gd name="T20" fmla="*/ 2147483647 w 17"/>
              <a:gd name="T21" fmla="*/ 2147483647 h 17"/>
              <a:gd name="T22" fmla="*/ 2147483647 w 17"/>
              <a:gd name="T23" fmla="*/ 2147483647 h 17"/>
              <a:gd name="T24" fmla="*/ 2147483647 w 17"/>
              <a:gd name="T25" fmla="*/ 2147483647 h 17"/>
              <a:gd name="T26" fmla="*/ 2147483647 w 17"/>
              <a:gd name="T27" fmla="*/ 0 h 17"/>
              <a:gd name="T28" fmla="*/ 2147483647 w 17"/>
              <a:gd name="T29" fmla="*/ 2147483647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"/>
              <a:gd name="T46" fmla="*/ 0 h 17"/>
              <a:gd name="T47" fmla="*/ 17 w 17"/>
              <a:gd name="T48" fmla="*/ 17 h 1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" h="17">
                <a:moveTo>
                  <a:pt x="11" y="1"/>
                </a:moveTo>
                <a:lnTo>
                  <a:pt x="6" y="3"/>
                </a:lnTo>
                <a:lnTo>
                  <a:pt x="0" y="3"/>
                </a:lnTo>
                <a:lnTo>
                  <a:pt x="5" y="8"/>
                </a:lnTo>
                <a:lnTo>
                  <a:pt x="12" y="17"/>
                </a:lnTo>
                <a:lnTo>
                  <a:pt x="15" y="16"/>
                </a:lnTo>
                <a:lnTo>
                  <a:pt x="15" y="15"/>
                </a:lnTo>
                <a:lnTo>
                  <a:pt x="16" y="14"/>
                </a:lnTo>
                <a:lnTo>
                  <a:pt x="17" y="12"/>
                </a:lnTo>
                <a:lnTo>
                  <a:pt x="16" y="10"/>
                </a:lnTo>
                <a:lnTo>
                  <a:pt x="16" y="5"/>
                </a:lnTo>
                <a:lnTo>
                  <a:pt x="15" y="3"/>
                </a:lnTo>
                <a:lnTo>
                  <a:pt x="13" y="1"/>
                </a:lnTo>
                <a:lnTo>
                  <a:pt x="12" y="0"/>
                </a:lnTo>
                <a:lnTo>
                  <a:pt x="11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6" name="Freeform 1824"/>
          <p:cNvSpPr>
            <a:spLocks/>
          </p:cNvSpPr>
          <p:nvPr/>
        </p:nvSpPr>
        <p:spPr bwMode="auto">
          <a:xfrm>
            <a:off x="1298575" y="3223535"/>
            <a:ext cx="6350" cy="7938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2147483647 h 14"/>
              <a:gd name="T8" fmla="*/ 2147483647 w 13"/>
              <a:gd name="T9" fmla="*/ 2147483647 h 14"/>
              <a:gd name="T10" fmla="*/ 0 w 13"/>
              <a:gd name="T11" fmla="*/ 2147483647 h 14"/>
              <a:gd name="T12" fmla="*/ 0 w 13"/>
              <a:gd name="T13" fmla="*/ 0 h 14"/>
              <a:gd name="T14" fmla="*/ 2147483647 w 13"/>
              <a:gd name="T15" fmla="*/ 0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2147483647 w 13"/>
              <a:gd name="T21" fmla="*/ 2147483647 h 14"/>
              <a:gd name="T22" fmla="*/ 2147483647 w 13"/>
              <a:gd name="T23" fmla="*/ 2147483647 h 14"/>
              <a:gd name="T24" fmla="*/ 2147483647 w 13"/>
              <a:gd name="T25" fmla="*/ 2147483647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"/>
              <a:gd name="T40" fmla="*/ 0 h 14"/>
              <a:gd name="T41" fmla="*/ 13 w 13"/>
              <a:gd name="T42" fmla="*/ 14 h 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" h="14">
                <a:moveTo>
                  <a:pt x="9" y="14"/>
                </a:moveTo>
                <a:lnTo>
                  <a:pt x="7" y="14"/>
                </a:lnTo>
                <a:lnTo>
                  <a:pt x="4" y="14"/>
                </a:lnTo>
                <a:lnTo>
                  <a:pt x="3" y="11"/>
                </a:lnTo>
                <a:lnTo>
                  <a:pt x="2" y="10"/>
                </a:lnTo>
                <a:lnTo>
                  <a:pt x="0" y="5"/>
                </a:lnTo>
                <a:lnTo>
                  <a:pt x="0" y="0"/>
                </a:lnTo>
                <a:lnTo>
                  <a:pt x="3" y="0"/>
                </a:lnTo>
                <a:lnTo>
                  <a:pt x="8" y="1"/>
                </a:lnTo>
                <a:lnTo>
                  <a:pt x="12" y="5"/>
                </a:lnTo>
                <a:lnTo>
                  <a:pt x="13" y="11"/>
                </a:lnTo>
                <a:lnTo>
                  <a:pt x="11" y="12"/>
                </a:lnTo>
                <a:lnTo>
                  <a:pt x="9" y="1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7" name="Freeform 1825"/>
          <p:cNvSpPr>
            <a:spLocks/>
          </p:cNvSpPr>
          <p:nvPr/>
        </p:nvSpPr>
        <p:spPr bwMode="auto">
          <a:xfrm>
            <a:off x="1298575" y="3223535"/>
            <a:ext cx="6350" cy="7938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2147483647 h 14"/>
              <a:gd name="T8" fmla="*/ 2147483647 w 13"/>
              <a:gd name="T9" fmla="*/ 2147483647 h 14"/>
              <a:gd name="T10" fmla="*/ 0 w 13"/>
              <a:gd name="T11" fmla="*/ 2147483647 h 14"/>
              <a:gd name="T12" fmla="*/ 0 w 13"/>
              <a:gd name="T13" fmla="*/ 0 h 14"/>
              <a:gd name="T14" fmla="*/ 2147483647 w 13"/>
              <a:gd name="T15" fmla="*/ 0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2147483647 w 13"/>
              <a:gd name="T21" fmla="*/ 2147483647 h 14"/>
              <a:gd name="T22" fmla="*/ 2147483647 w 13"/>
              <a:gd name="T23" fmla="*/ 2147483647 h 14"/>
              <a:gd name="T24" fmla="*/ 2147483647 w 13"/>
              <a:gd name="T25" fmla="*/ 2147483647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"/>
              <a:gd name="T40" fmla="*/ 0 h 14"/>
              <a:gd name="T41" fmla="*/ 13 w 13"/>
              <a:gd name="T42" fmla="*/ 14 h 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" h="14">
                <a:moveTo>
                  <a:pt x="9" y="14"/>
                </a:moveTo>
                <a:lnTo>
                  <a:pt x="7" y="14"/>
                </a:lnTo>
                <a:lnTo>
                  <a:pt x="4" y="14"/>
                </a:lnTo>
                <a:lnTo>
                  <a:pt x="3" y="11"/>
                </a:lnTo>
                <a:lnTo>
                  <a:pt x="2" y="10"/>
                </a:lnTo>
                <a:lnTo>
                  <a:pt x="0" y="5"/>
                </a:lnTo>
                <a:lnTo>
                  <a:pt x="0" y="0"/>
                </a:lnTo>
                <a:lnTo>
                  <a:pt x="3" y="0"/>
                </a:lnTo>
                <a:lnTo>
                  <a:pt x="8" y="1"/>
                </a:lnTo>
                <a:lnTo>
                  <a:pt x="12" y="5"/>
                </a:lnTo>
                <a:lnTo>
                  <a:pt x="13" y="11"/>
                </a:lnTo>
                <a:lnTo>
                  <a:pt x="11" y="12"/>
                </a:lnTo>
                <a:lnTo>
                  <a:pt x="9" y="1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8" name="Freeform 1826"/>
          <p:cNvSpPr>
            <a:spLocks/>
          </p:cNvSpPr>
          <p:nvPr/>
        </p:nvSpPr>
        <p:spPr bwMode="auto">
          <a:xfrm>
            <a:off x="1304925" y="3083835"/>
            <a:ext cx="61913" cy="20638"/>
          </a:xfrm>
          <a:custGeom>
            <a:avLst/>
            <a:gdLst>
              <a:gd name="T0" fmla="*/ 2147483647 w 117"/>
              <a:gd name="T1" fmla="*/ 2147483647 h 39"/>
              <a:gd name="T2" fmla="*/ 2147483647 w 117"/>
              <a:gd name="T3" fmla="*/ 2147483647 h 39"/>
              <a:gd name="T4" fmla="*/ 2147483647 w 117"/>
              <a:gd name="T5" fmla="*/ 2147483647 h 39"/>
              <a:gd name="T6" fmla="*/ 2147483647 w 117"/>
              <a:gd name="T7" fmla="*/ 2147483647 h 39"/>
              <a:gd name="T8" fmla="*/ 2147483647 w 117"/>
              <a:gd name="T9" fmla="*/ 2147483647 h 39"/>
              <a:gd name="T10" fmla="*/ 2147483647 w 117"/>
              <a:gd name="T11" fmla="*/ 0 h 39"/>
              <a:gd name="T12" fmla="*/ 2147483647 w 117"/>
              <a:gd name="T13" fmla="*/ 2147483647 h 39"/>
              <a:gd name="T14" fmla="*/ 2147483647 w 117"/>
              <a:gd name="T15" fmla="*/ 2147483647 h 39"/>
              <a:gd name="T16" fmla="*/ 2147483647 w 117"/>
              <a:gd name="T17" fmla="*/ 2147483647 h 39"/>
              <a:gd name="T18" fmla="*/ 2147483647 w 117"/>
              <a:gd name="T19" fmla="*/ 2147483647 h 39"/>
              <a:gd name="T20" fmla="*/ 2147483647 w 117"/>
              <a:gd name="T21" fmla="*/ 2147483647 h 39"/>
              <a:gd name="T22" fmla="*/ 2147483647 w 117"/>
              <a:gd name="T23" fmla="*/ 2147483647 h 39"/>
              <a:gd name="T24" fmla="*/ 2147483647 w 117"/>
              <a:gd name="T25" fmla="*/ 2147483647 h 39"/>
              <a:gd name="T26" fmla="*/ 2147483647 w 117"/>
              <a:gd name="T27" fmla="*/ 2147483647 h 39"/>
              <a:gd name="T28" fmla="*/ 0 w 117"/>
              <a:gd name="T29" fmla="*/ 2147483647 h 39"/>
              <a:gd name="T30" fmla="*/ 0 w 117"/>
              <a:gd name="T31" fmla="*/ 2147483647 h 39"/>
              <a:gd name="T32" fmla="*/ 0 w 117"/>
              <a:gd name="T33" fmla="*/ 2147483647 h 39"/>
              <a:gd name="T34" fmla="*/ 0 w 117"/>
              <a:gd name="T35" fmla="*/ 2147483647 h 39"/>
              <a:gd name="T36" fmla="*/ 2147483647 w 117"/>
              <a:gd name="T37" fmla="*/ 2147483647 h 39"/>
              <a:gd name="T38" fmla="*/ 2147483647 w 117"/>
              <a:gd name="T39" fmla="*/ 2147483647 h 39"/>
              <a:gd name="T40" fmla="*/ 2147483647 w 117"/>
              <a:gd name="T41" fmla="*/ 2147483647 h 39"/>
              <a:gd name="T42" fmla="*/ 2147483647 w 117"/>
              <a:gd name="T43" fmla="*/ 2147483647 h 39"/>
              <a:gd name="T44" fmla="*/ 2147483647 w 117"/>
              <a:gd name="T45" fmla="*/ 2147483647 h 39"/>
              <a:gd name="T46" fmla="*/ 2147483647 w 117"/>
              <a:gd name="T47" fmla="*/ 2147483647 h 39"/>
              <a:gd name="T48" fmla="*/ 2147483647 w 117"/>
              <a:gd name="T49" fmla="*/ 2147483647 h 39"/>
              <a:gd name="T50" fmla="*/ 2147483647 w 117"/>
              <a:gd name="T51" fmla="*/ 2147483647 h 39"/>
              <a:gd name="T52" fmla="*/ 2147483647 w 117"/>
              <a:gd name="T53" fmla="*/ 2147483647 h 39"/>
              <a:gd name="T54" fmla="*/ 2147483647 w 117"/>
              <a:gd name="T55" fmla="*/ 2147483647 h 39"/>
              <a:gd name="T56" fmla="*/ 2147483647 w 117"/>
              <a:gd name="T57" fmla="*/ 2147483647 h 39"/>
              <a:gd name="T58" fmla="*/ 2147483647 w 117"/>
              <a:gd name="T59" fmla="*/ 2147483647 h 39"/>
              <a:gd name="T60" fmla="*/ 2147483647 w 117"/>
              <a:gd name="T61" fmla="*/ 2147483647 h 39"/>
              <a:gd name="T62" fmla="*/ 2147483647 w 117"/>
              <a:gd name="T63" fmla="*/ 2147483647 h 39"/>
              <a:gd name="T64" fmla="*/ 2147483647 w 117"/>
              <a:gd name="T65" fmla="*/ 2147483647 h 39"/>
              <a:gd name="T66" fmla="*/ 2147483647 w 117"/>
              <a:gd name="T67" fmla="*/ 2147483647 h 39"/>
              <a:gd name="T68" fmla="*/ 2147483647 w 117"/>
              <a:gd name="T69" fmla="*/ 2147483647 h 39"/>
              <a:gd name="T70" fmla="*/ 2147483647 w 117"/>
              <a:gd name="T71" fmla="*/ 2147483647 h 39"/>
              <a:gd name="T72" fmla="*/ 2147483647 w 117"/>
              <a:gd name="T73" fmla="*/ 2147483647 h 39"/>
              <a:gd name="T74" fmla="*/ 2147483647 w 117"/>
              <a:gd name="T75" fmla="*/ 2147483647 h 39"/>
              <a:gd name="T76" fmla="*/ 2147483647 w 117"/>
              <a:gd name="T77" fmla="*/ 2147483647 h 39"/>
              <a:gd name="T78" fmla="*/ 2147483647 w 117"/>
              <a:gd name="T79" fmla="*/ 2147483647 h 39"/>
              <a:gd name="T80" fmla="*/ 2147483647 w 117"/>
              <a:gd name="T81" fmla="*/ 2147483647 h 39"/>
              <a:gd name="T82" fmla="*/ 2147483647 w 117"/>
              <a:gd name="T83" fmla="*/ 2147483647 h 39"/>
              <a:gd name="T84" fmla="*/ 2147483647 w 117"/>
              <a:gd name="T85" fmla="*/ 2147483647 h 39"/>
              <a:gd name="T86" fmla="*/ 2147483647 w 117"/>
              <a:gd name="T87" fmla="*/ 2147483647 h 39"/>
              <a:gd name="T88" fmla="*/ 2147483647 w 117"/>
              <a:gd name="T89" fmla="*/ 2147483647 h 39"/>
              <a:gd name="T90" fmla="*/ 2147483647 w 117"/>
              <a:gd name="T91" fmla="*/ 2147483647 h 39"/>
              <a:gd name="T92" fmla="*/ 2147483647 w 117"/>
              <a:gd name="T93" fmla="*/ 2147483647 h 39"/>
              <a:gd name="T94" fmla="*/ 2147483647 w 117"/>
              <a:gd name="T95" fmla="*/ 2147483647 h 39"/>
              <a:gd name="T96" fmla="*/ 2147483647 w 117"/>
              <a:gd name="T97" fmla="*/ 2147483647 h 39"/>
              <a:gd name="T98" fmla="*/ 2147483647 w 117"/>
              <a:gd name="T99" fmla="*/ 2147483647 h 39"/>
              <a:gd name="T100" fmla="*/ 2147483647 w 117"/>
              <a:gd name="T101" fmla="*/ 2147483647 h 39"/>
              <a:gd name="T102" fmla="*/ 2147483647 w 117"/>
              <a:gd name="T103" fmla="*/ 2147483647 h 39"/>
              <a:gd name="T104" fmla="*/ 2147483647 w 117"/>
              <a:gd name="T105" fmla="*/ 2147483647 h 39"/>
              <a:gd name="T106" fmla="*/ 2147483647 w 117"/>
              <a:gd name="T107" fmla="*/ 2147483647 h 39"/>
              <a:gd name="T108" fmla="*/ 2147483647 w 117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7"/>
              <a:gd name="T166" fmla="*/ 0 h 39"/>
              <a:gd name="T167" fmla="*/ 117 w 117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7" h="39">
                <a:moveTo>
                  <a:pt x="57" y="1"/>
                </a:moveTo>
                <a:lnTo>
                  <a:pt x="43" y="1"/>
                </a:lnTo>
                <a:lnTo>
                  <a:pt x="33" y="1"/>
                </a:lnTo>
                <a:lnTo>
                  <a:pt x="32" y="1"/>
                </a:lnTo>
                <a:lnTo>
                  <a:pt x="31" y="1"/>
                </a:lnTo>
                <a:lnTo>
                  <a:pt x="25" y="0"/>
                </a:lnTo>
                <a:lnTo>
                  <a:pt x="16" y="1"/>
                </a:lnTo>
                <a:lnTo>
                  <a:pt x="15" y="1"/>
                </a:lnTo>
                <a:lnTo>
                  <a:pt x="11" y="3"/>
                </a:lnTo>
                <a:lnTo>
                  <a:pt x="9" y="5"/>
                </a:lnTo>
                <a:lnTo>
                  <a:pt x="6" y="8"/>
                </a:lnTo>
                <a:lnTo>
                  <a:pt x="4" y="12"/>
                </a:lnTo>
                <a:lnTo>
                  <a:pt x="3" y="14"/>
                </a:lnTo>
                <a:lnTo>
                  <a:pt x="1" y="19"/>
                </a:lnTo>
                <a:lnTo>
                  <a:pt x="0" y="20"/>
                </a:lnTo>
                <a:lnTo>
                  <a:pt x="0" y="22"/>
                </a:lnTo>
                <a:lnTo>
                  <a:pt x="0" y="23"/>
                </a:lnTo>
                <a:lnTo>
                  <a:pt x="5" y="27"/>
                </a:lnTo>
                <a:lnTo>
                  <a:pt x="10" y="29"/>
                </a:lnTo>
                <a:lnTo>
                  <a:pt x="16" y="32"/>
                </a:lnTo>
                <a:lnTo>
                  <a:pt x="22" y="32"/>
                </a:lnTo>
                <a:lnTo>
                  <a:pt x="30" y="32"/>
                </a:lnTo>
                <a:lnTo>
                  <a:pt x="36" y="32"/>
                </a:lnTo>
                <a:lnTo>
                  <a:pt x="41" y="34"/>
                </a:lnTo>
                <a:lnTo>
                  <a:pt x="48" y="39"/>
                </a:lnTo>
                <a:lnTo>
                  <a:pt x="61" y="39"/>
                </a:lnTo>
                <a:lnTo>
                  <a:pt x="79" y="38"/>
                </a:lnTo>
                <a:lnTo>
                  <a:pt x="80" y="36"/>
                </a:lnTo>
                <a:lnTo>
                  <a:pt x="81" y="36"/>
                </a:lnTo>
                <a:lnTo>
                  <a:pt x="82" y="36"/>
                </a:lnTo>
                <a:lnTo>
                  <a:pt x="88" y="33"/>
                </a:lnTo>
                <a:lnTo>
                  <a:pt x="94" y="29"/>
                </a:lnTo>
                <a:lnTo>
                  <a:pt x="101" y="30"/>
                </a:lnTo>
                <a:lnTo>
                  <a:pt x="104" y="33"/>
                </a:lnTo>
                <a:lnTo>
                  <a:pt x="107" y="34"/>
                </a:lnTo>
                <a:lnTo>
                  <a:pt x="109" y="34"/>
                </a:lnTo>
                <a:lnTo>
                  <a:pt x="110" y="33"/>
                </a:lnTo>
                <a:lnTo>
                  <a:pt x="113" y="30"/>
                </a:lnTo>
                <a:lnTo>
                  <a:pt x="115" y="27"/>
                </a:lnTo>
                <a:lnTo>
                  <a:pt x="117" y="22"/>
                </a:lnTo>
                <a:lnTo>
                  <a:pt x="109" y="16"/>
                </a:lnTo>
                <a:lnTo>
                  <a:pt x="103" y="9"/>
                </a:lnTo>
                <a:lnTo>
                  <a:pt x="101" y="6"/>
                </a:lnTo>
                <a:lnTo>
                  <a:pt x="96" y="3"/>
                </a:lnTo>
                <a:lnTo>
                  <a:pt x="93" y="3"/>
                </a:lnTo>
                <a:lnTo>
                  <a:pt x="92" y="2"/>
                </a:lnTo>
                <a:lnTo>
                  <a:pt x="86" y="2"/>
                </a:lnTo>
                <a:lnTo>
                  <a:pt x="81" y="3"/>
                </a:lnTo>
                <a:lnTo>
                  <a:pt x="76" y="5"/>
                </a:lnTo>
                <a:lnTo>
                  <a:pt x="69" y="5"/>
                </a:lnTo>
                <a:lnTo>
                  <a:pt x="63" y="2"/>
                </a:lnTo>
                <a:lnTo>
                  <a:pt x="58" y="1"/>
                </a:lnTo>
                <a:lnTo>
                  <a:pt x="57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49" name="Freeform 1827"/>
          <p:cNvSpPr>
            <a:spLocks/>
          </p:cNvSpPr>
          <p:nvPr/>
        </p:nvSpPr>
        <p:spPr bwMode="auto">
          <a:xfrm>
            <a:off x="1304925" y="3083835"/>
            <a:ext cx="61913" cy="20638"/>
          </a:xfrm>
          <a:custGeom>
            <a:avLst/>
            <a:gdLst>
              <a:gd name="T0" fmla="*/ 2147483647 w 117"/>
              <a:gd name="T1" fmla="*/ 2147483647 h 39"/>
              <a:gd name="T2" fmla="*/ 2147483647 w 117"/>
              <a:gd name="T3" fmla="*/ 2147483647 h 39"/>
              <a:gd name="T4" fmla="*/ 2147483647 w 117"/>
              <a:gd name="T5" fmla="*/ 2147483647 h 39"/>
              <a:gd name="T6" fmla="*/ 2147483647 w 117"/>
              <a:gd name="T7" fmla="*/ 2147483647 h 39"/>
              <a:gd name="T8" fmla="*/ 2147483647 w 117"/>
              <a:gd name="T9" fmla="*/ 2147483647 h 39"/>
              <a:gd name="T10" fmla="*/ 2147483647 w 117"/>
              <a:gd name="T11" fmla="*/ 0 h 39"/>
              <a:gd name="T12" fmla="*/ 2147483647 w 117"/>
              <a:gd name="T13" fmla="*/ 2147483647 h 39"/>
              <a:gd name="T14" fmla="*/ 2147483647 w 117"/>
              <a:gd name="T15" fmla="*/ 2147483647 h 39"/>
              <a:gd name="T16" fmla="*/ 2147483647 w 117"/>
              <a:gd name="T17" fmla="*/ 2147483647 h 39"/>
              <a:gd name="T18" fmla="*/ 2147483647 w 117"/>
              <a:gd name="T19" fmla="*/ 2147483647 h 39"/>
              <a:gd name="T20" fmla="*/ 2147483647 w 117"/>
              <a:gd name="T21" fmla="*/ 2147483647 h 39"/>
              <a:gd name="T22" fmla="*/ 2147483647 w 117"/>
              <a:gd name="T23" fmla="*/ 2147483647 h 39"/>
              <a:gd name="T24" fmla="*/ 2147483647 w 117"/>
              <a:gd name="T25" fmla="*/ 2147483647 h 39"/>
              <a:gd name="T26" fmla="*/ 2147483647 w 117"/>
              <a:gd name="T27" fmla="*/ 2147483647 h 39"/>
              <a:gd name="T28" fmla="*/ 0 w 117"/>
              <a:gd name="T29" fmla="*/ 2147483647 h 39"/>
              <a:gd name="T30" fmla="*/ 0 w 117"/>
              <a:gd name="T31" fmla="*/ 2147483647 h 39"/>
              <a:gd name="T32" fmla="*/ 0 w 117"/>
              <a:gd name="T33" fmla="*/ 2147483647 h 39"/>
              <a:gd name="T34" fmla="*/ 0 w 117"/>
              <a:gd name="T35" fmla="*/ 2147483647 h 39"/>
              <a:gd name="T36" fmla="*/ 2147483647 w 117"/>
              <a:gd name="T37" fmla="*/ 2147483647 h 39"/>
              <a:gd name="T38" fmla="*/ 2147483647 w 117"/>
              <a:gd name="T39" fmla="*/ 2147483647 h 39"/>
              <a:gd name="T40" fmla="*/ 2147483647 w 117"/>
              <a:gd name="T41" fmla="*/ 2147483647 h 39"/>
              <a:gd name="T42" fmla="*/ 2147483647 w 117"/>
              <a:gd name="T43" fmla="*/ 2147483647 h 39"/>
              <a:gd name="T44" fmla="*/ 2147483647 w 117"/>
              <a:gd name="T45" fmla="*/ 2147483647 h 39"/>
              <a:gd name="T46" fmla="*/ 2147483647 w 117"/>
              <a:gd name="T47" fmla="*/ 2147483647 h 39"/>
              <a:gd name="T48" fmla="*/ 2147483647 w 117"/>
              <a:gd name="T49" fmla="*/ 2147483647 h 39"/>
              <a:gd name="T50" fmla="*/ 2147483647 w 117"/>
              <a:gd name="T51" fmla="*/ 2147483647 h 39"/>
              <a:gd name="T52" fmla="*/ 2147483647 w 117"/>
              <a:gd name="T53" fmla="*/ 2147483647 h 39"/>
              <a:gd name="T54" fmla="*/ 2147483647 w 117"/>
              <a:gd name="T55" fmla="*/ 2147483647 h 39"/>
              <a:gd name="T56" fmla="*/ 2147483647 w 117"/>
              <a:gd name="T57" fmla="*/ 2147483647 h 39"/>
              <a:gd name="T58" fmla="*/ 2147483647 w 117"/>
              <a:gd name="T59" fmla="*/ 2147483647 h 39"/>
              <a:gd name="T60" fmla="*/ 2147483647 w 117"/>
              <a:gd name="T61" fmla="*/ 2147483647 h 39"/>
              <a:gd name="T62" fmla="*/ 2147483647 w 117"/>
              <a:gd name="T63" fmla="*/ 2147483647 h 39"/>
              <a:gd name="T64" fmla="*/ 2147483647 w 117"/>
              <a:gd name="T65" fmla="*/ 2147483647 h 39"/>
              <a:gd name="T66" fmla="*/ 2147483647 w 117"/>
              <a:gd name="T67" fmla="*/ 2147483647 h 39"/>
              <a:gd name="T68" fmla="*/ 2147483647 w 117"/>
              <a:gd name="T69" fmla="*/ 2147483647 h 39"/>
              <a:gd name="T70" fmla="*/ 2147483647 w 117"/>
              <a:gd name="T71" fmla="*/ 2147483647 h 39"/>
              <a:gd name="T72" fmla="*/ 2147483647 w 117"/>
              <a:gd name="T73" fmla="*/ 2147483647 h 39"/>
              <a:gd name="T74" fmla="*/ 2147483647 w 117"/>
              <a:gd name="T75" fmla="*/ 2147483647 h 39"/>
              <a:gd name="T76" fmla="*/ 2147483647 w 117"/>
              <a:gd name="T77" fmla="*/ 2147483647 h 39"/>
              <a:gd name="T78" fmla="*/ 2147483647 w 117"/>
              <a:gd name="T79" fmla="*/ 2147483647 h 39"/>
              <a:gd name="T80" fmla="*/ 2147483647 w 117"/>
              <a:gd name="T81" fmla="*/ 2147483647 h 39"/>
              <a:gd name="T82" fmla="*/ 2147483647 w 117"/>
              <a:gd name="T83" fmla="*/ 2147483647 h 39"/>
              <a:gd name="T84" fmla="*/ 2147483647 w 117"/>
              <a:gd name="T85" fmla="*/ 2147483647 h 39"/>
              <a:gd name="T86" fmla="*/ 2147483647 w 117"/>
              <a:gd name="T87" fmla="*/ 2147483647 h 39"/>
              <a:gd name="T88" fmla="*/ 2147483647 w 117"/>
              <a:gd name="T89" fmla="*/ 2147483647 h 39"/>
              <a:gd name="T90" fmla="*/ 2147483647 w 117"/>
              <a:gd name="T91" fmla="*/ 2147483647 h 39"/>
              <a:gd name="T92" fmla="*/ 2147483647 w 117"/>
              <a:gd name="T93" fmla="*/ 2147483647 h 39"/>
              <a:gd name="T94" fmla="*/ 2147483647 w 117"/>
              <a:gd name="T95" fmla="*/ 2147483647 h 39"/>
              <a:gd name="T96" fmla="*/ 2147483647 w 117"/>
              <a:gd name="T97" fmla="*/ 2147483647 h 39"/>
              <a:gd name="T98" fmla="*/ 2147483647 w 117"/>
              <a:gd name="T99" fmla="*/ 2147483647 h 39"/>
              <a:gd name="T100" fmla="*/ 2147483647 w 117"/>
              <a:gd name="T101" fmla="*/ 2147483647 h 39"/>
              <a:gd name="T102" fmla="*/ 2147483647 w 117"/>
              <a:gd name="T103" fmla="*/ 2147483647 h 39"/>
              <a:gd name="T104" fmla="*/ 2147483647 w 117"/>
              <a:gd name="T105" fmla="*/ 2147483647 h 39"/>
              <a:gd name="T106" fmla="*/ 2147483647 w 117"/>
              <a:gd name="T107" fmla="*/ 2147483647 h 39"/>
              <a:gd name="T108" fmla="*/ 2147483647 w 117"/>
              <a:gd name="T109" fmla="*/ 2147483647 h 3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7"/>
              <a:gd name="T166" fmla="*/ 0 h 39"/>
              <a:gd name="T167" fmla="*/ 117 w 117"/>
              <a:gd name="T168" fmla="*/ 39 h 3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7" h="39">
                <a:moveTo>
                  <a:pt x="57" y="1"/>
                </a:moveTo>
                <a:lnTo>
                  <a:pt x="43" y="1"/>
                </a:lnTo>
                <a:lnTo>
                  <a:pt x="33" y="1"/>
                </a:lnTo>
                <a:lnTo>
                  <a:pt x="32" y="1"/>
                </a:lnTo>
                <a:lnTo>
                  <a:pt x="31" y="1"/>
                </a:lnTo>
                <a:lnTo>
                  <a:pt x="25" y="0"/>
                </a:lnTo>
                <a:lnTo>
                  <a:pt x="16" y="1"/>
                </a:lnTo>
                <a:lnTo>
                  <a:pt x="15" y="1"/>
                </a:lnTo>
                <a:lnTo>
                  <a:pt x="11" y="3"/>
                </a:lnTo>
                <a:lnTo>
                  <a:pt x="9" y="5"/>
                </a:lnTo>
                <a:lnTo>
                  <a:pt x="6" y="8"/>
                </a:lnTo>
                <a:lnTo>
                  <a:pt x="4" y="12"/>
                </a:lnTo>
                <a:lnTo>
                  <a:pt x="3" y="14"/>
                </a:lnTo>
                <a:lnTo>
                  <a:pt x="1" y="19"/>
                </a:lnTo>
                <a:lnTo>
                  <a:pt x="0" y="20"/>
                </a:lnTo>
                <a:lnTo>
                  <a:pt x="0" y="22"/>
                </a:lnTo>
                <a:lnTo>
                  <a:pt x="0" y="23"/>
                </a:lnTo>
                <a:lnTo>
                  <a:pt x="5" y="27"/>
                </a:lnTo>
                <a:lnTo>
                  <a:pt x="10" y="29"/>
                </a:lnTo>
                <a:lnTo>
                  <a:pt x="16" y="32"/>
                </a:lnTo>
                <a:lnTo>
                  <a:pt x="22" y="32"/>
                </a:lnTo>
                <a:lnTo>
                  <a:pt x="30" y="32"/>
                </a:lnTo>
                <a:lnTo>
                  <a:pt x="36" y="32"/>
                </a:lnTo>
                <a:lnTo>
                  <a:pt x="41" y="34"/>
                </a:lnTo>
                <a:lnTo>
                  <a:pt x="48" y="39"/>
                </a:lnTo>
                <a:lnTo>
                  <a:pt x="61" y="39"/>
                </a:lnTo>
                <a:lnTo>
                  <a:pt x="79" y="38"/>
                </a:lnTo>
                <a:lnTo>
                  <a:pt x="80" y="36"/>
                </a:lnTo>
                <a:lnTo>
                  <a:pt x="81" y="36"/>
                </a:lnTo>
                <a:lnTo>
                  <a:pt x="82" y="36"/>
                </a:lnTo>
                <a:lnTo>
                  <a:pt x="88" y="33"/>
                </a:lnTo>
                <a:lnTo>
                  <a:pt x="94" y="29"/>
                </a:lnTo>
                <a:lnTo>
                  <a:pt x="101" y="30"/>
                </a:lnTo>
                <a:lnTo>
                  <a:pt x="104" y="33"/>
                </a:lnTo>
                <a:lnTo>
                  <a:pt x="107" y="34"/>
                </a:lnTo>
                <a:lnTo>
                  <a:pt x="109" y="34"/>
                </a:lnTo>
                <a:lnTo>
                  <a:pt x="110" y="33"/>
                </a:lnTo>
                <a:lnTo>
                  <a:pt x="113" y="30"/>
                </a:lnTo>
                <a:lnTo>
                  <a:pt x="115" y="27"/>
                </a:lnTo>
                <a:lnTo>
                  <a:pt x="117" y="22"/>
                </a:lnTo>
                <a:lnTo>
                  <a:pt x="109" y="16"/>
                </a:lnTo>
                <a:lnTo>
                  <a:pt x="103" y="9"/>
                </a:lnTo>
                <a:lnTo>
                  <a:pt x="101" y="6"/>
                </a:lnTo>
                <a:lnTo>
                  <a:pt x="96" y="3"/>
                </a:lnTo>
                <a:lnTo>
                  <a:pt x="93" y="3"/>
                </a:lnTo>
                <a:lnTo>
                  <a:pt x="92" y="2"/>
                </a:lnTo>
                <a:lnTo>
                  <a:pt x="86" y="2"/>
                </a:lnTo>
                <a:lnTo>
                  <a:pt x="81" y="3"/>
                </a:lnTo>
                <a:lnTo>
                  <a:pt x="76" y="5"/>
                </a:lnTo>
                <a:lnTo>
                  <a:pt x="69" y="5"/>
                </a:lnTo>
                <a:lnTo>
                  <a:pt x="63" y="2"/>
                </a:lnTo>
                <a:lnTo>
                  <a:pt x="58" y="1"/>
                </a:lnTo>
                <a:lnTo>
                  <a:pt x="57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0" name="Freeform 1828"/>
          <p:cNvSpPr>
            <a:spLocks/>
          </p:cNvSpPr>
          <p:nvPr/>
        </p:nvSpPr>
        <p:spPr bwMode="auto">
          <a:xfrm>
            <a:off x="1317625" y="3287035"/>
            <a:ext cx="128588" cy="168275"/>
          </a:xfrm>
          <a:custGeom>
            <a:avLst/>
            <a:gdLst>
              <a:gd name="T0" fmla="*/ 2147483647 w 244"/>
              <a:gd name="T1" fmla="*/ 2147483647 h 318"/>
              <a:gd name="T2" fmla="*/ 2147483647 w 244"/>
              <a:gd name="T3" fmla="*/ 2147483647 h 318"/>
              <a:gd name="T4" fmla="*/ 2147483647 w 244"/>
              <a:gd name="T5" fmla="*/ 2147483647 h 318"/>
              <a:gd name="T6" fmla="*/ 2147483647 w 244"/>
              <a:gd name="T7" fmla="*/ 2147483647 h 318"/>
              <a:gd name="T8" fmla="*/ 2147483647 w 244"/>
              <a:gd name="T9" fmla="*/ 2147483647 h 318"/>
              <a:gd name="T10" fmla="*/ 2147483647 w 244"/>
              <a:gd name="T11" fmla="*/ 0 h 318"/>
              <a:gd name="T12" fmla="*/ 2147483647 w 244"/>
              <a:gd name="T13" fmla="*/ 2147483647 h 318"/>
              <a:gd name="T14" fmla="*/ 2147483647 w 244"/>
              <a:gd name="T15" fmla="*/ 2147483647 h 318"/>
              <a:gd name="T16" fmla="*/ 2147483647 w 244"/>
              <a:gd name="T17" fmla="*/ 2147483647 h 318"/>
              <a:gd name="T18" fmla="*/ 2147483647 w 244"/>
              <a:gd name="T19" fmla="*/ 2147483647 h 318"/>
              <a:gd name="T20" fmla="*/ 2147483647 w 244"/>
              <a:gd name="T21" fmla="*/ 2147483647 h 318"/>
              <a:gd name="T22" fmla="*/ 2147483647 w 244"/>
              <a:gd name="T23" fmla="*/ 2147483647 h 318"/>
              <a:gd name="T24" fmla="*/ 2147483647 w 244"/>
              <a:gd name="T25" fmla="*/ 2147483647 h 318"/>
              <a:gd name="T26" fmla="*/ 2147483647 w 244"/>
              <a:gd name="T27" fmla="*/ 2147483647 h 318"/>
              <a:gd name="T28" fmla="*/ 2147483647 w 244"/>
              <a:gd name="T29" fmla="*/ 2147483647 h 318"/>
              <a:gd name="T30" fmla="*/ 2147483647 w 244"/>
              <a:gd name="T31" fmla="*/ 2147483647 h 318"/>
              <a:gd name="T32" fmla="*/ 2147483647 w 244"/>
              <a:gd name="T33" fmla="*/ 2147483647 h 318"/>
              <a:gd name="T34" fmla="*/ 2147483647 w 244"/>
              <a:gd name="T35" fmla="*/ 2147483647 h 318"/>
              <a:gd name="T36" fmla="*/ 2147483647 w 244"/>
              <a:gd name="T37" fmla="*/ 2147483647 h 318"/>
              <a:gd name="T38" fmla="*/ 2147483647 w 244"/>
              <a:gd name="T39" fmla="*/ 2147483647 h 318"/>
              <a:gd name="T40" fmla="*/ 2147483647 w 244"/>
              <a:gd name="T41" fmla="*/ 2147483647 h 318"/>
              <a:gd name="T42" fmla="*/ 2147483647 w 244"/>
              <a:gd name="T43" fmla="*/ 2147483647 h 318"/>
              <a:gd name="T44" fmla="*/ 2147483647 w 244"/>
              <a:gd name="T45" fmla="*/ 2147483647 h 318"/>
              <a:gd name="T46" fmla="*/ 2147483647 w 244"/>
              <a:gd name="T47" fmla="*/ 2147483647 h 318"/>
              <a:gd name="T48" fmla="*/ 2147483647 w 244"/>
              <a:gd name="T49" fmla="*/ 2147483647 h 318"/>
              <a:gd name="T50" fmla="*/ 2147483647 w 244"/>
              <a:gd name="T51" fmla="*/ 2147483647 h 318"/>
              <a:gd name="T52" fmla="*/ 2147483647 w 244"/>
              <a:gd name="T53" fmla="*/ 2147483647 h 318"/>
              <a:gd name="T54" fmla="*/ 2147483647 w 244"/>
              <a:gd name="T55" fmla="*/ 2147483647 h 318"/>
              <a:gd name="T56" fmla="*/ 2147483647 w 244"/>
              <a:gd name="T57" fmla="*/ 2147483647 h 318"/>
              <a:gd name="T58" fmla="*/ 2147483647 w 244"/>
              <a:gd name="T59" fmla="*/ 2147483647 h 318"/>
              <a:gd name="T60" fmla="*/ 2147483647 w 244"/>
              <a:gd name="T61" fmla="*/ 2147483647 h 318"/>
              <a:gd name="T62" fmla="*/ 2147483647 w 244"/>
              <a:gd name="T63" fmla="*/ 2147483647 h 318"/>
              <a:gd name="T64" fmla="*/ 2147483647 w 244"/>
              <a:gd name="T65" fmla="*/ 2147483647 h 318"/>
              <a:gd name="T66" fmla="*/ 2147483647 w 244"/>
              <a:gd name="T67" fmla="*/ 2147483647 h 318"/>
              <a:gd name="T68" fmla="*/ 2147483647 w 244"/>
              <a:gd name="T69" fmla="*/ 2147483647 h 318"/>
              <a:gd name="T70" fmla="*/ 2147483647 w 244"/>
              <a:gd name="T71" fmla="*/ 2147483647 h 318"/>
              <a:gd name="T72" fmla="*/ 2147483647 w 244"/>
              <a:gd name="T73" fmla="*/ 2147483647 h 318"/>
              <a:gd name="T74" fmla="*/ 2147483647 w 244"/>
              <a:gd name="T75" fmla="*/ 2147483647 h 318"/>
              <a:gd name="T76" fmla="*/ 2147483647 w 244"/>
              <a:gd name="T77" fmla="*/ 2147483647 h 318"/>
              <a:gd name="T78" fmla="*/ 2147483647 w 244"/>
              <a:gd name="T79" fmla="*/ 2147483647 h 318"/>
              <a:gd name="T80" fmla="*/ 2147483647 w 244"/>
              <a:gd name="T81" fmla="*/ 2147483647 h 318"/>
              <a:gd name="T82" fmla="*/ 2147483647 w 244"/>
              <a:gd name="T83" fmla="*/ 2147483647 h 318"/>
              <a:gd name="T84" fmla="*/ 2147483647 w 244"/>
              <a:gd name="T85" fmla="*/ 2147483647 h 318"/>
              <a:gd name="T86" fmla="*/ 2147483647 w 244"/>
              <a:gd name="T87" fmla="*/ 2147483647 h 318"/>
              <a:gd name="T88" fmla="*/ 2147483647 w 244"/>
              <a:gd name="T89" fmla="*/ 2147483647 h 318"/>
              <a:gd name="T90" fmla="*/ 2147483647 w 244"/>
              <a:gd name="T91" fmla="*/ 2147483647 h 318"/>
              <a:gd name="T92" fmla="*/ 2147483647 w 244"/>
              <a:gd name="T93" fmla="*/ 2147483647 h 318"/>
              <a:gd name="T94" fmla="*/ 2147483647 w 244"/>
              <a:gd name="T95" fmla="*/ 2147483647 h 318"/>
              <a:gd name="T96" fmla="*/ 2147483647 w 244"/>
              <a:gd name="T97" fmla="*/ 2147483647 h 318"/>
              <a:gd name="T98" fmla="*/ 2147483647 w 244"/>
              <a:gd name="T99" fmla="*/ 2147483647 h 318"/>
              <a:gd name="T100" fmla="*/ 2147483647 w 244"/>
              <a:gd name="T101" fmla="*/ 2147483647 h 318"/>
              <a:gd name="T102" fmla="*/ 2147483647 w 244"/>
              <a:gd name="T103" fmla="*/ 2147483647 h 318"/>
              <a:gd name="T104" fmla="*/ 2147483647 w 244"/>
              <a:gd name="T105" fmla="*/ 2147483647 h 318"/>
              <a:gd name="T106" fmla="*/ 2147483647 w 244"/>
              <a:gd name="T107" fmla="*/ 2147483647 h 318"/>
              <a:gd name="T108" fmla="*/ 2147483647 w 244"/>
              <a:gd name="T109" fmla="*/ 2147483647 h 318"/>
              <a:gd name="T110" fmla="*/ 2147483647 w 244"/>
              <a:gd name="T111" fmla="*/ 2147483647 h 318"/>
              <a:gd name="T112" fmla="*/ 2147483647 w 244"/>
              <a:gd name="T113" fmla="*/ 2147483647 h 318"/>
              <a:gd name="T114" fmla="*/ 2147483647 w 244"/>
              <a:gd name="T115" fmla="*/ 2147483647 h 318"/>
              <a:gd name="T116" fmla="*/ 2147483647 w 244"/>
              <a:gd name="T117" fmla="*/ 2147483647 h 318"/>
              <a:gd name="T118" fmla="*/ 2147483647 w 244"/>
              <a:gd name="T119" fmla="*/ 2147483647 h 31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4"/>
              <a:gd name="T181" fmla="*/ 0 h 318"/>
              <a:gd name="T182" fmla="*/ 244 w 244"/>
              <a:gd name="T183" fmla="*/ 318 h 31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4" h="318">
                <a:moveTo>
                  <a:pt x="22" y="32"/>
                </a:moveTo>
                <a:lnTo>
                  <a:pt x="26" y="21"/>
                </a:lnTo>
                <a:lnTo>
                  <a:pt x="30" y="10"/>
                </a:lnTo>
                <a:lnTo>
                  <a:pt x="41" y="8"/>
                </a:lnTo>
                <a:lnTo>
                  <a:pt x="57" y="8"/>
                </a:lnTo>
                <a:lnTo>
                  <a:pt x="72" y="10"/>
                </a:lnTo>
                <a:lnTo>
                  <a:pt x="80" y="10"/>
                </a:lnTo>
                <a:lnTo>
                  <a:pt x="86" y="10"/>
                </a:lnTo>
                <a:lnTo>
                  <a:pt x="90" y="7"/>
                </a:lnTo>
                <a:lnTo>
                  <a:pt x="92" y="5"/>
                </a:lnTo>
                <a:lnTo>
                  <a:pt x="95" y="1"/>
                </a:lnTo>
                <a:lnTo>
                  <a:pt x="97" y="0"/>
                </a:lnTo>
                <a:lnTo>
                  <a:pt x="99" y="0"/>
                </a:lnTo>
                <a:lnTo>
                  <a:pt x="106" y="3"/>
                </a:lnTo>
                <a:lnTo>
                  <a:pt x="114" y="10"/>
                </a:lnTo>
                <a:lnTo>
                  <a:pt x="118" y="13"/>
                </a:lnTo>
                <a:lnTo>
                  <a:pt x="119" y="17"/>
                </a:lnTo>
                <a:lnTo>
                  <a:pt x="121" y="17"/>
                </a:lnTo>
                <a:lnTo>
                  <a:pt x="123" y="18"/>
                </a:lnTo>
                <a:lnTo>
                  <a:pt x="123" y="21"/>
                </a:lnTo>
                <a:lnTo>
                  <a:pt x="125" y="22"/>
                </a:lnTo>
                <a:lnTo>
                  <a:pt x="126" y="22"/>
                </a:lnTo>
                <a:lnTo>
                  <a:pt x="125" y="41"/>
                </a:lnTo>
                <a:lnTo>
                  <a:pt x="123" y="48"/>
                </a:lnTo>
                <a:lnTo>
                  <a:pt x="125" y="54"/>
                </a:lnTo>
                <a:lnTo>
                  <a:pt x="136" y="74"/>
                </a:lnTo>
                <a:lnTo>
                  <a:pt x="148" y="90"/>
                </a:lnTo>
                <a:lnTo>
                  <a:pt x="156" y="103"/>
                </a:lnTo>
                <a:lnTo>
                  <a:pt x="164" y="116"/>
                </a:lnTo>
                <a:lnTo>
                  <a:pt x="180" y="136"/>
                </a:lnTo>
                <a:lnTo>
                  <a:pt x="183" y="147"/>
                </a:lnTo>
                <a:lnTo>
                  <a:pt x="185" y="158"/>
                </a:lnTo>
                <a:lnTo>
                  <a:pt x="194" y="169"/>
                </a:lnTo>
                <a:lnTo>
                  <a:pt x="201" y="181"/>
                </a:lnTo>
                <a:lnTo>
                  <a:pt x="197" y="183"/>
                </a:lnTo>
                <a:lnTo>
                  <a:pt x="194" y="186"/>
                </a:lnTo>
                <a:lnTo>
                  <a:pt x="195" y="189"/>
                </a:lnTo>
                <a:lnTo>
                  <a:pt x="199" y="193"/>
                </a:lnTo>
                <a:lnTo>
                  <a:pt x="202" y="198"/>
                </a:lnTo>
                <a:lnTo>
                  <a:pt x="207" y="202"/>
                </a:lnTo>
                <a:lnTo>
                  <a:pt x="217" y="209"/>
                </a:lnTo>
                <a:lnTo>
                  <a:pt x="222" y="214"/>
                </a:lnTo>
                <a:lnTo>
                  <a:pt x="223" y="219"/>
                </a:lnTo>
                <a:lnTo>
                  <a:pt x="224" y="225"/>
                </a:lnTo>
                <a:lnTo>
                  <a:pt x="224" y="227"/>
                </a:lnTo>
                <a:lnTo>
                  <a:pt x="225" y="230"/>
                </a:lnTo>
                <a:lnTo>
                  <a:pt x="227" y="232"/>
                </a:lnTo>
                <a:lnTo>
                  <a:pt x="229" y="232"/>
                </a:lnTo>
                <a:lnTo>
                  <a:pt x="232" y="245"/>
                </a:lnTo>
                <a:lnTo>
                  <a:pt x="234" y="256"/>
                </a:lnTo>
                <a:lnTo>
                  <a:pt x="238" y="267"/>
                </a:lnTo>
                <a:lnTo>
                  <a:pt x="239" y="279"/>
                </a:lnTo>
                <a:lnTo>
                  <a:pt x="235" y="279"/>
                </a:lnTo>
                <a:lnTo>
                  <a:pt x="232" y="278"/>
                </a:lnTo>
                <a:lnTo>
                  <a:pt x="229" y="275"/>
                </a:lnTo>
                <a:lnTo>
                  <a:pt x="227" y="273"/>
                </a:lnTo>
                <a:lnTo>
                  <a:pt x="228" y="284"/>
                </a:lnTo>
                <a:lnTo>
                  <a:pt x="228" y="291"/>
                </a:lnTo>
                <a:lnTo>
                  <a:pt x="229" y="296"/>
                </a:lnTo>
                <a:lnTo>
                  <a:pt x="230" y="300"/>
                </a:lnTo>
                <a:lnTo>
                  <a:pt x="236" y="305"/>
                </a:lnTo>
                <a:lnTo>
                  <a:pt x="244" y="316"/>
                </a:lnTo>
                <a:lnTo>
                  <a:pt x="241" y="317"/>
                </a:lnTo>
                <a:lnTo>
                  <a:pt x="234" y="318"/>
                </a:lnTo>
                <a:lnTo>
                  <a:pt x="224" y="318"/>
                </a:lnTo>
                <a:lnTo>
                  <a:pt x="213" y="318"/>
                </a:lnTo>
                <a:lnTo>
                  <a:pt x="202" y="317"/>
                </a:lnTo>
                <a:lnTo>
                  <a:pt x="191" y="314"/>
                </a:lnTo>
                <a:lnTo>
                  <a:pt x="188" y="313"/>
                </a:lnTo>
                <a:lnTo>
                  <a:pt x="184" y="312"/>
                </a:lnTo>
                <a:lnTo>
                  <a:pt x="180" y="309"/>
                </a:lnTo>
                <a:lnTo>
                  <a:pt x="179" y="307"/>
                </a:lnTo>
                <a:lnTo>
                  <a:pt x="173" y="305"/>
                </a:lnTo>
                <a:lnTo>
                  <a:pt x="167" y="302"/>
                </a:lnTo>
                <a:lnTo>
                  <a:pt x="154" y="301"/>
                </a:lnTo>
                <a:lnTo>
                  <a:pt x="146" y="298"/>
                </a:lnTo>
                <a:lnTo>
                  <a:pt x="141" y="295"/>
                </a:lnTo>
                <a:lnTo>
                  <a:pt x="137" y="290"/>
                </a:lnTo>
                <a:lnTo>
                  <a:pt x="134" y="285"/>
                </a:lnTo>
                <a:lnTo>
                  <a:pt x="131" y="280"/>
                </a:lnTo>
                <a:lnTo>
                  <a:pt x="125" y="275"/>
                </a:lnTo>
                <a:lnTo>
                  <a:pt x="117" y="270"/>
                </a:lnTo>
                <a:lnTo>
                  <a:pt x="112" y="268"/>
                </a:lnTo>
                <a:lnTo>
                  <a:pt x="107" y="265"/>
                </a:lnTo>
                <a:lnTo>
                  <a:pt x="104" y="262"/>
                </a:lnTo>
                <a:lnTo>
                  <a:pt x="99" y="259"/>
                </a:lnTo>
                <a:lnTo>
                  <a:pt x="102" y="253"/>
                </a:lnTo>
                <a:lnTo>
                  <a:pt x="101" y="254"/>
                </a:lnTo>
                <a:lnTo>
                  <a:pt x="97" y="247"/>
                </a:lnTo>
                <a:lnTo>
                  <a:pt x="95" y="240"/>
                </a:lnTo>
                <a:lnTo>
                  <a:pt x="92" y="235"/>
                </a:lnTo>
                <a:lnTo>
                  <a:pt x="88" y="230"/>
                </a:lnTo>
                <a:lnTo>
                  <a:pt x="84" y="224"/>
                </a:lnTo>
                <a:lnTo>
                  <a:pt x="77" y="218"/>
                </a:lnTo>
                <a:lnTo>
                  <a:pt x="75" y="214"/>
                </a:lnTo>
                <a:lnTo>
                  <a:pt x="74" y="208"/>
                </a:lnTo>
                <a:lnTo>
                  <a:pt x="71" y="207"/>
                </a:lnTo>
                <a:lnTo>
                  <a:pt x="70" y="207"/>
                </a:lnTo>
                <a:lnTo>
                  <a:pt x="65" y="194"/>
                </a:lnTo>
                <a:lnTo>
                  <a:pt x="57" y="177"/>
                </a:lnTo>
                <a:lnTo>
                  <a:pt x="52" y="169"/>
                </a:lnTo>
                <a:lnTo>
                  <a:pt x="47" y="161"/>
                </a:lnTo>
                <a:lnTo>
                  <a:pt x="42" y="155"/>
                </a:lnTo>
                <a:lnTo>
                  <a:pt x="37" y="153"/>
                </a:lnTo>
                <a:lnTo>
                  <a:pt x="30" y="145"/>
                </a:lnTo>
                <a:lnTo>
                  <a:pt x="21" y="134"/>
                </a:lnTo>
                <a:lnTo>
                  <a:pt x="14" y="123"/>
                </a:lnTo>
                <a:lnTo>
                  <a:pt x="10" y="115"/>
                </a:lnTo>
                <a:lnTo>
                  <a:pt x="6" y="112"/>
                </a:lnTo>
                <a:lnTo>
                  <a:pt x="4" y="107"/>
                </a:lnTo>
                <a:lnTo>
                  <a:pt x="2" y="101"/>
                </a:lnTo>
                <a:lnTo>
                  <a:pt x="0" y="98"/>
                </a:lnTo>
                <a:lnTo>
                  <a:pt x="5" y="92"/>
                </a:lnTo>
                <a:lnTo>
                  <a:pt x="9" y="89"/>
                </a:lnTo>
                <a:lnTo>
                  <a:pt x="11" y="85"/>
                </a:lnTo>
                <a:lnTo>
                  <a:pt x="16" y="76"/>
                </a:lnTo>
                <a:lnTo>
                  <a:pt x="20" y="65"/>
                </a:lnTo>
                <a:lnTo>
                  <a:pt x="22" y="55"/>
                </a:lnTo>
                <a:lnTo>
                  <a:pt x="22" y="44"/>
                </a:lnTo>
                <a:lnTo>
                  <a:pt x="22" y="3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1" name="Freeform 1829"/>
          <p:cNvSpPr>
            <a:spLocks/>
          </p:cNvSpPr>
          <p:nvPr/>
        </p:nvSpPr>
        <p:spPr bwMode="auto">
          <a:xfrm>
            <a:off x="1317625" y="3287035"/>
            <a:ext cx="128588" cy="168275"/>
          </a:xfrm>
          <a:custGeom>
            <a:avLst/>
            <a:gdLst>
              <a:gd name="T0" fmla="*/ 2147483647 w 244"/>
              <a:gd name="T1" fmla="*/ 2147483647 h 318"/>
              <a:gd name="T2" fmla="*/ 2147483647 w 244"/>
              <a:gd name="T3" fmla="*/ 2147483647 h 318"/>
              <a:gd name="T4" fmla="*/ 2147483647 w 244"/>
              <a:gd name="T5" fmla="*/ 2147483647 h 318"/>
              <a:gd name="T6" fmla="*/ 2147483647 w 244"/>
              <a:gd name="T7" fmla="*/ 2147483647 h 318"/>
              <a:gd name="T8" fmla="*/ 2147483647 w 244"/>
              <a:gd name="T9" fmla="*/ 2147483647 h 318"/>
              <a:gd name="T10" fmla="*/ 2147483647 w 244"/>
              <a:gd name="T11" fmla="*/ 0 h 318"/>
              <a:gd name="T12" fmla="*/ 2147483647 w 244"/>
              <a:gd name="T13" fmla="*/ 2147483647 h 318"/>
              <a:gd name="T14" fmla="*/ 2147483647 w 244"/>
              <a:gd name="T15" fmla="*/ 2147483647 h 318"/>
              <a:gd name="T16" fmla="*/ 2147483647 w 244"/>
              <a:gd name="T17" fmla="*/ 2147483647 h 318"/>
              <a:gd name="T18" fmla="*/ 2147483647 w 244"/>
              <a:gd name="T19" fmla="*/ 2147483647 h 318"/>
              <a:gd name="T20" fmla="*/ 2147483647 w 244"/>
              <a:gd name="T21" fmla="*/ 2147483647 h 318"/>
              <a:gd name="T22" fmla="*/ 2147483647 w 244"/>
              <a:gd name="T23" fmla="*/ 2147483647 h 318"/>
              <a:gd name="T24" fmla="*/ 2147483647 w 244"/>
              <a:gd name="T25" fmla="*/ 2147483647 h 318"/>
              <a:gd name="T26" fmla="*/ 2147483647 w 244"/>
              <a:gd name="T27" fmla="*/ 2147483647 h 318"/>
              <a:gd name="T28" fmla="*/ 2147483647 w 244"/>
              <a:gd name="T29" fmla="*/ 2147483647 h 318"/>
              <a:gd name="T30" fmla="*/ 2147483647 w 244"/>
              <a:gd name="T31" fmla="*/ 2147483647 h 318"/>
              <a:gd name="T32" fmla="*/ 2147483647 w 244"/>
              <a:gd name="T33" fmla="*/ 2147483647 h 318"/>
              <a:gd name="T34" fmla="*/ 2147483647 w 244"/>
              <a:gd name="T35" fmla="*/ 2147483647 h 318"/>
              <a:gd name="T36" fmla="*/ 2147483647 w 244"/>
              <a:gd name="T37" fmla="*/ 2147483647 h 318"/>
              <a:gd name="T38" fmla="*/ 2147483647 w 244"/>
              <a:gd name="T39" fmla="*/ 2147483647 h 318"/>
              <a:gd name="T40" fmla="*/ 2147483647 w 244"/>
              <a:gd name="T41" fmla="*/ 2147483647 h 318"/>
              <a:gd name="T42" fmla="*/ 2147483647 w 244"/>
              <a:gd name="T43" fmla="*/ 2147483647 h 318"/>
              <a:gd name="T44" fmla="*/ 2147483647 w 244"/>
              <a:gd name="T45" fmla="*/ 2147483647 h 318"/>
              <a:gd name="T46" fmla="*/ 2147483647 w 244"/>
              <a:gd name="T47" fmla="*/ 2147483647 h 318"/>
              <a:gd name="T48" fmla="*/ 2147483647 w 244"/>
              <a:gd name="T49" fmla="*/ 2147483647 h 318"/>
              <a:gd name="T50" fmla="*/ 2147483647 w 244"/>
              <a:gd name="T51" fmla="*/ 2147483647 h 318"/>
              <a:gd name="T52" fmla="*/ 2147483647 w 244"/>
              <a:gd name="T53" fmla="*/ 2147483647 h 318"/>
              <a:gd name="T54" fmla="*/ 2147483647 w 244"/>
              <a:gd name="T55" fmla="*/ 2147483647 h 318"/>
              <a:gd name="T56" fmla="*/ 2147483647 w 244"/>
              <a:gd name="T57" fmla="*/ 2147483647 h 318"/>
              <a:gd name="T58" fmla="*/ 2147483647 w 244"/>
              <a:gd name="T59" fmla="*/ 2147483647 h 318"/>
              <a:gd name="T60" fmla="*/ 2147483647 w 244"/>
              <a:gd name="T61" fmla="*/ 2147483647 h 318"/>
              <a:gd name="T62" fmla="*/ 2147483647 w 244"/>
              <a:gd name="T63" fmla="*/ 2147483647 h 318"/>
              <a:gd name="T64" fmla="*/ 2147483647 w 244"/>
              <a:gd name="T65" fmla="*/ 2147483647 h 318"/>
              <a:gd name="T66" fmla="*/ 2147483647 w 244"/>
              <a:gd name="T67" fmla="*/ 2147483647 h 318"/>
              <a:gd name="T68" fmla="*/ 2147483647 w 244"/>
              <a:gd name="T69" fmla="*/ 2147483647 h 318"/>
              <a:gd name="T70" fmla="*/ 2147483647 w 244"/>
              <a:gd name="T71" fmla="*/ 2147483647 h 318"/>
              <a:gd name="T72" fmla="*/ 2147483647 w 244"/>
              <a:gd name="T73" fmla="*/ 2147483647 h 318"/>
              <a:gd name="T74" fmla="*/ 2147483647 w 244"/>
              <a:gd name="T75" fmla="*/ 2147483647 h 318"/>
              <a:gd name="T76" fmla="*/ 2147483647 w 244"/>
              <a:gd name="T77" fmla="*/ 2147483647 h 318"/>
              <a:gd name="T78" fmla="*/ 2147483647 w 244"/>
              <a:gd name="T79" fmla="*/ 2147483647 h 318"/>
              <a:gd name="T80" fmla="*/ 2147483647 w 244"/>
              <a:gd name="T81" fmla="*/ 2147483647 h 318"/>
              <a:gd name="T82" fmla="*/ 2147483647 w 244"/>
              <a:gd name="T83" fmla="*/ 2147483647 h 318"/>
              <a:gd name="T84" fmla="*/ 2147483647 w 244"/>
              <a:gd name="T85" fmla="*/ 2147483647 h 318"/>
              <a:gd name="T86" fmla="*/ 2147483647 w 244"/>
              <a:gd name="T87" fmla="*/ 2147483647 h 318"/>
              <a:gd name="T88" fmla="*/ 2147483647 w 244"/>
              <a:gd name="T89" fmla="*/ 2147483647 h 318"/>
              <a:gd name="T90" fmla="*/ 2147483647 w 244"/>
              <a:gd name="T91" fmla="*/ 2147483647 h 318"/>
              <a:gd name="T92" fmla="*/ 2147483647 w 244"/>
              <a:gd name="T93" fmla="*/ 2147483647 h 318"/>
              <a:gd name="T94" fmla="*/ 2147483647 w 244"/>
              <a:gd name="T95" fmla="*/ 2147483647 h 318"/>
              <a:gd name="T96" fmla="*/ 2147483647 w 244"/>
              <a:gd name="T97" fmla="*/ 2147483647 h 318"/>
              <a:gd name="T98" fmla="*/ 2147483647 w 244"/>
              <a:gd name="T99" fmla="*/ 2147483647 h 318"/>
              <a:gd name="T100" fmla="*/ 2147483647 w 244"/>
              <a:gd name="T101" fmla="*/ 2147483647 h 318"/>
              <a:gd name="T102" fmla="*/ 2147483647 w 244"/>
              <a:gd name="T103" fmla="*/ 2147483647 h 318"/>
              <a:gd name="T104" fmla="*/ 2147483647 w 244"/>
              <a:gd name="T105" fmla="*/ 2147483647 h 318"/>
              <a:gd name="T106" fmla="*/ 2147483647 w 244"/>
              <a:gd name="T107" fmla="*/ 2147483647 h 318"/>
              <a:gd name="T108" fmla="*/ 2147483647 w 244"/>
              <a:gd name="T109" fmla="*/ 2147483647 h 318"/>
              <a:gd name="T110" fmla="*/ 2147483647 w 244"/>
              <a:gd name="T111" fmla="*/ 2147483647 h 318"/>
              <a:gd name="T112" fmla="*/ 2147483647 w 244"/>
              <a:gd name="T113" fmla="*/ 2147483647 h 318"/>
              <a:gd name="T114" fmla="*/ 2147483647 w 244"/>
              <a:gd name="T115" fmla="*/ 2147483647 h 318"/>
              <a:gd name="T116" fmla="*/ 2147483647 w 244"/>
              <a:gd name="T117" fmla="*/ 2147483647 h 318"/>
              <a:gd name="T118" fmla="*/ 2147483647 w 244"/>
              <a:gd name="T119" fmla="*/ 2147483647 h 31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4"/>
              <a:gd name="T181" fmla="*/ 0 h 318"/>
              <a:gd name="T182" fmla="*/ 244 w 244"/>
              <a:gd name="T183" fmla="*/ 318 h 31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4" h="318">
                <a:moveTo>
                  <a:pt x="22" y="32"/>
                </a:moveTo>
                <a:lnTo>
                  <a:pt x="26" y="21"/>
                </a:lnTo>
                <a:lnTo>
                  <a:pt x="30" y="10"/>
                </a:lnTo>
                <a:lnTo>
                  <a:pt x="41" y="8"/>
                </a:lnTo>
                <a:lnTo>
                  <a:pt x="57" y="8"/>
                </a:lnTo>
                <a:lnTo>
                  <a:pt x="72" y="10"/>
                </a:lnTo>
                <a:lnTo>
                  <a:pt x="80" y="10"/>
                </a:lnTo>
                <a:lnTo>
                  <a:pt x="86" y="10"/>
                </a:lnTo>
                <a:lnTo>
                  <a:pt x="90" y="7"/>
                </a:lnTo>
                <a:lnTo>
                  <a:pt x="92" y="5"/>
                </a:lnTo>
                <a:lnTo>
                  <a:pt x="95" y="1"/>
                </a:lnTo>
                <a:lnTo>
                  <a:pt x="97" y="0"/>
                </a:lnTo>
                <a:lnTo>
                  <a:pt x="99" y="0"/>
                </a:lnTo>
                <a:lnTo>
                  <a:pt x="106" y="3"/>
                </a:lnTo>
                <a:lnTo>
                  <a:pt x="114" y="10"/>
                </a:lnTo>
                <a:lnTo>
                  <a:pt x="118" y="13"/>
                </a:lnTo>
                <a:lnTo>
                  <a:pt x="119" y="17"/>
                </a:lnTo>
                <a:lnTo>
                  <a:pt x="121" y="17"/>
                </a:lnTo>
                <a:lnTo>
                  <a:pt x="123" y="18"/>
                </a:lnTo>
                <a:lnTo>
                  <a:pt x="123" y="21"/>
                </a:lnTo>
                <a:lnTo>
                  <a:pt x="125" y="22"/>
                </a:lnTo>
                <a:lnTo>
                  <a:pt x="126" y="22"/>
                </a:lnTo>
                <a:lnTo>
                  <a:pt x="125" y="41"/>
                </a:lnTo>
                <a:lnTo>
                  <a:pt x="123" y="48"/>
                </a:lnTo>
                <a:lnTo>
                  <a:pt x="125" y="54"/>
                </a:lnTo>
                <a:lnTo>
                  <a:pt x="136" y="74"/>
                </a:lnTo>
                <a:lnTo>
                  <a:pt x="148" y="90"/>
                </a:lnTo>
                <a:lnTo>
                  <a:pt x="156" y="103"/>
                </a:lnTo>
                <a:lnTo>
                  <a:pt x="164" y="116"/>
                </a:lnTo>
                <a:lnTo>
                  <a:pt x="180" y="136"/>
                </a:lnTo>
                <a:lnTo>
                  <a:pt x="183" y="147"/>
                </a:lnTo>
                <a:lnTo>
                  <a:pt x="185" y="158"/>
                </a:lnTo>
                <a:lnTo>
                  <a:pt x="194" y="169"/>
                </a:lnTo>
                <a:lnTo>
                  <a:pt x="201" y="181"/>
                </a:lnTo>
                <a:lnTo>
                  <a:pt x="197" y="183"/>
                </a:lnTo>
                <a:lnTo>
                  <a:pt x="194" y="186"/>
                </a:lnTo>
                <a:lnTo>
                  <a:pt x="195" y="189"/>
                </a:lnTo>
                <a:lnTo>
                  <a:pt x="199" y="193"/>
                </a:lnTo>
                <a:lnTo>
                  <a:pt x="202" y="198"/>
                </a:lnTo>
                <a:lnTo>
                  <a:pt x="207" y="202"/>
                </a:lnTo>
                <a:lnTo>
                  <a:pt x="217" y="209"/>
                </a:lnTo>
                <a:lnTo>
                  <a:pt x="222" y="214"/>
                </a:lnTo>
                <a:lnTo>
                  <a:pt x="223" y="219"/>
                </a:lnTo>
                <a:lnTo>
                  <a:pt x="224" y="225"/>
                </a:lnTo>
                <a:lnTo>
                  <a:pt x="224" y="227"/>
                </a:lnTo>
                <a:lnTo>
                  <a:pt x="225" y="230"/>
                </a:lnTo>
                <a:lnTo>
                  <a:pt x="227" y="232"/>
                </a:lnTo>
                <a:lnTo>
                  <a:pt x="229" y="232"/>
                </a:lnTo>
                <a:lnTo>
                  <a:pt x="232" y="245"/>
                </a:lnTo>
                <a:lnTo>
                  <a:pt x="234" y="256"/>
                </a:lnTo>
                <a:lnTo>
                  <a:pt x="238" y="267"/>
                </a:lnTo>
                <a:lnTo>
                  <a:pt x="239" y="279"/>
                </a:lnTo>
                <a:lnTo>
                  <a:pt x="235" y="279"/>
                </a:lnTo>
                <a:lnTo>
                  <a:pt x="232" y="278"/>
                </a:lnTo>
                <a:lnTo>
                  <a:pt x="229" y="275"/>
                </a:lnTo>
                <a:lnTo>
                  <a:pt x="227" y="273"/>
                </a:lnTo>
                <a:lnTo>
                  <a:pt x="228" y="284"/>
                </a:lnTo>
                <a:lnTo>
                  <a:pt x="228" y="291"/>
                </a:lnTo>
                <a:lnTo>
                  <a:pt x="229" y="296"/>
                </a:lnTo>
                <a:lnTo>
                  <a:pt x="230" y="300"/>
                </a:lnTo>
                <a:lnTo>
                  <a:pt x="236" y="305"/>
                </a:lnTo>
                <a:lnTo>
                  <a:pt x="244" y="316"/>
                </a:lnTo>
                <a:lnTo>
                  <a:pt x="241" y="317"/>
                </a:lnTo>
                <a:lnTo>
                  <a:pt x="234" y="318"/>
                </a:lnTo>
                <a:lnTo>
                  <a:pt x="224" y="318"/>
                </a:lnTo>
                <a:lnTo>
                  <a:pt x="213" y="318"/>
                </a:lnTo>
                <a:lnTo>
                  <a:pt x="202" y="317"/>
                </a:lnTo>
                <a:lnTo>
                  <a:pt x="191" y="314"/>
                </a:lnTo>
                <a:lnTo>
                  <a:pt x="188" y="313"/>
                </a:lnTo>
                <a:lnTo>
                  <a:pt x="184" y="312"/>
                </a:lnTo>
                <a:lnTo>
                  <a:pt x="180" y="309"/>
                </a:lnTo>
                <a:lnTo>
                  <a:pt x="179" y="307"/>
                </a:lnTo>
                <a:lnTo>
                  <a:pt x="173" y="305"/>
                </a:lnTo>
                <a:lnTo>
                  <a:pt x="167" y="302"/>
                </a:lnTo>
                <a:lnTo>
                  <a:pt x="154" y="301"/>
                </a:lnTo>
                <a:lnTo>
                  <a:pt x="146" y="298"/>
                </a:lnTo>
                <a:lnTo>
                  <a:pt x="141" y="295"/>
                </a:lnTo>
                <a:lnTo>
                  <a:pt x="137" y="290"/>
                </a:lnTo>
                <a:lnTo>
                  <a:pt x="134" y="285"/>
                </a:lnTo>
                <a:lnTo>
                  <a:pt x="131" y="280"/>
                </a:lnTo>
                <a:lnTo>
                  <a:pt x="125" y="275"/>
                </a:lnTo>
                <a:lnTo>
                  <a:pt x="117" y="270"/>
                </a:lnTo>
                <a:lnTo>
                  <a:pt x="112" y="268"/>
                </a:lnTo>
                <a:lnTo>
                  <a:pt x="107" y="265"/>
                </a:lnTo>
                <a:lnTo>
                  <a:pt x="104" y="262"/>
                </a:lnTo>
                <a:lnTo>
                  <a:pt x="99" y="259"/>
                </a:lnTo>
                <a:lnTo>
                  <a:pt x="102" y="253"/>
                </a:lnTo>
                <a:lnTo>
                  <a:pt x="101" y="254"/>
                </a:lnTo>
                <a:lnTo>
                  <a:pt x="97" y="247"/>
                </a:lnTo>
                <a:lnTo>
                  <a:pt x="95" y="240"/>
                </a:lnTo>
                <a:lnTo>
                  <a:pt x="92" y="235"/>
                </a:lnTo>
                <a:lnTo>
                  <a:pt x="88" y="230"/>
                </a:lnTo>
                <a:lnTo>
                  <a:pt x="84" y="224"/>
                </a:lnTo>
                <a:lnTo>
                  <a:pt x="77" y="218"/>
                </a:lnTo>
                <a:lnTo>
                  <a:pt x="75" y="214"/>
                </a:lnTo>
                <a:lnTo>
                  <a:pt x="74" y="208"/>
                </a:lnTo>
                <a:lnTo>
                  <a:pt x="71" y="207"/>
                </a:lnTo>
                <a:lnTo>
                  <a:pt x="70" y="207"/>
                </a:lnTo>
                <a:lnTo>
                  <a:pt x="65" y="194"/>
                </a:lnTo>
                <a:lnTo>
                  <a:pt x="57" y="177"/>
                </a:lnTo>
                <a:lnTo>
                  <a:pt x="52" y="169"/>
                </a:lnTo>
                <a:lnTo>
                  <a:pt x="47" y="161"/>
                </a:lnTo>
                <a:lnTo>
                  <a:pt x="42" y="155"/>
                </a:lnTo>
                <a:lnTo>
                  <a:pt x="37" y="153"/>
                </a:lnTo>
                <a:lnTo>
                  <a:pt x="30" y="145"/>
                </a:lnTo>
                <a:lnTo>
                  <a:pt x="21" y="134"/>
                </a:lnTo>
                <a:lnTo>
                  <a:pt x="14" y="123"/>
                </a:lnTo>
                <a:lnTo>
                  <a:pt x="10" y="115"/>
                </a:lnTo>
                <a:lnTo>
                  <a:pt x="6" y="112"/>
                </a:lnTo>
                <a:lnTo>
                  <a:pt x="4" y="107"/>
                </a:lnTo>
                <a:lnTo>
                  <a:pt x="2" y="101"/>
                </a:lnTo>
                <a:lnTo>
                  <a:pt x="0" y="98"/>
                </a:lnTo>
                <a:lnTo>
                  <a:pt x="5" y="92"/>
                </a:lnTo>
                <a:lnTo>
                  <a:pt x="9" y="89"/>
                </a:lnTo>
                <a:lnTo>
                  <a:pt x="11" y="85"/>
                </a:lnTo>
                <a:lnTo>
                  <a:pt x="16" y="76"/>
                </a:lnTo>
                <a:lnTo>
                  <a:pt x="20" y="65"/>
                </a:lnTo>
                <a:lnTo>
                  <a:pt x="22" y="55"/>
                </a:lnTo>
                <a:lnTo>
                  <a:pt x="22" y="44"/>
                </a:lnTo>
                <a:lnTo>
                  <a:pt x="22" y="3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2" name="Freeform 1830"/>
          <p:cNvSpPr>
            <a:spLocks/>
          </p:cNvSpPr>
          <p:nvPr/>
        </p:nvSpPr>
        <p:spPr bwMode="auto">
          <a:xfrm>
            <a:off x="1490663" y="3487060"/>
            <a:ext cx="60325" cy="68263"/>
          </a:xfrm>
          <a:custGeom>
            <a:avLst/>
            <a:gdLst>
              <a:gd name="T0" fmla="*/ 2147483647 w 116"/>
              <a:gd name="T1" fmla="*/ 2147483647 h 129"/>
              <a:gd name="T2" fmla="*/ 2147483647 w 116"/>
              <a:gd name="T3" fmla="*/ 2147483647 h 129"/>
              <a:gd name="T4" fmla="*/ 2147483647 w 116"/>
              <a:gd name="T5" fmla="*/ 2147483647 h 129"/>
              <a:gd name="T6" fmla="*/ 2147483647 w 116"/>
              <a:gd name="T7" fmla="*/ 2147483647 h 129"/>
              <a:gd name="T8" fmla="*/ 2147483647 w 116"/>
              <a:gd name="T9" fmla="*/ 2147483647 h 129"/>
              <a:gd name="T10" fmla="*/ 2147483647 w 116"/>
              <a:gd name="T11" fmla="*/ 2147483647 h 129"/>
              <a:gd name="T12" fmla="*/ 2147483647 w 116"/>
              <a:gd name="T13" fmla="*/ 0 h 129"/>
              <a:gd name="T14" fmla="*/ 2147483647 w 116"/>
              <a:gd name="T15" fmla="*/ 2147483647 h 129"/>
              <a:gd name="T16" fmla="*/ 2147483647 w 116"/>
              <a:gd name="T17" fmla="*/ 2147483647 h 129"/>
              <a:gd name="T18" fmla="*/ 2147483647 w 116"/>
              <a:gd name="T19" fmla="*/ 2147483647 h 129"/>
              <a:gd name="T20" fmla="*/ 2147483647 w 116"/>
              <a:gd name="T21" fmla="*/ 2147483647 h 129"/>
              <a:gd name="T22" fmla="*/ 2147483647 w 116"/>
              <a:gd name="T23" fmla="*/ 2147483647 h 129"/>
              <a:gd name="T24" fmla="*/ 2147483647 w 116"/>
              <a:gd name="T25" fmla="*/ 2147483647 h 129"/>
              <a:gd name="T26" fmla="*/ 2147483647 w 116"/>
              <a:gd name="T27" fmla="*/ 2147483647 h 129"/>
              <a:gd name="T28" fmla="*/ 0 w 116"/>
              <a:gd name="T29" fmla="*/ 2147483647 h 129"/>
              <a:gd name="T30" fmla="*/ 0 w 116"/>
              <a:gd name="T31" fmla="*/ 2147483647 h 129"/>
              <a:gd name="T32" fmla="*/ 2147483647 w 116"/>
              <a:gd name="T33" fmla="*/ 2147483647 h 129"/>
              <a:gd name="T34" fmla="*/ 2147483647 w 116"/>
              <a:gd name="T35" fmla="*/ 2147483647 h 129"/>
              <a:gd name="T36" fmla="*/ 2147483647 w 116"/>
              <a:gd name="T37" fmla="*/ 2147483647 h 129"/>
              <a:gd name="T38" fmla="*/ 2147483647 w 116"/>
              <a:gd name="T39" fmla="*/ 2147483647 h 129"/>
              <a:gd name="T40" fmla="*/ 2147483647 w 116"/>
              <a:gd name="T41" fmla="*/ 2147483647 h 129"/>
              <a:gd name="T42" fmla="*/ 2147483647 w 116"/>
              <a:gd name="T43" fmla="*/ 2147483647 h 129"/>
              <a:gd name="T44" fmla="*/ 2147483647 w 116"/>
              <a:gd name="T45" fmla="*/ 2147483647 h 129"/>
              <a:gd name="T46" fmla="*/ 2147483647 w 116"/>
              <a:gd name="T47" fmla="*/ 2147483647 h 129"/>
              <a:gd name="T48" fmla="*/ 2147483647 w 116"/>
              <a:gd name="T49" fmla="*/ 2147483647 h 129"/>
              <a:gd name="T50" fmla="*/ 2147483647 w 116"/>
              <a:gd name="T51" fmla="*/ 2147483647 h 129"/>
              <a:gd name="T52" fmla="*/ 2147483647 w 116"/>
              <a:gd name="T53" fmla="*/ 2147483647 h 129"/>
              <a:gd name="T54" fmla="*/ 2147483647 w 116"/>
              <a:gd name="T55" fmla="*/ 2147483647 h 129"/>
              <a:gd name="T56" fmla="*/ 2147483647 w 116"/>
              <a:gd name="T57" fmla="*/ 2147483647 h 129"/>
              <a:gd name="T58" fmla="*/ 2147483647 w 116"/>
              <a:gd name="T59" fmla="*/ 2147483647 h 129"/>
              <a:gd name="T60" fmla="*/ 2147483647 w 116"/>
              <a:gd name="T61" fmla="*/ 2147483647 h 129"/>
              <a:gd name="T62" fmla="*/ 2147483647 w 116"/>
              <a:gd name="T63" fmla="*/ 2147483647 h 129"/>
              <a:gd name="T64" fmla="*/ 2147483647 w 116"/>
              <a:gd name="T65" fmla="*/ 2147483647 h 129"/>
              <a:gd name="T66" fmla="*/ 2147483647 w 116"/>
              <a:gd name="T67" fmla="*/ 2147483647 h 129"/>
              <a:gd name="T68" fmla="*/ 2147483647 w 116"/>
              <a:gd name="T69" fmla="*/ 2147483647 h 129"/>
              <a:gd name="T70" fmla="*/ 2147483647 w 116"/>
              <a:gd name="T71" fmla="*/ 2147483647 h 129"/>
              <a:gd name="T72" fmla="*/ 2147483647 w 116"/>
              <a:gd name="T73" fmla="*/ 2147483647 h 129"/>
              <a:gd name="T74" fmla="*/ 2147483647 w 116"/>
              <a:gd name="T75" fmla="*/ 2147483647 h 129"/>
              <a:gd name="T76" fmla="*/ 2147483647 w 116"/>
              <a:gd name="T77" fmla="*/ 2147483647 h 129"/>
              <a:gd name="T78" fmla="*/ 2147483647 w 116"/>
              <a:gd name="T79" fmla="*/ 2147483647 h 129"/>
              <a:gd name="T80" fmla="*/ 2147483647 w 116"/>
              <a:gd name="T81" fmla="*/ 2147483647 h 129"/>
              <a:gd name="T82" fmla="*/ 2147483647 w 116"/>
              <a:gd name="T83" fmla="*/ 2147483647 h 129"/>
              <a:gd name="T84" fmla="*/ 2147483647 w 116"/>
              <a:gd name="T85" fmla="*/ 2147483647 h 129"/>
              <a:gd name="T86" fmla="*/ 2147483647 w 116"/>
              <a:gd name="T87" fmla="*/ 2147483647 h 129"/>
              <a:gd name="T88" fmla="*/ 2147483647 w 116"/>
              <a:gd name="T89" fmla="*/ 2147483647 h 129"/>
              <a:gd name="T90" fmla="*/ 2147483647 w 116"/>
              <a:gd name="T91" fmla="*/ 2147483647 h 129"/>
              <a:gd name="T92" fmla="*/ 2147483647 w 116"/>
              <a:gd name="T93" fmla="*/ 2147483647 h 129"/>
              <a:gd name="T94" fmla="*/ 2147483647 w 116"/>
              <a:gd name="T95" fmla="*/ 2147483647 h 129"/>
              <a:gd name="T96" fmla="*/ 2147483647 w 116"/>
              <a:gd name="T97" fmla="*/ 2147483647 h 129"/>
              <a:gd name="T98" fmla="*/ 2147483647 w 116"/>
              <a:gd name="T99" fmla="*/ 2147483647 h 129"/>
              <a:gd name="T100" fmla="*/ 2147483647 w 116"/>
              <a:gd name="T101" fmla="*/ 2147483647 h 129"/>
              <a:gd name="T102" fmla="*/ 2147483647 w 116"/>
              <a:gd name="T103" fmla="*/ 2147483647 h 129"/>
              <a:gd name="T104" fmla="*/ 2147483647 w 116"/>
              <a:gd name="T105" fmla="*/ 2147483647 h 129"/>
              <a:gd name="T106" fmla="*/ 2147483647 w 116"/>
              <a:gd name="T107" fmla="*/ 2147483647 h 129"/>
              <a:gd name="T108" fmla="*/ 2147483647 w 116"/>
              <a:gd name="T109" fmla="*/ 2147483647 h 129"/>
              <a:gd name="T110" fmla="*/ 2147483647 w 116"/>
              <a:gd name="T111" fmla="*/ 2147483647 h 129"/>
              <a:gd name="T112" fmla="*/ 2147483647 w 116"/>
              <a:gd name="T113" fmla="*/ 2147483647 h 129"/>
              <a:gd name="T114" fmla="*/ 2147483647 w 116"/>
              <a:gd name="T115" fmla="*/ 2147483647 h 129"/>
              <a:gd name="T116" fmla="*/ 2147483647 w 116"/>
              <a:gd name="T117" fmla="*/ 2147483647 h 129"/>
              <a:gd name="T118" fmla="*/ 2147483647 w 116"/>
              <a:gd name="T119" fmla="*/ 2147483647 h 129"/>
              <a:gd name="T120" fmla="*/ 2147483647 w 116"/>
              <a:gd name="T121" fmla="*/ 2147483647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6"/>
              <a:gd name="T184" fmla="*/ 0 h 129"/>
              <a:gd name="T185" fmla="*/ 116 w 116"/>
              <a:gd name="T186" fmla="*/ 129 h 1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6" h="129">
                <a:moveTo>
                  <a:pt x="54" y="14"/>
                </a:moveTo>
                <a:lnTo>
                  <a:pt x="49" y="10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36" y="3"/>
                </a:lnTo>
                <a:lnTo>
                  <a:pt x="28" y="0"/>
                </a:lnTo>
                <a:lnTo>
                  <a:pt x="22" y="3"/>
                </a:lnTo>
                <a:lnTo>
                  <a:pt x="15" y="5"/>
                </a:lnTo>
                <a:lnTo>
                  <a:pt x="7" y="9"/>
                </a:lnTo>
                <a:lnTo>
                  <a:pt x="5" y="11"/>
                </a:lnTo>
                <a:lnTo>
                  <a:pt x="4" y="12"/>
                </a:lnTo>
                <a:lnTo>
                  <a:pt x="1" y="21"/>
                </a:lnTo>
                <a:lnTo>
                  <a:pt x="1" y="31"/>
                </a:lnTo>
                <a:lnTo>
                  <a:pt x="0" y="33"/>
                </a:lnTo>
                <a:lnTo>
                  <a:pt x="0" y="42"/>
                </a:lnTo>
                <a:lnTo>
                  <a:pt x="1" y="49"/>
                </a:lnTo>
                <a:lnTo>
                  <a:pt x="5" y="55"/>
                </a:lnTo>
                <a:lnTo>
                  <a:pt x="10" y="61"/>
                </a:lnTo>
                <a:lnTo>
                  <a:pt x="14" y="64"/>
                </a:lnTo>
                <a:lnTo>
                  <a:pt x="15" y="68"/>
                </a:lnTo>
                <a:lnTo>
                  <a:pt x="15" y="76"/>
                </a:lnTo>
                <a:lnTo>
                  <a:pt x="17" y="82"/>
                </a:lnTo>
                <a:lnTo>
                  <a:pt x="18" y="83"/>
                </a:lnTo>
                <a:lnTo>
                  <a:pt x="22" y="90"/>
                </a:lnTo>
                <a:lnTo>
                  <a:pt x="28" y="94"/>
                </a:lnTo>
                <a:lnTo>
                  <a:pt x="36" y="96"/>
                </a:lnTo>
                <a:lnTo>
                  <a:pt x="40" y="96"/>
                </a:lnTo>
                <a:lnTo>
                  <a:pt x="44" y="96"/>
                </a:lnTo>
                <a:lnTo>
                  <a:pt x="48" y="96"/>
                </a:lnTo>
                <a:lnTo>
                  <a:pt x="53" y="98"/>
                </a:lnTo>
                <a:lnTo>
                  <a:pt x="59" y="101"/>
                </a:lnTo>
                <a:lnTo>
                  <a:pt x="62" y="103"/>
                </a:lnTo>
                <a:lnTo>
                  <a:pt x="66" y="107"/>
                </a:lnTo>
                <a:lnTo>
                  <a:pt x="69" y="108"/>
                </a:lnTo>
                <a:lnTo>
                  <a:pt x="76" y="112"/>
                </a:lnTo>
                <a:lnTo>
                  <a:pt x="83" y="114"/>
                </a:lnTo>
                <a:lnTo>
                  <a:pt x="92" y="118"/>
                </a:lnTo>
                <a:lnTo>
                  <a:pt x="97" y="121"/>
                </a:lnTo>
                <a:lnTo>
                  <a:pt x="102" y="124"/>
                </a:lnTo>
                <a:lnTo>
                  <a:pt x="114" y="127"/>
                </a:lnTo>
                <a:lnTo>
                  <a:pt x="115" y="127"/>
                </a:lnTo>
                <a:lnTo>
                  <a:pt x="115" y="129"/>
                </a:lnTo>
                <a:lnTo>
                  <a:pt x="116" y="123"/>
                </a:lnTo>
                <a:lnTo>
                  <a:pt x="116" y="121"/>
                </a:lnTo>
                <a:lnTo>
                  <a:pt x="115" y="120"/>
                </a:lnTo>
                <a:lnTo>
                  <a:pt x="114" y="114"/>
                </a:lnTo>
                <a:lnTo>
                  <a:pt x="107" y="104"/>
                </a:lnTo>
                <a:lnTo>
                  <a:pt x="94" y="91"/>
                </a:lnTo>
                <a:lnTo>
                  <a:pt x="82" y="79"/>
                </a:lnTo>
                <a:lnTo>
                  <a:pt x="77" y="72"/>
                </a:lnTo>
                <a:lnTo>
                  <a:pt x="72" y="60"/>
                </a:lnTo>
                <a:lnTo>
                  <a:pt x="65" y="45"/>
                </a:lnTo>
                <a:lnTo>
                  <a:pt x="64" y="36"/>
                </a:lnTo>
                <a:lnTo>
                  <a:pt x="61" y="21"/>
                </a:lnTo>
                <a:lnTo>
                  <a:pt x="60" y="20"/>
                </a:lnTo>
                <a:lnTo>
                  <a:pt x="59" y="17"/>
                </a:lnTo>
                <a:lnTo>
                  <a:pt x="59" y="16"/>
                </a:lnTo>
                <a:lnTo>
                  <a:pt x="56" y="15"/>
                </a:lnTo>
                <a:lnTo>
                  <a:pt x="54" y="1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3" name="Freeform 1831"/>
          <p:cNvSpPr>
            <a:spLocks/>
          </p:cNvSpPr>
          <p:nvPr/>
        </p:nvSpPr>
        <p:spPr bwMode="auto">
          <a:xfrm>
            <a:off x="1490663" y="3487060"/>
            <a:ext cx="60325" cy="68263"/>
          </a:xfrm>
          <a:custGeom>
            <a:avLst/>
            <a:gdLst>
              <a:gd name="T0" fmla="*/ 2147483647 w 116"/>
              <a:gd name="T1" fmla="*/ 2147483647 h 129"/>
              <a:gd name="T2" fmla="*/ 2147483647 w 116"/>
              <a:gd name="T3" fmla="*/ 2147483647 h 129"/>
              <a:gd name="T4" fmla="*/ 2147483647 w 116"/>
              <a:gd name="T5" fmla="*/ 2147483647 h 129"/>
              <a:gd name="T6" fmla="*/ 2147483647 w 116"/>
              <a:gd name="T7" fmla="*/ 2147483647 h 129"/>
              <a:gd name="T8" fmla="*/ 2147483647 w 116"/>
              <a:gd name="T9" fmla="*/ 2147483647 h 129"/>
              <a:gd name="T10" fmla="*/ 2147483647 w 116"/>
              <a:gd name="T11" fmla="*/ 2147483647 h 129"/>
              <a:gd name="T12" fmla="*/ 2147483647 w 116"/>
              <a:gd name="T13" fmla="*/ 0 h 129"/>
              <a:gd name="T14" fmla="*/ 2147483647 w 116"/>
              <a:gd name="T15" fmla="*/ 2147483647 h 129"/>
              <a:gd name="T16" fmla="*/ 2147483647 w 116"/>
              <a:gd name="T17" fmla="*/ 2147483647 h 129"/>
              <a:gd name="T18" fmla="*/ 2147483647 w 116"/>
              <a:gd name="T19" fmla="*/ 2147483647 h 129"/>
              <a:gd name="T20" fmla="*/ 2147483647 w 116"/>
              <a:gd name="T21" fmla="*/ 2147483647 h 129"/>
              <a:gd name="T22" fmla="*/ 2147483647 w 116"/>
              <a:gd name="T23" fmla="*/ 2147483647 h 129"/>
              <a:gd name="T24" fmla="*/ 2147483647 w 116"/>
              <a:gd name="T25" fmla="*/ 2147483647 h 129"/>
              <a:gd name="T26" fmla="*/ 2147483647 w 116"/>
              <a:gd name="T27" fmla="*/ 2147483647 h 129"/>
              <a:gd name="T28" fmla="*/ 0 w 116"/>
              <a:gd name="T29" fmla="*/ 2147483647 h 129"/>
              <a:gd name="T30" fmla="*/ 0 w 116"/>
              <a:gd name="T31" fmla="*/ 2147483647 h 129"/>
              <a:gd name="T32" fmla="*/ 2147483647 w 116"/>
              <a:gd name="T33" fmla="*/ 2147483647 h 129"/>
              <a:gd name="T34" fmla="*/ 2147483647 w 116"/>
              <a:gd name="T35" fmla="*/ 2147483647 h 129"/>
              <a:gd name="T36" fmla="*/ 2147483647 w 116"/>
              <a:gd name="T37" fmla="*/ 2147483647 h 129"/>
              <a:gd name="T38" fmla="*/ 2147483647 w 116"/>
              <a:gd name="T39" fmla="*/ 2147483647 h 129"/>
              <a:gd name="T40" fmla="*/ 2147483647 w 116"/>
              <a:gd name="T41" fmla="*/ 2147483647 h 129"/>
              <a:gd name="T42" fmla="*/ 2147483647 w 116"/>
              <a:gd name="T43" fmla="*/ 2147483647 h 129"/>
              <a:gd name="T44" fmla="*/ 2147483647 w 116"/>
              <a:gd name="T45" fmla="*/ 2147483647 h 129"/>
              <a:gd name="T46" fmla="*/ 2147483647 w 116"/>
              <a:gd name="T47" fmla="*/ 2147483647 h 129"/>
              <a:gd name="T48" fmla="*/ 2147483647 w 116"/>
              <a:gd name="T49" fmla="*/ 2147483647 h 129"/>
              <a:gd name="T50" fmla="*/ 2147483647 w 116"/>
              <a:gd name="T51" fmla="*/ 2147483647 h 129"/>
              <a:gd name="T52" fmla="*/ 2147483647 w 116"/>
              <a:gd name="T53" fmla="*/ 2147483647 h 129"/>
              <a:gd name="T54" fmla="*/ 2147483647 w 116"/>
              <a:gd name="T55" fmla="*/ 2147483647 h 129"/>
              <a:gd name="T56" fmla="*/ 2147483647 w 116"/>
              <a:gd name="T57" fmla="*/ 2147483647 h 129"/>
              <a:gd name="T58" fmla="*/ 2147483647 w 116"/>
              <a:gd name="T59" fmla="*/ 2147483647 h 129"/>
              <a:gd name="T60" fmla="*/ 2147483647 w 116"/>
              <a:gd name="T61" fmla="*/ 2147483647 h 129"/>
              <a:gd name="T62" fmla="*/ 2147483647 w 116"/>
              <a:gd name="T63" fmla="*/ 2147483647 h 129"/>
              <a:gd name="T64" fmla="*/ 2147483647 w 116"/>
              <a:gd name="T65" fmla="*/ 2147483647 h 129"/>
              <a:gd name="T66" fmla="*/ 2147483647 w 116"/>
              <a:gd name="T67" fmla="*/ 2147483647 h 129"/>
              <a:gd name="T68" fmla="*/ 2147483647 w 116"/>
              <a:gd name="T69" fmla="*/ 2147483647 h 129"/>
              <a:gd name="T70" fmla="*/ 2147483647 w 116"/>
              <a:gd name="T71" fmla="*/ 2147483647 h 129"/>
              <a:gd name="T72" fmla="*/ 2147483647 w 116"/>
              <a:gd name="T73" fmla="*/ 2147483647 h 129"/>
              <a:gd name="T74" fmla="*/ 2147483647 w 116"/>
              <a:gd name="T75" fmla="*/ 2147483647 h 129"/>
              <a:gd name="T76" fmla="*/ 2147483647 w 116"/>
              <a:gd name="T77" fmla="*/ 2147483647 h 129"/>
              <a:gd name="T78" fmla="*/ 2147483647 w 116"/>
              <a:gd name="T79" fmla="*/ 2147483647 h 129"/>
              <a:gd name="T80" fmla="*/ 2147483647 w 116"/>
              <a:gd name="T81" fmla="*/ 2147483647 h 129"/>
              <a:gd name="T82" fmla="*/ 2147483647 w 116"/>
              <a:gd name="T83" fmla="*/ 2147483647 h 129"/>
              <a:gd name="T84" fmla="*/ 2147483647 w 116"/>
              <a:gd name="T85" fmla="*/ 2147483647 h 129"/>
              <a:gd name="T86" fmla="*/ 2147483647 w 116"/>
              <a:gd name="T87" fmla="*/ 2147483647 h 129"/>
              <a:gd name="T88" fmla="*/ 2147483647 w 116"/>
              <a:gd name="T89" fmla="*/ 2147483647 h 129"/>
              <a:gd name="T90" fmla="*/ 2147483647 w 116"/>
              <a:gd name="T91" fmla="*/ 2147483647 h 129"/>
              <a:gd name="T92" fmla="*/ 2147483647 w 116"/>
              <a:gd name="T93" fmla="*/ 2147483647 h 129"/>
              <a:gd name="T94" fmla="*/ 2147483647 w 116"/>
              <a:gd name="T95" fmla="*/ 2147483647 h 129"/>
              <a:gd name="T96" fmla="*/ 2147483647 w 116"/>
              <a:gd name="T97" fmla="*/ 2147483647 h 129"/>
              <a:gd name="T98" fmla="*/ 2147483647 w 116"/>
              <a:gd name="T99" fmla="*/ 2147483647 h 129"/>
              <a:gd name="T100" fmla="*/ 2147483647 w 116"/>
              <a:gd name="T101" fmla="*/ 2147483647 h 129"/>
              <a:gd name="T102" fmla="*/ 2147483647 w 116"/>
              <a:gd name="T103" fmla="*/ 2147483647 h 129"/>
              <a:gd name="T104" fmla="*/ 2147483647 w 116"/>
              <a:gd name="T105" fmla="*/ 2147483647 h 129"/>
              <a:gd name="T106" fmla="*/ 2147483647 w 116"/>
              <a:gd name="T107" fmla="*/ 2147483647 h 129"/>
              <a:gd name="T108" fmla="*/ 2147483647 w 116"/>
              <a:gd name="T109" fmla="*/ 2147483647 h 129"/>
              <a:gd name="T110" fmla="*/ 2147483647 w 116"/>
              <a:gd name="T111" fmla="*/ 2147483647 h 129"/>
              <a:gd name="T112" fmla="*/ 2147483647 w 116"/>
              <a:gd name="T113" fmla="*/ 2147483647 h 129"/>
              <a:gd name="T114" fmla="*/ 2147483647 w 116"/>
              <a:gd name="T115" fmla="*/ 2147483647 h 129"/>
              <a:gd name="T116" fmla="*/ 2147483647 w 116"/>
              <a:gd name="T117" fmla="*/ 2147483647 h 129"/>
              <a:gd name="T118" fmla="*/ 2147483647 w 116"/>
              <a:gd name="T119" fmla="*/ 2147483647 h 129"/>
              <a:gd name="T120" fmla="*/ 2147483647 w 116"/>
              <a:gd name="T121" fmla="*/ 2147483647 h 12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16"/>
              <a:gd name="T184" fmla="*/ 0 h 129"/>
              <a:gd name="T185" fmla="*/ 116 w 116"/>
              <a:gd name="T186" fmla="*/ 129 h 12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16" h="129">
                <a:moveTo>
                  <a:pt x="54" y="14"/>
                </a:moveTo>
                <a:lnTo>
                  <a:pt x="49" y="10"/>
                </a:lnTo>
                <a:lnTo>
                  <a:pt x="44" y="6"/>
                </a:lnTo>
                <a:lnTo>
                  <a:pt x="44" y="5"/>
                </a:lnTo>
                <a:lnTo>
                  <a:pt x="43" y="5"/>
                </a:lnTo>
                <a:lnTo>
                  <a:pt x="36" y="3"/>
                </a:lnTo>
                <a:lnTo>
                  <a:pt x="28" y="0"/>
                </a:lnTo>
                <a:lnTo>
                  <a:pt x="22" y="3"/>
                </a:lnTo>
                <a:lnTo>
                  <a:pt x="15" y="5"/>
                </a:lnTo>
                <a:lnTo>
                  <a:pt x="7" y="9"/>
                </a:lnTo>
                <a:lnTo>
                  <a:pt x="5" y="11"/>
                </a:lnTo>
                <a:lnTo>
                  <a:pt x="4" y="12"/>
                </a:lnTo>
                <a:lnTo>
                  <a:pt x="1" y="21"/>
                </a:lnTo>
                <a:lnTo>
                  <a:pt x="1" y="31"/>
                </a:lnTo>
                <a:lnTo>
                  <a:pt x="0" y="33"/>
                </a:lnTo>
                <a:lnTo>
                  <a:pt x="0" y="42"/>
                </a:lnTo>
                <a:lnTo>
                  <a:pt x="1" y="49"/>
                </a:lnTo>
                <a:lnTo>
                  <a:pt x="5" y="55"/>
                </a:lnTo>
                <a:lnTo>
                  <a:pt x="10" y="61"/>
                </a:lnTo>
                <a:lnTo>
                  <a:pt x="14" y="64"/>
                </a:lnTo>
                <a:lnTo>
                  <a:pt x="15" y="68"/>
                </a:lnTo>
                <a:lnTo>
                  <a:pt x="15" y="76"/>
                </a:lnTo>
                <a:lnTo>
                  <a:pt x="17" y="82"/>
                </a:lnTo>
                <a:lnTo>
                  <a:pt x="18" y="83"/>
                </a:lnTo>
                <a:lnTo>
                  <a:pt x="22" y="90"/>
                </a:lnTo>
                <a:lnTo>
                  <a:pt x="28" y="94"/>
                </a:lnTo>
                <a:lnTo>
                  <a:pt x="36" y="96"/>
                </a:lnTo>
                <a:lnTo>
                  <a:pt x="40" y="96"/>
                </a:lnTo>
                <a:lnTo>
                  <a:pt x="44" y="96"/>
                </a:lnTo>
                <a:lnTo>
                  <a:pt x="48" y="96"/>
                </a:lnTo>
                <a:lnTo>
                  <a:pt x="53" y="98"/>
                </a:lnTo>
                <a:lnTo>
                  <a:pt x="59" y="101"/>
                </a:lnTo>
                <a:lnTo>
                  <a:pt x="62" y="103"/>
                </a:lnTo>
                <a:lnTo>
                  <a:pt x="66" y="107"/>
                </a:lnTo>
                <a:lnTo>
                  <a:pt x="69" y="108"/>
                </a:lnTo>
                <a:lnTo>
                  <a:pt x="76" y="112"/>
                </a:lnTo>
                <a:lnTo>
                  <a:pt x="83" y="114"/>
                </a:lnTo>
                <a:lnTo>
                  <a:pt x="92" y="118"/>
                </a:lnTo>
                <a:lnTo>
                  <a:pt x="97" y="121"/>
                </a:lnTo>
                <a:lnTo>
                  <a:pt x="102" y="124"/>
                </a:lnTo>
                <a:lnTo>
                  <a:pt x="114" y="127"/>
                </a:lnTo>
                <a:lnTo>
                  <a:pt x="115" y="127"/>
                </a:lnTo>
                <a:lnTo>
                  <a:pt x="115" y="129"/>
                </a:lnTo>
                <a:lnTo>
                  <a:pt x="116" y="123"/>
                </a:lnTo>
                <a:lnTo>
                  <a:pt x="116" y="121"/>
                </a:lnTo>
                <a:lnTo>
                  <a:pt x="115" y="120"/>
                </a:lnTo>
                <a:lnTo>
                  <a:pt x="114" y="114"/>
                </a:lnTo>
                <a:lnTo>
                  <a:pt x="107" y="104"/>
                </a:lnTo>
                <a:lnTo>
                  <a:pt x="94" y="91"/>
                </a:lnTo>
                <a:lnTo>
                  <a:pt x="82" y="79"/>
                </a:lnTo>
                <a:lnTo>
                  <a:pt x="77" y="72"/>
                </a:lnTo>
                <a:lnTo>
                  <a:pt x="72" y="60"/>
                </a:lnTo>
                <a:lnTo>
                  <a:pt x="65" y="45"/>
                </a:lnTo>
                <a:lnTo>
                  <a:pt x="64" y="36"/>
                </a:lnTo>
                <a:lnTo>
                  <a:pt x="61" y="21"/>
                </a:lnTo>
                <a:lnTo>
                  <a:pt x="60" y="20"/>
                </a:lnTo>
                <a:lnTo>
                  <a:pt x="59" y="17"/>
                </a:lnTo>
                <a:lnTo>
                  <a:pt x="59" y="16"/>
                </a:lnTo>
                <a:lnTo>
                  <a:pt x="56" y="15"/>
                </a:lnTo>
                <a:lnTo>
                  <a:pt x="54" y="1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4" name="Freeform 1832"/>
          <p:cNvSpPr>
            <a:spLocks/>
          </p:cNvSpPr>
          <p:nvPr/>
        </p:nvSpPr>
        <p:spPr bwMode="auto">
          <a:xfrm>
            <a:off x="1495425" y="3479123"/>
            <a:ext cx="9525" cy="7937"/>
          </a:xfrm>
          <a:custGeom>
            <a:avLst/>
            <a:gdLst>
              <a:gd name="T0" fmla="*/ 2147483647 w 19"/>
              <a:gd name="T1" fmla="*/ 0 h 14"/>
              <a:gd name="T2" fmla="*/ 2147483647 w 19"/>
              <a:gd name="T3" fmla="*/ 2147483647 h 14"/>
              <a:gd name="T4" fmla="*/ 2147483647 w 19"/>
              <a:gd name="T5" fmla="*/ 2147483647 h 14"/>
              <a:gd name="T6" fmla="*/ 2147483647 w 19"/>
              <a:gd name="T7" fmla="*/ 2147483647 h 14"/>
              <a:gd name="T8" fmla="*/ 2147483647 w 19"/>
              <a:gd name="T9" fmla="*/ 2147483647 h 14"/>
              <a:gd name="T10" fmla="*/ 0 w 19"/>
              <a:gd name="T11" fmla="*/ 2147483647 h 14"/>
              <a:gd name="T12" fmla="*/ 0 w 19"/>
              <a:gd name="T13" fmla="*/ 2147483647 h 14"/>
              <a:gd name="T14" fmla="*/ 2147483647 w 19"/>
              <a:gd name="T15" fmla="*/ 2147483647 h 14"/>
              <a:gd name="T16" fmla="*/ 2147483647 w 19"/>
              <a:gd name="T17" fmla="*/ 2147483647 h 14"/>
              <a:gd name="T18" fmla="*/ 2147483647 w 19"/>
              <a:gd name="T19" fmla="*/ 2147483647 h 14"/>
              <a:gd name="T20" fmla="*/ 2147483647 w 19"/>
              <a:gd name="T21" fmla="*/ 2147483647 h 14"/>
              <a:gd name="T22" fmla="*/ 2147483647 w 19"/>
              <a:gd name="T23" fmla="*/ 2147483647 h 14"/>
              <a:gd name="T24" fmla="*/ 2147483647 w 19"/>
              <a:gd name="T25" fmla="*/ 2147483647 h 14"/>
              <a:gd name="T26" fmla="*/ 2147483647 w 19"/>
              <a:gd name="T27" fmla="*/ 0 h 14"/>
              <a:gd name="T28" fmla="*/ 2147483647 w 19"/>
              <a:gd name="T29" fmla="*/ 0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9"/>
              <a:gd name="T46" fmla="*/ 0 h 14"/>
              <a:gd name="T47" fmla="*/ 19 w 19"/>
              <a:gd name="T48" fmla="*/ 14 h 1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9" h="14">
                <a:moveTo>
                  <a:pt x="13" y="0"/>
                </a:moveTo>
                <a:lnTo>
                  <a:pt x="9" y="2"/>
                </a:lnTo>
                <a:lnTo>
                  <a:pt x="5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0" y="14"/>
                </a:lnTo>
                <a:lnTo>
                  <a:pt x="9" y="13"/>
                </a:lnTo>
                <a:lnTo>
                  <a:pt x="18" y="10"/>
                </a:lnTo>
                <a:lnTo>
                  <a:pt x="19" y="6"/>
                </a:lnTo>
                <a:lnTo>
                  <a:pt x="19" y="4"/>
                </a:lnTo>
                <a:lnTo>
                  <a:pt x="19" y="3"/>
                </a:lnTo>
                <a:lnTo>
                  <a:pt x="18" y="2"/>
                </a:lnTo>
                <a:lnTo>
                  <a:pt x="17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5" name="Freeform 1833"/>
          <p:cNvSpPr>
            <a:spLocks/>
          </p:cNvSpPr>
          <p:nvPr/>
        </p:nvSpPr>
        <p:spPr bwMode="auto">
          <a:xfrm>
            <a:off x="1495425" y="3479123"/>
            <a:ext cx="9525" cy="7937"/>
          </a:xfrm>
          <a:custGeom>
            <a:avLst/>
            <a:gdLst>
              <a:gd name="T0" fmla="*/ 2147483647 w 19"/>
              <a:gd name="T1" fmla="*/ 0 h 14"/>
              <a:gd name="T2" fmla="*/ 2147483647 w 19"/>
              <a:gd name="T3" fmla="*/ 2147483647 h 14"/>
              <a:gd name="T4" fmla="*/ 2147483647 w 19"/>
              <a:gd name="T5" fmla="*/ 2147483647 h 14"/>
              <a:gd name="T6" fmla="*/ 2147483647 w 19"/>
              <a:gd name="T7" fmla="*/ 2147483647 h 14"/>
              <a:gd name="T8" fmla="*/ 2147483647 w 19"/>
              <a:gd name="T9" fmla="*/ 2147483647 h 14"/>
              <a:gd name="T10" fmla="*/ 0 w 19"/>
              <a:gd name="T11" fmla="*/ 2147483647 h 14"/>
              <a:gd name="T12" fmla="*/ 0 w 19"/>
              <a:gd name="T13" fmla="*/ 2147483647 h 14"/>
              <a:gd name="T14" fmla="*/ 2147483647 w 19"/>
              <a:gd name="T15" fmla="*/ 2147483647 h 14"/>
              <a:gd name="T16" fmla="*/ 2147483647 w 19"/>
              <a:gd name="T17" fmla="*/ 2147483647 h 14"/>
              <a:gd name="T18" fmla="*/ 2147483647 w 19"/>
              <a:gd name="T19" fmla="*/ 2147483647 h 14"/>
              <a:gd name="T20" fmla="*/ 2147483647 w 19"/>
              <a:gd name="T21" fmla="*/ 2147483647 h 14"/>
              <a:gd name="T22" fmla="*/ 2147483647 w 19"/>
              <a:gd name="T23" fmla="*/ 2147483647 h 14"/>
              <a:gd name="T24" fmla="*/ 2147483647 w 19"/>
              <a:gd name="T25" fmla="*/ 2147483647 h 14"/>
              <a:gd name="T26" fmla="*/ 2147483647 w 19"/>
              <a:gd name="T27" fmla="*/ 0 h 14"/>
              <a:gd name="T28" fmla="*/ 2147483647 w 19"/>
              <a:gd name="T29" fmla="*/ 0 h 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9"/>
              <a:gd name="T46" fmla="*/ 0 h 14"/>
              <a:gd name="T47" fmla="*/ 19 w 19"/>
              <a:gd name="T48" fmla="*/ 14 h 1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9" h="14">
                <a:moveTo>
                  <a:pt x="13" y="0"/>
                </a:moveTo>
                <a:lnTo>
                  <a:pt x="9" y="2"/>
                </a:lnTo>
                <a:lnTo>
                  <a:pt x="5" y="4"/>
                </a:lnTo>
                <a:lnTo>
                  <a:pt x="2" y="6"/>
                </a:lnTo>
                <a:lnTo>
                  <a:pt x="1" y="9"/>
                </a:lnTo>
                <a:lnTo>
                  <a:pt x="0" y="11"/>
                </a:lnTo>
                <a:lnTo>
                  <a:pt x="0" y="14"/>
                </a:lnTo>
                <a:lnTo>
                  <a:pt x="9" y="13"/>
                </a:lnTo>
                <a:lnTo>
                  <a:pt x="18" y="10"/>
                </a:lnTo>
                <a:lnTo>
                  <a:pt x="19" y="6"/>
                </a:lnTo>
                <a:lnTo>
                  <a:pt x="19" y="4"/>
                </a:lnTo>
                <a:lnTo>
                  <a:pt x="19" y="3"/>
                </a:lnTo>
                <a:lnTo>
                  <a:pt x="18" y="2"/>
                </a:lnTo>
                <a:lnTo>
                  <a:pt x="17" y="0"/>
                </a:lnTo>
                <a:lnTo>
                  <a:pt x="1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6" name="Freeform 1834"/>
          <p:cNvSpPr>
            <a:spLocks/>
          </p:cNvSpPr>
          <p:nvPr/>
        </p:nvSpPr>
        <p:spPr bwMode="auto">
          <a:xfrm>
            <a:off x="1525588" y="3550560"/>
            <a:ext cx="6350" cy="6350"/>
          </a:xfrm>
          <a:custGeom>
            <a:avLst/>
            <a:gdLst>
              <a:gd name="T0" fmla="*/ 2147483647 w 13"/>
              <a:gd name="T1" fmla="*/ 0 h 12"/>
              <a:gd name="T2" fmla="*/ 0 w 13"/>
              <a:gd name="T3" fmla="*/ 2147483647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2147483647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3"/>
              <a:gd name="T34" fmla="*/ 0 h 12"/>
              <a:gd name="T35" fmla="*/ 13 w 13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3" h="12">
                <a:moveTo>
                  <a:pt x="2" y="0"/>
                </a:moveTo>
                <a:lnTo>
                  <a:pt x="0" y="4"/>
                </a:lnTo>
                <a:lnTo>
                  <a:pt x="2" y="6"/>
                </a:lnTo>
                <a:lnTo>
                  <a:pt x="4" y="10"/>
                </a:lnTo>
                <a:lnTo>
                  <a:pt x="6" y="11"/>
                </a:lnTo>
                <a:lnTo>
                  <a:pt x="10" y="12"/>
                </a:lnTo>
                <a:lnTo>
                  <a:pt x="11" y="12"/>
                </a:lnTo>
                <a:lnTo>
                  <a:pt x="13" y="10"/>
                </a:lnTo>
                <a:lnTo>
                  <a:pt x="11" y="5"/>
                </a:lnTo>
                <a:lnTo>
                  <a:pt x="5" y="1"/>
                </a:lnTo>
                <a:lnTo>
                  <a:pt x="2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7" name="Freeform 1835"/>
          <p:cNvSpPr>
            <a:spLocks/>
          </p:cNvSpPr>
          <p:nvPr/>
        </p:nvSpPr>
        <p:spPr bwMode="auto">
          <a:xfrm>
            <a:off x="1525588" y="3550560"/>
            <a:ext cx="6350" cy="6350"/>
          </a:xfrm>
          <a:custGeom>
            <a:avLst/>
            <a:gdLst>
              <a:gd name="T0" fmla="*/ 2147483647 w 13"/>
              <a:gd name="T1" fmla="*/ 0 h 12"/>
              <a:gd name="T2" fmla="*/ 0 w 13"/>
              <a:gd name="T3" fmla="*/ 2147483647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2147483647 w 13"/>
              <a:gd name="T9" fmla="*/ 2147483647 h 12"/>
              <a:gd name="T10" fmla="*/ 2147483647 w 13"/>
              <a:gd name="T11" fmla="*/ 2147483647 h 12"/>
              <a:gd name="T12" fmla="*/ 2147483647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3"/>
              <a:gd name="T34" fmla="*/ 0 h 12"/>
              <a:gd name="T35" fmla="*/ 13 w 13"/>
              <a:gd name="T36" fmla="*/ 12 h 1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3" h="12">
                <a:moveTo>
                  <a:pt x="2" y="0"/>
                </a:moveTo>
                <a:lnTo>
                  <a:pt x="0" y="4"/>
                </a:lnTo>
                <a:lnTo>
                  <a:pt x="2" y="6"/>
                </a:lnTo>
                <a:lnTo>
                  <a:pt x="4" y="10"/>
                </a:lnTo>
                <a:lnTo>
                  <a:pt x="6" y="11"/>
                </a:lnTo>
                <a:lnTo>
                  <a:pt x="10" y="12"/>
                </a:lnTo>
                <a:lnTo>
                  <a:pt x="11" y="12"/>
                </a:lnTo>
                <a:lnTo>
                  <a:pt x="13" y="10"/>
                </a:lnTo>
                <a:lnTo>
                  <a:pt x="11" y="5"/>
                </a:lnTo>
                <a:lnTo>
                  <a:pt x="5" y="1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8" name="Freeform 1836"/>
          <p:cNvSpPr>
            <a:spLocks/>
          </p:cNvSpPr>
          <p:nvPr/>
        </p:nvSpPr>
        <p:spPr bwMode="auto">
          <a:xfrm>
            <a:off x="1446213" y="3466423"/>
            <a:ext cx="6350" cy="6350"/>
          </a:xfrm>
          <a:custGeom>
            <a:avLst/>
            <a:gdLst>
              <a:gd name="T0" fmla="*/ 2147483647 w 12"/>
              <a:gd name="T1" fmla="*/ 0 h 11"/>
              <a:gd name="T2" fmla="*/ 2147483647 w 12"/>
              <a:gd name="T3" fmla="*/ 0 h 11"/>
              <a:gd name="T4" fmla="*/ 2147483647 w 12"/>
              <a:gd name="T5" fmla="*/ 0 h 11"/>
              <a:gd name="T6" fmla="*/ 0 w 12"/>
              <a:gd name="T7" fmla="*/ 2147483647 h 11"/>
              <a:gd name="T8" fmla="*/ 0 w 12"/>
              <a:gd name="T9" fmla="*/ 2147483647 h 11"/>
              <a:gd name="T10" fmla="*/ 2147483647 w 12"/>
              <a:gd name="T11" fmla="*/ 2147483647 h 11"/>
              <a:gd name="T12" fmla="*/ 2147483647 w 12"/>
              <a:gd name="T13" fmla="*/ 2147483647 h 11"/>
              <a:gd name="T14" fmla="*/ 2147483647 w 12"/>
              <a:gd name="T15" fmla="*/ 2147483647 h 11"/>
              <a:gd name="T16" fmla="*/ 2147483647 w 12"/>
              <a:gd name="T17" fmla="*/ 2147483647 h 11"/>
              <a:gd name="T18" fmla="*/ 2147483647 w 12"/>
              <a:gd name="T19" fmla="*/ 2147483647 h 11"/>
              <a:gd name="T20" fmla="*/ 2147483647 w 12"/>
              <a:gd name="T21" fmla="*/ 2147483647 h 11"/>
              <a:gd name="T22" fmla="*/ 2147483647 w 12"/>
              <a:gd name="T23" fmla="*/ 0 h 11"/>
              <a:gd name="T24" fmla="*/ 2147483647 w 12"/>
              <a:gd name="T25" fmla="*/ 0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11"/>
              <a:gd name="T41" fmla="*/ 12 w 12"/>
              <a:gd name="T42" fmla="*/ 11 h 1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11">
                <a:moveTo>
                  <a:pt x="6" y="0"/>
                </a:moveTo>
                <a:lnTo>
                  <a:pt x="3" y="0"/>
                </a:lnTo>
                <a:lnTo>
                  <a:pt x="1" y="0"/>
                </a:lnTo>
                <a:lnTo>
                  <a:pt x="0" y="1"/>
                </a:lnTo>
                <a:lnTo>
                  <a:pt x="0" y="5"/>
                </a:lnTo>
                <a:lnTo>
                  <a:pt x="6" y="11"/>
                </a:lnTo>
                <a:lnTo>
                  <a:pt x="8" y="11"/>
                </a:lnTo>
                <a:lnTo>
                  <a:pt x="10" y="10"/>
                </a:lnTo>
                <a:lnTo>
                  <a:pt x="11" y="8"/>
                </a:lnTo>
                <a:lnTo>
                  <a:pt x="12" y="5"/>
                </a:lnTo>
                <a:lnTo>
                  <a:pt x="12" y="1"/>
                </a:lnTo>
                <a:lnTo>
                  <a:pt x="11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59" name="Freeform 1837"/>
          <p:cNvSpPr>
            <a:spLocks/>
          </p:cNvSpPr>
          <p:nvPr/>
        </p:nvSpPr>
        <p:spPr bwMode="auto">
          <a:xfrm>
            <a:off x="1446213" y="3466423"/>
            <a:ext cx="6350" cy="6350"/>
          </a:xfrm>
          <a:custGeom>
            <a:avLst/>
            <a:gdLst>
              <a:gd name="T0" fmla="*/ 2147483647 w 12"/>
              <a:gd name="T1" fmla="*/ 0 h 11"/>
              <a:gd name="T2" fmla="*/ 2147483647 w 12"/>
              <a:gd name="T3" fmla="*/ 0 h 11"/>
              <a:gd name="T4" fmla="*/ 2147483647 w 12"/>
              <a:gd name="T5" fmla="*/ 0 h 11"/>
              <a:gd name="T6" fmla="*/ 0 w 12"/>
              <a:gd name="T7" fmla="*/ 2147483647 h 11"/>
              <a:gd name="T8" fmla="*/ 0 w 12"/>
              <a:gd name="T9" fmla="*/ 2147483647 h 11"/>
              <a:gd name="T10" fmla="*/ 2147483647 w 12"/>
              <a:gd name="T11" fmla="*/ 2147483647 h 11"/>
              <a:gd name="T12" fmla="*/ 2147483647 w 12"/>
              <a:gd name="T13" fmla="*/ 2147483647 h 11"/>
              <a:gd name="T14" fmla="*/ 2147483647 w 12"/>
              <a:gd name="T15" fmla="*/ 2147483647 h 11"/>
              <a:gd name="T16" fmla="*/ 2147483647 w 12"/>
              <a:gd name="T17" fmla="*/ 2147483647 h 11"/>
              <a:gd name="T18" fmla="*/ 2147483647 w 12"/>
              <a:gd name="T19" fmla="*/ 2147483647 h 11"/>
              <a:gd name="T20" fmla="*/ 2147483647 w 12"/>
              <a:gd name="T21" fmla="*/ 2147483647 h 11"/>
              <a:gd name="T22" fmla="*/ 2147483647 w 12"/>
              <a:gd name="T23" fmla="*/ 0 h 11"/>
              <a:gd name="T24" fmla="*/ 2147483647 w 12"/>
              <a:gd name="T25" fmla="*/ 0 h 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11"/>
              <a:gd name="T41" fmla="*/ 12 w 12"/>
              <a:gd name="T42" fmla="*/ 11 h 1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11">
                <a:moveTo>
                  <a:pt x="6" y="0"/>
                </a:moveTo>
                <a:lnTo>
                  <a:pt x="3" y="0"/>
                </a:lnTo>
                <a:lnTo>
                  <a:pt x="1" y="0"/>
                </a:lnTo>
                <a:lnTo>
                  <a:pt x="0" y="1"/>
                </a:lnTo>
                <a:lnTo>
                  <a:pt x="0" y="5"/>
                </a:lnTo>
                <a:lnTo>
                  <a:pt x="6" y="11"/>
                </a:lnTo>
                <a:lnTo>
                  <a:pt x="8" y="11"/>
                </a:lnTo>
                <a:lnTo>
                  <a:pt x="10" y="10"/>
                </a:lnTo>
                <a:lnTo>
                  <a:pt x="11" y="8"/>
                </a:lnTo>
                <a:lnTo>
                  <a:pt x="12" y="5"/>
                </a:lnTo>
                <a:lnTo>
                  <a:pt x="12" y="1"/>
                </a:lnTo>
                <a:lnTo>
                  <a:pt x="11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0" name="Freeform 1838"/>
          <p:cNvSpPr>
            <a:spLocks/>
          </p:cNvSpPr>
          <p:nvPr/>
        </p:nvSpPr>
        <p:spPr bwMode="auto">
          <a:xfrm>
            <a:off x="1570038" y="3577548"/>
            <a:ext cx="47625" cy="60325"/>
          </a:xfrm>
          <a:custGeom>
            <a:avLst/>
            <a:gdLst>
              <a:gd name="T0" fmla="*/ 2147483647 w 88"/>
              <a:gd name="T1" fmla="*/ 2147483647 h 115"/>
              <a:gd name="T2" fmla="*/ 2147483647 w 88"/>
              <a:gd name="T3" fmla="*/ 2147483647 h 115"/>
              <a:gd name="T4" fmla="*/ 2147483647 w 88"/>
              <a:gd name="T5" fmla="*/ 2147483647 h 115"/>
              <a:gd name="T6" fmla="*/ 2147483647 w 88"/>
              <a:gd name="T7" fmla="*/ 2147483647 h 115"/>
              <a:gd name="T8" fmla="*/ 2147483647 w 88"/>
              <a:gd name="T9" fmla="*/ 2147483647 h 115"/>
              <a:gd name="T10" fmla="*/ 2147483647 w 88"/>
              <a:gd name="T11" fmla="*/ 2147483647 h 115"/>
              <a:gd name="T12" fmla="*/ 2147483647 w 88"/>
              <a:gd name="T13" fmla="*/ 2147483647 h 115"/>
              <a:gd name="T14" fmla="*/ 2147483647 w 88"/>
              <a:gd name="T15" fmla="*/ 2147483647 h 115"/>
              <a:gd name="T16" fmla="*/ 2147483647 w 88"/>
              <a:gd name="T17" fmla="*/ 2147483647 h 115"/>
              <a:gd name="T18" fmla="*/ 2147483647 w 88"/>
              <a:gd name="T19" fmla="*/ 2147483647 h 115"/>
              <a:gd name="T20" fmla="*/ 2147483647 w 88"/>
              <a:gd name="T21" fmla="*/ 2147483647 h 115"/>
              <a:gd name="T22" fmla="*/ 0 w 88"/>
              <a:gd name="T23" fmla="*/ 2147483647 h 115"/>
              <a:gd name="T24" fmla="*/ 0 w 88"/>
              <a:gd name="T25" fmla="*/ 2147483647 h 115"/>
              <a:gd name="T26" fmla="*/ 2147483647 w 88"/>
              <a:gd name="T27" fmla="*/ 2147483647 h 115"/>
              <a:gd name="T28" fmla="*/ 2147483647 w 88"/>
              <a:gd name="T29" fmla="*/ 2147483647 h 115"/>
              <a:gd name="T30" fmla="*/ 2147483647 w 88"/>
              <a:gd name="T31" fmla="*/ 2147483647 h 115"/>
              <a:gd name="T32" fmla="*/ 2147483647 w 88"/>
              <a:gd name="T33" fmla="*/ 2147483647 h 115"/>
              <a:gd name="T34" fmla="*/ 2147483647 w 88"/>
              <a:gd name="T35" fmla="*/ 2147483647 h 115"/>
              <a:gd name="T36" fmla="*/ 2147483647 w 88"/>
              <a:gd name="T37" fmla="*/ 2147483647 h 115"/>
              <a:gd name="T38" fmla="*/ 2147483647 w 88"/>
              <a:gd name="T39" fmla="*/ 2147483647 h 115"/>
              <a:gd name="T40" fmla="*/ 2147483647 w 88"/>
              <a:gd name="T41" fmla="*/ 2147483647 h 115"/>
              <a:gd name="T42" fmla="*/ 2147483647 w 88"/>
              <a:gd name="T43" fmla="*/ 2147483647 h 115"/>
              <a:gd name="T44" fmla="*/ 2147483647 w 88"/>
              <a:gd name="T45" fmla="*/ 2147483647 h 115"/>
              <a:gd name="T46" fmla="*/ 2147483647 w 88"/>
              <a:gd name="T47" fmla="*/ 2147483647 h 115"/>
              <a:gd name="T48" fmla="*/ 2147483647 w 88"/>
              <a:gd name="T49" fmla="*/ 2147483647 h 115"/>
              <a:gd name="T50" fmla="*/ 2147483647 w 88"/>
              <a:gd name="T51" fmla="*/ 2147483647 h 115"/>
              <a:gd name="T52" fmla="*/ 2147483647 w 88"/>
              <a:gd name="T53" fmla="*/ 2147483647 h 115"/>
              <a:gd name="T54" fmla="*/ 2147483647 w 88"/>
              <a:gd name="T55" fmla="*/ 2147483647 h 115"/>
              <a:gd name="T56" fmla="*/ 2147483647 w 88"/>
              <a:gd name="T57" fmla="*/ 2147483647 h 115"/>
              <a:gd name="T58" fmla="*/ 2147483647 w 88"/>
              <a:gd name="T59" fmla="*/ 2147483647 h 115"/>
              <a:gd name="T60" fmla="*/ 2147483647 w 88"/>
              <a:gd name="T61" fmla="*/ 2147483647 h 115"/>
              <a:gd name="T62" fmla="*/ 2147483647 w 88"/>
              <a:gd name="T63" fmla="*/ 2147483647 h 1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8"/>
              <a:gd name="T97" fmla="*/ 0 h 115"/>
              <a:gd name="T98" fmla="*/ 88 w 88"/>
              <a:gd name="T99" fmla="*/ 115 h 1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8" h="115">
                <a:moveTo>
                  <a:pt x="88" y="86"/>
                </a:moveTo>
                <a:lnTo>
                  <a:pt x="87" y="76"/>
                </a:lnTo>
                <a:lnTo>
                  <a:pt x="84" y="69"/>
                </a:lnTo>
                <a:lnTo>
                  <a:pt x="82" y="64"/>
                </a:lnTo>
                <a:lnTo>
                  <a:pt x="81" y="62"/>
                </a:lnTo>
                <a:lnTo>
                  <a:pt x="82" y="62"/>
                </a:lnTo>
                <a:lnTo>
                  <a:pt x="82" y="60"/>
                </a:lnTo>
                <a:lnTo>
                  <a:pt x="82" y="59"/>
                </a:lnTo>
                <a:lnTo>
                  <a:pt x="82" y="57"/>
                </a:lnTo>
                <a:lnTo>
                  <a:pt x="79" y="53"/>
                </a:lnTo>
                <a:lnTo>
                  <a:pt x="76" y="49"/>
                </a:lnTo>
                <a:lnTo>
                  <a:pt x="67" y="42"/>
                </a:lnTo>
                <a:lnTo>
                  <a:pt x="61" y="37"/>
                </a:lnTo>
                <a:lnTo>
                  <a:pt x="49" y="28"/>
                </a:lnTo>
                <a:lnTo>
                  <a:pt x="35" y="20"/>
                </a:lnTo>
                <a:lnTo>
                  <a:pt x="30" y="15"/>
                </a:lnTo>
                <a:lnTo>
                  <a:pt x="23" y="9"/>
                </a:lnTo>
                <a:lnTo>
                  <a:pt x="16" y="4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3" y="6"/>
                </a:lnTo>
                <a:lnTo>
                  <a:pt x="2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5"/>
                </a:lnTo>
                <a:lnTo>
                  <a:pt x="2" y="31"/>
                </a:lnTo>
                <a:lnTo>
                  <a:pt x="5" y="36"/>
                </a:lnTo>
                <a:lnTo>
                  <a:pt x="8" y="43"/>
                </a:lnTo>
                <a:lnTo>
                  <a:pt x="12" y="52"/>
                </a:lnTo>
                <a:lnTo>
                  <a:pt x="13" y="57"/>
                </a:lnTo>
                <a:lnTo>
                  <a:pt x="14" y="62"/>
                </a:lnTo>
                <a:lnTo>
                  <a:pt x="14" y="65"/>
                </a:lnTo>
                <a:lnTo>
                  <a:pt x="14" y="69"/>
                </a:lnTo>
                <a:lnTo>
                  <a:pt x="13" y="76"/>
                </a:lnTo>
                <a:lnTo>
                  <a:pt x="11" y="82"/>
                </a:lnTo>
                <a:lnTo>
                  <a:pt x="10" y="85"/>
                </a:lnTo>
                <a:lnTo>
                  <a:pt x="7" y="87"/>
                </a:lnTo>
                <a:lnTo>
                  <a:pt x="7" y="92"/>
                </a:lnTo>
                <a:lnTo>
                  <a:pt x="7" y="96"/>
                </a:lnTo>
                <a:lnTo>
                  <a:pt x="8" y="98"/>
                </a:lnTo>
                <a:lnTo>
                  <a:pt x="10" y="101"/>
                </a:lnTo>
                <a:lnTo>
                  <a:pt x="14" y="106"/>
                </a:lnTo>
                <a:lnTo>
                  <a:pt x="18" y="113"/>
                </a:lnTo>
                <a:lnTo>
                  <a:pt x="19" y="114"/>
                </a:lnTo>
                <a:lnTo>
                  <a:pt x="21" y="115"/>
                </a:lnTo>
                <a:lnTo>
                  <a:pt x="29" y="115"/>
                </a:lnTo>
                <a:lnTo>
                  <a:pt x="32" y="114"/>
                </a:lnTo>
                <a:lnTo>
                  <a:pt x="32" y="113"/>
                </a:lnTo>
                <a:lnTo>
                  <a:pt x="33" y="112"/>
                </a:lnTo>
                <a:lnTo>
                  <a:pt x="44" y="113"/>
                </a:lnTo>
                <a:lnTo>
                  <a:pt x="54" y="115"/>
                </a:lnTo>
                <a:lnTo>
                  <a:pt x="57" y="115"/>
                </a:lnTo>
                <a:lnTo>
                  <a:pt x="61" y="115"/>
                </a:lnTo>
                <a:lnTo>
                  <a:pt x="65" y="113"/>
                </a:lnTo>
                <a:lnTo>
                  <a:pt x="66" y="110"/>
                </a:lnTo>
                <a:lnTo>
                  <a:pt x="66" y="107"/>
                </a:lnTo>
                <a:lnTo>
                  <a:pt x="67" y="104"/>
                </a:lnTo>
                <a:lnTo>
                  <a:pt x="68" y="103"/>
                </a:lnTo>
                <a:lnTo>
                  <a:pt x="74" y="99"/>
                </a:lnTo>
                <a:lnTo>
                  <a:pt x="83" y="97"/>
                </a:lnTo>
                <a:lnTo>
                  <a:pt x="85" y="92"/>
                </a:lnTo>
                <a:lnTo>
                  <a:pt x="88" y="8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1" name="Freeform 1839"/>
          <p:cNvSpPr>
            <a:spLocks/>
          </p:cNvSpPr>
          <p:nvPr/>
        </p:nvSpPr>
        <p:spPr bwMode="auto">
          <a:xfrm>
            <a:off x="1570038" y="3577548"/>
            <a:ext cx="47625" cy="60325"/>
          </a:xfrm>
          <a:custGeom>
            <a:avLst/>
            <a:gdLst>
              <a:gd name="T0" fmla="*/ 2147483647 w 88"/>
              <a:gd name="T1" fmla="*/ 2147483647 h 115"/>
              <a:gd name="T2" fmla="*/ 2147483647 w 88"/>
              <a:gd name="T3" fmla="*/ 2147483647 h 115"/>
              <a:gd name="T4" fmla="*/ 2147483647 w 88"/>
              <a:gd name="T5" fmla="*/ 2147483647 h 115"/>
              <a:gd name="T6" fmla="*/ 2147483647 w 88"/>
              <a:gd name="T7" fmla="*/ 2147483647 h 115"/>
              <a:gd name="T8" fmla="*/ 2147483647 w 88"/>
              <a:gd name="T9" fmla="*/ 2147483647 h 115"/>
              <a:gd name="T10" fmla="*/ 2147483647 w 88"/>
              <a:gd name="T11" fmla="*/ 2147483647 h 115"/>
              <a:gd name="T12" fmla="*/ 2147483647 w 88"/>
              <a:gd name="T13" fmla="*/ 2147483647 h 115"/>
              <a:gd name="T14" fmla="*/ 2147483647 w 88"/>
              <a:gd name="T15" fmla="*/ 2147483647 h 115"/>
              <a:gd name="T16" fmla="*/ 2147483647 w 88"/>
              <a:gd name="T17" fmla="*/ 2147483647 h 115"/>
              <a:gd name="T18" fmla="*/ 2147483647 w 88"/>
              <a:gd name="T19" fmla="*/ 2147483647 h 115"/>
              <a:gd name="T20" fmla="*/ 2147483647 w 88"/>
              <a:gd name="T21" fmla="*/ 2147483647 h 115"/>
              <a:gd name="T22" fmla="*/ 0 w 88"/>
              <a:gd name="T23" fmla="*/ 2147483647 h 115"/>
              <a:gd name="T24" fmla="*/ 0 w 88"/>
              <a:gd name="T25" fmla="*/ 2147483647 h 115"/>
              <a:gd name="T26" fmla="*/ 2147483647 w 88"/>
              <a:gd name="T27" fmla="*/ 2147483647 h 115"/>
              <a:gd name="T28" fmla="*/ 2147483647 w 88"/>
              <a:gd name="T29" fmla="*/ 2147483647 h 115"/>
              <a:gd name="T30" fmla="*/ 2147483647 w 88"/>
              <a:gd name="T31" fmla="*/ 2147483647 h 115"/>
              <a:gd name="T32" fmla="*/ 2147483647 w 88"/>
              <a:gd name="T33" fmla="*/ 2147483647 h 115"/>
              <a:gd name="T34" fmla="*/ 2147483647 w 88"/>
              <a:gd name="T35" fmla="*/ 2147483647 h 115"/>
              <a:gd name="T36" fmla="*/ 2147483647 w 88"/>
              <a:gd name="T37" fmla="*/ 2147483647 h 115"/>
              <a:gd name="T38" fmla="*/ 2147483647 w 88"/>
              <a:gd name="T39" fmla="*/ 2147483647 h 115"/>
              <a:gd name="T40" fmla="*/ 2147483647 w 88"/>
              <a:gd name="T41" fmla="*/ 2147483647 h 115"/>
              <a:gd name="T42" fmla="*/ 2147483647 w 88"/>
              <a:gd name="T43" fmla="*/ 2147483647 h 115"/>
              <a:gd name="T44" fmla="*/ 2147483647 w 88"/>
              <a:gd name="T45" fmla="*/ 2147483647 h 115"/>
              <a:gd name="T46" fmla="*/ 2147483647 w 88"/>
              <a:gd name="T47" fmla="*/ 2147483647 h 115"/>
              <a:gd name="T48" fmla="*/ 2147483647 w 88"/>
              <a:gd name="T49" fmla="*/ 2147483647 h 115"/>
              <a:gd name="T50" fmla="*/ 2147483647 w 88"/>
              <a:gd name="T51" fmla="*/ 2147483647 h 115"/>
              <a:gd name="T52" fmla="*/ 2147483647 w 88"/>
              <a:gd name="T53" fmla="*/ 2147483647 h 115"/>
              <a:gd name="T54" fmla="*/ 2147483647 w 88"/>
              <a:gd name="T55" fmla="*/ 2147483647 h 115"/>
              <a:gd name="T56" fmla="*/ 2147483647 w 88"/>
              <a:gd name="T57" fmla="*/ 2147483647 h 115"/>
              <a:gd name="T58" fmla="*/ 2147483647 w 88"/>
              <a:gd name="T59" fmla="*/ 2147483647 h 115"/>
              <a:gd name="T60" fmla="*/ 2147483647 w 88"/>
              <a:gd name="T61" fmla="*/ 2147483647 h 115"/>
              <a:gd name="T62" fmla="*/ 2147483647 w 88"/>
              <a:gd name="T63" fmla="*/ 2147483647 h 1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8"/>
              <a:gd name="T97" fmla="*/ 0 h 115"/>
              <a:gd name="T98" fmla="*/ 88 w 88"/>
              <a:gd name="T99" fmla="*/ 115 h 1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8" h="115">
                <a:moveTo>
                  <a:pt x="88" y="86"/>
                </a:moveTo>
                <a:lnTo>
                  <a:pt x="87" y="76"/>
                </a:lnTo>
                <a:lnTo>
                  <a:pt x="84" y="69"/>
                </a:lnTo>
                <a:lnTo>
                  <a:pt x="82" y="64"/>
                </a:lnTo>
                <a:lnTo>
                  <a:pt x="81" y="62"/>
                </a:lnTo>
                <a:lnTo>
                  <a:pt x="82" y="62"/>
                </a:lnTo>
                <a:lnTo>
                  <a:pt x="82" y="60"/>
                </a:lnTo>
                <a:lnTo>
                  <a:pt x="82" y="59"/>
                </a:lnTo>
                <a:lnTo>
                  <a:pt x="82" y="57"/>
                </a:lnTo>
                <a:lnTo>
                  <a:pt x="79" y="53"/>
                </a:lnTo>
                <a:lnTo>
                  <a:pt x="76" y="49"/>
                </a:lnTo>
                <a:lnTo>
                  <a:pt x="67" y="42"/>
                </a:lnTo>
                <a:lnTo>
                  <a:pt x="61" y="37"/>
                </a:lnTo>
                <a:lnTo>
                  <a:pt x="49" y="28"/>
                </a:lnTo>
                <a:lnTo>
                  <a:pt x="35" y="20"/>
                </a:lnTo>
                <a:lnTo>
                  <a:pt x="30" y="15"/>
                </a:lnTo>
                <a:lnTo>
                  <a:pt x="23" y="9"/>
                </a:lnTo>
                <a:lnTo>
                  <a:pt x="16" y="4"/>
                </a:lnTo>
                <a:lnTo>
                  <a:pt x="10" y="2"/>
                </a:lnTo>
                <a:lnTo>
                  <a:pt x="8" y="2"/>
                </a:lnTo>
                <a:lnTo>
                  <a:pt x="6" y="0"/>
                </a:lnTo>
                <a:lnTo>
                  <a:pt x="3" y="6"/>
                </a:lnTo>
                <a:lnTo>
                  <a:pt x="2" y="14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5"/>
                </a:lnTo>
                <a:lnTo>
                  <a:pt x="2" y="31"/>
                </a:lnTo>
                <a:lnTo>
                  <a:pt x="5" y="36"/>
                </a:lnTo>
                <a:lnTo>
                  <a:pt x="8" y="43"/>
                </a:lnTo>
                <a:lnTo>
                  <a:pt x="12" y="52"/>
                </a:lnTo>
                <a:lnTo>
                  <a:pt x="13" y="57"/>
                </a:lnTo>
                <a:lnTo>
                  <a:pt x="14" y="62"/>
                </a:lnTo>
                <a:lnTo>
                  <a:pt x="14" y="65"/>
                </a:lnTo>
                <a:lnTo>
                  <a:pt x="14" y="69"/>
                </a:lnTo>
                <a:lnTo>
                  <a:pt x="13" y="76"/>
                </a:lnTo>
                <a:lnTo>
                  <a:pt x="11" y="82"/>
                </a:lnTo>
                <a:lnTo>
                  <a:pt x="10" y="85"/>
                </a:lnTo>
                <a:lnTo>
                  <a:pt x="7" y="87"/>
                </a:lnTo>
                <a:lnTo>
                  <a:pt x="7" y="92"/>
                </a:lnTo>
                <a:lnTo>
                  <a:pt x="7" y="96"/>
                </a:lnTo>
                <a:lnTo>
                  <a:pt x="8" y="98"/>
                </a:lnTo>
                <a:lnTo>
                  <a:pt x="10" y="101"/>
                </a:lnTo>
                <a:lnTo>
                  <a:pt x="14" y="106"/>
                </a:lnTo>
                <a:lnTo>
                  <a:pt x="18" y="113"/>
                </a:lnTo>
                <a:lnTo>
                  <a:pt x="19" y="114"/>
                </a:lnTo>
                <a:lnTo>
                  <a:pt x="21" y="115"/>
                </a:lnTo>
                <a:lnTo>
                  <a:pt x="29" y="115"/>
                </a:lnTo>
                <a:lnTo>
                  <a:pt x="32" y="114"/>
                </a:lnTo>
                <a:lnTo>
                  <a:pt x="32" y="113"/>
                </a:lnTo>
                <a:lnTo>
                  <a:pt x="33" y="112"/>
                </a:lnTo>
                <a:lnTo>
                  <a:pt x="44" y="113"/>
                </a:lnTo>
                <a:lnTo>
                  <a:pt x="54" y="115"/>
                </a:lnTo>
                <a:lnTo>
                  <a:pt x="57" y="115"/>
                </a:lnTo>
                <a:lnTo>
                  <a:pt x="61" y="115"/>
                </a:lnTo>
                <a:lnTo>
                  <a:pt x="65" y="113"/>
                </a:lnTo>
                <a:lnTo>
                  <a:pt x="66" y="110"/>
                </a:lnTo>
                <a:lnTo>
                  <a:pt x="66" y="107"/>
                </a:lnTo>
                <a:lnTo>
                  <a:pt x="67" y="104"/>
                </a:lnTo>
                <a:lnTo>
                  <a:pt x="68" y="103"/>
                </a:lnTo>
                <a:lnTo>
                  <a:pt x="74" y="99"/>
                </a:lnTo>
                <a:lnTo>
                  <a:pt x="83" y="97"/>
                </a:lnTo>
                <a:lnTo>
                  <a:pt x="85" y="92"/>
                </a:lnTo>
                <a:lnTo>
                  <a:pt x="88" y="8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2" name="Freeform 1840"/>
          <p:cNvSpPr>
            <a:spLocks/>
          </p:cNvSpPr>
          <p:nvPr/>
        </p:nvSpPr>
        <p:spPr bwMode="auto">
          <a:xfrm>
            <a:off x="1609725" y="3626760"/>
            <a:ext cx="57150" cy="106363"/>
          </a:xfrm>
          <a:custGeom>
            <a:avLst/>
            <a:gdLst>
              <a:gd name="T0" fmla="*/ 2147483647 w 107"/>
              <a:gd name="T1" fmla="*/ 2147483647 h 201"/>
              <a:gd name="T2" fmla="*/ 2147483647 w 107"/>
              <a:gd name="T3" fmla="*/ 2147483647 h 201"/>
              <a:gd name="T4" fmla="*/ 2147483647 w 107"/>
              <a:gd name="T5" fmla="*/ 2147483647 h 201"/>
              <a:gd name="T6" fmla="*/ 2147483647 w 107"/>
              <a:gd name="T7" fmla="*/ 2147483647 h 201"/>
              <a:gd name="T8" fmla="*/ 2147483647 w 107"/>
              <a:gd name="T9" fmla="*/ 2147483647 h 201"/>
              <a:gd name="T10" fmla="*/ 2147483647 w 107"/>
              <a:gd name="T11" fmla="*/ 2147483647 h 201"/>
              <a:gd name="T12" fmla="*/ 2147483647 w 107"/>
              <a:gd name="T13" fmla="*/ 2147483647 h 201"/>
              <a:gd name="T14" fmla="*/ 2147483647 w 107"/>
              <a:gd name="T15" fmla="*/ 2147483647 h 201"/>
              <a:gd name="T16" fmla="*/ 2147483647 w 107"/>
              <a:gd name="T17" fmla="*/ 2147483647 h 201"/>
              <a:gd name="T18" fmla="*/ 2147483647 w 107"/>
              <a:gd name="T19" fmla="*/ 2147483647 h 201"/>
              <a:gd name="T20" fmla="*/ 2147483647 w 107"/>
              <a:gd name="T21" fmla="*/ 2147483647 h 201"/>
              <a:gd name="T22" fmla="*/ 2147483647 w 107"/>
              <a:gd name="T23" fmla="*/ 2147483647 h 201"/>
              <a:gd name="T24" fmla="*/ 2147483647 w 107"/>
              <a:gd name="T25" fmla="*/ 2147483647 h 201"/>
              <a:gd name="T26" fmla="*/ 2147483647 w 107"/>
              <a:gd name="T27" fmla="*/ 2147483647 h 201"/>
              <a:gd name="T28" fmla="*/ 2147483647 w 107"/>
              <a:gd name="T29" fmla="*/ 2147483647 h 201"/>
              <a:gd name="T30" fmla="*/ 2147483647 w 107"/>
              <a:gd name="T31" fmla="*/ 2147483647 h 201"/>
              <a:gd name="T32" fmla="*/ 2147483647 w 107"/>
              <a:gd name="T33" fmla="*/ 2147483647 h 201"/>
              <a:gd name="T34" fmla="*/ 2147483647 w 107"/>
              <a:gd name="T35" fmla="*/ 2147483647 h 201"/>
              <a:gd name="T36" fmla="*/ 2147483647 w 107"/>
              <a:gd name="T37" fmla="*/ 2147483647 h 201"/>
              <a:gd name="T38" fmla="*/ 2147483647 w 107"/>
              <a:gd name="T39" fmla="*/ 2147483647 h 201"/>
              <a:gd name="T40" fmla="*/ 2147483647 w 107"/>
              <a:gd name="T41" fmla="*/ 2147483647 h 201"/>
              <a:gd name="T42" fmla="*/ 2147483647 w 107"/>
              <a:gd name="T43" fmla="*/ 0 h 201"/>
              <a:gd name="T44" fmla="*/ 2147483647 w 107"/>
              <a:gd name="T45" fmla="*/ 2147483647 h 201"/>
              <a:gd name="T46" fmla="*/ 2147483647 w 107"/>
              <a:gd name="T47" fmla="*/ 2147483647 h 201"/>
              <a:gd name="T48" fmla="*/ 2147483647 w 107"/>
              <a:gd name="T49" fmla="*/ 2147483647 h 201"/>
              <a:gd name="T50" fmla="*/ 2147483647 w 107"/>
              <a:gd name="T51" fmla="*/ 2147483647 h 201"/>
              <a:gd name="T52" fmla="*/ 2147483647 w 107"/>
              <a:gd name="T53" fmla="*/ 2147483647 h 201"/>
              <a:gd name="T54" fmla="*/ 2147483647 w 107"/>
              <a:gd name="T55" fmla="*/ 2147483647 h 201"/>
              <a:gd name="T56" fmla="*/ 2147483647 w 107"/>
              <a:gd name="T57" fmla="*/ 2147483647 h 201"/>
              <a:gd name="T58" fmla="*/ 2147483647 w 107"/>
              <a:gd name="T59" fmla="*/ 2147483647 h 201"/>
              <a:gd name="T60" fmla="*/ 2147483647 w 107"/>
              <a:gd name="T61" fmla="*/ 2147483647 h 201"/>
              <a:gd name="T62" fmla="*/ 2147483647 w 107"/>
              <a:gd name="T63" fmla="*/ 2147483647 h 201"/>
              <a:gd name="T64" fmla="*/ 2147483647 w 107"/>
              <a:gd name="T65" fmla="*/ 2147483647 h 201"/>
              <a:gd name="T66" fmla="*/ 2147483647 w 107"/>
              <a:gd name="T67" fmla="*/ 2147483647 h 201"/>
              <a:gd name="T68" fmla="*/ 2147483647 w 107"/>
              <a:gd name="T69" fmla="*/ 2147483647 h 201"/>
              <a:gd name="T70" fmla="*/ 2147483647 w 107"/>
              <a:gd name="T71" fmla="*/ 2147483647 h 201"/>
              <a:gd name="T72" fmla="*/ 2147483647 w 107"/>
              <a:gd name="T73" fmla="*/ 2147483647 h 201"/>
              <a:gd name="T74" fmla="*/ 2147483647 w 107"/>
              <a:gd name="T75" fmla="*/ 2147483647 h 20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7"/>
              <a:gd name="T115" fmla="*/ 0 h 201"/>
              <a:gd name="T116" fmla="*/ 107 w 107"/>
              <a:gd name="T117" fmla="*/ 201 h 20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7" h="201">
                <a:moveTo>
                  <a:pt x="82" y="144"/>
                </a:moveTo>
                <a:lnTo>
                  <a:pt x="80" y="144"/>
                </a:lnTo>
                <a:lnTo>
                  <a:pt x="79" y="146"/>
                </a:lnTo>
                <a:lnTo>
                  <a:pt x="79" y="148"/>
                </a:lnTo>
                <a:lnTo>
                  <a:pt x="80" y="151"/>
                </a:lnTo>
                <a:lnTo>
                  <a:pt x="82" y="157"/>
                </a:lnTo>
                <a:lnTo>
                  <a:pt x="86" y="164"/>
                </a:lnTo>
                <a:lnTo>
                  <a:pt x="96" y="178"/>
                </a:lnTo>
                <a:lnTo>
                  <a:pt x="102" y="186"/>
                </a:lnTo>
                <a:lnTo>
                  <a:pt x="104" y="190"/>
                </a:lnTo>
                <a:lnTo>
                  <a:pt x="104" y="192"/>
                </a:lnTo>
                <a:lnTo>
                  <a:pt x="104" y="196"/>
                </a:lnTo>
                <a:lnTo>
                  <a:pt x="103" y="199"/>
                </a:lnTo>
                <a:lnTo>
                  <a:pt x="102" y="200"/>
                </a:lnTo>
                <a:lnTo>
                  <a:pt x="100" y="201"/>
                </a:lnTo>
                <a:lnTo>
                  <a:pt x="95" y="200"/>
                </a:lnTo>
                <a:lnTo>
                  <a:pt x="91" y="199"/>
                </a:lnTo>
                <a:lnTo>
                  <a:pt x="89" y="196"/>
                </a:lnTo>
                <a:lnTo>
                  <a:pt x="86" y="194"/>
                </a:lnTo>
                <a:lnTo>
                  <a:pt x="82" y="189"/>
                </a:lnTo>
                <a:lnTo>
                  <a:pt x="79" y="186"/>
                </a:lnTo>
                <a:lnTo>
                  <a:pt x="78" y="183"/>
                </a:lnTo>
                <a:lnTo>
                  <a:pt x="73" y="174"/>
                </a:lnTo>
                <a:lnTo>
                  <a:pt x="69" y="172"/>
                </a:lnTo>
                <a:lnTo>
                  <a:pt x="65" y="167"/>
                </a:lnTo>
                <a:lnTo>
                  <a:pt x="59" y="147"/>
                </a:lnTo>
                <a:lnTo>
                  <a:pt x="56" y="131"/>
                </a:lnTo>
                <a:lnTo>
                  <a:pt x="48" y="120"/>
                </a:lnTo>
                <a:lnTo>
                  <a:pt x="41" y="109"/>
                </a:lnTo>
                <a:lnTo>
                  <a:pt x="33" y="106"/>
                </a:lnTo>
                <a:lnTo>
                  <a:pt x="24" y="103"/>
                </a:lnTo>
                <a:lnTo>
                  <a:pt x="21" y="102"/>
                </a:lnTo>
                <a:lnTo>
                  <a:pt x="20" y="101"/>
                </a:lnTo>
                <a:lnTo>
                  <a:pt x="18" y="95"/>
                </a:lnTo>
                <a:lnTo>
                  <a:pt x="11" y="82"/>
                </a:lnTo>
                <a:lnTo>
                  <a:pt x="4" y="69"/>
                </a:lnTo>
                <a:lnTo>
                  <a:pt x="0" y="59"/>
                </a:lnTo>
                <a:lnTo>
                  <a:pt x="2" y="46"/>
                </a:lnTo>
                <a:lnTo>
                  <a:pt x="3" y="32"/>
                </a:lnTo>
                <a:lnTo>
                  <a:pt x="4" y="30"/>
                </a:lnTo>
                <a:lnTo>
                  <a:pt x="7" y="28"/>
                </a:lnTo>
                <a:lnTo>
                  <a:pt x="15" y="14"/>
                </a:lnTo>
                <a:lnTo>
                  <a:pt x="24" y="2"/>
                </a:lnTo>
                <a:lnTo>
                  <a:pt x="25" y="0"/>
                </a:lnTo>
                <a:lnTo>
                  <a:pt x="32" y="10"/>
                </a:lnTo>
                <a:lnTo>
                  <a:pt x="37" y="15"/>
                </a:lnTo>
                <a:lnTo>
                  <a:pt x="40" y="21"/>
                </a:lnTo>
                <a:lnTo>
                  <a:pt x="46" y="31"/>
                </a:lnTo>
                <a:lnTo>
                  <a:pt x="47" y="32"/>
                </a:lnTo>
                <a:lnTo>
                  <a:pt x="47" y="33"/>
                </a:lnTo>
                <a:lnTo>
                  <a:pt x="48" y="36"/>
                </a:lnTo>
                <a:lnTo>
                  <a:pt x="49" y="38"/>
                </a:lnTo>
                <a:lnTo>
                  <a:pt x="53" y="39"/>
                </a:lnTo>
                <a:lnTo>
                  <a:pt x="59" y="39"/>
                </a:lnTo>
                <a:lnTo>
                  <a:pt x="65" y="42"/>
                </a:lnTo>
                <a:lnTo>
                  <a:pt x="70" y="46"/>
                </a:lnTo>
                <a:lnTo>
                  <a:pt x="74" y="49"/>
                </a:lnTo>
                <a:lnTo>
                  <a:pt x="81" y="59"/>
                </a:lnTo>
                <a:lnTo>
                  <a:pt x="90" y="71"/>
                </a:lnTo>
                <a:lnTo>
                  <a:pt x="93" y="75"/>
                </a:lnTo>
                <a:lnTo>
                  <a:pt x="97" y="77"/>
                </a:lnTo>
                <a:lnTo>
                  <a:pt x="100" y="84"/>
                </a:lnTo>
                <a:lnTo>
                  <a:pt x="101" y="87"/>
                </a:lnTo>
                <a:lnTo>
                  <a:pt x="102" y="92"/>
                </a:lnTo>
                <a:lnTo>
                  <a:pt x="102" y="99"/>
                </a:lnTo>
                <a:lnTo>
                  <a:pt x="104" y="102"/>
                </a:lnTo>
                <a:lnTo>
                  <a:pt x="103" y="109"/>
                </a:lnTo>
                <a:lnTo>
                  <a:pt x="103" y="115"/>
                </a:lnTo>
                <a:lnTo>
                  <a:pt x="106" y="123"/>
                </a:lnTo>
                <a:lnTo>
                  <a:pt x="107" y="128"/>
                </a:lnTo>
                <a:lnTo>
                  <a:pt x="97" y="134"/>
                </a:lnTo>
                <a:lnTo>
                  <a:pt x="86" y="140"/>
                </a:lnTo>
                <a:lnTo>
                  <a:pt x="86" y="141"/>
                </a:lnTo>
                <a:lnTo>
                  <a:pt x="82" y="14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3" name="Freeform 1841"/>
          <p:cNvSpPr>
            <a:spLocks/>
          </p:cNvSpPr>
          <p:nvPr/>
        </p:nvSpPr>
        <p:spPr bwMode="auto">
          <a:xfrm>
            <a:off x="1609725" y="3626760"/>
            <a:ext cx="57150" cy="106363"/>
          </a:xfrm>
          <a:custGeom>
            <a:avLst/>
            <a:gdLst>
              <a:gd name="T0" fmla="*/ 2147483647 w 107"/>
              <a:gd name="T1" fmla="*/ 2147483647 h 201"/>
              <a:gd name="T2" fmla="*/ 2147483647 w 107"/>
              <a:gd name="T3" fmla="*/ 2147483647 h 201"/>
              <a:gd name="T4" fmla="*/ 2147483647 w 107"/>
              <a:gd name="T5" fmla="*/ 2147483647 h 201"/>
              <a:gd name="T6" fmla="*/ 2147483647 w 107"/>
              <a:gd name="T7" fmla="*/ 2147483647 h 201"/>
              <a:gd name="T8" fmla="*/ 2147483647 w 107"/>
              <a:gd name="T9" fmla="*/ 2147483647 h 201"/>
              <a:gd name="T10" fmla="*/ 2147483647 w 107"/>
              <a:gd name="T11" fmla="*/ 2147483647 h 201"/>
              <a:gd name="T12" fmla="*/ 2147483647 w 107"/>
              <a:gd name="T13" fmla="*/ 2147483647 h 201"/>
              <a:gd name="T14" fmla="*/ 2147483647 w 107"/>
              <a:gd name="T15" fmla="*/ 2147483647 h 201"/>
              <a:gd name="T16" fmla="*/ 2147483647 w 107"/>
              <a:gd name="T17" fmla="*/ 2147483647 h 201"/>
              <a:gd name="T18" fmla="*/ 2147483647 w 107"/>
              <a:gd name="T19" fmla="*/ 2147483647 h 201"/>
              <a:gd name="T20" fmla="*/ 2147483647 w 107"/>
              <a:gd name="T21" fmla="*/ 2147483647 h 201"/>
              <a:gd name="T22" fmla="*/ 2147483647 w 107"/>
              <a:gd name="T23" fmla="*/ 2147483647 h 201"/>
              <a:gd name="T24" fmla="*/ 2147483647 w 107"/>
              <a:gd name="T25" fmla="*/ 2147483647 h 201"/>
              <a:gd name="T26" fmla="*/ 2147483647 w 107"/>
              <a:gd name="T27" fmla="*/ 2147483647 h 201"/>
              <a:gd name="T28" fmla="*/ 2147483647 w 107"/>
              <a:gd name="T29" fmla="*/ 2147483647 h 201"/>
              <a:gd name="T30" fmla="*/ 2147483647 w 107"/>
              <a:gd name="T31" fmla="*/ 2147483647 h 201"/>
              <a:gd name="T32" fmla="*/ 2147483647 w 107"/>
              <a:gd name="T33" fmla="*/ 2147483647 h 201"/>
              <a:gd name="T34" fmla="*/ 2147483647 w 107"/>
              <a:gd name="T35" fmla="*/ 2147483647 h 201"/>
              <a:gd name="T36" fmla="*/ 2147483647 w 107"/>
              <a:gd name="T37" fmla="*/ 2147483647 h 201"/>
              <a:gd name="T38" fmla="*/ 2147483647 w 107"/>
              <a:gd name="T39" fmla="*/ 2147483647 h 201"/>
              <a:gd name="T40" fmla="*/ 2147483647 w 107"/>
              <a:gd name="T41" fmla="*/ 2147483647 h 201"/>
              <a:gd name="T42" fmla="*/ 2147483647 w 107"/>
              <a:gd name="T43" fmla="*/ 0 h 201"/>
              <a:gd name="T44" fmla="*/ 2147483647 w 107"/>
              <a:gd name="T45" fmla="*/ 2147483647 h 201"/>
              <a:gd name="T46" fmla="*/ 2147483647 w 107"/>
              <a:gd name="T47" fmla="*/ 2147483647 h 201"/>
              <a:gd name="T48" fmla="*/ 2147483647 w 107"/>
              <a:gd name="T49" fmla="*/ 2147483647 h 201"/>
              <a:gd name="T50" fmla="*/ 2147483647 w 107"/>
              <a:gd name="T51" fmla="*/ 2147483647 h 201"/>
              <a:gd name="T52" fmla="*/ 2147483647 w 107"/>
              <a:gd name="T53" fmla="*/ 2147483647 h 201"/>
              <a:gd name="T54" fmla="*/ 2147483647 w 107"/>
              <a:gd name="T55" fmla="*/ 2147483647 h 201"/>
              <a:gd name="T56" fmla="*/ 2147483647 w 107"/>
              <a:gd name="T57" fmla="*/ 2147483647 h 201"/>
              <a:gd name="T58" fmla="*/ 2147483647 w 107"/>
              <a:gd name="T59" fmla="*/ 2147483647 h 201"/>
              <a:gd name="T60" fmla="*/ 2147483647 w 107"/>
              <a:gd name="T61" fmla="*/ 2147483647 h 201"/>
              <a:gd name="T62" fmla="*/ 2147483647 w 107"/>
              <a:gd name="T63" fmla="*/ 2147483647 h 201"/>
              <a:gd name="T64" fmla="*/ 2147483647 w 107"/>
              <a:gd name="T65" fmla="*/ 2147483647 h 201"/>
              <a:gd name="T66" fmla="*/ 2147483647 w 107"/>
              <a:gd name="T67" fmla="*/ 2147483647 h 201"/>
              <a:gd name="T68" fmla="*/ 2147483647 w 107"/>
              <a:gd name="T69" fmla="*/ 2147483647 h 201"/>
              <a:gd name="T70" fmla="*/ 2147483647 w 107"/>
              <a:gd name="T71" fmla="*/ 2147483647 h 201"/>
              <a:gd name="T72" fmla="*/ 2147483647 w 107"/>
              <a:gd name="T73" fmla="*/ 2147483647 h 201"/>
              <a:gd name="T74" fmla="*/ 2147483647 w 107"/>
              <a:gd name="T75" fmla="*/ 2147483647 h 20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7"/>
              <a:gd name="T115" fmla="*/ 0 h 201"/>
              <a:gd name="T116" fmla="*/ 107 w 107"/>
              <a:gd name="T117" fmla="*/ 201 h 20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7" h="201">
                <a:moveTo>
                  <a:pt x="82" y="144"/>
                </a:moveTo>
                <a:lnTo>
                  <a:pt x="80" y="144"/>
                </a:lnTo>
                <a:lnTo>
                  <a:pt x="79" y="146"/>
                </a:lnTo>
                <a:lnTo>
                  <a:pt x="79" y="148"/>
                </a:lnTo>
                <a:lnTo>
                  <a:pt x="80" y="151"/>
                </a:lnTo>
                <a:lnTo>
                  <a:pt x="82" y="157"/>
                </a:lnTo>
                <a:lnTo>
                  <a:pt x="86" y="164"/>
                </a:lnTo>
                <a:lnTo>
                  <a:pt x="96" y="178"/>
                </a:lnTo>
                <a:lnTo>
                  <a:pt x="102" y="186"/>
                </a:lnTo>
                <a:lnTo>
                  <a:pt x="104" y="190"/>
                </a:lnTo>
                <a:lnTo>
                  <a:pt x="104" y="192"/>
                </a:lnTo>
                <a:lnTo>
                  <a:pt x="104" y="196"/>
                </a:lnTo>
                <a:lnTo>
                  <a:pt x="103" y="199"/>
                </a:lnTo>
                <a:lnTo>
                  <a:pt x="102" y="200"/>
                </a:lnTo>
                <a:lnTo>
                  <a:pt x="100" y="201"/>
                </a:lnTo>
                <a:lnTo>
                  <a:pt x="95" y="200"/>
                </a:lnTo>
                <a:lnTo>
                  <a:pt x="91" y="199"/>
                </a:lnTo>
                <a:lnTo>
                  <a:pt x="89" y="196"/>
                </a:lnTo>
                <a:lnTo>
                  <a:pt x="86" y="194"/>
                </a:lnTo>
                <a:lnTo>
                  <a:pt x="82" y="189"/>
                </a:lnTo>
                <a:lnTo>
                  <a:pt x="79" y="186"/>
                </a:lnTo>
                <a:lnTo>
                  <a:pt x="78" y="183"/>
                </a:lnTo>
                <a:lnTo>
                  <a:pt x="73" y="174"/>
                </a:lnTo>
                <a:lnTo>
                  <a:pt x="69" y="172"/>
                </a:lnTo>
                <a:lnTo>
                  <a:pt x="65" y="167"/>
                </a:lnTo>
                <a:lnTo>
                  <a:pt x="59" y="147"/>
                </a:lnTo>
                <a:lnTo>
                  <a:pt x="56" y="131"/>
                </a:lnTo>
                <a:lnTo>
                  <a:pt x="48" y="120"/>
                </a:lnTo>
                <a:lnTo>
                  <a:pt x="41" y="109"/>
                </a:lnTo>
                <a:lnTo>
                  <a:pt x="33" y="106"/>
                </a:lnTo>
                <a:lnTo>
                  <a:pt x="24" y="103"/>
                </a:lnTo>
                <a:lnTo>
                  <a:pt x="21" y="102"/>
                </a:lnTo>
                <a:lnTo>
                  <a:pt x="20" y="101"/>
                </a:lnTo>
                <a:lnTo>
                  <a:pt x="18" y="95"/>
                </a:lnTo>
                <a:lnTo>
                  <a:pt x="11" y="82"/>
                </a:lnTo>
                <a:lnTo>
                  <a:pt x="4" y="69"/>
                </a:lnTo>
                <a:lnTo>
                  <a:pt x="0" y="59"/>
                </a:lnTo>
                <a:lnTo>
                  <a:pt x="2" y="46"/>
                </a:lnTo>
                <a:lnTo>
                  <a:pt x="3" y="32"/>
                </a:lnTo>
                <a:lnTo>
                  <a:pt x="4" y="30"/>
                </a:lnTo>
                <a:lnTo>
                  <a:pt x="7" y="28"/>
                </a:lnTo>
                <a:lnTo>
                  <a:pt x="15" y="14"/>
                </a:lnTo>
                <a:lnTo>
                  <a:pt x="24" y="2"/>
                </a:lnTo>
                <a:lnTo>
                  <a:pt x="25" y="0"/>
                </a:lnTo>
                <a:lnTo>
                  <a:pt x="32" y="10"/>
                </a:lnTo>
                <a:lnTo>
                  <a:pt x="37" y="15"/>
                </a:lnTo>
                <a:lnTo>
                  <a:pt x="40" y="21"/>
                </a:lnTo>
                <a:lnTo>
                  <a:pt x="46" y="31"/>
                </a:lnTo>
                <a:lnTo>
                  <a:pt x="47" y="32"/>
                </a:lnTo>
                <a:lnTo>
                  <a:pt x="47" y="33"/>
                </a:lnTo>
                <a:lnTo>
                  <a:pt x="48" y="36"/>
                </a:lnTo>
                <a:lnTo>
                  <a:pt x="49" y="38"/>
                </a:lnTo>
                <a:lnTo>
                  <a:pt x="53" y="39"/>
                </a:lnTo>
                <a:lnTo>
                  <a:pt x="59" y="39"/>
                </a:lnTo>
                <a:lnTo>
                  <a:pt x="65" y="42"/>
                </a:lnTo>
                <a:lnTo>
                  <a:pt x="70" y="46"/>
                </a:lnTo>
                <a:lnTo>
                  <a:pt x="74" y="49"/>
                </a:lnTo>
                <a:lnTo>
                  <a:pt x="81" y="59"/>
                </a:lnTo>
                <a:lnTo>
                  <a:pt x="90" y="71"/>
                </a:lnTo>
                <a:lnTo>
                  <a:pt x="93" y="75"/>
                </a:lnTo>
                <a:lnTo>
                  <a:pt x="97" y="77"/>
                </a:lnTo>
                <a:lnTo>
                  <a:pt x="100" y="84"/>
                </a:lnTo>
                <a:lnTo>
                  <a:pt x="101" y="87"/>
                </a:lnTo>
                <a:lnTo>
                  <a:pt x="102" y="92"/>
                </a:lnTo>
                <a:lnTo>
                  <a:pt x="102" y="99"/>
                </a:lnTo>
                <a:lnTo>
                  <a:pt x="104" y="102"/>
                </a:lnTo>
                <a:lnTo>
                  <a:pt x="103" y="109"/>
                </a:lnTo>
                <a:lnTo>
                  <a:pt x="103" y="115"/>
                </a:lnTo>
                <a:lnTo>
                  <a:pt x="106" y="123"/>
                </a:lnTo>
                <a:lnTo>
                  <a:pt x="107" y="128"/>
                </a:lnTo>
                <a:lnTo>
                  <a:pt x="97" y="134"/>
                </a:lnTo>
                <a:lnTo>
                  <a:pt x="86" y="140"/>
                </a:lnTo>
                <a:lnTo>
                  <a:pt x="86" y="141"/>
                </a:lnTo>
                <a:lnTo>
                  <a:pt x="82" y="14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4" name="Freeform 1842"/>
          <p:cNvSpPr>
            <a:spLocks/>
          </p:cNvSpPr>
          <p:nvPr/>
        </p:nvSpPr>
        <p:spPr bwMode="auto">
          <a:xfrm>
            <a:off x="1666875" y="3695023"/>
            <a:ext cx="7938" cy="11112"/>
          </a:xfrm>
          <a:custGeom>
            <a:avLst/>
            <a:gdLst>
              <a:gd name="T0" fmla="*/ 2147483647 w 13"/>
              <a:gd name="T1" fmla="*/ 0 h 22"/>
              <a:gd name="T2" fmla="*/ 2147483647 w 13"/>
              <a:gd name="T3" fmla="*/ 2147483647 h 22"/>
              <a:gd name="T4" fmla="*/ 0 w 13"/>
              <a:gd name="T5" fmla="*/ 2147483647 h 22"/>
              <a:gd name="T6" fmla="*/ 0 w 13"/>
              <a:gd name="T7" fmla="*/ 2147483647 h 22"/>
              <a:gd name="T8" fmla="*/ 0 w 13"/>
              <a:gd name="T9" fmla="*/ 2147483647 h 22"/>
              <a:gd name="T10" fmla="*/ 2147483647 w 13"/>
              <a:gd name="T11" fmla="*/ 2147483647 h 22"/>
              <a:gd name="T12" fmla="*/ 2147483647 w 13"/>
              <a:gd name="T13" fmla="*/ 2147483647 h 22"/>
              <a:gd name="T14" fmla="*/ 2147483647 w 13"/>
              <a:gd name="T15" fmla="*/ 2147483647 h 22"/>
              <a:gd name="T16" fmla="*/ 2147483647 w 13"/>
              <a:gd name="T17" fmla="*/ 2147483647 h 22"/>
              <a:gd name="T18" fmla="*/ 2147483647 w 13"/>
              <a:gd name="T19" fmla="*/ 2147483647 h 22"/>
              <a:gd name="T20" fmla="*/ 2147483647 w 13"/>
              <a:gd name="T21" fmla="*/ 2147483647 h 22"/>
              <a:gd name="T22" fmla="*/ 2147483647 w 13"/>
              <a:gd name="T23" fmla="*/ 2147483647 h 22"/>
              <a:gd name="T24" fmla="*/ 2147483647 w 13"/>
              <a:gd name="T25" fmla="*/ 2147483647 h 22"/>
              <a:gd name="T26" fmla="*/ 2147483647 w 13"/>
              <a:gd name="T27" fmla="*/ 2147483647 h 22"/>
              <a:gd name="T28" fmla="*/ 2147483647 w 13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22"/>
              <a:gd name="T47" fmla="*/ 13 w 13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22">
                <a:moveTo>
                  <a:pt x="6" y="0"/>
                </a:moveTo>
                <a:lnTo>
                  <a:pt x="3" y="3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3" y="19"/>
                </a:lnTo>
                <a:lnTo>
                  <a:pt x="6" y="20"/>
                </a:lnTo>
                <a:lnTo>
                  <a:pt x="8" y="22"/>
                </a:lnTo>
                <a:lnTo>
                  <a:pt x="11" y="22"/>
                </a:lnTo>
                <a:lnTo>
                  <a:pt x="13" y="18"/>
                </a:lnTo>
                <a:lnTo>
                  <a:pt x="11" y="16"/>
                </a:lnTo>
                <a:lnTo>
                  <a:pt x="11" y="12"/>
                </a:lnTo>
                <a:lnTo>
                  <a:pt x="10" y="11"/>
                </a:lnTo>
                <a:lnTo>
                  <a:pt x="8" y="5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5" name="Freeform 1843"/>
          <p:cNvSpPr>
            <a:spLocks/>
          </p:cNvSpPr>
          <p:nvPr/>
        </p:nvSpPr>
        <p:spPr bwMode="auto">
          <a:xfrm>
            <a:off x="1666875" y="3695023"/>
            <a:ext cx="7938" cy="11112"/>
          </a:xfrm>
          <a:custGeom>
            <a:avLst/>
            <a:gdLst>
              <a:gd name="T0" fmla="*/ 2147483647 w 13"/>
              <a:gd name="T1" fmla="*/ 0 h 22"/>
              <a:gd name="T2" fmla="*/ 2147483647 w 13"/>
              <a:gd name="T3" fmla="*/ 2147483647 h 22"/>
              <a:gd name="T4" fmla="*/ 0 w 13"/>
              <a:gd name="T5" fmla="*/ 2147483647 h 22"/>
              <a:gd name="T6" fmla="*/ 0 w 13"/>
              <a:gd name="T7" fmla="*/ 2147483647 h 22"/>
              <a:gd name="T8" fmla="*/ 0 w 13"/>
              <a:gd name="T9" fmla="*/ 2147483647 h 22"/>
              <a:gd name="T10" fmla="*/ 2147483647 w 13"/>
              <a:gd name="T11" fmla="*/ 2147483647 h 22"/>
              <a:gd name="T12" fmla="*/ 2147483647 w 13"/>
              <a:gd name="T13" fmla="*/ 2147483647 h 22"/>
              <a:gd name="T14" fmla="*/ 2147483647 w 13"/>
              <a:gd name="T15" fmla="*/ 2147483647 h 22"/>
              <a:gd name="T16" fmla="*/ 2147483647 w 13"/>
              <a:gd name="T17" fmla="*/ 2147483647 h 22"/>
              <a:gd name="T18" fmla="*/ 2147483647 w 13"/>
              <a:gd name="T19" fmla="*/ 2147483647 h 22"/>
              <a:gd name="T20" fmla="*/ 2147483647 w 13"/>
              <a:gd name="T21" fmla="*/ 2147483647 h 22"/>
              <a:gd name="T22" fmla="*/ 2147483647 w 13"/>
              <a:gd name="T23" fmla="*/ 2147483647 h 22"/>
              <a:gd name="T24" fmla="*/ 2147483647 w 13"/>
              <a:gd name="T25" fmla="*/ 2147483647 h 22"/>
              <a:gd name="T26" fmla="*/ 2147483647 w 13"/>
              <a:gd name="T27" fmla="*/ 2147483647 h 22"/>
              <a:gd name="T28" fmla="*/ 2147483647 w 13"/>
              <a:gd name="T29" fmla="*/ 0 h 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3"/>
              <a:gd name="T46" fmla="*/ 0 h 22"/>
              <a:gd name="T47" fmla="*/ 13 w 13"/>
              <a:gd name="T48" fmla="*/ 22 h 2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3" h="22">
                <a:moveTo>
                  <a:pt x="6" y="0"/>
                </a:moveTo>
                <a:lnTo>
                  <a:pt x="3" y="3"/>
                </a:lnTo>
                <a:lnTo>
                  <a:pt x="0" y="11"/>
                </a:lnTo>
                <a:lnTo>
                  <a:pt x="0" y="13"/>
                </a:lnTo>
                <a:lnTo>
                  <a:pt x="0" y="17"/>
                </a:lnTo>
                <a:lnTo>
                  <a:pt x="3" y="19"/>
                </a:lnTo>
                <a:lnTo>
                  <a:pt x="6" y="20"/>
                </a:lnTo>
                <a:lnTo>
                  <a:pt x="8" y="22"/>
                </a:lnTo>
                <a:lnTo>
                  <a:pt x="11" y="22"/>
                </a:lnTo>
                <a:lnTo>
                  <a:pt x="13" y="18"/>
                </a:lnTo>
                <a:lnTo>
                  <a:pt x="11" y="16"/>
                </a:lnTo>
                <a:lnTo>
                  <a:pt x="11" y="12"/>
                </a:lnTo>
                <a:lnTo>
                  <a:pt x="10" y="11"/>
                </a:lnTo>
                <a:lnTo>
                  <a:pt x="8" y="5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6" name="Freeform 1844"/>
          <p:cNvSpPr>
            <a:spLocks/>
          </p:cNvSpPr>
          <p:nvPr/>
        </p:nvSpPr>
        <p:spPr bwMode="auto">
          <a:xfrm>
            <a:off x="1693863" y="3753760"/>
            <a:ext cx="7937" cy="6350"/>
          </a:xfrm>
          <a:custGeom>
            <a:avLst/>
            <a:gdLst>
              <a:gd name="T0" fmla="*/ 2147483647 w 13"/>
              <a:gd name="T1" fmla="*/ 2147483647 h 12"/>
              <a:gd name="T2" fmla="*/ 2147483647 w 13"/>
              <a:gd name="T3" fmla="*/ 0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0 w 13"/>
              <a:gd name="T9" fmla="*/ 2147483647 h 12"/>
              <a:gd name="T10" fmla="*/ 0 w 13"/>
              <a:gd name="T11" fmla="*/ 2147483647 h 12"/>
              <a:gd name="T12" fmla="*/ 0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2147483647 h 12"/>
              <a:gd name="T22" fmla="*/ 2147483647 w 13"/>
              <a:gd name="T23" fmla="*/ 2147483647 h 12"/>
              <a:gd name="T24" fmla="*/ 2147483647 w 13"/>
              <a:gd name="T25" fmla="*/ 2147483647 h 12"/>
              <a:gd name="T26" fmla="*/ 2147483647 w 13"/>
              <a:gd name="T27" fmla="*/ 2147483647 h 12"/>
              <a:gd name="T28" fmla="*/ 2147483647 w 13"/>
              <a:gd name="T29" fmla="*/ 2147483647 h 12"/>
              <a:gd name="T30" fmla="*/ 2147483647 w 13"/>
              <a:gd name="T31" fmla="*/ 2147483647 h 12"/>
              <a:gd name="T32" fmla="*/ 2147483647 w 13"/>
              <a:gd name="T33" fmla="*/ 2147483647 h 12"/>
              <a:gd name="T34" fmla="*/ 2147483647 w 13"/>
              <a:gd name="T35" fmla="*/ 2147483647 h 12"/>
              <a:gd name="T36" fmla="*/ 2147483647 w 13"/>
              <a:gd name="T37" fmla="*/ 2147483647 h 12"/>
              <a:gd name="T38" fmla="*/ 2147483647 w 13"/>
              <a:gd name="T39" fmla="*/ 2147483647 h 12"/>
              <a:gd name="T40" fmla="*/ 2147483647 w 13"/>
              <a:gd name="T41" fmla="*/ 2147483647 h 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"/>
              <a:gd name="T64" fmla="*/ 0 h 12"/>
              <a:gd name="T65" fmla="*/ 13 w 13"/>
              <a:gd name="T66" fmla="*/ 12 h 1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" h="12">
                <a:moveTo>
                  <a:pt x="9" y="1"/>
                </a:moveTo>
                <a:lnTo>
                  <a:pt x="6" y="0"/>
                </a:lnTo>
                <a:lnTo>
                  <a:pt x="2" y="1"/>
                </a:lnTo>
                <a:lnTo>
                  <a:pt x="1" y="2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6" y="11"/>
                </a:lnTo>
                <a:lnTo>
                  <a:pt x="7" y="11"/>
                </a:lnTo>
                <a:lnTo>
                  <a:pt x="8" y="12"/>
                </a:lnTo>
                <a:lnTo>
                  <a:pt x="9" y="11"/>
                </a:lnTo>
                <a:lnTo>
                  <a:pt x="11" y="10"/>
                </a:lnTo>
                <a:lnTo>
                  <a:pt x="12" y="10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1" y="4"/>
                </a:lnTo>
                <a:lnTo>
                  <a:pt x="9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7" name="Freeform 1845"/>
          <p:cNvSpPr>
            <a:spLocks/>
          </p:cNvSpPr>
          <p:nvPr/>
        </p:nvSpPr>
        <p:spPr bwMode="auto">
          <a:xfrm>
            <a:off x="1693863" y="3753760"/>
            <a:ext cx="7937" cy="6350"/>
          </a:xfrm>
          <a:custGeom>
            <a:avLst/>
            <a:gdLst>
              <a:gd name="T0" fmla="*/ 2147483647 w 13"/>
              <a:gd name="T1" fmla="*/ 2147483647 h 12"/>
              <a:gd name="T2" fmla="*/ 2147483647 w 13"/>
              <a:gd name="T3" fmla="*/ 0 h 12"/>
              <a:gd name="T4" fmla="*/ 2147483647 w 13"/>
              <a:gd name="T5" fmla="*/ 2147483647 h 12"/>
              <a:gd name="T6" fmla="*/ 2147483647 w 13"/>
              <a:gd name="T7" fmla="*/ 2147483647 h 12"/>
              <a:gd name="T8" fmla="*/ 0 w 13"/>
              <a:gd name="T9" fmla="*/ 2147483647 h 12"/>
              <a:gd name="T10" fmla="*/ 0 w 13"/>
              <a:gd name="T11" fmla="*/ 2147483647 h 12"/>
              <a:gd name="T12" fmla="*/ 0 w 13"/>
              <a:gd name="T13" fmla="*/ 2147483647 h 12"/>
              <a:gd name="T14" fmla="*/ 2147483647 w 13"/>
              <a:gd name="T15" fmla="*/ 2147483647 h 12"/>
              <a:gd name="T16" fmla="*/ 2147483647 w 13"/>
              <a:gd name="T17" fmla="*/ 2147483647 h 12"/>
              <a:gd name="T18" fmla="*/ 2147483647 w 13"/>
              <a:gd name="T19" fmla="*/ 2147483647 h 12"/>
              <a:gd name="T20" fmla="*/ 2147483647 w 13"/>
              <a:gd name="T21" fmla="*/ 2147483647 h 12"/>
              <a:gd name="T22" fmla="*/ 2147483647 w 13"/>
              <a:gd name="T23" fmla="*/ 2147483647 h 12"/>
              <a:gd name="T24" fmla="*/ 2147483647 w 13"/>
              <a:gd name="T25" fmla="*/ 2147483647 h 12"/>
              <a:gd name="T26" fmla="*/ 2147483647 w 13"/>
              <a:gd name="T27" fmla="*/ 2147483647 h 12"/>
              <a:gd name="T28" fmla="*/ 2147483647 w 13"/>
              <a:gd name="T29" fmla="*/ 2147483647 h 12"/>
              <a:gd name="T30" fmla="*/ 2147483647 w 13"/>
              <a:gd name="T31" fmla="*/ 2147483647 h 12"/>
              <a:gd name="T32" fmla="*/ 2147483647 w 13"/>
              <a:gd name="T33" fmla="*/ 2147483647 h 12"/>
              <a:gd name="T34" fmla="*/ 2147483647 w 13"/>
              <a:gd name="T35" fmla="*/ 2147483647 h 12"/>
              <a:gd name="T36" fmla="*/ 2147483647 w 13"/>
              <a:gd name="T37" fmla="*/ 2147483647 h 12"/>
              <a:gd name="T38" fmla="*/ 2147483647 w 13"/>
              <a:gd name="T39" fmla="*/ 2147483647 h 12"/>
              <a:gd name="T40" fmla="*/ 2147483647 w 13"/>
              <a:gd name="T41" fmla="*/ 2147483647 h 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"/>
              <a:gd name="T64" fmla="*/ 0 h 12"/>
              <a:gd name="T65" fmla="*/ 13 w 13"/>
              <a:gd name="T66" fmla="*/ 12 h 1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" h="12">
                <a:moveTo>
                  <a:pt x="9" y="1"/>
                </a:moveTo>
                <a:lnTo>
                  <a:pt x="6" y="0"/>
                </a:lnTo>
                <a:lnTo>
                  <a:pt x="2" y="1"/>
                </a:lnTo>
                <a:lnTo>
                  <a:pt x="1" y="2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2" y="9"/>
                </a:lnTo>
                <a:lnTo>
                  <a:pt x="3" y="10"/>
                </a:lnTo>
                <a:lnTo>
                  <a:pt x="6" y="11"/>
                </a:lnTo>
                <a:lnTo>
                  <a:pt x="7" y="11"/>
                </a:lnTo>
                <a:lnTo>
                  <a:pt x="8" y="12"/>
                </a:lnTo>
                <a:lnTo>
                  <a:pt x="9" y="11"/>
                </a:lnTo>
                <a:lnTo>
                  <a:pt x="11" y="10"/>
                </a:lnTo>
                <a:lnTo>
                  <a:pt x="12" y="10"/>
                </a:lnTo>
                <a:lnTo>
                  <a:pt x="13" y="9"/>
                </a:lnTo>
                <a:lnTo>
                  <a:pt x="13" y="7"/>
                </a:lnTo>
                <a:lnTo>
                  <a:pt x="13" y="6"/>
                </a:lnTo>
                <a:lnTo>
                  <a:pt x="11" y="4"/>
                </a:lnTo>
                <a:lnTo>
                  <a:pt x="9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8" name="Freeform 1846"/>
          <p:cNvSpPr>
            <a:spLocks/>
          </p:cNvSpPr>
          <p:nvPr/>
        </p:nvSpPr>
        <p:spPr bwMode="auto">
          <a:xfrm>
            <a:off x="1962150" y="4090310"/>
            <a:ext cx="52388" cy="39688"/>
          </a:xfrm>
          <a:custGeom>
            <a:avLst/>
            <a:gdLst>
              <a:gd name="T0" fmla="*/ 2147483647 w 98"/>
              <a:gd name="T1" fmla="*/ 2147483647 h 75"/>
              <a:gd name="T2" fmla="*/ 2147483647 w 98"/>
              <a:gd name="T3" fmla="*/ 2147483647 h 75"/>
              <a:gd name="T4" fmla="*/ 2147483647 w 98"/>
              <a:gd name="T5" fmla="*/ 2147483647 h 75"/>
              <a:gd name="T6" fmla="*/ 2147483647 w 98"/>
              <a:gd name="T7" fmla="*/ 2147483647 h 75"/>
              <a:gd name="T8" fmla="*/ 2147483647 w 98"/>
              <a:gd name="T9" fmla="*/ 2147483647 h 75"/>
              <a:gd name="T10" fmla="*/ 2147483647 w 98"/>
              <a:gd name="T11" fmla="*/ 2147483647 h 75"/>
              <a:gd name="T12" fmla="*/ 2147483647 w 98"/>
              <a:gd name="T13" fmla="*/ 0 h 75"/>
              <a:gd name="T14" fmla="*/ 2147483647 w 98"/>
              <a:gd name="T15" fmla="*/ 2147483647 h 75"/>
              <a:gd name="T16" fmla="*/ 2147483647 w 98"/>
              <a:gd name="T17" fmla="*/ 2147483647 h 75"/>
              <a:gd name="T18" fmla="*/ 2147483647 w 98"/>
              <a:gd name="T19" fmla="*/ 2147483647 h 75"/>
              <a:gd name="T20" fmla="*/ 2147483647 w 98"/>
              <a:gd name="T21" fmla="*/ 2147483647 h 75"/>
              <a:gd name="T22" fmla="*/ 2147483647 w 98"/>
              <a:gd name="T23" fmla="*/ 2147483647 h 75"/>
              <a:gd name="T24" fmla="*/ 0 w 98"/>
              <a:gd name="T25" fmla="*/ 2147483647 h 75"/>
              <a:gd name="T26" fmla="*/ 0 w 98"/>
              <a:gd name="T27" fmla="*/ 2147483647 h 75"/>
              <a:gd name="T28" fmla="*/ 0 w 98"/>
              <a:gd name="T29" fmla="*/ 2147483647 h 75"/>
              <a:gd name="T30" fmla="*/ 2147483647 w 98"/>
              <a:gd name="T31" fmla="*/ 2147483647 h 75"/>
              <a:gd name="T32" fmla="*/ 2147483647 w 98"/>
              <a:gd name="T33" fmla="*/ 2147483647 h 75"/>
              <a:gd name="T34" fmla="*/ 2147483647 w 98"/>
              <a:gd name="T35" fmla="*/ 2147483647 h 75"/>
              <a:gd name="T36" fmla="*/ 2147483647 w 98"/>
              <a:gd name="T37" fmla="*/ 2147483647 h 75"/>
              <a:gd name="T38" fmla="*/ 2147483647 w 98"/>
              <a:gd name="T39" fmla="*/ 2147483647 h 75"/>
              <a:gd name="T40" fmla="*/ 2147483647 w 98"/>
              <a:gd name="T41" fmla="*/ 2147483647 h 75"/>
              <a:gd name="T42" fmla="*/ 2147483647 w 98"/>
              <a:gd name="T43" fmla="*/ 2147483647 h 75"/>
              <a:gd name="T44" fmla="*/ 2147483647 w 98"/>
              <a:gd name="T45" fmla="*/ 2147483647 h 75"/>
              <a:gd name="T46" fmla="*/ 2147483647 w 98"/>
              <a:gd name="T47" fmla="*/ 2147483647 h 75"/>
              <a:gd name="T48" fmla="*/ 2147483647 w 98"/>
              <a:gd name="T49" fmla="*/ 2147483647 h 75"/>
              <a:gd name="T50" fmla="*/ 2147483647 w 98"/>
              <a:gd name="T51" fmla="*/ 2147483647 h 75"/>
              <a:gd name="T52" fmla="*/ 2147483647 w 98"/>
              <a:gd name="T53" fmla="*/ 2147483647 h 75"/>
              <a:gd name="T54" fmla="*/ 2147483647 w 98"/>
              <a:gd name="T55" fmla="*/ 2147483647 h 75"/>
              <a:gd name="T56" fmla="*/ 2147483647 w 98"/>
              <a:gd name="T57" fmla="*/ 2147483647 h 75"/>
              <a:gd name="T58" fmla="*/ 2147483647 w 98"/>
              <a:gd name="T59" fmla="*/ 2147483647 h 75"/>
              <a:gd name="T60" fmla="*/ 2147483647 w 98"/>
              <a:gd name="T61" fmla="*/ 2147483647 h 75"/>
              <a:gd name="T62" fmla="*/ 2147483647 w 98"/>
              <a:gd name="T63" fmla="*/ 2147483647 h 75"/>
              <a:gd name="T64" fmla="*/ 2147483647 w 98"/>
              <a:gd name="T65" fmla="*/ 2147483647 h 75"/>
              <a:gd name="T66" fmla="*/ 2147483647 w 98"/>
              <a:gd name="T67" fmla="*/ 2147483647 h 75"/>
              <a:gd name="T68" fmla="*/ 2147483647 w 98"/>
              <a:gd name="T69" fmla="*/ 2147483647 h 75"/>
              <a:gd name="T70" fmla="*/ 2147483647 w 98"/>
              <a:gd name="T71" fmla="*/ 2147483647 h 75"/>
              <a:gd name="T72" fmla="*/ 2147483647 w 98"/>
              <a:gd name="T73" fmla="*/ 2147483647 h 75"/>
              <a:gd name="T74" fmla="*/ 2147483647 w 98"/>
              <a:gd name="T75" fmla="*/ 2147483647 h 75"/>
              <a:gd name="T76" fmla="*/ 2147483647 w 98"/>
              <a:gd name="T77" fmla="*/ 2147483647 h 75"/>
              <a:gd name="T78" fmla="*/ 2147483647 w 98"/>
              <a:gd name="T79" fmla="*/ 2147483647 h 75"/>
              <a:gd name="T80" fmla="*/ 2147483647 w 98"/>
              <a:gd name="T81" fmla="*/ 2147483647 h 75"/>
              <a:gd name="T82" fmla="*/ 2147483647 w 98"/>
              <a:gd name="T83" fmla="*/ 2147483647 h 75"/>
              <a:gd name="T84" fmla="*/ 2147483647 w 98"/>
              <a:gd name="T85" fmla="*/ 2147483647 h 75"/>
              <a:gd name="T86" fmla="*/ 2147483647 w 98"/>
              <a:gd name="T87" fmla="*/ 2147483647 h 75"/>
              <a:gd name="T88" fmla="*/ 2147483647 w 98"/>
              <a:gd name="T89" fmla="*/ 2147483647 h 75"/>
              <a:gd name="T90" fmla="*/ 2147483647 w 98"/>
              <a:gd name="T91" fmla="*/ 2147483647 h 75"/>
              <a:gd name="T92" fmla="*/ 2147483647 w 98"/>
              <a:gd name="T93" fmla="*/ 2147483647 h 75"/>
              <a:gd name="T94" fmla="*/ 2147483647 w 98"/>
              <a:gd name="T95" fmla="*/ 2147483647 h 75"/>
              <a:gd name="T96" fmla="*/ 2147483647 w 98"/>
              <a:gd name="T97" fmla="*/ 2147483647 h 75"/>
              <a:gd name="T98" fmla="*/ 2147483647 w 98"/>
              <a:gd name="T99" fmla="*/ 2147483647 h 75"/>
              <a:gd name="T100" fmla="*/ 2147483647 w 98"/>
              <a:gd name="T101" fmla="*/ 2147483647 h 75"/>
              <a:gd name="T102" fmla="*/ 2147483647 w 98"/>
              <a:gd name="T103" fmla="*/ 2147483647 h 75"/>
              <a:gd name="T104" fmla="*/ 2147483647 w 98"/>
              <a:gd name="T105" fmla="*/ 2147483647 h 75"/>
              <a:gd name="T106" fmla="*/ 2147483647 w 98"/>
              <a:gd name="T107" fmla="*/ 2147483647 h 75"/>
              <a:gd name="T108" fmla="*/ 2147483647 w 98"/>
              <a:gd name="T109" fmla="*/ 2147483647 h 75"/>
              <a:gd name="T110" fmla="*/ 2147483647 w 98"/>
              <a:gd name="T111" fmla="*/ 2147483647 h 75"/>
              <a:gd name="T112" fmla="*/ 2147483647 w 98"/>
              <a:gd name="T113" fmla="*/ 2147483647 h 7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8"/>
              <a:gd name="T172" fmla="*/ 0 h 75"/>
              <a:gd name="T173" fmla="*/ 98 w 98"/>
              <a:gd name="T174" fmla="*/ 75 h 7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8" h="75">
                <a:moveTo>
                  <a:pt x="58" y="11"/>
                </a:moveTo>
                <a:lnTo>
                  <a:pt x="53" y="11"/>
                </a:lnTo>
                <a:lnTo>
                  <a:pt x="47" y="10"/>
                </a:lnTo>
                <a:lnTo>
                  <a:pt x="40" y="7"/>
                </a:lnTo>
                <a:lnTo>
                  <a:pt x="35" y="4"/>
                </a:lnTo>
                <a:lnTo>
                  <a:pt x="29" y="2"/>
                </a:lnTo>
                <a:lnTo>
                  <a:pt x="24" y="0"/>
                </a:lnTo>
                <a:lnTo>
                  <a:pt x="19" y="2"/>
                </a:lnTo>
                <a:lnTo>
                  <a:pt x="13" y="5"/>
                </a:lnTo>
                <a:lnTo>
                  <a:pt x="8" y="8"/>
                </a:lnTo>
                <a:lnTo>
                  <a:pt x="5" y="11"/>
                </a:lnTo>
                <a:lnTo>
                  <a:pt x="3" y="13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2" y="20"/>
                </a:lnTo>
                <a:lnTo>
                  <a:pt x="4" y="22"/>
                </a:lnTo>
                <a:lnTo>
                  <a:pt x="5" y="24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9" y="31"/>
                </a:lnTo>
                <a:lnTo>
                  <a:pt x="25" y="33"/>
                </a:lnTo>
                <a:lnTo>
                  <a:pt x="29" y="37"/>
                </a:lnTo>
                <a:lnTo>
                  <a:pt x="32" y="42"/>
                </a:lnTo>
                <a:lnTo>
                  <a:pt x="41" y="51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63" y="67"/>
                </a:lnTo>
                <a:lnTo>
                  <a:pt x="69" y="65"/>
                </a:lnTo>
                <a:lnTo>
                  <a:pt x="74" y="67"/>
                </a:lnTo>
                <a:lnTo>
                  <a:pt x="80" y="70"/>
                </a:lnTo>
                <a:lnTo>
                  <a:pt x="84" y="71"/>
                </a:lnTo>
                <a:lnTo>
                  <a:pt x="85" y="74"/>
                </a:lnTo>
                <a:lnTo>
                  <a:pt x="90" y="75"/>
                </a:lnTo>
                <a:lnTo>
                  <a:pt x="95" y="74"/>
                </a:lnTo>
                <a:lnTo>
                  <a:pt x="96" y="73"/>
                </a:lnTo>
                <a:lnTo>
                  <a:pt x="97" y="71"/>
                </a:lnTo>
                <a:lnTo>
                  <a:pt x="98" y="70"/>
                </a:lnTo>
                <a:lnTo>
                  <a:pt x="98" y="69"/>
                </a:lnTo>
                <a:lnTo>
                  <a:pt x="97" y="67"/>
                </a:lnTo>
                <a:lnTo>
                  <a:pt x="96" y="64"/>
                </a:lnTo>
                <a:lnTo>
                  <a:pt x="91" y="60"/>
                </a:lnTo>
                <a:lnTo>
                  <a:pt x="90" y="58"/>
                </a:lnTo>
                <a:lnTo>
                  <a:pt x="90" y="56"/>
                </a:lnTo>
                <a:lnTo>
                  <a:pt x="90" y="53"/>
                </a:lnTo>
                <a:lnTo>
                  <a:pt x="91" y="53"/>
                </a:lnTo>
                <a:lnTo>
                  <a:pt x="92" y="53"/>
                </a:lnTo>
                <a:lnTo>
                  <a:pt x="96" y="47"/>
                </a:lnTo>
                <a:lnTo>
                  <a:pt x="98" y="43"/>
                </a:lnTo>
                <a:lnTo>
                  <a:pt x="98" y="40"/>
                </a:lnTo>
                <a:lnTo>
                  <a:pt x="98" y="30"/>
                </a:lnTo>
                <a:lnTo>
                  <a:pt x="90" y="27"/>
                </a:lnTo>
                <a:lnTo>
                  <a:pt x="78" y="21"/>
                </a:lnTo>
                <a:lnTo>
                  <a:pt x="65" y="15"/>
                </a:lnTo>
                <a:lnTo>
                  <a:pt x="58" y="1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69" name="Freeform 1847"/>
          <p:cNvSpPr>
            <a:spLocks/>
          </p:cNvSpPr>
          <p:nvPr/>
        </p:nvSpPr>
        <p:spPr bwMode="auto">
          <a:xfrm>
            <a:off x="1962150" y="4090310"/>
            <a:ext cx="52388" cy="39688"/>
          </a:xfrm>
          <a:custGeom>
            <a:avLst/>
            <a:gdLst>
              <a:gd name="T0" fmla="*/ 2147483647 w 98"/>
              <a:gd name="T1" fmla="*/ 2147483647 h 75"/>
              <a:gd name="T2" fmla="*/ 2147483647 w 98"/>
              <a:gd name="T3" fmla="*/ 2147483647 h 75"/>
              <a:gd name="T4" fmla="*/ 2147483647 w 98"/>
              <a:gd name="T5" fmla="*/ 2147483647 h 75"/>
              <a:gd name="T6" fmla="*/ 2147483647 w 98"/>
              <a:gd name="T7" fmla="*/ 2147483647 h 75"/>
              <a:gd name="T8" fmla="*/ 2147483647 w 98"/>
              <a:gd name="T9" fmla="*/ 2147483647 h 75"/>
              <a:gd name="T10" fmla="*/ 2147483647 w 98"/>
              <a:gd name="T11" fmla="*/ 2147483647 h 75"/>
              <a:gd name="T12" fmla="*/ 2147483647 w 98"/>
              <a:gd name="T13" fmla="*/ 0 h 75"/>
              <a:gd name="T14" fmla="*/ 2147483647 w 98"/>
              <a:gd name="T15" fmla="*/ 2147483647 h 75"/>
              <a:gd name="T16" fmla="*/ 2147483647 w 98"/>
              <a:gd name="T17" fmla="*/ 2147483647 h 75"/>
              <a:gd name="T18" fmla="*/ 2147483647 w 98"/>
              <a:gd name="T19" fmla="*/ 2147483647 h 75"/>
              <a:gd name="T20" fmla="*/ 2147483647 w 98"/>
              <a:gd name="T21" fmla="*/ 2147483647 h 75"/>
              <a:gd name="T22" fmla="*/ 2147483647 w 98"/>
              <a:gd name="T23" fmla="*/ 2147483647 h 75"/>
              <a:gd name="T24" fmla="*/ 0 w 98"/>
              <a:gd name="T25" fmla="*/ 2147483647 h 75"/>
              <a:gd name="T26" fmla="*/ 0 w 98"/>
              <a:gd name="T27" fmla="*/ 2147483647 h 75"/>
              <a:gd name="T28" fmla="*/ 0 w 98"/>
              <a:gd name="T29" fmla="*/ 2147483647 h 75"/>
              <a:gd name="T30" fmla="*/ 2147483647 w 98"/>
              <a:gd name="T31" fmla="*/ 2147483647 h 75"/>
              <a:gd name="T32" fmla="*/ 2147483647 w 98"/>
              <a:gd name="T33" fmla="*/ 2147483647 h 75"/>
              <a:gd name="T34" fmla="*/ 2147483647 w 98"/>
              <a:gd name="T35" fmla="*/ 2147483647 h 75"/>
              <a:gd name="T36" fmla="*/ 2147483647 w 98"/>
              <a:gd name="T37" fmla="*/ 2147483647 h 75"/>
              <a:gd name="T38" fmla="*/ 2147483647 w 98"/>
              <a:gd name="T39" fmla="*/ 2147483647 h 75"/>
              <a:gd name="T40" fmla="*/ 2147483647 w 98"/>
              <a:gd name="T41" fmla="*/ 2147483647 h 75"/>
              <a:gd name="T42" fmla="*/ 2147483647 w 98"/>
              <a:gd name="T43" fmla="*/ 2147483647 h 75"/>
              <a:gd name="T44" fmla="*/ 2147483647 w 98"/>
              <a:gd name="T45" fmla="*/ 2147483647 h 75"/>
              <a:gd name="T46" fmla="*/ 2147483647 w 98"/>
              <a:gd name="T47" fmla="*/ 2147483647 h 75"/>
              <a:gd name="T48" fmla="*/ 2147483647 w 98"/>
              <a:gd name="T49" fmla="*/ 2147483647 h 75"/>
              <a:gd name="T50" fmla="*/ 2147483647 w 98"/>
              <a:gd name="T51" fmla="*/ 2147483647 h 75"/>
              <a:gd name="T52" fmla="*/ 2147483647 w 98"/>
              <a:gd name="T53" fmla="*/ 2147483647 h 75"/>
              <a:gd name="T54" fmla="*/ 2147483647 w 98"/>
              <a:gd name="T55" fmla="*/ 2147483647 h 75"/>
              <a:gd name="T56" fmla="*/ 2147483647 w 98"/>
              <a:gd name="T57" fmla="*/ 2147483647 h 75"/>
              <a:gd name="T58" fmla="*/ 2147483647 w 98"/>
              <a:gd name="T59" fmla="*/ 2147483647 h 75"/>
              <a:gd name="T60" fmla="*/ 2147483647 w 98"/>
              <a:gd name="T61" fmla="*/ 2147483647 h 75"/>
              <a:gd name="T62" fmla="*/ 2147483647 w 98"/>
              <a:gd name="T63" fmla="*/ 2147483647 h 75"/>
              <a:gd name="T64" fmla="*/ 2147483647 w 98"/>
              <a:gd name="T65" fmla="*/ 2147483647 h 75"/>
              <a:gd name="T66" fmla="*/ 2147483647 w 98"/>
              <a:gd name="T67" fmla="*/ 2147483647 h 75"/>
              <a:gd name="T68" fmla="*/ 2147483647 w 98"/>
              <a:gd name="T69" fmla="*/ 2147483647 h 75"/>
              <a:gd name="T70" fmla="*/ 2147483647 w 98"/>
              <a:gd name="T71" fmla="*/ 2147483647 h 75"/>
              <a:gd name="T72" fmla="*/ 2147483647 w 98"/>
              <a:gd name="T73" fmla="*/ 2147483647 h 75"/>
              <a:gd name="T74" fmla="*/ 2147483647 w 98"/>
              <a:gd name="T75" fmla="*/ 2147483647 h 75"/>
              <a:gd name="T76" fmla="*/ 2147483647 w 98"/>
              <a:gd name="T77" fmla="*/ 2147483647 h 75"/>
              <a:gd name="T78" fmla="*/ 2147483647 w 98"/>
              <a:gd name="T79" fmla="*/ 2147483647 h 75"/>
              <a:gd name="T80" fmla="*/ 2147483647 w 98"/>
              <a:gd name="T81" fmla="*/ 2147483647 h 75"/>
              <a:gd name="T82" fmla="*/ 2147483647 w 98"/>
              <a:gd name="T83" fmla="*/ 2147483647 h 75"/>
              <a:gd name="T84" fmla="*/ 2147483647 w 98"/>
              <a:gd name="T85" fmla="*/ 2147483647 h 75"/>
              <a:gd name="T86" fmla="*/ 2147483647 w 98"/>
              <a:gd name="T87" fmla="*/ 2147483647 h 75"/>
              <a:gd name="T88" fmla="*/ 2147483647 w 98"/>
              <a:gd name="T89" fmla="*/ 2147483647 h 75"/>
              <a:gd name="T90" fmla="*/ 2147483647 w 98"/>
              <a:gd name="T91" fmla="*/ 2147483647 h 75"/>
              <a:gd name="T92" fmla="*/ 2147483647 w 98"/>
              <a:gd name="T93" fmla="*/ 2147483647 h 75"/>
              <a:gd name="T94" fmla="*/ 2147483647 w 98"/>
              <a:gd name="T95" fmla="*/ 2147483647 h 75"/>
              <a:gd name="T96" fmla="*/ 2147483647 w 98"/>
              <a:gd name="T97" fmla="*/ 2147483647 h 75"/>
              <a:gd name="T98" fmla="*/ 2147483647 w 98"/>
              <a:gd name="T99" fmla="*/ 2147483647 h 75"/>
              <a:gd name="T100" fmla="*/ 2147483647 w 98"/>
              <a:gd name="T101" fmla="*/ 2147483647 h 75"/>
              <a:gd name="T102" fmla="*/ 2147483647 w 98"/>
              <a:gd name="T103" fmla="*/ 2147483647 h 75"/>
              <a:gd name="T104" fmla="*/ 2147483647 w 98"/>
              <a:gd name="T105" fmla="*/ 2147483647 h 75"/>
              <a:gd name="T106" fmla="*/ 2147483647 w 98"/>
              <a:gd name="T107" fmla="*/ 2147483647 h 75"/>
              <a:gd name="T108" fmla="*/ 2147483647 w 98"/>
              <a:gd name="T109" fmla="*/ 2147483647 h 75"/>
              <a:gd name="T110" fmla="*/ 2147483647 w 98"/>
              <a:gd name="T111" fmla="*/ 2147483647 h 75"/>
              <a:gd name="T112" fmla="*/ 2147483647 w 98"/>
              <a:gd name="T113" fmla="*/ 2147483647 h 7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8"/>
              <a:gd name="T172" fmla="*/ 0 h 75"/>
              <a:gd name="T173" fmla="*/ 98 w 98"/>
              <a:gd name="T174" fmla="*/ 75 h 7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8" h="75">
                <a:moveTo>
                  <a:pt x="58" y="11"/>
                </a:moveTo>
                <a:lnTo>
                  <a:pt x="53" y="11"/>
                </a:lnTo>
                <a:lnTo>
                  <a:pt x="47" y="10"/>
                </a:lnTo>
                <a:lnTo>
                  <a:pt x="40" y="7"/>
                </a:lnTo>
                <a:lnTo>
                  <a:pt x="35" y="4"/>
                </a:lnTo>
                <a:lnTo>
                  <a:pt x="29" y="2"/>
                </a:lnTo>
                <a:lnTo>
                  <a:pt x="24" y="0"/>
                </a:lnTo>
                <a:lnTo>
                  <a:pt x="19" y="2"/>
                </a:lnTo>
                <a:lnTo>
                  <a:pt x="13" y="5"/>
                </a:lnTo>
                <a:lnTo>
                  <a:pt x="8" y="8"/>
                </a:lnTo>
                <a:lnTo>
                  <a:pt x="5" y="11"/>
                </a:lnTo>
                <a:lnTo>
                  <a:pt x="3" y="13"/>
                </a:ln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2" y="20"/>
                </a:lnTo>
                <a:lnTo>
                  <a:pt x="4" y="22"/>
                </a:lnTo>
                <a:lnTo>
                  <a:pt x="5" y="24"/>
                </a:lnTo>
                <a:lnTo>
                  <a:pt x="7" y="25"/>
                </a:lnTo>
                <a:lnTo>
                  <a:pt x="10" y="27"/>
                </a:lnTo>
                <a:lnTo>
                  <a:pt x="14" y="30"/>
                </a:lnTo>
                <a:lnTo>
                  <a:pt x="19" y="31"/>
                </a:lnTo>
                <a:lnTo>
                  <a:pt x="25" y="33"/>
                </a:lnTo>
                <a:lnTo>
                  <a:pt x="29" y="37"/>
                </a:lnTo>
                <a:lnTo>
                  <a:pt x="32" y="42"/>
                </a:lnTo>
                <a:lnTo>
                  <a:pt x="41" y="51"/>
                </a:lnTo>
                <a:lnTo>
                  <a:pt x="56" y="64"/>
                </a:lnTo>
                <a:lnTo>
                  <a:pt x="56" y="65"/>
                </a:lnTo>
                <a:lnTo>
                  <a:pt x="56" y="67"/>
                </a:lnTo>
                <a:lnTo>
                  <a:pt x="63" y="67"/>
                </a:lnTo>
                <a:lnTo>
                  <a:pt x="69" y="65"/>
                </a:lnTo>
                <a:lnTo>
                  <a:pt x="74" y="67"/>
                </a:lnTo>
                <a:lnTo>
                  <a:pt x="80" y="70"/>
                </a:lnTo>
                <a:lnTo>
                  <a:pt x="84" y="71"/>
                </a:lnTo>
                <a:lnTo>
                  <a:pt x="85" y="74"/>
                </a:lnTo>
                <a:lnTo>
                  <a:pt x="90" y="75"/>
                </a:lnTo>
                <a:lnTo>
                  <a:pt x="95" y="74"/>
                </a:lnTo>
                <a:lnTo>
                  <a:pt x="96" y="73"/>
                </a:lnTo>
                <a:lnTo>
                  <a:pt x="97" y="71"/>
                </a:lnTo>
                <a:lnTo>
                  <a:pt x="98" y="70"/>
                </a:lnTo>
                <a:lnTo>
                  <a:pt x="98" y="69"/>
                </a:lnTo>
                <a:lnTo>
                  <a:pt x="97" y="67"/>
                </a:lnTo>
                <a:lnTo>
                  <a:pt x="96" y="64"/>
                </a:lnTo>
                <a:lnTo>
                  <a:pt x="91" y="60"/>
                </a:lnTo>
                <a:lnTo>
                  <a:pt x="90" y="58"/>
                </a:lnTo>
                <a:lnTo>
                  <a:pt x="90" y="56"/>
                </a:lnTo>
                <a:lnTo>
                  <a:pt x="90" y="53"/>
                </a:lnTo>
                <a:lnTo>
                  <a:pt x="91" y="53"/>
                </a:lnTo>
                <a:lnTo>
                  <a:pt x="92" y="53"/>
                </a:lnTo>
                <a:lnTo>
                  <a:pt x="96" y="47"/>
                </a:lnTo>
                <a:lnTo>
                  <a:pt x="98" y="43"/>
                </a:lnTo>
                <a:lnTo>
                  <a:pt x="98" y="40"/>
                </a:lnTo>
                <a:lnTo>
                  <a:pt x="98" y="30"/>
                </a:lnTo>
                <a:lnTo>
                  <a:pt x="90" y="27"/>
                </a:lnTo>
                <a:lnTo>
                  <a:pt x="78" y="21"/>
                </a:lnTo>
                <a:lnTo>
                  <a:pt x="65" y="15"/>
                </a:lnTo>
                <a:lnTo>
                  <a:pt x="58" y="1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0" name="Freeform 1848"/>
          <p:cNvSpPr>
            <a:spLocks/>
          </p:cNvSpPr>
          <p:nvPr/>
        </p:nvSpPr>
        <p:spPr bwMode="auto">
          <a:xfrm>
            <a:off x="2386013" y="3087010"/>
            <a:ext cx="20637" cy="25400"/>
          </a:xfrm>
          <a:custGeom>
            <a:avLst/>
            <a:gdLst>
              <a:gd name="T0" fmla="*/ 2147483647 w 39"/>
              <a:gd name="T1" fmla="*/ 2147483647 h 48"/>
              <a:gd name="T2" fmla="*/ 2147483647 w 39"/>
              <a:gd name="T3" fmla="*/ 2147483647 h 48"/>
              <a:gd name="T4" fmla="*/ 2147483647 w 39"/>
              <a:gd name="T5" fmla="*/ 2147483647 h 48"/>
              <a:gd name="T6" fmla="*/ 2147483647 w 39"/>
              <a:gd name="T7" fmla="*/ 2147483647 h 48"/>
              <a:gd name="T8" fmla="*/ 2147483647 w 39"/>
              <a:gd name="T9" fmla="*/ 0 h 48"/>
              <a:gd name="T10" fmla="*/ 2147483647 w 39"/>
              <a:gd name="T11" fmla="*/ 0 h 48"/>
              <a:gd name="T12" fmla="*/ 2147483647 w 39"/>
              <a:gd name="T13" fmla="*/ 0 h 48"/>
              <a:gd name="T14" fmla="*/ 0 w 39"/>
              <a:gd name="T15" fmla="*/ 2147483647 h 48"/>
              <a:gd name="T16" fmla="*/ 0 w 39"/>
              <a:gd name="T17" fmla="*/ 2147483647 h 48"/>
              <a:gd name="T18" fmla="*/ 2147483647 w 39"/>
              <a:gd name="T19" fmla="*/ 2147483647 h 48"/>
              <a:gd name="T20" fmla="*/ 2147483647 w 39"/>
              <a:gd name="T21" fmla="*/ 2147483647 h 48"/>
              <a:gd name="T22" fmla="*/ 2147483647 w 39"/>
              <a:gd name="T23" fmla="*/ 2147483647 h 48"/>
              <a:gd name="T24" fmla="*/ 2147483647 w 39"/>
              <a:gd name="T25" fmla="*/ 2147483647 h 48"/>
              <a:gd name="T26" fmla="*/ 2147483647 w 39"/>
              <a:gd name="T27" fmla="*/ 2147483647 h 48"/>
              <a:gd name="T28" fmla="*/ 2147483647 w 39"/>
              <a:gd name="T29" fmla="*/ 2147483647 h 48"/>
              <a:gd name="T30" fmla="*/ 2147483647 w 39"/>
              <a:gd name="T31" fmla="*/ 2147483647 h 48"/>
              <a:gd name="T32" fmla="*/ 2147483647 w 39"/>
              <a:gd name="T33" fmla="*/ 2147483647 h 48"/>
              <a:gd name="T34" fmla="*/ 2147483647 w 39"/>
              <a:gd name="T35" fmla="*/ 2147483647 h 48"/>
              <a:gd name="T36" fmla="*/ 2147483647 w 39"/>
              <a:gd name="T37" fmla="*/ 2147483647 h 48"/>
              <a:gd name="T38" fmla="*/ 2147483647 w 39"/>
              <a:gd name="T39" fmla="*/ 2147483647 h 48"/>
              <a:gd name="T40" fmla="*/ 2147483647 w 39"/>
              <a:gd name="T41" fmla="*/ 2147483647 h 48"/>
              <a:gd name="T42" fmla="*/ 2147483647 w 39"/>
              <a:gd name="T43" fmla="*/ 2147483647 h 48"/>
              <a:gd name="T44" fmla="*/ 2147483647 w 39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9"/>
              <a:gd name="T70" fmla="*/ 0 h 48"/>
              <a:gd name="T71" fmla="*/ 39 w 39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9" h="48">
                <a:moveTo>
                  <a:pt x="34" y="32"/>
                </a:moveTo>
                <a:lnTo>
                  <a:pt x="24" y="24"/>
                </a:lnTo>
                <a:lnTo>
                  <a:pt x="17" y="18"/>
                </a:lnTo>
                <a:lnTo>
                  <a:pt x="11" y="10"/>
                </a:lnTo>
                <a:lnTo>
                  <a:pt x="6" y="0"/>
                </a:lnTo>
                <a:lnTo>
                  <a:pt x="3" y="0"/>
                </a:lnTo>
                <a:lnTo>
                  <a:pt x="1" y="0"/>
                </a:lnTo>
                <a:lnTo>
                  <a:pt x="0" y="8"/>
                </a:lnTo>
                <a:lnTo>
                  <a:pt x="0" y="17"/>
                </a:lnTo>
                <a:lnTo>
                  <a:pt x="1" y="24"/>
                </a:lnTo>
                <a:lnTo>
                  <a:pt x="3" y="32"/>
                </a:lnTo>
                <a:lnTo>
                  <a:pt x="9" y="35"/>
                </a:lnTo>
                <a:lnTo>
                  <a:pt x="23" y="44"/>
                </a:lnTo>
                <a:lnTo>
                  <a:pt x="29" y="46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38" y="45"/>
                </a:lnTo>
                <a:lnTo>
                  <a:pt x="38" y="41"/>
                </a:lnTo>
                <a:lnTo>
                  <a:pt x="38" y="39"/>
                </a:lnTo>
                <a:lnTo>
                  <a:pt x="39" y="38"/>
                </a:lnTo>
                <a:lnTo>
                  <a:pt x="38" y="35"/>
                </a:lnTo>
                <a:lnTo>
                  <a:pt x="34" y="3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1" name="Freeform 1849"/>
          <p:cNvSpPr>
            <a:spLocks/>
          </p:cNvSpPr>
          <p:nvPr/>
        </p:nvSpPr>
        <p:spPr bwMode="auto">
          <a:xfrm>
            <a:off x="2386013" y="3087010"/>
            <a:ext cx="20637" cy="25400"/>
          </a:xfrm>
          <a:custGeom>
            <a:avLst/>
            <a:gdLst>
              <a:gd name="T0" fmla="*/ 2147483647 w 39"/>
              <a:gd name="T1" fmla="*/ 2147483647 h 48"/>
              <a:gd name="T2" fmla="*/ 2147483647 w 39"/>
              <a:gd name="T3" fmla="*/ 2147483647 h 48"/>
              <a:gd name="T4" fmla="*/ 2147483647 w 39"/>
              <a:gd name="T5" fmla="*/ 2147483647 h 48"/>
              <a:gd name="T6" fmla="*/ 2147483647 w 39"/>
              <a:gd name="T7" fmla="*/ 2147483647 h 48"/>
              <a:gd name="T8" fmla="*/ 2147483647 w 39"/>
              <a:gd name="T9" fmla="*/ 0 h 48"/>
              <a:gd name="T10" fmla="*/ 2147483647 w 39"/>
              <a:gd name="T11" fmla="*/ 0 h 48"/>
              <a:gd name="T12" fmla="*/ 2147483647 w 39"/>
              <a:gd name="T13" fmla="*/ 0 h 48"/>
              <a:gd name="T14" fmla="*/ 0 w 39"/>
              <a:gd name="T15" fmla="*/ 2147483647 h 48"/>
              <a:gd name="T16" fmla="*/ 0 w 39"/>
              <a:gd name="T17" fmla="*/ 2147483647 h 48"/>
              <a:gd name="T18" fmla="*/ 2147483647 w 39"/>
              <a:gd name="T19" fmla="*/ 2147483647 h 48"/>
              <a:gd name="T20" fmla="*/ 2147483647 w 39"/>
              <a:gd name="T21" fmla="*/ 2147483647 h 48"/>
              <a:gd name="T22" fmla="*/ 2147483647 w 39"/>
              <a:gd name="T23" fmla="*/ 2147483647 h 48"/>
              <a:gd name="T24" fmla="*/ 2147483647 w 39"/>
              <a:gd name="T25" fmla="*/ 2147483647 h 48"/>
              <a:gd name="T26" fmla="*/ 2147483647 w 39"/>
              <a:gd name="T27" fmla="*/ 2147483647 h 48"/>
              <a:gd name="T28" fmla="*/ 2147483647 w 39"/>
              <a:gd name="T29" fmla="*/ 2147483647 h 48"/>
              <a:gd name="T30" fmla="*/ 2147483647 w 39"/>
              <a:gd name="T31" fmla="*/ 2147483647 h 48"/>
              <a:gd name="T32" fmla="*/ 2147483647 w 39"/>
              <a:gd name="T33" fmla="*/ 2147483647 h 48"/>
              <a:gd name="T34" fmla="*/ 2147483647 w 39"/>
              <a:gd name="T35" fmla="*/ 2147483647 h 48"/>
              <a:gd name="T36" fmla="*/ 2147483647 w 39"/>
              <a:gd name="T37" fmla="*/ 2147483647 h 48"/>
              <a:gd name="T38" fmla="*/ 2147483647 w 39"/>
              <a:gd name="T39" fmla="*/ 2147483647 h 48"/>
              <a:gd name="T40" fmla="*/ 2147483647 w 39"/>
              <a:gd name="T41" fmla="*/ 2147483647 h 48"/>
              <a:gd name="T42" fmla="*/ 2147483647 w 39"/>
              <a:gd name="T43" fmla="*/ 2147483647 h 48"/>
              <a:gd name="T44" fmla="*/ 2147483647 w 39"/>
              <a:gd name="T45" fmla="*/ 2147483647 h 4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9"/>
              <a:gd name="T70" fmla="*/ 0 h 48"/>
              <a:gd name="T71" fmla="*/ 39 w 39"/>
              <a:gd name="T72" fmla="*/ 48 h 4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9" h="48">
                <a:moveTo>
                  <a:pt x="34" y="32"/>
                </a:moveTo>
                <a:lnTo>
                  <a:pt x="24" y="24"/>
                </a:lnTo>
                <a:lnTo>
                  <a:pt x="17" y="18"/>
                </a:lnTo>
                <a:lnTo>
                  <a:pt x="11" y="10"/>
                </a:lnTo>
                <a:lnTo>
                  <a:pt x="6" y="0"/>
                </a:lnTo>
                <a:lnTo>
                  <a:pt x="3" y="0"/>
                </a:lnTo>
                <a:lnTo>
                  <a:pt x="1" y="0"/>
                </a:lnTo>
                <a:lnTo>
                  <a:pt x="0" y="8"/>
                </a:lnTo>
                <a:lnTo>
                  <a:pt x="0" y="17"/>
                </a:lnTo>
                <a:lnTo>
                  <a:pt x="1" y="24"/>
                </a:lnTo>
                <a:lnTo>
                  <a:pt x="3" y="32"/>
                </a:lnTo>
                <a:lnTo>
                  <a:pt x="9" y="35"/>
                </a:lnTo>
                <a:lnTo>
                  <a:pt x="23" y="44"/>
                </a:lnTo>
                <a:lnTo>
                  <a:pt x="29" y="46"/>
                </a:lnTo>
                <a:lnTo>
                  <a:pt x="34" y="48"/>
                </a:lnTo>
                <a:lnTo>
                  <a:pt x="36" y="48"/>
                </a:lnTo>
                <a:lnTo>
                  <a:pt x="38" y="46"/>
                </a:lnTo>
                <a:lnTo>
                  <a:pt x="38" y="45"/>
                </a:lnTo>
                <a:lnTo>
                  <a:pt x="38" y="41"/>
                </a:lnTo>
                <a:lnTo>
                  <a:pt x="38" y="39"/>
                </a:lnTo>
                <a:lnTo>
                  <a:pt x="39" y="38"/>
                </a:lnTo>
                <a:lnTo>
                  <a:pt x="38" y="35"/>
                </a:lnTo>
                <a:lnTo>
                  <a:pt x="34" y="3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2" name="Freeform 1850"/>
          <p:cNvSpPr>
            <a:spLocks/>
          </p:cNvSpPr>
          <p:nvPr/>
        </p:nvSpPr>
        <p:spPr bwMode="auto">
          <a:xfrm>
            <a:off x="2395538" y="3112410"/>
            <a:ext cx="104775" cy="66675"/>
          </a:xfrm>
          <a:custGeom>
            <a:avLst/>
            <a:gdLst>
              <a:gd name="T0" fmla="*/ 2147483647 w 197"/>
              <a:gd name="T1" fmla="*/ 2147483647 h 126"/>
              <a:gd name="T2" fmla="*/ 2147483647 w 197"/>
              <a:gd name="T3" fmla="*/ 2147483647 h 126"/>
              <a:gd name="T4" fmla="*/ 2147483647 w 197"/>
              <a:gd name="T5" fmla="*/ 2147483647 h 126"/>
              <a:gd name="T6" fmla="*/ 2147483647 w 197"/>
              <a:gd name="T7" fmla="*/ 2147483647 h 126"/>
              <a:gd name="T8" fmla="*/ 2147483647 w 197"/>
              <a:gd name="T9" fmla="*/ 2147483647 h 126"/>
              <a:gd name="T10" fmla="*/ 2147483647 w 197"/>
              <a:gd name="T11" fmla="*/ 2147483647 h 126"/>
              <a:gd name="T12" fmla="*/ 2147483647 w 197"/>
              <a:gd name="T13" fmla="*/ 2147483647 h 126"/>
              <a:gd name="T14" fmla="*/ 2147483647 w 197"/>
              <a:gd name="T15" fmla="*/ 2147483647 h 126"/>
              <a:gd name="T16" fmla="*/ 2147483647 w 197"/>
              <a:gd name="T17" fmla="*/ 2147483647 h 126"/>
              <a:gd name="T18" fmla="*/ 2147483647 w 197"/>
              <a:gd name="T19" fmla="*/ 2147483647 h 126"/>
              <a:gd name="T20" fmla="*/ 2147483647 w 197"/>
              <a:gd name="T21" fmla="*/ 2147483647 h 126"/>
              <a:gd name="T22" fmla="*/ 2147483647 w 197"/>
              <a:gd name="T23" fmla="*/ 2147483647 h 126"/>
              <a:gd name="T24" fmla="*/ 2147483647 w 197"/>
              <a:gd name="T25" fmla="*/ 2147483647 h 126"/>
              <a:gd name="T26" fmla="*/ 2147483647 w 197"/>
              <a:gd name="T27" fmla="*/ 2147483647 h 126"/>
              <a:gd name="T28" fmla="*/ 2147483647 w 197"/>
              <a:gd name="T29" fmla="*/ 0 h 126"/>
              <a:gd name="T30" fmla="*/ 2147483647 w 197"/>
              <a:gd name="T31" fmla="*/ 2147483647 h 126"/>
              <a:gd name="T32" fmla="*/ 2147483647 w 197"/>
              <a:gd name="T33" fmla="*/ 2147483647 h 126"/>
              <a:gd name="T34" fmla="*/ 2147483647 w 197"/>
              <a:gd name="T35" fmla="*/ 2147483647 h 126"/>
              <a:gd name="T36" fmla="*/ 2147483647 w 197"/>
              <a:gd name="T37" fmla="*/ 2147483647 h 126"/>
              <a:gd name="T38" fmla="*/ 2147483647 w 197"/>
              <a:gd name="T39" fmla="*/ 2147483647 h 126"/>
              <a:gd name="T40" fmla="*/ 2147483647 w 197"/>
              <a:gd name="T41" fmla="*/ 2147483647 h 126"/>
              <a:gd name="T42" fmla="*/ 2147483647 w 197"/>
              <a:gd name="T43" fmla="*/ 2147483647 h 126"/>
              <a:gd name="T44" fmla="*/ 0 w 197"/>
              <a:gd name="T45" fmla="*/ 2147483647 h 126"/>
              <a:gd name="T46" fmla="*/ 2147483647 w 197"/>
              <a:gd name="T47" fmla="*/ 2147483647 h 126"/>
              <a:gd name="T48" fmla="*/ 2147483647 w 197"/>
              <a:gd name="T49" fmla="*/ 2147483647 h 126"/>
              <a:gd name="T50" fmla="*/ 2147483647 w 197"/>
              <a:gd name="T51" fmla="*/ 2147483647 h 126"/>
              <a:gd name="T52" fmla="*/ 2147483647 w 197"/>
              <a:gd name="T53" fmla="*/ 2147483647 h 126"/>
              <a:gd name="T54" fmla="*/ 2147483647 w 197"/>
              <a:gd name="T55" fmla="*/ 2147483647 h 126"/>
              <a:gd name="T56" fmla="*/ 2147483647 w 197"/>
              <a:gd name="T57" fmla="*/ 2147483647 h 126"/>
              <a:gd name="T58" fmla="*/ 2147483647 w 197"/>
              <a:gd name="T59" fmla="*/ 2147483647 h 126"/>
              <a:gd name="T60" fmla="*/ 2147483647 w 197"/>
              <a:gd name="T61" fmla="*/ 2147483647 h 126"/>
              <a:gd name="T62" fmla="*/ 2147483647 w 197"/>
              <a:gd name="T63" fmla="*/ 2147483647 h 126"/>
              <a:gd name="T64" fmla="*/ 2147483647 w 197"/>
              <a:gd name="T65" fmla="*/ 2147483647 h 126"/>
              <a:gd name="T66" fmla="*/ 2147483647 w 197"/>
              <a:gd name="T67" fmla="*/ 2147483647 h 126"/>
              <a:gd name="T68" fmla="*/ 2147483647 w 197"/>
              <a:gd name="T69" fmla="*/ 2147483647 h 126"/>
              <a:gd name="T70" fmla="*/ 2147483647 w 197"/>
              <a:gd name="T71" fmla="*/ 2147483647 h 126"/>
              <a:gd name="T72" fmla="*/ 2147483647 w 197"/>
              <a:gd name="T73" fmla="*/ 2147483647 h 126"/>
              <a:gd name="T74" fmla="*/ 2147483647 w 197"/>
              <a:gd name="T75" fmla="*/ 2147483647 h 126"/>
              <a:gd name="T76" fmla="*/ 2147483647 w 197"/>
              <a:gd name="T77" fmla="*/ 2147483647 h 126"/>
              <a:gd name="T78" fmla="*/ 2147483647 w 197"/>
              <a:gd name="T79" fmla="*/ 2147483647 h 126"/>
              <a:gd name="T80" fmla="*/ 2147483647 w 197"/>
              <a:gd name="T81" fmla="*/ 2147483647 h 126"/>
              <a:gd name="T82" fmla="*/ 2147483647 w 197"/>
              <a:gd name="T83" fmla="*/ 2147483647 h 126"/>
              <a:gd name="T84" fmla="*/ 2147483647 w 197"/>
              <a:gd name="T85" fmla="*/ 2147483647 h 126"/>
              <a:gd name="T86" fmla="*/ 2147483647 w 197"/>
              <a:gd name="T87" fmla="*/ 2147483647 h 126"/>
              <a:gd name="T88" fmla="*/ 2147483647 w 197"/>
              <a:gd name="T89" fmla="*/ 2147483647 h 1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7"/>
              <a:gd name="T136" fmla="*/ 0 h 126"/>
              <a:gd name="T137" fmla="*/ 197 w 197"/>
              <a:gd name="T138" fmla="*/ 126 h 12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7" h="126">
                <a:moveTo>
                  <a:pt x="164" y="95"/>
                </a:moveTo>
                <a:lnTo>
                  <a:pt x="162" y="91"/>
                </a:lnTo>
                <a:lnTo>
                  <a:pt x="159" y="90"/>
                </a:lnTo>
                <a:lnTo>
                  <a:pt x="150" y="77"/>
                </a:lnTo>
                <a:lnTo>
                  <a:pt x="139" y="62"/>
                </a:lnTo>
                <a:lnTo>
                  <a:pt x="137" y="58"/>
                </a:lnTo>
                <a:lnTo>
                  <a:pt x="136" y="57"/>
                </a:lnTo>
                <a:lnTo>
                  <a:pt x="133" y="57"/>
                </a:lnTo>
                <a:lnTo>
                  <a:pt x="132" y="57"/>
                </a:lnTo>
                <a:lnTo>
                  <a:pt x="130" y="60"/>
                </a:lnTo>
                <a:lnTo>
                  <a:pt x="130" y="63"/>
                </a:lnTo>
                <a:lnTo>
                  <a:pt x="128" y="69"/>
                </a:lnTo>
                <a:lnTo>
                  <a:pt x="128" y="77"/>
                </a:lnTo>
                <a:lnTo>
                  <a:pt x="119" y="77"/>
                </a:lnTo>
                <a:lnTo>
                  <a:pt x="115" y="75"/>
                </a:lnTo>
                <a:lnTo>
                  <a:pt x="114" y="74"/>
                </a:lnTo>
                <a:lnTo>
                  <a:pt x="110" y="73"/>
                </a:lnTo>
                <a:lnTo>
                  <a:pt x="103" y="61"/>
                </a:lnTo>
                <a:lnTo>
                  <a:pt x="100" y="53"/>
                </a:lnTo>
                <a:lnTo>
                  <a:pt x="99" y="46"/>
                </a:lnTo>
                <a:lnTo>
                  <a:pt x="98" y="31"/>
                </a:lnTo>
                <a:lnTo>
                  <a:pt x="89" y="29"/>
                </a:lnTo>
                <a:lnTo>
                  <a:pt x="82" y="29"/>
                </a:lnTo>
                <a:lnTo>
                  <a:pt x="78" y="29"/>
                </a:lnTo>
                <a:lnTo>
                  <a:pt x="75" y="26"/>
                </a:lnTo>
                <a:lnTo>
                  <a:pt x="70" y="23"/>
                </a:lnTo>
                <a:lnTo>
                  <a:pt x="64" y="17"/>
                </a:lnTo>
                <a:lnTo>
                  <a:pt x="53" y="8"/>
                </a:lnTo>
                <a:lnTo>
                  <a:pt x="39" y="0"/>
                </a:lnTo>
                <a:lnTo>
                  <a:pt x="34" y="0"/>
                </a:lnTo>
                <a:lnTo>
                  <a:pt x="28" y="3"/>
                </a:lnTo>
                <a:lnTo>
                  <a:pt x="21" y="7"/>
                </a:lnTo>
                <a:lnTo>
                  <a:pt x="21" y="14"/>
                </a:lnTo>
                <a:lnTo>
                  <a:pt x="20" y="18"/>
                </a:lnTo>
                <a:lnTo>
                  <a:pt x="20" y="23"/>
                </a:lnTo>
                <a:lnTo>
                  <a:pt x="22" y="31"/>
                </a:lnTo>
                <a:lnTo>
                  <a:pt x="22" y="44"/>
                </a:lnTo>
                <a:lnTo>
                  <a:pt x="20" y="51"/>
                </a:lnTo>
                <a:lnTo>
                  <a:pt x="17" y="56"/>
                </a:lnTo>
                <a:lnTo>
                  <a:pt x="13" y="58"/>
                </a:lnTo>
                <a:lnTo>
                  <a:pt x="10" y="60"/>
                </a:lnTo>
                <a:lnTo>
                  <a:pt x="6" y="62"/>
                </a:lnTo>
                <a:lnTo>
                  <a:pt x="2" y="64"/>
                </a:lnTo>
                <a:lnTo>
                  <a:pt x="0" y="71"/>
                </a:lnTo>
                <a:lnTo>
                  <a:pt x="0" y="75"/>
                </a:lnTo>
                <a:lnTo>
                  <a:pt x="2" y="83"/>
                </a:lnTo>
                <a:lnTo>
                  <a:pt x="4" y="86"/>
                </a:lnTo>
                <a:lnTo>
                  <a:pt x="6" y="89"/>
                </a:lnTo>
                <a:lnTo>
                  <a:pt x="11" y="90"/>
                </a:lnTo>
                <a:lnTo>
                  <a:pt x="16" y="91"/>
                </a:lnTo>
                <a:lnTo>
                  <a:pt x="31" y="95"/>
                </a:lnTo>
                <a:lnTo>
                  <a:pt x="43" y="95"/>
                </a:lnTo>
                <a:lnTo>
                  <a:pt x="48" y="95"/>
                </a:lnTo>
                <a:lnTo>
                  <a:pt x="54" y="94"/>
                </a:lnTo>
                <a:lnTo>
                  <a:pt x="61" y="91"/>
                </a:lnTo>
                <a:lnTo>
                  <a:pt x="69" y="88"/>
                </a:lnTo>
                <a:lnTo>
                  <a:pt x="76" y="85"/>
                </a:lnTo>
                <a:lnTo>
                  <a:pt x="84" y="83"/>
                </a:lnTo>
                <a:lnTo>
                  <a:pt x="88" y="83"/>
                </a:lnTo>
                <a:lnTo>
                  <a:pt x="93" y="84"/>
                </a:lnTo>
                <a:lnTo>
                  <a:pt x="97" y="85"/>
                </a:lnTo>
                <a:lnTo>
                  <a:pt x="99" y="88"/>
                </a:lnTo>
                <a:lnTo>
                  <a:pt x="100" y="93"/>
                </a:lnTo>
                <a:lnTo>
                  <a:pt x="102" y="93"/>
                </a:lnTo>
                <a:lnTo>
                  <a:pt x="111" y="97"/>
                </a:lnTo>
                <a:lnTo>
                  <a:pt x="131" y="110"/>
                </a:lnTo>
                <a:lnTo>
                  <a:pt x="138" y="119"/>
                </a:lnTo>
                <a:lnTo>
                  <a:pt x="143" y="123"/>
                </a:lnTo>
                <a:lnTo>
                  <a:pt x="152" y="126"/>
                </a:lnTo>
                <a:lnTo>
                  <a:pt x="168" y="126"/>
                </a:lnTo>
                <a:lnTo>
                  <a:pt x="168" y="118"/>
                </a:lnTo>
                <a:lnTo>
                  <a:pt x="166" y="117"/>
                </a:lnTo>
                <a:lnTo>
                  <a:pt x="165" y="116"/>
                </a:lnTo>
                <a:lnTo>
                  <a:pt x="163" y="111"/>
                </a:lnTo>
                <a:lnTo>
                  <a:pt x="168" y="108"/>
                </a:lnTo>
                <a:lnTo>
                  <a:pt x="173" y="108"/>
                </a:lnTo>
                <a:lnTo>
                  <a:pt x="177" y="108"/>
                </a:lnTo>
                <a:lnTo>
                  <a:pt x="182" y="110"/>
                </a:lnTo>
                <a:lnTo>
                  <a:pt x="191" y="113"/>
                </a:lnTo>
                <a:lnTo>
                  <a:pt x="197" y="115"/>
                </a:lnTo>
                <a:lnTo>
                  <a:pt x="197" y="113"/>
                </a:lnTo>
                <a:lnTo>
                  <a:pt x="196" y="111"/>
                </a:lnTo>
                <a:lnTo>
                  <a:pt x="196" y="110"/>
                </a:lnTo>
                <a:lnTo>
                  <a:pt x="193" y="108"/>
                </a:lnTo>
                <a:lnTo>
                  <a:pt x="190" y="106"/>
                </a:lnTo>
                <a:lnTo>
                  <a:pt x="184" y="105"/>
                </a:lnTo>
                <a:lnTo>
                  <a:pt x="177" y="102"/>
                </a:lnTo>
                <a:lnTo>
                  <a:pt x="173" y="101"/>
                </a:lnTo>
                <a:lnTo>
                  <a:pt x="168" y="99"/>
                </a:lnTo>
                <a:lnTo>
                  <a:pt x="164" y="95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3" name="Freeform 1851"/>
          <p:cNvSpPr>
            <a:spLocks/>
          </p:cNvSpPr>
          <p:nvPr/>
        </p:nvSpPr>
        <p:spPr bwMode="auto">
          <a:xfrm>
            <a:off x="2395538" y="3112410"/>
            <a:ext cx="104775" cy="66675"/>
          </a:xfrm>
          <a:custGeom>
            <a:avLst/>
            <a:gdLst>
              <a:gd name="T0" fmla="*/ 2147483647 w 197"/>
              <a:gd name="T1" fmla="*/ 2147483647 h 126"/>
              <a:gd name="T2" fmla="*/ 2147483647 w 197"/>
              <a:gd name="T3" fmla="*/ 2147483647 h 126"/>
              <a:gd name="T4" fmla="*/ 2147483647 w 197"/>
              <a:gd name="T5" fmla="*/ 2147483647 h 126"/>
              <a:gd name="T6" fmla="*/ 2147483647 w 197"/>
              <a:gd name="T7" fmla="*/ 2147483647 h 126"/>
              <a:gd name="T8" fmla="*/ 2147483647 w 197"/>
              <a:gd name="T9" fmla="*/ 2147483647 h 126"/>
              <a:gd name="T10" fmla="*/ 2147483647 w 197"/>
              <a:gd name="T11" fmla="*/ 2147483647 h 126"/>
              <a:gd name="T12" fmla="*/ 2147483647 w 197"/>
              <a:gd name="T13" fmla="*/ 2147483647 h 126"/>
              <a:gd name="T14" fmla="*/ 2147483647 w 197"/>
              <a:gd name="T15" fmla="*/ 2147483647 h 126"/>
              <a:gd name="T16" fmla="*/ 2147483647 w 197"/>
              <a:gd name="T17" fmla="*/ 2147483647 h 126"/>
              <a:gd name="T18" fmla="*/ 2147483647 w 197"/>
              <a:gd name="T19" fmla="*/ 2147483647 h 126"/>
              <a:gd name="T20" fmla="*/ 2147483647 w 197"/>
              <a:gd name="T21" fmla="*/ 2147483647 h 126"/>
              <a:gd name="T22" fmla="*/ 2147483647 w 197"/>
              <a:gd name="T23" fmla="*/ 2147483647 h 126"/>
              <a:gd name="T24" fmla="*/ 2147483647 w 197"/>
              <a:gd name="T25" fmla="*/ 2147483647 h 126"/>
              <a:gd name="T26" fmla="*/ 2147483647 w 197"/>
              <a:gd name="T27" fmla="*/ 2147483647 h 126"/>
              <a:gd name="T28" fmla="*/ 2147483647 w 197"/>
              <a:gd name="T29" fmla="*/ 0 h 126"/>
              <a:gd name="T30" fmla="*/ 2147483647 w 197"/>
              <a:gd name="T31" fmla="*/ 2147483647 h 126"/>
              <a:gd name="T32" fmla="*/ 2147483647 w 197"/>
              <a:gd name="T33" fmla="*/ 2147483647 h 126"/>
              <a:gd name="T34" fmla="*/ 2147483647 w 197"/>
              <a:gd name="T35" fmla="*/ 2147483647 h 126"/>
              <a:gd name="T36" fmla="*/ 2147483647 w 197"/>
              <a:gd name="T37" fmla="*/ 2147483647 h 126"/>
              <a:gd name="T38" fmla="*/ 2147483647 w 197"/>
              <a:gd name="T39" fmla="*/ 2147483647 h 126"/>
              <a:gd name="T40" fmla="*/ 2147483647 w 197"/>
              <a:gd name="T41" fmla="*/ 2147483647 h 126"/>
              <a:gd name="T42" fmla="*/ 2147483647 w 197"/>
              <a:gd name="T43" fmla="*/ 2147483647 h 126"/>
              <a:gd name="T44" fmla="*/ 0 w 197"/>
              <a:gd name="T45" fmla="*/ 2147483647 h 126"/>
              <a:gd name="T46" fmla="*/ 2147483647 w 197"/>
              <a:gd name="T47" fmla="*/ 2147483647 h 126"/>
              <a:gd name="T48" fmla="*/ 2147483647 w 197"/>
              <a:gd name="T49" fmla="*/ 2147483647 h 126"/>
              <a:gd name="T50" fmla="*/ 2147483647 w 197"/>
              <a:gd name="T51" fmla="*/ 2147483647 h 126"/>
              <a:gd name="T52" fmla="*/ 2147483647 w 197"/>
              <a:gd name="T53" fmla="*/ 2147483647 h 126"/>
              <a:gd name="T54" fmla="*/ 2147483647 w 197"/>
              <a:gd name="T55" fmla="*/ 2147483647 h 126"/>
              <a:gd name="T56" fmla="*/ 2147483647 w 197"/>
              <a:gd name="T57" fmla="*/ 2147483647 h 126"/>
              <a:gd name="T58" fmla="*/ 2147483647 w 197"/>
              <a:gd name="T59" fmla="*/ 2147483647 h 126"/>
              <a:gd name="T60" fmla="*/ 2147483647 w 197"/>
              <a:gd name="T61" fmla="*/ 2147483647 h 126"/>
              <a:gd name="T62" fmla="*/ 2147483647 w 197"/>
              <a:gd name="T63" fmla="*/ 2147483647 h 126"/>
              <a:gd name="T64" fmla="*/ 2147483647 w 197"/>
              <a:gd name="T65" fmla="*/ 2147483647 h 126"/>
              <a:gd name="T66" fmla="*/ 2147483647 w 197"/>
              <a:gd name="T67" fmla="*/ 2147483647 h 126"/>
              <a:gd name="T68" fmla="*/ 2147483647 w 197"/>
              <a:gd name="T69" fmla="*/ 2147483647 h 126"/>
              <a:gd name="T70" fmla="*/ 2147483647 w 197"/>
              <a:gd name="T71" fmla="*/ 2147483647 h 126"/>
              <a:gd name="T72" fmla="*/ 2147483647 w 197"/>
              <a:gd name="T73" fmla="*/ 2147483647 h 126"/>
              <a:gd name="T74" fmla="*/ 2147483647 w 197"/>
              <a:gd name="T75" fmla="*/ 2147483647 h 126"/>
              <a:gd name="T76" fmla="*/ 2147483647 w 197"/>
              <a:gd name="T77" fmla="*/ 2147483647 h 126"/>
              <a:gd name="T78" fmla="*/ 2147483647 w 197"/>
              <a:gd name="T79" fmla="*/ 2147483647 h 126"/>
              <a:gd name="T80" fmla="*/ 2147483647 w 197"/>
              <a:gd name="T81" fmla="*/ 2147483647 h 126"/>
              <a:gd name="T82" fmla="*/ 2147483647 w 197"/>
              <a:gd name="T83" fmla="*/ 2147483647 h 126"/>
              <a:gd name="T84" fmla="*/ 2147483647 w 197"/>
              <a:gd name="T85" fmla="*/ 2147483647 h 126"/>
              <a:gd name="T86" fmla="*/ 2147483647 w 197"/>
              <a:gd name="T87" fmla="*/ 2147483647 h 126"/>
              <a:gd name="T88" fmla="*/ 2147483647 w 197"/>
              <a:gd name="T89" fmla="*/ 2147483647 h 12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7"/>
              <a:gd name="T136" fmla="*/ 0 h 126"/>
              <a:gd name="T137" fmla="*/ 197 w 197"/>
              <a:gd name="T138" fmla="*/ 126 h 12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7" h="126">
                <a:moveTo>
                  <a:pt x="164" y="95"/>
                </a:moveTo>
                <a:lnTo>
                  <a:pt x="162" y="91"/>
                </a:lnTo>
                <a:lnTo>
                  <a:pt x="159" y="90"/>
                </a:lnTo>
                <a:lnTo>
                  <a:pt x="150" y="77"/>
                </a:lnTo>
                <a:lnTo>
                  <a:pt x="139" y="62"/>
                </a:lnTo>
                <a:lnTo>
                  <a:pt x="137" y="58"/>
                </a:lnTo>
                <a:lnTo>
                  <a:pt x="136" y="57"/>
                </a:lnTo>
                <a:lnTo>
                  <a:pt x="133" y="57"/>
                </a:lnTo>
                <a:lnTo>
                  <a:pt x="132" y="57"/>
                </a:lnTo>
                <a:lnTo>
                  <a:pt x="130" y="60"/>
                </a:lnTo>
                <a:lnTo>
                  <a:pt x="130" y="63"/>
                </a:lnTo>
                <a:lnTo>
                  <a:pt x="128" y="69"/>
                </a:lnTo>
                <a:lnTo>
                  <a:pt x="128" y="77"/>
                </a:lnTo>
                <a:lnTo>
                  <a:pt x="119" y="77"/>
                </a:lnTo>
                <a:lnTo>
                  <a:pt x="115" y="75"/>
                </a:lnTo>
                <a:lnTo>
                  <a:pt x="114" y="74"/>
                </a:lnTo>
                <a:lnTo>
                  <a:pt x="110" y="73"/>
                </a:lnTo>
                <a:lnTo>
                  <a:pt x="103" y="61"/>
                </a:lnTo>
                <a:lnTo>
                  <a:pt x="100" y="53"/>
                </a:lnTo>
                <a:lnTo>
                  <a:pt x="99" y="46"/>
                </a:lnTo>
                <a:lnTo>
                  <a:pt x="98" y="31"/>
                </a:lnTo>
                <a:lnTo>
                  <a:pt x="89" y="29"/>
                </a:lnTo>
                <a:lnTo>
                  <a:pt x="82" y="29"/>
                </a:lnTo>
                <a:lnTo>
                  <a:pt x="78" y="29"/>
                </a:lnTo>
                <a:lnTo>
                  <a:pt x="75" y="26"/>
                </a:lnTo>
                <a:lnTo>
                  <a:pt x="70" y="23"/>
                </a:lnTo>
                <a:lnTo>
                  <a:pt x="64" y="17"/>
                </a:lnTo>
                <a:lnTo>
                  <a:pt x="53" y="8"/>
                </a:lnTo>
                <a:lnTo>
                  <a:pt x="39" y="0"/>
                </a:lnTo>
                <a:lnTo>
                  <a:pt x="34" y="0"/>
                </a:lnTo>
                <a:lnTo>
                  <a:pt x="28" y="3"/>
                </a:lnTo>
                <a:lnTo>
                  <a:pt x="21" y="7"/>
                </a:lnTo>
                <a:lnTo>
                  <a:pt x="21" y="14"/>
                </a:lnTo>
                <a:lnTo>
                  <a:pt x="20" y="18"/>
                </a:lnTo>
                <a:lnTo>
                  <a:pt x="20" y="23"/>
                </a:lnTo>
                <a:lnTo>
                  <a:pt x="22" y="31"/>
                </a:lnTo>
                <a:lnTo>
                  <a:pt x="22" y="44"/>
                </a:lnTo>
                <a:lnTo>
                  <a:pt x="20" y="51"/>
                </a:lnTo>
                <a:lnTo>
                  <a:pt x="17" y="56"/>
                </a:lnTo>
                <a:lnTo>
                  <a:pt x="13" y="58"/>
                </a:lnTo>
                <a:lnTo>
                  <a:pt x="10" y="60"/>
                </a:lnTo>
                <a:lnTo>
                  <a:pt x="6" y="62"/>
                </a:lnTo>
                <a:lnTo>
                  <a:pt x="2" y="64"/>
                </a:lnTo>
                <a:lnTo>
                  <a:pt x="0" y="71"/>
                </a:lnTo>
                <a:lnTo>
                  <a:pt x="0" y="75"/>
                </a:lnTo>
                <a:lnTo>
                  <a:pt x="2" y="83"/>
                </a:lnTo>
                <a:lnTo>
                  <a:pt x="4" y="86"/>
                </a:lnTo>
                <a:lnTo>
                  <a:pt x="6" y="89"/>
                </a:lnTo>
                <a:lnTo>
                  <a:pt x="11" y="90"/>
                </a:lnTo>
                <a:lnTo>
                  <a:pt x="16" y="91"/>
                </a:lnTo>
                <a:lnTo>
                  <a:pt x="31" y="95"/>
                </a:lnTo>
                <a:lnTo>
                  <a:pt x="43" y="95"/>
                </a:lnTo>
                <a:lnTo>
                  <a:pt x="48" y="95"/>
                </a:lnTo>
                <a:lnTo>
                  <a:pt x="54" y="94"/>
                </a:lnTo>
                <a:lnTo>
                  <a:pt x="61" y="91"/>
                </a:lnTo>
                <a:lnTo>
                  <a:pt x="69" y="88"/>
                </a:lnTo>
                <a:lnTo>
                  <a:pt x="76" y="85"/>
                </a:lnTo>
                <a:lnTo>
                  <a:pt x="84" y="83"/>
                </a:lnTo>
                <a:lnTo>
                  <a:pt x="88" y="83"/>
                </a:lnTo>
                <a:lnTo>
                  <a:pt x="93" y="84"/>
                </a:lnTo>
                <a:lnTo>
                  <a:pt x="97" y="85"/>
                </a:lnTo>
                <a:lnTo>
                  <a:pt x="99" y="88"/>
                </a:lnTo>
                <a:lnTo>
                  <a:pt x="100" y="93"/>
                </a:lnTo>
                <a:lnTo>
                  <a:pt x="102" y="93"/>
                </a:lnTo>
                <a:lnTo>
                  <a:pt x="111" y="97"/>
                </a:lnTo>
                <a:lnTo>
                  <a:pt x="131" y="110"/>
                </a:lnTo>
                <a:lnTo>
                  <a:pt x="138" y="119"/>
                </a:lnTo>
                <a:lnTo>
                  <a:pt x="143" y="123"/>
                </a:lnTo>
                <a:lnTo>
                  <a:pt x="152" y="126"/>
                </a:lnTo>
                <a:lnTo>
                  <a:pt x="168" y="126"/>
                </a:lnTo>
                <a:lnTo>
                  <a:pt x="168" y="118"/>
                </a:lnTo>
                <a:lnTo>
                  <a:pt x="166" y="117"/>
                </a:lnTo>
                <a:lnTo>
                  <a:pt x="165" y="116"/>
                </a:lnTo>
                <a:lnTo>
                  <a:pt x="163" y="111"/>
                </a:lnTo>
                <a:lnTo>
                  <a:pt x="168" y="108"/>
                </a:lnTo>
                <a:lnTo>
                  <a:pt x="173" y="108"/>
                </a:lnTo>
                <a:lnTo>
                  <a:pt x="177" y="108"/>
                </a:lnTo>
                <a:lnTo>
                  <a:pt x="182" y="110"/>
                </a:lnTo>
                <a:lnTo>
                  <a:pt x="191" y="113"/>
                </a:lnTo>
                <a:lnTo>
                  <a:pt x="197" y="115"/>
                </a:lnTo>
                <a:lnTo>
                  <a:pt x="197" y="113"/>
                </a:lnTo>
                <a:lnTo>
                  <a:pt x="196" y="111"/>
                </a:lnTo>
                <a:lnTo>
                  <a:pt x="196" y="110"/>
                </a:lnTo>
                <a:lnTo>
                  <a:pt x="193" y="108"/>
                </a:lnTo>
                <a:lnTo>
                  <a:pt x="190" y="106"/>
                </a:lnTo>
                <a:lnTo>
                  <a:pt x="184" y="105"/>
                </a:lnTo>
                <a:lnTo>
                  <a:pt x="177" y="102"/>
                </a:lnTo>
                <a:lnTo>
                  <a:pt x="173" y="101"/>
                </a:lnTo>
                <a:lnTo>
                  <a:pt x="168" y="99"/>
                </a:lnTo>
                <a:lnTo>
                  <a:pt x="164" y="9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4" name="Freeform 1852"/>
          <p:cNvSpPr>
            <a:spLocks/>
          </p:cNvSpPr>
          <p:nvPr/>
        </p:nvSpPr>
        <p:spPr bwMode="auto">
          <a:xfrm>
            <a:off x="2363788" y="3177498"/>
            <a:ext cx="61912" cy="55562"/>
          </a:xfrm>
          <a:custGeom>
            <a:avLst/>
            <a:gdLst>
              <a:gd name="T0" fmla="*/ 0 w 117"/>
              <a:gd name="T1" fmla="*/ 2147483647 h 104"/>
              <a:gd name="T2" fmla="*/ 0 w 117"/>
              <a:gd name="T3" fmla="*/ 2147483647 h 104"/>
              <a:gd name="T4" fmla="*/ 2147483647 w 117"/>
              <a:gd name="T5" fmla="*/ 2147483647 h 104"/>
              <a:gd name="T6" fmla="*/ 2147483647 w 117"/>
              <a:gd name="T7" fmla="*/ 2147483647 h 104"/>
              <a:gd name="T8" fmla="*/ 2147483647 w 117"/>
              <a:gd name="T9" fmla="*/ 2147483647 h 104"/>
              <a:gd name="T10" fmla="*/ 2147483647 w 117"/>
              <a:gd name="T11" fmla="*/ 2147483647 h 104"/>
              <a:gd name="T12" fmla="*/ 2147483647 w 117"/>
              <a:gd name="T13" fmla="*/ 2147483647 h 104"/>
              <a:gd name="T14" fmla="*/ 2147483647 w 117"/>
              <a:gd name="T15" fmla="*/ 2147483647 h 104"/>
              <a:gd name="T16" fmla="*/ 2147483647 w 117"/>
              <a:gd name="T17" fmla="*/ 2147483647 h 104"/>
              <a:gd name="T18" fmla="*/ 2147483647 w 117"/>
              <a:gd name="T19" fmla="*/ 2147483647 h 104"/>
              <a:gd name="T20" fmla="*/ 2147483647 w 117"/>
              <a:gd name="T21" fmla="*/ 2147483647 h 104"/>
              <a:gd name="T22" fmla="*/ 2147483647 w 117"/>
              <a:gd name="T23" fmla="*/ 2147483647 h 104"/>
              <a:gd name="T24" fmla="*/ 2147483647 w 117"/>
              <a:gd name="T25" fmla="*/ 0 h 104"/>
              <a:gd name="T26" fmla="*/ 2147483647 w 117"/>
              <a:gd name="T27" fmla="*/ 2147483647 h 104"/>
              <a:gd name="T28" fmla="*/ 2147483647 w 117"/>
              <a:gd name="T29" fmla="*/ 2147483647 h 104"/>
              <a:gd name="T30" fmla="*/ 2147483647 w 117"/>
              <a:gd name="T31" fmla="*/ 2147483647 h 104"/>
              <a:gd name="T32" fmla="*/ 2147483647 w 117"/>
              <a:gd name="T33" fmla="*/ 2147483647 h 104"/>
              <a:gd name="T34" fmla="*/ 2147483647 w 117"/>
              <a:gd name="T35" fmla="*/ 2147483647 h 104"/>
              <a:gd name="T36" fmla="*/ 2147483647 w 117"/>
              <a:gd name="T37" fmla="*/ 2147483647 h 104"/>
              <a:gd name="T38" fmla="*/ 2147483647 w 117"/>
              <a:gd name="T39" fmla="*/ 2147483647 h 104"/>
              <a:gd name="T40" fmla="*/ 2147483647 w 117"/>
              <a:gd name="T41" fmla="*/ 2147483647 h 104"/>
              <a:gd name="T42" fmla="*/ 2147483647 w 117"/>
              <a:gd name="T43" fmla="*/ 2147483647 h 104"/>
              <a:gd name="T44" fmla="*/ 2147483647 w 117"/>
              <a:gd name="T45" fmla="*/ 2147483647 h 104"/>
              <a:gd name="T46" fmla="*/ 2147483647 w 117"/>
              <a:gd name="T47" fmla="*/ 2147483647 h 104"/>
              <a:gd name="T48" fmla="*/ 2147483647 w 117"/>
              <a:gd name="T49" fmla="*/ 2147483647 h 104"/>
              <a:gd name="T50" fmla="*/ 2147483647 w 117"/>
              <a:gd name="T51" fmla="*/ 2147483647 h 104"/>
              <a:gd name="T52" fmla="*/ 2147483647 w 117"/>
              <a:gd name="T53" fmla="*/ 2147483647 h 104"/>
              <a:gd name="T54" fmla="*/ 2147483647 w 117"/>
              <a:gd name="T55" fmla="*/ 2147483647 h 104"/>
              <a:gd name="T56" fmla="*/ 2147483647 w 117"/>
              <a:gd name="T57" fmla="*/ 2147483647 h 104"/>
              <a:gd name="T58" fmla="*/ 2147483647 w 117"/>
              <a:gd name="T59" fmla="*/ 2147483647 h 104"/>
              <a:gd name="T60" fmla="*/ 2147483647 w 117"/>
              <a:gd name="T61" fmla="*/ 2147483647 h 104"/>
              <a:gd name="T62" fmla="*/ 2147483647 w 117"/>
              <a:gd name="T63" fmla="*/ 2147483647 h 104"/>
              <a:gd name="T64" fmla="*/ 2147483647 w 117"/>
              <a:gd name="T65" fmla="*/ 2147483647 h 104"/>
              <a:gd name="T66" fmla="*/ 2147483647 w 117"/>
              <a:gd name="T67" fmla="*/ 2147483647 h 104"/>
              <a:gd name="T68" fmla="*/ 0 w 117"/>
              <a:gd name="T69" fmla="*/ 2147483647 h 10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7"/>
              <a:gd name="T106" fmla="*/ 0 h 104"/>
              <a:gd name="T107" fmla="*/ 117 w 117"/>
              <a:gd name="T108" fmla="*/ 104 h 10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7" h="104">
                <a:moveTo>
                  <a:pt x="0" y="56"/>
                </a:moveTo>
                <a:lnTo>
                  <a:pt x="0" y="52"/>
                </a:lnTo>
                <a:lnTo>
                  <a:pt x="0" y="42"/>
                </a:lnTo>
                <a:lnTo>
                  <a:pt x="0" y="36"/>
                </a:lnTo>
                <a:lnTo>
                  <a:pt x="1" y="32"/>
                </a:lnTo>
                <a:lnTo>
                  <a:pt x="2" y="30"/>
                </a:lnTo>
                <a:lnTo>
                  <a:pt x="6" y="25"/>
                </a:lnTo>
                <a:lnTo>
                  <a:pt x="9" y="15"/>
                </a:lnTo>
                <a:lnTo>
                  <a:pt x="13" y="16"/>
                </a:lnTo>
                <a:lnTo>
                  <a:pt x="22" y="21"/>
                </a:lnTo>
                <a:lnTo>
                  <a:pt x="34" y="25"/>
                </a:lnTo>
                <a:lnTo>
                  <a:pt x="48" y="28"/>
                </a:lnTo>
                <a:lnTo>
                  <a:pt x="49" y="28"/>
                </a:lnTo>
                <a:lnTo>
                  <a:pt x="50" y="30"/>
                </a:lnTo>
                <a:lnTo>
                  <a:pt x="53" y="27"/>
                </a:lnTo>
                <a:lnTo>
                  <a:pt x="54" y="23"/>
                </a:lnTo>
                <a:lnTo>
                  <a:pt x="54" y="19"/>
                </a:lnTo>
                <a:lnTo>
                  <a:pt x="53" y="14"/>
                </a:lnTo>
                <a:lnTo>
                  <a:pt x="53" y="10"/>
                </a:lnTo>
                <a:lnTo>
                  <a:pt x="54" y="5"/>
                </a:lnTo>
                <a:lnTo>
                  <a:pt x="55" y="4"/>
                </a:lnTo>
                <a:lnTo>
                  <a:pt x="56" y="3"/>
                </a:lnTo>
                <a:lnTo>
                  <a:pt x="60" y="3"/>
                </a:lnTo>
                <a:lnTo>
                  <a:pt x="64" y="3"/>
                </a:lnTo>
                <a:lnTo>
                  <a:pt x="67" y="1"/>
                </a:lnTo>
                <a:lnTo>
                  <a:pt x="71" y="0"/>
                </a:lnTo>
                <a:lnTo>
                  <a:pt x="77" y="4"/>
                </a:lnTo>
                <a:lnTo>
                  <a:pt x="83" y="9"/>
                </a:lnTo>
                <a:lnTo>
                  <a:pt x="86" y="10"/>
                </a:lnTo>
                <a:lnTo>
                  <a:pt x="88" y="11"/>
                </a:lnTo>
                <a:lnTo>
                  <a:pt x="89" y="12"/>
                </a:lnTo>
                <a:lnTo>
                  <a:pt x="92" y="16"/>
                </a:lnTo>
                <a:lnTo>
                  <a:pt x="95" y="22"/>
                </a:lnTo>
                <a:lnTo>
                  <a:pt x="103" y="34"/>
                </a:lnTo>
                <a:lnTo>
                  <a:pt x="111" y="49"/>
                </a:lnTo>
                <a:lnTo>
                  <a:pt x="116" y="58"/>
                </a:lnTo>
                <a:lnTo>
                  <a:pt x="117" y="60"/>
                </a:lnTo>
                <a:lnTo>
                  <a:pt x="117" y="63"/>
                </a:lnTo>
                <a:lnTo>
                  <a:pt x="106" y="64"/>
                </a:lnTo>
                <a:lnTo>
                  <a:pt x="95" y="66"/>
                </a:lnTo>
                <a:lnTo>
                  <a:pt x="94" y="77"/>
                </a:lnTo>
                <a:lnTo>
                  <a:pt x="94" y="86"/>
                </a:lnTo>
                <a:lnTo>
                  <a:pt x="92" y="91"/>
                </a:lnTo>
                <a:lnTo>
                  <a:pt x="91" y="93"/>
                </a:lnTo>
                <a:lnTo>
                  <a:pt x="87" y="97"/>
                </a:lnTo>
                <a:lnTo>
                  <a:pt x="83" y="102"/>
                </a:lnTo>
                <a:lnTo>
                  <a:pt x="88" y="102"/>
                </a:lnTo>
                <a:lnTo>
                  <a:pt x="88" y="103"/>
                </a:lnTo>
                <a:lnTo>
                  <a:pt x="81" y="104"/>
                </a:lnTo>
                <a:lnTo>
                  <a:pt x="76" y="104"/>
                </a:lnTo>
                <a:lnTo>
                  <a:pt x="72" y="103"/>
                </a:lnTo>
                <a:lnTo>
                  <a:pt x="69" y="99"/>
                </a:lnTo>
                <a:lnTo>
                  <a:pt x="65" y="97"/>
                </a:lnTo>
                <a:lnTo>
                  <a:pt x="61" y="94"/>
                </a:lnTo>
                <a:lnTo>
                  <a:pt x="56" y="92"/>
                </a:lnTo>
                <a:lnTo>
                  <a:pt x="50" y="92"/>
                </a:lnTo>
                <a:lnTo>
                  <a:pt x="39" y="96"/>
                </a:lnTo>
                <a:lnTo>
                  <a:pt x="31" y="98"/>
                </a:lnTo>
                <a:lnTo>
                  <a:pt x="26" y="97"/>
                </a:lnTo>
                <a:lnTo>
                  <a:pt x="22" y="94"/>
                </a:lnTo>
                <a:lnTo>
                  <a:pt x="20" y="89"/>
                </a:lnTo>
                <a:lnTo>
                  <a:pt x="17" y="81"/>
                </a:lnTo>
                <a:lnTo>
                  <a:pt x="15" y="71"/>
                </a:lnTo>
                <a:lnTo>
                  <a:pt x="12" y="67"/>
                </a:lnTo>
                <a:lnTo>
                  <a:pt x="10" y="66"/>
                </a:lnTo>
                <a:lnTo>
                  <a:pt x="7" y="63"/>
                </a:lnTo>
                <a:lnTo>
                  <a:pt x="5" y="61"/>
                </a:lnTo>
                <a:lnTo>
                  <a:pt x="2" y="60"/>
                </a:lnTo>
                <a:lnTo>
                  <a:pt x="0" y="58"/>
                </a:lnTo>
                <a:lnTo>
                  <a:pt x="0" y="5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5" name="Freeform 1853"/>
          <p:cNvSpPr>
            <a:spLocks/>
          </p:cNvSpPr>
          <p:nvPr/>
        </p:nvSpPr>
        <p:spPr bwMode="auto">
          <a:xfrm>
            <a:off x="2363788" y="3177498"/>
            <a:ext cx="61912" cy="55562"/>
          </a:xfrm>
          <a:custGeom>
            <a:avLst/>
            <a:gdLst>
              <a:gd name="T0" fmla="*/ 0 w 117"/>
              <a:gd name="T1" fmla="*/ 2147483647 h 104"/>
              <a:gd name="T2" fmla="*/ 0 w 117"/>
              <a:gd name="T3" fmla="*/ 2147483647 h 104"/>
              <a:gd name="T4" fmla="*/ 2147483647 w 117"/>
              <a:gd name="T5" fmla="*/ 2147483647 h 104"/>
              <a:gd name="T6" fmla="*/ 2147483647 w 117"/>
              <a:gd name="T7" fmla="*/ 2147483647 h 104"/>
              <a:gd name="T8" fmla="*/ 2147483647 w 117"/>
              <a:gd name="T9" fmla="*/ 2147483647 h 104"/>
              <a:gd name="T10" fmla="*/ 2147483647 w 117"/>
              <a:gd name="T11" fmla="*/ 2147483647 h 104"/>
              <a:gd name="T12" fmla="*/ 2147483647 w 117"/>
              <a:gd name="T13" fmla="*/ 2147483647 h 104"/>
              <a:gd name="T14" fmla="*/ 2147483647 w 117"/>
              <a:gd name="T15" fmla="*/ 2147483647 h 104"/>
              <a:gd name="T16" fmla="*/ 2147483647 w 117"/>
              <a:gd name="T17" fmla="*/ 2147483647 h 104"/>
              <a:gd name="T18" fmla="*/ 2147483647 w 117"/>
              <a:gd name="T19" fmla="*/ 2147483647 h 104"/>
              <a:gd name="T20" fmla="*/ 2147483647 w 117"/>
              <a:gd name="T21" fmla="*/ 2147483647 h 104"/>
              <a:gd name="T22" fmla="*/ 2147483647 w 117"/>
              <a:gd name="T23" fmla="*/ 2147483647 h 104"/>
              <a:gd name="T24" fmla="*/ 2147483647 w 117"/>
              <a:gd name="T25" fmla="*/ 0 h 104"/>
              <a:gd name="T26" fmla="*/ 2147483647 w 117"/>
              <a:gd name="T27" fmla="*/ 2147483647 h 104"/>
              <a:gd name="T28" fmla="*/ 2147483647 w 117"/>
              <a:gd name="T29" fmla="*/ 2147483647 h 104"/>
              <a:gd name="T30" fmla="*/ 2147483647 w 117"/>
              <a:gd name="T31" fmla="*/ 2147483647 h 104"/>
              <a:gd name="T32" fmla="*/ 2147483647 w 117"/>
              <a:gd name="T33" fmla="*/ 2147483647 h 104"/>
              <a:gd name="T34" fmla="*/ 2147483647 w 117"/>
              <a:gd name="T35" fmla="*/ 2147483647 h 104"/>
              <a:gd name="T36" fmla="*/ 2147483647 w 117"/>
              <a:gd name="T37" fmla="*/ 2147483647 h 104"/>
              <a:gd name="T38" fmla="*/ 2147483647 w 117"/>
              <a:gd name="T39" fmla="*/ 2147483647 h 104"/>
              <a:gd name="T40" fmla="*/ 2147483647 w 117"/>
              <a:gd name="T41" fmla="*/ 2147483647 h 104"/>
              <a:gd name="T42" fmla="*/ 2147483647 w 117"/>
              <a:gd name="T43" fmla="*/ 2147483647 h 104"/>
              <a:gd name="T44" fmla="*/ 2147483647 w 117"/>
              <a:gd name="T45" fmla="*/ 2147483647 h 104"/>
              <a:gd name="T46" fmla="*/ 2147483647 w 117"/>
              <a:gd name="T47" fmla="*/ 2147483647 h 104"/>
              <a:gd name="T48" fmla="*/ 2147483647 w 117"/>
              <a:gd name="T49" fmla="*/ 2147483647 h 104"/>
              <a:gd name="T50" fmla="*/ 2147483647 w 117"/>
              <a:gd name="T51" fmla="*/ 2147483647 h 104"/>
              <a:gd name="T52" fmla="*/ 2147483647 w 117"/>
              <a:gd name="T53" fmla="*/ 2147483647 h 104"/>
              <a:gd name="T54" fmla="*/ 2147483647 w 117"/>
              <a:gd name="T55" fmla="*/ 2147483647 h 104"/>
              <a:gd name="T56" fmla="*/ 2147483647 w 117"/>
              <a:gd name="T57" fmla="*/ 2147483647 h 104"/>
              <a:gd name="T58" fmla="*/ 2147483647 w 117"/>
              <a:gd name="T59" fmla="*/ 2147483647 h 104"/>
              <a:gd name="T60" fmla="*/ 2147483647 w 117"/>
              <a:gd name="T61" fmla="*/ 2147483647 h 104"/>
              <a:gd name="T62" fmla="*/ 2147483647 w 117"/>
              <a:gd name="T63" fmla="*/ 2147483647 h 104"/>
              <a:gd name="T64" fmla="*/ 2147483647 w 117"/>
              <a:gd name="T65" fmla="*/ 2147483647 h 104"/>
              <a:gd name="T66" fmla="*/ 2147483647 w 117"/>
              <a:gd name="T67" fmla="*/ 2147483647 h 104"/>
              <a:gd name="T68" fmla="*/ 0 w 117"/>
              <a:gd name="T69" fmla="*/ 2147483647 h 10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7"/>
              <a:gd name="T106" fmla="*/ 0 h 104"/>
              <a:gd name="T107" fmla="*/ 117 w 117"/>
              <a:gd name="T108" fmla="*/ 104 h 10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7" h="104">
                <a:moveTo>
                  <a:pt x="0" y="56"/>
                </a:moveTo>
                <a:lnTo>
                  <a:pt x="0" y="52"/>
                </a:lnTo>
                <a:lnTo>
                  <a:pt x="0" y="42"/>
                </a:lnTo>
                <a:lnTo>
                  <a:pt x="0" y="36"/>
                </a:lnTo>
                <a:lnTo>
                  <a:pt x="1" y="32"/>
                </a:lnTo>
                <a:lnTo>
                  <a:pt x="2" y="30"/>
                </a:lnTo>
                <a:lnTo>
                  <a:pt x="6" y="25"/>
                </a:lnTo>
                <a:lnTo>
                  <a:pt x="9" y="15"/>
                </a:lnTo>
                <a:lnTo>
                  <a:pt x="13" y="16"/>
                </a:lnTo>
                <a:lnTo>
                  <a:pt x="22" y="21"/>
                </a:lnTo>
                <a:lnTo>
                  <a:pt x="34" y="25"/>
                </a:lnTo>
                <a:lnTo>
                  <a:pt x="48" y="28"/>
                </a:lnTo>
                <a:lnTo>
                  <a:pt x="49" y="28"/>
                </a:lnTo>
                <a:lnTo>
                  <a:pt x="50" y="30"/>
                </a:lnTo>
                <a:lnTo>
                  <a:pt x="53" y="27"/>
                </a:lnTo>
                <a:lnTo>
                  <a:pt x="54" y="23"/>
                </a:lnTo>
                <a:lnTo>
                  <a:pt x="54" y="19"/>
                </a:lnTo>
                <a:lnTo>
                  <a:pt x="53" y="14"/>
                </a:lnTo>
                <a:lnTo>
                  <a:pt x="53" y="10"/>
                </a:lnTo>
                <a:lnTo>
                  <a:pt x="54" y="5"/>
                </a:lnTo>
                <a:lnTo>
                  <a:pt x="55" y="4"/>
                </a:lnTo>
                <a:lnTo>
                  <a:pt x="56" y="3"/>
                </a:lnTo>
                <a:lnTo>
                  <a:pt x="60" y="3"/>
                </a:lnTo>
                <a:lnTo>
                  <a:pt x="64" y="3"/>
                </a:lnTo>
                <a:lnTo>
                  <a:pt x="67" y="1"/>
                </a:lnTo>
                <a:lnTo>
                  <a:pt x="71" y="0"/>
                </a:lnTo>
                <a:lnTo>
                  <a:pt x="77" y="4"/>
                </a:lnTo>
                <a:lnTo>
                  <a:pt x="83" y="9"/>
                </a:lnTo>
                <a:lnTo>
                  <a:pt x="86" y="10"/>
                </a:lnTo>
                <a:lnTo>
                  <a:pt x="88" y="11"/>
                </a:lnTo>
                <a:lnTo>
                  <a:pt x="89" y="12"/>
                </a:lnTo>
                <a:lnTo>
                  <a:pt x="92" y="16"/>
                </a:lnTo>
                <a:lnTo>
                  <a:pt x="95" y="22"/>
                </a:lnTo>
                <a:lnTo>
                  <a:pt x="103" y="34"/>
                </a:lnTo>
                <a:lnTo>
                  <a:pt x="111" y="49"/>
                </a:lnTo>
                <a:lnTo>
                  <a:pt x="116" y="58"/>
                </a:lnTo>
                <a:lnTo>
                  <a:pt x="117" y="60"/>
                </a:lnTo>
                <a:lnTo>
                  <a:pt x="117" y="63"/>
                </a:lnTo>
                <a:lnTo>
                  <a:pt x="106" y="64"/>
                </a:lnTo>
                <a:lnTo>
                  <a:pt x="95" y="66"/>
                </a:lnTo>
                <a:lnTo>
                  <a:pt x="94" y="77"/>
                </a:lnTo>
                <a:lnTo>
                  <a:pt x="94" y="86"/>
                </a:lnTo>
                <a:lnTo>
                  <a:pt x="92" y="91"/>
                </a:lnTo>
                <a:lnTo>
                  <a:pt x="91" y="93"/>
                </a:lnTo>
                <a:lnTo>
                  <a:pt x="87" y="97"/>
                </a:lnTo>
                <a:lnTo>
                  <a:pt x="83" y="102"/>
                </a:lnTo>
                <a:lnTo>
                  <a:pt x="88" y="102"/>
                </a:lnTo>
                <a:lnTo>
                  <a:pt x="88" y="103"/>
                </a:lnTo>
                <a:lnTo>
                  <a:pt x="81" y="104"/>
                </a:lnTo>
                <a:lnTo>
                  <a:pt x="76" y="104"/>
                </a:lnTo>
                <a:lnTo>
                  <a:pt x="72" y="103"/>
                </a:lnTo>
                <a:lnTo>
                  <a:pt x="69" y="99"/>
                </a:lnTo>
                <a:lnTo>
                  <a:pt x="65" y="97"/>
                </a:lnTo>
                <a:lnTo>
                  <a:pt x="61" y="94"/>
                </a:lnTo>
                <a:lnTo>
                  <a:pt x="56" y="92"/>
                </a:lnTo>
                <a:lnTo>
                  <a:pt x="50" y="92"/>
                </a:lnTo>
                <a:lnTo>
                  <a:pt x="39" y="96"/>
                </a:lnTo>
                <a:lnTo>
                  <a:pt x="31" y="98"/>
                </a:lnTo>
                <a:lnTo>
                  <a:pt x="26" y="97"/>
                </a:lnTo>
                <a:lnTo>
                  <a:pt x="22" y="94"/>
                </a:lnTo>
                <a:lnTo>
                  <a:pt x="20" y="89"/>
                </a:lnTo>
                <a:lnTo>
                  <a:pt x="17" y="81"/>
                </a:lnTo>
                <a:lnTo>
                  <a:pt x="15" y="71"/>
                </a:lnTo>
                <a:lnTo>
                  <a:pt x="12" y="67"/>
                </a:lnTo>
                <a:lnTo>
                  <a:pt x="10" y="66"/>
                </a:lnTo>
                <a:lnTo>
                  <a:pt x="7" y="63"/>
                </a:lnTo>
                <a:lnTo>
                  <a:pt x="5" y="61"/>
                </a:lnTo>
                <a:lnTo>
                  <a:pt x="2" y="60"/>
                </a:lnTo>
                <a:lnTo>
                  <a:pt x="0" y="58"/>
                </a:lnTo>
                <a:lnTo>
                  <a:pt x="0" y="5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6" name="Freeform 1854"/>
          <p:cNvSpPr>
            <a:spLocks/>
          </p:cNvSpPr>
          <p:nvPr/>
        </p:nvSpPr>
        <p:spPr bwMode="auto">
          <a:xfrm>
            <a:off x="2519363" y="3396573"/>
            <a:ext cx="307975" cy="295275"/>
          </a:xfrm>
          <a:custGeom>
            <a:avLst/>
            <a:gdLst>
              <a:gd name="T0" fmla="*/ 2147483647 w 581"/>
              <a:gd name="T1" fmla="*/ 2147483647 h 558"/>
              <a:gd name="T2" fmla="*/ 2147483647 w 581"/>
              <a:gd name="T3" fmla="*/ 2147483647 h 558"/>
              <a:gd name="T4" fmla="*/ 2147483647 w 581"/>
              <a:gd name="T5" fmla="*/ 2147483647 h 558"/>
              <a:gd name="T6" fmla="*/ 2147483647 w 581"/>
              <a:gd name="T7" fmla="*/ 2147483647 h 558"/>
              <a:gd name="T8" fmla="*/ 2147483647 w 581"/>
              <a:gd name="T9" fmla="*/ 0 h 558"/>
              <a:gd name="T10" fmla="*/ 2147483647 w 581"/>
              <a:gd name="T11" fmla="*/ 2147483647 h 558"/>
              <a:gd name="T12" fmla="*/ 2147483647 w 581"/>
              <a:gd name="T13" fmla="*/ 2147483647 h 558"/>
              <a:gd name="T14" fmla="*/ 2147483647 w 581"/>
              <a:gd name="T15" fmla="*/ 2147483647 h 558"/>
              <a:gd name="T16" fmla="*/ 2147483647 w 581"/>
              <a:gd name="T17" fmla="*/ 2147483647 h 558"/>
              <a:gd name="T18" fmla="*/ 2147483647 w 581"/>
              <a:gd name="T19" fmla="*/ 2147483647 h 558"/>
              <a:gd name="T20" fmla="*/ 2147483647 w 581"/>
              <a:gd name="T21" fmla="*/ 2147483647 h 558"/>
              <a:gd name="T22" fmla="*/ 2147483647 w 581"/>
              <a:gd name="T23" fmla="*/ 2147483647 h 558"/>
              <a:gd name="T24" fmla="*/ 2147483647 w 581"/>
              <a:gd name="T25" fmla="*/ 2147483647 h 558"/>
              <a:gd name="T26" fmla="*/ 2147483647 w 581"/>
              <a:gd name="T27" fmla="*/ 2147483647 h 558"/>
              <a:gd name="T28" fmla="*/ 2147483647 w 581"/>
              <a:gd name="T29" fmla="*/ 2147483647 h 558"/>
              <a:gd name="T30" fmla="*/ 2147483647 w 581"/>
              <a:gd name="T31" fmla="*/ 2147483647 h 558"/>
              <a:gd name="T32" fmla="*/ 2147483647 w 581"/>
              <a:gd name="T33" fmla="*/ 2147483647 h 558"/>
              <a:gd name="T34" fmla="*/ 2147483647 w 581"/>
              <a:gd name="T35" fmla="*/ 2147483647 h 558"/>
              <a:gd name="T36" fmla="*/ 2147483647 w 581"/>
              <a:gd name="T37" fmla="*/ 2147483647 h 558"/>
              <a:gd name="T38" fmla="*/ 2147483647 w 581"/>
              <a:gd name="T39" fmla="*/ 2147483647 h 558"/>
              <a:gd name="T40" fmla="*/ 2147483647 w 581"/>
              <a:gd name="T41" fmla="*/ 2147483647 h 558"/>
              <a:gd name="T42" fmla="*/ 2147483647 w 581"/>
              <a:gd name="T43" fmla="*/ 2147483647 h 558"/>
              <a:gd name="T44" fmla="*/ 2147483647 w 581"/>
              <a:gd name="T45" fmla="*/ 2147483647 h 558"/>
              <a:gd name="T46" fmla="*/ 2147483647 w 581"/>
              <a:gd name="T47" fmla="*/ 2147483647 h 558"/>
              <a:gd name="T48" fmla="*/ 2147483647 w 581"/>
              <a:gd name="T49" fmla="*/ 2147483647 h 558"/>
              <a:gd name="T50" fmla="*/ 2147483647 w 581"/>
              <a:gd name="T51" fmla="*/ 2147483647 h 558"/>
              <a:gd name="T52" fmla="*/ 2147483647 w 581"/>
              <a:gd name="T53" fmla="*/ 2147483647 h 558"/>
              <a:gd name="T54" fmla="*/ 2147483647 w 581"/>
              <a:gd name="T55" fmla="*/ 2147483647 h 558"/>
              <a:gd name="T56" fmla="*/ 2147483647 w 581"/>
              <a:gd name="T57" fmla="*/ 2147483647 h 558"/>
              <a:gd name="T58" fmla="*/ 2147483647 w 581"/>
              <a:gd name="T59" fmla="*/ 2147483647 h 558"/>
              <a:gd name="T60" fmla="*/ 2147483647 w 581"/>
              <a:gd name="T61" fmla="*/ 2147483647 h 558"/>
              <a:gd name="T62" fmla="*/ 2147483647 w 581"/>
              <a:gd name="T63" fmla="*/ 2147483647 h 558"/>
              <a:gd name="T64" fmla="*/ 2147483647 w 581"/>
              <a:gd name="T65" fmla="*/ 2147483647 h 558"/>
              <a:gd name="T66" fmla="*/ 2147483647 w 581"/>
              <a:gd name="T67" fmla="*/ 2147483647 h 558"/>
              <a:gd name="T68" fmla="*/ 2147483647 w 581"/>
              <a:gd name="T69" fmla="*/ 2147483647 h 558"/>
              <a:gd name="T70" fmla="*/ 2147483647 w 581"/>
              <a:gd name="T71" fmla="*/ 2147483647 h 558"/>
              <a:gd name="T72" fmla="*/ 2147483647 w 581"/>
              <a:gd name="T73" fmla="*/ 2147483647 h 558"/>
              <a:gd name="T74" fmla="*/ 2147483647 w 581"/>
              <a:gd name="T75" fmla="*/ 2147483647 h 558"/>
              <a:gd name="T76" fmla="*/ 2147483647 w 581"/>
              <a:gd name="T77" fmla="*/ 2147483647 h 558"/>
              <a:gd name="T78" fmla="*/ 2147483647 w 581"/>
              <a:gd name="T79" fmla="*/ 2147483647 h 558"/>
              <a:gd name="T80" fmla="*/ 2147483647 w 581"/>
              <a:gd name="T81" fmla="*/ 2147483647 h 558"/>
              <a:gd name="T82" fmla="*/ 2147483647 w 581"/>
              <a:gd name="T83" fmla="*/ 2147483647 h 558"/>
              <a:gd name="T84" fmla="*/ 2147483647 w 581"/>
              <a:gd name="T85" fmla="*/ 2147483647 h 558"/>
              <a:gd name="T86" fmla="*/ 2147483647 w 581"/>
              <a:gd name="T87" fmla="*/ 2147483647 h 558"/>
              <a:gd name="T88" fmla="*/ 2147483647 w 581"/>
              <a:gd name="T89" fmla="*/ 2147483647 h 558"/>
              <a:gd name="T90" fmla="*/ 2147483647 w 581"/>
              <a:gd name="T91" fmla="*/ 2147483647 h 558"/>
              <a:gd name="T92" fmla="*/ 2147483647 w 581"/>
              <a:gd name="T93" fmla="*/ 2147483647 h 558"/>
              <a:gd name="T94" fmla="*/ 2147483647 w 581"/>
              <a:gd name="T95" fmla="*/ 2147483647 h 558"/>
              <a:gd name="T96" fmla="*/ 2147483647 w 581"/>
              <a:gd name="T97" fmla="*/ 2147483647 h 558"/>
              <a:gd name="T98" fmla="*/ 2147483647 w 581"/>
              <a:gd name="T99" fmla="*/ 2147483647 h 558"/>
              <a:gd name="T100" fmla="*/ 2147483647 w 581"/>
              <a:gd name="T101" fmla="*/ 2147483647 h 558"/>
              <a:gd name="T102" fmla="*/ 2147483647 w 581"/>
              <a:gd name="T103" fmla="*/ 2147483647 h 558"/>
              <a:gd name="T104" fmla="*/ 2147483647 w 581"/>
              <a:gd name="T105" fmla="*/ 2147483647 h 558"/>
              <a:gd name="T106" fmla="*/ 2147483647 w 581"/>
              <a:gd name="T107" fmla="*/ 2147483647 h 558"/>
              <a:gd name="T108" fmla="*/ 2147483647 w 581"/>
              <a:gd name="T109" fmla="*/ 2147483647 h 558"/>
              <a:gd name="T110" fmla="*/ 2147483647 w 581"/>
              <a:gd name="T111" fmla="*/ 2147483647 h 558"/>
              <a:gd name="T112" fmla="*/ 2147483647 w 581"/>
              <a:gd name="T113" fmla="*/ 2147483647 h 558"/>
              <a:gd name="T114" fmla="*/ 2147483647 w 581"/>
              <a:gd name="T115" fmla="*/ 2147483647 h 558"/>
              <a:gd name="T116" fmla="*/ 2147483647 w 581"/>
              <a:gd name="T117" fmla="*/ 2147483647 h 558"/>
              <a:gd name="T118" fmla="*/ 2147483647 w 581"/>
              <a:gd name="T119" fmla="*/ 2147483647 h 558"/>
              <a:gd name="T120" fmla="*/ 2147483647 w 581"/>
              <a:gd name="T121" fmla="*/ 2147483647 h 558"/>
              <a:gd name="T122" fmla="*/ 2147483647 w 581"/>
              <a:gd name="T123" fmla="*/ 2147483647 h 558"/>
              <a:gd name="T124" fmla="*/ 2147483647 w 581"/>
              <a:gd name="T125" fmla="*/ 2147483647 h 55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81"/>
              <a:gd name="T190" fmla="*/ 0 h 558"/>
              <a:gd name="T191" fmla="*/ 581 w 581"/>
              <a:gd name="T192" fmla="*/ 558 h 55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81" h="558">
                <a:moveTo>
                  <a:pt x="369" y="129"/>
                </a:moveTo>
                <a:lnTo>
                  <a:pt x="368" y="121"/>
                </a:lnTo>
                <a:lnTo>
                  <a:pt x="364" y="112"/>
                </a:lnTo>
                <a:lnTo>
                  <a:pt x="360" y="104"/>
                </a:lnTo>
                <a:lnTo>
                  <a:pt x="352" y="95"/>
                </a:lnTo>
                <a:lnTo>
                  <a:pt x="342" y="87"/>
                </a:lnTo>
                <a:lnTo>
                  <a:pt x="331" y="77"/>
                </a:lnTo>
                <a:lnTo>
                  <a:pt x="326" y="71"/>
                </a:lnTo>
                <a:lnTo>
                  <a:pt x="323" y="64"/>
                </a:lnTo>
                <a:lnTo>
                  <a:pt x="318" y="58"/>
                </a:lnTo>
                <a:lnTo>
                  <a:pt x="315" y="52"/>
                </a:lnTo>
                <a:lnTo>
                  <a:pt x="313" y="45"/>
                </a:lnTo>
                <a:lnTo>
                  <a:pt x="311" y="38"/>
                </a:lnTo>
                <a:lnTo>
                  <a:pt x="311" y="29"/>
                </a:lnTo>
                <a:lnTo>
                  <a:pt x="312" y="20"/>
                </a:lnTo>
                <a:lnTo>
                  <a:pt x="309" y="14"/>
                </a:lnTo>
                <a:lnTo>
                  <a:pt x="306" y="8"/>
                </a:lnTo>
                <a:lnTo>
                  <a:pt x="286" y="5"/>
                </a:lnTo>
                <a:lnTo>
                  <a:pt x="260" y="1"/>
                </a:lnTo>
                <a:lnTo>
                  <a:pt x="249" y="0"/>
                </a:lnTo>
                <a:lnTo>
                  <a:pt x="240" y="0"/>
                </a:lnTo>
                <a:lnTo>
                  <a:pt x="236" y="0"/>
                </a:lnTo>
                <a:lnTo>
                  <a:pt x="232" y="0"/>
                </a:lnTo>
                <a:lnTo>
                  <a:pt x="230" y="1"/>
                </a:lnTo>
                <a:lnTo>
                  <a:pt x="230" y="2"/>
                </a:lnTo>
                <a:lnTo>
                  <a:pt x="229" y="12"/>
                </a:lnTo>
                <a:lnTo>
                  <a:pt x="227" y="12"/>
                </a:lnTo>
                <a:lnTo>
                  <a:pt x="226" y="12"/>
                </a:lnTo>
                <a:lnTo>
                  <a:pt x="225" y="14"/>
                </a:lnTo>
                <a:lnTo>
                  <a:pt x="224" y="16"/>
                </a:lnTo>
                <a:lnTo>
                  <a:pt x="224" y="19"/>
                </a:lnTo>
                <a:lnTo>
                  <a:pt x="224" y="27"/>
                </a:lnTo>
                <a:lnTo>
                  <a:pt x="224" y="34"/>
                </a:lnTo>
                <a:lnTo>
                  <a:pt x="226" y="51"/>
                </a:lnTo>
                <a:lnTo>
                  <a:pt x="227" y="62"/>
                </a:lnTo>
                <a:lnTo>
                  <a:pt x="235" y="68"/>
                </a:lnTo>
                <a:lnTo>
                  <a:pt x="240" y="77"/>
                </a:lnTo>
                <a:lnTo>
                  <a:pt x="243" y="85"/>
                </a:lnTo>
                <a:lnTo>
                  <a:pt x="244" y="94"/>
                </a:lnTo>
                <a:lnTo>
                  <a:pt x="226" y="94"/>
                </a:lnTo>
                <a:lnTo>
                  <a:pt x="209" y="91"/>
                </a:lnTo>
                <a:lnTo>
                  <a:pt x="202" y="89"/>
                </a:lnTo>
                <a:lnTo>
                  <a:pt x="197" y="84"/>
                </a:lnTo>
                <a:lnTo>
                  <a:pt x="194" y="80"/>
                </a:lnTo>
                <a:lnTo>
                  <a:pt x="193" y="78"/>
                </a:lnTo>
                <a:lnTo>
                  <a:pt x="192" y="73"/>
                </a:lnTo>
                <a:lnTo>
                  <a:pt x="191" y="68"/>
                </a:lnTo>
                <a:lnTo>
                  <a:pt x="200" y="62"/>
                </a:lnTo>
                <a:lnTo>
                  <a:pt x="208" y="57"/>
                </a:lnTo>
                <a:lnTo>
                  <a:pt x="211" y="53"/>
                </a:lnTo>
                <a:lnTo>
                  <a:pt x="214" y="50"/>
                </a:lnTo>
                <a:lnTo>
                  <a:pt x="214" y="47"/>
                </a:lnTo>
                <a:lnTo>
                  <a:pt x="211" y="46"/>
                </a:lnTo>
                <a:lnTo>
                  <a:pt x="209" y="45"/>
                </a:lnTo>
                <a:lnTo>
                  <a:pt x="204" y="44"/>
                </a:lnTo>
                <a:lnTo>
                  <a:pt x="193" y="40"/>
                </a:lnTo>
                <a:lnTo>
                  <a:pt x="181" y="34"/>
                </a:lnTo>
                <a:lnTo>
                  <a:pt x="175" y="30"/>
                </a:lnTo>
                <a:lnTo>
                  <a:pt x="169" y="24"/>
                </a:lnTo>
                <a:lnTo>
                  <a:pt x="165" y="17"/>
                </a:lnTo>
                <a:lnTo>
                  <a:pt x="160" y="7"/>
                </a:lnTo>
                <a:lnTo>
                  <a:pt x="149" y="11"/>
                </a:lnTo>
                <a:lnTo>
                  <a:pt x="128" y="18"/>
                </a:lnTo>
                <a:lnTo>
                  <a:pt x="106" y="25"/>
                </a:lnTo>
                <a:lnTo>
                  <a:pt x="93" y="31"/>
                </a:lnTo>
                <a:lnTo>
                  <a:pt x="87" y="42"/>
                </a:lnTo>
                <a:lnTo>
                  <a:pt x="84" y="51"/>
                </a:lnTo>
                <a:lnTo>
                  <a:pt x="84" y="58"/>
                </a:lnTo>
                <a:lnTo>
                  <a:pt x="84" y="61"/>
                </a:lnTo>
                <a:lnTo>
                  <a:pt x="85" y="62"/>
                </a:lnTo>
                <a:lnTo>
                  <a:pt x="87" y="66"/>
                </a:lnTo>
                <a:lnTo>
                  <a:pt x="93" y="68"/>
                </a:lnTo>
                <a:lnTo>
                  <a:pt x="96" y="72"/>
                </a:lnTo>
                <a:lnTo>
                  <a:pt x="99" y="77"/>
                </a:lnTo>
                <a:lnTo>
                  <a:pt x="99" y="82"/>
                </a:lnTo>
                <a:lnTo>
                  <a:pt x="101" y="88"/>
                </a:lnTo>
                <a:lnTo>
                  <a:pt x="103" y="93"/>
                </a:lnTo>
                <a:lnTo>
                  <a:pt x="95" y="99"/>
                </a:lnTo>
                <a:lnTo>
                  <a:pt x="84" y="107"/>
                </a:lnTo>
                <a:lnTo>
                  <a:pt x="71" y="116"/>
                </a:lnTo>
                <a:lnTo>
                  <a:pt x="56" y="123"/>
                </a:lnTo>
                <a:lnTo>
                  <a:pt x="28" y="138"/>
                </a:lnTo>
                <a:lnTo>
                  <a:pt x="5" y="148"/>
                </a:lnTo>
                <a:lnTo>
                  <a:pt x="2" y="154"/>
                </a:lnTo>
                <a:lnTo>
                  <a:pt x="0" y="158"/>
                </a:lnTo>
                <a:lnTo>
                  <a:pt x="7" y="171"/>
                </a:lnTo>
                <a:lnTo>
                  <a:pt x="13" y="180"/>
                </a:lnTo>
                <a:lnTo>
                  <a:pt x="18" y="183"/>
                </a:lnTo>
                <a:lnTo>
                  <a:pt x="24" y="187"/>
                </a:lnTo>
                <a:lnTo>
                  <a:pt x="33" y="191"/>
                </a:lnTo>
                <a:lnTo>
                  <a:pt x="44" y="194"/>
                </a:lnTo>
                <a:lnTo>
                  <a:pt x="55" y="197"/>
                </a:lnTo>
                <a:lnTo>
                  <a:pt x="66" y="200"/>
                </a:lnTo>
                <a:lnTo>
                  <a:pt x="76" y="206"/>
                </a:lnTo>
                <a:lnTo>
                  <a:pt x="85" y="211"/>
                </a:lnTo>
                <a:lnTo>
                  <a:pt x="90" y="213"/>
                </a:lnTo>
                <a:lnTo>
                  <a:pt x="95" y="214"/>
                </a:lnTo>
                <a:lnTo>
                  <a:pt x="100" y="214"/>
                </a:lnTo>
                <a:lnTo>
                  <a:pt x="106" y="214"/>
                </a:lnTo>
                <a:lnTo>
                  <a:pt x="112" y="213"/>
                </a:lnTo>
                <a:lnTo>
                  <a:pt x="120" y="210"/>
                </a:lnTo>
                <a:lnTo>
                  <a:pt x="127" y="205"/>
                </a:lnTo>
                <a:lnTo>
                  <a:pt x="136" y="200"/>
                </a:lnTo>
                <a:lnTo>
                  <a:pt x="142" y="197"/>
                </a:lnTo>
                <a:lnTo>
                  <a:pt x="149" y="195"/>
                </a:lnTo>
                <a:lnTo>
                  <a:pt x="156" y="195"/>
                </a:lnTo>
                <a:lnTo>
                  <a:pt x="164" y="197"/>
                </a:lnTo>
                <a:lnTo>
                  <a:pt x="170" y="198"/>
                </a:lnTo>
                <a:lnTo>
                  <a:pt x="176" y="202"/>
                </a:lnTo>
                <a:lnTo>
                  <a:pt x="182" y="205"/>
                </a:lnTo>
                <a:lnTo>
                  <a:pt x="187" y="210"/>
                </a:lnTo>
                <a:lnTo>
                  <a:pt x="193" y="214"/>
                </a:lnTo>
                <a:lnTo>
                  <a:pt x="202" y="217"/>
                </a:lnTo>
                <a:lnTo>
                  <a:pt x="213" y="221"/>
                </a:lnTo>
                <a:lnTo>
                  <a:pt x="227" y="221"/>
                </a:lnTo>
                <a:lnTo>
                  <a:pt x="221" y="232"/>
                </a:lnTo>
                <a:lnTo>
                  <a:pt x="220" y="233"/>
                </a:lnTo>
                <a:lnTo>
                  <a:pt x="221" y="232"/>
                </a:lnTo>
                <a:lnTo>
                  <a:pt x="224" y="237"/>
                </a:lnTo>
                <a:lnTo>
                  <a:pt x="224" y="246"/>
                </a:lnTo>
                <a:lnTo>
                  <a:pt x="224" y="255"/>
                </a:lnTo>
                <a:lnTo>
                  <a:pt x="222" y="265"/>
                </a:lnTo>
                <a:lnTo>
                  <a:pt x="224" y="275"/>
                </a:lnTo>
                <a:lnTo>
                  <a:pt x="226" y="284"/>
                </a:lnTo>
                <a:lnTo>
                  <a:pt x="230" y="287"/>
                </a:lnTo>
                <a:lnTo>
                  <a:pt x="232" y="290"/>
                </a:lnTo>
                <a:lnTo>
                  <a:pt x="237" y="291"/>
                </a:lnTo>
                <a:lnTo>
                  <a:pt x="242" y="291"/>
                </a:lnTo>
                <a:lnTo>
                  <a:pt x="252" y="301"/>
                </a:lnTo>
                <a:lnTo>
                  <a:pt x="263" y="309"/>
                </a:lnTo>
                <a:lnTo>
                  <a:pt x="269" y="314"/>
                </a:lnTo>
                <a:lnTo>
                  <a:pt x="276" y="317"/>
                </a:lnTo>
                <a:lnTo>
                  <a:pt x="282" y="320"/>
                </a:lnTo>
                <a:lnTo>
                  <a:pt x="287" y="322"/>
                </a:lnTo>
                <a:lnTo>
                  <a:pt x="287" y="326"/>
                </a:lnTo>
                <a:lnTo>
                  <a:pt x="289" y="329"/>
                </a:lnTo>
                <a:lnTo>
                  <a:pt x="285" y="337"/>
                </a:lnTo>
                <a:lnTo>
                  <a:pt x="279" y="350"/>
                </a:lnTo>
                <a:lnTo>
                  <a:pt x="275" y="356"/>
                </a:lnTo>
                <a:lnTo>
                  <a:pt x="271" y="361"/>
                </a:lnTo>
                <a:lnTo>
                  <a:pt x="268" y="363"/>
                </a:lnTo>
                <a:lnTo>
                  <a:pt x="265" y="364"/>
                </a:lnTo>
                <a:lnTo>
                  <a:pt x="265" y="373"/>
                </a:lnTo>
                <a:lnTo>
                  <a:pt x="268" y="380"/>
                </a:lnTo>
                <a:lnTo>
                  <a:pt x="270" y="386"/>
                </a:lnTo>
                <a:lnTo>
                  <a:pt x="274" y="392"/>
                </a:lnTo>
                <a:lnTo>
                  <a:pt x="281" y="404"/>
                </a:lnTo>
                <a:lnTo>
                  <a:pt x="289" y="418"/>
                </a:lnTo>
                <a:lnTo>
                  <a:pt x="289" y="423"/>
                </a:lnTo>
                <a:lnTo>
                  <a:pt x="290" y="428"/>
                </a:lnTo>
                <a:lnTo>
                  <a:pt x="292" y="433"/>
                </a:lnTo>
                <a:lnTo>
                  <a:pt x="296" y="437"/>
                </a:lnTo>
                <a:lnTo>
                  <a:pt x="304" y="444"/>
                </a:lnTo>
                <a:lnTo>
                  <a:pt x="315" y="450"/>
                </a:lnTo>
                <a:lnTo>
                  <a:pt x="344" y="461"/>
                </a:lnTo>
                <a:lnTo>
                  <a:pt x="373" y="472"/>
                </a:lnTo>
                <a:lnTo>
                  <a:pt x="379" y="474"/>
                </a:lnTo>
                <a:lnTo>
                  <a:pt x="388" y="477"/>
                </a:lnTo>
                <a:lnTo>
                  <a:pt x="395" y="477"/>
                </a:lnTo>
                <a:lnTo>
                  <a:pt x="400" y="478"/>
                </a:lnTo>
                <a:lnTo>
                  <a:pt x="405" y="479"/>
                </a:lnTo>
                <a:lnTo>
                  <a:pt x="410" y="481"/>
                </a:lnTo>
                <a:lnTo>
                  <a:pt x="418" y="486"/>
                </a:lnTo>
                <a:lnTo>
                  <a:pt x="428" y="489"/>
                </a:lnTo>
                <a:lnTo>
                  <a:pt x="433" y="492"/>
                </a:lnTo>
                <a:lnTo>
                  <a:pt x="435" y="494"/>
                </a:lnTo>
                <a:lnTo>
                  <a:pt x="437" y="497"/>
                </a:lnTo>
                <a:lnTo>
                  <a:pt x="438" y="499"/>
                </a:lnTo>
                <a:lnTo>
                  <a:pt x="440" y="503"/>
                </a:lnTo>
                <a:lnTo>
                  <a:pt x="444" y="505"/>
                </a:lnTo>
                <a:lnTo>
                  <a:pt x="451" y="508"/>
                </a:lnTo>
                <a:lnTo>
                  <a:pt x="462" y="510"/>
                </a:lnTo>
                <a:lnTo>
                  <a:pt x="470" y="522"/>
                </a:lnTo>
                <a:lnTo>
                  <a:pt x="477" y="536"/>
                </a:lnTo>
                <a:lnTo>
                  <a:pt x="481" y="542"/>
                </a:lnTo>
                <a:lnTo>
                  <a:pt x="484" y="548"/>
                </a:lnTo>
                <a:lnTo>
                  <a:pt x="489" y="552"/>
                </a:lnTo>
                <a:lnTo>
                  <a:pt x="494" y="555"/>
                </a:lnTo>
                <a:lnTo>
                  <a:pt x="498" y="557"/>
                </a:lnTo>
                <a:lnTo>
                  <a:pt x="503" y="558"/>
                </a:lnTo>
                <a:lnTo>
                  <a:pt x="506" y="558"/>
                </a:lnTo>
                <a:lnTo>
                  <a:pt x="511" y="558"/>
                </a:lnTo>
                <a:lnTo>
                  <a:pt x="517" y="554"/>
                </a:lnTo>
                <a:lnTo>
                  <a:pt x="524" y="550"/>
                </a:lnTo>
                <a:lnTo>
                  <a:pt x="525" y="548"/>
                </a:lnTo>
                <a:lnTo>
                  <a:pt x="525" y="545"/>
                </a:lnTo>
                <a:lnTo>
                  <a:pt x="525" y="544"/>
                </a:lnTo>
                <a:lnTo>
                  <a:pt x="524" y="543"/>
                </a:lnTo>
                <a:lnTo>
                  <a:pt x="532" y="543"/>
                </a:lnTo>
                <a:lnTo>
                  <a:pt x="547" y="543"/>
                </a:lnTo>
                <a:lnTo>
                  <a:pt x="560" y="543"/>
                </a:lnTo>
                <a:lnTo>
                  <a:pt x="569" y="542"/>
                </a:lnTo>
                <a:lnTo>
                  <a:pt x="565" y="533"/>
                </a:lnTo>
                <a:lnTo>
                  <a:pt x="561" y="525"/>
                </a:lnTo>
                <a:lnTo>
                  <a:pt x="555" y="516"/>
                </a:lnTo>
                <a:lnTo>
                  <a:pt x="553" y="510"/>
                </a:lnTo>
                <a:lnTo>
                  <a:pt x="537" y="500"/>
                </a:lnTo>
                <a:lnTo>
                  <a:pt x="521" y="487"/>
                </a:lnTo>
                <a:lnTo>
                  <a:pt x="524" y="484"/>
                </a:lnTo>
                <a:lnTo>
                  <a:pt x="522" y="477"/>
                </a:lnTo>
                <a:lnTo>
                  <a:pt x="524" y="472"/>
                </a:lnTo>
                <a:lnTo>
                  <a:pt x="525" y="467"/>
                </a:lnTo>
                <a:lnTo>
                  <a:pt x="528" y="461"/>
                </a:lnTo>
                <a:lnTo>
                  <a:pt x="533" y="455"/>
                </a:lnTo>
                <a:lnTo>
                  <a:pt x="535" y="452"/>
                </a:lnTo>
                <a:lnTo>
                  <a:pt x="535" y="451"/>
                </a:lnTo>
                <a:lnTo>
                  <a:pt x="533" y="450"/>
                </a:lnTo>
                <a:lnTo>
                  <a:pt x="531" y="449"/>
                </a:lnTo>
                <a:lnTo>
                  <a:pt x="524" y="445"/>
                </a:lnTo>
                <a:lnTo>
                  <a:pt x="515" y="441"/>
                </a:lnTo>
                <a:lnTo>
                  <a:pt x="530" y="429"/>
                </a:lnTo>
                <a:lnTo>
                  <a:pt x="538" y="421"/>
                </a:lnTo>
                <a:lnTo>
                  <a:pt x="543" y="415"/>
                </a:lnTo>
                <a:lnTo>
                  <a:pt x="544" y="411"/>
                </a:lnTo>
                <a:lnTo>
                  <a:pt x="546" y="408"/>
                </a:lnTo>
                <a:lnTo>
                  <a:pt x="546" y="405"/>
                </a:lnTo>
                <a:lnTo>
                  <a:pt x="549" y="400"/>
                </a:lnTo>
                <a:lnTo>
                  <a:pt x="555" y="391"/>
                </a:lnTo>
                <a:lnTo>
                  <a:pt x="561" y="389"/>
                </a:lnTo>
                <a:lnTo>
                  <a:pt x="568" y="386"/>
                </a:lnTo>
                <a:lnTo>
                  <a:pt x="574" y="380"/>
                </a:lnTo>
                <a:lnTo>
                  <a:pt x="581" y="372"/>
                </a:lnTo>
                <a:lnTo>
                  <a:pt x="568" y="366"/>
                </a:lnTo>
                <a:lnTo>
                  <a:pt x="554" y="361"/>
                </a:lnTo>
                <a:lnTo>
                  <a:pt x="541" y="358"/>
                </a:lnTo>
                <a:lnTo>
                  <a:pt x="526" y="356"/>
                </a:lnTo>
                <a:lnTo>
                  <a:pt x="511" y="351"/>
                </a:lnTo>
                <a:lnTo>
                  <a:pt x="493" y="345"/>
                </a:lnTo>
                <a:lnTo>
                  <a:pt x="483" y="341"/>
                </a:lnTo>
                <a:lnTo>
                  <a:pt x="473" y="336"/>
                </a:lnTo>
                <a:lnTo>
                  <a:pt x="462" y="329"/>
                </a:lnTo>
                <a:lnTo>
                  <a:pt x="450" y="322"/>
                </a:lnTo>
                <a:lnTo>
                  <a:pt x="443" y="319"/>
                </a:lnTo>
                <a:lnTo>
                  <a:pt x="435" y="315"/>
                </a:lnTo>
                <a:lnTo>
                  <a:pt x="429" y="312"/>
                </a:lnTo>
                <a:lnTo>
                  <a:pt x="423" y="307"/>
                </a:lnTo>
                <a:lnTo>
                  <a:pt x="412" y="298"/>
                </a:lnTo>
                <a:lnTo>
                  <a:pt x="405" y="293"/>
                </a:lnTo>
                <a:lnTo>
                  <a:pt x="396" y="286"/>
                </a:lnTo>
                <a:lnTo>
                  <a:pt x="389" y="279"/>
                </a:lnTo>
                <a:lnTo>
                  <a:pt x="383" y="271"/>
                </a:lnTo>
                <a:lnTo>
                  <a:pt x="377" y="263"/>
                </a:lnTo>
                <a:lnTo>
                  <a:pt x="372" y="254"/>
                </a:lnTo>
                <a:lnTo>
                  <a:pt x="368" y="246"/>
                </a:lnTo>
                <a:lnTo>
                  <a:pt x="366" y="236"/>
                </a:lnTo>
                <a:lnTo>
                  <a:pt x="363" y="226"/>
                </a:lnTo>
                <a:lnTo>
                  <a:pt x="362" y="216"/>
                </a:lnTo>
                <a:lnTo>
                  <a:pt x="361" y="206"/>
                </a:lnTo>
                <a:lnTo>
                  <a:pt x="361" y="195"/>
                </a:lnTo>
                <a:lnTo>
                  <a:pt x="361" y="186"/>
                </a:lnTo>
                <a:lnTo>
                  <a:pt x="364" y="165"/>
                </a:lnTo>
                <a:lnTo>
                  <a:pt x="369" y="145"/>
                </a:lnTo>
                <a:lnTo>
                  <a:pt x="369" y="138"/>
                </a:lnTo>
                <a:lnTo>
                  <a:pt x="369" y="129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7" name="Freeform 1855"/>
          <p:cNvSpPr>
            <a:spLocks/>
          </p:cNvSpPr>
          <p:nvPr/>
        </p:nvSpPr>
        <p:spPr bwMode="auto">
          <a:xfrm>
            <a:off x="2519363" y="3396573"/>
            <a:ext cx="307975" cy="295275"/>
          </a:xfrm>
          <a:custGeom>
            <a:avLst/>
            <a:gdLst>
              <a:gd name="T0" fmla="*/ 2147483647 w 581"/>
              <a:gd name="T1" fmla="*/ 2147483647 h 558"/>
              <a:gd name="T2" fmla="*/ 2147483647 w 581"/>
              <a:gd name="T3" fmla="*/ 2147483647 h 558"/>
              <a:gd name="T4" fmla="*/ 2147483647 w 581"/>
              <a:gd name="T5" fmla="*/ 2147483647 h 558"/>
              <a:gd name="T6" fmla="*/ 2147483647 w 581"/>
              <a:gd name="T7" fmla="*/ 2147483647 h 558"/>
              <a:gd name="T8" fmla="*/ 2147483647 w 581"/>
              <a:gd name="T9" fmla="*/ 0 h 558"/>
              <a:gd name="T10" fmla="*/ 2147483647 w 581"/>
              <a:gd name="T11" fmla="*/ 2147483647 h 558"/>
              <a:gd name="T12" fmla="*/ 2147483647 w 581"/>
              <a:gd name="T13" fmla="*/ 2147483647 h 558"/>
              <a:gd name="T14" fmla="*/ 2147483647 w 581"/>
              <a:gd name="T15" fmla="*/ 2147483647 h 558"/>
              <a:gd name="T16" fmla="*/ 2147483647 w 581"/>
              <a:gd name="T17" fmla="*/ 2147483647 h 558"/>
              <a:gd name="T18" fmla="*/ 2147483647 w 581"/>
              <a:gd name="T19" fmla="*/ 2147483647 h 558"/>
              <a:gd name="T20" fmla="*/ 2147483647 w 581"/>
              <a:gd name="T21" fmla="*/ 2147483647 h 558"/>
              <a:gd name="T22" fmla="*/ 2147483647 w 581"/>
              <a:gd name="T23" fmla="*/ 2147483647 h 558"/>
              <a:gd name="T24" fmla="*/ 2147483647 w 581"/>
              <a:gd name="T25" fmla="*/ 2147483647 h 558"/>
              <a:gd name="T26" fmla="*/ 2147483647 w 581"/>
              <a:gd name="T27" fmla="*/ 2147483647 h 558"/>
              <a:gd name="T28" fmla="*/ 2147483647 w 581"/>
              <a:gd name="T29" fmla="*/ 2147483647 h 558"/>
              <a:gd name="T30" fmla="*/ 2147483647 w 581"/>
              <a:gd name="T31" fmla="*/ 2147483647 h 558"/>
              <a:gd name="T32" fmla="*/ 2147483647 w 581"/>
              <a:gd name="T33" fmla="*/ 2147483647 h 558"/>
              <a:gd name="T34" fmla="*/ 2147483647 w 581"/>
              <a:gd name="T35" fmla="*/ 2147483647 h 558"/>
              <a:gd name="T36" fmla="*/ 2147483647 w 581"/>
              <a:gd name="T37" fmla="*/ 2147483647 h 558"/>
              <a:gd name="T38" fmla="*/ 2147483647 w 581"/>
              <a:gd name="T39" fmla="*/ 2147483647 h 558"/>
              <a:gd name="T40" fmla="*/ 2147483647 w 581"/>
              <a:gd name="T41" fmla="*/ 2147483647 h 558"/>
              <a:gd name="T42" fmla="*/ 2147483647 w 581"/>
              <a:gd name="T43" fmla="*/ 2147483647 h 558"/>
              <a:gd name="T44" fmla="*/ 2147483647 w 581"/>
              <a:gd name="T45" fmla="*/ 2147483647 h 558"/>
              <a:gd name="T46" fmla="*/ 2147483647 w 581"/>
              <a:gd name="T47" fmla="*/ 2147483647 h 558"/>
              <a:gd name="T48" fmla="*/ 2147483647 w 581"/>
              <a:gd name="T49" fmla="*/ 2147483647 h 558"/>
              <a:gd name="T50" fmla="*/ 2147483647 w 581"/>
              <a:gd name="T51" fmla="*/ 2147483647 h 558"/>
              <a:gd name="T52" fmla="*/ 2147483647 w 581"/>
              <a:gd name="T53" fmla="*/ 2147483647 h 558"/>
              <a:gd name="T54" fmla="*/ 2147483647 w 581"/>
              <a:gd name="T55" fmla="*/ 2147483647 h 558"/>
              <a:gd name="T56" fmla="*/ 2147483647 w 581"/>
              <a:gd name="T57" fmla="*/ 2147483647 h 558"/>
              <a:gd name="T58" fmla="*/ 2147483647 w 581"/>
              <a:gd name="T59" fmla="*/ 2147483647 h 558"/>
              <a:gd name="T60" fmla="*/ 2147483647 w 581"/>
              <a:gd name="T61" fmla="*/ 2147483647 h 558"/>
              <a:gd name="T62" fmla="*/ 2147483647 w 581"/>
              <a:gd name="T63" fmla="*/ 2147483647 h 558"/>
              <a:gd name="T64" fmla="*/ 2147483647 w 581"/>
              <a:gd name="T65" fmla="*/ 2147483647 h 558"/>
              <a:gd name="T66" fmla="*/ 2147483647 w 581"/>
              <a:gd name="T67" fmla="*/ 2147483647 h 558"/>
              <a:gd name="T68" fmla="*/ 2147483647 w 581"/>
              <a:gd name="T69" fmla="*/ 2147483647 h 558"/>
              <a:gd name="T70" fmla="*/ 2147483647 w 581"/>
              <a:gd name="T71" fmla="*/ 2147483647 h 558"/>
              <a:gd name="T72" fmla="*/ 2147483647 w 581"/>
              <a:gd name="T73" fmla="*/ 2147483647 h 558"/>
              <a:gd name="T74" fmla="*/ 2147483647 w 581"/>
              <a:gd name="T75" fmla="*/ 2147483647 h 558"/>
              <a:gd name="T76" fmla="*/ 2147483647 w 581"/>
              <a:gd name="T77" fmla="*/ 2147483647 h 558"/>
              <a:gd name="T78" fmla="*/ 2147483647 w 581"/>
              <a:gd name="T79" fmla="*/ 2147483647 h 558"/>
              <a:gd name="T80" fmla="*/ 2147483647 w 581"/>
              <a:gd name="T81" fmla="*/ 2147483647 h 558"/>
              <a:gd name="T82" fmla="*/ 2147483647 w 581"/>
              <a:gd name="T83" fmla="*/ 2147483647 h 558"/>
              <a:gd name="T84" fmla="*/ 2147483647 w 581"/>
              <a:gd name="T85" fmla="*/ 2147483647 h 558"/>
              <a:gd name="T86" fmla="*/ 2147483647 w 581"/>
              <a:gd name="T87" fmla="*/ 2147483647 h 558"/>
              <a:gd name="T88" fmla="*/ 2147483647 w 581"/>
              <a:gd name="T89" fmla="*/ 2147483647 h 558"/>
              <a:gd name="T90" fmla="*/ 2147483647 w 581"/>
              <a:gd name="T91" fmla="*/ 2147483647 h 558"/>
              <a:gd name="T92" fmla="*/ 2147483647 w 581"/>
              <a:gd name="T93" fmla="*/ 2147483647 h 558"/>
              <a:gd name="T94" fmla="*/ 2147483647 w 581"/>
              <a:gd name="T95" fmla="*/ 2147483647 h 558"/>
              <a:gd name="T96" fmla="*/ 2147483647 w 581"/>
              <a:gd name="T97" fmla="*/ 2147483647 h 558"/>
              <a:gd name="T98" fmla="*/ 2147483647 w 581"/>
              <a:gd name="T99" fmla="*/ 2147483647 h 558"/>
              <a:gd name="T100" fmla="*/ 2147483647 w 581"/>
              <a:gd name="T101" fmla="*/ 2147483647 h 558"/>
              <a:gd name="T102" fmla="*/ 2147483647 w 581"/>
              <a:gd name="T103" fmla="*/ 2147483647 h 558"/>
              <a:gd name="T104" fmla="*/ 2147483647 w 581"/>
              <a:gd name="T105" fmla="*/ 2147483647 h 558"/>
              <a:gd name="T106" fmla="*/ 2147483647 w 581"/>
              <a:gd name="T107" fmla="*/ 2147483647 h 558"/>
              <a:gd name="T108" fmla="*/ 2147483647 w 581"/>
              <a:gd name="T109" fmla="*/ 2147483647 h 558"/>
              <a:gd name="T110" fmla="*/ 2147483647 w 581"/>
              <a:gd name="T111" fmla="*/ 2147483647 h 558"/>
              <a:gd name="T112" fmla="*/ 2147483647 w 581"/>
              <a:gd name="T113" fmla="*/ 2147483647 h 558"/>
              <a:gd name="T114" fmla="*/ 2147483647 w 581"/>
              <a:gd name="T115" fmla="*/ 2147483647 h 558"/>
              <a:gd name="T116" fmla="*/ 2147483647 w 581"/>
              <a:gd name="T117" fmla="*/ 2147483647 h 558"/>
              <a:gd name="T118" fmla="*/ 2147483647 w 581"/>
              <a:gd name="T119" fmla="*/ 2147483647 h 558"/>
              <a:gd name="T120" fmla="*/ 2147483647 w 581"/>
              <a:gd name="T121" fmla="*/ 2147483647 h 558"/>
              <a:gd name="T122" fmla="*/ 2147483647 w 581"/>
              <a:gd name="T123" fmla="*/ 2147483647 h 558"/>
              <a:gd name="T124" fmla="*/ 2147483647 w 581"/>
              <a:gd name="T125" fmla="*/ 2147483647 h 55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81"/>
              <a:gd name="T190" fmla="*/ 0 h 558"/>
              <a:gd name="T191" fmla="*/ 581 w 581"/>
              <a:gd name="T192" fmla="*/ 558 h 558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81" h="558">
                <a:moveTo>
                  <a:pt x="369" y="129"/>
                </a:moveTo>
                <a:lnTo>
                  <a:pt x="368" y="121"/>
                </a:lnTo>
                <a:lnTo>
                  <a:pt x="364" y="112"/>
                </a:lnTo>
                <a:lnTo>
                  <a:pt x="360" y="104"/>
                </a:lnTo>
                <a:lnTo>
                  <a:pt x="352" y="95"/>
                </a:lnTo>
                <a:lnTo>
                  <a:pt x="342" y="87"/>
                </a:lnTo>
                <a:lnTo>
                  <a:pt x="331" y="77"/>
                </a:lnTo>
                <a:lnTo>
                  <a:pt x="326" y="71"/>
                </a:lnTo>
                <a:lnTo>
                  <a:pt x="323" y="64"/>
                </a:lnTo>
                <a:lnTo>
                  <a:pt x="318" y="58"/>
                </a:lnTo>
                <a:lnTo>
                  <a:pt x="315" y="52"/>
                </a:lnTo>
                <a:lnTo>
                  <a:pt x="313" y="45"/>
                </a:lnTo>
                <a:lnTo>
                  <a:pt x="311" y="38"/>
                </a:lnTo>
                <a:lnTo>
                  <a:pt x="311" y="29"/>
                </a:lnTo>
                <a:lnTo>
                  <a:pt x="312" y="20"/>
                </a:lnTo>
                <a:lnTo>
                  <a:pt x="309" y="14"/>
                </a:lnTo>
                <a:lnTo>
                  <a:pt x="306" y="8"/>
                </a:lnTo>
                <a:lnTo>
                  <a:pt x="286" y="5"/>
                </a:lnTo>
                <a:lnTo>
                  <a:pt x="260" y="1"/>
                </a:lnTo>
                <a:lnTo>
                  <a:pt x="249" y="0"/>
                </a:lnTo>
                <a:lnTo>
                  <a:pt x="240" y="0"/>
                </a:lnTo>
                <a:lnTo>
                  <a:pt x="236" y="0"/>
                </a:lnTo>
                <a:lnTo>
                  <a:pt x="232" y="0"/>
                </a:lnTo>
                <a:lnTo>
                  <a:pt x="230" y="1"/>
                </a:lnTo>
                <a:lnTo>
                  <a:pt x="230" y="2"/>
                </a:lnTo>
                <a:lnTo>
                  <a:pt x="229" y="12"/>
                </a:lnTo>
                <a:lnTo>
                  <a:pt x="227" y="12"/>
                </a:lnTo>
                <a:lnTo>
                  <a:pt x="226" y="12"/>
                </a:lnTo>
                <a:lnTo>
                  <a:pt x="225" y="14"/>
                </a:lnTo>
                <a:lnTo>
                  <a:pt x="224" y="16"/>
                </a:lnTo>
                <a:lnTo>
                  <a:pt x="224" y="19"/>
                </a:lnTo>
                <a:lnTo>
                  <a:pt x="224" y="27"/>
                </a:lnTo>
                <a:lnTo>
                  <a:pt x="224" y="34"/>
                </a:lnTo>
                <a:lnTo>
                  <a:pt x="226" y="51"/>
                </a:lnTo>
                <a:lnTo>
                  <a:pt x="227" y="62"/>
                </a:lnTo>
                <a:lnTo>
                  <a:pt x="235" y="68"/>
                </a:lnTo>
                <a:lnTo>
                  <a:pt x="240" y="77"/>
                </a:lnTo>
                <a:lnTo>
                  <a:pt x="243" y="85"/>
                </a:lnTo>
                <a:lnTo>
                  <a:pt x="244" y="94"/>
                </a:lnTo>
                <a:lnTo>
                  <a:pt x="226" y="94"/>
                </a:lnTo>
                <a:lnTo>
                  <a:pt x="209" y="91"/>
                </a:lnTo>
                <a:lnTo>
                  <a:pt x="202" y="89"/>
                </a:lnTo>
                <a:lnTo>
                  <a:pt x="197" y="84"/>
                </a:lnTo>
                <a:lnTo>
                  <a:pt x="194" y="80"/>
                </a:lnTo>
                <a:lnTo>
                  <a:pt x="193" y="78"/>
                </a:lnTo>
                <a:lnTo>
                  <a:pt x="192" y="73"/>
                </a:lnTo>
                <a:lnTo>
                  <a:pt x="191" y="68"/>
                </a:lnTo>
                <a:lnTo>
                  <a:pt x="200" y="62"/>
                </a:lnTo>
                <a:lnTo>
                  <a:pt x="208" y="57"/>
                </a:lnTo>
                <a:lnTo>
                  <a:pt x="211" y="53"/>
                </a:lnTo>
                <a:lnTo>
                  <a:pt x="214" y="50"/>
                </a:lnTo>
                <a:lnTo>
                  <a:pt x="214" y="47"/>
                </a:lnTo>
                <a:lnTo>
                  <a:pt x="211" y="46"/>
                </a:lnTo>
                <a:lnTo>
                  <a:pt x="209" y="45"/>
                </a:lnTo>
                <a:lnTo>
                  <a:pt x="204" y="44"/>
                </a:lnTo>
                <a:lnTo>
                  <a:pt x="193" y="40"/>
                </a:lnTo>
                <a:lnTo>
                  <a:pt x="181" y="34"/>
                </a:lnTo>
                <a:lnTo>
                  <a:pt x="175" y="30"/>
                </a:lnTo>
                <a:lnTo>
                  <a:pt x="169" y="24"/>
                </a:lnTo>
                <a:lnTo>
                  <a:pt x="165" y="17"/>
                </a:lnTo>
                <a:lnTo>
                  <a:pt x="160" y="7"/>
                </a:lnTo>
                <a:lnTo>
                  <a:pt x="149" y="11"/>
                </a:lnTo>
                <a:lnTo>
                  <a:pt x="128" y="18"/>
                </a:lnTo>
                <a:lnTo>
                  <a:pt x="106" y="25"/>
                </a:lnTo>
                <a:lnTo>
                  <a:pt x="93" y="31"/>
                </a:lnTo>
                <a:lnTo>
                  <a:pt x="87" y="42"/>
                </a:lnTo>
                <a:lnTo>
                  <a:pt x="84" y="51"/>
                </a:lnTo>
                <a:lnTo>
                  <a:pt x="84" y="58"/>
                </a:lnTo>
                <a:lnTo>
                  <a:pt x="84" y="61"/>
                </a:lnTo>
                <a:lnTo>
                  <a:pt x="85" y="62"/>
                </a:lnTo>
                <a:lnTo>
                  <a:pt x="87" y="66"/>
                </a:lnTo>
                <a:lnTo>
                  <a:pt x="93" y="68"/>
                </a:lnTo>
                <a:lnTo>
                  <a:pt x="96" y="72"/>
                </a:lnTo>
                <a:lnTo>
                  <a:pt x="99" y="77"/>
                </a:lnTo>
                <a:lnTo>
                  <a:pt x="99" y="82"/>
                </a:lnTo>
                <a:lnTo>
                  <a:pt x="101" y="88"/>
                </a:lnTo>
                <a:lnTo>
                  <a:pt x="103" y="93"/>
                </a:lnTo>
                <a:lnTo>
                  <a:pt x="95" y="99"/>
                </a:lnTo>
                <a:lnTo>
                  <a:pt x="84" y="107"/>
                </a:lnTo>
                <a:lnTo>
                  <a:pt x="71" y="116"/>
                </a:lnTo>
                <a:lnTo>
                  <a:pt x="56" y="123"/>
                </a:lnTo>
                <a:lnTo>
                  <a:pt x="28" y="138"/>
                </a:lnTo>
                <a:lnTo>
                  <a:pt x="5" y="148"/>
                </a:lnTo>
                <a:lnTo>
                  <a:pt x="2" y="154"/>
                </a:lnTo>
                <a:lnTo>
                  <a:pt x="0" y="158"/>
                </a:lnTo>
                <a:lnTo>
                  <a:pt x="7" y="171"/>
                </a:lnTo>
                <a:lnTo>
                  <a:pt x="13" y="180"/>
                </a:lnTo>
                <a:lnTo>
                  <a:pt x="18" y="183"/>
                </a:lnTo>
                <a:lnTo>
                  <a:pt x="24" y="187"/>
                </a:lnTo>
                <a:lnTo>
                  <a:pt x="33" y="191"/>
                </a:lnTo>
                <a:lnTo>
                  <a:pt x="44" y="194"/>
                </a:lnTo>
                <a:lnTo>
                  <a:pt x="55" y="197"/>
                </a:lnTo>
                <a:lnTo>
                  <a:pt x="66" y="200"/>
                </a:lnTo>
                <a:lnTo>
                  <a:pt x="76" y="206"/>
                </a:lnTo>
                <a:lnTo>
                  <a:pt x="85" y="211"/>
                </a:lnTo>
                <a:lnTo>
                  <a:pt x="90" y="213"/>
                </a:lnTo>
                <a:lnTo>
                  <a:pt x="95" y="214"/>
                </a:lnTo>
                <a:lnTo>
                  <a:pt x="100" y="214"/>
                </a:lnTo>
                <a:lnTo>
                  <a:pt x="106" y="214"/>
                </a:lnTo>
                <a:lnTo>
                  <a:pt x="112" y="213"/>
                </a:lnTo>
                <a:lnTo>
                  <a:pt x="120" y="210"/>
                </a:lnTo>
                <a:lnTo>
                  <a:pt x="127" y="205"/>
                </a:lnTo>
                <a:lnTo>
                  <a:pt x="136" y="200"/>
                </a:lnTo>
                <a:lnTo>
                  <a:pt x="142" y="197"/>
                </a:lnTo>
                <a:lnTo>
                  <a:pt x="149" y="195"/>
                </a:lnTo>
                <a:lnTo>
                  <a:pt x="156" y="195"/>
                </a:lnTo>
                <a:lnTo>
                  <a:pt x="164" y="197"/>
                </a:lnTo>
                <a:lnTo>
                  <a:pt x="170" y="198"/>
                </a:lnTo>
                <a:lnTo>
                  <a:pt x="176" y="202"/>
                </a:lnTo>
                <a:lnTo>
                  <a:pt x="182" y="205"/>
                </a:lnTo>
                <a:lnTo>
                  <a:pt x="187" y="210"/>
                </a:lnTo>
                <a:lnTo>
                  <a:pt x="193" y="214"/>
                </a:lnTo>
                <a:lnTo>
                  <a:pt x="202" y="217"/>
                </a:lnTo>
                <a:lnTo>
                  <a:pt x="213" y="221"/>
                </a:lnTo>
                <a:lnTo>
                  <a:pt x="227" y="221"/>
                </a:lnTo>
                <a:lnTo>
                  <a:pt x="221" y="232"/>
                </a:lnTo>
                <a:lnTo>
                  <a:pt x="220" y="233"/>
                </a:lnTo>
                <a:lnTo>
                  <a:pt x="221" y="232"/>
                </a:lnTo>
                <a:lnTo>
                  <a:pt x="224" y="237"/>
                </a:lnTo>
                <a:lnTo>
                  <a:pt x="224" y="246"/>
                </a:lnTo>
                <a:lnTo>
                  <a:pt x="224" y="255"/>
                </a:lnTo>
                <a:lnTo>
                  <a:pt x="222" y="265"/>
                </a:lnTo>
                <a:lnTo>
                  <a:pt x="224" y="275"/>
                </a:lnTo>
                <a:lnTo>
                  <a:pt x="226" y="284"/>
                </a:lnTo>
                <a:lnTo>
                  <a:pt x="230" y="287"/>
                </a:lnTo>
                <a:lnTo>
                  <a:pt x="232" y="290"/>
                </a:lnTo>
                <a:lnTo>
                  <a:pt x="237" y="291"/>
                </a:lnTo>
                <a:lnTo>
                  <a:pt x="242" y="291"/>
                </a:lnTo>
                <a:lnTo>
                  <a:pt x="252" y="301"/>
                </a:lnTo>
                <a:lnTo>
                  <a:pt x="263" y="309"/>
                </a:lnTo>
                <a:lnTo>
                  <a:pt x="269" y="314"/>
                </a:lnTo>
                <a:lnTo>
                  <a:pt x="276" y="317"/>
                </a:lnTo>
                <a:lnTo>
                  <a:pt x="282" y="320"/>
                </a:lnTo>
                <a:lnTo>
                  <a:pt x="287" y="322"/>
                </a:lnTo>
                <a:lnTo>
                  <a:pt x="287" y="326"/>
                </a:lnTo>
                <a:lnTo>
                  <a:pt x="289" y="329"/>
                </a:lnTo>
                <a:lnTo>
                  <a:pt x="285" y="337"/>
                </a:lnTo>
                <a:lnTo>
                  <a:pt x="279" y="350"/>
                </a:lnTo>
                <a:lnTo>
                  <a:pt x="275" y="356"/>
                </a:lnTo>
                <a:lnTo>
                  <a:pt x="271" y="361"/>
                </a:lnTo>
                <a:lnTo>
                  <a:pt x="268" y="363"/>
                </a:lnTo>
                <a:lnTo>
                  <a:pt x="265" y="364"/>
                </a:lnTo>
                <a:lnTo>
                  <a:pt x="265" y="373"/>
                </a:lnTo>
                <a:lnTo>
                  <a:pt x="268" y="380"/>
                </a:lnTo>
                <a:lnTo>
                  <a:pt x="270" y="386"/>
                </a:lnTo>
                <a:lnTo>
                  <a:pt x="274" y="392"/>
                </a:lnTo>
                <a:lnTo>
                  <a:pt x="281" y="404"/>
                </a:lnTo>
                <a:lnTo>
                  <a:pt x="289" y="418"/>
                </a:lnTo>
                <a:lnTo>
                  <a:pt x="289" y="423"/>
                </a:lnTo>
                <a:lnTo>
                  <a:pt x="290" y="428"/>
                </a:lnTo>
                <a:lnTo>
                  <a:pt x="292" y="433"/>
                </a:lnTo>
                <a:lnTo>
                  <a:pt x="296" y="437"/>
                </a:lnTo>
                <a:lnTo>
                  <a:pt x="304" y="444"/>
                </a:lnTo>
                <a:lnTo>
                  <a:pt x="315" y="450"/>
                </a:lnTo>
                <a:lnTo>
                  <a:pt x="344" y="461"/>
                </a:lnTo>
                <a:lnTo>
                  <a:pt x="373" y="472"/>
                </a:lnTo>
                <a:lnTo>
                  <a:pt x="379" y="474"/>
                </a:lnTo>
                <a:lnTo>
                  <a:pt x="388" y="477"/>
                </a:lnTo>
                <a:lnTo>
                  <a:pt x="395" y="477"/>
                </a:lnTo>
                <a:lnTo>
                  <a:pt x="400" y="478"/>
                </a:lnTo>
                <a:lnTo>
                  <a:pt x="405" y="479"/>
                </a:lnTo>
                <a:lnTo>
                  <a:pt x="410" y="481"/>
                </a:lnTo>
                <a:lnTo>
                  <a:pt x="418" y="486"/>
                </a:lnTo>
                <a:lnTo>
                  <a:pt x="428" y="489"/>
                </a:lnTo>
                <a:lnTo>
                  <a:pt x="433" y="492"/>
                </a:lnTo>
                <a:lnTo>
                  <a:pt x="435" y="494"/>
                </a:lnTo>
                <a:lnTo>
                  <a:pt x="437" y="497"/>
                </a:lnTo>
                <a:lnTo>
                  <a:pt x="438" y="499"/>
                </a:lnTo>
                <a:lnTo>
                  <a:pt x="440" y="503"/>
                </a:lnTo>
                <a:lnTo>
                  <a:pt x="444" y="505"/>
                </a:lnTo>
                <a:lnTo>
                  <a:pt x="451" y="508"/>
                </a:lnTo>
                <a:lnTo>
                  <a:pt x="462" y="510"/>
                </a:lnTo>
                <a:lnTo>
                  <a:pt x="470" y="522"/>
                </a:lnTo>
                <a:lnTo>
                  <a:pt x="477" y="536"/>
                </a:lnTo>
                <a:lnTo>
                  <a:pt x="481" y="542"/>
                </a:lnTo>
                <a:lnTo>
                  <a:pt x="484" y="548"/>
                </a:lnTo>
                <a:lnTo>
                  <a:pt x="489" y="552"/>
                </a:lnTo>
                <a:lnTo>
                  <a:pt x="494" y="555"/>
                </a:lnTo>
                <a:lnTo>
                  <a:pt x="498" y="557"/>
                </a:lnTo>
                <a:lnTo>
                  <a:pt x="503" y="558"/>
                </a:lnTo>
                <a:lnTo>
                  <a:pt x="506" y="558"/>
                </a:lnTo>
                <a:lnTo>
                  <a:pt x="511" y="558"/>
                </a:lnTo>
                <a:lnTo>
                  <a:pt x="517" y="554"/>
                </a:lnTo>
                <a:lnTo>
                  <a:pt x="524" y="550"/>
                </a:lnTo>
                <a:lnTo>
                  <a:pt x="525" y="548"/>
                </a:lnTo>
                <a:lnTo>
                  <a:pt x="525" y="545"/>
                </a:lnTo>
                <a:lnTo>
                  <a:pt x="525" y="544"/>
                </a:lnTo>
                <a:lnTo>
                  <a:pt x="524" y="543"/>
                </a:lnTo>
                <a:lnTo>
                  <a:pt x="532" y="543"/>
                </a:lnTo>
                <a:lnTo>
                  <a:pt x="547" y="543"/>
                </a:lnTo>
                <a:lnTo>
                  <a:pt x="560" y="543"/>
                </a:lnTo>
                <a:lnTo>
                  <a:pt x="569" y="542"/>
                </a:lnTo>
                <a:lnTo>
                  <a:pt x="565" y="533"/>
                </a:lnTo>
                <a:lnTo>
                  <a:pt x="561" y="525"/>
                </a:lnTo>
                <a:lnTo>
                  <a:pt x="555" y="516"/>
                </a:lnTo>
                <a:lnTo>
                  <a:pt x="553" y="510"/>
                </a:lnTo>
                <a:lnTo>
                  <a:pt x="537" y="500"/>
                </a:lnTo>
                <a:lnTo>
                  <a:pt x="521" y="487"/>
                </a:lnTo>
                <a:lnTo>
                  <a:pt x="524" y="484"/>
                </a:lnTo>
                <a:lnTo>
                  <a:pt x="522" y="477"/>
                </a:lnTo>
                <a:lnTo>
                  <a:pt x="524" y="472"/>
                </a:lnTo>
                <a:lnTo>
                  <a:pt x="525" y="467"/>
                </a:lnTo>
                <a:lnTo>
                  <a:pt x="528" y="461"/>
                </a:lnTo>
                <a:lnTo>
                  <a:pt x="533" y="455"/>
                </a:lnTo>
                <a:lnTo>
                  <a:pt x="535" y="452"/>
                </a:lnTo>
                <a:lnTo>
                  <a:pt x="535" y="451"/>
                </a:lnTo>
                <a:lnTo>
                  <a:pt x="533" y="450"/>
                </a:lnTo>
                <a:lnTo>
                  <a:pt x="531" y="449"/>
                </a:lnTo>
                <a:lnTo>
                  <a:pt x="524" y="445"/>
                </a:lnTo>
                <a:lnTo>
                  <a:pt x="515" y="441"/>
                </a:lnTo>
                <a:lnTo>
                  <a:pt x="530" y="429"/>
                </a:lnTo>
                <a:lnTo>
                  <a:pt x="538" y="421"/>
                </a:lnTo>
                <a:lnTo>
                  <a:pt x="543" y="415"/>
                </a:lnTo>
                <a:lnTo>
                  <a:pt x="544" y="411"/>
                </a:lnTo>
                <a:lnTo>
                  <a:pt x="546" y="408"/>
                </a:lnTo>
                <a:lnTo>
                  <a:pt x="546" y="405"/>
                </a:lnTo>
                <a:lnTo>
                  <a:pt x="549" y="400"/>
                </a:lnTo>
                <a:lnTo>
                  <a:pt x="555" y="391"/>
                </a:lnTo>
                <a:lnTo>
                  <a:pt x="561" y="389"/>
                </a:lnTo>
                <a:lnTo>
                  <a:pt x="568" y="386"/>
                </a:lnTo>
                <a:lnTo>
                  <a:pt x="574" y="380"/>
                </a:lnTo>
                <a:lnTo>
                  <a:pt x="581" y="372"/>
                </a:lnTo>
                <a:lnTo>
                  <a:pt x="568" y="366"/>
                </a:lnTo>
                <a:lnTo>
                  <a:pt x="554" y="361"/>
                </a:lnTo>
                <a:lnTo>
                  <a:pt x="541" y="358"/>
                </a:lnTo>
                <a:lnTo>
                  <a:pt x="526" y="356"/>
                </a:lnTo>
                <a:lnTo>
                  <a:pt x="511" y="351"/>
                </a:lnTo>
                <a:lnTo>
                  <a:pt x="493" y="345"/>
                </a:lnTo>
                <a:lnTo>
                  <a:pt x="483" y="341"/>
                </a:lnTo>
                <a:lnTo>
                  <a:pt x="473" y="336"/>
                </a:lnTo>
                <a:lnTo>
                  <a:pt x="462" y="329"/>
                </a:lnTo>
                <a:lnTo>
                  <a:pt x="450" y="322"/>
                </a:lnTo>
                <a:lnTo>
                  <a:pt x="443" y="319"/>
                </a:lnTo>
                <a:lnTo>
                  <a:pt x="435" y="315"/>
                </a:lnTo>
                <a:lnTo>
                  <a:pt x="429" y="312"/>
                </a:lnTo>
                <a:lnTo>
                  <a:pt x="423" y="307"/>
                </a:lnTo>
                <a:lnTo>
                  <a:pt x="412" y="298"/>
                </a:lnTo>
                <a:lnTo>
                  <a:pt x="405" y="293"/>
                </a:lnTo>
                <a:lnTo>
                  <a:pt x="396" y="286"/>
                </a:lnTo>
                <a:lnTo>
                  <a:pt x="389" y="279"/>
                </a:lnTo>
                <a:lnTo>
                  <a:pt x="383" y="271"/>
                </a:lnTo>
                <a:lnTo>
                  <a:pt x="377" y="263"/>
                </a:lnTo>
                <a:lnTo>
                  <a:pt x="372" y="254"/>
                </a:lnTo>
                <a:lnTo>
                  <a:pt x="368" y="246"/>
                </a:lnTo>
                <a:lnTo>
                  <a:pt x="366" y="236"/>
                </a:lnTo>
                <a:lnTo>
                  <a:pt x="363" y="226"/>
                </a:lnTo>
                <a:lnTo>
                  <a:pt x="362" y="216"/>
                </a:lnTo>
                <a:lnTo>
                  <a:pt x="361" y="206"/>
                </a:lnTo>
                <a:lnTo>
                  <a:pt x="361" y="195"/>
                </a:lnTo>
                <a:lnTo>
                  <a:pt x="361" y="186"/>
                </a:lnTo>
                <a:lnTo>
                  <a:pt x="364" y="165"/>
                </a:lnTo>
                <a:lnTo>
                  <a:pt x="369" y="145"/>
                </a:lnTo>
                <a:lnTo>
                  <a:pt x="369" y="138"/>
                </a:lnTo>
                <a:lnTo>
                  <a:pt x="369" y="129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8" name="Freeform 1856"/>
          <p:cNvSpPr>
            <a:spLocks/>
          </p:cNvSpPr>
          <p:nvPr/>
        </p:nvSpPr>
        <p:spPr bwMode="auto">
          <a:xfrm>
            <a:off x="2817813" y="3648985"/>
            <a:ext cx="31750" cy="25400"/>
          </a:xfrm>
          <a:custGeom>
            <a:avLst/>
            <a:gdLst>
              <a:gd name="T0" fmla="*/ 2147483647 w 60"/>
              <a:gd name="T1" fmla="*/ 2147483647 h 50"/>
              <a:gd name="T2" fmla="*/ 2147483647 w 60"/>
              <a:gd name="T3" fmla="*/ 2147483647 h 50"/>
              <a:gd name="T4" fmla="*/ 2147483647 w 60"/>
              <a:gd name="T5" fmla="*/ 2147483647 h 50"/>
              <a:gd name="T6" fmla="*/ 2147483647 w 60"/>
              <a:gd name="T7" fmla="*/ 0 h 50"/>
              <a:gd name="T8" fmla="*/ 2147483647 w 60"/>
              <a:gd name="T9" fmla="*/ 0 h 50"/>
              <a:gd name="T10" fmla="*/ 2147483647 w 60"/>
              <a:gd name="T11" fmla="*/ 0 h 50"/>
              <a:gd name="T12" fmla="*/ 2147483647 w 60"/>
              <a:gd name="T13" fmla="*/ 2147483647 h 50"/>
              <a:gd name="T14" fmla="*/ 2147483647 w 60"/>
              <a:gd name="T15" fmla="*/ 2147483647 h 50"/>
              <a:gd name="T16" fmla="*/ 2147483647 w 60"/>
              <a:gd name="T17" fmla="*/ 2147483647 h 50"/>
              <a:gd name="T18" fmla="*/ 2147483647 w 60"/>
              <a:gd name="T19" fmla="*/ 2147483647 h 50"/>
              <a:gd name="T20" fmla="*/ 2147483647 w 60"/>
              <a:gd name="T21" fmla="*/ 2147483647 h 50"/>
              <a:gd name="T22" fmla="*/ 2147483647 w 60"/>
              <a:gd name="T23" fmla="*/ 2147483647 h 50"/>
              <a:gd name="T24" fmla="*/ 2147483647 w 60"/>
              <a:gd name="T25" fmla="*/ 2147483647 h 50"/>
              <a:gd name="T26" fmla="*/ 0 w 60"/>
              <a:gd name="T27" fmla="*/ 2147483647 h 50"/>
              <a:gd name="T28" fmla="*/ 0 w 60"/>
              <a:gd name="T29" fmla="*/ 2147483647 h 50"/>
              <a:gd name="T30" fmla="*/ 0 w 60"/>
              <a:gd name="T31" fmla="*/ 2147483647 h 50"/>
              <a:gd name="T32" fmla="*/ 2147483647 w 60"/>
              <a:gd name="T33" fmla="*/ 2147483647 h 50"/>
              <a:gd name="T34" fmla="*/ 2147483647 w 60"/>
              <a:gd name="T35" fmla="*/ 2147483647 h 50"/>
              <a:gd name="T36" fmla="*/ 2147483647 w 60"/>
              <a:gd name="T37" fmla="*/ 2147483647 h 50"/>
              <a:gd name="T38" fmla="*/ 2147483647 w 60"/>
              <a:gd name="T39" fmla="*/ 2147483647 h 50"/>
              <a:gd name="T40" fmla="*/ 2147483647 w 60"/>
              <a:gd name="T41" fmla="*/ 2147483647 h 50"/>
              <a:gd name="T42" fmla="*/ 2147483647 w 60"/>
              <a:gd name="T43" fmla="*/ 2147483647 h 50"/>
              <a:gd name="T44" fmla="*/ 2147483647 w 60"/>
              <a:gd name="T45" fmla="*/ 2147483647 h 50"/>
              <a:gd name="T46" fmla="*/ 2147483647 w 60"/>
              <a:gd name="T47" fmla="*/ 2147483647 h 50"/>
              <a:gd name="T48" fmla="*/ 2147483647 w 60"/>
              <a:gd name="T49" fmla="*/ 2147483647 h 50"/>
              <a:gd name="T50" fmla="*/ 2147483647 w 60"/>
              <a:gd name="T51" fmla="*/ 2147483647 h 50"/>
              <a:gd name="T52" fmla="*/ 2147483647 w 60"/>
              <a:gd name="T53" fmla="*/ 2147483647 h 50"/>
              <a:gd name="T54" fmla="*/ 2147483647 w 60"/>
              <a:gd name="T55" fmla="*/ 2147483647 h 50"/>
              <a:gd name="T56" fmla="*/ 2147483647 w 60"/>
              <a:gd name="T57" fmla="*/ 2147483647 h 50"/>
              <a:gd name="T58" fmla="*/ 2147483647 w 60"/>
              <a:gd name="T59" fmla="*/ 2147483647 h 50"/>
              <a:gd name="T60" fmla="*/ 2147483647 w 60"/>
              <a:gd name="T61" fmla="*/ 2147483647 h 50"/>
              <a:gd name="T62" fmla="*/ 2147483647 w 60"/>
              <a:gd name="T63" fmla="*/ 2147483647 h 50"/>
              <a:gd name="T64" fmla="*/ 2147483647 w 60"/>
              <a:gd name="T65" fmla="*/ 2147483647 h 50"/>
              <a:gd name="T66" fmla="*/ 2147483647 w 60"/>
              <a:gd name="T67" fmla="*/ 2147483647 h 50"/>
              <a:gd name="T68" fmla="*/ 2147483647 w 60"/>
              <a:gd name="T69" fmla="*/ 2147483647 h 50"/>
              <a:gd name="T70" fmla="*/ 2147483647 w 60"/>
              <a:gd name="T71" fmla="*/ 2147483647 h 50"/>
              <a:gd name="T72" fmla="*/ 2147483647 w 60"/>
              <a:gd name="T73" fmla="*/ 2147483647 h 50"/>
              <a:gd name="T74" fmla="*/ 2147483647 w 60"/>
              <a:gd name="T75" fmla="*/ 2147483647 h 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0"/>
              <a:gd name="T115" fmla="*/ 0 h 50"/>
              <a:gd name="T116" fmla="*/ 60 w 60"/>
              <a:gd name="T117" fmla="*/ 50 h 5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0" h="50">
                <a:moveTo>
                  <a:pt x="49" y="13"/>
                </a:moveTo>
                <a:lnTo>
                  <a:pt x="37" y="7"/>
                </a:lnTo>
                <a:lnTo>
                  <a:pt x="24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6" y="2"/>
                </a:lnTo>
                <a:lnTo>
                  <a:pt x="12" y="8"/>
                </a:lnTo>
                <a:lnTo>
                  <a:pt x="10" y="13"/>
                </a:lnTo>
                <a:lnTo>
                  <a:pt x="7" y="16"/>
                </a:lnTo>
                <a:lnTo>
                  <a:pt x="5" y="17"/>
                </a:lnTo>
                <a:lnTo>
                  <a:pt x="4" y="18"/>
                </a:lnTo>
                <a:lnTo>
                  <a:pt x="1" y="18"/>
                </a:lnTo>
                <a:lnTo>
                  <a:pt x="0" y="21"/>
                </a:lnTo>
                <a:lnTo>
                  <a:pt x="0" y="23"/>
                </a:lnTo>
                <a:lnTo>
                  <a:pt x="0" y="27"/>
                </a:lnTo>
                <a:lnTo>
                  <a:pt x="2" y="29"/>
                </a:lnTo>
                <a:lnTo>
                  <a:pt x="5" y="32"/>
                </a:lnTo>
                <a:lnTo>
                  <a:pt x="8" y="34"/>
                </a:lnTo>
                <a:lnTo>
                  <a:pt x="16" y="39"/>
                </a:lnTo>
                <a:lnTo>
                  <a:pt x="19" y="44"/>
                </a:lnTo>
                <a:lnTo>
                  <a:pt x="23" y="46"/>
                </a:lnTo>
                <a:lnTo>
                  <a:pt x="28" y="49"/>
                </a:lnTo>
                <a:lnTo>
                  <a:pt x="33" y="50"/>
                </a:lnTo>
                <a:lnTo>
                  <a:pt x="38" y="50"/>
                </a:lnTo>
                <a:lnTo>
                  <a:pt x="40" y="50"/>
                </a:lnTo>
                <a:lnTo>
                  <a:pt x="44" y="50"/>
                </a:lnTo>
                <a:lnTo>
                  <a:pt x="48" y="49"/>
                </a:lnTo>
                <a:lnTo>
                  <a:pt x="49" y="47"/>
                </a:lnTo>
                <a:lnTo>
                  <a:pt x="51" y="46"/>
                </a:lnTo>
                <a:lnTo>
                  <a:pt x="53" y="40"/>
                </a:lnTo>
                <a:lnTo>
                  <a:pt x="55" y="29"/>
                </a:lnTo>
                <a:lnTo>
                  <a:pt x="57" y="28"/>
                </a:lnTo>
                <a:lnTo>
                  <a:pt x="60" y="24"/>
                </a:lnTo>
                <a:lnTo>
                  <a:pt x="60" y="21"/>
                </a:lnTo>
                <a:lnTo>
                  <a:pt x="60" y="17"/>
                </a:lnTo>
                <a:lnTo>
                  <a:pt x="55" y="16"/>
                </a:lnTo>
                <a:lnTo>
                  <a:pt x="49" y="1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79" name="Freeform 1857"/>
          <p:cNvSpPr>
            <a:spLocks/>
          </p:cNvSpPr>
          <p:nvPr/>
        </p:nvSpPr>
        <p:spPr bwMode="auto">
          <a:xfrm>
            <a:off x="2817813" y="3648985"/>
            <a:ext cx="31750" cy="25400"/>
          </a:xfrm>
          <a:custGeom>
            <a:avLst/>
            <a:gdLst>
              <a:gd name="T0" fmla="*/ 2147483647 w 60"/>
              <a:gd name="T1" fmla="*/ 2147483647 h 50"/>
              <a:gd name="T2" fmla="*/ 2147483647 w 60"/>
              <a:gd name="T3" fmla="*/ 2147483647 h 50"/>
              <a:gd name="T4" fmla="*/ 2147483647 w 60"/>
              <a:gd name="T5" fmla="*/ 2147483647 h 50"/>
              <a:gd name="T6" fmla="*/ 2147483647 w 60"/>
              <a:gd name="T7" fmla="*/ 0 h 50"/>
              <a:gd name="T8" fmla="*/ 2147483647 w 60"/>
              <a:gd name="T9" fmla="*/ 0 h 50"/>
              <a:gd name="T10" fmla="*/ 2147483647 w 60"/>
              <a:gd name="T11" fmla="*/ 0 h 50"/>
              <a:gd name="T12" fmla="*/ 2147483647 w 60"/>
              <a:gd name="T13" fmla="*/ 2147483647 h 50"/>
              <a:gd name="T14" fmla="*/ 2147483647 w 60"/>
              <a:gd name="T15" fmla="*/ 2147483647 h 50"/>
              <a:gd name="T16" fmla="*/ 2147483647 w 60"/>
              <a:gd name="T17" fmla="*/ 2147483647 h 50"/>
              <a:gd name="T18" fmla="*/ 2147483647 w 60"/>
              <a:gd name="T19" fmla="*/ 2147483647 h 50"/>
              <a:gd name="T20" fmla="*/ 2147483647 w 60"/>
              <a:gd name="T21" fmla="*/ 2147483647 h 50"/>
              <a:gd name="T22" fmla="*/ 2147483647 w 60"/>
              <a:gd name="T23" fmla="*/ 2147483647 h 50"/>
              <a:gd name="T24" fmla="*/ 2147483647 w 60"/>
              <a:gd name="T25" fmla="*/ 2147483647 h 50"/>
              <a:gd name="T26" fmla="*/ 0 w 60"/>
              <a:gd name="T27" fmla="*/ 2147483647 h 50"/>
              <a:gd name="T28" fmla="*/ 0 w 60"/>
              <a:gd name="T29" fmla="*/ 2147483647 h 50"/>
              <a:gd name="T30" fmla="*/ 0 w 60"/>
              <a:gd name="T31" fmla="*/ 2147483647 h 50"/>
              <a:gd name="T32" fmla="*/ 2147483647 w 60"/>
              <a:gd name="T33" fmla="*/ 2147483647 h 50"/>
              <a:gd name="T34" fmla="*/ 2147483647 w 60"/>
              <a:gd name="T35" fmla="*/ 2147483647 h 50"/>
              <a:gd name="T36" fmla="*/ 2147483647 w 60"/>
              <a:gd name="T37" fmla="*/ 2147483647 h 50"/>
              <a:gd name="T38" fmla="*/ 2147483647 w 60"/>
              <a:gd name="T39" fmla="*/ 2147483647 h 50"/>
              <a:gd name="T40" fmla="*/ 2147483647 w 60"/>
              <a:gd name="T41" fmla="*/ 2147483647 h 50"/>
              <a:gd name="T42" fmla="*/ 2147483647 w 60"/>
              <a:gd name="T43" fmla="*/ 2147483647 h 50"/>
              <a:gd name="T44" fmla="*/ 2147483647 w 60"/>
              <a:gd name="T45" fmla="*/ 2147483647 h 50"/>
              <a:gd name="T46" fmla="*/ 2147483647 w 60"/>
              <a:gd name="T47" fmla="*/ 2147483647 h 50"/>
              <a:gd name="T48" fmla="*/ 2147483647 w 60"/>
              <a:gd name="T49" fmla="*/ 2147483647 h 50"/>
              <a:gd name="T50" fmla="*/ 2147483647 w 60"/>
              <a:gd name="T51" fmla="*/ 2147483647 h 50"/>
              <a:gd name="T52" fmla="*/ 2147483647 w 60"/>
              <a:gd name="T53" fmla="*/ 2147483647 h 50"/>
              <a:gd name="T54" fmla="*/ 2147483647 w 60"/>
              <a:gd name="T55" fmla="*/ 2147483647 h 50"/>
              <a:gd name="T56" fmla="*/ 2147483647 w 60"/>
              <a:gd name="T57" fmla="*/ 2147483647 h 50"/>
              <a:gd name="T58" fmla="*/ 2147483647 w 60"/>
              <a:gd name="T59" fmla="*/ 2147483647 h 50"/>
              <a:gd name="T60" fmla="*/ 2147483647 w 60"/>
              <a:gd name="T61" fmla="*/ 2147483647 h 50"/>
              <a:gd name="T62" fmla="*/ 2147483647 w 60"/>
              <a:gd name="T63" fmla="*/ 2147483647 h 50"/>
              <a:gd name="T64" fmla="*/ 2147483647 w 60"/>
              <a:gd name="T65" fmla="*/ 2147483647 h 50"/>
              <a:gd name="T66" fmla="*/ 2147483647 w 60"/>
              <a:gd name="T67" fmla="*/ 2147483647 h 50"/>
              <a:gd name="T68" fmla="*/ 2147483647 w 60"/>
              <a:gd name="T69" fmla="*/ 2147483647 h 50"/>
              <a:gd name="T70" fmla="*/ 2147483647 w 60"/>
              <a:gd name="T71" fmla="*/ 2147483647 h 50"/>
              <a:gd name="T72" fmla="*/ 2147483647 w 60"/>
              <a:gd name="T73" fmla="*/ 2147483647 h 50"/>
              <a:gd name="T74" fmla="*/ 2147483647 w 60"/>
              <a:gd name="T75" fmla="*/ 2147483647 h 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0"/>
              <a:gd name="T115" fmla="*/ 0 h 50"/>
              <a:gd name="T116" fmla="*/ 60 w 60"/>
              <a:gd name="T117" fmla="*/ 50 h 5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0" h="50">
                <a:moveTo>
                  <a:pt x="49" y="13"/>
                </a:moveTo>
                <a:lnTo>
                  <a:pt x="37" y="7"/>
                </a:lnTo>
                <a:lnTo>
                  <a:pt x="24" y="1"/>
                </a:lnTo>
                <a:lnTo>
                  <a:pt x="23" y="0"/>
                </a:lnTo>
                <a:lnTo>
                  <a:pt x="22" y="0"/>
                </a:lnTo>
                <a:lnTo>
                  <a:pt x="18" y="0"/>
                </a:lnTo>
                <a:lnTo>
                  <a:pt x="16" y="2"/>
                </a:lnTo>
                <a:lnTo>
                  <a:pt x="12" y="8"/>
                </a:lnTo>
                <a:lnTo>
                  <a:pt x="10" y="13"/>
                </a:lnTo>
                <a:lnTo>
                  <a:pt x="7" y="16"/>
                </a:lnTo>
                <a:lnTo>
                  <a:pt x="5" y="17"/>
                </a:lnTo>
                <a:lnTo>
                  <a:pt x="4" y="18"/>
                </a:lnTo>
                <a:lnTo>
                  <a:pt x="1" y="18"/>
                </a:lnTo>
                <a:lnTo>
                  <a:pt x="0" y="21"/>
                </a:lnTo>
                <a:lnTo>
                  <a:pt x="0" y="23"/>
                </a:lnTo>
                <a:lnTo>
                  <a:pt x="0" y="27"/>
                </a:lnTo>
                <a:lnTo>
                  <a:pt x="2" y="29"/>
                </a:lnTo>
                <a:lnTo>
                  <a:pt x="5" y="32"/>
                </a:lnTo>
                <a:lnTo>
                  <a:pt x="8" y="34"/>
                </a:lnTo>
                <a:lnTo>
                  <a:pt x="16" y="39"/>
                </a:lnTo>
                <a:lnTo>
                  <a:pt x="19" y="44"/>
                </a:lnTo>
                <a:lnTo>
                  <a:pt x="23" y="46"/>
                </a:lnTo>
                <a:lnTo>
                  <a:pt x="28" y="49"/>
                </a:lnTo>
                <a:lnTo>
                  <a:pt x="33" y="50"/>
                </a:lnTo>
                <a:lnTo>
                  <a:pt x="38" y="50"/>
                </a:lnTo>
                <a:lnTo>
                  <a:pt x="40" y="50"/>
                </a:lnTo>
                <a:lnTo>
                  <a:pt x="44" y="50"/>
                </a:lnTo>
                <a:lnTo>
                  <a:pt x="48" y="49"/>
                </a:lnTo>
                <a:lnTo>
                  <a:pt x="49" y="47"/>
                </a:lnTo>
                <a:lnTo>
                  <a:pt x="51" y="46"/>
                </a:lnTo>
                <a:lnTo>
                  <a:pt x="53" y="40"/>
                </a:lnTo>
                <a:lnTo>
                  <a:pt x="55" y="29"/>
                </a:lnTo>
                <a:lnTo>
                  <a:pt x="57" y="28"/>
                </a:lnTo>
                <a:lnTo>
                  <a:pt x="60" y="24"/>
                </a:lnTo>
                <a:lnTo>
                  <a:pt x="60" y="21"/>
                </a:lnTo>
                <a:lnTo>
                  <a:pt x="60" y="17"/>
                </a:lnTo>
                <a:lnTo>
                  <a:pt x="55" y="16"/>
                </a:lnTo>
                <a:lnTo>
                  <a:pt x="49" y="1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0" name="Freeform 1858"/>
          <p:cNvSpPr>
            <a:spLocks/>
          </p:cNvSpPr>
          <p:nvPr/>
        </p:nvSpPr>
        <p:spPr bwMode="auto">
          <a:xfrm>
            <a:off x="2871788" y="3639460"/>
            <a:ext cx="12700" cy="12700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0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0 h 23"/>
              <a:gd name="T38" fmla="*/ 2147483647 w 23"/>
              <a:gd name="T39" fmla="*/ 0 h 23"/>
              <a:gd name="T40" fmla="*/ 2147483647 w 23"/>
              <a:gd name="T41" fmla="*/ 0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3"/>
              <a:gd name="T64" fmla="*/ 0 h 23"/>
              <a:gd name="T65" fmla="*/ 23 w 23"/>
              <a:gd name="T66" fmla="*/ 23 h 2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3" h="23">
                <a:moveTo>
                  <a:pt x="9" y="0"/>
                </a:moveTo>
                <a:lnTo>
                  <a:pt x="6" y="2"/>
                </a:ln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1" y="13"/>
                </a:lnTo>
                <a:lnTo>
                  <a:pt x="5" y="17"/>
                </a:lnTo>
                <a:lnTo>
                  <a:pt x="9" y="20"/>
                </a:lnTo>
                <a:lnTo>
                  <a:pt x="14" y="22"/>
                </a:lnTo>
                <a:lnTo>
                  <a:pt x="17" y="23"/>
                </a:lnTo>
                <a:lnTo>
                  <a:pt x="19" y="22"/>
                </a:lnTo>
                <a:lnTo>
                  <a:pt x="21" y="22"/>
                </a:lnTo>
                <a:lnTo>
                  <a:pt x="22" y="20"/>
                </a:lnTo>
                <a:lnTo>
                  <a:pt x="23" y="14"/>
                </a:lnTo>
                <a:lnTo>
                  <a:pt x="23" y="9"/>
                </a:lnTo>
                <a:lnTo>
                  <a:pt x="23" y="6"/>
                </a:lnTo>
                <a:lnTo>
                  <a:pt x="21" y="3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1" name="Freeform 1859"/>
          <p:cNvSpPr>
            <a:spLocks/>
          </p:cNvSpPr>
          <p:nvPr/>
        </p:nvSpPr>
        <p:spPr bwMode="auto">
          <a:xfrm>
            <a:off x="2871788" y="3639460"/>
            <a:ext cx="12700" cy="12700"/>
          </a:xfrm>
          <a:custGeom>
            <a:avLst/>
            <a:gdLst>
              <a:gd name="T0" fmla="*/ 2147483647 w 23"/>
              <a:gd name="T1" fmla="*/ 0 h 23"/>
              <a:gd name="T2" fmla="*/ 2147483647 w 23"/>
              <a:gd name="T3" fmla="*/ 2147483647 h 23"/>
              <a:gd name="T4" fmla="*/ 2147483647 w 23"/>
              <a:gd name="T5" fmla="*/ 2147483647 h 23"/>
              <a:gd name="T6" fmla="*/ 2147483647 w 23"/>
              <a:gd name="T7" fmla="*/ 2147483647 h 23"/>
              <a:gd name="T8" fmla="*/ 0 w 23"/>
              <a:gd name="T9" fmla="*/ 2147483647 h 23"/>
              <a:gd name="T10" fmla="*/ 2147483647 w 23"/>
              <a:gd name="T11" fmla="*/ 2147483647 h 23"/>
              <a:gd name="T12" fmla="*/ 2147483647 w 23"/>
              <a:gd name="T13" fmla="*/ 2147483647 h 23"/>
              <a:gd name="T14" fmla="*/ 2147483647 w 23"/>
              <a:gd name="T15" fmla="*/ 2147483647 h 23"/>
              <a:gd name="T16" fmla="*/ 2147483647 w 23"/>
              <a:gd name="T17" fmla="*/ 2147483647 h 23"/>
              <a:gd name="T18" fmla="*/ 2147483647 w 23"/>
              <a:gd name="T19" fmla="*/ 2147483647 h 23"/>
              <a:gd name="T20" fmla="*/ 2147483647 w 23"/>
              <a:gd name="T21" fmla="*/ 2147483647 h 23"/>
              <a:gd name="T22" fmla="*/ 2147483647 w 23"/>
              <a:gd name="T23" fmla="*/ 2147483647 h 23"/>
              <a:gd name="T24" fmla="*/ 2147483647 w 23"/>
              <a:gd name="T25" fmla="*/ 2147483647 h 23"/>
              <a:gd name="T26" fmla="*/ 2147483647 w 23"/>
              <a:gd name="T27" fmla="*/ 2147483647 h 23"/>
              <a:gd name="T28" fmla="*/ 2147483647 w 23"/>
              <a:gd name="T29" fmla="*/ 2147483647 h 23"/>
              <a:gd name="T30" fmla="*/ 2147483647 w 23"/>
              <a:gd name="T31" fmla="*/ 2147483647 h 23"/>
              <a:gd name="T32" fmla="*/ 2147483647 w 23"/>
              <a:gd name="T33" fmla="*/ 2147483647 h 23"/>
              <a:gd name="T34" fmla="*/ 2147483647 w 23"/>
              <a:gd name="T35" fmla="*/ 2147483647 h 23"/>
              <a:gd name="T36" fmla="*/ 2147483647 w 23"/>
              <a:gd name="T37" fmla="*/ 0 h 23"/>
              <a:gd name="T38" fmla="*/ 2147483647 w 23"/>
              <a:gd name="T39" fmla="*/ 0 h 23"/>
              <a:gd name="T40" fmla="*/ 2147483647 w 23"/>
              <a:gd name="T41" fmla="*/ 0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3"/>
              <a:gd name="T64" fmla="*/ 0 h 23"/>
              <a:gd name="T65" fmla="*/ 23 w 23"/>
              <a:gd name="T66" fmla="*/ 23 h 2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3" h="23">
                <a:moveTo>
                  <a:pt x="9" y="0"/>
                </a:moveTo>
                <a:lnTo>
                  <a:pt x="6" y="2"/>
                </a:lnTo>
                <a:lnTo>
                  <a:pt x="2" y="4"/>
                </a:lnTo>
                <a:lnTo>
                  <a:pt x="1" y="6"/>
                </a:lnTo>
                <a:lnTo>
                  <a:pt x="0" y="8"/>
                </a:lnTo>
                <a:lnTo>
                  <a:pt x="1" y="13"/>
                </a:lnTo>
                <a:lnTo>
                  <a:pt x="5" y="17"/>
                </a:lnTo>
                <a:lnTo>
                  <a:pt x="9" y="20"/>
                </a:lnTo>
                <a:lnTo>
                  <a:pt x="14" y="22"/>
                </a:lnTo>
                <a:lnTo>
                  <a:pt x="17" y="23"/>
                </a:lnTo>
                <a:lnTo>
                  <a:pt x="19" y="22"/>
                </a:lnTo>
                <a:lnTo>
                  <a:pt x="21" y="22"/>
                </a:lnTo>
                <a:lnTo>
                  <a:pt x="22" y="20"/>
                </a:lnTo>
                <a:lnTo>
                  <a:pt x="23" y="14"/>
                </a:lnTo>
                <a:lnTo>
                  <a:pt x="23" y="9"/>
                </a:lnTo>
                <a:lnTo>
                  <a:pt x="23" y="6"/>
                </a:lnTo>
                <a:lnTo>
                  <a:pt x="21" y="3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2" name="Freeform 1860"/>
          <p:cNvSpPr>
            <a:spLocks/>
          </p:cNvSpPr>
          <p:nvPr/>
        </p:nvSpPr>
        <p:spPr bwMode="auto">
          <a:xfrm>
            <a:off x="2967038" y="3585485"/>
            <a:ext cx="131762" cy="130175"/>
          </a:xfrm>
          <a:custGeom>
            <a:avLst/>
            <a:gdLst>
              <a:gd name="T0" fmla="*/ 2147483647 w 250"/>
              <a:gd name="T1" fmla="*/ 0 h 246"/>
              <a:gd name="T2" fmla="*/ 2147483647 w 250"/>
              <a:gd name="T3" fmla="*/ 2147483647 h 246"/>
              <a:gd name="T4" fmla="*/ 2147483647 w 250"/>
              <a:gd name="T5" fmla="*/ 2147483647 h 246"/>
              <a:gd name="T6" fmla="*/ 2147483647 w 250"/>
              <a:gd name="T7" fmla="*/ 2147483647 h 246"/>
              <a:gd name="T8" fmla="*/ 2147483647 w 250"/>
              <a:gd name="T9" fmla="*/ 2147483647 h 246"/>
              <a:gd name="T10" fmla="*/ 2147483647 w 250"/>
              <a:gd name="T11" fmla="*/ 2147483647 h 246"/>
              <a:gd name="T12" fmla="*/ 2147483647 w 250"/>
              <a:gd name="T13" fmla="*/ 2147483647 h 246"/>
              <a:gd name="T14" fmla="*/ 2147483647 w 250"/>
              <a:gd name="T15" fmla="*/ 2147483647 h 246"/>
              <a:gd name="T16" fmla="*/ 2147483647 w 250"/>
              <a:gd name="T17" fmla="*/ 2147483647 h 246"/>
              <a:gd name="T18" fmla="*/ 2147483647 w 250"/>
              <a:gd name="T19" fmla="*/ 2147483647 h 246"/>
              <a:gd name="T20" fmla="*/ 2147483647 w 250"/>
              <a:gd name="T21" fmla="*/ 2147483647 h 246"/>
              <a:gd name="T22" fmla="*/ 2147483647 w 250"/>
              <a:gd name="T23" fmla="*/ 2147483647 h 246"/>
              <a:gd name="T24" fmla="*/ 2147483647 w 250"/>
              <a:gd name="T25" fmla="*/ 2147483647 h 246"/>
              <a:gd name="T26" fmla="*/ 0 w 250"/>
              <a:gd name="T27" fmla="*/ 2147483647 h 246"/>
              <a:gd name="T28" fmla="*/ 2147483647 w 250"/>
              <a:gd name="T29" fmla="*/ 2147483647 h 246"/>
              <a:gd name="T30" fmla="*/ 2147483647 w 250"/>
              <a:gd name="T31" fmla="*/ 2147483647 h 246"/>
              <a:gd name="T32" fmla="*/ 2147483647 w 250"/>
              <a:gd name="T33" fmla="*/ 2147483647 h 246"/>
              <a:gd name="T34" fmla="*/ 2147483647 w 250"/>
              <a:gd name="T35" fmla="*/ 2147483647 h 246"/>
              <a:gd name="T36" fmla="*/ 2147483647 w 250"/>
              <a:gd name="T37" fmla="*/ 2147483647 h 246"/>
              <a:gd name="T38" fmla="*/ 2147483647 w 250"/>
              <a:gd name="T39" fmla="*/ 2147483647 h 246"/>
              <a:gd name="T40" fmla="*/ 2147483647 w 250"/>
              <a:gd name="T41" fmla="*/ 2147483647 h 246"/>
              <a:gd name="T42" fmla="*/ 2147483647 w 250"/>
              <a:gd name="T43" fmla="*/ 2147483647 h 246"/>
              <a:gd name="T44" fmla="*/ 2147483647 w 250"/>
              <a:gd name="T45" fmla="*/ 2147483647 h 246"/>
              <a:gd name="T46" fmla="*/ 2147483647 w 250"/>
              <a:gd name="T47" fmla="*/ 2147483647 h 246"/>
              <a:gd name="T48" fmla="*/ 2147483647 w 250"/>
              <a:gd name="T49" fmla="*/ 2147483647 h 246"/>
              <a:gd name="T50" fmla="*/ 2147483647 w 250"/>
              <a:gd name="T51" fmla="*/ 2147483647 h 246"/>
              <a:gd name="T52" fmla="*/ 2147483647 w 250"/>
              <a:gd name="T53" fmla="*/ 2147483647 h 246"/>
              <a:gd name="T54" fmla="*/ 2147483647 w 250"/>
              <a:gd name="T55" fmla="*/ 2147483647 h 246"/>
              <a:gd name="T56" fmla="*/ 2147483647 w 250"/>
              <a:gd name="T57" fmla="*/ 2147483647 h 246"/>
              <a:gd name="T58" fmla="*/ 2147483647 w 250"/>
              <a:gd name="T59" fmla="*/ 2147483647 h 246"/>
              <a:gd name="T60" fmla="*/ 2147483647 w 250"/>
              <a:gd name="T61" fmla="*/ 2147483647 h 246"/>
              <a:gd name="T62" fmla="*/ 2147483647 w 250"/>
              <a:gd name="T63" fmla="*/ 2147483647 h 246"/>
              <a:gd name="T64" fmla="*/ 2147483647 w 250"/>
              <a:gd name="T65" fmla="*/ 2147483647 h 246"/>
              <a:gd name="T66" fmla="*/ 2147483647 w 250"/>
              <a:gd name="T67" fmla="*/ 2147483647 h 246"/>
              <a:gd name="T68" fmla="*/ 2147483647 w 250"/>
              <a:gd name="T69" fmla="*/ 2147483647 h 246"/>
              <a:gd name="T70" fmla="*/ 2147483647 w 250"/>
              <a:gd name="T71" fmla="*/ 2147483647 h 246"/>
              <a:gd name="T72" fmla="*/ 2147483647 w 250"/>
              <a:gd name="T73" fmla="*/ 2147483647 h 246"/>
              <a:gd name="T74" fmla="*/ 2147483647 w 250"/>
              <a:gd name="T75" fmla="*/ 2147483647 h 246"/>
              <a:gd name="T76" fmla="*/ 2147483647 w 250"/>
              <a:gd name="T77" fmla="*/ 2147483647 h 246"/>
              <a:gd name="T78" fmla="*/ 2147483647 w 250"/>
              <a:gd name="T79" fmla="*/ 2147483647 h 246"/>
              <a:gd name="T80" fmla="*/ 2147483647 w 250"/>
              <a:gd name="T81" fmla="*/ 2147483647 h 246"/>
              <a:gd name="T82" fmla="*/ 2147483647 w 250"/>
              <a:gd name="T83" fmla="*/ 2147483647 h 246"/>
              <a:gd name="T84" fmla="*/ 2147483647 w 250"/>
              <a:gd name="T85" fmla="*/ 2147483647 h 246"/>
              <a:gd name="T86" fmla="*/ 2147483647 w 250"/>
              <a:gd name="T87" fmla="*/ 2147483647 h 246"/>
              <a:gd name="T88" fmla="*/ 2147483647 w 250"/>
              <a:gd name="T89" fmla="*/ 2147483647 h 246"/>
              <a:gd name="T90" fmla="*/ 2147483647 w 250"/>
              <a:gd name="T91" fmla="*/ 2147483647 h 246"/>
              <a:gd name="T92" fmla="*/ 2147483647 w 250"/>
              <a:gd name="T93" fmla="*/ 2147483647 h 246"/>
              <a:gd name="T94" fmla="*/ 2147483647 w 250"/>
              <a:gd name="T95" fmla="*/ 2147483647 h 246"/>
              <a:gd name="T96" fmla="*/ 2147483647 w 250"/>
              <a:gd name="T97" fmla="*/ 2147483647 h 246"/>
              <a:gd name="T98" fmla="*/ 2147483647 w 250"/>
              <a:gd name="T99" fmla="*/ 2147483647 h 246"/>
              <a:gd name="T100" fmla="*/ 2147483647 w 250"/>
              <a:gd name="T101" fmla="*/ 2147483647 h 246"/>
              <a:gd name="T102" fmla="*/ 2147483647 w 250"/>
              <a:gd name="T103" fmla="*/ 2147483647 h 246"/>
              <a:gd name="T104" fmla="*/ 2147483647 w 250"/>
              <a:gd name="T105" fmla="*/ 2147483647 h 246"/>
              <a:gd name="T106" fmla="*/ 2147483647 w 250"/>
              <a:gd name="T107" fmla="*/ 2147483647 h 246"/>
              <a:gd name="T108" fmla="*/ 2147483647 w 250"/>
              <a:gd name="T109" fmla="*/ 2147483647 h 246"/>
              <a:gd name="T110" fmla="*/ 2147483647 w 250"/>
              <a:gd name="T111" fmla="*/ 2147483647 h 246"/>
              <a:gd name="T112" fmla="*/ 2147483647 w 250"/>
              <a:gd name="T113" fmla="*/ 2147483647 h 246"/>
              <a:gd name="T114" fmla="*/ 2147483647 w 250"/>
              <a:gd name="T115" fmla="*/ 2147483647 h 246"/>
              <a:gd name="T116" fmla="*/ 2147483647 w 250"/>
              <a:gd name="T117" fmla="*/ 2147483647 h 246"/>
              <a:gd name="T118" fmla="*/ 2147483647 w 250"/>
              <a:gd name="T119" fmla="*/ 0 h 2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0"/>
              <a:gd name="T181" fmla="*/ 0 h 246"/>
              <a:gd name="T182" fmla="*/ 250 w 250"/>
              <a:gd name="T183" fmla="*/ 246 h 24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0" h="246">
                <a:moveTo>
                  <a:pt x="95" y="0"/>
                </a:moveTo>
                <a:lnTo>
                  <a:pt x="90" y="0"/>
                </a:lnTo>
                <a:lnTo>
                  <a:pt x="79" y="2"/>
                </a:lnTo>
                <a:lnTo>
                  <a:pt x="63" y="7"/>
                </a:lnTo>
                <a:lnTo>
                  <a:pt x="47" y="12"/>
                </a:lnTo>
                <a:lnTo>
                  <a:pt x="35" y="14"/>
                </a:lnTo>
                <a:lnTo>
                  <a:pt x="38" y="12"/>
                </a:lnTo>
                <a:lnTo>
                  <a:pt x="30" y="25"/>
                </a:lnTo>
                <a:lnTo>
                  <a:pt x="22" y="36"/>
                </a:lnTo>
                <a:lnTo>
                  <a:pt x="21" y="43"/>
                </a:lnTo>
                <a:lnTo>
                  <a:pt x="20" y="48"/>
                </a:lnTo>
                <a:lnTo>
                  <a:pt x="21" y="54"/>
                </a:lnTo>
                <a:lnTo>
                  <a:pt x="24" y="60"/>
                </a:lnTo>
                <a:lnTo>
                  <a:pt x="26" y="67"/>
                </a:lnTo>
                <a:lnTo>
                  <a:pt x="27" y="73"/>
                </a:lnTo>
                <a:lnTo>
                  <a:pt x="27" y="79"/>
                </a:lnTo>
                <a:lnTo>
                  <a:pt x="27" y="84"/>
                </a:lnTo>
                <a:lnTo>
                  <a:pt x="24" y="95"/>
                </a:lnTo>
                <a:lnTo>
                  <a:pt x="19" y="105"/>
                </a:lnTo>
                <a:lnTo>
                  <a:pt x="13" y="115"/>
                </a:lnTo>
                <a:lnTo>
                  <a:pt x="10" y="122"/>
                </a:lnTo>
                <a:lnTo>
                  <a:pt x="9" y="130"/>
                </a:lnTo>
                <a:lnTo>
                  <a:pt x="9" y="134"/>
                </a:lnTo>
                <a:lnTo>
                  <a:pt x="9" y="141"/>
                </a:lnTo>
                <a:lnTo>
                  <a:pt x="9" y="144"/>
                </a:lnTo>
                <a:lnTo>
                  <a:pt x="5" y="148"/>
                </a:lnTo>
                <a:lnTo>
                  <a:pt x="0" y="152"/>
                </a:lnTo>
                <a:lnTo>
                  <a:pt x="0" y="156"/>
                </a:lnTo>
                <a:lnTo>
                  <a:pt x="2" y="163"/>
                </a:lnTo>
                <a:lnTo>
                  <a:pt x="4" y="169"/>
                </a:lnTo>
                <a:lnTo>
                  <a:pt x="8" y="175"/>
                </a:lnTo>
                <a:lnTo>
                  <a:pt x="8" y="178"/>
                </a:lnTo>
                <a:lnTo>
                  <a:pt x="9" y="180"/>
                </a:lnTo>
                <a:lnTo>
                  <a:pt x="10" y="180"/>
                </a:lnTo>
                <a:lnTo>
                  <a:pt x="11" y="183"/>
                </a:lnTo>
                <a:lnTo>
                  <a:pt x="11" y="199"/>
                </a:lnTo>
                <a:lnTo>
                  <a:pt x="11" y="204"/>
                </a:lnTo>
                <a:lnTo>
                  <a:pt x="11" y="208"/>
                </a:lnTo>
                <a:lnTo>
                  <a:pt x="13" y="210"/>
                </a:lnTo>
                <a:lnTo>
                  <a:pt x="15" y="213"/>
                </a:lnTo>
                <a:lnTo>
                  <a:pt x="19" y="215"/>
                </a:lnTo>
                <a:lnTo>
                  <a:pt x="25" y="215"/>
                </a:lnTo>
                <a:lnTo>
                  <a:pt x="41" y="214"/>
                </a:lnTo>
                <a:lnTo>
                  <a:pt x="57" y="213"/>
                </a:lnTo>
                <a:lnTo>
                  <a:pt x="74" y="214"/>
                </a:lnTo>
                <a:lnTo>
                  <a:pt x="84" y="214"/>
                </a:lnTo>
                <a:lnTo>
                  <a:pt x="86" y="214"/>
                </a:lnTo>
                <a:lnTo>
                  <a:pt x="89" y="213"/>
                </a:lnTo>
                <a:lnTo>
                  <a:pt x="89" y="212"/>
                </a:lnTo>
                <a:lnTo>
                  <a:pt x="89" y="208"/>
                </a:lnTo>
                <a:lnTo>
                  <a:pt x="87" y="203"/>
                </a:lnTo>
                <a:lnTo>
                  <a:pt x="87" y="201"/>
                </a:lnTo>
                <a:lnTo>
                  <a:pt x="89" y="197"/>
                </a:lnTo>
                <a:lnTo>
                  <a:pt x="91" y="194"/>
                </a:lnTo>
                <a:lnTo>
                  <a:pt x="93" y="191"/>
                </a:lnTo>
                <a:lnTo>
                  <a:pt x="100" y="188"/>
                </a:lnTo>
                <a:lnTo>
                  <a:pt x="107" y="187"/>
                </a:lnTo>
                <a:lnTo>
                  <a:pt x="113" y="188"/>
                </a:lnTo>
                <a:lnTo>
                  <a:pt x="119" y="192"/>
                </a:lnTo>
                <a:lnTo>
                  <a:pt x="124" y="197"/>
                </a:lnTo>
                <a:lnTo>
                  <a:pt x="130" y="203"/>
                </a:lnTo>
                <a:lnTo>
                  <a:pt x="135" y="210"/>
                </a:lnTo>
                <a:lnTo>
                  <a:pt x="139" y="218"/>
                </a:lnTo>
                <a:lnTo>
                  <a:pt x="141" y="224"/>
                </a:lnTo>
                <a:lnTo>
                  <a:pt x="142" y="229"/>
                </a:lnTo>
                <a:lnTo>
                  <a:pt x="142" y="234"/>
                </a:lnTo>
                <a:lnTo>
                  <a:pt x="144" y="237"/>
                </a:lnTo>
                <a:lnTo>
                  <a:pt x="145" y="241"/>
                </a:lnTo>
                <a:lnTo>
                  <a:pt x="147" y="243"/>
                </a:lnTo>
                <a:lnTo>
                  <a:pt x="151" y="245"/>
                </a:lnTo>
                <a:lnTo>
                  <a:pt x="153" y="246"/>
                </a:lnTo>
                <a:lnTo>
                  <a:pt x="158" y="246"/>
                </a:lnTo>
                <a:lnTo>
                  <a:pt x="162" y="246"/>
                </a:lnTo>
                <a:lnTo>
                  <a:pt x="171" y="245"/>
                </a:lnTo>
                <a:lnTo>
                  <a:pt x="179" y="242"/>
                </a:lnTo>
                <a:lnTo>
                  <a:pt x="188" y="240"/>
                </a:lnTo>
                <a:lnTo>
                  <a:pt x="194" y="236"/>
                </a:lnTo>
                <a:lnTo>
                  <a:pt x="200" y="221"/>
                </a:lnTo>
                <a:lnTo>
                  <a:pt x="201" y="213"/>
                </a:lnTo>
                <a:lnTo>
                  <a:pt x="211" y="212"/>
                </a:lnTo>
                <a:lnTo>
                  <a:pt x="219" y="209"/>
                </a:lnTo>
                <a:lnTo>
                  <a:pt x="222" y="207"/>
                </a:lnTo>
                <a:lnTo>
                  <a:pt x="224" y="204"/>
                </a:lnTo>
                <a:lnTo>
                  <a:pt x="226" y="199"/>
                </a:lnTo>
                <a:lnTo>
                  <a:pt x="227" y="193"/>
                </a:lnTo>
                <a:lnTo>
                  <a:pt x="224" y="183"/>
                </a:lnTo>
                <a:lnTo>
                  <a:pt x="226" y="175"/>
                </a:lnTo>
                <a:lnTo>
                  <a:pt x="227" y="167"/>
                </a:lnTo>
                <a:lnTo>
                  <a:pt x="230" y="159"/>
                </a:lnTo>
                <a:lnTo>
                  <a:pt x="235" y="152"/>
                </a:lnTo>
                <a:lnTo>
                  <a:pt x="239" y="142"/>
                </a:lnTo>
                <a:lnTo>
                  <a:pt x="244" y="132"/>
                </a:lnTo>
                <a:lnTo>
                  <a:pt x="246" y="120"/>
                </a:lnTo>
                <a:lnTo>
                  <a:pt x="249" y="107"/>
                </a:lnTo>
                <a:lnTo>
                  <a:pt x="250" y="94"/>
                </a:lnTo>
                <a:lnTo>
                  <a:pt x="250" y="87"/>
                </a:lnTo>
                <a:lnTo>
                  <a:pt x="249" y="81"/>
                </a:lnTo>
                <a:lnTo>
                  <a:pt x="248" y="78"/>
                </a:lnTo>
                <a:lnTo>
                  <a:pt x="245" y="76"/>
                </a:lnTo>
                <a:lnTo>
                  <a:pt x="243" y="73"/>
                </a:lnTo>
                <a:lnTo>
                  <a:pt x="240" y="72"/>
                </a:lnTo>
                <a:lnTo>
                  <a:pt x="237" y="67"/>
                </a:lnTo>
                <a:lnTo>
                  <a:pt x="233" y="62"/>
                </a:lnTo>
                <a:lnTo>
                  <a:pt x="224" y="56"/>
                </a:lnTo>
                <a:lnTo>
                  <a:pt x="215" y="49"/>
                </a:lnTo>
                <a:lnTo>
                  <a:pt x="202" y="41"/>
                </a:lnTo>
                <a:lnTo>
                  <a:pt x="191" y="34"/>
                </a:lnTo>
                <a:lnTo>
                  <a:pt x="180" y="28"/>
                </a:lnTo>
                <a:lnTo>
                  <a:pt x="171" y="23"/>
                </a:lnTo>
                <a:lnTo>
                  <a:pt x="164" y="22"/>
                </a:lnTo>
                <a:lnTo>
                  <a:pt x="157" y="19"/>
                </a:lnTo>
                <a:lnTo>
                  <a:pt x="148" y="16"/>
                </a:lnTo>
                <a:lnTo>
                  <a:pt x="147" y="13"/>
                </a:lnTo>
                <a:lnTo>
                  <a:pt x="141" y="12"/>
                </a:lnTo>
                <a:lnTo>
                  <a:pt x="134" y="10"/>
                </a:lnTo>
                <a:lnTo>
                  <a:pt x="125" y="7"/>
                </a:lnTo>
                <a:lnTo>
                  <a:pt x="108" y="3"/>
                </a:lnTo>
                <a:lnTo>
                  <a:pt x="95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3" name="Freeform 1861"/>
          <p:cNvSpPr>
            <a:spLocks/>
          </p:cNvSpPr>
          <p:nvPr/>
        </p:nvSpPr>
        <p:spPr bwMode="auto">
          <a:xfrm>
            <a:off x="2967038" y="3585485"/>
            <a:ext cx="131762" cy="130175"/>
          </a:xfrm>
          <a:custGeom>
            <a:avLst/>
            <a:gdLst>
              <a:gd name="T0" fmla="*/ 2147483647 w 250"/>
              <a:gd name="T1" fmla="*/ 0 h 246"/>
              <a:gd name="T2" fmla="*/ 2147483647 w 250"/>
              <a:gd name="T3" fmla="*/ 2147483647 h 246"/>
              <a:gd name="T4" fmla="*/ 2147483647 w 250"/>
              <a:gd name="T5" fmla="*/ 2147483647 h 246"/>
              <a:gd name="T6" fmla="*/ 2147483647 w 250"/>
              <a:gd name="T7" fmla="*/ 2147483647 h 246"/>
              <a:gd name="T8" fmla="*/ 2147483647 w 250"/>
              <a:gd name="T9" fmla="*/ 2147483647 h 246"/>
              <a:gd name="T10" fmla="*/ 2147483647 w 250"/>
              <a:gd name="T11" fmla="*/ 2147483647 h 246"/>
              <a:gd name="T12" fmla="*/ 2147483647 w 250"/>
              <a:gd name="T13" fmla="*/ 2147483647 h 246"/>
              <a:gd name="T14" fmla="*/ 2147483647 w 250"/>
              <a:gd name="T15" fmla="*/ 2147483647 h 246"/>
              <a:gd name="T16" fmla="*/ 2147483647 w 250"/>
              <a:gd name="T17" fmla="*/ 2147483647 h 246"/>
              <a:gd name="T18" fmla="*/ 2147483647 w 250"/>
              <a:gd name="T19" fmla="*/ 2147483647 h 246"/>
              <a:gd name="T20" fmla="*/ 2147483647 w 250"/>
              <a:gd name="T21" fmla="*/ 2147483647 h 246"/>
              <a:gd name="T22" fmla="*/ 2147483647 w 250"/>
              <a:gd name="T23" fmla="*/ 2147483647 h 246"/>
              <a:gd name="T24" fmla="*/ 2147483647 w 250"/>
              <a:gd name="T25" fmla="*/ 2147483647 h 246"/>
              <a:gd name="T26" fmla="*/ 0 w 250"/>
              <a:gd name="T27" fmla="*/ 2147483647 h 246"/>
              <a:gd name="T28" fmla="*/ 2147483647 w 250"/>
              <a:gd name="T29" fmla="*/ 2147483647 h 246"/>
              <a:gd name="T30" fmla="*/ 2147483647 w 250"/>
              <a:gd name="T31" fmla="*/ 2147483647 h 246"/>
              <a:gd name="T32" fmla="*/ 2147483647 w 250"/>
              <a:gd name="T33" fmla="*/ 2147483647 h 246"/>
              <a:gd name="T34" fmla="*/ 2147483647 w 250"/>
              <a:gd name="T35" fmla="*/ 2147483647 h 246"/>
              <a:gd name="T36" fmla="*/ 2147483647 w 250"/>
              <a:gd name="T37" fmla="*/ 2147483647 h 246"/>
              <a:gd name="T38" fmla="*/ 2147483647 w 250"/>
              <a:gd name="T39" fmla="*/ 2147483647 h 246"/>
              <a:gd name="T40" fmla="*/ 2147483647 w 250"/>
              <a:gd name="T41" fmla="*/ 2147483647 h 246"/>
              <a:gd name="T42" fmla="*/ 2147483647 w 250"/>
              <a:gd name="T43" fmla="*/ 2147483647 h 246"/>
              <a:gd name="T44" fmla="*/ 2147483647 w 250"/>
              <a:gd name="T45" fmla="*/ 2147483647 h 246"/>
              <a:gd name="T46" fmla="*/ 2147483647 w 250"/>
              <a:gd name="T47" fmla="*/ 2147483647 h 246"/>
              <a:gd name="T48" fmla="*/ 2147483647 w 250"/>
              <a:gd name="T49" fmla="*/ 2147483647 h 246"/>
              <a:gd name="T50" fmla="*/ 2147483647 w 250"/>
              <a:gd name="T51" fmla="*/ 2147483647 h 246"/>
              <a:gd name="T52" fmla="*/ 2147483647 w 250"/>
              <a:gd name="T53" fmla="*/ 2147483647 h 246"/>
              <a:gd name="T54" fmla="*/ 2147483647 w 250"/>
              <a:gd name="T55" fmla="*/ 2147483647 h 246"/>
              <a:gd name="T56" fmla="*/ 2147483647 w 250"/>
              <a:gd name="T57" fmla="*/ 2147483647 h 246"/>
              <a:gd name="T58" fmla="*/ 2147483647 w 250"/>
              <a:gd name="T59" fmla="*/ 2147483647 h 246"/>
              <a:gd name="T60" fmla="*/ 2147483647 w 250"/>
              <a:gd name="T61" fmla="*/ 2147483647 h 246"/>
              <a:gd name="T62" fmla="*/ 2147483647 w 250"/>
              <a:gd name="T63" fmla="*/ 2147483647 h 246"/>
              <a:gd name="T64" fmla="*/ 2147483647 w 250"/>
              <a:gd name="T65" fmla="*/ 2147483647 h 246"/>
              <a:gd name="T66" fmla="*/ 2147483647 w 250"/>
              <a:gd name="T67" fmla="*/ 2147483647 h 246"/>
              <a:gd name="T68" fmla="*/ 2147483647 w 250"/>
              <a:gd name="T69" fmla="*/ 2147483647 h 246"/>
              <a:gd name="T70" fmla="*/ 2147483647 w 250"/>
              <a:gd name="T71" fmla="*/ 2147483647 h 246"/>
              <a:gd name="T72" fmla="*/ 2147483647 w 250"/>
              <a:gd name="T73" fmla="*/ 2147483647 h 246"/>
              <a:gd name="T74" fmla="*/ 2147483647 w 250"/>
              <a:gd name="T75" fmla="*/ 2147483647 h 246"/>
              <a:gd name="T76" fmla="*/ 2147483647 w 250"/>
              <a:gd name="T77" fmla="*/ 2147483647 h 246"/>
              <a:gd name="T78" fmla="*/ 2147483647 w 250"/>
              <a:gd name="T79" fmla="*/ 2147483647 h 246"/>
              <a:gd name="T80" fmla="*/ 2147483647 w 250"/>
              <a:gd name="T81" fmla="*/ 2147483647 h 246"/>
              <a:gd name="T82" fmla="*/ 2147483647 w 250"/>
              <a:gd name="T83" fmla="*/ 2147483647 h 246"/>
              <a:gd name="T84" fmla="*/ 2147483647 w 250"/>
              <a:gd name="T85" fmla="*/ 2147483647 h 246"/>
              <a:gd name="T86" fmla="*/ 2147483647 w 250"/>
              <a:gd name="T87" fmla="*/ 2147483647 h 246"/>
              <a:gd name="T88" fmla="*/ 2147483647 w 250"/>
              <a:gd name="T89" fmla="*/ 2147483647 h 246"/>
              <a:gd name="T90" fmla="*/ 2147483647 w 250"/>
              <a:gd name="T91" fmla="*/ 2147483647 h 246"/>
              <a:gd name="T92" fmla="*/ 2147483647 w 250"/>
              <a:gd name="T93" fmla="*/ 2147483647 h 246"/>
              <a:gd name="T94" fmla="*/ 2147483647 w 250"/>
              <a:gd name="T95" fmla="*/ 2147483647 h 246"/>
              <a:gd name="T96" fmla="*/ 2147483647 w 250"/>
              <a:gd name="T97" fmla="*/ 2147483647 h 246"/>
              <a:gd name="T98" fmla="*/ 2147483647 w 250"/>
              <a:gd name="T99" fmla="*/ 2147483647 h 246"/>
              <a:gd name="T100" fmla="*/ 2147483647 w 250"/>
              <a:gd name="T101" fmla="*/ 2147483647 h 246"/>
              <a:gd name="T102" fmla="*/ 2147483647 w 250"/>
              <a:gd name="T103" fmla="*/ 2147483647 h 246"/>
              <a:gd name="T104" fmla="*/ 2147483647 w 250"/>
              <a:gd name="T105" fmla="*/ 2147483647 h 246"/>
              <a:gd name="T106" fmla="*/ 2147483647 w 250"/>
              <a:gd name="T107" fmla="*/ 2147483647 h 246"/>
              <a:gd name="T108" fmla="*/ 2147483647 w 250"/>
              <a:gd name="T109" fmla="*/ 2147483647 h 246"/>
              <a:gd name="T110" fmla="*/ 2147483647 w 250"/>
              <a:gd name="T111" fmla="*/ 2147483647 h 246"/>
              <a:gd name="T112" fmla="*/ 2147483647 w 250"/>
              <a:gd name="T113" fmla="*/ 2147483647 h 246"/>
              <a:gd name="T114" fmla="*/ 2147483647 w 250"/>
              <a:gd name="T115" fmla="*/ 2147483647 h 246"/>
              <a:gd name="T116" fmla="*/ 2147483647 w 250"/>
              <a:gd name="T117" fmla="*/ 2147483647 h 246"/>
              <a:gd name="T118" fmla="*/ 2147483647 w 250"/>
              <a:gd name="T119" fmla="*/ 0 h 2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50"/>
              <a:gd name="T181" fmla="*/ 0 h 246"/>
              <a:gd name="T182" fmla="*/ 250 w 250"/>
              <a:gd name="T183" fmla="*/ 246 h 24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50" h="246">
                <a:moveTo>
                  <a:pt x="95" y="0"/>
                </a:moveTo>
                <a:lnTo>
                  <a:pt x="90" y="0"/>
                </a:lnTo>
                <a:lnTo>
                  <a:pt x="79" y="2"/>
                </a:lnTo>
                <a:lnTo>
                  <a:pt x="63" y="7"/>
                </a:lnTo>
                <a:lnTo>
                  <a:pt x="47" y="12"/>
                </a:lnTo>
                <a:lnTo>
                  <a:pt x="35" y="14"/>
                </a:lnTo>
                <a:lnTo>
                  <a:pt x="38" y="12"/>
                </a:lnTo>
                <a:lnTo>
                  <a:pt x="30" y="25"/>
                </a:lnTo>
                <a:lnTo>
                  <a:pt x="22" y="36"/>
                </a:lnTo>
                <a:lnTo>
                  <a:pt x="21" y="43"/>
                </a:lnTo>
                <a:lnTo>
                  <a:pt x="20" y="48"/>
                </a:lnTo>
                <a:lnTo>
                  <a:pt x="21" y="54"/>
                </a:lnTo>
                <a:lnTo>
                  <a:pt x="24" y="60"/>
                </a:lnTo>
                <a:lnTo>
                  <a:pt x="26" y="67"/>
                </a:lnTo>
                <a:lnTo>
                  <a:pt x="27" y="73"/>
                </a:lnTo>
                <a:lnTo>
                  <a:pt x="27" y="79"/>
                </a:lnTo>
                <a:lnTo>
                  <a:pt x="27" y="84"/>
                </a:lnTo>
                <a:lnTo>
                  <a:pt x="24" y="95"/>
                </a:lnTo>
                <a:lnTo>
                  <a:pt x="19" y="105"/>
                </a:lnTo>
                <a:lnTo>
                  <a:pt x="13" y="115"/>
                </a:lnTo>
                <a:lnTo>
                  <a:pt x="10" y="122"/>
                </a:lnTo>
                <a:lnTo>
                  <a:pt x="9" y="130"/>
                </a:lnTo>
                <a:lnTo>
                  <a:pt x="9" y="134"/>
                </a:lnTo>
                <a:lnTo>
                  <a:pt x="9" y="141"/>
                </a:lnTo>
                <a:lnTo>
                  <a:pt x="9" y="144"/>
                </a:lnTo>
                <a:lnTo>
                  <a:pt x="5" y="148"/>
                </a:lnTo>
                <a:lnTo>
                  <a:pt x="0" y="152"/>
                </a:lnTo>
                <a:lnTo>
                  <a:pt x="0" y="156"/>
                </a:lnTo>
                <a:lnTo>
                  <a:pt x="2" y="163"/>
                </a:lnTo>
                <a:lnTo>
                  <a:pt x="4" y="169"/>
                </a:lnTo>
                <a:lnTo>
                  <a:pt x="8" y="175"/>
                </a:lnTo>
                <a:lnTo>
                  <a:pt x="8" y="178"/>
                </a:lnTo>
                <a:lnTo>
                  <a:pt x="9" y="180"/>
                </a:lnTo>
                <a:lnTo>
                  <a:pt x="10" y="180"/>
                </a:lnTo>
                <a:lnTo>
                  <a:pt x="11" y="183"/>
                </a:lnTo>
                <a:lnTo>
                  <a:pt x="11" y="199"/>
                </a:lnTo>
                <a:lnTo>
                  <a:pt x="11" y="204"/>
                </a:lnTo>
                <a:lnTo>
                  <a:pt x="11" y="208"/>
                </a:lnTo>
                <a:lnTo>
                  <a:pt x="13" y="210"/>
                </a:lnTo>
                <a:lnTo>
                  <a:pt x="15" y="213"/>
                </a:lnTo>
                <a:lnTo>
                  <a:pt x="19" y="215"/>
                </a:lnTo>
                <a:lnTo>
                  <a:pt x="25" y="215"/>
                </a:lnTo>
                <a:lnTo>
                  <a:pt x="41" y="214"/>
                </a:lnTo>
                <a:lnTo>
                  <a:pt x="57" y="213"/>
                </a:lnTo>
                <a:lnTo>
                  <a:pt x="74" y="214"/>
                </a:lnTo>
                <a:lnTo>
                  <a:pt x="84" y="214"/>
                </a:lnTo>
                <a:lnTo>
                  <a:pt x="86" y="214"/>
                </a:lnTo>
                <a:lnTo>
                  <a:pt x="89" y="213"/>
                </a:lnTo>
                <a:lnTo>
                  <a:pt x="89" y="212"/>
                </a:lnTo>
                <a:lnTo>
                  <a:pt x="89" y="208"/>
                </a:lnTo>
                <a:lnTo>
                  <a:pt x="87" y="203"/>
                </a:lnTo>
                <a:lnTo>
                  <a:pt x="87" y="201"/>
                </a:lnTo>
                <a:lnTo>
                  <a:pt x="89" y="197"/>
                </a:lnTo>
                <a:lnTo>
                  <a:pt x="91" y="194"/>
                </a:lnTo>
                <a:lnTo>
                  <a:pt x="93" y="191"/>
                </a:lnTo>
                <a:lnTo>
                  <a:pt x="100" y="188"/>
                </a:lnTo>
                <a:lnTo>
                  <a:pt x="107" y="187"/>
                </a:lnTo>
                <a:lnTo>
                  <a:pt x="113" y="188"/>
                </a:lnTo>
                <a:lnTo>
                  <a:pt x="119" y="192"/>
                </a:lnTo>
                <a:lnTo>
                  <a:pt x="124" y="197"/>
                </a:lnTo>
                <a:lnTo>
                  <a:pt x="130" y="203"/>
                </a:lnTo>
                <a:lnTo>
                  <a:pt x="135" y="210"/>
                </a:lnTo>
                <a:lnTo>
                  <a:pt x="139" y="218"/>
                </a:lnTo>
                <a:lnTo>
                  <a:pt x="141" y="224"/>
                </a:lnTo>
                <a:lnTo>
                  <a:pt x="142" y="229"/>
                </a:lnTo>
                <a:lnTo>
                  <a:pt x="142" y="234"/>
                </a:lnTo>
                <a:lnTo>
                  <a:pt x="144" y="237"/>
                </a:lnTo>
                <a:lnTo>
                  <a:pt x="145" y="241"/>
                </a:lnTo>
                <a:lnTo>
                  <a:pt x="147" y="243"/>
                </a:lnTo>
                <a:lnTo>
                  <a:pt x="151" y="245"/>
                </a:lnTo>
                <a:lnTo>
                  <a:pt x="153" y="246"/>
                </a:lnTo>
                <a:lnTo>
                  <a:pt x="158" y="246"/>
                </a:lnTo>
                <a:lnTo>
                  <a:pt x="162" y="246"/>
                </a:lnTo>
                <a:lnTo>
                  <a:pt x="171" y="245"/>
                </a:lnTo>
                <a:lnTo>
                  <a:pt x="179" y="242"/>
                </a:lnTo>
                <a:lnTo>
                  <a:pt x="188" y="240"/>
                </a:lnTo>
                <a:lnTo>
                  <a:pt x="194" y="236"/>
                </a:lnTo>
                <a:lnTo>
                  <a:pt x="200" y="221"/>
                </a:lnTo>
                <a:lnTo>
                  <a:pt x="201" y="213"/>
                </a:lnTo>
                <a:lnTo>
                  <a:pt x="211" y="212"/>
                </a:lnTo>
                <a:lnTo>
                  <a:pt x="219" y="209"/>
                </a:lnTo>
                <a:lnTo>
                  <a:pt x="222" y="207"/>
                </a:lnTo>
                <a:lnTo>
                  <a:pt x="224" y="204"/>
                </a:lnTo>
                <a:lnTo>
                  <a:pt x="226" y="199"/>
                </a:lnTo>
                <a:lnTo>
                  <a:pt x="227" y="193"/>
                </a:lnTo>
                <a:lnTo>
                  <a:pt x="224" y="183"/>
                </a:lnTo>
                <a:lnTo>
                  <a:pt x="226" y="175"/>
                </a:lnTo>
                <a:lnTo>
                  <a:pt x="227" y="167"/>
                </a:lnTo>
                <a:lnTo>
                  <a:pt x="230" y="159"/>
                </a:lnTo>
                <a:lnTo>
                  <a:pt x="235" y="152"/>
                </a:lnTo>
                <a:lnTo>
                  <a:pt x="239" y="142"/>
                </a:lnTo>
                <a:lnTo>
                  <a:pt x="244" y="132"/>
                </a:lnTo>
                <a:lnTo>
                  <a:pt x="246" y="120"/>
                </a:lnTo>
                <a:lnTo>
                  <a:pt x="249" y="107"/>
                </a:lnTo>
                <a:lnTo>
                  <a:pt x="250" y="94"/>
                </a:lnTo>
                <a:lnTo>
                  <a:pt x="250" y="87"/>
                </a:lnTo>
                <a:lnTo>
                  <a:pt x="249" y="81"/>
                </a:lnTo>
                <a:lnTo>
                  <a:pt x="248" y="78"/>
                </a:lnTo>
                <a:lnTo>
                  <a:pt x="245" y="76"/>
                </a:lnTo>
                <a:lnTo>
                  <a:pt x="243" y="73"/>
                </a:lnTo>
                <a:lnTo>
                  <a:pt x="240" y="72"/>
                </a:lnTo>
                <a:lnTo>
                  <a:pt x="237" y="67"/>
                </a:lnTo>
                <a:lnTo>
                  <a:pt x="233" y="62"/>
                </a:lnTo>
                <a:lnTo>
                  <a:pt x="224" y="56"/>
                </a:lnTo>
                <a:lnTo>
                  <a:pt x="215" y="49"/>
                </a:lnTo>
                <a:lnTo>
                  <a:pt x="202" y="41"/>
                </a:lnTo>
                <a:lnTo>
                  <a:pt x="191" y="34"/>
                </a:lnTo>
                <a:lnTo>
                  <a:pt x="180" y="28"/>
                </a:lnTo>
                <a:lnTo>
                  <a:pt x="171" y="23"/>
                </a:lnTo>
                <a:lnTo>
                  <a:pt x="164" y="22"/>
                </a:lnTo>
                <a:lnTo>
                  <a:pt x="157" y="19"/>
                </a:lnTo>
                <a:lnTo>
                  <a:pt x="148" y="16"/>
                </a:lnTo>
                <a:lnTo>
                  <a:pt x="147" y="13"/>
                </a:lnTo>
                <a:lnTo>
                  <a:pt x="141" y="12"/>
                </a:lnTo>
                <a:lnTo>
                  <a:pt x="134" y="10"/>
                </a:lnTo>
                <a:lnTo>
                  <a:pt x="125" y="7"/>
                </a:lnTo>
                <a:lnTo>
                  <a:pt x="108" y="3"/>
                </a:lnTo>
                <a:lnTo>
                  <a:pt x="95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4" name="Freeform 1862"/>
          <p:cNvSpPr>
            <a:spLocks/>
          </p:cNvSpPr>
          <p:nvPr/>
        </p:nvSpPr>
        <p:spPr bwMode="auto">
          <a:xfrm>
            <a:off x="3194050" y="3399748"/>
            <a:ext cx="36513" cy="25400"/>
          </a:xfrm>
          <a:custGeom>
            <a:avLst/>
            <a:gdLst>
              <a:gd name="T0" fmla="*/ 2147483647 w 70"/>
              <a:gd name="T1" fmla="*/ 2147483647 h 48"/>
              <a:gd name="T2" fmla="*/ 2147483647 w 70"/>
              <a:gd name="T3" fmla="*/ 2147483647 h 48"/>
              <a:gd name="T4" fmla="*/ 2147483647 w 70"/>
              <a:gd name="T5" fmla="*/ 2147483647 h 48"/>
              <a:gd name="T6" fmla="*/ 2147483647 w 70"/>
              <a:gd name="T7" fmla="*/ 2147483647 h 48"/>
              <a:gd name="T8" fmla="*/ 2147483647 w 70"/>
              <a:gd name="T9" fmla="*/ 2147483647 h 48"/>
              <a:gd name="T10" fmla="*/ 2147483647 w 70"/>
              <a:gd name="T11" fmla="*/ 2147483647 h 48"/>
              <a:gd name="T12" fmla="*/ 2147483647 w 70"/>
              <a:gd name="T13" fmla="*/ 2147483647 h 48"/>
              <a:gd name="T14" fmla="*/ 2147483647 w 70"/>
              <a:gd name="T15" fmla="*/ 2147483647 h 48"/>
              <a:gd name="T16" fmla="*/ 2147483647 w 70"/>
              <a:gd name="T17" fmla="*/ 2147483647 h 48"/>
              <a:gd name="T18" fmla="*/ 2147483647 w 70"/>
              <a:gd name="T19" fmla="*/ 2147483647 h 48"/>
              <a:gd name="T20" fmla="*/ 2147483647 w 70"/>
              <a:gd name="T21" fmla="*/ 2147483647 h 48"/>
              <a:gd name="T22" fmla="*/ 2147483647 w 70"/>
              <a:gd name="T23" fmla="*/ 2147483647 h 48"/>
              <a:gd name="T24" fmla="*/ 2147483647 w 70"/>
              <a:gd name="T25" fmla="*/ 2147483647 h 48"/>
              <a:gd name="T26" fmla="*/ 2147483647 w 70"/>
              <a:gd name="T27" fmla="*/ 2147483647 h 48"/>
              <a:gd name="T28" fmla="*/ 2147483647 w 70"/>
              <a:gd name="T29" fmla="*/ 0 h 48"/>
              <a:gd name="T30" fmla="*/ 2147483647 w 70"/>
              <a:gd name="T31" fmla="*/ 2147483647 h 48"/>
              <a:gd name="T32" fmla="*/ 2147483647 w 70"/>
              <a:gd name="T33" fmla="*/ 2147483647 h 48"/>
              <a:gd name="T34" fmla="*/ 2147483647 w 70"/>
              <a:gd name="T35" fmla="*/ 2147483647 h 48"/>
              <a:gd name="T36" fmla="*/ 2147483647 w 70"/>
              <a:gd name="T37" fmla="*/ 2147483647 h 48"/>
              <a:gd name="T38" fmla="*/ 2147483647 w 70"/>
              <a:gd name="T39" fmla="*/ 2147483647 h 48"/>
              <a:gd name="T40" fmla="*/ 2147483647 w 70"/>
              <a:gd name="T41" fmla="*/ 2147483647 h 48"/>
              <a:gd name="T42" fmla="*/ 2147483647 w 70"/>
              <a:gd name="T43" fmla="*/ 2147483647 h 48"/>
              <a:gd name="T44" fmla="*/ 2147483647 w 70"/>
              <a:gd name="T45" fmla="*/ 2147483647 h 48"/>
              <a:gd name="T46" fmla="*/ 2147483647 w 70"/>
              <a:gd name="T47" fmla="*/ 2147483647 h 48"/>
              <a:gd name="T48" fmla="*/ 2147483647 w 70"/>
              <a:gd name="T49" fmla="*/ 2147483647 h 48"/>
              <a:gd name="T50" fmla="*/ 0 w 70"/>
              <a:gd name="T51" fmla="*/ 2147483647 h 48"/>
              <a:gd name="T52" fmla="*/ 0 w 70"/>
              <a:gd name="T53" fmla="*/ 2147483647 h 48"/>
              <a:gd name="T54" fmla="*/ 2147483647 w 70"/>
              <a:gd name="T55" fmla="*/ 2147483647 h 48"/>
              <a:gd name="T56" fmla="*/ 2147483647 w 70"/>
              <a:gd name="T57" fmla="*/ 2147483647 h 48"/>
              <a:gd name="T58" fmla="*/ 2147483647 w 70"/>
              <a:gd name="T59" fmla="*/ 2147483647 h 48"/>
              <a:gd name="T60" fmla="*/ 2147483647 w 70"/>
              <a:gd name="T61" fmla="*/ 2147483647 h 48"/>
              <a:gd name="T62" fmla="*/ 2147483647 w 70"/>
              <a:gd name="T63" fmla="*/ 2147483647 h 48"/>
              <a:gd name="T64" fmla="*/ 2147483647 w 70"/>
              <a:gd name="T65" fmla="*/ 2147483647 h 48"/>
              <a:gd name="T66" fmla="*/ 2147483647 w 70"/>
              <a:gd name="T67" fmla="*/ 2147483647 h 48"/>
              <a:gd name="T68" fmla="*/ 2147483647 w 70"/>
              <a:gd name="T69" fmla="*/ 2147483647 h 48"/>
              <a:gd name="T70" fmla="*/ 2147483647 w 70"/>
              <a:gd name="T71" fmla="*/ 2147483647 h 48"/>
              <a:gd name="T72" fmla="*/ 2147483647 w 70"/>
              <a:gd name="T73" fmla="*/ 2147483647 h 48"/>
              <a:gd name="T74" fmla="*/ 2147483647 w 70"/>
              <a:gd name="T75" fmla="*/ 2147483647 h 48"/>
              <a:gd name="T76" fmla="*/ 2147483647 w 70"/>
              <a:gd name="T77" fmla="*/ 2147483647 h 48"/>
              <a:gd name="T78" fmla="*/ 2147483647 w 70"/>
              <a:gd name="T79" fmla="*/ 2147483647 h 48"/>
              <a:gd name="T80" fmla="*/ 2147483647 w 70"/>
              <a:gd name="T81" fmla="*/ 2147483647 h 4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0"/>
              <a:gd name="T124" fmla="*/ 0 h 48"/>
              <a:gd name="T125" fmla="*/ 70 w 70"/>
              <a:gd name="T126" fmla="*/ 48 h 4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0" h="48">
                <a:moveTo>
                  <a:pt x="67" y="26"/>
                </a:moveTo>
                <a:lnTo>
                  <a:pt x="68" y="25"/>
                </a:lnTo>
                <a:lnTo>
                  <a:pt x="70" y="25"/>
                </a:lnTo>
                <a:lnTo>
                  <a:pt x="70" y="22"/>
                </a:lnTo>
                <a:lnTo>
                  <a:pt x="70" y="17"/>
                </a:lnTo>
                <a:lnTo>
                  <a:pt x="67" y="13"/>
                </a:lnTo>
                <a:lnTo>
                  <a:pt x="65" y="11"/>
                </a:lnTo>
                <a:lnTo>
                  <a:pt x="62" y="7"/>
                </a:lnTo>
                <a:lnTo>
                  <a:pt x="57" y="4"/>
                </a:lnTo>
                <a:lnTo>
                  <a:pt x="54" y="3"/>
                </a:lnTo>
                <a:lnTo>
                  <a:pt x="49" y="2"/>
                </a:lnTo>
                <a:lnTo>
                  <a:pt x="46" y="3"/>
                </a:lnTo>
                <a:lnTo>
                  <a:pt x="43" y="3"/>
                </a:lnTo>
                <a:lnTo>
                  <a:pt x="40" y="2"/>
                </a:lnTo>
                <a:lnTo>
                  <a:pt x="39" y="0"/>
                </a:lnTo>
                <a:lnTo>
                  <a:pt x="35" y="2"/>
                </a:lnTo>
                <a:lnTo>
                  <a:pt x="31" y="4"/>
                </a:lnTo>
                <a:lnTo>
                  <a:pt x="29" y="7"/>
                </a:lnTo>
                <a:lnTo>
                  <a:pt x="27" y="8"/>
                </a:lnTo>
                <a:lnTo>
                  <a:pt x="23" y="9"/>
                </a:lnTo>
                <a:lnTo>
                  <a:pt x="18" y="9"/>
                </a:lnTo>
                <a:lnTo>
                  <a:pt x="11" y="11"/>
                </a:lnTo>
                <a:lnTo>
                  <a:pt x="5" y="12"/>
                </a:lnTo>
                <a:lnTo>
                  <a:pt x="4" y="13"/>
                </a:lnTo>
                <a:lnTo>
                  <a:pt x="1" y="14"/>
                </a:lnTo>
                <a:lnTo>
                  <a:pt x="0" y="15"/>
                </a:lnTo>
                <a:lnTo>
                  <a:pt x="0" y="18"/>
                </a:lnTo>
                <a:lnTo>
                  <a:pt x="4" y="20"/>
                </a:lnTo>
                <a:lnTo>
                  <a:pt x="7" y="23"/>
                </a:lnTo>
                <a:lnTo>
                  <a:pt x="11" y="23"/>
                </a:lnTo>
                <a:lnTo>
                  <a:pt x="16" y="24"/>
                </a:lnTo>
                <a:lnTo>
                  <a:pt x="17" y="36"/>
                </a:lnTo>
                <a:lnTo>
                  <a:pt x="17" y="48"/>
                </a:lnTo>
                <a:lnTo>
                  <a:pt x="35" y="46"/>
                </a:lnTo>
                <a:lnTo>
                  <a:pt x="46" y="42"/>
                </a:lnTo>
                <a:lnTo>
                  <a:pt x="50" y="40"/>
                </a:lnTo>
                <a:lnTo>
                  <a:pt x="57" y="36"/>
                </a:lnTo>
                <a:lnTo>
                  <a:pt x="61" y="34"/>
                </a:lnTo>
                <a:lnTo>
                  <a:pt x="64" y="31"/>
                </a:lnTo>
                <a:lnTo>
                  <a:pt x="66" y="29"/>
                </a:lnTo>
                <a:lnTo>
                  <a:pt x="67" y="2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5" name="Freeform 1863"/>
          <p:cNvSpPr>
            <a:spLocks/>
          </p:cNvSpPr>
          <p:nvPr/>
        </p:nvSpPr>
        <p:spPr bwMode="auto">
          <a:xfrm>
            <a:off x="3194050" y="3399748"/>
            <a:ext cx="36513" cy="25400"/>
          </a:xfrm>
          <a:custGeom>
            <a:avLst/>
            <a:gdLst>
              <a:gd name="T0" fmla="*/ 2147483647 w 70"/>
              <a:gd name="T1" fmla="*/ 2147483647 h 48"/>
              <a:gd name="T2" fmla="*/ 2147483647 w 70"/>
              <a:gd name="T3" fmla="*/ 2147483647 h 48"/>
              <a:gd name="T4" fmla="*/ 2147483647 w 70"/>
              <a:gd name="T5" fmla="*/ 2147483647 h 48"/>
              <a:gd name="T6" fmla="*/ 2147483647 w 70"/>
              <a:gd name="T7" fmla="*/ 2147483647 h 48"/>
              <a:gd name="T8" fmla="*/ 2147483647 w 70"/>
              <a:gd name="T9" fmla="*/ 2147483647 h 48"/>
              <a:gd name="T10" fmla="*/ 2147483647 w 70"/>
              <a:gd name="T11" fmla="*/ 2147483647 h 48"/>
              <a:gd name="T12" fmla="*/ 2147483647 w 70"/>
              <a:gd name="T13" fmla="*/ 2147483647 h 48"/>
              <a:gd name="T14" fmla="*/ 2147483647 w 70"/>
              <a:gd name="T15" fmla="*/ 2147483647 h 48"/>
              <a:gd name="T16" fmla="*/ 2147483647 w 70"/>
              <a:gd name="T17" fmla="*/ 2147483647 h 48"/>
              <a:gd name="T18" fmla="*/ 2147483647 w 70"/>
              <a:gd name="T19" fmla="*/ 2147483647 h 48"/>
              <a:gd name="T20" fmla="*/ 2147483647 w 70"/>
              <a:gd name="T21" fmla="*/ 2147483647 h 48"/>
              <a:gd name="T22" fmla="*/ 2147483647 w 70"/>
              <a:gd name="T23" fmla="*/ 2147483647 h 48"/>
              <a:gd name="T24" fmla="*/ 2147483647 w 70"/>
              <a:gd name="T25" fmla="*/ 2147483647 h 48"/>
              <a:gd name="T26" fmla="*/ 2147483647 w 70"/>
              <a:gd name="T27" fmla="*/ 2147483647 h 48"/>
              <a:gd name="T28" fmla="*/ 2147483647 w 70"/>
              <a:gd name="T29" fmla="*/ 0 h 48"/>
              <a:gd name="T30" fmla="*/ 2147483647 w 70"/>
              <a:gd name="T31" fmla="*/ 2147483647 h 48"/>
              <a:gd name="T32" fmla="*/ 2147483647 w 70"/>
              <a:gd name="T33" fmla="*/ 2147483647 h 48"/>
              <a:gd name="T34" fmla="*/ 2147483647 w 70"/>
              <a:gd name="T35" fmla="*/ 2147483647 h 48"/>
              <a:gd name="T36" fmla="*/ 2147483647 w 70"/>
              <a:gd name="T37" fmla="*/ 2147483647 h 48"/>
              <a:gd name="T38" fmla="*/ 2147483647 w 70"/>
              <a:gd name="T39" fmla="*/ 2147483647 h 48"/>
              <a:gd name="T40" fmla="*/ 2147483647 w 70"/>
              <a:gd name="T41" fmla="*/ 2147483647 h 48"/>
              <a:gd name="T42" fmla="*/ 2147483647 w 70"/>
              <a:gd name="T43" fmla="*/ 2147483647 h 48"/>
              <a:gd name="T44" fmla="*/ 2147483647 w 70"/>
              <a:gd name="T45" fmla="*/ 2147483647 h 48"/>
              <a:gd name="T46" fmla="*/ 2147483647 w 70"/>
              <a:gd name="T47" fmla="*/ 2147483647 h 48"/>
              <a:gd name="T48" fmla="*/ 2147483647 w 70"/>
              <a:gd name="T49" fmla="*/ 2147483647 h 48"/>
              <a:gd name="T50" fmla="*/ 0 w 70"/>
              <a:gd name="T51" fmla="*/ 2147483647 h 48"/>
              <a:gd name="T52" fmla="*/ 0 w 70"/>
              <a:gd name="T53" fmla="*/ 2147483647 h 48"/>
              <a:gd name="T54" fmla="*/ 2147483647 w 70"/>
              <a:gd name="T55" fmla="*/ 2147483647 h 48"/>
              <a:gd name="T56" fmla="*/ 2147483647 w 70"/>
              <a:gd name="T57" fmla="*/ 2147483647 h 48"/>
              <a:gd name="T58" fmla="*/ 2147483647 w 70"/>
              <a:gd name="T59" fmla="*/ 2147483647 h 48"/>
              <a:gd name="T60" fmla="*/ 2147483647 w 70"/>
              <a:gd name="T61" fmla="*/ 2147483647 h 48"/>
              <a:gd name="T62" fmla="*/ 2147483647 w 70"/>
              <a:gd name="T63" fmla="*/ 2147483647 h 48"/>
              <a:gd name="T64" fmla="*/ 2147483647 w 70"/>
              <a:gd name="T65" fmla="*/ 2147483647 h 48"/>
              <a:gd name="T66" fmla="*/ 2147483647 w 70"/>
              <a:gd name="T67" fmla="*/ 2147483647 h 48"/>
              <a:gd name="T68" fmla="*/ 2147483647 w 70"/>
              <a:gd name="T69" fmla="*/ 2147483647 h 48"/>
              <a:gd name="T70" fmla="*/ 2147483647 w 70"/>
              <a:gd name="T71" fmla="*/ 2147483647 h 48"/>
              <a:gd name="T72" fmla="*/ 2147483647 w 70"/>
              <a:gd name="T73" fmla="*/ 2147483647 h 48"/>
              <a:gd name="T74" fmla="*/ 2147483647 w 70"/>
              <a:gd name="T75" fmla="*/ 2147483647 h 48"/>
              <a:gd name="T76" fmla="*/ 2147483647 w 70"/>
              <a:gd name="T77" fmla="*/ 2147483647 h 48"/>
              <a:gd name="T78" fmla="*/ 2147483647 w 70"/>
              <a:gd name="T79" fmla="*/ 2147483647 h 48"/>
              <a:gd name="T80" fmla="*/ 2147483647 w 70"/>
              <a:gd name="T81" fmla="*/ 2147483647 h 4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0"/>
              <a:gd name="T124" fmla="*/ 0 h 48"/>
              <a:gd name="T125" fmla="*/ 70 w 70"/>
              <a:gd name="T126" fmla="*/ 48 h 4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0" h="48">
                <a:moveTo>
                  <a:pt x="67" y="26"/>
                </a:moveTo>
                <a:lnTo>
                  <a:pt x="68" y="25"/>
                </a:lnTo>
                <a:lnTo>
                  <a:pt x="70" y="25"/>
                </a:lnTo>
                <a:lnTo>
                  <a:pt x="70" y="22"/>
                </a:lnTo>
                <a:lnTo>
                  <a:pt x="70" y="17"/>
                </a:lnTo>
                <a:lnTo>
                  <a:pt x="67" y="13"/>
                </a:lnTo>
                <a:lnTo>
                  <a:pt x="65" y="11"/>
                </a:lnTo>
                <a:lnTo>
                  <a:pt x="62" y="7"/>
                </a:lnTo>
                <a:lnTo>
                  <a:pt x="57" y="4"/>
                </a:lnTo>
                <a:lnTo>
                  <a:pt x="54" y="3"/>
                </a:lnTo>
                <a:lnTo>
                  <a:pt x="49" y="2"/>
                </a:lnTo>
                <a:lnTo>
                  <a:pt x="46" y="3"/>
                </a:lnTo>
                <a:lnTo>
                  <a:pt x="43" y="3"/>
                </a:lnTo>
                <a:lnTo>
                  <a:pt x="40" y="2"/>
                </a:lnTo>
                <a:lnTo>
                  <a:pt x="39" y="0"/>
                </a:lnTo>
                <a:lnTo>
                  <a:pt x="35" y="2"/>
                </a:lnTo>
                <a:lnTo>
                  <a:pt x="31" y="4"/>
                </a:lnTo>
                <a:lnTo>
                  <a:pt x="29" y="7"/>
                </a:lnTo>
                <a:lnTo>
                  <a:pt x="27" y="8"/>
                </a:lnTo>
                <a:lnTo>
                  <a:pt x="23" y="9"/>
                </a:lnTo>
                <a:lnTo>
                  <a:pt x="18" y="9"/>
                </a:lnTo>
                <a:lnTo>
                  <a:pt x="11" y="11"/>
                </a:lnTo>
                <a:lnTo>
                  <a:pt x="5" y="12"/>
                </a:lnTo>
                <a:lnTo>
                  <a:pt x="4" y="13"/>
                </a:lnTo>
                <a:lnTo>
                  <a:pt x="1" y="14"/>
                </a:lnTo>
                <a:lnTo>
                  <a:pt x="0" y="15"/>
                </a:lnTo>
                <a:lnTo>
                  <a:pt x="0" y="18"/>
                </a:lnTo>
                <a:lnTo>
                  <a:pt x="4" y="20"/>
                </a:lnTo>
                <a:lnTo>
                  <a:pt x="7" y="23"/>
                </a:lnTo>
                <a:lnTo>
                  <a:pt x="11" y="23"/>
                </a:lnTo>
                <a:lnTo>
                  <a:pt x="16" y="24"/>
                </a:lnTo>
                <a:lnTo>
                  <a:pt x="17" y="36"/>
                </a:lnTo>
                <a:lnTo>
                  <a:pt x="17" y="48"/>
                </a:lnTo>
                <a:lnTo>
                  <a:pt x="35" y="46"/>
                </a:lnTo>
                <a:lnTo>
                  <a:pt x="46" y="42"/>
                </a:lnTo>
                <a:lnTo>
                  <a:pt x="50" y="40"/>
                </a:lnTo>
                <a:lnTo>
                  <a:pt x="57" y="36"/>
                </a:lnTo>
                <a:lnTo>
                  <a:pt x="61" y="34"/>
                </a:lnTo>
                <a:lnTo>
                  <a:pt x="64" y="31"/>
                </a:lnTo>
                <a:lnTo>
                  <a:pt x="66" y="29"/>
                </a:lnTo>
                <a:lnTo>
                  <a:pt x="67" y="2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6" name="Freeform 1864"/>
          <p:cNvSpPr>
            <a:spLocks/>
          </p:cNvSpPr>
          <p:nvPr/>
        </p:nvSpPr>
        <p:spPr bwMode="auto">
          <a:xfrm>
            <a:off x="3173413" y="3429910"/>
            <a:ext cx="17462" cy="4763"/>
          </a:xfrm>
          <a:custGeom>
            <a:avLst/>
            <a:gdLst>
              <a:gd name="T0" fmla="*/ 2147483647 w 34"/>
              <a:gd name="T1" fmla="*/ 0 h 9"/>
              <a:gd name="T2" fmla="*/ 2147483647 w 34"/>
              <a:gd name="T3" fmla="*/ 0 h 9"/>
              <a:gd name="T4" fmla="*/ 2147483647 w 34"/>
              <a:gd name="T5" fmla="*/ 2147483647 h 9"/>
              <a:gd name="T6" fmla="*/ 2147483647 w 34"/>
              <a:gd name="T7" fmla="*/ 2147483647 h 9"/>
              <a:gd name="T8" fmla="*/ 2147483647 w 34"/>
              <a:gd name="T9" fmla="*/ 2147483647 h 9"/>
              <a:gd name="T10" fmla="*/ 0 w 34"/>
              <a:gd name="T11" fmla="*/ 2147483647 h 9"/>
              <a:gd name="T12" fmla="*/ 0 w 34"/>
              <a:gd name="T13" fmla="*/ 2147483647 h 9"/>
              <a:gd name="T14" fmla="*/ 0 w 34"/>
              <a:gd name="T15" fmla="*/ 2147483647 h 9"/>
              <a:gd name="T16" fmla="*/ 2147483647 w 34"/>
              <a:gd name="T17" fmla="*/ 2147483647 h 9"/>
              <a:gd name="T18" fmla="*/ 2147483647 w 34"/>
              <a:gd name="T19" fmla="*/ 2147483647 h 9"/>
              <a:gd name="T20" fmla="*/ 2147483647 w 34"/>
              <a:gd name="T21" fmla="*/ 2147483647 h 9"/>
              <a:gd name="T22" fmla="*/ 2147483647 w 34"/>
              <a:gd name="T23" fmla="*/ 2147483647 h 9"/>
              <a:gd name="T24" fmla="*/ 2147483647 w 34"/>
              <a:gd name="T25" fmla="*/ 2147483647 h 9"/>
              <a:gd name="T26" fmla="*/ 2147483647 w 34"/>
              <a:gd name="T27" fmla="*/ 2147483647 h 9"/>
              <a:gd name="T28" fmla="*/ 2147483647 w 34"/>
              <a:gd name="T29" fmla="*/ 2147483647 h 9"/>
              <a:gd name="T30" fmla="*/ 2147483647 w 34"/>
              <a:gd name="T31" fmla="*/ 2147483647 h 9"/>
              <a:gd name="T32" fmla="*/ 2147483647 w 34"/>
              <a:gd name="T33" fmla="*/ 0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9"/>
              <a:gd name="T53" fmla="*/ 34 w 34"/>
              <a:gd name="T54" fmla="*/ 9 h 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9">
                <a:moveTo>
                  <a:pt x="24" y="0"/>
                </a:moveTo>
                <a:lnTo>
                  <a:pt x="19" y="0"/>
                </a:lnTo>
                <a:lnTo>
                  <a:pt x="10" y="1"/>
                </a:lnTo>
                <a:lnTo>
                  <a:pt x="5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7" y="9"/>
                </a:lnTo>
                <a:lnTo>
                  <a:pt x="17" y="9"/>
                </a:lnTo>
                <a:lnTo>
                  <a:pt x="27" y="7"/>
                </a:lnTo>
                <a:lnTo>
                  <a:pt x="33" y="5"/>
                </a:lnTo>
                <a:lnTo>
                  <a:pt x="34" y="4"/>
                </a:lnTo>
                <a:lnTo>
                  <a:pt x="34" y="2"/>
                </a:lnTo>
                <a:lnTo>
                  <a:pt x="29" y="1"/>
                </a:lnTo>
                <a:lnTo>
                  <a:pt x="24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7" name="Freeform 1865"/>
          <p:cNvSpPr>
            <a:spLocks/>
          </p:cNvSpPr>
          <p:nvPr/>
        </p:nvSpPr>
        <p:spPr bwMode="auto">
          <a:xfrm>
            <a:off x="3173413" y="3429910"/>
            <a:ext cx="17462" cy="4763"/>
          </a:xfrm>
          <a:custGeom>
            <a:avLst/>
            <a:gdLst>
              <a:gd name="T0" fmla="*/ 2147483647 w 34"/>
              <a:gd name="T1" fmla="*/ 0 h 9"/>
              <a:gd name="T2" fmla="*/ 2147483647 w 34"/>
              <a:gd name="T3" fmla="*/ 0 h 9"/>
              <a:gd name="T4" fmla="*/ 2147483647 w 34"/>
              <a:gd name="T5" fmla="*/ 2147483647 h 9"/>
              <a:gd name="T6" fmla="*/ 2147483647 w 34"/>
              <a:gd name="T7" fmla="*/ 2147483647 h 9"/>
              <a:gd name="T8" fmla="*/ 2147483647 w 34"/>
              <a:gd name="T9" fmla="*/ 2147483647 h 9"/>
              <a:gd name="T10" fmla="*/ 0 w 34"/>
              <a:gd name="T11" fmla="*/ 2147483647 h 9"/>
              <a:gd name="T12" fmla="*/ 0 w 34"/>
              <a:gd name="T13" fmla="*/ 2147483647 h 9"/>
              <a:gd name="T14" fmla="*/ 0 w 34"/>
              <a:gd name="T15" fmla="*/ 2147483647 h 9"/>
              <a:gd name="T16" fmla="*/ 2147483647 w 34"/>
              <a:gd name="T17" fmla="*/ 2147483647 h 9"/>
              <a:gd name="T18" fmla="*/ 2147483647 w 34"/>
              <a:gd name="T19" fmla="*/ 2147483647 h 9"/>
              <a:gd name="T20" fmla="*/ 2147483647 w 34"/>
              <a:gd name="T21" fmla="*/ 2147483647 h 9"/>
              <a:gd name="T22" fmla="*/ 2147483647 w 34"/>
              <a:gd name="T23" fmla="*/ 2147483647 h 9"/>
              <a:gd name="T24" fmla="*/ 2147483647 w 34"/>
              <a:gd name="T25" fmla="*/ 2147483647 h 9"/>
              <a:gd name="T26" fmla="*/ 2147483647 w 34"/>
              <a:gd name="T27" fmla="*/ 2147483647 h 9"/>
              <a:gd name="T28" fmla="*/ 2147483647 w 34"/>
              <a:gd name="T29" fmla="*/ 2147483647 h 9"/>
              <a:gd name="T30" fmla="*/ 2147483647 w 34"/>
              <a:gd name="T31" fmla="*/ 2147483647 h 9"/>
              <a:gd name="T32" fmla="*/ 2147483647 w 34"/>
              <a:gd name="T33" fmla="*/ 0 h 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4"/>
              <a:gd name="T52" fmla="*/ 0 h 9"/>
              <a:gd name="T53" fmla="*/ 34 w 34"/>
              <a:gd name="T54" fmla="*/ 9 h 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4" h="9">
                <a:moveTo>
                  <a:pt x="24" y="0"/>
                </a:moveTo>
                <a:lnTo>
                  <a:pt x="19" y="0"/>
                </a:lnTo>
                <a:lnTo>
                  <a:pt x="10" y="1"/>
                </a:lnTo>
                <a:lnTo>
                  <a:pt x="5" y="2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7" y="9"/>
                </a:lnTo>
                <a:lnTo>
                  <a:pt x="17" y="9"/>
                </a:lnTo>
                <a:lnTo>
                  <a:pt x="27" y="7"/>
                </a:lnTo>
                <a:lnTo>
                  <a:pt x="33" y="5"/>
                </a:lnTo>
                <a:lnTo>
                  <a:pt x="34" y="4"/>
                </a:lnTo>
                <a:lnTo>
                  <a:pt x="34" y="2"/>
                </a:lnTo>
                <a:lnTo>
                  <a:pt x="29" y="1"/>
                </a:lnTo>
                <a:lnTo>
                  <a:pt x="2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8" name="Freeform 1866"/>
          <p:cNvSpPr>
            <a:spLocks/>
          </p:cNvSpPr>
          <p:nvPr/>
        </p:nvSpPr>
        <p:spPr bwMode="auto">
          <a:xfrm>
            <a:off x="3275013" y="3334660"/>
            <a:ext cx="11112" cy="7938"/>
          </a:xfrm>
          <a:custGeom>
            <a:avLst/>
            <a:gdLst>
              <a:gd name="T0" fmla="*/ 2147483647 w 20"/>
              <a:gd name="T1" fmla="*/ 0 h 16"/>
              <a:gd name="T2" fmla="*/ 2147483647 w 20"/>
              <a:gd name="T3" fmla="*/ 2147483647 h 16"/>
              <a:gd name="T4" fmla="*/ 2147483647 w 20"/>
              <a:gd name="T5" fmla="*/ 2147483647 h 16"/>
              <a:gd name="T6" fmla="*/ 2147483647 w 20"/>
              <a:gd name="T7" fmla="*/ 2147483647 h 16"/>
              <a:gd name="T8" fmla="*/ 2147483647 w 20"/>
              <a:gd name="T9" fmla="*/ 2147483647 h 16"/>
              <a:gd name="T10" fmla="*/ 0 w 20"/>
              <a:gd name="T11" fmla="*/ 2147483647 h 16"/>
              <a:gd name="T12" fmla="*/ 0 w 20"/>
              <a:gd name="T13" fmla="*/ 2147483647 h 16"/>
              <a:gd name="T14" fmla="*/ 2147483647 w 20"/>
              <a:gd name="T15" fmla="*/ 2147483647 h 16"/>
              <a:gd name="T16" fmla="*/ 2147483647 w 20"/>
              <a:gd name="T17" fmla="*/ 2147483647 h 16"/>
              <a:gd name="T18" fmla="*/ 2147483647 w 20"/>
              <a:gd name="T19" fmla="*/ 2147483647 h 16"/>
              <a:gd name="T20" fmla="*/ 2147483647 w 20"/>
              <a:gd name="T21" fmla="*/ 2147483647 h 16"/>
              <a:gd name="T22" fmla="*/ 2147483647 w 20"/>
              <a:gd name="T23" fmla="*/ 2147483647 h 16"/>
              <a:gd name="T24" fmla="*/ 2147483647 w 20"/>
              <a:gd name="T25" fmla="*/ 2147483647 h 16"/>
              <a:gd name="T26" fmla="*/ 2147483647 w 20"/>
              <a:gd name="T27" fmla="*/ 2147483647 h 16"/>
              <a:gd name="T28" fmla="*/ 2147483647 w 20"/>
              <a:gd name="T29" fmla="*/ 2147483647 h 16"/>
              <a:gd name="T30" fmla="*/ 2147483647 w 20"/>
              <a:gd name="T31" fmla="*/ 0 h 16"/>
              <a:gd name="T32" fmla="*/ 2147483647 w 20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0"/>
              <a:gd name="T52" fmla="*/ 0 h 16"/>
              <a:gd name="T53" fmla="*/ 20 w 20"/>
              <a:gd name="T54" fmla="*/ 16 h 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0" h="16">
                <a:moveTo>
                  <a:pt x="13" y="0"/>
                </a:moveTo>
                <a:lnTo>
                  <a:pt x="9" y="2"/>
                </a:lnTo>
                <a:lnTo>
                  <a:pt x="5" y="4"/>
                </a:lnTo>
                <a:lnTo>
                  <a:pt x="2" y="5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1" y="16"/>
                </a:lnTo>
                <a:lnTo>
                  <a:pt x="4" y="16"/>
                </a:lnTo>
                <a:lnTo>
                  <a:pt x="7" y="16"/>
                </a:lnTo>
                <a:lnTo>
                  <a:pt x="11" y="15"/>
                </a:lnTo>
                <a:lnTo>
                  <a:pt x="17" y="11"/>
                </a:lnTo>
                <a:lnTo>
                  <a:pt x="20" y="10"/>
                </a:lnTo>
                <a:lnTo>
                  <a:pt x="20" y="5"/>
                </a:lnTo>
                <a:lnTo>
                  <a:pt x="18" y="2"/>
                </a:lnTo>
                <a:lnTo>
                  <a:pt x="16" y="0"/>
                </a:lnTo>
                <a:lnTo>
                  <a:pt x="1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89" name="Freeform 1867"/>
          <p:cNvSpPr>
            <a:spLocks/>
          </p:cNvSpPr>
          <p:nvPr/>
        </p:nvSpPr>
        <p:spPr bwMode="auto">
          <a:xfrm>
            <a:off x="3275013" y="3334660"/>
            <a:ext cx="11112" cy="7938"/>
          </a:xfrm>
          <a:custGeom>
            <a:avLst/>
            <a:gdLst>
              <a:gd name="T0" fmla="*/ 2147483647 w 20"/>
              <a:gd name="T1" fmla="*/ 0 h 16"/>
              <a:gd name="T2" fmla="*/ 2147483647 w 20"/>
              <a:gd name="T3" fmla="*/ 2147483647 h 16"/>
              <a:gd name="T4" fmla="*/ 2147483647 w 20"/>
              <a:gd name="T5" fmla="*/ 2147483647 h 16"/>
              <a:gd name="T6" fmla="*/ 2147483647 w 20"/>
              <a:gd name="T7" fmla="*/ 2147483647 h 16"/>
              <a:gd name="T8" fmla="*/ 2147483647 w 20"/>
              <a:gd name="T9" fmla="*/ 2147483647 h 16"/>
              <a:gd name="T10" fmla="*/ 0 w 20"/>
              <a:gd name="T11" fmla="*/ 2147483647 h 16"/>
              <a:gd name="T12" fmla="*/ 0 w 20"/>
              <a:gd name="T13" fmla="*/ 2147483647 h 16"/>
              <a:gd name="T14" fmla="*/ 2147483647 w 20"/>
              <a:gd name="T15" fmla="*/ 2147483647 h 16"/>
              <a:gd name="T16" fmla="*/ 2147483647 w 20"/>
              <a:gd name="T17" fmla="*/ 2147483647 h 16"/>
              <a:gd name="T18" fmla="*/ 2147483647 w 20"/>
              <a:gd name="T19" fmla="*/ 2147483647 h 16"/>
              <a:gd name="T20" fmla="*/ 2147483647 w 20"/>
              <a:gd name="T21" fmla="*/ 2147483647 h 16"/>
              <a:gd name="T22" fmla="*/ 2147483647 w 20"/>
              <a:gd name="T23" fmla="*/ 2147483647 h 16"/>
              <a:gd name="T24" fmla="*/ 2147483647 w 20"/>
              <a:gd name="T25" fmla="*/ 2147483647 h 16"/>
              <a:gd name="T26" fmla="*/ 2147483647 w 20"/>
              <a:gd name="T27" fmla="*/ 2147483647 h 16"/>
              <a:gd name="T28" fmla="*/ 2147483647 w 20"/>
              <a:gd name="T29" fmla="*/ 2147483647 h 16"/>
              <a:gd name="T30" fmla="*/ 2147483647 w 20"/>
              <a:gd name="T31" fmla="*/ 0 h 16"/>
              <a:gd name="T32" fmla="*/ 2147483647 w 20"/>
              <a:gd name="T33" fmla="*/ 0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0"/>
              <a:gd name="T52" fmla="*/ 0 h 16"/>
              <a:gd name="T53" fmla="*/ 20 w 20"/>
              <a:gd name="T54" fmla="*/ 16 h 1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0" h="16">
                <a:moveTo>
                  <a:pt x="13" y="0"/>
                </a:moveTo>
                <a:lnTo>
                  <a:pt x="9" y="2"/>
                </a:lnTo>
                <a:lnTo>
                  <a:pt x="5" y="4"/>
                </a:lnTo>
                <a:lnTo>
                  <a:pt x="2" y="5"/>
                </a:lnTo>
                <a:lnTo>
                  <a:pt x="1" y="8"/>
                </a:lnTo>
                <a:lnTo>
                  <a:pt x="0" y="10"/>
                </a:lnTo>
                <a:lnTo>
                  <a:pt x="0" y="13"/>
                </a:lnTo>
                <a:lnTo>
                  <a:pt x="1" y="16"/>
                </a:lnTo>
                <a:lnTo>
                  <a:pt x="4" y="16"/>
                </a:lnTo>
                <a:lnTo>
                  <a:pt x="7" y="16"/>
                </a:lnTo>
                <a:lnTo>
                  <a:pt x="11" y="15"/>
                </a:lnTo>
                <a:lnTo>
                  <a:pt x="17" y="11"/>
                </a:lnTo>
                <a:lnTo>
                  <a:pt x="20" y="10"/>
                </a:lnTo>
                <a:lnTo>
                  <a:pt x="20" y="5"/>
                </a:lnTo>
                <a:lnTo>
                  <a:pt x="18" y="2"/>
                </a:lnTo>
                <a:lnTo>
                  <a:pt x="16" y="0"/>
                </a:lnTo>
                <a:lnTo>
                  <a:pt x="1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0" name="Freeform 1868"/>
          <p:cNvSpPr>
            <a:spLocks/>
          </p:cNvSpPr>
          <p:nvPr/>
        </p:nvSpPr>
        <p:spPr bwMode="auto">
          <a:xfrm>
            <a:off x="3257550" y="3348948"/>
            <a:ext cx="9525" cy="9525"/>
          </a:xfrm>
          <a:custGeom>
            <a:avLst/>
            <a:gdLst>
              <a:gd name="T0" fmla="*/ 2147483647 w 17"/>
              <a:gd name="T1" fmla="*/ 2147483647 h 18"/>
              <a:gd name="T2" fmla="*/ 2147483647 w 17"/>
              <a:gd name="T3" fmla="*/ 0 h 18"/>
              <a:gd name="T4" fmla="*/ 2147483647 w 17"/>
              <a:gd name="T5" fmla="*/ 0 h 18"/>
              <a:gd name="T6" fmla="*/ 2147483647 w 17"/>
              <a:gd name="T7" fmla="*/ 2147483647 h 18"/>
              <a:gd name="T8" fmla="*/ 2147483647 w 17"/>
              <a:gd name="T9" fmla="*/ 2147483647 h 18"/>
              <a:gd name="T10" fmla="*/ 2147483647 w 17"/>
              <a:gd name="T11" fmla="*/ 2147483647 h 18"/>
              <a:gd name="T12" fmla="*/ 0 w 17"/>
              <a:gd name="T13" fmla="*/ 2147483647 h 18"/>
              <a:gd name="T14" fmla="*/ 0 w 17"/>
              <a:gd name="T15" fmla="*/ 2147483647 h 18"/>
              <a:gd name="T16" fmla="*/ 2147483647 w 17"/>
              <a:gd name="T17" fmla="*/ 2147483647 h 18"/>
              <a:gd name="T18" fmla="*/ 2147483647 w 17"/>
              <a:gd name="T19" fmla="*/ 2147483647 h 18"/>
              <a:gd name="T20" fmla="*/ 2147483647 w 17"/>
              <a:gd name="T21" fmla="*/ 2147483647 h 18"/>
              <a:gd name="T22" fmla="*/ 2147483647 w 17"/>
              <a:gd name="T23" fmla="*/ 2147483647 h 18"/>
              <a:gd name="T24" fmla="*/ 2147483647 w 17"/>
              <a:gd name="T25" fmla="*/ 2147483647 h 18"/>
              <a:gd name="T26" fmla="*/ 2147483647 w 17"/>
              <a:gd name="T27" fmla="*/ 2147483647 h 18"/>
              <a:gd name="T28" fmla="*/ 2147483647 w 17"/>
              <a:gd name="T29" fmla="*/ 2147483647 h 18"/>
              <a:gd name="T30" fmla="*/ 2147483647 w 17"/>
              <a:gd name="T31" fmla="*/ 2147483647 h 18"/>
              <a:gd name="T32" fmla="*/ 2147483647 w 17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7"/>
              <a:gd name="T52" fmla="*/ 0 h 18"/>
              <a:gd name="T53" fmla="*/ 17 w 17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7" h="18">
                <a:moveTo>
                  <a:pt x="17" y="2"/>
                </a:moveTo>
                <a:lnTo>
                  <a:pt x="14" y="0"/>
                </a:lnTo>
                <a:lnTo>
                  <a:pt x="10" y="0"/>
                </a:lnTo>
                <a:lnTo>
                  <a:pt x="7" y="2"/>
                </a:lnTo>
                <a:lnTo>
                  <a:pt x="5" y="3"/>
                </a:lnTo>
                <a:lnTo>
                  <a:pt x="1" y="5"/>
                </a:lnTo>
                <a:lnTo>
                  <a:pt x="0" y="10"/>
                </a:lnTo>
                <a:lnTo>
                  <a:pt x="0" y="14"/>
                </a:lnTo>
                <a:lnTo>
                  <a:pt x="1" y="16"/>
                </a:lnTo>
                <a:lnTo>
                  <a:pt x="4" y="18"/>
                </a:lnTo>
                <a:lnTo>
                  <a:pt x="5" y="18"/>
                </a:lnTo>
                <a:lnTo>
                  <a:pt x="7" y="18"/>
                </a:lnTo>
                <a:lnTo>
                  <a:pt x="10" y="16"/>
                </a:lnTo>
                <a:lnTo>
                  <a:pt x="14" y="13"/>
                </a:lnTo>
                <a:lnTo>
                  <a:pt x="16" y="8"/>
                </a:lnTo>
                <a:lnTo>
                  <a:pt x="17" y="3"/>
                </a:lnTo>
                <a:lnTo>
                  <a:pt x="17" y="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1" name="Freeform 1869"/>
          <p:cNvSpPr>
            <a:spLocks/>
          </p:cNvSpPr>
          <p:nvPr/>
        </p:nvSpPr>
        <p:spPr bwMode="auto">
          <a:xfrm>
            <a:off x="3257550" y="3348948"/>
            <a:ext cx="9525" cy="9525"/>
          </a:xfrm>
          <a:custGeom>
            <a:avLst/>
            <a:gdLst>
              <a:gd name="T0" fmla="*/ 2147483647 w 17"/>
              <a:gd name="T1" fmla="*/ 2147483647 h 18"/>
              <a:gd name="T2" fmla="*/ 2147483647 w 17"/>
              <a:gd name="T3" fmla="*/ 0 h 18"/>
              <a:gd name="T4" fmla="*/ 2147483647 w 17"/>
              <a:gd name="T5" fmla="*/ 0 h 18"/>
              <a:gd name="T6" fmla="*/ 2147483647 w 17"/>
              <a:gd name="T7" fmla="*/ 2147483647 h 18"/>
              <a:gd name="T8" fmla="*/ 2147483647 w 17"/>
              <a:gd name="T9" fmla="*/ 2147483647 h 18"/>
              <a:gd name="T10" fmla="*/ 2147483647 w 17"/>
              <a:gd name="T11" fmla="*/ 2147483647 h 18"/>
              <a:gd name="T12" fmla="*/ 0 w 17"/>
              <a:gd name="T13" fmla="*/ 2147483647 h 18"/>
              <a:gd name="T14" fmla="*/ 0 w 17"/>
              <a:gd name="T15" fmla="*/ 2147483647 h 18"/>
              <a:gd name="T16" fmla="*/ 2147483647 w 17"/>
              <a:gd name="T17" fmla="*/ 2147483647 h 18"/>
              <a:gd name="T18" fmla="*/ 2147483647 w 17"/>
              <a:gd name="T19" fmla="*/ 2147483647 h 18"/>
              <a:gd name="T20" fmla="*/ 2147483647 w 17"/>
              <a:gd name="T21" fmla="*/ 2147483647 h 18"/>
              <a:gd name="T22" fmla="*/ 2147483647 w 17"/>
              <a:gd name="T23" fmla="*/ 2147483647 h 18"/>
              <a:gd name="T24" fmla="*/ 2147483647 w 17"/>
              <a:gd name="T25" fmla="*/ 2147483647 h 18"/>
              <a:gd name="T26" fmla="*/ 2147483647 w 17"/>
              <a:gd name="T27" fmla="*/ 2147483647 h 18"/>
              <a:gd name="T28" fmla="*/ 2147483647 w 17"/>
              <a:gd name="T29" fmla="*/ 2147483647 h 18"/>
              <a:gd name="T30" fmla="*/ 2147483647 w 17"/>
              <a:gd name="T31" fmla="*/ 2147483647 h 18"/>
              <a:gd name="T32" fmla="*/ 2147483647 w 17"/>
              <a:gd name="T33" fmla="*/ 2147483647 h 1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7"/>
              <a:gd name="T52" fmla="*/ 0 h 18"/>
              <a:gd name="T53" fmla="*/ 17 w 17"/>
              <a:gd name="T54" fmla="*/ 18 h 1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7" h="18">
                <a:moveTo>
                  <a:pt x="17" y="2"/>
                </a:moveTo>
                <a:lnTo>
                  <a:pt x="14" y="0"/>
                </a:lnTo>
                <a:lnTo>
                  <a:pt x="10" y="0"/>
                </a:lnTo>
                <a:lnTo>
                  <a:pt x="7" y="2"/>
                </a:lnTo>
                <a:lnTo>
                  <a:pt x="5" y="3"/>
                </a:lnTo>
                <a:lnTo>
                  <a:pt x="1" y="5"/>
                </a:lnTo>
                <a:lnTo>
                  <a:pt x="0" y="10"/>
                </a:lnTo>
                <a:lnTo>
                  <a:pt x="0" y="14"/>
                </a:lnTo>
                <a:lnTo>
                  <a:pt x="1" y="16"/>
                </a:lnTo>
                <a:lnTo>
                  <a:pt x="4" y="18"/>
                </a:lnTo>
                <a:lnTo>
                  <a:pt x="5" y="18"/>
                </a:lnTo>
                <a:lnTo>
                  <a:pt x="7" y="18"/>
                </a:lnTo>
                <a:lnTo>
                  <a:pt x="10" y="16"/>
                </a:lnTo>
                <a:lnTo>
                  <a:pt x="14" y="13"/>
                </a:lnTo>
                <a:lnTo>
                  <a:pt x="16" y="8"/>
                </a:lnTo>
                <a:lnTo>
                  <a:pt x="17" y="3"/>
                </a:lnTo>
                <a:lnTo>
                  <a:pt x="17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2" name="Freeform 1870"/>
          <p:cNvSpPr>
            <a:spLocks/>
          </p:cNvSpPr>
          <p:nvPr/>
        </p:nvSpPr>
        <p:spPr bwMode="auto">
          <a:xfrm>
            <a:off x="3241675" y="3388635"/>
            <a:ext cx="3175" cy="3175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0 h 6"/>
              <a:gd name="T4" fmla="*/ 0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4" y="1"/>
                </a:move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3" y="6"/>
                </a:lnTo>
                <a:lnTo>
                  <a:pt x="4" y="6"/>
                </a:lnTo>
                <a:lnTo>
                  <a:pt x="6" y="4"/>
                </a:lnTo>
                <a:lnTo>
                  <a:pt x="4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3" name="Freeform 1871"/>
          <p:cNvSpPr>
            <a:spLocks/>
          </p:cNvSpPr>
          <p:nvPr/>
        </p:nvSpPr>
        <p:spPr bwMode="auto">
          <a:xfrm>
            <a:off x="3241675" y="3388635"/>
            <a:ext cx="3175" cy="3175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0 h 6"/>
              <a:gd name="T4" fmla="*/ 0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4" y="1"/>
                </a:move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3" y="6"/>
                </a:lnTo>
                <a:lnTo>
                  <a:pt x="4" y="6"/>
                </a:lnTo>
                <a:lnTo>
                  <a:pt x="6" y="4"/>
                </a:lnTo>
                <a:lnTo>
                  <a:pt x="4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4" name="Freeform 1872"/>
          <p:cNvSpPr>
            <a:spLocks/>
          </p:cNvSpPr>
          <p:nvPr/>
        </p:nvSpPr>
        <p:spPr bwMode="auto">
          <a:xfrm>
            <a:off x="2959100" y="2925085"/>
            <a:ext cx="20638" cy="14288"/>
          </a:xfrm>
          <a:custGeom>
            <a:avLst/>
            <a:gdLst>
              <a:gd name="T0" fmla="*/ 2147483647 w 39"/>
              <a:gd name="T1" fmla="*/ 2147483647 h 27"/>
              <a:gd name="T2" fmla="*/ 2147483647 w 39"/>
              <a:gd name="T3" fmla="*/ 2147483647 h 27"/>
              <a:gd name="T4" fmla="*/ 2147483647 w 39"/>
              <a:gd name="T5" fmla="*/ 2147483647 h 27"/>
              <a:gd name="T6" fmla="*/ 2147483647 w 39"/>
              <a:gd name="T7" fmla="*/ 2147483647 h 27"/>
              <a:gd name="T8" fmla="*/ 2147483647 w 39"/>
              <a:gd name="T9" fmla="*/ 2147483647 h 27"/>
              <a:gd name="T10" fmla="*/ 2147483647 w 39"/>
              <a:gd name="T11" fmla="*/ 2147483647 h 27"/>
              <a:gd name="T12" fmla="*/ 2147483647 w 39"/>
              <a:gd name="T13" fmla="*/ 2147483647 h 27"/>
              <a:gd name="T14" fmla="*/ 2147483647 w 39"/>
              <a:gd name="T15" fmla="*/ 2147483647 h 27"/>
              <a:gd name="T16" fmla="*/ 2147483647 w 39"/>
              <a:gd name="T17" fmla="*/ 2147483647 h 27"/>
              <a:gd name="T18" fmla="*/ 2147483647 w 39"/>
              <a:gd name="T19" fmla="*/ 2147483647 h 27"/>
              <a:gd name="T20" fmla="*/ 0 w 39"/>
              <a:gd name="T21" fmla="*/ 2147483647 h 27"/>
              <a:gd name="T22" fmla="*/ 2147483647 w 39"/>
              <a:gd name="T23" fmla="*/ 2147483647 h 27"/>
              <a:gd name="T24" fmla="*/ 2147483647 w 39"/>
              <a:gd name="T25" fmla="*/ 2147483647 h 27"/>
              <a:gd name="T26" fmla="*/ 2147483647 w 39"/>
              <a:gd name="T27" fmla="*/ 0 h 27"/>
              <a:gd name="T28" fmla="*/ 2147483647 w 39"/>
              <a:gd name="T29" fmla="*/ 2147483647 h 27"/>
              <a:gd name="T30" fmla="*/ 2147483647 w 39"/>
              <a:gd name="T31" fmla="*/ 2147483647 h 27"/>
              <a:gd name="T32" fmla="*/ 2147483647 w 39"/>
              <a:gd name="T33" fmla="*/ 2147483647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9"/>
              <a:gd name="T52" fmla="*/ 0 h 27"/>
              <a:gd name="T53" fmla="*/ 39 w 39"/>
              <a:gd name="T54" fmla="*/ 27 h 2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9" h="27">
                <a:moveTo>
                  <a:pt x="39" y="18"/>
                </a:moveTo>
                <a:lnTo>
                  <a:pt x="37" y="18"/>
                </a:lnTo>
                <a:lnTo>
                  <a:pt x="34" y="19"/>
                </a:lnTo>
                <a:lnTo>
                  <a:pt x="33" y="22"/>
                </a:lnTo>
                <a:lnTo>
                  <a:pt x="31" y="24"/>
                </a:lnTo>
                <a:lnTo>
                  <a:pt x="27" y="25"/>
                </a:lnTo>
                <a:lnTo>
                  <a:pt x="22" y="27"/>
                </a:lnTo>
                <a:lnTo>
                  <a:pt x="15" y="25"/>
                </a:lnTo>
                <a:lnTo>
                  <a:pt x="5" y="22"/>
                </a:lnTo>
                <a:lnTo>
                  <a:pt x="2" y="14"/>
                </a:lnTo>
                <a:lnTo>
                  <a:pt x="0" y="6"/>
                </a:lnTo>
                <a:lnTo>
                  <a:pt x="1" y="2"/>
                </a:lnTo>
                <a:lnTo>
                  <a:pt x="5" y="1"/>
                </a:lnTo>
                <a:lnTo>
                  <a:pt x="10" y="0"/>
                </a:lnTo>
                <a:lnTo>
                  <a:pt x="20" y="1"/>
                </a:lnTo>
                <a:lnTo>
                  <a:pt x="31" y="9"/>
                </a:lnTo>
                <a:lnTo>
                  <a:pt x="39" y="18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5" name="Freeform 1873"/>
          <p:cNvSpPr>
            <a:spLocks/>
          </p:cNvSpPr>
          <p:nvPr/>
        </p:nvSpPr>
        <p:spPr bwMode="auto">
          <a:xfrm>
            <a:off x="2959100" y="2925085"/>
            <a:ext cx="20638" cy="14288"/>
          </a:xfrm>
          <a:custGeom>
            <a:avLst/>
            <a:gdLst>
              <a:gd name="T0" fmla="*/ 2147483647 w 39"/>
              <a:gd name="T1" fmla="*/ 2147483647 h 27"/>
              <a:gd name="T2" fmla="*/ 2147483647 w 39"/>
              <a:gd name="T3" fmla="*/ 2147483647 h 27"/>
              <a:gd name="T4" fmla="*/ 2147483647 w 39"/>
              <a:gd name="T5" fmla="*/ 2147483647 h 27"/>
              <a:gd name="T6" fmla="*/ 2147483647 w 39"/>
              <a:gd name="T7" fmla="*/ 2147483647 h 27"/>
              <a:gd name="T8" fmla="*/ 2147483647 w 39"/>
              <a:gd name="T9" fmla="*/ 2147483647 h 27"/>
              <a:gd name="T10" fmla="*/ 2147483647 w 39"/>
              <a:gd name="T11" fmla="*/ 2147483647 h 27"/>
              <a:gd name="T12" fmla="*/ 2147483647 w 39"/>
              <a:gd name="T13" fmla="*/ 2147483647 h 27"/>
              <a:gd name="T14" fmla="*/ 2147483647 w 39"/>
              <a:gd name="T15" fmla="*/ 2147483647 h 27"/>
              <a:gd name="T16" fmla="*/ 2147483647 w 39"/>
              <a:gd name="T17" fmla="*/ 2147483647 h 27"/>
              <a:gd name="T18" fmla="*/ 2147483647 w 39"/>
              <a:gd name="T19" fmla="*/ 2147483647 h 27"/>
              <a:gd name="T20" fmla="*/ 0 w 39"/>
              <a:gd name="T21" fmla="*/ 2147483647 h 27"/>
              <a:gd name="T22" fmla="*/ 2147483647 w 39"/>
              <a:gd name="T23" fmla="*/ 2147483647 h 27"/>
              <a:gd name="T24" fmla="*/ 2147483647 w 39"/>
              <a:gd name="T25" fmla="*/ 2147483647 h 27"/>
              <a:gd name="T26" fmla="*/ 2147483647 w 39"/>
              <a:gd name="T27" fmla="*/ 0 h 27"/>
              <a:gd name="T28" fmla="*/ 2147483647 w 39"/>
              <a:gd name="T29" fmla="*/ 2147483647 h 27"/>
              <a:gd name="T30" fmla="*/ 2147483647 w 39"/>
              <a:gd name="T31" fmla="*/ 2147483647 h 27"/>
              <a:gd name="T32" fmla="*/ 2147483647 w 39"/>
              <a:gd name="T33" fmla="*/ 2147483647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9"/>
              <a:gd name="T52" fmla="*/ 0 h 27"/>
              <a:gd name="T53" fmla="*/ 39 w 39"/>
              <a:gd name="T54" fmla="*/ 27 h 2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9" h="27">
                <a:moveTo>
                  <a:pt x="39" y="18"/>
                </a:moveTo>
                <a:lnTo>
                  <a:pt x="37" y="18"/>
                </a:lnTo>
                <a:lnTo>
                  <a:pt x="34" y="19"/>
                </a:lnTo>
                <a:lnTo>
                  <a:pt x="33" y="22"/>
                </a:lnTo>
                <a:lnTo>
                  <a:pt x="31" y="24"/>
                </a:lnTo>
                <a:lnTo>
                  <a:pt x="27" y="25"/>
                </a:lnTo>
                <a:lnTo>
                  <a:pt x="22" y="27"/>
                </a:lnTo>
                <a:lnTo>
                  <a:pt x="15" y="25"/>
                </a:lnTo>
                <a:lnTo>
                  <a:pt x="5" y="22"/>
                </a:lnTo>
                <a:lnTo>
                  <a:pt x="2" y="14"/>
                </a:lnTo>
                <a:lnTo>
                  <a:pt x="0" y="6"/>
                </a:lnTo>
                <a:lnTo>
                  <a:pt x="1" y="2"/>
                </a:lnTo>
                <a:lnTo>
                  <a:pt x="5" y="1"/>
                </a:lnTo>
                <a:lnTo>
                  <a:pt x="10" y="0"/>
                </a:lnTo>
                <a:lnTo>
                  <a:pt x="20" y="1"/>
                </a:lnTo>
                <a:lnTo>
                  <a:pt x="31" y="9"/>
                </a:lnTo>
                <a:lnTo>
                  <a:pt x="39" y="1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6" name="Freeform 1874"/>
          <p:cNvSpPr>
            <a:spLocks/>
          </p:cNvSpPr>
          <p:nvPr/>
        </p:nvSpPr>
        <p:spPr bwMode="auto">
          <a:xfrm>
            <a:off x="2763838" y="2486935"/>
            <a:ext cx="4762" cy="6350"/>
          </a:xfrm>
          <a:custGeom>
            <a:avLst/>
            <a:gdLst>
              <a:gd name="T0" fmla="*/ 2147483647 w 11"/>
              <a:gd name="T1" fmla="*/ 0 h 10"/>
              <a:gd name="T2" fmla="*/ 2147483647 w 11"/>
              <a:gd name="T3" fmla="*/ 2147483647 h 10"/>
              <a:gd name="T4" fmla="*/ 2147483647 w 11"/>
              <a:gd name="T5" fmla="*/ 2147483647 h 10"/>
              <a:gd name="T6" fmla="*/ 2147483647 w 11"/>
              <a:gd name="T7" fmla="*/ 2147483647 h 10"/>
              <a:gd name="T8" fmla="*/ 0 w 11"/>
              <a:gd name="T9" fmla="*/ 2147483647 h 10"/>
              <a:gd name="T10" fmla="*/ 0 w 11"/>
              <a:gd name="T11" fmla="*/ 2147483647 h 10"/>
              <a:gd name="T12" fmla="*/ 2147483647 w 11"/>
              <a:gd name="T13" fmla="*/ 2147483647 h 10"/>
              <a:gd name="T14" fmla="*/ 2147483647 w 11"/>
              <a:gd name="T15" fmla="*/ 2147483647 h 10"/>
              <a:gd name="T16" fmla="*/ 2147483647 w 11"/>
              <a:gd name="T17" fmla="*/ 2147483647 h 10"/>
              <a:gd name="T18" fmla="*/ 2147483647 w 11"/>
              <a:gd name="T19" fmla="*/ 2147483647 h 10"/>
              <a:gd name="T20" fmla="*/ 2147483647 w 11"/>
              <a:gd name="T21" fmla="*/ 2147483647 h 10"/>
              <a:gd name="T22" fmla="*/ 2147483647 w 11"/>
              <a:gd name="T23" fmla="*/ 2147483647 h 10"/>
              <a:gd name="T24" fmla="*/ 2147483647 w 11"/>
              <a:gd name="T25" fmla="*/ 2147483647 h 10"/>
              <a:gd name="T26" fmla="*/ 2147483647 w 11"/>
              <a:gd name="T27" fmla="*/ 0 h 10"/>
              <a:gd name="T28" fmla="*/ 2147483647 w 11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0"/>
              <a:gd name="T47" fmla="*/ 11 w 11"/>
              <a:gd name="T48" fmla="*/ 10 h 1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0">
                <a:moveTo>
                  <a:pt x="9" y="0"/>
                </a:moveTo>
                <a:lnTo>
                  <a:pt x="5" y="2"/>
                </a:lnTo>
                <a:lnTo>
                  <a:pt x="3" y="2"/>
                </a:lnTo>
                <a:lnTo>
                  <a:pt x="1" y="3"/>
                </a:lnTo>
                <a:lnTo>
                  <a:pt x="0" y="7"/>
                </a:lnTo>
                <a:lnTo>
                  <a:pt x="0" y="9"/>
                </a:lnTo>
                <a:lnTo>
                  <a:pt x="1" y="10"/>
                </a:lnTo>
                <a:lnTo>
                  <a:pt x="4" y="10"/>
                </a:lnTo>
                <a:lnTo>
                  <a:pt x="9" y="10"/>
                </a:lnTo>
                <a:lnTo>
                  <a:pt x="10" y="9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0"/>
                </a:lnTo>
                <a:lnTo>
                  <a:pt x="9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7" name="Freeform 1875"/>
          <p:cNvSpPr>
            <a:spLocks/>
          </p:cNvSpPr>
          <p:nvPr/>
        </p:nvSpPr>
        <p:spPr bwMode="auto">
          <a:xfrm>
            <a:off x="2763838" y="2486935"/>
            <a:ext cx="4762" cy="6350"/>
          </a:xfrm>
          <a:custGeom>
            <a:avLst/>
            <a:gdLst>
              <a:gd name="T0" fmla="*/ 2147483647 w 11"/>
              <a:gd name="T1" fmla="*/ 0 h 10"/>
              <a:gd name="T2" fmla="*/ 2147483647 w 11"/>
              <a:gd name="T3" fmla="*/ 2147483647 h 10"/>
              <a:gd name="T4" fmla="*/ 2147483647 w 11"/>
              <a:gd name="T5" fmla="*/ 2147483647 h 10"/>
              <a:gd name="T6" fmla="*/ 2147483647 w 11"/>
              <a:gd name="T7" fmla="*/ 2147483647 h 10"/>
              <a:gd name="T8" fmla="*/ 0 w 11"/>
              <a:gd name="T9" fmla="*/ 2147483647 h 10"/>
              <a:gd name="T10" fmla="*/ 0 w 11"/>
              <a:gd name="T11" fmla="*/ 2147483647 h 10"/>
              <a:gd name="T12" fmla="*/ 2147483647 w 11"/>
              <a:gd name="T13" fmla="*/ 2147483647 h 10"/>
              <a:gd name="T14" fmla="*/ 2147483647 w 11"/>
              <a:gd name="T15" fmla="*/ 2147483647 h 10"/>
              <a:gd name="T16" fmla="*/ 2147483647 w 11"/>
              <a:gd name="T17" fmla="*/ 2147483647 h 10"/>
              <a:gd name="T18" fmla="*/ 2147483647 w 11"/>
              <a:gd name="T19" fmla="*/ 2147483647 h 10"/>
              <a:gd name="T20" fmla="*/ 2147483647 w 11"/>
              <a:gd name="T21" fmla="*/ 2147483647 h 10"/>
              <a:gd name="T22" fmla="*/ 2147483647 w 11"/>
              <a:gd name="T23" fmla="*/ 2147483647 h 10"/>
              <a:gd name="T24" fmla="*/ 2147483647 w 11"/>
              <a:gd name="T25" fmla="*/ 2147483647 h 10"/>
              <a:gd name="T26" fmla="*/ 2147483647 w 11"/>
              <a:gd name="T27" fmla="*/ 0 h 10"/>
              <a:gd name="T28" fmla="*/ 2147483647 w 11"/>
              <a:gd name="T29" fmla="*/ 0 h 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0"/>
              <a:gd name="T47" fmla="*/ 11 w 11"/>
              <a:gd name="T48" fmla="*/ 10 h 1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0">
                <a:moveTo>
                  <a:pt x="9" y="0"/>
                </a:moveTo>
                <a:lnTo>
                  <a:pt x="5" y="2"/>
                </a:lnTo>
                <a:lnTo>
                  <a:pt x="3" y="2"/>
                </a:lnTo>
                <a:lnTo>
                  <a:pt x="1" y="3"/>
                </a:lnTo>
                <a:lnTo>
                  <a:pt x="0" y="7"/>
                </a:lnTo>
                <a:lnTo>
                  <a:pt x="0" y="9"/>
                </a:lnTo>
                <a:lnTo>
                  <a:pt x="1" y="10"/>
                </a:lnTo>
                <a:lnTo>
                  <a:pt x="4" y="10"/>
                </a:lnTo>
                <a:lnTo>
                  <a:pt x="9" y="10"/>
                </a:lnTo>
                <a:lnTo>
                  <a:pt x="10" y="9"/>
                </a:lnTo>
                <a:lnTo>
                  <a:pt x="11" y="5"/>
                </a:lnTo>
                <a:lnTo>
                  <a:pt x="11" y="4"/>
                </a:lnTo>
                <a:lnTo>
                  <a:pt x="11" y="2"/>
                </a:lnTo>
                <a:lnTo>
                  <a:pt x="10" y="0"/>
                </a:lnTo>
                <a:lnTo>
                  <a:pt x="9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8" name="Freeform 1876"/>
          <p:cNvSpPr>
            <a:spLocks/>
          </p:cNvSpPr>
          <p:nvPr/>
        </p:nvSpPr>
        <p:spPr bwMode="auto">
          <a:xfrm>
            <a:off x="2732088" y="2477410"/>
            <a:ext cx="4762" cy="3175"/>
          </a:xfrm>
          <a:custGeom>
            <a:avLst/>
            <a:gdLst>
              <a:gd name="T0" fmla="*/ 2147483647 w 9"/>
              <a:gd name="T1" fmla="*/ 2147483647 h 7"/>
              <a:gd name="T2" fmla="*/ 2147483647 w 9"/>
              <a:gd name="T3" fmla="*/ 2147483647 h 7"/>
              <a:gd name="T4" fmla="*/ 0 w 9"/>
              <a:gd name="T5" fmla="*/ 2147483647 h 7"/>
              <a:gd name="T6" fmla="*/ 0 w 9"/>
              <a:gd name="T7" fmla="*/ 2147483647 h 7"/>
              <a:gd name="T8" fmla="*/ 2147483647 w 9"/>
              <a:gd name="T9" fmla="*/ 2147483647 h 7"/>
              <a:gd name="T10" fmla="*/ 2147483647 w 9"/>
              <a:gd name="T11" fmla="*/ 2147483647 h 7"/>
              <a:gd name="T12" fmla="*/ 2147483647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2147483647 h 7"/>
              <a:gd name="T18" fmla="*/ 2147483647 w 9"/>
              <a:gd name="T19" fmla="*/ 2147483647 h 7"/>
              <a:gd name="T20" fmla="*/ 2147483647 w 9"/>
              <a:gd name="T21" fmla="*/ 2147483647 h 7"/>
              <a:gd name="T22" fmla="*/ 2147483647 w 9"/>
              <a:gd name="T23" fmla="*/ 2147483647 h 7"/>
              <a:gd name="T24" fmla="*/ 2147483647 w 9"/>
              <a:gd name="T25" fmla="*/ 2147483647 h 7"/>
              <a:gd name="T26" fmla="*/ 2147483647 w 9"/>
              <a:gd name="T27" fmla="*/ 0 h 7"/>
              <a:gd name="T28" fmla="*/ 2147483647 w 9"/>
              <a:gd name="T29" fmla="*/ 2147483647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"/>
              <a:gd name="T46" fmla="*/ 0 h 7"/>
              <a:gd name="T47" fmla="*/ 9 w 9"/>
              <a:gd name="T48" fmla="*/ 7 h 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" h="7">
                <a:moveTo>
                  <a:pt x="5" y="1"/>
                </a:moveTo>
                <a:lnTo>
                  <a:pt x="1" y="4"/>
                </a:lnTo>
                <a:lnTo>
                  <a:pt x="0" y="6"/>
                </a:lnTo>
                <a:lnTo>
                  <a:pt x="1" y="6"/>
                </a:lnTo>
                <a:lnTo>
                  <a:pt x="4" y="7"/>
                </a:lnTo>
                <a:lnTo>
                  <a:pt x="7" y="7"/>
                </a:lnTo>
                <a:lnTo>
                  <a:pt x="7" y="6"/>
                </a:lnTo>
                <a:lnTo>
                  <a:pt x="9" y="4"/>
                </a:lnTo>
                <a:lnTo>
                  <a:pt x="9" y="2"/>
                </a:lnTo>
                <a:lnTo>
                  <a:pt x="7" y="1"/>
                </a:lnTo>
                <a:lnTo>
                  <a:pt x="6" y="0"/>
                </a:lnTo>
                <a:lnTo>
                  <a:pt x="5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99" name="Freeform 1877"/>
          <p:cNvSpPr>
            <a:spLocks/>
          </p:cNvSpPr>
          <p:nvPr/>
        </p:nvSpPr>
        <p:spPr bwMode="auto">
          <a:xfrm>
            <a:off x="2732088" y="2477410"/>
            <a:ext cx="4762" cy="3175"/>
          </a:xfrm>
          <a:custGeom>
            <a:avLst/>
            <a:gdLst>
              <a:gd name="T0" fmla="*/ 2147483647 w 9"/>
              <a:gd name="T1" fmla="*/ 2147483647 h 7"/>
              <a:gd name="T2" fmla="*/ 2147483647 w 9"/>
              <a:gd name="T3" fmla="*/ 2147483647 h 7"/>
              <a:gd name="T4" fmla="*/ 0 w 9"/>
              <a:gd name="T5" fmla="*/ 2147483647 h 7"/>
              <a:gd name="T6" fmla="*/ 0 w 9"/>
              <a:gd name="T7" fmla="*/ 2147483647 h 7"/>
              <a:gd name="T8" fmla="*/ 2147483647 w 9"/>
              <a:gd name="T9" fmla="*/ 2147483647 h 7"/>
              <a:gd name="T10" fmla="*/ 2147483647 w 9"/>
              <a:gd name="T11" fmla="*/ 2147483647 h 7"/>
              <a:gd name="T12" fmla="*/ 2147483647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2147483647 h 7"/>
              <a:gd name="T18" fmla="*/ 2147483647 w 9"/>
              <a:gd name="T19" fmla="*/ 2147483647 h 7"/>
              <a:gd name="T20" fmla="*/ 2147483647 w 9"/>
              <a:gd name="T21" fmla="*/ 2147483647 h 7"/>
              <a:gd name="T22" fmla="*/ 2147483647 w 9"/>
              <a:gd name="T23" fmla="*/ 2147483647 h 7"/>
              <a:gd name="T24" fmla="*/ 2147483647 w 9"/>
              <a:gd name="T25" fmla="*/ 2147483647 h 7"/>
              <a:gd name="T26" fmla="*/ 2147483647 w 9"/>
              <a:gd name="T27" fmla="*/ 0 h 7"/>
              <a:gd name="T28" fmla="*/ 2147483647 w 9"/>
              <a:gd name="T29" fmla="*/ 2147483647 h 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"/>
              <a:gd name="T46" fmla="*/ 0 h 7"/>
              <a:gd name="T47" fmla="*/ 9 w 9"/>
              <a:gd name="T48" fmla="*/ 7 h 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" h="7">
                <a:moveTo>
                  <a:pt x="5" y="1"/>
                </a:moveTo>
                <a:lnTo>
                  <a:pt x="1" y="4"/>
                </a:lnTo>
                <a:lnTo>
                  <a:pt x="0" y="6"/>
                </a:lnTo>
                <a:lnTo>
                  <a:pt x="1" y="6"/>
                </a:lnTo>
                <a:lnTo>
                  <a:pt x="4" y="7"/>
                </a:lnTo>
                <a:lnTo>
                  <a:pt x="7" y="7"/>
                </a:lnTo>
                <a:lnTo>
                  <a:pt x="7" y="6"/>
                </a:lnTo>
                <a:lnTo>
                  <a:pt x="9" y="4"/>
                </a:lnTo>
                <a:lnTo>
                  <a:pt x="9" y="2"/>
                </a:lnTo>
                <a:lnTo>
                  <a:pt x="7" y="1"/>
                </a:lnTo>
                <a:lnTo>
                  <a:pt x="6" y="0"/>
                </a:lnTo>
                <a:lnTo>
                  <a:pt x="5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0" name="Freeform 1878"/>
          <p:cNvSpPr>
            <a:spLocks/>
          </p:cNvSpPr>
          <p:nvPr/>
        </p:nvSpPr>
        <p:spPr bwMode="auto">
          <a:xfrm>
            <a:off x="2673350" y="2499635"/>
            <a:ext cx="4763" cy="4763"/>
          </a:xfrm>
          <a:custGeom>
            <a:avLst/>
            <a:gdLst>
              <a:gd name="T0" fmla="*/ 2147483647 w 9"/>
              <a:gd name="T1" fmla="*/ 0 h 9"/>
              <a:gd name="T2" fmla="*/ 2147483647 w 9"/>
              <a:gd name="T3" fmla="*/ 2147483647 h 9"/>
              <a:gd name="T4" fmla="*/ 0 w 9"/>
              <a:gd name="T5" fmla="*/ 2147483647 h 9"/>
              <a:gd name="T6" fmla="*/ 0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"/>
              <a:gd name="T28" fmla="*/ 0 h 9"/>
              <a:gd name="T29" fmla="*/ 9 w 9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" h="9">
                <a:moveTo>
                  <a:pt x="5" y="0"/>
                </a:move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5" y="9"/>
                </a:lnTo>
                <a:lnTo>
                  <a:pt x="9" y="9"/>
                </a:lnTo>
                <a:lnTo>
                  <a:pt x="7" y="3"/>
                </a:lnTo>
                <a:lnTo>
                  <a:pt x="5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1" name="Freeform 1879"/>
          <p:cNvSpPr>
            <a:spLocks/>
          </p:cNvSpPr>
          <p:nvPr/>
        </p:nvSpPr>
        <p:spPr bwMode="auto">
          <a:xfrm>
            <a:off x="2673350" y="2499635"/>
            <a:ext cx="4763" cy="4763"/>
          </a:xfrm>
          <a:custGeom>
            <a:avLst/>
            <a:gdLst>
              <a:gd name="T0" fmla="*/ 2147483647 w 9"/>
              <a:gd name="T1" fmla="*/ 0 h 9"/>
              <a:gd name="T2" fmla="*/ 2147483647 w 9"/>
              <a:gd name="T3" fmla="*/ 2147483647 h 9"/>
              <a:gd name="T4" fmla="*/ 0 w 9"/>
              <a:gd name="T5" fmla="*/ 2147483647 h 9"/>
              <a:gd name="T6" fmla="*/ 0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"/>
              <a:gd name="T28" fmla="*/ 0 h 9"/>
              <a:gd name="T29" fmla="*/ 9 w 9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" h="9">
                <a:moveTo>
                  <a:pt x="5" y="0"/>
                </a:move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5" y="9"/>
                </a:lnTo>
                <a:lnTo>
                  <a:pt x="9" y="9"/>
                </a:lnTo>
                <a:lnTo>
                  <a:pt x="7" y="3"/>
                </a:lnTo>
                <a:lnTo>
                  <a:pt x="5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2" name="Freeform 1880"/>
          <p:cNvSpPr>
            <a:spLocks/>
          </p:cNvSpPr>
          <p:nvPr/>
        </p:nvSpPr>
        <p:spPr bwMode="auto">
          <a:xfrm>
            <a:off x="2603500" y="2540910"/>
            <a:ext cx="9525" cy="14288"/>
          </a:xfrm>
          <a:custGeom>
            <a:avLst/>
            <a:gdLst>
              <a:gd name="T0" fmla="*/ 2147483647 w 19"/>
              <a:gd name="T1" fmla="*/ 0 h 27"/>
              <a:gd name="T2" fmla="*/ 2147483647 w 19"/>
              <a:gd name="T3" fmla="*/ 2147483647 h 27"/>
              <a:gd name="T4" fmla="*/ 2147483647 w 19"/>
              <a:gd name="T5" fmla="*/ 2147483647 h 27"/>
              <a:gd name="T6" fmla="*/ 2147483647 w 19"/>
              <a:gd name="T7" fmla="*/ 2147483647 h 27"/>
              <a:gd name="T8" fmla="*/ 0 w 19"/>
              <a:gd name="T9" fmla="*/ 2147483647 h 27"/>
              <a:gd name="T10" fmla="*/ 0 w 19"/>
              <a:gd name="T11" fmla="*/ 2147483647 h 27"/>
              <a:gd name="T12" fmla="*/ 0 w 19"/>
              <a:gd name="T13" fmla="*/ 2147483647 h 27"/>
              <a:gd name="T14" fmla="*/ 2147483647 w 19"/>
              <a:gd name="T15" fmla="*/ 2147483647 h 27"/>
              <a:gd name="T16" fmla="*/ 2147483647 w 19"/>
              <a:gd name="T17" fmla="*/ 2147483647 h 27"/>
              <a:gd name="T18" fmla="*/ 2147483647 w 19"/>
              <a:gd name="T19" fmla="*/ 2147483647 h 27"/>
              <a:gd name="T20" fmla="*/ 2147483647 w 19"/>
              <a:gd name="T21" fmla="*/ 2147483647 h 27"/>
              <a:gd name="T22" fmla="*/ 2147483647 w 19"/>
              <a:gd name="T23" fmla="*/ 2147483647 h 27"/>
              <a:gd name="T24" fmla="*/ 2147483647 w 19"/>
              <a:gd name="T25" fmla="*/ 2147483647 h 27"/>
              <a:gd name="T26" fmla="*/ 2147483647 w 19"/>
              <a:gd name="T27" fmla="*/ 2147483647 h 27"/>
              <a:gd name="T28" fmla="*/ 2147483647 w 19"/>
              <a:gd name="T29" fmla="*/ 2147483647 h 27"/>
              <a:gd name="T30" fmla="*/ 2147483647 w 19"/>
              <a:gd name="T31" fmla="*/ 0 h 27"/>
              <a:gd name="T32" fmla="*/ 2147483647 w 19"/>
              <a:gd name="T33" fmla="*/ 0 h 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"/>
              <a:gd name="T52" fmla="*/ 0 h 27"/>
              <a:gd name="T53" fmla="*/ 19 w 19"/>
              <a:gd name="T54" fmla="*/ 27 h 2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" h="27">
                <a:moveTo>
                  <a:pt x="19" y="0"/>
                </a:moveTo>
                <a:lnTo>
                  <a:pt x="12" y="4"/>
                </a:lnTo>
                <a:lnTo>
                  <a:pt x="6" y="9"/>
                </a:lnTo>
                <a:lnTo>
                  <a:pt x="3" y="12"/>
                </a:lnTo>
                <a:lnTo>
                  <a:pt x="0" y="21"/>
                </a:lnTo>
                <a:lnTo>
                  <a:pt x="0" y="23"/>
                </a:lnTo>
                <a:lnTo>
                  <a:pt x="0" y="26"/>
                </a:lnTo>
                <a:lnTo>
                  <a:pt x="3" y="27"/>
                </a:lnTo>
                <a:lnTo>
                  <a:pt x="7" y="25"/>
                </a:lnTo>
                <a:lnTo>
                  <a:pt x="10" y="22"/>
                </a:lnTo>
                <a:lnTo>
                  <a:pt x="12" y="18"/>
                </a:lnTo>
                <a:lnTo>
                  <a:pt x="16" y="11"/>
                </a:lnTo>
                <a:lnTo>
                  <a:pt x="18" y="4"/>
                </a:lnTo>
                <a:lnTo>
                  <a:pt x="19" y="2"/>
                </a:lnTo>
                <a:lnTo>
                  <a:pt x="18" y="1"/>
                </a:lnTo>
                <a:lnTo>
                  <a:pt x="18" y="0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3" name="Freeform 1881"/>
          <p:cNvSpPr>
            <a:spLocks/>
          </p:cNvSpPr>
          <p:nvPr/>
        </p:nvSpPr>
        <p:spPr bwMode="auto">
          <a:xfrm>
            <a:off x="2625725" y="2563135"/>
            <a:ext cx="28575" cy="30163"/>
          </a:xfrm>
          <a:custGeom>
            <a:avLst/>
            <a:gdLst>
              <a:gd name="T0" fmla="*/ 2147483647 w 54"/>
              <a:gd name="T1" fmla="*/ 2147483647 h 59"/>
              <a:gd name="T2" fmla="*/ 2147483647 w 54"/>
              <a:gd name="T3" fmla="*/ 2147483647 h 59"/>
              <a:gd name="T4" fmla="*/ 2147483647 w 54"/>
              <a:gd name="T5" fmla="*/ 2147483647 h 59"/>
              <a:gd name="T6" fmla="*/ 2147483647 w 54"/>
              <a:gd name="T7" fmla="*/ 2147483647 h 59"/>
              <a:gd name="T8" fmla="*/ 2147483647 w 54"/>
              <a:gd name="T9" fmla="*/ 2147483647 h 59"/>
              <a:gd name="T10" fmla="*/ 2147483647 w 54"/>
              <a:gd name="T11" fmla="*/ 2147483647 h 59"/>
              <a:gd name="T12" fmla="*/ 2147483647 w 54"/>
              <a:gd name="T13" fmla="*/ 2147483647 h 59"/>
              <a:gd name="T14" fmla="*/ 2147483647 w 54"/>
              <a:gd name="T15" fmla="*/ 2147483647 h 59"/>
              <a:gd name="T16" fmla="*/ 2147483647 w 54"/>
              <a:gd name="T17" fmla="*/ 2147483647 h 59"/>
              <a:gd name="T18" fmla="*/ 2147483647 w 54"/>
              <a:gd name="T19" fmla="*/ 2147483647 h 59"/>
              <a:gd name="T20" fmla="*/ 2147483647 w 54"/>
              <a:gd name="T21" fmla="*/ 2147483647 h 59"/>
              <a:gd name="T22" fmla="*/ 2147483647 w 54"/>
              <a:gd name="T23" fmla="*/ 2147483647 h 59"/>
              <a:gd name="T24" fmla="*/ 2147483647 w 54"/>
              <a:gd name="T25" fmla="*/ 2147483647 h 59"/>
              <a:gd name="T26" fmla="*/ 2147483647 w 54"/>
              <a:gd name="T27" fmla="*/ 2147483647 h 59"/>
              <a:gd name="T28" fmla="*/ 2147483647 w 54"/>
              <a:gd name="T29" fmla="*/ 2147483647 h 59"/>
              <a:gd name="T30" fmla="*/ 2147483647 w 54"/>
              <a:gd name="T31" fmla="*/ 2147483647 h 59"/>
              <a:gd name="T32" fmla="*/ 2147483647 w 54"/>
              <a:gd name="T33" fmla="*/ 0 h 59"/>
              <a:gd name="T34" fmla="*/ 2147483647 w 54"/>
              <a:gd name="T35" fmla="*/ 2147483647 h 59"/>
              <a:gd name="T36" fmla="*/ 2147483647 w 54"/>
              <a:gd name="T37" fmla="*/ 2147483647 h 59"/>
              <a:gd name="T38" fmla="*/ 2147483647 w 54"/>
              <a:gd name="T39" fmla="*/ 2147483647 h 59"/>
              <a:gd name="T40" fmla="*/ 2147483647 w 54"/>
              <a:gd name="T41" fmla="*/ 2147483647 h 59"/>
              <a:gd name="T42" fmla="*/ 2147483647 w 54"/>
              <a:gd name="T43" fmla="*/ 2147483647 h 59"/>
              <a:gd name="T44" fmla="*/ 2147483647 w 54"/>
              <a:gd name="T45" fmla="*/ 2147483647 h 59"/>
              <a:gd name="T46" fmla="*/ 2147483647 w 54"/>
              <a:gd name="T47" fmla="*/ 2147483647 h 59"/>
              <a:gd name="T48" fmla="*/ 0 w 54"/>
              <a:gd name="T49" fmla="*/ 2147483647 h 59"/>
              <a:gd name="T50" fmla="*/ 0 w 54"/>
              <a:gd name="T51" fmla="*/ 2147483647 h 59"/>
              <a:gd name="T52" fmla="*/ 2147483647 w 54"/>
              <a:gd name="T53" fmla="*/ 2147483647 h 59"/>
              <a:gd name="T54" fmla="*/ 2147483647 w 54"/>
              <a:gd name="T55" fmla="*/ 2147483647 h 59"/>
              <a:gd name="T56" fmla="*/ 2147483647 w 54"/>
              <a:gd name="T57" fmla="*/ 2147483647 h 59"/>
              <a:gd name="T58" fmla="*/ 2147483647 w 54"/>
              <a:gd name="T59" fmla="*/ 2147483647 h 59"/>
              <a:gd name="T60" fmla="*/ 2147483647 w 54"/>
              <a:gd name="T61" fmla="*/ 2147483647 h 59"/>
              <a:gd name="T62" fmla="*/ 2147483647 w 54"/>
              <a:gd name="T63" fmla="*/ 2147483647 h 59"/>
              <a:gd name="T64" fmla="*/ 2147483647 w 54"/>
              <a:gd name="T65" fmla="*/ 2147483647 h 59"/>
              <a:gd name="T66" fmla="*/ 2147483647 w 54"/>
              <a:gd name="T67" fmla="*/ 2147483647 h 59"/>
              <a:gd name="T68" fmla="*/ 2147483647 w 54"/>
              <a:gd name="T69" fmla="*/ 2147483647 h 59"/>
              <a:gd name="T70" fmla="*/ 2147483647 w 54"/>
              <a:gd name="T71" fmla="*/ 2147483647 h 59"/>
              <a:gd name="T72" fmla="*/ 2147483647 w 54"/>
              <a:gd name="T73" fmla="*/ 2147483647 h 59"/>
              <a:gd name="T74" fmla="*/ 2147483647 w 54"/>
              <a:gd name="T75" fmla="*/ 2147483647 h 5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4"/>
              <a:gd name="T115" fmla="*/ 0 h 59"/>
              <a:gd name="T116" fmla="*/ 54 w 54"/>
              <a:gd name="T117" fmla="*/ 59 h 5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4" h="59">
                <a:moveTo>
                  <a:pt x="33" y="36"/>
                </a:moveTo>
                <a:lnTo>
                  <a:pt x="40" y="37"/>
                </a:lnTo>
                <a:lnTo>
                  <a:pt x="42" y="38"/>
                </a:lnTo>
                <a:lnTo>
                  <a:pt x="47" y="38"/>
                </a:lnTo>
                <a:lnTo>
                  <a:pt x="54" y="37"/>
                </a:lnTo>
                <a:lnTo>
                  <a:pt x="53" y="30"/>
                </a:lnTo>
                <a:lnTo>
                  <a:pt x="51" y="27"/>
                </a:lnTo>
                <a:lnTo>
                  <a:pt x="48" y="26"/>
                </a:lnTo>
                <a:lnTo>
                  <a:pt x="43" y="21"/>
                </a:lnTo>
                <a:lnTo>
                  <a:pt x="43" y="19"/>
                </a:lnTo>
                <a:lnTo>
                  <a:pt x="43" y="16"/>
                </a:lnTo>
                <a:lnTo>
                  <a:pt x="46" y="14"/>
                </a:lnTo>
                <a:lnTo>
                  <a:pt x="48" y="13"/>
                </a:lnTo>
                <a:lnTo>
                  <a:pt x="49" y="10"/>
                </a:lnTo>
                <a:lnTo>
                  <a:pt x="51" y="8"/>
                </a:lnTo>
                <a:lnTo>
                  <a:pt x="51" y="4"/>
                </a:lnTo>
                <a:lnTo>
                  <a:pt x="48" y="0"/>
                </a:lnTo>
                <a:lnTo>
                  <a:pt x="37" y="5"/>
                </a:lnTo>
                <a:lnTo>
                  <a:pt x="26" y="11"/>
                </a:lnTo>
                <a:lnTo>
                  <a:pt x="24" y="11"/>
                </a:lnTo>
                <a:lnTo>
                  <a:pt x="16" y="14"/>
                </a:lnTo>
                <a:lnTo>
                  <a:pt x="10" y="15"/>
                </a:lnTo>
                <a:lnTo>
                  <a:pt x="7" y="20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2" y="46"/>
                </a:lnTo>
                <a:lnTo>
                  <a:pt x="4" y="51"/>
                </a:lnTo>
                <a:lnTo>
                  <a:pt x="7" y="54"/>
                </a:lnTo>
                <a:lnTo>
                  <a:pt x="9" y="59"/>
                </a:lnTo>
                <a:lnTo>
                  <a:pt x="20" y="59"/>
                </a:lnTo>
                <a:lnTo>
                  <a:pt x="25" y="58"/>
                </a:lnTo>
                <a:lnTo>
                  <a:pt x="22" y="53"/>
                </a:lnTo>
                <a:lnTo>
                  <a:pt x="18" y="47"/>
                </a:lnTo>
                <a:lnTo>
                  <a:pt x="24" y="47"/>
                </a:lnTo>
                <a:lnTo>
                  <a:pt x="31" y="46"/>
                </a:lnTo>
                <a:lnTo>
                  <a:pt x="32" y="42"/>
                </a:lnTo>
                <a:lnTo>
                  <a:pt x="33" y="3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4" name="Freeform 1882"/>
          <p:cNvSpPr>
            <a:spLocks/>
          </p:cNvSpPr>
          <p:nvPr/>
        </p:nvSpPr>
        <p:spPr bwMode="auto">
          <a:xfrm>
            <a:off x="2625725" y="2563135"/>
            <a:ext cx="28575" cy="30163"/>
          </a:xfrm>
          <a:custGeom>
            <a:avLst/>
            <a:gdLst>
              <a:gd name="T0" fmla="*/ 2147483647 w 54"/>
              <a:gd name="T1" fmla="*/ 2147483647 h 59"/>
              <a:gd name="T2" fmla="*/ 2147483647 w 54"/>
              <a:gd name="T3" fmla="*/ 2147483647 h 59"/>
              <a:gd name="T4" fmla="*/ 2147483647 w 54"/>
              <a:gd name="T5" fmla="*/ 2147483647 h 59"/>
              <a:gd name="T6" fmla="*/ 2147483647 w 54"/>
              <a:gd name="T7" fmla="*/ 2147483647 h 59"/>
              <a:gd name="T8" fmla="*/ 2147483647 w 54"/>
              <a:gd name="T9" fmla="*/ 2147483647 h 59"/>
              <a:gd name="T10" fmla="*/ 2147483647 w 54"/>
              <a:gd name="T11" fmla="*/ 2147483647 h 59"/>
              <a:gd name="T12" fmla="*/ 2147483647 w 54"/>
              <a:gd name="T13" fmla="*/ 2147483647 h 59"/>
              <a:gd name="T14" fmla="*/ 2147483647 w 54"/>
              <a:gd name="T15" fmla="*/ 2147483647 h 59"/>
              <a:gd name="T16" fmla="*/ 2147483647 w 54"/>
              <a:gd name="T17" fmla="*/ 2147483647 h 59"/>
              <a:gd name="T18" fmla="*/ 2147483647 w 54"/>
              <a:gd name="T19" fmla="*/ 2147483647 h 59"/>
              <a:gd name="T20" fmla="*/ 2147483647 w 54"/>
              <a:gd name="T21" fmla="*/ 2147483647 h 59"/>
              <a:gd name="T22" fmla="*/ 2147483647 w 54"/>
              <a:gd name="T23" fmla="*/ 2147483647 h 59"/>
              <a:gd name="T24" fmla="*/ 2147483647 w 54"/>
              <a:gd name="T25" fmla="*/ 2147483647 h 59"/>
              <a:gd name="T26" fmla="*/ 2147483647 w 54"/>
              <a:gd name="T27" fmla="*/ 2147483647 h 59"/>
              <a:gd name="T28" fmla="*/ 2147483647 w 54"/>
              <a:gd name="T29" fmla="*/ 2147483647 h 59"/>
              <a:gd name="T30" fmla="*/ 2147483647 w 54"/>
              <a:gd name="T31" fmla="*/ 2147483647 h 59"/>
              <a:gd name="T32" fmla="*/ 2147483647 w 54"/>
              <a:gd name="T33" fmla="*/ 0 h 59"/>
              <a:gd name="T34" fmla="*/ 2147483647 w 54"/>
              <a:gd name="T35" fmla="*/ 2147483647 h 59"/>
              <a:gd name="T36" fmla="*/ 2147483647 w 54"/>
              <a:gd name="T37" fmla="*/ 2147483647 h 59"/>
              <a:gd name="T38" fmla="*/ 2147483647 w 54"/>
              <a:gd name="T39" fmla="*/ 2147483647 h 59"/>
              <a:gd name="T40" fmla="*/ 2147483647 w 54"/>
              <a:gd name="T41" fmla="*/ 2147483647 h 59"/>
              <a:gd name="T42" fmla="*/ 2147483647 w 54"/>
              <a:gd name="T43" fmla="*/ 2147483647 h 59"/>
              <a:gd name="T44" fmla="*/ 2147483647 w 54"/>
              <a:gd name="T45" fmla="*/ 2147483647 h 59"/>
              <a:gd name="T46" fmla="*/ 2147483647 w 54"/>
              <a:gd name="T47" fmla="*/ 2147483647 h 59"/>
              <a:gd name="T48" fmla="*/ 0 w 54"/>
              <a:gd name="T49" fmla="*/ 2147483647 h 59"/>
              <a:gd name="T50" fmla="*/ 0 w 54"/>
              <a:gd name="T51" fmla="*/ 2147483647 h 59"/>
              <a:gd name="T52" fmla="*/ 2147483647 w 54"/>
              <a:gd name="T53" fmla="*/ 2147483647 h 59"/>
              <a:gd name="T54" fmla="*/ 2147483647 w 54"/>
              <a:gd name="T55" fmla="*/ 2147483647 h 59"/>
              <a:gd name="T56" fmla="*/ 2147483647 w 54"/>
              <a:gd name="T57" fmla="*/ 2147483647 h 59"/>
              <a:gd name="T58" fmla="*/ 2147483647 w 54"/>
              <a:gd name="T59" fmla="*/ 2147483647 h 59"/>
              <a:gd name="T60" fmla="*/ 2147483647 w 54"/>
              <a:gd name="T61" fmla="*/ 2147483647 h 59"/>
              <a:gd name="T62" fmla="*/ 2147483647 w 54"/>
              <a:gd name="T63" fmla="*/ 2147483647 h 59"/>
              <a:gd name="T64" fmla="*/ 2147483647 w 54"/>
              <a:gd name="T65" fmla="*/ 2147483647 h 59"/>
              <a:gd name="T66" fmla="*/ 2147483647 w 54"/>
              <a:gd name="T67" fmla="*/ 2147483647 h 59"/>
              <a:gd name="T68" fmla="*/ 2147483647 w 54"/>
              <a:gd name="T69" fmla="*/ 2147483647 h 59"/>
              <a:gd name="T70" fmla="*/ 2147483647 w 54"/>
              <a:gd name="T71" fmla="*/ 2147483647 h 59"/>
              <a:gd name="T72" fmla="*/ 2147483647 w 54"/>
              <a:gd name="T73" fmla="*/ 2147483647 h 59"/>
              <a:gd name="T74" fmla="*/ 2147483647 w 54"/>
              <a:gd name="T75" fmla="*/ 2147483647 h 5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4"/>
              <a:gd name="T115" fmla="*/ 0 h 59"/>
              <a:gd name="T116" fmla="*/ 54 w 54"/>
              <a:gd name="T117" fmla="*/ 59 h 5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4" h="59">
                <a:moveTo>
                  <a:pt x="33" y="36"/>
                </a:moveTo>
                <a:lnTo>
                  <a:pt x="40" y="37"/>
                </a:lnTo>
                <a:lnTo>
                  <a:pt x="42" y="38"/>
                </a:lnTo>
                <a:lnTo>
                  <a:pt x="47" y="38"/>
                </a:lnTo>
                <a:lnTo>
                  <a:pt x="54" y="37"/>
                </a:lnTo>
                <a:lnTo>
                  <a:pt x="53" y="30"/>
                </a:lnTo>
                <a:lnTo>
                  <a:pt x="51" y="27"/>
                </a:lnTo>
                <a:lnTo>
                  <a:pt x="48" y="26"/>
                </a:lnTo>
                <a:lnTo>
                  <a:pt x="43" y="21"/>
                </a:lnTo>
                <a:lnTo>
                  <a:pt x="43" y="19"/>
                </a:lnTo>
                <a:lnTo>
                  <a:pt x="43" y="16"/>
                </a:lnTo>
                <a:lnTo>
                  <a:pt x="46" y="14"/>
                </a:lnTo>
                <a:lnTo>
                  <a:pt x="48" y="13"/>
                </a:lnTo>
                <a:lnTo>
                  <a:pt x="49" y="10"/>
                </a:lnTo>
                <a:lnTo>
                  <a:pt x="51" y="8"/>
                </a:lnTo>
                <a:lnTo>
                  <a:pt x="51" y="4"/>
                </a:lnTo>
                <a:lnTo>
                  <a:pt x="48" y="0"/>
                </a:lnTo>
                <a:lnTo>
                  <a:pt x="37" y="5"/>
                </a:lnTo>
                <a:lnTo>
                  <a:pt x="26" y="11"/>
                </a:lnTo>
                <a:lnTo>
                  <a:pt x="24" y="11"/>
                </a:lnTo>
                <a:lnTo>
                  <a:pt x="16" y="14"/>
                </a:lnTo>
                <a:lnTo>
                  <a:pt x="10" y="15"/>
                </a:lnTo>
                <a:lnTo>
                  <a:pt x="7" y="20"/>
                </a:lnTo>
                <a:lnTo>
                  <a:pt x="2" y="30"/>
                </a:lnTo>
                <a:lnTo>
                  <a:pt x="0" y="35"/>
                </a:lnTo>
                <a:lnTo>
                  <a:pt x="0" y="41"/>
                </a:lnTo>
                <a:lnTo>
                  <a:pt x="2" y="46"/>
                </a:lnTo>
                <a:lnTo>
                  <a:pt x="4" y="51"/>
                </a:lnTo>
                <a:lnTo>
                  <a:pt x="7" y="54"/>
                </a:lnTo>
                <a:lnTo>
                  <a:pt x="9" y="59"/>
                </a:lnTo>
                <a:lnTo>
                  <a:pt x="20" y="59"/>
                </a:lnTo>
                <a:lnTo>
                  <a:pt x="25" y="58"/>
                </a:lnTo>
                <a:lnTo>
                  <a:pt x="22" y="53"/>
                </a:lnTo>
                <a:lnTo>
                  <a:pt x="18" y="47"/>
                </a:lnTo>
                <a:lnTo>
                  <a:pt x="24" y="47"/>
                </a:lnTo>
                <a:lnTo>
                  <a:pt x="31" y="46"/>
                </a:lnTo>
                <a:lnTo>
                  <a:pt x="32" y="42"/>
                </a:lnTo>
                <a:lnTo>
                  <a:pt x="33" y="3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5" name="Freeform 1883"/>
          <p:cNvSpPr>
            <a:spLocks/>
          </p:cNvSpPr>
          <p:nvPr/>
        </p:nvSpPr>
        <p:spPr bwMode="auto">
          <a:xfrm>
            <a:off x="2720975" y="2520273"/>
            <a:ext cx="25400" cy="23812"/>
          </a:xfrm>
          <a:custGeom>
            <a:avLst/>
            <a:gdLst>
              <a:gd name="T0" fmla="*/ 2147483647 w 48"/>
              <a:gd name="T1" fmla="*/ 2147483647 h 44"/>
              <a:gd name="T2" fmla="*/ 2147483647 w 48"/>
              <a:gd name="T3" fmla="*/ 2147483647 h 44"/>
              <a:gd name="T4" fmla="*/ 2147483647 w 48"/>
              <a:gd name="T5" fmla="*/ 2147483647 h 44"/>
              <a:gd name="T6" fmla="*/ 2147483647 w 48"/>
              <a:gd name="T7" fmla="*/ 2147483647 h 44"/>
              <a:gd name="T8" fmla="*/ 2147483647 w 48"/>
              <a:gd name="T9" fmla="*/ 2147483647 h 44"/>
              <a:gd name="T10" fmla="*/ 2147483647 w 48"/>
              <a:gd name="T11" fmla="*/ 2147483647 h 44"/>
              <a:gd name="T12" fmla="*/ 2147483647 w 48"/>
              <a:gd name="T13" fmla="*/ 2147483647 h 44"/>
              <a:gd name="T14" fmla="*/ 2147483647 w 48"/>
              <a:gd name="T15" fmla="*/ 2147483647 h 44"/>
              <a:gd name="T16" fmla="*/ 2147483647 w 48"/>
              <a:gd name="T17" fmla="*/ 0 h 44"/>
              <a:gd name="T18" fmla="*/ 2147483647 w 48"/>
              <a:gd name="T19" fmla="*/ 2147483647 h 44"/>
              <a:gd name="T20" fmla="*/ 2147483647 w 48"/>
              <a:gd name="T21" fmla="*/ 2147483647 h 44"/>
              <a:gd name="T22" fmla="*/ 2147483647 w 48"/>
              <a:gd name="T23" fmla="*/ 2147483647 h 44"/>
              <a:gd name="T24" fmla="*/ 2147483647 w 48"/>
              <a:gd name="T25" fmla="*/ 2147483647 h 44"/>
              <a:gd name="T26" fmla="*/ 2147483647 w 48"/>
              <a:gd name="T27" fmla="*/ 2147483647 h 44"/>
              <a:gd name="T28" fmla="*/ 0 w 48"/>
              <a:gd name="T29" fmla="*/ 2147483647 h 44"/>
              <a:gd name="T30" fmla="*/ 0 w 48"/>
              <a:gd name="T31" fmla="*/ 2147483647 h 44"/>
              <a:gd name="T32" fmla="*/ 2147483647 w 48"/>
              <a:gd name="T33" fmla="*/ 2147483647 h 44"/>
              <a:gd name="T34" fmla="*/ 2147483647 w 48"/>
              <a:gd name="T35" fmla="*/ 2147483647 h 44"/>
              <a:gd name="T36" fmla="*/ 2147483647 w 48"/>
              <a:gd name="T37" fmla="*/ 2147483647 h 44"/>
              <a:gd name="T38" fmla="*/ 2147483647 w 48"/>
              <a:gd name="T39" fmla="*/ 2147483647 h 44"/>
              <a:gd name="T40" fmla="*/ 2147483647 w 48"/>
              <a:gd name="T41" fmla="*/ 2147483647 h 44"/>
              <a:gd name="T42" fmla="*/ 2147483647 w 48"/>
              <a:gd name="T43" fmla="*/ 2147483647 h 44"/>
              <a:gd name="T44" fmla="*/ 2147483647 w 48"/>
              <a:gd name="T45" fmla="*/ 2147483647 h 44"/>
              <a:gd name="T46" fmla="*/ 2147483647 w 48"/>
              <a:gd name="T47" fmla="*/ 2147483647 h 44"/>
              <a:gd name="T48" fmla="*/ 2147483647 w 48"/>
              <a:gd name="T49" fmla="*/ 2147483647 h 44"/>
              <a:gd name="T50" fmla="*/ 2147483647 w 48"/>
              <a:gd name="T51" fmla="*/ 2147483647 h 44"/>
              <a:gd name="T52" fmla="*/ 2147483647 w 48"/>
              <a:gd name="T53" fmla="*/ 2147483647 h 44"/>
              <a:gd name="T54" fmla="*/ 2147483647 w 48"/>
              <a:gd name="T55" fmla="*/ 2147483647 h 44"/>
              <a:gd name="T56" fmla="*/ 2147483647 w 48"/>
              <a:gd name="T57" fmla="*/ 2147483647 h 44"/>
              <a:gd name="T58" fmla="*/ 2147483647 w 48"/>
              <a:gd name="T59" fmla="*/ 2147483647 h 44"/>
              <a:gd name="T60" fmla="*/ 2147483647 w 48"/>
              <a:gd name="T61" fmla="*/ 2147483647 h 44"/>
              <a:gd name="T62" fmla="*/ 2147483647 w 48"/>
              <a:gd name="T63" fmla="*/ 2147483647 h 44"/>
              <a:gd name="T64" fmla="*/ 2147483647 w 48"/>
              <a:gd name="T65" fmla="*/ 2147483647 h 44"/>
              <a:gd name="T66" fmla="*/ 2147483647 w 48"/>
              <a:gd name="T67" fmla="*/ 2147483647 h 44"/>
              <a:gd name="T68" fmla="*/ 2147483647 w 48"/>
              <a:gd name="T69" fmla="*/ 2147483647 h 44"/>
              <a:gd name="T70" fmla="*/ 2147483647 w 48"/>
              <a:gd name="T71" fmla="*/ 2147483647 h 44"/>
              <a:gd name="T72" fmla="*/ 2147483647 w 48"/>
              <a:gd name="T73" fmla="*/ 2147483647 h 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8"/>
              <a:gd name="T112" fmla="*/ 0 h 44"/>
              <a:gd name="T113" fmla="*/ 48 w 48"/>
              <a:gd name="T114" fmla="*/ 44 h 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8" h="44">
                <a:moveTo>
                  <a:pt x="43" y="26"/>
                </a:moveTo>
                <a:lnTo>
                  <a:pt x="38" y="26"/>
                </a:lnTo>
                <a:lnTo>
                  <a:pt x="35" y="23"/>
                </a:lnTo>
                <a:lnTo>
                  <a:pt x="31" y="21"/>
                </a:lnTo>
                <a:lnTo>
                  <a:pt x="28" y="17"/>
                </a:lnTo>
                <a:lnTo>
                  <a:pt x="22" y="10"/>
                </a:lnTo>
                <a:lnTo>
                  <a:pt x="19" y="2"/>
                </a:lnTo>
                <a:lnTo>
                  <a:pt x="19" y="1"/>
                </a:lnTo>
                <a:lnTo>
                  <a:pt x="17" y="0"/>
                </a:lnTo>
                <a:lnTo>
                  <a:pt x="14" y="1"/>
                </a:lnTo>
                <a:lnTo>
                  <a:pt x="10" y="2"/>
                </a:lnTo>
                <a:lnTo>
                  <a:pt x="8" y="2"/>
                </a:lnTo>
                <a:lnTo>
                  <a:pt x="3" y="2"/>
                </a:lnTo>
                <a:lnTo>
                  <a:pt x="2" y="17"/>
                </a:lnTo>
                <a:lnTo>
                  <a:pt x="0" y="33"/>
                </a:lnTo>
                <a:lnTo>
                  <a:pt x="0" y="37"/>
                </a:lnTo>
                <a:lnTo>
                  <a:pt x="2" y="40"/>
                </a:lnTo>
                <a:lnTo>
                  <a:pt x="3" y="41"/>
                </a:lnTo>
                <a:lnTo>
                  <a:pt x="5" y="43"/>
                </a:lnTo>
                <a:lnTo>
                  <a:pt x="11" y="43"/>
                </a:lnTo>
                <a:lnTo>
                  <a:pt x="17" y="41"/>
                </a:lnTo>
                <a:lnTo>
                  <a:pt x="20" y="40"/>
                </a:lnTo>
                <a:lnTo>
                  <a:pt x="21" y="40"/>
                </a:lnTo>
                <a:lnTo>
                  <a:pt x="25" y="43"/>
                </a:lnTo>
                <a:lnTo>
                  <a:pt x="26" y="43"/>
                </a:lnTo>
                <a:lnTo>
                  <a:pt x="27" y="44"/>
                </a:lnTo>
                <a:lnTo>
                  <a:pt x="31" y="44"/>
                </a:lnTo>
                <a:lnTo>
                  <a:pt x="31" y="40"/>
                </a:lnTo>
                <a:lnTo>
                  <a:pt x="32" y="38"/>
                </a:lnTo>
                <a:lnTo>
                  <a:pt x="36" y="38"/>
                </a:lnTo>
                <a:lnTo>
                  <a:pt x="42" y="38"/>
                </a:lnTo>
                <a:lnTo>
                  <a:pt x="46" y="37"/>
                </a:lnTo>
                <a:lnTo>
                  <a:pt x="47" y="35"/>
                </a:lnTo>
                <a:lnTo>
                  <a:pt x="48" y="33"/>
                </a:lnTo>
                <a:lnTo>
                  <a:pt x="47" y="29"/>
                </a:lnTo>
                <a:lnTo>
                  <a:pt x="46" y="27"/>
                </a:lnTo>
                <a:lnTo>
                  <a:pt x="43" y="2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6" name="Freeform 1884"/>
          <p:cNvSpPr>
            <a:spLocks/>
          </p:cNvSpPr>
          <p:nvPr/>
        </p:nvSpPr>
        <p:spPr bwMode="auto">
          <a:xfrm>
            <a:off x="2720975" y="2520273"/>
            <a:ext cx="25400" cy="23812"/>
          </a:xfrm>
          <a:custGeom>
            <a:avLst/>
            <a:gdLst>
              <a:gd name="T0" fmla="*/ 2147483647 w 48"/>
              <a:gd name="T1" fmla="*/ 2147483647 h 44"/>
              <a:gd name="T2" fmla="*/ 2147483647 w 48"/>
              <a:gd name="T3" fmla="*/ 2147483647 h 44"/>
              <a:gd name="T4" fmla="*/ 2147483647 w 48"/>
              <a:gd name="T5" fmla="*/ 2147483647 h 44"/>
              <a:gd name="T6" fmla="*/ 2147483647 w 48"/>
              <a:gd name="T7" fmla="*/ 2147483647 h 44"/>
              <a:gd name="T8" fmla="*/ 2147483647 w 48"/>
              <a:gd name="T9" fmla="*/ 2147483647 h 44"/>
              <a:gd name="T10" fmla="*/ 2147483647 w 48"/>
              <a:gd name="T11" fmla="*/ 2147483647 h 44"/>
              <a:gd name="T12" fmla="*/ 2147483647 w 48"/>
              <a:gd name="T13" fmla="*/ 2147483647 h 44"/>
              <a:gd name="T14" fmla="*/ 2147483647 w 48"/>
              <a:gd name="T15" fmla="*/ 2147483647 h 44"/>
              <a:gd name="T16" fmla="*/ 2147483647 w 48"/>
              <a:gd name="T17" fmla="*/ 0 h 44"/>
              <a:gd name="T18" fmla="*/ 2147483647 w 48"/>
              <a:gd name="T19" fmla="*/ 2147483647 h 44"/>
              <a:gd name="T20" fmla="*/ 2147483647 w 48"/>
              <a:gd name="T21" fmla="*/ 2147483647 h 44"/>
              <a:gd name="T22" fmla="*/ 2147483647 w 48"/>
              <a:gd name="T23" fmla="*/ 2147483647 h 44"/>
              <a:gd name="T24" fmla="*/ 2147483647 w 48"/>
              <a:gd name="T25" fmla="*/ 2147483647 h 44"/>
              <a:gd name="T26" fmla="*/ 2147483647 w 48"/>
              <a:gd name="T27" fmla="*/ 2147483647 h 44"/>
              <a:gd name="T28" fmla="*/ 0 w 48"/>
              <a:gd name="T29" fmla="*/ 2147483647 h 44"/>
              <a:gd name="T30" fmla="*/ 0 w 48"/>
              <a:gd name="T31" fmla="*/ 2147483647 h 44"/>
              <a:gd name="T32" fmla="*/ 2147483647 w 48"/>
              <a:gd name="T33" fmla="*/ 2147483647 h 44"/>
              <a:gd name="T34" fmla="*/ 2147483647 w 48"/>
              <a:gd name="T35" fmla="*/ 2147483647 h 44"/>
              <a:gd name="T36" fmla="*/ 2147483647 w 48"/>
              <a:gd name="T37" fmla="*/ 2147483647 h 44"/>
              <a:gd name="T38" fmla="*/ 2147483647 w 48"/>
              <a:gd name="T39" fmla="*/ 2147483647 h 44"/>
              <a:gd name="T40" fmla="*/ 2147483647 w 48"/>
              <a:gd name="T41" fmla="*/ 2147483647 h 44"/>
              <a:gd name="T42" fmla="*/ 2147483647 w 48"/>
              <a:gd name="T43" fmla="*/ 2147483647 h 44"/>
              <a:gd name="T44" fmla="*/ 2147483647 w 48"/>
              <a:gd name="T45" fmla="*/ 2147483647 h 44"/>
              <a:gd name="T46" fmla="*/ 2147483647 w 48"/>
              <a:gd name="T47" fmla="*/ 2147483647 h 44"/>
              <a:gd name="T48" fmla="*/ 2147483647 w 48"/>
              <a:gd name="T49" fmla="*/ 2147483647 h 44"/>
              <a:gd name="T50" fmla="*/ 2147483647 w 48"/>
              <a:gd name="T51" fmla="*/ 2147483647 h 44"/>
              <a:gd name="T52" fmla="*/ 2147483647 w 48"/>
              <a:gd name="T53" fmla="*/ 2147483647 h 44"/>
              <a:gd name="T54" fmla="*/ 2147483647 w 48"/>
              <a:gd name="T55" fmla="*/ 2147483647 h 44"/>
              <a:gd name="T56" fmla="*/ 2147483647 w 48"/>
              <a:gd name="T57" fmla="*/ 2147483647 h 44"/>
              <a:gd name="T58" fmla="*/ 2147483647 w 48"/>
              <a:gd name="T59" fmla="*/ 2147483647 h 44"/>
              <a:gd name="T60" fmla="*/ 2147483647 w 48"/>
              <a:gd name="T61" fmla="*/ 2147483647 h 44"/>
              <a:gd name="T62" fmla="*/ 2147483647 w 48"/>
              <a:gd name="T63" fmla="*/ 2147483647 h 44"/>
              <a:gd name="T64" fmla="*/ 2147483647 w 48"/>
              <a:gd name="T65" fmla="*/ 2147483647 h 44"/>
              <a:gd name="T66" fmla="*/ 2147483647 w 48"/>
              <a:gd name="T67" fmla="*/ 2147483647 h 44"/>
              <a:gd name="T68" fmla="*/ 2147483647 w 48"/>
              <a:gd name="T69" fmla="*/ 2147483647 h 44"/>
              <a:gd name="T70" fmla="*/ 2147483647 w 48"/>
              <a:gd name="T71" fmla="*/ 2147483647 h 44"/>
              <a:gd name="T72" fmla="*/ 2147483647 w 48"/>
              <a:gd name="T73" fmla="*/ 2147483647 h 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8"/>
              <a:gd name="T112" fmla="*/ 0 h 44"/>
              <a:gd name="T113" fmla="*/ 48 w 48"/>
              <a:gd name="T114" fmla="*/ 44 h 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8" h="44">
                <a:moveTo>
                  <a:pt x="43" y="26"/>
                </a:moveTo>
                <a:lnTo>
                  <a:pt x="38" y="26"/>
                </a:lnTo>
                <a:lnTo>
                  <a:pt x="35" y="23"/>
                </a:lnTo>
                <a:lnTo>
                  <a:pt x="31" y="21"/>
                </a:lnTo>
                <a:lnTo>
                  <a:pt x="28" y="17"/>
                </a:lnTo>
                <a:lnTo>
                  <a:pt x="22" y="10"/>
                </a:lnTo>
                <a:lnTo>
                  <a:pt x="19" y="2"/>
                </a:lnTo>
                <a:lnTo>
                  <a:pt x="19" y="1"/>
                </a:lnTo>
                <a:lnTo>
                  <a:pt x="17" y="0"/>
                </a:lnTo>
                <a:lnTo>
                  <a:pt x="14" y="1"/>
                </a:lnTo>
                <a:lnTo>
                  <a:pt x="10" y="2"/>
                </a:lnTo>
                <a:lnTo>
                  <a:pt x="8" y="2"/>
                </a:lnTo>
                <a:lnTo>
                  <a:pt x="3" y="2"/>
                </a:lnTo>
                <a:lnTo>
                  <a:pt x="2" y="17"/>
                </a:lnTo>
                <a:lnTo>
                  <a:pt x="0" y="33"/>
                </a:lnTo>
                <a:lnTo>
                  <a:pt x="0" y="37"/>
                </a:lnTo>
                <a:lnTo>
                  <a:pt x="2" y="40"/>
                </a:lnTo>
                <a:lnTo>
                  <a:pt x="3" y="41"/>
                </a:lnTo>
                <a:lnTo>
                  <a:pt x="5" y="43"/>
                </a:lnTo>
                <a:lnTo>
                  <a:pt x="11" y="43"/>
                </a:lnTo>
                <a:lnTo>
                  <a:pt x="17" y="41"/>
                </a:lnTo>
                <a:lnTo>
                  <a:pt x="20" y="40"/>
                </a:lnTo>
                <a:lnTo>
                  <a:pt x="21" y="40"/>
                </a:lnTo>
                <a:lnTo>
                  <a:pt x="25" y="43"/>
                </a:lnTo>
                <a:lnTo>
                  <a:pt x="26" y="43"/>
                </a:lnTo>
                <a:lnTo>
                  <a:pt x="27" y="44"/>
                </a:lnTo>
                <a:lnTo>
                  <a:pt x="31" y="44"/>
                </a:lnTo>
                <a:lnTo>
                  <a:pt x="31" y="40"/>
                </a:lnTo>
                <a:lnTo>
                  <a:pt x="32" y="38"/>
                </a:lnTo>
                <a:lnTo>
                  <a:pt x="36" y="38"/>
                </a:lnTo>
                <a:lnTo>
                  <a:pt x="42" y="38"/>
                </a:lnTo>
                <a:lnTo>
                  <a:pt x="46" y="37"/>
                </a:lnTo>
                <a:lnTo>
                  <a:pt x="47" y="35"/>
                </a:lnTo>
                <a:lnTo>
                  <a:pt x="48" y="33"/>
                </a:lnTo>
                <a:lnTo>
                  <a:pt x="47" y="29"/>
                </a:lnTo>
                <a:lnTo>
                  <a:pt x="46" y="27"/>
                </a:lnTo>
                <a:lnTo>
                  <a:pt x="43" y="2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7" name="Freeform 1885"/>
          <p:cNvSpPr>
            <a:spLocks/>
          </p:cNvSpPr>
          <p:nvPr/>
        </p:nvSpPr>
        <p:spPr bwMode="auto">
          <a:xfrm>
            <a:off x="2719388" y="2596473"/>
            <a:ext cx="7937" cy="12700"/>
          </a:xfrm>
          <a:custGeom>
            <a:avLst/>
            <a:gdLst>
              <a:gd name="T0" fmla="*/ 2147483647 w 16"/>
              <a:gd name="T1" fmla="*/ 0 h 24"/>
              <a:gd name="T2" fmla="*/ 2147483647 w 16"/>
              <a:gd name="T3" fmla="*/ 2147483647 h 24"/>
              <a:gd name="T4" fmla="*/ 0 w 16"/>
              <a:gd name="T5" fmla="*/ 2147483647 h 24"/>
              <a:gd name="T6" fmla="*/ 0 w 16"/>
              <a:gd name="T7" fmla="*/ 2147483647 h 24"/>
              <a:gd name="T8" fmla="*/ 0 w 16"/>
              <a:gd name="T9" fmla="*/ 2147483647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2147483647 w 16"/>
              <a:gd name="T23" fmla="*/ 2147483647 h 24"/>
              <a:gd name="T24" fmla="*/ 2147483647 w 16"/>
              <a:gd name="T25" fmla="*/ 2147483647 h 24"/>
              <a:gd name="T26" fmla="*/ 2147483647 w 16"/>
              <a:gd name="T27" fmla="*/ 2147483647 h 24"/>
              <a:gd name="T28" fmla="*/ 2147483647 w 16"/>
              <a:gd name="T29" fmla="*/ 0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6"/>
              <a:gd name="T46" fmla="*/ 0 h 24"/>
              <a:gd name="T47" fmla="*/ 16 w 16"/>
              <a:gd name="T48" fmla="*/ 24 h 2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6" h="24">
                <a:moveTo>
                  <a:pt x="7" y="0"/>
                </a:moveTo>
                <a:lnTo>
                  <a:pt x="4" y="2"/>
                </a:lnTo>
                <a:lnTo>
                  <a:pt x="0" y="4"/>
                </a:lnTo>
                <a:lnTo>
                  <a:pt x="0" y="5"/>
                </a:lnTo>
                <a:lnTo>
                  <a:pt x="2" y="11"/>
                </a:lnTo>
                <a:lnTo>
                  <a:pt x="4" y="18"/>
                </a:lnTo>
                <a:lnTo>
                  <a:pt x="5" y="21"/>
                </a:lnTo>
                <a:lnTo>
                  <a:pt x="6" y="24"/>
                </a:lnTo>
                <a:lnTo>
                  <a:pt x="10" y="24"/>
                </a:lnTo>
                <a:lnTo>
                  <a:pt x="16" y="24"/>
                </a:lnTo>
                <a:lnTo>
                  <a:pt x="16" y="18"/>
                </a:lnTo>
                <a:lnTo>
                  <a:pt x="12" y="11"/>
                </a:lnTo>
                <a:lnTo>
                  <a:pt x="10" y="4"/>
                </a:lnTo>
                <a:lnTo>
                  <a:pt x="7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8" name="Freeform 1886"/>
          <p:cNvSpPr>
            <a:spLocks/>
          </p:cNvSpPr>
          <p:nvPr/>
        </p:nvSpPr>
        <p:spPr bwMode="auto">
          <a:xfrm>
            <a:off x="2719388" y="2596473"/>
            <a:ext cx="7937" cy="12700"/>
          </a:xfrm>
          <a:custGeom>
            <a:avLst/>
            <a:gdLst>
              <a:gd name="T0" fmla="*/ 2147483647 w 16"/>
              <a:gd name="T1" fmla="*/ 0 h 24"/>
              <a:gd name="T2" fmla="*/ 2147483647 w 16"/>
              <a:gd name="T3" fmla="*/ 2147483647 h 24"/>
              <a:gd name="T4" fmla="*/ 0 w 16"/>
              <a:gd name="T5" fmla="*/ 2147483647 h 24"/>
              <a:gd name="T6" fmla="*/ 0 w 16"/>
              <a:gd name="T7" fmla="*/ 2147483647 h 24"/>
              <a:gd name="T8" fmla="*/ 0 w 16"/>
              <a:gd name="T9" fmla="*/ 2147483647 h 24"/>
              <a:gd name="T10" fmla="*/ 2147483647 w 16"/>
              <a:gd name="T11" fmla="*/ 2147483647 h 24"/>
              <a:gd name="T12" fmla="*/ 2147483647 w 16"/>
              <a:gd name="T13" fmla="*/ 2147483647 h 24"/>
              <a:gd name="T14" fmla="*/ 2147483647 w 16"/>
              <a:gd name="T15" fmla="*/ 2147483647 h 24"/>
              <a:gd name="T16" fmla="*/ 2147483647 w 16"/>
              <a:gd name="T17" fmla="*/ 2147483647 h 24"/>
              <a:gd name="T18" fmla="*/ 2147483647 w 16"/>
              <a:gd name="T19" fmla="*/ 2147483647 h 24"/>
              <a:gd name="T20" fmla="*/ 2147483647 w 16"/>
              <a:gd name="T21" fmla="*/ 2147483647 h 24"/>
              <a:gd name="T22" fmla="*/ 2147483647 w 16"/>
              <a:gd name="T23" fmla="*/ 2147483647 h 24"/>
              <a:gd name="T24" fmla="*/ 2147483647 w 16"/>
              <a:gd name="T25" fmla="*/ 2147483647 h 24"/>
              <a:gd name="T26" fmla="*/ 2147483647 w 16"/>
              <a:gd name="T27" fmla="*/ 2147483647 h 24"/>
              <a:gd name="T28" fmla="*/ 2147483647 w 16"/>
              <a:gd name="T29" fmla="*/ 0 h 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6"/>
              <a:gd name="T46" fmla="*/ 0 h 24"/>
              <a:gd name="T47" fmla="*/ 16 w 16"/>
              <a:gd name="T48" fmla="*/ 24 h 2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6" h="24">
                <a:moveTo>
                  <a:pt x="7" y="0"/>
                </a:moveTo>
                <a:lnTo>
                  <a:pt x="4" y="2"/>
                </a:lnTo>
                <a:lnTo>
                  <a:pt x="0" y="4"/>
                </a:lnTo>
                <a:lnTo>
                  <a:pt x="0" y="5"/>
                </a:lnTo>
                <a:lnTo>
                  <a:pt x="2" y="11"/>
                </a:lnTo>
                <a:lnTo>
                  <a:pt x="4" y="18"/>
                </a:lnTo>
                <a:lnTo>
                  <a:pt x="5" y="21"/>
                </a:lnTo>
                <a:lnTo>
                  <a:pt x="6" y="24"/>
                </a:lnTo>
                <a:lnTo>
                  <a:pt x="10" y="24"/>
                </a:lnTo>
                <a:lnTo>
                  <a:pt x="16" y="24"/>
                </a:lnTo>
                <a:lnTo>
                  <a:pt x="16" y="18"/>
                </a:lnTo>
                <a:lnTo>
                  <a:pt x="12" y="11"/>
                </a:lnTo>
                <a:lnTo>
                  <a:pt x="10" y="4"/>
                </a:lnTo>
                <a:lnTo>
                  <a:pt x="7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09" name="Freeform 1887"/>
          <p:cNvSpPr>
            <a:spLocks/>
          </p:cNvSpPr>
          <p:nvPr/>
        </p:nvSpPr>
        <p:spPr bwMode="auto">
          <a:xfrm>
            <a:off x="2755900" y="2556785"/>
            <a:ext cx="4763" cy="3175"/>
          </a:xfrm>
          <a:custGeom>
            <a:avLst/>
            <a:gdLst>
              <a:gd name="T0" fmla="*/ 2147483647 w 7"/>
              <a:gd name="T1" fmla="*/ 2147483647 h 8"/>
              <a:gd name="T2" fmla="*/ 0 w 7"/>
              <a:gd name="T3" fmla="*/ 2147483647 h 8"/>
              <a:gd name="T4" fmla="*/ 0 w 7"/>
              <a:gd name="T5" fmla="*/ 2147483647 h 8"/>
              <a:gd name="T6" fmla="*/ 0 w 7"/>
              <a:gd name="T7" fmla="*/ 2147483647 h 8"/>
              <a:gd name="T8" fmla="*/ 2147483647 w 7"/>
              <a:gd name="T9" fmla="*/ 2147483647 h 8"/>
              <a:gd name="T10" fmla="*/ 2147483647 w 7"/>
              <a:gd name="T11" fmla="*/ 2147483647 h 8"/>
              <a:gd name="T12" fmla="*/ 2147483647 w 7"/>
              <a:gd name="T13" fmla="*/ 2147483647 h 8"/>
              <a:gd name="T14" fmla="*/ 2147483647 w 7"/>
              <a:gd name="T15" fmla="*/ 2147483647 h 8"/>
              <a:gd name="T16" fmla="*/ 2147483647 w 7"/>
              <a:gd name="T17" fmla="*/ 2147483647 h 8"/>
              <a:gd name="T18" fmla="*/ 2147483647 w 7"/>
              <a:gd name="T19" fmla="*/ 2147483647 h 8"/>
              <a:gd name="T20" fmla="*/ 2147483647 w 7"/>
              <a:gd name="T21" fmla="*/ 0 h 8"/>
              <a:gd name="T22" fmla="*/ 2147483647 w 7"/>
              <a:gd name="T23" fmla="*/ 0 h 8"/>
              <a:gd name="T24" fmla="*/ 2147483647 w 7"/>
              <a:gd name="T25" fmla="*/ 2147483647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"/>
              <a:gd name="T40" fmla="*/ 0 h 8"/>
              <a:gd name="T41" fmla="*/ 7 w 7"/>
              <a:gd name="T42" fmla="*/ 8 h 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" h="8">
                <a:moveTo>
                  <a:pt x="1" y="1"/>
                </a:move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5" y="6"/>
                </a:lnTo>
                <a:lnTo>
                  <a:pt x="7" y="8"/>
                </a:lnTo>
                <a:lnTo>
                  <a:pt x="7" y="4"/>
                </a:lnTo>
                <a:lnTo>
                  <a:pt x="7" y="3"/>
                </a:lnTo>
                <a:lnTo>
                  <a:pt x="7" y="1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0" name="Freeform 1888"/>
          <p:cNvSpPr>
            <a:spLocks/>
          </p:cNvSpPr>
          <p:nvPr/>
        </p:nvSpPr>
        <p:spPr bwMode="auto">
          <a:xfrm>
            <a:off x="2755900" y="2556785"/>
            <a:ext cx="4763" cy="3175"/>
          </a:xfrm>
          <a:custGeom>
            <a:avLst/>
            <a:gdLst>
              <a:gd name="T0" fmla="*/ 2147483647 w 7"/>
              <a:gd name="T1" fmla="*/ 2147483647 h 8"/>
              <a:gd name="T2" fmla="*/ 0 w 7"/>
              <a:gd name="T3" fmla="*/ 2147483647 h 8"/>
              <a:gd name="T4" fmla="*/ 0 w 7"/>
              <a:gd name="T5" fmla="*/ 2147483647 h 8"/>
              <a:gd name="T6" fmla="*/ 0 w 7"/>
              <a:gd name="T7" fmla="*/ 2147483647 h 8"/>
              <a:gd name="T8" fmla="*/ 2147483647 w 7"/>
              <a:gd name="T9" fmla="*/ 2147483647 h 8"/>
              <a:gd name="T10" fmla="*/ 2147483647 w 7"/>
              <a:gd name="T11" fmla="*/ 2147483647 h 8"/>
              <a:gd name="T12" fmla="*/ 2147483647 w 7"/>
              <a:gd name="T13" fmla="*/ 2147483647 h 8"/>
              <a:gd name="T14" fmla="*/ 2147483647 w 7"/>
              <a:gd name="T15" fmla="*/ 2147483647 h 8"/>
              <a:gd name="T16" fmla="*/ 2147483647 w 7"/>
              <a:gd name="T17" fmla="*/ 2147483647 h 8"/>
              <a:gd name="T18" fmla="*/ 2147483647 w 7"/>
              <a:gd name="T19" fmla="*/ 2147483647 h 8"/>
              <a:gd name="T20" fmla="*/ 2147483647 w 7"/>
              <a:gd name="T21" fmla="*/ 0 h 8"/>
              <a:gd name="T22" fmla="*/ 2147483647 w 7"/>
              <a:gd name="T23" fmla="*/ 0 h 8"/>
              <a:gd name="T24" fmla="*/ 2147483647 w 7"/>
              <a:gd name="T25" fmla="*/ 2147483647 h 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"/>
              <a:gd name="T40" fmla="*/ 0 h 8"/>
              <a:gd name="T41" fmla="*/ 7 w 7"/>
              <a:gd name="T42" fmla="*/ 8 h 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" h="8">
                <a:moveTo>
                  <a:pt x="1" y="1"/>
                </a:move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5" y="6"/>
                </a:lnTo>
                <a:lnTo>
                  <a:pt x="7" y="8"/>
                </a:lnTo>
                <a:lnTo>
                  <a:pt x="7" y="4"/>
                </a:lnTo>
                <a:lnTo>
                  <a:pt x="7" y="3"/>
                </a:lnTo>
                <a:lnTo>
                  <a:pt x="7" y="1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1" name="Freeform 1889"/>
          <p:cNvSpPr>
            <a:spLocks/>
          </p:cNvSpPr>
          <p:nvPr/>
        </p:nvSpPr>
        <p:spPr bwMode="auto">
          <a:xfrm>
            <a:off x="2771775" y="2525035"/>
            <a:ext cx="4763" cy="4763"/>
          </a:xfrm>
          <a:custGeom>
            <a:avLst/>
            <a:gdLst>
              <a:gd name="T0" fmla="*/ 2147483647 w 10"/>
              <a:gd name="T1" fmla="*/ 0 h 9"/>
              <a:gd name="T2" fmla="*/ 2147483647 w 10"/>
              <a:gd name="T3" fmla="*/ 0 h 9"/>
              <a:gd name="T4" fmla="*/ 0 w 10"/>
              <a:gd name="T5" fmla="*/ 2147483647 h 9"/>
              <a:gd name="T6" fmla="*/ 2147483647 w 10"/>
              <a:gd name="T7" fmla="*/ 2147483647 h 9"/>
              <a:gd name="T8" fmla="*/ 2147483647 w 10"/>
              <a:gd name="T9" fmla="*/ 2147483647 h 9"/>
              <a:gd name="T10" fmla="*/ 2147483647 w 10"/>
              <a:gd name="T11" fmla="*/ 2147483647 h 9"/>
              <a:gd name="T12" fmla="*/ 2147483647 w 10"/>
              <a:gd name="T13" fmla="*/ 2147483647 h 9"/>
              <a:gd name="T14" fmla="*/ 2147483647 w 10"/>
              <a:gd name="T15" fmla="*/ 2147483647 h 9"/>
              <a:gd name="T16" fmla="*/ 2147483647 w 10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9"/>
              <a:gd name="T29" fmla="*/ 10 w 10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9">
                <a:moveTo>
                  <a:pt x="8" y="0"/>
                </a:moveTo>
                <a:lnTo>
                  <a:pt x="2" y="0"/>
                </a:lnTo>
                <a:lnTo>
                  <a:pt x="0" y="1"/>
                </a:lnTo>
                <a:lnTo>
                  <a:pt x="1" y="6"/>
                </a:lnTo>
                <a:lnTo>
                  <a:pt x="1" y="8"/>
                </a:lnTo>
                <a:lnTo>
                  <a:pt x="6" y="9"/>
                </a:lnTo>
                <a:lnTo>
                  <a:pt x="10" y="9"/>
                </a:lnTo>
                <a:lnTo>
                  <a:pt x="10" y="4"/>
                </a:lnTo>
                <a:lnTo>
                  <a:pt x="8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2" name="Freeform 1890"/>
          <p:cNvSpPr>
            <a:spLocks/>
          </p:cNvSpPr>
          <p:nvPr/>
        </p:nvSpPr>
        <p:spPr bwMode="auto">
          <a:xfrm>
            <a:off x="2771775" y="2525035"/>
            <a:ext cx="4763" cy="4763"/>
          </a:xfrm>
          <a:custGeom>
            <a:avLst/>
            <a:gdLst>
              <a:gd name="T0" fmla="*/ 2147483647 w 10"/>
              <a:gd name="T1" fmla="*/ 0 h 9"/>
              <a:gd name="T2" fmla="*/ 2147483647 w 10"/>
              <a:gd name="T3" fmla="*/ 0 h 9"/>
              <a:gd name="T4" fmla="*/ 0 w 10"/>
              <a:gd name="T5" fmla="*/ 2147483647 h 9"/>
              <a:gd name="T6" fmla="*/ 2147483647 w 10"/>
              <a:gd name="T7" fmla="*/ 2147483647 h 9"/>
              <a:gd name="T8" fmla="*/ 2147483647 w 10"/>
              <a:gd name="T9" fmla="*/ 2147483647 h 9"/>
              <a:gd name="T10" fmla="*/ 2147483647 w 10"/>
              <a:gd name="T11" fmla="*/ 2147483647 h 9"/>
              <a:gd name="T12" fmla="*/ 2147483647 w 10"/>
              <a:gd name="T13" fmla="*/ 2147483647 h 9"/>
              <a:gd name="T14" fmla="*/ 2147483647 w 10"/>
              <a:gd name="T15" fmla="*/ 2147483647 h 9"/>
              <a:gd name="T16" fmla="*/ 2147483647 w 10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9"/>
              <a:gd name="T29" fmla="*/ 10 w 10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9">
                <a:moveTo>
                  <a:pt x="8" y="0"/>
                </a:moveTo>
                <a:lnTo>
                  <a:pt x="2" y="0"/>
                </a:lnTo>
                <a:lnTo>
                  <a:pt x="0" y="1"/>
                </a:lnTo>
                <a:lnTo>
                  <a:pt x="1" y="6"/>
                </a:lnTo>
                <a:lnTo>
                  <a:pt x="1" y="8"/>
                </a:lnTo>
                <a:lnTo>
                  <a:pt x="6" y="9"/>
                </a:lnTo>
                <a:lnTo>
                  <a:pt x="10" y="9"/>
                </a:lnTo>
                <a:lnTo>
                  <a:pt x="10" y="4"/>
                </a:lnTo>
                <a:lnTo>
                  <a:pt x="8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3" name="Freeform 1891"/>
          <p:cNvSpPr>
            <a:spLocks/>
          </p:cNvSpPr>
          <p:nvPr/>
        </p:nvSpPr>
        <p:spPr bwMode="auto">
          <a:xfrm>
            <a:off x="2676525" y="2547260"/>
            <a:ext cx="6350" cy="11113"/>
          </a:xfrm>
          <a:custGeom>
            <a:avLst/>
            <a:gdLst>
              <a:gd name="T0" fmla="*/ 2147483647 w 12"/>
              <a:gd name="T1" fmla="*/ 0 h 23"/>
              <a:gd name="T2" fmla="*/ 2147483647 w 12"/>
              <a:gd name="T3" fmla="*/ 2147483647 h 23"/>
              <a:gd name="T4" fmla="*/ 2147483647 w 12"/>
              <a:gd name="T5" fmla="*/ 2147483647 h 23"/>
              <a:gd name="T6" fmla="*/ 2147483647 w 12"/>
              <a:gd name="T7" fmla="*/ 2147483647 h 23"/>
              <a:gd name="T8" fmla="*/ 0 w 12"/>
              <a:gd name="T9" fmla="*/ 2147483647 h 23"/>
              <a:gd name="T10" fmla="*/ 2147483647 w 12"/>
              <a:gd name="T11" fmla="*/ 2147483647 h 23"/>
              <a:gd name="T12" fmla="*/ 2147483647 w 12"/>
              <a:gd name="T13" fmla="*/ 2147483647 h 23"/>
              <a:gd name="T14" fmla="*/ 2147483647 w 12"/>
              <a:gd name="T15" fmla="*/ 2147483647 h 23"/>
              <a:gd name="T16" fmla="*/ 2147483647 w 12"/>
              <a:gd name="T17" fmla="*/ 2147483647 h 23"/>
              <a:gd name="T18" fmla="*/ 2147483647 w 12"/>
              <a:gd name="T19" fmla="*/ 2147483647 h 23"/>
              <a:gd name="T20" fmla="*/ 2147483647 w 12"/>
              <a:gd name="T21" fmla="*/ 2147483647 h 23"/>
              <a:gd name="T22" fmla="*/ 2147483647 w 12"/>
              <a:gd name="T23" fmla="*/ 0 h 23"/>
              <a:gd name="T24" fmla="*/ 2147483647 w 12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23"/>
              <a:gd name="T41" fmla="*/ 12 w 12"/>
              <a:gd name="T42" fmla="*/ 23 h 2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23">
                <a:moveTo>
                  <a:pt x="8" y="0"/>
                </a:moveTo>
                <a:lnTo>
                  <a:pt x="4" y="5"/>
                </a:lnTo>
                <a:lnTo>
                  <a:pt x="1" y="11"/>
                </a:lnTo>
                <a:lnTo>
                  <a:pt x="1" y="17"/>
                </a:lnTo>
                <a:lnTo>
                  <a:pt x="0" y="23"/>
                </a:lnTo>
                <a:lnTo>
                  <a:pt x="6" y="23"/>
                </a:lnTo>
                <a:lnTo>
                  <a:pt x="8" y="19"/>
                </a:lnTo>
                <a:lnTo>
                  <a:pt x="11" y="16"/>
                </a:lnTo>
                <a:lnTo>
                  <a:pt x="12" y="11"/>
                </a:lnTo>
                <a:lnTo>
                  <a:pt x="12" y="6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4" name="Freeform 1892"/>
          <p:cNvSpPr>
            <a:spLocks/>
          </p:cNvSpPr>
          <p:nvPr/>
        </p:nvSpPr>
        <p:spPr bwMode="auto">
          <a:xfrm>
            <a:off x="2676525" y="2547260"/>
            <a:ext cx="6350" cy="11113"/>
          </a:xfrm>
          <a:custGeom>
            <a:avLst/>
            <a:gdLst>
              <a:gd name="T0" fmla="*/ 2147483647 w 12"/>
              <a:gd name="T1" fmla="*/ 0 h 23"/>
              <a:gd name="T2" fmla="*/ 2147483647 w 12"/>
              <a:gd name="T3" fmla="*/ 2147483647 h 23"/>
              <a:gd name="T4" fmla="*/ 2147483647 w 12"/>
              <a:gd name="T5" fmla="*/ 2147483647 h 23"/>
              <a:gd name="T6" fmla="*/ 2147483647 w 12"/>
              <a:gd name="T7" fmla="*/ 2147483647 h 23"/>
              <a:gd name="T8" fmla="*/ 0 w 12"/>
              <a:gd name="T9" fmla="*/ 2147483647 h 23"/>
              <a:gd name="T10" fmla="*/ 2147483647 w 12"/>
              <a:gd name="T11" fmla="*/ 2147483647 h 23"/>
              <a:gd name="T12" fmla="*/ 2147483647 w 12"/>
              <a:gd name="T13" fmla="*/ 2147483647 h 23"/>
              <a:gd name="T14" fmla="*/ 2147483647 w 12"/>
              <a:gd name="T15" fmla="*/ 2147483647 h 23"/>
              <a:gd name="T16" fmla="*/ 2147483647 w 12"/>
              <a:gd name="T17" fmla="*/ 2147483647 h 23"/>
              <a:gd name="T18" fmla="*/ 2147483647 w 12"/>
              <a:gd name="T19" fmla="*/ 2147483647 h 23"/>
              <a:gd name="T20" fmla="*/ 2147483647 w 12"/>
              <a:gd name="T21" fmla="*/ 2147483647 h 23"/>
              <a:gd name="T22" fmla="*/ 2147483647 w 12"/>
              <a:gd name="T23" fmla="*/ 0 h 23"/>
              <a:gd name="T24" fmla="*/ 2147483647 w 12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"/>
              <a:gd name="T40" fmla="*/ 0 h 23"/>
              <a:gd name="T41" fmla="*/ 12 w 12"/>
              <a:gd name="T42" fmla="*/ 23 h 2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" h="23">
                <a:moveTo>
                  <a:pt x="8" y="0"/>
                </a:moveTo>
                <a:lnTo>
                  <a:pt x="4" y="5"/>
                </a:lnTo>
                <a:lnTo>
                  <a:pt x="1" y="11"/>
                </a:lnTo>
                <a:lnTo>
                  <a:pt x="1" y="17"/>
                </a:lnTo>
                <a:lnTo>
                  <a:pt x="0" y="23"/>
                </a:lnTo>
                <a:lnTo>
                  <a:pt x="6" y="23"/>
                </a:lnTo>
                <a:lnTo>
                  <a:pt x="8" y="19"/>
                </a:lnTo>
                <a:lnTo>
                  <a:pt x="11" y="16"/>
                </a:lnTo>
                <a:lnTo>
                  <a:pt x="12" y="11"/>
                </a:lnTo>
                <a:lnTo>
                  <a:pt x="12" y="6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5" name="Freeform 1893"/>
          <p:cNvSpPr>
            <a:spLocks/>
          </p:cNvSpPr>
          <p:nvPr/>
        </p:nvSpPr>
        <p:spPr bwMode="auto">
          <a:xfrm>
            <a:off x="2698750" y="2536148"/>
            <a:ext cx="6350" cy="4762"/>
          </a:xfrm>
          <a:custGeom>
            <a:avLst/>
            <a:gdLst>
              <a:gd name="T0" fmla="*/ 2147483647 w 11"/>
              <a:gd name="T1" fmla="*/ 2147483647 h 11"/>
              <a:gd name="T2" fmla="*/ 2147483647 w 11"/>
              <a:gd name="T3" fmla="*/ 0 h 11"/>
              <a:gd name="T4" fmla="*/ 0 w 11"/>
              <a:gd name="T5" fmla="*/ 0 h 11"/>
              <a:gd name="T6" fmla="*/ 0 w 11"/>
              <a:gd name="T7" fmla="*/ 2147483647 h 11"/>
              <a:gd name="T8" fmla="*/ 0 w 11"/>
              <a:gd name="T9" fmla="*/ 2147483647 h 11"/>
              <a:gd name="T10" fmla="*/ 0 w 11"/>
              <a:gd name="T11" fmla="*/ 2147483647 h 11"/>
              <a:gd name="T12" fmla="*/ 2147483647 w 11"/>
              <a:gd name="T13" fmla="*/ 2147483647 h 11"/>
              <a:gd name="T14" fmla="*/ 2147483647 w 11"/>
              <a:gd name="T15" fmla="*/ 2147483647 h 11"/>
              <a:gd name="T16" fmla="*/ 2147483647 w 11"/>
              <a:gd name="T17" fmla="*/ 2147483647 h 11"/>
              <a:gd name="T18" fmla="*/ 2147483647 w 11"/>
              <a:gd name="T19" fmla="*/ 2147483647 h 11"/>
              <a:gd name="T20" fmla="*/ 2147483647 w 11"/>
              <a:gd name="T21" fmla="*/ 2147483647 h 11"/>
              <a:gd name="T22" fmla="*/ 2147483647 w 11"/>
              <a:gd name="T23" fmla="*/ 2147483647 h 11"/>
              <a:gd name="T24" fmla="*/ 2147483647 w 11"/>
              <a:gd name="T25" fmla="*/ 2147483647 h 11"/>
              <a:gd name="T26" fmla="*/ 2147483647 w 11"/>
              <a:gd name="T27" fmla="*/ 2147483647 h 11"/>
              <a:gd name="T28" fmla="*/ 2147483647 w 11"/>
              <a:gd name="T29" fmla="*/ 2147483647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1"/>
              <a:gd name="T47" fmla="*/ 11 w 11"/>
              <a:gd name="T48" fmla="*/ 11 h 1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1">
                <a:moveTo>
                  <a:pt x="7" y="1"/>
                </a:move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1" y="11"/>
                </a:lnTo>
                <a:lnTo>
                  <a:pt x="11" y="4"/>
                </a:lnTo>
                <a:lnTo>
                  <a:pt x="11" y="1"/>
                </a:lnTo>
                <a:lnTo>
                  <a:pt x="11" y="2"/>
                </a:lnTo>
                <a:lnTo>
                  <a:pt x="7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6" name="Freeform 1894"/>
          <p:cNvSpPr>
            <a:spLocks/>
          </p:cNvSpPr>
          <p:nvPr/>
        </p:nvSpPr>
        <p:spPr bwMode="auto">
          <a:xfrm>
            <a:off x="2698750" y="2536148"/>
            <a:ext cx="6350" cy="4762"/>
          </a:xfrm>
          <a:custGeom>
            <a:avLst/>
            <a:gdLst>
              <a:gd name="T0" fmla="*/ 2147483647 w 11"/>
              <a:gd name="T1" fmla="*/ 2147483647 h 11"/>
              <a:gd name="T2" fmla="*/ 2147483647 w 11"/>
              <a:gd name="T3" fmla="*/ 0 h 11"/>
              <a:gd name="T4" fmla="*/ 0 w 11"/>
              <a:gd name="T5" fmla="*/ 0 h 11"/>
              <a:gd name="T6" fmla="*/ 0 w 11"/>
              <a:gd name="T7" fmla="*/ 2147483647 h 11"/>
              <a:gd name="T8" fmla="*/ 0 w 11"/>
              <a:gd name="T9" fmla="*/ 2147483647 h 11"/>
              <a:gd name="T10" fmla="*/ 0 w 11"/>
              <a:gd name="T11" fmla="*/ 2147483647 h 11"/>
              <a:gd name="T12" fmla="*/ 2147483647 w 11"/>
              <a:gd name="T13" fmla="*/ 2147483647 h 11"/>
              <a:gd name="T14" fmla="*/ 2147483647 w 11"/>
              <a:gd name="T15" fmla="*/ 2147483647 h 11"/>
              <a:gd name="T16" fmla="*/ 2147483647 w 11"/>
              <a:gd name="T17" fmla="*/ 2147483647 h 11"/>
              <a:gd name="T18" fmla="*/ 2147483647 w 11"/>
              <a:gd name="T19" fmla="*/ 2147483647 h 11"/>
              <a:gd name="T20" fmla="*/ 2147483647 w 11"/>
              <a:gd name="T21" fmla="*/ 2147483647 h 11"/>
              <a:gd name="T22" fmla="*/ 2147483647 w 11"/>
              <a:gd name="T23" fmla="*/ 2147483647 h 11"/>
              <a:gd name="T24" fmla="*/ 2147483647 w 11"/>
              <a:gd name="T25" fmla="*/ 2147483647 h 11"/>
              <a:gd name="T26" fmla="*/ 2147483647 w 11"/>
              <a:gd name="T27" fmla="*/ 2147483647 h 11"/>
              <a:gd name="T28" fmla="*/ 2147483647 w 11"/>
              <a:gd name="T29" fmla="*/ 2147483647 h 1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1"/>
              <a:gd name="T47" fmla="*/ 11 w 11"/>
              <a:gd name="T48" fmla="*/ 11 h 1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1">
                <a:moveTo>
                  <a:pt x="7" y="1"/>
                </a:moveTo>
                <a:lnTo>
                  <a:pt x="4" y="0"/>
                </a:ln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6"/>
                </a:lnTo>
                <a:lnTo>
                  <a:pt x="4" y="9"/>
                </a:lnTo>
                <a:lnTo>
                  <a:pt x="6" y="10"/>
                </a:lnTo>
                <a:lnTo>
                  <a:pt x="9" y="11"/>
                </a:lnTo>
                <a:lnTo>
                  <a:pt x="11" y="11"/>
                </a:lnTo>
                <a:lnTo>
                  <a:pt x="11" y="4"/>
                </a:lnTo>
                <a:lnTo>
                  <a:pt x="11" y="1"/>
                </a:lnTo>
                <a:lnTo>
                  <a:pt x="11" y="2"/>
                </a:lnTo>
                <a:lnTo>
                  <a:pt x="7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7" name="Freeform 1895"/>
          <p:cNvSpPr>
            <a:spLocks/>
          </p:cNvSpPr>
          <p:nvPr/>
        </p:nvSpPr>
        <p:spPr bwMode="auto">
          <a:xfrm>
            <a:off x="2711450" y="2566310"/>
            <a:ext cx="6350" cy="7938"/>
          </a:xfrm>
          <a:custGeom>
            <a:avLst/>
            <a:gdLst>
              <a:gd name="T0" fmla="*/ 2147483647 w 13"/>
              <a:gd name="T1" fmla="*/ 0 h 13"/>
              <a:gd name="T2" fmla="*/ 0 w 13"/>
              <a:gd name="T3" fmla="*/ 2147483647 h 13"/>
              <a:gd name="T4" fmla="*/ 0 w 13"/>
              <a:gd name="T5" fmla="*/ 2147483647 h 13"/>
              <a:gd name="T6" fmla="*/ 0 w 13"/>
              <a:gd name="T7" fmla="*/ 2147483647 h 13"/>
              <a:gd name="T8" fmla="*/ 2147483647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2147483647 w 13"/>
              <a:gd name="T21" fmla="*/ 2147483647 h 13"/>
              <a:gd name="T22" fmla="*/ 2147483647 w 13"/>
              <a:gd name="T23" fmla="*/ 2147483647 h 13"/>
              <a:gd name="T24" fmla="*/ 2147483647 w 13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"/>
              <a:gd name="T40" fmla="*/ 0 h 13"/>
              <a:gd name="T41" fmla="*/ 13 w 13"/>
              <a:gd name="T42" fmla="*/ 13 h 1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" h="13">
                <a:moveTo>
                  <a:pt x="1" y="0"/>
                </a:moveTo>
                <a:lnTo>
                  <a:pt x="0" y="2"/>
                </a:lnTo>
                <a:lnTo>
                  <a:pt x="0" y="5"/>
                </a:lnTo>
                <a:lnTo>
                  <a:pt x="0" y="6"/>
                </a:lnTo>
                <a:lnTo>
                  <a:pt x="2" y="7"/>
                </a:lnTo>
                <a:lnTo>
                  <a:pt x="4" y="10"/>
                </a:lnTo>
                <a:lnTo>
                  <a:pt x="6" y="12"/>
                </a:lnTo>
                <a:lnTo>
                  <a:pt x="10" y="13"/>
                </a:lnTo>
                <a:lnTo>
                  <a:pt x="13" y="13"/>
                </a:lnTo>
                <a:lnTo>
                  <a:pt x="11" y="8"/>
                </a:lnTo>
                <a:lnTo>
                  <a:pt x="7" y="3"/>
                </a:lnTo>
                <a:lnTo>
                  <a:pt x="2" y="1"/>
                </a:lnTo>
                <a:lnTo>
                  <a:pt x="1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8" name="Freeform 1896"/>
          <p:cNvSpPr>
            <a:spLocks/>
          </p:cNvSpPr>
          <p:nvPr/>
        </p:nvSpPr>
        <p:spPr bwMode="auto">
          <a:xfrm>
            <a:off x="2711450" y="2566310"/>
            <a:ext cx="6350" cy="7938"/>
          </a:xfrm>
          <a:custGeom>
            <a:avLst/>
            <a:gdLst>
              <a:gd name="T0" fmla="*/ 2147483647 w 13"/>
              <a:gd name="T1" fmla="*/ 0 h 13"/>
              <a:gd name="T2" fmla="*/ 0 w 13"/>
              <a:gd name="T3" fmla="*/ 2147483647 h 13"/>
              <a:gd name="T4" fmla="*/ 0 w 13"/>
              <a:gd name="T5" fmla="*/ 2147483647 h 13"/>
              <a:gd name="T6" fmla="*/ 0 w 13"/>
              <a:gd name="T7" fmla="*/ 2147483647 h 13"/>
              <a:gd name="T8" fmla="*/ 2147483647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2147483647 w 13"/>
              <a:gd name="T21" fmla="*/ 2147483647 h 13"/>
              <a:gd name="T22" fmla="*/ 2147483647 w 13"/>
              <a:gd name="T23" fmla="*/ 2147483647 h 13"/>
              <a:gd name="T24" fmla="*/ 2147483647 w 13"/>
              <a:gd name="T25" fmla="*/ 0 h 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"/>
              <a:gd name="T40" fmla="*/ 0 h 13"/>
              <a:gd name="T41" fmla="*/ 13 w 13"/>
              <a:gd name="T42" fmla="*/ 13 h 1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" h="13">
                <a:moveTo>
                  <a:pt x="1" y="0"/>
                </a:moveTo>
                <a:lnTo>
                  <a:pt x="0" y="2"/>
                </a:lnTo>
                <a:lnTo>
                  <a:pt x="0" y="5"/>
                </a:lnTo>
                <a:lnTo>
                  <a:pt x="0" y="6"/>
                </a:lnTo>
                <a:lnTo>
                  <a:pt x="2" y="7"/>
                </a:lnTo>
                <a:lnTo>
                  <a:pt x="4" y="10"/>
                </a:lnTo>
                <a:lnTo>
                  <a:pt x="6" y="12"/>
                </a:lnTo>
                <a:lnTo>
                  <a:pt x="10" y="13"/>
                </a:lnTo>
                <a:lnTo>
                  <a:pt x="13" y="13"/>
                </a:lnTo>
                <a:lnTo>
                  <a:pt x="11" y="8"/>
                </a:lnTo>
                <a:lnTo>
                  <a:pt x="7" y="3"/>
                </a:lnTo>
                <a:lnTo>
                  <a:pt x="2" y="1"/>
                </a:lnTo>
                <a:lnTo>
                  <a:pt x="1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19" name="Freeform 1897"/>
          <p:cNvSpPr>
            <a:spLocks/>
          </p:cNvSpPr>
          <p:nvPr/>
        </p:nvSpPr>
        <p:spPr bwMode="auto">
          <a:xfrm>
            <a:off x="2705100" y="2574248"/>
            <a:ext cx="4763" cy="3175"/>
          </a:xfrm>
          <a:custGeom>
            <a:avLst/>
            <a:gdLst>
              <a:gd name="T0" fmla="*/ 2147483647 w 11"/>
              <a:gd name="T1" fmla="*/ 2147483647 h 6"/>
              <a:gd name="T2" fmla="*/ 2147483647 w 11"/>
              <a:gd name="T3" fmla="*/ 2147483647 h 6"/>
              <a:gd name="T4" fmla="*/ 0 w 11"/>
              <a:gd name="T5" fmla="*/ 2147483647 h 6"/>
              <a:gd name="T6" fmla="*/ 2147483647 w 11"/>
              <a:gd name="T7" fmla="*/ 2147483647 h 6"/>
              <a:gd name="T8" fmla="*/ 2147483647 w 11"/>
              <a:gd name="T9" fmla="*/ 0 h 6"/>
              <a:gd name="T10" fmla="*/ 2147483647 w 11"/>
              <a:gd name="T11" fmla="*/ 2147483647 h 6"/>
              <a:gd name="T12" fmla="*/ 2147483647 w 11"/>
              <a:gd name="T13" fmla="*/ 2147483647 h 6"/>
              <a:gd name="T14" fmla="*/ 2147483647 w 11"/>
              <a:gd name="T15" fmla="*/ 2147483647 h 6"/>
              <a:gd name="T16" fmla="*/ 2147483647 w 11"/>
              <a:gd name="T17" fmla="*/ 2147483647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6"/>
              <a:gd name="T29" fmla="*/ 11 w 11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6">
                <a:moveTo>
                  <a:pt x="2" y="6"/>
                </a:moveTo>
                <a:lnTo>
                  <a:pt x="1" y="5"/>
                </a:lnTo>
                <a:lnTo>
                  <a:pt x="0" y="4"/>
                </a:lnTo>
                <a:lnTo>
                  <a:pt x="5" y="1"/>
                </a:lnTo>
                <a:lnTo>
                  <a:pt x="10" y="0"/>
                </a:lnTo>
                <a:lnTo>
                  <a:pt x="11" y="3"/>
                </a:lnTo>
                <a:lnTo>
                  <a:pt x="11" y="5"/>
                </a:lnTo>
                <a:lnTo>
                  <a:pt x="6" y="6"/>
                </a:lnTo>
                <a:lnTo>
                  <a:pt x="2" y="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0" name="Freeform 1898"/>
          <p:cNvSpPr>
            <a:spLocks/>
          </p:cNvSpPr>
          <p:nvPr/>
        </p:nvSpPr>
        <p:spPr bwMode="auto">
          <a:xfrm>
            <a:off x="2705100" y="2574248"/>
            <a:ext cx="4763" cy="3175"/>
          </a:xfrm>
          <a:custGeom>
            <a:avLst/>
            <a:gdLst>
              <a:gd name="T0" fmla="*/ 2147483647 w 11"/>
              <a:gd name="T1" fmla="*/ 2147483647 h 6"/>
              <a:gd name="T2" fmla="*/ 2147483647 w 11"/>
              <a:gd name="T3" fmla="*/ 2147483647 h 6"/>
              <a:gd name="T4" fmla="*/ 0 w 11"/>
              <a:gd name="T5" fmla="*/ 2147483647 h 6"/>
              <a:gd name="T6" fmla="*/ 2147483647 w 11"/>
              <a:gd name="T7" fmla="*/ 2147483647 h 6"/>
              <a:gd name="T8" fmla="*/ 2147483647 w 11"/>
              <a:gd name="T9" fmla="*/ 0 h 6"/>
              <a:gd name="T10" fmla="*/ 2147483647 w 11"/>
              <a:gd name="T11" fmla="*/ 2147483647 h 6"/>
              <a:gd name="T12" fmla="*/ 2147483647 w 11"/>
              <a:gd name="T13" fmla="*/ 2147483647 h 6"/>
              <a:gd name="T14" fmla="*/ 2147483647 w 11"/>
              <a:gd name="T15" fmla="*/ 2147483647 h 6"/>
              <a:gd name="T16" fmla="*/ 2147483647 w 11"/>
              <a:gd name="T17" fmla="*/ 2147483647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"/>
              <a:gd name="T28" fmla="*/ 0 h 6"/>
              <a:gd name="T29" fmla="*/ 11 w 11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" h="6">
                <a:moveTo>
                  <a:pt x="2" y="6"/>
                </a:moveTo>
                <a:lnTo>
                  <a:pt x="1" y="5"/>
                </a:lnTo>
                <a:lnTo>
                  <a:pt x="0" y="4"/>
                </a:lnTo>
                <a:lnTo>
                  <a:pt x="5" y="1"/>
                </a:lnTo>
                <a:lnTo>
                  <a:pt x="10" y="0"/>
                </a:lnTo>
                <a:lnTo>
                  <a:pt x="11" y="3"/>
                </a:lnTo>
                <a:lnTo>
                  <a:pt x="11" y="5"/>
                </a:lnTo>
                <a:lnTo>
                  <a:pt x="6" y="6"/>
                </a:lnTo>
                <a:lnTo>
                  <a:pt x="2" y="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1" name="Freeform 1899"/>
          <p:cNvSpPr>
            <a:spLocks/>
          </p:cNvSpPr>
          <p:nvPr/>
        </p:nvSpPr>
        <p:spPr bwMode="auto">
          <a:xfrm>
            <a:off x="2746375" y="2547260"/>
            <a:ext cx="4763" cy="6350"/>
          </a:xfrm>
          <a:custGeom>
            <a:avLst/>
            <a:gdLst>
              <a:gd name="T0" fmla="*/ 0 w 8"/>
              <a:gd name="T1" fmla="*/ 0 h 11"/>
              <a:gd name="T2" fmla="*/ 0 w 8"/>
              <a:gd name="T3" fmla="*/ 2147483647 h 11"/>
              <a:gd name="T4" fmla="*/ 0 w 8"/>
              <a:gd name="T5" fmla="*/ 2147483647 h 11"/>
              <a:gd name="T6" fmla="*/ 2147483647 w 8"/>
              <a:gd name="T7" fmla="*/ 2147483647 h 11"/>
              <a:gd name="T8" fmla="*/ 2147483647 w 8"/>
              <a:gd name="T9" fmla="*/ 2147483647 h 11"/>
              <a:gd name="T10" fmla="*/ 2147483647 w 8"/>
              <a:gd name="T11" fmla="*/ 2147483647 h 11"/>
              <a:gd name="T12" fmla="*/ 2147483647 w 8"/>
              <a:gd name="T13" fmla="*/ 2147483647 h 11"/>
              <a:gd name="T14" fmla="*/ 2147483647 w 8"/>
              <a:gd name="T15" fmla="*/ 2147483647 h 11"/>
              <a:gd name="T16" fmla="*/ 2147483647 w 8"/>
              <a:gd name="T17" fmla="*/ 2147483647 h 11"/>
              <a:gd name="T18" fmla="*/ 2147483647 w 8"/>
              <a:gd name="T19" fmla="*/ 0 h 11"/>
              <a:gd name="T20" fmla="*/ 0 w 8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"/>
              <a:gd name="T34" fmla="*/ 0 h 11"/>
              <a:gd name="T35" fmla="*/ 8 w 8"/>
              <a:gd name="T36" fmla="*/ 11 h 1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" h="11">
                <a:moveTo>
                  <a:pt x="0" y="0"/>
                </a:moveTo>
                <a:lnTo>
                  <a:pt x="0" y="6"/>
                </a:lnTo>
                <a:lnTo>
                  <a:pt x="0" y="9"/>
                </a:lnTo>
                <a:lnTo>
                  <a:pt x="3" y="11"/>
                </a:lnTo>
                <a:lnTo>
                  <a:pt x="4" y="11"/>
                </a:lnTo>
                <a:lnTo>
                  <a:pt x="6" y="11"/>
                </a:lnTo>
                <a:lnTo>
                  <a:pt x="8" y="9"/>
                </a:lnTo>
                <a:lnTo>
                  <a:pt x="8" y="6"/>
                </a:lnTo>
                <a:lnTo>
                  <a:pt x="6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2" name="Freeform 1900"/>
          <p:cNvSpPr>
            <a:spLocks/>
          </p:cNvSpPr>
          <p:nvPr/>
        </p:nvSpPr>
        <p:spPr bwMode="auto">
          <a:xfrm>
            <a:off x="2746375" y="2547260"/>
            <a:ext cx="4763" cy="6350"/>
          </a:xfrm>
          <a:custGeom>
            <a:avLst/>
            <a:gdLst>
              <a:gd name="T0" fmla="*/ 0 w 8"/>
              <a:gd name="T1" fmla="*/ 0 h 11"/>
              <a:gd name="T2" fmla="*/ 0 w 8"/>
              <a:gd name="T3" fmla="*/ 2147483647 h 11"/>
              <a:gd name="T4" fmla="*/ 0 w 8"/>
              <a:gd name="T5" fmla="*/ 2147483647 h 11"/>
              <a:gd name="T6" fmla="*/ 2147483647 w 8"/>
              <a:gd name="T7" fmla="*/ 2147483647 h 11"/>
              <a:gd name="T8" fmla="*/ 2147483647 w 8"/>
              <a:gd name="T9" fmla="*/ 2147483647 h 11"/>
              <a:gd name="T10" fmla="*/ 2147483647 w 8"/>
              <a:gd name="T11" fmla="*/ 2147483647 h 11"/>
              <a:gd name="T12" fmla="*/ 2147483647 w 8"/>
              <a:gd name="T13" fmla="*/ 2147483647 h 11"/>
              <a:gd name="T14" fmla="*/ 2147483647 w 8"/>
              <a:gd name="T15" fmla="*/ 2147483647 h 11"/>
              <a:gd name="T16" fmla="*/ 2147483647 w 8"/>
              <a:gd name="T17" fmla="*/ 2147483647 h 11"/>
              <a:gd name="T18" fmla="*/ 2147483647 w 8"/>
              <a:gd name="T19" fmla="*/ 0 h 11"/>
              <a:gd name="T20" fmla="*/ 0 w 8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"/>
              <a:gd name="T34" fmla="*/ 0 h 11"/>
              <a:gd name="T35" fmla="*/ 8 w 8"/>
              <a:gd name="T36" fmla="*/ 11 h 1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" h="11">
                <a:moveTo>
                  <a:pt x="0" y="0"/>
                </a:moveTo>
                <a:lnTo>
                  <a:pt x="0" y="6"/>
                </a:lnTo>
                <a:lnTo>
                  <a:pt x="0" y="9"/>
                </a:lnTo>
                <a:lnTo>
                  <a:pt x="3" y="11"/>
                </a:lnTo>
                <a:lnTo>
                  <a:pt x="4" y="11"/>
                </a:lnTo>
                <a:lnTo>
                  <a:pt x="6" y="11"/>
                </a:lnTo>
                <a:lnTo>
                  <a:pt x="8" y="9"/>
                </a:lnTo>
                <a:lnTo>
                  <a:pt x="8" y="6"/>
                </a:lnTo>
                <a:lnTo>
                  <a:pt x="6" y="4"/>
                </a:lnTo>
                <a:lnTo>
                  <a:pt x="2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3" name="Freeform 1901"/>
          <p:cNvSpPr>
            <a:spLocks/>
          </p:cNvSpPr>
          <p:nvPr/>
        </p:nvSpPr>
        <p:spPr bwMode="auto">
          <a:xfrm>
            <a:off x="2755900" y="2536148"/>
            <a:ext cx="6350" cy="3175"/>
          </a:xfrm>
          <a:custGeom>
            <a:avLst/>
            <a:gdLst>
              <a:gd name="T0" fmla="*/ 2147483647 w 14"/>
              <a:gd name="T1" fmla="*/ 2147483647 h 7"/>
              <a:gd name="T2" fmla="*/ 2147483647 w 14"/>
              <a:gd name="T3" fmla="*/ 0 h 7"/>
              <a:gd name="T4" fmla="*/ 2147483647 w 14"/>
              <a:gd name="T5" fmla="*/ 2147483647 h 7"/>
              <a:gd name="T6" fmla="*/ 0 w 14"/>
              <a:gd name="T7" fmla="*/ 2147483647 h 7"/>
              <a:gd name="T8" fmla="*/ 0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7"/>
              <a:gd name="T41" fmla="*/ 14 w 14"/>
              <a:gd name="T42" fmla="*/ 7 h 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7">
                <a:moveTo>
                  <a:pt x="10" y="1"/>
                </a:moveTo>
                <a:lnTo>
                  <a:pt x="5" y="0"/>
                </a:lnTo>
                <a:lnTo>
                  <a:pt x="2" y="1"/>
                </a:lnTo>
                <a:lnTo>
                  <a:pt x="0" y="2"/>
                </a:lnTo>
                <a:lnTo>
                  <a:pt x="2" y="5"/>
                </a:lnTo>
                <a:lnTo>
                  <a:pt x="7" y="6"/>
                </a:lnTo>
                <a:lnTo>
                  <a:pt x="11" y="7"/>
                </a:ln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4" name="Freeform 1902"/>
          <p:cNvSpPr>
            <a:spLocks/>
          </p:cNvSpPr>
          <p:nvPr/>
        </p:nvSpPr>
        <p:spPr bwMode="auto">
          <a:xfrm>
            <a:off x="2755900" y="2536148"/>
            <a:ext cx="6350" cy="3175"/>
          </a:xfrm>
          <a:custGeom>
            <a:avLst/>
            <a:gdLst>
              <a:gd name="T0" fmla="*/ 2147483647 w 14"/>
              <a:gd name="T1" fmla="*/ 2147483647 h 7"/>
              <a:gd name="T2" fmla="*/ 2147483647 w 14"/>
              <a:gd name="T3" fmla="*/ 0 h 7"/>
              <a:gd name="T4" fmla="*/ 2147483647 w 14"/>
              <a:gd name="T5" fmla="*/ 2147483647 h 7"/>
              <a:gd name="T6" fmla="*/ 0 w 14"/>
              <a:gd name="T7" fmla="*/ 2147483647 h 7"/>
              <a:gd name="T8" fmla="*/ 0 w 14"/>
              <a:gd name="T9" fmla="*/ 2147483647 h 7"/>
              <a:gd name="T10" fmla="*/ 2147483647 w 14"/>
              <a:gd name="T11" fmla="*/ 2147483647 h 7"/>
              <a:gd name="T12" fmla="*/ 2147483647 w 14"/>
              <a:gd name="T13" fmla="*/ 2147483647 h 7"/>
              <a:gd name="T14" fmla="*/ 2147483647 w 14"/>
              <a:gd name="T15" fmla="*/ 2147483647 h 7"/>
              <a:gd name="T16" fmla="*/ 2147483647 w 14"/>
              <a:gd name="T17" fmla="*/ 2147483647 h 7"/>
              <a:gd name="T18" fmla="*/ 2147483647 w 14"/>
              <a:gd name="T19" fmla="*/ 2147483647 h 7"/>
              <a:gd name="T20" fmla="*/ 2147483647 w 14"/>
              <a:gd name="T21" fmla="*/ 2147483647 h 7"/>
              <a:gd name="T22" fmla="*/ 2147483647 w 14"/>
              <a:gd name="T23" fmla="*/ 2147483647 h 7"/>
              <a:gd name="T24" fmla="*/ 2147483647 w 14"/>
              <a:gd name="T25" fmla="*/ 2147483647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7"/>
              <a:gd name="T41" fmla="*/ 14 w 14"/>
              <a:gd name="T42" fmla="*/ 7 h 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7">
                <a:moveTo>
                  <a:pt x="10" y="1"/>
                </a:moveTo>
                <a:lnTo>
                  <a:pt x="5" y="0"/>
                </a:lnTo>
                <a:lnTo>
                  <a:pt x="2" y="1"/>
                </a:lnTo>
                <a:lnTo>
                  <a:pt x="0" y="2"/>
                </a:lnTo>
                <a:lnTo>
                  <a:pt x="2" y="5"/>
                </a:lnTo>
                <a:lnTo>
                  <a:pt x="7" y="6"/>
                </a:lnTo>
                <a:lnTo>
                  <a:pt x="11" y="7"/>
                </a:lnTo>
                <a:lnTo>
                  <a:pt x="14" y="7"/>
                </a:lnTo>
                <a:lnTo>
                  <a:pt x="14" y="5"/>
                </a:lnTo>
                <a:lnTo>
                  <a:pt x="14" y="4"/>
                </a:lnTo>
                <a:lnTo>
                  <a:pt x="13" y="2"/>
                </a:lnTo>
                <a:lnTo>
                  <a:pt x="10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5" name="Freeform 1903"/>
          <p:cNvSpPr>
            <a:spLocks/>
          </p:cNvSpPr>
          <p:nvPr/>
        </p:nvSpPr>
        <p:spPr bwMode="auto">
          <a:xfrm>
            <a:off x="2763838" y="2517098"/>
            <a:ext cx="4762" cy="3175"/>
          </a:xfrm>
          <a:custGeom>
            <a:avLst/>
            <a:gdLst>
              <a:gd name="T0" fmla="*/ 2147483647 w 10"/>
              <a:gd name="T1" fmla="*/ 2147483647 h 6"/>
              <a:gd name="T2" fmla="*/ 2147483647 w 10"/>
              <a:gd name="T3" fmla="*/ 2147483647 h 6"/>
              <a:gd name="T4" fmla="*/ 2147483647 w 10"/>
              <a:gd name="T5" fmla="*/ 0 h 6"/>
              <a:gd name="T6" fmla="*/ 0 w 10"/>
              <a:gd name="T7" fmla="*/ 2147483647 h 6"/>
              <a:gd name="T8" fmla="*/ 0 w 10"/>
              <a:gd name="T9" fmla="*/ 2147483647 h 6"/>
              <a:gd name="T10" fmla="*/ 2147483647 w 10"/>
              <a:gd name="T11" fmla="*/ 2147483647 h 6"/>
              <a:gd name="T12" fmla="*/ 2147483647 w 10"/>
              <a:gd name="T13" fmla="*/ 2147483647 h 6"/>
              <a:gd name="T14" fmla="*/ 2147483647 w 10"/>
              <a:gd name="T15" fmla="*/ 2147483647 h 6"/>
              <a:gd name="T16" fmla="*/ 2147483647 w 10"/>
              <a:gd name="T17" fmla="*/ 2147483647 h 6"/>
              <a:gd name="T18" fmla="*/ 2147483647 w 10"/>
              <a:gd name="T19" fmla="*/ 2147483647 h 6"/>
              <a:gd name="T20" fmla="*/ 2147483647 w 10"/>
              <a:gd name="T21" fmla="*/ 2147483647 h 6"/>
              <a:gd name="T22" fmla="*/ 2147483647 w 10"/>
              <a:gd name="T23" fmla="*/ 2147483647 h 6"/>
              <a:gd name="T24" fmla="*/ 2147483647 w 10"/>
              <a:gd name="T25" fmla="*/ 2147483647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6"/>
              <a:gd name="T41" fmla="*/ 10 w 10"/>
              <a:gd name="T42" fmla="*/ 6 h 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6">
                <a:moveTo>
                  <a:pt x="5" y="2"/>
                </a:moveTo>
                <a:lnTo>
                  <a:pt x="4" y="1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3" y="6"/>
                </a:lnTo>
                <a:lnTo>
                  <a:pt x="5" y="6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6" name="Freeform 1904"/>
          <p:cNvSpPr>
            <a:spLocks/>
          </p:cNvSpPr>
          <p:nvPr/>
        </p:nvSpPr>
        <p:spPr bwMode="auto">
          <a:xfrm>
            <a:off x="2763838" y="2517098"/>
            <a:ext cx="4762" cy="3175"/>
          </a:xfrm>
          <a:custGeom>
            <a:avLst/>
            <a:gdLst>
              <a:gd name="T0" fmla="*/ 2147483647 w 10"/>
              <a:gd name="T1" fmla="*/ 2147483647 h 6"/>
              <a:gd name="T2" fmla="*/ 2147483647 w 10"/>
              <a:gd name="T3" fmla="*/ 2147483647 h 6"/>
              <a:gd name="T4" fmla="*/ 2147483647 w 10"/>
              <a:gd name="T5" fmla="*/ 0 h 6"/>
              <a:gd name="T6" fmla="*/ 0 w 10"/>
              <a:gd name="T7" fmla="*/ 2147483647 h 6"/>
              <a:gd name="T8" fmla="*/ 0 w 10"/>
              <a:gd name="T9" fmla="*/ 2147483647 h 6"/>
              <a:gd name="T10" fmla="*/ 2147483647 w 10"/>
              <a:gd name="T11" fmla="*/ 2147483647 h 6"/>
              <a:gd name="T12" fmla="*/ 2147483647 w 10"/>
              <a:gd name="T13" fmla="*/ 2147483647 h 6"/>
              <a:gd name="T14" fmla="*/ 2147483647 w 10"/>
              <a:gd name="T15" fmla="*/ 2147483647 h 6"/>
              <a:gd name="T16" fmla="*/ 2147483647 w 10"/>
              <a:gd name="T17" fmla="*/ 2147483647 h 6"/>
              <a:gd name="T18" fmla="*/ 2147483647 w 10"/>
              <a:gd name="T19" fmla="*/ 2147483647 h 6"/>
              <a:gd name="T20" fmla="*/ 2147483647 w 10"/>
              <a:gd name="T21" fmla="*/ 2147483647 h 6"/>
              <a:gd name="T22" fmla="*/ 2147483647 w 10"/>
              <a:gd name="T23" fmla="*/ 2147483647 h 6"/>
              <a:gd name="T24" fmla="*/ 2147483647 w 10"/>
              <a:gd name="T25" fmla="*/ 2147483647 h 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"/>
              <a:gd name="T40" fmla="*/ 0 h 6"/>
              <a:gd name="T41" fmla="*/ 10 w 10"/>
              <a:gd name="T42" fmla="*/ 6 h 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" h="6">
                <a:moveTo>
                  <a:pt x="5" y="2"/>
                </a:moveTo>
                <a:lnTo>
                  <a:pt x="4" y="1"/>
                </a:lnTo>
                <a:lnTo>
                  <a:pt x="1" y="0"/>
                </a:lnTo>
                <a:lnTo>
                  <a:pt x="0" y="2"/>
                </a:lnTo>
                <a:lnTo>
                  <a:pt x="0" y="4"/>
                </a:lnTo>
                <a:lnTo>
                  <a:pt x="3" y="6"/>
                </a:lnTo>
                <a:lnTo>
                  <a:pt x="5" y="6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7" name="Freeform 1905"/>
          <p:cNvSpPr>
            <a:spLocks/>
          </p:cNvSpPr>
          <p:nvPr/>
        </p:nvSpPr>
        <p:spPr bwMode="auto">
          <a:xfrm>
            <a:off x="2733675" y="2631398"/>
            <a:ext cx="3175" cy="4762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0 w 8"/>
              <a:gd name="T9" fmla="*/ 2147483647 h 9"/>
              <a:gd name="T10" fmla="*/ 0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2147483647 w 8"/>
              <a:gd name="T21" fmla="*/ 2147483647 h 9"/>
              <a:gd name="T22" fmla="*/ 2147483647 w 8"/>
              <a:gd name="T23" fmla="*/ 2147483647 h 9"/>
              <a:gd name="T24" fmla="*/ 2147483647 w 8"/>
              <a:gd name="T25" fmla="*/ 2147483647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8"/>
              <a:gd name="T40" fmla="*/ 0 h 9"/>
              <a:gd name="T41" fmla="*/ 8 w 8"/>
              <a:gd name="T42" fmla="*/ 9 h 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8" h="9">
                <a:moveTo>
                  <a:pt x="7" y="6"/>
                </a:moveTo>
                <a:lnTo>
                  <a:pt x="4" y="3"/>
                </a:lnTo>
                <a:lnTo>
                  <a:pt x="2" y="0"/>
                </a:lnTo>
                <a:lnTo>
                  <a:pt x="1" y="3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3" y="9"/>
                </a:lnTo>
                <a:lnTo>
                  <a:pt x="7" y="9"/>
                </a:lnTo>
                <a:lnTo>
                  <a:pt x="8" y="8"/>
                </a:lnTo>
                <a:lnTo>
                  <a:pt x="7" y="6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8" name="Freeform 1906"/>
          <p:cNvSpPr>
            <a:spLocks/>
          </p:cNvSpPr>
          <p:nvPr/>
        </p:nvSpPr>
        <p:spPr bwMode="auto">
          <a:xfrm>
            <a:off x="2733675" y="2631398"/>
            <a:ext cx="3175" cy="4762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0 w 8"/>
              <a:gd name="T9" fmla="*/ 2147483647 h 9"/>
              <a:gd name="T10" fmla="*/ 0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2147483647 w 8"/>
              <a:gd name="T21" fmla="*/ 2147483647 h 9"/>
              <a:gd name="T22" fmla="*/ 2147483647 w 8"/>
              <a:gd name="T23" fmla="*/ 2147483647 h 9"/>
              <a:gd name="T24" fmla="*/ 2147483647 w 8"/>
              <a:gd name="T25" fmla="*/ 2147483647 h 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8"/>
              <a:gd name="T40" fmla="*/ 0 h 9"/>
              <a:gd name="T41" fmla="*/ 8 w 8"/>
              <a:gd name="T42" fmla="*/ 9 h 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8" h="9">
                <a:moveTo>
                  <a:pt x="7" y="6"/>
                </a:moveTo>
                <a:lnTo>
                  <a:pt x="4" y="3"/>
                </a:lnTo>
                <a:lnTo>
                  <a:pt x="2" y="0"/>
                </a:lnTo>
                <a:lnTo>
                  <a:pt x="1" y="3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3" y="9"/>
                </a:lnTo>
                <a:lnTo>
                  <a:pt x="7" y="9"/>
                </a:lnTo>
                <a:lnTo>
                  <a:pt x="8" y="8"/>
                </a:lnTo>
                <a:lnTo>
                  <a:pt x="7" y="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29" name="Freeform 1907"/>
          <p:cNvSpPr>
            <a:spLocks/>
          </p:cNvSpPr>
          <p:nvPr/>
        </p:nvSpPr>
        <p:spPr bwMode="auto">
          <a:xfrm>
            <a:off x="2659063" y="2677435"/>
            <a:ext cx="4762" cy="3175"/>
          </a:xfrm>
          <a:custGeom>
            <a:avLst/>
            <a:gdLst>
              <a:gd name="T0" fmla="*/ 2147483647 w 9"/>
              <a:gd name="T1" fmla="*/ 2147483647 h 7"/>
              <a:gd name="T2" fmla="*/ 2147483647 w 9"/>
              <a:gd name="T3" fmla="*/ 2147483647 h 7"/>
              <a:gd name="T4" fmla="*/ 2147483647 w 9"/>
              <a:gd name="T5" fmla="*/ 2147483647 h 7"/>
              <a:gd name="T6" fmla="*/ 2147483647 w 9"/>
              <a:gd name="T7" fmla="*/ 2147483647 h 7"/>
              <a:gd name="T8" fmla="*/ 2147483647 w 9"/>
              <a:gd name="T9" fmla="*/ 0 h 7"/>
              <a:gd name="T10" fmla="*/ 2147483647 w 9"/>
              <a:gd name="T11" fmla="*/ 2147483647 h 7"/>
              <a:gd name="T12" fmla="*/ 0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2147483647 h 7"/>
              <a:gd name="T18" fmla="*/ 2147483647 w 9"/>
              <a:gd name="T19" fmla="*/ 2147483647 h 7"/>
              <a:gd name="T20" fmla="*/ 2147483647 w 9"/>
              <a:gd name="T21" fmla="*/ 2147483647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"/>
              <a:gd name="T34" fmla="*/ 0 h 7"/>
              <a:gd name="T35" fmla="*/ 9 w 9"/>
              <a:gd name="T36" fmla="*/ 7 h 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" h="7">
                <a:moveTo>
                  <a:pt x="5" y="7"/>
                </a:moveTo>
                <a:lnTo>
                  <a:pt x="7" y="5"/>
                </a:lnTo>
                <a:lnTo>
                  <a:pt x="7" y="4"/>
                </a:lnTo>
                <a:lnTo>
                  <a:pt x="9" y="2"/>
                </a:lnTo>
                <a:lnTo>
                  <a:pt x="9" y="0"/>
                </a:lnTo>
                <a:lnTo>
                  <a:pt x="4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7"/>
                </a:lnTo>
                <a:lnTo>
                  <a:pt x="5" y="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0" name="Freeform 1908"/>
          <p:cNvSpPr>
            <a:spLocks/>
          </p:cNvSpPr>
          <p:nvPr/>
        </p:nvSpPr>
        <p:spPr bwMode="auto">
          <a:xfrm>
            <a:off x="2659063" y="2677435"/>
            <a:ext cx="4762" cy="3175"/>
          </a:xfrm>
          <a:custGeom>
            <a:avLst/>
            <a:gdLst>
              <a:gd name="T0" fmla="*/ 2147483647 w 9"/>
              <a:gd name="T1" fmla="*/ 2147483647 h 7"/>
              <a:gd name="T2" fmla="*/ 2147483647 w 9"/>
              <a:gd name="T3" fmla="*/ 2147483647 h 7"/>
              <a:gd name="T4" fmla="*/ 2147483647 w 9"/>
              <a:gd name="T5" fmla="*/ 2147483647 h 7"/>
              <a:gd name="T6" fmla="*/ 2147483647 w 9"/>
              <a:gd name="T7" fmla="*/ 2147483647 h 7"/>
              <a:gd name="T8" fmla="*/ 2147483647 w 9"/>
              <a:gd name="T9" fmla="*/ 0 h 7"/>
              <a:gd name="T10" fmla="*/ 2147483647 w 9"/>
              <a:gd name="T11" fmla="*/ 2147483647 h 7"/>
              <a:gd name="T12" fmla="*/ 0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2147483647 h 7"/>
              <a:gd name="T18" fmla="*/ 2147483647 w 9"/>
              <a:gd name="T19" fmla="*/ 2147483647 h 7"/>
              <a:gd name="T20" fmla="*/ 2147483647 w 9"/>
              <a:gd name="T21" fmla="*/ 2147483647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"/>
              <a:gd name="T34" fmla="*/ 0 h 7"/>
              <a:gd name="T35" fmla="*/ 9 w 9"/>
              <a:gd name="T36" fmla="*/ 7 h 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" h="7">
                <a:moveTo>
                  <a:pt x="5" y="7"/>
                </a:moveTo>
                <a:lnTo>
                  <a:pt x="7" y="5"/>
                </a:lnTo>
                <a:lnTo>
                  <a:pt x="7" y="4"/>
                </a:lnTo>
                <a:lnTo>
                  <a:pt x="9" y="2"/>
                </a:lnTo>
                <a:lnTo>
                  <a:pt x="9" y="0"/>
                </a:lnTo>
                <a:lnTo>
                  <a:pt x="4" y="1"/>
                </a:lnTo>
                <a:lnTo>
                  <a:pt x="0" y="1"/>
                </a:lnTo>
                <a:lnTo>
                  <a:pt x="1" y="4"/>
                </a:lnTo>
                <a:lnTo>
                  <a:pt x="3" y="6"/>
                </a:lnTo>
                <a:lnTo>
                  <a:pt x="4" y="7"/>
                </a:lnTo>
                <a:lnTo>
                  <a:pt x="5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1" name="Freeform 1909"/>
          <p:cNvSpPr>
            <a:spLocks/>
          </p:cNvSpPr>
          <p:nvPr/>
        </p:nvSpPr>
        <p:spPr bwMode="auto">
          <a:xfrm>
            <a:off x="2608263" y="2686960"/>
            <a:ext cx="4762" cy="4763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2147483647 h 9"/>
              <a:gd name="T4" fmla="*/ 2147483647 w 8"/>
              <a:gd name="T5" fmla="*/ 2147483647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0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0 w 8"/>
              <a:gd name="T19" fmla="*/ 2147483647 h 9"/>
              <a:gd name="T20" fmla="*/ 0 w 8"/>
              <a:gd name="T21" fmla="*/ 2147483647 h 9"/>
              <a:gd name="T22" fmla="*/ 0 w 8"/>
              <a:gd name="T23" fmla="*/ 2147483647 h 9"/>
              <a:gd name="T24" fmla="*/ 2147483647 w 8"/>
              <a:gd name="T25" fmla="*/ 2147483647 h 9"/>
              <a:gd name="T26" fmla="*/ 2147483647 w 8"/>
              <a:gd name="T27" fmla="*/ 2147483647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"/>
              <a:gd name="T43" fmla="*/ 0 h 9"/>
              <a:gd name="T44" fmla="*/ 8 w 8"/>
              <a:gd name="T45" fmla="*/ 9 h 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" h="9">
                <a:moveTo>
                  <a:pt x="2" y="9"/>
                </a:moveTo>
                <a:lnTo>
                  <a:pt x="5" y="8"/>
                </a:lnTo>
                <a:lnTo>
                  <a:pt x="8" y="4"/>
                </a:lnTo>
                <a:lnTo>
                  <a:pt x="8" y="3"/>
                </a:lnTo>
                <a:lnTo>
                  <a:pt x="7" y="1"/>
                </a:lnTo>
                <a:lnTo>
                  <a:pt x="6" y="0"/>
                </a:lnTo>
                <a:lnTo>
                  <a:pt x="2" y="1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1" y="9"/>
                </a:lnTo>
                <a:lnTo>
                  <a:pt x="2" y="9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2" name="Freeform 1910"/>
          <p:cNvSpPr>
            <a:spLocks/>
          </p:cNvSpPr>
          <p:nvPr/>
        </p:nvSpPr>
        <p:spPr bwMode="auto">
          <a:xfrm>
            <a:off x="2608263" y="2686960"/>
            <a:ext cx="4762" cy="4763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2147483647 h 9"/>
              <a:gd name="T4" fmla="*/ 2147483647 w 8"/>
              <a:gd name="T5" fmla="*/ 2147483647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0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0 w 8"/>
              <a:gd name="T19" fmla="*/ 2147483647 h 9"/>
              <a:gd name="T20" fmla="*/ 0 w 8"/>
              <a:gd name="T21" fmla="*/ 2147483647 h 9"/>
              <a:gd name="T22" fmla="*/ 0 w 8"/>
              <a:gd name="T23" fmla="*/ 2147483647 h 9"/>
              <a:gd name="T24" fmla="*/ 2147483647 w 8"/>
              <a:gd name="T25" fmla="*/ 2147483647 h 9"/>
              <a:gd name="T26" fmla="*/ 2147483647 w 8"/>
              <a:gd name="T27" fmla="*/ 2147483647 h 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"/>
              <a:gd name="T43" fmla="*/ 0 h 9"/>
              <a:gd name="T44" fmla="*/ 8 w 8"/>
              <a:gd name="T45" fmla="*/ 9 h 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" h="9">
                <a:moveTo>
                  <a:pt x="2" y="9"/>
                </a:moveTo>
                <a:lnTo>
                  <a:pt x="5" y="8"/>
                </a:lnTo>
                <a:lnTo>
                  <a:pt x="8" y="4"/>
                </a:lnTo>
                <a:lnTo>
                  <a:pt x="8" y="3"/>
                </a:lnTo>
                <a:lnTo>
                  <a:pt x="7" y="1"/>
                </a:lnTo>
                <a:lnTo>
                  <a:pt x="6" y="0"/>
                </a:lnTo>
                <a:lnTo>
                  <a:pt x="2" y="1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1" y="9"/>
                </a:lnTo>
                <a:lnTo>
                  <a:pt x="2" y="9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3" name="Freeform 1911"/>
          <p:cNvSpPr>
            <a:spLocks/>
          </p:cNvSpPr>
          <p:nvPr/>
        </p:nvSpPr>
        <p:spPr bwMode="auto">
          <a:xfrm>
            <a:off x="2568575" y="2607585"/>
            <a:ext cx="6350" cy="4763"/>
          </a:xfrm>
          <a:custGeom>
            <a:avLst/>
            <a:gdLst>
              <a:gd name="T0" fmla="*/ 2147483647 w 10"/>
              <a:gd name="T1" fmla="*/ 2147483647 h 8"/>
              <a:gd name="T2" fmla="*/ 2147483647 w 10"/>
              <a:gd name="T3" fmla="*/ 2147483647 h 8"/>
              <a:gd name="T4" fmla="*/ 2147483647 w 10"/>
              <a:gd name="T5" fmla="*/ 0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0 w 10"/>
              <a:gd name="T19" fmla="*/ 2147483647 h 8"/>
              <a:gd name="T20" fmla="*/ 2147483647 w 10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"/>
              <a:gd name="T34" fmla="*/ 0 h 8"/>
              <a:gd name="T35" fmla="*/ 10 w 10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" h="8">
                <a:moveTo>
                  <a:pt x="1" y="5"/>
                </a:moveTo>
                <a:lnTo>
                  <a:pt x="5" y="1"/>
                </a:lnTo>
                <a:lnTo>
                  <a:pt x="10" y="0"/>
                </a:lnTo>
                <a:lnTo>
                  <a:pt x="10" y="5"/>
                </a:lnTo>
                <a:lnTo>
                  <a:pt x="9" y="7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lnTo>
                  <a:pt x="1" y="5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4" name="Freeform 1912"/>
          <p:cNvSpPr>
            <a:spLocks/>
          </p:cNvSpPr>
          <p:nvPr/>
        </p:nvSpPr>
        <p:spPr bwMode="auto">
          <a:xfrm>
            <a:off x="2568575" y="2607585"/>
            <a:ext cx="6350" cy="4763"/>
          </a:xfrm>
          <a:custGeom>
            <a:avLst/>
            <a:gdLst>
              <a:gd name="T0" fmla="*/ 2147483647 w 10"/>
              <a:gd name="T1" fmla="*/ 2147483647 h 8"/>
              <a:gd name="T2" fmla="*/ 2147483647 w 10"/>
              <a:gd name="T3" fmla="*/ 2147483647 h 8"/>
              <a:gd name="T4" fmla="*/ 2147483647 w 10"/>
              <a:gd name="T5" fmla="*/ 0 h 8"/>
              <a:gd name="T6" fmla="*/ 2147483647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2147483647 h 8"/>
              <a:gd name="T12" fmla="*/ 2147483647 w 10"/>
              <a:gd name="T13" fmla="*/ 2147483647 h 8"/>
              <a:gd name="T14" fmla="*/ 2147483647 w 10"/>
              <a:gd name="T15" fmla="*/ 2147483647 h 8"/>
              <a:gd name="T16" fmla="*/ 2147483647 w 10"/>
              <a:gd name="T17" fmla="*/ 2147483647 h 8"/>
              <a:gd name="T18" fmla="*/ 0 w 10"/>
              <a:gd name="T19" fmla="*/ 2147483647 h 8"/>
              <a:gd name="T20" fmla="*/ 2147483647 w 10"/>
              <a:gd name="T21" fmla="*/ 2147483647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"/>
              <a:gd name="T34" fmla="*/ 0 h 8"/>
              <a:gd name="T35" fmla="*/ 10 w 10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" h="8">
                <a:moveTo>
                  <a:pt x="1" y="5"/>
                </a:moveTo>
                <a:lnTo>
                  <a:pt x="5" y="1"/>
                </a:lnTo>
                <a:lnTo>
                  <a:pt x="10" y="0"/>
                </a:lnTo>
                <a:lnTo>
                  <a:pt x="10" y="5"/>
                </a:lnTo>
                <a:lnTo>
                  <a:pt x="9" y="7"/>
                </a:ln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lnTo>
                  <a:pt x="1" y="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5" name="Freeform 1913"/>
          <p:cNvSpPr>
            <a:spLocks/>
          </p:cNvSpPr>
          <p:nvPr/>
        </p:nvSpPr>
        <p:spPr bwMode="auto">
          <a:xfrm>
            <a:off x="2738438" y="2494873"/>
            <a:ext cx="3175" cy="11112"/>
          </a:xfrm>
          <a:custGeom>
            <a:avLst/>
            <a:gdLst>
              <a:gd name="T0" fmla="*/ 2147483647 w 6"/>
              <a:gd name="T1" fmla="*/ 2147483647 h 23"/>
              <a:gd name="T2" fmla="*/ 2147483647 w 6"/>
              <a:gd name="T3" fmla="*/ 2147483647 h 23"/>
              <a:gd name="T4" fmla="*/ 0 w 6"/>
              <a:gd name="T5" fmla="*/ 0 h 23"/>
              <a:gd name="T6" fmla="*/ 2147483647 w 6"/>
              <a:gd name="T7" fmla="*/ 0 h 23"/>
              <a:gd name="T8" fmla="*/ 2147483647 w 6"/>
              <a:gd name="T9" fmla="*/ 2147483647 h 23"/>
              <a:gd name="T10" fmla="*/ 2147483647 w 6"/>
              <a:gd name="T11" fmla="*/ 2147483647 h 23"/>
              <a:gd name="T12" fmla="*/ 2147483647 w 6"/>
              <a:gd name="T13" fmla="*/ 2147483647 h 23"/>
              <a:gd name="T14" fmla="*/ 2147483647 w 6"/>
              <a:gd name="T15" fmla="*/ 2147483647 h 23"/>
              <a:gd name="T16" fmla="*/ 2147483647 w 6"/>
              <a:gd name="T17" fmla="*/ 214748364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23"/>
              <a:gd name="T29" fmla="*/ 6 w 6"/>
              <a:gd name="T30" fmla="*/ 23 h 2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23">
                <a:moveTo>
                  <a:pt x="1" y="23"/>
                </a:moveTo>
                <a:lnTo>
                  <a:pt x="2" y="12"/>
                </a:ln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6" y="8"/>
                </a:lnTo>
                <a:lnTo>
                  <a:pt x="4" y="13"/>
                </a:lnTo>
                <a:lnTo>
                  <a:pt x="3" y="17"/>
                </a:lnTo>
                <a:lnTo>
                  <a:pt x="1" y="23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6" name="Freeform 1914"/>
          <p:cNvSpPr>
            <a:spLocks/>
          </p:cNvSpPr>
          <p:nvPr/>
        </p:nvSpPr>
        <p:spPr bwMode="auto">
          <a:xfrm>
            <a:off x="2738438" y="2494873"/>
            <a:ext cx="3175" cy="11112"/>
          </a:xfrm>
          <a:custGeom>
            <a:avLst/>
            <a:gdLst>
              <a:gd name="T0" fmla="*/ 2147483647 w 6"/>
              <a:gd name="T1" fmla="*/ 2147483647 h 23"/>
              <a:gd name="T2" fmla="*/ 2147483647 w 6"/>
              <a:gd name="T3" fmla="*/ 2147483647 h 23"/>
              <a:gd name="T4" fmla="*/ 0 w 6"/>
              <a:gd name="T5" fmla="*/ 0 h 23"/>
              <a:gd name="T6" fmla="*/ 2147483647 w 6"/>
              <a:gd name="T7" fmla="*/ 0 h 23"/>
              <a:gd name="T8" fmla="*/ 2147483647 w 6"/>
              <a:gd name="T9" fmla="*/ 2147483647 h 23"/>
              <a:gd name="T10" fmla="*/ 2147483647 w 6"/>
              <a:gd name="T11" fmla="*/ 2147483647 h 23"/>
              <a:gd name="T12" fmla="*/ 2147483647 w 6"/>
              <a:gd name="T13" fmla="*/ 2147483647 h 23"/>
              <a:gd name="T14" fmla="*/ 2147483647 w 6"/>
              <a:gd name="T15" fmla="*/ 2147483647 h 23"/>
              <a:gd name="T16" fmla="*/ 2147483647 w 6"/>
              <a:gd name="T17" fmla="*/ 214748364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23"/>
              <a:gd name="T29" fmla="*/ 6 w 6"/>
              <a:gd name="T30" fmla="*/ 23 h 2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23">
                <a:moveTo>
                  <a:pt x="1" y="23"/>
                </a:moveTo>
                <a:lnTo>
                  <a:pt x="2" y="12"/>
                </a:lnTo>
                <a:lnTo>
                  <a:pt x="0" y="0"/>
                </a:lnTo>
                <a:lnTo>
                  <a:pt x="2" y="0"/>
                </a:lnTo>
                <a:lnTo>
                  <a:pt x="4" y="1"/>
                </a:lnTo>
                <a:lnTo>
                  <a:pt x="6" y="8"/>
                </a:lnTo>
                <a:lnTo>
                  <a:pt x="4" y="13"/>
                </a:lnTo>
                <a:lnTo>
                  <a:pt x="3" y="17"/>
                </a:lnTo>
                <a:lnTo>
                  <a:pt x="1" y="2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7" name="Freeform 1915"/>
          <p:cNvSpPr>
            <a:spLocks/>
          </p:cNvSpPr>
          <p:nvPr/>
        </p:nvSpPr>
        <p:spPr bwMode="auto">
          <a:xfrm>
            <a:off x="2716213" y="2491698"/>
            <a:ext cx="6350" cy="12700"/>
          </a:xfrm>
          <a:custGeom>
            <a:avLst/>
            <a:gdLst>
              <a:gd name="T0" fmla="*/ 2147483647 w 12"/>
              <a:gd name="T1" fmla="*/ 2147483647 h 25"/>
              <a:gd name="T2" fmla="*/ 2147483647 w 12"/>
              <a:gd name="T3" fmla="*/ 2147483647 h 25"/>
              <a:gd name="T4" fmla="*/ 2147483647 w 12"/>
              <a:gd name="T5" fmla="*/ 2147483647 h 25"/>
              <a:gd name="T6" fmla="*/ 2147483647 w 12"/>
              <a:gd name="T7" fmla="*/ 2147483647 h 25"/>
              <a:gd name="T8" fmla="*/ 2147483647 w 12"/>
              <a:gd name="T9" fmla="*/ 2147483647 h 25"/>
              <a:gd name="T10" fmla="*/ 2147483647 w 12"/>
              <a:gd name="T11" fmla="*/ 0 h 25"/>
              <a:gd name="T12" fmla="*/ 2147483647 w 12"/>
              <a:gd name="T13" fmla="*/ 0 h 25"/>
              <a:gd name="T14" fmla="*/ 2147483647 w 12"/>
              <a:gd name="T15" fmla="*/ 2147483647 h 25"/>
              <a:gd name="T16" fmla="*/ 0 w 12"/>
              <a:gd name="T17" fmla="*/ 2147483647 h 25"/>
              <a:gd name="T18" fmla="*/ 2147483647 w 12"/>
              <a:gd name="T19" fmla="*/ 2147483647 h 25"/>
              <a:gd name="T20" fmla="*/ 2147483647 w 12"/>
              <a:gd name="T21" fmla="*/ 2147483647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25"/>
              <a:gd name="T35" fmla="*/ 12 w 12"/>
              <a:gd name="T36" fmla="*/ 25 h 2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25">
                <a:moveTo>
                  <a:pt x="8" y="25"/>
                </a:moveTo>
                <a:lnTo>
                  <a:pt x="12" y="24"/>
                </a:lnTo>
                <a:lnTo>
                  <a:pt x="11" y="18"/>
                </a:lnTo>
                <a:lnTo>
                  <a:pt x="10" y="12"/>
                </a:lnTo>
                <a:lnTo>
                  <a:pt x="6" y="3"/>
                </a:lnTo>
                <a:lnTo>
                  <a:pt x="5" y="0"/>
                </a:lnTo>
                <a:lnTo>
                  <a:pt x="2" y="0"/>
                </a:lnTo>
                <a:lnTo>
                  <a:pt x="1" y="3"/>
                </a:lnTo>
                <a:lnTo>
                  <a:pt x="0" y="11"/>
                </a:lnTo>
                <a:lnTo>
                  <a:pt x="3" y="18"/>
                </a:lnTo>
                <a:lnTo>
                  <a:pt x="8" y="25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8" name="Freeform 1916"/>
          <p:cNvSpPr>
            <a:spLocks/>
          </p:cNvSpPr>
          <p:nvPr/>
        </p:nvSpPr>
        <p:spPr bwMode="auto">
          <a:xfrm>
            <a:off x="2716213" y="2491698"/>
            <a:ext cx="6350" cy="12700"/>
          </a:xfrm>
          <a:custGeom>
            <a:avLst/>
            <a:gdLst>
              <a:gd name="T0" fmla="*/ 2147483647 w 12"/>
              <a:gd name="T1" fmla="*/ 2147483647 h 25"/>
              <a:gd name="T2" fmla="*/ 2147483647 w 12"/>
              <a:gd name="T3" fmla="*/ 2147483647 h 25"/>
              <a:gd name="T4" fmla="*/ 2147483647 w 12"/>
              <a:gd name="T5" fmla="*/ 2147483647 h 25"/>
              <a:gd name="T6" fmla="*/ 2147483647 w 12"/>
              <a:gd name="T7" fmla="*/ 2147483647 h 25"/>
              <a:gd name="T8" fmla="*/ 2147483647 w 12"/>
              <a:gd name="T9" fmla="*/ 2147483647 h 25"/>
              <a:gd name="T10" fmla="*/ 2147483647 w 12"/>
              <a:gd name="T11" fmla="*/ 0 h 25"/>
              <a:gd name="T12" fmla="*/ 2147483647 w 12"/>
              <a:gd name="T13" fmla="*/ 0 h 25"/>
              <a:gd name="T14" fmla="*/ 2147483647 w 12"/>
              <a:gd name="T15" fmla="*/ 2147483647 h 25"/>
              <a:gd name="T16" fmla="*/ 0 w 12"/>
              <a:gd name="T17" fmla="*/ 2147483647 h 25"/>
              <a:gd name="T18" fmla="*/ 2147483647 w 12"/>
              <a:gd name="T19" fmla="*/ 2147483647 h 25"/>
              <a:gd name="T20" fmla="*/ 2147483647 w 12"/>
              <a:gd name="T21" fmla="*/ 2147483647 h 2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"/>
              <a:gd name="T34" fmla="*/ 0 h 25"/>
              <a:gd name="T35" fmla="*/ 12 w 12"/>
              <a:gd name="T36" fmla="*/ 25 h 2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" h="25">
                <a:moveTo>
                  <a:pt x="8" y="25"/>
                </a:moveTo>
                <a:lnTo>
                  <a:pt x="12" y="24"/>
                </a:lnTo>
                <a:lnTo>
                  <a:pt x="11" y="18"/>
                </a:lnTo>
                <a:lnTo>
                  <a:pt x="10" y="12"/>
                </a:lnTo>
                <a:lnTo>
                  <a:pt x="6" y="3"/>
                </a:lnTo>
                <a:lnTo>
                  <a:pt x="5" y="0"/>
                </a:lnTo>
                <a:lnTo>
                  <a:pt x="2" y="0"/>
                </a:lnTo>
                <a:lnTo>
                  <a:pt x="1" y="3"/>
                </a:lnTo>
                <a:lnTo>
                  <a:pt x="0" y="11"/>
                </a:lnTo>
                <a:lnTo>
                  <a:pt x="3" y="18"/>
                </a:lnTo>
                <a:lnTo>
                  <a:pt x="8" y="2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39" name="Freeform 1917"/>
          <p:cNvSpPr>
            <a:spLocks/>
          </p:cNvSpPr>
          <p:nvPr/>
        </p:nvSpPr>
        <p:spPr bwMode="auto">
          <a:xfrm>
            <a:off x="3040063" y="2232935"/>
            <a:ext cx="12700" cy="19050"/>
          </a:xfrm>
          <a:custGeom>
            <a:avLst/>
            <a:gdLst>
              <a:gd name="T0" fmla="*/ 2147483647 w 23"/>
              <a:gd name="T1" fmla="*/ 0 h 35"/>
              <a:gd name="T2" fmla="*/ 2147483647 w 23"/>
              <a:gd name="T3" fmla="*/ 2147483647 h 35"/>
              <a:gd name="T4" fmla="*/ 2147483647 w 23"/>
              <a:gd name="T5" fmla="*/ 2147483647 h 35"/>
              <a:gd name="T6" fmla="*/ 2147483647 w 23"/>
              <a:gd name="T7" fmla="*/ 2147483647 h 35"/>
              <a:gd name="T8" fmla="*/ 2147483647 w 23"/>
              <a:gd name="T9" fmla="*/ 2147483647 h 35"/>
              <a:gd name="T10" fmla="*/ 2147483647 w 23"/>
              <a:gd name="T11" fmla="*/ 2147483647 h 35"/>
              <a:gd name="T12" fmla="*/ 0 w 23"/>
              <a:gd name="T13" fmla="*/ 2147483647 h 35"/>
              <a:gd name="T14" fmla="*/ 0 w 23"/>
              <a:gd name="T15" fmla="*/ 2147483647 h 35"/>
              <a:gd name="T16" fmla="*/ 2147483647 w 23"/>
              <a:gd name="T17" fmla="*/ 2147483647 h 35"/>
              <a:gd name="T18" fmla="*/ 2147483647 w 23"/>
              <a:gd name="T19" fmla="*/ 2147483647 h 35"/>
              <a:gd name="T20" fmla="*/ 2147483647 w 23"/>
              <a:gd name="T21" fmla="*/ 2147483647 h 35"/>
              <a:gd name="T22" fmla="*/ 2147483647 w 23"/>
              <a:gd name="T23" fmla="*/ 2147483647 h 35"/>
              <a:gd name="T24" fmla="*/ 2147483647 w 23"/>
              <a:gd name="T25" fmla="*/ 2147483647 h 35"/>
              <a:gd name="T26" fmla="*/ 2147483647 w 23"/>
              <a:gd name="T27" fmla="*/ 2147483647 h 35"/>
              <a:gd name="T28" fmla="*/ 2147483647 w 23"/>
              <a:gd name="T29" fmla="*/ 2147483647 h 35"/>
              <a:gd name="T30" fmla="*/ 2147483647 w 23"/>
              <a:gd name="T31" fmla="*/ 2147483647 h 35"/>
              <a:gd name="T32" fmla="*/ 2147483647 w 23"/>
              <a:gd name="T33" fmla="*/ 0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"/>
              <a:gd name="T52" fmla="*/ 0 h 35"/>
              <a:gd name="T53" fmla="*/ 23 w 23"/>
              <a:gd name="T54" fmla="*/ 35 h 3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" h="35">
                <a:moveTo>
                  <a:pt x="20" y="0"/>
                </a:moveTo>
                <a:lnTo>
                  <a:pt x="17" y="8"/>
                </a:lnTo>
                <a:lnTo>
                  <a:pt x="13" y="13"/>
                </a:lnTo>
                <a:lnTo>
                  <a:pt x="9" y="16"/>
                </a:lnTo>
                <a:lnTo>
                  <a:pt x="5" y="21"/>
                </a:lnTo>
                <a:lnTo>
                  <a:pt x="2" y="24"/>
                </a:lnTo>
                <a:lnTo>
                  <a:pt x="0" y="26"/>
                </a:lnTo>
                <a:lnTo>
                  <a:pt x="0" y="30"/>
                </a:lnTo>
                <a:lnTo>
                  <a:pt x="1" y="31"/>
                </a:lnTo>
                <a:lnTo>
                  <a:pt x="2" y="32"/>
                </a:lnTo>
                <a:lnTo>
                  <a:pt x="5" y="33"/>
                </a:lnTo>
                <a:lnTo>
                  <a:pt x="9" y="35"/>
                </a:lnTo>
                <a:lnTo>
                  <a:pt x="13" y="35"/>
                </a:lnTo>
                <a:lnTo>
                  <a:pt x="18" y="25"/>
                </a:lnTo>
                <a:lnTo>
                  <a:pt x="23" y="11"/>
                </a:lnTo>
                <a:lnTo>
                  <a:pt x="23" y="5"/>
                </a:lnTo>
                <a:lnTo>
                  <a:pt x="20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0" name="Freeform 1918"/>
          <p:cNvSpPr>
            <a:spLocks/>
          </p:cNvSpPr>
          <p:nvPr/>
        </p:nvSpPr>
        <p:spPr bwMode="auto">
          <a:xfrm>
            <a:off x="3040063" y="2232935"/>
            <a:ext cx="12700" cy="19050"/>
          </a:xfrm>
          <a:custGeom>
            <a:avLst/>
            <a:gdLst>
              <a:gd name="T0" fmla="*/ 2147483647 w 23"/>
              <a:gd name="T1" fmla="*/ 0 h 35"/>
              <a:gd name="T2" fmla="*/ 2147483647 w 23"/>
              <a:gd name="T3" fmla="*/ 2147483647 h 35"/>
              <a:gd name="T4" fmla="*/ 2147483647 w 23"/>
              <a:gd name="T5" fmla="*/ 2147483647 h 35"/>
              <a:gd name="T6" fmla="*/ 2147483647 w 23"/>
              <a:gd name="T7" fmla="*/ 2147483647 h 35"/>
              <a:gd name="T8" fmla="*/ 2147483647 w 23"/>
              <a:gd name="T9" fmla="*/ 2147483647 h 35"/>
              <a:gd name="T10" fmla="*/ 2147483647 w 23"/>
              <a:gd name="T11" fmla="*/ 2147483647 h 35"/>
              <a:gd name="T12" fmla="*/ 0 w 23"/>
              <a:gd name="T13" fmla="*/ 2147483647 h 35"/>
              <a:gd name="T14" fmla="*/ 0 w 23"/>
              <a:gd name="T15" fmla="*/ 2147483647 h 35"/>
              <a:gd name="T16" fmla="*/ 2147483647 w 23"/>
              <a:gd name="T17" fmla="*/ 2147483647 h 35"/>
              <a:gd name="T18" fmla="*/ 2147483647 w 23"/>
              <a:gd name="T19" fmla="*/ 2147483647 h 35"/>
              <a:gd name="T20" fmla="*/ 2147483647 w 23"/>
              <a:gd name="T21" fmla="*/ 2147483647 h 35"/>
              <a:gd name="T22" fmla="*/ 2147483647 w 23"/>
              <a:gd name="T23" fmla="*/ 2147483647 h 35"/>
              <a:gd name="T24" fmla="*/ 2147483647 w 23"/>
              <a:gd name="T25" fmla="*/ 2147483647 h 35"/>
              <a:gd name="T26" fmla="*/ 2147483647 w 23"/>
              <a:gd name="T27" fmla="*/ 2147483647 h 35"/>
              <a:gd name="T28" fmla="*/ 2147483647 w 23"/>
              <a:gd name="T29" fmla="*/ 2147483647 h 35"/>
              <a:gd name="T30" fmla="*/ 2147483647 w 23"/>
              <a:gd name="T31" fmla="*/ 2147483647 h 35"/>
              <a:gd name="T32" fmla="*/ 2147483647 w 23"/>
              <a:gd name="T33" fmla="*/ 0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"/>
              <a:gd name="T52" fmla="*/ 0 h 35"/>
              <a:gd name="T53" fmla="*/ 23 w 23"/>
              <a:gd name="T54" fmla="*/ 35 h 3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" h="35">
                <a:moveTo>
                  <a:pt x="20" y="0"/>
                </a:moveTo>
                <a:lnTo>
                  <a:pt x="17" y="8"/>
                </a:lnTo>
                <a:lnTo>
                  <a:pt x="13" y="13"/>
                </a:lnTo>
                <a:lnTo>
                  <a:pt x="9" y="16"/>
                </a:lnTo>
                <a:lnTo>
                  <a:pt x="5" y="21"/>
                </a:lnTo>
                <a:lnTo>
                  <a:pt x="2" y="24"/>
                </a:lnTo>
                <a:lnTo>
                  <a:pt x="0" y="26"/>
                </a:lnTo>
                <a:lnTo>
                  <a:pt x="0" y="30"/>
                </a:lnTo>
                <a:lnTo>
                  <a:pt x="1" y="31"/>
                </a:lnTo>
                <a:lnTo>
                  <a:pt x="2" y="32"/>
                </a:lnTo>
                <a:lnTo>
                  <a:pt x="5" y="33"/>
                </a:lnTo>
                <a:lnTo>
                  <a:pt x="9" y="35"/>
                </a:lnTo>
                <a:lnTo>
                  <a:pt x="13" y="35"/>
                </a:lnTo>
                <a:lnTo>
                  <a:pt x="18" y="25"/>
                </a:lnTo>
                <a:lnTo>
                  <a:pt x="23" y="11"/>
                </a:lnTo>
                <a:lnTo>
                  <a:pt x="23" y="5"/>
                </a:lnTo>
                <a:lnTo>
                  <a:pt x="2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1" name="Freeform 1919"/>
          <p:cNvSpPr>
            <a:spLocks/>
          </p:cNvSpPr>
          <p:nvPr/>
        </p:nvSpPr>
        <p:spPr bwMode="auto">
          <a:xfrm>
            <a:off x="3024188" y="2348823"/>
            <a:ext cx="3175" cy="6350"/>
          </a:xfrm>
          <a:custGeom>
            <a:avLst/>
            <a:gdLst>
              <a:gd name="T0" fmla="*/ 2147483647 w 6"/>
              <a:gd name="T1" fmla="*/ 0 h 14"/>
              <a:gd name="T2" fmla="*/ 2147483647 w 6"/>
              <a:gd name="T3" fmla="*/ 2147483647 h 14"/>
              <a:gd name="T4" fmla="*/ 2147483647 w 6"/>
              <a:gd name="T5" fmla="*/ 2147483647 h 14"/>
              <a:gd name="T6" fmla="*/ 2147483647 w 6"/>
              <a:gd name="T7" fmla="*/ 2147483647 h 14"/>
              <a:gd name="T8" fmla="*/ 0 w 6"/>
              <a:gd name="T9" fmla="*/ 2147483647 h 14"/>
              <a:gd name="T10" fmla="*/ 2147483647 w 6"/>
              <a:gd name="T11" fmla="*/ 2147483647 h 14"/>
              <a:gd name="T12" fmla="*/ 2147483647 w 6"/>
              <a:gd name="T13" fmla="*/ 2147483647 h 14"/>
              <a:gd name="T14" fmla="*/ 2147483647 w 6"/>
              <a:gd name="T15" fmla="*/ 2147483647 h 14"/>
              <a:gd name="T16" fmla="*/ 2147483647 w 6"/>
              <a:gd name="T17" fmla="*/ 2147483647 h 14"/>
              <a:gd name="T18" fmla="*/ 2147483647 w 6"/>
              <a:gd name="T19" fmla="*/ 2147483647 h 14"/>
              <a:gd name="T20" fmla="*/ 2147483647 w 6"/>
              <a:gd name="T21" fmla="*/ 0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14"/>
              <a:gd name="T35" fmla="*/ 6 w 6"/>
              <a:gd name="T36" fmla="*/ 14 h 1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14">
                <a:moveTo>
                  <a:pt x="6" y="0"/>
                </a:moveTo>
                <a:lnTo>
                  <a:pt x="4" y="3"/>
                </a:lnTo>
                <a:lnTo>
                  <a:pt x="3" y="4"/>
                </a:lnTo>
                <a:lnTo>
                  <a:pt x="1" y="9"/>
                </a:lnTo>
                <a:lnTo>
                  <a:pt x="0" y="14"/>
                </a:lnTo>
                <a:lnTo>
                  <a:pt x="1" y="14"/>
                </a:lnTo>
                <a:lnTo>
                  <a:pt x="3" y="13"/>
                </a:lnTo>
                <a:lnTo>
                  <a:pt x="4" y="10"/>
                </a:lnTo>
                <a:lnTo>
                  <a:pt x="5" y="8"/>
                </a:lnTo>
                <a:lnTo>
                  <a:pt x="5" y="3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2" name="Freeform 1920"/>
          <p:cNvSpPr>
            <a:spLocks/>
          </p:cNvSpPr>
          <p:nvPr/>
        </p:nvSpPr>
        <p:spPr bwMode="auto">
          <a:xfrm>
            <a:off x="3024188" y="2348823"/>
            <a:ext cx="3175" cy="6350"/>
          </a:xfrm>
          <a:custGeom>
            <a:avLst/>
            <a:gdLst>
              <a:gd name="T0" fmla="*/ 2147483647 w 6"/>
              <a:gd name="T1" fmla="*/ 0 h 14"/>
              <a:gd name="T2" fmla="*/ 2147483647 w 6"/>
              <a:gd name="T3" fmla="*/ 2147483647 h 14"/>
              <a:gd name="T4" fmla="*/ 2147483647 w 6"/>
              <a:gd name="T5" fmla="*/ 2147483647 h 14"/>
              <a:gd name="T6" fmla="*/ 2147483647 w 6"/>
              <a:gd name="T7" fmla="*/ 2147483647 h 14"/>
              <a:gd name="T8" fmla="*/ 0 w 6"/>
              <a:gd name="T9" fmla="*/ 2147483647 h 14"/>
              <a:gd name="T10" fmla="*/ 2147483647 w 6"/>
              <a:gd name="T11" fmla="*/ 2147483647 h 14"/>
              <a:gd name="T12" fmla="*/ 2147483647 w 6"/>
              <a:gd name="T13" fmla="*/ 2147483647 h 14"/>
              <a:gd name="T14" fmla="*/ 2147483647 w 6"/>
              <a:gd name="T15" fmla="*/ 2147483647 h 14"/>
              <a:gd name="T16" fmla="*/ 2147483647 w 6"/>
              <a:gd name="T17" fmla="*/ 2147483647 h 14"/>
              <a:gd name="T18" fmla="*/ 2147483647 w 6"/>
              <a:gd name="T19" fmla="*/ 2147483647 h 14"/>
              <a:gd name="T20" fmla="*/ 2147483647 w 6"/>
              <a:gd name="T21" fmla="*/ 0 h 1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14"/>
              <a:gd name="T35" fmla="*/ 6 w 6"/>
              <a:gd name="T36" fmla="*/ 14 h 1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14">
                <a:moveTo>
                  <a:pt x="6" y="0"/>
                </a:moveTo>
                <a:lnTo>
                  <a:pt x="4" y="3"/>
                </a:lnTo>
                <a:lnTo>
                  <a:pt x="3" y="4"/>
                </a:lnTo>
                <a:lnTo>
                  <a:pt x="1" y="9"/>
                </a:lnTo>
                <a:lnTo>
                  <a:pt x="0" y="14"/>
                </a:lnTo>
                <a:lnTo>
                  <a:pt x="1" y="14"/>
                </a:lnTo>
                <a:lnTo>
                  <a:pt x="3" y="13"/>
                </a:lnTo>
                <a:lnTo>
                  <a:pt x="4" y="10"/>
                </a:lnTo>
                <a:lnTo>
                  <a:pt x="5" y="8"/>
                </a:lnTo>
                <a:lnTo>
                  <a:pt x="5" y="3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3" name="Freeform 1921"/>
          <p:cNvSpPr>
            <a:spLocks/>
          </p:cNvSpPr>
          <p:nvPr/>
        </p:nvSpPr>
        <p:spPr bwMode="auto">
          <a:xfrm>
            <a:off x="3049588" y="2336123"/>
            <a:ext cx="76200" cy="109537"/>
          </a:xfrm>
          <a:custGeom>
            <a:avLst/>
            <a:gdLst>
              <a:gd name="T0" fmla="*/ 2147483647 w 143"/>
              <a:gd name="T1" fmla="*/ 2147483647 h 207"/>
              <a:gd name="T2" fmla="*/ 2147483647 w 143"/>
              <a:gd name="T3" fmla="*/ 2147483647 h 207"/>
              <a:gd name="T4" fmla="*/ 2147483647 w 143"/>
              <a:gd name="T5" fmla="*/ 2147483647 h 207"/>
              <a:gd name="T6" fmla="*/ 2147483647 w 143"/>
              <a:gd name="T7" fmla="*/ 2147483647 h 207"/>
              <a:gd name="T8" fmla="*/ 2147483647 w 143"/>
              <a:gd name="T9" fmla="*/ 2147483647 h 207"/>
              <a:gd name="T10" fmla="*/ 2147483647 w 143"/>
              <a:gd name="T11" fmla="*/ 2147483647 h 207"/>
              <a:gd name="T12" fmla="*/ 2147483647 w 143"/>
              <a:gd name="T13" fmla="*/ 2147483647 h 207"/>
              <a:gd name="T14" fmla="*/ 0 w 143"/>
              <a:gd name="T15" fmla="*/ 2147483647 h 207"/>
              <a:gd name="T16" fmla="*/ 2147483647 w 143"/>
              <a:gd name="T17" fmla="*/ 2147483647 h 207"/>
              <a:gd name="T18" fmla="*/ 2147483647 w 143"/>
              <a:gd name="T19" fmla="*/ 2147483647 h 207"/>
              <a:gd name="T20" fmla="*/ 2147483647 w 143"/>
              <a:gd name="T21" fmla="*/ 2147483647 h 207"/>
              <a:gd name="T22" fmla="*/ 2147483647 w 143"/>
              <a:gd name="T23" fmla="*/ 2147483647 h 207"/>
              <a:gd name="T24" fmla="*/ 2147483647 w 143"/>
              <a:gd name="T25" fmla="*/ 2147483647 h 207"/>
              <a:gd name="T26" fmla="*/ 2147483647 w 143"/>
              <a:gd name="T27" fmla="*/ 2147483647 h 207"/>
              <a:gd name="T28" fmla="*/ 2147483647 w 143"/>
              <a:gd name="T29" fmla="*/ 2147483647 h 207"/>
              <a:gd name="T30" fmla="*/ 2147483647 w 143"/>
              <a:gd name="T31" fmla="*/ 0 h 207"/>
              <a:gd name="T32" fmla="*/ 2147483647 w 143"/>
              <a:gd name="T33" fmla="*/ 2147483647 h 207"/>
              <a:gd name="T34" fmla="*/ 2147483647 w 143"/>
              <a:gd name="T35" fmla="*/ 2147483647 h 207"/>
              <a:gd name="T36" fmla="*/ 2147483647 w 143"/>
              <a:gd name="T37" fmla="*/ 2147483647 h 207"/>
              <a:gd name="T38" fmla="*/ 2147483647 w 143"/>
              <a:gd name="T39" fmla="*/ 2147483647 h 207"/>
              <a:gd name="T40" fmla="*/ 2147483647 w 143"/>
              <a:gd name="T41" fmla="*/ 2147483647 h 207"/>
              <a:gd name="T42" fmla="*/ 2147483647 w 143"/>
              <a:gd name="T43" fmla="*/ 2147483647 h 207"/>
              <a:gd name="T44" fmla="*/ 2147483647 w 143"/>
              <a:gd name="T45" fmla="*/ 2147483647 h 207"/>
              <a:gd name="T46" fmla="*/ 2147483647 w 143"/>
              <a:gd name="T47" fmla="*/ 2147483647 h 207"/>
              <a:gd name="T48" fmla="*/ 2147483647 w 143"/>
              <a:gd name="T49" fmla="*/ 2147483647 h 207"/>
              <a:gd name="T50" fmla="*/ 2147483647 w 143"/>
              <a:gd name="T51" fmla="*/ 2147483647 h 207"/>
              <a:gd name="T52" fmla="*/ 2147483647 w 143"/>
              <a:gd name="T53" fmla="*/ 2147483647 h 207"/>
              <a:gd name="T54" fmla="*/ 2147483647 w 143"/>
              <a:gd name="T55" fmla="*/ 2147483647 h 207"/>
              <a:gd name="T56" fmla="*/ 2147483647 w 143"/>
              <a:gd name="T57" fmla="*/ 2147483647 h 207"/>
              <a:gd name="T58" fmla="*/ 2147483647 w 143"/>
              <a:gd name="T59" fmla="*/ 2147483647 h 207"/>
              <a:gd name="T60" fmla="*/ 2147483647 w 143"/>
              <a:gd name="T61" fmla="*/ 2147483647 h 207"/>
              <a:gd name="T62" fmla="*/ 2147483647 w 143"/>
              <a:gd name="T63" fmla="*/ 2147483647 h 207"/>
              <a:gd name="T64" fmla="*/ 2147483647 w 143"/>
              <a:gd name="T65" fmla="*/ 2147483647 h 207"/>
              <a:gd name="T66" fmla="*/ 2147483647 w 143"/>
              <a:gd name="T67" fmla="*/ 2147483647 h 207"/>
              <a:gd name="T68" fmla="*/ 2147483647 w 143"/>
              <a:gd name="T69" fmla="*/ 2147483647 h 207"/>
              <a:gd name="T70" fmla="*/ 2147483647 w 143"/>
              <a:gd name="T71" fmla="*/ 2147483647 h 207"/>
              <a:gd name="T72" fmla="*/ 2147483647 w 143"/>
              <a:gd name="T73" fmla="*/ 2147483647 h 207"/>
              <a:gd name="T74" fmla="*/ 2147483647 w 143"/>
              <a:gd name="T75" fmla="*/ 2147483647 h 207"/>
              <a:gd name="T76" fmla="*/ 2147483647 w 143"/>
              <a:gd name="T77" fmla="*/ 2147483647 h 207"/>
              <a:gd name="T78" fmla="*/ 2147483647 w 143"/>
              <a:gd name="T79" fmla="*/ 2147483647 h 207"/>
              <a:gd name="T80" fmla="*/ 2147483647 w 143"/>
              <a:gd name="T81" fmla="*/ 2147483647 h 207"/>
              <a:gd name="T82" fmla="*/ 2147483647 w 143"/>
              <a:gd name="T83" fmla="*/ 2147483647 h 207"/>
              <a:gd name="T84" fmla="*/ 2147483647 w 143"/>
              <a:gd name="T85" fmla="*/ 2147483647 h 207"/>
              <a:gd name="T86" fmla="*/ 2147483647 w 143"/>
              <a:gd name="T87" fmla="*/ 2147483647 h 207"/>
              <a:gd name="T88" fmla="*/ 2147483647 w 143"/>
              <a:gd name="T89" fmla="*/ 2147483647 h 207"/>
              <a:gd name="T90" fmla="*/ 2147483647 w 143"/>
              <a:gd name="T91" fmla="*/ 2147483647 h 207"/>
              <a:gd name="T92" fmla="*/ 2147483647 w 143"/>
              <a:gd name="T93" fmla="*/ 2147483647 h 207"/>
              <a:gd name="T94" fmla="*/ 2147483647 w 143"/>
              <a:gd name="T95" fmla="*/ 2147483647 h 207"/>
              <a:gd name="T96" fmla="*/ 2147483647 w 143"/>
              <a:gd name="T97" fmla="*/ 2147483647 h 207"/>
              <a:gd name="T98" fmla="*/ 2147483647 w 143"/>
              <a:gd name="T99" fmla="*/ 2147483647 h 207"/>
              <a:gd name="T100" fmla="*/ 2147483647 w 143"/>
              <a:gd name="T101" fmla="*/ 2147483647 h 207"/>
              <a:gd name="T102" fmla="*/ 2147483647 w 143"/>
              <a:gd name="T103" fmla="*/ 2147483647 h 20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3"/>
              <a:gd name="T157" fmla="*/ 0 h 207"/>
              <a:gd name="T158" fmla="*/ 143 w 143"/>
              <a:gd name="T159" fmla="*/ 207 h 20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3" h="207">
                <a:moveTo>
                  <a:pt x="81" y="157"/>
                </a:moveTo>
                <a:lnTo>
                  <a:pt x="74" y="152"/>
                </a:lnTo>
                <a:lnTo>
                  <a:pt x="65" y="148"/>
                </a:lnTo>
                <a:lnTo>
                  <a:pt x="55" y="147"/>
                </a:lnTo>
                <a:lnTo>
                  <a:pt x="47" y="144"/>
                </a:lnTo>
                <a:lnTo>
                  <a:pt x="32" y="138"/>
                </a:lnTo>
                <a:lnTo>
                  <a:pt x="19" y="133"/>
                </a:lnTo>
                <a:lnTo>
                  <a:pt x="19" y="132"/>
                </a:lnTo>
                <a:lnTo>
                  <a:pt x="20" y="131"/>
                </a:lnTo>
                <a:lnTo>
                  <a:pt x="17" y="130"/>
                </a:lnTo>
                <a:lnTo>
                  <a:pt x="15" y="125"/>
                </a:lnTo>
                <a:lnTo>
                  <a:pt x="11" y="120"/>
                </a:lnTo>
                <a:lnTo>
                  <a:pt x="9" y="113"/>
                </a:lnTo>
                <a:lnTo>
                  <a:pt x="4" y="99"/>
                </a:lnTo>
                <a:lnTo>
                  <a:pt x="0" y="91"/>
                </a:lnTo>
                <a:lnTo>
                  <a:pt x="0" y="80"/>
                </a:lnTo>
                <a:lnTo>
                  <a:pt x="1" y="70"/>
                </a:lnTo>
                <a:lnTo>
                  <a:pt x="8" y="65"/>
                </a:lnTo>
                <a:lnTo>
                  <a:pt x="13" y="60"/>
                </a:lnTo>
                <a:lnTo>
                  <a:pt x="20" y="58"/>
                </a:lnTo>
                <a:lnTo>
                  <a:pt x="27" y="53"/>
                </a:lnTo>
                <a:lnTo>
                  <a:pt x="28" y="51"/>
                </a:lnTo>
                <a:lnTo>
                  <a:pt x="27" y="50"/>
                </a:lnTo>
                <a:lnTo>
                  <a:pt x="35" y="47"/>
                </a:lnTo>
                <a:lnTo>
                  <a:pt x="46" y="38"/>
                </a:lnTo>
                <a:lnTo>
                  <a:pt x="57" y="31"/>
                </a:lnTo>
                <a:lnTo>
                  <a:pt x="61" y="25"/>
                </a:lnTo>
                <a:lnTo>
                  <a:pt x="69" y="15"/>
                </a:lnTo>
                <a:lnTo>
                  <a:pt x="75" y="1"/>
                </a:lnTo>
                <a:lnTo>
                  <a:pt x="76" y="1"/>
                </a:lnTo>
                <a:lnTo>
                  <a:pt x="79" y="1"/>
                </a:lnTo>
                <a:lnTo>
                  <a:pt x="81" y="0"/>
                </a:lnTo>
                <a:lnTo>
                  <a:pt x="82" y="1"/>
                </a:lnTo>
                <a:lnTo>
                  <a:pt x="83" y="20"/>
                </a:lnTo>
                <a:lnTo>
                  <a:pt x="85" y="34"/>
                </a:lnTo>
                <a:lnTo>
                  <a:pt x="94" y="47"/>
                </a:lnTo>
                <a:lnTo>
                  <a:pt x="103" y="59"/>
                </a:lnTo>
                <a:lnTo>
                  <a:pt x="104" y="59"/>
                </a:lnTo>
                <a:lnTo>
                  <a:pt x="108" y="61"/>
                </a:lnTo>
                <a:lnTo>
                  <a:pt x="110" y="62"/>
                </a:lnTo>
                <a:lnTo>
                  <a:pt x="123" y="75"/>
                </a:lnTo>
                <a:lnTo>
                  <a:pt x="132" y="87"/>
                </a:lnTo>
                <a:lnTo>
                  <a:pt x="135" y="93"/>
                </a:lnTo>
                <a:lnTo>
                  <a:pt x="137" y="100"/>
                </a:lnTo>
                <a:lnTo>
                  <a:pt x="137" y="111"/>
                </a:lnTo>
                <a:lnTo>
                  <a:pt x="136" y="115"/>
                </a:lnTo>
                <a:lnTo>
                  <a:pt x="134" y="115"/>
                </a:lnTo>
                <a:lnTo>
                  <a:pt x="131" y="118"/>
                </a:lnTo>
                <a:lnTo>
                  <a:pt x="135" y="121"/>
                </a:lnTo>
                <a:lnTo>
                  <a:pt x="141" y="124"/>
                </a:lnTo>
                <a:lnTo>
                  <a:pt x="142" y="125"/>
                </a:lnTo>
                <a:lnTo>
                  <a:pt x="143" y="127"/>
                </a:lnTo>
                <a:lnTo>
                  <a:pt x="143" y="130"/>
                </a:lnTo>
                <a:lnTo>
                  <a:pt x="141" y="133"/>
                </a:lnTo>
                <a:lnTo>
                  <a:pt x="140" y="138"/>
                </a:lnTo>
                <a:lnTo>
                  <a:pt x="139" y="143"/>
                </a:lnTo>
                <a:lnTo>
                  <a:pt x="134" y="149"/>
                </a:lnTo>
                <a:lnTo>
                  <a:pt x="124" y="158"/>
                </a:lnTo>
                <a:lnTo>
                  <a:pt x="114" y="168"/>
                </a:lnTo>
                <a:lnTo>
                  <a:pt x="108" y="173"/>
                </a:lnTo>
                <a:lnTo>
                  <a:pt x="107" y="187"/>
                </a:lnTo>
                <a:lnTo>
                  <a:pt x="106" y="202"/>
                </a:lnTo>
                <a:lnTo>
                  <a:pt x="98" y="201"/>
                </a:lnTo>
                <a:lnTo>
                  <a:pt x="85" y="198"/>
                </a:lnTo>
                <a:lnTo>
                  <a:pt x="77" y="200"/>
                </a:lnTo>
                <a:lnTo>
                  <a:pt x="71" y="201"/>
                </a:lnTo>
                <a:lnTo>
                  <a:pt x="68" y="203"/>
                </a:lnTo>
                <a:lnTo>
                  <a:pt x="64" y="206"/>
                </a:lnTo>
                <a:lnTo>
                  <a:pt x="60" y="207"/>
                </a:lnTo>
                <a:lnTo>
                  <a:pt x="58" y="207"/>
                </a:lnTo>
                <a:lnTo>
                  <a:pt x="54" y="204"/>
                </a:lnTo>
                <a:lnTo>
                  <a:pt x="49" y="198"/>
                </a:lnTo>
                <a:lnTo>
                  <a:pt x="47" y="196"/>
                </a:lnTo>
                <a:lnTo>
                  <a:pt x="47" y="195"/>
                </a:lnTo>
                <a:lnTo>
                  <a:pt x="35" y="192"/>
                </a:lnTo>
                <a:lnTo>
                  <a:pt x="30" y="190"/>
                </a:lnTo>
                <a:lnTo>
                  <a:pt x="35" y="182"/>
                </a:lnTo>
                <a:lnTo>
                  <a:pt x="43" y="174"/>
                </a:lnTo>
                <a:lnTo>
                  <a:pt x="44" y="173"/>
                </a:lnTo>
                <a:lnTo>
                  <a:pt x="46" y="170"/>
                </a:lnTo>
                <a:lnTo>
                  <a:pt x="52" y="168"/>
                </a:lnTo>
                <a:lnTo>
                  <a:pt x="55" y="168"/>
                </a:lnTo>
                <a:lnTo>
                  <a:pt x="57" y="168"/>
                </a:lnTo>
                <a:lnTo>
                  <a:pt x="58" y="167"/>
                </a:lnTo>
                <a:lnTo>
                  <a:pt x="58" y="165"/>
                </a:lnTo>
                <a:lnTo>
                  <a:pt x="59" y="163"/>
                </a:lnTo>
                <a:lnTo>
                  <a:pt x="61" y="162"/>
                </a:lnTo>
                <a:lnTo>
                  <a:pt x="64" y="159"/>
                </a:lnTo>
                <a:lnTo>
                  <a:pt x="68" y="158"/>
                </a:lnTo>
                <a:lnTo>
                  <a:pt x="72" y="158"/>
                </a:lnTo>
                <a:lnTo>
                  <a:pt x="77" y="159"/>
                </a:lnTo>
                <a:lnTo>
                  <a:pt x="82" y="163"/>
                </a:lnTo>
                <a:lnTo>
                  <a:pt x="86" y="165"/>
                </a:lnTo>
                <a:lnTo>
                  <a:pt x="88" y="168"/>
                </a:lnTo>
                <a:lnTo>
                  <a:pt x="88" y="169"/>
                </a:lnTo>
                <a:lnTo>
                  <a:pt x="90" y="170"/>
                </a:lnTo>
                <a:lnTo>
                  <a:pt x="92" y="174"/>
                </a:lnTo>
                <a:lnTo>
                  <a:pt x="94" y="178"/>
                </a:lnTo>
                <a:lnTo>
                  <a:pt x="98" y="180"/>
                </a:lnTo>
                <a:lnTo>
                  <a:pt x="101" y="181"/>
                </a:lnTo>
                <a:lnTo>
                  <a:pt x="98" y="175"/>
                </a:lnTo>
                <a:lnTo>
                  <a:pt x="92" y="167"/>
                </a:lnTo>
                <a:lnTo>
                  <a:pt x="86" y="159"/>
                </a:lnTo>
                <a:lnTo>
                  <a:pt x="81" y="15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4" name="Freeform 1922"/>
          <p:cNvSpPr>
            <a:spLocks/>
          </p:cNvSpPr>
          <p:nvPr/>
        </p:nvSpPr>
        <p:spPr bwMode="auto">
          <a:xfrm>
            <a:off x="3049588" y="2336123"/>
            <a:ext cx="76200" cy="109537"/>
          </a:xfrm>
          <a:custGeom>
            <a:avLst/>
            <a:gdLst>
              <a:gd name="T0" fmla="*/ 2147483647 w 143"/>
              <a:gd name="T1" fmla="*/ 2147483647 h 207"/>
              <a:gd name="T2" fmla="*/ 2147483647 w 143"/>
              <a:gd name="T3" fmla="*/ 2147483647 h 207"/>
              <a:gd name="T4" fmla="*/ 2147483647 w 143"/>
              <a:gd name="T5" fmla="*/ 2147483647 h 207"/>
              <a:gd name="T6" fmla="*/ 2147483647 w 143"/>
              <a:gd name="T7" fmla="*/ 2147483647 h 207"/>
              <a:gd name="T8" fmla="*/ 2147483647 w 143"/>
              <a:gd name="T9" fmla="*/ 2147483647 h 207"/>
              <a:gd name="T10" fmla="*/ 2147483647 w 143"/>
              <a:gd name="T11" fmla="*/ 2147483647 h 207"/>
              <a:gd name="T12" fmla="*/ 2147483647 w 143"/>
              <a:gd name="T13" fmla="*/ 2147483647 h 207"/>
              <a:gd name="T14" fmla="*/ 0 w 143"/>
              <a:gd name="T15" fmla="*/ 2147483647 h 207"/>
              <a:gd name="T16" fmla="*/ 2147483647 w 143"/>
              <a:gd name="T17" fmla="*/ 2147483647 h 207"/>
              <a:gd name="T18" fmla="*/ 2147483647 w 143"/>
              <a:gd name="T19" fmla="*/ 2147483647 h 207"/>
              <a:gd name="T20" fmla="*/ 2147483647 w 143"/>
              <a:gd name="T21" fmla="*/ 2147483647 h 207"/>
              <a:gd name="T22" fmla="*/ 2147483647 w 143"/>
              <a:gd name="T23" fmla="*/ 2147483647 h 207"/>
              <a:gd name="T24" fmla="*/ 2147483647 w 143"/>
              <a:gd name="T25" fmla="*/ 2147483647 h 207"/>
              <a:gd name="T26" fmla="*/ 2147483647 w 143"/>
              <a:gd name="T27" fmla="*/ 2147483647 h 207"/>
              <a:gd name="T28" fmla="*/ 2147483647 w 143"/>
              <a:gd name="T29" fmla="*/ 2147483647 h 207"/>
              <a:gd name="T30" fmla="*/ 2147483647 w 143"/>
              <a:gd name="T31" fmla="*/ 0 h 207"/>
              <a:gd name="T32" fmla="*/ 2147483647 w 143"/>
              <a:gd name="T33" fmla="*/ 2147483647 h 207"/>
              <a:gd name="T34" fmla="*/ 2147483647 w 143"/>
              <a:gd name="T35" fmla="*/ 2147483647 h 207"/>
              <a:gd name="T36" fmla="*/ 2147483647 w 143"/>
              <a:gd name="T37" fmla="*/ 2147483647 h 207"/>
              <a:gd name="T38" fmla="*/ 2147483647 w 143"/>
              <a:gd name="T39" fmla="*/ 2147483647 h 207"/>
              <a:gd name="T40" fmla="*/ 2147483647 w 143"/>
              <a:gd name="T41" fmla="*/ 2147483647 h 207"/>
              <a:gd name="T42" fmla="*/ 2147483647 w 143"/>
              <a:gd name="T43" fmla="*/ 2147483647 h 207"/>
              <a:gd name="T44" fmla="*/ 2147483647 w 143"/>
              <a:gd name="T45" fmla="*/ 2147483647 h 207"/>
              <a:gd name="T46" fmla="*/ 2147483647 w 143"/>
              <a:gd name="T47" fmla="*/ 2147483647 h 207"/>
              <a:gd name="T48" fmla="*/ 2147483647 w 143"/>
              <a:gd name="T49" fmla="*/ 2147483647 h 207"/>
              <a:gd name="T50" fmla="*/ 2147483647 w 143"/>
              <a:gd name="T51" fmla="*/ 2147483647 h 207"/>
              <a:gd name="T52" fmla="*/ 2147483647 w 143"/>
              <a:gd name="T53" fmla="*/ 2147483647 h 207"/>
              <a:gd name="T54" fmla="*/ 2147483647 w 143"/>
              <a:gd name="T55" fmla="*/ 2147483647 h 207"/>
              <a:gd name="T56" fmla="*/ 2147483647 w 143"/>
              <a:gd name="T57" fmla="*/ 2147483647 h 207"/>
              <a:gd name="T58" fmla="*/ 2147483647 w 143"/>
              <a:gd name="T59" fmla="*/ 2147483647 h 207"/>
              <a:gd name="T60" fmla="*/ 2147483647 w 143"/>
              <a:gd name="T61" fmla="*/ 2147483647 h 207"/>
              <a:gd name="T62" fmla="*/ 2147483647 w 143"/>
              <a:gd name="T63" fmla="*/ 2147483647 h 207"/>
              <a:gd name="T64" fmla="*/ 2147483647 w 143"/>
              <a:gd name="T65" fmla="*/ 2147483647 h 207"/>
              <a:gd name="T66" fmla="*/ 2147483647 w 143"/>
              <a:gd name="T67" fmla="*/ 2147483647 h 207"/>
              <a:gd name="T68" fmla="*/ 2147483647 w 143"/>
              <a:gd name="T69" fmla="*/ 2147483647 h 207"/>
              <a:gd name="T70" fmla="*/ 2147483647 w 143"/>
              <a:gd name="T71" fmla="*/ 2147483647 h 207"/>
              <a:gd name="T72" fmla="*/ 2147483647 w 143"/>
              <a:gd name="T73" fmla="*/ 2147483647 h 207"/>
              <a:gd name="T74" fmla="*/ 2147483647 w 143"/>
              <a:gd name="T75" fmla="*/ 2147483647 h 207"/>
              <a:gd name="T76" fmla="*/ 2147483647 w 143"/>
              <a:gd name="T77" fmla="*/ 2147483647 h 207"/>
              <a:gd name="T78" fmla="*/ 2147483647 w 143"/>
              <a:gd name="T79" fmla="*/ 2147483647 h 207"/>
              <a:gd name="T80" fmla="*/ 2147483647 w 143"/>
              <a:gd name="T81" fmla="*/ 2147483647 h 207"/>
              <a:gd name="T82" fmla="*/ 2147483647 w 143"/>
              <a:gd name="T83" fmla="*/ 2147483647 h 207"/>
              <a:gd name="T84" fmla="*/ 2147483647 w 143"/>
              <a:gd name="T85" fmla="*/ 2147483647 h 207"/>
              <a:gd name="T86" fmla="*/ 2147483647 w 143"/>
              <a:gd name="T87" fmla="*/ 2147483647 h 207"/>
              <a:gd name="T88" fmla="*/ 2147483647 w 143"/>
              <a:gd name="T89" fmla="*/ 2147483647 h 207"/>
              <a:gd name="T90" fmla="*/ 2147483647 w 143"/>
              <a:gd name="T91" fmla="*/ 2147483647 h 207"/>
              <a:gd name="T92" fmla="*/ 2147483647 w 143"/>
              <a:gd name="T93" fmla="*/ 2147483647 h 207"/>
              <a:gd name="T94" fmla="*/ 2147483647 w 143"/>
              <a:gd name="T95" fmla="*/ 2147483647 h 207"/>
              <a:gd name="T96" fmla="*/ 2147483647 w 143"/>
              <a:gd name="T97" fmla="*/ 2147483647 h 207"/>
              <a:gd name="T98" fmla="*/ 2147483647 w 143"/>
              <a:gd name="T99" fmla="*/ 2147483647 h 207"/>
              <a:gd name="T100" fmla="*/ 2147483647 w 143"/>
              <a:gd name="T101" fmla="*/ 2147483647 h 207"/>
              <a:gd name="T102" fmla="*/ 2147483647 w 143"/>
              <a:gd name="T103" fmla="*/ 2147483647 h 20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3"/>
              <a:gd name="T157" fmla="*/ 0 h 207"/>
              <a:gd name="T158" fmla="*/ 143 w 143"/>
              <a:gd name="T159" fmla="*/ 207 h 20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3" h="207">
                <a:moveTo>
                  <a:pt x="81" y="157"/>
                </a:moveTo>
                <a:lnTo>
                  <a:pt x="74" y="152"/>
                </a:lnTo>
                <a:lnTo>
                  <a:pt x="65" y="148"/>
                </a:lnTo>
                <a:lnTo>
                  <a:pt x="55" y="147"/>
                </a:lnTo>
                <a:lnTo>
                  <a:pt x="47" y="144"/>
                </a:lnTo>
                <a:lnTo>
                  <a:pt x="32" y="138"/>
                </a:lnTo>
                <a:lnTo>
                  <a:pt x="19" y="133"/>
                </a:lnTo>
                <a:lnTo>
                  <a:pt x="19" y="132"/>
                </a:lnTo>
                <a:lnTo>
                  <a:pt x="20" y="131"/>
                </a:lnTo>
                <a:lnTo>
                  <a:pt x="17" y="130"/>
                </a:lnTo>
                <a:lnTo>
                  <a:pt x="15" y="125"/>
                </a:lnTo>
                <a:lnTo>
                  <a:pt x="11" y="120"/>
                </a:lnTo>
                <a:lnTo>
                  <a:pt x="9" y="113"/>
                </a:lnTo>
                <a:lnTo>
                  <a:pt x="4" y="99"/>
                </a:lnTo>
                <a:lnTo>
                  <a:pt x="0" y="91"/>
                </a:lnTo>
                <a:lnTo>
                  <a:pt x="0" y="80"/>
                </a:lnTo>
                <a:lnTo>
                  <a:pt x="1" y="70"/>
                </a:lnTo>
                <a:lnTo>
                  <a:pt x="8" y="65"/>
                </a:lnTo>
                <a:lnTo>
                  <a:pt x="13" y="60"/>
                </a:lnTo>
                <a:lnTo>
                  <a:pt x="20" y="58"/>
                </a:lnTo>
                <a:lnTo>
                  <a:pt x="27" y="53"/>
                </a:lnTo>
                <a:lnTo>
                  <a:pt x="28" y="51"/>
                </a:lnTo>
                <a:lnTo>
                  <a:pt x="27" y="50"/>
                </a:lnTo>
                <a:lnTo>
                  <a:pt x="35" y="47"/>
                </a:lnTo>
                <a:lnTo>
                  <a:pt x="46" y="38"/>
                </a:lnTo>
                <a:lnTo>
                  <a:pt x="57" y="31"/>
                </a:lnTo>
                <a:lnTo>
                  <a:pt x="61" y="25"/>
                </a:lnTo>
                <a:lnTo>
                  <a:pt x="69" y="15"/>
                </a:lnTo>
                <a:lnTo>
                  <a:pt x="75" y="1"/>
                </a:lnTo>
                <a:lnTo>
                  <a:pt x="76" y="1"/>
                </a:lnTo>
                <a:lnTo>
                  <a:pt x="79" y="1"/>
                </a:lnTo>
                <a:lnTo>
                  <a:pt x="81" y="0"/>
                </a:lnTo>
                <a:lnTo>
                  <a:pt x="82" y="1"/>
                </a:lnTo>
                <a:lnTo>
                  <a:pt x="83" y="20"/>
                </a:lnTo>
                <a:lnTo>
                  <a:pt x="85" y="34"/>
                </a:lnTo>
                <a:lnTo>
                  <a:pt x="94" y="47"/>
                </a:lnTo>
                <a:lnTo>
                  <a:pt x="103" y="59"/>
                </a:lnTo>
                <a:lnTo>
                  <a:pt x="104" y="59"/>
                </a:lnTo>
                <a:lnTo>
                  <a:pt x="108" y="61"/>
                </a:lnTo>
                <a:lnTo>
                  <a:pt x="110" y="62"/>
                </a:lnTo>
                <a:lnTo>
                  <a:pt x="123" y="75"/>
                </a:lnTo>
                <a:lnTo>
                  <a:pt x="132" y="87"/>
                </a:lnTo>
                <a:lnTo>
                  <a:pt x="135" y="93"/>
                </a:lnTo>
                <a:lnTo>
                  <a:pt x="137" y="100"/>
                </a:lnTo>
                <a:lnTo>
                  <a:pt x="137" y="111"/>
                </a:lnTo>
                <a:lnTo>
                  <a:pt x="136" y="115"/>
                </a:lnTo>
                <a:lnTo>
                  <a:pt x="134" y="115"/>
                </a:lnTo>
                <a:lnTo>
                  <a:pt x="131" y="118"/>
                </a:lnTo>
                <a:lnTo>
                  <a:pt x="135" y="121"/>
                </a:lnTo>
                <a:lnTo>
                  <a:pt x="141" y="124"/>
                </a:lnTo>
                <a:lnTo>
                  <a:pt x="142" y="125"/>
                </a:lnTo>
                <a:lnTo>
                  <a:pt x="143" y="127"/>
                </a:lnTo>
                <a:lnTo>
                  <a:pt x="143" y="130"/>
                </a:lnTo>
                <a:lnTo>
                  <a:pt x="141" y="133"/>
                </a:lnTo>
                <a:lnTo>
                  <a:pt x="140" y="138"/>
                </a:lnTo>
                <a:lnTo>
                  <a:pt x="139" y="143"/>
                </a:lnTo>
                <a:lnTo>
                  <a:pt x="134" y="149"/>
                </a:lnTo>
                <a:lnTo>
                  <a:pt x="124" y="158"/>
                </a:lnTo>
                <a:lnTo>
                  <a:pt x="114" y="168"/>
                </a:lnTo>
                <a:lnTo>
                  <a:pt x="108" y="173"/>
                </a:lnTo>
                <a:lnTo>
                  <a:pt x="107" y="187"/>
                </a:lnTo>
                <a:lnTo>
                  <a:pt x="106" y="202"/>
                </a:lnTo>
                <a:lnTo>
                  <a:pt x="98" y="201"/>
                </a:lnTo>
                <a:lnTo>
                  <a:pt x="85" y="198"/>
                </a:lnTo>
                <a:lnTo>
                  <a:pt x="77" y="200"/>
                </a:lnTo>
                <a:lnTo>
                  <a:pt x="71" y="201"/>
                </a:lnTo>
                <a:lnTo>
                  <a:pt x="68" y="203"/>
                </a:lnTo>
                <a:lnTo>
                  <a:pt x="64" y="206"/>
                </a:lnTo>
                <a:lnTo>
                  <a:pt x="60" y="207"/>
                </a:lnTo>
                <a:lnTo>
                  <a:pt x="58" y="207"/>
                </a:lnTo>
                <a:lnTo>
                  <a:pt x="54" y="204"/>
                </a:lnTo>
                <a:lnTo>
                  <a:pt x="49" y="198"/>
                </a:lnTo>
                <a:lnTo>
                  <a:pt x="47" y="196"/>
                </a:lnTo>
                <a:lnTo>
                  <a:pt x="47" y="195"/>
                </a:lnTo>
                <a:lnTo>
                  <a:pt x="35" y="192"/>
                </a:lnTo>
                <a:lnTo>
                  <a:pt x="30" y="190"/>
                </a:lnTo>
                <a:lnTo>
                  <a:pt x="35" y="182"/>
                </a:lnTo>
                <a:lnTo>
                  <a:pt x="43" y="174"/>
                </a:lnTo>
                <a:lnTo>
                  <a:pt x="44" y="173"/>
                </a:lnTo>
                <a:lnTo>
                  <a:pt x="46" y="170"/>
                </a:lnTo>
                <a:lnTo>
                  <a:pt x="52" y="168"/>
                </a:lnTo>
                <a:lnTo>
                  <a:pt x="55" y="168"/>
                </a:lnTo>
                <a:lnTo>
                  <a:pt x="57" y="168"/>
                </a:lnTo>
                <a:lnTo>
                  <a:pt x="58" y="167"/>
                </a:lnTo>
                <a:lnTo>
                  <a:pt x="58" y="165"/>
                </a:lnTo>
                <a:lnTo>
                  <a:pt x="59" y="163"/>
                </a:lnTo>
                <a:lnTo>
                  <a:pt x="61" y="162"/>
                </a:lnTo>
                <a:lnTo>
                  <a:pt x="64" y="159"/>
                </a:lnTo>
                <a:lnTo>
                  <a:pt x="68" y="158"/>
                </a:lnTo>
                <a:lnTo>
                  <a:pt x="72" y="158"/>
                </a:lnTo>
                <a:lnTo>
                  <a:pt x="77" y="159"/>
                </a:lnTo>
                <a:lnTo>
                  <a:pt x="82" y="163"/>
                </a:lnTo>
                <a:lnTo>
                  <a:pt x="86" y="165"/>
                </a:lnTo>
                <a:lnTo>
                  <a:pt x="88" y="168"/>
                </a:lnTo>
                <a:lnTo>
                  <a:pt x="88" y="169"/>
                </a:lnTo>
                <a:lnTo>
                  <a:pt x="90" y="170"/>
                </a:lnTo>
                <a:lnTo>
                  <a:pt x="92" y="174"/>
                </a:lnTo>
                <a:lnTo>
                  <a:pt x="94" y="178"/>
                </a:lnTo>
                <a:lnTo>
                  <a:pt x="98" y="180"/>
                </a:lnTo>
                <a:lnTo>
                  <a:pt x="101" y="181"/>
                </a:lnTo>
                <a:lnTo>
                  <a:pt x="98" y="175"/>
                </a:lnTo>
                <a:lnTo>
                  <a:pt x="92" y="167"/>
                </a:lnTo>
                <a:lnTo>
                  <a:pt x="86" y="159"/>
                </a:lnTo>
                <a:lnTo>
                  <a:pt x="81" y="15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5" name="Freeform 1923"/>
          <p:cNvSpPr>
            <a:spLocks/>
          </p:cNvSpPr>
          <p:nvPr/>
        </p:nvSpPr>
        <p:spPr bwMode="auto">
          <a:xfrm>
            <a:off x="3052763" y="2413910"/>
            <a:ext cx="4762" cy="7938"/>
          </a:xfrm>
          <a:custGeom>
            <a:avLst/>
            <a:gdLst>
              <a:gd name="T0" fmla="*/ 2147483647 w 10"/>
              <a:gd name="T1" fmla="*/ 0 h 16"/>
              <a:gd name="T2" fmla="*/ 0 w 10"/>
              <a:gd name="T3" fmla="*/ 2147483647 h 16"/>
              <a:gd name="T4" fmla="*/ 0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2147483647 w 10"/>
              <a:gd name="T17" fmla="*/ 2147483647 h 16"/>
              <a:gd name="T18" fmla="*/ 2147483647 w 10"/>
              <a:gd name="T19" fmla="*/ 2147483647 h 16"/>
              <a:gd name="T20" fmla="*/ 2147483647 w 10"/>
              <a:gd name="T21" fmla="*/ 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"/>
              <a:gd name="T34" fmla="*/ 0 h 16"/>
              <a:gd name="T35" fmla="*/ 10 w 10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" h="16">
                <a:moveTo>
                  <a:pt x="1" y="0"/>
                </a:move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2" y="9"/>
                </a:lnTo>
                <a:lnTo>
                  <a:pt x="6" y="13"/>
                </a:lnTo>
                <a:lnTo>
                  <a:pt x="10" y="16"/>
                </a:lnTo>
                <a:lnTo>
                  <a:pt x="9" y="9"/>
                </a:lnTo>
                <a:lnTo>
                  <a:pt x="7" y="3"/>
                </a:lnTo>
                <a:lnTo>
                  <a:pt x="5" y="2"/>
                </a:lnTo>
                <a:lnTo>
                  <a:pt x="1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46" name="Freeform 1924"/>
          <p:cNvSpPr>
            <a:spLocks/>
          </p:cNvSpPr>
          <p:nvPr/>
        </p:nvSpPr>
        <p:spPr bwMode="auto">
          <a:xfrm>
            <a:off x="3052763" y="2413910"/>
            <a:ext cx="4762" cy="7938"/>
          </a:xfrm>
          <a:custGeom>
            <a:avLst/>
            <a:gdLst>
              <a:gd name="T0" fmla="*/ 2147483647 w 10"/>
              <a:gd name="T1" fmla="*/ 0 h 16"/>
              <a:gd name="T2" fmla="*/ 0 w 10"/>
              <a:gd name="T3" fmla="*/ 2147483647 h 16"/>
              <a:gd name="T4" fmla="*/ 0 w 10"/>
              <a:gd name="T5" fmla="*/ 2147483647 h 16"/>
              <a:gd name="T6" fmla="*/ 2147483647 w 10"/>
              <a:gd name="T7" fmla="*/ 2147483647 h 16"/>
              <a:gd name="T8" fmla="*/ 2147483647 w 10"/>
              <a:gd name="T9" fmla="*/ 2147483647 h 16"/>
              <a:gd name="T10" fmla="*/ 2147483647 w 10"/>
              <a:gd name="T11" fmla="*/ 2147483647 h 16"/>
              <a:gd name="T12" fmla="*/ 2147483647 w 10"/>
              <a:gd name="T13" fmla="*/ 2147483647 h 16"/>
              <a:gd name="T14" fmla="*/ 2147483647 w 10"/>
              <a:gd name="T15" fmla="*/ 2147483647 h 16"/>
              <a:gd name="T16" fmla="*/ 2147483647 w 10"/>
              <a:gd name="T17" fmla="*/ 2147483647 h 16"/>
              <a:gd name="T18" fmla="*/ 2147483647 w 10"/>
              <a:gd name="T19" fmla="*/ 2147483647 h 16"/>
              <a:gd name="T20" fmla="*/ 2147483647 w 10"/>
              <a:gd name="T21" fmla="*/ 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"/>
              <a:gd name="T34" fmla="*/ 0 h 16"/>
              <a:gd name="T35" fmla="*/ 10 w 10"/>
              <a:gd name="T36" fmla="*/ 16 h 1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" h="16">
                <a:moveTo>
                  <a:pt x="1" y="0"/>
                </a:move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2" y="9"/>
                </a:lnTo>
                <a:lnTo>
                  <a:pt x="6" y="13"/>
                </a:lnTo>
                <a:lnTo>
                  <a:pt x="10" y="16"/>
                </a:lnTo>
                <a:lnTo>
                  <a:pt x="9" y="9"/>
                </a:lnTo>
                <a:lnTo>
                  <a:pt x="7" y="3"/>
                </a:lnTo>
                <a:lnTo>
                  <a:pt x="5" y="2"/>
                </a:lnTo>
                <a:lnTo>
                  <a:pt x="1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2126"/>
          <p:cNvGrpSpPr>
            <a:grpSpLocks/>
          </p:cNvGrpSpPr>
          <p:nvPr/>
        </p:nvGrpSpPr>
        <p:grpSpPr bwMode="auto">
          <a:xfrm>
            <a:off x="2516188" y="1928135"/>
            <a:ext cx="3105150" cy="2808288"/>
            <a:chOff x="1585" y="1050"/>
            <a:chExt cx="1956" cy="1769"/>
          </a:xfrm>
        </p:grpSpPr>
        <p:sp>
          <p:nvSpPr>
            <p:cNvPr id="29227" name="Freeform 1926"/>
            <p:cNvSpPr>
              <a:spLocks/>
            </p:cNvSpPr>
            <p:nvPr/>
          </p:nvSpPr>
          <p:spPr bwMode="auto">
            <a:xfrm>
              <a:off x="1928" y="1373"/>
              <a:ext cx="4" cy="4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3"/>
                <a:gd name="T35" fmla="*/ 10 w 10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3">
                  <a:moveTo>
                    <a:pt x="5" y="13"/>
                  </a:moveTo>
                  <a:lnTo>
                    <a:pt x="7" y="10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" y="9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1927"/>
            <p:cNvSpPr>
              <a:spLocks/>
            </p:cNvSpPr>
            <p:nvPr/>
          </p:nvSpPr>
          <p:spPr bwMode="auto">
            <a:xfrm>
              <a:off x="1928" y="1373"/>
              <a:ext cx="4" cy="4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3"/>
                <a:gd name="T35" fmla="*/ 10 w 10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3">
                  <a:moveTo>
                    <a:pt x="5" y="13"/>
                  </a:moveTo>
                  <a:lnTo>
                    <a:pt x="7" y="10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3" y="9"/>
                  </a:lnTo>
                  <a:lnTo>
                    <a:pt x="5" y="1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1928"/>
            <p:cNvSpPr>
              <a:spLocks/>
            </p:cNvSpPr>
            <p:nvPr/>
          </p:nvSpPr>
          <p:spPr bwMode="auto">
            <a:xfrm>
              <a:off x="1930" y="1377"/>
              <a:ext cx="6" cy="5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0 h 16"/>
                <a:gd name="T4" fmla="*/ 0 w 17"/>
                <a:gd name="T5" fmla="*/ 0 h 16"/>
                <a:gd name="T6" fmla="*/ 0 w 17"/>
                <a:gd name="T7" fmla="*/ 0 h 16"/>
                <a:gd name="T8" fmla="*/ 0 w 17"/>
                <a:gd name="T9" fmla="*/ 0 h 16"/>
                <a:gd name="T10" fmla="*/ 0 w 17"/>
                <a:gd name="T11" fmla="*/ 0 h 16"/>
                <a:gd name="T12" fmla="*/ 0 w 17"/>
                <a:gd name="T13" fmla="*/ 0 h 16"/>
                <a:gd name="T14" fmla="*/ 0 w 17"/>
                <a:gd name="T15" fmla="*/ 0 h 16"/>
                <a:gd name="T16" fmla="*/ 0 w 17"/>
                <a:gd name="T17" fmla="*/ 0 h 16"/>
                <a:gd name="T18" fmla="*/ 0 w 17"/>
                <a:gd name="T19" fmla="*/ 0 h 16"/>
                <a:gd name="T20" fmla="*/ 0 w 17"/>
                <a:gd name="T21" fmla="*/ 0 h 16"/>
                <a:gd name="T22" fmla="*/ 0 w 17"/>
                <a:gd name="T23" fmla="*/ 0 h 16"/>
                <a:gd name="T24" fmla="*/ 0 w 17"/>
                <a:gd name="T25" fmla="*/ 0 h 16"/>
                <a:gd name="T26" fmla="*/ 0 w 17"/>
                <a:gd name="T27" fmla="*/ 0 h 16"/>
                <a:gd name="T28" fmla="*/ 0 w 17"/>
                <a:gd name="T29" fmla="*/ 0 h 16"/>
                <a:gd name="T30" fmla="*/ 0 w 17"/>
                <a:gd name="T31" fmla="*/ 0 h 16"/>
                <a:gd name="T32" fmla="*/ 0 w 17"/>
                <a:gd name="T33" fmla="*/ 0 h 16"/>
                <a:gd name="T34" fmla="*/ 0 w 17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"/>
                <a:gd name="T55" fmla="*/ 0 h 16"/>
                <a:gd name="T56" fmla="*/ 17 w 17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" h="16">
                  <a:moveTo>
                    <a:pt x="11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1929"/>
            <p:cNvSpPr>
              <a:spLocks/>
            </p:cNvSpPr>
            <p:nvPr/>
          </p:nvSpPr>
          <p:spPr bwMode="auto">
            <a:xfrm>
              <a:off x="1930" y="1377"/>
              <a:ext cx="6" cy="5"/>
            </a:xfrm>
            <a:custGeom>
              <a:avLst/>
              <a:gdLst>
                <a:gd name="T0" fmla="*/ 0 w 17"/>
                <a:gd name="T1" fmla="*/ 0 h 16"/>
                <a:gd name="T2" fmla="*/ 0 w 17"/>
                <a:gd name="T3" fmla="*/ 0 h 16"/>
                <a:gd name="T4" fmla="*/ 0 w 17"/>
                <a:gd name="T5" fmla="*/ 0 h 16"/>
                <a:gd name="T6" fmla="*/ 0 w 17"/>
                <a:gd name="T7" fmla="*/ 0 h 16"/>
                <a:gd name="T8" fmla="*/ 0 w 17"/>
                <a:gd name="T9" fmla="*/ 0 h 16"/>
                <a:gd name="T10" fmla="*/ 0 w 17"/>
                <a:gd name="T11" fmla="*/ 0 h 16"/>
                <a:gd name="T12" fmla="*/ 0 w 17"/>
                <a:gd name="T13" fmla="*/ 0 h 16"/>
                <a:gd name="T14" fmla="*/ 0 w 17"/>
                <a:gd name="T15" fmla="*/ 0 h 16"/>
                <a:gd name="T16" fmla="*/ 0 w 17"/>
                <a:gd name="T17" fmla="*/ 0 h 16"/>
                <a:gd name="T18" fmla="*/ 0 w 17"/>
                <a:gd name="T19" fmla="*/ 0 h 16"/>
                <a:gd name="T20" fmla="*/ 0 w 17"/>
                <a:gd name="T21" fmla="*/ 0 h 16"/>
                <a:gd name="T22" fmla="*/ 0 w 17"/>
                <a:gd name="T23" fmla="*/ 0 h 16"/>
                <a:gd name="T24" fmla="*/ 0 w 17"/>
                <a:gd name="T25" fmla="*/ 0 h 16"/>
                <a:gd name="T26" fmla="*/ 0 w 17"/>
                <a:gd name="T27" fmla="*/ 0 h 16"/>
                <a:gd name="T28" fmla="*/ 0 w 17"/>
                <a:gd name="T29" fmla="*/ 0 h 16"/>
                <a:gd name="T30" fmla="*/ 0 w 17"/>
                <a:gd name="T31" fmla="*/ 0 h 16"/>
                <a:gd name="T32" fmla="*/ 0 w 17"/>
                <a:gd name="T33" fmla="*/ 0 h 16"/>
                <a:gd name="T34" fmla="*/ 0 w 17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"/>
                <a:gd name="T55" fmla="*/ 0 h 16"/>
                <a:gd name="T56" fmla="*/ 17 w 17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" h="16">
                  <a:moveTo>
                    <a:pt x="11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5"/>
                  </a:lnTo>
                  <a:lnTo>
                    <a:pt x="3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1930"/>
            <p:cNvSpPr>
              <a:spLocks/>
            </p:cNvSpPr>
            <p:nvPr/>
          </p:nvSpPr>
          <p:spPr bwMode="auto">
            <a:xfrm>
              <a:off x="1926" y="1382"/>
              <a:ext cx="2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"/>
                <a:gd name="T46" fmla="*/ 0 h 8"/>
                <a:gd name="T47" fmla="*/ 7 w 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" h="8">
                  <a:moveTo>
                    <a:pt x="7" y="1"/>
                  </a:moveTo>
                  <a:lnTo>
                    <a:pt x="7" y="5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1931"/>
            <p:cNvSpPr>
              <a:spLocks/>
            </p:cNvSpPr>
            <p:nvPr/>
          </p:nvSpPr>
          <p:spPr bwMode="auto">
            <a:xfrm>
              <a:off x="1926" y="1382"/>
              <a:ext cx="2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"/>
                <a:gd name="T46" fmla="*/ 0 h 8"/>
                <a:gd name="T47" fmla="*/ 7 w 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" h="8">
                  <a:moveTo>
                    <a:pt x="7" y="1"/>
                  </a:moveTo>
                  <a:lnTo>
                    <a:pt x="7" y="5"/>
                  </a:lnTo>
                  <a:lnTo>
                    <a:pt x="6" y="6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1932"/>
            <p:cNvSpPr>
              <a:spLocks/>
            </p:cNvSpPr>
            <p:nvPr/>
          </p:nvSpPr>
          <p:spPr bwMode="auto">
            <a:xfrm>
              <a:off x="1986" y="1483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w 10"/>
                <a:gd name="T13" fmla="*/ 0 h 16"/>
                <a:gd name="T14" fmla="*/ 0 w 10"/>
                <a:gd name="T15" fmla="*/ 0 h 16"/>
                <a:gd name="T16" fmla="*/ 0 w 10"/>
                <a:gd name="T17" fmla="*/ 0 h 16"/>
                <a:gd name="T18" fmla="*/ 0 w 10"/>
                <a:gd name="T19" fmla="*/ 0 h 16"/>
                <a:gd name="T20" fmla="*/ 0 w 10"/>
                <a:gd name="T21" fmla="*/ 0 h 16"/>
                <a:gd name="T22" fmla="*/ 0 w 10"/>
                <a:gd name="T23" fmla="*/ 0 h 16"/>
                <a:gd name="T24" fmla="*/ 0 w 10"/>
                <a:gd name="T25" fmla="*/ 0 h 16"/>
                <a:gd name="T26" fmla="*/ 0 w 10"/>
                <a:gd name="T27" fmla="*/ 0 h 16"/>
                <a:gd name="T28" fmla="*/ 0 w 10"/>
                <a:gd name="T29" fmla="*/ 0 h 16"/>
                <a:gd name="T30" fmla="*/ 0 w 10"/>
                <a:gd name="T31" fmla="*/ 0 h 16"/>
                <a:gd name="T32" fmla="*/ 0 w 10"/>
                <a:gd name="T33" fmla="*/ 0 h 16"/>
                <a:gd name="T34" fmla="*/ 0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2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1933"/>
            <p:cNvSpPr>
              <a:spLocks/>
            </p:cNvSpPr>
            <p:nvPr/>
          </p:nvSpPr>
          <p:spPr bwMode="auto">
            <a:xfrm>
              <a:off x="1986" y="1483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w 10"/>
                <a:gd name="T13" fmla="*/ 0 h 16"/>
                <a:gd name="T14" fmla="*/ 0 w 10"/>
                <a:gd name="T15" fmla="*/ 0 h 16"/>
                <a:gd name="T16" fmla="*/ 0 w 10"/>
                <a:gd name="T17" fmla="*/ 0 h 16"/>
                <a:gd name="T18" fmla="*/ 0 w 10"/>
                <a:gd name="T19" fmla="*/ 0 h 16"/>
                <a:gd name="T20" fmla="*/ 0 w 10"/>
                <a:gd name="T21" fmla="*/ 0 h 16"/>
                <a:gd name="T22" fmla="*/ 0 w 10"/>
                <a:gd name="T23" fmla="*/ 0 h 16"/>
                <a:gd name="T24" fmla="*/ 0 w 10"/>
                <a:gd name="T25" fmla="*/ 0 h 16"/>
                <a:gd name="T26" fmla="*/ 0 w 10"/>
                <a:gd name="T27" fmla="*/ 0 h 16"/>
                <a:gd name="T28" fmla="*/ 0 w 10"/>
                <a:gd name="T29" fmla="*/ 0 h 16"/>
                <a:gd name="T30" fmla="*/ 0 w 10"/>
                <a:gd name="T31" fmla="*/ 0 h 16"/>
                <a:gd name="T32" fmla="*/ 0 w 10"/>
                <a:gd name="T33" fmla="*/ 0 h 16"/>
                <a:gd name="T34" fmla="*/ 0 w 10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6"/>
                <a:gd name="T56" fmla="*/ 10 w 10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6">
                  <a:moveTo>
                    <a:pt x="2" y="0"/>
                  </a:move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1934"/>
            <p:cNvSpPr>
              <a:spLocks/>
            </p:cNvSpPr>
            <p:nvPr/>
          </p:nvSpPr>
          <p:spPr bwMode="auto">
            <a:xfrm>
              <a:off x="1729" y="1614"/>
              <a:ext cx="4" cy="4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0 h 12"/>
                <a:gd name="T4" fmla="*/ 0 w 10"/>
                <a:gd name="T5" fmla="*/ 0 h 12"/>
                <a:gd name="T6" fmla="*/ 0 w 10"/>
                <a:gd name="T7" fmla="*/ 0 h 12"/>
                <a:gd name="T8" fmla="*/ 0 w 10"/>
                <a:gd name="T9" fmla="*/ 0 h 12"/>
                <a:gd name="T10" fmla="*/ 0 w 10"/>
                <a:gd name="T11" fmla="*/ 0 h 12"/>
                <a:gd name="T12" fmla="*/ 0 w 10"/>
                <a:gd name="T13" fmla="*/ 0 h 12"/>
                <a:gd name="T14" fmla="*/ 0 w 10"/>
                <a:gd name="T15" fmla="*/ 0 h 12"/>
                <a:gd name="T16" fmla="*/ 0 w 10"/>
                <a:gd name="T17" fmla="*/ 0 h 12"/>
                <a:gd name="T18" fmla="*/ 0 w 10"/>
                <a:gd name="T19" fmla="*/ 0 h 12"/>
                <a:gd name="T20" fmla="*/ 0 w 10"/>
                <a:gd name="T21" fmla="*/ 0 h 12"/>
                <a:gd name="T22" fmla="*/ 0 w 10"/>
                <a:gd name="T23" fmla="*/ 0 h 12"/>
                <a:gd name="T24" fmla="*/ 0 w 10"/>
                <a:gd name="T25" fmla="*/ 0 h 12"/>
                <a:gd name="T26" fmla="*/ 0 w 10"/>
                <a:gd name="T27" fmla="*/ 0 h 12"/>
                <a:gd name="T28" fmla="*/ 0 w 1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2"/>
                <a:gd name="T47" fmla="*/ 10 w 1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2">
                  <a:moveTo>
                    <a:pt x="5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6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6" name="Freeform 1935"/>
            <p:cNvSpPr>
              <a:spLocks/>
            </p:cNvSpPr>
            <p:nvPr/>
          </p:nvSpPr>
          <p:spPr bwMode="auto">
            <a:xfrm>
              <a:off x="1729" y="1614"/>
              <a:ext cx="4" cy="4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0 h 12"/>
                <a:gd name="T4" fmla="*/ 0 w 10"/>
                <a:gd name="T5" fmla="*/ 0 h 12"/>
                <a:gd name="T6" fmla="*/ 0 w 10"/>
                <a:gd name="T7" fmla="*/ 0 h 12"/>
                <a:gd name="T8" fmla="*/ 0 w 10"/>
                <a:gd name="T9" fmla="*/ 0 h 12"/>
                <a:gd name="T10" fmla="*/ 0 w 10"/>
                <a:gd name="T11" fmla="*/ 0 h 12"/>
                <a:gd name="T12" fmla="*/ 0 w 10"/>
                <a:gd name="T13" fmla="*/ 0 h 12"/>
                <a:gd name="T14" fmla="*/ 0 w 10"/>
                <a:gd name="T15" fmla="*/ 0 h 12"/>
                <a:gd name="T16" fmla="*/ 0 w 10"/>
                <a:gd name="T17" fmla="*/ 0 h 12"/>
                <a:gd name="T18" fmla="*/ 0 w 10"/>
                <a:gd name="T19" fmla="*/ 0 h 12"/>
                <a:gd name="T20" fmla="*/ 0 w 10"/>
                <a:gd name="T21" fmla="*/ 0 h 12"/>
                <a:gd name="T22" fmla="*/ 0 w 10"/>
                <a:gd name="T23" fmla="*/ 0 h 12"/>
                <a:gd name="T24" fmla="*/ 0 w 10"/>
                <a:gd name="T25" fmla="*/ 0 h 12"/>
                <a:gd name="T26" fmla="*/ 0 w 10"/>
                <a:gd name="T27" fmla="*/ 0 h 12"/>
                <a:gd name="T28" fmla="*/ 0 w 10"/>
                <a:gd name="T29" fmla="*/ 0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2"/>
                <a:gd name="T47" fmla="*/ 10 w 10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2">
                  <a:moveTo>
                    <a:pt x="5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8" y="7"/>
                  </a:lnTo>
                  <a:lnTo>
                    <a:pt x="6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7" name="Freeform 1936"/>
            <p:cNvSpPr>
              <a:spLocks/>
            </p:cNvSpPr>
            <p:nvPr/>
          </p:nvSpPr>
          <p:spPr bwMode="auto">
            <a:xfrm>
              <a:off x="1872" y="1656"/>
              <a:ext cx="5" cy="5"/>
            </a:xfrm>
            <a:custGeom>
              <a:avLst/>
              <a:gdLst>
                <a:gd name="T0" fmla="*/ 0 w 14"/>
                <a:gd name="T1" fmla="*/ 0 h 14"/>
                <a:gd name="T2" fmla="*/ 0 w 14"/>
                <a:gd name="T3" fmla="*/ 0 h 14"/>
                <a:gd name="T4" fmla="*/ 0 w 14"/>
                <a:gd name="T5" fmla="*/ 0 h 14"/>
                <a:gd name="T6" fmla="*/ 0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0 w 14"/>
                <a:gd name="T13" fmla="*/ 0 h 14"/>
                <a:gd name="T14" fmla="*/ 0 w 14"/>
                <a:gd name="T15" fmla="*/ 0 h 14"/>
                <a:gd name="T16" fmla="*/ 0 w 14"/>
                <a:gd name="T17" fmla="*/ 0 h 14"/>
                <a:gd name="T18" fmla="*/ 0 w 14"/>
                <a:gd name="T19" fmla="*/ 0 h 14"/>
                <a:gd name="T20" fmla="*/ 0 w 14"/>
                <a:gd name="T21" fmla="*/ 0 h 14"/>
                <a:gd name="T22" fmla="*/ 0 w 14"/>
                <a:gd name="T23" fmla="*/ 0 h 14"/>
                <a:gd name="T24" fmla="*/ 0 w 14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4"/>
                <a:gd name="T41" fmla="*/ 14 w 14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4">
                  <a:moveTo>
                    <a:pt x="9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9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7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8" name="Freeform 1937"/>
            <p:cNvSpPr>
              <a:spLocks/>
            </p:cNvSpPr>
            <p:nvPr/>
          </p:nvSpPr>
          <p:spPr bwMode="auto">
            <a:xfrm>
              <a:off x="1872" y="1656"/>
              <a:ext cx="5" cy="5"/>
            </a:xfrm>
            <a:custGeom>
              <a:avLst/>
              <a:gdLst>
                <a:gd name="T0" fmla="*/ 0 w 14"/>
                <a:gd name="T1" fmla="*/ 0 h 14"/>
                <a:gd name="T2" fmla="*/ 0 w 14"/>
                <a:gd name="T3" fmla="*/ 0 h 14"/>
                <a:gd name="T4" fmla="*/ 0 w 14"/>
                <a:gd name="T5" fmla="*/ 0 h 14"/>
                <a:gd name="T6" fmla="*/ 0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0 w 14"/>
                <a:gd name="T13" fmla="*/ 0 h 14"/>
                <a:gd name="T14" fmla="*/ 0 w 14"/>
                <a:gd name="T15" fmla="*/ 0 h 14"/>
                <a:gd name="T16" fmla="*/ 0 w 14"/>
                <a:gd name="T17" fmla="*/ 0 h 14"/>
                <a:gd name="T18" fmla="*/ 0 w 14"/>
                <a:gd name="T19" fmla="*/ 0 h 14"/>
                <a:gd name="T20" fmla="*/ 0 w 14"/>
                <a:gd name="T21" fmla="*/ 0 h 14"/>
                <a:gd name="T22" fmla="*/ 0 w 14"/>
                <a:gd name="T23" fmla="*/ 0 h 14"/>
                <a:gd name="T24" fmla="*/ 0 w 14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4"/>
                <a:gd name="T41" fmla="*/ 14 w 14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4">
                  <a:moveTo>
                    <a:pt x="9" y="1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9" y="14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7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39" name="Freeform 1938"/>
            <p:cNvSpPr>
              <a:spLocks/>
            </p:cNvSpPr>
            <p:nvPr/>
          </p:nvSpPr>
          <p:spPr bwMode="auto">
            <a:xfrm>
              <a:off x="1853" y="1684"/>
              <a:ext cx="9" cy="7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0"/>
                <a:gd name="T53" fmla="*/ 27 w 27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0">
                  <a:moveTo>
                    <a:pt x="27" y="11"/>
                  </a:moveTo>
                  <a:lnTo>
                    <a:pt x="26" y="15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1" y="20"/>
                  </a:lnTo>
                  <a:lnTo>
                    <a:pt x="17" y="20"/>
                  </a:lnTo>
                  <a:lnTo>
                    <a:pt x="13" y="19"/>
                  </a:lnTo>
                  <a:lnTo>
                    <a:pt x="8" y="15"/>
                  </a:lnTo>
                  <a:lnTo>
                    <a:pt x="5" y="11"/>
                  </a:lnTo>
                  <a:lnTo>
                    <a:pt x="1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4" y="10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0" name="Freeform 1939"/>
            <p:cNvSpPr>
              <a:spLocks/>
            </p:cNvSpPr>
            <p:nvPr/>
          </p:nvSpPr>
          <p:spPr bwMode="auto">
            <a:xfrm>
              <a:off x="1853" y="1684"/>
              <a:ext cx="9" cy="7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0"/>
                <a:gd name="T53" fmla="*/ 27 w 27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0">
                  <a:moveTo>
                    <a:pt x="27" y="11"/>
                  </a:moveTo>
                  <a:lnTo>
                    <a:pt x="26" y="15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1" y="20"/>
                  </a:lnTo>
                  <a:lnTo>
                    <a:pt x="17" y="20"/>
                  </a:lnTo>
                  <a:lnTo>
                    <a:pt x="13" y="19"/>
                  </a:lnTo>
                  <a:lnTo>
                    <a:pt x="8" y="15"/>
                  </a:lnTo>
                  <a:lnTo>
                    <a:pt x="5" y="11"/>
                  </a:lnTo>
                  <a:lnTo>
                    <a:pt x="1" y="6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3"/>
                  </a:lnTo>
                  <a:lnTo>
                    <a:pt x="15" y="5"/>
                  </a:lnTo>
                  <a:lnTo>
                    <a:pt x="19" y="8"/>
                  </a:lnTo>
                  <a:lnTo>
                    <a:pt x="24" y="10"/>
                  </a:lnTo>
                  <a:lnTo>
                    <a:pt x="27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1" name="Freeform 1940"/>
            <p:cNvSpPr>
              <a:spLocks/>
            </p:cNvSpPr>
            <p:nvPr/>
          </p:nvSpPr>
          <p:spPr bwMode="auto">
            <a:xfrm>
              <a:off x="1800" y="1728"/>
              <a:ext cx="5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0 w 15"/>
                <a:gd name="T5" fmla="*/ 0 h 11"/>
                <a:gd name="T6" fmla="*/ 0 w 15"/>
                <a:gd name="T7" fmla="*/ 0 h 11"/>
                <a:gd name="T8" fmla="*/ 0 w 15"/>
                <a:gd name="T9" fmla="*/ 0 h 11"/>
                <a:gd name="T10" fmla="*/ 0 w 15"/>
                <a:gd name="T11" fmla="*/ 0 h 11"/>
                <a:gd name="T12" fmla="*/ 0 w 15"/>
                <a:gd name="T13" fmla="*/ 0 h 11"/>
                <a:gd name="T14" fmla="*/ 0 w 15"/>
                <a:gd name="T15" fmla="*/ 0 h 11"/>
                <a:gd name="T16" fmla="*/ 0 w 15"/>
                <a:gd name="T17" fmla="*/ 0 h 11"/>
                <a:gd name="T18" fmla="*/ 0 w 15"/>
                <a:gd name="T19" fmla="*/ 0 h 11"/>
                <a:gd name="T20" fmla="*/ 0 w 15"/>
                <a:gd name="T21" fmla="*/ 0 h 11"/>
                <a:gd name="T22" fmla="*/ 0 w 15"/>
                <a:gd name="T23" fmla="*/ 0 h 11"/>
                <a:gd name="T24" fmla="*/ 0 w 15"/>
                <a:gd name="T25" fmla="*/ 0 h 11"/>
                <a:gd name="T26" fmla="*/ 0 w 15"/>
                <a:gd name="T27" fmla="*/ 0 h 11"/>
                <a:gd name="T28" fmla="*/ 0 w 15"/>
                <a:gd name="T29" fmla="*/ 0 h 11"/>
                <a:gd name="T30" fmla="*/ 0 w 15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11"/>
                <a:gd name="T50" fmla="*/ 15 w 15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11">
                  <a:moveTo>
                    <a:pt x="11" y="0"/>
                  </a:moveTo>
                  <a:lnTo>
                    <a:pt x="7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2" name="Freeform 1941"/>
            <p:cNvSpPr>
              <a:spLocks/>
            </p:cNvSpPr>
            <p:nvPr/>
          </p:nvSpPr>
          <p:spPr bwMode="auto">
            <a:xfrm>
              <a:off x="1800" y="1728"/>
              <a:ext cx="5" cy="4"/>
            </a:xfrm>
            <a:custGeom>
              <a:avLst/>
              <a:gdLst>
                <a:gd name="T0" fmla="*/ 0 w 15"/>
                <a:gd name="T1" fmla="*/ 0 h 11"/>
                <a:gd name="T2" fmla="*/ 0 w 15"/>
                <a:gd name="T3" fmla="*/ 0 h 11"/>
                <a:gd name="T4" fmla="*/ 0 w 15"/>
                <a:gd name="T5" fmla="*/ 0 h 11"/>
                <a:gd name="T6" fmla="*/ 0 w 15"/>
                <a:gd name="T7" fmla="*/ 0 h 11"/>
                <a:gd name="T8" fmla="*/ 0 w 15"/>
                <a:gd name="T9" fmla="*/ 0 h 11"/>
                <a:gd name="T10" fmla="*/ 0 w 15"/>
                <a:gd name="T11" fmla="*/ 0 h 11"/>
                <a:gd name="T12" fmla="*/ 0 w 15"/>
                <a:gd name="T13" fmla="*/ 0 h 11"/>
                <a:gd name="T14" fmla="*/ 0 w 15"/>
                <a:gd name="T15" fmla="*/ 0 h 11"/>
                <a:gd name="T16" fmla="*/ 0 w 15"/>
                <a:gd name="T17" fmla="*/ 0 h 11"/>
                <a:gd name="T18" fmla="*/ 0 w 15"/>
                <a:gd name="T19" fmla="*/ 0 h 11"/>
                <a:gd name="T20" fmla="*/ 0 w 15"/>
                <a:gd name="T21" fmla="*/ 0 h 11"/>
                <a:gd name="T22" fmla="*/ 0 w 15"/>
                <a:gd name="T23" fmla="*/ 0 h 11"/>
                <a:gd name="T24" fmla="*/ 0 w 15"/>
                <a:gd name="T25" fmla="*/ 0 h 11"/>
                <a:gd name="T26" fmla="*/ 0 w 15"/>
                <a:gd name="T27" fmla="*/ 0 h 11"/>
                <a:gd name="T28" fmla="*/ 0 w 15"/>
                <a:gd name="T29" fmla="*/ 0 h 11"/>
                <a:gd name="T30" fmla="*/ 0 w 15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11"/>
                <a:gd name="T50" fmla="*/ 15 w 15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11">
                  <a:moveTo>
                    <a:pt x="11" y="0"/>
                  </a:moveTo>
                  <a:lnTo>
                    <a:pt x="7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3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3" name="Freeform 1942"/>
            <p:cNvSpPr>
              <a:spLocks/>
            </p:cNvSpPr>
            <p:nvPr/>
          </p:nvSpPr>
          <p:spPr bwMode="auto">
            <a:xfrm>
              <a:off x="1830" y="1781"/>
              <a:ext cx="7" cy="6"/>
            </a:xfrm>
            <a:custGeom>
              <a:avLst/>
              <a:gdLst>
                <a:gd name="T0" fmla="*/ 0 w 21"/>
                <a:gd name="T1" fmla="*/ 0 h 16"/>
                <a:gd name="T2" fmla="*/ 0 w 21"/>
                <a:gd name="T3" fmla="*/ 0 h 16"/>
                <a:gd name="T4" fmla="*/ 0 w 21"/>
                <a:gd name="T5" fmla="*/ 0 h 16"/>
                <a:gd name="T6" fmla="*/ 0 w 21"/>
                <a:gd name="T7" fmla="*/ 0 h 16"/>
                <a:gd name="T8" fmla="*/ 0 w 21"/>
                <a:gd name="T9" fmla="*/ 0 h 16"/>
                <a:gd name="T10" fmla="*/ 0 w 21"/>
                <a:gd name="T11" fmla="*/ 0 h 16"/>
                <a:gd name="T12" fmla="*/ 0 w 21"/>
                <a:gd name="T13" fmla="*/ 0 h 16"/>
                <a:gd name="T14" fmla="*/ 0 w 21"/>
                <a:gd name="T15" fmla="*/ 0 h 16"/>
                <a:gd name="T16" fmla="*/ 0 w 21"/>
                <a:gd name="T17" fmla="*/ 0 h 16"/>
                <a:gd name="T18" fmla="*/ 0 w 21"/>
                <a:gd name="T19" fmla="*/ 0 h 16"/>
                <a:gd name="T20" fmla="*/ 0 w 21"/>
                <a:gd name="T21" fmla="*/ 0 h 16"/>
                <a:gd name="T22" fmla="*/ 0 w 21"/>
                <a:gd name="T23" fmla="*/ 0 h 16"/>
                <a:gd name="T24" fmla="*/ 0 w 21"/>
                <a:gd name="T25" fmla="*/ 0 h 16"/>
                <a:gd name="T26" fmla="*/ 0 w 21"/>
                <a:gd name="T27" fmla="*/ 0 h 16"/>
                <a:gd name="T28" fmla="*/ 0 w 21"/>
                <a:gd name="T29" fmla="*/ 0 h 16"/>
                <a:gd name="T30" fmla="*/ 0 w 21"/>
                <a:gd name="T31" fmla="*/ 0 h 16"/>
                <a:gd name="T32" fmla="*/ 0 w 21"/>
                <a:gd name="T33" fmla="*/ 0 h 16"/>
                <a:gd name="T34" fmla="*/ 0 w 21"/>
                <a:gd name="T35" fmla="*/ 0 h 16"/>
                <a:gd name="T36" fmla="*/ 0 w 21"/>
                <a:gd name="T37" fmla="*/ 0 h 16"/>
                <a:gd name="T38" fmla="*/ 0 w 21"/>
                <a:gd name="T39" fmla="*/ 0 h 16"/>
                <a:gd name="T40" fmla="*/ 0 w 2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6"/>
                <a:gd name="T65" fmla="*/ 21 w 2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6">
                  <a:moveTo>
                    <a:pt x="1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1" y="11"/>
                  </a:lnTo>
                  <a:lnTo>
                    <a:pt x="2" y="15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5" y="14"/>
                  </a:lnTo>
                  <a:lnTo>
                    <a:pt x="19" y="13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4" name="Freeform 1943"/>
            <p:cNvSpPr>
              <a:spLocks/>
            </p:cNvSpPr>
            <p:nvPr/>
          </p:nvSpPr>
          <p:spPr bwMode="auto">
            <a:xfrm>
              <a:off x="1830" y="1781"/>
              <a:ext cx="7" cy="6"/>
            </a:xfrm>
            <a:custGeom>
              <a:avLst/>
              <a:gdLst>
                <a:gd name="T0" fmla="*/ 0 w 21"/>
                <a:gd name="T1" fmla="*/ 0 h 16"/>
                <a:gd name="T2" fmla="*/ 0 w 21"/>
                <a:gd name="T3" fmla="*/ 0 h 16"/>
                <a:gd name="T4" fmla="*/ 0 w 21"/>
                <a:gd name="T5" fmla="*/ 0 h 16"/>
                <a:gd name="T6" fmla="*/ 0 w 21"/>
                <a:gd name="T7" fmla="*/ 0 h 16"/>
                <a:gd name="T8" fmla="*/ 0 w 21"/>
                <a:gd name="T9" fmla="*/ 0 h 16"/>
                <a:gd name="T10" fmla="*/ 0 w 21"/>
                <a:gd name="T11" fmla="*/ 0 h 16"/>
                <a:gd name="T12" fmla="*/ 0 w 21"/>
                <a:gd name="T13" fmla="*/ 0 h 16"/>
                <a:gd name="T14" fmla="*/ 0 w 21"/>
                <a:gd name="T15" fmla="*/ 0 h 16"/>
                <a:gd name="T16" fmla="*/ 0 w 21"/>
                <a:gd name="T17" fmla="*/ 0 h 16"/>
                <a:gd name="T18" fmla="*/ 0 w 21"/>
                <a:gd name="T19" fmla="*/ 0 h 16"/>
                <a:gd name="T20" fmla="*/ 0 w 21"/>
                <a:gd name="T21" fmla="*/ 0 h 16"/>
                <a:gd name="T22" fmla="*/ 0 w 21"/>
                <a:gd name="T23" fmla="*/ 0 h 16"/>
                <a:gd name="T24" fmla="*/ 0 w 21"/>
                <a:gd name="T25" fmla="*/ 0 h 16"/>
                <a:gd name="T26" fmla="*/ 0 w 21"/>
                <a:gd name="T27" fmla="*/ 0 h 16"/>
                <a:gd name="T28" fmla="*/ 0 w 21"/>
                <a:gd name="T29" fmla="*/ 0 h 16"/>
                <a:gd name="T30" fmla="*/ 0 w 21"/>
                <a:gd name="T31" fmla="*/ 0 h 16"/>
                <a:gd name="T32" fmla="*/ 0 w 21"/>
                <a:gd name="T33" fmla="*/ 0 h 16"/>
                <a:gd name="T34" fmla="*/ 0 w 21"/>
                <a:gd name="T35" fmla="*/ 0 h 16"/>
                <a:gd name="T36" fmla="*/ 0 w 21"/>
                <a:gd name="T37" fmla="*/ 0 h 16"/>
                <a:gd name="T38" fmla="*/ 0 w 21"/>
                <a:gd name="T39" fmla="*/ 0 h 16"/>
                <a:gd name="T40" fmla="*/ 0 w 21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6"/>
                <a:gd name="T65" fmla="*/ 21 w 21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6">
                  <a:moveTo>
                    <a:pt x="15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1" y="11"/>
                  </a:lnTo>
                  <a:lnTo>
                    <a:pt x="2" y="15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5" y="14"/>
                  </a:lnTo>
                  <a:lnTo>
                    <a:pt x="19" y="13"/>
                  </a:lnTo>
                  <a:lnTo>
                    <a:pt x="21" y="8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5" name="Freeform 1944"/>
            <p:cNvSpPr>
              <a:spLocks/>
            </p:cNvSpPr>
            <p:nvPr/>
          </p:nvSpPr>
          <p:spPr bwMode="auto">
            <a:xfrm>
              <a:off x="1866" y="1696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7"/>
                <a:gd name="T35" fmla="*/ 10 w 1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7">
                  <a:moveTo>
                    <a:pt x="7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7" y="6"/>
                  </a:lnTo>
                  <a:lnTo>
                    <a:pt x="9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6" name="Freeform 1945"/>
            <p:cNvSpPr>
              <a:spLocks/>
            </p:cNvSpPr>
            <p:nvPr/>
          </p:nvSpPr>
          <p:spPr bwMode="auto">
            <a:xfrm>
              <a:off x="1866" y="1696"/>
              <a:ext cx="4" cy="3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7"/>
                <a:gd name="T35" fmla="*/ 10 w 1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7">
                  <a:moveTo>
                    <a:pt x="7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7" y="6"/>
                  </a:lnTo>
                  <a:lnTo>
                    <a:pt x="9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7" name="Freeform 1946"/>
            <p:cNvSpPr>
              <a:spLocks/>
            </p:cNvSpPr>
            <p:nvPr/>
          </p:nvSpPr>
          <p:spPr bwMode="auto">
            <a:xfrm>
              <a:off x="1844" y="171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"/>
                <a:gd name="T35" fmla="*/ 6 w 6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">
                  <a:moveTo>
                    <a:pt x="2" y="6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8" name="Freeform 1947"/>
            <p:cNvSpPr>
              <a:spLocks/>
            </p:cNvSpPr>
            <p:nvPr/>
          </p:nvSpPr>
          <p:spPr bwMode="auto">
            <a:xfrm>
              <a:off x="1844" y="171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6"/>
                <a:gd name="T35" fmla="*/ 6 w 6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6">
                  <a:moveTo>
                    <a:pt x="2" y="6"/>
                  </a:move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49" name="Freeform 1948"/>
            <p:cNvSpPr>
              <a:spLocks/>
            </p:cNvSpPr>
            <p:nvPr/>
          </p:nvSpPr>
          <p:spPr bwMode="auto">
            <a:xfrm>
              <a:off x="1828" y="1733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5" y="6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0" name="Freeform 1949"/>
            <p:cNvSpPr>
              <a:spLocks/>
            </p:cNvSpPr>
            <p:nvPr/>
          </p:nvSpPr>
          <p:spPr bwMode="auto">
            <a:xfrm>
              <a:off x="1828" y="1733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5" y="6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1" name="Freeform 1950"/>
            <p:cNvSpPr>
              <a:spLocks/>
            </p:cNvSpPr>
            <p:nvPr/>
          </p:nvSpPr>
          <p:spPr bwMode="auto">
            <a:xfrm>
              <a:off x="1807" y="1723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2" name="Freeform 1951"/>
            <p:cNvSpPr>
              <a:spLocks/>
            </p:cNvSpPr>
            <p:nvPr/>
          </p:nvSpPr>
          <p:spPr bwMode="auto">
            <a:xfrm>
              <a:off x="1807" y="1723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3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3" name="Freeform 1952"/>
            <p:cNvSpPr>
              <a:spLocks/>
            </p:cNvSpPr>
            <p:nvPr/>
          </p:nvSpPr>
          <p:spPr bwMode="auto">
            <a:xfrm>
              <a:off x="1821" y="1728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w 7"/>
                <a:gd name="T19" fmla="*/ 0 h 6"/>
                <a:gd name="T20" fmla="*/ 0 w 7"/>
                <a:gd name="T21" fmla="*/ 0 h 6"/>
                <a:gd name="T22" fmla="*/ 0 w 7"/>
                <a:gd name="T23" fmla="*/ 0 h 6"/>
                <a:gd name="T24" fmla="*/ 0 w 7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6"/>
                <a:gd name="T41" fmla="*/ 7 w 7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6">
                  <a:moveTo>
                    <a:pt x="6" y="0"/>
                  </a:move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4" name="Freeform 1953"/>
            <p:cNvSpPr>
              <a:spLocks/>
            </p:cNvSpPr>
            <p:nvPr/>
          </p:nvSpPr>
          <p:spPr bwMode="auto">
            <a:xfrm>
              <a:off x="1821" y="1728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w 7"/>
                <a:gd name="T19" fmla="*/ 0 h 6"/>
                <a:gd name="T20" fmla="*/ 0 w 7"/>
                <a:gd name="T21" fmla="*/ 0 h 6"/>
                <a:gd name="T22" fmla="*/ 0 w 7"/>
                <a:gd name="T23" fmla="*/ 0 h 6"/>
                <a:gd name="T24" fmla="*/ 0 w 7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6"/>
                <a:gd name="T41" fmla="*/ 7 w 7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6">
                  <a:moveTo>
                    <a:pt x="6" y="0"/>
                  </a:move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5" name="Freeform 1954"/>
            <p:cNvSpPr>
              <a:spLocks/>
            </p:cNvSpPr>
            <p:nvPr/>
          </p:nvSpPr>
          <p:spPr bwMode="auto">
            <a:xfrm>
              <a:off x="1848" y="1679"/>
              <a:ext cx="3" cy="2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0 w 8"/>
                <a:gd name="T5" fmla="*/ 1 h 4"/>
                <a:gd name="T6" fmla="*/ 0 w 8"/>
                <a:gd name="T7" fmla="*/ 1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6" name="Freeform 1955"/>
            <p:cNvSpPr>
              <a:spLocks/>
            </p:cNvSpPr>
            <p:nvPr/>
          </p:nvSpPr>
          <p:spPr bwMode="auto">
            <a:xfrm>
              <a:off x="1848" y="1679"/>
              <a:ext cx="3" cy="2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1 h 4"/>
                <a:gd name="T4" fmla="*/ 0 w 8"/>
                <a:gd name="T5" fmla="*/ 1 h 4"/>
                <a:gd name="T6" fmla="*/ 0 w 8"/>
                <a:gd name="T7" fmla="*/ 1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1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7" name="Freeform 1956"/>
            <p:cNvSpPr>
              <a:spLocks/>
            </p:cNvSpPr>
            <p:nvPr/>
          </p:nvSpPr>
          <p:spPr bwMode="auto">
            <a:xfrm>
              <a:off x="2010" y="1442"/>
              <a:ext cx="19" cy="25"/>
            </a:xfrm>
            <a:custGeom>
              <a:avLst/>
              <a:gdLst>
                <a:gd name="T0" fmla="*/ 0 w 55"/>
                <a:gd name="T1" fmla="*/ 0 h 77"/>
                <a:gd name="T2" fmla="*/ 0 w 55"/>
                <a:gd name="T3" fmla="*/ 0 h 77"/>
                <a:gd name="T4" fmla="*/ 0 w 55"/>
                <a:gd name="T5" fmla="*/ 0 h 77"/>
                <a:gd name="T6" fmla="*/ 0 w 55"/>
                <a:gd name="T7" fmla="*/ 0 h 77"/>
                <a:gd name="T8" fmla="*/ 0 w 55"/>
                <a:gd name="T9" fmla="*/ 0 h 77"/>
                <a:gd name="T10" fmla="*/ 0 w 55"/>
                <a:gd name="T11" fmla="*/ 0 h 77"/>
                <a:gd name="T12" fmla="*/ 0 w 55"/>
                <a:gd name="T13" fmla="*/ 0 h 77"/>
                <a:gd name="T14" fmla="*/ 0 w 55"/>
                <a:gd name="T15" fmla="*/ 0 h 77"/>
                <a:gd name="T16" fmla="*/ 0 w 55"/>
                <a:gd name="T17" fmla="*/ 0 h 77"/>
                <a:gd name="T18" fmla="*/ 0 w 55"/>
                <a:gd name="T19" fmla="*/ 0 h 77"/>
                <a:gd name="T20" fmla="*/ 0 w 55"/>
                <a:gd name="T21" fmla="*/ 0 h 77"/>
                <a:gd name="T22" fmla="*/ 0 w 55"/>
                <a:gd name="T23" fmla="*/ 0 h 77"/>
                <a:gd name="T24" fmla="*/ 0 w 55"/>
                <a:gd name="T25" fmla="*/ 0 h 77"/>
                <a:gd name="T26" fmla="*/ 0 w 55"/>
                <a:gd name="T27" fmla="*/ 0 h 77"/>
                <a:gd name="T28" fmla="*/ 0 w 55"/>
                <a:gd name="T29" fmla="*/ 0 h 77"/>
                <a:gd name="T30" fmla="*/ 0 w 55"/>
                <a:gd name="T31" fmla="*/ 0 h 77"/>
                <a:gd name="T32" fmla="*/ 0 w 55"/>
                <a:gd name="T33" fmla="*/ 0 h 77"/>
                <a:gd name="T34" fmla="*/ 0 w 55"/>
                <a:gd name="T35" fmla="*/ 0 h 77"/>
                <a:gd name="T36" fmla="*/ 0 w 55"/>
                <a:gd name="T37" fmla="*/ 0 h 77"/>
                <a:gd name="T38" fmla="*/ 0 w 55"/>
                <a:gd name="T39" fmla="*/ 0 h 77"/>
                <a:gd name="T40" fmla="*/ 0 w 55"/>
                <a:gd name="T41" fmla="*/ 0 h 77"/>
                <a:gd name="T42" fmla="*/ 0 w 55"/>
                <a:gd name="T43" fmla="*/ 0 h 77"/>
                <a:gd name="T44" fmla="*/ 0 w 55"/>
                <a:gd name="T45" fmla="*/ 0 h 77"/>
                <a:gd name="T46" fmla="*/ 0 w 55"/>
                <a:gd name="T47" fmla="*/ 0 h 77"/>
                <a:gd name="T48" fmla="*/ 0 w 55"/>
                <a:gd name="T49" fmla="*/ 0 h 77"/>
                <a:gd name="T50" fmla="*/ 0 w 55"/>
                <a:gd name="T51" fmla="*/ 0 h 77"/>
                <a:gd name="T52" fmla="*/ 0 w 55"/>
                <a:gd name="T53" fmla="*/ 0 h 77"/>
                <a:gd name="T54" fmla="*/ 0 w 55"/>
                <a:gd name="T55" fmla="*/ 0 h 77"/>
                <a:gd name="T56" fmla="*/ 0 w 55"/>
                <a:gd name="T57" fmla="*/ 0 h 77"/>
                <a:gd name="T58" fmla="*/ 0 w 55"/>
                <a:gd name="T59" fmla="*/ 0 h 77"/>
                <a:gd name="T60" fmla="*/ 0 w 55"/>
                <a:gd name="T61" fmla="*/ 0 h 77"/>
                <a:gd name="T62" fmla="*/ 0 w 55"/>
                <a:gd name="T63" fmla="*/ 0 h 77"/>
                <a:gd name="T64" fmla="*/ 0 w 55"/>
                <a:gd name="T65" fmla="*/ 0 h 77"/>
                <a:gd name="T66" fmla="*/ 0 w 55"/>
                <a:gd name="T67" fmla="*/ 0 h 77"/>
                <a:gd name="T68" fmla="*/ 0 w 55"/>
                <a:gd name="T69" fmla="*/ 0 h 77"/>
                <a:gd name="T70" fmla="*/ 0 w 55"/>
                <a:gd name="T71" fmla="*/ 0 h 77"/>
                <a:gd name="T72" fmla="*/ 0 w 55"/>
                <a:gd name="T73" fmla="*/ 0 h 77"/>
                <a:gd name="T74" fmla="*/ 0 w 55"/>
                <a:gd name="T75" fmla="*/ 0 h 77"/>
                <a:gd name="T76" fmla="*/ 0 w 55"/>
                <a:gd name="T77" fmla="*/ 0 h 77"/>
                <a:gd name="T78" fmla="*/ 0 w 55"/>
                <a:gd name="T79" fmla="*/ 0 h 77"/>
                <a:gd name="T80" fmla="*/ 0 w 55"/>
                <a:gd name="T81" fmla="*/ 0 h 77"/>
                <a:gd name="T82" fmla="*/ 0 w 55"/>
                <a:gd name="T83" fmla="*/ 0 h 77"/>
                <a:gd name="T84" fmla="*/ 0 w 55"/>
                <a:gd name="T85" fmla="*/ 0 h 77"/>
                <a:gd name="T86" fmla="*/ 0 w 55"/>
                <a:gd name="T87" fmla="*/ 0 h 77"/>
                <a:gd name="T88" fmla="*/ 0 w 55"/>
                <a:gd name="T89" fmla="*/ 0 h 77"/>
                <a:gd name="T90" fmla="*/ 0 w 55"/>
                <a:gd name="T91" fmla="*/ 0 h 77"/>
                <a:gd name="T92" fmla="*/ 0 w 55"/>
                <a:gd name="T93" fmla="*/ 0 h 77"/>
                <a:gd name="T94" fmla="*/ 0 w 55"/>
                <a:gd name="T95" fmla="*/ 0 h 77"/>
                <a:gd name="T96" fmla="*/ 0 w 55"/>
                <a:gd name="T97" fmla="*/ 0 h 77"/>
                <a:gd name="T98" fmla="*/ 0 w 55"/>
                <a:gd name="T99" fmla="*/ 0 h 77"/>
                <a:gd name="T100" fmla="*/ 0 w 55"/>
                <a:gd name="T101" fmla="*/ 0 h 77"/>
                <a:gd name="T102" fmla="*/ 0 w 55"/>
                <a:gd name="T103" fmla="*/ 0 h 77"/>
                <a:gd name="T104" fmla="*/ 0 w 55"/>
                <a:gd name="T105" fmla="*/ 0 h 77"/>
                <a:gd name="T106" fmla="*/ 0 w 55"/>
                <a:gd name="T107" fmla="*/ 0 h 77"/>
                <a:gd name="T108" fmla="*/ 0 w 55"/>
                <a:gd name="T109" fmla="*/ 0 h 77"/>
                <a:gd name="T110" fmla="*/ 0 w 55"/>
                <a:gd name="T111" fmla="*/ 0 h 77"/>
                <a:gd name="T112" fmla="*/ 0 w 55"/>
                <a:gd name="T113" fmla="*/ 0 h 77"/>
                <a:gd name="T114" fmla="*/ 0 w 55"/>
                <a:gd name="T115" fmla="*/ 0 h 77"/>
                <a:gd name="T116" fmla="*/ 0 w 55"/>
                <a:gd name="T117" fmla="*/ 0 h 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77"/>
                <a:gd name="T179" fmla="*/ 55 w 55"/>
                <a:gd name="T180" fmla="*/ 77 h 7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77">
                  <a:moveTo>
                    <a:pt x="51" y="20"/>
                  </a:moveTo>
                  <a:lnTo>
                    <a:pt x="47" y="9"/>
                  </a:lnTo>
                  <a:lnTo>
                    <a:pt x="43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1" y="2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11" y="37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5" y="39"/>
                  </a:lnTo>
                  <a:lnTo>
                    <a:pt x="25" y="42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18" y="51"/>
                  </a:lnTo>
                  <a:lnTo>
                    <a:pt x="16" y="55"/>
                  </a:lnTo>
                  <a:lnTo>
                    <a:pt x="12" y="57"/>
                  </a:lnTo>
                  <a:lnTo>
                    <a:pt x="7" y="62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9" y="70"/>
                  </a:lnTo>
                  <a:lnTo>
                    <a:pt x="11" y="71"/>
                  </a:lnTo>
                  <a:lnTo>
                    <a:pt x="17" y="73"/>
                  </a:lnTo>
                  <a:lnTo>
                    <a:pt x="22" y="76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6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2"/>
                  </a:lnTo>
                  <a:lnTo>
                    <a:pt x="42" y="67"/>
                  </a:lnTo>
                  <a:lnTo>
                    <a:pt x="49" y="64"/>
                  </a:lnTo>
                  <a:lnTo>
                    <a:pt x="48" y="55"/>
                  </a:lnTo>
                  <a:lnTo>
                    <a:pt x="45" y="48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9"/>
                  </a:lnTo>
                  <a:lnTo>
                    <a:pt x="51" y="35"/>
                  </a:lnTo>
                  <a:lnTo>
                    <a:pt x="54" y="32"/>
                  </a:lnTo>
                  <a:lnTo>
                    <a:pt x="55" y="27"/>
                  </a:lnTo>
                  <a:lnTo>
                    <a:pt x="55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1" y="2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8" name="Freeform 1957"/>
            <p:cNvSpPr>
              <a:spLocks/>
            </p:cNvSpPr>
            <p:nvPr/>
          </p:nvSpPr>
          <p:spPr bwMode="auto">
            <a:xfrm>
              <a:off x="2010" y="1442"/>
              <a:ext cx="19" cy="25"/>
            </a:xfrm>
            <a:custGeom>
              <a:avLst/>
              <a:gdLst>
                <a:gd name="T0" fmla="*/ 0 w 55"/>
                <a:gd name="T1" fmla="*/ 0 h 77"/>
                <a:gd name="T2" fmla="*/ 0 w 55"/>
                <a:gd name="T3" fmla="*/ 0 h 77"/>
                <a:gd name="T4" fmla="*/ 0 w 55"/>
                <a:gd name="T5" fmla="*/ 0 h 77"/>
                <a:gd name="T6" fmla="*/ 0 w 55"/>
                <a:gd name="T7" fmla="*/ 0 h 77"/>
                <a:gd name="T8" fmla="*/ 0 w 55"/>
                <a:gd name="T9" fmla="*/ 0 h 77"/>
                <a:gd name="T10" fmla="*/ 0 w 55"/>
                <a:gd name="T11" fmla="*/ 0 h 77"/>
                <a:gd name="T12" fmla="*/ 0 w 55"/>
                <a:gd name="T13" fmla="*/ 0 h 77"/>
                <a:gd name="T14" fmla="*/ 0 w 55"/>
                <a:gd name="T15" fmla="*/ 0 h 77"/>
                <a:gd name="T16" fmla="*/ 0 w 55"/>
                <a:gd name="T17" fmla="*/ 0 h 77"/>
                <a:gd name="T18" fmla="*/ 0 w 55"/>
                <a:gd name="T19" fmla="*/ 0 h 77"/>
                <a:gd name="T20" fmla="*/ 0 w 55"/>
                <a:gd name="T21" fmla="*/ 0 h 77"/>
                <a:gd name="T22" fmla="*/ 0 w 55"/>
                <a:gd name="T23" fmla="*/ 0 h 77"/>
                <a:gd name="T24" fmla="*/ 0 w 55"/>
                <a:gd name="T25" fmla="*/ 0 h 77"/>
                <a:gd name="T26" fmla="*/ 0 w 55"/>
                <a:gd name="T27" fmla="*/ 0 h 77"/>
                <a:gd name="T28" fmla="*/ 0 w 55"/>
                <a:gd name="T29" fmla="*/ 0 h 77"/>
                <a:gd name="T30" fmla="*/ 0 w 55"/>
                <a:gd name="T31" fmla="*/ 0 h 77"/>
                <a:gd name="T32" fmla="*/ 0 w 55"/>
                <a:gd name="T33" fmla="*/ 0 h 77"/>
                <a:gd name="T34" fmla="*/ 0 w 55"/>
                <a:gd name="T35" fmla="*/ 0 h 77"/>
                <a:gd name="T36" fmla="*/ 0 w 55"/>
                <a:gd name="T37" fmla="*/ 0 h 77"/>
                <a:gd name="T38" fmla="*/ 0 w 55"/>
                <a:gd name="T39" fmla="*/ 0 h 77"/>
                <a:gd name="T40" fmla="*/ 0 w 55"/>
                <a:gd name="T41" fmla="*/ 0 h 77"/>
                <a:gd name="T42" fmla="*/ 0 w 55"/>
                <a:gd name="T43" fmla="*/ 0 h 77"/>
                <a:gd name="T44" fmla="*/ 0 w 55"/>
                <a:gd name="T45" fmla="*/ 0 h 77"/>
                <a:gd name="T46" fmla="*/ 0 w 55"/>
                <a:gd name="T47" fmla="*/ 0 h 77"/>
                <a:gd name="T48" fmla="*/ 0 w 55"/>
                <a:gd name="T49" fmla="*/ 0 h 77"/>
                <a:gd name="T50" fmla="*/ 0 w 55"/>
                <a:gd name="T51" fmla="*/ 0 h 77"/>
                <a:gd name="T52" fmla="*/ 0 w 55"/>
                <a:gd name="T53" fmla="*/ 0 h 77"/>
                <a:gd name="T54" fmla="*/ 0 w 55"/>
                <a:gd name="T55" fmla="*/ 0 h 77"/>
                <a:gd name="T56" fmla="*/ 0 w 55"/>
                <a:gd name="T57" fmla="*/ 0 h 77"/>
                <a:gd name="T58" fmla="*/ 0 w 55"/>
                <a:gd name="T59" fmla="*/ 0 h 77"/>
                <a:gd name="T60" fmla="*/ 0 w 55"/>
                <a:gd name="T61" fmla="*/ 0 h 77"/>
                <a:gd name="T62" fmla="*/ 0 w 55"/>
                <a:gd name="T63" fmla="*/ 0 h 77"/>
                <a:gd name="T64" fmla="*/ 0 w 55"/>
                <a:gd name="T65" fmla="*/ 0 h 77"/>
                <a:gd name="T66" fmla="*/ 0 w 55"/>
                <a:gd name="T67" fmla="*/ 0 h 77"/>
                <a:gd name="T68" fmla="*/ 0 w 55"/>
                <a:gd name="T69" fmla="*/ 0 h 77"/>
                <a:gd name="T70" fmla="*/ 0 w 55"/>
                <a:gd name="T71" fmla="*/ 0 h 77"/>
                <a:gd name="T72" fmla="*/ 0 w 55"/>
                <a:gd name="T73" fmla="*/ 0 h 77"/>
                <a:gd name="T74" fmla="*/ 0 w 55"/>
                <a:gd name="T75" fmla="*/ 0 h 77"/>
                <a:gd name="T76" fmla="*/ 0 w 55"/>
                <a:gd name="T77" fmla="*/ 0 h 77"/>
                <a:gd name="T78" fmla="*/ 0 w 55"/>
                <a:gd name="T79" fmla="*/ 0 h 77"/>
                <a:gd name="T80" fmla="*/ 0 w 55"/>
                <a:gd name="T81" fmla="*/ 0 h 77"/>
                <a:gd name="T82" fmla="*/ 0 w 55"/>
                <a:gd name="T83" fmla="*/ 0 h 77"/>
                <a:gd name="T84" fmla="*/ 0 w 55"/>
                <a:gd name="T85" fmla="*/ 0 h 77"/>
                <a:gd name="T86" fmla="*/ 0 w 55"/>
                <a:gd name="T87" fmla="*/ 0 h 77"/>
                <a:gd name="T88" fmla="*/ 0 w 55"/>
                <a:gd name="T89" fmla="*/ 0 h 77"/>
                <a:gd name="T90" fmla="*/ 0 w 55"/>
                <a:gd name="T91" fmla="*/ 0 h 77"/>
                <a:gd name="T92" fmla="*/ 0 w 55"/>
                <a:gd name="T93" fmla="*/ 0 h 77"/>
                <a:gd name="T94" fmla="*/ 0 w 55"/>
                <a:gd name="T95" fmla="*/ 0 h 77"/>
                <a:gd name="T96" fmla="*/ 0 w 55"/>
                <a:gd name="T97" fmla="*/ 0 h 77"/>
                <a:gd name="T98" fmla="*/ 0 w 55"/>
                <a:gd name="T99" fmla="*/ 0 h 77"/>
                <a:gd name="T100" fmla="*/ 0 w 55"/>
                <a:gd name="T101" fmla="*/ 0 h 77"/>
                <a:gd name="T102" fmla="*/ 0 w 55"/>
                <a:gd name="T103" fmla="*/ 0 h 77"/>
                <a:gd name="T104" fmla="*/ 0 w 55"/>
                <a:gd name="T105" fmla="*/ 0 h 77"/>
                <a:gd name="T106" fmla="*/ 0 w 55"/>
                <a:gd name="T107" fmla="*/ 0 h 77"/>
                <a:gd name="T108" fmla="*/ 0 w 55"/>
                <a:gd name="T109" fmla="*/ 0 h 77"/>
                <a:gd name="T110" fmla="*/ 0 w 55"/>
                <a:gd name="T111" fmla="*/ 0 h 77"/>
                <a:gd name="T112" fmla="*/ 0 w 55"/>
                <a:gd name="T113" fmla="*/ 0 h 77"/>
                <a:gd name="T114" fmla="*/ 0 w 55"/>
                <a:gd name="T115" fmla="*/ 0 h 77"/>
                <a:gd name="T116" fmla="*/ 0 w 55"/>
                <a:gd name="T117" fmla="*/ 0 h 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5"/>
                <a:gd name="T178" fmla="*/ 0 h 77"/>
                <a:gd name="T179" fmla="*/ 55 w 55"/>
                <a:gd name="T180" fmla="*/ 77 h 7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5" h="77">
                  <a:moveTo>
                    <a:pt x="51" y="20"/>
                  </a:moveTo>
                  <a:lnTo>
                    <a:pt x="47" y="9"/>
                  </a:lnTo>
                  <a:lnTo>
                    <a:pt x="43" y="0"/>
                  </a:lnTo>
                  <a:lnTo>
                    <a:pt x="36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28" y="4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2" y="15"/>
                  </a:lnTo>
                  <a:lnTo>
                    <a:pt x="18" y="17"/>
                  </a:lnTo>
                  <a:lnTo>
                    <a:pt x="11" y="23"/>
                  </a:lnTo>
                  <a:lnTo>
                    <a:pt x="3" y="31"/>
                  </a:lnTo>
                  <a:lnTo>
                    <a:pt x="1" y="31"/>
                  </a:lnTo>
                  <a:lnTo>
                    <a:pt x="0" y="32"/>
                  </a:lnTo>
                  <a:lnTo>
                    <a:pt x="4" y="35"/>
                  </a:lnTo>
                  <a:lnTo>
                    <a:pt x="11" y="37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5" y="39"/>
                  </a:lnTo>
                  <a:lnTo>
                    <a:pt x="25" y="42"/>
                  </a:lnTo>
                  <a:lnTo>
                    <a:pt x="23" y="44"/>
                  </a:lnTo>
                  <a:lnTo>
                    <a:pt x="22" y="46"/>
                  </a:lnTo>
                  <a:lnTo>
                    <a:pt x="18" y="51"/>
                  </a:lnTo>
                  <a:lnTo>
                    <a:pt x="16" y="55"/>
                  </a:lnTo>
                  <a:lnTo>
                    <a:pt x="12" y="57"/>
                  </a:lnTo>
                  <a:lnTo>
                    <a:pt x="7" y="62"/>
                  </a:lnTo>
                  <a:lnTo>
                    <a:pt x="6" y="65"/>
                  </a:lnTo>
                  <a:lnTo>
                    <a:pt x="6" y="67"/>
                  </a:lnTo>
                  <a:lnTo>
                    <a:pt x="9" y="70"/>
                  </a:lnTo>
                  <a:lnTo>
                    <a:pt x="11" y="71"/>
                  </a:lnTo>
                  <a:lnTo>
                    <a:pt x="17" y="73"/>
                  </a:lnTo>
                  <a:lnTo>
                    <a:pt x="22" y="76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9" y="76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2"/>
                  </a:lnTo>
                  <a:lnTo>
                    <a:pt x="42" y="67"/>
                  </a:lnTo>
                  <a:lnTo>
                    <a:pt x="49" y="64"/>
                  </a:lnTo>
                  <a:lnTo>
                    <a:pt x="48" y="55"/>
                  </a:lnTo>
                  <a:lnTo>
                    <a:pt x="45" y="48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48" y="39"/>
                  </a:lnTo>
                  <a:lnTo>
                    <a:pt x="51" y="35"/>
                  </a:lnTo>
                  <a:lnTo>
                    <a:pt x="54" y="32"/>
                  </a:lnTo>
                  <a:lnTo>
                    <a:pt x="55" y="27"/>
                  </a:lnTo>
                  <a:lnTo>
                    <a:pt x="55" y="24"/>
                  </a:lnTo>
                  <a:lnTo>
                    <a:pt x="54" y="22"/>
                  </a:lnTo>
                  <a:lnTo>
                    <a:pt x="54" y="21"/>
                  </a:lnTo>
                  <a:lnTo>
                    <a:pt x="51" y="2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59" name="Freeform 1958"/>
            <p:cNvSpPr>
              <a:spLocks/>
            </p:cNvSpPr>
            <p:nvPr/>
          </p:nvSpPr>
          <p:spPr bwMode="auto">
            <a:xfrm>
              <a:off x="2024" y="1478"/>
              <a:ext cx="6" cy="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0 h 15"/>
                <a:gd name="T4" fmla="*/ 0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0 w 16"/>
                <a:gd name="T11" fmla="*/ 0 h 15"/>
                <a:gd name="T12" fmla="*/ 0 w 16"/>
                <a:gd name="T13" fmla="*/ 0 h 15"/>
                <a:gd name="T14" fmla="*/ 0 w 16"/>
                <a:gd name="T15" fmla="*/ 0 h 15"/>
                <a:gd name="T16" fmla="*/ 0 w 16"/>
                <a:gd name="T17" fmla="*/ 0 h 15"/>
                <a:gd name="T18" fmla="*/ 0 w 16"/>
                <a:gd name="T19" fmla="*/ 0 h 15"/>
                <a:gd name="T20" fmla="*/ 0 w 16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5"/>
                <a:gd name="T35" fmla="*/ 16 w 16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5">
                  <a:moveTo>
                    <a:pt x="14" y="0"/>
                  </a:moveTo>
                  <a:lnTo>
                    <a:pt x="6" y="6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6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0" name="Freeform 1959"/>
            <p:cNvSpPr>
              <a:spLocks/>
            </p:cNvSpPr>
            <p:nvPr/>
          </p:nvSpPr>
          <p:spPr bwMode="auto">
            <a:xfrm>
              <a:off x="2024" y="1478"/>
              <a:ext cx="6" cy="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0 h 15"/>
                <a:gd name="T4" fmla="*/ 0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0 w 16"/>
                <a:gd name="T11" fmla="*/ 0 h 15"/>
                <a:gd name="T12" fmla="*/ 0 w 16"/>
                <a:gd name="T13" fmla="*/ 0 h 15"/>
                <a:gd name="T14" fmla="*/ 0 w 16"/>
                <a:gd name="T15" fmla="*/ 0 h 15"/>
                <a:gd name="T16" fmla="*/ 0 w 16"/>
                <a:gd name="T17" fmla="*/ 0 h 15"/>
                <a:gd name="T18" fmla="*/ 0 w 16"/>
                <a:gd name="T19" fmla="*/ 0 h 15"/>
                <a:gd name="T20" fmla="*/ 0 w 16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5"/>
                <a:gd name="T35" fmla="*/ 16 w 16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5">
                  <a:moveTo>
                    <a:pt x="14" y="0"/>
                  </a:moveTo>
                  <a:lnTo>
                    <a:pt x="6" y="6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6" y="4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1" name="Freeform 1960"/>
            <p:cNvSpPr>
              <a:spLocks/>
            </p:cNvSpPr>
            <p:nvPr/>
          </p:nvSpPr>
          <p:spPr bwMode="auto">
            <a:xfrm>
              <a:off x="2035" y="1501"/>
              <a:ext cx="16" cy="9"/>
            </a:xfrm>
            <a:custGeom>
              <a:avLst/>
              <a:gdLst>
                <a:gd name="T0" fmla="*/ 0 w 47"/>
                <a:gd name="T1" fmla="*/ 0 h 29"/>
                <a:gd name="T2" fmla="*/ 0 w 47"/>
                <a:gd name="T3" fmla="*/ 0 h 29"/>
                <a:gd name="T4" fmla="*/ 0 w 47"/>
                <a:gd name="T5" fmla="*/ 0 h 29"/>
                <a:gd name="T6" fmla="*/ 0 w 47"/>
                <a:gd name="T7" fmla="*/ 0 h 29"/>
                <a:gd name="T8" fmla="*/ 0 w 47"/>
                <a:gd name="T9" fmla="*/ 0 h 29"/>
                <a:gd name="T10" fmla="*/ 0 w 47"/>
                <a:gd name="T11" fmla="*/ 0 h 29"/>
                <a:gd name="T12" fmla="*/ 0 w 47"/>
                <a:gd name="T13" fmla="*/ 0 h 29"/>
                <a:gd name="T14" fmla="*/ 0 w 47"/>
                <a:gd name="T15" fmla="*/ 0 h 29"/>
                <a:gd name="T16" fmla="*/ 0 w 47"/>
                <a:gd name="T17" fmla="*/ 0 h 29"/>
                <a:gd name="T18" fmla="*/ 0 w 47"/>
                <a:gd name="T19" fmla="*/ 0 h 29"/>
                <a:gd name="T20" fmla="*/ 0 w 47"/>
                <a:gd name="T21" fmla="*/ 0 h 29"/>
                <a:gd name="T22" fmla="*/ 0 w 47"/>
                <a:gd name="T23" fmla="*/ 0 h 29"/>
                <a:gd name="T24" fmla="*/ 0 w 47"/>
                <a:gd name="T25" fmla="*/ 0 h 29"/>
                <a:gd name="T26" fmla="*/ 0 w 47"/>
                <a:gd name="T27" fmla="*/ 0 h 29"/>
                <a:gd name="T28" fmla="*/ 0 w 47"/>
                <a:gd name="T29" fmla="*/ 0 h 29"/>
                <a:gd name="T30" fmla="*/ 0 w 47"/>
                <a:gd name="T31" fmla="*/ 0 h 29"/>
                <a:gd name="T32" fmla="*/ 0 w 47"/>
                <a:gd name="T33" fmla="*/ 0 h 29"/>
                <a:gd name="T34" fmla="*/ 0 w 47"/>
                <a:gd name="T35" fmla="*/ 0 h 29"/>
                <a:gd name="T36" fmla="*/ 0 w 47"/>
                <a:gd name="T37" fmla="*/ 0 h 29"/>
                <a:gd name="T38" fmla="*/ 0 w 47"/>
                <a:gd name="T39" fmla="*/ 0 h 29"/>
                <a:gd name="T40" fmla="*/ 0 w 47"/>
                <a:gd name="T41" fmla="*/ 0 h 29"/>
                <a:gd name="T42" fmla="*/ 0 w 47"/>
                <a:gd name="T43" fmla="*/ 0 h 29"/>
                <a:gd name="T44" fmla="*/ 0 w 47"/>
                <a:gd name="T45" fmla="*/ 0 h 29"/>
                <a:gd name="T46" fmla="*/ 0 w 47"/>
                <a:gd name="T47" fmla="*/ 0 h 29"/>
                <a:gd name="T48" fmla="*/ 0 w 47"/>
                <a:gd name="T49" fmla="*/ 0 h 29"/>
                <a:gd name="T50" fmla="*/ 0 w 47"/>
                <a:gd name="T51" fmla="*/ 0 h 29"/>
                <a:gd name="T52" fmla="*/ 0 w 47"/>
                <a:gd name="T53" fmla="*/ 0 h 29"/>
                <a:gd name="T54" fmla="*/ 0 w 47"/>
                <a:gd name="T55" fmla="*/ 0 h 29"/>
                <a:gd name="T56" fmla="*/ 0 w 47"/>
                <a:gd name="T57" fmla="*/ 0 h 29"/>
                <a:gd name="T58" fmla="*/ 0 w 47"/>
                <a:gd name="T59" fmla="*/ 0 h 29"/>
                <a:gd name="T60" fmla="*/ 0 w 47"/>
                <a:gd name="T61" fmla="*/ 0 h 29"/>
                <a:gd name="T62" fmla="*/ 0 w 47"/>
                <a:gd name="T63" fmla="*/ 0 h 29"/>
                <a:gd name="T64" fmla="*/ 0 w 47"/>
                <a:gd name="T65" fmla="*/ 0 h 29"/>
                <a:gd name="T66" fmla="*/ 0 w 47"/>
                <a:gd name="T67" fmla="*/ 0 h 29"/>
                <a:gd name="T68" fmla="*/ 0 w 47"/>
                <a:gd name="T69" fmla="*/ 0 h 29"/>
                <a:gd name="T70" fmla="*/ 0 w 47"/>
                <a:gd name="T71" fmla="*/ 0 h 29"/>
                <a:gd name="T72" fmla="*/ 0 w 47"/>
                <a:gd name="T73" fmla="*/ 0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9"/>
                <a:gd name="T113" fmla="*/ 47 w 47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9">
                  <a:moveTo>
                    <a:pt x="11" y="21"/>
                  </a:moveTo>
                  <a:lnTo>
                    <a:pt x="13" y="18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7" y="13"/>
                  </a:lnTo>
                  <a:lnTo>
                    <a:pt x="36" y="13"/>
                  </a:lnTo>
                  <a:lnTo>
                    <a:pt x="47" y="13"/>
                  </a:lnTo>
                  <a:lnTo>
                    <a:pt x="47" y="21"/>
                  </a:lnTo>
                  <a:lnTo>
                    <a:pt x="46" y="24"/>
                  </a:lnTo>
                  <a:lnTo>
                    <a:pt x="43" y="25"/>
                  </a:lnTo>
                  <a:lnTo>
                    <a:pt x="34" y="27"/>
                  </a:lnTo>
                  <a:lnTo>
                    <a:pt x="30" y="29"/>
                  </a:lnTo>
                  <a:lnTo>
                    <a:pt x="27" y="27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2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2" y="25"/>
                  </a:lnTo>
                  <a:lnTo>
                    <a:pt x="11" y="2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2" name="Freeform 1961"/>
            <p:cNvSpPr>
              <a:spLocks/>
            </p:cNvSpPr>
            <p:nvPr/>
          </p:nvSpPr>
          <p:spPr bwMode="auto">
            <a:xfrm>
              <a:off x="2035" y="1501"/>
              <a:ext cx="16" cy="9"/>
            </a:xfrm>
            <a:custGeom>
              <a:avLst/>
              <a:gdLst>
                <a:gd name="T0" fmla="*/ 0 w 47"/>
                <a:gd name="T1" fmla="*/ 0 h 29"/>
                <a:gd name="T2" fmla="*/ 0 w 47"/>
                <a:gd name="T3" fmla="*/ 0 h 29"/>
                <a:gd name="T4" fmla="*/ 0 w 47"/>
                <a:gd name="T5" fmla="*/ 0 h 29"/>
                <a:gd name="T6" fmla="*/ 0 w 47"/>
                <a:gd name="T7" fmla="*/ 0 h 29"/>
                <a:gd name="T8" fmla="*/ 0 w 47"/>
                <a:gd name="T9" fmla="*/ 0 h 29"/>
                <a:gd name="T10" fmla="*/ 0 w 47"/>
                <a:gd name="T11" fmla="*/ 0 h 29"/>
                <a:gd name="T12" fmla="*/ 0 w 47"/>
                <a:gd name="T13" fmla="*/ 0 h 29"/>
                <a:gd name="T14" fmla="*/ 0 w 47"/>
                <a:gd name="T15" fmla="*/ 0 h 29"/>
                <a:gd name="T16" fmla="*/ 0 w 47"/>
                <a:gd name="T17" fmla="*/ 0 h 29"/>
                <a:gd name="T18" fmla="*/ 0 w 47"/>
                <a:gd name="T19" fmla="*/ 0 h 29"/>
                <a:gd name="T20" fmla="*/ 0 w 47"/>
                <a:gd name="T21" fmla="*/ 0 h 29"/>
                <a:gd name="T22" fmla="*/ 0 w 47"/>
                <a:gd name="T23" fmla="*/ 0 h 29"/>
                <a:gd name="T24" fmla="*/ 0 w 47"/>
                <a:gd name="T25" fmla="*/ 0 h 29"/>
                <a:gd name="T26" fmla="*/ 0 w 47"/>
                <a:gd name="T27" fmla="*/ 0 h 29"/>
                <a:gd name="T28" fmla="*/ 0 w 47"/>
                <a:gd name="T29" fmla="*/ 0 h 29"/>
                <a:gd name="T30" fmla="*/ 0 w 47"/>
                <a:gd name="T31" fmla="*/ 0 h 29"/>
                <a:gd name="T32" fmla="*/ 0 w 47"/>
                <a:gd name="T33" fmla="*/ 0 h 29"/>
                <a:gd name="T34" fmla="*/ 0 w 47"/>
                <a:gd name="T35" fmla="*/ 0 h 29"/>
                <a:gd name="T36" fmla="*/ 0 w 47"/>
                <a:gd name="T37" fmla="*/ 0 h 29"/>
                <a:gd name="T38" fmla="*/ 0 w 47"/>
                <a:gd name="T39" fmla="*/ 0 h 29"/>
                <a:gd name="T40" fmla="*/ 0 w 47"/>
                <a:gd name="T41" fmla="*/ 0 h 29"/>
                <a:gd name="T42" fmla="*/ 0 w 47"/>
                <a:gd name="T43" fmla="*/ 0 h 29"/>
                <a:gd name="T44" fmla="*/ 0 w 47"/>
                <a:gd name="T45" fmla="*/ 0 h 29"/>
                <a:gd name="T46" fmla="*/ 0 w 47"/>
                <a:gd name="T47" fmla="*/ 0 h 29"/>
                <a:gd name="T48" fmla="*/ 0 w 47"/>
                <a:gd name="T49" fmla="*/ 0 h 29"/>
                <a:gd name="T50" fmla="*/ 0 w 47"/>
                <a:gd name="T51" fmla="*/ 0 h 29"/>
                <a:gd name="T52" fmla="*/ 0 w 47"/>
                <a:gd name="T53" fmla="*/ 0 h 29"/>
                <a:gd name="T54" fmla="*/ 0 w 47"/>
                <a:gd name="T55" fmla="*/ 0 h 29"/>
                <a:gd name="T56" fmla="*/ 0 w 47"/>
                <a:gd name="T57" fmla="*/ 0 h 29"/>
                <a:gd name="T58" fmla="*/ 0 w 47"/>
                <a:gd name="T59" fmla="*/ 0 h 29"/>
                <a:gd name="T60" fmla="*/ 0 w 47"/>
                <a:gd name="T61" fmla="*/ 0 h 29"/>
                <a:gd name="T62" fmla="*/ 0 w 47"/>
                <a:gd name="T63" fmla="*/ 0 h 29"/>
                <a:gd name="T64" fmla="*/ 0 w 47"/>
                <a:gd name="T65" fmla="*/ 0 h 29"/>
                <a:gd name="T66" fmla="*/ 0 w 47"/>
                <a:gd name="T67" fmla="*/ 0 h 29"/>
                <a:gd name="T68" fmla="*/ 0 w 47"/>
                <a:gd name="T69" fmla="*/ 0 h 29"/>
                <a:gd name="T70" fmla="*/ 0 w 47"/>
                <a:gd name="T71" fmla="*/ 0 h 29"/>
                <a:gd name="T72" fmla="*/ 0 w 47"/>
                <a:gd name="T73" fmla="*/ 0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29"/>
                <a:gd name="T113" fmla="*/ 47 w 47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29">
                  <a:moveTo>
                    <a:pt x="11" y="21"/>
                  </a:moveTo>
                  <a:lnTo>
                    <a:pt x="13" y="18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7" y="13"/>
                  </a:lnTo>
                  <a:lnTo>
                    <a:pt x="36" y="13"/>
                  </a:lnTo>
                  <a:lnTo>
                    <a:pt x="47" y="13"/>
                  </a:lnTo>
                  <a:lnTo>
                    <a:pt x="47" y="21"/>
                  </a:lnTo>
                  <a:lnTo>
                    <a:pt x="46" y="24"/>
                  </a:lnTo>
                  <a:lnTo>
                    <a:pt x="43" y="25"/>
                  </a:lnTo>
                  <a:lnTo>
                    <a:pt x="34" y="27"/>
                  </a:lnTo>
                  <a:lnTo>
                    <a:pt x="30" y="29"/>
                  </a:lnTo>
                  <a:lnTo>
                    <a:pt x="27" y="27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2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2" y="25"/>
                  </a:lnTo>
                  <a:lnTo>
                    <a:pt x="11" y="2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3" name="Freeform 1962"/>
            <p:cNvSpPr>
              <a:spLocks/>
            </p:cNvSpPr>
            <p:nvPr/>
          </p:nvSpPr>
          <p:spPr bwMode="auto">
            <a:xfrm>
              <a:off x="2031" y="1508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8"/>
                <a:gd name="T35" fmla="*/ 9 w 9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8">
                  <a:moveTo>
                    <a:pt x="5" y="0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4" name="Freeform 1963"/>
            <p:cNvSpPr>
              <a:spLocks/>
            </p:cNvSpPr>
            <p:nvPr/>
          </p:nvSpPr>
          <p:spPr bwMode="auto">
            <a:xfrm>
              <a:off x="2031" y="1508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8"/>
                <a:gd name="T35" fmla="*/ 9 w 9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8">
                  <a:moveTo>
                    <a:pt x="5" y="0"/>
                  </a:moveTo>
                  <a:lnTo>
                    <a:pt x="3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5" name="Freeform 1964"/>
            <p:cNvSpPr>
              <a:spLocks/>
            </p:cNvSpPr>
            <p:nvPr/>
          </p:nvSpPr>
          <p:spPr bwMode="auto">
            <a:xfrm>
              <a:off x="2058" y="1493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9"/>
                <a:gd name="T44" fmla="*/ 7 w 7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9">
                  <a:moveTo>
                    <a:pt x="6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6" name="Freeform 1965"/>
            <p:cNvSpPr>
              <a:spLocks/>
            </p:cNvSpPr>
            <p:nvPr/>
          </p:nvSpPr>
          <p:spPr bwMode="auto">
            <a:xfrm>
              <a:off x="2058" y="1493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9"/>
                <a:gd name="T44" fmla="*/ 7 w 7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9">
                  <a:moveTo>
                    <a:pt x="6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4" y="9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7" name="Freeform 1966"/>
            <p:cNvSpPr>
              <a:spLocks/>
            </p:cNvSpPr>
            <p:nvPr/>
          </p:nvSpPr>
          <p:spPr bwMode="auto">
            <a:xfrm>
              <a:off x="2072" y="1998"/>
              <a:ext cx="8" cy="5"/>
            </a:xfrm>
            <a:custGeom>
              <a:avLst/>
              <a:gdLst>
                <a:gd name="T0" fmla="*/ 0 w 24"/>
                <a:gd name="T1" fmla="*/ 0 h 16"/>
                <a:gd name="T2" fmla="*/ 0 w 24"/>
                <a:gd name="T3" fmla="*/ 0 h 16"/>
                <a:gd name="T4" fmla="*/ 0 w 24"/>
                <a:gd name="T5" fmla="*/ 0 h 16"/>
                <a:gd name="T6" fmla="*/ 0 w 24"/>
                <a:gd name="T7" fmla="*/ 0 h 16"/>
                <a:gd name="T8" fmla="*/ 0 w 24"/>
                <a:gd name="T9" fmla="*/ 0 h 16"/>
                <a:gd name="T10" fmla="*/ 0 w 24"/>
                <a:gd name="T11" fmla="*/ 0 h 16"/>
                <a:gd name="T12" fmla="*/ 0 w 24"/>
                <a:gd name="T13" fmla="*/ 0 h 16"/>
                <a:gd name="T14" fmla="*/ 0 w 24"/>
                <a:gd name="T15" fmla="*/ 0 h 16"/>
                <a:gd name="T16" fmla="*/ 0 w 24"/>
                <a:gd name="T17" fmla="*/ 0 h 16"/>
                <a:gd name="T18" fmla="*/ 0 w 24"/>
                <a:gd name="T19" fmla="*/ 0 h 16"/>
                <a:gd name="T20" fmla="*/ 0 w 24"/>
                <a:gd name="T21" fmla="*/ 0 h 16"/>
                <a:gd name="T22" fmla="*/ 0 w 24"/>
                <a:gd name="T23" fmla="*/ 0 h 16"/>
                <a:gd name="T24" fmla="*/ 0 w 24"/>
                <a:gd name="T25" fmla="*/ 0 h 16"/>
                <a:gd name="T26" fmla="*/ 0 w 24"/>
                <a:gd name="T27" fmla="*/ 0 h 16"/>
                <a:gd name="T28" fmla="*/ 0 w 24"/>
                <a:gd name="T29" fmla="*/ 0 h 16"/>
                <a:gd name="T30" fmla="*/ 0 w 24"/>
                <a:gd name="T31" fmla="*/ 0 h 16"/>
                <a:gd name="T32" fmla="*/ 0 w 24"/>
                <a:gd name="T33" fmla="*/ 0 h 16"/>
                <a:gd name="T34" fmla="*/ 0 w 24"/>
                <a:gd name="T35" fmla="*/ 0 h 16"/>
                <a:gd name="T36" fmla="*/ 0 w 24"/>
                <a:gd name="T37" fmla="*/ 0 h 16"/>
                <a:gd name="T38" fmla="*/ 0 w 24"/>
                <a:gd name="T39" fmla="*/ 0 h 16"/>
                <a:gd name="T40" fmla="*/ 0 w 24"/>
                <a:gd name="T41" fmla="*/ 0 h 16"/>
                <a:gd name="T42" fmla="*/ 0 w 24"/>
                <a:gd name="T43" fmla="*/ 0 h 16"/>
                <a:gd name="T44" fmla="*/ 0 w 24"/>
                <a:gd name="T45" fmla="*/ 0 h 16"/>
                <a:gd name="T46" fmla="*/ 0 w 24"/>
                <a:gd name="T47" fmla="*/ 0 h 16"/>
                <a:gd name="T48" fmla="*/ 0 w 24"/>
                <a:gd name="T49" fmla="*/ 0 h 16"/>
                <a:gd name="T50" fmla="*/ 0 w 24"/>
                <a:gd name="T51" fmla="*/ 0 h 16"/>
                <a:gd name="T52" fmla="*/ 0 w 24"/>
                <a:gd name="T53" fmla="*/ 0 h 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16"/>
                <a:gd name="T83" fmla="*/ 24 w 24"/>
                <a:gd name="T84" fmla="*/ 16 h 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16">
                  <a:moveTo>
                    <a:pt x="2" y="11"/>
                  </a:moveTo>
                  <a:lnTo>
                    <a:pt x="7" y="14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0" y="14"/>
                  </a:lnTo>
                  <a:lnTo>
                    <a:pt x="23" y="10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8" name="Freeform 1967"/>
            <p:cNvSpPr>
              <a:spLocks/>
            </p:cNvSpPr>
            <p:nvPr/>
          </p:nvSpPr>
          <p:spPr bwMode="auto">
            <a:xfrm>
              <a:off x="2072" y="1998"/>
              <a:ext cx="8" cy="5"/>
            </a:xfrm>
            <a:custGeom>
              <a:avLst/>
              <a:gdLst>
                <a:gd name="T0" fmla="*/ 0 w 24"/>
                <a:gd name="T1" fmla="*/ 0 h 16"/>
                <a:gd name="T2" fmla="*/ 0 w 24"/>
                <a:gd name="T3" fmla="*/ 0 h 16"/>
                <a:gd name="T4" fmla="*/ 0 w 24"/>
                <a:gd name="T5" fmla="*/ 0 h 16"/>
                <a:gd name="T6" fmla="*/ 0 w 24"/>
                <a:gd name="T7" fmla="*/ 0 h 16"/>
                <a:gd name="T8" fmla="*/ 0 w 24"/>
                <a:gd name="T9" fmla="*/ 0 h 16"/>
                <a:gd name="T10" fmla="*/ 0 w 24"/>
                <a:gd name="T11" fmla="*/ 0 h 16"/>
                <a:gd name="T12" fmla="*/ 0 w 24"/>
                <a:gd name="T13" fmla="*/ 0 h 16"/>
                <a:gd name="T14" fmla="*/ 0 w 24"/>
                <a:gd name="T15" fmla="*/ 0 h 16"/>
                <a:gd name="T16" fmla="*/ 0 w 24"/>
                <a:gd name="T17" fmla="*/ 0 h 16"/>
                <a:gd name="T18" fmla="*/ 0 w 24"/>
                <a:gd name="T19" fmla="*/ 0 h 16"/>
                <a:gd name="T20" fmla="*/ 0 w 24"/>
                <a:gd name="T21" fmla="*/ 0 h 16"/>
                <a:gd name="T22" fmla="*/ 0 w 24"/>
                <a:gd name="T23" fmla="*/ 0 h 16"/>
                <a:gd name="T24" fmla="*/ 0 w 24"/>
                <a:gd name="T25" fmla="*/ 0 h 16"/>
                <a:gd name="T26" fmla="*/ 0 w 24"/>
                <a:gd name="T27" fmla="*/ 0 h 16"/>
                <a:gd name="T28" fmla="*/ 0 w 24"/>
                <a:gd name="T29" fmla="*/ 0 h 16"/>
                <a:gd name="T30" fmla="*/ 0 w 24"/>
                <a:gd name="T31" fmla="*/ 0 h 16"/>
                <a:gd name="T32" fmla="*/ 0 w 24"/>
                <a:gd name="T33" fmla="*/ 0 h 16"/>
                <a:gd name="T34" fmla="*/ 0 w 24"/>
                <a:gd name="T35" fmla="*/ 0 h 16"/>
                <a:gd name="T36" fmla="*/ 0 w 24"/>
                <a:gd name="T37" fmla="*/ 0 h 16"/>
                <a:gd name="T38" fmla="*/ 0 w 24"/>
                <a:gd name="T39" fmla="*/ 0 h 16"/>
                <a:gd name="T40" fmla="*/ 0 w 24"/>
                <a:gd name="T41" fmla="*/ 0 h 16"/>
                <a:gd name="T42" fmla="*/ 0 w 24"/>
                <a:gd name="T43" fmla="*/ 0 h 16"/>
                <a:gd name="T44" fmla="*/ 0 w 24"/>
                <a:gd name="T45" fmla="*/ 0 h 16"/>
                <a:gd name="T46" fmla="*/ 0 w 24"/>
                <a:gd name="T47" fmla="*/ 0 h 16"/>
                <a:gd name="T48" fmla="*/ 0 w 24"/>
                <a:gd name="T49" fmla="*/ 0 h 16"/>
                <a:gd name="T50" fmla="*/ 0 w 24"/>
                <a:gd name="T51" fmla="*/ 0 h 16"/>
                <a:gd name="T52" fmla="*/ 0 w 24"/>
                <a:gd name="T53" fmla="*/ 0 h 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16"/>
                <a:gd name="T83" fmla="*/ 24 w 24"/>
                <a:gd name="T84" fmla="*/ 16 h 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16">
                  <a:moveTo>
                    <a:pt x="2" y="11"/>
                  </a:moveTo>
                  <a:lnTo>
                    <a:pt x="7" y="14"/>
                  </a:lnTo>
                  <a:lnTo>
                    <a:pt x="11" y="15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0" y="14"/>
                  </a:lnTo>
                  <a:lnTo>
                    <a:pt x="23" y="10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69" name="Freeform 1968"/>
            <p:cNvSpPr>
              <a:spLocks/>
            </p:cNvSpPr>
            <p:nvPr/>
          </p:nvSpPr>
          <p:spPr bwMode="auto">
            <a:xfrm>
              <a:off x="2078" y="1991"/>
              <a:ext cx="3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0" name="Freeform 1969"/>
            <p:cNvSpPr>
              <a:spLocks/>
            </p:cNvSpPr>
            <p:nvPr/>
          </p:nvSpPr>
          <p:spPr bwMode="auto">
            <a:xfrm>
              <a:off x="2078" y="1991"/>
              <a:ext cx="3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5" y="0"/>
                  </a:move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1" name="Freeform 1970"/>
            <p:cNvSpPr>
              <a:spLocks/>
            </p:cNvSpPr>
            <p:nvPr/>
          </p:nvSpPr>
          <p:spPr bwMode="auto">
            <a:xfrm>
              <a:off x="2083" y="1970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2" name="Freeform 1971"/>
            <p:cNvSpPr>
              <a:spLocks/>
            </p:cNvSpPr>
            <p:nvPr/>
          </p:nvSpPr>
          <p:spPr bwMode="auto">
            <a:xfrm>
              <a:off x="2083" y="1970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6" y="8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3" name="Freeform 1972"/>
            <p:cNvSpPr>
              <a:spLocks/>
            </p:cNvSpPr>
            <p:nvPr/>
          </p:nvSpPr>
          <p:spPr bwMode="auto">
            <a:xfrm>
              <a:off x="2077" y="1974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0 w 4"/>
                <a:gd name="T17" fmla="*/ 0 h 6"/>
                <a:gd name="T18" fmla="*/ 0 w 4"/>
                <a:gd name="T19" fmla="*/ 0 h 6"/>
                <a:gd name="T20" fmla="*/ 0 w 4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6"/>
                <a:gd name="T35" fmla="*/ 4 w 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6">
                  <a:moveTo>
                    <a:pt x="4" y="2"/>
                  </a:moveTo>
                  <a:lnTo>
                    <a:pt x="3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4" name="Freeform 1973"/>
            <p:cNvSpPr>
              <a:spLocks/>
            </p:cNvSpPr>
            <p:nvPr/>
          </p:nvSpPr>
          <p:spPr bwMode="auto">
            <a:xfrm>
              <a:off x="2077" y="1974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0 w 4"/>
                <a:gd name="T17" fmla="*/ 0 h 6"/>
                <a:gd name="T18" fmla="*/ 0 w 4"/>
                <a:gd name="T19" fmla="*/ 0 h 6"/>
                <a:gd name="T20" fmla="*/ 0 w 4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6"/>
                <a:gd name="T35" fmla="*/ 4 w 4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6">
                  <a:moveTo>
                    <a:pt x="4" y="2"/>
                  </a:moveTo>
                  <a:lnTo>
                    <a:pt x="3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5" name="Freeform 1974"/>
            <p:cNvSpPr>
              <a:spLocks/>
            </p:cNvSpPr>
            <p:nvPr/>
          </p:nvSpPr>
          <p:spPr bwMode="auto">
            <a:xfrm>
              <a:off x="2065" y="1961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0 w 4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6"/>
                <a:gd name="T29" fmla="*/ 4 w 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6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6" name="Freeform 1975"/>
            <p:cNvSpPr>
              <a:spLocks/>
            </p:cNvSpPr>
            <p:nvPr/>
          </p:nvSpPr>
          <p:spPr bwMode="auto">
            <a:xfrm>
              <a:off x="2065" y="1961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0 w 4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6"/>
                <a:gd name="T29" fmla="*/ 4 w 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6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7" name="Freeform 1976"/>
            <p:cNvSpPr>
              <a:spLocks/>
            </p:cNvSpPr>
            <p:nvPr/>
          </p:nvSpPr>
          <p:spPr bwMode="auto">
            <a:xfrm>
              <a:off x="2057" y="198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8" name="Freeform 1977"/>
            <p:cNvSpPr>
              <a:spLocks/>
            </p:cNvSpPr>
            <p:nvPr/>
          </p:nvSpPr>
          <p:spPr bwMode="auto">
            <a:xfrm>
              <a:off x="2057" y="198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79" name="Freeform 1978"/>
            <p:cNvSpPr>
              <a:spLocks/>
            </p:cNvSpPr>
            <p:nvPr/>
          </p:nvSpPr>
          <p:spPr bwMode="auto">
            <a:xfrm>
              <a:off x="2160" y="2109"/>
              <a:ext cx="9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w 28"/>
                <a:gd name="T13" fmla="*/ 0 h 30"/>
                <a:gd name="T14" fmla="*/ 0 w 28"/>
                <a:gd name="T15" fmla="*/ 0 h 30"/>
                <a:gd name="T16" fmla="*/ 0 w 28"/>
                <a:gd name="T17" fmla="*/ 0 h 30"/>
                <a:gd name="T18" fmla="*/ 0 w 28"/>
                <a:gd name="T19" fmla="*/ 0 h 30"/>
                <a:gd name="T20" fmla="*/ 0 w 28"/>
                <a:gd name="T21" fmla="*/ 0 h 30"/>
                <a:gd name="T22" fmla="*/ 0 w 28"/>
                <a:gd name="T23" fmla="*/ 0 h 30"/>
                <a:gd name="T24" fmla="*/ 0 w 28"/>
                <a:gd name="T25" fmla="*/ 0 h 30"/>
                <a:gd name="T26" fmla="*/ 0 w 28"/>
                <a:gd name="T27" fmla="*/ 0 h 30"/>
                <a:gd name="T28" fmla="*/ 0 w 28"/>
                <a:gd name="T29" fmla="*/ 0 h 30"/>
                <a:gd name="T30" fmla="*/ 0 w 28"/>
                <a:gd name="T31" fmla="*/ 0 h 30"/>
                <a:gd name="T32" fmla="*/ 0 w 2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30"/>
                <a:gd name="T53" fmla="*/ 28 w 2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30">
                  <a:moveTo>
                    <a:pt x="21" y="0"/>
                  </a:move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9" y="30"/>
                  </a:lnTo>
                  <a:lnTo>
                    <a:pt x="28" y="27"/>
                  </a:lnTo>
                  <a:lnTo>
                    <a:pt x="28" y="19"/>
                  </a:lnTo>
                  <a:lnTo>
                    <a:pt x="27" y="9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0" name="Freeform 1979"/>
            <p:cNvSpPr>
              <a:spLocks/>
            </p:cNvSpPr>
            <p:nvPr/>
          </p:nvSpPr>
          <p:spPr bwMode="auto">
            <a:xfrm>
              <a:off x="2160" y="2109"/>
              <a:ext cx="9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w 28"/>
                <a:gd name="T13" fmla="*/ 0 h 30"/>
                <a:gd name="T14" fmla="*/ 0 w 28"/>
                <a:gd name="T15" fmla="*/ 0 h 30"/>
                <a:gd name="T16" fmla="*/ 0 w 28"/>
                <a:gd name="T17" fmla="*/ 0 h 30"/>
                <a:gd name="T18" fmla="*/ 0 w 28"/>
                <a:gd name="T19" fmla="*/ 0 h 30"/>
                <a:gd name="T20" fmla="*/ 0 w 28"/>
                <a:gd name="T21" fmla="*/ 0 h 30"/>
                <a:gd name="T22" fmla="*/ 0 w 28"/>
                <a:gd name="T23" fmla="*/ 0 h 30"/>
                <a:gd name="T24" fmla="*/ 0 w 28"/>
                <a:gd name="T25" fmla="*/ 0 h 30"/>
                <a:gd name="T26" fmla="*/ 0 w 28"/>
                <a:gd name="T27" fmla="*/ 0 h 30"/>
                <a:gd name="T28" fmla="*/ 0 w 28"/>
                <a:gd name="T29" fmla="*/ 0 h 30"/>
                <a:gd name="T30" fmla="*/ 0 w 28"/>
                <a:gd name="T31" fmla="*/ 0 h 30"/>
                <a:gd name="T32" fmla="*/ 0 w 2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30"/>
                <a:gd name="T53" fmla="*/ 28 w 28"/>
                <a:gd name="T54" fmla="*/ 30 h 3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30">
                  <a:moveTo>
                    <a:pt x="21" y="0"/>
                  </a:moveTo>
                  <a:lnTo>
                    <a:pt x="12" y="4"/>
                  </a:lnTo>
                  <a:lnTo>
                    <a:pt x="8" y="6"/>
                  </a:lnTo>
                  <a:lnTo>
                    <a:pt x="4" y="10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8"/>
                  </a:lnTo>
                  <a:lnTo>
                    <a:pt x="10" y="30"/>
                  </a:lnTo>
                  <a:lnTo>
                    <a:pt x="19" y="30"/>
                  </a:lnTo>
                  <a:lnTo>
                    <a:pt x="28" y="27"/>
                  </a:lnTo>
                  <a:lnTo>
                    <a:pt x="28" y="19"/>
                  </a:lnTo>
                  <a:lnTo>
                    <a:pt x="27" y="9"/>
                  </a:lnTo>
                  <a:lnTo>
                    <a:pt x="26" y="5"/>
                  </a:lnTo>
                  <a:lnTo>
                    <a:pt x="25" y="3"/>
                  </a:lnTo>
                  <a:lnTo>
                    <a:pt x="23" y="0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1" name="Freeform 1980"/>
            <p:cNvSpPr>
              <a:spLocks/>
            </p:cNvSpPr>
            <p:nvPr/>
          </p:nvSpPr>
          <p:spPr bwMode="auto">
            <a:xfrm>
              <a:off x="2167" y="2132"/>
              <a:ext cx="9" cy="7"/>
            </a:xfrm>
            <a:custGeom>
              <a:avLst/>
              <a:gdLst>
                <a:gd name="T0" fmla="*/ 0 w 27"/>
                <a:gd name="T1" fmla="*/ 0 h 21"/>
                <a:gd name="T2" fmla="*/ 0 w 27"/>
                <a:gd name="T3" fmla="*/ 0 h 21"/>
                <a:gd name="T4" fmla="*/ 0 w 27"/>
                <a:gd name="T5" fmla="*/ 0 h 21"/>
                <a:gd name="T6" fmla="*/ 0 w 27"/>
                <a:gd name="T7" fmla="*/ 0 h 21"/>
                <a:gd name="T8" fmla="*/ 0 w 27"/>
                <a:gd name="T9" fmla="*/ 0 h 21"/>
                <a:gd name="T10" fmla="*/ 0 w 27"/>
                <a:gd name="T11" fmla="*/ 0 h 21"/>
                <a:gd name="T12" fmla="*/ 0 w 27"/>
                <a:gd name="T13" fmla="*/ 0 h 21"/>
                <a:gd name="T14" fmla="*/ 0 w 27"/>
                <a:gd name="T15" fmla="*/ 0 h 21"/>
                <a:gd name="T16" fmla="*/ 0 w 27"/>
                <a:gd name="T17" fmla="*/ 0 h 21"/>
                <a:gd name="T18" fmla="*/ 0 w 27"/>
                <a:gd name="T19" fmla="*/ 0 h 21"/>
                <a:gd name="T20" fmla="*/ 0 w 27"/>
                <a:gd name="T21" fmla="*/ 0 h 21"/>
                <a:gd name="T22" fmla="*/ 0 w 27"/>
                <a:gd name="T23" fmla="*/ 0 h 21"/>
                <a:gd name="T24" fmla="*/ 0 w 27"/>
                <a:gd name="T25" fmla="*/ 0 h 21"/>
                <a:gd name="T26" fmla="*/ 0 w 27"/>
                <a:gd name="T27" fmla="*/ 0 h 21"/>
                <a:gd name="T28" fmla="*/ 0 w 27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21"/>
                <a:gd name="T47" fmla="*/ 27 w 27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21">
                  <a:moveTo>
                    <a:pt x="20" y="0"/>
                  </a:moveTo>
                  <a:lnTo>
                    <a:pt x="11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5"/>
                  </a:lnTo>
                  <a:lnTo>
                    <a:pt x="5" y="17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7" y="10"/>
                  </a:lnTo>
                  <a:lnTo>
                    <a:pt x="27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2" name="Freeform 1981"/>
            <p:cNvSpPr>
              <a:spLocks/>
            </p:cNvSpPr>
            <p:nvPr/>
          </p:nvSpPr>
          <p:spPr bwMode="auto">
            <a:xfrm>
              <a:off x="2167" y="2132"/>
              <a:ext cx="9" cy="7"/>
            </a:xfrm>
            <a:custGeom>
              <a:avLst/>
              <a:gdLst>
                <a:gd name="T0" fmla="*/ 0 w 27"/>
                <a:gd name="T1" fmla="*/ 0 h 21"/>
                <a:gd name="T2" fmla="*/ 0 w 27"/>
                <a:gd name="T3" fmla="*/ 0 h 21"/>
                <a:gd name="T4" fmla="*/ 0 w 27"/>
                <a:gd name="T5" fmla="*/ 0 h 21"/>
                <a:gd name="T6" fmla="*/ 0 w 27"/>
                <a:gd name="T7" fmla="*/ 0 h 21"/>
                <a:gd name="T8" fmla="*/ 0 w 27"/>
                <a:gd name="T9" fmla="*/ 0 h 21"/>
                <a:gd name="T10" fmla="*/ 0 w 27"/>
                <a:gd name="T11" fmla="*/ 0 h 21"/>
                <a:gd name="T12" fmla="*/ 0 w 27"/>
                <a:gd name="T13" fmla="*/ 0 h 21"/>
                <a:gd name="T14" fmla="*/ 0 w 27"/>
                <a:gd name="T15" fmla="*/ 0 h 21"/>
                <a:gd name="T16" fmla="*/ 0 w 27"/>
                <a:gd name="T17" fmla="*/ 0 h 21"/>
                <a:gd name="T18" fmla="*/ 0 w 27"/>
                <a:gd name="T19" fmla="*/ 0 h 21"/>
                <a:gd name="T20" fmla="*/ 0 w 27"/>
                <a:gd name="T21" fmla="*/ 0 h 21"/>
                <a:gd name="T22" fmla="*/ 0 w 27"/>
                <a:gd name="T23" fmla="*/ 0 h 21"/>
                <a:gd name="T24" fmla="*/ 0 w 27"/>
                <a:gd name="T25" fmla="*/ 0 h 21"/>
                <a:gd name="T26" fmla="*/ 0 w 27"/>
                <a:gd name="T27" fmla="*/ 0 h 21"/>
                <a:gd name="T28" fmla="*/ 0 w 27"/>
                <a:gd name="T29" fmla="*/ 0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21"/>
                <a:gd name="T47" fmla="*/ 27 w 27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21">
                  <a:moveTo>
                    <a:pt x="20" y="0"/>
                  </a:moveTo>
                  <a:lnTo>
                    <a:pt x="11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5"/>
                  </a:lnTo>
                  <a:lnTo>
                    <a:pt x="5" y="17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7" y="10"/>
                  </a:lnTo>
                  <a:lnTo>
                    <a:pt x="27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3" name="Freeform 1982"/>
            <p:cNvSpPr>
              <a:spLocks/>
            </p:cNvSpPr>
            <p:nvPr/>
          </p:nvSpPr>
          <p:spPr bwMode="auto">
            <a:xfrm>
              <a:off x="2020" y="1287"/>
              <a:ext cx="1179" cy="998"/>
            </a:xfrm>
            <a:custGeom>
              <a:avLst/>
              <a:gdLst>
                <a:gd name="T0" fmla="*/ 0 w 3538"/>
                <a:gd name="T1" fmla="*/ 0 h 2993"/>
                <a:gd name="T2" fmla="*/ 0 w 3538"/>
                <a:gd name="T3" fmla="*/ 0 h 2993"/>
                <a:gd name="T4" fmla="*/ 0 w 3538"/>
                <a:gd name="T5" fmla="*/ 0 h 2993"/>
                <a:gd name="T6" fmla="*/ 0 w 3538"/>
                <a:gd name="T7" fmla="*/ 0 h 2993"/>
                <a:gd name="T8" fmla="*/ 0 w 3538"/>
                <a:gd name="T9" fmla="*/ 0 h 2993"/>
                <a:gd name="T10" fmla="*/ 0 w 3538"/>
                <a:gd name="T11" fmla="*/ 0 h 2993"/>
                <a:gd name="T12" fmla="*/ 0 w 3538"/>
                <a:gd name="T13" fmla="*/ 0 h 2993"/>
                <a:gd name="T14" fmla="*/ 0 w 3538"/>
                <a:gd name="T15" fmla="*/ 0 h 2993"/>
                <a:gd name="T16" fmla="*/ 0 w 3538"/>
                <a:gd name="T17" fmla="*/ 0 h 2993"/>
                <a:gd name="T18" fmla="*/ 0 w 3538"/>
                <a:gd name="T19" fmla="*/ 0 h 2993"/>
                <a:gd name="T20" fmla="*/ 0 w 3538"/>
                <a:gd name="T21" fmla="*/ 0 h 2993"/>
                <a:gd name="T22" fmla="*/ 0 w 3538"/>
                <a:gd name="T23" fmla="*/ 0 h 2993"/>
                <a:gd name="T24" fmla="*/ 0 w 3538"/>
                <a:gd name="T25" fmla="*/ 0 h 2993"/>
                <a:gd name="T26" fmla="*/ 0 w 3538"/>
                <a:gd name="T27" fmla="*/ 0 h 2993"/>
                <a:gd name="T28" fmla="*/ 0 w 3538"/>
                <a:gd name="T29" fmla="*/ 0 h 2993"/>
                <a:gd name="T30" fmla="*/ 0 w 3538"/>
                <a:gd name="T31" fmla="*/ 0 h 2993"/>
                <a:gd name="T32" fmla="*/ 0 w 3538"/>
                <a:gd name="T33" fmla="*/ 0 h 2993"/>
                <a:gd name="T34" fmla="*/ 0 w 3538"/>
                <a:gd name="T35" fmla="*/ 0 h 2993"/>
                <a:gd name="T36" fmla="*/ 0 w 3538"/>
                <a:gd name="T37" fmla="*/ 0 h 2993"/>
                <a:gd name="T38" fmla="*/ 0 w 3538"/>
                <a:gd name="T39" fmla="*/ 0 h 2993"/>
                <a:gd name="T40" fmla="*/ 0 w 3538"/>
                <a:gd name="T41" fmla="*/ 0 h 2993"/>
                <a:gd name="T42" fmla="*/ 0 w 3538"/>
                <a:gd name="T43" fmla="*/ 0 h 2993"/>
                <a:gd name="T44" fmla="*/ 0 w 3538"/>
                <a:gd name="T45" fmla="*/ 0 h 2993"/>
                <a:gd name="T46" fmla="*/ 0 w 3538"/>
                <a:gd name="T47" fmla="*/ 0 h 2993"/>
                <a:gd name="T48" fmla="*/ 0 w 3538"/>
                <a:gd name="T49" fmla="*/ 0 h 2993"/>
                <a:gd name="T50" fmla="*/ 0 w 3538"/>
                <a:gd name="T51" fmla="*/ 0 h 2993"/>
                <a:gd name="T52" fmla="*/ 0 w 3538"/>
                <a:gd name="T53" fmla="*/ 0 h 2993"/>
                <a:gd name="T54" fmla="*/ 0 w 3538"/>
                <a:gd name="T55" fmla="*/ 0 h 2993"/>
                <a:gd name="T56" fmla="*/ 0 w 3538"/>
                <a:gd name="T57" fmla="*/ 0 h 2993"/>
                <a:gd name="T58" fmla="*/ 0 w 3538"/>
                <a:gd name="T59" fmla="*/ 0 h 2993"/>
                <a:gd name="T60" fmla="*/ 0 w 3538"/>
                <a:gd name="T61" fmla="*/ 0 h 2993"/>
                <a:gd name="T62" fmla="*/ 0 w 3538"/>
                <a:gd name="T63" fmla="*/ 0 h 2993"/>
                <a:gd name="T64" fmla="*/ 0 w 3538"/>
                <a:gd name="T65" fmla="*/ 0 h 2993"/>
                <a:gd name="T66" fmla="*/ 0 w 3538"/>
                <a:gd name="T67" fmla="*/ 0 h 2993"/>
                <a:gd name="T68" fmla="*/ 0 w 3538"/>
                <a:gd name="T69" fmla="*/ 0 h 2993"/>
                <a:gd name="T70" fmla="*/ 0 w 3538"/>
                <a:gd name="T71" fmla="*/ 0 h 2993"/>
                <a:gd name="T72" fmla="*/ 0 w 3538"/>
                <a:gd name="T73" fmla="*/ 0 h 2993"/>
                <a:gd name="T74" fmla="*/ 0 w 3538"/>
                <a:gd name="T75" fmla="*/ 0 h 2993"/>
                <a:gd name="T76" fmla="*/ 0 w 3538"/>
                <a:gd name="T77" fmla="*/ 0 h 2993"/>
                <a:gd name="T78" fmla="*/ 0 w 3538"/>
                <a:gd name="T79" fmla="*/ 0 h 2993"/>
                <a:gd name="T80" fmla="*/ 0 w 3538"/>
                <a:gd name="T81" fmla="*/ 0 h 2993"/>
                <a:gd name="T82" fmla="*/ 0 w 3538"/>
                <a:gd name="T83" fmla="*/ 0 h 2993"/>
                <a:gd name="T84" fmla="*/ 0 w 3538"/>
                <a:gd name="T85" fmla="*/ 0 h 2993"/>
                <a:gd name="T86" fmla="*/ 0 w 3538"/>
                <a:gd name="T87" fmla="*/ 0 h 2993"/>
                <a:gd name="T88" fmla="*/ 0 w 3538"/>
                <a:gd name="T89" fmla="*/ 0 h 2993"/>
                <a:gd name="T90" fmla="*/ 0 w 3538"/>
                <a:gd name="T91" fmla="*/ 0 h 2993"/>
                <a:gd name="T92" fmla="*/ 0 w 3538"/>
                <a:gd name="T93" fmla="*/ 0 h 2993"/>
                <a:gd name="T94" fmla="*/ 0 w 3538"/>
                <a:gd name="T95" fmla="*/ 0 h 2993"/>
                <a:gd name="T96" fmla="*/ 0 w 3538"/>
                <a:gd name="T97" fmla="*/ 0 h 2993"/>
                <a:gd name="T98" fmla="*/ 0 w 3538"/>
                <a:gd name="T99" fmla="*/ 0 h 2993"/>
                <a:gd name="T100" fmla="*/ 0 w 3538"/>
                <a:gd name="T101" fmla="*/ 0 h 2993"/>
                <a:gd name="T102" fmla="*/ 0 w 3538"/>
                <a:gd name="T103" fmla="*/ 0 h 2993"/>
                <a:gd name="T104" fmla="*/ 0 w 3538"/>
                <a:gd name="T105" fmla="*/ 0 h 2993"/>
                <a:gd name="T106" fmla="*/ 0 w 3538"/>
                <a:gd name="T107" fmla="*/ 0 h 2993"/>
                <a:gd name="T108" fmla="*/ 0 w 3538"/>
                <a:gd name="T109" fmla="*/ 0 h 2993"/>
                <a:gd name="T110" fmla="*/ 0 w 3538"/>
                <a:gd name="T111" fmla="*/ 0 h 2993"/>
                <a:gd name="T112" fmla="*/ 0 w 3538"/>
                <a:gd name="T113" fmla="*/ 0 h 2993"/>
                <a:gd name="T114" fmla="*/ 0 w 3538"/>
                <a:gd name="T115" fmla="*/ 0 h 2993"/>
                <a:gd name="T116" fmla="*/ 0 w 3538"/>
                <a:gd name="T117" fmla="*/ 0 h 2993"/>
                <a:gd name="T118" fmla="*/ 0 w 3538"/>
                <a:gd name="T119" fmla="*/ 0 h 2993"/>
                <a:gd name="T120" fmla="*/ 0 w 3538"/>
                <a:gd name="T121" fmla="*/ 0 h 2993"/>
                <a:gd name="T122" fmla="*/ 0 w 3538"/>
                <a:gd name="T123" fmla="*/ 0 h 2993"/>
                <a:gd name="T124" fmla="*/ 0 w 3538"/>
                <a:gd name="T125" fmla="*/ 0 h 299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38"/>
                <a:gd name="T190" fmla="*/ 0 h 2993"/>
                <a:gd name="T191" fmla="*/ 3538 w 3538"/>
                <a:gd name="T192" fmla="*/ 2993 h 299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38" h="2993">
                  <a:moveTo>
                    <a:pt x="3049" y="89"/>
                  </a:moveTo>
                  <a:lnTo>
                    <a:pt x="3044" y="98"/>
                  </a:lnTo>
                  <a:lnTo>
                    <a:pt x="3040" y="103"/>
                  </a:lnTo>
                  <a:lnTo>
                    <a:pt x="3033" y="105"/>
                  </a:lnTo>
                  <a:lnTo>
                    <a:pt x="3026" y="107"/>
                  </a:lnTo>
                  <a:lnTo>
                    <a:pt x="3019" y="105"/>
                  </a:lnTo>
                  <a:lnTo>
                    <a:pt x="3012" y="104"/>
                  </a:lnTo>
                  <a:lnTo>
                    <a:pt x="3000" y="99"/>
                  </a:lnTo>
                  <a:lnTo>
                    <a:pt x="2986" y="97"/>
                  </a:lnTo>
                  <a:lnTo>
                    <a:pt x="2995" y="103"/>
                  </a:lnTo>
                  <a:lnTo>
                    <a:pt x="3003" y="110"/>
                  </a:lnTo>
                  <a:lnTo>
                    <a:pt x="3011" y="115"/>
                  </a:lnTo>
                  <a:lnTo>
                    <a:pt x="3019" y="122"/>
                  </a:lnTo>
                  <a:lnTo>
                    <a:pt x="3024" y="126"/>
                  </a:lnTo>
                  <a:lnTo>
                    <a:pt x="3030" y="130"/>
                  </a:lnTo>
                  <a:lnTo>
                    <a:pt x="3037" y="135"/>
                  </a:lnTo>
                  <a:lnTo>
                    <a:pt x="3041" y="141"/>
                  </a:lnTo>
                  <a:lnTo>
                    <a:pt x="3043" y="143"/>
                  </a:lnTo>
                  <a:lnTo>
                    <a:pt x="3043" y="147"/>
                  </a:lnTo>
                  <a:lnTo>
                    <a:pt x="3044" y="151"/>
                  </a:lnTo>
                  <a:lnTo>
                    <a:pt x="3046" y="154"/>
                  </a:lnTo>
                  <a:lnTo>
                    <a:pt x="3050" y="158"/>
                  </a:lnTo>
                  <a:lnTo>
                    <a:pt x="3055" y="162"/>
                  </a:lnTo>
                  <a:lnTo>
                    <a:pt x="3059" y="163"/>
                  </a:lnTo>
                  <a:lnTo>
                    <a:pt x="3065" y="167"/>
                  </a:lnTo>
                  <a:lnTo>
                    <a:pt x="3071" y="173"/>
                  </a:lnTo>
                  <a:lnTo>
                    <a:pt x="3073" y="176"/>
                  </a:lnTo>
                  <a:lnTo>
                    <a:pt x="3073" y="179"/>
                  </a:lnTo>
                  <a:lnTo>
                    <a:pt x="3073" y="180"/>
                  </a:lnTo>
                  <a:lnTo>
                    <a:pt x="3074" y="181"/>
                  </a:lnTo>
                  <a:lnTo>
                    <a:pt x="3076" y="182"/>
                  </a:lnTo>
                  <a:lnTo>
                    <a:pt x="3084" y="181"/>
                  </a:lnTo>
                  <a:lnTo>
                    <a:pt x="3095" y="181"/>
                  </a:lnTo>
                  <a:lnTo>
                    <a:pt x="3101" y="181"/>
                  </a:lnTo>
                  <a:lnTo>
                    <a:pt x="3106" y="181"/>
                  </a:lnTo>
                  <a:lnTo>
                    <a:pt x="3110" y="181"/>
                  </a:lnTo>
                  <a:lnTo>
                    <a:pt x="3114" y="184"/>
                  </a:lnTo>
                  <a:lnTo>
                    <a:pt x="3119" y="187"/>
                  </a:lnTo>
                  <a:lnTo>
                    <a:pt x="3125" y="192"/>
                  </a:lnTo>
                  <a:lnTo>
                    <a:pt x="3127" y="195"/>
                  </a:lnTo>
                  <a:lnTo>
                    <a:pt x="3128" y="198"/>
                  </a:lnTo>
                  <a:lnTo>
                    <a:pt x="3130" y="201"/>
                  </a:lnTo>
                  <a:lnTo>
                    <a:pt x="3131" y="204"/>
                  </a:lnTo>
                  <a:lnTo>
                    <a:pt x="3130" y="209"/>
                  </a:lnTo>
                  <a:lnTo>
                    <a:pt x="3127" y="214"/>
                  </a:lnTo>
                  <a:lnTo>
                    <a:pt x="3126" y="220"/>
                  </a:lnTo>
                  <a:lnTo>
                    <a:pt x="3123" y="225"/>
                  </a:lnTo>
                  <a:lnTo>
                    <a:pt x="3123" y="233"/>
                  </a:lnTo>
                  <a:lnTo>
                    <a:pt x="3121" y="239"/>
                  </a:lnTo>
                  <a:lnTo>
                    <a:pt x="3119" y="244"/>
                  </a:lnTo>
                  <a:lnTo>
                    <a:pt x="3115" y="247"/>
                  </a:lnTo>
                  <a:lnTo>
                    <a:pt x="3109" y="255"/>
                  </a:lnTo>
                  <a:lnTo>
                    <a:pt x="3103" y="262"/>
                  </a:lnTo>
                  <a:lnTo>
                    <a:pt x="3100" y="263"/>
                  </a:lnTo>
                  <a:lnTo>
                    <a:pt x="3095" y="266"/>
                  </a:lnTo>
                  <a:lnTo>
                    <a:pt x="3088" y="268"/>
                  </a:lnTo>
                  <a:lnTo>
                    <a:pt x="3079" y="269"/>
                  </a:lnTo>
                  <a:lnTo>
                    <a:pt x="3071" y="271"/>
                  </a:lnTo>
                  <a:lnTo>
                    <a:pt x="3063" y="272"/>
                  </a:lnTo>
                  <a:lnTo>
                    <a:pt x="3056" y="272"/>
                  </a:lnTo>
                  <a:lnTo>
                    <a:pt x="3052" y="271"/>
                  </a:lnTo>
                  <a:lnTo>
                    <a:pt x="3046" y="268"/>
                  </a:lnTo>
                  <a:lnTo>
                    <a:pt x="3037" y="263"/>
                  </a:lnTo>
                  <a:lnTo>
                    <a:pt x="3032" y="262"/>
                  </a:lnTo>
                  <a:lnTo>
                    <a:pt x="3028" y="261"/>
                  </a:lnTo>
                  <a:lnTo>
                    <a:pt x="3026" y="262"/>
                  </a:lnTo>
                  <a:lnTo>
                    <a:pt x="3024" y="262"/>
                  </a:lnTo>
                  <a:lnTo>
                    <a:pt x="3023" y="263"/>
                  </a:lnTo>
                  <a:lnTo>
                    <a:pt x="3023" y="266"/>
                  </a:lnTo>
                  <a:lnTo>
                    <a:pt x="3023" y="268"/>
                  </a:lnTo>
                  <a:lnTo>
                    <a:pt x="3022" y="271"/>
                  </a:lnTo>
                  <a:lnTo>
                    <a:pt x="3019" y="272"/>
                  </a:lnTo>
                  <a:lnTo>
                    <a:pt x="3016" y="274"/>
                  </a:lnTo>
                  <a:lnTo>
                    <a:pt x="3010" y="275"/>
                  </a:lnTo>
                  <a:lnTo>
                    <a:pt x="3003" y="275"/>
                  </a:lnTo>
                  <a:lnTo>
                    <a:pt x="2995" y="269"/>
                  </a:lnTo>
                  <a:lnTo>
                    <a:pt x="2981" y="262"/>
                  </a:lnTo>
                  <a:lnTo>
                    <a:pt x="2974" y="262"/>
                  </a:lnTo>
                  <a:lnTo>
                    <a:pt x="2968" y="264"/>
                  </a:lnTo>
                  <a:lnTo>
                    <a:pt x="2963" y="268"/>
                  </a:lnTo>
                  <a:lnTo>
                    <a:pt x="2957" y="271"/>
                  </a:lnTo>
                  <a:lnTo>
                    <a:pt x="2948" y="271"/>
                  </a:lnTo>
                  <a:lnTo>
                    <a:pt x="2940" y="271"/>
                  </a:lnTo>
                  <a:lnTo>
                    <a:pt x="2922" y="271"/>
                  </a:lnTo>
                  <a:lnTo>
                    <a:pt x="2898" y="269"/>
                  </a:lnTo>
                  <a:lnTo>
                    <a:pt x="2887" y="271"/>
                  </a:lnTo>
                  <a:lnTo>
                    <a:pt x="2876" y="271"/>
                  </a:lnTo>
                  <a:lnTo>
                    <a:pt x="2866" y="272"/>
                  </a:lnTo>
                  <a:lnTo>
                    <a:pt x="2859" y="274"/>
                  </a:lnTo>
                  <a:lnTo>
                    <a:pt x="2882" y="274"/>
                  </a:lnTo>
                  <a:lnTo>
                    <a:pt x="2906" y="275"/>
                  </a:lnTo>
                  <a:lnTo>
                    <a:pt x="2928" y="278"/>
                  </a:lnTo>
                  <a:lnTo>
                    <a:pt x="2947" y="283"/>
                  </a:lnTo>
                  <a:lnTo>
                    <a:pt x="2959" y="285"/>
                  </a:lnTo>
                  <a:lnTo>
                    <a:pt x="2969" y="288"/>
                  </a:lnTo>
                  <a:lnTo>
                    <a:pt x="2980" y="289"/>
                  </a:lnTo>
                  <a:lnTo>
                    <a:pt x="2991" y="293"/>
                  </a:lnTo>
                  <a:lnTo>
                    <a:pt x="3001" y="294"/>
                  </a:lnTo>
                  <a:lnTo>
                    <a:pt x="3011" y="296"/>
                  </a:lnTo>
                  <a:lnTo>
                    <a:pt x="3022" y="299"/>
                  </a:lnTo>
                  <a:lnTo>
                    <a:pt x="3033" y="302"/>
                  </a:lnTo>
                  <a:lnTo>
                    <a:pt x="3046" y="307"/>
                  </a:lnTo>
                  <a:lnTo>
                    <a:pt x="3060" y="312"/>
                  </a:lnTo>
                  <a:lnTo>
                    <a:pt x="3060" y="318"/>
                  </a:lnTo>
                  <a:lnTo>
                    <a:pt x="3059" y="324"/>
                  </a:lnTo>
                  <a:lnTo>
                    <a:pt x="3050" y="327"/>
                  </a:lnTo>
                  <a:lnTo>
                    <a:pt x="3040" y="329"/>
                  </a:lnTo>
                  <a:lnTo>
                    <a:pt x="3029" y="331"/>
                  </a:lnTo>
                  <a:lnTo>
                    <a:pt x="3021" y="333"/>
                  </a:lnTo>
                  <a:lnTo>
                    <a:pt x="3016" y="334"/>
                  </a:lnTo>
                  <a:lnTo>
                    <a:pt x="3011" y="334"/>
                  </a:lnTo>
                  <a:lnTo>
                    <a:pt x="3005" y="332"/>
                  </a:lnTo>
                  <a:lnTo>
                    <a:pt x="2997" y="329"/>
                  </a:lnTo>
                  <a:lnTo>
                    <a:pt x="2985" y="324"/>
                  </a:lnTo>
                  <a:lnTo>
                    <a:pt x="2974" y="322"/>
                  </a:lnTo>
                  <a:lnTo>
                    <a:pt x="2964" y="322"/>
                  </a:lnTo>
                  <a:lnTo>
                    <a:pt x="2955" y="322"/>
                  </a:lnTo>
                  <a:lnTo>
                    <a:pt x="2945" y="322"/>
                  </a:lnTo>
                  <a:lnTo>
                    <a:pt x="2936" y="323"/>
                  </a:lnTo>
                  <a:lnTo>
                    <a:pt x="2945" y="324"/>
                  </a:lnTo>
                  <a:lnTo>
                    <a:pt x="2959" y="329"/>
                  </a:lnTo>
                  <a:lnTo>
                    <a:pt x="2974" y="333"/>
                  </a:lnTo>
                  <a:lnTo>
                    <a:pt x="2980" y="334"/>
                  </a:lnTo>
                  <a:lnTo>
                    <a:pt x="2986" y="337"/>
                  </a:lnTo>
                  <a:lnTo>
                    <a:pt x="2996" y="340"/>
                  </a:lnTo>
                  <a:lnTo>
                    <a:pt x="3007" y="343"/>
                  </a:lnTo>
                  <a:lnTo>
                    <a:pt x="3015" y="344"/>
                  </a:lnTo>
                  <a:lnTo>
                    <a:pt x="3023" y="340"/>
                  </a:lnTo>
                  <a:lnTo>
                    <a:pt x="3034" y="337"/>
                  </a:lnTo>
                  <a:lnTo>
                    <a:pt x="3044" y="337"/>
                  </a:lnTo>
                  <a:lnTo>
                    <a:pt x="3054" y="337"/>
                  </a:lnTo>
                  <a:lnTo>
                    <a:pt x="3063" y="338"/>
                  </a:lnTo>
                  <a:lnTo>
                    <a:pt x="3073" y="340"/>
                  </a:lnTo>
                  <a:lnTo>
                    <a:pt x="3076" y="342"/>
                  </a:lnTo>
                  <a:lnTo>
                    <a:pt x="3077" y="344"/>
                  </a:lnTo>
                  <a:lnTo>
                    <a:pt x="3078" y="348"/>
                  </a:lnTo>
                  <a:lnTo>
                    <a:pt x="3078" y="351"/>
                  </a:lnTo>
                  <a:lnTo>
                    <a:pt x="3076" y="359"/>
                  </a:lnTo>
                  <a:lnTo>
                    <a:pt x="3073" y="365"/>
                  </a:lnTo>
                  <a:lnTo>
                    <a:pt x="3072" y="370"/>
                  </a:lnTo>
                  <a:lnTo>
                    <a:pt x="3071" y="375"/>
                  </a:lnTo>
                  <a:lnTo>
                    <a:pt x="3070" y="376"/>
                  </a:lnTo>
                  <a:lnTo>
                    <a:pt x="3067" y="378"/>
                  </a:lnTo>
                  <a:lnTo>
                    <a:pt x="3065" y="383"/>
                  </a:lnTo>
                  <a:lnTo>
                    <a:pt x="3061" y="387"/>
                  </a:lnTo>
                  <a:lnTo>
                    <a:pt x="3057" y="387"/>
                  </a:lnTo>
                  <a:lnTo>
                    <a:pt x="3050" y="384"/>
                  </a:lnTo>
                  <a:lnTo>
                    <a:pt x="3044" y="382"/>
                  </a:lnTo>
                  <a:lnTo>
                    <a:pt x="3040" y="381"/>
                  </a:lnTo>
                  <a:lnTo>
                    <a:pt x="3033" y="378"/>
                  </a:lnTo>
                  <a:lnTo>
                    <a:pt x="3024" y="379"/>
                  </a:lnTo>
                  <a:lnTo>
                    <a:pt x="3022" y="379"/>
                  </a:lnTo>
                  <a:lnTo>
                    <a:pt x="3019" y="382"/>
                  </a:lnTo>
                  <a:lnTo>
                    <a:pt x="3019" y="384"/>
                  </a:lnTo>
                  <a:lnTo>
                    <a:pt x="3018" y="387"/>
                  </a:lnTo>
                  <a:lnTo>
                    <a:pt x="3013" y="389"/>
                  </a:lnTo>
                  <a:lnTo>
                    <a:pt x="3007" y="392"/>
                  </a:lnTo>
                  <a:lnTo>
                    <a:pt x="3003" y="393"/>
                  </a:lnTo>
                  <a:lnTo>
                    <a:pt x="2999" y="395"/>
                  </a:lnTo>
                  <a:lnTo>
                    <a:pt x="2994" y="397"/>
                  </a:lnTo>
                  <a:lnTo>
                    <a:pt x="2991" y="400"/>
                  </a:lnTo>
                  <a:lnTo>
                    <a:pt x="2988" y="403"/>
                  </a:lnTo>
                  <a:lnTo>
                    <a:pt x="2985" y="404"/>
                  </a:lnTo>
                  <a:lnTo>
                    <a:pt x="2980" y="405"/>
                  </a:lnTo>
                  <a:lnTo>
                    <a:pt x="2974" y="408"/>
                  </a:lnTo>
                  <a:lnTo>
                    <a:pt x="2969" y="409"/>
                  </a:lnTo>
                  <a:lnTo>
                    <a:pt x="2963" y="413"/>
                  </a:lnTo>
                  <a:lnTo>
                    <a:pt x="2957" y="417"/>
                  </a:lnTo>
                  <a:lnTo>
                    <a:pt x="2953" y="421"/>
                  </a:lnTo>
                  <a:lnTo>
                    <a:pt x="2966" y="422"/>
                  </a:lnTo>
                  <a:lnTo>
                    <a:pt x="2979" y="424"/>
                  </a:lnTo>
                  <a:lnTo>
                    <a:pt x="2986" y="424"/>
                  </a:lnTo>
                  <a:lnTo>
                    <a:pt x="2992" y="426"/>
                  </a:lnTo>
                  <a:lnTo>
                    <a:pt x="2996" y="427"/>
                  </a:lnTo>
                  <a:lnTo>
                    <a:pt x="2999" y="430"/>
                  </a:lnTo>
                  <a:lnTo>
                    <a:pt x="3001" y="432"/>
                  </a:lnTo>
                  <a:lnTo>
                    <a:pt x="3001" y="435"/>
                  </a:lnTo>
                  <a:lnTo>
                    <a:pt x="3002" y="438"/>
                  </a:lnTo>
                  <a:lnTo>
                    <a:pt x="3006" y="442"/>
                  </a:lnTo>
                  <a:lnTo>
                    <a:pt x="3010" y="444"/>
                  </a:lnTo>
                  <a:lnTo>
                    <a:pt x="3013" y="447"/>
                  </a:lnTo>
                  <a:lnTo>
                    <a:pt x="3017" y="448"/>
                  </a:lnTo>
                  <a:lnTo>
                    <a:pt x="3023" y="447"/>
                  </a:lnTo>
                  <a:lnTo>
                    <a:pt x="3028" y="447"/>
                  </a:lnTo>
                  <a:lnTo>
                    <a:pt x="3032" y="444"/>
                  </a:lnTo>
                  <a:lnTo>
                    <a:pt x="3033" y="442"/>
                  </a:lnTo>
                  <a:lnTo>
                    <a:pt x="3037" y="442"/>
                  </a:lnTo>
                  <a:lnTo>
                    <a:pt x="3041" y="442"/>
                  </a:lnTo>
                  <a:lnTo>
                    <a:pt x="3049" y="442"/>
                  </a:lnTo>
                  <a:lnTo>
                    <a:pt x="3052" y="442"/>
                  </a:lnTo>
                  <a:lnTo>
                    <a:pt x="3055" y="443"/>
                  </a:lnTo>
                  <a:lnTo>
                    <a:pt x="3056" y="444"/>
                  </a:lnTo>
                  <a:lnTo>
                    <a:pt x="3057" y="447"/>
                  </a:lnTo>
                  <a:lnTo>
                    <a:pt x="3057" y="449"/>
                  </a:lnTo>
                  <a:lnTo>
                    <a:pt x="3057" y="452"/>
                  </a:lnTo>
                  <a:lnTo>
                    <a:pt x="3057" y="460"/>
                  </a:lnTo>
                  <a:lnTo>
                    <a:pt x="3057" y="468"/>
                  </a:lnTo>
                  <a:lnTo>
                    <a:pt x="3050" y="486"/>
                  </a:lnTo>
                  <a:lnTo>
                    <a:pt x="3055" y="495"/>
                  </a:lnTo>
                  <a:lnTo>
                    <a:pt x="3071" y="496"/>
                  </a:lnTo>
                  <a:lnTo>
                    <a:pt x="3081" y="499"/>
                  </a:lnTo>
                  <a:lnTo>
                    <a:pt x="3087" y="506"/>
                  </a:lnTo>
                  <a:lnTo>
                    <a:pt x="3088" y="513"/>
                  </a:lnTo>
                  <a:lnTo>
                    <a:pt x="3090" y="520"/>
                  </a:lnTo>
                  <a:lnTo>
                    <a:pt x="3090" y="526"/>
                  </a:lnTo>
                  <a:lnTo>
                    <a:pt x="3092" y="530"/>
                  </a:lnTo>
                  <a:lnTo>
                    <a:pt x="3084" y="536"/>
                  </a:lnTo>
                  <a:lnTo>
                    <a:pt x="3084" y="541"/>
                  </a:lnTo>
                  <a:lnTo>
                    <a:pt x="3087" y="542"/>
                  </a:lnTo>
                  <a:lnTo>
                    <a:pt x="3089" y="542"/>
                  </a:lnTo>
                  <a:lnTo>
                    <a:pt x="3090" y="542"/>
                  </a:lnTo>
                  <a:lnTo>
                    <a:pt x="3092" y="542"/>
                  </a:lnTo>
                  <a:lnTo>
                    <a:pt x="3093" y="544"/>
                  </a:lnTo>
                  <a:lnTo>
                    <a:pt x="3094" y="545"/>
                  </a:lnTo>
                  <a:lnTo>
                    <a:pt x="3095" y="546"/>
                  </a:lnTo>
                  <a:lnTo>
                    <a:pt x="3097" y="547"/>
                  </a:lnTo>
                  <a:lnTo>
                    <a:pt x="3098" y="550"/>
                  </a:lnTo>
                  <a:lnTo>
                    <a:pt x="3098" y="552"/>
                  </a:lnTo>
                  <a:lnTo>
                    <a:pt x="3098" y="555"/>
                  </a:lnTo>
                  <a:lnTo>
                    <a:pt x="3097" y="558"/>
                  </a:lnTo>
                  <a:lnTo>
                    <a:pt x="3095" y="561"/>
                  </a:lnTo>
                  <a:lnTo>
                    <a:pt x="3094" y="561"/>
                  </a:lnTo>
                  <a:lnTo>
                    <a:pt x="3093" y="561"/>
                  </a:lnTo>
                  <a:lnTo>
                    <a:pt x="3092" y="561"/>
                  </a:lnTo>
                  <a:lnTo>
                    <a:pt x="3090" y="561"/>
                  </a:lnTo>
                  <a:lnTo>
                    <a:pt x="3084" y="563"/>
                  </a:lnTo>
                  <a:lnTo>
                    <a:pt x="3087" y="563"/>
                  </a:lnTo>
                  <a:lnTo>
                    <a:pt x="3089" y="566"/>
                  </a:lnTo>
                  <a:lnTo>
                    <a:pt x="3090" y="566"/>
                  </a:lnTo>
                  <a:lnTo>
                    <a:pt x="3092" y="567"/>
                  </a:lnTo>
                  <a:lnTo>
                    <a:pt x="3093" y="567"/>
                  </a:lnTo>
                  <a:lnTo>
                    <a:pt x="3094" y="568"/>
                  </a:lnTo>
                  <a:lnTo>
                    <a:pt x="3095" y="568"/>
                  </a:lnTo>
                  <a:lnTo>
                    <a:pt x="3097" y="569"/>
                  </a:lnTo>
                  <a:lnTo>
                    <a:pt x="3099" y="569"/>
                  </a:lnTo>
                  <a:lnTo>
                    <a:pt x="3101" y="572"/>
                  </a:lnTo>
                  <a:lnTo>
                    <a:pt x="3103" y="573"/>
                  </a:lnTo>
                  <a:lnTo>
                    <a:pt x="3108" y="577"/>
                  </a:lnTo>
                  <a:lnTo>
                    <a:pt x="3110" y="579"/>
                  </a:lnTo>
                  <a:lnTo>
                    <a:pt x="3110" y="580"/>
                  </a:lnTo>
                  <a:lnTo>
                    <a:pt x="3111" y="581"/>
                  </a:lnTo>
                  <a:lnTo>
                    <a:pt x="3111" y="583"/>
                  </a:lnTo>
                  <a:lnTo>
                    <a:pt x="3112" y="584"/>
                  </a:lnTo>
                  <a:lnTo>
                    <a:pt x="3114" y="585"/>
                  </a:lnTo>
                  <a:lnTo>
                    <a:pt x="3114" y="586"/>
                  </a:lnTo>
                  <a:lnTo>
                    <a:pt x="3115" y="586"/>
                  </a:lnTo>
                  <a:lnTo>
                    <a:pt x="3115" y="588"/>
                  </a:lnTo>
                  <a:lnTo>
                    <a:pt x="3115" y="589"/>
                  </a:lnTo>
                  <a:lnTo>
                    <a:pt x="3115" y="590"/>
                  </a:lnTo>
                  <a:lnTo>
                    <a:pt x="3115" y="591"/>
                  </a:lnTo>
                  <a:lnTo>
                    <a:pt x="3115" y="592"/>
                  </a:lnTo>
                  <a:lnTo>
                    <a:pt x="3115" y="594"/>
                  </a:lnTo>
                  <a:lnTo>
                    <a:pt x="3116" y="594"/>
                  </a:lnTo>
                  <a:lnTo>
                    <a:pt x="3116" y="595"/>
                  </a:lnTo>
                  <a:lnTo>
                    <a:pt x="3117" y="596"/>
                  </a:lnTo>
                  <a:lnTo>
                    <a:pt x="3117" y="600"/>
                  </a:lnTo>
                  <a:lnTo>
                    <a:pt x="3117" y="603"/>
                  </a:lnTo>
                  <a:lnTo>
                    <a:pt x="3119" y="608"/>
                  </a:lnTo>
                  <a:lnTo>
                    <a:pt x="3120" y="613"/>
                  </a:lnTo>
                  <a:lnTo>
                    <a:pt x="3123" y="617"/>
                  </a:lnTo>
                  <a:lnTo>
                    <a:pt x="3127" y="621"/>
                  </a:lnTo>
                  <a:lnTo>
                    <a:pt x="3134" y="627"/>
                  </a:lnTo>
                  <a:lnTo>
                    <a:pt x="3139" y="633"/>
                  </a:lnTo>
                  <a:lnTo>
                    <a:pt x="3144" y="640"/>
                  </a:lnTo>
                  <a:lnTo>
                    <a:pt x="3150" y="645"/>
                  </a:lnTo>
                  <a:lnTo>
                    <a:pt x="3155" y="656"/>
                  </a:lnTo>
                  <a:lnTo>
                    <a:pt x="3159" y="670"/>
                  </a:lnTo>
                  <a:lnTo>
                    <a:pt x="3163" y="671"/>
                  </a:lnTo>
                  <a:lnTo>
                    <a:pt x="3169" y="673"/>
                  </a:lnTo>
                  <a:lnTo>
                    <a:pt x="3174" y="677"/>
                  </a:lnTo>
                  <a:lnTo>
                    <a:pt x="3177" y="681"/>
                  </a:lnTo>
                  <a:lnTo>
                    <a:pt x="3183" y="687"/>
                  </a:lnTo>
                  <a:lnTo>
                    <a:pt x="3190" y="693"/>
                  </a:lnTo>
                  <a:lnTo>
                    <a:pt x="3191" y="694"/>
                  </a:lnTo>
                  <a:lnTo>
                    <a:pt x="3193" y="695"/>
                  </a:lnTo>
                  <a:lnTo>
                    <a:pt x="3194" y="696"/>
                  </a:lnTo>
                  <a:lnTo>
                    <a:pt x="3196" y="698"/>
                  </a:lnTo>
                  <a:lnTo>
                    <a:pt x="3194" y="698"/>
                  </a:lnTo>
                  <a:lnTo>
                    <a:pt x="3192" y="699"/>
                  </a:lnTo>
                  <a:lnTo>
                    <a:pt x="3190" y="699"/>
                  </a:lnTo>
                  <a:lnTo>
                    <a:pt x="3188" y="700"/>
                  </a:lnTo>
                  <a:lnTo>
                    <a:pt x="3188" y="701"/>
                  </a:lnTo>
                  <a:lnTo>
                    <a:pt x="3190" y="703"/>
                  </a:lnTo>
                  <a:lnTo>
                    <a:pt x="3192" y="705"/>
                  </a:lnTo>
                  <a:lnTo>
                    <a:pt x="3196" y="706"/>
                  </a:lnTo>
                  <a:lnTo>
                    <a:pt x="3201" y="708"/>
                  </a:lnTo>
                  <a:lnTo>
                    <a:pt x="3207" y="711"/>
                  </a:lnTo>
                  <a:lnTo>
                    <a:pt x="3213" y="715"/>
                  </a:lnTo>
                  <a:lnTo>
                    <a:pt x="3215" y="719"/>
                  </a:lnTo>
                  <a:lnTo>
                    <a:pt x="3215" y="721"/>
                  </a:lnTo>
                  <a:lnTo>
                    <a:pt x="3215" y="723"/>
                  </a:lnTo>
                  <a:lnTo>
                    <a:pt x="3218" y="731"/>
                  </a:lnTo>
                  <a:lnTo>
                    <a:pt x="3223" y="739"/>
                  </a:lnTo>
                  <a:lnTo>
                    <a:pt x="3223" y="745"/>
                  </a:lnTo>
                  <a:lnTo>
                    <a:pt x="3221" y="752"/>
                  </a:lnTo>
                  <a:lnTo>
                    <a:pt x="3216" y="755"/>
                  </a:lnTo>
                  <a:lnTo>
                    <a:pt x="3212" y="759"/>
                  </a:lnTo>
                  <a:lnTo>
                    <a:pt x="3207" y="763"/>
                  </a:lnTo>
                  <a:lnTo>
                    <a:pt x="3201" y="765"/>
                  </a:lnTo>
                  <a:lnTo>
                    <a:pt x="3193" y="767"/>
                  </a:lnTo>
                  <a:lnTo>
                    <a:pt x="3186" y="769"/>
                  </a:lnTo>
                  <a:lnTo>
                    <a:pt x="3182" y="770"/>
                  </a:lnTo>
                  <a:lnTo>
                    <a:pt x="3177" y="771"/>
                  </a:lnTo>
                  <a:lnTo>
                    <a:pt x="3172" y="772"/>
                  </a:lnTo>
                  <a:lnTo>
                    <a:pt x="3167" y="775"/>
                  </a:lnTo>
                  <a:lnTo>
                    <a:pt x="3163" y="778"/>
                  </a:lnTo>
                  <a:lnTo>
                    <a:pt x="3159" y="783"/>
                  </a:lnTo>
                  <a:lnTo>
                    <a:pt x="3166" y="783"/>
                  </a:lnTo>
                  <a:lnTo>
                    <a:pt x="3174" y="786"/>
                  </a:lnTo>
                  <a:lnTo>
                    <a:pt x="3172" y="793"/>
                  </a:lnTo>
                  <a:lnTo>
                    <a:pt x="3171" y="799"/>
                  </a:lnTo>
                  <a:lnTo>
                    <a:pt x="3165" y="801"/>
                  </a:lnTo>
                  <a:lnTo>
                    <a:pt x="3160" y="803"/>
                  </a:lnTo>
                  <a:lnTo>
                    <a:pt x="3161" y="805"/>
                  </a:lnTo>
                  <a:lnTo>
                    <a:pt x="3163" y="807"/>
                  </a:lnTo>
                  <a:lnTo>
                    <a:pt x="3164" y="807"/>
                  </a:lnTo>
                  <a:lnTo>
                    <a:pt x="3165" y="807"/>
                  </a:lnTo>
                  <a:lnTo>
                    <a:pt x="3165" y="808"/>
                  </a:lnTo>
                  <a:lnTo>
                    <a:pt x="3165" y="809"/>
                  </a:lnTo>
                  <a:lnTo>
                    <a:pt x="3165" y="813"/>
                  </a:lnTo>
                  <a:lnTo>
                    <a:pt x="3161" y="815"/>
                  </a:lnTo>
                  <a:lnTo>
                    <a:pt x="3159" y="816"/>
                  </a:lnTo>
                  <a:lnTo>
                    <a:pt x="3156" y="819"/>
                  </a:lnTo>
                  <a:lnTo>
                    <a:pt x="3154" y="820"/>
                  </a:lnTo>
                  <a:lnTo>
                    <a:pt x="3150" y="824"/>
                  </a:lnTo>
                  <a:lnTo>
                    <a:pt x="3147" y="825"/>
                  </a:lnTo>
                  <a:lnTo>
                    <a:pt x="3141" y="826"/>
                  </a:lnTo>
                  <a:lnTo>
                    <a:pt x="3137" y="826"/>
                  </a:lnTo>
                  <a:lnTo>
                    <a:pt x="3133" y="826"/>
                  </a:lnTo>
                  <a:lnTo>
                    <a:pt x="3130" y="827"/>
                  </a:lnTo>
                  <a:lnTo>
                    <a:pt x="3126" y="830"/>
                  </a:lnTo>
                  <a:lnTo>
                    <a:pt x="3128" y="831"/>
                  </a:lnTo>
                  <a:lnTo>
                    <a:pt x="3130" y="832"/>
                  </a:lnTo>
                  <a:lnTo>
                    <a:pt x="3131" y="832"/>
                  </a:lnTo>
                  <a:lnTo>
                    <a:pt x="3132" y="832"/>
                  </a:lnTo>
                  <a:lnTo>
                    <a:pt x="3132" y="834"/>
                  </a:lnTo>
                  <a:lnTo>
                    <a:pt x="3132" y="835"/>
                  </a:lnTo>
                  <a:lnTo>
                    <a:pt x="3133" y="835"/>
                  </a:lnTo>
                  <a:lnTo>
                    <a:pt x="3134" y="835"/>
                  </a:lnTo>
                  <a:lnTo>
                    <a:pt x="3137" y="835"/>
                  </a:lnTo>
                  <a:lnTo>
                    <a:pt x="3139" y="836"/>
                  </a:lnTo>
                  <a:lnTo>
                    <a:pt x="3141" y="837"/>
                  </a:lnTo>
                  <a:lnTo>
                    <a:pt x="3143" y="840"/>
                  </a:lnTo>
                  <a:lnTo>
                    <a:pt x="3144" y="842"/>
                  </a:lnTo>
                  <a:lnTo>
                    <a:pt x="3144" y="843"/>
                  </a:lnTo>
                  <a:lnTo>
                    <a:pt x="3145" y="843"/>
                  </a:lnTo>
                  <a:lnTo>
                    <a:pt x="3145" y="845"/>
                  </a:lnTo>
                  <a:lnTo>
                    <a:pt x="3147" y="845"/>
                  </a:lnTo>
                  <a:lnTo>
                    <a:pt x="3147" y="846"/>
                  </a:lnTo>
                  <a:lnTo>
                    <a:pt x="3147" y="847"/>
                  </a:lnTo>
                  <a:lnTo>
                    <a:pt x="3149" y="847"/>
                  </a:lnTo>
                  <a:lnTo>
                    <a:pt x="3149" y="848"/>
                  </a:lnTo>
                  <a:lnTo>
                    <a:pt x="3149" y="849"/>
                  </a:lnTo>
                  <a:lnTo>
                    <a:pt x="3149" y="851"/>
                  </a:lnTo>
                  <a:lnTo>
                    <a:pt x="3150" y="851"/>
                  </a:lnTo>
                  <a:lnTo>
                    <a:pt x="3150" y="852"/>
                  </a:lnTo>
                  <a:lnTo>
                    <a:pt x="3150" y="853"/>
                  </a:lnTo>
                  <a:lnTo>
                    <a:pt x="3150" y="854"/>
                  </a:lnTo>
                  <a:lnTo>
                    <a:pt x="3150" y="856"/>
                  </a:lnTo>
                  <a:lnTo>
                    <a:pt x="3150" y="858"/>
                  </a:lnTo>
                  <a:lnTo>
                    <a:pt x="3150" y="859"/>
                  </a:lnTo>
                  <a:lnTo>
                    <a:pt x="3150" y="860"/>
                  </a:lnTo>
                  <a:lnTo>
                    <a:pt x="3150" y="862"/>
                  </a:lnTo>
                  <a:lnTo>
                    <a:pt x="3150" y="863"/>
                  </a:lnTo>
                  <a:lnTo>
                    <a:pt x="3149" y="864"/>
                  </a:lnTo>
                  <a:lnTo>
                    <a:pt x="3149" y="865"/>
                  </a:lnTo>
                  <a:lnTo>
                    <a:pt x="3149" y="867"/>
                  </a:lnTo>
                  <a:lnTo>
                    <a:pt x="3149" y="868"/>
                  </a:lnTo>
                  <a:lnTo>
                    <a:pt x="3148" y="869"/>
                  </a:lnTo>
                  <a:lnTo>
                    <a:pt x="3147" y="869"/>
                  </a:lnTo>
                  <a:lnTo>
                    <a:pt x="3147" y="870"/>
                  </a:lnTo>
                  <a:lnTo>
                    <a:pt x="3147" y="872"/>
                  </a:lnTo>
                  <a:lnTo>
                    <a:pt x="3149" y="872"/>
                  </a:lnTo>
                  <a:lnTo>
                    <a:pt x="3152" y="873"/>
                  </a:lnTo>
                  <a:lnTo>
                    <a:pt x="3154" y="878"/>
                  </a:lnTo>
                  <a:lnTo>
                    <a:pt x="3155" y="881"/>
                  </a:lnTo>
                  <a:lnTo>
                    <a:pt x="3158" y="885"/>
                  </a:lnTo>
                  <a:lnTo>
                    <a:pt x="3160" y="889"/>
                  </a:lnTo>
                  <a:lnTo>
                    <a:pt x="3166" y="892"/>
                  </a:lnTo>
                  <a:lnTo>
                    <a:pt x="3172" y="897"/>
                  </a:lnTo>
                  <a:lnTo>
                    <a:pt x="3185" y="902"/>
                  </a:lnTo>
                  <a:lnTo>
                    <a:pt x="3199" y="906"/>
                  </a:lnTo>
                  <a:lnTo>
                    <a:pt x="3203" y="906"/>
                  </a:lnTo>
                  <a:lnTo>
                    <a:pt x="3208" y="906"/>
                  </a:lnTo>
                  <a:lnTo>
                    <a:pt x="3212" y="906"/>
                  </a:lnTo>
                  <a:lnTo>
                    <a:pt x="3214" y="908"/>
                  </a:lnTo>
                  <a:lnTo>
                    <a:pt x="3214" y="912"/>
                  </a:lnTo>
                  <a:lnTo>
                    <a:pt x="3214" y="916"/>
                  </a:lnTo>
                  <a:lnTo>
                    <a:pt x="3214" y="922"/>
                  </a:lnTo>
                  <a:lnTo>
                    <a:pt x="3216" y="927"/>
                  </a:lnTo>
                  <a:lnTo>
                    <a:pt x="3219" y="933"/>
                  </a:lnTo>
                  <a:lnTo>
                    <a:pt x="3221" y="938"/>
                  </a:lnTo>
                  <a:lnTo>
                    <a:pt x="3226" y="946"/>
                  </a:lnTo>
                  <a:lnTo>
                    <a:pt x="3230" y="955"/>
                  </a:lnTo>
                  <a:lnTo>
                    <a:pt x="3245" y="965"/>
                  </a:lnTo>
                  <a:lnTo>
                    <a:pt x="3261" y="976"/>
                  </a:lnTo>
                  <a:lnTo>
                    <a:pt x="3279" y="984"/>
                  </a:lnTo>
                  <a:lnTo>
                    <a:pt x="3297" y="994"/>
                  </a:lnTo>
                  <a:lnTo>
                    <a:pt x="3308" y="1001"/>
                  </a:lnTo>
                  <a:lnTo>
                    <a:pt x="3319" y="1009"/>
                  </a:lnTo>
                  <a:lnTo>
                    <a:pt x="3324" y="1010"/>
                  </a:lnTo>
                  <a:lnTo>
                    <a:pt x="3333" y="1012"/>
                  </a:lnTo>
                  <a:lnTo>
                    <a:pt x="3336" y="1015"/>
                  </a:lnTo>
                  <a:lnTo>
                    <a:pt x="3339" y="1016"/>
                  </a:lnTo>
                  <a:lnTo>
                    <a:pt x="3340" y="1017"/>
                  </a:lnTo>
                  <a:lnTo>
                    <a:pt x="3340" y="1018"/>
                  </a:lnTo>
                  <a:lnTo>
                    <a:pt x="3340" y="1021"/>
                  </a:lnTo>
                  <a:lnTo>
                    <a:pt x="3339" y="1022"/>
                  </a:lnTo>
                  <a:lnTo>
                    <a:pt x="3330" y="1023"/>
                  </a:lnTo>
                  <a:lnTo>
                    <a:pt x="3320" y="1026"/>
                  </a:lnTo>
                  <a:lnTo>
                    <a:pt x="3319" y="1027"/>
                  </a:lnTo>
                  <a:lnTo>
                    <a:pt x="3320" y="1029"/>
                  </a:lnTo>
                  <a:lnTo>
                    <a:pt x="3322" y="1032"/>
                  </a:lnTo>
                  <a:lnTo>
                    <a:pt x="3323" y="1034"/>
                  </a:lnTo>
                  <a:lnTo>
                    <a:pt x="3328" y="1037"/>
                  </a:lnTo>
                  <a:lnTo>
                    <a:pt x="3331" y="1039"/>
                  </a:lnTo>
                  <a:lnTo>
                    <a:pt x="3344" y="1040"/>
                  </a:lnTo>
                  <a:lnTo>
                    <a:pt x="3360" y="1045"/>
                  </a:lnTo>
                  <a:lnTo>
                    <a:pt x="3376" y="1051"/>
                  </a:lnTo>
                  <a:lnTo>
                    <a:pt x="3389" y="1055"/>
                  </a:lnTo>
                  <a:lnTo>
                    <a:pt x="3399" y="1061"/>
                  </a:lnTo>
                  <a:lnTo>
                    <a:pt x="3406" y="1067"/>
                  </a:lnTo>
                  <a:lnTo>
                    <a:pt x="3413" y="1073"/>
                  </a:lnTo>
                  <a:lnTo>
                    <a:pt x="3422" y="1080"/>
                  </a:lnTo>
                  <a:lnTo>
                    <a:pt x="3428" y="1083"/>
                  </a:lnTo>
                  <a:lnTo>
                    <a:pt x="3433" y="1087"/>
                  </a:lnTo>
                  <a:lnTo>
                    <a:pt x="3439" y="1093"/>
                  </a:lnTo>
                  <a:lnTo>
                    <a:pt x="3447" y="1100"/>
                  </a:lnTo>
                  <a:lnTo>
                    <a:pt x="3451" y="1103"/>
                  </a:lnTo>
                  <a:lnTo>
                    <a:pt x="3456" y="1105"/>
                  </a:lnTo>
                  <a:lnTo>
                    <a:pt x="3461" y="1110"/>
                  </a:lnTo>
                  <a:lnTo>
                    <a:pt x="3462" y="1114"/>
                  </a:lnTo>
                  <a:lnTo>
                    <a:pt x="3462" y="1116"/>
                  </a:lnTo>
                  <a:lnTo>
                    <a:pt x="3460" y="1119"/>
                  </a:lnTo>
                  <a:lnTo>
                    <a:pt x="3454" y="1121"/>
                  </a:lnTo>
                  <a:lnTo>
                    <a:pt x="3449" y="1125"/>
                  </a:lnTo>
                  <a:lnTo>
                    <a:pt x="3451" y="1125"/>
                  </a:lnTo>
                  <a:lnTo>
                    <a:pt x="3454" y="1126"/>
                  </a:lnTo>
                  <a:lnTo>
                    <a:pt x="3455" y="1127"/>
                  </a:lnTo>
                  <a:lnTo>
                    <a:pt x="3456" y="1127"/>
                  </a:lnTo>
                  <a:lnTo>
                    <a:pt x="3456" y="1129"/>
                  </a:lnTo>
                  <a:lnTo>
                    <a:pt x="3458" y="1129"/>
                  </a:lnTo>
                  <a:lnTo>
                    <a:pt x="3459" y="1129"/>
                  </a:lnTo>
                  <a:lnTo>
                    <a:pt x="3461" y="1130"/>
                  </a:lnTo>
                  <a:lnTo>
                    <a:pt x="3464" y="1130"/>
                  </a:lnTo>
                  <a:lnTo>
                    <a:pt x="3466" y="1131"/>
                  </a:lnTo>
                  <a:lnTo>
                    <a:pt x="3469" y="1132"/>
                  </a:lnTo>
                  <a:lnTo>
                    <a:pt x="3470" y="1135"/>
                  </a:lnTo>
                  <a:lnTo>
                    <a:pt x="3472" y="1137"/>
                  </a:lnTo>
                  <a:lnTo>
                    <a:pt x="3472" y="1138"/>
                  </a:lnTo>
                  <a:lnTo>
                    <a:pt x="3473" y="1138"/>
                  </a:lnTo>
                  <a:lnTo>
                    <a:pt x="3475" y="1141"/>
                  </a:lnTo>
                  <a:lnTo>
                    <a:pt x="3476" y="1142"/>
                  </a:lnTo>
                  <a:lnTo>
                    <a:pt x="3476" y="1143"/>
                  </a:lnTo>
                  <a:lnTo>
                    <a:pt x="3477" y="1144"/>
                  </a:lnTo>
                  <a:lnTo>
                    <a:pt x="3477" y="1146"/>
                  </a:lnTo>
                  <a:lnTo>
                    <a:pt x="3477" y="1147"/>
                  </a:lnTo>
                  <a:lnTo>
                    <a:pt x="3478" y="1148"/>
                  </a:lnTo>
                  <a:lnTo>
                    <a:pt x="3478" y="1149"/>
                  </a:lnTo>
                  <a:lnTo>
                    <a:pt x="3480" y="1149"/>
                  </a:lnTo>
                  <a:lnTo>
                    <a:pt x="3480" y="1152"/>
                  </a:lnTo>
                  <a:lnTo>
                    <a:pt x="3480" y="1153"/>
                  </a:lnTo>
                  <a:lnTo>
                    <a:pt x="3481" y="1155"/>
                  </a:lnTo>
                  <a:lnTo>
                    <a:pt x="3481" y="1158"/>
                  </a:lnTo>
                  <a:lnTo>
                    <a:pt x="3484" y="1160"/>
                  </a:lnTo>
                  <a:lnTo>
                    <a:pt x="3488" y="1164"/>
                  </a:lnTo>
                  <a:lnTo>
                    <a:pt x="3497" y="1162"/>
                  </a:lnTo>
                  <a:lnTo>
                    <a:pt x="3509" y="1162"/>
                  </a:lnTo>
                  <a:lnTo>
                    <a:pt x="3513" y="1163"/>
                  </a:lnTo>
                  <a:lnTo>
                    <a:pt x="3515" y="1165"/>
                  </a:lnTo>
                  <a:lnTo>
                    <a:pt x="3520" y="1165"/>
                  </a:lnTo>
                  <a:lnTo>
                    <a:pt x="3525" y="1165"/>
                  </a:lnTo>
                  <a:lnTo>
                    <a:pt x="3529" y="1165"/>
                  </a:lnTo>
                  <a:lnTo>
                    <a:pt x="3533" y="1165"/>
                  </a:lnTo>
                  <a:lnTo>
                    <a:pt x="3536" y="1166"/>
                  </a:lnTo>
                  <a:lnTo>
                    <a:pt x="3537" y="1166"/>
                  </a:lnTo>
                  <a:lnTo>
                    <a:pt x="3538" y="1169"/>
                  </a:lnTo>
                  <a:lnTo>
                    <a:pt x="3538" y="1170"/>
                  </a:lnTo>
                  <a:lnTo>
                    <a:pt x="3537" y="1179"/>
                  </a:lnTo>
                  <a:lnTo>
                    <a:pt x="3535" y="1186"/>
                  </a:lnTo>
                  <a:lnTo>
                    <a:pt x="3531" y="1190"/>
                  </a:lnTo>
                  <a:lnTo>
                    <a:pt x="3526" y="1195"/>
                  </a:lnTo>
                  <a:lnTo>
                    <a:pt x="3522" y="1200"/>
                  </a:lnTo>
                  <a:lnTo>
                    <a:pt x="3521" y="1204"/>
                  </a:lnTo>
                  <a:lnTo>
                    <a:pt x="3519" y="1212"/>
                  </a:lnTo>
                  <a:lnTo>
                    <a:pt x="3515" y="1219"/>
                  </a:lnTo>
                  <a:lnTo>
                    <a:pt x="3513" y="1222"/>
                  </a:lnTo>
                  <a:lnTo>
                    <a:pt x="3509" y="1223"/>
                  </a:lnTo>
                  <a:lnTo>
                    <a:pt x="3499" y="1224"/>
                  </a:lnTo>
                  <a:lnTo>
                    <a:pt x="3491" y="1226"/>
                  </a:lnTo>
                  <a:lnTo>
                    <a:pt x="3486" y="1233"/>
                  </a:lnTo>
                  <a:lnTo>
                    <a:pt x="3481" y="1237"/>
                  </a:lnTo>
                  <a:lnTo>
                    <a:pt x="3481" y="1242"/>
                  </a:lnTo>
                  <a:lnTo>
                    <a:pt x="3481" y="1247"/>
                  </a:lnTo>
                  <a:lnTo>
                    <a:pt x="3480" y="1250"/>
                  </a:lnTo>
                  <a:lnTo>
                    <a:pt x="3478" y="1252"/>
                  </a:lnTo>
                  <a:lnTo>
                    <a:pt x="3477" y="1253"/>
                  </a:lnTo>
                  <a:lnTo>
                    <a:pt x="3475" y="1253"/>
                  </a:lnTo>
                  <a:lnTo>
                    <a:pt x="3464" y="1252"/>
                  </a:lnTo>
                  <a:lnTo>
                    <a:pt x="3454" y="1248"/>
                  </a:lnTo>
                  <a:lnTo>
                    <a:pt x="3448" y="1244"/>
                  </a:lnTo>
                  <a:lnTo>
                    <a:pt x="3442" y="1239"/>
                  </a:lnTo>
                  <a:lnTo>
                    <a:pt x="3437" y="1234"/>
                  </a:lnTo>
                  <a:lnTo>
                    <a:pt x="3432" y="1233"/>
                  </a:lnTo>
                  <a:lnTo>
                    <a:pt x="3426" y="1234"/>
                  </a:lnTo>
                  <a:lnTo>
                    <a:pt x="3418" y="1237"/>
                  </a:lnTo>
                  <a:lnTo>
                    <a:pt x="3413" y="1239"/>
                  </a:lnTo>
                  <a:lnTo>
                    <a:pt x="3410" y="1240"/>
                  </a:lnTo>
                  <a:lnTo>
                    <a:pt x="3406" y="1241"/>
                  </a:lnTo>
                  <a:lnTo>
                    <a:pt x="3402" y="1244"/>
                  </a:lnTo>
                  <a:lnTo>
                    <a:pt x="3394" y="1245"/>
                  </a:lnTo>
                  <a:lnTo>
                    <a:pt x="3385" y="1247"/>
                  </a:lnTo>
                  <a:lnTo>
                    <a:pt x="3379" y="1247"/>
                  </a:lnTo>
                  <a:lnTo>
                    <a:pt x="3373" y="1245"/>
                  </a:lnTo>
                  <a:lnTo>
                    <a:pt x="3367" y="1242"/>
                  </a:lnTo>
                  <a:lnTo>
                    <a:pt x="3361" y="1241"/>
                  </a:lnTo>
                  <a:lnTo>
                    <a:pt x="3355" y="1241"/>
                  </a:lnTo>
                  <a:lnTo>
                    <a:pt x="3349" y="1241"/>
                  </a:lnTo>
                  <a:lnTo>
                    <a:pt x="3339" y="1242"/>
                  </a:lnTo>
                  <a:lnTo>
                    <a:pt x="3331" y="1246"/>
                  </a:lnTo>
                  <a:lnTo>
                    <a:pt x="3325" y="1250"/>
                  </a:lnTo>
                  <a:lnTo>
                    <a:pt x="3319" y="1251"/>
                  </a:lnTo>
                  <a:lnTo>
                    <a:pt x="3317" y="1248"/>
                  </a:lnTo>
                  <a:lnTo>
                    <a:pt x="3314" y="1247"/>
                  </a:lnTo>
                  <a:lnTo>
                    <a:pt x="3309" y="1245"/>
                  </a:lnTo>
                  <a:lnTo>
                    <a:pt x="3303" y="1244"/>
                  </a:lnTo>
                  <a:lnTo>
                    <a:pt x="3296" y="1240"/>
                  </a:lnTo>
                  <a:lnTo>
                    <a:pt x="3289" y="1239"/>
                  </a:lnTo>
                  <a:lnTo>
                    <a:pt x="3285" y="1237"/>
                  </a:lnTo>
                  <a:lnTo>
                    <a:pt x="3281" y="1236"/>
                  </a:lnTo>
                  <a:lnTo>
                    <a:pt x="3275" y="1234"/>
                  </a:lnTo>
                  <a:lnTo>
                    <a:pt x="3270" y="1230"/>
                  </a:lnTo>
                  <a:lnTo>
                    <a:pt x="3265" y="1226"/>
                  </a:lnTo>
                  <a:lnTo>
                    <a:pt x="3259" y="1224"/>
                  </a:lnTo>
                  <a:lnTo>
                    <a:pt x="3252" y="1223"/>
                  </a:lnTo>
                  <a:lnTo>
                    <a:pt x="3243" y="1223"/>
                  </a:lnTo>
                  <a:lnTo>
                    <a:pt x="3236" y="1222"/>
                  </a:lnTo>
                  <a:lnTo>
                    <a:pt x="3226" y="1219"/>
                  </a:lnTo>
                  <a:lnTo>
                    <a:pt x="3223" y="1217"/>
                  </a:lnTo>
                  <a:lnTo>
                    <a:pt x="3219" y="1215"/>
                  </a:lnTo>
                  <a:lnTo>
                    <a:pt x="3215" y="1212"/>
                  </a:lnTo>
                  <a:lnTo>
                    <a:pt x="3214" y="1209"/>
                  </a:lnTo>
                  <a:lnTo>
                    <a:pt x="3205" y="1197"/>
                  </a:lnTo>
                  <a:lnTo>
                    <a:pt x="3197" y="1184"/>
                  </a:lnTo>
                  <a:lnTo>
                    <a:pt x="3192" y="1174"/>
                  </a:lnTo>
                  <a:lnTo>
                    <a:pt x="3187" y="1165"/>
                  </a:lnTo>
                  <a:lnTo>
                    <a:pt x="3183" y="1158"/>
                  </a:lnTo>
                  <a:lnTo>
                    <a:pt x="3179" y="1152"/>
                  </a:lnTo>
                  <a:lnTo>
                    <a:pt x="3176" y="1151"/>
                  </a:lnTo>
                  <a:lnTo>
                    <a:pt x="3172" y="1148"/>
                  </a:lnTo>
                  <a:lnTo>
                    <a:pt x="3167" y="1147"/>
                  </a:lnTo>
                  <a:lnTo>
                    <a:pt x="3163" y="1147"/>
                  </a:lnTo>
                  <a:lnTo>
                    <a:pt x="3165" y="1148"/>
                  </a:lnTo>
                  <a:lnTo>
                    <a:pt x="3167" y="1152"/>
                  </a:lnTo>
                  <a:lnTo>
                    <a:pt x="3170" y="1154"/>
                  </a:lnTo>
                  <a:lnTo>
                    <a:pt x="3171" y="1158"/>
                  </a:lnTo>
                  <a:lnTo>
                    <a:pt x="3175" y="1162"/>
                  </a:lnTo>
                  <a:lnTo>
                    <a:pt x="3180" y="1164"/>
                  </a:lnTo>
                  <a:lnTo>
                    <a:pt x="3185" y="1177"/>
                  </a:lnTo>
                  <a:lnTo>
                    <a:pt x="3186" y="1192"/>
                  </a:lnTo>
                  <a:lnTo>
                    <a:pt x="3190" y="1200"/>
                  </a:lnTo>
                  <a:lnTo>
                    <a:pt x="3193" y="1206"/>
                  </a:lnTo>
                  <a:lnTo>
                    <a:pt x="3198" y="1215"/>
                  </a:lnTo>
                  <a:lnTo>
                    <a:pt x="3202" y="1226"/>
                  </a:lnTo>
                  <a:lnTo>
                    <a:pt x="3203" y="1233"/>
                  </a:lnTo>
                  <a:lnTo>
                    <a:pt x="3204" y="1239"/>
                  </a:lnTo>
                  <a:lnTo>
                    <a:pt x="3207" y="1245"/>
                  </a:lnTo>
                  <a:lnTo>
                    <a:pt x="3207" y="1252"/>
                  </a:lnTo>
                  <a:lnTo>
                    <a:pt x="3198" y="1255"/>
                  </a:lnTo>
                  <a:lnTo>
                    <a:pt x="3190" y="1258"/>
                  </a:lnTo>
                  <a:lnTo>
                    <a:pt x="3181" y="1257"/>
                  </a:lnTo>
                  <a:lnTo>
                    <a:pt x="3175" y="1255"/>
                  </a:lnTo>
                  <a:lnTo>
                    <a:pt x="3174" y="1253"/>
                  </a:lnTo>
                  <a:lnTo>
                    <a:pt x="3172" y="1252"/>
                  </a:lnTo>
                  <a:lnTo>
                    <a:pt x="3165" y="1252"/>
                  </a:lnTo>
                  <a:lnTo>
                    <a:pt x="3154" y="1252"/>
                  </a:lnTo>
                  <a:lnTo>
                    <a:pt x="3142" y="1253"/>
                  </a:lnTo>
                  <a:lnTo>
                    <a:pt x="3134" y="1253"/>
                  </a:lnTo>
                  <a:lnTo>
                    <a:pt x="3130" y="1256"/>
                  </a:lnTo>
                  <a:lnTo>
                    <a:pt x="3127" y="1258"/>
                  </a:lnTo>
                  <a:lnTo>
                    <a:pt x="3125" y="1261"/>
                  </a:lnTo>
                  <a:lnTo>
                    <a:pt x="3122" y="1263"/>
                  </a:lnTo>
                  <a:lnTo>
                    <a:pt x="3116" y="1267"/>
                  </a:lnTo>
                  <a:lnTo>
                    <a:pt x="3109" y="1272"/>
                  </a:lnTo>
                  <a:lnTo>
                    <a:pt x="3104" y="1278"/>
                  </a:lnTo>
                  <a:lnTo>
                    <a:pt x="3100" y="1285"/>
                  </a:lnTo>
                  <a:lnTo>
                    <a:pt x="3099" y="1289"/>
                  </a:lnTo>
                  <a:lnTo>
                    <a:pt x="3098" y="1291"/>
                  </a:lnTo>
                  <a:lnTo>
                    <a:pt x="3094" y="1306"/>
                  </a:lnTo>
                  <a:lnTo>
                    <a:pt x="3089" y="1318"/>
                  </a:lnTo>
                  <a:lnTo>
                    <a:pt x="3083" y="1324"/>
                  </a:lnTo>
                  <a:lnTo>
                    <a:pt x="3077" y="1332"/>
                  </a:lnTo>
                  <a:lnTo>
                    <a:pt x="3070" y="1338"/>
                  </a:lnTo>
                  <a:lnTo>
                    <a:pt x="3060" y="1346"/>
                  </a:lnTo>
                  <a:lnTo>
                    <a:pt x="3056" y="1351"/>
                  </a:lnTo>
                  <a:lnTo>
                    <a:pt x="3054" y="1356"/>
                  </a:lnTo>
                  <a:lnTo>
                    <a:pt x="3052" y="1361"/>
                  </a:lnTo>
                  <a:lnTo>
                    <a:pt x="3054" y="1366"/>
                  </a:lnTo>
                  <a:lnTo>
                    <a:pt x="3055" y="1371"/>
                  </a:lnTo>
                  <a:lnTo>
                    <a:pt x="3055" y="1375"/>
                  </a:lnTo>
                  <a:lnTo>
                    <a:pt x="3054" y="1378"/>
                  </a:lnTo>
                  <a:lnTo>
                    <a:pt x="3051" y="1381"/>
                  </a:lnTo>
                  <a:lnTo>
                    <a:pt x="3046" y="1387"/>
                  </a:lnTo>
                  <a:lnTo>
                    <a:pt x="3044" y="1392"/>
                  </a:lnTo>
                  <a:lnTo>
                    <a:pt x="3043" y="1401"/>
                  </a:lnTo>
                  <a:lnTo>
                    <a:pt x="3040" y="1411"/>
                  </a:lnTo>
                  <a:lnTo>
                    <a:pt x="3040" y="1415"/>
                  </a:lnTo>
                  <a:lnTo>
                    <a:pt x="3038" y="1419"/>
                  </a:lnTo>
                  <a:lnTo>
                    <a:pt x="3037" y="1422"/>
                  </a:lnTo>
                  <a:lnTo>
                    <a:pt x="3034" y="1425"/>
                  </a:lnTo>
                  <a:lnTo>
                    <a:pt x="3032" y="1426"/>
                  </a:lnTo>
                  <a:lnTo>
                    <a:pt x="3029" y="1428"/>
                  </a:lnTo>
                  <a:lnTo>
                    <a:pt x="3028" y="1432"/>
                  </a:lnTo>
                  <a:lnTo>
                    <a:pt x="3027" y="1436"/>
                  </a:lnTo>
                  <a:lnTo>
                    <a:pt x="3028" y="1439"/>
                  </a:lnTo>
                  <a:lnTo>
                    <a:pt x="3029" y="1448"/>
                  </a:lnTo>
                  <a:lnTo>
                    <a:pt x="3029" y="1457"/>
                  </a:lnTo>
                  <a:lnTo>
                    <a:pt x="3027" y="1463"/>
                  </a:lnTo>
                  <a:lnTo>
                    <a:pt x="3023" y="1465"/>
                  </a:lnTo>
                  <a:lnTo>
                    <a:pt x="3021" y="1468"/>
                  </a:lnTo>
                  <a:lnTo>
                    <a:pt x="3021" y="1470"/>
                  </a:lnTo>
                  <a:lnTo>
                    <a:pt x="3022" y="1471"/>
                  </a:lnTo>
                  <a:lnTo>
                    <a:pt x="3027" y="1472"/>
                  </a:lnTo>
                  <a:lnTo>
                    <a:pt x="3032" y="1474"/>
                  </a:lnTo>
                  <a:lnTo>
                    <a:pt x="3034" y="1475"/>
                  </a:lnTo>
                  <a:lnTo>
                    <a:pt x="3037" y="1476"/>
                  </a:lnTo>
                  <a:lnTo>
                    <a:pt x="3038" y="1479"/>
                  </a:lnTo>
                  <a:lnTo>
                    <a:pt x="3038" y="1482"/>
                  </a:lnTo>
                  <a:lnTo>
                    <a:pt x="3035" y="1487"/>
                  </a:lnTo>
                  <a:lnTo>
                    <a:pt x="3033" y="1492"/>
                  </a:lnTo>
                  <a:lnTo>
                    <a:pt x="3033" y="1498"/>
                  </a:lnTo>
                  <a:lnTo>
                    <a:pt x="3033" y="1504"/>
                  </a:lnTo>
                  <a:lnTo>
                    <a:pt x="3029" y="1514"/>
                  </a:lnTo>
                  <a:lnTo>
                    <a:pt x="3026" y="1525"/>
                  </a:lnTo>
                  <a:lnTo>
                    <a:pt x="3026" y="1536"/>
                  </a:lnTo>
                  <a:lnTo>
                    <a:pt x="3024" y="1546"/>
                  </a:lnTo>
                  <a:lnTo>
                    <a:pt x="3019" y="1556"/>
                  </a:lnTo>
                  <a:lnTo>
                    <a:pt x="3013" y="1565"/>
                  </a:lnTo>
                  <a:lnTo>
                    <a:pt x="3013" y="1568"/>
                  </a:lnTo>
                  <a:lnTo>
                    <a:pt x="3013" y="1570"/>
                  </a:lnTo>
                  <a:lnTo>
                    <a:pt x="3011" y="1578"/>
                  </a:lnTo>
                  <a:lnTo>
                    <a:pt x="3007" y="1584"/>
                  </a:lnTo>
                  <a:lnTo>
                    <a:pt x="3007" y="1586"/>
                  </a:lnTo>
                  <a:lnTo>
                    <a:pt x="3005" y="1591"/>
                  </a:lnTo>
                  <a:lnTo>
                    <a:pt x="3002" y="1596"/>
                  </a:lnTo>
                  <a:lnTo>
                    <a:pt x="3000" y="1599"/>
                  </a:lnTo>
                  <a:lnTo>
                    <a:pt x="2997" y="1599"/>
                  </a:lnTo>
                  <a:lnTo>
                    <a:pt x="2995" y="1601"/>
                  </a:lnTo>
                  <a:lnTo>
                    <a:pt x="2994" y="1603"/>
                  </a:lnTo>
                  <a:lnTo>
                    <a:pt x="2992" y="1607"/>
                  </a:lnTo>
                  <a:lnTo>
                    <a:pt x="2992" y="1616"/>
                  </a:lnTo>
                  <a:lnTo>
                    <a:pt x="2992" y="1622"/>
                  </a:lnTo>
                  <a:lnTo>
                    <a:pt x="2992" y="1625"/>
                  </a:lnTo>
                  <a:lnTo>
                    <a:pt x="2995" y="1629"/>
                  </a:lnTo>
                  <a:lnTo>
                    <a:pt x="2999" y="1633"/>
                  </a:lnTo>
                  <a:lnTo>
                    <a:pt x="3001" y="1635"/>
                  </a:lnTo>
                  <a:lnTo>
                    <a:pt x="3005" y="1646"/>
                  </a:lnTo>
                  <a:lnTo>
                    <a:pt x="3010" y="1657"/>
                  </a:lnTo>
                  <a:lnTo>
                    <a:pt x="3011" y="1660"/>
                  </a:lnTo>
                  <a:lnTo>
                    <a:pt x="3013" y="1661"/>
                  </a:lnTo>
                  <a:lnTo>
                    <a:pt x="3016" y="1658"/>
                  </a:lnTo>
                  <a:lnTo>
                    <a:pt x="3017" y="1655"/>
                  </a:lnTo>
                  <a:lnTo>
                    <a:pt x="3017" y="1654"/>
                  </a:lnTo>
                  <a:lnTo>
                    <a:pt x="3018" y="1652"/>
                  </a:lnTo>
                  <a:lnTo>
                    <a:pt x="3019" y="1652"/>
                  </a:lnTo>
                  <a:lnTo>
                    <a:pt x="3022" y="1651"/>
                  </a:lnTo>
                  <a:lnTo>
                    <a:pt x="3026" y="1652"/>
                  </a:lnTo>
                  <a:lnTo>
                    <a:pt x="3028" y="1655"/>
                  </a:lnTo>
                  <a:lnTo>
                    <a:pt x="3029" y="1657"/>
                  </a:lnTo>
                  <a:lnTo>
                    <a:pt x="3030" y="1661"/>
                  </a:lnTo>
                  <a:lnTo>
                    <a:pt x="3028" y="1667"/>
                  </a:lnTo>
                  <a:lnTo>
                    <a:pt x="3023" y="1672"/>
                  </a:lnTo>
                  <a:lnTo>
                    <a:pt x="3023" y="1674"/>
                  </a:lnTo>
                  <a:lnTo>
                    <a:pt x="3023" y="1677"/>
                  </a:lnTo>
                  <a:lnTo>
                    <a:pt x="3021" y="1681"/>
                  </a:lnTo>
                  <a:lnTo>
                    <a:pt x="3018" y="1683"/>
                  </a:lnTo>
                  <a:lnTo>
                    <a:pt x="3018" y="1687"/>
                  </a:lnTo>
                  <a:lnTo>
                    <a:pt x="3021" y="1689"/>
                  </a:lnTo>
                  <a:lnTo>
                    <a:pt x="3023" y="1692"/>
                  </a:lnTo>
                  <a:lnTo>
                    <a:pt x="3026" y="1692"/>
                  </a:lnTo>
                  <a:lnTo>
                    <a:pt x="3029" y="1692"/>
                  </a:lnTo>
                  <a:lnTo>
                    <a:pt x="3032" y="1689"/>
                  </a:lnTo>
                  <a:lnTo>
                    <a:pt x="3033" y="1685"/>
                  </a:lnTo>
                  <a:lnTo>
                    <a:pt x="3034" y="1684"/>
                  </a:lnTo>
                  <a:lnTo>
                    <a:pt x="3040" y="1679"/>
                  </a:lnTo>
                  <a:lnTo>
                    <a:pt x="3048" y="1673"/>
                  </a:lnTo>
                  <a:lnTo>
                    <a:pt x="3052" y="1673"/>
                  </a:lnTo>
                  <a:lnTo>
                    <a:pt x="3055" y="1676"/>
                  </a:lnTo>
                  <a:lnTo>
                    <a:pt x="3059" y="1678"/>
                  </a:lnTo>
                  <a:lnTo>
                    <a:pt x="3063" y="1683"/>
                  </a:lnTo>
                  <a:lnTo>
                    <a:pt x="3066" y="1687"/>
                  </a:lnTo>
                  <a:lnTo>
                    <a:pt x="3067" y="1689"/>
                  </a:lnTo>
                  <a:lnTo>
                    <a:pt x="3067" y="1693"/>
                  </a:lnTo>
                  <a:lnTo>
                    <a:pt x="3065" y="1696"/>
                  </a:lnTo>
                  <a:lnTo>
                    <a:pt x="3057" y="1701"/>
                  </a:lnTo>
                  <a:lnTo>
                    <a:pt x="3048" y="1705"/>
                  </a:lnTo>
                  <a:lnTo>
                    <a:pt x="3038" y="1706"/>
                  </a:lnTo>
                  <a:lnTo>
                    <a:pt x="3032" y="1706"/>
                  </a:lnTo>
                  <a:lnTo>
                    <a:pt x="3037" y="1705"/>
                  </a:lnTo>
                  <a:lnTo>
                    <a:pt x="3043" y="1704"/>
                  </a:lnTo>
                  <a:lnTo>
                    <a:pt x="3046" y="1705"/>
                  </a:lnTo>
                  <a:lnTo>
                    <a:pt x="3050" y="1707"/>
                  </a:lnTo>
                  <a:lnTo>
                    <a:pt x="3051" y="1714"/>
                  </a:lnTo>
                  <a:lnTo>
                    <a:pt x="3052" y="1722"/>
                  </a:lnTo>
                  <a:lnTo>
                    <a:pt x="3051" y="1732"/>
                  </a:lnTo>
                  <a:lnTo>
                    <a:pt x="3050" y="1739"/>
                  </a:lnTo>
                  <a:lnTo>
                    <a:pt x="3040" y="1740"/>
                  </a:lnTo>
                  <a:lnTo>
                    <a:pt x="3029" y="1740"/>
                  </a:lnTo>
                  <a:lnTo>
                    <a:pt x="3032" y="1742"/>
                  </a:lnTo>
                  <a:lnTo>
                    <a:pt x="3034" y="1743"/>
                  </a:lnTo>
                  <a:lnTo>
                    <a:pt x="3037" y="1744"/>
                  </a:lnTo>
                  <a:lnTo>
                    <a:pt x="3038" y="1745"/>
                  </a:lnTo>
                  <a:lnTo>
                    <a:pt x="3039" y="1745"/>
                  </a:lnTo>
                  <a:lnTo>
                    <a:pt x="3040" y="1745"/>
                  </a:lnTo>
                  <a:lnTo>
                    <a:pt x="3043" y="1747"/>
                  </a:lnTo>
                  <a:lnTo>
                    <a:pt x="3045" y="1747"/>
                  </a:lnTo>
                  <a:lnTo>
                    <a:pt x="3046" y="1748"/>
                  </a:lnTo>
                  <a:lnTo>
                    <a:pt x="3046" y="1749"/>
                  </a:lnTo>
                  <a:lnTo>
                    <a:pt x="3046" y="1752"/>
                  </a:lnTo>
                  <a:lnTo>
                    <a:pt x="3045" y="1753"/>
                  </a:lnTo>
                  <a:lnTo>
                    <a:pt x="3044" y="1755"/>
                  </a:lnTo>
                  <a:lnTo>
                    <a:pt x="3041" y="1756"/>
                  </a:lnTo>
                  <a:lnTo>
                    <a:pt x="3040" y="1756"/>
                  </a:lnTo>
                  <a:lnTo>
                    <a:pt x="3040" y="1758"/>
                  </a:lnTo>
                  <a:lnTo>
                    <a:pt x="3039" y="1758"/>
                  </a:lnTo>
                  <a:lnTo>
                    <a:pt x="3039" y="1759"/>
                  </a:lnTo>
                  <a:lnTo>
                    <a:pt x="3038" y="1759"/>
                  </a:lnTo>
                  <a:lnTo>
                    <a:pt x="3037" y="1759"/>
                  </a:lnTo>
                  <a:lnTo>
                    <a:pt x="3035" y="1759"/>
                  </a:lnTo>
                  <a:lnTo>
                    <a:pt x="3034" y="1759"/>
                  </a:lnTo>
                  <a:lnTo>
                    <a:pt x="3033" y="1759"/>
                  </a:lnTo>
                  <a:lnTo>
                    <a:pt x="3032" y="1759"/>
                  </a:lnTo>
                  <a:lnTo>
                    <a:pt x="3030" y="1759"/>
                  </a:lnTo>
                  <a:lnTo>
                    <a:pt x="3029" y="1759"/>
                  </a:lnTo>
                  <a:lnTo>
                    <a:pt x="3029" y="1760"/>
                  </a:lnTo>
                  <a:lnTo>
                    <a:pt x="3029" y="1761"/>
                  </a:lnTo>
                  <a:lnTo>
                    <a:pt x="3029" y="1763"/>
                  </a:lnTo>
                  <a:lnTo>
                    <a:pt x="3029" y="1764"/>
                  </a:lnTo>
                  <a:lnTo>
                    <a:pt x="3029" y="1765"/>
                  </a:lnTo>
                  <a:lnTo>
                    <a:pt x="3029" y="1766"/>
                  </a:lnTo>
                  <a:lnTo>
                    <a:pt x="3029" y="1767"/>
                  </a:lnTo>
                  <a:lnTo>
                    <a:pt x="3029" y="1769"/>
                  </a:lnTo>
                  <a:lnTo>
                    <a:pt x="3028" y="1770"/>
                  </a:lnTo>
                  <a:lnTo>
                    <a:pt x="3027" y="1771"/>
                  </a:lnTo>
                  <a:lnTo>
                    <a:pt x="3026" y="1771"/>
                  </a:lnTo>
                  <a:lnTo>
                    <a:pt x="3024" y="1771"/>
                  </a:lnTo>
                  <a:lnTo>
                    <a:pt x="3023" y="1771"/>
                  </a:lnTo>
                  <a:lnTo>
                    <a:pt x="3022" y="1771"/>
                  </a:lnTo>
                  <a:lnTo>
                    <a:pt x="3021" y="1771"/>
                  </a:lnTo>
                  <a:lnTo>
                    <a:pt x="3018" y="1771"/>
                  </a:lnTo>
                  <a:lnTo>
                    <a:pt x="3015" y="1771"/>
                  </a:lnTo>
                  <a:lnTo>
                    <a:pt x="3011" y="1771"/>
                  </a:lnTo>
                  <a:lnTo>
                    <a:pt x="3015" y="1778"/>
                  </a:lnTo>
                  <a:lnTo>
                    <a:pt x="3018" y="1785"/>
                  </a:lnTo>
                  <a:lnTo>
                    <a:pt x="3022" y="1787"/>
                  </a:lnTo>
                  <a:lnTo>
                    <a:pt x="3024" y="1788"/>
                  </a:lnTo>
                  <a:lnTo>
                    <a:pt x="3039" y="1787"/>
                  </a:lnTo>
                  <a:lnTo>
                    <a:pt x="3052" y="1783"/>
                  </a:lnTo>
                  <a:lnTo>
                    <a:pt x="3055" y="1785"/>
                  </a:lnTo>
                  <a:lnTo>
                    <a:pt x="3057" y="1787"/>
                  </a:lnTo>
                  <a:lnTo>
                    <a:pt x="3060" y="1791"/>
                  </a:lnTo>
                  <a:lnTo>
                    <a:pt x="3060" y="1793"/>
                  </a:lnTo>
                  <a:lnTo>
                    <a:pt x="3060" y="1798"/>
                  </a:lnTo>
                  <a:lnTo>
                    <a:pt x="3059" y="1802"/>
                  </a:lnTo>
                  <a:lnTo>
                    <a:pt x="3055" y="1803"/>
                  </a:lnTo>
                  <a:lnTo>
                    <a:pt x="3051" y="1804"/>
                  </a:lnTo>
                  <a:lnTo>
                    <a:pt x="3050" y="1805"/>
                  </a:lnTo>
                  <a:lnTo>
                    <a:pt x="3048" y="1808"/>
                  </a:lnTo>
                  <a:lnTo>
                    <a:pt x="3045" y="1811"/>
                  </a:lnTo>
                  <a:lnTo>
                    <a:pt x="3040" y="1811"/>
                  </a:lnTo>
                  <a:lnTo>
                    <a:pt x="3026" y="1810"/>
                  </a:lnTo>
                  <a:lnTo>
                    <a:pt x="3012" y="1809"/>
                  </a:lnTo>
                  <a:lnTo>
                    <a:pt x="3011" y="1809"/>
                  </a:lnTo>
                  <a:lnTo>
                    <a:pt x="3007" y="1810"/>
                  </a:lnTo>
                  <a:lnTo>
                    <a:pt x="3006" y="1810"/>
                  </a:lnTo>
                  <a:lnTo>
                    <a:pt x="3006" y="1811"/>
                  </a:lnTo>
                  <a:lnTo>
                    <a:pt x="3007" y="1811"/>
                  </a:lnTo>
                  <a:lnTo>
                    <a:pt x="3010" y="1813"/>
                  </a:lnTo>
                  <a:lnTo>
                    <a:pt x="3010" y="1814"/>
                  </a:lnTo>
                  <a:lnTo>
                    <a:pt x="3010" y="1815"/>
                  </a:lnTo>
                  <a:lnTo>
                    <a:pt x="3007" y="1816"/>
                  </a:lnTo>
                  <a:lnTo>
                    <a:pt x="3006" y="1815"/>
                  </a:lnTo>
                  <a:lnTo>
                    <a:pt x="3005" y="1815"/>
                  </a:lnTo>
                  <a:lnTo>
                    <a:pt x="3003" y="1813"/>
                  </a:lnTo>
                  <a:lnTo>
                    <a:pt x="3001" y="1811"/>
                  </a:lnTo>
                  <a:lnTo>
                    <a:pt x="3000" y="1811"/>
                  </a:lnTo>
                  <a:lnTo>
                    <a:pt x="2999" y="1818"/>
                  </a:lnTo>
                  <a:lnTo>
                    <a:pt x="2999" y="1820"/>
                  </a:lnTo>
                  <a:lnTo>
                    <a:pt x="2999" y="1823"/>
                  </a:lnTo>
                  <a:lnTo>
                    <a:pt x="2999" y="1824"/>
                  </a:lnTo>
                  <a:lnTo>
                    <a:pt x="2999" y="1825"/>
                  </a:lnTo>
                  <a:lnTo>
                    <a:pt x="2999" y="1827"/>
                  </a:lnTo>
                  <a:lnTo>
                    <a:pt x="2999" y="1829"/>
                  </a:lnTo>
                  <a:lnTo>
                    <a:pt x="2999" y="1830"/>
                  </a:lnTo>
                  <a:lnTo>
                    <a:pt x="2999" y="1832"/>
                  </a:lnTo>
                  <a:lnTo>
                    <a:pt x="2999" y="1835"/>
                  </a:lnTo>
                  <a:lnTo>
                    <a:pt x="2999" y="1836"/>
                  </a:lnTo>
                  <a:lnTo>
                    <a:pt x="2997" y="1837"/>
                  </a:lnTo>
                  <a:lnTo>
                    <a:pt x="2995" y="1836"/>
                  </a:lnTo>
                  <a:lnTo>
                    <a:pt x="2994" y="1836"/>
                  </a:lnTo>
                  <a:lnTo>
                    <a:pt x="2994" y="1835"/>
                  </a:lnTo>
                  <a:lnTo>
                    <a:pt x="2992" y="1832"/>
                  </a:lnTo>
                  <a:lnTo>
                    <a:pt x="2991" y="1831"/>
                  </a:lnTo>
                  <a:lnTo>
                    <a:pt x="2990" y="1830"/>
                  </a:lnTo>
                  <a:lnTo>
                    <a:pt x="2989" y="1830"/>
                  </a:lnTo>
                  <a:lnTo>
                    <a:pt x="2988" y="1829"/>
                  </a:lnTo>
                  <a:lnTo>
                    <a:pt x="2986" y="1827"/>
                  </a:lnTo>
                  <a:lnTo>
                    <a:pt x="2985" y="1827"/>
                  </a:lnTo>
                  <a:lnTo>
                    <a:pt x="2985" y="1826"/>
                  </a:lnTo>
                  <a:lnTo>
                    <a:pt x="2984" y="1826"/>
                  </a:lnTo>
                  <a:lnTo>
                    <a:pt x="2983" y="1826"/>
                  </a:lnTo>
                  <a:lnTo>
                    <a:pt x="2981" y="1826"/>
                  </a:lnTo>
                  <a:lnTo>
                    <a:pt x="2980" y="1826"/>
                  </a:lnTo>
                  <a:lnTo>
                    <a:pt x="2980" y="1827"/>
                  </a:lnTo>
                  <a:lnTo>
                    <a:pt x="2980" y="1829"/>
                  </a:lnTo>
                  <a:lnTo>
                    <a:pt x="2980" y="1831"/>
                  </a:lnTo>
                  <a:lnTo>
                    <a:pt x="2980" y="1832"/>
                  </a:lnTo>
                  <a:lnTo>
                    <a:pt x="2980" y="1835"/>
                  </a:lnTo>
                  <a:lnTo>
                    <a:pt x="2980" y="1836"/>
                  </a:lnTo>
                  <a:lnTo>
                    <a:pt x="2979" y="1837"/>
                  </a:lnTo>
                  <a:lnTo>
                    <a:pt x="2979" y="1838"/>
                  </a:lnTo>
                  <a:lnTo>
                    <a:pt x="2979" y="1840"/>
                  </a:lnTo>
                  <a:lnTo>
                    <a:pt x="2978" y="1841"/>
                  </a:lnTo>
                  <a:lnTo>
                    <a:pt x="2975" y="1842"/>
                  </a:lnTo>
                  <a:lnTo>
                    <a:pt x="2974" y="1842"/>
                  </a:lnTo>
                  <a:lnTo>
                    <a:pt x="2972" y="1842"/>
                  </a:lnTo>
                  <a:lnTo>
                    <a:pt x="2970" y="1842"/>
                  </a:lnTo>
                  <a:lnTo>
                    <a:pt x="2969" y="1842"/>
                  </a:lnTo>
                  <a:lnTo>
                    <a:pt x="2967" y="1842"/>
                  </a:lnTo>
                  <a:lnTo>
                    <a:pt x="2966" y="1842"/>
                  </a:lnTo>
                  <a:lnTo>
                    <a:pt x="2964" y="1841"/>
                  </a:lnTo>
                  <a:lnTo>
                    <a:pt x="2963" y="1840"/>
                  </a:lnTo>
                  <a:lnTo>
                    <a:pt x="2962" y="1838"/>
                  </a:lnTo>
                  <a:lnTo>
                    <a:pt x="2961" y="1837"/>
                  </a:lnTo>
                  <a:lnTo>
                    <a:pt x="2959" y="1835"/>
                  </a:lnTo>
                  <a:lnTo>
                    <a:pt x="2958" y="1832"/>
                  </a:lnTo>
                  <a:lnTo>
                    <a:pt x="2956" y="1832"/>
                  </a:lnTo>
                  <a:lnTo>
                    <a:pt x="2955" y="1832"/>
                  </a:lnTo>
                  <a:lnTo>
                    <a:pt x="2952" y="1834"/>
                  </a:lnTo>
                  <a:lnTo>
                    <a:pt x="2950" y="1835"/>
                  </a:lnTo>
                  <a:lnTo>
                    <a:pt x="2946" y="1838"/>
                  </a:lnTo>
                  <a:lnTo>
                    <a:pt x="2941" y="1842"/>
                  </a:lnTo>
                  <a:lnTo>
                    <a:pt x="2934" y="1847"/>
                  </a:lnTo>
                  <a:lnTo>
                    <a:pt x="2925" y="1853"/>
                  </a:lnTo>
                  <a:lnTo>
                    <a:pt x="2908" y="1862"/>
                  </a:lnTo>
                  <a:lnTo>
                    <a:pt x="2896" y="1868"/>
                  </a:lnTo>
                  <a:lnTo>
                    <a:pt x="2888" y="1878"/>
                  </a:lnTo>
                  <a:lnTo>
                    <a:pt x="2882" y="1887"/>
                  </a:lnTo>
                  <a:lnTo>
                    <a:pt x="2882" y="1892"/>
                  </a:lnTo>
                  <a:lnTo>
                    <a:pt x="2880" y="1896"/>
                  </a:lnTo>
                  <a:lnTo>
                    <a:pt x="2877" y="1900"/>
                  </a:lnTo>
                  <a:lnTo>
                    <a:pt x="2875" y="1903"/>
                  </a:lnTo>
                  <a:lnTo>
                    <a:pt x="2869" y="1909"/>
                  </a:lnTo>
                  <a:lnTo>
                    <a:pt x="2862" y="1916"/>
                  </a:lnTo>
                  <a:lnTo>
                    <a:pt x="2857" y="1923"/>
                  </a:lnTo>
                  <a:lnTo>
                    <a:pt x="2851" y="1930"/>
                  </a:lnTo>
                  <a:lnTo>
                    <a:pt x="2844" y="1935"/>
                  </a:lnTo>
                  <a:lnTo>
                    <a:pt x="2838" y="1941"/>
                  </a:lnTo>
                  <a:lnTo>
                    <a:pt x="2833" y="1949"/>
                  </a:lnTo>
                  <a:lnTo>
                    <a:pt x="2827" y="1960"/>
                  </a:lnTo>
                  <a:lnTo>
                    <a:pt x="2824" y="1966"/>
                  </a:lnTo>
                  <a:lnTo>
                    <a:pt x="2820" y="1971"/>
                  </a:lnTo>
                  <a:lnTo>
                    <a:pt x="2815" y="1974"/>
                  </a:lnTo>
                  <a:lnTo>
                    <a:pt x="2811" y="1975"/>
                  </a:lnTo>
                  <a:lnTo>
                    <a:pt x="2804" y="1973"/>
                  </a:lnTo>
                  <a:lnTo>
                    <a:pt x="2794" y="1969"/>
                  </a:lnTo>
                  <a:lnTo>
                    <a:pt x="2786" y="1966"/>
                  </a:lnTo>
                  <a:lnTo>
                    <a:pt x="2781" y="1962"/>
                  </a:lnTo>
                  <a:lnTo>
                    <a:pt x="2773" y="1958"/>
                  </a:lnTo>
                  <a:lnTo>
                    <a:pt x="2766" y="1955"/>
                  </a:lnTo>
                  <a:lnTo>
                    <a:pt x="2764" y="1946"/>
                  </a:lnTo>
                  <a:lnTo>
                    <a:pt x="2758" y="1931"/>
                  </a:lnTo>
                  <a:lnTo>
                    <a:pt x="2755" y="1927"/>
                  </a:lnTo>
                  <a:lnTo>
                    <a:pt x="2753" y="1923"/>
                  </a:lnTo>
                  <a:lnTo>
                    <a:pt x="2751" y="1924"/>
                  </a:lnTo>
                  <a:lnTo>
                    <a:pt x="2750" y="1925"/>
                  </a:lnTo>
                  <a:lnTo>
                    <a:pt x="2750" y="1928"/>
                  </a:lnTo>
                  <a:lnTo>
                    <a:pt x="2750" y="1931"/>
                  </a:lnTo>
                  <a:lnTo>
                    <a:pt x="2750" y="1938"/>
                  </a:lnTo>
                  <a:lnTo>
                    <a:pt x="2750" y="1941"/>
                  </a:lnTo>
                  <a:lnTo>
                    <a:pt x="2753" y="1945"/>
                  </a:lnTo>
                  <a:lnTo>
                    <a:pt x="2758" y="1947"/>
                  </a:lnTo>
                  <a:lnTo>
                    <a:pt x="2762" y="1951"/>
                  </a:lnTo>
                  <a:lnTo>
                    <a:pt x="2766" y="1955"/>
                  </a:lnTo>
                  <a:lnTo>
                    <a:pt x="2767" y="1958"/>
                  </a:lnTo>
                  <a:lnTo>
                    <a:pt x="2767" y="1962"/>
                  </a:lnTo>
                  <a:lnTo>
                    <a:pt x="2765" y="1969"/>
                  </a:lnTo>
                  <a:lnTo>
                    <a:pt x="2760" y="1978"/>
                  </a:lnTo>
                  <a:lnTo>
                    <a:pt x="2759" y="1985"/>
                  </a:lnTo>
                  <a:lnTo>
                    <a:pt x="2759" y="1993"/>
                  </a:lnTo>
                  <a:lnTo>
                    <a:pt x="2758" y="1996"/>
                  </a:lnTo>
                  <a:lnTo>
                    <a:pt x="2758" y="2000"/>
                  </a:lnTo>
                  <a:lnTo>
                    <a:pt x="2756" y="2004"/>
                  </a:lnTo>
                  <a:lnTo>
                    <a:pt x="2754" y="2006"/>
                  </a:lnTo>
                  <a:lnTo>
                    <a:pt x="2746" y="2011"/>
                  </a:lnTo>
                  <a:lnTo>
                    <a:pt x="2738" y="2016"/>
                  </a:lnTo>
                  <a:lnTo>
                    <a:pt x="2729" y="2020"/>
                  </a:lnTo>
                  <a:lnTo>
                    <a:pt x="2721" y="2022"/>
                  </a:lnTo>
                  <a:lnTo>
                    <a:pt x="2710" y="2027"/>
                  </a:lnTo>
                  <a:lnTo>
                    <a:pt x="2699" y="2031"/>
                  </a:lnTo>
                  <a:lnTo>
                    <a:pt x="2695" y="2032"/>
                  </a:lnTo>
                  <a:lnTo>
                    <a:pt x="2691" y="2034"/>
                  </a:lnTo>
                  <a:lnTo>
                    <a:pt x="2690" y="2037"/>
                  </a:lnTo>
                  <a:lnTo>
                    <a:pt x="2688" y="2039"/>
                  </a:lnTo>
                  <a:lnTo>
                    <a:pt x="2688" y="2043"/>
                  </a:lnTo>
                  <a:lnTo>
                    <a:pt x="2688" y="2045"/>
                  </a:lnTo>
                  <a:lnTo>
                    <a:pt x="2689" y="2049"/>
                  </a:lnTo>
                  <a:lnTo>
                    <a:pt x="2691" y="2051"/>
                  </a:lnTo>
                  <a:lnTo>
                    <a:pt x="2693" y="2055"/>
                  </a:lnTo>
                  <a:lnTo>
                    <a:pt x="2693" y="2060"/>
                  </a:lnTo>
                  <a:lnTo>
                    <a:pt x="2691" y="2067"/>
                  </a:lnTo>
                  <a:lnTo>
                    <a:pt x="2690" y="2075"/>
                  </a:lnTo>
                  <a:lnTo>
                    <a:pt x="2688" y="2088"/>
                  </a:lnTo>
                  <a:lnTo>
                    <a:pt x="2685" y="2097"/>
                  </a:lnTo>
                  <a:lnTo>
                    <a:pt x="2680" y="2099"/>
                  </a:lnTo>
                  <a:lnTo>
                    <a:pt x="2674" y="2104"/>
                  </a:lnTo>
                  <a:lnTo>
                    <a:pt x="2666" y="2105"/>
                  </a:lnTo>
                  <a:lnTo>
                    <a:pt x="2657" y="2105"/>
                  </a:lnTo>
                  <a:lnTo>
                    <a:pt x="2641" y="2114"/>
                  </a:lnTo>
                  <a:lnTo>
                    <a:pt x="2623" y="2122"/>
                  </a:lnTo>
                  <a:lnTo>
                    <a:pt x="2617" y="2122"/>
                  </a:lnTo>
                  <a:lnTo>
                    <a:pt x="2611" y="2124"/>
                  </a:lnTo>
                  <a:lnTo>
                    <a:pt x="2606" y="2126"/>
                  </a:lnTo>
                  <a:lnTo>
                    <a:pt x="2602" y="2130"/>
                  </a:lnTo>
                  <a:lnTo>
                    <a:pt x="2598" y="2137"/>
                  </a:lnTo>
                  <a:lnTo>
                    <a:pt x="2594" y="2142"/>
                  </a:lnTo>
                  <a:lnTo>
                    <a:pt x="2591" y="2144"/>
                  </a:lnTo>
                  <a:lnTo>
                    <a:pt x="2587" y="2146"/>
                  </a:lnTo>
                  <a:lnTo>
                    <a:pt x="2583" y="2147"/>
                  </a:lnTo>
                  <a:lnTo>
                    <a:pt x="2576" y="2147"/>
                  </a:lnTo>
                  <a:lnTo>
                    <a:pt x="2578" y="2149"/>
                  </a:lnTo>
                  <a:lnTo>
                    <a:pt x="2586" y="2152"/>
                  </a:lnTo>
                  <a:lnTo>
                    <a:pt x="2591" y="2153"/>
                  </a:lnTo>
                  <a:lnTo>
                    <a:pt x="2596" y="2154"/>
                  </a:lnTo>
                  <a:lnTo>
                    <a:pt x="2601" y="2153"/>
                  </a:lnTo>
                  <a:lnTo>
                    <a:pt x="2605" y="2149"/>
                  </a:lnTo>
                  <a:lnTo>
                    <a:pt x="2609" y="2147"/>
                  </a:lnTo>
                  <a:lnTo>
                    <a:pt x="2613" y="2147"/>
                  </a:lnTo>
                  <a:lnTo>
                    <a:pt x="2617" y="2149"/>
                  </a:lnTo>
                  <a:lnTo>
                    <a:pt x="2619" y="2151"/>
                  </a:lnTo>
                  <a:lnTo>
                    <a:pt x="2622" y="2153"/>
                  </a:lnTo>
                  <a:lnTo>
                    <a:pt x="2624" y="2152"/>
                  </a:lnTo>
                  <a:lnTo>
                    <a:pt x="2625" y="2151"/>
                  </a:lnTo>
                  <a:lnTo>
                    <a:pt x="2628" y="2148"/>
                  </a:lnTo>
                  <a:lnTo>
                    <a:pt x="2631" y="2143"/>
                  </a:lnTo>
                  <a:lnTo>
                    <a:pt x="2636" y="2141"/>
                  </a:lnTo>
                  <a:lnTo>
                    <a:pt x="2644" y="2141"/>
                  </a:lnTo>
                  <a:lnTo>
                    <a:pt x="2651" y="2141"/>
                  </a:lnTo>
                  <a:lnTo>
                    <a:pt x="2653" y="2141"/>
                  </a:lnTo>
                  <a:lnTo>
                    <a:pt x="2656" y="2143"/>
                  </a:lnTo>
                  <a:lnTo>
                    <a:pt x="2657" y="2146"/>
                  </a:lnTo>
                  <a:lnTo>
                    <a:pt x="2658" y="2148"/>
                  </a:lnTo>
                  <a:lnTo>
                    <a:pt x="2651" y="2162"/>
                  </a:lnTo>
                  <a:lnTo>
                    <a:pt x="2645" y="2170"/>
                  </a:lnTo>
                  <a:lnTo>
                    <a:pt x="2647" y="2171"/>
                  </a:lnTo>
                  <a:lnTo>
                    <a:pt x="2650" y="2174"/>
                  </a:lnTo>
                  <a:lnTo>
                    <a:pt x="2652" y="2177"/>
                  </a:lnTo>
                  <a:lnTo>
                    <a:pt x="2653" y="2181"/>
                  </a:lnTo>
                  <a:lnTo>
                    <a:pt x="2657" y="2188"/>
                  </a:lnTo>
                  <a:lnTo>
                    <a:pt x="2658" y="2192"/>
                  </a:lnTo>
                  <a:lnTo>
                    <a:pt x="2658" y="2207"/>
                  </a:lnTo>
                  <a:lnTo>
                    <a:pt x="2657" y="2220"/>
                  </a:lnTo>
                  <a:lnTo>
                    <a:pt x="2655" y="2234"/>
                  </a:lnTo>
                  <a:lnTo>
                    <a:pt x="2651" y="2246"/>
                  </a:lnTo>
                  <a:lnTo>
                    <a:pt x="2647" y="2251"/>
                  </a:lnTo>
                  <a:lnTo>
                    <a:pt x="2641" y="2255"/>
                  </a:lnTo>
                  <a:lnTo>
                    <a:pt x="2634" y="2258"/>
                  </a:lnTo>
                  <a:lnTo>
                    <a:pt x="2625" y="2262"/>
                  </a:lnTo>
                  <a:lnTo>
                    <a:pt x="2617" y="2266"/>
                  </a:lnTo>
                  <a:lnTo>
                    <a:pt x="2608" y="2269"/>
                  </a:lnTo>
                  <a:lnTo>
                    <a:pt x="2601" y="2273"/>
                  </a:lnTo>
                  <a:lnTo>
                    <a:pt x="2596" y="2278"/>
                  </a:lnTo>
                  <a:lnTo>
                    <a:pt x="2587" y="2284"/>
                  </a:lnTo>
                  <a:lnTo>
                    <a:pt x="2578" y="2290"/>
                  </a:lnTo>
                  <a:lnTo>
                    <a:pt x="2567" y="2295"/>
                  </a:lnTo>
                  <a:lnTo>
                    <a:pt x="2556" y="2302"/>
                  </a:lnTo>
                  <a:lnTo>
                    <a:pt x="2546" y="2304"/>
                  </a:lnTo>
                  <a:lnTo>
                    <a:pt x="2537" y="2305"/>
                  </a:lnTo>
                  <a:lnTo>
                    <a:pt x="2535" y="2306"/>
                  </a:lnTo>
                  <a:lnTo>
                    <a:pt x="2534" y="2307"/>
                  </a:lnTo>
                  <a:lnTo>
                    <a:pt x="2534" y="2308"/>
                  </a:lnTo>
                  <a:lnTo>
                    <a:pt x="2534" y="2311"/>
                  </a:lnTo>
                  <a:lnTo>
                    <a:pt x="2534" y="2316"/>
                  </a:lnTo>
                  <a:lnTo>
                    <a:pt x="2535" y="2319"/>
                  </a:lnTo>
                  <a:lnTo>
                    <a:pt x="2536" y="2323"/>
                  </a:lnTo>
                  <a:lnTo>
                    <a:pt x="2538" y="2327"/>
                  </a:lnTo>
                  <a:lnTo>
                    <a:pt x="2542" y="2329"/>
                  </a:lnTo>
                  <a:lnTo>
                    <a:pt x="2547" y="2332"/>
                  </a:lnTo>
                  <a:lnTo>
                    <a:pt x="2559" y="2334"/>
                  </a:lnTo>
                  <a:lnTo>
                    <a:pt x="2568" y="2335"/>
                  </a:lnTo>
                  <a:lnTo>
                    <a:pt x="2575" y="2326"/>
                  </a:lnTo>
                  <a:lnTo>
                    <a:pt x="2583" y="2316"/>
                  </a:lnTo>
                  <a:lnTo>
                    <a:pt x="2597" y="2313"/>
                  </a:lnTo>
                  <a:lnTo>
                    <a:pt x="2611" y="2310"/>
                  </a:lnTo>
                  <a:lnTo>
                    <a:pt x="2614" y="2307"/>
                  </a:lnTo>
                  <a:lnTo>
                    <a:pt x="2618" y="2305"/>
                  </a:lnTo>
                  <a:lnTo>
                    <a:pt x="2624" y="2302"/>
                  </a:lnTo>
                  <a:lnTo>
                    <a:pt x="2629" y="2300"/>
                  </a:lnTo>
                  <a:lnTo>
                    <a:pt x="2641" y="2297"/>
                  </a:lnTo>
                  <a:lnTo>
                    <a:pt x="2653" y="2297"/>
                  </a:lnTo>
                  <a:lnTo>
                    <a:pt x="2663" y="2294"/>
                  </a:lnTo>
                  <a:lnTo>
                    <a:pt x="2674" y="2286"/>
                  </a:lnTo>
                  <a:lnTo>
                    <a:pt x="2679" y="2285"/>
                  </a:lnTo>
                  <a:lnTo>
                    <a:pt x="2683" y="2285"/>
                  </a:lnTo>
                  <a:lnTo>
                    <a:pt x="2685" y="2286"/>
                  </a:lnTo>
                  <a:lnTo>
                    <a:pt x="2687" y="2289"/>
                  </a:lnTo>
                  <a:lnTo>
                    <a:pt x="2687" y="2291"/>
                  </a:lnTo>
                  <a:lnTo>
                    <a:pt x="2687" y="2296"/>
                  </a:lnTo>
                  <a:lnTo>
                    <a:pt x="2694" y="2292"/>
                  </a:lnTo>
                  <a:lnTo>
                    <a:pt x="2702" y="2286"/>
                  </a:lnTo>
                  <a:lnTo>
                    <a:pt x="2704" y="2302"/>
                  </a:lnTo>
                  <a:lnTo>
                    <a:pt x="2704" y="2317"/>
                  </a:lnTo>
                  <a:lnTo>
                    <a:pt x="2704" y="2332"/>
                  </a:lnTo>
                  <a:lnTo>
                    <a:pt x="2700" y="2348"/>
                  </a:lnTo>
                  <a:lnTo>
                    <a:pt x="2694" y="2363"/>
                  </a:lnTo>
                  <a:lnTo>
                    <a:pt x="2688" y="2378"/>
                  </a:lnTo>
                  <a:lnTo>
                    <a:pt x="2684" y="2384"/>
                  </a:lnTo>
                  <a:lnTo>
                    <a:pt x="2683" y="2393"/>
                  </a:lnTo>
                  <a:lnTo>
                    <a:pt x="2680" y="2401"/>
                  </a:lnTo>
                  <a:lnTo>
                    <a:pt x="2680" y="2410"/>
                  </a:lnTo>
                  <a:lnTo>
                    <a:pt x="2679" y="2415"/>
                  </a:lnTo>
                  <a:lnTo>
                    <a:pt x="2677" y="2420"/>
                  </a:lnTo>
                  <a:lnTo>
                    <a:pt x="2674" y="2422"/>
                  </a:lnTo>
                  <a:lnTo>
                    <a:pt x="2671" y="2425"/>
                  </a:lnTo>
                  <a:lnTo>
                    <a:pt x="2666" y="2425"/>
                  </a:lnTo>
                  <a:lnTo>
                    <a:pt x="2663" y="2422"/>
                  </a:lnTo>
                  <a:lnTo>
                    <a:pt x="2661" y="2419"/>
                  </a:lnTo>
                  <a:lnTo>
                    <a:pt x="2660" y="2411"/>
                  </a:lnTo>
                  <a:lnTo>
                    <a:pt x="2660" y="2409"/>
                  </a:lnTo>
                  <a:lnTo>
                    <a:pt x="2658" y="2408"/>
                  </a:lnTo>
                  <a:lnTo>
                    <a:pt x="2657" y="2405"/>
                  </a:lnTo>
                  <a:lnTo>
                    <a:pt x="2655" y="2405"/>
                  </a:lnTo>
                  <a:lnTo>
                    <a:pt x="2650" y="2404"/>
                  </a:lnTo>
                  <a:lnTo>
                    <a:pt x="2645" y="2404"/>
                  </a:lnTo>
                  <a:lnTo>
                    <a:pt x="2631" y="2406"/>
                  </a:lnTo>
                  <a:lnTo>
                    <a:pt x="2620" y="2408"/>
                  </a:lnTo>
                  <a:lnTo>
                    <a:pt x="2614" y="2409"/>
                  </a:lnTo>
                  <a:lnTo>
                    <a:pt x="2612" y="2409"/>
                  </a:lnTo>
                  <a:lnTo>
                    <a:pt x="2613" y="2411"/>
                  </a:lnTo>
                  <a:lnTo>
                    <a:pt x="2617" y="2412"/>
                  </a:lnTo>
                  <a:lnTo>
                    <a:pt x="2622" y="2415"/>
                  </a:lnTo>
                  <a:lnTo>
                    <a:pt x="2627" y="2417"/>
                  </a:lnTo>
                  <a:lnTo>
                    <a:pt x="2629" y="2421"/>
                  </a:lnTo>
                  <a:lnTo>
                    <a:pt x="2630" y="2423"/>
                  </a:lnTo>
                  <a:lnTo>
                    <a:pt x="2625" y="2436"/>
                  </a:lnTo>
                  <a:lnTo>
                    <a:pt x="2623" y="2447"/>
                  </a:lnTo>
                  <a:lnTo>
                    <a:pt x="2623" y="2456"/>
                  </a:lnTo>
                  <a:lnTo>
                    <a:pt x="2624" y="2466"/>
                  </a:lnTo>
                  <a:lnTo>
                    <a:pt x="2628" y="2487"/>
                  </a:lnTo>
                  <a:lnTo>
                    <a:pt x="2631" y="2508"/>
                  </a:lnTo>
                  <a:lnTo>
                    <a:pt x="2630" y="2515"/>
                  </a:lnTo>
                  <a:lnTo>
                    <a:pt x="2628" y="2521"/>
                  </a:lnTo>
                  <a:lnTo>
                    <a:pt x="2625" y="2527"/>
                  </a:lnTo>
                  <a:lnTo>
                    <a:pt x="2622" y="2534"/>
                  </a:lnTo>
                  <a:lnTo>
                    <a:pt x="2619" y="2543"/>
                  </a:lnTo>
                  <a:lnTo>
                    <a:pt x="2619" y="2556"/>
                  </a:lnTo>
                  <a:lnTo>
                    <a:pt x="2617" y="2561"/>
                  </a:lnTo>
                  <a:lnTo>
                    <a:pt x="2616" y="2565"/>
                  </a:lnTo>
                  <a:lnTo>
                    <a:pt x="2613" y="2570"/>
                  </a:lnTo>
                  <a:lnTo>
                    <a:pt x="2609" y="2574"/>
                  </a:lnTo>
                  <a:lnTo>
                    <a:pt x="2606" y="2576"/>
                  </a:lnTo>
                  <a:lnTo>
                    <a:pt x="2601" y="2579"/>
                  </a:lnTo>
                  <a:lnTo>
                    <a:pt x="2595" y="2580"/>
                  </a:lnTo>
                  <a:lnTo>
                    <a:pt x="2587" y="2580"/>
                  </a:lnTo>
                  <a:lnTo>
                    <a:pt x="2583" y="2579"/>
                  </a:lnTo>
                  <a:lnTo>
                    <a:pt x="2574" y="2576"/>
                  </a:lnTo>
                  <a:lnTo>
                    <a:pt x="2570" y="2574"/>
                  </a:lnTo>
                  <a:lnTo>
                    <a:pt x="2568" y="2573"/>
                  </a:lnTo>
                  <a:lnTo>
                    <a:pt x="2565" y="2570"/>
                  </a:lnTo>
                  <a:lnTo>
                    <a:pt x="2564" y="2567"/>
                  </a:lnTo>
                  <a:lnTo>
                    <a:pt x="2558" y="2552"/>
                  </a:lnTo>
                  <a:lnTo>
                    <a:pt x="2552" y="2536"/>
                  </a:lnTo>
                  <a:lnTo>
                    <a:pt x="2552" y="2532"/>
                  </a:lnTo>
                  <a:lnTo>
                    <a:pt x="2553" y="2525"/>
                  </a:lnTo>
                  <a:lnTo>
                    <a:pt x="2552" y="2521"/>
                  </a:lnTo>
                  <a:lnTo>
                    <a:pt x="2552" y="2518"/>
                  </a:lnTo>
                  <a:lnTo>
                    <a:pt x="2551" y="2516"/>
                  </a:lnTo>
                  <a:lnTo>
                    <a:pt x="2548" y="2516"/>
                  </a:lnTo>
                  <a:lnTo>
                    <a:pt x="2546" y="2518"/>
                  </a:lnTo>
                  <a:lnTo>
                    <a:pt x="2543" y="2521"/>
                  </a:lnTo>
                  <a:lnTo>
                    <a:pt x="2542" y="2525"/>
                  </a:lnTo>
                  <a:lnTo>
                    <a:pt x="2540" y="2529"/>
                  </a:lnTo>
                  <a:lnTo>
                    <a:pt x="2537" y="2537"/>
                  </a:lnTo>
                  <a:lnTo>
                    <a:pt x="2535" y="2542"/>
                  </a:lnTo>
                  <a:lnTo>
                    <a:pt x="2532" y="2546"/>
                  </a:lnTo>
                  <a:lnTo>
                    <a:pt x="2529" y="2553"/>
                  </a:lnTo>
                  <a:lnTo>
                    <a:pt x="2529" y="2557"/>
                  </a:lnTo>
                  <a:lnTo>
                    <a:pt x="2529" y="2561"/>
                  </a:lnTo>
                  <a:lnTo>
                    <a:pt x="2530" y="2564"/>
                  </a:lnTo>
                  <a:lnTo>
                    <a:pt x="2532" y="2565"/>
                  </a:lnTo>
                  <a:lnTo>
                    <a:pt x="2540" y="2567"/>
                  </a:lnTo>
                  <a:lnTo>
                    <a:pt x="2548" y="2565"/>
                  </a:lnTo>
                  <a:lnTo>
                    <a:pt x="2552" y="2567"/>
                  </a:lnTo>
                  <a:lnTo>
                    <a:pt x="2556" y="2568"/>
                  </a:lnTo>
                  <a:lnTo>
                    <a:pt x="2560" y="2570"/>
                  </a:lnTo>
                  <a:lnTo>
                    <a:pt x="2564" y="2576"/>
                  </a:lnTo>
                  <a:lnTo>
                    <a:pt x="2568" y="2583"/>
                  </a:lnTo>
                  <a:lnTo>
                    <a:pt x="2573" y="2592"/>
                  </a:lnTo>
                  <a:lnTo>
                    <a:pt x="2575" y="2597"/>
                  </a:lnTo>
                  <a:lnTo>
                    <a:pt x="2578" y="2601"/>
                  </a:lnTo>
                  <a:lnTo>
                    <a:pt x="2580" y="2603"/>
                  </a:lnTo>
                  <a:lnTo>
                    <a:pt x="2583" y="2605"/>
                  </a:lnTo>
                  <a:lnTo>
                    <a:pt x="2587" y="2607"/>
                  </a:lnTo>
                  <a:lnTo>
                    <a:pt x="2592" y="2611"/>
                  </a:lnTo>
                  <a:lnTo>
                    <a:pt x="2594" y="2612"/>
                  </a:lnTo>
                  <a:lnTo>
                    <a:pt x="2594" y="2613"/>
                  </a:lnTo>
                  <a:lnTo>
                    <a:pt x="2592" y="2616"/>
                  </a:lnTo>
                  <a:lnTo>
                    <a:pt x="2590" y="2617"/>
                  </a:lnTo>
                  <a:lnTo>
                    <a:pt x="2583" y="2623"/>
                  </a:lnTo>
                  <a:lnTo>
                    <a:pt x="2575" y="2630"/>
                  </a:lnTo>
                  <a:lnTo>
                    <a:pt x="2569" y="2633"/>
                  </a:lnTo>
                  <a:lnTo>
                    <a:pt x="2563" y="2634"/>
                  </a:lnTo>
                  <a:lnTo>
                    <a:pt x="2563" y="2643"/>
                  </a:lnTo>
                  <a:lnTo>
                    <a:pt x="2563" y="2651"/>
                  </a:lnTo>
                  <a:lnTo>
                    <a:pt x="2557" y="2655"/>
                  </a:lnTo>
                  <a:lnTo>
                    <a:pt x="2546" y="2658"/>
                  </a:lnTo>
                  <a:lnTo>
                    <a:pt x="2543" y="2658"/>
                  </a:lnTo>
                  <a:lnTo>
                    <a:pt x="2540" y="2661"/>
                  </a:lnTo>
                  <a:lnTo>
                    <a:pt x="2537" y="2663"/>
                  </a:lnTo>
                  <a:lnTo>
                    <a:pt x="2535" y="2666"/>
                  </a:lnTo>
                  <a:lnTo>
                    <a:pt x="2530" y="2672"/>
                  </a:lnTo>
                  <a:lnTo>
                    <a:pt x="2526" y="2677"/>
                  </a:lnTo>
                  <a:lnTo>
                    <a:pt x="2523" y="2684"/>
                  </a:lnTo>
                  <a:lnTo>
                    <a:pt x="2516" y="2698"/>
                  </a:lnTo>
                  <a:lnTo>
                    <a:pt x="2510" y="2712"/>
                  </a:lnTo>
                  <a:lnTo>
                    <a:pt x="2507" y="2720"/>
                  </a:lnTo>
                  <a:lnTo>
                    <a:pt x="2499" y="2744"/>
                  </a:lnTo>
                  <a:lnTo>
                    <a:pt x="2499" y="2745"/>
                  </a:lnTo>
                  <a:lnTo>
                    <a:pt x="2498" y="2749"/>
                  </a:lnTo>
                  <a:lnTo>
                    <a:pt x="2498" y="2750"/>
                  </a:lnTo>
                  <a:lnTo>
                    <a:pt x="2498" y="2751"/>
                  </a:lnTo>
                  <a:lnTo>
                    <a:pt x="2498" y="2753"/>
                  </a:lnTo>
                  <a:lnTo>
                    <a:pt x="2498" y="2754"/>
                  </a:lnTo>
                  <a:lnTo>
                    <a:pt x="2497" y="2755"/>
                  </a:lnTo>
                  <a:lnTo>
                    <a:pt x="2496" y="2759"/>
                  </a:lnTo>
                  <a:lnTo>
                    <a:pt x="2494" y="2761"/>
                  </a:lnTo>
                  <a:lnTo>
                    <a:pt x="2493" y="2765"/>
                  </a:lnTo>
                  <a:lnTo>
                    <a:pt x="2492" y="2766"/>
                  </a:lnTo>
                  <a:lnTo>
                    <a:pt x="2489" y="2769"/>
                  </a:lnTo>
                  <a:lnTo>
                    <a:pt x="2489" y="2770"/>
                  </a:lnTo>
                  <a:lnTo>
                    <a:pt x="2488" y="2772"/>
                  </a:lnTo>
                  <a:lnTo>
                    <a:pt x="2487" y="2775"/>
                  </a:lnTo>
                  <a:lnTo>
                    <a:pt x="2487" y="2776"/>
                  </a:lnTo>
                  <a:lnTo>
                    <a:pt x="2487" y="2777"/>
                  </a:lnTo>
                  <a:lnTo>
                    <a:pt x="2486" y="2778"/>
                  </a:lnTo>
                  <a:lnTo>
                    <a:pt x="2485" y="2780"/>
                  </a:lnTo>
                  <a:lnTo>
                    <a:pt x="2483" y="2786"/>
                  </a:lnTo>
                  <a:lnTo>
                    <a:pt x="2477" y="2788"/>
                  </a:lnTo>
                  <a:lnTo>
                    <a:pt x="2469" y="2792"/>
                  </a:lnTo>
                  <a:lnTo>
                    <a:pt x="2461" y="2792"/>
                  </a:lnTo>
                  <a:lnTo>
                    <a:pt x="2453" y="2794"/>
                  </a:lnTo>
                  <a:lnTo>
                    <a:pt x="2444" y="2797"/>
                  </a:lnTo>
                  <a:lnTo>
                    <a:pt x="2438" y="2799"/>
                  </a:lnTo>
                  <a:lnTo>
                    <a:pt x="2433" y="2803"/>
                  </a:lnTo>
                  <a:lnTo>
                    <a:pt x="2430" y="2810"/>
                  </a:lnTo>
                  <a:lnTo>
                    <a:pt x="2425" y="2815"/>
                  </a:lnTo>
                  <a:lnTo>
                    <a:pt x="2417" y="2820"/>
                  </a:lnTo>
                  <a:lnTo>
                    <a:pt x="2407" y="2825"/>
                  </a:lnTo>
                  <a:lnTo>
                    <a:pt x="2396" y="2829"/>
                  </a:lnTo>
                  <a:lnTo>
                    <a:pt x="2373" y="2836"/>
                  </a:lnTo>
                  <a:lnTo>
                    <a:pt x="2355" y="2842"/>
                  </a:lnTo>
                  <a:lnTo>
                    <a:pt x="2350" y="2844"/>
                  </a:lnTo>
                  <a:lnTo>
                    <a:pt x="2348" y="2846"/>
                  </a:lnTo>
                  <a:lnTo>
                    <a:pt x="2344" y="2847"/>
                  </a:lnTo>
                  <a:lnTo>
                    <a:pt x="2341" y="2851"/>
                  </a:lnTo>
                  <a:lnTo>
                    <a:pt x="2338" y="2853"/>
                  </a:lnTo>
                  <a:lnTo>
                    <a:pt x="2333" y="2854"/>
                  </a:lnTo>
                  <a:lnTo>
                    <a:pt x="2328" y="2855"/>
                  </a:lnTo>
                  <a:lnTo>
                    <a:pt x="2324" y="2857"/>
                  </a:lnTo>
                  <a:lnTo>
                    <a:pt x="2318" y="2858"/>
                  </a:lnTo>
                  <a:lnTo>
                    <a:pt x="2313" y="2860"/>
                  </a:lnTo>
                  <a:lnTo>
                    <a:pt x="2303" y="2865"/>
                  </a:lnTo>
                  <a:lnTo>
                    <a:pt x="2297" y="2870"/>
                  </a:lnTo>
                  <a:lnTo>
                    <a:pt x="2296" y="2870"/>
                  </a:lnTo>
                  <a:lnTo>
                    <a:pt x="2295" y="2871"/>
                  </a:lnTo>
                  <a:lnTo>
                    <a:pt x="2286" y="2873"/>
                  </a:lnTo>
                  <a:lnTo>
                    <a:pt x="2278" y="2875"/>
                  </a:lnTo>
                  <a:lnTo>
                    <a:pt x="2272" y="2876"/>
                  </a:lnTo>
                  <a:lnTo>
                    <a:pt x="2268" y="2881"/>
                  </a:lnTo>
                  <a:lnTo>
                    <a:pt x="2264" y="2884"/>
                  </a:lnTo>
                  <a:lnTo>
                    <a:pt x="2261" y="2887"/>
                  </a:lnTo>
                  <a:lnTo>
                    <a:pt x="2259" y="2889"/>
                  </a:lnTo>
                  <a:lnTo>
                    <a:pt x="2259" y="2890"/>
                  </a:lnTo>
                  <a:lnTo>
                    <a:pt x="2258" y="2890"/>
                  </a:lnTo>
                  <a:lnTo>
                    <a:pt x="2257" y="2890"/>
                  </a:lnTo>
                  <a:lnTo>
                    <a:pt x="2252" y="2891"/>
                  </a:lnTo>
                  <a:lnTo>
                    <a:pt x="2245" y="2892"/>
                  </a:lnTo>
                  <a:lnTo>
                    <a:pt x="2236" y="2892"/>
                  </a:lnTo>
                  <a:lnTo>
                    <a:pt x="2228" y="2892"/>
                  </a:lnTo>
                  <a:lnTo>
                    <a:pt x="2219" y="2893"/>
                  </a:lnTo>
                  <a:lnTo>
                    <a:pt x="2212" y="2897"/>
                  </a:lnTo>
                  <a:lnTo>
                    <a:pt x="2204" y="2901"/>
                  </a:lnTo>
                  <a:lnTo>
                    <a:pt x="2196" y="2903"/>
                  </a:lnTo>
                  <a:lnTo>
                    <a:pt x="2181" y="2906"/>
                  </a:lnTo>
                  <a:lnTo>
                    <a:pt x="2168" y="2909"/>
                  </a:lnTo>
                  <a:lnTo>
                    <a:pt x="2158" y="2918"/>
                  </a:lnTo>
                  <a:lnTo>
                    <a:pt x="2144" y="2928"/>
                  </a:lnTo>
                  <a:lnTo>
                    <a:pt x="2138" y="2931"/>
                  </a:lnTo>
                  <a:lnTo>
                    <a:pt x="2131" y="2935"/>
                  </a:lnTo>
                  <a:lnTo>
                    <a:pt x="2124" y="2937"/>
                  </a:lnTo>
                  <a:lnTo>
                    <a:pt x="2117" y="2937"/>
                  </a:lnTo>
                  <a:lnTo>
                    <a:pt x="2110" y="2939"/>
                  </a:lnTo>
                  <a:lnTo>
                    <a:pt x="2104" y="2942"/>
                  </a:lnTo>
                  <a:lnTo>
                    <a:pt x="2099" y="2947"/>
                  </a:lnTo>
                  <a:lnTo>
                    <a:pt x="2094" y="2952"/>
                  </a:lnTo>
                  <a:lnTo>
                    <a:pt x="2086" y="2964"/>
                  </a:lnTo>
                  <a:lnTo>
                    <a:pt x="2078" y="2973"/>
                  </a:lnTo>
                  <a:lnTo>
                    <a:pt x="2070" y="2979"/>
                  </a:lnTo>
                  <a:lnTo>
                    <a:pt x="2057" y="2985"/>
                  </a:lnTo>
                  <a:lnTo>
                    <a:pt x="2044" y="2990"/>
                  </a:lnTo>
                  <a:lnTo>
                    <a:pt x="2034" y="2991"/>
                  </a:lnTo>
                  <a:lnTo>
                    <a:pt x="2028" y="2993"/>
                  </a:lnTo>
                  <a:lnTo>
                    <a:pt x="2020" y="2993"/>
                  </a:lnTo>
                  <a:lnTo>
                    <a:pt x="2013" y="2990"/>
                  </a:lnTo>
                  <a:lnTo>
                    <a:pt x="2007" y="2985"/>
                  </a:lnTo>
                  <a:lnTo>
                    <a:pt x="2005" y="2982"/>
                  </a:lnTo>
                  <a:lnTo>
                    <a:pt x="2005" y="2977"/>
                  </a:lnTo>
                  <a:lnTo>
                    <a:pt x="2005" y="2969"/>
                  </a:lnTo>
                  <a:lnTo>
                    <a:pt x="2006" y="2960"/>
                  </a:lnTo>
                  <a:lnTo>
                    <a:pt x="2006" y="2949"/>
                  </a:lnTo>
                  <a:lnTo>
                    <a:pt x="2006" y="2939"/>
                  </a:lnTo>
                  <a:lnTo>
                    <a:pt x="2005" y="2924"/>
                  </a:lnTo>
                  <a:lnTo>
                    <a:pt x="2004" y="2909"/>
                  </a:lnTo>
                  <a:lnTo>
                    <a:pt x="1994" y="2848"/>
                  </a:lnTo>
                  <a:lnTo>
                    <a:pt x="1999" y="2841"/>
                  </a:lnTo>
                  <a:lnTo>
                    <a:pt x="2005" y="2833"/>
                  </a:lnTo>
                  <a:lnTo>
                    <a:pt x="2007" y="2830"/>
                  </a:lnTo>
                  <a:lnTo>
                    <a:pt x="2009" y="2827"/>
                  </a:lnTo>
                  <a:lnTo>
                    <a:pt x="2009" y="2824"/>
                  </a:lnTo>
                  <a:lnTo>
                    <a:pt x="2009" y="2821"/>
                  </a:lnTo>
                  <a:lnTo>
                    <a:pt x="2009" y="2813"/>
                  </a:lnTo>
                  <a:lnTo>
                    <a:pt x="2007" y="2807"/>
                  </a:lnTo>
                  <a:lnTo>
                    <a:pt x="2005" y="2799"/>
                  </a:lnTo>
                  <a:lnTo>
                    <a:pt x="2001" y="2794"/>
                  </a:lnTo>
                  <a:lnTo>
                    <a:pt x="1996" y="2785"/>
                  </a:lnTo>
                  <a:lnTo>
                    <a:pt x="1990" y="2776"/>
                  </a:lnTo>
                  <a:lnTo>
                    <a:pt x="1988" y="2772"/>
                  </a:lnTo>
                  <a:lnTo>
                    <a:pt x="1985" y="2770"/>
                  </a:lnTo>
                  <a:lnTo>
                    <a:pt x="1982" y="2769"/>
                  </a:lnTo>
                  <a:lnTo>
                    <a:pt x="1977" y="2769"/>
                  </a:lnTo>
                  <a:lnTo>
                    <a:pt x="1975" y="2760"/>
                  </a:lnTo>
                  <a:lnTo>
                    <a:pt x="1973" y="2749"/>
                  </a:lnTo>
                  <a:lnTo>
                    <a:pt x="1972" y="2739"/>
                  </a:lnTo>
                  <a:lnTo>
                    <a:pt x="1972" y="2732"/>
                  </a:lnTo>
                  <a:lnTo>
                    <a:pt x="1973" y="2726"/>
                  </a:lnTo>
                  <a:lnTo>
                    <a:pt x="1973" y="2721"/>
                  </a:lnTo>
                  <a:lnTo>
                    <a:pt x="1975" y="2715"/>
                  </a:lnTo>
                  <a:lnTo>
                    <a:pt x="1978" y="2709"/>
                  </a:lnTo>
                  <a:lnTo>
                    <a:pt x="1980" y="2705"/>
                  </a:lnTo>
                  <a:lnTo>
                    <a:pt x="1983" y="2700"/>
                  </a:lnTo>
                  <a:lnTo>
                    <a:pt x="1984" y="2694"/>
                  </a:lnTo>
                  <a:lnTo>
                    <a:pt x="1985" y="2689"/>
                  </a:lnTo>
                  <a:lnTo>
                    <a:pt x="1983" y="2693"/>
                  </a:lnTo>
                  <a:lnTo>
                    <a:pt x="1977" y="2698"/>
                  </a:lnTo>
                  <a:lnTo>
                    <a:pt x="1972" y="2701"/>
                  </a:lnTo>
                  <a:lnTo>
                    <a:pt x="1968" y="2707"/>
                  </a:lnTo>
                  <a:lnTo>
                    <a:pt x="1966" y="2718"/>
                  </a:lnTo>
                  <a:lnTo>
                    <a:pt x="1964" y="2731"/>
                  </a:lnTo>
                  <a:lnTo>
                    <a:pt x="1963" y="2738"/>
                  </a:lnTo>
                  <a:lnTo>
                    <a:pt x="1961" y="2747"/>
                  </a:lnTo>
                  <a:lnTo>
                    <a:pt x="1956" y="2750"/>
                  </a:lnTo>
                  <a:lnTo>
                    <a:pt x="1950" y="2751"/>
                  </a:lnTo>
                  <a:lnTo>
                    <a:pt x="1946" y="2749"/>
                  </a:lnTo>
                  <a:lnTo>
                    <a:pt x="1941" y="2747"/>
                  </a:lnTo>
                  <a:lnTo>
                    <a:pt x="1941" y="2745"/>
                  </a:lnTo>
                  <a:lnTo>
                    <a:pt x="1940" y="2744"/>
                  </a:lnTo>
                  <a:lnTo>
                    <a:pt x="1934" y="2740"/>
                  </a:lnTo>
                  <a:lnTo>
                    <a:pt x="1927" y="2737"/>
                  </a:lnTo>
                  <a:lnTo>
                    <a:pt x="1913" y="2732"/>
                  </a:lnTo>
                  <a:lnTo>
                    <a:pt x="1900" y="2725"/>
                  </a:lnTo>
                  <a:lnTo>
                    <a:pt x="1897" y="2722"/>
                  </a:lnTo>
                  <a:lnTo>
                    <a:pt x="1892" y="2720"/>
                  </a:lnTo>
                  <a:lnTo>
                    <a:pt x="1890" y="2717"/>
                  </a:lnTo>
                  <a:lnTo>
                    <a:pt x="1887" y="2714"/>
                  </a:lnTo>
                  <a:lnTo>
                    <a:pt x="1887" y="2709"/>
                  </a:lnTo>
                  <a:lnTo>
                    <a:pt x="1887" y="2705"/>
                  </a:lnTo>
                  <a:lnTo>
                    <a:pt x="1891" y="2700"/>
                  </a:lnTo>
                  <a:lnTo>
                    <a:pt x="1895" y="2694"/>
                  </a:lnTo>
                  <a:lnTo>
                    <a:pt x="1889" y="2695"/>
                  </a:lnTo>
                  <a:lnTo>
                    <a:pt x="1881" y="2696"/>
                  </a:lnTo>
                  <a:lnTo>
                    <a:pt x="1881" y="2698"/>
                  </a:lnTo>
                  <a:lnTo>
                    <a:pt x="1880" y="2699"/>
                  </a:lnTo>
                  <a:lnTo>
                    <a:pt x="1879" y="2701"/>
                  </a:lnTo>
                  <a:lnTo>
                    <a:pt x="1876" y="2705"/>
                  </a:lnTo>
                  <a:lnTo>
                    <a:pt x="1874" y="2709"/>
                  </a:lnTo>
                  <a:lnTo>
                    <a:pt x="1869" y="2710"/>
                  </a:lnTo>
                  <a:lnTo>
                    <a:pt x="1864" y="2710"/>
                  </a:lnTo>
                  <a:lnTo>
                    <a:pt x="1858" y="2711"/>
                  </a:lnTo>
                  <a:lnTo>
                    <a:pt x="1849" y="2709"/>
                  </a:lnTo>
                  <a:lnTo>
                    <a:pt x="1841" y="2707"/>
                  </a:lnTo>
                  <a:lnTo>
                    <a:pt x="1838" y="2707"/>
                  </a:lnTo>
                  <a:lnTo>
                    <a:pt x="1837" y="2706"/>
                  </a:lnTo>
                  <a:lnTo>
                    <a:pt x="1835" y="2705"/>
                  </a:lnTo>
                  <a:lnTo>
                    <a:pt x="1834" y="2705"/>
                  </a:lnTo>
                  <a:lnTo>
                    <a:pt x="1832" y="2704"/>
                  </a:lnTo>
                  <a:lnTo>
                    <a:pt x="1831" y="2703"/>
                  </a:lnTo>
                  <a:lnTo>
                    <a:pt x="1830" y="2701"/>
                  </a:lnTo>
                  <a:lnTo>
                    <a:pt x="1829" y="2699"/>
                  </a:lnTo>
                  <a:lnTo>
                    <a:pt x="1829" y="2698"/>
                  </a:lnTo>
                  <a:lnTo>
                    <a:pt x="1829" y="2695"/>
                  </a:lnTo>
                  <a:lnTo>
                    <a:pt x="1829" y="2694"/>
                  </a:lnTo>
                  <a:lnTo>
                    <a:pt x="1829" y="2691"/>
                  </a:lnTo>
                  <a:lnTo>
                    <a:pt x="1829" y="2689"/>
                  </a:lnTo>
                  <a:lnTo>
                    <a:pt x="1829" y="2688"/>
                  </a:lnTo>
                  <a:lnTo>
                    <a:pt x="1829" y="2687"/>
                  </a:lnTo>
                  <a:lnTo>
                    <a:pt x="1829" y="2685"/>
                  </a:lnTo>
                  <a:lnTo>
                    <a:pt x="1829" y="2684"/>
                  </a:lnTo>
                  <a:lnTo>
                    <a:pt x="1829" y="2683"/>
                  </a:lnTo>
                  <a:lnTo>
                    <a:pt x="1827" y="2678"/>
                  </a:lnTo>
                  <a:lnTo>
                    <a:pt x="1824" y="2680"/>
                  </a:lnTo>
                  <a:lnTo>
                    <a:pt x="1820" y="2684"/>
                  </a:lnTo>
                  <a:lnTo>
                    <a:pt x="1818" y="2688"/>
                  </a:lnTo>
                  <a:lnTo>
                    <a:pt x="1816" y="2693"/>
                  </a:lnTo>
                  <a:lnTo>
                    <a:pt x="1815" y="2696"/>
                  </a:lnTo>
                  <a:lnTo>
                    <a:pt x="1811" y="2700"/>
                  </a:lnTo>
                  <a:lnTo>
                    <a:pt x="1808" y="2701"/>
                  </a:lnTo>
                  <a:lnTo>
                    <a:pt x="1804" y="2703"/>
                  </a:lnTo>
                  <a:lnTo>
                    <a:pt x="1792" y="2704"/>
                  </a:lnTo>
                  <a:lnTo>
                    <a:pt x="1781" y="2706"/>
                  </a:lnTo>
                  <a:lnTo>
                    <a:pt x="1770" y="2711"/>
                  </a:lnTo>
                  <a:lnTo>
                    <a:pt x="1761" y="2717"/>
                  </a:lnTo>
                  <a:lnTo>
                    <a:pt x="1721" y="2736"/>
                  </a:lnTo>
                  <a:lnTo>
                    <a:pt x="1706" y="2736"/>
                  </a:lnTo>
                  <a:lnTo>
                    <a:pt x="1692" y="2737"/>
                  </a:lnTo>
                  <a:lnTo>
                    <a:pt x="1683" y="2737"/>
                  </a:lnTo>
                  <a:lnTo>
                    <a:pt x="1676" y="2736"/>
                  </a:lnTo>
                  <a:lnTo>
                    <a:pt x="1668" y="2734"/>
                  </a:lnTo>
                  <a:lnTo>
                    <a:pt x="1662" y="2732"/>
                  </a:lnTo>
                  <a:lnTo>
                    <a:pt x="1660" y="2732"/>
                  </a:lnTo>
                  <a:lnTo>
                    <a:pt x="1659" y="2732"/>
                  </a:lnTo>
                  <a:lnTo>
                    <a:pt x="1657" y="2731"/>
                  </a:lnTo>
                  <a:lnTo>
                    <a:pt x="1657" y="2729"/>
                  </a:lnTo>
                  <a:lnTo>
                    <a:pt x="1656" y="2729"/>
                  </a:lnTo>
                  <a:lnTo>
                    <a:pt x="1656" y="2728"/>
                  </a:lnTo>
                  <a:lnTo>
                    <a:pt x="1655" y="2727"/>
                  </a:lnTo>
                  <a:lnTo>
                    <a:pt x="1655" y="2726"/>
                  </a:lnTo>
                  <a:lnTo>
                    <a:pt x="1656" y="2725"/>
                  </a:lnTo>
                  <a:lnTo>
                    <a:pt x="1656" y="2723"/>
                  </a:lnTo>
                  <a:lnTo>
                    <a:pt x="1657" y="2721"/>
                  </a:lnTo>
                  <a:lnTo>
                    <a:pt x="1657" y="2718"/>
                  </a:lnTo>
                  <a:lnTo>
                    <a:pt x="1657" y="2717"/>
                  </a:lnTo>
                  <a:lnTo>
                    <a:pt x="1659" y="2714"/>
                  </a:lnTo>
                  <a:lnTo>
                    <a:pt x="1660" y="2711"/>
                  </a:lnTo>
                  <a:lnTo>
                    <a:pt x="1661" y="2710"/>
                  </a:lnTo>
                  <a:lnTo>
                    <a:pt x="1661" y="2709"/>
                  </a:lnTo>
                  <a:lnTo>
                    <a:pt x="1661" y="2707"/>
                  </a:lnTo>
                  <a:lnTo>
                    <a:pt x="1662" y="2707"/>
                  </a:lnTo>
                  <a:lnTo>
                    <a:pt x="1662" y="2705"/>
                  </a:lnTo>
                  <a:lnTo>
                    <a:pt x="1662" y="2704"/>
                  </a:lnTo>
                  <a:lnTo>
                    <a:pt x="1663" y="2704"/>
                  </a:lnTo>
                  <a:lnTo>
                    <a:pt x="1665" y="2704"/>
                  </a:lnTo>
                  <a:lnTo>
                    <a:pt x="1665" y="2703"/>
                  </a:lnTo>
                  <a:lnTo>
                    <a:pt x="1667" y="2698"/>
                  </a:lnTo>
                  <a:lnTo>
                    <a:pt x="1667" y="2680"/>
                  </a:lnTo>
                  <a:lnTo>
                    <a:pt x="1666" y="2661"/>
                  </a:lnTo>
                  <a:lnTo>
                    <a:pt x="1665" y="2652"/>
                  </a:lnTo>
                  <a:lnTo>
                    <a:pt x="1661" y="2645"/>
                  </a:lnTo>
                  <a:lnTo>
                    <a:pt x="1659" y="2643"/>
                  </a:lnTo>
                  <a:lnTo>
                    <a:pt x="1655" y="2640"/>
                  </a:lnTo>
                  <a:lnTo>
                    <a:pt x="1651" y="2639"/>
                  </a:lnTo>
                  <a:lnTo>
                    <a:pt x="1647" y="2639"/>
                  </a:lnTo>
                  <a:lnTo>
                    <a:pt x="1636" y="2639"/>
                  </a:lnTo>
                  <a:lnTo>
                    <a:pt x="1625" y="2639"/>
                  </a:lnTo>
                  <a:lnTo>
                    <a:pt x="1617" y="2639"/>
                  </a:lnTo>
                  <a:lnTo>
                    <a:pt x="1610" y="2640"/>
                  </a:lnTo>
                  <a:lnTo>
                    <a:pt x="1603" y="2643"/>
                  </a:lnTo>
                  <a:lnTo>
                    <a:pt x="1597" y="2647"/>
                  </a:lnTo>
                  <a:lnTo>
                    <a:pt x="1591" y="2657"/>
                  </a:lnTo>
                  <a:lnTo>
                    <a:pt x="1589" y="2668"/>
                  </a:lnTo>
                  <a:lnTo>
                    <a:pt x="1586" y="2673"/>
                  </a:lnTo>
                  <a:lnTo>
                    <a:pt x="1583" y="2677"/>
                  </a:lnTo>
                  <a:lnTo>
                    <a:pt x="1577" y="2679"/>
                  </a:lnTo>
                  <a:lnTo>
                    <a:pt x="1568" y="2679"/>
                  </a:lnTo>
                  <a:lnTo>
                    <a:pt x="1568" y="2677"/>
                  </a:lnTo>
                  <a:lnTo>
                    <a:pt x="1567" y="2673"/>
                  </a:lnTo>
                  <a:lnTo>
                    <a:pt x="1565" y="2669"/>
                  </a:lnTo>
                  <a:lnTo>
                    <a:pt x="1563" y="2667"/>
                  </a:lnTo>
                  <a:lnTo>
                    <a:pt x="1557" y="2662"/>
                  </a:lnTo>
                  <a:lnTo>
                    <a:pt x="1551" y="2657"/>
                  </a:lnTo>
                  <a:lnTo>
                    <a:pt x="1545" y="2652"/>
                  </a:lnTo>
                  <a:lnTo>
                    <a:pt x="1539" y="2647"/>
                  </a:lnTo>
                  <a:lnTo>
                    <a:pt x="1535" y="2640"/>
                  </a:lnTo>
                  <a:lnTo>
                    <a:pt x="1531" y="2633"/>
                  </a:lnTo>
                  <a:lnTo>
                    <a:pt x="1525" y="2623"/>
                  </a:lnTo>
                  <a:lnTo>
                    <a:pt x="1520" y="2614"/>
                  </a:lnTo>
                  <a:lnTo>
                    <a:pt x="1519" y="2612"/>
                  </a:lnTo>
                  <a:lnTo>
                    <a:pt x="1517" y="2611"/>
                  </a:lnTo>
                  <a:lnTo>
                    <a:pt x="1513" y="2609"/>
                  </a:lnTo>
                  <a:lnTo>
                    <a:pt x="1510" y="2608"/>
                  </a:lnTo>
                  <a:lnTo>
                    <a:pt x="1501" y="2602"/>
                  </a:lnTo>
                  <a:lnTo>
                    <a:pt x="1490" y="2596"/>
                  </a:lnTo>
                  <a:lnTo>
                    <a:pt x="1481" y="2590"/>
                  </a:lnTo>
                  <a:lnTo>
                    <a:pt x="1474" y="2581"/>
                  </a:lnTo>
                  <a:lnTo>
                    <a:pt x="1470" y="2575"/>
                  </a:lnTo>
                  <a:lnTo>
                    <a:pt x="1465" y="2567"/>
                  </a:lnTo>
                  <a:lnTo>
                    <a:pt x="1465" y="2569"/>
                  </a:lnTo>
                  <a:lnTo>
                    <a:pt x="1464" y="2572"/>
                  </a:lnTo>
                  <a:lnTo>
                    <a:pt x="1464" y="2573"/>
                  </a:lnTo>
                  <a:lnTo>
                    <a:pt x="1464" y="2574"/>
                  </a:lnTo>
                  <a:lnTo>
                    <a:pt x="1464" y="2575"/>
                  </a:lnTo>
                  <a:lnTo>
                    <a:pt x="1464" y="2576"/>
                  </a:lnTo>
                  <a:lnTo>
                    <a:pt x="1463" y="2578"/>
                  </a:lnTo>
                  <a:lnTo>
                    <a:pt x="1463" y="2580"/>
                  </a:lnTo>
                  <a:lnTo>
                    <a:pt x="1461" y="2581"/>
                  </a:lnTo>
                  <a:lnTo>
                    <a:pt x="1461" y="2584"/>
                  </a:lnTo>
                  <a:lnTo>
                    <a:pt x="1460" y="2585"/>
                  </a:lnTo>
                  <a:lnTo>
                    <a:pt x="1458" y="2586"/>
                  </a:lnTo>
                  <a:lnTo>
                    <a:pt x="1455" y="2587"/>
                  </a:lnTo>
                  <a:lnTo>
                    <a:pt x="1455" y="2589"/>
                  </a:lnTo>
                  <a:lnTo>
                    <a:pt x="1454" y="2589"/>
                  </a:lnTo>
                  <a:lnTo>
                    <a:pt x="1454" y="2590"/>
                  </a:lnTo>
                  <a:lnTo>
                    <a:pt x="1453" y="2590"/>
                  </a:lnTo>
                  <a:lnTo>
                    <a:pt x="1450" y="2591"/>
                  </a:lnTo>
                  <a:lnTo>
                    <a:pt x="1450" y="2592"/>
                  </a:lnTo>
                  <a:lnTo>
                    <a:pt x="1449" y="2592"/>
                  </a:lnTo>
                  <a:lnTo>
                    <a:pt x="1448" y="2594"/>
                  </a:lnTo>
                  <a:lnTo>
                    <a:pt x="1447" y="2594"/>
                  </a:lnTo>
                  <a:lnTo>
                    <a:pt x="1446" y="2594"/>
                  </a:lnTo>
                  <a:lnTo>
                    <a:pt x="1444" y="2594"/>
                  </a:lnTo>
                  <a:lnTo>
                    <a:pt x="1439" y="2596"/>
                  </a:lnTo>
                  <a:lnTo>
                    <a:pt x="1437" y="2597"/>
                  </a:lnTo>
                  <a:lnTo>
                    <a:pt x="1433" y="2601"/>
                  </a:lnTo>
                  <a:lnTo>
                    <a:pt x="1431" y="2606"/>
                  </a:lnTo>
                  <a:lnTo>
                    <a:pt x="1430" y="2609"/>
                  </a:lnTo>
                  <a:lnTo>
                    <a:pt x="1430" y="2614"/>
                  </a:lnTo>
                  <a:lnTo>
                    <a:pt x="1431" y="2621"/>
                  </a:lnTo>
                  <a:lnTo>
                    <a:pt x="1432" y="2623"/>
                  </a:lnTo>
                  <a:lnTo>
                    <a:pt x="1433" y="2625"/>
                  </a:lnTo>
                  <a:lnTo>
                    <a:pt x="1435" y="2628"/>
                  </a:lnTo>
                  <a:lnTo>
                    <a:pt x="1437" y="2628"/>
                  </a:lnTo>
                  <a:lnTo>
                    <a:pt x="1444" y="2630"/>
                  </a:lnTo>
                  <a:lnTo>
                    <a:pt x="1449" y="2634"/>
                  </a:lnTo>
                  <a:lnTo>
                    <a:pt x="1449" y="2636"/>
                  </a:lnTo>
                  <a:lnTo>
                    <a:pt x="1448" y="2638"/>
                  </a:lnTo>
                  <a:lnTo>
                    <a:pt x="1447" y="2638"/>
                  </a:lnTo>
                  <a:lnTo>
                    <a:pt x="1446" y="2638"/>
                  </a:lnTo>
                  <a:lnTo>
                    <a:pt x="1444" y="2639"/>
                  </a:lnTo>
                  <a:lnTo>
                    <a:pt x="1442" y="2640"/>
                  </a:lnTo>
                  <a:lnTo>
                    <a:pt x="1433" y="2646"/>
                  </a:lnTo>
                  <a:lnTo>
                    <a:pt x="1425" y="2652"/>
                  </a:lnTo>
                  <a:lnTo>
                    <a:pt x="1422" y="2654"/>
                  </a:lnTo>
                  <a:lnTo>
                    <a:pt x="1420" y="2654"/>
                  </a:lnTo>
                  <a:lnTo>
                    <a:pt x="1414" y="2658"/>
                  </a:lnTo>
                  <a:lnTo>
                    <a:pt x="1405" y="2663"/>
                  </a:lnTo>
                  <a:lnTo>
                    <a:pt x="1397" y="2668"/>
                  </a:lnTo>
                  <a:lnTo>
                    <a:pt x="1388" y="2672"/>
                  </a:lnTo>
                  <a:lnTo>
                    <a:pt x="1376" y="2678"/>
                  </a:lnTo>
                  <a:lnTo>
                    <a:pt x="1365" y="2684"/>
                  </a:lnTo>
                  <a:lnTo>
                    <a:pt x="1354" y="2691"/>
                  </a:lnTo>
                  <a:lnTo>
                    <a:pt x="1342" y="2696"/>
                  </a:lnTo>
                  <a:lnTo>
                    <a:pt x="1329" y="2703"/>
                  </a:lnTo>
                  <a:lnTo>
                    <a:pt x="1316" y="2711"/>
                  </a:lnTo>
                  <a:lnTo>
                    <a:pt x="1310" y="2715"/>
                  </a:lnTo>
                  <a:lnTo>
                    <a:pt x="1302" y="2718"/>
                  </a:lnTo>
                  <a:lnTo>
                    <a:pt x="1295" y="2722"/>
                  </a:lnTo>
                  <a:lnTo>
                    <a:pt x="1286" y="2725"/>
                  </a:lnTo>
                  <a:lnTo>
                    <a:pt x="1280" y="2722"/>
                  </a:lnTo>
                  <a:lnTo>
                    <a:pt x="1273" y="2721"/>
                  </a:lnTo>
                  <a:lnTo>
                    <a:pt x="1266" y="2715"/>
                  </a:lnTo>
                  <a:lnTo>
                    <a:pt x="1258" y="2710"/>
                  </a:lnTo>
                  <a:lnTo>
                    <a:pt x="1244" y="2701"/>
                  </a:lnTo>
                  <a:lnTo>
                    <a:pt x="1228" y="2690"/>
                  </a:lnTo>
                  <a:lnTo>
                    <a:pt x="1224" y="2688"/>
                  </a:lnTo>
                  <a:lnTo>
                    <a:pt x="1217" y="2685"/>
                  </a:lnTo>
                  <a:lnTo>
                    <a:pt x="1208" y="2684"/>
                  </a:lnTo>
                  <a:lnTo>
                    <a:pt x="1197" y="2684"/>
                  </a:lnTo>
                  <a:lnTo>
                    <a:pt x="1187" y="2684"/>
                  </a:lnTo>
                  <a:lnTo>
                    <a:pt x="1178" y="2684"/>
                  </a:lnTo>
                  <a:lnTo>
                    <a:pt x="1170" y="2685"/>
                  </a:lnTo>
                  <a:lnTo>
                    <a:pt x="1165" y="2687"/>
                  </a:lnTo>
                  <a:lnTo>
                    <a:pt x="1149" y="2699"/>
                  </a:lnTo>
                  <a:lnTo>
                    <a:pt x="1135" y="2711"/>
                  </a:lnTo>
                  <a:lnTo>
                    <a:pt x="1133" y="2715"/>
                  </a:lnTo>
                  <a:lnTo>
                    <a:pt x="1131" y="2718"/>
                  </a:lnTo>
                  <a:lnTo>
                    <a:pt x="1127" y="2722"/>
                  </a:lnTo>
                  <a:lnTo>
                    <a:pt x="1122" y="2726"/>
                  </a:lnTo>
                  <a:lnTo>
                    <a:pt x="1114" y="2732"/>
                  </a:lnTo>
                  <a:lnTo>
                    <a:pt x="1107" y="2736"/>
                  </a:lnTo>
                  <a:lnTo>
                    <a:pt x="1093" y="2745"/>
                  </a:lnTo>
                  <a:lnTo>
                    <a:pt x="1080" y="2755"/>
                  </a:lnTo>
                  <a:lnTo>
                    <a:pt x="1077" y="2755"/>
                  </a:lnTo>
                  <a:lnTo>
                    <a:pt x="1075" y="2758"/>
                  </a:lnTo>
                  <a:lnTo>
                    <a:pt x="1072" y="2761"/>
                  </a:lnTo>
                  <a:lnTo>
                    <a:pt x="1071" y="2764"/>
                  </a:lnTo>
                  <a:lnTo>
                    <a:pt x="1069" y="2771"/>
                  </a:lnTo>
                  <a:lnTo>
                    <a:pt x="1066" y="2775"/>
                  </a:lnTo>
                  <a:lnTo>
                    <a:pt x="1061" y="2776"/>
                  </a:lnTo>
                  <a:lnTo>
                    <a:pt x="1056" y="2776"/>
                  </a:lnTo>
                  <a:lnTo>
                    <a:pt x="1051" y="2776"/>
                  </a:lnTo>
                  <a:lnTo>
                    <a:pt x="1047" y="2775"/>
                  </a:lnTo>
                  <a:lnTo>
                    <a:pt x="1037" y="2770"/>
                  </a:lnTo>
                  <a:lnTo>
                    <a:pt x="1028" y="2764"/>
                  </a:lnTo>
                  <a:lnTo>
                    <a:pt x="1032" y="2753"/>
                  </a:lnTo>
                  <a:lnTo>
                    <a:pt x="1037" y="2744"/>
                  </a:lnTo>
                  <a:lnTo>
                    <a:pt x="1040" y="2734"/>
                  </a:lnTo>
                  <a:lnTo>
                    <a:pt x="1043" y="2723"/>
                  </a:lnTo>
                  <a:lnTo>
                    <a:pt x="1043" y="2712"/>
                  </a:lnTo>
                  <a:lnTo>
                    <a:pt x="1042" y="2700"/>
                  </a:lnTo>
                  <a:lnTo>
                    <a:pt x="1040" y="2688"/>
                  </a:lnTo>
                  <a:lnTo>
                    <a:pt x="1038" y="2679"/>
                  </a:lnTo>
                  <a:lnTo>
                    <a:pt x="1034" y="2676"/>
                  </a:lnTo>
                  <a:lnTo>
                    <a:pt x="1033" y="2669"/>
                  </a:lnTo>
                  <a:lnTo>
                    <a:pt x="1031" y="2662"/>
                  </a:lnTo>
                  <a:lnTo>
                    <a:pt x="1029" y="2654"/>
                  </a:lnTo>
                  <a:lnTo>
                    <a:pt x="1027" y="2649"/>
                  </a:lnTo>
                  <a:lnTo>
                    <a:pt x="1027" y="2643"/>
                  </a:lnTo>
                  <a:lnTo>
                    <a:pt x="1027" y="2636"/>
                  </a:lnTo>
                  <a:lnTo>
                    <a:pt x="1028" y="2632"/>
                  </a:lnTo>
                  <a:lnTo>
                    <a:pt x="1033" y="2621"/>
                  </a:lnTo>
                  <a:lnTo>
                    <a:pt x="1038" y="2609"/>
                  </a:lnTo>
                  <a:lnTo>
                    <a:pt x="1039" y="2607"/>
                  </a:lnTo>
                  <a:lnTo>
                    <a:pt x="1040" y="2605"/>
                  </a:lnTo>
                  <a:lnTo>
                    <a:pt x="1039" y="2596"/>
                  </a:lnTo>
                  <a:lnTo>
                    <a:pt x="1038" y="2587"/>
                  </a:lnTo>
                  <a:lnTo>
                    <a:pt x="1034" y="2583"/>
                  </a:lnTo>
                  <a:lnTo>
                    <a:pt x="1032" y="2576"/>
                  </a:lnTo>
                  <a:lnTo>
                    <a:pt x="1028" y="2570"/>
                  </a:lnTo>
                  <a:lnTo>
                    <a:pt x="1026" y="2565"/>
                  </a:lnTo>
                  <a:lnTo>
                    <a:pt x="1020" y="2553"/>
                  </a:lnTo>
                  <a:lnTo>
                    <a:pt x="1014" y="2541"/>
                  </a:lnTo>
                  <a:lnTo>
                    <a:pt x="1012" y="2532"/>
                  </a:lnTo>
                  <a:lnTo>
                    <a:pt x="1012" y="2525"/>
                  </a:lnTo>
                  <a:lnTo>
                    <a:pt x="1006" y="2521"/>
                  </a:lnTo>
                  <a:lnTo>
                    <a:pt x="1000" y="2518"/>
                  </a:lnTo>
                  <a:lnTo>
                    <a:pt x="999" y="2525"/>
                  </a:lnTo>
                  <a:lnTo>
                    <a:pt x="999" y="2532"/>
                  </a:lnTo>
                  <a:lnTo>
                    <a:pt x="995" y="2536"/>
                  </a:lnTo>
                  <a:lnTo>
                    <a:pt x="990" y="2540"/>
                  </a:lnTo>
                  <a:lnTo>
                    <a:pt x="987" y="2543"/>
                  </a:lnTo>
                  <a:lnTo>
                    <a:pt x="984" y="2547"/>
                  </a:lnTo>
                  <a:lnTo>
                    <a:pt x="985" y="2550"/>
                  </a:lnTo>
                  <a:lnTo>
                    <a:pt x="987" y="2550"/>
                  </a:lnTo>
                  <a:lnTo>
                    <a:pt x="992" y="2552"/>
                  </a:lnTo>
                  <a:lnTo>
                    <a:pt x="998" y="2554"/>
                  </a:lnTo>
                  <a:lnTo>
                    <a:pt x="998" y="2558"/>
                  </a:lnTo>
                  <a:lnTo>
                    <a:pt x="996" y="2562"/>
                  </a:lnTo>
                  <a:lnTo>
                    <a:pt x="994" y="2563"/>
                  </a:lnTo>
                  <a:lnTo>
                    <a:pt x="989" y="2564"/>
                  </a:lnTo>
                  <a:lnTo>
                    <a:pt x="983" y="2564"/>
                  </a:lnTo>
                  <a:lnTo>
                    <a:pt x="978" y="2567"/>
                  </a:lnTo>
                  <a:lnTo>
                    <a:pt x="974" y="2569"/>
                  </a:lnTo>
                  <a:lnTo>
                    <a:pt x="972" y="2574"/>
                  </a:lnTo>
                  <a:lnTo>
                    <a:pt x="971" y="2576"/>
                  </a:lnTo>
                  <a:lnTo>
                    <a:pt x="968" y="2579"/>
                  </a:lnTo>
                  <a:lnTo>
                    <a:pt x="962" y="2581"/>
                  </a:lnTo>
                  <a:lnTo>
                    <a:pt x="956" y="2583"/>
                  </a:lnTo>
                  <a:lnTo>
                    <a:pt x="947" y="2586"/>
                  </a:lnTo>
                  <a:lnTo>
                    <a:pt x="940" y="2592"/>
                  </a:lnTo>
                  <a:lnTo>
                    <a:pt x="929" y="2583"/>
                  </a:lnTo>
                  <a:lnTo>
                    <a:pt x="919" y="2572"/>
                  </a:lnTo>
                  <a:lnTo>
                    <a:pt x="913" y="2568"/>
                  </a:lnTo>
                  <a:lnTo>
                    <a:pt x="908" y="2563"/>
                  </a:lnTo>
                  <a:lnTo>
                    <a:pt x="905" y="2561"/>
                  </a:lnTo>
                  <a:lnTo>
                    <a:pt x="902" y="2558"/>
                  </a:lnTo>
                  <a:lnTo>
                    <a:pt x="899" y="2557"/>
                  </a:lnTo>
                  <a:lnTo>
                    <a:pt x="894" y="2557"/>
                  </a:lnTo>
                  <a:lnTo>
                    <a:pt x="879" y="2557"/>
                  </a:lnTo>
                  <a:lnTo>
                    <a:pt x="862" y="2557"/>
                  </a:lnTo>
                  <a:lnTo>
                    <a:pt x="853" y="2557"/>
                  </a:lnTo>
                  <a:lnTo>
                    <a:pt x="846" y="2559"/>
                  </a:lnTo>
                  <a:lnTo>
                    <a:pt x="840" y="2562"/>
                  </a:lnTo>
                  <a:lnTo>
                    <a:pt x="836" y="2567"/>
                  </a:lnTo>
                  <a:lnTo>
                    <a:pt x="825" y="2573"/>
                  </a:lnTo>
                  <a:lnTo>
                    <a:pt x="813" y="2579"/>
                  </a:lnTo>
                  <a:lnTo>
                    <a:pt x="798" y="2586"/>
                  </a:lnTo>
                  <a:lnTo>
                    <a:pt x="783" y="2594"/>
                  </a:lnTo>
                  <a:lnTo>
                    <a:pt x="771" y="2597"/>
                  </a:lnTo>
                  <a:lnTo>
                    <a:pt x="757" y="2598"/>
                  </a:lnTo>
                  <a:lnTo>
                    <a:pt x="748" y="2601"/>
                  </a:lnTo>
                  <a:lnTo>
                    <a:pt x="741" y="2606"/>
                  </a:lnTo>
                  <a:lnTo>
                    <a:pt x="737" y="2609"/>
                  </a:lnTo>
                  <a:lnTo>
                    <a:pt x="735" y="2613"/>
                  </a:lnTo>
                  <a:lnTo>
                    <a:pt x="732" y="2616"/>
                  </a:lnTo>
                  <a:lnTo>
                    <a:pt x="730" y="2617"/>
                  </a:lnTo>
                  <a:lnTo>
                    <a:pt x="727" y="2618"/>
                  </a:lnTo>
                  <a:lnTo>
                    <a:pt x="722" y="2618"/>
                  </a:lnTo>
                  <a:lnTo>
                    <a:pt x="717" y="2617"/>
                  </a:lnTo>
                  <a:lnTo>
                    <a:pt x="714" y="2614"/>
                  </a:lnTo>
                  <a:lnTo>
                    <a:pt x="710" y="2609"/>
                  </a:lnTo>
                  <a:lnTo>
                    <a:pt x="705" y="2605"/>
                  </a:lnTo>
                  <a:lnTo>
                    <a:pt x="701" y="2600"/>
                  </a:lnTo>
                  <a:lnTo>
                    <a:pt x="698" y="2595"/>
                  </a:lnTo>
                  <a:lnTo>
                    <a:pt x="694" y="2591"/>
                  </a:lnTo>
                  <a:lnTo>
                    <a:pt x="689" y="2587"/>
                  </a:lnTo>
                  <a:lnTo>
                    <a:pt x="673" y="2589"/>
                  </a:lnTo>
                  <a:lnTo>
                    <a:pt x="656" y="2589"/>
                  </a:lnTo>
                  <a:lnTo>
                    <a:pt x="654" y="2590"/>
                  </a:lnTo>
                  <a:lnTo>
                    <a:pt x="651" y="2591"/>
                  </a:lnTo>
                  <a:lnTo>
                    <a:pt x="651" y="2594"/>
                  </a:lnTo>
                  <a:lnTo>
                    <a:pt x="650" y="2596"/>
                  </a:lnTo>
                  <a:lnTo>
                    <a:pt x="649" y="2600"/>
                  </a:lnTo>
                  <a:lnTo>
                    <a:pt x="645" y="2605"/>
                  </a:lnTo>
                  <a:lnTo>
                    <a:pt x="639" y="2606"/>
                  </a:lnTo>
                  <a:lnTo>
                    <a:pt x="630" y="2606"/>
                  </a:lnTo>
                  <a:lnTo>
                    <a:pt x="628" y="2606"/>
                  </a:lnTo>
                  <a:lnTo>
                    <a:pt x="627" y="2603"/>
                  </a:lnTo>
                  <a:lnTo>
                    <a:pt x="624" y="2602"/>
                  </a:lnTo>
                  <a:lnTo>
                    <a:pt x="623" y="2600"/>
                  </a:lnTo>
                  <a:lnTo>
                    <a:pt x="622" y="2594"/>
                  </a:lnTo>
                  <a:lnTo>
                    <a:pt x="621" y="2589"/>
                  </a:lnTo>
                  <a:lnTo>
                    <a:pt x="623" y="2585"/>
                  </a:lnTo>
                  <a:lnTo>
                    <a:pt x="623" y="2579"/>
                  </a:lnTo>
                  <a:lnTo>
                    <a:pt x="623" y="2572"/>
                  </a:lnTo>
                  <a:lnTo>
                    <a:pt x="622" y="2564"/>
                  </a:lnTo>
                  <a:lnTo>
                    <a:pt x="621" y="2557"/>
                  </a:lnTo>
                  <a:lnTo>
                    <a:pt x="618" y="2550"/>
                  </a:lnTo>
                  <a:lnTo>
                    <a:pt x="616" y="2545"/>
                  </a:lnTo>
                  <a:lnTo>
                    <a:pt x="613" y="2542"/>
                  </a:lnTo>
                  <a:lnTo>
                    <a:pt x="606" y="2540"/>
                  </a:lnTo>
                  <a:lnTo>
                    <a:pt x="600" y="2537"/>
                  </a:lnTo>
                  <a:lnTo>
                    <a:pt x="594" y="2537"/>
                  </a:lnTo>
                  <a:lnTo>
                    <a:pt x="589" y="2538"/>
                  </a:lnTo>
                  <a:lnTo>
                    <a:pt x="578" y="2542"/>
                  </a:lnTo>
                  <a:lnTo>
                    <a:pt x="564" y="2546"/>
                  </a:lnTo>
                  <a:lnTo>
                    <a:pt x="556" y="2548"/>
                  </a:lnTo>
                  <a:lnTo>
                    <a:pt x="548" y="2551"/>
                  </a:lnTo>
                  <a:lnTo>
                    <a:pt x="541" y="2556"/>
                  </a:lnTo>
                  <a:lnTo>
                    <a:pt x="536" y="2559"/>
                  </a:lnTo>
                  <a:lnTo>
                    <a:pt x="518" y="2569"/>
                  </a:lnTo>
                  <a:lnTo>
                    <a:pt x="502" y="2579"/>
                  </a:lnTo>
                  <a:lnTo>
                    <a:pt x="496" y="2576"/>
                  </a:lnTo>
                  <a:lnTo>
                    <a:pt x="490" y="2574"/>
                  </a:lnTo>
                  <a:lnTo>
                    <a:pt x="489" y="2574"/>
                  </a:lnTo>
                  <a:lnTo>
                    <a:pt x="485" y="2572"/>
                  </a:lnTo>
                  <a:lnTo>
                    <a:pt x="484" y="2569"/>
                  </a:lnTo>
                  <a:lnTo>
                    <a:pt x="484" y="2565"/>
                  </a:lnTo>
                  <a:lnTo>
                    <a:pt x="485" y="2562"/>
                  </a:lnTo>
                  <a:lnTo>
                    <a:pt x="486" y="2559"/>
                  </a:lnTo>
                  <a:lnTo>
                    <a:pt x="485" y="2554"/>
                  </a:lnTo>
                  <a:lnTo>
                    <a:pt x="485" y="2550"/>
                  </a:lnTo>
                  <a:lnTo>
                    <a:pt x="480" y="2543"/>
                  </a:lnTo>
                  <a:lnTo>
                    <a:pt x="475" y="2536"/>
                  </a:lnTo>
                  <a:lnTo>
                    <a:pt x="476" y="2530"/>
                  </a:lnTo>
                  <a:lnTo>
                    <a:pt x="480" y="2526"/>
                  </a:lnTo>
                  <a:lnTo>
                    <a:pt x="481" y="2521"/>
                  </a:lnTo>
                  <a:lnTo>
                    <a:pt x="482" y="2514"/>
                  </a:lnTo>
                  <a:lnTo>
                    <a:pt x="482" y="2507"/>
                  </a:lnTo>
                  <a:lnTo>
                    <a:pt x="481" y="2497"/>
                  </a:lnTo>
                  <a:lnTo>
                    <a:pt x="478" y="2493"/>
                  </a:lnTo>
                  <a:lnTo>
                    <a:pt x="478" y="2487"/>
                  </a:lnTo>
                  <a:lnTo>
                    <a:pt x="480" y="2485"/>
                  </a:lnTo>
                  <a:lnTo>
                    <a:pt x="481" y="2480"/>
                  </a:lnTo>
                  <a:lnTo>
                    <a:pt x="481" y="2475"/>
                  </a:lnTo>
                  <a:lnTo>
                    <a:pt x="481" y="2470"/>
                  </a:lnTo>
                  <a:lnTo>
                    <a:pt x="480" y="2468"/>
                  </a:lnTo>
                  <a:lnTo>
                    <a:pt x="479" y="2466"/>
                  </a:lnTo>
                  <a:lnTo>
                    <a:pt x="476" y="2463"/>
                  </a:lnTo>
                  <a:lnTo>
                    <a:pt x="475" y="2460"/>
                  </a:lnTo>
                  <a:lnTo>
                    <a:pt x="471" y="2458"/>
                  </a:lnTo>
                  <a:lnTo>
                    <a:pt x="466" y="2456"/>
                  </a:lnTo>
                  <a:lnTo>
                    <a:pt x="460" y="2456"/>
                  </a:lnTo>
                  <a:lnTo>
                    <a:pt x="455" y="2455"/>
                  </a:lnTo>
                  <a:lnTo>
                    <a:pt x="454" y="2455"/>
                  </a:lnTo>
                  <a:lnTo>
                    <a:pt x="453" y="2455"/>
                  </a:lnTo>
                  <a:lnTo>
                    <a:pt x="453" y="2454"/>
                  </a:lnTo>
                  <a:lnTo>
                    <a:pt x="452" y="2454"/>
                  </a:lnTo>
                  <a:lnTo>
                    <a:pt x="451" y="2454"/>
                  </a:lnTo>
                  <a:lnTo>
                    <a:pt x="451" y="2453"/>
                  </a:lnTo>
                  <a:lnTo>
                    <a:pt x="451" y="2450"/>
                  </a:lnTo>
                  <a:lnTo>
                    <a:pt x="451" y="2449"/>
                  </a:lnTo>
                  <a:lnTo>
                    <a:pt x="451" y="2447"/>
                  </a:lnTo>
                  <a:lnTo>
                    <a:pt x="451" y="2445"/>
                  </a:lnTo>
                  <a:lnTo>
                    <a:pt x="452" y="2442"/>
                  </a:lnTo>
                  <a:lnTo>
                    <a:pt x="452" y="2441"/>
                  </a:lnTo>
                  <a:lnTo>
                    <a:pt x="452" y="2438"/>
                  </a:lnTo>
                  <a:lnTo>
                    <a:pt x="453" y="2437"/>
                  </a:lnTo>
                  <a:lnTo>
                    <a:pt x="453" y="2436"/>
                  </a:lnTo>
                  <a:lnTo>
                    <a:pt x="454" y="2436"/>
                  </a:lnTo>
                  <a:lnTo>
                    <a:pt x="454" y="2434"/>
                  </a:lnTo>
                  <a:lnTo>
                    <a:pt x="455" y="2434"/>
                  </a:lnTo>
                  <a:lnTo>
                    <a:pt x="455" y="2433"/>
                  </a:lnTo>
                  <a:lnTo>
                    <a:pt x="457" y="2433"/>
                  </a:lnTo>
                  <a:lnTo>
                    <a:pt x="457" y="2432"/>
                  </a:lnTo>
                  <a:lnTo>
                    <a:pt x="458" y="2431"/>
                  </a:lnTo>
                  <a:lnTo>
                    <a:pt x="459" y="2430"/>
                  </a:lnTo>
                  <a:lnTo>
                    <a:pt x="460" y="2428"/>
                  </a:lnTo>
                  <a:lnTo>
                    <a:pt x="460" y="2427"/>
                  </a:lnTo>
                  <a:lnTo>
                    <a:pt x="462" y="2426"/>
                  </a:lnTo>
                  <a:lnTo>
                    <a:pt x="462" y="2425"/>
                  </a:lnTo>
                  <a:lnTo>
                    <a:pt x="463" y="2422"/>
                  </a:lnTo>
                  <a:lnTo>
                    <a:pt x="464" y="2421"/>
                  </a:lnTo>
                  <a:lnTo>
                    <a:pt x="465" y="2420"/>
                  </a:lnTo>
                  <a:lnTo>
                    <a:pt x="465" y="2419"/>
                  </a:lnTo>
                  <a:lnTo>
                    <a:pt x="465" y="2417"/>
                  </a:lnTo>
                  <a:lnTo>
                    <a:pt x="465" y="2416"/>
                  </a:lnTo>
                  <a:lnTo>
                    <a:pt x="465" y="2415"/>
                  </a:lnTo>
                  <a:lnTo>
                    <a:pt x="465" y="2414"/>
                  </a:lnTo>
                  <a:lnTo>
                    <a:pt x="465" y="2412"/>
                  </a:lnTo>
                  <a:lnTo>
                    <a:pt x="464" y="2412"/>
                  </a:lnTo>
                  <a:lnTo>
                    <a:pt x="464" y="2411"/>
                  </a:lnTo>
                  <a:lnTo>
                    <a:pt x="458" y="2401"/>
                  </a:lnTo>
                  <a:lnTo>
                    <a:pt x="452" y="2388"/>
                  </a:lnTo>
                  <a:lnTo>
                    <a:pt x="452" y="2377"/>
                  </a:lnTo>
                  <a:lnTo>
                    <a:pt x="453" y="2365"/>
                  </a:lnTo>
                  <a:lnTo>
                    <a:pt x="452" y="2355"/>
                  </a:lnTo>
                  <a:lnTo>
                    <a:pt x="451" y="2344"/>
                  </a:lnTo>
                  <a:lnTo>
                    <a:pt x="448" y="2332"/>
                  </a:lnTo>
                  <a:lnTo>
                    <a:pt x="446" y="2323"/>
                  </a:lnTo>
                  <a:lnTo>
                    <a:pt x="438" y="2315"/>
                  </a:lnTo>
                  <a:lnTo>
                    <a:pt x="433" y="2304"/>
                  </a:lnTo>
                  <a:lnTo>
                    <a:pt x="437" y="2296"/>
                  </a:lnTo>
                  <a:lnTo>
                    <a:pt x="442" y="2289"/>
                  </a:lnTo>
                  <a:lnTo>
                    <a:pt x="443" y="2280"/>
                  </a:lnTo>
                  <a:lnTo>
                    <a:pt x="444" y="2270"/>
                  </a:lnTo>
                  <a:lnTo>
                    <a:pt x="444" y="2258"/>
                  </a:lnTo>
                  <a:lnTo>
                    <a:pt x="444" y="2246"/>
                  </a:lnTo>
                  <a:lnTo>
                    <a:pt x="443" y="2240"/>
                  </a:lnTo>
                  <a:lnTo>
                    <a:pt x="441" y="2235"/>
                  </a:lnTo>
                  <a:lnTo>
                    <a:pt x="438" y="2230"/>
                  </a:lnTo>
                  <a:lnTo>
                    <a:pt x="435" y="2225"/>
                  </a:lnTo>
                  <a:lnTo>
                    <a:pt x="432" y="2220"/>
                  </a:lnTo>
                  <a:lnTo>
                    <a:pt x="429" y="2215"/>
                  </a:lnTo>
                  <a:lnTo>
                    <a:pt x="426" y="2210"/>
                  </a:lnTo>
                  <a:lnTo>
                    <a:pt x="426" y="2207"/>
                  </a:lnTo>
                  <a:lnTo>
                    <a:pt x="421" y="2204"/>
                  </a:lnTo>
                  <a:lnTo>
                    <a:pt x="415" y="2203"/>
                  </a:lnTo>
                  <a:lnTo>
                    <a:pt x="408" y="2201"/>
                  </a:lnTo>
                  <a:lnTo>
                    <a:pt x="402" y="2198"/>
                  </a:lnTo>
                  <a:lnTo>
                    <a:pt x="393" y="2193"/>
                  </a:lnTo>
                  <a:lnTo>
                    <a:pt x="386" y="2188"/>
                  </a:lnTo>
                  <a:lnTo>
                    <a:pt x="380" y="2184"/>
                  </a:lnTo>
                  <a:lnTo>
                    <a:pt x="372" y="2176"/>
                  </a:lnTo>
                  <a:lnTo>
                    <a:pt x="373" y="2174"/>
                  </a:lnTo>
                  <a:lnTo>
                    <a:pt x="376" y="2170"/>
                  </a:lnTo>
                  <a:lnTo>
                    <a:pt x="377" y="2168"/>
                  </a:lnTo>
                  <a:lnTo>
                    <a:pt x="377" y="2166"/>
                  </a:lnTo>
                  <a:lnTo>
                    <a:pt x="377" y="2164"/>
                  </a:lnTo>
                  <a:lnTo>
                    <a:pt x="376" y="2163"/>
                  </a:lnTo>
                  <a:lnTo>
                    <a:pt x="370" y="2154"/>
                  </a:lnTo>
                  <a:lnTo>
                    <a:pt x="365" y="2146"/>
                  </a:lnTo>
                  <a:lnTo>
                    <a:pt x="365" y="2142"/>
                  </a:lnTo>
                  <a:lnTo>
                    <a:pt x="365" y="2139"/>
                  </a:lnTo>
                  <a:lnTo>
                    <a:pt x="365" y="2137"/>
                  </a:lnTo>
                  <a:lnTo>
                    <a:pt x="367" y="2137"/>
                  </a:lnTo>
                  <a:lnTo>
                    <a:pt x="372" y="2136"/>
                  </a:lnTo>
                  <a:lnTo>
                    <a:pt x="377" y="2135"/>
                  </a:lnTo>
                  <a:lnTo>
                    <a:pt x="382" y="2133"/>
                  </a:lnTo>
                  <a:lnTo>
                    <a:pt x="386" y="2131"/>
                  </a:lnTo>
                  <a:lnTo>
                    <a:pt x="393" y="2125"/>
                  </a:lnTo>
                  <a:lnTo>
                    <a:pt x="403" y="2121"/>
                  </a:lnTo>
                  <a:lnTo>
                    <a:pt x="408" y="2120"/>
                  </a:lnTo>
                  <a:lnTo>
                    <a:pt x="411" y="2117"/>
                  </a:lnTo>
                  <a:lnTo>
                    <a:pt x="414" y="2113"/>
                  </a:lnTo>
                  <a:lnTo>
                    <a:pt x="416" y="2108"/>
                  </a:lnTo>
                  <a:lnTo>
                    <a:pt x="419" y="2097"/>
                  </a:lnTo>
                  <a:lnTo>
                    <a:pt x="420" y="2087"/>
                  </a:lnTo>
                  <a:lnTo>
                    <a:pt x="420" y="2077"/>
                  </a:lnTo>
                  <a:lnTo>
                    <a:pt x="420" y="2067"/>
                  </a:lnTo>
                  <a:lnTo>
                    <a:pt x="421" y="2064"/>
                  </a:lnTo>
                  <a:lnTo>
                    <a:pt x="421" y="2059"/>
                  </a:lnTo>
                  <a:lnTo>
                    <a:pt x="424" y="2055"/>
                  </a:lnTo>
                  <a:lnTo>
                    <a:pt x="426" y="2053"/>
                  </a:lnTo>
                  <a:lnTo>
                    <a:pt x="429" y="2048"/>
                  </a:lnTo>
                  <a:lnTo>
                    <a:pt x="431" y="2042"/>
                  </a:lnTo>
                  <a:lnTo>
                    <a:pt x="433" y="2034"/>
                  </a:lnTo>
                  <a:lnTo>
                    <a:pt x="435" y="2028"/>
                  </a:lnTo>
                  <a:lnTo>
                    <a:pt x="433" y="2017"/>
                  </a:lnTo>
                  <a:lnTo>
                    <a:pt x="430" y="2006"/>
                  </a:lnTo>
                  <a:lnTo>
                    <a:pt x="425" y="1996"/>
                  </a:lnTo>
                  <a:lnTo>
                    <a:pt x="419" y="1989"/>
                  </a:lnTo>
                  <a:lnTo>
                    <a:pt x="414" y="1987"/>
                  </a:lnTo>
                  <a:lnTo>
                    <a:pt x="410" y="1985"/>
                  </a:lnTo>
                  <a:lnTo>
                    <a:pt x="407" y="1982"/>
                  </a:lnTo>
                  <a:lnTo>
                    <a:pt x="403" y="1978"/>
                  </a:lnTo>
                  <a:lnTo>
                    <a:pt x="397" y="1969"/>
                  </a:lnTo>
                  <a:lnTo>
                    <a:pt x="388" y="1962"/>
                  </a:lnTo>
                  <a:lnTo>
                    <a:pt x="384" y="1961"/>
                  </a:lnTo>
                  <a:lnTo>
                    <a:pt x="382" y="1958"/>
                  </a:lnTo>
                  <a:lnTo>
                    <a:pt x="380" y="1955"/>
                  </a:lnTo>
                  <a:lnTo>
                    <a:pt x="378" y="1952"/>
                  </a:lnTo>
                  <a:lnTo>
                    <a:pt x="380" y="1949"/>
                  </a:lnTo>
                  <a:lnTo>
                    <a:pt x="382" y="1945"/>
                  </a:lnTo>
                  <a:lnTo>
                    <a:pt x="382" y="1940"/>
                  </a:lnTo>
                  <a:lnTo>
                    <a:pt x="382" y="1934"/>
                  </a:lnTo>
                  <a:lnTo>
                    <a:pt x="383" y="1931"/>
                  </a:lnTo>
                  <a:lnTo>
                    <a:pt x="384" y="1929"/>
                  </a:lnTo>
                  <a:lnTo>
                    <a:pt x="388" y="1928"/>
                  </a:lnTo>
                  <a:lnTo>
                    <a:pt x="392" y="1927"/>
                  </a:lnTo>
                  <a:lnTo>
                    <a:pt x="387" y="1925"/>
                  </a:lnTo>
                  <a:lnTo>
                    <a:pt x="383" y="1924"/>
                  </a:lnTo>
                  <a:lnTo>
                    <a:pt x="382" y="1924"/>
                  </a:lnTo>
                  <a:lnTo>
                    <a:pt x="381" y="1924"/>
                  </a:lnTo>
                  <a:lnTo>
                    <a:pt x="381" y="1923"/>
                  </a:lnTo>
                  <a:lnTo>
                    <a:pt x="380" y="1923"/>
                  </a:lnTo>
                  <a:lnTo>
                    <a:pt x="378" y="1923"/>
                  </a:lnTo>
                  <a:lnTo>
                    <a:pt x="377" y="1923"/>
                  </a:lnTo>
                  <a:lnTo>
                    <a:pt x="375" y="1923"/>
                  </a:lnTo>
                  <a:lnTo>
                    <a:pt x="373" y="1922"/>
                  </a:lnTo>
                  <a:lnTo>
                    <a:pt x="371" y="1922"/>
                  </a:lnTo>
                  <a:lnTo>
                    <a:pt x="370" y="1922"/>
                  </a:lnTo>
                  <a:lnTo>
                    <a:pt x="367" y="1922"/>
                  </a:lnTo>
                  <a:lnTo>
                    <a:pt x="365" y="1920"/>
                  </a:lnTo>
                  <a:lnTo>
                    <a:pt x="364" y="1920"/>
                  </a:lnTo>
                  <a:lnTo>
                    <a:pt x="362" y="1920"/>
                  </a:lnTo>
                  <a:lnTo>
                    <a:pt x="361" y="1920"/>
                  </a:lnTo>
                  <a:lnTo>
                    <a:pt x="360" y="1920"/>
                  </a:lnTo>
                  <a:lnTo>
                    <a:pt x="359" y="1920"/>
                  </a:lnTo>
                  <a:lnTo>
                    <a:pt x="359" y="1919"/>
                  </a:lnTo>
                  <a:lnTo>
                    <a:pt x="358" y="1919"/>
                  </a:lnTo>
                  <a:lnTo>
                    <a:pt x="351" y="1919"/>
                  </a:lnTo>
                  <a:lnTo>
                    <a:pt x="348" y="1918"/>
                  </a:lnTo>
                  <a:lnTo>
                    <a:pt x="345" y="1916"/>
                  </a:lnTo>
                  <a:lnTo>
                    <a:pt x="343" y="1912"/>
                  </a:lnTo>
                  <a:lnTo>
                    <a:pt x="342" y="1909"/>
                  </a:lnTo>
                  <a:lnTo>
                    <a:pt x="336" y="1908"/>
                  </a:lnTo>
                  <a:lnTo>
                    <a:pt x="331" y="1907"/>
                  </a:lnTo>
                  <a:lnTo>
                    <a:pt x="325" y="1900"/>
                  </a:lnTo>
                  <a:lnTo>
                    <a:pt x="320" y="1890"/>
                  </a:lnTo>
                  <a:lnTo>
                    <a:pt x="317" y="1886"/>
                  </a:lnTo>
                  <a:lnTo>
                    <a:pt x="315" y="1884"/>
                  </a:lnTo>
                  <a:lnTo>
                    <a:pt x="312" y="1880"/>
                  </a:lnTo>
                  <a:lnTo>
                    <a:pt x="310" y="1876"/>
                  </a:lnTo>
                  <a:lnTo>
                    <a:pt x="306" y="1870"/>
                  </a:lnTo>
                  <a:lnTo>
                    <a:pt x="302" y="1864"/>
                  </a:lnTo>
                  <a:lnTo>
                    <a:pt x="300" y="1865"/>
                  </a:lnTo>
                  <a:lnTo>
                    <a:pt x="299" y="1867"/>
                  </a:lnTo>
                  <a:lnTo>
                    <a:pt x="299" y="1868"/>
                  </a:lnTo>
                  <a:lnTo>
                    <a:pt x="299" y="1869"/>
                  </a:lnTo>
                  <a:lnTo>
                    <a:pt x="299" y="1870"/>
                  </a:lnTo>
                  <a:lnTo>
                    <a:pt x="298" y="1870"/>
                  </a:lnTo>
                  <a:lnTo>
                    <a:pt x="296" y="1871"/>
                  </a:lnTo>
                  <a:lnTo>
                    <a:pt x="296" y="1873"/>
                  </a:lnTo>
                  <a:lnTo>
                    <a:pt x="295" y="1874"/>
                  </a:lnTo>
                  <a:lnTo>
                    <a:pt x="295" y="1875"/>
                  </a:lnTo>
                  <a:lnTo>
                    <a:pt x="295" y="1878"/>
                  </a:lnTo>
                  <a:lnTo>
                    <a:pt x="295" y="1879"/>
                  </a:lnTo>
                  <a:lnTo>
                    <a:pt x="293" y="1881"/>
                  </a:lnTo>
                  <a:lnTo>
                    <a:pt x="291" y="1881"/>
                  </a:lnTo>
                  <a:lnTo>
                    <a:pt x="290" y="1881"/>
                  </a:lnTo>
                  <a:lnTo>
                    <a:pt x="289" y="1881"/>
                  </a:lnTo>
                  <a:lnTo>
                    <a:pt x="288" y="1880"/>
                  </a:lnTo>
                  <a:lnTo>
                    <a:pt x="287" y="1880"/>
                  </a:lnTo>
                  <a:lnTo>
                    <a:pt x="285" y="1880"/>
                  </a:lnTo>
                  <a:lnTo>
                    <a:pt x="283" y="1880"/>
                  </a:lnTo>
                  <a:lnTo>
                    <a:pt x="282" y="1880"/>
                  </a:lnTo>
                  <a:lnTo>
                    <a:pt x="280" y="1879"/>
                  </a:lnTo>
                  <a:lnTo>
                    <a:pt x="279" y="1878"/>
                  </a:lnTo>
                  <a:lnTo>
                    <a:pt x="278" y="1878"/>
                  </a:lnTo>
                  <a:lnTo>
                    <a:pt x="278" y="1876"/>
                  </a:lnTo>
                  <a:lnTo>
                    <a:pt x="277" y="1876"/>
                  </a:lnTo>
                  <a:lnTo>
                    <a:pt x="276" y="1875"/>
                  </a:lnTo>
                  <a:lnTo>
                    <a:pt x="274" y="1874"/>
                  </a:lnTo>
                  <a:lnTo>
                    <a:pt x="273" y="1874"/>
                  </a:lnTo>
                  <a:lnTo>
                    <a:pt x="272" y="1873"/>
                  </a:lnTo>
                  <a:lnTo>
                    <a:pt x="271" y="1871"/>
                  </a:lnTo>
                  <a:lnTo>
                    <a:pt x="269" y="1871"/>
                  </a:lnTo>
                  <a:lnTo>
                    <a:pt x="268" y="1870"/>
                  </a:lnTo>
                  <a:lnTo>
                    <a:pt x="268" y="1869"/>
                  </a:lnTo>
                  <a:lnTo>
                    <a:pt x="268" y="1868"/>
                  </a:lnTo>
                  <a:lnTo>
                    <a:pt x="268" y="1867"/>
                  </a:lnTo>
                  <a:lnTo>
                    <a:pt x="268" y="1865"/>
                  </a:lnTo>
                  <a:lnTo>
                    <a:pt x="268" y="1863"/>
                  </a:lnTo>
                  <a:lnTo>
                    <a:pt x="268" y="1862"/>
                  </a:lnTo>
                  <a:lnTo>
                    <a:pt x="267" y="1860"/>
                  </a:lnTo>
                  <a:lnTo>
                    <a:pt x="267" y="1859"/>
                  </a:lnTo>
                  <a:lnTo>
                    <a:pt x="267" y="1857"/>
                  </a:lnTo>
                  <a:lnTo>
                    <a:pt x="263" y="1854"/>
                  </a:lnTo>
                  <a:lnTo>
                    <a:pt x="260" y="1852"/>
                  </a:lnTo>
                  <a:lnTo>
                    <a:pt x="257" y="1852"/>
                  </a:lnTo>
                  <a:lnTo>
                    <a:pt x="255" y="1852"/>
                  </a:lnTo>
                  <a:lnTo>
                    <a:pt x="254" y="1852"/>
                  </a:lnTo>
                  <a:lnTo>
                    <a:pt x="252" y="1852"/>
                  </a:lnTo>
                  <a:lnTo>
                    <a:pt x="251" y="1852"/>
                  </a:lnTo>
                  <a:lnTo>
                    <a:pt x="250" y="1851"/>
                  </a:lnTo>
                  <a:lnTo>
                    <a:pt x="249" y="1851"/>
                  </a:lnTo>
                  <a:lnTo>
                    <a:pt x="246" y="1851"/>
                  </a:lnTo>
                  <a:lnTo>
                    <a:pt x="245" y="1851"/>
                  </a:lnTo>
                  <a:lnTo>
                    <a:pt x="243" y="1851"/>
                  </a:lnTo>
                  <a:lnTo>
                    <a:pt x="240" y="1849"/>
                  </a:lnTo>
                  <a:lnTo>
                    <a:pt x="238" y="1848"/>
                  </a:lnTo>
                  <a:lnTo>
                    <a:pt x="238" y="1847"/>
                  </a:lnTo>
                  <a:lnTo>
                    <a:pt x="235" y="1847"/>
                  </a:lnTo>
                  <a:lnTo>
                    <a:pt x="234" y="1846"/>
                  </a:lnTo>
                  <a:lnTo>
                    <a:pt x="233" y="1846"/>
                  </a:lnTo>
                  <a:lnTo>
                    <a:pt x="232" y="1845"/>
                  </a:lnTo>
                  <a:lnTo>
                    <a:pt x="230" y="1845"/>
                  </a:lnTo>
                  <a:lnTo>
                    <a:pt x="229" y="1845"/>
                  </a:lnTo>
                  <a:lnTo>
                    <a:pt x="227" y="1845"/>
                  </a:lnTo>
                  <a:lnTo>
                    <a:pt x="224" y="1843"/>
                  </a:lnTo>
                  <a:lnTo>
                    <a:pt x="223" y="1842"/>
                  </a:lnTo>
                  <a:lnTo>
                    <a:pt x="222" y="1842"/>
                  </a:lnTo>
                  <a:lnTo>
                    <a:pt x="220" y="1842"/>
                  </a:lnTo>
                  <a:lnTo>
                    <a:pt x="219" y="1842"/>
                  </a:lnTo>
                  <a:lnTo>
                    <a:pt x="218" y="1842"/>
                  </a:lnTo>
                  <a:lnTo>
                    <a:pt x="217" y="1842"/>
                  </a:lnTo>
                  <a:lnTo>
                    <a:pt x="216" y="1841"/>
                  </a:lnTo>
                  <a:lnTo>
                    <a:pt x="213" y="1842"/>
                  </a:lnTo>
                  <a:lnTo>
                    <a:pt x="209" y="1842"/>
                  </a:lnTo>
                  <a:lnTo>
                    <a:pt x="208" y="1843"/>
                  </a:lnTo>
                  <a:lnTo>
                    <a:pt x="207" y="1843"/>
                  </a:lnTo>
                  <a:lnTo>
                    <a:pt x="206" y="1845"/>
                  </a:lnTo>
                  <a:lnTo>
                    <a:pt x="205" y="1846"/>
                  </a:lnTo>
                  <a:lnTo>
                    <a:pt x="205" y="1847"/>
                  </a:lnTo>
                  <a:lnTo>
                    <a:pt x="205" y="1848"/>
                  </a:lnTo>
                  <a:lnTo>
                    <a:pt x="205" y="1849"/>
                  </a:lnTo>
                  <a:lnTo>
                    <a:pt x="205" y="1851"/>
                  </a:lnTo>
                  <a:lnTo>
                    <a:pt x="205" y="1852"/>
                  </a:lnTo>
                  <a:lnTo>
                    <a:pt x="203" y="1852"/>
                  </a:lnTo>
                  <a:lnTo>
                    <a:pt x="202" y="1853"/>
                  </a:lnTo>
                  <a:lnTo>
                    <a:pt x="200" y="1853"/>
                  </a:lnTo>
                  <a:lnTo>
                    <a:pt x="197" y="1853"/>
                  </a:lnTo>
                  <a:lnTo>
                    <a:pt x="195" y="1853"/>
                  </a:lnTo>
                  <a:lnTo>
                    <a:pt x="194" y="1853"/>
                  </a:lnTo>
                  <a:lnTo>
                    <a:pt x="192" y="1853"/>
                  </a:lnTo>
                  <a:lnTo>
                    <a:pt x="191" y="1852"/>
                  </a:lnTo>
                  <a:lnTo>
                    <a:pt x="190" y="1851"/>
                  </a:lnTo>
                  <a:lnTo>
                    <a:pt x="190" y="1849"/>
                  </a:lnTo>
                  <a:lnTo>
                    <a:pt x="189" y="1849"/>
                  </a:lnTo>
                  <a:lnTo>
                    <a:pt x="189" y="1848"/>
                  </a:lnTo>
                  <a:lnTo>
                    <a:pt x="189" y="1847"/>
                  </a:lnTo>
                  <a:lnTo>
                    <a:pt x="187" y="1846"/>
                  </a:lnTo>
                  <a:lnTo>
                    <a:pt x="186" y="1845"/>
                  </a:lnTo>
                  <a:lnTo>
                    <a:pt x="185" y="1845"/>
                  </a:lnTo>
                  <a:lnTo>
                    <a:pt x="184" y="1845"/>
                  </a:lnTo>
                  <a:lnTo>
                    <a:pt x="183" y="1846"/>
                  </a:lnTo>
                  <a:lnTo>
                    <a:pt x="181" y="1847"/>
                  </a:lnTo>
                  <a:lnTo>
                    <a:pt x="180" y="1847"/>
                  </a:lnTo>
                  <a:lnTo>
                    <a:pt x="176" y="1849"/>
                  </a:lnTo>
                  <a:lnTo>
                    <a:pt x="172" y="1852"/>
                  </a:lnTo>
                  <a:lnTo>
                    <a:pt x="168" y="1851"/>
                  </a:lnTo>
                  <a:lnTo>
                    <a:pt x="165" y="1848"/>
                  </a:lnTo>
                  <a:lnTo>
                    <a:pt x="164" y="1845"/>
                  </a:lnTo>
                  <a:lnTo>
                    <a:pt x="163" y="1841"/>
                  </a:lnTo>
                  <a:lnTo>
                    <a:pt x="162" y="1840"/>
                  </a:lnTo>
                  <a:lnTo>
                    <a:pt x="159" y="1837"/>
                  </a:lnTo>
                  <a:lnTo>
                    <a:pt x="156" y="1834"/>
                  </a:lnTo>
                  <a:lnTo>
                    <a:pt x="152" y="1827"/>
                  </a:lnTo>
                  <a:lnTo>
                    <a:pt x="148" y="1821"/>
                  </a:lnTo>
                  <a:lnTo>
                    <a:pt x="147" y="1815"/>
                  </a:lnTo>
                  <a:lnTo>
                    <a:pt x="145" y="1808"/>
                  </a:lnTo>
                  <a:lnTo>
                    <a:pt x="140" y="1800"/>
                  </a:lnTo>
                  <a:lnTo>
                    <a:pt x="140" y="1798"/>
                  </a:lnTo>
                  <a:lnTo>
                    <a:pt x="140" y="1797"/>
                  </a:lnTo>
                  <a:lnTo>
                    <a:pt x="140" y="1794"/>
                  </a:lnTo>
                  <a:lnTo>
                    <a:pt x="141" y="1791"/>
                  </a:lnTo>
                  <a:lnTo>
                    <a:pt x="141" y="1786"/>
                  </a:lnTo>
                  <a:lnTo>
                    <a:pt x="141" y="1778"/>
                  </a:lnTo>
                  <a:lnTo>
                    <a:pt x="142" y="1775"/>
                  </a:lnTo>
                  <a:lnTo>
                    <a:pt x="142" y="1772"/>
                  </a:lnTo>
                  <a:lnTo>
                    <a:pt x="143" y="1770"/>
                  </a:lnTo>
                  <a:lnTo>
                    <a:pt x="145" y="1769"/>
                  </a:lnTo>
                  <a:lnTo>
                    <a:pt x="154" y="1774"/>
                  </a:lnTo>
                  <a:lnTo>
                    <a:pt x="165" y="1778"/>
                  </a:lnTo>
                  <a:lnTo>
                    <a:pt x="173" y="1778"/>
                  </a:lnTo>
                  <a:lnTo>
                    <a:pt x="180" y="1778"/>
                  </a:lnTo>
                  <a:lnTo>
                    <a:pt x="187" y="1780"/>
                  </a:lnTo>
                  <a:lnTo>
                    <a:pt x="194" y="1782"/>
                  </a:lnTo>
                  <a:lnTo>
                    <a:pt x="197" y="1783"/>
                  </a:lnTo>
                  <a:lnTo>
                    <a:pt x="198" y="1783"/>
                  </a:lnTo>
                  <a:lnTo>
                    <a:pt x="200" y="1783"/>
                  </a:lnTo>
                  <a:lnTo>
                    <a:pt x="201" y="1783"/>
                  </a:lnTo>
                  <a:lnTo>
                    <a:pt x="202" y="1785"/>
                  </a:lnTo>
                  <a:lnTo>
                    <a:pt x="203" y="1785"/>
                  </a:lnTo>
                  <a:lnTo>
                    <a:pt x="205" y="1785"/>
                  </a:lnTo>
                  <a:lnTo>
                    <a:pt x="207" y="1786"/>
                  </a:lnTo>
                  <a:lnTo>
                    <a:pt x="208" y="1786"/>
                  </a:lnTo>
                  <a:lnTo>
                    <a:pt x="211" y="1787"/>
                  </a:lnTo>
                  <a:lnTo>
                    <a:pt x="212" y="1788"/>
                  </a:lnTo>
                  <a:lnTo>
                    <a:pt x="213" y="1789"/>
                  </a:lnTo>
                  <a:lnTo>
                    <a:pt x="214" y="1791"/>
                  </a:lnTo>
                  <a:lnTo>
                    <a:pt x="217" y="1792"/>
                  </a:lnTo>
                  <a:lnTo>
                    <a:pt x="219" y="1793"/>
                  </a:lnTo>
                  <a:lnTo>
                    <a:pt x="220" y="1793"/>
                  </a:lnTo>
                  <a:lnTo>
                    <a:pt x="220" y="1794"/>
                  </a:lnTo>
                  <a:lnTo>
                    <a:pt x="222" y="1796"/>
                  </a:lnTo>
                  <a:lnTo>
                    <a:pt x="224" y="1796"/>
                  </a:lnTo>
                  <a:lnTo>
                    <a:pt x="225" y="1796"/>
                  </a:lnTo>
                  <a:lnTo>
                    <a:pt x="227" y="1797"/>
                  </a:lnTo>
                  <a:lnTo>
                    <a:pt x="228" y="1797"/>
                  </a:lnTo>
                  <a:lnTo>
                    <a:pt x="229" y="1797"/>
                  </a:lnTo>
                  <a:lnTo>
                    <a:pt x="230" y="1797"/>
                  </a:lnTo>
                  <a:lnTo>
                    <a:pt x="232" y="1797"/>
                  </a:lnTo>
                  <a:lnTo>
                    <a:pt x="234" y="1798"/>
                  </a:lnTo>
                  <a:lnTo>
                    <a:pt x="235" y="1797"/>
                  </a:lnTo>
                  <a:lnTo>
                    <a:pt x="234" y="1794"/>
                  </a:lnTo>
                  <a:lnTo>
                    <a:pt x="232" y="1792"/>
                  </a:lnTo>
                  <a:lnTo>
                    <a:pt x="229" y="1792"/>
                  </a:lnTo>
                  <a:lnTo>
                    <a:pt x="227" y="1792"/>
                  </a:lnTo>
                  <a:lnTo>
                    <a:pt x="225" y="1792"/>
                  </a:lnTo>
                  <a:lnTo>
                    <a:pt x="224" y="1792"/>
                  </a:lnTo>
                  <a:lnTo>
                    <a:pt x="224" y="1791"/>
                  </a:lnTo>
                  <a:lnTo>
                    <a:pt x="223" y="1791"/>
                  </a:lnTo>
                  <a:lnTo>
                    <a:pt x="222" y="1789"/>
                  </a:lnTo>
                  <a:lnTo>
                    <a:pt x="220" y="1789"/>
                  </a:lnTo>
                  <a:lnTo>
                    <a:pt x="219" y="1786"/>
                  </a:lnTo>
                  <a:lnTo>
                    <a:pt x="219" y="1785"/>
                  </a:lnTo>
                  <a:lnTo>
                    <a:pt x="218" y="1782"/>
                  </a:lnTo>
                  <a:lnTo>
                    <a:pt x="218" y="1780"/>
                  </a:lnTo>
                  <a:lnTo>
                    <a:pt x="217" y="1777"/>
                  </a:lnTo>
                  <a:lnTo>
                    <a:pt x="217" y="1776"/>
                  </a:lnTo>
                  <a:lnTo>
                    <a:pt x="216" y="1775"/>
                  </a:lnTo>
                  <a:lnTo>
                    <a:pt x="216" y="1774"/>
                  </a:lnTo>
                  <a:lnTo>
                    <a:pt x="216" y="1772"/>
                  </a:lnTo>
                  <a:lnTo>
                    <a:pt x="214" y="1772"/>
                  </a:lnTo>
                  <a:lnTo>
                    <a:pt x="214" y="1771"/>
                  </a:lnTo>
                  <a:lnTo>
                    <a:pt x="214" y="1770"/>
                  </a:lnTo>
                  <a:lnTo>
                    <a:pt x="213" y="1770"/>
                  </a:lnTo>
                  <a:lnTo>
                    <a:pt x="212" y="1769"/>
                  </a:lnTo>
                  <a:lnTo>
                    <a:pt x="211" y="1769"/>
                  </a:lnTo>
                  <a:lnTo>
                    <a:pt x="209" y="1769"/>
                  </a:lnTo>
                  <a:lnTo>
                    <a:pt x="208" y="1769"/>
                  </a:lnTo>
                  <a:lnTo>
                    <a:pt x="207" y="1769"/>
                  </a:lnTo>
                  <a:lnTo>
                    <a:pt x="206" y="1769"/>
                  </a:lnTo>
                  <a:lnTo>
                    <a:pt x="203" y="1769"/>
                  </a:lnTo>
                  <a:lnTo>
                    <a:pt x="196" y="1769"/>
                  </a:lnTo>
                  <a:lnTo>
                    <a:pt x="189" y="1769"/>
                  </a:lnTo>
                  <a:lnTo>
                    <a:pt x="189" y="1767"/>
                  </a:lnTo>
                  <a:lnTo>
                    <a:pt x="189" y="1765"/>
                  </a:lnTo>
                  <a:lnTo>
                    <a:pt x="187" y="1764"/>
                  </a:lnTo>
                  <a:lnTo>
                    <a:pt x="186" y="1763"/>
                  </a:lnTo>
                  <a:lnTo>
                    <a:pt x="185" y="1761"/>
                  </a:lnTo>
                  <a:lnTo>
                    <a:pt x="185" y="1760"/>
                  </a:lnTo>
                  <a:lnTo>
                    <a:pt x="184" y="1759"/>
                  </a:lnTo>
                  <a:lnTo>
                    <a:pt x="184" y="1758"/>
                  </a:lnTo>
                  <a:lnTo>
                    <a:pt x="184" y="1755"/>
                  </a:lnTo>
                  <a:lnTo>
                    <a:pt x="184" y="1754"/>
                  </a:lnTo>
                  <a:lnTo>
                    <a:pt x="184" y="1752"/>
                  </a:lnTo>
                  <a:lnTo>
                    <a:pt x="185" y="1750"/>
                  </a:lnTo>
                  <a:lnTo>
                    <a:pt x="186" y="1748"/>
                  </a:lnTo>
                  <a:lnTo>
                    <a:pt x="187" y="1748"/>
                  </a:lnTo>
                  <a:lnTo>
                    <a:pt x="189" y="1748"/>
                  </a:lnTo>
                  <a:lnTo>
                    <a:pt x="190" y="1748"/>
                  </a:lnTo>
                  <a:lnTo>
                    <a:pt x="191" y="1749"/>
                  </a:lnTo>
                  <a:lnTo>
                    <a:pt x="192" y="1749"/>
                  </a:lnTo>
                  <a:lnTo>
                    <a:pt x="194" y="1749"/>
                  </a:lnTo>
                  <a:lnTo>
                    <a:pt x="194" y="1750"/>
                  </a:lnTo>
                  <a:lnTo>
                    <a:pt x="194" y="1752"/>
                  </a:lnTo>
                  <a:lnTo>
                    <a:pt x="195" y="1753"/>
                  </a:lnTo>
                  <a:lnTo>
                    <a:pt x="196" y="1754"/>
                  </a:lnTo>
                  <a:lnTo>
                    <a:pt x="196" y="1755"/>
                  </a:lnTo>
                  <a:lnTo>
                    <a:pt x="197" y="1756"/>
                  </a:lnTo>
                  <a:lnTo>
                    <a:pt x="198" y="1758"/>
                  </a:lnTo>
                  <a:lnTo>
                    <a:pt x="200" y="1758"/>
                  </a:lnTo>
                  <a:lnTo>
                    <a:pt x="201" y="1759"/>
                  </a:lnTo>
                  <a:lnTo>
                    <a:pt x="203" y="1759"/>
                  </a:lnTo>
                  <a:lnTo>
                    <a:pt x="205" y="1759"/>
                  </a:lnTo>
                  <a:lnTo>
                    <a:pt x="206" y="1759"/>
                  </a:lnTo>
                  <a:lnTo>
                    <a:pt x="205" y="1759"/>
                  </a:lnTo>
                  <a:lnTo>
                    <a:pt x="203" y="1758"/>
                  </a:lnTo>
                  <a:lnTo>
                    <a:pt x="203" y="1756"/>
                  </a:lnTo>
                  <a:lnTo>
                    <a:pt x="202" y="1755"/>
                  </a:lnTo>
                  <a:lnTo>
                    <a:pt x="202" y="1754"/>
                  </a:lnTo>
                  <a:lnTo>
                    <a:pt x="202" y="1753"/>
                  </a:lnTo>
                  <a:lnTo>
                    <a:pt x="201" y="1752"/>
                  </a:lnTo>
                  <a:lnTo>
                    <a:pt x="198" y="1749"/>
                  </a:lnTo>
                  <a:lnTo>
                    <a:pt x="196" y="1747"/>
                  </a:lnTo>
                  <a:lnTo>
                    <a:pt x="195" y="1747"/>
                  </a:lnTo>
                  <a:lnTo>
                    <a:pt x="194" y="1744"/>
                  </a:lnTo>
                  <a:lnTo>
                    <a:pt x="192" y="1742"/>
                  </a:lnTo>
                  <a:lnTo>
                    <a:pt x="190" y="1737"/>
                  </a:lnTo>
                  <a:lnTo>
                    <a:pt x="183" y="1739"/>
                  </a:lnTo>
                  <a:lnTo>
                    <a:pt x="174" y="1740"/>
                  </a:lnTo>
                  <a:lnTo>
                    <a:pt x="169" y="1742"/>
                  </a:lnTo>
                  <a:lnTo>
                    <a:pt x="162" y="1742"/>
                  </a:lnTo>
                  <a:lnTo>
                    <a:pt x="156" y="1743"/>
                  </a:lnTo>
                  <a:lnTo>
                    <a:pt x="147" y="1742"/>
                  </a:lnTo>
                  <a:lnTo>
                    <a:pt x="141" y="1742"/>
                  </a:lnTo>
                  <a:lnTo>
                    <a:pt x="135" y="1738"/>
                  </a:lnTo>
                  <a:lnTo>
                    <a:pt x="130" y="1732"/>
                  </a:lnTo>
                  <a:lnTo>
                    <a:pt x="125" y="1726"/>
                  </a:lnTo>
                  <a:lnTo>
                    <a:pt x="124" y="1729"/>
                  </a:lnTo>
                  <a:lnTo>
                    <a:pt x="124" y="1732"/>
                  </a:lnTo>
                  <a:lnTo>
                    <a:pt x="123" y="1734"/>
                  </a:lnTo>
                  <a:lnTo>
                    <a:pt x="119" y="1734"/>
                  </a:lnTo>
                  <a:lnTo>
                    <a:pt x="113" y="1734"/>
                  </a:lnTo>
                  <a:lnTo>
                    <a:pt x="108" y="1731"/>
                  </a:lnTo>
                  <a:lnTo>
                    <a:pt x="107" y="1728"/>
                  </a:lnTo>
                  <a:lnTo>
                    <a:pt x="104" y="1725"/>
                  </a:lnTo>
                  <a:lnTo>
                    <a:pt x="102" y="1722"/>
                  </a:lnTo>
                  <a:lnTo>
                    <a:pt x="99" y="1720"/>
                  </a:lnTo>
                  <a:lnTo>
                    <a:pt x="96" y="1716"/>
                  </a:lnTo>
                  <a:lnTo>
                    <a:pt x="93" y="1710"/>
                  </a:lnTo>
                  <a:lnTo>
                    <a:pt x="93" y="1709"/>
                  </a:lnTo>
                  <a:lnTo>
                    <a:pt x="92" y="1704"/>
                  </a:lnTo>
                  <a:lnTo>
                    <a:pt x="91" y="1694"/>
                  </a:lnTo>
                  <a:lnTo>
                    <a:pt x="90" y="1684"/>
                  </a:lnTo>
                  <a:lnTo>
                    <a:pt x="91" y="1678"/>
                  </a:lnTo>
                  <a:lnTo>
                    <a:pt x="91" y="1673"/>
                  </a:lnTo>
                  <a:lnTo>
                    <a:pt x="92" y="1668"/>
                  </a:lnTo>
                  <a:lnTo>
                    <a:pt x="92" y="1665"/>
                  </a:lnTo>
                  <a:lnTo>
                    <a:pt x="94" y="1662"/>
                  </a:lnTo>
                  <a:lnTo>
                    <a:pt x="98" y="1660"/>
                  </a:lnTo>
                  <a:lnTo>
                    <a:pt x="96" y="1658"/>
                  </a:lnTo>
                  <a:lnTo>
                    <a:pt x="94" y="1657"/>
                  </a:lnTo>
                  <a:lnTo>
                    <a:pt x="93" y="1657"/>
                  </a:lnTo>
                  <a:lnTo>
                    <a:pt x="93" y="1656"/>
                  </a:lnTo>
                  <a:lnTo>
                    <a:pt x="93" y="1654"/>
                  </a:lnTo>
                  <a:lnTo>
                    <a:pt x="93" y="1652"/>
                  </a:lnTo>
                  <a:lnTo>
                    <a:pt x="93" y="1651"/>
                  </a:lnTo>
                  <a:lnTo>
                    <a:pt x="93" y="1649"/>
                  </a:lnTo>
                  <a:lnTo>
                    <a:pt x="93" y="1646"/>
                  </a:lnTo>
                  <a:lnTo>
                    <a:pt x="93" y="1644"/>
                  </a:lnTo>
                  <a:lnTo>
                    <a:pt x="93" y="1643"/>
                  </a:lnTo>
                  <a:lnTo>
                    <a:pt x="92" y="1640"/>
                  </a:lnTo>
                  <a:lnTo>
                    <a:pt x="91" y="1638"/>
                  </a:lnTo>
                  <a:lnTo>
                    <a:pt x="90" y="1638"/>
                  </a:lnTo>
                  <a:lnTo>
                    <a:pt x="90" y="1639"/>
                  </a:lnTo>
                  <a:lnTo>
                    <a:pt x="88" y="1639"/>
                  </a:lnTo>
                  <a:lnTo>
                    <a:pt x="88" y="1640"/>
                  </a:lnTo>
                  <a:lnTo>
                    <a:pt x="88" y="1641"/>
                  </a:lnTo>
                  <a:lnTo>
                    <a:pt x="88" y="1643"/>
                  </a:lnTo>
                  <a:lnTo>
                    <a:pt x="88" y="1644"/>
                  </a:lnTo>
                  <a:lnTo>
                    <a:pt x="87" y="1646"/>
                  </a:lnTo>
                  <a:lnTo>
                    <a:pt x="86" y="1646"/>
                  </a:lnTo>
                  <a:lnTo>
                    <a:pt x="85" y="1646"/>
                  </a:lnTo>
                  <a:lnTo>
                    <a:pt x="83" y="1646"/>
                  </a:lnTo>
                  <a:lnTo>
                    <a:pt x="83" y="1645"/>
                  </a:lnTo>
                  <a:lnTo>
                    <a:pt x="83" y="1644"/>
                  </a:lnTo>
                  <a:lnTo>
                    <a:pt x="82" y="1644"/>
                  </a:lnTo>
                  <a:lnTo>
                    <a:pt x="81" y="1643"/>
                  </a:lnTo>
                  <a:lnTo>
                    <a:pt x="80" y="1641"/>
                  </a:lnTo>
                  <a:lnTo>
                    <a:pt x="80" y="1640"/>
                  </a:lnTo>
                  <a:lnTo>
                    <a:pt x="80" y="1639"/>
                  </a:lnTo>
                  <a:lnTo>
                    <a:pt x="80" y="1638"/>
                  </a:lnTo>
                  <a:lnTo>
                    <a:pt x="79" y="1636"/>
                  </a:lnTo>
                  <a:lnTo>
                    <a:pt x="77" y="1634"/>
                  </a:lnTo>
                  <a:lnTo>
                    <a:pt x="76" y="1632"/>
                  </a:lnTo>
                  <a:lnTo>
                    <a:pt x="76" y="1630"/>
                  </a:lnTo>
                  <a:lnTo>
                    <a:pt x="76" y="1629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2"/>
                  </a:lnTo>
                  <a:lnTo>
                    <a:pt x="79" y="1618"/>
                  </a:lnTo>
                  <a:lnTo>
                    <a:pt x="82" y="1611"/>
                  </a:lnTo>
                  <a:lnTo>
                    <a:pt x="87" y="1603"/>
                  </a:lnTo>
                  <a:lnTo>
                    <a:pt x="91" y="1594"/>
                  </a:lnTo>
                  <a:lnTo>
                    <a:pt x="92" y="1586"/>
                  </a:lnTo>
                  <a:lnTo>
                    <a:pt x="97" y="1581"/>
                  </a:lnTo>
                  <a:lnTo>
                    <a:pt x="99" y="1576"/>
                  </a:lnTo>
                  <a:lnTo>
                    <a:pt x="99" y="1573"/>
                  </a:lnTo>
                  <a:lnTo>
                    <a:pt x="99" y="1570"/>
                  </a:lnTo>
                  <a:lnTo>
                    <a:pt x="103" y="1568"/>
                  </a:lnTo>
                  <a:lnTo>
                    <a:pt x="104" y="1565"/>
                  </a:lnTo>
                  <a:lnTo>
                    <a:pt x="108" y="1561"/>
                  </a:lnTo>
                  <a:lnTo>
                    <a:pt x="109" y="1556"/>
                  </a:lnTo>
                  <a:lnTo>
                    <a:pt x="109" y="1553"/>
                  </a:lnTo>
                  <a:lnTo>
                    <a:pt x="108" y="1552"/>
                  </a:lnTo>
                  <a:lnTo>
                    <a:pt x="108" y="1550"/>
                  </a:lnTo>
                  <a:lnTo>
                    <a:pt x="108" y="1548"/>
                  </a:lnTo>
                  <a:lnTo>
                    <a:pt x="108" y="1547"/>
                  </a:lnTo>
                  <a:lnTo>
                    <a:pt x="108" y="1546"/>
                  </a:lnTo>
                  <a:lnTo>
                    <a:pt x="108" y="1545"/>
                  </a:lnTo>
                  <a:lnTo>
                    <a:pt x="108" y="1542"/>
                  </a:lnTo>
                  <a:lnTo>
                    <a:pt x="108" y="1541"/>
                  </a:lnTo>
                  <a:lnTo>
                    <a:pt x="108" y="1537"/>
                  </a:lnTo>
                  <a:lnTo>
                    <a:pt x="108" y="1536"/>
                  </a:lnTo>
                  <a:lnTo>
                    <a:pt x="109" y="1535"/>
                  </a:lnTo>
                  <a:lnTo>
                    <a:pt x="110" y="1532"/>
                  </a:lnTo>
                  <a:lnTo>
                    <a:pt x="112" y="1532"/>
                  </a:lnTo>
                  <a:lnTo>
                    <a:pt x="112" y="1531"/>
                  </a:lnTo>
                  <a:lnTo>
                    <a:pt x="113" y="1530"/>
                  </a:lnTo>
                  <a:lnTo>
                    <a:pt x="114" y="1529"/>
                  </a:lnTo>
                  <a:lnTo>
                    <a:pt x="115" y="1528"/>
                  </a:lnTo>
                  <a:lnTo>
                    <a:pt x="116" y="1528"/>
                  </a:lnTo>
                  <a:lnTo>
                    <a:pt x="116" y="1526"/>
                  </a:lnTo>
                  <a:lnTo>
                    <a:pt x="116" y="1525"/>
                  </a:lnTo>
                  <a:lnTo>
                    <a:pt x="116" y="1524"/>
                  </a:lnTo>
                  <a:lnTo>
                    <a:pt x="116" y="1523"/>
                  </a:lnTo>
                  <a:lnTo>
                    <a:pt x="116" y="1521"/>
                  </a:lnTo>
                  <a:lnTo>
                    <a:pt x="115" y="1518"/>
                  </a:lnTo>
                  <a:lnTo>
                    <a:pt x="113" y="1515"/>
                  </a:lnTo>
                  <a:lnTo>
                    <a:pt x="110" y="1507"/>
                  </a:lnTo>
                  <a:lnTo>
                    <a:pt x="107" y="1498"/>
                  </a:lnTo>
                  <a:lnTo>
                    <a:pt x="104" y="1496"/>
                  </a:lnTo>
                  <a:lnTo>
                    <a:pt x="101" y="1493"/>
                  </a:lnTo>
                  <a:lnTo>
                    <a:pt x="98" y="1491"/>
                  </a:lnTo>
                  <a:lnTo>
                    <a:pt x="96" y="1487"/>
                  </a:lnTo>
                  <a:lnTo>
                    <a:pt x="94" y="1481"/>
                  </a:lnTo>
                  <a:lnTo>
                    <a:pt x="94" y="1474"/>
                  </a:lnTo>
                  <a:lnTo>
                    <a:pt x="93" y="1468"/>
                  </a:lnTo>
                  <a:lnTo>
                    <a:pt x="92" y="1461"/>
                  </a:lnTo>
                  <a:lnTo>
                    <a:pt x="91" y="1455"/>
                  </a:lnTo>
                  <a:lnTo>
                    <a:pt x="86" y="1452"/>
                  </a:lnTo>
                  <a:lnTo>
                    <a:pt x="81" y="1448"/>
                  </a:lnTo>
                  <a:lnTo>
                    <a:pt x="75" y="1444"/>
                  </a:lnTo>
                  <a:lnTo>
                    <a:pt x="71" y="1442"/>
                  </a:lnTo>
                  <a:lnTo>
                    <a:pt x="68" y="1441"/>
                  </a:lnTo>
                  <a:lnTo>
                    <a:pt x="64" y="1437"/>
                  </a:lnTo>
                  <a:lnTo>
                    <a:pt x="59" y="1435"/>
                  </a:lnTo>
                  <a:lnTo>
                    <a:pt x="54" y="1432"/>
                  </a:lnTo>
                  <a:lnTo>
                    <a:pt x="48" y="1430"/>
                  </a:lnTo>
                  <a:lnTo>
                    <a:pt x="45" y="1430"/>
                  </a:lnTo>
                  <a:lnTo>
                    <a:pt x="42" y="1430"/>
                  </a:lnTo>
                  <a:lnTo>
                    <a:pt x="38" y="1428"/>
                  </a:lnTo>
                  <a:lnTo>
                    <a:pt x="33" y="1426"/>
                  </a:lnTo>
                  <a:lnTo>
                    <a:pt x="31" y="1425"/>
                  </a:lnTo>
                  <a:lnTo>
                    <a:pt x="28" y="1424"/>
                  </a:lnTo>
                  <a:lnTo>
                    <a:pt x="27" y="1421"/>
                  </a:lnTo>
                  <a:lnTo>
                    <a:pt x="27" y="1420"/>
                  </a:lnTo>
                  <a:lnTo>
                    <a:pt x="31" y="1416"/>
                  </a:lnTo>
                  <a:lnTo>
                    <a:pt x="32" y="1412"/>
                  </a:lnTo>
                  <a:lnTo>
                    <a:pt x="33" y="1408"/>
                  </a:lnTo>
                  <a:lnTo>
                    <a:pt x="34" y="1404"/>
                  </a:lnTo>
                  <a:lnTo>
                    <a:pt x="36" y="1399"/>
                  </a:lnTo>
                  <a:lnTo>
                    <a:pt x="36" y="1394"/>
                  </a:lnTo>
                  <a:lnTo>
                    <a:pt x="34" y="1387"/>
                  </a:lnTo>
                  <a:lnTo>
                    <a:pt x="32" y="1379"/>
                  </a:lnTo>
                  <a:lnTo>
                    <a:pt x="28" y="1373"/>
                  </a:lnTo>
                  <a:lnTo>
                    <a:pt x="23" y="1367"/>
                  </a:lnTo>
                  <a:lnTo>
                    <a:pt x="23" y="1365"/>
                  </a:lnTo>
                  <a:lnTo>
                    <a:pt x="22" y="1362"/>
                  </a:lnTo>
                  <a:lnTo>
                    <a:pt x="21" y="1362"/>
                  </a:lnTo>
                  <a:lnTo>
                    <a:pt x="20" y="1361"/>
                  </a:lnTo>
                  <a:lnTo>
                    <a:pt x="19" y="1357"/>
                  </a:lnTo>
                  <a:lnTo>
                    <a:pt x="17" y="1353"/>
                  </a:lnTo>
                  <a:lnTo>
                    <a:pt x="22" y="1345"/>
                  </a:lnTo>
                  <a:lnTo>
                    <a:pt x="27" y="1340"/>
                  </a:lnTo>
                  <a:lnTo>
                    <a:pt x="28" y="1330"/>
                  </a:lnTo>
                  <a:lnTo>
                    <a:pt x="28" y="1321"/>
                  </a:lnTo>
                  <a:lnTo>
                    <a:pt x="25" y="1318"/>
                  </a:lnTo>
                  <a:lnTo>
                    <a:pt x="21" y="1315"/>
                  </a:lnTo>
                  <a:lnTo>
                    <a:pt x="17" y="1311"/>
                  </a:lnTo>
                  <a:lnTo>
                    <a:pt x="15" y="1307"/>
                  </a:lnTo>
                  <a:lnTo>
                    <a:pt x="14" y="1306"/>
                  </a:lnTo>
                  <a:lnTo>
                    <a:pt x="11" y="1304"/>
                  </a:lnTo>
                  <a:lnTo>
                    <a:pt x="11" y="1294"/>
                  </a:lnTo>
                  <a:lnTo>
                    <a:pt x="11" y="1282"/>
                  </a:lnTo>
                  <a:lnTo>
                    <a:pt x="11" y="1277"/>
                  </a:lnTo>
                  <a:lnTo>
                    <a:pt x="9" y="1274"/>
                  </a:lnTo>
                  <a:lnTo>
                    <a:pt x="6" y="1272"/>
                  </a:lnTo>
                  <a:lnTo>
                    <a:pt x="3" y="1269"/>
                  </a:lnTo>
                  <a:lnTo>
                    <a:pt x="1" y="1267"/>
                  </a:lnTo>
                  <a:lnTo>
                    <a:pt x="0" y="1262"/>
                  </a:lnTo>
                  <a:lnTo>
                    <a:pt x="1" y="1256"/>
                  </a:lnTo>
                  <a:lnTo>
                    <a:pt x="3" y="1248"/>
                  </a:lnTo>
                  <a:lnTo>
                    <a:pt x="5" y="1242"/>
                  </a:lnTo>
                  <a:lnTo>
                    <a:pt x="8" y="1235"/>
                  </a:lnTo>
                  <a:lnTo>
                    <a:pt x="9" y="1233"/>
                  </a:lnTo>
                  <a:lnTo>
                    <a:pt x="11" y="1231"/>
                  </a:lnTo>
                  <a:lnTo>
                    <a:pt x="14" y="1230"/>
                  </a:lnTo>
                  <a:lnTo>
                    <a:pt x="17" y="1230"/>
                  </a:lnTo>
                  <a:lnTo>
                    <a:pt x="23" y="1230"/>
                  </a:lnTo>
                  <a:lnTo>
                    <a:pt x="31" y="1229"/>
                  </a:lnTo>
                  <a:lnTo>
                    <a:pt x="36" y="1228"/>
                  </a:lnTo>
                  <a:lnTo>
                    <a:pt x="42" y="1224"/>
                  </a:lnTo>
                  <a:lnTo>
                    <a:pt x="44" y="1220"/>
                  </a:lnTo>
                  <a:lnTo>
                    <a:pt x="45" y="1215"/>
                  </a:lnTo>
                  <a:lnTo>
                    <a:pt x="47" y="1211"/>
                  </a:lnTo>
                  <a:lnTo>
                    <a:pt x="47" y="1206"/>
                  </a:lnTo>
                  <a:lnTo>
                    <a:pt x="41" y="1189"/>
                  </a:lnTo>
                  <a:lnTo>
                    <a:pt x="33" y="1171"/>
                  </a:lnTo>
                  <a:lnTo>
                    <a:pt x="32" y="1168"/>
                  </a:lnTo>
                  <a:lnTo>
                    <a:pt x="30" y="1163"/>
                  </a:lnTo>
                  <a:lnTo>
                    <a:pt x="27" y="1157"/>
                  </a:lnTo>
                  <a:lnTo>
                    <a:pt x="22" y="1152"/>
                  </a:lnTo>
                  <a:lnTo>
                    <a:pt x="20" y="1148"/>
                  </a:lnTo>
                  <a:lnTo>
                    <a:pt x="20" y="1142"/>
                  </a:lnTo>
                  <a:lnTo>
                    <a:pt x="20" y="1136"/>
                  </a:lnTo>
                  <a:lnTo>
                    <a:pt x="20" y="1130"/>
                  </a:lnTo>
                  <a:lnTo>
                    <a:pt x="28" y="1126"/>
                  </a:lnTo>
                  <a:lnTo>
                    <a:pt x="36" y="1122"/>
                  </a:lnTo>
                  <a:lnTo>
                    <a:pt x="38" y="1115"/>
                  </a:lnTo>
                  <a:lnTo>
                    <a:pt x="41" y="1108"/>
                  </a:lnTo>
                  <a:lnTo>
                    <a:pt x="42" y="1104"/>
                  </a:lnTo>
                  <a:lnTo>
                    <a:pt x="43" y="1099"/>
                  </a:lnTo>
                  <a:lnTo>
                    <a:pt x="44" y="1097"/>
                  </a:lnTo>
                  <a:lnTo>
                    <a:pt x="47" y="1094"/>
                  </a:lnTo>
                  <a:lnTo>
                    <a:pt x="48" y="1092"/>
                  </a:lnTo>
                  <a:lnTo>
                    <a:pt x="50" y="1088"/>
                  </a:lnTo>
                  <a:lnTo>
                    <a:pt x="53" y="1086"/>
                  </a:lnTo>
                  <a:lnTo>
                    <a:pt x="57" y="1083"/>
                  </a:lnTo>
                  <a:lnTo>
                    <a:pt x="64" y="1075"/>
                  </a:lnTo>
                  <a:lnTo>
                    <a:pt x="71" y="1065"/>
                  </a:lnTo>
                  <a:lnTo>
                    <a:pt x="74" y="1059"/>
                  </a:lnTo>
                  <a:lnTo>
                    <a:pt x="74" y="1051"/>
                  </a:lnTo>
                  <a:lnTo>
                    <a:pt x="70" y="1042"/>
                  </a:lnTo>
                  <a:lnTo>
                    <a:pt x="66" y="1033"/>
                  </a:lnTo>
                  <a:lnTo>
                    <a:pt x="65" y="1025"/>
                  </a:lnTo>
                  <a:lnTo>
                    <a:pt x="66" y="1016"/>
                  </a:lnTo>
                  <a:lnTo>
                    <a:pt x="68" y="1010"/>
                  </a:lnTo>
                  <a:lnTo>
                    <a:pt x="69" y="1004"/>
                  </a:lnTo>
                  <a:lnTo>
                    <a:pt x="69" y="1002"/>
                  </a:lnTo>
                  <a:lnTo>
                    <a:pt x="70" y="1000"/>
                  </a:lnTo>
                  <a:lnTo>
                    <a:pt x="71" y="998"/>
                  </a:lnTo>
                  <a:lnTo>
                    <a:pt x="74" y="996"/>
                  </a:lnTo>
                  <a:lnTo>
                    <a:pt x="79" y="994"/>
                  </a:lnTo>
                  <a:lnTo>
                    <a:pt x="83" y="993"/>
                  </a:lnTo>
                  <a:lnTo>
                    <a:pt x="87" y="988"/>
                  </a:lnTo>
                  <a:lnTo>
                    <a:pt x="92" y="984"/>
                  </a:lnTo>
                  <a:lnTo>
                    <a:pt x="97" y="980"/>
                  </a:lnTo>
                  <a:lnTo>
                    <a:pt x="101" y="978"/>
                  </a:lnTo>
                  <a:lnTo>
                    <a:pt x="102" y="976"/>
                  </a:lnTo>
                  <a:lnTo>
                    <a:pt x="105" y="973"/>
                  </a:lnTo>
                  <a:lnTo>
                    <a:pt x="109" y="971"/>
                  </a:lnTo>
                  <a:lnTo>
                    <a:pt x="114" y="967"/>
                  </a:lnTo>
                  <a:lnTo>
                    <a:pt x="121" y="962"/>
                  </a:lnTo>
                  <a:lnTo>
                    <a:pt x="130" y="958"/>
                  </a:lnTo>
                  <a:lnTo>
                    <a:pt x="136" y="956"/>
                  </a:lnTo>
                  <a:lnTo>
                    <a:pt x="141" y="952"/>
                  </a:lnTo>
                  <a:lnTo>
                    <a:pt x="143" y="951"/>
                  </a:lnTo>
                  <a:lnTo>
                    <a:pt x="146" y="949"/>
                  </a:lnTo>
                  <a:lnTo>
                    <a:pt x="147" y="945"/>
                  </a:lnTo>
                  <a:lnTo>
                    <a:pt x="147" y="941"/>
                  </a:lnTo>
                  <a:lnTo>
                    <a:pt x="147" y="935"/>
                  </a:lnTo>
                  <a:lnTo>
                    <a:pt x="147" y="930"/>
                  </a:lnTo>
                  <a:lnTo>
                    <a:pt x="150" y="925"/>
                  </a:lnTo>
                  <a:lnTo>
                    <a:pt x="151" y="920"/>
                  </a:lnTo>
                  <a:lnTo>
                    <a:pt x="152" y="914"/>
                  </a:lnTo>
                  <a:lnTo>
                    <a:pt x="153" y="909"/>
                  </a:lnTo>
                  <a:lnTo>
                    <a:pt x="156" y="906"/>
                  </a:lnTo>
                  <a:lnTo>
                    <a:pt x="159" y="902"/>
                  </a:lnTo>
                  <a:lnTo>
                    <a:pt x="163" y="896"/>
                  </a:lnTo>
                  <a:lnTo>
                    <a:pt x="167" y="890"/>
                  </a:lnTo>
                  <a:lnTo>
                    <a:pt x="168" y="885"/>
                  </a:lnTo>
                  <a:lnTo>
                    <a:pt x="168" y="883"/>
                  </a:lnTo>
                  <a:lnTo>
                    <a:pt x="169" y="879"/>
                  </a:lnTo>
                  <a:lnTo>
                    <a:pt x="173" y="875"/>
                  </a:lnTo>
                  <a:lnTo>
                    <a:pt x="173" y="873"/>
                  </a:lnTo>
                  <a:lnTo>
                    <a:pt x="173" y="870"/>
                  </a:lnTo>
                  <a:lnTo>
                    <a:pt x="173" y="869"/>
                  </a:lnTo>
                  <a:lnTo>
                    <a:pt x="173" y="868"/>
                  </a:lnTo>
                  <a:lnTo>
                    <a:pt x="173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3" y="862"/>
                  </a:lnTo>
                  <a:lnTo>
                    <a:pt x="173" y="860"/>
                  </a:lnTo>
                  <a:lnTo>
                    <a:pt x="174" y="858"/>
                  </a:lnTo>
                  <a:lnTo>
                    <a:pt x="175" y="858"/>
                  </a:lnTo>
                  <a:lnTo>
                    <a:pt x="176" y="857"/>
                  </a:lnTo>
                  <a:lnTo>
                    <a:pt x="179" y="857"/>
                  </a:lnTo>
                  <a:lnTo>
                    <a:pt x="180" y="857"/>
                  </a:lnTo>
                  <a:lnTo>
                    <a:pt x="181" y="857"/>
                  </a:lnTo>
                  <a:lnTo>
                    <a:pt x="181" y="856"/>
                  </a:lnTo>
                  <a:lnTo>
                    <a:pt x="183" y="856"/>
                  </a:lnTo>
                  <a:lnTo>
                    <a:pt x="184" y="856"/>
                  </a:lnTo>
                  <a:lnTo>
                    <a:pt x="185" y="854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0" y="854"/>
                  </a:lnTo>
                  <a:lnTo>
                    <a:pt x="191" y="852"/>
                  </a:lnTo>
                  <a:lnTo>
                    <a:pt x="192" y="852"/>
                  </a:lnTo>
                  <a:lnTo>
                    <a:pt x="194" y="852"/>
                  </a:lnTo>
                  <a:lnTo>
                    <a:pt x="195" y="852"/>
                  </a:lnTo>
                  <a:lnTo>
                    <a:pt x="196" y="852"/>
                  </a:lnTo>
                  <a:lnTo>
                    <a:pt x="197" y="852"/>
                  </a:lnTo>
                  <a:lnTo>
                    <a:pt x="198" y="851"/>
                  </a:lnTo>
                  <a:lnTo>
                    <a:pt x="200" y="849"/>
                  </a:lnTo>
                  <a:lnTo>
                    <a:pt x="203" y="849"/>
                  </a:lnTo>
                  <a:lnTo>
                    <a:pt x="206" y="849"/>
                  </a:lnTo>
                  <a:lnTo>
                    <a:pt x="208" y="847"/>
                  </a:lnTo>
                  <a:lnTo>
                    <a:pt x="209" y="845"/>
                  </a:lnTo>
                  <a:lnTo>
                    <a:pt x="211" y="845"/>
                  </a:lnTo>
                  <a:lnTo>
                    <a:pt x="211" y="843"/>
                  </a:lnTo>
                  <a:lnTo>
                    <a:pt x="212" y="843"/>
                  </a:lnTo>
                  <a:lnTo>
                    <a:pt x="213" y="842"/>
                  </a:lnTo>
                  <a:lnTo>
                    <a:pt x="213" y="841"/>
                  </a:lnTo>
                  <a:lnTo>
                    <a:pt x="216" y="840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20" y="837"/>
                  </a:lnTo>
                  <a:lnTo>
                    <a:pt x="223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7" y="838"/>
                  </a:lnTo>
                  <a:lnTo>
                    <a:pt x="228" y="838"/>
                  </a:lnTo>
                  <a:lnTo>
                    <a:pt x="229" y="838"/>
                  </a:lnTo>
                  <a:lnTo>
                    <a:pt x="230" y="838"/>
                  </a:lnTo>
                  <a:lnTo>
                    <a:pt x="230" y="840"/>
                  </a:lnTo>
                  <a:lnTo>
                    <a:pt x="232" y="840"/>
                  </a:lnTo>
                  <a:lnTo>
                    <a:pt x="233" y="840"/>
                  </a:lnTo>
                  <a:lnTo>
                    <a:pt x="234" y="840"/>
                  </a:lnTo>
                  <a:lnTo>
                    <a:pt x="235" y="840"/>
                  </a:lnTo>
                  <a:lnTo>
                    <a:pt x="236" y="840"/>
                  </a:lnTo>
                  <a:lnTo>
                    <a:pt x="238" y="840"/>
                  </a:lnTo>
                  <a:lnTo>
                    <a:pt x="239" y="840"/>
                  </a:lnTo>
                  <a:lnTo>
                    <a:pt x="240" y="840"/>
                  </a:lnTo>
                  <a:lnTo>
                    <a:pt x="241" y="840"/>
                  </a:lnTo>
                  <a:lnTo>
                    <a:pt x="243" y="840"/>
                  </a:lnTo>
                  <a:lnTo>
                    <a:pt x="244" y="840"/>
                  </a:lnTo>
                  <a:lnTo>
                    <a:pt x="245" y="840"/>
                  </a:lnTo>
                  <a:lnTo>
                    <a:pt x="246" y="840"/>
                  </a:lnTo>
                  <a:lnTo>
                    <a:pt x="249" y="840"/>
                  </a:lnTo>
                  <a:lnTo>
                    <a:pt x="250" y="840"/>
                  </a:lnTo>
                  <a:lnTo>
                    <a:pt x="251" y="840"/>
                  </a:lnTo>
                  <a:lnTo>
                    <a:pt x="252" y="840"/>
                  </a:lnTo>
                  <a:lnTo>
                    <a:pt x="255" y="840"/>
                  </a:lnTo>
                  <a:lnTo>
                    <a:pt x="256" y="838"/>
                  </a:lnTo>
                  <a:lnTo>
                    <a:pt x="258" y="835"/>
                  </a:lnTo>
                  <a:lnTo>
                    <a:pt x="261" y="832"/>
                  </a:lnTo>
                  <a:lnTo>
                    <a:pt x="263" y="831"/>
                  </a:lnTo>
                  <a:lnTo>
                    <a:pt x="265" y="829"/>
                  </a:lnTo>
                  <a:lnTo>
                    <a:pt x="265" y="827"/>
                  </a:lnTo>
                  <a:lnTo>
                    <a:pt x="265" y="826"/>
                  </a:lnTo>
                  <a:lnTo>
                    <a:pt x="265" y="825"/>
                  </a:lnTo>
                  <a:lnTo>
                    <a:pt x="266" y="824"/>
                  </a:lnTo>
                  <a:lnTo>
                    <a:pt x="266" y="821"/>
                  </a:lnTo>
                  <a:lnTo>
                    <a:pt x="268" y="820"/>
                  </a:lnTo>
                  <a:lnTo>
                    <a:pt x="268" y="819"/>
                  </a:lnTo>
                  <a:lnTo>
                    <a:pt x="269" y="818"/>
                  </a:lnTo>
                  <a:lnTo>
                    <a:pt x="269" y="816"/>
                  </a:lnTo>
                  <a:lnTo>
                    <a:pt x="273" y="814"/>
                  </a:lnTo>
                  <a:lnTo>
                    <a:pt x="276" y="809"/>
                  </a:lnTo>
                  <a:lnTo>
                    <a:pt x="276" y="818"/>
                  </a:lnTo>
                  <a:lnTo>
                    <a:pt x="276" y="831"/>
                  </a:lnTo>
                  <a:lnTo>
                    <a:pt x="274" y="836"/>
                  </a:lnTo>
                  <a:lnTo>
                    <a:pt x="272" y="841"/>
                  </a:lnTo>
                  <a:lnTo>
                    <a:pt x="268" y="843"/>
                  </a:lnTo>
                  <a:lnTo>
                    <a:pt x="262" y="843"/>
                  </a:lnTo>
                  <a:lnTo>
                    <a:pt x="260" y="845"/>
                  </a:lnTo>
                  <a:lnTo>
                    <a:pt x="257" y="846"/>
                  </a:lnTo>
                  <a:lnTo>
                    <a:pt x="255" y="848"/>
                  </a:lnTo>
                  <a:lnTo>
                    <a:pt x="255" y="852"/>
                  </a:lnTo>
                  <a:lnTo>
                    <a:pt x="254" y="856"/>
                  </a:lnTo>
                  <a:lnTo>
                    <a:pt x="252" y="858"/>
                  </a:lnTo>
                  <a:lnTo>
                    <a:pt x="247" y="860"/>
                  </a:lnTo>
                  <a:lnTo>
                    <a:pt x="244" y="862"/>
                  </a:lnTo>
                  <a:lnTo>
                    <a:pt x="245" y="865"/>
                  </a:lnTo>
                  <a:lnTo>
                    <a:pt x="245" y="869"/>
                  </a:lnTo>
                  <a:lnTo>
                    <a:pt x="246" y="874"/>
                  </a:lnTo>
                  <a:lnTo>
                    <a:pt x="246" y="880"/>
                  </a:lnTo>
                  <a:lnTo>
                    <a:pt x="247" y="883"/>
                  </a:lnTo>
                  <a:lnTo>
                    <a:pt x="247" y="885"/>
                  </a:lnTo>
                  <a:lnTo>
                    <a:pt x="249" y="886"/>
                  </a:lnTo>
                  <a:lnTo>
                    <a:pt x="251" y="886"/>
                  </a:lnTo>
                  <a:lnTo>
                    <a:pt x="254" y="887"/>
                  </a:lnTo>
                  <a:lnTo>
                    <a:pt x="256" y="890"/>
                  </a:lnTo>
                  <a:lnTo>
                    <a:pt x="257" y="892"/>
                  </a:lnTo>
                  <a:lnTo>
                    <a:pt x="257" y="896"/>
                  </a:lnTo>
                  <a:lnTo>
                    <a:pt x="257" y="902"/>
                  </a:lnTo>
                  <a:lnTo>
                    <a:pt x="258" y="905"/>
                  </a:lnTo>
                  <a:lnTo>
                    <a:pt x="263" y="905"/>
                  </a:lnTo>
                  <a:lnTo>
                    <a:pt x="271" y="906"/>
                  </a:lnTo>
                  <a:lnTo>
                    <a:pt x="274" y="906"/>
                  </a:lnTo>
                  <a:lnTo>
                    <a:pt x="279" y="906"/>
                  </a:lnTo>
                  <a:lnTo>
                    <a:pt x="283" y="907"/>
                  </a:lnTo>
                  <a:lnTo>
                    <a:pt x="284" y="909"/>
                  </a:lnTo>
                  <a:lnTo>
                    <a:pt x="285" y="914"/>
                  </a:lnTo>
                  <a:lnTo>
                    <a:pt x="285" y="919"/>
                  </a:lnTo>
                  <a:lnTo>
                    <a:pt x="285" y="922"/>
                  </a:lnTo>
                  <a:lnTo>
                    <a:pt x="287" y="923"/>
                  </a:lnTo>
                  <a:lnTo>
                    <a:pt x="288" y="925"/>
                  </a:lnTo>
                  <a:lnTo>
                    <a:pt x="289" y="927"/>
                  </a:lnTo>
                  <a:lnTo>
                    <a:pt x="288" y="941"/>
                  </a:lnTo>
                  <a:lnTo>
                    <a:pt x="287" y="956"/>
                  </a:lnTo>
                  <a:lnTo>
                    <a:pt x="288" y="960"/>
                  </a:lnTo>
                  <a:lnTo>
                    <a:pt x="289" y="963"/>
                  </a:lnTo>
                  <a:lnTo>
                    <a:pt x="291" y="967"/>
                  </a:lnTo>
                  <a:lnTo>
                    <a:pt x="294" y="971"/>
                  </a:lnTo>
                  <a:lnTo>
                    <a:pt x="299" y="977"/>
                  </a:lnTo>
                  <a:lnTo>
                    <a:pt x="305" y="983"/>
                  </a:lnTo>
                  <a:lnTo>
                    <a:pt x="307" y="985"/>
                  </a:lnTo>
                  <a:lnTo>
                    <a:pt x="310" y="989"/>
                  </a:lnTo>
                  <a:lnTo>
                    <a:pt x="317" y="994"/>
                  </a:lnTo>
                  <a:lnTo>
                    <a:pt x="322" y="999"/>
                  </a:lnTo>
                  <a:lnTo>
                    <a:pt x="326" y="1000"/>
                  </a:lnTo>
                  <a:lnTo>
                    <a:pt x="329" y="1002"/>
                  </a:lnTo>
                  <a:lnTo>
                    <a:pt x="332" y="1005"/>
                  </a:lnTo>
                  <a:lnTo>
                    <a:pt x="334" y="1007"/>
                  </a:lnTo>
                  <a:lnTo>
                    <a:pt x="334" y="1015"/>
                  </a:lnTo>
                  <a:lnTo>
                    <a:pt x="337" y="1021"/>
                  </a:lnTo>
                  <a:lnTo>
                    <a:pt x="339" y="1021"/>
                  </a:lnTo>
                  <a:lnTo>
                    <a:pt x="344" y="1021"/>
                  </a:lnTo>
                  <a:lnTo>
                    <a:pt x="348" y="1025"/>
                  </a:lnTo>
                  <a:lnTo>
                    <a:pt x="350" y="1029"/>
                  </a:lnTo>
                  <a:lnTo>
                    <a:pt x="350" y="1033"/>
                  </a:lnTo>
                  <a:lnTo>
                    <a:pt x="351" y="1037"/>
                  </a:lnTo>
                  <a:lnTo>
                    <a:pt x="354" y="1038"/>
                  </a:lnTo>
                  <a:lnTo>
                    <a:pt x="356" y="1037"/>
                  </a:lnTo>
                  <a:lnTo>
                    <a:pt x="360" y="1036"/>
                  </a:lnTo>
                  <a:lnTo>
                    <a:pt x="365" y="1034"/>
                  </a:lnTo>
                  <a:lnTo>
                    <a:pt x="370" y="1034"/>
                  </a:lnTo>
                  <a:lnTo>
                    <a:pt x="376" y="1034"/>
                  </a:lnTo>
                  <a:lnTo>
                    <a:pt x="380" y="1034"/>
                  </a:lnTo>
                  <a:lnTo>
                    <a:pt x="384" y="1037"/>
                  </a:lnTo>
                  <a:lnTo>
                    <a:pt x="388" y="1042"/>
                  </a:lnTo>
                  <a:lnTo>
                    <a:pt x="392" y="1048"/>
                  </a:lnTo>
                  <a:lnTo>
                    <a:pt x="392" y="1050"/>
                  </a:lnTo>
                  <a:lnTo>
                    <a:pt x="393" y="1053"/>
                  </a:lnTo>
                  <a:lnTo>
                    <a:pt x="397" y="1060"/>
                  </a:lnTo>
                  <a:lnTo>
                    <a:pt x="400" y="1066"/>
                  </a:lnTo>
                  <a:lnTo>
                    <a:pt x="399" y="1071"/>
                  </a:lnTo>
                  <a:lnTo>
                    <a:pt x="398" y="1077"/>
                  </a:lnTo>
                  <a:lnTo>
                    <a:pt x="403" y="1078"/>
                  </a:lnTo>
                  <a:lnTo>
                    <a:pt x="407" y="1080"/>
                  </a:lnTo>
                  <a:lnTo>
                    <a:pt x="411" y="1081"/>
                  </a:lnTo>
                  <a:lnTo>
                    <a:pt x="414" y="1082"/>
                  </a:lnTo>
                  <a:lnTo>
                    <a:pt x="418" y="1084"/>
                  </a:lnTo>
                  <a:lnTo>
                    <a:pt x="420" y="1087"/>
                  </a:lnTo>
                  <a:lnTo>
                    <a:pt x="424" y="1089"/>
                  </a:lnTo>
                  <a:lnTo>
                    <a:pt x="425" y="1093"/>
                  </a:lnTo>
                  <a:lnTo>
                    <a:pt x="425" y="1099"/>
                  </a:lnTo>
                  <a:lnTo>
                    <a:pt x="425" y="1105"/>
                  </a:lnTo>
                  <a:lnTo>
                    <a:pt x="426" y="1108"/>
                  </a:lnTo>
                  <a:lnTo>
                    <a:pt x="431" y="1110"/>
                  </a:lnTo>
                  <a:lnTo>
                    <a:pt x="435" y="1111"/>
                  </a:lnTo>
                  <a:lnTo>
                    <a:pt x="438" y="1114"/>
                  </a:lnTo>
                  <a:lnTo>
                    <a:pt x="447" y="1115"/>
                  </a:lnTo>
                  <a:lnTo>
                    <a:pt x="458" y="1115"/>
                  </a:lnTo>
                  <a:lnTo>
                    <a:pt x="463" y="1115"/>
                  </a:lnTo>
                  <a:lnTo>
                    <a:pt x="466" y="1116"/>
                  </a:lnTo>
                  <a:lnTo>
                    <a:pt x="469" y="1118"/>
                  </a:lnTo>
                  <a:lnTo>
                    <a:pt x="471" y="1121"/>
                  </a:lnTo>
                  <a:lnTo>
                    <a:pt x="475" y="1129"/>
                  </a:lnTo>
                  <a:lnTo>
                    <a:pt x="478" y="1137"/>
                  </a:lnTo>
                  <a:lnTo>
                    <a:pt x="484" y="1143"/>
                  </a:lnTo>
                  <a:lnTo>
                    <a:pt x="490" y="1151"/>
                  </a:lnTo>
                  <a:lnTo>
                    <a:pt x="492" y="1157"/>
                  </a:lnTo>
                  <a:lnTo>
                    <a:pt x="495" y="1162"/>
                  </a:lnTo>
                  <a:lnTo>
                    <a:pt x="497" y="1164"/>
                  </a:lnTo>
                  <a:lnTo>
                    <a:pt x="500" y="1165"/>
                  </a:lnTo>
                  <a:lnTo>
                    <a:pt x="503" y="1169"/>
                  </a:lnTo>
                  <a:lnTo>
                    <a:pt x="504" y="1173"/>
                  </a:lnTo>
                  <a:lnTo>
                    <a:pt x="504" y="1176"/>
                  </a:lnTo>
                  <a:lnTo>
                    <a:pt x="506" y="1179"/>
                  </a:lnTo>
                  <a:lnTo>
                    <a:pt x="507" y="1180"/>
                  </a:lnTo>
                  <a:lnTo>
                    <a:pt x="509" y="1182"/>
                  </a:lnTo>
                  <a:lnTo>
                    <a:pt x="515" y="1185"/>
                  </a:lnTo>
                  <a:lnTo>
                    <a:pt x="520" y="1186"/>
                  </a:lnTo>
                  <a:lnTo>
                    <a:pt x="529" y="1186"/>
                  </a:lnTo>
                  <a:lnTo>
                    <a:pt x="537" y="1186"/>
                  </a:lnTo>
                  <a:lnTo>
                    <a:pt x="541" y="1192"/>
                  </a:lnTo>
                  <a:lnTo>
                    <a:pt x="545" y="1197"/>
                  </a:lnTo>
                  <a:lnTo>
                    <a:pt x="548" y="1202"/>
                  </a:lnTo>
                  <a:lnTo>
                    <a:pt x="552" y="1207"/>
                  </a:lnTo>
                  <a:lnTo>
                    <a:pt x="562" y="1215"/>
                  </a:lnTo>
                  <a:lnTo>
                    <a:pt x="572" y="1225"/>
                  </a:lnTo>
                  <a:lnTo>
                    <a:pt x="574" y="1226"/>
                  </a:lnTo>
                  <a:lnTo>
                    <a:pt x="575" y="1229"/>
                  </a:lnTo>
                  <a:lnTo>
                    <a:pt x="578" y="1229"/>
                  </a:lnTo>
                  <a:lnTo>
                    <a:pt x="579" y="1229"/>
                  </a:lnTo>
                  <a:lnTo>
                    <a:pt x="591" y="1231"/>
                  </a:lnTo>
                  <a:lnTo>
                    <a:pt x="604" y="1233"/>
                  </a:lnTo>
                  <a:lnTo>
                    <a:pt x="610" y="1233"/>
                  </a:lnTo>
                  <a:lnTo>
                    <a:pt x="616" y="1233"/>
                  </a:lnTo>
                  <a:lnTo>
                    <a:pt x="618" y="1231"/>
                  </a:lnTo>
                  <a:lnTo>
                    <a:pt x="619" y="1230"/>
                  </a:lnTo>
                  <a:lnTo>
                    <a:pt x="621" y="1228"/>
                  </a:lnTo>
                  <a:lnTo>
                    <a:pt x="622" y="1225"/>
                  </a:lnTo>
                  <a:lnTo>
                    <a:pt x="623" y="1220"/>
                  </a:lnTo>
                  <a:lnTo>
                    <a:pt x="623" y="1215"/>
                  </a:lnTo>
                  <a:lnTo>
                    <a:pt x="626" y="1217"/>
                  </a:lnTo>
                  <a:lnTo>
                    <a:pt x="627" y="1218"/>
                  </a:lnTo>
                  <a:lnTo>
                    <a:pt x="629" y="1220"/>
                  </a:lnTo>
                  <a:lnTo>
                    <a:pt x="630" y="1222"/>
                  </a:lnTo>
                  <a:lnTo>
                    <a:pt x="635" y="1223"/>
                  </a:lnTo>
                  <a:lnTo>
                    <a:pt x="640" y="1220"/>
                  </a:lnTo>
                  <a:lnTo>
                    <a:pt x="650" y="1222"/>
                  </a:lnTo>
                  <a:lnTo>
                    <a:pt x="659" y="1222"/>
                  </a:lnTo>
                  <a:lnTo>
                    <a:pt x="664" y="1218"/>
                  </a:lnTo>
                  <a:lnTo>
                    <a:pt x="666" y="1214"/>
                  </a:lnTo>
                  <a:lnTo>
                    <a:pt x="667" y="1213"/>
                  </a:lnTo>
                  <a:lnTo>
                    <a:pt x="668" y="1213"/>
                  </a:lnTo>
                  <a:lnTo>
                    <a:pt x="670" y="1213"/>
                  </a:lnTo>
                  <a:lnTo>
                    <a:pt x="672" y="1213"/>
                  </a:lnTo>
                  <a:lnTo>
                    <a:pt x="675" y="1215"/>
                  </a:lnTo>
                  <a:lnTo>
                    <a:pt x="678" y="1217"/>
                  </a:lnTo>
                  <a:lnTo>
                    <a:pt x="679" y="1217"/>
                  </a:lnTo>
                  <a:lnTo>
                    <a:pt x="682" y="1215"/>
                  </a:lnTo>
                  <a:lnTo>
                    <a:pt x="683" y="1214"/>
                  </a:lnTo>
                  <a:lnTo>
                    <a:pt x="684" y="1212"/>
                  </a:lnTo>
                  <a:lnTo>
                    <a:pt x="686" y="1207"/>
                  </a:lnTo>
                  <a:lnTo>
                    <a:pt x="688" y="1203"/>
                  </a:lnTo>
                  <a:lnTo>
                    <a:pt x="693" y="1203"/>
                  </a:lnTo>
                  <a:lnTo>
                    <a:pt x="697" y="1202"/>
                  </a:lnTo>
                  <a:lnTo>
                    <a:pt x="699" y="1200"/>
                  </a:lnTo>
                  <a:lnTo>
                    <a:pt x="701" y="1198"/>
                  </a:lnTo>
                  <a:lnTo>
                    <a:pt x="706" y="1192"/>
                  </a:lnTo>
                  <a:lnTo>
                    <a:pt x="709" y="1186"/>
                  </a:lnTo>
                  <a:lnTo>
                    <a:pt x="712" y="1182"/>
                  </a:lnTo>
                  <a:lnTo>
                    <a:pt x="716" y="1179"/>
                  </a:lnTo>
                  <a:lnTo>
                    <a:pt x="720" y="1176"/>
                  </a:lnTo>
                  <a:lnTo>
                    <a:pt x="725" y="1174"/>
                  </a:lnTo>
                  <a:lnTo>
                    <a:pt x="737" y="1174"/>
                  </a:lnTo>
                  <a:lnTo>
                    <a:pt x="749" y="1174"/>
                  </a:lnTo>
                  <a:lnTo>
                    <a:pt x="764" y="1173"/>
                  </a:lnTo>
                  <a:lnTo>
                    <a:pt x="777" y="1171"/>
                  </a:lnTo>
                  <a:lnTo>
                    <a:pt x="787" y="1170"/>
                  </a:lnTo>
                  <a:lnTo>
                    <a:pt x="794" y="1169"/>
                  </a:lnTo>
                  <a:lnTo>
                    <a:pt x="804" y="1165"/>
                  </a:lnTo>
                  <a:lnTo>
                    <a:pt x="813" y="1160"/>
                  </a:lnTo>
                  <a:lnTo>
                    <a:pt x="819" y="1159"/>
                  </a:lnTo>
                  <a:lnTo>
                    <a:pt x="826" y="1158"/>
                  </a:lnTo>
                  <a:lnTo>
                    <a:pt x="834" y="1162"/>
                  </a:lnTo>
                  <a:lnTo>
                    <a:pt x="841" y="1165"/>
                  </a:lnTo>
                  <a:lnTo>
                    <a:pt x="848" y="1169"/>
                  </a:lnTo>
                  <a:lnTo>
                    <a:pt x="856" y="1171"/>
                  </a:lnTo>
                  <a:lnTo>
                    <a:pt x="863" y="1173"/>
                  </a:lnTo>
                  <a:lnTo>
                    <a:pt x="868" y="1174"/>
                  </a:lnTo>
                  <a:lnTo>
                    <a:pt x="870" y="1175"/>
                  </a:lnTo>
                  <a:lnTo>
                    <a:pt x="872" y="1175"/>
                  </a:lnTo>
                  <a:lnTo>
                    <a:pt x="879" y="1180"/>
                  </a:lnTo>
                  <a:lnTo>
                    <a:pt x="886" y="1181"/>
                  </a:lnTo>
                  <a:lnTo>
                    <a:pt x="891" y="1181"/>
                  </a:lnTo>
                  <a:lnTo>
                    <a:pt x="895" y="1180"/>
                  </a:lnTo>
                  <a:lnTo>
                    <a:pt x="908" y="1176"/>
                  </a:lnTo>
                  <a:lnTo>
                    <a:pt x="922" y="1171"/>
                  </a:lnTo>
                  <a:lnTo>
                    <a:pt x="927" y="1177"/>
                  </a:lnTo>
                  <a:lnTo>
                    <a:pt x="930" y="1184"/>
                  </a:lnTo>
                  <a:lnTo>
                    <a:pt x="930" y="1186"/>
                  </a:lnTo>
                  <a:lnTo>
                    <a:pt x="932" y="1187"/>
                  </a:lnTo>
                  <a:lnTo>
                    <a:pt x="933" y="1191"/>
                  </a:lnTo>
                  <a:lnTo>
                    <a:pt x="932" y="1196"/>
                  </a:lnTo>
                  <a:lnTo>
                    <a:pt x="933" y="1200"/>
                  </a:lnTo>
                  <a:lnTo>
                    <a:pt x="933" y="1201"/>
                  </a:lnTo>
                  <a:lnTo>
                    <a:pt x="935" y="1203"/>
                  </a:lnTo>
                  <a:lnTo>
                    <a:pt x="939" y="1203"/>
                  </a:lnTo>
                  <a:lnTo>
                    <a:pt x="943" y="1203"/>
                  </a:lnTo>
                  <a:lnTo>
                    <a:pt x="945" y="1202"/>
                  </a:lnTo>
                  <a:lnTo>
                    <a:pt x="947" y="1201"/>
                  </a:lnTo>
                  <a:lnTo>
                    <a:pt x="949" y="1198"/>
                  </a:lnTo>
                  <a:lnTo>
                    <a:pt x="950" y="1190"/>
                  </a:lnTo>
                  <a:lnTo>
                    <a:pt x="951" y="1181"/>
                  </a:lnTo>
                  <a:lnTo>
                    <a:pt x="954" y="1180"/>
                  </a:lnTo>
                  <a:lnTo>
                    <a:pt x="956" y="1179"/>
                  </a:lnTo>
                  <a:lnTo>
                    <a:pt x="960" y="1177"/>
                  </a:lnTo>
                  <a:lnTo>
                    <a:pt x="962" y="1176"/>
                  </a:lnTo>
                  <a:lnTo>
                    <a:pt x="967" y="1174"/>
                  </a:lnTo>
                  <a:lnTo>
                    <a:pt x="971" y="1171"/>
                  </a:lnTo>
                  <a:lnTo>
                    <a:pt x="978" y="1173"/>
                  </a:lnTo>
                  <a:lnTo>
                    <a:pt x="987" y="1173"/>
                  </a:lnTo>
                  <a:lnTo>
                    <a:pt x="992" y="1175"/>
                  </a:lnTo>
                  <a:lnTo>
                    <a:pt x="995" y="1177"/>
                  </a:lnTo>
                  <a:lnTo>
                    <a:pt x="1000" y="1179"/>
                  </a:lnTo>
                  <a:lnTo>
                    <a:pt x="1006" y="1180"/>
                  </a:lnTo>
                  <a:lnTo>
                    <a:pt x="1017" y="1184"/>
                  </a:lnTo>
                  <a:lnTo>
                    <a:pt x="1027" y="1187"/>
                  </a:lnTo>
                  <a:lnTo>
                    <a:pt x="1034" y="1187"/>
                  </a:lnTo>
                  <a:lnTo>
                    <a:pt x="1042" y="1187"/>
                  </a:lnTo>
                  <a:lnTo>
                    <a:pt x="1047" y="1185"/>
                  </a:lnTo>
                  <a:lnTo>
                    <a:pt x="1050" y="1182"/>
                  </a:lnTo>
                  <a:lnTo>
                    <a:pt x="1053" y="1179"/>
                  </a:lnTo>
                  <a:lnTo>
                    <a:pt x="1054" y="1174"/>
                  </a:lnTo>
                  <a:lnTo>
                    <a:pt x="1054" y="1168"/>
                  </a:lnTo>
                  <a:lnTo>
                    <a:pt x="1056" y="1164"/>
                  </a:lnTo>
                  <a:lnTo>
                    <a:pt x="1061" y="1162"/>
                  </a:lnTo>
                  <a:lnTo>
                    <a:pt x="1066" y="1159"/>
                  </a:lnTo>
                  <a:lnTo>
                    <a:pt x="1069" y="1158"/>
                  </a:lnTo>
                  <a:lnTo>
                    <a:pt x="1072" y="1157"/>
                  </a:lnTo>
                  <a:lnTo>
                    <a:pt x="1076" y="1155"/>
                  </a:lnTo>
                  <a:lnTo>
                    <a:pt x="1078" y="1153"/>
                  </a:lnTo>
                  <a:lnTo>
                    <a:pt x="1080" y="1149"/>
                  </a:lnTo>
                  <a:lnTo>
                    <a:pt x="1080" y="1144"/>
                  </a:lnTo>
                  <a:lnTo>
                    <a:pt x="1088" y="1143"/>
                  </a:lnTo>
                  <a:lnTo>
                    <a:pt x="1096" y="1143"/>
                  </a:lnTo>
                  <a:lnTo>
                    <a:pt x="1103" y="1141"/>
                  </a:lnTo>
                  <a:lnTo>
                    <a:pt x="1109" y="1138"/>
                  </a:lnTo>
                  <a:lnTo>
                    <a:pt x="1114" y="1137"/>
                  </a:lnTo>
                  <a:lnTo>
                    <a:pt x="1118" y="1136"/>
                  </a:lnTo>
                  <a:lnTo>
                    <a:pt x="1124" y="1136"/>
                  </a:lnTo>
                  <a:lnTo>
                    <a:pt x="1131" y="1135"/>
                  </a:lnTo>
                  <a:lnTo>
                    <a:pt x="1143" y="1135"/>
                  </a:lnTo>
                  <a:lnTo>
                    <a:pt x="1156" y="1135"/>
                  </a:lnTo>
                  <a:lnTo>
                    <a:pt x="1157" y="1093"/>
                  </a:lnTo>
                  <a:lnTo>
                    <a:pt x="1157" y="1087"/>
                  </a:lnTo>
                  <a:lnTo>
                    <a:pt x="1157" y="1082"/>
                  </a:lnTo>
                  <a:lnTo>
                    <a:pt x="1160" y="1076"/>
                  </a:lnTo>
                  <a:lnTo>
                    <a:pt x="1163" y="1071"/>
                  </a:lnTo>
                  <a:lnTo>
                    <a:pt x="1170" y="1061"/>
                  </a:lnTo>
                  <a:lnTo>
                    <a:pt x="1178" y="1050"/>
                  </a:lnTo>
                  <a:lnTo>
                    <a:pt x="1175" y="1042"/>
                  </a:lnTo>
                  <a:lnTo>
                    <a:pt x="1170" y="1033"/>
                  </a:lnTo>
                  <a:lnTo>
                    <a:pt x="1178" y="1029"/>
                  </a:lnTo>
                  <a:lnTo>
                    <a:pt x="1184" y="1027"/>
                  </a:lnTo>
                  <a:lnTo>
                    <a:pt x="1191" y="1022"/>
                  </a:lnTo>
                  <a:lnTo>
                    <a:pt x="1196" y="1018"/>
                  </a:lnTo>
                  <a:lnTo>
                    <a:pt x="1202" y="1012"/>
                  </a:lnTo>
                  <a:lnTo>
                    <a:pt x="1207" y="1007"/>
                  </a:lnTo>
                  <a:lnTo>
                    <a:pt x="1211" y="1005"/>
                  </a:lnTo>
                  <a:lnTo>
                    <a:pt x="1214" y="1002"/>
                  </a:lnTo>
                  <a:lnTo>
                    <a:pt x="1218" y="1002"/>
                  </a:lnTo>
                  <a:lnTo>
                    <a:pt x="1223" y="1001"/>
                  </a:lnTo>
                  <a:lnTo>
                    <a:pt x="1234" y="1002"/>
                  </a:lnTo>
                  <a:lnTo>
                    <a:pt x="1245" y="1001"/>
                  </a:lnTo>
                  <a:lnTo>
                    <a:pt x="1250" y="999"/>
                  </a:lnTo>
                  <a:lnTo>
                    <a:pt x="1253" y="995"/>
                  </a:lnTo>
                  <a:lnTo>
                    <a:pt x="1260" y="991"/>
                  </a:lnTo>
                  <a:lnTo>
                    <a:pt x="1268" y="988"/>
                  </a:lnTo>
                  <a:lnTo>
                    <a:pt x="1274" y="985"/>
                  </a:lnTo>
                  <a:lnTo>
                    <a:pt x="1280" y="984"/>
                  </a:lnTo>
                  <a:lnTo>
                    <a:pt x="1286" y="984"/>
                  </a:lnTo>
                  <a:lnTo>
                    <a:pt x="1294" y="985"/>
                  </a:lnTo>
                  <a:lnTo>
                    <a:pt x="1305" y="989"/>
                  </a:lnTo>
                  <a:lnTo>
                    <a:pt x="1317" y="990"/>
                  </a:lnTo>
                  <a:lnTo>
                    <a:pt x="1327" y="990"/>
                  </a:lnTo>
                  <a:lnTo>
                    <a:pt x="1338" y="989"/>
                  </a:lnTo>
                  <a:lnTo>
                    <a:pt x="1349" y="989"/>
                  </a:lnTo>
                  <a:lnTo>
                    <a:pt x="1359" y="989"/>
                  </a:lnTo>
                  <a:lnTo>
                    <a:pt x="1371" y="995"/>
                  </a:lnTo>
                  <a:lnTo>
                    <a:pt x="1381" y="1000"/>
                  </a:lnTo>
                  <a:lnTo>
                    <a:pt x="1386" y="1000"/>
                  </a:lnTo>
                  <a:lnTo>
                    <a:pt x="1390" y="998"/>
                  </a:lnTo>
                  <a:lnTo>
                    <a:pt x="1394" y="995"/>
                  </a:lnTo>
                  <a:lnTo>
                    <a:pt x="1398" y="991"/>
                  </a:lnTo>
                  <a:lnTo>
                    <a:pt x="1404" y="984"/>
                  </a:lnTo>
                  <a:lnTo>
                    <a:pt x="1411" y="977"/>
                  </a:lnTo>
                  <a:lnTo>
                    <a:pt x="1420" y="979"/>
                  </a:lnTo>
                  <a:lnTo>
                    <a:pt x="1427" y="983"/>
                  </a:lnTo>
                  <a:lnTo>
                    <a:pt x="1437" y="985"/>
                  </a:lnTo>
                  <a:lnTo>
                    <a:pt x="1447" y="987"/>
                  </a:lnTo>
                  <a:lnTo>
                    <a:pt x="1455" y="987"/>
                  </a:lnTo>
                  <a:lnTo>
                    <a:pt x="1463" y="988"/>
                  </a:lnTo>
                  <a:lnTo>
                    <a:pt x="1466" y="989"/>
                  </a:lnTo>
                  <a:lnTo>
                    <a:pt x="1469" y="991"/>
                  </a:lnTo>
                  <a:lnTo>
                    <a:pt x="1471" y="994"/>
                  </a:lnTo>
                  <a:lnTo>
                    <a:pt x="1472" y="998"/>
                  </a:lnTo>
                  <a:lnTo>
                    <a:pt x="1466" y="1006"/>
                  </a:lnTo>
                  <a:lnTo>
                    <a:pt x="1460" y="1012"/>
                  </a:lnTo>
                  <a:lnTo>
                    <a:pt x="1459" y="1018"/>
                  </a:lnTo>
                  <a:lnTo>
                    <a:pt x="1457" y="1025"/>
                  </a:lnTo>
                  <a:lnTo>
                    <a:pt x="1452" y="1027"/>
                  </a:lnTo>
                  <a:lnTo>
                    <a:pt x="1447" y="1028"/>
                  </a:lnTo>
                  <a:lnTo>
                    <a:pt x="1444" y="1029"/>
                  </a:lnTo>
                  <a:lnTo>
                    <a:pt x="1442" y="1031"/>
                  </a:lnTo>
                  <a:lnTo>
                    <a:pt x="1438" y="1033"/>
                  </a:lnTo>
                  <a:lnTo>
                    <a:pt x="1437" y="1037"/>
                  </a:lnTo>
                  <a:lnTo>
                    <a:pt x="1439" y="1044"/>
                  </a:lnTo>
                  <a:lnTo>
                    <a:pt x="1444" y="1049"/>
                  </a:lnTo>
                  <a:lnTo>
                    <a:pt x="1448" y="1050"/>
                  </a:lnTo>
                  <a:lnTo>
                    <a:pt x="1452" y="1049"/>
                  </a:lnTo>
                  <a:lnTo>
                    <a:pt x="1457" y="1049"/>
                  </a:lnTo>
                  <a:lnTo>
                    <a:pt x="1461" y="1047"/>
                  </a:lnTo>
                  <a:lnTo>
                    <a:pt x="1466" y="1043"/>
                  </a:lnTo>
                  <a:lnTo>
                    <a:pt x="1469" y="1040"/>
                  </a:lnTo>
                  <a:lnTo>
                    <a:pt x="1472" y="1038"/>
                  </a:lnTo>
                  <a:lnTo>
                    <a:pt x="1479" y="1036"/>
                  </a:lnTo>
                  <a:lnTo>
                    <a:pt x="1481" y="1037"/>
                  </a:lnTo>
                  <a:lnTo>
                    <a:pt x="1485" y="1037"/>
                  </a:lnTo>
                  <a:lnTo>
                    <a:pt x="1488" y="1040"/>
                  </a:lnTo>
                  <a:lnTo>
                    <a:pt x="1491" y="1043"/>
                  </a:lnTo>
                  <a:lnTo>
                    <a:pt x="1495" y="1048"/>
                  </a:lnTo>
                  <a:lnTo>
                    <a:pt x="1498" y="1053"/>
                  </a:lnTo>
                  <a:lnTo>
                    <a:pt x="1508" y="1053"/>
                  </a:lnTo>
                  <a:lnTo>
                    <a:pt x="1517" y="1049"/>
                  </a:lnTo>
                  <a:lnTo>
                    <a:pt x="1528" y="1050"/>
                  </a:lnTo>
                  <a:lnTo>
                    <a:pt x="1540" y="1051"/>
                  </a:lnTo>
                  <a:lnTo>
                    <a:pt x="1551" y="1053"/>
                  </a:lnTo>
                  <a:lnTo>
                    <a:pt x="1563" y="1053"/>
                  </a:lnTo>
                  <a:lnTo>
                    <a:pt x="1570" y="1061"/>
                  </a:lnTo>
                  <a:lnTo>
                    <a:pt x="1579" y="1069"/>
                  </a:lnTo>
                  <a:lnTo>
                    <a:pt x="1581" y="1073"/>
                  </a:lnTo>
                  <a:lnTo>
                    <a:pt x="1585" y="1081"/>
                  </a:lnTo>
                  <a:lnTo>
                    <a:pt x="1590" y="1086"/>
                  </a:lnTo>
                  <a:lnTo>
                    <a:pt x="1594" y="1088"/>
                  </a:lnTo>
                  <a:lnTo>
                    <a:pt x="1599" y="1088"/>
                  </a:lnTo>
                  <a:lnTo>
                    <a:pt x="1603" y="1087"/>
                  </a:lnTo>
                  <a:lnTo>
                    <a:pt x="1607" y="1084"/>
                  </a:lnTo>
                  <a:lnTo>
                    <a:pt x="1610" y="1081"/>
                  </a:lnTo>
                  <a:lnTo>
                    <a:pt x="1612" y="1076"/>
                  </a:lnTo>
                  <a:lnTo>
                    <a:pt x="1616" y="1072"/>
                  </a:lnTo>
                  <a:lnTo>
                    <a:pt x="1622" y="1072"/>
                  </a:lnTo>
                  <a:lnTo>
                    <a:pt x="1630" y="1072"/>
                  </a:lnTo>
                  <a:lnTo>
                    <a:pt x="1638" y="1072"/>
                  </a:lnTo>
                  <a:lnTo>
                    <a:pt x="1644" y="1075"/>
                  </a:lnTo>
                  <a:lnTo>
                    <a:pt x="1646" y="1077"/>
                  </a:lnTo>
                  <a:lnTo>
                    <a:pt x="1650" y="1080"/>
                  </a:lnTo>
                  <a:lnTo>
                    <a:pt x="1650" y="1081"/>
                  </a:lnTo>
                  <a:lnTo>
                    <a:pt x="1652" y="1083"/>
                  </a:lnTo>
                  <a:lnTo>
                    <a:pt x="1654" y="1083"/>
                  </a:lnTo>
                  <a:lnTo>
                    <a:pt x="1654" y="1084"/>
                  </a:lnTo>
                  <a:lnTo>
                    <a:pt x="1654" y="1086"/>
                  </a:lnTo>
                  <a:lnTo>
                    <a:pt x="1654" y="1087"/>
                  </a:lnTo>
                  <a:lnTo>
                    <a:pt x="1655" y="1087"/>
                  </a:lnTo>
                  <a:lnTo>
                    <a:pt x="1655" y="1088"/>
                  </a:lnTo>
                  <a:lnTo>
                    <a:pt x="1656" y="1088"/>
                  </a:lnTo>
                  <a:lnTo>
                    <a:pt x="1656" y="1091"/>
                  </a:lnTo>
                  <a:lnTo>
                    <a:pt x="1656" y="1092"/>
                  </a:lnTo>
                  <a:lnTo>
                    <a:pt x="1657" y="1093"/>
                  </a:lnTo>
                  <a:lnTo>
                    <a:pt x="1660" y="1094"/>
                  </a:lnTo>
                  <a:lnTo>
                    <a:pt x="1661" y="1095"/>
                  </a:lnTo>
                  <a:lnTo>
                    <a:pt x="1662" y="1097"/>
                  </a:lnTo>
                  <a:lnTo>
                    <a:pt x="1663" y="1097"/>
                  </a:lnTo>
                  <a:lnTo>
                    <a:pt x="1663" y="1099"/>
                  </a:lnTo>
                  <a:lnTo>
                    <a:pt x="1663" y="1100"/>
                  </a:lnTo>
                  <a:lnTo>
                    <a:pt x="1663" y="1102"/>
                  </a:lnTo>
                  <a:lnTo>
                    <a:pt x="1663" y="1103"/>
                  </a:lnTo>
                  <a:lnTo>
                    <a:pt x="1663" y="1104"/>
                  </a:lnTo>
                  <a:lnTo>
                    <a:pt x="1665" y="1105"/>
                  </a:lnTo>
                  <a:lnTo>
                    <a:pt x="1666" y="1105"/>
                  </a:lnTo>
                  <a:lnTo>
                    <a:pt x="1666" y="1107"/>
                  </a:lnTo>
                  <a:lnTo>
                    <a:pt x="1667" y="1107"/>
                  </a:lnTo>
                  <a:lnTo>
                    <a:pt x="1668" y="1107"/>
                  </a:lnTo>
                  <a:lnTo>
                    <a:pt x="1671" y="1107"/>
                  </a:lnTo>
                  <a:lnTo>
                    <a:pt x="1673" y="1108"/>
                  </a:lnTo>
                  <a:lnTo>
                    <a:pt x="1687" y="1099"/>
                  </a:lnTo>
                  <a:lnTo>
                    <a:pt x="1701" y="1088"/>
                  </a:lnTo>
                  <a:lnTo>
                    <a:pt x="1710" y="1086"/>
                  </a:lnTo>
                  <a:lnTo>
                    <a:pt x="1718" y="1083"/>
                  </a:lnTo>
                  <a:lnTo>
                    <a:pt x="1727" y="1080"/>
                  </a:lnTo>
                  <a:lnTo>
                    <a:pt x="1734" y="1075"/>
                  </a:lnTo>
                  <a:lnTo>
                    <a:pt x="1736" y="1072"/>
                  </a:lnTo>
                  <a:lnTo>
                    <a:pt x="1736" y="1070"/>
                  </a:lnTo>
                  <a:lnTo>
                    <a:pt x="1736" y="1066"/>
                  </a:lnTo>
                  <a:lnTo>
                    <a:pt x="1736" y="1064"/>
                  </a:lnTo>
                  <a:lnTo>
                    <a:pt x="1734" y="1058"/>
                  </a:lnTo>
                  <a:lnTo>
                    <a:pt x="1734" y="1054"/>
                  </a:lnTo>
                  <a:lnTo>
                    <a:pt x="1739" y="1053"/>
                  </a:lnTo>
                  <a:lnTo>
                    <a:pt x="1745" y="1049"/>
                  </a:lnTo>
                  <a:lnTo>
                    <a:pt x="1752" y="1045"/>
                  </a:lnTo>
                  <a:lnTo>
                    <a:pt x="1764" y="1040"/>
                  </a:lnTo>
                  <a:lnTo>
                    <a:pt x="1778" y="1036"/>
                  </a:lnTo>
                  <a:lnTo>
                    <a:pt x="1787" y="1032"/>
                  </a:lnTo>
                  <a:lnTo>
                    <a:pt x="1797" y="1031"/>
                  </a:lnTo>
                  <a:lnTo>
                    <a:pt x="1805" y="1031"/>
                  </a:lnTo>
                  <a:lnTo>
                    <a:pt x="1808" y="1029"/>
                  </a:lnTo>
                  <a:lnTo>
                    <a:pt x="1810" y="1028"/>
                  </a:lnTo>
                  <a:lnTo>
                    <a:pt x="1814" y="1026"/>
                  </a:lnTo>
                  <a:lnTo>
                    <a:pt x="1821" y="1023"/>
                  </a:lnTo>
                  <a:lnTo>
                    <a:pt x="1829" y="1021"/>
                  </a:lnTo>
                  <a:lnTo>
                    <a:pt x="1834" y="1021"/>
                  </a:lnTo>
                  <a:lnTo>
                    <a:pt x="1837" y="1021"/>
                  </a:lnTo>
                  <a:lnTo>
                    <a:pt x="1842" y="1021"/>
                  </a:lnTo>
                  <a:lnTo>
                    <a:pt x="1845" y="1021"/>
                  </a:lnTo>
                  <a:lnTo>
                    <a:pt x="1847" y="1022"/>
                  </a:lnTo>
                  <a:lnTo>
                    <a:pt x="1848" y="1023"/>
                  </a:lnTo>
                  <a:lnTo>
                    <a:pt x="1848" y="1026"/>
                  </a:lnTo>
                  <a:lnTo>
                    <a:pt x="1849" y="1029"/>
                  </a:lnTo>
                  <a:lnTo>
                    <a:pt x="1851" y="1034"/>
                  </a:lnTo>
                  <a:lnTo>
                    <a:pt x="1851" y="1039"/>
                  </a:lnTo>
                  <a:lnTo>
                    <a:pt x="1852" y="1042"/>
                  </a:lnTo>
                  <a:lnTo>
                    <a:pt x="1854" y="1043"/>
                  </a:lnTo>
                  <a:lnTo>
                    <a:pt x="1857" y="1043"/>
                  </a:lnTo>
                  <a:lnTo>
                    <a:pt x="1864" y="1040"/>
                  </a:lnTo>
                  <a:lnTo>
                    <a:pt x="1870" y="1037"/>
                  </a:lnTo>
                  <a:lnTo>
                    <a:pt x="1875" y="1034"/>
                  </a:lnTo>
                  <a:lnTo>
                    <a:pt x="1886" y="1033"/>
                  </a:lnTo>
                  <a:lnTo>
                    <a:pt x="1892" y="1032"/>
                  </a:lnTo>
                  <a:lnTo>
                    <a:pt x="1897" y="1031"/>
                  </a:lnTo>
                  <a:lnTo>
                    <a:pt x="1901" y="1029"/>
                  </a:lnTo>
                  <a:lnTo>
                    <a:pt x="1902" y="1027"/>
                  </a:lnTo>
                  <a:lnTo>
                    <a:pt x="1904" y="1021"/>
                  </a:lnTo>
                  <a:lnTo>
                    <a:pt x="1908" y="1017"/>
                  </a:lnTo>
                  <a:lnTo>
                    <a:pt x="1911" y="1016"/>
                  </a:lnTo>
                  <a:lnTo>
                    <a:pt x="1914" y="1016"/>
                  </a:lnTo>
                  <a:lnTo>
                    <a:pt x="1920" y="1015"/>
                  </a:lnTo>
                  <a:lnTo>
                    <a:pt x="1924" y="1015"/>
                  </a:lnTo>
                  <a:lnTo>
                    <a:pt x="1927" y="1015"/>
                  </a:lnTo>
                  <a:lnTo>
                    <a:pt x="1928" y="1013"/>
                  </a:lnTo>
                  <a:lnTo>
                    <a:pt x="1929" y="1011"/>
                  </a:lnTo>
                  <a:lnTo>
                    <a:pt x="1930" y="1006"/>
                  </a:lnTo>
                  <a:lnTo>
                    <a:pt x="1933" y="1005"/>
                  </a:lnTo>
                  <a:lnTo>
                    <a:pt x="1933" y="1004"/>
                  </a:lnTo>
                  <a:lnTo>
                    <a:pt x="1935" y="1004"/>
                  </a:lnTo>
                  <a:lnTo>
                    <a:pt x="1936" y="1004"/>
                  </a:lnTo>
                  <a:lnTo>
                    <a:pt x="1941" y="1002"/>
                  </a:lnTo>
                  <a:lnTo>
                    <a:pt x="1980" y="1031"/>
                  </a:lnTo>
                  <a:lnTo>
                    <a:pt x="1986" y="1033"/>
                  </a:lnTo>
                  <a:lnTo>
                    <a:pt x="1989" y="1036"/>
                  </a:lnTo>
                  <a:lnTo>
                    <a:pt x="1991" y="1038"/>
                  </a:lnTo>
                  <a:lnTo>
                    <a:pt x="1994" y="1038"/>
                  </a:lnTo>
                  <a:lnTo>
                    <a:pt x="1996" y="1037"/>
                  </a:lnTo>
                  <a:lnTo>
                    <a:pt x="2004" y="1028"/>
                  </a:lnTo>
                  <a:lnTo>
                    <a:pt x="2009" y="1021"/>
                  </a:lnTo>
                  <a:lnTo>
                    <a:pt x="2010" y="1016"/>
                  </a:lnTo>
                  <a:lnTo>
                    <a:pt x="2010" y="1011"/>
                  </a:lnTo>
                  <a:lnTo>
                    <a:pt x="2010" y="1005"/>
                  </a:lnTo>
                  <a:lnTo>
                    <a:pt x="2011" y="999"/>
                  </a:lnTo>
                  <a:lnTo>
                    <a:pt x="2011" y="996"/>
                  </a:lnTo>
                  <a:lnTo>
                    <a:pt x="2011" y="993"/>
                  </a:lnTo>
                  <a:lnTo>
                    <a:pt x="2012" y="987"/>
                  </a:lnTo>
                  <a:lnTo>
                    <a:pt x="2013" y="982"/>
                  </a:lnTo>
                  <a:lnTo>
                    <a:pt x="2017" y="980"/>
                  </a:lnTo>
                  <a:lnTo>
                    <a:pt x="2021" y="980"/>
                  </a:lnTo>
                  <a:lnTo>
                    <a:pt x="2023" y="979"/>
                  </a:lnTo>
                  <a:lnTo>
                    <a:pt x="2027" y="977"/>
                  </a:lnTo>
                  <a:lnTo>
                    <a:pt x="2032" y="971"/>
                  </a:lnTo>
                  <a:lnTo>
                    <a:pt x="2038" y="963"/>
                  </a:lnTo>
                  <a:lnTo>
                    <a:pt x="2042" y="958"/>
                  </a:lnTo>
                  <a:lnTo>
                    <a:pt x="2043" y="952"/>
                  </a:lnTo>
                  <a:lnTo>
                    <a:pt x="2044" y="946"/>
                  </a:lnTo>
                  <a:lnTo>
                    <a:pt x="2044" y="940"/>
                  </a:lnTo>
                  <a:lnTo>
                    <a:pt x="2046" y="931"/>
                  </a:lnTo>
                  <a:lnTo>
                    <a:pt x="2048" y="922"/>
                  </a:lnTo>
                  <a:lnTo>
                    <a:pt x="2048" y="919"/>
                  </a:lnTo>
                  <a:lnTo>
                    <a:pt x="2048" y="916"/>
                  </a:lnTo>
                  <a:lnTo>
                    <a:pt x="2046" y="913"/>
                  </a:lnTo>
                  <a:lnTo>
                    <a:pt x="2044" y="909"/>
                  </a:lnTo>
                  <a:lnTo>
                    <a:pt x="2043" y="908"/>
                  </a:lnTo>
                  <a:lnTo>
                    <a:pt x="2044" y="907"/>
                  </a:lnTo>
                  <a:lnTo>
                    <a:pt x="2045" y="907"/>
                  </a:lnTo>
                  <a:lnTo>
                    <a:pt x="2045" y="906"/>
                  </a:lnTo>
                  <a:lnTo>
                    <a:pt x="2045" y="905"/>
                  </a:lnTo>
                  <a:lnTo>
                    <a:pt x="2046" y="903"/>
                  </a:lnTo>
                  <a:lnTo>
                    <a:pt x="2048" y="903"/>
                  </a:lnTo>
                  <a:lnTo>
                    <a:pt x="2049" y="902"/>
                  </a:lnTo>
                  <a:lnTo>
                    <a:pt x="2049" y="901"/>
                  </a:lnTo>
                  <a:lnTo>
                    <a:pt x="2049" y="898"/>
                  </a:lnTo>
                  <a:lnTo>
                    <a:pt x="2049" y="896"/>
                  </a:lnTo>
                  <a:lnTo>
                    <a:pt x="2050" y="892"/>
                  </a:lnTo>
                  <a:lnTo>
                    <a:pt x="2050" y="891"/>
                  </a:lnTo>
                  <a:lnTo>
                    <a:pt x="2050" y="890"/>
                  </a:lnTo>
                  <a:lnTo>
                    <a:pt x="2050" y="889"/>
                  </a:lnTo>
                  <a:lnTo>
                    <a:pt x="2051" y="886"/>
                  </a:lnTo>
                  <a:lnTo>
                    <a:pt x="2053" y="886"/>
                  </a:lnTo>
                  <a:lnTo>
                    <a:pt x="2053" y="885"/>
                  </a:lnTo>
                  <a:lnTo>
                    <a:pt x="2054" y="885"/>
                  </a:lnTo>
                  <a:lnTo>
                    <a:pt x="2055" y="885"/>
                  </a:lnTo>
                  <a:lnTo>
                    <a:pt x="2056" y="885"/>
                  </a:lnTo>
                  <a:lnTo>
                    <a:pt x="2057" y="885"/>
                  </a:lnTo>
                  <a:lnTo>
                    <a:pt x="2059" y="885"/>
                  </a:lnTo>
                  <a:lnTo>
                    <a:pt x="2061" y="886"/>
                  </a:lnTo>
                  <a:lnTo>
                    <a:pt x="2062" y="887"/>
                  </a:lnTo>
                  <a:lnTo>
                    <a:pt x="2064" y="889"/>
                  </a:lnTo>
                  <a:lnTo>
                    <a:pt x="2065" y="889"/>
                  </a:lnTo>
                  <a:lnTo>
                    <a:pt x="2066" y="890"/>
                  </a:lnTo>
                  <a:lnTo>
                    <a:pt x="2068" y="890"/>
                  </a:lnTo>
                  <a:lnTo>
                    <a:pt x="2071" y="891"/>
                  </a:lnTo>
                  <a:lnTo>
                    <a:pt x="2073" y="889"/>
                  </a:lnTo>
                  <a:lnTo>
                    <a:pt x="2075" y="885"/>
                  </a:lnTo>
                  <a:lnTo>
                    <a:pt x="2076" y="884"/>
                  </a:lnTo>
                  <a:lnTo>
                    <a:pt x="2077" y="884"/>
                  </a:lnTo>
                  <a:lnTo>
                    <a:pt x="2077" y="883"/>
                  </a:lnTo>
                  <a:lnTo>
                    <a:pt x="2078" y="881"/>
                  </a:lnTo>
                  <a:lnTo>
                    <a:pt x="2080" y="880"/>
                  </a:lnTo>
                  <a:lnTo>
                    <a:pt x="2081" y="879"/>
                  </a:lnTo>
                  <a:lnTo>
                    <a:pt x="2082" y="878"/>
                  </a:lnTo>
                  <a:lnTo>
                    <a:pt x="2083" y="876"/>
                  </a:lnTo>
                  <a:lnTo>
                    <a:pt x="2086" y="874"/>
                  </a:lnTo>
                  <a:lnTo>
                    <a:pt x="2087" y="872"/>
                  </a:lnTo>
                  <a:lnTo>
                    <a:pt x="2088" y="870"/>
                  </a:lnTo>
                  <a:lnTo>
                    <a:pt x="2089" y="869"/>
                  </a:lnTo>
                  <a:lnTo>
                    <a:pt x="2091" y="869"/>
                  </a:lnTo>
                  <a:lnTo>
                    <a:pt x="2092" y="869"/>
                  </a:lnTo>
                  <a:lnTo>
                    <a:pt x="2093" y="869"/>
                  </a:lnTo>
                  <a:lnTo>
                    <a:pt x="2094" y="869"/>
                  </a:lnTo>
                  <a:lnTo>
                    <a:pt x="2095" y="869"/>
                  </a:lnTo>
                  <a:lnTo>
                    <a:pt x="2097" y="869"/>
                  </a:lnTo>
                  <a:lnTo>
                    <a:pt x="2098" y="868"/>
                  </a:lnTo>
                  <a:lnTo>
                    <a:pt x="2099" y="868"/>
                  </a:lnTo>
                  <a:lnTo>
                    <a:pt x="2099" y="867"/>
                  </a:lnTo>
                  <a:lnTo>
                    <a:pt x="2100" y="863"/>
                  </a:lnTo>
                  <a:lnTo>
                    <a:pt x="2099" y="860"/>
                  </a:lnTo>
                  <a:lnTo>
                    <a:pt x="2098" y="859"/>
                  </a:lnTo>
                  <a:lnTo>
                    <a:pt x="2097" y="859"/>
                  </a:lnTo>
                  <a:lnTo>
                    <a:pt x="2097" y="858"/>
                  </a:lnTo>
                  <a:lnTo>
                    <a:pt x="2097" y="857"/>
                  </a:lnTo>
                  <a:lnTo>
                    <a:pt x="2097" y="856"/>
                  </a:lnTo>
                  <a:lnTo>
                    <a:pt x="2097" y="854"/>
                  </a:lnTo>
                  <a:lnTo>
                    <a:pt x="2097" y="852"/>
                  </a:lnTo>
                  <a:lnTo>
                    <a:pt x="2097" y="851"/>
                  </a:lnTo>
                  <a:lnTo>
                    <a:pt x="2095" y="848"/>
                  </a:lnTo>
                  <a:lnTo>
                    <a:pt x="2094" y="847"/>
                  </a:lnTo>
                  <a:lnTo>
                    <a:pt x="2094" y="843"/>
                  </a:lnTo>
                  <a:lnTo>
                    <a:pt x="2093" y="841"/>
                  </a:lnTo>
                  <a:lnTo>
                    <a:pt x="2093" y="840"/>
                  </a:lnTo>
                  <a:lnTo>
                    <a:pt x="2093" y="838"/>
                  </a:lnTo>
                  <a:lnTo>
                    <a:pt x="2093" y="837"/>
                  </a:lnTo>
                  <a:lnTo>
                    <a:pt x="2094" y="837"/>
                  </a:lnTo>
                  <a:lnTo>
                    <a:pt x="2095" y="836"/>
                  </a:lnTo>
                  <a:lnTo>
                    <a:pt x="2097" y="836"/>
                  </a:lnTo>
                  <a:lnTo>
                    <a:pt x="2097" y="835"/>
                  </a:lnTo>
                  <a:lnTo>
                    <a:pt x="2097" y="834"/>
                  </a:lnTo>
                  <a:lnTo>
                    <a:pt x="2098" y="832"/>
                  </a:lnTo>
                  <a:lnTo>
                    <a:pt x="2098" y="831"/>
                  </a:lnTo>
                  <a:lnTo>
                    <a:pt x="2099" y="831"/>
                  </a:lnTo>
                  <a:lnTo>
                    <a:pt x="2100" y="830"/>
                  </a:lnTo>
                  <a:lnTo>
                    <a:pt x="2100" y="829"/>
                  </a:lnTo>
                  <a:lnTo>
                    <a:pt x="2104" y="824"/>
                  </a:lnTo>
                  <a:lnTo>
                    <a:pt x="2103" y="821"/>
                  </a:lnTo>
                  <a:lnTo>
                    <a:pt x="2102" y="819"/>
                  </a:lnTo>
                  <a:lnTo>
                    <a:pt x="2100" y="819"/>
                  </a:lnTo>
                  <a:lnTo>
                    <a:pt x="2099" y="819"/>
                  </a:lnTo>
                  <a:lnTo>
                    <a:pt x="2098" y="819"/>
                  </a:lnTo>
                  <a:lnTo>
                    <a:pt x="2097" y="819"/>
                  </a:lnTo>
                  <a:lnTo>
                    <a:pt x="2095" y="819"/>
                  </a:lnTo>
                  <a:lnTo>
                    <a:pt x="2094" y="819"/>
                  </a:lnTo>
                  <a:lnTo>
                    <a:pt x="2092" y="820"/>
                  </a:lnTo>
                  <a:lnTo>
                    <a:pt x="2091" y="820"/>
                  </a:lnTo>
                  <a:lnTo>
                    <a:pt x="2089" y="821"/>
                  </a:lnTo>
                  <a:lnTo>
                    <a:pt x="2087" y="821"/>
                  </a:lnTo>
                  <a:lnTo>
                    <a:pt x="2084" y="821"/>
                  </a:lnTo>
                  <a:lnTo>
                    <a:pt x="2083" y="821"/>
                  </a:lnTo>
                  <a:lnTo>
                    <a:pt x="2082" y="821"/>
                  </a:lnTo>
                  <a:lnTo>
                    <a:pt x="2081" y="821"/>
                  </a:lnTo>
                  <a:lnTo>
                    <a:pt x="2080" y="821"/>
                  </a:lnTo>
                  <a:lnTo>
                    <a:pt x="2078" y="821"/>
                  </a:lnTo>
                  <a:lnTo>
                    <a:pt x="2077" y="821"/>
                  </a:lnTo>
                  <a:lnTo>
                    <a:pt x="2075" y="821"/>
                  </a:lnTo>
                  <a:lnTo>
                    <a:pt x="2075" y="820"/>
                  </a:lnTo>
                  <a:lnTo>
                    <a:pt x="2075" y="819"/>
                  </a:lnTo>
                  <a:lnTo>
                    <a:pt x="2075" y="818"/>
                  </a:lnTo>
                  <a:lnTo>
                    <a:pt x="2075" y="816"/>
                  </a:lnTo>
                  <a:lnTo>
                    <a:pt x="2075" y="815"/>
                  </a:lnTo>
                  <a:lnTo>
                    <a:pt x="2075" y="814"/>
                  </a:lnTo>
                  <a:lnTo>
                    <a:pt x="2075" y="810"/>
                  </a:lnTo>
                  <a:lnTo>
                    <a:pt x="2075" y="808"/>
                  </a:lnTo>
                  <a:lnTo>
                    <a:pt x="2076" y="804"/>
                  </a:lnTo>
                  <a:lnTo>
                    <a:pt x="2076" y="799"/>
                  </a:lnTo>
                  <a:lnTo>
                    <a:pt x="2075" y="797"/>
                  </a:lnTo>
                  <a:lnTo>
                    <a:pt x="2073" y="794"/>
                  </a:lnTo>
                  <a:lnTo>
                    <a:pt x="2071" y="791"/>
                  </a:lnTo>
                  <a:lnTo>
                    <a:pt x="2068" y="785"/>
                  </a:lnTo>
                  <a:lnTo>
                    <a:pt x="2067" y="772"/>
                  </a:lnTo>
                  <a:lnTo>
                    <a:pt x="2068" y="756"/>
                  </a:lnTo>
                  <a:lnTo>
                    <a:pt x="2072" y="753"/>
                  </a:lnTo>
                  <a:lnTo>
                    <a:pt x="2076" y="747"/>
                  </a:lnTo>
                  <a:lnTo>
                    <a:pt x="2084" y="747"/>
                  </a:lnTo>
                  <a:lnTo>
                    <a:pt x="2092" y="747"/>
                  </a:lnTo>
                  <a:lnTo>
                    <a:pt x="2100" y="748"/>
                  </a:lnTo>
                  <a:lnTo>
                    <a:pt x="2110" y="749"/>
                  </a:lnTo>
                  <a:lnTo>
                    <a:pt x="2114" y="749"/>
                  </a:lnTo>
                  <a:lnTo>
                    <a:pt x="2115" y="748"/>
                  </a:lnTo>
                  <a:lnTo>
                    <a:pt x="2116" y="747"/>
                  </a:lnTo>
                  <a:lnTo>
                    <a:pt x="2117" y="744"/>
                  </a:lnTo>
                  <a:lnTo>
                    <a:pt x="2120" y="743"/>
                  </a:lnTo>
                  <a:lnTo>
                    <a:pt x="2122" y="742"/>
                  </a:lnTo>
                  <a:lnTo>
                    <a:pt x="2125" y="739"/>
                  </a:lnTo>
                  <a:lnTo>
                    <a:pt x="2126" y="736"/>
                  </a:lnTo>
                  <a:lnTo>
                    <a:pt x="2126" y="731"/>
                  </a:lnTo>
                  <a:lnTo>
                    <a:pt x="2125" y="726"/>
                  </a:lnTo>
                  <a:lnTo>
                    <a:pt x="2126" y="721"/>
                  </a:lnTo>
                  <a:lnTo>
                    <a:pt x="2127" y="715"/>
                  </a:lnTo>
                  <a:lnTo>
                    <a:pt x="2133" y="716"/>
                  </a:lnTo>
                  <a:lnTo>
                    <a:pt x="2141" y="716"/>
                  </a:lnTo>
                  <a:lnTo>
                    <a:pt x="2144" y="715"/>
                  </a:lnTo>
                  <a:lnTo>
                    <a:pt x="2147" y="714"/>
                  </a:lnTo>
                  <a:lnTo>
                    <a:pt x="2148" y="710"/>
                  </a:lnTo>
                  <a:lnTo>
                    <a:pt x="2149" y="706"/>
                  </a:lnTo>
                  <a:lnTo>
                    <a:pt x="2152" y="704"/>
                  </a:lnTo>
                  <a:lnTo>
                    <a:pt x="2157" y="703"/>
                  </a:lnTo>
                  <a:lnTo>
                    <a:pt x="2160" y="703"/>
                  </a:lnTo>
                  <a:lnTo>
                    <a:pt x="2165" y="703"/>
                  </a:lnTo>
                  <a:lnTo>
                    <a:pt x="2171" y="700"/>
                  </a:lnTo>
                  <a:lnTo>
                    <a:pt x="2174" y="698"/>
                  </a:lnTo>
                  <a:lnTo>
                    <a:pt x="2174" y="695"/>
                  </a:lnTo>
                  <a:lnTo>
                    <a:pt x="2173" y="693"/>
                  </a:lnTo>
                  <a:lnTo>
                    <a:pt x="2173" y="687"/>
                  </a:lnTo>
                  <a:lnTo>
                    <a:pt x="2174" y="683"/>
                  </a:lnTo>
                  <a:lnTo>
                    <a:pt x="2176" y="679"/>
                  </a:lnTo>
                  <a:lnTo>
                    <a:pt x="2180" y="677"/>
                  </a:lnTo>
                  <a:lnTo>
                    <a:pt x="2185" y="674"/>
                  </a:lnTo>
                  <a:lnTo>
                    <a:pt x="2191" y="673"/>
                  </a:lnTo>
                  <a:lnTo>
                    <a:pt x="2197" y="673"/>
                  </a:lnTo>
                  <a:lnTo>
                    <a:pt x="2202" y="673"/>
                  </a:lnTo>
                  <a:lnTo>
                    <a:pt x="2213" y="672"/>
                  </a:lnTo>
                  <a:lnTo>
                    <a:pt x="2221" y="667"/>
                  </a:lnTo>
                  <a:lnTo>
                    <a:pt x="2224" y="666"/>
                  </a:lnTo>
                  <a:lnTo>
                    <a:pt x="2225" y="662"/>
                  </a:lnTo>
                  <a:lnTo>
                    <a:pt x="2226" y="659"/>
                  </a:lnTo>
                  <a:lnTo>
                    <a:pt x="2226" y="655"/>
                  </a:lnTo>
                  <a:lnTo>
                    <a:pt x="2220" y="650"/>
                  </a:lnTo>
                  <a:lnTo>
                    <a:pt x="2214" y="645"/>
                  </a:lnTo>
                  <a:lnTo>
                    <a:pt x="2213" y="639"/>
                  </a:lnTo>
                  <a:lnTo>
                    <a:pt x="2210" y="633"/>
                  </a:lnTo>
                  <a:lnTo>
                    <a:pt x="2209" y="632"/>
                  </a:lnTo>
                  <a:lnTo>
                    <a:pt x="2209" y="630"/>
                  </a:lnTo>
                  <a:lnTo>
                    <a:pt x="2208" y="630"/>
                  </a:lnTo>
                  <a:lnTo>
                    <a:pt x="2203" y="630"/>
                  </a:lnTo>
                  <a:lnTo>
                    <a:pt x="2199" y="632"/>
                  </a:lnTo>
                  <a:lnTo>
                    <a:pt x="2198" y="632"/>
                  </a:lnTo>
                  <a:lnTo>
                    <a:pt x="2197" y="632"/>
                  </a:lnTo>
                  <a:lnTo>
                    <a:pt x="2195" y="632"/>
                  </a:lnTo>
                  <a:lnTo>
                    <a:pt x="2192" y="632"/>
                  </a:lnTo>
                  <a:lnTo>
                    <a:pt x="2191" y="632"/>
                  </a:lnTo>
                  <a:lnTo>
                    <a:pt x="2190" y="632"/>
                  </a:lnTo>
                  <a:lnTo>
                    <a:pt x="2188" y="632"/>
                  </a:lnTo>
                  <a:lnTo>
                    <a:pt x="2186" y="632"/>
                  </a:lnTo>
                  <a:lnTo>
                    <a:pt x="2184" y="632"/>
                  </a:lnTo>
                  <a:lnTo>
                    <a:pt x="2181" y="632"/>
                  </a:lnTo>
                  <a:lnTo>
                    <a:pt x="2179" y="630"/>
                  </a:lnTo>
                  <a:lnTo>
                    <a:pt x="2179" y="629"/>
                  </a:lnTo>
                  <a:lnTo>
                    <a:pt x="2179" y="628"/>
                  </a:lnTo>
                  <a:lnTo>
                    <a:pt x="2179" y="627"/>
                  </a:lnTo>
                  <a:lnTo>
                    <a:pt x="2179" y="626"/>
                  </a:lnTo>
                  <a:lnTo>
                    <a:pt x="2179" y="624"/>
                  </a:lnTo>
                  <a:lnTo>
                    <a:pt x="2179" y="623"/>
                  </a:lnTo>
                  <a:lnTo>
                    <a:pt x="2179" y="622"/>
                  </a:lnTo>
                  <a:lnTo>
                    <a:pt x="2179" y="621"/>
                  </a:lnTo>
                  <a:lnTo>
                    <a:pt x="2180" y="619"/>
                  </a:lnTo>
                  <a:lnTo>
                    <a:pt x="2181" y="619"/>
                  </a:lnTo>
                  <a:lnTo>
                    <a:pt x="2181" y="618"/>
                  </a:lnTo>
                  <a:lnTo>
                    <a:pt x="2181" y="617"/>
                  </a:lnTo>
                  <a:lnTo>
                    <a:pt x="2181" y="616"/>
                  </a:lnTo>
                  <a:lnTo>
                    <a:pt x="2181" y="614"/>
                  </a:lnTo>
                  <a:lnTo>
                    <a:pt x="2181" y="613"/>
                  </a:lnTo>
                  <a:lnTo>
                    <a:pt x="2181" y="612"/>
                  </a:lnTo>
                  <a:lnTo>
                    <a:pt x="2181" y="611"/>
                  </a:lnTo>
                  <a:lnTo>
                    <a:pt x="2181" y="610"/>
                  </a:lnTo>
                  <a:lnTo>
                    <a:pt x="2181" y="608"/>
                  </a:lnTo>
                  <a:lnTo>
                    <a:pt x="2181" y="607"/>
                  </a:lnTo>
                  <a:lnTo>
                    <a:pt x="2181" y="606"/>
                  </a:lnTo>
                  <a:lnTo>
                    <a:pt x="2181" y="605"/>
                  </a:lnTo>
                  <a:lnTo>
                    <a:pt x="2181" y="603"/>
                  </a:lnTo>
                  <a:lnTo>
                    <a:pt x="2181" y="602"/>
                  </a:lnTo>
                  <a:lnTo>
                    <a:pt x="2181" y="601"/>
                  </a:lnTo>
                  <a:lnTo>
                    <a:pt x="2181" y="600"/>
                  </a:lnTo>
                  <a:lnTo>
                    <a:pt x="2181" y="599"/>
                  </a:lnTo>
                  <a:lnTo>
                    <a:pt x="2181" y="595"/>
                  </a:lnTo>
                  <a:lnTo>
                    <a:pt x="2181" y="591"/>
                  </a:lnTo>
                  <a:lnTo>
                    <a:pt x="2182" y="591"/>
                  </a:lnTo>
                  <a:lnTo>
                    <a:pt x="2182" y="588"/>
                  </a:lnTo>
                  <a:lnTo>
                    <a:pt x="2184" y="586"/>
                  </a:lnTo>
                  <a:lnTo>
                    <a:pt x="2184" y="585"/>
                  </a:lnTo>
                  <a:lnTo>
                    <a:pt x="2185" y="585"/>
                  </a:lnTo>
                  <a:lnTo>
                    <a:pt x="2186" y="584"/>
                  </a:lnTo>
                  <a:lnTo>
                    <a:pt x="2187" y="583"/>
                  </a:lnTo>
                  <a:lnTo>
                    <a:pt x="2187" y="581"/>
                  </a:lnTo>
                  <a:lnTo>
                    <a:pt x="2188" y="580"/>
                  </a:lnTo>
                  <a:lnTo>
                    <a:pt x="2190" y="579"/>
                  </a:lnTo>
                  <a:lnTo>
                    <a:pt x="2191" y="578"/>
                  </a:lnTo>
                  <a:lnTo>
                    <a:pt x="2191" y="575"/>
                  </a:lnTo>
                  <a:lnTo>
                    <a:pt x="2191" y="573"/>
                  </a:lnTo>
                  <a:lnTo>
                    <a:pt x="2191" y="572"/>
                  </a:lnTo>
                  <a:lnTo>
                    <a:pt x="2191" y="570"/>
                  </a:lnTo>
                  <a:lnTo>
                    <a:pt x="2192" y="569"/>
                  </a:lnTo>
                  <a:lnTo>
                    <a:pt x="2193" y="568"/>
                  </a:lnTo>
                  <a:lnTo>
                    <a:pt x="2193" y="567"/>
                  </a:lnTo>
                  <a:lnTo>
                    <a:pt x="2193" y="566"/>
                  </a:lnTo>
                  <a:lnTo>
                    <a:pt x="2195" y="566"/>
                  </a:lnTo>
                  <a:lnTo>
                    <a:pt x="2195" y="558"/>
                  </a:lnTo>
                  <a:lnTo>
                    <a:pt x="2192" y="557"/>
                  </a:lnTo>
                  <a:lnTo>
                    <a:pt x="2190" y="556"/>
                  </a:lnTo>
                  <a:lnTo>
                    <a:pt x="2188" y="556"/>
                  </a:lnTo>
                  <a:lnTo>
                    <a:pt x="2187" y="555"/>
                  </a:lnTo>
                  <a:lnTo>
                    <a:pt x="2185" y="555"/>
                  </a:lnTo>
                  <a:lnTo>
                    <a:pt x="2182" y="552"/>
                  </a:lnTo>
                  <a:lnTo>
                    <a:pt x="2179" y="551"/>
                  </a:lnTo>
                  <a:lnTo>
                    <a:pt x="2179" y="550"/>
                  </a:lnTo>
                  <a:lnTo>
                    <a:pt x="2180" y="546"/>
                  </a:lnTo>
                  <a:lnTo>
                    <a:pt x="2181" y="545"/>
                  </a:lnTo>
                  <a:lnTo>
                    <a:pt x="2182" y="545"/>
                  </a:lnTo>
                  <a:lnTo>
                    <a:pt x="2182" y="544"/>
                  </a:lnTo>
                  <a:lnTo>
                    <a:pt x="2184" y="542"/>
                  </a:lnTo>
                  <a:lnTo>
                    <a:pt x="2185" y="541"/>
                  </a:lnTo>
                  <a:lnTo>
                    <a:pt x="2188" y="540"/>
                  </a:lnTo>
                  <a:lnTo>
                    <a:pt x="2191" y="539"/>
                  </a:lnTo>
                  <a:lnTo>
                    <a:pt x="2191" y="537"/>
                  </a:lnTo>
                  <a:lnTo>
                    <a:pt x="2192" y="536"/>
                  </a:lnTo>
                  <a:lnTo>
                    <a:pt x="2193" y="535"/>
                  </a:lnTo>
                  <a:lnTo>
                    <a:pt x="2195" y="534"/>
                  </a:lnTo>
                  <a:lnTo>
                    <a:pt x="2195" y="532"/>
                  </a:lnTo>
                  <a:lnTo>
                    <a:pt x="2195" y="531"/>
                  </a:lnTo>
                  <a:lnTo>
                    <a:pt x="2195" y="530"/>
                  </a:lnTo>
                  <a:lnTo>
                    <a:pt x="2195" y="529"/>
                  </a:lnTo>
                  <a:lnTo>
                    <a:pt x="2195" y="528"/>
                  </a:lnTo>
                  <a:lnTo>
                    <a:pt x="2195" y="526"/>
                  </a:lnTo>
                  <a:lnTo>
                    <a:pt x="2195" y="525"/>
                  </a:lnTo>
                  <a:lnTo>
                    <a:pt x="2195" y="524"/>
                  </a:lnTo>
                  <a:lnTo>
                    <a:pt x="2196" y="523"/>
                  </a:lnTo>
                  <a:lnTo>
                    <a:pt x="2196" y="521"/>
                  </a:lnTo>
                  <a:lnTo>
                    <a:pt x="2196" y="520"/>
                  </a:lnTo>
                  <a:lnTo>
                    <a:pt x="2196" y="519"/>
                  </a:lnTo>
                  <a:lnTo>
                    <a:pt x="2196" y="518"/>
                  </a:lnTo>
                  <a:lnTo>
                    <a:pt x="2196" y="517"/>
                  </a:lnTo>
                  <a:lnTo>
                    <a:pt x="2197" y="517"/>
                  </a:lnTo>
                  <a:lnTo>
                    <a:pt x="2198" y="514"/>
                  </a:lnTo>
                  <a:lnTo>
                    <a:pt x="2201" y="512"/>
                  </a:lnTo>
                  <a:lnTo>
                    <a:pt x="2210" y="510"/>
                  </a:lnTo>
                  <a:lnTo>
                    <a:pt x="2220" y="507"/>
                  </a:lnTo>
                  <a:lnTo>
                    <a:pt x="2224" y="504"/>
                  </a:lnTo>
                  <a:lnTo>
                    <a:pt x="2229" y="501"/>
                  </a:lnTo>
                  <a:lnTo>
                    <a:pt x="2231" y="498"/>
                  </a:lnTo>
                  <a:lnTo>
                    <a:pt x="2234" y="495"/>
                  </a:lnTo>
                  <a:lnTo>
                    <a:pt x="2234" y="490"/>
                  </a:lnTo>
                  <a:lnTo>
                    <a:pt x="2234" y="484"/>
                  </a:lnTo>
                  <a:lnTo>
                    <a:pt x="2232" y="482"/>
                  </a:lnTo>
                  <a:lnTo>
                    <a:pt x="2232" y="481"/>
                  </a:lnTo>
                  <a:lnTo>
                    <a:pt x="2232" y="480"/>
                  </a:lnTo>
                  <a:lnTo>
                    <a:pt x="2235" y="479"/>
                  </a:lnTo>
                  <a:lnTo>
                    <a:pt x="2237" y="476"/>
                  </a:lnTo>
                  <a:lnTo>
                    <a:pt x="2240" y="475"/>
                  </a:lnTo>
                  <a:lnTo>
                    <a:pt x="2242" y="474"/>
                  </a:lnTo>
                  <a:lnTo>
                    <a:pt x="2246" y="474"/>
                  </a:lnTo>
                  <a:lnTo>
                    <a:pt x="2250" y="476"/>
                  </a:lnTo>
                  <a:lnTo>
                    <a:pt x="2253" y="479"/>
                  </a:lnTo>
                  <a:lnTo>
                    <a:pt x="2255" y="482"/>
                  </a:lnTo>
                  <a:lnTo>
                    <a:pt x="2255" y="487"/>
                  </a:lnTo>
                  <a:lnTo>
                    <a:pt x="2255" y="492"/>
                  </a:lnTo>
                  <a:lnTo>
                    <a:pt x="2255" y="497"/>
                  </a:lnTo>
                  <a:lnTo>
                    <a:pt x="2256" y="498"/>
                  </a:lnTo>
                  <a:lnTo>
                    <a:pt x="2257" y="499"/>
                  </a:lnTo>
                  <a:lnTo>
                    <a:pt x="2258" y="501"/>
                  </a:lnTo>
                  <a:lnTo>
                    <a:pt x="2261" y="501"/>
                  </a:lnTo>
                  <a:lnTo>
                    <a:pt x="2267" y="501"/>
                  </a:lnTo>
                  <a:lnTo>
                    <a:pt x="2273" y="501"/>
                  </a:lnTo>
                  <a:lnTo>
                    <a:pt x="2280" y="497"/>
                  </a:lnTo>
                  <a:lnTo>
                    <a:pt x="2288" y="493"/>
                  </a:lnTo>
                  <a:lnTo>
                    <a:pt x="2294" y="488"/>
                  </a:lnTo>
                  <a:lnTo>
                    <a:pt x="2299" y="484"/>
                  </a:lnTo>
                  <a:lnTo>
                    <a:pt x="2305" y="481"/>
                  </a:lnTo>
                  <a:lnTo>
                    <a:pt x="2310" y="479"/>
                  </a:lnTo>
                  <a:lnTo>
                    <a:pt x="2314" y="477"/>
                  </a:lnTo>
                  <a:lnTo>
                    <a:pt x="2318" y="476"/>
                  </a:lnTo>
                  <a:lnTo>
                    <a:pt x="2321" y="475"/>
                  </a:lnTo>
                  <a:lnTo>
                    <a:pt x="2322" y="471"/>
                  </a:lnTo>
                  <a:lnTo>
                    <a:pt x="2322" y="458"/>
                  </a:lnTo>
                  <a:lnTo>
                    <a:pt x="2322" y="446"/>
                  </a:lnTo>
                  <a:lnTo>
                    <a:pt x="2330" y="442"/>
                  </a:lnTo>
                  <a:lnTo>
                    <a:pt x="2340" y="438"/>
                  </a:lnTo>
                  <a:lnTo>
                    <a:pt x="2341" y="437"/>
                  </a:lnTo>
                  <a:lnTo>
                    <a:pt x="2341" y="435"/>
                  </a:lnTo>
                  <a:lnTo>
                    <a:pt x="2340" y="433"/>
                  </a:lnTo>
                  <a:lnTo>
                    <a:pt x="2340" y="432"/>
                  </a:lnTo>
                  <a:lnTo>
                    <a:pt x="2337" y="430"/>
                  </a:lnTo>
                  <a:lnTo>
                    <a:pt x="2334" y="427"/>
                  </a:lnTo>
                  <a:lnTo>
                    <a:pt x="2334" y="424"/>
                  </a:lnTo>
                  <a:lnTo>
                    <a:pt x="2333" y="420"/>
                  </a:lnTo>
                  <a:lnTo>
                    <a:pt x="2332" y="417"/>
                  </a:lnTo>
                  <a:lnTo>
                    <a:pt x="2329" y="415"/>
                  </a:lnTo>
                  <a:lnTo>
                    <a:pt x="2327" y="408"/>
                  </a:lnTo>
                  <a:lnTo>
                    <a:pt x="2325" y="402"/>
                  </a:lnTo>
                  <a:lnTo>
                    <a:pt x="2325" y="386"/>
                  </a:lnTo>
                  <a:lnTo>
                    <a:pt x="2325" y="371"/>
                  </a:lnTo>
                  <a:lnTo>
                    <a:pt x="2327" y="368"/>
                  </a:lnTo>
                  <a:lnTo>
                    <a:pt x="2328" y="366"/>
                  </a:lnTo>
                  <a:lnTo>
                    <a:pt x="2329" y="364"/>
                  </a:lnTo>
                  <a:lnTo>
                    <a:pt x="2329" y="361"/>
                  </a:lnTo>
                  <a:lnTo>
                    <a:pt x="2330" y="359"/>
                  </a:lnTo>
                  <a:lnTo>
                    <a:pt x="2332" y="356"/>
                  </a:lnTo>
                  <a:lnTo>
                    <a:pt x="2333" y="355"/>
                  </a:lnTo>
                  <a:lnTo>
                    <a:pt x="2335" y="354"/>
                  </a:lnTo>
                  <a:lnTo>
                    <a:pt x="2338" y="351"/>
                  </a:lnTo>
                  <a:lnTo>
                    <a:pt x="2339" y="349"/>
                  </a:lnTo>
                  <a:lnTo>
                    <a:pt x="2340" y="346"/>
                  </a:lnTo>
                  <a:lnTo>
                    <a:pt x="2341" y="344"/>
                  </a:lnTo>
                  <a:lnTo>
                    <a:pt x="2344" y="339"/>
                  </a:lnTo>
                  <a:lnTo>
                    <a:pt x="2348" y="334"/>
                  </a:lnTo>
                  <a:lnTo>
                    <a:pt x="2351" y="334"/>
                  </a:lnTo>
                  <a:lnTo>
                    <a:pt x="2355" y="333"/>
                  </a:lnTo>
                  <a:lnTo>
                    <a:pt x="2360" y="339"/>
                  </a:lnTo>
                  <a:lnTo>
                    <a:pt x="2365" y="345"/>
                  </a:lnTo>
                  <a:lnTo>
                    <a:pt x="2365" y="346"/>
                  </a:lnTo>
                  <a:lnTo>
                    <a:pt x="2365" y="349"/>
                  </a:lnTo>
                  <a:lnTo>
                    <a:pt x="2366" y="349"/>
                  </a:lnTo>
                  <a:lnTo>
                    <a:pt x="2367" y="349"/>
                  </a:lnTo>
                  <a:lnTo>
                    <a:pt x="2367" y="348"/>
                  </a:lnTo>
                  <a:lnTo>
                    <a:pt x="2371" y="343"/>
                  </a:lnTo>
                  <a:lnTo>
                    <a:pt x="2373" y="335"/>
                  </a:lnTo>
                  <a:lnTo>
                    <a:pt x="2371" y="334"/>
                  </a:lnTo>
                  <a:lnTo>
                    <a:pt x="2367" y="328"/>
                  </a:lnTo>
                  <a:lnTo>
                    <a:pt x="2365" y="321"/>
                  </a:lnTo>
                  <a:lnTo>
                    <a:pt x="2361" y="311"/>
                  </a:lnTo>
                  <a:lnTo>
                    <a:pt x="2356" y="293"/>
                  </a:lnTo>
                  <a:lnTo>
                    <a:pt x="2351" y="282"/>
                  </a:lnTo>
                  <a:lnTo>
                    <a:pt x="2348" y="277"/>
                  </a:lnTo>
                  <a:lnTo>
                    <a:pt x="2346" y="269"/>
                  </a:lnTo>
                  <a:lnTo>
                    <a:pt x="2345" y="262"/>
                  </a:lnTo>
                  <a:lnTo>
                    <a:pt x="2345" y="253"/>
                  </a:lnTo>
                  <a:lnTo>
                    <a:pt x="2348" y="236"/>
                  </a:lnTo>
                  <a:lnTo>
                    <a:pt x="2349" y="222"/>
                  </a:lnTo>
                  <a:lnTo>
                    <a:pt x="2351" y="213"/>
                  </a:lnTo>
                  <a:lnTo>
                    <a:pt x="2355" y="202"/>
                  </a:lnTo>
                  <a:lnTo>
                    <a:pt x="2356" y="196"/>
                  </a:lnTo>
                  <a:lnTo>
                    <a:pt x="2357" y="191"/>
                  </a:lnTo>
                  <a:lnTo>
                    <a:pt x="2357" y="187"/>
                  </a:lnTo>
                  <a:lnTo>
                    <a:pt x="2355" y="185"/>
                  </a:lnTo>
                  <a:lnTo>
                    <a:pt x="2349" y="182"/>
                  </a:lnTo>
                  <a:lnTo>
                    <a:pt x="2344" y="179"/>
                  </a:lnTo>
                  <a:lnTo>
                    <a:pt x="2343" y="176"/>
                  </a:lnTo>
                  <a:lnTo>
                    <a:pt x="2341" y="174"/>
                  </a:lnTo>
                  <a:lnTo>
                    <a:pt x="2341" y="170"/>
                  </a:lnTo>
                  <a:lnTo>
                    <a:pt x="2341" y="165"/>
                  </a:lnTo>
                  <a:lnTo>
                    <a:pt x="2348" y="163"/>
                  </a:lnTo>
                  <a:lnTo>
                    <a:pt x="2354" y="160"/>
                  </a:lnTo>
                  <a:lnTo>
                    <a:pt x="2360" y="157"/>
                  </a:lnTo>
                  <a:lnTo>
                    <a:pt x="2365" y="151"/>
                  </a:lnTo>
                  <a:lnTo>
                    <a:pt x="2371" y="142"/>
                  </a:lnTo>
                  <a:lnTo>
                    <a:pt x="2374" y="132"/>
                  </a:lnTo>
                  <a:lnTo>
                    <a:pt x="2376" y="121"/>
                  </a:lnTo>
                  <a:lnTo>
                    <a:pt x="2379" y="110"/>
                  </a:lnTo>
                  <a:lnTo>
                    <a:pt x="2383" y="98"/>
                  </a:lnTo>
                  <a:lnTo>
                    <a:pt x="2384" y="87"/>
                  </a:lnTo>
                  <a:lnTo>
                    <a:pt x="2384" y="83"/>
                  </a:lnTo>
                  <a:lnTo>
                    <a:pt x="2385" y="80"/>
                  </a:lnTo>
                  <a:lnTo>
                    <a:pt x="2387" y="77"/>
                  </a:lnTo>
                  <a:lnTo>
                    <a:pt x="2389" y="76"/>
                  </a:lnTo>
                  <a:lnTo>
                    <a:pt x="2394" y="74"/>
                  </a:lnTo>
                  <a:lnTo>
                    <a:pt x="2401" y="74"/>
                  </a:lnTo>
                  <a:lnTo>
                    <a:pt x="2404" y="72"/>
                  </a:lnTo>
                  <a:lnTo>
                    <a:pt x="2405" y="71"/>
                  </a:lnTo>
                  <a:lnTo>
                    <a:pt x="2406" y="69"/>
                  </a:lnTo>
                  <a:lnTo>
                    <a:pt x="2407" y="66"/>
                  </a:lnTo>
                  <a:lnTo>
                    <a:pt x="2407" y="60"/>
                  </a:lnTo>
                  <a:lnTo>
                    <a:pt x="2407" y="55"/>
                  </a:lnTo>
                  <a:lnTo>
                    <a:pt x="2411" y="55"/>
                  </a:lnTo>
                  <a:lnTo>
                    <a:pt x="2414" y="55"/>
                  </a:lnTo>
                  <a:lnTo>
                    <a:pt x="2415" y="58"/>
                  </a:lnTo>
                  <a:lnTo>
                    <a:pt x="2416" y="59"/>
                  </a:lnTo>
                  <a:lnTo>
                    <a:pt x="2421" y="60"/>
                  </a:lnTo>
                  <a:lnTo>
                    <a:pt x="2426" y="60"/>
                  </a:lnTo>
                  <a:lnTo>
                    <a:pt x="2427" y="60"/>
                  </a:lnTo>
                  <a:lnTo>
                    <a:pt x="2428" y="59"/>
                  </a:lnTo>
                  <a:lnTo>
                    <a:pt x="2428" y="56"/>
                  </a:lnTo>
                  <a:lnTo>
                    <a:pt x="2428" y="53"/>
                  </a:lnTo>
                  <a:lnTo>
                    <a:pt x="2430" y="49"/>
                  </a:lnTo>
                  <a:lnTo>
                    <a:pt x="2434" y="45"/>
                  </a:lnTo>
                  <a:lnTo>
                    <a:pt x="2438" y="42"/>
                  </a:lnTo>
                  <a:lnTo>
                    <a:pt x="2444" y="37"/>
                  </a:lnTo>
                  <a:lnTo>
                    <a:pt x="2448" y="32"/>
                  </a:lnTo>
                  <a:lnTo>
                    <a:pt x="2448" y="28"/>
                  </a:lnTo>
                  <a:lnTo>
                    <a:pt x="2448" y="23"/>
                  </a:lnTo>
                  <a:lnTo>
                    <a:pt x="2447" y="18"/>
                  </a:lnTo>
                  <a:lnTo>
                    <a:pt x="2445" y="15"/>
                  </a:lnTo>
                  <a:lnTo>
                    <a:pt x="2445" y="12"/>
                  </a:lnTo>
                  <a:lnTo>
                    <a:pt x="2445" y="11"/>
                  </a:lnTo>
                  <a:lnTo>
                    <a:pt x="2447" y="10"/>
                  </a:lnTo>
                  <a:lnTo>
                    <a:pt x="2448" y="9"/>
                  </a:lnTo>
                  <a:lnTo>
                    <a:pt x="2452" y="6"/>
                  </a:lnTo>
                  <a:lnTo>
                    <a:pt x="2455" y="5"/>
                  </a:lnTo>
                  <a:lnTo>
                    <a:pt x="2464" y="10"/>
                  </a:lnTo>
                  <a:lnTo>
                    <a:pt x="2470" y="15"/>
                  </a:lnTo>
                  <a:lnTo>
                    <a:pt x="2481" y="15"/>
                  </a:lnTo>
                  <a:lnTo>
                    <a:pt x="2491" y="15"/>
                  </a:lnTo>
                  <a:lnTo>
                    <a:pt x="2493" y="16"/>
                  </a:lnTo>
                  <a:lnTo>
                    <a:pt x="2497" y="17"/>
                  </a:lnTo>
                  <a:lnTo>
                    <a:pt x="2499" y="18"/>
                  </a:lnTo>
                  <a:lnTo>
                    <a:pt x="2502" y="20"/>
                  </a:lnTo>
                  <a:lnTo>
                    <a:pt x="2504" y="22"/>
                  </a:lnTo>
                  <a:lnTo>
                    <a:pt x="2505" y="25"/>
                  </a:lnTo>
                  <a:lnTo>
                    <a:pt x="2507" y="28"/>
                  </a:lnTo>
                  <a:lnTo>
                    <a:pt x="2510" y="34"/>
                  </a:lnTo>
                  <a:lnTo>
                    <a:pt x="2514" y="40"/>
                  </a:lnTo>
                  <a:lnTo>
                    <a:pt x="2516" y="43"/>
                  </a:lnTo>
                  <a:lnTo>
                    <a:pt x="2521" y="43"/>
                  </a:lnTo>
                  <a:lnTo>
                    <a:pt x="2526" y="42"/>
                  </a:lnTo>
                  <a:lnTo>
                    <a:pt x="2529" y="37"/>
                  </a:lnTo>
                  <a:lnTo>
                    <a:pt x="2531" y="31"/>
                  </a:lnTo>
                  <a:lnTo>
                    <a:pt x="2531" y="27"/>
                  </a:lnTo>
                  <a:lnTo>
                    <a:pt x="2532" y="23"/>
                  </a:lnTo>
                  <a:lnTo>
                    <a:pt x="2535" y="21"/>
                  </a:lnTo>
                  <a:lnTo>
                    <a:pt x="2538" y="20"/>
                  </a:lnTo>
                  <a:lnTo>
                    <a:pt x="2542" y="21"/>
                  </a:lnTo>
                  <a:lnTo>
                    <a:pt x="2547" y="20"/>
                  </a:lnTo>
                  <a:lnTo>
                    <a:pt x="2549" y="20"/>
                  </a:lnTo>
                  <a:lnTo>
                    <a:pt x="2551" y="20"/>
                  </a:lnTo>
                  <a:lnTo>
                    <a:pt x="2552" y="18"/>
                  </a:lnTo>
                  <a:lnTo>
                    <a:pt x="2552" y="17"/>
                  </a:lnTo>
                  <a:lnTo>
                    <a:pt x="2552" y="14"/>
                  </a:lnTo>
                  <a:lnTo>
                    <a:pt x="2552" y="11"/>
                  </a:lnTo>
                  <a:lnTo>
                    <a:pt x="2553" y="7"/>
                  </a:lnTo>
                  <a:lnTo>
                    <a:pt x="2556" y="5"/>
                  </a:lnTo>
                  <a:lnTo>
                    <a:pt x="2567" y="7"/>
                  </a:lnTo>
                  <a:lnTo>
                    <a:pt x="2575" y="11"/>
                  </a:lnTo>
                  <a:lnTo>
                    <a:pt x="2579" y="12"/>
                  </a:lnTo>
                  <a:lnTo>
                    <a:pt x="2583" y="14"/>
                  </a:lnTo>
                  <a:lnTo>
                    <a:pt x="2587" y="12"/>
                  </a:lnTo>
                  <a:lnTo>
                    <a:pt x="2592" y="12"/>
                  </a:lnTo>
                  <a:lnTo>
                    <a:pt x="2597" y="10"/>
                  </a:lnTo>
                  <a:lnTo>
                    <a:pt x="2603" y="6"/>
                  </a:lnTo>
                  <a:lnTo>
                    <a:pt x="2605" y="5"/>
                  </a:lnTo>
                  <a:lnTo>
                    <a:pt x="2606" y="5"/>
                  </a:lnTo>
                  <a:lnTo>
                    <a:pt x="2609" y="5"/>
                  </a:lnTo>
                  <a:lnTo>
                    <a:pt x="2614" y="5"/>
                  </a:lnTo>
                  <a:lnTo>
                    <a:pt x="2619" y="7"/>
                  </a:lnTo>
                  <a:lnTo>
                    <a:pt x="2623" y="12"/>
                  </a:lnTo>
                  <a:lnTo>
                    <a:pt x="2629" y="15"/>
                  </a:lnTo>
                  <a:lnTo>
                    <a:pt x="2636" y="18"/>
                  </a:lnTo>
                  <a:lnTo>
                    <a:pt x="2640" y="22"/>
                  </a:lnTo>
                  <a:lnTo>
                    <a:pt x="2642" y="25"/>
                  </a:lnTo>
                  <a:lnTo>
                    <a:pt x="2642" y="29"/>
                  </a:lnTo>
                  <a:lnTo>
                    <a:pt x="2644" y="34"/>
                  </a:lnTo>
                  <a:lnTo>
                    <a:pt x="2645" y="36"/>
                  </a:lnTo>
                  <a:lnTo>
                    <a:pt x="2649" y="36"/>
                  </a:lnTo>
                  <a:lnTo>
                    <a:pt x="2651" y="36"/>
                  </a:lnTo>
                  <a:lnTo>
                    <a:pt x="2653" y="33"/>
                  </a:lnTo>
                  <a:lnTo>
                    <a:pt x="2658" y="29"/>
                  </a:lnTo>
                  <a:lnTo>
                    <a:pt x="2662" y="26"/>
                  </a:lnTo>
                  <a:lnTo>
                    <a:pt x="2663" y="27"/>
                  </a:lnTo>
                  <a:lnTo>
                    <a:pt x="2666" y="27"/>
                  </a:lnTo>
                  <a:lnTo>
                    <a:pt x="2667" y="27"/>
                  </a:lnTo>
                  <a:lnTo>
                    <a:pt x="2668" y="27"/>
                  </a:lnTo>
                  <a:lnTo>
                    <a:pt x="2669" y="27"/>
                  </a:lnTo>
                  <a:lnTo>
                    <a:pt x="2671" y="28"/>
                  </a:lnTo>
                  <a:lnTo>
                    <a:pt x="2672" y="28"/>
                  </a:lnTo>
                  <a:lnTo>
                    <a:pt x="2673" y="29"/>
                  </a:lnTo>
                  <a:lnTo>
                    <a:pt x="2676" y="29"/>
                  </a:lnTo>
                  <a:lnTo>
                    <a:pt x="2677" y="29"/>
                  </a:lnTo>
                  <a:lnTo>
                    <a:pt x="2679" y="29"/>
                  </a:lnTo>
                  <a:lnTo>
                    <a:pt x="2682" y="29"/>
                  </a:lnTo>
                  <a:lnTo>
                    <a:pt x="2682" y="28"/>
                  </a:lnTo>
                  <a:lnTo>
                    <a:pt x="2682" y="27"/>
                  </a:lnTo>
                  <a:lnTo>
                    <a:pt x="2682" y="26"/>
                  </a:lnTo>
                  <a:lnTo>
                    <a:pt x="2682" y="25"/>
                  </a:lnTo>
                  <a:lnTo>
                    <a:pt x="2682" y="22"/>
                  </a:lnTo>
                  <a:lnTo>
                    <a:pt x="2682" y="21"/>
                  </a:lnTo>
                  <a:lnTo>
                    <a:pt x="2680" y="21"/>
                  </a:lnTo>
                  <a:lnTo>
                    <a:pt x="2680" y="20"/>
                  </a:lnTo>
                  <a:lnTo>
                    <a:pt x="2680" y="18"/>
                  </a:lnTo>
                  <a:lnTo>
                    <a:pt x="2680" y="17"/>
                  </a:lnTo>
                  <a:lnTo>
                    <a:pt x="2680" y="16"/>
                  </a:lnTo>
                  <a:lnTo>
                    <a:pt x="2682" y="15"/>
                  </a:lnTo>
                  <a:lnTo>
                    <a:pt x="2683" y="14"/>
                  </a:lnTo>
                  <a:lnTo>
                    <a:pt x="2683" y="12"/>
                  </a:lnTo>
                  <a:lnTo>
                    <a:pt x="2683" y="11"/>
                  </a:lnTo>
                  <a:lnTo>
                    <a:pt x="2684" y="10"/>
                  </a:lnTo>
                  <a:lnTo>
                    <a:pt x="2684" y="9"/>
                  </a:lnTo>
                  <a:lnTo>
                    <a:pt x="2684" y="7"/>
                  </a:lnTo>
                  <a:lnTo>
                    <a:pt x="2685" y="6"/>
                  </a:lnTo>
                  <a:lnTo>
                    <a:pt x="2688" y="3"/>
                  </a:lnTo>
                  <a:lnTo>
                    <a:pt x="2689" y="0"/>
                  </a:lnTo>
                  <a:lnTo>
                    <a:pt x="2693" y="0"/>
                  </a:lnTo>
                  <a:lnTo>
                    <a:pt x="2696" y="1"/>
                  </a:lnTo>
                  <a:lnTo>
                    <a:pt x="2699" y="3"/>
                  </a:lnTo>
                  <a:lnTo>
                    <a:pt x="2701" y="4"/>
                  </a:lnTo>
                  <a:lnTo>
                    <a:pt x="2705" y="9"/>
                  </a:lnTo>
                  <a:lnTo>
                    <a:pt x="2707" y="16"/>
                  </a:lnTo>
                  <a:lnTo>
                    <a:pt x="2707" y="17"/>
                  </a:lnTo>
                  <a:lnTo>
                    <a:pt x="2710" y="18"/>
                  </a:lnTo>
                  <a:lnTo>
                    <a:pt x="2713" y="18"/>
                  </a:lnTo>
                  <a:lnTo>
                    <a:pt x="2717" y="18"/>
                  </a:lnTo>
                  <a:lnTo>
                    <a:pt x="2726" y="18"/>
                  </a:lnTo>
                  <a:lnTo>
                    <a:pt x="2731" y="18"/>
                  </a:lnTo>
                  <a:lnTo>
                    <a:pt x="2733" y="22"/>
                  </a:lnTo>
                  <a:lnTo>
                    <a:pt x="2737" y="22"/>
                  </a:lnTo>
                  <a:lnTo>
                    <a:pt x="2740" y="22"/>
                  </a:lnTo>
                  <a:lnTo>
                    <a:pt x="2745" y="20"/>
                  </a:lnTo>
                  <a:lnTo>
                    <a:pt x="2749" y="16"/>
                  </a:lnTo>
                  <a:lnTo>
                    <a:pt x="2751" y="14"/>
                  </a:lnTo>
                  <a:lnTo>
                    <a:pt x="2753" y="11"/>
                  </a:lnTo>
                  <a:lnTo>
                    <a:pt x="2753" y="10"/>
                  </a:lnTo>
                  <a:lnTo>
                    <a:pt x="2755" y="9"/>
                  </a:lnTo>
                  <a:lnTo>
                    <a:pt x="2755" y="3"/>
                  </a:lnTo>
                  <a:lnTo>
                    <a:pt x="2759" y="9"/>
                  </a:lnTo>
                  <a:lnTo>
                    <a:pt x="2761" y="15"/>
                  </a:lnTo>
                  <a:lnTo>
                    <a:pt x="2762" y="16"/>
                  </a:lnTo>
                  <a:lnTo>
                    <a:pt x="2764" y="17"/>
                  </a:lnTo>
                  <a:lnTo>
                    <a:pt x="2766" y="18"/>
                  </a:lnTo>
                  <a:lnTo>
                    <a:pt x="2770" y="18"/>
                  </a:lnTo>
                  <a:lnTo>
                    <a:pt x="2773" y="21"/>
                  </a:lnTo>
                  <a:lnTo>
                    <a:pt x="2777" y="22"/>
                  </a:lnTo>
                  <a:lnTo>
                    <a:pt x="2780" y="23"/>
                  </a:lnTo>
                  <a:lnTo>
                    <a:pt x="2784" y="23"/>
                  </a:lnTo>
                  <a:lnTo>
                    <a:pt x="2791" y="22"/>
                  </a:lnTo>
                  <a:lnTo>
                    <a:pt x="2795" y="20"/>
                  </a:lnTo>
                  <a:lnTo>
                    <a:pt x="2800" y="16"/>
                  </a:lnTo>
                  <a:lnTo>
                    <a:pt x="2805" y="11"/>
                  </a:lnTo>
                  <a:lnTo>
                    <a:pt x="2808" y="12"/>
                  </a:lnTo>
                  <a:lnTo>
                    <a:pt x="2809" y="14"/>
                  </a:lnTo>
                  <a:lnTo>
                    <a:pt x="2810" y="15"/>
                  </a:lnTo>
                  <a:lnTo>
                    <a:pt x="2811" y="15"/>
                  </a:lnTo>
                  <a:lnTo>
                    <a:pt x="2813" y="16"/>
                  </a:lnTo>
                  <a:lnTo>
                    <a:pt x="2814" y="16"/>
                  </a:lnTo>
                  <a:lnTo>
                    <a:pt x="2815" y="17"/>
                  </a:lnTo>
                  <a:lnTo>
                    <a:pt x="2816" y="17"/>
                  </a:lnTo>
                  <a:lnTo>
                    <a:pt x="2819" y="17"/>
                  </a:lnTo>
                  <a:lnTo>
                    <a:pt x="2820" y="17"/>
                  </a:lnTo>
                  <a:lnTo>
                    <a:pt x="2822" y="17"/>
                  </a:lnTo>
                  <a:lnTo>
                    <a:pt x="2825" y="17"/>
                  </a:lnTo>
                  <a:lnTo>
                    <a:pt x="2827" y="17"/>
                  </a:lnTo>
                  <a:lnTo>
                    <a:pt x="2831" y="17"/>
                  </a:lnTo>
                  <a:lnTo>
                    <a:pt x="2835" y="17"/>
                  </a:lnTo>
                  <a:lnTo>
                    <a:pt x="2836" y="17"/>
                  </a:lnTo>
                  <a:lnTo>
                    <a:pt x="2837" y="17"/>
                  </a:lnTo>
                  <a:lnTo>
                    <a:pt x="2838" y="17"/>
                  </a:lnTo>
                  <a:lnTo>
                    <a:pt x="2838" y="18"/>
                  </a:lnTo>
                  <a:lnTo>
                    <a:pt x="2838" y="20"/>
                  </a:lnTo>
                  <a:lnTo>
                    <a:pt x="2838" y="21"/>
                  </a:lnTo>
                  <a:lnTo>
                    <a:pt x="2840" y="22"/>
                  </a:lnTo>
                  <a:lnTo>
                    <a:pt x="2841" y="22"/>
                  </a:lnTo>
                  <a:lnTo>
                    <a:pt x="2841" y="23"/>
                  </a:lnTo>
                  <a:lnTo>
                    <a:pt x="2842" y="23"/>
                  </a:lnTo>
                  <a:lnTo>
                    <a:pt x="2843" y="23"/>
                  </a:lnTo>
                  <a:lnTo>
                    <a:pt x="2844" y="23"/>
                  </a:lnTo>
                  <a:lnTo>
                    <a:pt x="2846" y="23"/>
                  </a:lnTo>
                  <a:lnTo>
                    <a:pt x="2847" y="23"/>
                  </a:lnTo>
                  <a:lnTo>
                    <a:pt x="2848" y="22"/>
                  </a:lnTo>
                  <a:lnTo>
                    <a:pt x="2849" y="21"/>
                  </a:lnTo>
                  <a:lnTo>
                    <a:pt x="2851" y="20"/>
                  </a:lnTo>
                  <a:lnTo>
                    <a:pt x="2853" y="18"/>
                  </a:lnTo>
                  <a:lnTo>
                    <a:pt x="2855" y="17"/>
                  </a:lnTo>
                  <a:lnTo>
                    <a:pt x="2858" y="20"/>
                  </a:lnTo>
                  <a:lnTo>
                    <a:pt x="2859" y="21"/>
                  </a:lnTo>
                  <a:lnTo>
                    <a:pt x="2860" y="21"/>
                  </a:lnTo>
                  <a:lnTo>
                    <a:pt x="2862" y="21"/>
                  </a:lnTo>
                  <a:lnTo>
                    <a:pt x="2863" y="22"/>
                  </a:lnTo>
                  <a:lnTo>
                    <a:pt x="2864" y="22"/>
                  </a:lnTo>
                  <a:lnTo>
                    <a:pt x="2865" y="23"/>
                  </a:lnTo>
                  <a:lnTo>
                    <a:pt x="2866" y="23"/>
                  </a:lnTo>
                  <a:lnTo>
                    <a:pt x="2868" y="23"/>
                  </a:lnTo>
                  <a:lnTo>
                    <a:pt x="2869" y="23"/>
                  </a:lnTo>
                  <a:lnTo>
                    <a:pt x="2871" y="23"/>
                  </a:lnTo>
                  <a:lnTo>
                    <a:pt x="2873" y="23"/>
                  </a:lnTo>
                  <a:lnTo>
                    <a:pt x="2875" y="23"/>
                  </a:lnTo>
                  <a:lnTo>
                    <a:pt x="2877" y="23"/>
                  </a:lnTo>
                  <a:lnTo>
                    <a:pt x="2879" y="23"/>
                  </a:lnTo>
                  <a:lnTo>
                    <a:pt x="2880" y="23"/>
                  </a:lnTo>
                  <a:lnTo>
                    <a:pt x="2881" y="22"/>
                  </a:lnTo>
                  <a:lnTo>
                    <a:pt x="2882" y="22"/>
                  </a:lnTo>
                  <a:lnTo>
                    <a:pt x="2884" y="22"/>
                  </a:lnTo>
                  <a:lnTo>
                    <a:pt x="2885" y="22"/>
                  </a:lnTo>
                  <a:lnTo>
                    <a:pt x="2886" y="21"/>
                  </a:lnTo>
                  <a:lnTo>
                    <a:pt x="2886" y="20"/>
                  </a:lnTo>
                  <a:lnTo>
                    <a:pt x="2887" y="20"/>
                  </a:lnTo>
                  <a:lnTo>
                    <a:pt x="2887" y="18"/>
                  </a:lnTo>
                  <a:lnTo>
                    <a:pt x="2888" y="17"/>
                  </a:lnTo>
                  <a:lnTo>
                    <a:pt x="2891" y="14"/>
                  </a:lnTo>
                  <a:lnTo>
                    <a:pt x="2892" y="15"/>
                  </a:lnTo>
                  <a:lnTo>
                    <a:pt x="2893" y="17"/>
                  </a:lnTo>
                  <a:lnTo>
                    <a:pt x="2895" y="17"/>
                  </a:lnTo>
                  <a:lnTo>
                    <a:pt x="2896" y="17"/>
                  </a:lnTo>
                  <a:lnTo>
                    <a:pt x="2897" y="17"/>
                  </a:lnTo>
                  <a:lnTo>
                    <a:pt x="2898" y="18"/>
                  </a:lnTo>
                  <a:lnTo>
                    <a:pt x="2899" y="20"/>
                  </a:lnTo>
                  <a:lnTo>
                    <a:pt x="2901" y="21"/>
                  </a:lnTo>
                  <a:lnTo>
                    <a:pt x="2902" y="22"/>
                  </a:lnTo>
                  <a:lnTo>
                    <a:pt x="2903" y="22"/>
                  </a:lnTo>
                  <a:lnTo>
                    <a:pt x="2906" y="23"/>
                  </a:lnTo>
                  <a:lnTo>
                    <a:pt x="2907" y="23"/>
                  </a:lnTo>
                  <a:lnTo>
                    <a:pt x="2907" y="22"/>
                  </a:lnTo>
                  <a:lnTo>
                    <a:pt x="2908" y="22"/>
                  </a:lnTo>
                  <a:lnTo>
                    <a:pt x="2909" y="22"/>
                  </a:lnTo>
                  <a:lnTo>
                    <a:pt x="2910" y="21"/>
                  </a:lnTo>
                  <a:lnTo>
                    <a:pt x="2912" y="21"/>
                  </a:lnTo>
                  <a:lnTo>
                    <a:pt x="2913" y="20"/>
                  </a:lnTo>
                  <a:lnTo>
                    <a:pt x="2914" y="20"/>
                  </a:lnTo>
                  <a:lnTo>
                    <a:pt x="2914" y="18"/>
                  </a:lnTo>
                  <a:lnTo>
                    <a:pt x="2915" y="17"/>
                  </a:lnTo>
                  <a:lnTo>
                    <a:pt x="2917" y="17"/>
                  </a:lnTo>
                  <a:lnTo>
                    <a:pt x="2918" y="17"/>
                  </a:lnTo>
                  <a:lnTo>
                    <a:pt x="2919" y="16"/>
                  </a:lnTo>
                  <a:lnTo>
                    <a:pt x="2920" y="15"/>
                  </a:lnTo>
                  <a:lnTo>
                    <a:pt x="2922" y="14"/>
                  </a:lnTo>
                  <a:lnTo>
                    <a:pt x="2924" y="11"/>
                  </a:lnTo>
                  <a:lnTo>
                    <a:pt x="2926" y="10"/>
                  </a:lnTo>
                  <a:lnTo>
                    <a:pt x="2928" y="11"/>
                  </a:lnTo>
                  <a:lnTo>
                    <a:pt x="2928" y="12"/>
                  </a:lnTo>
                  <a:lnTo>
                    <a:pt x="2929" y="14"/>
                  </a:lnTo>
                  <a:lnTo>
                    <a:pt x="2930" y="15"/>
                  </a:lnTo>
                  <a:lnTo>
                    <a:pt x="2930" y="16"/>
                  </a:lnTo>
                  <a:lnTo>
                    <a:pt x="2931" y="17"/>
                  </a:lnTo>
                  <a:lnTo>
                    <a:pt x="2933" y="17"/>
                  </a:lnTo>
                  <a:lnTo>
                    <a:pt x="2934" y="20"/>
                  </a:lnTo>
                  <a:lnTo>
                    <a:pt x="2935" y="21"/>
                  </a:lnTo>
                  <a:lnTo>
                    <a:pt x="2935" y="22"/>
                  </a:lnTo>
                  <a:lnTo>
                    <a:pt x="2937" y="25"/>
                  </a:lnTo>
                  <a:lnTo>
                    <a:pt x="2940" y="27"/>
                  </a:lnTo>
                  <a:lnTo>
                    <a:pt x="2942" y="27"/>
                  </a:lnTo>
                  <a:lnTo>
                    <a:pt x="2944" y="28"/>
                  </a:lnTo>
                  <a:lnTo>
                    <a:pt x="2945" y="29"/>
                  </a:lnTo>
                  <a:lnTo>
                    <a:pt x="2946" y="31"/>
                  </a:lnTo>
                  <a:lnTo>
                    <a:pt x="2947" y="31"/>
                  </a:lnTo>
                  <a:lnTo>
                    <a:pt x="2948" y="31"/>
                  </a:lnTo>
                  <a:lnTo>
                    <a:pt x="2948" y="32"/>
                  </a:lnTo>
                  <a:lnTo>
                    <a:pt x="2950" y="32"/>
                  </a:lnTo>
                  <a:lnTo>
                    <a:pt x="2951" y="32"/>
                  </a:lnTo>
                  <a:lnTo>
                    <a:pt x="2952" y="33"/>
                  </a:lnTo>
                  <a:lnTo>
                    <a:pt x="2952" y="34"/>
                  </a:lnTo>
                  <a:lnTo>
                    <a:pt x="2953" y="34"/>
                  </a:lnTo>
                  <a:lnTo>
                    <a:pt x="2955" y="34"/>
                  </a:lnTo>
                  <a:lnTo>
                    <a:pt x="2955" y="36"/>
                  </a:lnTo>
                  <a:lnTo>
                    <a:pt x="2956" y="36"/>
                  </a:lnTo>
                  <a:lnTo>
                    <a:pt x="2957" y="37"/>
                  </a:lnTo>
                  <a:lnTo>
                    <a:pt x="2958" y="37"/>
                  </a:lnTo>
                  <a:lnTo>
                    <a:pt x="2958" y="38"/>
                  </a:lnTo>
                  <a:lnTo>
                    <a:pt x="2959" y="38"/>
                  </a:lnTo>
                  <a:lnTo>
                    <a:pt x="2961" y="38"/>
                  </a:lnTo>
                  <a:lnTo>
                    <a:pt x="2962" y="38"/>
                  </a:lnTo>
                  <a:lnTo>
                    <a:pt x="2963" y="39"/>
                  </a:lnTo>
                  <a:lnTo>
                    <a:pt x="2967" y="39"/>
                  </a:lnTo>
                  <a:lnTo>
                    <a:pt x="2969" y="39"/>
                  </a:lnTo>
                  <a:lnTo>
                    <a:pt x="2979" y="47"/>
                  </a:lnTo>
                  <a:lnTo>
                    <a:pt x="2988" y="55"/>
                  </a:lnTo>
                  <a:lnTo>
                    <a:pt x="2994" y="66"/>
                  </a:lnTo>
                  <a:lnTo>
                    <a:pt x="3000" y="77"/>
                  </a:lnTo>
                  <a:lnTo>
                    <a:pt x="3006" y="81"/>
                  </a:lnTo>
                  <a:lnTo>
                    <a:pt x="3013" y="85"/>
                  </a:lnTo>
                  <a:lnTo>
                    <a:pt x="3023" y="83"/>
                  </a:lnTo>
                  <a:lnTo>
                    <a:pt x="3033" y="83"/>
                  </a:lnTo>
                  <a:lnTo>
                    <a:pt x="3035" y="82"/>
                  </a:lnTo>
                  <a:lnTo>
                    <a:pt x="3035" y="80"/>
                  </a:lnTo>
                  <a:lnTo>
                    <a:pt x="3037" y="77"/>
                  </a:lnTo>
                  <a:lnTo>
                    <a:pt x="3037" y="76"/>
                  </a:lnTo>
                  <a:lnTo>
                    <a:pt x="3038" y="75"/>
                  </a:lnTo>
                  <a:lnTo>
                    <a:pt x="3041" y="75"/>
                  </a:lnTo>
                  <a:lnTo>
                    <a:pt x="3045" y="77"/>
                  </a:lnTo>
                  <a:lnTo>
                    <a:pt x="3048" y="77"/>
                  </a:lnTo>
                  <a:lnTo>
                    <a:pt x="3048" y="78"/>
                  </a:lnTo>
                  <a:lnTo>
                    <a:pt x="3048" y="80"/>
                  </a:lnTo>
                  <a:lnTo>
                    <a:pt x="3048" y="81"/>
                  </a:lnTo>
                  <a:lnTo>
                    <a:pt x="3048" y="82"/>
                  </a:lnTo>
                  <a:lnTo>
                    <a:pt x="3048" y="83"/>
                  </a:lnTo>
                  <a:lnTo>
                    <a:pt x="3048" y="85"/>
                  </a:lnTo>
                  <a:lnTo>
                    <a:pt x="3048" y="86"/>
                  </a:lnTo>
                  <a:lnTo>
                    <a:pt x="3048" y="87"/>
                  </a:lnTo>
                  <a:lnTo>
                    <a:pt x="3049" y="88"/>
                  </a:lnTo>
                  <a:lnTo>
                    <a:pt x="3049" y="8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4" name="Freeform 1983"/>
            <p:cNvSpPr>
              <a:spLocks/>
            </p:cNvSpPr>
            <p:nvPr/>
          </p:nvSpPr>
          <p:spPr bwMode="auto">
            <a:xfrm>
              <a:off x="2020" y="1287"/>
              <a:ext cx="1179" cy="998"/>
            </a:xfrm>
            <a:custGeom>
              <a:avLst/>
              <a:gdLst>
                <a:gd name="T0" fmla="*/ 0 w 3538"/>
                <a:gd name="T1" fmla="*/ 0 h 2993"/>
                <a:gd name="T2" fmla="*/ 0 w 3538"/>
                <a:gd name="T3" fmla="*/ 0 h 2993"/>
                <a:gd name="T4" fmla="*/ 0 w 3538"/>
                <a:gd name="T5" fmla="*/ 0 h 2993"/>
                <a:gd name="T6" fmla="*/ 0 w 3538"/>
                <a:gd name="T7" fmla="*/ 0 h 2993"/>
                <a:gd name="T8" fmla="*/ 0 w 3538"/>
                <a:gd name="T9" fmla="*/ 0 h 2993"/>
                <a:gd name="T10" fmla="*/ 0 w 3538"/>
                <a:gd name="T11" fmla="*/ 0 h 2993"/>
                <a:gd name="T12" fmla="*/ 0 w 3538"/>
                <a:gd name="T13" fmla="*/ 0 h 2993"/>
                <a:gd name="T14" fmla="*/ 0 w 3538"/>
                <a:gd name="T15" fmla="*/ 0 h 2993"/>
                <a:gd name="T16" fmla="*/ 0 w 3538"/>
                <a:gd name="T17" fmla="*/ 0 h 2993"/>
                <a:gd name="T18" fmla="*/ 0 w 3538"/>
                <a:gd name="T19" fmla="*/ 0 h 2993"/>
                <a:gd name="T20" fmla="*/ 0 w 3538"/>
                <a:gd name="T21" fmla="*/ 0 h 2993"/>
                <a:gd name="T22" fmla="*/ 0 w 3538"/>
                <a:gd name="T23" fmla="*/ 0 h 2993"/>
                <a:gd name="T24" fmla="*/ 0 w 3538"/>
                <a:gd name="T25" fmla="*/ 0 h 2993"/>
                <a:gd name="T26" fmla="*/ 0 w 3538"/>
                <a:gd name="T27" fmla="*/ 0 h 2993"/>
                <a:gd name="T28" fmla="*/ 0 w 3538"/>
                <a:gd name="T29" fmla="*/ 0 h 2993"/>
                <a:gd name="T30" fmla="*/ 0 w 3538"/>
                <a:gd name="T31" fmla="*/ 0 h 2993"/>
                <a:gd name="T32" fmla="*/ 0 w 3538"/>
                <a:gd name="T33" fmla="*/ 0 h 2993"/>
                <a:gd name="T34" fmla="*/ 0 w 3538"/>
                <a:gd name="T35" fmla="*/ 0 h 2993"/>
                <a:gd name="T36" fmla="*/ 0 w 3538"/>
                <a:gd name="T37" fmla="*/ 0 h 2993"/>
                <a:gd name="T38" fmla="*/ 0 w 3538"/>
                <a:gd name="T39" fmla="*/ 0 h 2993"/>
                <a:gd name="T40" fmla="*/ 0 w 3538"/>
                <a:gd name="T41" fmla="*/ 0 h 2993"/>
                <a:gd name="T42" fmla="*/ 0 w 3538"/>
                <a:gd name="T43" fmla="*/ 0 h 2993"/>
                <a:gd name="T44" fmla="*/ 0 w 3538"/>
                <a:gd name="T45" fmla="*/ 0 h 2993"/>
                <a:gd name="T46" fmla="*/ 0 w 3538"/>
                <a:gd name="T47" fmla="*/ 0 h 2993"/>
                <a:gd name="T48" fmla="*/ 0 w 3538"/>
                <a:gd name="T49" fmla="*/ 0 h 2993"/>
                <a:gd name="T50" fmla="*/ 0 w 3538"/>
                <a:gd name="T51" fmla="*/ 0 h 2993"/>
                <a:gd name="T52" fmla="*/ 0 w 3538"/>
                <a:gd name="T53" fmla="*/ 0 h 2993"/>
                <a:gd name="T54" fmla="*/ 0 w 3538"/>
                <a:gd name="T55" fmla="*/ 0 h 2993"/>
                <a:gd name="T56" fmla="*/ 0 w 3538"/>
                <a:gd name="T57" fmla="*/ 0 h 2993"/>
                <a:gd name="T58" fmla="*/ 0 w 3538"/>
                <a:gd name="T59" fmla="*/ 0 h 2993"/>
                <a:gd name="T60" fmla="*/ 0 w 3538"/>
                <a:gd name="T61" fmla="*/ 0 h 2993"/>
                <a:gd name="T62" fmla="*/ 0 w 3538"/>
                <a:gd name="T63" fmla="*/ 0 h 2993"/>
                <a:gd name="T64" fmla="*/ 0 w 3538"/>
                <a:gd name="T65" fmla="*/ 0 h 2993"/>
                <a:gd name="T66" fmla="*/ 0 w 3538"/>
                <a:gd name="T67" fmla="*/ 0 h 2993"/>
                <a:gd name="T68" fmla="*/ 0 w 3538"/>
                <a:gd name="T69" fmla="*/ 0 h 2993"/>
                <a:gd name="T70" fmla="*/ 0 w 3538"/>
                <a:gd name="T71" fmla="*/ 0 h 2993"/>
                <a:gd name="T72" fmla="*/ 0 w 3538"/>
                <a:gd name="T73" fmla="*/ 0 h 2993"/>
                <a:gd name="T74" fmla="*/ 0 w 3538"/>
                <a:gd name="T75" fmla="*/ 0 h 2993"/>
                <a:gd name="T76" fmla="*/ 0 w 3538"/>
                <a:gd name="T77" fmla="*/ 0 h 2993"/>
                <a:gd name="T78" fmla="*/ 0 w 3538"/>
                <a:gd name="T79" fmla="*/ 0 h 2993"/>
                <a:gd name="T80" fmla="*/ 0 w 3538"/>
                <a:gd name="T81" fmla="*/ 0 h 2993"/>
                <a:gd name="T82" fmla="*/ 0 w 3538"/>
                <a:gd name="T83" fmla="*/ 0 h 2993"/>
                <a:gd name="T84" fmla="*/ 0 w 3538"/>
                <a:gd name="T85" fmla="*/ 0 h 2993"/>
                <a:gd name="T86" fmla="*/ 0 w 3538"/>
                <a:gd name="T87" fmla="*/ 0 h 2993"/>
                <a:gd name="T88" fmla="*/ 0 w 3538"/>
                <a:gd name="T89" fmla="*/ 0 h 2993"/>
                <a:gd name="T90" fmla="*/ 0 w 3538"/>
                <a:gd name="T91" fmla="*/ 0 h 2993"/>
                <a:gd name="T92" fmla="*/ 0 w 3538"/>
                <a:gd name="T93" fmla="*/ 0 h 2993"/>
                <a:gd name="T94" fmla="*/ 0 w 3538"/>
                <a:gd name="T95" fmla="*/ 0 h 2993"/>
                <a:gd name="T96" fmla="*/ 0 w 3538"/>
                <a:gd name="T97" fmla="*/ 0 h 2993"/>
                <a:gd name="T98" fmla="*/ 0 w 3538"/>
                <a:gd name="T99" fmla="*/ 0 h 2993"/>
                <a:gd name="T100" fmla="*/ 0 w 3538"/>
                <a:gd name="T101" fmla="*/ 0 h 2993"/>
                <a:gd name="T102" fmla="*/ 0 w 3538"/>
                <a:gd name="T103" fmla="*/ 0 h 2993"/>
                <a:gd name="T104" fmla="*/ 0 w 3538"/>
                <a:gd name="T105" fmla="*/ 0 h 2993"/>
                <a:gd name="T106" fmla="*/ 0 w 3538"/>
                <a:gd name="T107" fmla="*/ 0 h 2993"/>
                <a:gd name="T108" fmla="*/ 0 w 3538"/>
                <a:gd name="T109" fmla="*/ 0 h 2993"/>
                <a:gd name="T110" fmla="*/ 0 w 3538"/>
                <a:gd name="T111" fmla="*/ 0 h 2993"/>
                <a:gd name="T112" fmla="*/ 0 w 3538"/>
                <a:gd name="T113" fmla="*/ 0 h 2993"/>
                <a:gd name="T114" fmla="*/ 0 w 3538"/>
                <a:gd name="T115" fmla="*/ 0 h 2993"/>
                <a:gd name="T116" fmla="*/ 0 w 3538"/>
                <a:gd name="T117" fmla="*/ 0 h 2993"/>
                <a:gd name="T118" fmla="*/ 0 w 3538"/>
                <a:gd name="T119" fmla="*/ 0 h 2993"/>
                <a:gd name="T120" fmla="*/ 0 w 3538"/>
                <a:gd name="T121" fmla="*/ 0 h 2993"/>
                <a:gd name="T122" fmla="*/ 0 w 3538"/>
                <a:gd name="T123" fmla="*/ 0 h 2993"/>
                <a:gd name="T124" fmla="*/ 0 w 3538"/>
                <a:gd name="T125" fmla="*/ 0 h 299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38"/>
                <a:gd name="T190" fmla="*/ 0 h 2993"/>
                <a:gd name="T191" fmla="*/ 3538 w 3538"/>
                <a:gd name="T192" fmla="*/ 2993 h 299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38" h="2993">
                  <a:moveTo>
                    <a:pt x="3049" y="89"/>
                  </a:moveTo>
                  <a:lnTo>
                    <a:pt x="3044" y="98"/>
                  </a:lnTo>
                  <a:lnTo>
                    <a:pt x="3040" y="103"/>
                  </a:lnTo>
                  <a:lnTo>
                    <a:pt x="3033" y="105"/>
                  </a:lnTo>
                  <a:lnTo>
                    <a:pt x="3026" y="107"/>
                  </a:lnTo>
                  <a:lnTo>
                    <a:pt x="3019" y="105"/>
                  </a:lnTo>
                  <a:lnTo>
                    <a:pt x="3012" y="104"/>
                  </a:lnTo>
                  <a:lnTo>
                    <a:pt x="3000" y="99"/>
                  </a:lnTo>
                  <a:lnTo>
                    <a:pt x="2986" y="97"/>
                  </a:lnTo>
                  <a:lnTo>
                    <a:pt x="2995" y="103"/>
                  </a:lnTo>
                  <a:lnTo>
                    <a:pt x="3003" y="110"/>
                  </a:lnTo>
                  <a:lnTo>
                    <a:pt x="3011" y="115"/>
                  </a:lnTo>
                  <a:lnTo>
                    <a:pt x="3019" y="122"/>
                  </a:lnTo>
                  <a:lnTo>
                    <a:pt x="3024" y="126"/>
                  </a:lnTo>
                  <a:lnTo>
                    <a:pt x="3030" y="130"/>
                  </a:lnTo>
                  <a:lnTo>
                    <a:pt x="3037" y="135"/>
                  </a:lnTo>
                  <a:lnTo>
                    <a:pt x="3041" y="141"/>
                  </a:lnTo>
                  <a:lnTo>
                    <a:pt x="3043" y="143"/>
                  </a:lnTo>
                  <a:lnTo>
                    <a:pt x="3043" y="147"/>
                  </a:lnTo>
                  <a:lnTo>
                    <a:pt x="3044" y="151"/>
                  </a:lnTo>
                  <a:lnTo>
                    <a:pt x="3046" y="154"/>
                  </a:lnTo>
                  <a:lnTo>
                    <a:pt x="3050" y="158"/>
                  </a:lnTo>
                  <a:lnTo>
                    <a:pt x="3055" y="162"/>
                  </a:lnTo>
                  <a:lnTo>
                    <a:pt x="3059" y="163"/>
                  </a:lnTo>
                  <a:lnTo>
                    <a:pt x="3065" y="167"/>
                  </a:lnTo>
                  <a:lnTo>
                    <a:pt x="3071" y="173"/>
                  </a:lnTo>
                  <a:lnTo>
                    <a:pt x="3073" y="176"/>
                  </a:lnTo>
                  <a:lnTo>
                    <a:pt x="3073" y="179"/>
                  </a:lnTo>
                  <a:lnTo>
                    <a:pt x="3073" y="180"/>
                  </a:lnTo>
                  <a:lnTo>
                    <a:pt x="3074" y="181"/>
                  </a:lnTo>
                  <a:lnTo>
                    <a:pt x="3076" y="182"/>
                  </a:lnTo>
                  <a:lnTo>
                    <a:pt x="3084" y="181"/>
                  </a:lnTo>
                  <a:lnTo>
                    <a:pt x="3095" y="181"/>
                  </a:lnTo>
                  <a:lnTo>
                    <a:pt x="3101" y="181"/>
                  </a:lnTo>
                  <a:lnTo>
                    <a:pt x="3106" y="181"/>
                  </a:lnTo>
                  <a:lnTo>
                    <a:pt x="3110" y="181"/>
                  </a:lnTo>
                  <a:lnTo>
                    <a:pt x="3114" y="184"/>
                  </a:lnTo>
                  <a:lnTo>
                    <a:pt x="3119" y="187"/>
                  </a:lnTo>
                  <a:lnTo>
                    <a:pt x="3125" y="192"/>
                  </a:lnTo>
                  <a:lnTo>
                    <a:pt x="3127" y="195"/>
                  </a:lnTo>
                  <a:lnTo>
                    <a:pt x="3128" y="198"/>
                  </a:lnTo>
                  <a:lnTo>
                    <a:pt x="3130" y="201"/>
                  </a:lnTo>
                  <a:lnTo>
                    <a:pt x="3131" y="204"/>
                  </a:lnTo>
                  <a:lnTo>
                    <a:pt x="3130" y="209"/>
                  </a:lnTo>
                  <a:lnTo>
                    <a:pt x="3127" y="214"/>
                  </a:lnTo>
                  <a:lnTo>
                    <a:pt x="3126" y="220"/>
                  </a:lnTo>
                  <a:lnTo>
                    <a:pt x="3123" y="225"/>
                  </a:lnTo>
                  <a:lnTo>
                    <a:pt x="3123" y="233"/>
                  </a:lnTo>
                  <a:lnTo>
                    <a:pt x="3121" y="239"/>
                  </a:lnTo>
                  <a:lnTo>
                    <a:pt x="3119" y="244"/>
                  </a:lnTo>
                  <a:lnTo>
                    <a:pt x="3115" y="247"/>
                  </a:lnTo>
                  <a:lnTo>
                    <a:pt x="3109" y="255"/>
                  </a:lnTo>
                  <a:lnTo>
                    <a:pt x="3103" y="262"/>
                  </a:lnTo>
                  <a:lnTo>
                    <a:pt x="3100" y="263"/>
                  </a:lnTo>
                  <a:lnTo>
                    <a:pt x="3095" y="266"/>
                  </a:lnTo>
                  <a:lnTo>
                    <a:pt x="3088" y="268"/>
                  </a:lnTo>
                  <a:lnTo>
                    <a:pt x="3079" y="269"/>
                  </a:lnTo>
                  <a:lnTo>
                    <a:pt x="3071" y="271"/>
                  </a:lnTo>
                  <a:lnTo>
                    <a:pt x="3063" y="272"/>
                  </a:lnTo>
                  <a:lnTo>
                    <a:pt x="3056" y="272"/>
                  </a:lnTo>
                  <a:lnTo>
                    <a:pt x="3052" y="271"/>
                  </a:lnTo>
                  <a:lnTo>
                    <a:pt x="3046" y="268"/>
                  </a:lnTo>
                  <a:lnTo>
                    <a:pt x="3037" y="263"/>
                  </a:lnTo>
                  <a:lnTo>
                    <a:pt x="3032" y="262"/>
                  </a:lnTo>
                  <a:lnTo>
                    <a:pt x="3028" y="261"/>
                  </a:lnTo>
                  <a:lnTo>
                    <a:pt x="3026" y="262"/>
                  </a:lnTo>
                  <a:lnTo>
                    <a:pt x="3024" y="262"/>
                  </a:lnTo>
                  <a:lnTo>
                    <a:pt x="3023" y="263"/>
                  </a:lnTo>
                  <a:lnTo>
                    <a:pt x="3023" y="266"/>
                  </a:lnTo>
                  <a:lnTo>
                    <a:pt x="3023" y="268"/>
                  </a:lnTo>
                  <a:lnTo>
                    <a:pt x="3022" y="271"/>
                  </a:lnTo>
                  <a:lnTo>
                    <a:pt x="3019" y="272"/>
                  </a:lnTo>
                  <a:lnTo>
                    <a:pt x="3016" y="274"/>
                  </a:lnTo>
                  <a:lnTo>
                    <a:pt x="3010" y="275"/>
                  </a:lnTo>
                  <a:lnTo>
                    <a:pt x="3003" y="275"/>
                  </a:lnTo>
                  <a:lnTo>
                    <a:pt x="2995" y="269"/>
                  </a:lnTo>
                  <a:lnTo>
                    <a:pt x="2981" y="262"/>
                  </a:lnTo>
                  <a:lnTo>
                    <a:pt x="2974" y="262"/>
                  </a:lnTo>
                  <a:lnTo>
                    <a:pt x="2968" y="264"/>
                  </a:lnTo>
                  <a:lnTo>
                    <a:pt x="2963" y="268"/>
                  </a:lnTo>
                  <a:lnTo>
                    <a:pt x="2957" y="271"/>
                  </a:lnTo>
                  <a:lnTo>
                    <a:pt x="2948" y="271"/>
                  </a:lnTo>
                  <a:lnTo>
                    <a:pt x="2940" y="271"/>
                  </a:lnTo>
                  <a:lnTo>
                    <a:pt x="2922" y="271"/>
                  </a:lnTo>
                  <a:lnTo>
                    <a:pt x="2898" y="269"/>
                  </a:lnTo>
                  <a:lnTo>
                    <a:pt x="2887" y="271"/>
                  </a:lnTo>
                  <a:lnTo>
                    <a:pt x="2876" y="271"/>
                  </a:lnTo>
                  <a:lnTo>
                    <a:pt x="2866" y="272"/>
                  </a:lnTo>
                  <a:lnTo>
                    <a:pt x="2859" y="274"/>
                  </a:lnTo>
                  <a:lnTo>
                    <a:pt x="2882" y="274"/>
                  </a:lnTo>
                  <a:lnTo>
                    <a:pt x="2906" y="275"/>
                  </a:lnTo>
                  <a:lnTo>
                    <a:pt x="2928" y="278"/>
                  </a:lnTo>
                  <a:lnTo>
                    <a:pt x="2947" y="283"/>
                  </a:lnTo>
                  <a:lnTo>
                    <a:pt x="2959" y="285"/>
                  </a:lnTo>
                  <a:lnTo>
                    <a:pt x="2969" y="288"/>
                  </a:lnTo>
                  <a:lnTo>
                    <a:pt x="2980" y="289"/>
                  </a:lnTo>
                  <a:lnTo>
                    <a:pt x="2991" y="293"/>
                  </a:lnTo>
                  <a:lnTo>
                    <a:pt x="3001" y="294"/>
                  </a:lnTo>
                  <a:lnTo>
                    <a:pt x="3011" y="296"/>
                  </a:lnTo>
                  <a:lnTo>
                    <a:pt x="3022" y="299"/>
                  </a:lnTo>
                  <a:lnTo>
                    <a:pt x="3033" y="302"/>
                  </a:lnTo>
                  <a:lnTo>
                    <a:pt x="3046" y="307"/>
                  </a:lnTo>
                  <a:lnTo>
                    <a:pt x="3060" y="312"/>
                  </a:lnTo>
                  <a:lnTo>
                    <a:pt x="3060" y="318"/>
                  </a:lnTo>
                  <a:lnTo>
                    <a:pt x="3059" y="324"/>
                  </a:lnTo>
                  <a:lnTo>
                    <a:pt x="3050" y="327"/>
                  </a:lnTo>
                  <a:lnTo>
                    <a:pt x="3040" y="329"/>
                  </a:lnTo>
                  <a:lnTo>
                    <a:pt x="3029" y="331"/>
                  </a:lnTo>
                  <a:lnTo>
                    <a:pt x="3021" y="333"/>
                  </a:lnTo>
                  <a:lnTo>
                    <a:pt x="3016" y="334"/>
                  </a:lnTo>
                  <a:lnTo>
                    <a:pt x="3011" y="334"/>
                  </a:lnTo>
                  <a:lnTo>
                    <a:pt x="3005" y="332"/>
                  </a:lnTo>
                  <a:lnTo>
                    <a:pt x="2997" y="329"/>
                  </a:lnTo>
                  <a:lnTo>
                    <a:pt x="2985" y="324"/>
                  </a:lnTo>
                  <a:lnTo>
                    <a:pt x="2974" y="322"/>
                  </a:lnTo>
                  <a:lnTo>
                    <a:pt x="2964" y="322"/>
                  </a:lnTo>
                  <a:lnTo>
                    <a:pt x="2955" y="322"/>
                  </a:lnTo>
                  <a:lnTo>
                    <a:pt x="2945" y="322"/>
                  </a:lnTo>
                  <a:lnTo>
                    <a:pt x="2936" y="323"/>
                  </a:lnTo>
                  <a:lnTo>
                    <a:pt x="2945" y="324"/>
                  </a:lnTo>
                  <a:lnTo>
                    <a:pt x="2959" y="329"/>
                  </a:lnTo>
                  <a:lnTo>
                    <a:pt x="2974" y="333"/>
                  </a:lnTo>
                  <a:lnTo>
                    <a:pt x="2980" y="334"/>
                  </a:lnTo>
                  <a:lnTo>
                    <a:pt x="2986" y="337"/>
                  </a:lnTo>
                  <a:lnTo>
                    <a:pt x="2996" y="340"/>
                  </a:lnTo>
                  <a:lnTo>
                    <a:pt x="3007" y="343"/>
                  </a:lnTo>
                  <a:lnTo>
                    <a:pt x="3015" y="344"/>
                  </a:lnTo>
                  <a:lnTo>
                    <a:pt x="3023" y="340"/>
                  </a:lnTo>
                  <a:lnTo>
                    <a:pt x="3034" y="337"/>
                  </a:lnTo>
                  <a:lnTo>
                    <a:pt x="3044" y="337"/>
                  </a:lnTo>
                  <a:lnTo>
                    <a:pt x="3054" y="337"/>
                  </a:lnTo>
                  <a:lnTo>
                    <a:pt x="3063" y="338"/>
                  </a:lnTo>
                  <a:lnTo>
                    <a:pt x="3073" y="340"/>
                  </a:lnTo>
                  <a:lnTo>
                    <a:pt x="3076" y="342"/>
                  </a:lnTo>
                  <a:lnTo>
                    <a:pt x="3077" y="344"/>
                  </a:lnTo>
                  <a:lnTo>
                    <a:pt x="3078" y="348"/>
                  </a:lnTo>
                  <a:lnTo>
                    <a:pt x="3078" y="351"/>
                  </a:lnTo>
                  <a:lnTo>
                    <a:pt x="3076" y="359"/>
                  </a:lnTo>
                  <a:lnTo>
                    <a:pt x="3073" y="365"/>
                  </a:lnTo>
                  <a:lnTo>
                    <a:pt x="3072" y="370"/>
                  </a:lnTo>
                  <a:lnTo>
                    <a:pt x="3071" y="375"/>
                  </a:lnTo>
                  <a:lnTo>
                    <a:pt x="3070" y="376"/>
                  </a:lnTo>
                  <a:lnTo>
                    <a:pt x="3067" y="378"/>
                  </a:lnTo>
                  <a:lnTo>
                    <a:pt x="3065" y="383"/>
                  </a:lnTo>
                  <a:lnTo>
                    <a:pt x="3061" y="387"/>
                  </a:lnTo>
                  <a:lnTo>
                    <a:pt x="3057" y="387"/>
                  </a:lnTo>
                  <a:lnTo>
                    <a:pt x="3050" y="384"/>
                  </a:lnTo>
                  <a:lnTo>
                    <a:pt x="3044" y="382"/>
                  </a:lnTo>
                  <a:lnTo>
                    <a:pt x="3040" y="381"/>
                  </a:lnTo>
                  <a:lnTo>
                    <a:pt x="3033" y="378"/>
                  </a:lnTo>
                  <a:lnTo>
                    <a:pt x="3024" y="379"/>
                  </a:lnTo>
                  <a:lnTo>
                    <a:pt x="3022" y="379"/>
                  </a:lnTo>
                  <a:lnTo>
                    <a:pt x="3019" y="382"/>
                  </a:lnTo>
                  <a:lnTo>
                    <a:pt x="3019" y="384"/>
                  </a:lnTo>
                  <a:lnTo>
                    <a:pt x="3018" y="387"/>
                  </a:lnTo>
                  <a:lnTo>
                    <a:pt x="3013" y="389"/>
                  </a:lnTo>
                  <a:lnTo>
                    <a:pt x="3007" y="392"/>
                  </a:lnTo>
                  <a:lnTo>
                    <a:pt x="3003" y="393"/>
                  </a:lnTo>
                  <a:lnTo>
                    <a:pt x="2999" y="395"/>
                  </a:lnTo>
                  <a:lnTo>
                    <a:pt x="2994" y="397"/>
                  </a:lnTo>
                  <a:lnTo>
                    <a:pt x="2991" y="400"/>
                  </a:lnTo>
                  <a:lnTo>
                    <a:pt x="2988" y="403"/>
                  </a:lnTo>
                  <a:lnTo>
                    <a:pt x="2985" y="404"/>
                  </a:lnTo>
                  <a:lnTo>
                    <a:pt x="2980" y="405"/>
                  </a:lnTo>
                  <a:lnTo>
                    <a:pt x="2974" y="408"/>
                  </a:lnTo>
                  <a:lnTo>
                    <a:pt x="2969" y="409"/>
                  </a:lnTo>
                  <a:lnTo>
                    <a:pt x="2963" y="413"/>
                  </a:lnTo>
                  <a:lnTo>
                    <a:pt x="2957" y="417"/>
                  </a:lnTo>
                  <a:lnTo>
                    <a:pt x="2953" y="421"/>
                  </a:lnTo>
                  <a:lnTo>
                    <a:pt x="2966" y="422"/>
                  </a:lnTo>
                  <a:lnTo>
                    <a:pt x="2979" y="424"/>
                  </a:lnTo>
                  <a:lnTo>
                    <a:pt x="2986" y="424"/>
                  </a:lnTo>
                  <a:lnTo>
                    <a:pt x="2992" y="426"/>
                  </a:lnTo>
                  <a:lnTo>
                    <a:pt x="2996" y="427"/>
                  </a:lnTo>
                  <a:lnTo>
                    <a:pt x="2999" y="430"/>
                  </a:lnTo>
                  <a:lnTo>
                    <a:pt x="3001" y="432"/>
                  </a:lnTo>
                  <a:lnTo>
                    <a:pt x="3001" y="435"/>
                  </a:lnTo>
                  <a:lnTo>
                    <a:pt x="3002" y="438"/>
                  </a:lnTo>
                  <a:lnTo>
                    <a:pt x="3006" y="442"/>
                  </a:lnTo>
                  <a:lnTo>
                    <a:pt x="3010" y="444"/>
                  </a:lnTo>
                  <a:lnTo>
                    <a:pt x="3013" y="447"/>
                  </a:lnTo>
                  <a:lnTo>
                    <a:pt x="3017" y="448"/>
                  </a:lnTo>
                  <a:lnTo>
                    <a:pt x="3023" y="447"/>
                  </a:lnTo>
                  <a:lnTo>
                    <a:pt x="3028" y="447"/>
                  </a:lnTo>
                  <a:lnTo>
                    <a:pt x="3032" y="444"/>
                  </a:lnTo>
                  <a:lnTo>
                    <a:pt x="3033" y="442"/>
                  </a:lnTo>
                  <a:lnTo>
                    <a:pt x="3037" y="442"/>
                  </a:lnTo>
                  <a:lnTo>
                    <a:pt x="3041" y="442"/>
                  </a:lnTo>
                  <a:lnTo>
                    <a:pt x="3049" y="442"/>
                  </a:lnTo>
                  <a:lnTo>
                    <a:pt x="3052" y="442"/>
                  </a:lnTo>
                  <a:lnTo>
                    <a:pt x="3055" y="443"/>
                  </a:lnTo>
                  <a:lnTo>
                    <a:pt x="3056" y="444"/>
                  </a:lnTo>
                  <a:lnTo>
                    <a:pt x="3057" y="447"/>
                  </a:lnTo>
                  <a:lnTo>
                    <a:pt x="3057" y="449"/>
                  </a:lnTo>
                  <a:lnTo>
                    <a:pt x="3057" y="452"/>
                  </a:lnTo>
                  <a:lnTo>
                    <a:pt x="3057" y="460"/>
                  </a:lnTo>
                  <a:lnTo>
                    <a:pt x="3057" y="468"/>
                  </a:lnTo>
                  <a:lnTo>
                    <a:pt x="3050" y="486"/>
                  </a:lnTo>
                  <a:lnTo>
                    <a:pt x="3055" y="495"/>
                  </a:lnTo>
                  <a:lnTo>
                    <a:pt x="3071" y="496"/>
                  </a:lnTo>
                  <a:lnTo>
                    <a:pt x="3081" y="499"/>
                  </a:lnTo>
                  <a:lnTo>
                    <a:pt x="3087" y="506"/>
                  </a:lnTo>
                  <a:lnTo>
                    <a:pt x="3088" y="513"/>
                  </a:lnTo>
                  <a:lnTo>
                    <a:pt x="3090" y="520"/>
                  </a:lnTo>
                  <a:lnTo>
                    <a:pt x="3090" y="526"/>
                  </a:lnTo>
                  <a:lnTo>
                    <a:pt x="3092" y="530"/>
                  </a:lnTo>
                  <a:lnTo>
                    <a:pt x="3084" y="536"/>
                  </a:lnTo>
                  <a:lnTo>
                    <a:pt x="3084" y="541"/>
                  </a:lnTo>
                  <a:lnTo>
                    <a:pt x="3087" y="542"/>
                  </a:lnTo>
                  <a:lnTo>
                    <a:pt x="3089" y="542"/>
                  </a:lnTo>
                  <a:lnTo>
                    <a:pt x="3090" y="542"/>
                  </a:lnTo>
                  <a:lnTo>
                    <a:pt x="3092" y="542"/>
                  </a:lnTo>
                  <a:lnTo>
                    <a:pt x="3093" y="544"/>
                  </a:lnTo>
                  <a:lnTo>
                    <a:pt x="3094" y="545"/>
                  </a:lnTo>
                  <a:lnTo>
                    <a:pt x="3095" y="546"/>
                  </a:lnTo>
                  <a:lnTo>
                    <a:pt x="3097" y="547"/>
                  </a:lnTo>
                  <a:lnTo>
                    <a:pt x="3098" y="550"/>
                  </a:lnTo>
                  <a:lnTo>
                    <a:pt x="3098" y="552"/>
                  </a:lnTo>
                  <a:lnTo>
                    <a:pt x="3098" y="555"/>
                  </a:lnTo>
                  <a:lnTo>
                    <a:pt x="3097" y="558"/>
                  </a:lnTo>
                  <a:lnTo>
                    <a:pt x="3095" y="561"/>
                  </a:lnTo>
                  <a:lnTo>
                    <a:pt x="3094" y="561"/>
                  </a:lnTo>
                  <a:lnTo>
                    <a:pt x="3093" y="561"/>
                  </a:lnTo>
                  <a:lnTo>
                    <a:pt x="3092" y="561"/>
                  </a:lnTo>
                  <a:lnTo>
                    <a:pt x="3090" y="561"/>
                  </a:lnTo>
                  <a:lnTo>
                    <a:pt x="3084" y="563"/>
                  </a:lnTo>
                  <a:lnTo>
                    <a:pt x="3087" y="563"/>
                  </a:lnTo>
                  <a:lnTo>
                    <a:pt x="3089" y="566"/>
                  </a:lnTo>
                  <a:lnTo>
                    <a:pt x="3090" y="566"/>
                  </a:lnTo>
                  <a:lnTo>
                    <a:pt x="3092" y="567"/>
                  </a:lnTo>
                  <a:lnTo>
                    <a:pt x="3093" y="567"/>
                  </a:lnTo>
                  <a:lnTo>
                    <a:pt x="3094" y="568"/>
                  </a:lnTo>
                  <a:lnTo>
                    <a:pt x="3095" y="568"/>
                  </a:lnTo>
                  <a:lnTo>
                    <a:pt x="3097" y="569"/>
                  </a:lnTo>
                  <a:lnTo>
                    <a:pt x="3099" y="569"/>
                  </a:lnTo>
                  <a:lnTo>
                    <a:pt x="3101" y="572"/>
                  </a:lnTo>
                  <a:lnTo>
                    <a:pt x="3103" y="573"/>
                  </a:lnTo>
                  <a:lnTo>
                    <a:pt x="3108" y="577"/>
                  </a:lnTo>
                  <a:lnTo>
                    <a:pt x="3110" y="579"/>
                  </a:lnTo>
                  <a:lnTo>
                    <a:pt x="3110" y="580"/>
                  </a:lnTo>
                  <a:lnTo>
                    <a:pt x="3111" y="581"/>
                  </a:lnTo>
                  <a:lnTo>
                    <a:pt x="3111" y="583"/>
                  </a:lnTo>
                  <a:lnTo>
                    <a:pt x="3112" y="584"/>
                  </a:lnTo>
                  <a:lnTo>
                    <a:pt x="3114" y="585"/>
                  </a:lnTo>
                  <a:lnTo>
                    <a:pt x="3114" y="586"/>
                  </a:lnTo>
                  <a:lnTo>
                    <a:pt x="3115" y="586"/>
                  </a:lnTo>
                  <a:lnTo>
                    <a:pt x="3115" y="588"/>
                  </a:lnTo>
                  <a:lnTo>
                    <a:pt x="3115" y="589"/>
                  </a:lnTo>
                  <a:lnTo>
                    <a:pt x="3115" y="590"/>
                  </a:lnTo>
                  <a:lnTo>
                    <a:pt x="3115" y="591"/>
                  </a:lnTo>
                  <a:lnTo>
                    <a:pt x="3115" y="592"/>
                  </a:lnTo>
                  <a:lnTo>
                    <a:pt x="3115" y="594"/>
                  </a:lnTo>
                  <a:lnTo>
                    <a:pt x="3116" y="594"/>
                  </a:lnTo>
                  <a:lnTo>
                    <a:pt x="3116" y="595"/>
                  </a:lnTo>
                  <a:lnTo>
                    <a:pt x="3117" y="596"/>
                  </a:lnTo>
                  <a:lnTo>
                    <a:pt x="3117" y="600"/>
                  </a:lnTo>
                  <a:lnTo>
                    <a:pt x="3117" y="603"/>
                  </a:lnTo>
                  <a:lnTo>
                    <a:pt x="3119" y="608"/>
                  </a:lnTo>
                  <a:lnTo>
                    <a:pt x="3120" y="613"/>
                  </a:lnTo>
                  <a:lnTo>
                    <a:pt x="3123" y="617"/>
                  </a:lnTo>
                  <a:lnTo>
                    <a:pt x="3127" y="621"/>
                  </a:lnTo>
                  <a:lnTo>
                    <a:pt x="3134" y="627"/>
                  </a:lnTo>
                  <a:lnTo>
                    <a:pt x="3139" y="633"/>
                  </a:lnTo>
                  <a:lnTo>
                    <a:pt x="3144" y="640"/>
                  </a:lnTo>
                  <a:lnTo>
                    <a:pt x="3150" y="645"/>
                  </a:lnTo>
                  <a:lnTo>
                    <a:pt x="3155" y="656"/>
                  </a:lnTo>
                  <a:lnTo>
                    <a:pt x="3159" y="670"/>
                  </a:lnTo>
                  <a:lnTo>
                    <a:pt x="3163" y="671"/>
                  </a:lnTo>
                  <a:lnTo>
                    <a:pt x="3169" y="673"/>
                  </a:lnTo>
                  <a:lnTo>
                    <a:pt x="3174" y="677"/>
                  </a:lnTo>
                  <a:lnTo>
                    <a:pt x="3177" y="681"/>
                  </a:lnTo>
                  <a:lnTo>
                    <a:pt x="3183" y="687"/>
                  </a:lnTo>
                  <a:lnTo>
                    <a:pt x="3190" y="693"/>
                  </a:lnTo>
                  <a:lnTo>
                    <a:pt x="3191" y="694"/>
                  </a:lnTo>
                  <a:lnTo>
                    <a:pt x="3193" y="695"/>
                  </a:lnTo>
                  <a:lnTo>
                    <a:pt x="3194" y="696"/>
                  </a:lnTo>
                  <a:lnTo>
                    <a:pt x="3196" y="698"/>
                  </a:lnTo>
                  <a:lnTo>
                    <a:pt x="3194" y="698"/>
                  </a:lnTo>
                  <a:lnTo>
                    <a:pt x="3192" y="699"/>
                  </a:lnTo>
                  <a:lnTo>
                    <a:pt x="3190" y="699"/>
                  </a:lnTo>
                  <a:lnTo>
                    <a:pt x="3188" y="700"/>
                  </a:lnTo>
                  <a:lnTo>
                    <a:pt x="3188" y="701"/>
                  </a:lnTo>
                  <a:lnTo>
                    <a:pt x="3190" y="703"/>
                  </a:lnTo>
                  <a:lnTo>
                    <a:pt x="3192" y="705"/>
                  </a:lnTo>
                  <a:lnTo>
                    <a:pt x="3196" y="706"/>
                  </a:lnTo>
                  <a:lnTo>
                    <a:pt x="3201" y="708"/>
                  </a:lnTo>
                  <a:lnTo>
                    <a:pt x="3207" y="711"/>
                  </a:lnTo>
                  <a:lnTo>
                    <a:pt x="3213" y="715"/>
                  </a:lnTo>
                  <a:lnTo>
                    <a:pt x="3215" y="719"/>
                  </a:lnTo>
                  <a:lnTo>
                    <a:pt x="3215" y="721"/>
                  </a:lnTo>
                  <a:lnTo>
                    <a:pt x="3215" y="723"/>
                  </a:lnTo>
                  <a:lnTo>
                    <a:pt x="3218" y="731"/>
                  </a:lnTo>
                  <a:lnTo>
                    <a:pt x="3223" y="739"/>
                  </a:lnTo>
                  <a:lnTo>
                    <a:pt x="3223" y="745"/>
                  </a:lnTo>
                  <a:lnTo>
                    <a:pt x="3221" y="752"/>
                  </a:lnTo>
                  <a:lnTo>
                    <a:pt x="3216" y="755"/>
                  </a:lnTo>
                  <a:lnTo>
                    <a:pt x="3212" y="759"/>
                  </a:lnTo>
                  <a:lnTo>
                    <a:pt x="3207" y="763"/>
                  </a:lnTo>
                  <a:lnTo>
                    <a:pt x="3201" y="765"/>
                  </a:lnTo>
                  <a:lnTo>
                    <a:pt x="3193" y="767"/>
                  </a:lnTo>
                  <a:lnTo>
                    <a:pt x="3186" y="769"/>
                  </a:lnTo>
                  <a:lnTo>
                    <a:pt x="3182" y="770"/>
                  </a:lnTo>
                  <a:lnTo>
                    <a:pt x="3177" y="771"/>
                  </a:lnTo>
                  <a:lnTo>
                    <a:pt x="3172" y="772"/>
                  </a:lnTo>
                  <a:lnTo>
                    <a:pt x="3167" y="775"/>
                  </a:lnTo>
                  <a:lnTo>
                    <a:pt x="3163" y="778"/>
                  </a:lnTo>
                  <a:lnTo>
                    <a:pt x="3159" y="783"/>
                  </a:lnTo>
                  <a:lnTo>
                    <a:pt x="3166" y="783"/>
                  </a:lnTo>
                  <a:lnTo>
                    <a:pt x="3174" y="786"/>
                  </a:lnTo>
                  <a:lnTo>
                    <a:pt x="3172" y="793"/>
                  </a:lnTo>
                  <a:lnTo>
                    <a:pt x="3171" y="799"/>
                  </a:lnTo>
                  <a:lnTo>
                    <a:pt x="3165" y="801"/>
                  </a:lnTo>
                  <a:lnTo>
                    <a:pt x="3160" y="803"/>
                  </a:lnTo>
                  <a:lnTo>
                    <a:pt x="3161" y="805"/>
                  </a:lnTo>
                  <a:lnTo>
                    <a:pt x="3163" y="807"/>
                  </a:lnTo>
                  <a:lnTo>
                    <a:pt x="3164" y="807"/>
                  </a:lnTo>
                  <a:lnTo>
                    <a:pt x="3165" y="807"/>
                  </a:lnTo>
                  <a:lnTo>
                    <a:pt x="3165" y="808"/>
                  </a:lnTo>
                  <a:lnTo>
                    <a:pt x="3165" y="809"/>
                  </a:lnTo>
                  <a:lnTo>
                    <a:pt x="3165" y="813"/>
                  </a:lnTo>
                  <a:lnTo>
                    <a:pt x="3161" y="815"/>
                  </a:lnTo>
                  <a:lnTo>
                    <a:pt x="3159" y="816"/>
                  </a:lnTo>
                  <a:lnTo>
                    <a:pt x="3156" y="819"/>
                  </a:lnTo>
                  <a:lnTo>
                    <a:pt x="3154" y="820"/>
                  </a:lnTo>
                  <a:lnTo>
                    <a:pt x="3150" y="824"/>
                  </a:lnTo>
                  <a:lnTo>
                    <a:pt x="3147" y="825"/>
                  </a:lnTo>
                  <a:lnTo>
                    <a:pt x="3141" y="826"/>
                  </a:lnTo>
                  <a:lnTo>
                    <a:pt x="3137" y="826"/>
                  </a:lnTo>
                  <a:lnTo>
                    <a:pt x="3133" y="826"/>
                  </a:lnTo>
                  <a:lnTo>
                    <a:pt x="3130" y="827"/>
                  </a:lnTo>
                  <a:lnTo>
                    <a:pt x="3126" y="830"/>
                  </a:lnTo>
                  <a:lnTo>
                    <a:pt x="3128" y="831"/>
                  </a:lnTo>
                  <a:lnTo>
                    <a:pt x="3130" y="832"/>
                  </a:lnTo>
                  <a:lnTo>
                    <a:pt x="3131" y="832"/>
                  </a:lnTo>
                  <a:lnTo>
                    <a:pt x="3132" y="832"/>
                  </a:lnTo>
                  <a:lnTo>
                    <a:pt x="3132" y="834"/>
                  </a:lnTo>
                  <a:lnTo>
                    <a:pt x="3132" y="835"/>
                  </a:lnTo>
                  <a:lnTo>
                    <a:pt x="3133" y="835"/>
                  </a:lnTo>
                  <a:lnTo>
                    <a:pt x="3134" y="835"/>
                  </a:lnTo>
                  <a:lnTo>
                    <a:pt x="3137" y="835"/>
                  </a:lnTo>
                  <a:lnTo>
                    <a:pt x="3139" y="836"/>
                  </a:lnTo>
                  <a:lnTo>
                    <a:pt x="3141" y="837"/>
                  </a:lnTo>
                  <a:lnTo>
                    <a:pt x="3143" y="840"/>
                  </a:lnTo>
                  <a:lnTo>
                    <a:pt x="3144" y="842"/>
                  </a:lnTo>
                  <a:lnTo>
                    <a:pt x="3144" y="843"/>
                  </a:lnTo>
                  <a:lnTo>
                    <a:pt x="3145" y="843"/>
                  </a:lnTo>
                  <a:lnTo>
                    <a:pt x="3145" y="845"/>
                  </a:lnTo>
                  <a:lnTo>
                    <a:pt x="3147" y="845"/>
                  </a:lnTo>
                  <a:lnTo>
                    <a:pt x="3147" y="846"/>
                  </a:lnTo>
                  <a:lnTo>
                    <a:pt x="3147" y="847"/>
                  </a:lnTo>
                  <a:lnTo>
                    <a:pt x="3149" y="847"/>
                  </a:lnTo>
                  <a:lnTo>
                    <a:pt x="3149" y="848"/>
                  </a:lnTo>
                  <a:lnTo>
                    <a:pt x="3149" y="849"/>
                  </a:lnTo>
                  <a:lnTo>
                    <a:pt x="3149" y="851"/>
                  </a:lnTo>
                  <a:lnTo>
                    <a:pt x="3150" y="851"/>
                  </a:lnTo>
                  <a:lnTo>
                    <a:pt x="3150" y="852"/>
                  </a:lnTo>
                  <a:lnTo>
                    <a:pt x="3150" y="853"/>
                  </a:lnTo>
                  <a:lnTo>
                    <a:pt x="3150" y="854"/>
                  </a:lnTo>
                  <a:lnTo>
                    <a:pt x="3150" y="856"/>
                  </a:lnTo>
                  <a:lnTo>
                    <a:pt x="3150" y="858"/>
                  </a:lnTo>
                  <a:lnTo>
                    <a:pt x="3150" y="859"/>
                  </a:lnTo>
                  <a:lnTo>
                    <a:pt x="3150" y="860"/>
                  </a:lnTo>
                  <a:lnTo>
                    <a:pt x="3150" y="862"/>
                  </a:lnTo>
                  <a:lnTo>
                    <a:pt x="3150" y="863"/>
                  </a:lnTo>
                  <a:lnTo>
                    <a:pt x="3149" y="864"/>
                  </a:lnTo>
                  <a:lnTo>
                    <a:pt x="3149" y="865"/>
                  </a:lnTo>
                  <a:lnTo>
                    <a:pt x="3149" y="867"/>
                  </a:lnTo>
                  <a:lnTo>
                    <a:pt x="3149" y="868"/>
                  </a:lnTo>
                  <a:lnTo>
                    <a:pt x="3148" y="869"/>
                  </a:lnTo>
                  <a:lnTo>
                    <a:pt x="3147" y="869"/>
                  </a:lnTo>
                  <a:lnTo>
                    <a:pt x="3147" y="870"/>
                  </a:lnTo>
                  <a:lnTo>
                    <a:pt x="3147" y="872"/>
                  </a:lnTo>
                  <a:lnTo>
                    <a:pt x="3149" y="872"/>
                  </a:lnTo>
                  <a:lnTo>
                    <a:pt x="3152" y="873"/>
                  </a:lnTo>
                  <a:lnTo>
                    <a:pt x="3154" y="878"/>
                  </a:lnTo>
                  <a:lnTo>
                    <a:pt x="3155" y="881"/>
                  </a:lnTo>
                  <a:lnTo>
                    <a:pt x="3158" y="885"/>
                  </a:lnTo>
                  <a:lnTo>
                    <a:pt x="3160" y="889"/>
                  </a:lnTo>
                  <a:lnTo>
                    <a:pt x="3166" y="892"/>
                  </a:lnTo>
                  <a:lnTo>
                    <a:pt x="3172" y="897"/>
                  </a:lnTo>
                  <a:lnTo>
                    <a:pt x="3185" y="902"/>
                  </a:lnTo>
                  <a:lnTo>
                    <a:pt x="3199" y="906"/>
                  </a:lnTo>
                  <a:lnTo>
                    <a:pt x="3203" y="906"/>
                  </a:lnTo>
                  <a:lnTo>
                    <a:pt x="3208" y="906"/>
                  </a:lnTo>
                  <a:lnTo>
                    <a:pt x="3212" y="906"/>
                  </a:lnTo>
                  <a:lnTo>
                    <a:pt x="3214" y="908"/>
                  </a:lnTo>
                  <a:lnTo>
                    <a:pt x="3214" y="912"/>
                  </a:lnTo>
                  <a:lnTo>
                    <a:pt x="3214" y="916"/>
                  </a:lnTo>
                  <a:lnTo>
                    <a:pt x="3214" y="922"/>
                  </a:lnTo>
                  <a:lnTo>
                    <a:pt x="3216" y="927"/>
                  </a:lnTo>
                  <a:lnTo>
                    <a:pt x="3219" y="933"/>
                  </a:lnTo>
                  <a:lnTo>
                    <a:pt x="3221" y="938"/>
                  </a:lnTo>
                  <a:lnTo>
                    <a:pt x="3226" y="946"/>
                  </a:lnTo>
                  <a:lnTo>
                    <a:pt x="3230" y="955"/>
                  </a:lnTo>
                  <a:lnTo>
                    <a:pt x="3245" y="965"/>
                  </a:lnTo>
                  <a:lnTo>
                    <a:pt x="3261" y="976"/>
                  </a:lnTo>
                  <a:lnTo>
                    <a:pt x="3279" y="984"/>
                  </a:lnTo>
                  <a:lnTo>
                    <a:pt x="3297" y="994"/>
                  </a:lnTo>
                  <a:lnTo>
                    <a:pt x="3308" y="1001"/>
                  </a:lnTo>
                  <a:lnTo>
                    <a:pt x="3319" y="1009"/>
                  </a:lnTo>
                  <a:lnTo>
                    <a:pt x="3324" y="1010"/>
                  </a:lnTo>
                  <a:lnTo>
                    <a:pt x="3333" y="1012"/>
                  </a:lnTo>
                  <a:lnTo>
                    <a:pt x="3336" y="1015"/>
                  </a:lnTo>
                  <a:lnTo>
                    <a:pt x="3339" y="1016"/>
                  </a:lnTo>
                  <a:lnTo>
                    <a:pt x="3340" y="1017"/>
                  </a:lnTo>
                  <a:lnTo>
                    <a:pt x="3340" y="1018"/>
                  </a:lnTo>
                  <a:lnTo>
                    <a:pt x="3340" y="1021"/>
                  </a:lnTo>
                  <a:lnTo>
                    <a:pt x="3339" y="1022"/>
                  </a:lnTo>
                  <a:lnTo>
                    <a:pt x="3330" y="1023"/>
                  </a:lnTo>
                  <a:lnTo>
                    <a:pt x="3320" y="1026"/>
                  </a:lnTo>
                  <a:lnTo>
                    <a:pt x="3319" y="1027"/>
                  </a:lnTo>
                  <a:lnTo>
                    <a:pt x="3320" y="1029"/>
                  </a:lnTo>
                  <a:lnTo>
                    <a:pt x="3322" y="1032"/>
                  </a:lnTo>
                  <a:lnTo>
                    <a:pt x="3323" y="1034"/>
                  </a:lnTo>
                  <a:lnTo>
                    <a:pt x="3328" y="1037"/>
                  </a:lnTo>
                  <a:lnTo>
                    <a:pt x="3331" y="1039"/>
                  </a:lnTo>
                  <a:lnTo>
                    <a:pt x="3344" y="1040"/>
                  </a:lnTo>
                  <a:lnTo>
                    <a:pt x="3360" y="1045"/>
                  </a:lnTo>
                  <a:lnTo>
                    <a:pt x="3376" y="1051"/>
                  </a:lnTo>
                  <a:lnTo>
                    <a:pt x="3389" y="1055"/>
                  </a:lnTo>
                  <a:lnTo>
                    <a:pt x="3399" y="1061"/>
                  </a:lnTo>
                  <a:lnTo>
                    <a:pt x="3406" y="1067"/>
                  </a:lnTo>
                  <a:lnTo>
                    <a:pt x="3413" y="1073"/>
                  </a:lnTo>
                  <a:lnTo>
                    <a:pt x="3422" y="1080"/>
                  </a:lnTo>
                  <a:lnTo>
                    <a:pt x="3428" y="1083"/>
                  </a:lnTo>
                  <a:lnTo>
                    <a:pt x="3433" y="1087"/>
                  </a:lnTo>
                  <a:lnTo>
                    <a:pt x="3439" y="1093"/>
                  </a:lnTo>
                  <a:lnTo>
                    <a:pt x="3447" y="1100"/>
                  </a:lnTo>
                  <a:lnTo>
                    <a:pt x="3451" y="1103"/>
                  </a:lnTo>
                  <a:lnTo>
                    <a:pt x="3456" y="1105"/>
                  </a:lnTo>
                  <a:lnTo>
                    <a:pt x="3461" y="1110"/>
                  </a:lnTo>
                  <a:lnTo>
                    <a:pt x="3462" y="1114"/>
                  </a:lnTo>
                  <a:lnTo>
                    <a:pt x="3462" y="1116"/>
                  </a:lnTo>
                  <a:lnTo>
                    <a:pt x="3460" y="1119"/>
                  </a:lnTo>
                  <a:lnTo>
                    <a:pt x="3454" y="1121"/>
                  </a:lnTo>
                  <a:lnTo>
                    <a:pt x="3449" y="1125"/>
                  </a:lnTo>
                  <a:lnTo>
                    <a:pt x="3451" y="1125"/>
                  </a:lnTo>
                  <a:lnTo>
                    <a:pt x="3454" y="1126"/>
                  </a:lnTo>
                  <a:lnTo>
                    <a:pt x="3455" y="1127"/>
                  </a:lnTo>
                  <a:lnTo>
                    <a:pt x="3456" y="1127"/>
                  </a:lnTo>
                  <a:lnTo>
                    <a:pt x="3456" y="1129"/>
                  </a:lnTo>
                  <a:lnTo>
                    <a:pt x="3458" y="1129"/>
                  </a:lnTo>
                  <a:lnTo>
                    <a:pt x="3459" y="1129"/>
                  </a:lnTo>
                  <a:lnTo>
                    <a:pt x="3461" y="1130"/>
                  </a:lnTo>
                  <a:lnTo>
                    <a:pt x="3464" y="1130"/>
                  </a:lnTo>
                  <a:lnTo>
                    <a:pt x="3466" y="1131"/>
                  </a:lnTo>
                  <a:lnTo>
                    <a:pt x="3469" y="1132"/>
                  </a:lnTo>
                  <a:lnTo>
                    <a:pt x="3470" y="1135"/>
                  </a:lnTo>
                  <a:lnTo>
                    <a:pt x="3472" y="1137"/>
                  </a:lnTo>
                  <a:lnTo>
                    <a:pt x="3472" y="1138"/>
                  </a:lnTo>
                  <a:lnTo>
                    <a:pt x="3473" y="1138"/>
                  </a:lnTo>
                  <a:lnTo>
                    <a:pt x="3475" y="1141"/>
                  </a:lnTo>
                  <a:lnTo>
                    <a:pt x="3476" y="1142"/>
                  </a:lnTo>
                  <a:lnTo>
                    <a:pt x="3476" y="1143"/>
                  </a:lnTo>
                  <a:lnTo>
                    <a:pt x="3477" y="1144"/>
                  </a:lnTo>
                  <a:lnTo>
                    <a:pt x="3477" y="1146"/>
                  </a:lnTo>
                  <a:lnTo>
                    <a:pt x="3477" y="1147"/>
                  </a:lnTo>
                  <a:lnTo>
                    <a:pt x="3478" y="1148"/>
                  </a:lnTo>
                  <a:lnTo>
                    <a:pt x="3478" y="1149"/>
                  </a:lnTo>
                  <a:lnTo>
                    <a:pt x="3480" y="1149"/>
                  </a:lnTo>
                  <a:lnTo>
                    <a:pt x="3480" y="1152"/>
                  </a:lnTo>
                  <a:lnTo>
                    <a:pt x="3480" y="1153"/>
                  </a:lnTo>
                  <a:lnTo>
                    <a:pt x="3481" y="1155"/>
                  </a:lnTo>
                  <a:lnTo>
                    <a:pt x="3481" y="1158"/>
                  </a:lnTo>
                  <a:lnTo>
                    <a:pt x="3484" y="1160"/>
                  </a:lnTo>
                  <a:lnTo>
                    <a:pt x="3488" y="1164"/>
                  </a:lnTo>
                  <a:lnTo>
                    <a:pt x="3497" y="1162"/>
                  </a:lnTo>
                  <a:lnTo>
                    <a:pt x="3509" y="1162"/>
                  </a:lnTo>
                  <a:lnTo>
                    <a:pt x="3513" y="1163"/>
                  </a:lnTo>
                  <a:lnTo>
                    <a:pt x="3515" y="1165"/>
                  </a:lnTo>
                  <a:lnTo>
                    <a:pt x="3520" y="1165"/>
                  </a:lnTo>
                  <a:lnTo>
                    <a:pt x="3525" y="1165"/>
                  </a:lnTo>
                  <a:lnTo>
                    <a:pt x="3529" y="1165"/>
                  </a:lnTo>
                  <a:lnTo>
                    <a:pt x="3533" y="1165"/>
                  </a:lnTo>
                  <a:lnTo>
                    <a:pt x="3536" y="1166"/>
                  </a:lnTo>
                  <a:lnTo>
                    <a:pt x="3537" y="1166"/>
                  </a:lnTo>
                  <a:lnTo>
                    <a:pt x="3538" y="1169"/>
                  </a:lnTo>
                  <a:lnTo>
                    <a:pt x="3538" y="1170"/>
                  </a:lnTo>
                  <a:lnTo>
                    <a:pt x="3537" y="1179"/>
                  </a:lnTo>
                  <a:lnTo>
                    <a:pt x="3535" y="1186"/>
                  </a:lnTo>
                  <a:lnTo>
                    <a:pt x="3531" y="1190"/>
                  </a:lnTo>
                  <a:lnTo>
                    <a:pt x="3526" y="1195"/>
                  </a:lnTo>
                  <a:lnTo>
                    <a:pt x="3522" y="1200"/>
                  </a:lnTo>
                  <a:lnTo>
                    <a:pt x="3521" y="1204"/>
                  </a:lnTo>
                  <a:lnTo>
                    <a:pt x="3519" y="1212"/>
                  </a:lnTo>
                  <a:lnTo>
                    <a:pt x="3515" y="1219"/>
                  </a:lnTo>
                  <a:lnTo>
                    <a:pt x="3513" y="1222"/>
                  </a:lnTo>
                  <a:lnTo>
                    <a:pt x="3509" y="1223"/>
                  </a:lnTo>
                  <a:lnTo>
                    <a:pt x="3499" y="1224"/>
                  </a:lnTo>
                  <a:lnTo>
                    <a:pt x="3491" y="1226"/>
                  </a:lnTo>
                  <a:lnTo>
                    <a:pt x="3486" y="1233"/>
                  </a:lnTo>
                  <a:lnTo>
                    <a:pt x="3481" y="1237"/>
                  </a:lnTo>
                  <a:lnTo>
                    <a:pt x="3481" y="1242"/>
                  </a:lnTo>
                  <a:lnTo>
                    <a:pt x="3481" y="1247"/>
                  </a:lnTo>
                  <a:lnTo>
                    <a:pt x="3480" y="1250"/>
                  </a:lnTo>
                  <a:lnTo>
                    <a:pt x="3478" y="1252"/>
                  </a:lnTo>
                  <a:lnTo>
                    <a:pt x="3477" y="1253"/>
                  </a:lnTo>
                  <a:lnTo>
                    <a:pt x="3475" y="1253"/>
                  </a:lnTo>
                  <a:lnTo>
                    <a:pt x="3464" y="1252"/>
                  </a:lnTo>
                  <a:lnTo>
                    <a:pt x="3454" y="1248"/>
                  </a:lnTo>
                  <a:lnTo>
                    <a:pt x="3448" y="1244"/>
                  </a:lnTo>
                  <a:lnTo>
                    <a:pt x="3442" y="1239"/>
                  </a:lnTo>
                  <a:lnTo>
                    <a:pt x="3437" y="1234"/>
                  </a:lnTo>
                  <a:lnTo>
                    <a:pt x="3432" y="1233"/>
                  </a:lnTo>
                  <a:lnTo>
                    <a:pt x="3426" y="1234"/>
                  </a:lnTo>
                  <a:lnTo>
                    <a:pt x="3418" y="1237"/>
                  </a:lnTo>
                  <a:lnTo>
                    <a:pt x="3413" y="1239"/>
                  </a:lnTo>
                  <a:lnTo>
                    <a:pt x="3410" y="1240"/>
                  </a:lnTo>
                  <a:lnTo>
                    <a:pt x="3406" y="1241"/>
                  </a:lnTo>
                  <a:lnTo>
                    <a:pt x="3402" y="1244"/>
                  </a:lnTo>
                  <a:lnTo>
                    <a:pt x="3394" y="1245"/>
                  </a:lnTo>
                  <a:lnTo>
                    <a:pt x="3385" y="1247"/>
                  </a:lnTo>
                  <a:lnTo>
                    <a:pt x="3379" y="1247"/>
                  </a:lnTo>
                  <a:lnTo>
                    <a:pt x="3373" y="1245"/>
                  </a:lnTo>
                  <a:lnTo>
                    <a:pt x="3367" y="1242"/>
                  </a:lnTo>
                  <a:lnTo>
                    <a:pt x="3361" y="1241"/>
                  </a:lnTo>
                  <a:lnTo>
                    <a:pt x="3355" y="1241"/>
                  </a:lnTo>
                  <a:lnTo>
                    <a:pt x="3349" y="1241"/>
                  </a:lnTo>
                  <a:lnTo>
                    <a:pt x="3339" y="1242"/>
                  </a:lnTo>
                  <a:lnTo>
                    <a:pt x="3331" y="1246"/>
                  </a:lnTo>
                  <a:lnTo>
                    <a:pt x="3325" y="1250"/>
                  </a:lnTo>
                  <a:lnTo>
                    <a:pt x="3319" y="1251"/>
                  </a:lnTo>
                  <a:lnTo>
                    <a:pt x="3317" y="1248"/>
                  </a:lnTo>
                  <a:lnTo>
                    <a:pt x="3314" y="1247"/>
                  </a:lnTo>
                  <a:lnTo>
                    <a:pt x="3309" y="1245"/>
                  </a:lnTo>
                  <a:lnTo>
                    <a:pt x="3303" y="1244"/>
                  </a:lnTo>
                  <a:lnTo>
                    <a:pt x="3296" y="1240"/>
                  </a:lnTo>
                  <a:lnTo>
                    <a:pt x="3289" y="1239"/>
                  </a:lnTo>
                  <a:lnTo>
                    <a:pt x="3285" y="1237"/>
                  </a:lnTo>
                  <a:lnTo>
                    <a:pt x="3281" y="1236"/>
                  </a:lnTo>
                  <a:lnTo>
                    <a:pt x="3275" y="1234"/>
                  </a:lnTo>
                  <a:lnTo>
                    <a:pt x="3270" y="1230"/>
                  </a:lnTo>
                  <a:lnTo>
                    <a:pt x="3265" y="1226"/>
                  </a:lnTo>
                  <a:lnTo>
                    <a:pt x="3259" y="1224"/>
                  </a:lnTo>
                  <a:lnTo>
                    <a:pt x="3252" y="1223"/>
                  </a:lnTo>
                  <a:lnTo>
                    <a:pt x="3243" y="1223"/>
                  </a:lnTo>
                  <a:lnTo>
                    <a:pt x="3236" y="1222"/>
                  </a:lnTo>
                  <a:lnTo>
                    <a:pt x="3226" y="1219"/>
                  </a:lnTo>
                  <a:lnTo>
                    <a:pt x="3223" y="1217"/>
                  </a:lnTo>
                  <a:lnTo>
                    <a:pt x="3219" y="1215"/>
                  </a:lnTo>
                  <a:lnTo>
                    <a:pt x="3215" y="1212"/>
                  </a:lnTo>
                  <a:lnTo>
                    <a:pt x="3214" y="1209"/>
                  </a:lnTo>
                  <a:lnTo>
                    <a:pt x="3205" y="1197"/>
                  </a:lnTo>
                  <a:lnTo>
                    <a:pt x="3197" y="1184"/>
                  </a:lnTo>
                  <a:lnTo>
                    <a:pt x="3192" y="1174"/>
                  </a:lnTo>
                  <a:lnTo>
                    <a:pt x="3187" y="1165"/>
                  </a:lnTo>
                  <a:lnTo>
                    <a:pt x="3183" y="1158"/>
                  </a:lnTo>
                  <a:lnTo>
                    <a:pt x="3179" y="1152"/>
                  </a:lnTo>
                  <a:lnTo>
                    <a:pt x="3176" y="1151"/>
                  </a:lnTo>
                  <a:lnTo>
                    <a:pt x="3172" y="1148"/>
                  </a:lnTo>
                  <a:lnTo>
                    <a:pt x="3167" y="1147"/>
                  </a:lnTo>
                  <a:lnTo>
                    <a:pt x="3163" y="1147"/>
                  </a:lnTo>
                  <a:lnTo>
                    <a:pt x="3165" y="1148"/>
                  </a:lnTo>
                  <a:lnTo>
                    <a:pt x="3167" y="1152"/>
                  </a:lnTo>
                  <a:lnTo>
                    <a:pt x="3170" y="1154"/>
                  </a:lnTo>
                  <a:lnTo>
                    <a:pt x="3171" y="1158"/>
                  </a:lnTo>
                  <a:lnTo>
                    <a:pt x="3175" y="1162"/>
                  </a:lnTo>
                  <a:lnTo>
                    <a:pt x="3180" y="1164"/>
                  </a:lnTo>
                  <a:lnTo>
                    <a:pt x="3185" y="1177"/>
                  </a:lnTo>
                  <a:lnTo>
                    <a:pt x="3186" y="1192"/>
                  </a:lnTo>
                  <a:lnTo>
                    <a:pt x="3190" y="1200"/>
                  </a:lnTo>
                  <a:lnTo>
                    <a:pt x="3193" y="1206"/>
                  </a:lnTo>
                  <a:lnTo>
                    <a:pt x="3198" y="1215"/>
                  </a:lnTo>
                  <a:lnTo>
                    <a:pt x="3202" y="1226"/>
                  </a:lnTo>
                  <a:lnTo>
                    <a:pt x="3203" y="1233"/>
                  </a:lnTo>
                  <a:lnTo>
                    <a:pt x="3204" y="1239"/>
                  </a:lnTo>
                  <a:lnTo>
                    <a:pt x="3207" y="1245"/>
                  </a:lnTo>
                  <a:lnTo>
                    <a:pt x="3207" y="1252"/>
                  </a:lnTo>
                  <a:lnTo>
                    <a:pt x="3198" y="1255"/>
                  </a:lnTo>
                  <a:lnTo>
                    <a:pt x="3190" y="1258"/>
                  </a:lnTo>
                  <a:lnTo>
                    <a:pt x="3181" y="1257"/>
                  </a:lnTo>
                  <a:lnTo>
                    <a:pt x="3175" y="1255"/>
                  </a:lnTo>
                  <a:lnTo>
                    <a:pt x="3174" y="1253"/>
                  </a:lnTo>
                  <a:lnTo>
                    <a:pt x="3172" y="1252"/>
                  </a:lnTo>
                  <a:lnTo>
                    <a:pt x="3165" y="1252"/>
                  </a:lnTo>
                  <a:lnTo>
                    <a:pt x="3154" y="1252"/>
                  </a:lnTo>
                  <a:lnTo>
                    <a:pt x="3142" y="1253"/>
                  </a:lnTo>
                  <a:lnTo>
                    <a:pt x="3134" y="1253"/>
                  </a:lnTo>
                  <a:lnTo>
                    <a:pt x="3130" y="1256"/>
                  </a:lnTo>
                  <a:lnTo>
                    <a:pt x="3127" y="1258"/>
                  </a:lnTo>
                  <a:lnTo>
                    <a:pt x="3125" y="1261"/>
                  </a:lnTo>
                  <a:lnTo>
                    <a:pt x="3122" y="1263"/>
                  </a:lnTo>
                  <a:lnTo>
                    <a:pt x="3116" y="1267"/>
                  </a:lnTo>
                  <a:lnTo>
                    <a:pt x="3109" y="1272"/>
                  </a:lnTo>
                  <a:lnTo>
                    <a:pt x="3104" y="1278"/>
                  </a:lnTo>
                  <a:lnTo>
                    <a:pt x="3100" y="1285"/>
                  </a:lnTo>
                  <a:lnTo>
                    <a:pt x="3099" y="1289"/>
                  </a:lnTo>
                  <a:lnTo>
                    <a:pt x="3098" y="1291"/>
                  </a:lnTo>
                  <a:lnTo>
                    <a:pt x="3094" y="1306"/>
                  </a:lnTo>
                  <a:lnTo>
                    <a:pt x="3089" y="1318"/>
                  </a:lnTo>
                  <a:lnTo>
                    <a:pt x="3083" y="1324"/>
                  </a:lnTo>
                  <a:lnTo>
                    <a:pt x="3077" y="1332"/>
                  </a:lnTo>
                  <a:lnTo>
                    <a:pt x="3070" y="1338"/>
                  </a:lnTo>
                  <a:lnTo>
                    <a:pt x="3060" y="1346"/>
                  </a:lnTo>
                  <a:lnTo>
                    <a:pt x="3056" y="1351"/>
                  </a:lnTo>
                  <a:lnTo>
                    <a:pt x="3054" y="1356"/>
                  </a:lnTo>
                  <a:lnTo>
                    <a:pt x="3052" y="1361"/>
                  </a:lnTo>
                  <a:lnTo>
                    <a:pt x="3054" y="1366"/>
                  </a:lnTo>
                  <a:lnTo>
                    <a:pt x="3055" y="1371"/>
                  </a:lnTo>
                  <a:lnTo>
                    <a:pt x="3055" y="1375"/>
                  </a:lnTo>
                  <a:lnTo>
                    <a:pt x="3054" y="1378"/>
                  </a:lnTo>
                  <a:lnTo>
                    <a:pt x="3051" y="1381"/>
                  </a:lnTo>
                  <a:lnTo>
                    <a:pt x="3046" y="1387"/>
                  </a:lnTo>
                  <a:lnTo>
                    <a:pt x="3044" y="1392"/>
                  </a:lnTo>
                  <a:lnTo>
                    <a:pt x="3043" y="1401"/>
                  </a:lnTo>
                  <a:lnTo>
                    <a:pt x="3040" y="1411"/>
                  </a:lnTo>
                  <a:lnTo>
                    <a:pt x="3040" y="1415"/>
                  </a:lnTo>
                  <a:lnTo>
                    <a:pt x="3038" y="1419"/>
                  </a:lnTo>
                  <a:lnTo>
                    <a:pt x="3037" y="1422"/>
                  </a:lnTo>
                  <a:lnTo>
                    <a:pt x="3034" y="1425"/>
                  </a:lnTo>
                  <a:lnTo>
                    <a:pt x="3032" y="1426"/>
                  </a:lnTo>
                  <a:lnTo>
                    <a:pt x="3029" y="1428"/>
                  </a:lnTo>
                  <a:lnTo>
                    <a:pt x="3028" y="1432"/>
                  </a:lnTo>
                  <a:lnTo>
                    <a:pt x="3027" y="1436"/>
                  </a:lnTo>
                  <a:lnTo>
                    <a:pt x="3028" y="1439"/>
                  </a:lnTo>
                  <a:lnTo>
                    <a:pt x="3029" y="1448"/>
                  </a:lnTo>
                  <a:lnTo>
                    <a:pt x="3029" y="1457"/>
                  </a:lnTo>
                  <a:lnTo>
                    <a:pt x="3027" y="1463"/>
                  </a:lnTo>
                  <a:lnTo>
                    <a:pt x="3023" y="1465"/>
                  </a:lnTo>
                  <a:lnTo>
                    <a:pt x="3021" y="1468"/>
                  </a:lnTo>
                  <a:lnTo>
                    <a:pt x="3021" y="1470"/>
                  </a:lnTo>
                  <a:lnTo>
                    <a:pt x="3022" y="1471"/>
                  </a:lnTo>
                  <a:lnTo>
                    <a:pt x="3027" y="1472"/>
                  </a:lnTo>
                  <a:lnTo>
                    <a:pt x="3032" y="1474"/>
                  </a:lnTo>
                  <a:lnTo>
                    <a:pt x="3034" y="1475"/>
                  </a:lnTo>
                  <a:lnTo>
                    <a:pt x="3037" y="1476"/>
                  </a:lnTo>
                  <a:lnTo>
                    <a:pt x="3038" y="1479"/>
                  </a:lnTo>
                  <a:lnTo>
                    <a:pt x="3038" y="1482"/>
                  </a:lnTo>
                  <a:lnTo>
                    <a:pt x="3035" y="1487"/>
                  </a:lnTo>
                  <a:lnTo>
                    <a:pt x="3033" y="1492"/>
                  </a:lnTo>
                  <a:lnTo>
                    <a:pt x="3033" y="1498"/>
                  </a:lnTo>
                  <a:lnTo>
                    <a:pt x="3033" y="1504"/>
                  </a:lnTo>
                  <a:lnTo>
                    <a:pt x="3029" y="1514"/>
                  </a:lnTo>
                  <a:lnTo>
                    <a:pt x="3026" y="1525"/>
                  </a:lnTo>
                  <a:lnTo>
                    <a:pt x="3026" y="1536"/>
                  </a:lnTo>
                  <a:lnTo>
                    <a:pt x="3024" y="1546"/>
                  </a:lnTo>
                  <a:lnTo>
                    <a:pt x="3019" y="1556"/>
                  </a:lnTo>
                  <a:lnTo>
                    <a:pt x="3013" y="1565"/>
                  </a:lnTo>
                  <a:lnTo>
                    <a:pt x="3013" y="1568"/>
                  </a:lnTo>
                  <a:lnTo>
                    <a:pt x="3013" y="1570"/>
                  </a:lnTo>
                  <a:lnTo>
                    <a:pt x="3011" y="1578"/>
                  </a:lnTo>
                  <a:lnTo>
                    <a:pt x="3007" y="1584"/>
                  </a:lnTo>
                  <a:lnTo>
                    <a:pt x="3007" y="1586"/>
                  </a:lnTo>
                  <a:lnTo>
                    <a:pt x="3005" y="1591"/>
                  </a:lnTo>
                  <a:lnTo>
                    <a:pt x="3002" y="1596"/>
                  </a:lnTo>
                  <a:lnTo>
                    <a:pt x="3000" y="1599"/>
                  </a:lnTo>
                  <a:lnTo>
                    <a:pt x="2997" y="1599"/>
                  </a:lnTo>
                  <a:lnTo>
                    <a:pt x="2995" y="1601"/>
                  </a:lnTo>
                  <a:lnTo>
                    <a:pt x="2994" y="1603"/>
                  </a:lnTo>
                  <a:lnTo>
                    <a:pt x="2992" y="1607"/>
                  </a:lnTo>
                  <a:lnTo>
                    <a:pt x="2992" y="1616"/>
                  </a:lnTo>
                  <a:lnTo>
                    <a:pt x="2992" y="1622"/>
                  </a:lnTo>
                  <a:lnTo>
                    <a:pt x="2992" y="1625"/>
                  </a:lnTo>
                  <a:lnTo>
                    <a:pt x="2995" y="1629"/>
                  </a:lnTo>
                  <a:lnTo>
                    <a:pt x="2999" y="1633"/>
                  </a:lnTo>
                  <a:lnTo>
                    <a:pt x="3001" y="1635"/>
                  </a:lnTo>
                  <a:lnTo>
                    <a:pt x="3005" y="1646"/>
                  </a:lnTo>
                  <a:lnTo>
                    <a:pt x="3010" y="1657"/>
                  </a:lnTo>
                  <a:lnTo>
                    <a:pt x="3011" y="1660"/>
                  </a:lnTo>
                  <a:lnTo>
                    <a:pt x="3013" y="1661"/>
                  </a:lnTo>
                  <a:lnTo>
                    <a:pt x="3016" y="1658"/>
                  </a:lnTo>
                  <a:lnTo>
                    <a:pt x="3017" y="1655"/>
                  </a:lnTo>
                  <a:lnTo>
                    <a:pt x="3017" y="1654"/>
                  </a:lnTo>
                  <a:lnTo>
                    <a:pt x="3018" y="1652"/>
                  </a:lnTo>
                  <a:lnTo>
                    <a:pt x="3019" y="1652"/>
                  </a:lnTo>
                  <a:lnTo>
                    <a:pt x="3022" y="1651"/>
                  </a:lnTo>
                  <a:lnTo>
                    <a:pt x="3026" y="1652"/>
                  </a:lnTo>
                  <a:lnTo>
                    <a:pt x="3028" y="1655"/>
                  </a:lnTo>
                  <a:lnTo>
                    <a:pt x="3029" y="1657"/>
                  </a:lnTo>
                  <a:lnTo>
                    <a:pt x="3030" y="1661"/>
                  </a:lnTo>
                  <a:lnTo>
                    <a:pt x="3028" y="1667"/>
                  </a:lnTo>
                  <a:lnTo>
                    <a:pt x="3023" y="1672"/>
                  </a:lnTo>
                  <a:lnTo>
                    <a:pt x="3023" y="1674"/>
                  </a:lnTo>
                  <a:lnTo>
                    <a:pt x="3023" y="1677"/>
                  </a:lnTo>
                  <a:lnTo>
                    <a:pt x="3021" y="1681"/>
                  </a:lnTo>
                  <a:lnTo>
                    <a:pt x="3018" y="1683"/>
                  </a:lnTo>
                  <a:lnTo>
                    <a:pt x="3018" y="1687"/>
                  </a:lnTo>
                  <a:lnTo>
                    <a:pt x="3021" y="1689"/>
                  </a:lnTo>
                  <a:lnTo>
                    <a:pt x="3023" y="1692"/>
                  </a:lnTo>
                  <a:lnTo>
                    <a:pt x="3026" y="1692"/>
                  </a:lnTo>
                  <a:lnTo>
                    <a:pt x="3029" y="1692"/>
                  </a:lnTo>
                  <a:lnTo>
                    <a:pt x="3032" y="1689"/>
                  </a:lnTo>
                  <a:lnTo>
                    <a:pt x="3033" y="1685"/>
                  </a:lnTo>
                  <a:lnTo>
                    <a:pt x="3034" y="1684"/>
                  </a:lnTo>
                  <a:lnTo>
                    <a:pt x="3040" y="1679"/>
                  </a:lnTo>
                  <a:lnTo>
                    <a:pt x="3048" y="1673"/>
                  </a:lnTo>
                  <a:lnTo>
                    <a:pt x="3052" y="1673"/>
                  </a:lnTo>
                  <a:lnTo>
                    <a:pt x="3055" y="1676"/>
                  </a:lnTo>
                  <a:lnTo>
                    <a:pt x="3059" y="1678"/>
                  </a:lnTo>
                  <a:lnTo>
                    <a:pt x="3063" y="1683"/>
                  </a:lnTo>
                  <a:lnTo>
                    <a:pt x="3066" y="1687"/>
                  </a:lnTo>
                  <a:lnTo>
                    <a:pt x="3067" y="1689"/>
                  </a:lnTo>
                  <a:lnTo>
                    <a:pt x="3067" y="1693"/>
                  </a:lnTo>
                  <a:lnTo>
                    <a:pt x="3065" y="1696"/>
                  </a:lnTo>
                  <a:lnTo>
                    <a:pt x="3057" y="1701"/>
                  </a:lnTo>
                  <a:lnTo>
                    <a:pt x="3048" y="1705"/>
                  </a:lnTo>
                  <a:lnTo>
                    <a:pt x="3038" y="1706"/>
                  </a:lnTo>
                  <a:lnTo>
                    <a:pt x="3032" y="1706"/>
                  </a:lnTo>
                  <a:lnTo>
                    <a:pt x="3037" y="1705"/>
                  </a:lnTo>
                  <a:lnTo>
                    <a:pt x="3043" y="1704"/>
                  </a:lnTo>
                  <a:lnTo>
                    <a:pt x="3046" y="1705"/>
                  </a:lnTo>
                  <a:lnTo>
                    <a:pt x="3050" y="1707"/>
                  </a:lnTo>
                  <a:lnTo>
                    <a:pt x="3051" y="1714"/>
                  </a:lnTo>
                  <a:lnTo>
                    <a:pt x="3052" y="1722"/>
                  </a:lnTo>
                  <a:lnTo>
                    <a:pt x="3051" y="1732"/>
                  </a:lnTo>
                  <a:lnTo>
                    <a:pt x="3050" y="1739"/>
                  </a:lnTo>
                  <a:lnTo>
                    <a:pt x="3040" y="1740"/>
                  </a:lnTo>
                  <a:lnTo>
                    <a:pt x="3029" y="1740"/>
                  </a:lnTo>
                  <a:lnTo>
                    <a:pt x="3032" y="1742"/>
                  </a:lnTo>
                  <a:lnTo>
                    <a:pt x="3034" y="1743"/>
                  </a:lnTo>
                  <a:lnTo>
                    <a:pt x="3037" y="1744"/>
                  </a:lnTo>
                  <a:lnTo>
                    <a:pt x="3038" y="1745"/>
                  </a:lnTo>
                  <a:lnTo>
                    <a:pt x="3039" y="1745"/>
                  </a:lnTo>
                  <a:lnTo>
                    <a:pt x="3040" y="1745"/>
                  </a:lnTo>
                  <a:lnTo>
                    <a:pt x="3043" y="1747"/>
                  </a:lnTo>
                  <a:lnTo>
                    <a:pt x="3045" y="1747"/>
                  </a:lnTo>
                  <a:lnTo>
                    <a:pt x="3046" y="1748"/>
                  </a:lnTo>
                  <a:lnTo>
                    <a:pt x="3046" y="1749"/>
                  </a:lnTo>
                  <a:lnTo>
                    <a:pt x="3046" y="1752"/>
                  </a:lnTo>
                  <a:lnTo>
                    <a:pt x="3045" y="1753"/>
                  </a:lnTo>
                  <a:lnTo>
                    <a:pt x="3044" y="1755"/>
                  </a:lnTo>
                  <a:lnTo>
                    <a:pt x="3041" y="1756"/>
                  </a:lnTo>
                  <a:lnTo>
                    <a:pt x="3040" y="1756"/>
                  </a:lnTo>
                  <a:lnTo>
                    <a:pt x="3040" y="1758"/>
                  </a:lnTo>
                  <a:lnTo>
                    <a:pt x="3039" y="1758"/>
                  </a:lnTo>
                  <a:lnTo>
                    <a:pt x="3039" y="1759"/>
                  </a:lnTo>
                  <a:lnTo>
                    <a:pt x="3038" y="1759"/>
                  </a:lnTo>
                  <a:lnTo>
                    <a:pt x="3037" y="1759"/>
                  </a:lnTo>
                  <a:lnTo>
                    <a:pt x="3035" y="1759"/>
                  </a:lnTo>
                  <a:lnTo>
                    <a:pt x="3034" y="1759"/>
                  </a:lnTo>
                  <a:lnTo>
                    <a:pt x="3033" y="1759"/>
                  </a:lnTo>
                  <a:lnTo>
                    <a:pt x="3032" y="1759"/>
                  </a:lnTo>
                  <a:lnTo>
                    <a:pt x="3030" y="1759"/>
                  </a:lnTo>
                  <a:lnTo>
                    <a:pt x="3029" y="1759"/>
                  </a:lnTo>
                  <a:lnTo>
                    <a:pt x="3029" y="1760"/>
                  </a:lnTo>
                  <a:lnTo>
                    <a:pt x="3029" y="1761"/>
                  </a:lnTo>
                  <a:lnTo>
                    <a:pt x="3029" y="1763"/>
                  </a:lnTo>
                  <a:lnTo>
                    <a:pt x="3029" y="1764"/>
                  </a:lnTo>
                  <a:lnTo>
                    <a:pt x="3029" y="1765"/>
                  </a:lnTo>
                  <a:lnTo>
                    <a:pt x="3029" y="1766"/>
                  </a:lnTo>
                  <a:lnTo>
                    <a:pt x="3029" y="1767"/>
                  </a:lnTo>
                  <a:lnTo>
                    <a:pt x="3029" y="1769"/>
                  </a:lnTo>
                  <a:lnTo>
                    <a:pt x="3028" y="1770"/>
                  </a:lnTo>
                  <a:lnTo>
                    <a:pt x="3027" y="1771"/>
                  </a:lnTo>
                  <a:lnTo>
                    <a:pt x="3026" y="1771"/>
                  </a:lnTo>
                  <a:lnTo>
                    <a:pt x="3024" y="1771"/>
                  </a:lnTo>
                  <a:lnTo>
                    <a:pt x="3023" y="1771"/>
                  </a:lnTo>
                  <a:lnTo>
                    <a:pt x="3022" y="1771"/>
                  </a:lnTo>
                  <a:lnTo>
                    <a:pt x="3021" y="1771"/>
                  </a:lnTo>
                  <a:lnTo>
                    <a:pt x="3018" y="1771"/>
                  </a:lnTo>
                  <a:lnTo>
                    <a:pt x="3015" y="1771"/>
                  </a:lnTo>
                  <a:lnTo>
                    <a:pt x="3011" y="1771"/>
                  </a:lnTo>
                  <a:lnTo>
                    <a:pt x="3015" y="1778"/>
                  </a:lnTo>
                  <a:lnTo>
                    <a:pt x="3018" y="1785"/>
                  </a:lnTo>
                  <a:lnTo>
                    <a:pt x="3022" y="1787"/>
                  </a:lnTo>
                  <a:lnTo>
                    <a:pt x="3024" y="1788"/>
                  </a:lnTo>
                  <a:lnTo>
                    <a:pt x="3039" y="1787"/>
                  </a:lnTo>
                  <a:lnTo>
                    <a:pt x="3052" y="1783"/>
                  </a:lnTo>
                  <a:lnTo>
                    <a:pt x="3055" y="1785"/>
                  </a:lnTo>
                  <a:lnTo>
                    <a:pt x="3057" y="1787"/>
                  </a:lnTo>
                  <a:lnTo>
                    <a:pt x="3060" y="1791"/>
                  </a:lnTo>
                  <a:lnTo>
                    <a:pt x="3060" y="1793"/>
                  </a:lnTo>
                  <a:lnTo>
                    <a:pt x="3060" y="1798"/>
                  </a:lnTo>
                  <a:lnTo>
                    <a:pt x="3059" y="1802"/>
                  </a:lnTo>
                  <a:lnTo>
                    <a:pt x="3055" y="1803"/>
                  </a:lnTo>
                  <a:lnTo>
                    <a:pt x="3051" y="1804"/>
                  </a:lnTo>
                  <a:lnTo>
                    <a:pt x="3050" y="1805"/>
                  </a:lnTo>
                  <a:lnTo>
                    <a:pt x="3048" y="1808"/>
                  </a:lnTo>
                  <a:lnTo>
                    <a:pt x="3045" y="1811"/>
                  </a:lnTo>
                  <a:lnTo>
                    <a:pt x="3040" y="1811"/>
                  </a:lnTo>
                  <a:lnTo>
                    <a:pt x="3026" y="1810"/>
                  </a:lnTo>
                  <a:lnTo>
                    <a:pt x="3012" y="1809"/>
                  </a:lnTo>
                  <a:lnTo>
                    <a:pt x="3011" y="1809"/>
                  </a:lnTo>
                  <a:lnTo>
                    <a:pt x="3007" y="1810"/>
                  </a:lnTo>
                  <a:lnTo>
                    <a:pt x="3006" y="1810"/>
                  </a:lnTo>
                  <a:lnTo>
                    <a:pt x="3006" y="1811"/>
                  </a:lnTo>
                  <a:lnTo>
                    <a:pt x="3007" y="1811"/>
                  </a:lnTo>
                  <a:lnTo>
                    <a:pt x="3010" y="1813"/>
                  </a:lnTo>
                  <a:lnTo>
                    <a:pt x="3010" y="1814"/>
                  </a:lnTo>
                  <a:lnTo>
                    <a:pt x="3010" y="1815"/>
                  </a:lnTo>
                  <a:lnTo>
                    <a:pt x="3007" y="1816"/>
                  </a:lnTo>
                  <a:lnTo>
                    <a:pt x="3006" y="1815"/>
                  </a:lnTo>
                  <a:lnTo>
                    <a:pt x="3005" y="1815"/>
                  </a:lnTo>
                  <a:lnTo>
                    <a:pt x="3003" y="1813"/>
                  </a:lnTo>
                  <a:lnTo>
                    <a:pt x="3001" y="1811"/>
                  </a:lnTo>
                  <a:lnTo>
                    <a:pt x="3000" y="1811"/>
                  </a:lnTo>
                  <a:lnTo>
                    <a:pt x="2999" y="1818"/>
                  </a:lnTo>
                  <a:lnTo>
                    <a:pt x="2999" y="1820"/>
                  </a:lnTo>
                  <a:lnTo>
                    <a:pt x="2999" y="1823"/>
                  </a:lnTo>
                  <a:lnTo>
                    <a:pt x="2999" y="1824"/>
                  </a:lnTo>
                  <a:lnTo>
                    <a:pt x="2999" y="1825"/>
                  </a:lnTo>
                  <a:lnTo>
                    <a:pt x="2999" y="1827"/>
                  </a:lnTo>
                  <a:lnTo>
                    <a:pt x="2999" y="1829"/>
                  </a:lnTo>
                  <a:lnTo>
                    <a:pt x="2999" y="1830"/>
                  </a:lnTo>
                  <a:lnTo>
                    <a:pt x="2999" y="1832"/>
                  </a:lnTo>
                  <a:lnTo>
                    <a:pt x="2999" y="1835"/>
                  </a:lnTo>
                  <a:lnTo>
                    <a:pt x="2999" y="1836"/>
                  </a:lnTo>
                  <a:lnTo>
                    <a:pt x="2997" y="1837"/>
                  </a:lnTo>
                  <a:lnTo>
                    <a:pt x="2995" y="1836"/>
                  </a:lnTo>
                  <a:lnTo>
                    <a:pt x="2994" y="1836"/>
                  </a:lnTo>
                  <a:lnTo>
                    <a:pt x="2994" y="1835"/>
                  </a:lnTo>
                  <a:lnTo>
                    <a:pt x="2992" y="1832"/>
                  </a:lnTo>
                  <a:lnTo>
                    <a:pt x="2991" y="1831"/>
                  </a:lnTo>
                  <a:lnTo>
                    <a:pt x="2990" y="1830"/>
                  </a:lnTo>
                  <a:lnTo>
                    <a:pt x="2989" y="1830"/>
                  </a:lnTo>
                  <a:lnTo>
                    <a:pt x="2988" y="1829"/>
                  </a:lnTo>
                  <a:lnTo>
                    <a:pt x="2986" y="1827"/>
                  </a:lnTo>
                  <a:lnTo>
                    <a:pt x="2985" y="1827"/>
                  </a:lnTo>
                  <a:lnTo>
                    <a:pt x="2985" y="1826"/>
                  </a:lnTo>
                  <a:lnTo>
                    <a:pt x="2984" y="1826"/>
                  </a:lnTo>
                  <a:lnTo>
                    <a:pt x="2983" y="1826"/>
                  </a:lnTo>
                  <a:lnTo>
                    <a:pt x="2981" y="1826"/>
                  </a:lnTo>
                  <a:lnTo>
                    <a:pt x="2980" y="1826"/>
                  </a:lnTo>
                  <a:lnTo>
                    <a:pt x="2980" y="1827"/>
                  </a:lnTo>
                  <a:lnTo>
                    <a:pt x="2980" y="1829"/>
                  </a:lnTo>
                  <a:lnTo>
                    <a:pt x="2980" y="1831"/>
                  </a:lnTo>
                  <a:lnTo>
                    <a:pt x="2980" y="1832"/>
                  </a:lnTo>
                  <a:lnTo>
                    <a:pt x="2980" y="1835"/>
                  </a:lnTo>
                  <a:lnTo>
                    <a:pt x="2980" y="1836"/>
                  </a:lnTo>
                  <a:lnTo>
                    <a:pt x="2979" y="1837"/>
                  </a:lnTo>
                  <a:lnTo>
                    <a:pt x="2979" y="1838"/>
                  </a:lnTo>
                  <a:lnTo>
                    <a:pt x="2979" y="1840"/>
                  </a:lnTo>
                  <a:lnTo>
                    <a:pt x="2978" y="1841"/>
                  </a:lnTo>
                  <a:lnTo>
                    <a:pt x="2975" y="1842"/>
                  </a:lnTo>
                  <a:lnTo>
                    <a:pt x="2974" y="1842"/>
                  </a:lnTo>
                  <a:lnTo>
                    <a:pt x="2972" y="1842"/>
                  </a:lnTo>
                  <a:lnTo>
                    <a:pt x="2970" y="1842"/>
                  </a:lnTo>
                  <a:lnTo>
                    <a:pt x="2969" y="1842"/>
                  </a:lnTo>
                  <a:lnTo>
                    <a:pt x="2967" y="1842"/>
                  </a:lnTo>
                  <a:lnTo>
                    <a:pt x="2966" y="1842"/>
                  </a:lnTo>
                  <a:lnTo>
                    <a:pt x="2964" y="1841"/>
                  </a:lnTo>
                  <a:lnTo>
                    <a:pt x="2963" y="1840"/>
                  </a:lnTo>
                  <a:lnTo>
                    <a:pt x="2962" y="1838"/>
                  </a:lnTo>
                  <a:lnTo>
                    <a:pt x="2961" y="1837"/>
                  </a:lnTo>
                  <a:lnTo>
                    <a:pt x="2959" y="1835"/>
                  </a:lnTo>
                  <a:lnTo>
                    <a:pt x="2958" y="1832"/>
                  </a:lnTo>
                  <a:lnTo>
                    <a:pt x="2956" y="1832"/>
                  </a:lnTo>
                  <a:lnTo>
                    <a:pt x="2955" y="1832"/>
                  </a:lnTo>
                  <a:lnTo>
                    <a:pt x="2952" y="1834"/>
                  </a:lnTo>
                  <a:lnTo>
                    <a:pt x="2950" y="1835"/>
                  </a:lnTo>
                  <a:lnTo>
                    <a:pt x="2946" y="1838"/>
                  </a:lnTo>
                  <a:lnTo>
                    <a:pt x="2941" y="1842"/>
                  </a:lnTo>
                  <a:lnTo>
                    <a:pt x="2934" y="1847"/>
                  </a:lnTo>
                  <a:lnTo>
                    <a:pt x="2925" y="1853"/>
                  </a:lnTo>
                  <a:lnTo>
                    <a:pt x="2908" y="1862"/>
                  </a:lnTo>
                  <a:lnTo>
                    <a:pt x="2896" y="1868"/>
                  </a:lnTo>
                  <a:lnTo>
                    <a:pt x="2888" y="1878"/>
                  </a:lnTo>
                  <a:lnTo>
                    <a:pt x="2882" y="1887"/>
                  </a:lnTo>
                  <a:lnTo>
                    <a:pt x="2882" y="1892"/>
                  </a:lnTo>
                  <a:lnTo>
                    <a:pt x="2880" y="1896"/>
                  </a:lnTo>
                  <a:lnTo>
                    <a:pt x="2877" y="1900"/>
                  </a:lnTo>
                  <a:lnTo>
                    <a:pt x="2875" y="1903"/>
                  </a:lnTo>
                  <a:lnTo>
                    <a:pt x="2869" y="1909"/>
                  </a:lnTo>
                  <a:lnTo>
                    <a:pt x="2862" y="1916"/>
                  </a:lnTo>
                  <a:lnTo>
                    <a:pt x="2857" y="1923"/>
                  </a:lnTo>
                  <a:lnTo>
                    <a:pt x="2851" y="1930"/>
                  </a:lnTo>
                  <a:lnTo>
                    <a:pt x="2844" y="1935"/>
                  </a:lnTo>
                  <a:lnTo>
                    <a:pt x="2838" y="1941"/>
                  </a:lnTo>
                  <a:lnTo>
                    <a:pt x="2833" y="1949"/>
                  </a:lnTo>
                  <a:lnTo>
                    <a:pt x="2827" y="1960"/>
                  </a:lnTo>
                  <a:lnTo>
                    <a:pt x="2824" y="1966"/>
                  </a:lnTo>
                  <a:lnTo>
                    <a:pt x="2820" y="1971"/>
                  </a:lnTo>
                  <a:lnTo>
                    <a:pt x="2815" y="1974"/>
                  </a:lnTo>
                  <a:lnTo>
                    <a:pt x="2811" y="1975"/>
                  </a:lnTo>
                  <a:lnTo>
                    <a:pt x="2804" y="1973"/>
                  </a:lnTo>
                  <a:lnTo>
                    <a:pt x="2794" y="1969"/>
                  </a:lnTo>
                  <a:lnTo>
                    <a:pt x="2786" y="1966"/>
                  </a:lnTo>
                  <a:lnTo>
                    <a:pt x="2781" y="1962"/>
                  </a:lnTo>
                  <a:lnTo>
                    <a:pt x="2773" y="1958"/>
                  </a:lnTo>
                  <a:lnTo>
                    <a:pt x="2766" y="1955"/>
                  </a:lnTo>
                  <a:lnTo>
                    <a:pt x="2764" y="1946"/>
                  </a:lnTo>
                  <a:lnTo>
                    <a:pt x="2758" y="1931"/>
                  </a:lnTo>
                  <a:lnTo>
                    <a:pt x="2755" y="1927"/>
                  </a:lnTo>
                  <a:lnTo>
                    <a:pt x="2753" y="1923"/>
                  </a:lnTo>
                  <a:lnTo>
                    <a:pt x="2751" y="1924"/>
                  </a:lnTo>
                  <a:lnTo>
                    <a:pt x="2750" y="1925"/>
                  </a:lnTo>
                  <a:lnTo>
                    <a:pt x="2750" y="1928"/>
                  </a:lnTo>
                  <a:lnTo>
                    <a:pt x="2750" y="1931"/>
                  </a:lnTo>
                  <a:lnTo>
                    <a:pt x="2750" y="1938"/>
                  </a:lnTo>
                  <a:lnTo>
                    <a:pt x="2750" y="1941"/>
                  </a:lnTo>
                  <a:lnTo>
                    <a:pt x="2753" y="1945"/>
                  </a:lnTo>
                  <a:lnTo>
                    <a:pt x="2758" y="1947"/>
                  </a:lnTo>
                  <a:lnTo>
                    <a:pt x="2762" y="1951"/>
                  </a:lnTo>
                  <a:lnTo>
                    <a:pt x="2766" y="1955"/>
                  </a:lnTo>
                  <a:lnTo>
                    <a:pt x="2767" y="1958"/>
                  </a:lnTo>
                  <a:lnTo>
                    <a:pt x="2767" y="1962"/>
                  </a:lnTo>
                  <a:lnTo>
                    <a:pt x="2765" y="1969"/>
                  </a:lnTo>
                  <a:lnTo>
                    <a:pt x="2760" y="1978"/>
                  </a:lnTo>
                  <a:lnTo>
                    <a:pt x="2759" y="1985"/>
                  </a:lnTo>
                  <a:lnTo>
                    <a:pt x="2759" y="1993"/>
                  </a:lnTo>
                  <a:lnTo>
                    <a:pt x="2758" y="1996"/>
                  </a:lnTo>
                  <a:lnTo>
                    <a:pt x="2758" y="2000"/>
                  </a:lnTo>
                  <a:lnTo>
                    <a:pt x="2756" y="2004"/>
                  </a:lnTo>
                  <a:lnTo>
                    <a:pt x="2754" y="2006"/>
                  </a:lnTo>
                  <a:lnTo>
                    <a:pt x="2746" y="2011"/>
                  </a:lnTo>
                  <a:lnTo>
                    <a:pt x="2738" y="2016"/>
                  </a:lnTo>
                  <a:lnTo>
                    <a:pt x="2729" y="2020"/>
                  </a:lnTo>
                  <a:lnTo>
                    <a:pt x="2721" y="2022"/>
                  </a:lnTo>
                  <a:lnTo>
                    <a:pt x="2710" y="2027"/>
                  </a:lnTo>
                  <a:lnTo>
                    <a:pt x="2699" y="2031"/>
                  </a:lnTo>
                  <a:lnTo>
                    <a:pt x="2695" y="2032"/>
                  </a:lnTo>
                  <a:lnTo>
                    <a:pt x="2691" y="2034"/>
                  </a:lnTo>
                  <a:lnTo>
                    <a:pt x="2690" y="2037"/>
                  </a:lnTo>
                  <a:lnTo>
                    <a:pt x="2688" y="2039"/>
                  </a:lnTo>
                  <a:lnTo>
                    <a:pt x="2688" y="2043"/>
                  </a:lnTo>
                  <a:lnTo>
                    <a:pt x="2688" y="2045"/>
                  </a:lnTo>
                  <a:lnTo>
                    <a:pt x="2689" y="2049"/>
                  </a:lnTo>
                  <a:lnTo>
                    <a:pt x="2691" y="2051"/>
                  </a:lnTo>
                  <a:lnTo>
                    <a:pt x="2693" y="2055"/>
                  </a:lnTo>
                  <a:lnTo>
                    <a:pt x="2693" y="2060"/>
                  </a:lnTo>
                  <a:lnTo>
                    <a:pt x="2691" y="2067"/>
                  </a:lnTo>
                  <a:lnTo>
                    <a:pt x="2690" y="2075"/>
                  </a:lnTo>
                  <a:lnTo>
                    <a:pt x="2688" y="2088"/>
                  </a:lnTo>
                  <a:lnTo>
                    <a:pt x="2685" y="2097"/>
                  </a:lnTo>
                  <a:lnTo>
                    <a:pt x="2680" y="2099"/>
                  </a:lnTo>
                  <a:lnTo>
                    <a:pt x="2674" y="2104"/>
                  </a:lnTo>
                  <a:lnTo>
                    <a:pt x="2666" y="2105"/>
                  </a:lnTo>
                  <a:lnTo>
                    <a:pt x="2657" y="2105"/>
                  </a:lnTo>
                  <a:lnTo>
                    <a:pt x="2641" y="2114"/>
                  </a:lnTo>
                  <a:lnTo>
                    <a:pt x="2623" y="2122"/>
                  </a:lnTo>
                  <a:lnTo>
                    <a:pt x="2617" y="2122"/>
                  </a:lnTo>
                  <a:lnTo>
                    <a:pt x="2611" y="2124"/>
                  </a:lnTo>
                  <a:lnTo>
                    <a:pt x="2606" y="2126"/>
                  </a:lnTo>
                  <a:lnTo>
                    <a:pt x="2602" y="2130"/>
                  </a:lnTo>
                  <a:lnTo>
                    <a:pt x="2598" y="2137"/>
                  </a:lnTo>
                  <a:lnTo>
                    <a:pt x="2594" y="2142"/>
                  </a:lnTo>
                  <a:lnTo>
                    <a:pt x="2591" y="2144"/>
                  </a:lnTo>
                  <a:lnTo>
                    <a:pt x="2587" y="2146"/>
                  </a:lnTo>
                  <a:lnTo>
                    <a:pt x="2583" y="2147"/>
                  </a:lnTo>
                  <a:lnTo>
                    <a:pt x="2576" y="2147"/>
                  </a:lnTo>
                  <a:lnTo>
                    <a:pt x="2578" y="2149"/>
                  </a:lnTo>
                  <a:lnTo>
                    <a:pt x="2586" y="2152"/>
                  </a:lnTo>
                  <a:lnTo>
                    <a:pt x="2591" y="2153"/>
                  </a:lnTo>
                  <a:lnTo>
                    <a:pt x="2596" y="2154"/>
                  </a:lnTo>
                  <a:lnTo>
                    <a:pt x="2601" y="2153"/>
                  </a:lnTo>
                  <a:lnTo>
                    <a:pt x="2605" y="2149"/>
                  </a:lnTo>
                  <a:lnTo>
                    <a:pt x="2609" y="2147"/>
                  </a:lnTo>
                  <a:lnTo>
                    <a:pt x="2613" y="2147"/>
                  </a:lnTo>
                  <a:lnTo>
                    <a:pt x="2617" y="2149"/>
                  </a:lnTo>
                  <a:lnTo>
                    <a:pt x="2619" y="2151"/>
                  </a:lnTo>
                  <a:lnTo>
                    <a:pt x="2622" y="2153"/>
                  </a:lnTo>
                  <a:lnTo>
                    <a:pt x="2624" y="2152"/>
                  </a:lnTo>
                  <a:lnTo>
                    <a:pt x="2625" y="2151"/>
                  </a:lnTo>
                  <a:lnTo>
                    <a:pt x="2628" y="2148"/>
                  </a:lnTo>
                  <a:lnTo>
                    <a:pt x="2631" y="2143"/>
                  </a:lnTo>
                  <a:lnTo>
                    <a:pt x="2636" y="2141"/>
                  </a:lnTo>
                  <a:lnTo>
                    <a:pt x="2644" y="2141"/>
                  </a:lnTo>
                  <a:lnTo>
                    <a:pt x="2651" y="2141"/>
                  </a:lnTo>
                  <a:lnTo>
                    <a:pt x="2653" y="2141"/>
                  </a:lnTo>
                  <a:lnTo>
                    <a:pt x="2656" y="2143"/>
                  </a:lnTo>
                  <a:lnTo>
                    <a:pt x="2657" y="2146"/>
                  </a:lnTo>
                  <a:lnTo>
                    <a:pt x="2658" y="2148"/>
                  </a:lnTo>
                  <a:lnTo>
                    <a:pt x="2651" y="2162"/>
                  </a:lnTo>
                  <a:lnTo>
                    <a:pt x="2645" y="2170"/>
                  </a:lnTo>
                  <a:lnTo>
                    <a:pt x="2647" y="2171"/>
                  </a:lnTo>
                  <a:lnTo>
                    <a:pt x="2650" y="2174"/>
                  </a:lnTo>
                  <a:lnTo>
                    <a:pt x="2652" y="2177"/>
                  </a:lnTo>
                  <a:lnTo>
                    <a:pt x="2653" y="2181"/>
                  </a:lnTo>
                  <a:lnTo>
                    <a:pt x="2657" y="2188"/>
                  </a:lnTo>
                  <a:lnTo>
                    <a:pt x="2658" y="2192"/>
                  </a:lnTo>
                  <a:lnTo>
                    <a:pt x="2658" y="2207"/>
                  </a:lnTo>
                  <a:lnTo>
                    <a:pt x="2657" y="2220"/>
                  </a:lnTo>
                  <a:lnTo>
                    <a:pt x="2655" y="2234"/>
                  </a:lnTo>
                  <a:lnTo>
                    <a:pt x="2651" y="2246"/>
                  </a:lnTo>
                  <a:lnTo>
                    <a:pt x="2647" y="2251"/>
                  </a:lnTo>
                  <a:lnTo>
                    <a:pt x="2641" y="2255"/>
                  </a:lnTo>
                  <a:lnTo>
                    <a:pt x="2634" y="2258"/>
                  </a:lnTo>
                  <a:lnTo>
                    <a:pt x="2625" y="2262"/>
                  </a:lnTo>
                  <a:lnTo>
                    <a:pt x="2617" y="2266"/>
                  </a:lnTo>
                  <a:lnTo>
                    <a:pt x="2608" y="2269"/>
                  </a:lnTo>
                  <a:lnTo>
                    <a:pt x="2601" y="2273"/>
                  </a:lnTo>
                  <a:lnTo>
                    <a:pt x="2596" y="2278"/>
                  </a:lnTo>
                  <a:lnTo>
                    <a:pt x="2587" y="2284"/>
                  </a:lnTo>
                  <a:lnTo>
                    <a:pt x="2578" y="2290"/>
                  </a:lnTo>
                  <a:lnTo>
                    <a:pt x="2567" y="2295"/>
                  </a:lnTo>
                  <a:lnTo>
                    <a:pt x="2556" y="2302"/>
                  </a:lnTo>
                  <a:lnTo>
                    <a:pt x="2546" y="2304"/>
                  </a:lnTo>
                  <a:lnTo>
                    <a:pt x="2537" y="2305"/>
                  </a:lnTo>
                  <a:lnTo>
                    <a:pt x="2535" y="2306"/>
                  </a:lnTo>
                  <a:lnTo>
                    <a:pt x="2534" y="2307"/>
                  </a:lnTo>
                  <a:lnTo>
                    <a:pt x="2534" y="2308"/>
                  </a:lnTo>
                  <a:lnTo>
                    <a:pt x="2534" y="2311"/>
                  </a:lnTo>
                  <a:lnTo>
                    <a:pt x="2534" y="2316"/>
                  </a:lnTo>
                  <a:lnTo>
                    <a:pt x="2535" y="2319"/>
                  </a:lnTo>
                  <a:lnTo>
                    <a:pt x="2536" y="2323"/>
                  </a:lnTo>
                  <a:lnTo>
                    <a:pt x="2538" y="2327"/>
                  </a:lnTo>
                  <a:lnTo>
                    <a:pt x="2542" y="2329"/>
                  </a:lnTo>
                  <a:lnTo>
                    <a:pt x="2547" y="2332"/>
                  </a:lnTo>
                  <a:lnTo>
                    <a:pt x="2559" y="2334"/>
                  </a:lnTo>
                  <a:lnTo>
                    <a:pt x="2568" y="2335"/>
                  </a:lnTo>
                  <a:lnTo>
                    <a:pt x="2575" y="2326"/>
                  </a:lnTo>
                  <a:lnTo>
                    <a:pt x="2583" y="2316"/>
                  </a:lnTo>
                  <a:lnTo>
                    <a:pt x="2597" y="2313"/>
                  </a:lnTo>
                  <a:lnTo>
                    <a:pt x="2611" y="2310"/>
                  </a:lnTo>
                  <a:lnTo>
                    <a:pt x="2614" y="2307"/>
                  </a:lnTo>
                  <a:lnTo>
                    <a:pt x="2618" y="2305"/>
                  </a:lnTo>
                  <a:lnTo>
                    <a:pt x="2624" y="2302"/>
                  </a:lnTo>
                  <a:lnTo>
                    <a:pt x="2629" y="2300"/>
                  </a:lnTo>
                  <a:lnTo>
                    <a:pt x="2641" y="2297"/>
                  </a:lnTo>
                  <a:lnTo>
                    <a:pt x="2653" y="2297"/>
                  </a:lnTo>
                  <a:lnTo>
                    <a:pt x="2663" y="2294"/>
                  </a:lnTo>
                  <a:lnTo>
                    <a:pt x="2674" y="2286"/>
                  </a:lnTo>
                  <a:lnTo>
                    <a:pt x="2679" y="2285"/>
                  </a:lnTo>
                  <a:lnTo>
                    <a:pt x="2683" y="2285"/>
                  </a:lnTo>
                  <a:lnTo>
                    <a:pt x="2685" y="2286"/>
                  </a:lnTo>
                  <a:lnTo>
                    <a:pt x="2687" y="2289"/>
                  </a:lnTo>
                  <a:lnTo>
                    <a:pt x="2687" y="2291"/>
                  </a:lnTo>
                  <a:lnTo>
                    <a:pt x="2687" y="2296"/>
                  </a:lnTo>
                  <a:lnTo>
                    <a:pt x="2694" y="2292"/>
                  </a:lnTo>
                  <a:lnTo>
                    <a:pt x="2702" y="2286"/>
                  </a:lnTo>
                  <a:lnTo>
                    <a:pt x="2704" y="2302"/>
                  </a:lnTo>
                  <a:lnTo>
                    <a:pt x="2704" y="2317"/>
                  </a:lnTo>
                  <a:lnTo>
                    <a:pt x="2704" y="2332"/>
                  </a:lnTo>
                  <a:lnTo>
                    <a:pt x="2700" y="2348"/>
                  </a:lnTo>
                  <a:lnTo>
                    <a:pt x="2694" y="2363"/>
                  </a:lnTo>
                  <a:lnTo>
                    <a:pt x="2688" y="2378"/>
                  </a:lnTo>
                  <a:lnTo>
                    <a:pt x="2684" y="2384"/>
                  </a:lnTo>
                  <a:lnTo>
                    <a:pt x="2683" y="2393"/>
                  </a:lnTo>
                  <a:lnTo>
                    <a:pt x="2680" y="2401"/>
                  </a:lnTo>
                  <a:lnTo>
                    <a:pt x="2680" y="2410"/>
                  </a:lnTo>
                  <a:lnTo>
                    <a:pt x="2679" y="2415"/>
                  </a:lnTo>
                  <a:lnTo>
                    <a:pt x="2677" y="2420"/>
                  </a:lnTo>
                  <a:lnTo>
                    <a:pt x="2674" y="2422"/>
                  </a:lnTo>
                  <a:lnTo>
                    <a:pt x="2671" y="2425"/>
                  </a:lnTo>
                  <a:lnTo>
                    <a:pt x="2666" y="2425"/>
                  </a:lnTo>
                  <a:lnTo>
                    <a:pt x="2663" y="2422"/>
                  </a:lnTo>
                  <a:lnTo>
                    <a:pt x="2661" y="2419"/>
                  </a:lnTo>
                  <a:lnTo>
                    <a:pt x="2660" y="2411"/>
                  </a:lnTo>
                  <a:lnTo>
                    <a:pt x="2660" y="2409"/>
                  </a:lnTo>
                  <a:lnTo>
                    <a:pt x="2658" y="2408"/>
                  </a:lnTo>
                  <a:lnTo>
                    <a:pt x="2657" y="2405"/>
                  </a:lnTo>
                  <a:lnTo>
                    <a:pt x="2655" y="2405"/>
                  </a:lnTo>
                  <a:lnTo>
                    <a:pt x="2650" y="2404"/>
                  </a:lnTo>
                  <a:lnTo>
                    <a:pt x="2645" y="2404"/>
                  </a:lnTo>
                  <a:lnTo>
                    <a:pt x="2631" y="2406"/>
                  </a:lnTo>
                  <a:lnTo>
                    <a:pt x="2620" y="2408"/>
                  </a:lnTo>
                  <a:lnTo>
                    <a:pt x="2614" y="2409"/>
                  </a:lnTo>
                  <a:lnTo>
                    <a:pt x="2612" y="2409"/>
                  </a:lnTo>
                  <a:lnTo>
                    <a:pt x="2613" y="2411"/>
                  </a:lnTo>
                  <a:lnTo>
                    <a:pt x="2617" y="2412"/>
                  </a:lnTo>
                  <a:lnTo>
                    <a:pt x="2622" y="2415"/>
                  </a:lnTo>
                  <a:lnTo>
                    <a:pt x="2627" y="2417"/>
                  </a:lnTo>
                  <a:lnTo>
                    <a:pt x="2629" y="2421"/>
                  </a:lnTo>
                  <a:lnTo>
                    <a:pt x="2630" y="2423"/>
                  </a:lnTo>
                  <a:lnTo>
                    <a:pt x="2625" y="2436"/>
                  </a:lnTo>
                  <a:lnTo>
                    <a:pt x="2623" y="2447"/>
                  </a:lnTo>
                  <a:lnTo>
                    <a:pt x="2623" y="2456"/>
                  </a:lnTo>
                  <a:lnTo>
                    <a:pt x="2624" y="2466"/>
                  </a:lnTo>
                  <a:lnTo>
                    <a:pt x="2628" y="2487"/>
                  </a:lnTo>
                  <a:lnTo>
                    <a:pt x="2631" y="2508"/>
                  </a:lnTo>
                  <a:lnTo>
                    <a:pt x="2630" y="2515"/>
                  </a:lnTo>
                  <a:lnTo>
                    <a:pt x="2628" y="2521"/>
                  </a:lnTo>
                  <a:lnTo>
                    <a:pt x="2625" y="2527"/>
                  </a:lnTo>
                  <a:lnTo>
                    <a:pt x="2622" y="2534"/>
                  </a:lnTo>
                  <a:lnTo>
                    <a:pt x="2619" y="2543"/>
                  </a:lnTo>
                  <a:lnTo>
                    <a:pt x="2619" y="2556"/>
                  </a:lnTo>
                  <a:lnTo>
                    <a:pt x="2617" y="2561"/>
                  </a:lnTo>
                  <a:lnTo>
                    <a:pt x="2616" y="2565"/>
                  </a:lnTo>
                  <a:lnTo>
                    <a:pt x="2613" y="2570"/>
                  </a:lnTo>
                  <a:lnTo>
                    <a:pt x="2609" y="2574"/>
                  </a:lnTo>
                  <a:lnTo>
                    <a:pt x="2606" y="2576"/>
                  </a:lnTo>
                  <a:lnTo>
                    <a:pt x="2601" y="2579"/>
                  </a:lnTo>
                  <a:lnTo>
                    <a:pt x="2595" y="2580"/>
                  </a:lnTo>
                  <a:lnTo>
                    <a:pt x="2587" y="2580"/>
                  </a:lnTo>
                  <a:lnTo>
                    <a:pt x="2583" y="2579"/>
                  </a:lnTo>
                  <a:lnTo>
                    <a:pt x="2574" y="2576"/>
                  </a:lnTo>
                  <a:lnTo>
                    <a:pt x="2570" y="2574"/>
                  </a:lnTo>
                  <a:lnTo>
                    <a:pt x="2568" y="2573"/>
                  </a:lnTo>
                  <a:lnTo>
                    <a:pt x="2565" y="2570"/>
                  </a:lnTo>
                  <a:lnTo>
                    <a:pt x="2564" y="2567"/>
                  </a:lnTo>
                  <a:lnTo>
                    <a:pt x="2558" y="2552"/>
                  </a:lnTo>
                  <a:lnTo>
                    <a:pt x="2552" y="2536"/>
                  </a:lnTo>
                  <a:lnTo>
                    <a:pt x="2552" y="2532"/>
                  </a:lnTo>
                  <a:lnTo>
                    <a:pt x="2553" y="2525"/>
                  </a:lnTo>
                  <a:lnTo>
                    <a:pt x="2552" y="2521"/>
                  </a:lnTo>
                  <a:lnTo>
                    <a:pt x="2552" y="2518"/>
                  </a:lnTo>
                  <a:lnTo>
                    <a:pt x="2551" y="2516"/>
                  </a:lnTo>
                  <a:lnTo>
                    <a:pt x="2548" y="2516"/>
                  </a:lnTo>
                  <a:lnTo>
                    <a:pt x="2546" y="2518"/>
                  </a:lnTo>
                  <a:lnTo>
                    <a:pt x="2543" y="2521"/>
                  </a:lnTo>
                  <a:lnTo>
                    <a:pt x="2542" y="2525"/>
                  </a:lnTo>
                  <a:lnTo>
                    <a:pt x="2540" y="2529"/>
                  </a:lnTo>
                  <a:lnTo>
                    <a:pt x="2537" y="2537"/>
                  </a:lnTo>
                  <a:lnTo>
                    <a:pt x="2535" y="2542"/>
                  </a:lnTo>
                  <a:lnTo>
                    <a:pt x="2532" y="2546"/>
                  </a:lnTo>
                  <a:lnTo>
                    <a:pt x="2529" y="2553"/>
                  </a:lnTo>
                  <a:lnTo>
                    <a:pt x="2529" y="2557"/>
                  </a:lnTo>
                  <a:lnTo>
                    <a:pt x="2529" y="2561"/>
                  </a:lnTo>
                  <a:lnTo>
                    <a:pt x="2530" y="2564"/>
                  </a:lnTo>
                  <a:lnTo>
                    <a:pt x="2532" y="2565"/>
                  </a:lnTo>
                  <a:lnTo>
                    <a:pt x="2540" y="2567"/>
                  </a:lnTo>
                  <a:lnTo>
                    <a:pt x="2548" y="2565"/>
                  </a:lnTo>
                  <a:lnTo>
                    <a:pt x="2552" y="2567"/>
                  </a:lnTo>
                  <a:lnTo>
                    <a:pt x="2556" y="2568"/>
                  </a:lnTo>
                  <a:lnTo>
                    <a:pt x="2560" y="2570"/>
                  </a:lnTo>
                  <a:lnTo>
                    <a:pt x="2564" y="2576"/>
                  </a:lnTo>
                  <a:lnTo>
                    <a:pt x="2568" y="2583"/>
                  </a:lnTo>
                  <a:lnTo>
                    <a:pt x="2573" y="2592"/>
                  </a:lnTo>
                  <a:lnTo>
                    <a:pt x="2575" y="2597"/>
                  </a:lnTo>
                  <a:lnTo>
                    <a:pt x="2578" y="2601"/>
                  </a:lnTo>
                  <a:lnTo>
                    <a:pt x="2580" y="2603"/>
                  </a:lnTo>
                  <a:lnTo>
                    <a:pt x="2583" y="2605"/>
                  </a:lnTo>
                  <a:lnTo>
                    <a:pt x="2587" y="2607"/>
                  </a:lnTo>
                  <a:lnTo>
                    <a:pt x="2592" y="2611"/>
                  </a:lnTo>
                  <a:lnTo>
                    <a:pt x="2594" y="2612"/>
                  </a:lnTo>
                  <a:lnTo>
                    <a:pt x="2594" y="2613"/>
                  </a:lnTo>
                  <a:lnTo>
                    <a:pt x="2592" y="2616"/>
                  </a:lnTo>
                  <a:lnTo>
                    <a:pt x="2590" y="2617"/>
                  </a:lnTo>
                  <a:lnTo>
                    <a:pt x="2583" y="2623"/>
                  </a:lnTo>
                  <a:lnTo>
                    <a:pt x="2575" y="2630"/>
                  </a:lnTo>
                  <a:lnTo>
                    <a:pt x="2569" y="2633"/>
                  </a:lnTo>
                  <a:lnTo>
                    <a:pt x="2563" y="2634"/>
                  </a:lnTo>
                  <a:lnTo>
                    <a:pt x="2563" y="2643"/>
                  </a:lnTo>
                  <a:lnTo>
                    <a:pt x="2563" y="2651"/>
                  </a:lnTo>
                  <a:lnTo>
                    <a:pt x="2557" y="2655"/>
                  </a:lnTo>
                  <a:lnTo>
                    <a:pt x="2546" y="2658"/>
                  </a:lnTo>
                  <a:lnTo>
                    <a:pt x="2543" y="2658"/>
                  </a:lnTo>
                  <a:lnTo>
                    <a:pt x="2540" y="2661"/>
                  </a:lnTo>
                  <a:lnTo>
                    <a:pt x="2537" y="2663"/>
                  </a:lnTo>
                  <a:lnTo>
                    <a:pt x="2535" y="2666"/>
                  </a:lnTo>
                  <a:lnTo>
                    <a:pt x="2530" y="2672"/>
                  </a:lnTo>
                  <a:lnTo>
                    <a:pt x="2526" y="2677"/>
                  </a:lnTo>
                  <a:lnTo>
                    <a:pt x="2523" y="2684"/>
                  </a:lnTo>
                  <a:lnTo>
                    <a:pt x="2516" y="2698"/>
                  </a:lnTo>
                  <a:lnTo>
                    <a:pt x="2510" y="2712"/>
                  </a:lnTo>
                  <a:lnTo>
                    <a:pt x="2507" y="2720"/>
                  </a:lnTo>
                  <a:lnTo>
                    <a:pt x="2499" y="2744"/>
                  </a:lnTo>
                  <a:lnTo>
                    <a:pt x="2499" y="2745"/>
                  </a:lnTo>
                  <a:lnTo>
                    <a:pt x="2498" y="2749"/>
                  </a:lnTo>
                  <a:lnTo>
                    <a:pt x="2498" y="2750"/>
                  </a:lnTo>
                  <a:lnTo>
                    <a:pt x="2498" y="2751"/>
                  </a:lnTo>
                  <a:lnTo>
                    <a:pt x="2498" y="2753"/>
                  </a:lnTo>
                  <a:lnTo>
                    <a:pt x="2498" y="2754"/>
                  </a:lnTo>
                  <a:lnTo>
                    <a:pt x="2497" y="2755"/>
                  </a:lnTo>
                  <a:lnTo>
                    <a:pt x="2496" y="2759"/>
                  </a:lnTo>
                  <a:lnTo>
                    <a:pt x="2494" y="2761"/>
                  </a:lnTo>
                  <a:lnTo>
                    <a:pt x="2493" y="2765"/>
                  </a:lnTo>
                  <a:lnTo>
                    <a:pt x="2492" y="2766"/>
                  </a:lnTo>
                  <a:lnTo>
                    <a:pt x="2489" y="2769"/>
                  </a:lnTo>
                  <a:lnTo>
                    <a:pt x="2489" y="2770"/>
                  </a:lnTo>
                  <a:lnTo>
                    <a:pt x="2488" y="2772"/>
                  </a:lnTo>
                  <a:lnTo>
                    <a:pt x="2487" y="2775"/>
                  </a:lnTo>
                  <a:lnTo>
                    <a:pt x="2487" y="2776"/>
                  </a:lnTo>
                  <a:lnTo>
                    <a:pt x="2487" y="2777"/>
                  </a:lnTo>
                  <a:lnTo>
                    <a:pt x="2486" y="2778"/>
                  </a:lnTo>
                  <a:lnTo>
                    <a:pt x="2485" y="2780"/>
                  </a:lnTo>
                  <a:lnTo>
                    <a:pt x="2483" y="2786"/>
                  </a:lnTo>
                  <a:lnTo>
                    <a:pt x="2477" y="2788"/>
                  </a:lnTo>
                  <a:lnTo>
                    <a:pt x="2469" y="2792"/>
                  </a:lnTo>
                  <a:lnTo>
                    <a:pt x="2461" y="2792"/>
                  </a:lnTo>
                  <a:lnTo>
                    <a:pt x="2453" y="2794"/>
                  </a:lnTo>
                  <a:lnTo>
                    <a:pt x="2444" y="2797"/>
                  </a:lnTo>
                  <a:lnTo>
                    <a:pt x="2438" y="2799"/>
                  </a:lnTo>
                  <a:lnTo>
                    <a:pt x="2433" y="2803"/>
                  </a:lnTo>
                  <a:lnTo>
                    <a:pt x="2430" y="2810"/>
                  </a:lnTo>
                  <a:lnTo>
                    <a:pt x="2425" y="2815"/>
                  </a:lnTo>
                  <a:lnTo>
                    <a:pt x="2417" y="2820"/>
                  </a:lnTo>
                  <a:lnTo>
                    <a:pt x="2407" y="2825"/>
                  </a:lnTo>
                  <a:lnTo>
                    <a:pt x="2396" y="2829"/>
                  </a:lnTo>
                  <a:lnTo>
                    <a:pt x="2373" y="2836"/>
                  </a:lnTo>
                  <a:lnTo>
                    <a:pt x="2355" y="2842"/>
                  </a:lnTo>
                  <a:lnTo>
                    <a:pt x="2350" y="2844"/>
                  </a:lnTo>
                  <a:lnTo>
                    <a:pt x="2348" y="2846"/>
                  </a:lnTo>
                  <a:lnTo>
                    <a:pt x="2344" y="2847"/>
                  </a:lnTo>
                  <a:lnTo>
                    <a:pt x="2341" y="2851"/>
                  </a:lnTo>
                  <a:lnTo>
                    <a:pt x="2338" y="2853"/>
                  </a:lnTo>
                  <a:lnTo>
                    <a:pt x="2333" y="2854"/>
                  </a:lnTo>
                  <a:lnTo>
                    <a:pt x="2328" y="2855"/>
                  </a:lnTo>
                  <a:lnTo>
                    <a:pt x="2324" y="2857"/>
                  </a:lnTo>
                  <a:lnTo>
                    <a:pt x="2318" y="2858"/>
                  </a:lnTo>
                  <a:lnTo>
                    <a:pt x="2313" y="2860"/>
                  </a:lnTo>
                  <a:lnTo>
                    <a:pt x="2303" y="2865"/>
                  </a:lnTo>
                  <a:lnTo>
                    <a:pt x="2297" y="2870"/>
                  </a:lnTo>
                  <a:lnTo>
                    <a:pt x="2296" y="2870"/>
                  </a:lnTo>
                  <a:lnTo>
                    <a:pt x="2295" y="2871"/>
                  </a:lnTo>
                  <a:lnTo>
                    <a:pt x="2286" y="2873"/>
                  </a:lnTo>
                  <a:lnTo>
                    <a:pt x="2278" y="2875"/>
                  </a:lnTo>
                  <a:lnTo>
                    <a:pt x="2272" y="2876"/>
                  </a:lnTo>
                  <a:lnTo>
                    <a:pt x="2268" y="2881"/>
                  </a:lnTo>
                  <a:lnTo>
                    <a:pt x="2264" y="2884"/>
                  </a:lnTo>
                  <a:lnTo>
                    <a:pt x="2261" y="2887"/>
                  </a:lnTo>
                  <a:lnTo>
                    <a:pt x="2259" y="2889"/>
                  </a:lnTo>
                  <a:lnTo>
                    <a:pt x="2259" y="2890"/>
                  </a:lnTo>
                  <a:lnTo>
                    <a:pt x="2258" y="2890"/>
                  </a:lnTo>
                  <a:lnTo>
                    <a:pt x="2257" y="2890"/>
                  </a:lnTo>
                  <a:lnTo>
                    <a:pt x="2252" y="2891"/>
                  </a:lnTo>
                  <a:lnTo>
                    <a:pt x="2245" y="2892"/>
                  </a:lnTo>
                  <a:lnTo>
                    <a:pt x="2236" y="2892"/>
                  </a:lnTo>
                  <a:lnTo>
                    <a:pt x="2228" y="2892"/>
                  </a:lnTo>
                  <a:lnTo>
                    <a:pt x="2219" y="2893"/>
                  </a:lnTo>
                  <a:lnTo>
                    <a:pt x="2212" y="2897"/>
                  </a:lnTo>
                  <a:lnTo>
                    <a:pt x="2204" y="2901"/>
                  </a:lnTo>
                  <a:lnTo>
                    <a:pt x="2196" y="2903"/>
                  </a:lnTo>
                  <a:lnTo>
                    <a:pt x="2181" y="2906"/>
                  </a:lnTo>
                  <a:lnTo>
                    <a:pt x="2168" y="2909"/>
                  </a:lnTo>
                  <a:lnTo>
                    <a:pt x="2158" y="2918"/>
                  </a:lnTo>
                  <a:lnTo>
                    <a:pt x="2144" y="2928"/>
                  </a:lnTo>
                  <a:lnTo>
                    <a:pt x="2138" y="2931"/>
                  </a:lnTo>
                  <a:lnTo>
                    <a:pt x="2131" y="2935"/>
                  </a:lnTo>
                  <a:lnTo>
                    <a:pt x="2124" y="2937"/>
                  </a:lnTo>
                  <a:lnTo>
                    <a:pt x="2117" y="2937"/>
                  </a:lnTo>
                  <a:lnTo>
                    <a:pt x="2110" y="2939"/>
                  </a:lnTo>
                  <a:lnTo>
                    <a:pt x="2104" y="2942"/>
                  </a:lnTo>
                  <a:lnTo>
                    <a:pt x="2099" y="2947"/>
                  </a:lnTo>
                  <a:lnTo>
                    <a:pt x="2094" y="2952"/>
                  </a:lnTo>
                  <a:lnTo>
                    <a:pt x="2086" y="2964"/>
                  </a:lnTo>
                  <a:lnTo>
                    <a:pt x="2078" y="2973"/>
                  </a:lnTo>
                  <a:lnTo>
                    <a:pt x="2070" y="2979"/>
                  </a:lnTo>
                  <a:lnTo>
                    <a:pt x="2057" y="2985"/>
                  </a:lnTo>
                  <a:lnTo>
                    <a:pt x="2044" y="2990"/>
                  </a:lnTo>
                  <a:lnTo>
                    <a:pt x="2034" y="2991"/>
                  </a:lnTo>
                  <a:lnTo>
                    <a:pt x="2028" y="2993"/>
                  </a:lnTo>
                  <a:lnTo>
                    <a:pt x="2020" y="2993"/>
                  </a:lnTo>
                  <a:lnTo>
                    <a:pt x="2013" y="2990"/>
                  </a:lnTo>
                  <a:lnTo>
                    <a:pt x="2007" y="2985"/>
                  </a:lnTo>
                  <a:lnTo>
                    <a:pt x="2005" y="2982"/>
                  </a:lnTo>
                  <a:lnTo>
                    <a:pt x="2005" y="2977"/>
                  </a:lnTo>
                  <a:lnTo>
                    <a:pt x="2005" y="2969"/>
                  </a:lnTo>
                  <a:lnTo>
                    <a:pt x="2006" y="2960"/>
                  </a:lnTo>
                  <a:lnTo>
                    <a:pt x="2006" y="2949"/>
                  </a:lnTo>
                  <a:lnTo>
                    <a:pt x="2006" y="2939"/>
                  </a:lnTo>
                  <a:lnTo>
                    <a:pt x="2005" y="2924"/>
                  </a:lnTo>
                  <a:lnTo>
                    <a:pt x="2004" y="2909"/>
                  </a:lnTo>
                  <a:lnTo>
                    <a:pt x="1994" y="2848"/>
                  </a:lnTo>
                  <a:lnTo>
                    <a:pt x="1999" y="2841"/>
                  </a:lnTo>
                  <a:lnTo>
                    <a:pt x="2005" y="2833"/>
                  </a:lnTo>
                  <a:lnTo>
                    <a:pt x="2007" y="2830"/>
                  </a:lnTo>
                  <a:lnTo>
                    <a:pt x="2009" y="2827"/>
                  </a:lnTo>
                  <a:lnTo>
                    <a:pt x="2009" y="2824"/>
                  </a:lnTo>
                  <a:lnTo>
                    <a:pt x="2009" y="2821"/>
                  </a:lnTo>
                  <a:lnTo>
                    <a:pt x="2009" y="2813"/>
                  </a:lnTo>
                  <a:lnTo>
                    <a:pt x="2007" y="2807"/>
                  </a:lnTo>
                  <a:lnTo>
                    <a:pt x="2005" y="2799"/>
                  </a:lnTo>
                  <a:lnTo>
                    <a:pt x="2001" y="2794"/>
                  </a:lnTo>
                  <a:lnTo>
                    <a:pt x="1996" y="2785"/>
                  </a:lnTo>
                  <a:lnTo>
                    <a:pt x="1990" y="2776"/>
                  </a:lnTo>
                  <a:lnTo>
                    <a:pt x="1988" y="2772"/>
                  </a:lnTo>
                  <a:lnTo>
                    <a:pt x="1985" y="2770"/>
                  </a:lnTo>
                  <a:lnTo>
                    <a:pt x="1982" y="2769"/>
                  </a:lnTo>
                  <a:lnTo>
                    <a:pt x="1977" y="2769"/>
                  </a:lnTo>
                  <a:lnTo>
                    <a:pt x="1975" y="2760"/>
                  </a:lnTo>
                  <a:lnTo>
                    <a:pt x="1973" y="2749"/>
                  </a:lnTo>
                  <a:lnTo>
                    <a:pt x="1972" y="2739"/>
                  </a:lnTo>
                  <a:lnTo>
                    <a:pt x="1972" y="2732"/>
                  </a:lnTo>
                  <a:lnTo>
                    <a:pt x="1973" y="2726"/>
                  </a:lnTo>
                  <a:lnTo>
                    <a:pt x="1973" y="2721"/>
                  </a:lnTo>
                  <a:lnTo>
                    <a:pt x="1975" y="2715"/>
                  </a:lnTo>
                  <a:lnTo>
                    <a:pt x="1978" y="2709"/>
                  </a:lnTo>
                  <a:lnTo>
                    <a:pt x="1980" y="2705"/>
                  </a:lnTo>
                  <a:lnTo>
                    <a:pt x="1983" y="2700"/>
                  </a:lnTo>
                  <a:lnTo>
                    <a:pt x="1984" y="2694"/>
                  </a:lnTo>
                  <a:lnTo>
                    <a:pt x="1985" y="2689"/>
                  </a:lnTo>
                  <a:lnTo>
                    <a:pt x="1983" y="2693"/>
                  </a:lnTo>
                  <a:lnTo>
                    <a:pt x="1977" y="2698"/>
                  </a:lnTo>
                  <a:lnTo>
                    <a:pt x="1972" y="2701"/>
                  </a:lnTo>
                  <a:lnTo>
                    <a:pt x="1968" y="2707"/>
                  </a:lnTo>
                  <a:lnTo>
                    <a:pt x="1966" y="2718"/>
                  </a:lnTo>
                  <a:lnTo>
                    <a:pt x="1964" y="2731"/>
                  </a:lnTo>
                  <a:lnTo>
                    <a:pt x="1963" y="2738"/>
                  </a:lnTo>
                  <a:lnTo>
                    <a:pt x="1961" y="2747"/>
                  </a:lnTo>
                  <a:lnTo>
                    <a:pt x="1956" y="2750"/>
                  </a:lnTo>
                  <a:lnTo>
                    <a:pt x="1950" y="2751"/>
                  </a:lnTo>
                  <a:lnTo>
                    <a:pt x="1946" y="2749"/>
                  </a:lnTo>
                  <a:lnTo>
                    <a:pt x="1941" y="2747"/>
                  </a:lnTo>
                  <a:lnTo>
                    <a:pt x="1941" y="2745"/>
                  </a:lnTo>
                  <a:lnTo>
                    <a:pt x="1940" y="2744"/>
                  </a:lnTo>
                  <a:lnTo>
                    <a:pt x="1934" y="2740"/>
                  </a:lnTo>
                  <a:lnTo>
                    <a:pt x="1927" y="2737"/>
                  </a:lnTo>
                  <a:lnTo>
                    <a:pt x="1913" y="2732"/>
                  </a:lnTo>
                  <a:lnTo>
                    <a:pt x="1900" y="2725"/>
                  </a:lnTo>
                  <a:lnTo>
                    <a:pt x="1897" y="2722"/>
                  </a:lnTo>
                  <a:lnTo>
                    <a:pt x="1892" y="2720"/>
                  </a:lnTo>
                  <a:lnTo>
                    <a:pt x="1890" y="2717"/>
                  </a:lnTo>
                  <a:lnTo>
                    <a:pt x="1887" y="2714"/>
                  </a:lnTo>
                  <a:lnTo>
                    <a:pt x="1887" y="2709"/>
                  </a:lnTo>
                  <a:lnTo>
                    <a:pt x="1887" y="2705"/>
                  </a:lnTo>
                  <a:lnTo>
                    <a:pt x="1891" y="2700"/>
                  </a:lnTo>
                  <a:lnTo>
                    <a:pt x="1895" y="2694"/>
                  </a:lnTo>
                  <a:lnTo>
                    <a:pt x="1889" y="2695"/>
                  </a:lnTo>
                  <a:lnTo>
                    <a:pt x="1881" y="2696"/>
                  </a:lnTo>
                  <a:lnTo>
                    <a:pt x="1881" y="2698"/>
                  </a:lnTo>
                  <a:lnTo>
                    <a:pt x="1880" y="2699"/>
                  </a:lnTo>
                  <a:lnTo>
                    <a:pt x="1879" y="2701"/>
                  </a:lnTo>
                  <a:lnTo>
                    <a:pt x="1876" y="2705"/>
                  </a:lnTo>
                  <a:lnTo>
                    <a:pt x="1874" y="2709"/>
                  </a:lnTo>
                  <a:lnTo>
                    <a:pt x="1869" y="2710"/>
                  </a:lnTo>
                  <a:lnTo>
                    <a:pt x="1864" y="2710"/>
                  </a:lnTo>
                  <a:lnTo>
                    <a:pt x="1858" y="2711"/>
                  </a:lnTo>
                  <a:lnTo>
                    <a:pt x="1849" y="2709"/>
                  </a:lnTo>
                  <a:lnTo>
                    <a:pt x="1841" y="2707"/>
                  </a:lnTo>
                  <a:lnTo>
                    <a:pt x="1838" y="2707"/>
                  </a:lnTo>
                  <a:lnTo>
                    <a:pt x="1837" y="2706"/>
                  </a:lnTo>
                  <a:lnTo>
                    <a:pt x="1835" y="2705"/>
                  </a:lnTo>
                  <a:lnTo>
                    <a:pt x="1834" y="2705"/>
                  </a:lnTo>
                  <a:lnTo>
                    <a:pt x="1832" y="2704"/>
                  </a:lnTo>
                  <a:lnTo>
                    <a:pt x="1831" y="2703"/>
                  </a:lnTo>
                  <a:lnTo>
                    <a:pt x="1830" y="2701"/>
                  </a:lnTo>
                  <a:lnTo>
                    <a:pt x="1829" y="2699"/>
                  </a:lnTo>
                  <a:lnTo>
                    <a:pt x="1829" y="2698"/>
                  </a:lnTo>
                  <a:lnTo>
                    <a:pt x="1829" y="2695"/>
                  </a:lnTo>
                  <a:lnTo>
                    <a:pt x="1829" y="2694"/>
                  </a:lnTo>
                  <a:lnTo>
                    <a:pt x="1829" y="2691"/>
                  </a:lnTo>
                  <a:lnTo>
                    <a:pt x="1829" y="2689"/>
                  </a:lnTo>
                  <a:lnTo>
                    <a:pt x="1829" y="2688"/>
                  </a:lnTo>
                  <a:lnTo>
                    <a:pt x="1829" y="2687"/>
                  </a:lnTo>
                  <a:lnTo>
                    <a:pt x="1829" y="2685"/>
                  </a:lnTo>
                  <a:lnTo>
                    <a:pt x="1829" y="2684"/>
                  </a:lnTo>
                  <a:lnTo>
                    <a:pt x="1829" y="2683"/>
                  </a:lnTo>
                  <a:lnTo>
                    <a:pt x="1827" y="2678"/>
                  </a:lnTo>
                  <a:lnTo>
                    <a:pt x="1824" y="2680"/>
                  </a:lnTo>
                  <a:lnTo>
                    <a:pt x="1820" y="2684"/>
                  </a:lnTo>
                  <a:lnTo>
                    <a:pt x="1818" y="2688"/>
                  </a:lnTo>
                  <a:lnTo>
                    <a:pt x="1816" y="2693"/>
                  </a:lnTo>
                  <a:lnTo>
                    <a:pt x="1815" y="2696"/>
                  </a:lnTo>
                  <a:lnTo>
                    <a:pt x="1811" y="2700"/>
                  </a:lnTo>
                  <a:lnTo>
                    <a:pt x="1808" y="2701"/>
                  </a:lnTo>
                  <a:lnTo>
                    <a:pt x="1804" y="2703"/>
                  </a:lnTo>
                  <a:lnTo>
                    <a:pt x="1792" y="2704"/>
                  </a:lnTo>
                  <a:lnTo>
                    <a:pt x="1781" y="2706"/>
                  </a:lnTo>
                  <a:lnTo>
                    <a:pt x="1770" y="2711"/>
                  </a:lnTo>
                  <a:lnTo>
                    <a:pt x="1761" y="2717"/>
                  </a:lnTo>
                  <a:lnTo>
                    <a:pt x="1721" y="2736"/>
                  </a:lnTo>
                  <a:lnTo>
                    <a:pt x="1706" y="2736"/>
                  </a:lnTo>
                  <a:lnTo>
                    <a:pt x="1692" y="2737"/>
                  </a:lnTo>
                  <a:lnTo>
                    <a:pt x="1683" y="2737"/>
                  </a:lnTo>
                  <a:lnTo>
                    <a:pt x="1676" y="2736"/>
                  </a:lnTo>
                  <a:lnTo>
                    <a:pt x="1668" y="2734"/>
                  </a:lnTo>
                  <a:lnTo>
                    <a:pt x="1662" y="2732"/>
                  </a:lnTo>
                  <a:lnTo>
                    <a:pt x="1660" y="2732"/>
                  </a:lnTo>
                  <a:lnTo>
                    <a:pt x="1659" y="2732"/>
                  </a:lnTo>
                  <a:lnTo>
                    <a:pt x="1657" y="2731"/>
                  </a:lnTo>
                  <a:lnTo>
                    <a:pt x="1657" y="2729"/>
                  </a:lnTo>
                  <a:lnTo>
                    <a:pt x="1656" y="2729"/>
                  </a:lnTo>
                  <a:lnTo>
                    <a:pt x="1656" y="2728"/>
                  </a:lnTo>
                  <a:lnTo>
                    <a:pt x="1655" y="2727"/>
                  </a:lnTo>
                  <a:lnTo>
                    <a:pt x="1655" y="2726"/>
                  </a:lnTo>
                  <a:lnTo>
                    <a:pt x="1656" y="2725"/>
                  </a:lnTo>
                  <a:lnTo>
                    <a:pt x="1656" y="2723"/>
                  </a:lnTo>
                  <a:lnTo>
                    <a:pt x="1657" y="2721"/>
                  </a:lnTo>
                  <a:lnTo>
                    <a:pt x="1657" y="2718"/>
                  </a:lnTo>
                  <a:lnTo>
                    <a:pt x="1657" y="2717"/>
                  </a:lnTo>
                  <a:lnTo>
                    <a:pt x="1659" y="2714"/>
                  </a:lnTo>
                  <a:lnTo>
                    <a:pt x="1660" y="2711"/>
                  </a:lnTo>
                  <a:lnTo>
                    <a:pt x="1661" y="2710"/>
                  </a:lnTo>
                  <a:lnTo>
                    <a:pt x="1661" y="2709"/>
                  </a:lnTo>
                  <a:lnTo>
                    <a:pt x="1661" y="2707"/>
                  </a:lnTo>
                  <a:lnTo>
                    <a:pt x="1662" y="2707"/>
                  </a:lnTo>
                  <a:lnTo>
                    <a:pt x="1662" y="2705"/>
                  </a:lnTo>
                  <a:lnTo>
                    <a:pt x="1662" y="2704"/>
                  </a:lnTo>
                  <a:lnTo>
                    <a:pt x="1663" y="2704"/>
                  </a:lnTo>
                  <a:lnTo>
                    <a:pt x="1665" y="2704"/>
                  </a:lnTo>
                  <a:lnTo>
                    <a:pt x="1665" y="2703"/>
                  </a:lnTo>
                  <a:lnTo>
                    <a:pt x="1667" y="2698"/>
                  </a:lnTo>
                  <a:lnTo>
                    <a:pt x="1667" y="2680"/>
                  </a:lnTo>
                  <a:lnTo>
                    <a:pt x="1666" y="2661"/>
                  </a:lnTo>
                  <a:lnTo>
                    <a:pt x="1665" y="2652"/>
                  </a:lnTo>
                  <a:lnTo>
                    <a:pt x="1661" y="2645"/>
                  </a:lnTo>
                  <a:lnTo>
                    <a:pt x="1659" y="2643"/>
                  </a:lnTo>
                  <a:lnTo>
                    <a:pt x="1655" y="2640"/>
                  </a:lnTo>
                  <a:lnTo>
                    <a:pt x="1651" y="2639"/>
                  </a:lnTo>
                  <a:lnTo>
                    <a:pt x="1647" y="2639"/>
                  </a:lnTo>
                  <a:lnTo>
                    <a:pt x="1636" y="2639"/>
                  </a:lnTo>
                  <a:lnTo>
                    <a:pt x="1625" y="2639"/>
                  </a:lnTo>
                  <a:lnTo>
                    <a:pt x="1617" y="2639"/>
                  </a:lnTo>
                  <a:lnTo>
                    <a:pt x="1610" y="2640"/>
                  </a:lnTo>
                  <a:lnTo>
                    <a:pt x="1603" y="2643"/>
                  </a:lnTo>
                  <a:lnTo>
                    <a:pt x="1597" y="2647"/>
                  </a:lnTo>
                  <a:lnTo>
                    <a:pt x="1591" y="2657"/>
                  </a:lnTo>
                  <a:lnTo>
                    <a:pt x="1589" y="2668"/>
                  </a:lnTo>
                  <a:lnTo>
                    <a:pt x="1586" y="2673"/>
                  </a:lnTo>
                  <a:lnTo>
                    <a:pt x="1583" y="2677"/>
                  </a:lnTo>
                  <a:lnTo>
                    <a:pt x="1577" y="2679"/>
                  </a:lnTo>
                  <a:lnTo>
                    <a:pt x="1568" y="2679"/>
                  </a:lnTo>
                  <a:lnTo>
                    <a:pt x="1568" y="2677"/>
                  </a:lnTo>
                  <a:lnTo>
                    <a:pt x="1567" y="2673"/>
                  </a:lnTo>
                  <a:lnTo>
                    <a:pt x="1565" y="2669"/>
                  </a:lnTo>
                  <a:lnTo>
                    <a:pt x="1563" y="2667"/>
                  </a:lnTo>
                  <a:lnTo>
                    <a:pt x="1557" y="2662"/>
                  </a:lnTo>
                  <a:lnTo>
                    <a:pt x="1551" y="2657"/>
                  </a:lnTo>
                  <a:lnTo>
                    <a:pt x="1545" y="2652"/>
                  </a:lnTo>
                  <a:lnTo>
                    <a:pt x="1539" y="2647"/>
                  </a:lnTo>
                  <a:lnTo>
                    <a:pt x="1535" y="2640"/>
                  </a:lnTo>
                  <a:lnTo>
                    <a:pt x="1531" y="2633"/>
                  </a:lnTo>
                  <a:lnTo>
                    <a:pt x="1525" y="2623"/>
                  </a:lnTo>
                  <a:lnTo>
                    <a:pt x="1520" y="2614"/>
                  </a:lnTo>
                  <a:lnTo>
                    <a:pt x="1519" y="2612"/>
                  </a:lnTo>
                  <a:lnTo>
                    <a:pt x="1517" y="2611"/>
                  </a:lnTo>
                  <a:lnTo>
                    <a:pt x="1513" y="2609"/>
                  </a:lnTo>
                  <a:lnTo>
                    <a:pt x="1510" y="2608"/>
                  </a:lnTo>
                  <a:lnTo>
                    <a:pt x="1501" y="2602"/>
                  </a:lnTo>
                  <a:lnTo>
                    <a:pt x="1490" y="2596"/>
                  </a:lnTo>
                  <a:lnTo>
                    <a:pt x="1481" y="2590"/>
                  </a:lnTo>
                  <a:lnTo>
                    <a:pt x="1474" y="2581"/>
                  </a:lnTo>
                  <a:lnTo>
                    <a:pt x="1470" y="2575"/>
                  </a:lnTo>
                  <a:lnTo>
                    <a:pt x="1465" y="2567"/>
                  </a:lnTo>
                  <a:lnTo>
                    <a:pt x="1465" y="2569"/>
                  </a:lnTo>
                  <a:lnTo>
                    <a:pt x="1464" y="2572"/>
                  </a:lnTo>
                  <a:lnTo>
                    <a:pt x="1464" y="2573"/>
                  </a:lnTo>
                  <a:lnTo>
                    <a:pt x="1464" y="2574"/>
                  </a:lnTo>
                  <a:lnTo>
                    <a:pt x="1464" y="2575"/>
                  </a:lnTo>
                  <a:lnTo>
                    <a:pt x="1464" y="2576"/>
                  </a:lnTo>
                  <a:lnTo>
                    <a:pt x="1463" y="2578"/>
                  </a:lnTo>
                  <a:lnTo>
                    <a:pt x="1463" y="2580"/>
                  </a:lnTo>
                  <a:lnTo>
                    <a:pt x="1461" y="2581"/>
                  </a:lnTo>
                  <a:lnTo>
                    <a:pt x="1461" y="2584"/>
                  </a:lnTo>
                  <a:lnTo>
                    <a:pt x="1460" y="2585"/>
                  </a:lnTo>
                  <a:lnTo>
                    <a:pt x="1458" y="2586"/>
                  </a:lnTo>
                  <a:lnTo>
                    <a:pt x="1455" y="2587"/>
                  </a:lnTo>
                  <a:lnTo>
                    <a:pt x="1455" y="2589"/>
                  </a:lnTo>
                  <a:lnTo>
                    <a:pt x="1454" y="2589"/>
                  </a:lnTo>
                  <a:lnTo>
                    <a:pt x="1454" y="2590"/>
                  </a:lnTo>
                  <a:lnTo>
                    <a:pt x="1453" y="2590"/>
                  </a:lnTo>
                  <a:lnTo>
                    <a:pt x="1450" y="2591"/>
                  </a:lnTo>
                  <a:lnTo>
                    <a:pt x="1450" y="2592"/>
                  </a:lnTo>
                  <a:lnTo>
                    <a:pt x="1449" y="2592"/>
                  </a:lnTo>
                  <a:lnTo>
                    <a:pt x="1448" y="2594"/>
                  </a:lnTo>
                  <a:lnTo>
                    <a:pt x="1447" y="2594"/>
                  </a:lnTo>
                  <a:lnTo>
                    <a:pt x="1446" y="2594"/>
                  </a:lnTo>
                  <a:lnTo>
                    <a:pt x="1444" y="2594"/>
                  </a:lnTo>
                  <a:lnTo>
                    <a:pt x="1439" y="2596"/>
                  </a:lnTo>
                  <a:lnTo>
                    <a:pt x="1437" y="2597"/>
                  </a:lnTo>
                  <a:lnTo>
                    <a:pt x="1433" y="2601"/>
                  </a:lnTo>
                  <a:lnTo>
                    <a:pt x="1431" y="2606"/>
                  </a:lnTo>
                  <a:lnTo>
                    <a:pt x="1430" y="2609"/>
                  </a:lnTo>
                  <a:lnTo>
                    <a:pt x="1430" y="2614"/>
                  </a:lnTo>
                  <a:lnTo>
                    <a:pt x="1431" y="2621"/>
                  </a:lnTo>
                  <a:lnTo>
                    <a:pt x="1432" y="2623"/>
                  </a:lnTo>
                  <a:lnTo>
                    <a:pt x="1433" y="2625"/>
                  </a:lnTo>
                  <a:lnTo>
                    <a:pt x="1435" y="2628"/>
                  </a:lnTo>
                  <a:lnTo>
                    <a:pt x="1437" y="2628"/>
                  </a:lnTo>
                  <a:lnTo>
                    <a:pt x="1444" y="2630"/>
                  </a:lnTo>
                  <a:lnTo>
                    <a:pt x="1449" y="2634"/>
                  </a:lnTo>
                  <a:lnTo>
                    <a:pt x="1449" y="2636"/>
                  </a:lnTo>
                  <a:lnTo>
                    <a:pt x="1448" y="2638"/>
                  </a:lnTo>
                  <a:lnTo>
                    <a:pt x="1447" y="2638"/>
                  </a:lnTo>
                  <a:lnTo>
                    <a:pt x="1446" y="2638"/>
                  </a:lnTo>
                  <a:lnTo>
                    <a:pt x="1444" y="2639"/>
                  </a:lnTo>
                  <a:lnTo>
                    <a:pt x="1442" y="2640"/>
                  </a:lnTo>
                  <a:lnTo>
                    <a:pt x="1433" y="2646"/>
                  </a:lnTo>
                  <a:lnTo>
                    <a:pt x="1425" y="2652"/>
                  </a:lnTo>
                  <a:lnTo>
                    <a:pt x="1422" y="2654"/>
                  </a:lnTo>
                  <a:lnTo>
                    <a:pt x="1420" y="2654"/>
                  </a:lnTo>
                  <a:lnTo>
                    <a:pt x="1414" y="2658"/>
                  </a:lnTo>
                  <a:lnTo>
                    <a:pt x="1405" y="2663"/>
                  </a:lnTo>
                  <a:lnTo>
                    <a:pt x="1397" y="2668"/>
                  </a:lnTo>
                  <a:lnTo>
                    <a:pt x="1388" y="2672"/>
                  </a:lnTo>
                  <a:lnTo>
                    <a:pt x="1376" y="2678"/>
                  </a:lnTo>
                  <a:lnTo>
                    <a:pt x="1365" y="2684"/>
                  </a:lnTo>
                  <a:lnTo>
                    <a:pt x="1354" y="2691"/>
                  </a:lnTo>
                  <a:lnTo>
                    <a:pt x="1342" y="2696"/>
                  </a:lnTo>
                  <a:lnTo>
                    <a:pt x="1329" y="2703"/>
                  </a:lnTo>
                  <a:lnTo>
                    <a:pt x="1316" y="2711"/>
                  </a:lnTo>
                  <a:lnTo>
                    <a:pt x="1310" y="2715"/>
                  </a:lnTo>
                  <a:lnTo>
                    <a:pt x="1302" y="2718"/>
                  </a:lnTo>
                  <a:lnTo>
                    <a:pt x="1295" y="2722"/>
                  </a:lnTo>
                  <a:lnTo>
                    <a:pt x="1286" y="2725"/>
                  </a:lnTo>
                  <a:lnTo>
                    <a:pt x="1280" y="2722"/>
                  </a:lnTo>
                  <a:lnTo>
                    <a:pt x="1273" y="2721"/>
                  </a:lnTo>
                  <a:lnTo>
                    <a:pt x="1266" y="2715"/>
                  </a:lnTo>
                  <a:lnTo>
                    <a:pt x="1258" y="2710"/>
                  </a:lnTo>
                  <a:lnTo>
                    <a:pt x="1244" y="2701"/>
                  </a:lnTo>
                  <a:lnTo>
                    <a:pt x="1228" y="2690"/>
                  </a:lnTo>
                  <a:lnTo>
                    <a:pt x="1224" y="2688"/>
                  </a:lnTo>
                  <a:lnTo>
                    <a:pt x="1217" y="2685"/>
                  </a:lnTo>
                  <a:lnTo>
                    <a:pt x="1208" y="2684"/>
                  </a:lnTo>
                  <a:lnTo>
                    <a:pt x="1197" y="2684"/>
                  </a:lnTo>
                  <a:lnTo>
                    <a:pt x="1187" y="2684"/>
                  </a:lnTo>
                  <a:lnTo>
                    <a:pt x="1178" y="2684"/>
                  </a:lnTo>
                  <a:lnTo>
                    <a:pt x="1170" y="2685"/>
                  </a:lnTo>
                  <a:lnTo>
                    <a:pt x="1165" y="2687"/>
                  </a:lnTo>
                  <a:lnTo>
                    <a:pt x="1149" y="2699"/>
                  </a:lnTo>
                  <a:lnTo>
                    <a:pt x="1135" y="2711"/>
                  </a:lnTo>
                  <a:lnTo>
                    <a:pt x="1133" y="2715"/>
                  </a:lnTo>
                  <a:lnTo>
                    <a:pt x="1131" y="2718"/>
                  </a:lnTo>
                  <a:lnTo>
                    <a:pt x="1127" y="2722"/>
                  </a:lnTo>
                  <a:lnTo>
                    <a:pt x="1122" y="2726"/>
                  </a:lnTo>
                  <a:lnTo>
                    <a:pt x="1114" y="2732"/>
                  </a:lnTo>
                  <a:lnTo>
                    <a:pt x="1107" y="2736"/>
                  </a:lnTo>
                  <a:lnTo>
                    <a:pt x="1093" y="2745"/>
                  </a:lnTo>
                  <a:lnTo>
                    <a:pt x="1080" y="2755"/>
                  </a:lnTo>
                  <a:lnTo>
                    <a:pt x="1077" y="2755"/>
                  </a:lnTo>
                  <a:lnTo>
                    <a:pt x="1075" y="2758"/>
                  </a:lnTo>
                  <a:lnTo>
                    <a:pt x="1072" y="2761"/>
                  </a:lnTo>
                  <a:lnTo>
                    <a:pt x="1071" y="2764"/>
                  </a:lnTo>
                  <a:lnTo>
                    <a:pt x="1069" y="2771"/>
                  </a:lnTo>
                  <a:lnTo>
                    <a:pt x="1066" y="2775"/>
                  </a:lnTo>
                  <a:lnTo>
                    <a:pt x="1061" y="2776"/>
                  </a:lnTo>
                  <a:lnTo>
                    <a:pt x="1056" y="2776"/>
                  </a:lnTo>
                  <a:lnTo>
                    <a:pt x="1051" y="2776"/>
                  </a:lnTo>
                  <a:lnTo>
                    <a:pt x="1047" y="2775"/>
                  </a:lnTo>
                  <a:lnTo>
                    <a:pt x="1037" y="2770"/>
                  </a:lnTo>
                  <a:lnTo>
                    <a:pt x="1028" y="2764"/>
                  </a:lnTo>
                  <a:lnTo>
                    <a:pt x="1032" y="2753"/>
                  </a:lnTo>
                  <a:lnTo>
                    <a:pt x="1037" y="2744"/>
                  </a:lnTo>
                  <a:lnTo>
                    <a:pt x="1040" y="2734"/>
                  </a:lnTo>
                  <a:lnTo>
                    <a:pt x="1043" y="2723"/>
                  </a:lnTo>
                  <a:lnTo>
                    <a:pt x="1043" y="2712"/>
                  </a:lnTo>
                  <a:lnTo>
                    <a:pt x="1042" y="2700"/>
                  </a:lnTo>
                  <a:lnTo>
                    <a:pt x="1040" y="2688"/>
                  </a:lnTo>
                  <a:lnTo>
                    <a:pt x="1038" y="2679"/>
                  </a:lnTo>
                  <a:lnTo>
                    <a:pt x="1034" y="2676"/>
                  </a:lnTo>
                  <a:lnTo>
                    <a:pt x="1033" y="2669"/>
                  </a:lnTo>
                  <a:lnTo>
                    <a:pt x="1031" y="2662"/>
                  </a:lnTo>
                  <a:lnTo>
                    <a:pt x="1029" y="2654"/>
                  </a:lnTo>
                  <a:lnTo>
                    <a:pt x="1027" y="2649"/>
                  </a:lnTo>
                  <a:lnTo>
                    <a:pt x="1027" y="2643"/>
                  </a:lnTo>
                  <a:lnTo>
                    <a:pt x="1027" y="2636"/>
                  </a:lnTo>
                  <a:lnTo>
                    <a:pt x="1028" y="2632"/>
                  </a:lnTo>
                  <a:lnTo>
                    <a:pt x="1033" y="2621"/>
                  </a:lnTo>
                  <a:lnTo>
                    <a:pt x="1038" y="2609"/>
                  </a:lnTo>
                  <a:lnTo>
                    <a:pt x="1039" y="2607"/>
                  </a:lnTo>
                  <a:lnTo>
                    <a:pt x="1040" y="2605"/>
                  </a:lnTo>
                  <a:lnTo>
                    <a:pt x="1039" y="2596"/>
                  </a:lnTo>
                  <a:lnTo>
                    <a:pt x="1038" y="2587"/>
                  </a:lnTo>
                  <a:lnTo>
                    <a:pt x="1034" y="2583"/>
                  </a:lnTo>
                  <a:lnTo>
                    <a:pt x="1032" y="2576"/>
                  </a:lnTo>
                  <a:lnTo>
                    <a:pt x="1028" y="2570"/>
                  </a:lnTo>
                  <a:lnTo>
                    <a:pt x="1026" y="2565"/>
                  </a:lnTo>
                  <a:lnTo>
                    <a:pt x="1020" y="2553"/>
                  </a:lnTo>
                  <a:lnTo>
                    <a:pt x="1014" y="2541"/>
                  </a:lnTo>
                  <a:lnTo>
                    <a:pt x="1012" y="2532"/>
                  </a:lnTo>
                  <a:lnTo>
                    <a:pt x="1012" y="2525"/>
                  </a:lnTo>
                  <a:lnTo>
                    <a:pt x="1006" y="2521"/>
                  </a:lnTo>
                  <a:lnTo>
                    <a:pt x="1000" y="2518"/>
                  </a:lnTo>
                  <a:lnTo>
                    <a:pt x="999" y="2525"/>
                  </a:lnTo>
                  <a:lnTo>
                    <a:pt x="999" y="2532"/>
                  </a:lnTo>
                  <a:lnTo>
                    <a:pt x="995" y="2536"/>
                  </a:lnTo>
                  <a:lnTo>
                    <a:pt x="990" y="2540"/>
                  </a:lnTo>
                  <a:lnTo>
                    <a:pt x="987" y="2543"/>
                  </a:lnTo>
                  <a:lnTo>
                    <a:pt x="984" y="2547"/>
                  </a:lnTo>
                  <a:lnTo>
                    <a:pt x="985" y="2550"/>
                  </a:lnTo>
                  <a:lnTo>
                    <a:pt x="987" y="2550"/>
                  </a:lnTo>
                  <a:lnTo>
                    <a:pt x="992" y="2552"/>
                  </a:lnTo>
                  <a:lnTo>
                    <a:pt x="998" y="2554"/>
                  </a:lnTo>
                  <a:lnTo>
                    <a:pt x="998" y="2558"/>
                  </a:lnTo>
                  <a:lnTo>
                    <a:pt x="996" y="2562"/>
                  </a:lnTo>
                  <a:lnTo>
                    <a:pt x="994" y="2563"/>
                  </a:lnTo>
                  <a:lnTo>
                    <a:pt x="989" y="2564"/>
                  </a:lnTo>
                  <a:lnTo>
                    <a:pt x="983" y="2564"/>
                  </a:lnTo>
                  <a:lnTo>
                    <a:pt x="978" y="2567"/>
                  </a:lnTo>
                  <a:lnTo>
                    <a:pt x="974" y="2569"/>
                  </a:lnTo>
                  <a:lnTo>
                    <a:pt x="972" y="2574"/>
                  </a:lnTo>
                  <a:lnTo>
                    <a:pt x="971" y="2576"/>
                  </a:lnTo>
                  <a:lnTo>
                    <a:pt x="968" y="2579"/>
                  </a:lnTo>
                  <a:lnTo>
                    <a:pt x="962" y="2581"/>
                  </a:lnTo>
                  <a:lnTo>
                    <a:pt x="956" y="2583"/>
                  </a:lnTo>
                  <a:lnTo>
                    <a:pt x="947" y="2586"/>
                  </a:lnTo>
                  <a:lnTo>
                    <a:pt x="940" y="2592"/>
                  </a:lnTo>
                  <a:lnTo>
                    <a:pt x="929" y="2583"/>
                  </a:lnTo>
                  <a:lnTo>
                    <a:pt x="919" y="2572"/>
                  </a:lnTo>
                  <a:lnTo>
                    <a:pt x="913" y="2568"/>
                  </a:lnTo>
                  <a:lnTo>
                    <a:pt x="908" y="2563"/>
                  </a:lnTo>
                  <a:lnTo>
                    <a:pt x="905" y="2561"/>
                  </a:lnTo>
                  <a:lnTo>
                    <a:pt x="902" y="2558"/>
                  </a:lnTo>
                  <a:lnTo>
                    <a:pt x="899" y="2557"/>
                  </a:lnTo>
                  <a:lnTo>
                    <a:pt x="894" y="2557"/>
                  </a:lnTo>
                  <a:lnTo>
                    <a:pt x="879" y="2557"/>
                  </a:lnTo>
                  <a:lnTo>
                    <a:pt x="862" y="2557"/>
                  </a:lnTo>
                  <a:lnTo>
                    <a:pt x="853" y="2557"/>
                  </a:lnTo>
                  <a:lnTo>
                    <a:pt x="846" y="2559"/>
                  </a:lnTo>
                  <a:lnTo>
                    <a:pt x="840" y="2562"/>
                  </a:lnTo>
                  <a:lnTo>
                    <a:pt x="836" y="2567"/>
                  </a:lnTo>
                  <a:lnTo>
                    <a:pt x="825" y="2573"/>
                  </a:lnTo>
                  <a:lnTo>
                    <a:pt x="813" y="2579"/>
                  </a:lnTo>
                  <a:lnTo>
                    <a:pt x="798" y="2586"/>
                  </a:lnTo>
                  <a:lnTo>
                    <a:pt x="783" y="2594"/>
                  </a:lnTo>
                  <a:lnTo>
                    <a:pt x="771" y="2597"/>
                  </a:lnTo>
                  <a:lnTo>
                    <a:pt x="757" y="2598"/>
                  </a:lnTo>
                  <a:lnTo>
                    <a:pt x="748" y="2601"/>
                  </a:lnTo>
                  <a:lnTo>
                    <a:pt x="741" y="2606"/>
                  </a:lnTo>
                  <a:lnTo>
                    <a:pt x="737" y="2609"/>
                  </a:lnTo>
                  <a:lnTo>
                    <a:pt x="735" y="2613"/>
                  </a:lnTo>
                  <a:lnTo>
                    <a:pt x="732" y="2616"/>
                  </a:lnTo>
                  <a:lnTo>
                    <a:pt x="730" y="2617"/>
                  </a:lnTo>
                  <a:lnTo>
                    <a:pt x="727" y="2618"/>
                  </a:lnTo>
                  <a:lnTo>
                    <a:pt x="722" y="2618"/>
                  </a:lnTo>
                  <a:lnTo>
                    <a:pt x="717" y="2617"/>
                  </a:lnTo>
                  <a:lnTo>
                    <a:pt x="714" y="2614"/>
                  </a:lnTo>
                  <a:lnTo>
                    <a:pt x="710" y="2609"/>
                  </a:lnTo>
                  <a:lnTo>
                    <a:pt x="705" y="2605"/>
                  </a:lnTo>
                  <a:lnTo>
                    <a:pt x="701" y="2600"/>
                  </a:lnTo>
                  <a:lnTo>
                    <a:pt x="698" y="2595"/>
                  </a:lnTo>
                  <a:lnTo>
                    <a:pt x="694" y="2591"/>
                  </a:lnTo>
                  <a:lnTo>
                    <a:pt x="689" y="2587"/>
                  </a:lnTo>
                  <a:lnTo>
                    <a:pt x="673" y="2589"/>
                  </a:lnTo>
                  <a:lnTo>
                    <a:pt x="656" y="2589"/>
                  </a:lnTo>
                  <a:lnTo>
                    <a:pt x="654" y="2590"/>
                  </a:lnTo>
                  <a:lnTo>
                    <a:pt x="651" y="2591"/>
                  </a:lnTo>
                  <a:lnTo>
                    <a:pt x="651" y="2594"/>
                  </a:lnTo>
                  <a:lnTo>
                    <a:pt x="650" y="2596"/>
                  </a:lnTo>
                  <a:lnTo>
                    <a:pt x="649" y="2600"/>
                  </a:lnTo>
                  <a:lnTo>
                    <a:pt x="645" y="2605"/>
                  </a:lnTo>
                  <a:lnTo>
                    <a:pt x="639" y="2606"/>
                  </a:lnTo>
                  <a:lnTo>
                    <a:pt x="630" y="2606"/>
                  </a:lnTo>
                  <a:lnTo>
                    <a:pt x="628" y="2606"/>
                  </a:lnTo>
                  <a:lnTo>
                    <a:pt x="627" y="2603"/>
                  </a:lnTo>
                  <a:lnTo>
                    <a:pt x="624" y="2602"/>
                  </a:lnTo>
                  <a:lnTo>
                    <a:pt x="623" y="2600"/>
                  </a:lnTo>
                  <a:lnTo>
                    <a:pt x="622" y="2594"/>
                  </a:lnTo>
                  <a:lnTo>
                    <a:pt x="621" y="2589"/>
                  </a:lnTo>
                  <a:lnTo>
                    <a:pt x="623" y="2585"/>
                  </a:lnTo>
                  <a:lnTo>
                    <a:pt x="623" y="2579"/>
                  </a:lnTo>
                  <a:lnTo>
                    <a:pt x="623" y="2572"/>
                  </a:lnTo>
                  <a:lnTo>
                    <a:pt x="622" y="2564"/>
                  </a:lnTo>
                  <a:lnTo>
                    <a:pt x="621" y="2557"/>
                  </a:lnTo>
                  <a:lnTo>
                    <a:pt x="618" y="2550"/>
                  </a:lnTo>
                  <a:lnTo>
                    <a:pt x="616" y="2545"/>
                  </a:lnTo>
                  <a:lnTo>
                    <a:pt x="613" y="2542"/>
                  </a:lnTo>
                  <a:lnTo>
                    <a:pt x="606" y="2540"/>
                  </a:lnTo>
                  <a:lnTo>
                    <a:pt x="600" y="2537"/>
                  </a:lnTo>
                  <a:lnTo>
                    <a:pt x="594" y="2537"/>
                  </a:lnTo>
                  <a:lnTo>
                    <a:pt x="589" y="2538"/>
                  </a:lnTo>
                  <a:lnTo>
                    <a:pt x="578" y="2542"/>
                  </a:lnTo>
                  <a:lnTo>
                    <a:pt x="564" y="2546"/>
                  </a:lnTo>
                  <a:lnTo>
                    <a:pt x="556" y="2548"/>
                  </a:lnTo>
                  <a:lnTo>
                    <a:pt x="548" y="2551"/>
                  </a:lnTo>
                  <a:lnTo>
                    <a:pt x="541" y="2556"/>
                  </a:lnTo>
                  <a:lnTo>
                    <a:pt x="536" y="2559"/>
                  </a:lnTo>
                  <a:lnTo>
                    <a:pt x="518" y="2569"/>
                  </a:lnTo>
                  <a:lnTo>
                    <a:pt x="502" y="2579"/>
                  </a:lnTo>
                  <a:lnTo>
                    <a:pt x="496" y="2576"/>
                  </a:lnTo>
                  <a:lnTo>
                    <a:pt x="490" y="2574"/>
                  </a:lnTo>
                  <a:lnTo>
                    <a:pt x="489" y="2574"/>
                  </a:lnTo>
                  <a:lnTo>
                    <a:pt x="485" y="2572"/>
                  </a:lnTo>
                  <a:lnTo>
                    <a:pt x="484" y="2569"/>
                  </a:lnTo>
                  <a:lnTo>
                    <a:pt x="484" y="2565"/>
                  </a:lnTo>
                  <a:lnTo>
                    <a:pt x="485" y="2562"/>
                  </a:lnTo>
                  <a:lnTo>
                    <a:pt x="486" y="2559"/>
                  </a:lnTo>
                  <a:lnTo>
                    <a:pt x="485" y="2554"/>
                  </a:lnTo>
                  <a:lnTo>
                    <a:pt x="485" y="2550"/>
                  </a:lnTo>
                  <a:lnTo>
                    <a:pt x="480" y="2543"/>
                  </a:lnTo>
                  <a:lnTo>
                    <a:pt x="475" y="2536"/>
                  </a:lnTo>
                  <a:lnTo>
                    <a:pt x="476" y="2530"/>
                  </a:lnTo>
                  <a:lnTo>
                    <a:pt x="480" y="2526"/>
                  </a:lnTo>
                  <a:lnTo>
                    <a:pt x="481" y="2521"/>
                  </a:lnTo>
                  <a:lnTo>
                    <a:pt x="482" y="2514"/>
                  </a:lnTo>
                  <a:lnTo>
                    <a:pt x="482" y="2507"/>
                  </a:lnTo>
                  <a:lnTo>
                    <a:pt x="481" y="2497"/>
                  </a:lnTo>
                  <a:lnTo>
                    <a:pt x="478" y="2493"/>
                  </a:lnTo>
                  <a:lnTo>
                    <a:pt x="478" y="2487"/>
                  </a:lnTo>
                  <a:lnTo>
                    <a:pt x="480" y="2485"/>
                  </a:lnTo>
                  <a:lnTo>
                    <a:pt x="481" y="2480"/>
                  </a:lnTo>
                  <a:lnTo>
                    <a:pt x="481" y="2475"/>
                  </a:lnTo>
                  <a:lnTo>
                    <a:pt x="481" y="2470"/>
                  </a:lnTo>
                  <a:lnTo>
                    <a:pt x="480" y="2468"/>
                  </a:lnTo>
                  <a:lnTo>
                    <a:pt x="479" y="2466"/>
                  </a:lnTo>
                  <a:lnTo>
                    <a:pt x="476" y="2463"/>
                  </a:lnTo>
                  <a:lnTo>
                    <a:pt x="475" y="2460"/>
                  </a:lnTo>
                  <a:lnTo>
                    <a:pt x="471" y="2458"/>
                  </a:lnTo>
                  <a:lnTo>
                    <a:pt x="466" y="2456"/>
                  </a:lnTo>
                  <a:lnTo>
                    <a:pt x="460" y="2456"/>
                  </a:lnTo>
                  <a:lnTo>
                    <a:pt x="455" y="2455"/>
                  </a:lnTo>
                  <a:lnTo>
                    <a:pt x="454" y="2455"/>
                  </a:lnTo>
                  <a:lnTo>
                    <a:pt x="453" y="2455"/>
                  </a:lnTo>
                  <a:lnTo>
                    <a:pt x="453" y="2454"/>
                  </a:lnTo>
                  <a:lnTo>
                    <a:pt x="452" y="2454"/>
                  </a:lnTo>
                  <a:lnTo>
                    <a:pt x="451" y="2454"/>
                  </a:lnTo>
                  <a:lnTo>
                    <a:pt x="451" y="2453"/>
                  </a:lnTo>
                  <a:lnTo>
                    <a:pt x="451" y="2450"/>
                  </a:lnTo>
                  <a:lnTo>
                    <a:pt x="451" y="2449"/>
                  </a:lnTo>
                  <a:lnTo>
                    <a:pt x="451" y="2447"/>
                  </a:lnTo>
                  <a:lnTo>
                    <a:pt x="451" y="2445"/>
                  </a:lnTo>
                  <a:lnTo>
                    <a:pt x="452" y="2442"/>
                  </a:lnTo>
                  <a:lnTo>
                    <a:pt x="452" y="2441"/>
                  </a:lnTo>
                  <a:lnTo>
                    <a:pt x="452" y="2438"/>
                  </a:lnTo>
                  <a:lnTo>
                    <a:pt x="453" y="2437"/>
                  </a:lnTo>
                  <a:lnTo>
                    <a:pt x="453" y="2436"/>
                  </a:lnTo>
                  <a:lnTo>
                    <a:pt x="454" y="2436"/>
                  </a:lnTo>
                  <a:lnTo>
                    <a:pt x="454" y="2434"/>
                  </a:lnTo>
                  <a:lnTo>
                    <a:pt x="455" y="2434"/>
                  </a:lnTo>
                  <a:lnTo>
                    <a:pt x="455" y="2433"/>
                  </a:lnTo>
                  <a:lnTo>
                    <a:pt x="457" y="2433"/>
                  </a:lnTo>
                  <a:lnTo>
                    <a:pt x="457" y="2432"/>
                  </a:lnTo>
                  <a:lnTo>
                    <a:pt x="458" y="2431"/>
                  </a:lnTo>
                  <a:lnTo>
                    <a:pt x="459" y="2430"/>
                  </a:lnTo>
                  <a:lnTo>
                    <a:pt x="460" y="2428"/>
                  </a:lnTo>
                  <a:lnTo>
                    <a:pt x="460" y="2427"/>
                  </a:lnTo>
                  <a:lnTo>
                    <a:pt x="462" y="2426"/>
                  </a:lnTo>
                  <a:lnTo>
                    <a:pt x="462" y="2425"/>
                  </a:lnTo>
                  <a:lnTo>
                    <a:pt x="463" y="2422"/>
                  </a:lnTo>
                  <a:lnTo>
                    <a:pt x="464" y="2421"/>
                  </a:lnTo>
                  <a:lnTo>
                    <a:pt x="465" y="2420"/>
                  </a:lnTo>
                  <a:lnTo>
                    <a:pt x="465" y="2419"/>
                  </a:lnTo>
                  <a:lnTo>
                    <a:pt x="465" y="2417"/>
                  </a:lnTo>
                  <a:lnTo>
                    <a:pt x="465" y="2416"/>
                  </a:lnTo>
                  <a:lnTo>
                    <a:pt x="465" y="2415"/>
                  </a:lnTo>
                  <a:lnTo>
                    <a:pt x="465" y="2414"/>
                  </a:lnTo>
                  <a:lnTo>
                    <a:pt x="465" y="2412"/>
                  </a:lnTo>
                  <a:lnTo>
                    <a:pt x="464" y="2412"/>
                  </a:lnTo>
                  <a:lnTo>
                    <a:pt x="464" y="2411"/>
                  </a:lnTo>
                  <a:lnTo>
                    <a:pt x="458" y="2401"/>
                  </a:lnTo>
                  <a:lnTo>
                    <a:pt x="452" y="2388"/>
                  </a:lnTo>
                  <a:lnTo>
                    <a:pt x="452" y="2377"/>
                  </a:lnTo>
                  <a:lnTo>
                    <a:pt x="453" y="2365"/>
                  </a:lnTo>
                  <a:lnTo>
                    <a:pt x="452" y="2355"/>
                  </a:lnTo>
                  <a:lnTo>
                    <a:pt x="451" y="2344"/>
                  </a:lnTo>
                  <a:lnTo>
                    <a:pt x="448" y="2332"/>
                  </a:lnTo>
                  <a:lnTo>
                    <a:pt x="446" y="2323"/>
                  </a:lnTo>
                  <a:lnTo>
                    <a:pt x="438" y="2315"/>
                  </a:lnTo>
                  <a:lnTo>
                    <a:pt x="433" y="2304"/>
                  </a:lnTo>
                  <a:lnTo>
                    <a:pt x="437" y="2296"/>
                  </a:lnTo>
                  <a:lnTo>
                    <a:pt x="442" y="2289"/>
                  </a:lnTo>
                  <a:lnTo>
                    <a:pt x="443" y="2280"/>
                  </a:lnTo>
                  <a:lnTo>
                    <a:pt x="444" y="2270"/>
                  </a:lnTo>
                  <a:lnTo>
                    <a:pt x="444" y="2258"/>
                  </a:lnTo>
                  <a:lnTo>
                    <a:pt x="444" y="2246"/>
                  </a:lnTo>
                  <a:lnTo>
                    <a:pt x="443" y="2240"/>
                  </a:lnTo>
                  <a:lnTo>
                    <a:pt x="441" y="2235"/>
                  </a:lnTo>
                  <a:lnTo>
                    <a:pt x="438" y="2230"/>
                  </a:lnTo>
                  <a:lnTo>
                    <a:pt x="435" y="2225"/>
                  </a:lnTo>
                  <a:lnTo>
                    <a:pt x="432" y="2220"/>
                  </a:lnTo>
                  <a:lnTo>
                    <a:pt x="429" y="2215"/>
                  </a:lnTo>
                  <a:lnTo>
                    <a:pt x="426" y="2210"/>
                  </a:lnTo>
                  <a:lnTo>
                    <a:pt x="426" y="2207"/>
                  </a:lnTo>
                  <a:lnTo>
                    <a:pt x="421" y="2204"/>
                  </a:lnTo>
                  <a:lnTo>
                    <a:pt x="415" y="2203"/>
                  </a:lnTo>
                  <a:lnTo>
                    <a:pt x="408" y="2201"/>
                  </a:lnTo>
                  <a:lnTo>
                    <a:pt x="402" y="2198"/>
                  </a:lnTo>
                  <a:lnTo>
                    <a:pt x="393" y="2193"/>
                  </a:lnTo>
                  <a:lnTo>
                    <a:pt x="386" y="2188"/>
                  </a:lnTo>
                  <a:lnTo>
                    <a:pt x="380" y="2184"/>
                  </a:lnTo>
                  <a:lnTo>
                    <a:pt x="372" y="2176"/>
                  </a:lnTo>
                  <a:lnTo>
                    <a:pt x="373" y="2174"/>
                  </a:lnTo>
                  <a:lnTo>
                    <a:pt x="376" y="2170"/>
                  </a:lnTo>
                  <a:lnTo>
                    <a:pt x="377" y="2168"/>
                  </a:lnTo>
                  <a:lnTo>
                    <a:pt x="377" y="2166"/>
                  </a:lnTo>
                  <a:lnTo>
                    <a:pt x="377" y="2164"/>
                  </a:lnTo>
                  <a:lnTo>
                    <a:pt x="376" y="2163"/>
                  </a:lnTo>
                  <a:lnTo>
                    <a:pt x="370" y="2154"/>
                  </a:lnTo>
                  <a:lnTo>
                    <a:pt x="365" y="2146"/>
                  </a:lnTo>
                  <a:lnTo>
                    <a:pt x="365" y="2142"/>
                  </a:lnTo>
                  <a:lnTo>
                    <a:pt x="365" y="2139"/>
                  </a:lnTo>
                  <a:lnTo>
                    <a:pt x="365" y="2137"/>
                  </a:lnTo>
                  <a:lnTo>
                    <a:pt x="367" y="2137"/>
                  </a:lnTo>
                  <a:lnTo>
                    <a:pt x="372" y="2136"/>
                  </a:lnTo>
                  <a:lnTo>
                    <a:pt x="377" y="2135"/>
                  </a:lnTo>
                  <a:lnTo>
                    <a:pt x="382" y="2133"/>
                  </a:lnTo>
                  <a:lnTo>
                    <a:pt x="386" y="2131"/>
                  </a:lnTo>
                  <a:lnTo>
                    <a:pt x="393" y="2125"/>
                  </a:lnTo>
                  <a:lnTo>
                    <a:pt x="403" y="2121"/>
                  </a:lnTo>
                  <a:lnTo>
                    <a:pt x="408" y="2120"/>
                  </a:lnTo>
                  <a:lnTo>
                    <a:pt x="411" y="2117"/>
                  </a:lnTo>
                  <a:lnTo>
                    <a:pt x="414" y="2113"/>
                  </a:lnTo>
                  <a:lnTo>
                    <a:pt x="416" y="2108"/>
                  </a:lnTo>
                  <a:lnTo>
                    <a:pt x="419" y="2097"/>
                  </a:lnTo>
                  <a:lnTo>
                    <a:pt x="420" y="2087"/>
                  </a:lnTo>
                  <a:lnTo>
                    <a:pt x="420" y="2077"/>
                  </a:lnTo>
                  <a:lnTo>
                    <a:pt x="420" y="2067"/>
                  </a:lnTo>
                  <a:lnTo>
                    <a:pt x="421" y="2064"/>
                  </a:lnTo>
                  <a:lnTo>
                    <a:pt x="421" y="2059"/>
                  </a:lnTo>
                  <a:lnTo>
                    <a:pt x="424" y="2055"/>
                  </a:lnTo>
                  <a:lnTo>
                    <a:pt x="426" y="2053"/>
                  </a:lnTo>
                  <a:lnTo>
                    <a:pt x="429" y="2048"/>
                  </a:lnTo>
                  <a:lnTo>
                    <a:pt x="431" y="2042"/>
                  </a:lnTo>
                  <a:lnTo>
                    <a:pt x="433" y="2034"/>
                  </a:lnTo>
                  <a:lnTo>
                    <a:pt x="435" y="2028"/>
                  </a:lnTo>
                  <a:lnTo>
                    <a:pt x="433" y="2017"/>
                  </a:lnTo>
                  <a:lnTo>
                    <a:pt x="430" y="2006"/>
                  </a:lnTo>
                  <a:lnTo>
                    <a:pt x="425" y="1996"/>
                  </a:lnTo>
                  <a:lnTo>
                    <a:pt x="419" y="1989"/>
                  </a:lnTo>
                  <a:lnTo>
                    <a:pt x="414" y="1987"/>
                  </a:lnTo>
                  <a:lnTo>
                    <a:pt x="410" y="1985"/>
                  </a:lnTo>
                  <a:lnTo>
                    <a:pt x="407" y="1982"/>
                  </a:lnTo>
                  <a:lnTo>
                    <a:pt x="403" y="1978"/>
                  </a:lnTo>
                  <a:lnTo>
                    <a:pt x="397" y="1969"/>
                  </a:lnTo>
                  <a:lnTo>
                    <a:pt x="388" y="1962"/>
                  </a:lnTo>
                  <a:lnTo>
                    <a:pt x="384" y="1961"/>
                  </a:lnTo>
                  <a:lnTo>
                    <a:pt x="382" y="1958"/>
                  </a:lnTo>
                  <a:lnTo>
                    <a:pt x="380" y="1955"/>
                  </a:lnTo>
                  <a:lnTo>
                    <a:pt x="378" y="1952"/>
                  </a:lnTo>
                  <a:lnTo>
                    <a:pt x="380" y="1949"/>
                  </a:lnTo>
                  <a:lnTo>
                    <a:pt x="382" y="1945"/>
                  </a:lnTo>
                  <a:lnTo>
                    <a:pt x="382" y="1940"/>
                  </a:lnTo>
                  <a:lnTo>
                    <a:pt x="382" y="1934"/>
                  </a:lnTo>
                  <a:lnTo>
                    <a:pt x="383" y="1931"/>
                  </a:lnTo>
                  <a:lnTo>
                    <a:pt x="384" y="1929"/>
                  </a:lnTo>
                  <a:lnTo>
                    <a:pt x="388" y="1928"/>
                  </a:lnTo>
                  <a:lnTo>
                    <a:pt x="392" y="1927"/>
                  </a:lnTo>
                  <a:lnTo>
                    <a:pt x="387" y="1925"/>
                  </a:lnTo>
                  <a:lnTo>
                    <a:pt x="383" y="1924"/>
                  </a:lnTo>
                  <a:lnTo>
                    <a:pt x="382" y="1924"/>
                  </a:lnTo>
                  <a:lnTo>
                    <a:pt x="381" y="1924"/>
                  </a:lnTo>
                  <a:lnTo>
                    <a:pt x="381" y="1923"/>
                  </a:lnTo>
                  <a:lnTo>
                    <a:pt x="380" y="1923"/>
                  </a:lnTo>
                  <a:lnTo>
                    <a:pt x="378" y="1923"/>
                  </a:lnTo>
                  <a:lnTo>
                    <a:pt x="377" y="1923"/>
                  </a:lnTo>
                  <a:lnTo>
                    <a:pt x="375" y="1923"/>
                  </a:lnTo>
                  <a:lnTo>
                    <a:pt x="373" y="1922"/>
                  </a:lnTo>
                  <a:lnTo>
                    <a:pt x="371" y="1922"/>
                  </a:lnTo>
                  <a:lnTo>
                    <a:pt x="370" y="1922"/>
                  </a:lnTo>
                  <a:lnTo>
                    <a:pt x="367" y="1922"/>
                  </a:lnTo>
                  <a:lnTo>
                    <a:pt x="365" y="1920"/>
                  </a:lnTo>
                  <a:lnTo>
                    <a:pt x="364" y="1920"/>
                  </a:lnTo>
                  <a:lnTo>
                    <a:pt x="362" y="1920"/>
                  </a:lnTo>
                  <a:lnTo>
                    <a:pt x="361" y="1920"/>
                  </a:lnTo>
                  <a:lnTo>
                    <a:pt x="360" y="1920"/>
                  </a:lnTo>
                  <a:lnTo>
                    <a:pt x="359" y="1920"/>
                  </a:lnTo>
                  <a:lnTo>
                    <a:pt x="359" y="1919"/>
                  </a:lnTo>
                  <a:lnTo>
                    <a:pt x="358" y="1919"/>
                  </a:lnTo>
                  <a:lnTo>
                    <a:pt x="351" y="1919"/>
                  </a:lnTo>
                  <a:lnTo>
                    <a:pt x="348" y="1918"/>
                  </a:lnTo>
                  <a:lnTo>
                    <a:pt x="345" y="1916"/>
                  </a:lnTo>
                  <a:lnTo>
                    <a:pt x="343" y="1912"/>
                  </a:lnTo>
                  <a:lnTo>
                    <a:pt x="342" y="1909"/>
                  </a:lnTo>
                  <a:lnTo>
                    <a:pt x="336" y="1908"/>
                  </a:lnTo>
                  <a:lnTo>
                    <a:pt x="331" y="1907"/>
                  </a:lnTo>
                  <a:lnTo>
                    <a:pt x="325" y="1900"/>
                  </a:lnTo>
                  <a:lnTo>
                    <a:pt x="320" y="1890"/>
                  </a:lnTo>
                  <a:lnTo>
                    <a:pt x="317" y="1886"/>
                  </a:lnTo>
                  <a:lnTo>
                    <a:pt x="315" y="1884"/>
                  </a:lnTo>
                  <a:lnTo>
                    <a:pt x="312" y="1880"/>
                  </a:lnTo>
                  <a:lnTo>
                    <a:pt x="310" y="1876"/>
                  </a:lnTo>
                  <a:lnTo>
                    <a:pt x="306" y="1870"/>
                  </a:lnTo>
                  <a:lnTo>
                    <a:pt x="302" y="1864"/>
                  </a:lnTo>
                  <a:lnTo>
                    <a:pt x="300" y="1865"/>
                  </a:lnTo>
                  <a:lnTo>
                    <a:pt x="299" y="1867"/>
                  </a:lnTo>
                  <a:lnTo>
                    <a:pt x="299" y="1868"/>
                  </a:lnTo>
                  <a:lnTo>
                    <a:pt x="299" y="1869"/>
                  </a:lnTo>
                  <a:lnTo>
                    <a:pt x="299" y="1870"/>
                  </a:lnTo>
                  <a:lnTo>
                    <a:pt x="298" y="1870"/>
                  </a:lnTo>
                  <a:lnTo>
                    <a:pt x="296" y="1871"/>
                  </a:lnTo>
                  <a:lnTo>
                    <a:pt x="296" y="1873"/>
                  </a:lnTo>
                  <a:lnTo>
                    <a:pt x="295" y="1874"/>
                  </a:lnTo>
                  <a:lnTo>
                    <a:pt x="295" y="1875"/>
                  </a:lnTo>
                  <a:lnTo>
                    <a:pt x="295" y="1878"/>
                  </a:lnTo>
                  <a:lnTo>
                    <a:pt x="295" y="1879"/>
                  </a:lnTo>
                  <a:lnTo>
                    <a:pt x="293" y="1881"/>
                  </a:lnTo>
                  <a:lnTo>
                    <a:pt x="291" y="1881"/>
                  </a:lnTo>
                  <a:lnTo>
                    <a:pt x="290" y="1881"/>
                  </a:lnTo>
                  <a:lnTo>
                    <a:pt x="289" y="1881"/>
                  </a:lnTo>
                  <a:lnTo>
                    <a:pt x="288" y="1880"/>
                  </a:lnTo>
                  <a:lnTo>
                    <a:pt x="287" y="1880"/>
                  </a:lnTo>
                  <a:lnTo>
                    <a:pt x="285" y="1880"/>
                  </a:lnTo>
                  <a:lnTo>
                    <a:pt x="283" y="1880"/>
                  </a:lnTo>
                  <a:lnTo>
                    <a:pt x="282" y="1880"/>
                  </a:lnTo>
                  <a:lnTo>
                    <a:pt x="280" y="1879"/>
                  </a:lnTo>
                  <a:lnTo>
                    <a:pt x="279" y="1878"/>
                  </a:lnTo>
                  <a:lnTo>
                    <a:pt x="278" y="1878"/>
                  </a:lnTo>
                  <a:lnTo>
                    <a:pt x="278" y="1876"/>
                  </a:lnTo>
                  <a:lnTo>
                    <a:pt x="277" y="1876"/>
                  </a:lnTo>
                  <a:lnTo>
                    <a:pt x="276" y="1875"/>
                  </a:lnTo>
                  <a:lnTo>
                    <a:pt x="274" y="1874"/>
                  </a:lnTo>
                  <a:lnTo>
                    <a:pt x="273" y="1874"/>
                  </a:lnTo>
                  <a:lnTo>
                    <a:pt x="272" y="1873"/>
                  </a:lnTo>
                  <a:lnTo>
                    <a:pt x="271" y="1871"/>
                  </a:lnTo>
                  <a:lnTo>
                    <a:pt x="269" y="1871"/>
                  </a:lnTo>
                  <a:lnTo>
                    <a:pt x="268" y="1870"/>
                  </a:lnTo>
                  <a:lnTo>
                    <a:pt x="268" y="1869"/>
                  </a:lnTo>
                  <a:lnTo>
                    <a:pt x="268" y="1868"/>
                  </a:lnTo>
                  <a:lnTo>
                    <a:pt x="268" y="1867"/>
                  </a:lnTo>
                  <a:lnTo>
                    <a:pt x="268" y="1865"/>
                  </a:lnTo>
                  <a:lnTo>
                    <a:pt x="268" y="1863"/>
                  </a:lnTo>
                  <a:lnTo>
                    <a:pt x="268" y="1862"/>
                  </a:lnTo>
                  <a:lnTo>
                    <a:pt x="267" y="1860"/>
                  </a:lnTo>
                  <a:lnTo>
                    <a:pt x="267" y="1859"/>
                  </a:lnTo>
                  <a:lnTo>
                    <a:pt x="267" y="1857"/>
                  </a:lnTo>
                  <a:lnTo>
                    <a:pt x="263" y="1854"/>
                  </a:lnTo>
                  <a:lnTo>
                    <a:pt x="260" y="1852"/>
                  </a:lnTo>
                  <a:lnTo>
                    <a:pt x="257" y="1852"/>
                  </a:lnTo>
                  <a:lnTo>
                    <a:pt x="255" y="1852"/>
                  </a:lnTo>
                  <a:lnTo>
                    <a:pt x="254" y="1852"/>
                  </a:lnTo>
                  <a:lnTo>
                    <a:pt x="252" y="1852"/>
                  </a:lnTo>
                  <a:lnTo>
                    <a:pt x="251" y="1852"/>
                  </a:lnTo>
                  <a:lnTo>
                    <a:pt x="250" y="1851"/>
                  </a:lnTo>
                  <a:lnTo>
                    <a:pt x="249" y="1851"/>
                  </a:lnTo>
                  <a:lnTo>
                    <a:pt x="246" y="1851"/>
                  </a:lnTo>
                  <a:lnTo>
                    <a:pt x="245" y="1851"/>
                  </a:lnTo>
                  <a:lnTo>
                    <a:pt x="243" y="1851"/>
                  </a:lnTo>
                  <a:lnTo>
                    <a:pt x="240" y="1849"/>
                  </a:lnTo>
                  <a:lnTo>
                    <a:pt x="238" y="1848"/>
                  </a:lnTo>
                  <a:lnTo>
                    <a:pt x="238" y="1847"/>
                  </a:lnTo>
                  <a:lnTo>
                    <a:pt x="235" y="1847"/>
                  </a:lnTo>
                  <a:lnTo>
                    <a:pt x="234" y="1846"/>
                  </a:lnTo>
                  <a:lnTo>
                    <a:pt x="233" y="1846"/>
                  </a:lnTo>
                  <a:lnTo>
                    <a:pt x="232" y="1845"/>
                  </a:lnTo>
                  <a:lnTo>
                    <a:pt x="230" y="1845"/>
                  </a:lnTo>
                  <a:lnTo>
                    <a:pt x="229" y="1845"/>
                  </a:lnTo>
                  <a:lnTo>
                    <a:pt x="227" y="1845"/>
                  </a:lnTo>
                  <a:lnTo>
                    <a:pt x="224" y="1843"/>
                  </a:lnTo>
                  <a:lnTo>
                    <a:pt x="223" y="1842"/>
                  </a:lnTo>
                  <a:lnTo>
                    <a:pt x="222" y="1842"/>
                  </a:lnTo>
                  <a:lnTo>
                    <a:pt x="220" y="1842"/>
                  </a:lnTo>
                  <a:lnTo>
                    <a:pt x="219" y="1842"/>
                  </a:lnTo>
                  <a:lnTo>
                    <a:pt x="218" y="1842"/>
                  </a:lnTo>
                  <a:lnTo>
                    <a:pt x="217" y="1842"/>
                  </a:lnTo>
                  <a:lnTo>
                    <a:pt x="216" y="1841"/>
                  </a:lnTo>
                  <a:lnTo>
                    <a:pt x="213" y="1842"/>
                  </a:lnTo>
                  <a:lnTo>
                    <a:pt x="209" y="1842"/>
                  </a:lnTo>
                  <a:lnTo>
                    <a:pt x="208" y="1843"/>
                  </a:lnTo>
                  <a:lnTo>
                    <a:pt x="207" y="1843"/>
                  </a:lnTo>
                  <a:lnTo>
                    <a:pt x="206" y="1845"/>
                  </a:lnTo>
                  <a:lnTo>
                    <a:pt x="205" y="1846"/>
                  </a:lnTo>
                  <a:lnTo>
                    <a:pt x="205" y="1847"/>
                  </a:lnTo>
                  <a:lnTo>
                    <a:pt x="205" y="1848"/>
                  </a:lnTo>
                  <a:lnTo>
                    <a:pt x="205" y="1849"/>
                  </a:lnTo>
                  <a:lnTo>
                    <a:pt x="205" y="1851"/>
                  </a:lnTo>
                  <a:lnTo>
                    <a:pt x="205" y="1852"/>
                  </a:lnTo>
                  <a:lnTo>
                    <a:pt x="203" y="1852"/>
                  </a:lnTo>
                  <a:lnTo>
                    <a:pt x="202" y="1853"/>
                  </a:lnTo>
                  <a:lnTo>
                    <a:pt x="200" y="1853"/>
                  </a:lnTo>
                  <a:lnTo>
                    <a:pt x="197" y="1853"/>
                  </a:lnTo>
                  <a:lnTo>
                    <a:pt x="195" y="1853"/>
                  </a:lnTo>
                  <a:lnTo>
                    <a:pt x="194" y="1853"/>
                  </a:lnTo>
                  <a:lnTo>
                    <a:pt x="192" y="1853"/>
                  </a:lnTo>
                  <a:lnTo>
                    <a:pt x="191" y="1852"/>
                  </a:lnTo>
                  <a:lnTo>
                    <a:pt x="190" y="1851"/>
                  </a:lnTo>
                  <a:lnTo>
                    <a:pt x="190" y="1849"/>
                  </a:lnTo>
                  <a:lnTo>
                    <a:pt x="189" y="1849"/>
                  </a:lnTo>
                  <a:lnTo>
                    <a:pt x="189" y="1848"/>
                  </a:lnTo>
                  <a:lnTo>
                    <a:pt x="189" y="1847"/>
                  </a:lnTo>
                  <a:lnTo>
                    <a:pt x="187" y="1846"/>
                  </a:lnTo>
                  <a:lnTo>
                    <a:pt x="186" y="1845"/>
                  </a:lnTo>
                  <a:lnTo>
                    <a:pt x="185" y="1845"/>
                  </a:lnTo>
                  <a:lnTo>
                    <a:pt x="184" y="1845"/>
                  </a:lnTo>
                  <a:lnTo>
                    <a:pt x="183" y="1846"/>
                  </a:lnTo>
                  <a:lnTo>
                    <a:pt x="181" y="1847"/>
                  </a:lnTo>
                  <a:lnTo>
                    <a:pt x="180" y="1847"/>
                  </a:lnTo>
                  <a:lnTo>
                    <a:pt x="176" y="1849"/>
                  </a:lnTo>
                  <a:lnTo>
                    <a:pt x="172" y="1852"/>
                  </a:lnTo>
                  <a:lnTo>
                    <a:pt x="168" y="1851"/>
                  </a:lnTo>
                  <a:lnTo>
                    <a:pt x="165" y="1848"/>
                  </a:lnTo>
                  <a:lnTo>
                    <a:pt x="164" y="1845"/>
                  </a:lnTo>
                  <a:lnTo>
                    <a:pt x="163" y="1841"/>
                  </a:lnTo>
                  <a:lnTo>
                    <a:pt x="162" y="1840"/>
                  </a:lnTo>
                  <a:lnTo>
                    <a:pt x="159" y="1837"/>
                  </a:lnTo>
                  <a:lnTo>
                    <a:pt x="156" y="1834"/>
                  </a:lnTo>
                  <a:lnTo>
                    <a:pt x="152" y="1827"/>
                  </a:lnTo>
                  <a:lnTo>
                    <a:pt x="148" y="1821"/>
                  </a:lnTo>
                  <a:lnTo>
                    <a:pt x="147" y="1815"/>
                  </a:lnTo>
                  <a:lnTo>
                    <a:pt x="145" y="1808"/>
                  </a:lnTo>
                  <a:lnTo>
                    <a:pt x="140" y="1800"/>
                  </a:lnTo>
                  <a:lnTo>
                    <a:pt x="140" y="1798"/>
                  </a:lnTo>
                  <a:lnTo>
                    <a:pt x="140" y="1797"/>
                  </a:lnTo>
                  <a:lnTo>
                    <a:pt x="140" y="1794"/>
                  </a:lnTo>
                  <a:lnTo>
                    <a:pt x="141" y="1791"/>
                  </a:lnTo>
                  <a:lnTo>
                    <a:pt x="141" y="1786"/>
                  </a:lnTo>
                  <a:lnTo>
                    <a:pt x="141" y="1778"/>
                  </a:lnTo>
                  <a:lnTo>
                    <a:pt x="142" y="1775"/>
                  </a:lnTo>
                  <a:lnTo>
                    <a:pt x="142" y="1772"/>
                  </a:lnTo>
                  <a:lnTo>
                    <a:pt x="143" y="1770"/>
                  </a:lnTo>
                  <a:lnTo>
                    <a:pt x="145" y="1769"/>
                  </a:lnTo>
                  <a:lnTo>
                    <a:pt x="154" y="1774"/>
                  </a:lnTo>
                  <a:lnTo>
                    <a:pt x="165" y="1778"/>
                  </a:lnTo>
                  <a:lnTo>
                    <a:pt x="173" y="1778"/>
                  </a:lnTo>
                  <a:lnTo>
                    <a:pt x="180" y="1778"/>
                  </a:lnTo>
                  <a:lnTo>
                    <a:pt x="187" y="1780"/>
                  </a:lnTo>
                  <a:lnTo>
                    <a:pt x="194" y="1782"/>
                  </a:lnTo>
                  <a:lnTo>
                    <a:pt x="197" y="1783"/>
                  </a:lnTo>
                  <a:lnTo>
                    <a:pt x="198" y="1783"/>
                  </a:lnTo>
                  <a:lnTo>
                    <a:pt x="200" y="1783"/>
                  </a:lnTo>
                  <a:lnTo>
                    <a:pt x="201" y="1783"/>
                  </a:lnTo>
                  <a:lnTo>
                    <a:pt x="202" y="1785"/>
                  </a:lnTo>
                  <a:lnTo>
                    <a:pt x="203" y="1785"/>
                  </a:lnTo>
                  <a:lnTo>
                    <a:pt x="205" y="1785"/>
                  </a:lnTo>
                  <a:lnTo>
                    <a:pt x="207" y="1786"/>
                  </a:lnTo>
                  <a:lnTo>
                    <a:pt x="208" y="1786"/>
                  </a:lnTo>
                  <a:lnTo>
                    <a:pt x="211" y="1787"/>
                  </a:lnTo>
                  <a:lnTo>
                    <a:pt x="212" y="1788"/>
                  </a:lnTo>
                  <a:lnTo>
                    <a:pt x="213" y="1789"/>
                  </a:lnTo>
                  <a:lnTo>
                    <a:pt x="214" y="1791"/>
                  </a:lnTo>
                  <a:lnTo>
                    <a:pt x="217" y="1792"/>
                  </a:lnTo>
                  <a:lnTo>
                    <a:pt x="219" y="1793"/>
                  </a:lnTo>
                  <a:lnTo>
                    <a:pt x="220" y="1793"/>
                  </a:lnTo>
                  <a:lnTo>
                    <a:pt x="220" y="1794"/>
                  </a:lnTo>
                  <a:lnTo>
                    <a:pt x="222" y="1796"/>
                  </a:lnTo>
                  <a:lnTo>
                    <a:pt x="224" y="1796"/>
                  </a:lnTo>
                  <a:lnTo>
                    <a:pt x="225" y="1796"/>
                  </a:lnTo>
                  <a:lnTo>
                    <a:pt x="227" y="1797"/>
                  </a:lnTo>
                  <a:lnTo>
                    <a:pt x="228" y="1797"/>
                  </a:lnTo>
                  <a:lnTo>
                    <a:pt x="229" y="1797"/>
                  </a:lnTo>
                  <a:lnTo>
                    <a:pt x="230" y="1797"/>
                  </a:lnTo>
                  <a:lnTo>
                    <a:pt x="232" y="1797"/>
                  </a:lnTo>
                  <a:lnTo>
                    <a:pt x="234" y="1798"/>
                  </a:lnTo>
                  <a:lnTo>
                    <a:pt x="235" y="1797"/>
                  </a:lnTo>
                  <a:lnTo>
                    <a:pt x="234" y="1794"/>
                  </a:lnTo>
                  <a:lnTo>
                    <a:pt x="232" y="1792"/>
                  </a:lnTo>
                  <a:lnTo>
                    <a:pt x="229" y="1792"/>
                  </a:lnTo>
                  <a:lnTo>
                    <a:pt x="227" y="1792"/>
                  </a:lnTo>
                  <a:lnTo>
                    <a:pt x="225" y="1792"/>
                  </a:lnTo>
                  <a:lnTo>
                    <a:pt x="224" y="1792"/>
                  </a:lnTo>
                  <a:lnTo>
                    <a:pt x="224" y="1791"/>
                  </a:lnTo>
                  <a:lnTo>
                    <a:pt x="223" y="1791"/>
                  </a:lnTo>
                  <a:lnTo>
                    <a:pt x="222" y="1789"/>
                  </a:lnTo>
                  <a:lnTo>
                    <a:pt x="220" y="1789"/>
                  </a:lnTo>
                  <a:lnTo>
                    <a:pt x="219" y="1786"/>
                  </a:lnTo>
                  <a:lnTo>
                    <a:pt x="219" y="1785"/>
                  </a:lnTo>
                  <a:lnTo>
                    <a:pt x="218" y="1782"/>
                  </a:lnTo>
                  <a:lnTo>
                    <a:pt x="218" y="1780"/>
                  </a:lnTo>
                  <a:lnTo>
                    <a:pt x="217" y="1777"/>
                  </a:lnTo>
                  <a:lnTo>
                    <a:pt x="217" y="1776"/>
                  </a:lnTo>
                  <a:lnTo>
                    <a:pt x="216" y="1775"/>
                  </a:lnTo>
                  <a:lnTo>
                    <a:pt x="216" y="1774"/>
                  </a:lnTo>
                  <a:lnTo>
                    <a:pt x="216" y="1772"/>
                  </a:lnTo>
                  <a:lnTo>
                    <a:pt x="214" y="1772"/>
                  </a:lnTo>
                  <a:lnTo>
                    <a:pt x="214" y="1771"/>
                  </a:lnTo>
                  <a:lnTo>
                    <a:pt x="214" y="1770"/>
                  </a:lnTo>
                  <a:lnTo>
                    <a:pt x="213" y="1770"/>
                  </a:lnTo>
                  <a:lnTo>
                    <a:pt x="212" y="1769"/>
                  </a:lnTo>
                  <a:lnTo>
                    <a:pt x="211" y="1769"/>
                  </a:lnTo>
                  <a:lnTo>
                    <a:pt x="209" y="1769"/>
                  </a:lnTo>
                  <a:lnTo>
                    <a:pt x="208" y="1769"/>
                  </a:lnTo>
                  <a:lnTo>
                    <a:pt x="207" y="1769"/>
                  </a:lnTo>
                  <a:lnTo>
                    <a:pt x="206" y="1769"/>
                  </a:lnTo>
                  <a:lnTo>
                    <a:pt x="203" y="1769"/>
                  </a:lnTo>
                  <a:lnTo>
                    <a:pt x="196" y="1769"/>
                  </a:lnTo>
                  <a:lnTo>
                    <a:pt x="189" y="1769"/>
                  </a:lnTo>
                  <a:lnTo>
                    <a:pt x="189" y="1767"/>
                  </a:lnTo>
                  <a:lnTo>
                    <a:pt x="189" y="1765"/>
                  </a:lnTo>
                  <a:lnTo>
                    <a:pt x="187" y="1764"/>
                  </a:lnTo>
                  <a:lnTo>
                    <a:pt x="186" y="1763"/>
                  </a:lnTo>
                  <a:lnTo>
                    <a:pt x="185" y="1761"/>
                  </a:lnTo>
                  <a:lnTo>
                    <a:pt x="185" y="1760"/>
                  </a:lnTo>
                  <a:lnTo>
                    <a:pt x="184" y="1759"/>
                  </a:lnTo>
                  <a:lnTo>
                    <a:pt x="184" y="1758"/>
                  </a:lnTo>
                  <a:lnTo>
                    <a:pt x="184" y="1755"/>
                  </a:lnTo>
                  <a:lnTo>
                    <a:pt x="184" y="1754"/>
                  </a:lnTo>
                  <a:lnTo>
                    <a:pt x="184" y="1752"/>
                  </a:lnTo>
                  <a:lnTo>
                    <a:pt x="185" y="1750"/>
                  </a:lnTo>
                  <a:lnTo>
                    <a:pt x="186" y="1748"/>
                  </a:lnTo>
                  <a:lnTo>
                    <a:pt x="187" y="1748"/>
                  </a:lnTo>
                  <a:lnTo>
                    <a:pt x="189" y="1748"/>
                  </a:lnTo>
                  <a:lnTo>
                    <a:pt x="190" y="1748"/>
                  </a:lnTo>
                  <a:lnTo>
                    <a:pt x="191" y="1749"/>
                  </a:lnTo>
                  <a:lnTo>
                    <a:pt x="192" y="1749"/>
                  </a:lnTo>
                  <a:lnTo>
                    <a:pt x="194" y="1749"/>
                  </a:lnTo>
                  <a:lnTo>
                    <a:pt x="194" y="1750"/>
                  </a:lnTo>
                  <a:lnTo>
                    <a:pt x="194" y="1752"/>
                  </a:lnTo>
                  <a:lnTo>
                    <a:pt x="195" y="1753"/>
                  </a:lnTo>
                  <a:lnTo>
                    <a:pt x="196" y="1754"/>
                  </a:lnTo>
                  <a:lnTo>
                    <a:pt x="196" y="1755"/>
                  </a:lnTo>
                  <a:lnTo>
                    <a:pt x="197" y="1756"/>
                  </a:lnTo>
                  <a:lnTo>
                    <a:pt x="198" y="1758"/>
                  </a:lnTo>
                  <a:lnTo>
                    <a:pt x="200" y="1758"/>
                  </a:lnTo>
                  <a:lnTo>
                    <a:pt x="201" y="1759"/>
                  </a:lnTo>
                  <a:lnTo>
                    <a:pt x="203" y="1759"/>
                  </a:lnTo>
                  <a:lnTo>
                    <a:pt x="205" y="1759"/>
                  </a:lnTo>
                  <a:lnTo>
                    <a:pt x="206" y="1759"/>
                  </a:lnTo>
                  <a:lnTo>
                    <a:pt x="205" y="1759"/>
                  </a:lnTo>
                  <a:lnTo>
                    <a:pt x="203" y="1758"/>
                  </a:lnTo>
                  <a:lnTo>
                    <a:pt x="203" y="1756"/>
                  </a:lnTo>
                  <a:lnTo>
                    <a:pt x="202" y="1755"/>
                  </a:lnTo>
                  <a:lnTo>
                    <a:pt x="202" y="1754"/>
                  </a:lnTo>
                  <a:lnTo>
                    <a:pt x="202" y="1753"/>
                  </a:lnTo>
                  <a:lnTo>
                    <a:pt x="201" y="1752"/>
                  </a:lnTo>
                  <a:lnTo>
                    <a:pt x="198" y="1749"/>
                  </a:lnTo>
                  <a:lnTo>
                    <a:pt x="196" y="1747"/>
                  </a:lnTo>
                  <a:lnTo>
                    <a:pt x="195" y="1747"/>
                  </a:lnTo>
                  <a:lnTo>
                    <a:pt x="194" y="1744"/>
                  </a:lnTo>
                  <a:lnTo>
                    <a:pt x="192" y="1742"/>
                  </a:lnTo>
                  <a:lnTo>
                    <a:pt x="190" y="1737"/>
                  </a:lnTo>
                  <a:lnTo>
                    <a:pt x="183" y="1739"/>
                  </a:lnTo>
                  <a:lnTo>
                    <a:pt x="174" y="1740"/>
                  </a:lnTo>
                  <a:lnTo>
                    <a:pt x="169" y="1742"/>
                  </a:lnTo>
                  <a:lnTo>
                    <a:pt x="162" y="1742"/>
                  </a:lnTo>
                  <a:lnTo>
                    <a:pt x="156" y="1743"/>
                  </a:lnTo>
                  <a:lnTo>
                    <a:pt x="147" y="1742"/>
                  </a:lnTo>
                  <a:lnTo>
                    <a:pt x="141" y="1742"/>
                  </a:lnTo>
                  <a:lnTo>
                    <a:pt x="135" y="1738"/>
                  </a:lnTo>
                  <a:lnTo>
                    <a:pt x="130" y="1732"/>
                  </a:lnTo>
                  <a:lnTo>
                    <a:pt x="125" y="1726"/>
                  </a:lnTo>
                  <a:lnTo>
                    <a:pt x="124" y="1729"/>
                  </a:lnTo>
                  <a:lnTo>
                    <a:pt x="124" y="1732"/>
                  </a:lnTo>
                  <a:lnTo>
                    <a:pt x="123" y="1734"/>
                  </a:lnTo>
                  <a:lnTo>
                    <a:pt x="119" y="1734"/>
                  </a:lnTo>
                  <a:lnTo>
                    <a:pt x="113" y="1734"/>
                  </a:lnTo>
                  <a:lnTo>
                    <a:pt x="108" y="1731"/>
                  </a:lnTo>
                  <a:lnTo>
                    <a:pt x="107" y="1728"/>
                  </a:lnTo>
                  <a:lnTo>
                    <a:pt x="104" y="1725"/>
                  </a:lnTo>
                  <a:lnTo>
                    <a:pt x="102" y="1722"/>
                  </a:lnTo>
                  <a:lnTo>
                    <a:pt x="99" y="1720"/>
                  </a:lnTo>
                  <a:lnTo>
                    <a:pt x="96" y="1716"/>
                  </a:lnTo>
                  <a:lnTo>
                    <a:pt x="93" y="1710"/>
                  </a:lnTo>
                  <a:lnTo>
                    <a:pt x="93" y="1709"/>
                  </a:lnTo>
                  <a:lnTo>
                    <a:pt x="92" y="1704"/>
                  </a:lnTo>
                  <a:lnTo>
                    <a:pt x="91" y="1694"/>
                  </a:lnTo>
                  <a:lnTo>
                    <a:pt x="90" y="1684"/>
                  </a:lnTo>
                  <a:lnTo>
                    <a:pt x="91" y="1678"/>
                  </a:lnTo>
                  <a:lnTo>
                    <a:pt x="91" y="1673"/>
                  </a:lnTo>
                  <a:lnTo>
                    <a:pt x="92" y="1668"/>
                  </a:lnTo>
                  <a:lnTo>
                    <a:pt x="92" y="1665"/>
                  </a:lnTo>
                  <a:lnTo>
                    <a:pt x="94" y="1662"/>
                  </a:lnTo>
                  <a:lnTo>
                    <a:pt x="98" y="1660"/>
                  </a:lnTo>
                  <a:lnTo>
                    <a:pt x="96" y="1658"/>
                  </a:lnTo>
                  <a:lnTo>
                    <a:pt x="94" y="1657"/>
                  </a:lnTo>
                  <a:lnTo>
                    <a:pt x="93" y="1657"/>
                  </a:lnTo>
                  <a:lnTo>
                    <a:pt x="93" y="1656"/>
                  </a:lnTo>
                  <a:lnTo>
                    <a:pt x="93" y="1654"/>
                  </a:lnTo>
                  <a:lnTo>
                    <a:pt x="93" y="1652"/>
                  </a:lnTo>
                  <a:lnTo>
                    <a:pt x="93" y="1651"/>
                  </a:lnTo>
                  <a:lnTo>
                    <a:pt x="93" y="1649"/>
                  </a:lnTo>
                  <a:lnTo>
                    <a:pt x="93" y="1646"/>
                  </a:lnTo>
                  <a:lnTo>
                    <a:pt x="93" y="1644"/>
                  </a:lnTo>
                  <a:lnTo>
                    <a:pt x="93" y="1643"/>
                  </a:lnTo>
                  <a:lnTo>
                    <a:pt x="92" y="1640"/>
                  </a:lnTo>
                  <a:lnTo>
                    <a:pt x="91" y="1638"/>
                  </a:lnTo>
                  <a:lnTo>
                    <a:pt x="90" y="1638"/>
                  </a:lnTo>
                  <a:lnTo>
                    <a:pt x="90" y="1639"/>
                  </a:lnTo>
                  <a:lnTo>
                    <a:pt x="88" y="1639"/>
                  </a:lnTo>
                  <a:lnTo>
                    <a:pt x="88" y="1640"/>
                  </a:lnTo>
                  <a:lnTo>
                    <a:pt x="88" y="1641"/>
                  </a:lnTo>
                  <a:lnTo>
                    <a:pt x="88" y="1643"/>
                  </a:lnTo>
                  <a:lnTo>
                    <a:pt x="88" y="1644"/>
                  </a:lnTo>
                  <a:lnTo>
                    <a:pt x="87" y="1646"/>
                  </a:lnTo>
                  <a:lnTo>
                    <a:pt x="86" y="1646"/>
                  </a:lnTo>
                  <a:lnTo>
                    <a:pt x="85" y="1646"/>
                  </a:lnTo>
                  <a:lnTo>
                    <a:pt x="83" y="1646"/>
                  </a:lnTo>
                  <a:lnTo>
                    <a:pt x="83" y="1645"/>
                  </a:lnTo>
                  <a:lnTo>
                    <a:pt x="83" y="1644"/>
                  </a:lnTo>
                  <a:lnTo>
                    <a:pt x="82" y="1644"/>
                  </a:lnTo>
                  <a:lnTo>
                    <a:pt x="81" y="1643"/>
                  </a:lnTo>
                  <a:lnTo>
                    <a:pt x="80" y="1641"/>
                  </a:lnTo>
                  <a:lnTo>
                    <a:pt x="80" y="1640"/>
                  </a:lnTo>
                  <a:lnTo>
                    <a:pt x="80" y="1639"/>
                  </a:lnTo>
                  <a:lnTo>
                    <a:pt x="80" y="1638"/>
                  </a:lnTo>
                  <a:lnTo>
                    <a:pt x="79" y="1636"/>
                  </a:lnTo>
                  <a:lnTo>
                    <a:pt x="77" y="1634"/>
                  </a:lnTo>
                  <a:lnTo>
                    <a:pt x="76" y="1632"/>
                  </a:lnTo>
                  <a:lnTo>
                    <a:pt x="76" y="1630"/>
                  </a:lnTo>
                  <a:lnTo>
                    <a:pt x="76" y="1629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2"/>
                  </a:lnTo>
                  <a:lnTo>
                    <a:pt x="79" y="1618"/>
                  </a:lnTo>
                  <a:lnTo>
                    <a:pt x="82" y="1611"/>
                  </a:lnTo>
                  <a:lnTo>
                    <a:pt x="87" y="1603"/>
                  </a:lnTo>
                  <a:lnTo>
                    <a:pt x="91" y="1594"/>
                  </a:lnTo>
                  <a:lnTo>
                    <a:pt x="92" y="1586"/>
                  </a:lnTo>
                  <a:lnTo>
                    <a:pt x="97" y="1581"/>
                  </a:lnTo>
                  <a:lnTo>
                    <a:pt x="99" y="1576"/>
                  </a:lnTo>
                  <a:lnTo>
                    <a:pt x="99" y="1573"/>
                  </a:lnTo>
                  <a:lnTo>
                    <a:pt x="99" y="1570"/>
                  </a:lnTo>
                  <a:lnTo>
                    <a:pt x="103" y="1568"/>
                  </a:lnTo>
                  <a:lnTo>
                    <a:pt x="104" y="1565"/>
                  </a:lnTo>
                  <a:lnTo>
                    <a:pt x="108" y="1561"/>
                  </a:lnTo>
                  <a:lnTo>
                    <a:pt x="109" y="1556"/>
                  </a:lnTo>
                  <a:lnTo>
                    <a:pt x="109" y="1553"/>
                  </a:lnTo>
                  <a:lnTo>
                    <a:pt x="108" y="1552"/>
                  </a:lnTo>
                  <a:lnTo>
                    <a:pt x="108" y="1550"/>
                  </a:lnTo>
                  <a:lnTo>
                    <a:pt x="108" y="1548"/>
                  </a:lnTo>
                  <a:lnTo>
                    <a:pt x="108" y="1547"/>
                  </a:lnTo>
                  <a:lnTo>
                    <a:pt x="108" y="1546"/>
                  </a:lnTo>
                  <a:lnTo>
                    <a:pt x="108" y="1545"/>
                  </a:lnTo>
                  <a:lnTo>
                    <a:pt x="108" y="1542"/>
                  </a:lnTo>
                  <a:lnTo>
                    <a:pt x="108" y="1541"/>
                  </a:lnTo>
                  <a:lnTo>
                    <a:pt x="108" y="1537"/>
                  </a:lnTo>
                  <a:lnTo>
                    <a:pt x="108" y="1536"/>
                  </a:lnTo>
                  <a:lnTo>
                    <a:pt x="109" y="1535"/>
                  </a:lnTo>
                  <a:lnTo>
                    <a:pt x="110" y="1532"/>
                  </a:lnTo>
                  <a:lnTo>
                    <a:pt x="112" y="1532"/>
                  </a:lnTo>
                  <a:lnTo>
                    <a:pt x="112" y="1531"/>
                  </a:lnTo>
                  <a:lnTo>
                    <a:pt x="113" y="1530"/>
                  </a:lnTo>
                  <a:lnTo>
                    <a:pt x="114" y="1529"/>
                  </a:lnTo>
                  <a:lnTo>
                    <a:pt x="115" y="1528"/>
                  </a:lnTo>
                  <a:lnTo>
                    <a:pt x="116" y="1528"/>
                  </a:lnTo>
                  <a:lnTo>
                    <a:pt x="116" y="1526"/>
                  </a:lnTo>
                  <a:lnTo>
                    <a:pt x="116" y="1525"/>
                  </a:lnTo>
                  <a:lnTo>
                    <a:pt x="116" y="1524"/>
                  </a:lnTo>
                  <a:lnTo>
                    <a:pt x="116" y="1523"/>
                  </a:lnTo>
                  <a:lnTo>
                    <a:pt x="116" y="1521"/>
                  </a:lnTo>
                  <a:lnTo>
                    <a:pt x="115" y="1518"/>
                  </a:lnTo>
                  <a:lnTo>
                    <a:pt x="113" y="1515"/>
                  </a:lnTo>
                  <a:lnTo>
                    <a:pt x="110" y="1507"/>
                  </a:lnTo>
                  <a:lnTo>
                    <a:pt x="107" y="1498"/>
                  </a:lnTo>
                  <a:lnTo>
                    <a:pt x="104" y="1496"/>
                  </a:lnTo>
                  <a:lnTo>
                    <a:pt x="101" y="1493"/>
                  </a:lnTo>
                  <a:lnTo>
                    <a:pt x="98" y="1491"/>
                  </a:lnTo>
                  <a:lnTo>
                    <a:pt x="96" y="1487"/>
                  </a:lnTo>
                  <a:lnTo>
                    <a:pt x="94" y="1481"/>
                  </a:lnTo>
                  <a:lnTo>
                    <a:pt x="94" y="1474"/>
                  </a:lnTo>
                  <a:lnTo>
                    <a:pt x="93" y="1468"/>
                  </a:lnTo>
                  <a:lnTo>
                    <a:pt x="92" y="1461"/>
                  </a:lnTo>
                  <a:lnTo>
                    <a:pt x="91" y="1455"/>
                  </a:lnTo>
                  <a:lnTo>
                    <a:pt x="86" y="1452"/>
                  </a:lnTo>
                  <a:lnTo>
                    <a:pt x="81" y="1448"/>
                  </a:lnTo>
                  <a:lnTo>
                    <a:pt x="75" y="1444"/>
                  </a:lnTo>
                  <a:lnTo>
                    <a:pt x="71" y="1442"/>
                  </a:lnTo>
                  <a:lnTo>
                    <a:pt x="68" y="1441"/>
                  </a:lnTo>
                  <a:lnTo>
                    <a:pt x="64" y="1437"/>
                  </a:lnTo>
                  <a:lnTo>
                    <a:pt x="59" y="1435"/>
                  </a:lnTo>
                  <a:lnTo>
                    <a:pt x="54" y="1432"/>
                  </a:lnTo>
                  <a:lnTo>
                    <a:pt x="48" y="1430"/>
                  </a:lnTo>
                  <a:lnTo>
                    <a:pt x="45" y="1430"/>
                  </a:lnTo>
                  <a:lnTo>
                    <a:pt x="42" y="1430"/>
                  </a:lnTo>
                  <a:lnTo>
                    <a:pt x="38" y="1428"/>
                  </a:lnTo>
                  <a:lnTo>
                    <a:pt x="33" y="1426"/>
                  </a:lnTo>
                  <a:lnTo>
                    <a:pt x="31" y="1425"/>
                  </a:lnTo>
                  <a:lnTo>
                    <a:pt x="28" y="1424"/>
                  </a:lnTo>
                  <a:lnTo>
                    <a:pt x="27" y="1421"/>
                  </a:lnTo>
                  <a:lnTo>
                    <a:pt x="27" y="1420"/>
                  </a:lnTo>
                  <a:lnTo>
                    <a:pt x="31" y="1416"/>
                  </a:lnTo>
                  <a:lnTo>
                    <a:pt x="32" y="1412"/>
                  </a:lnTo>
                  <a:lnTo>
                    <a:pt x="33" y="1408"/>
                  </a:lnTo>
                  <a:lnTo>
                    <a:pt x="34" y="1404"/>
                  </a:lnTo>
                  <a:lnTo>
                    <a:pt x="36" y="1399"/>
                  </a:lnTo>
                  <a:lnTo>
                    <a:pt x="36" y="1394"/>
                  </a:lnTo>
                  <a:lnTo>
                    <a:pt x="34" y="1387"/>
                  </a:lnTo>
                  <a:lnTo>
                    <a:pt x="32" y="1379"/>
                  </a:lnTo>
                  <a:lnTo>
                    <a:pt x="28" y="1373"/>
                  </a:lnTo>
                  <a:lnTo>
                    <a:pt x="23" y="1367"/>
                  </a:lnTo>
                  <a:lnTo>
                    <a:pt x="23" y="1365"/>
                  </a:lnTo>
                  <a:lnTo>
                    <a:pt x="22" y="1362"/>
                  </a:lnTo>
                  <a:lnTo>
                    <a:pt x="21" y="1362"/>
                  </a:lnTo>
                  <a:lnTo>
                    <a:pt x="20" y="1361"/>
                  </a:lnTo>
                  <a:lnTo>
                    <a:pt x="19" y="1357"/>
                  </a:lnTo>
                  <a:lnTo>
                    <a:pt x="17" y="1353"/>
                  </a:lnTo>
                  <a:lnTo>
                    <a:pt x="22" y="1345"/>
                  </a:lnTo>
                  <a:lnTo>
                    <a:pt x="27" y="1340"/>
                  </a:lnTo>
                  <a:lnTo>
                    <a:pt x="28" y="1330"/>
                  </a:lnTo>
                  <a:lnTo>
                    <a:pt x="28" y="1321"/>
                  </a:lnTo>
                  <a:lnTo>
                    <a:pt x="25" y="1318"/>
                  </a:lnTo>
                  <a:lnTo>
                    <a:pt x="21" y="1315"/>
                  </a:lnTo>
                  <a:lnTo>
                    <a:pt x="17" y="1311"/>
                  </a:lnTo>
                  <a:lnTo>
                    <a:pt x="15" y="1307"/>
                  </a:lnTo>
                  <a:lnTo>
                    <a:pt x="14" y="1306"/>
                  </a:lnTo>
                  <a:lnTo>
                    <a:pt x="11" y="1304"/>
                  </a:lnTo>
                  <a:lnTo>
                    <a:pt x="11" y="1294"/>
                  </a:lnTo>
                  <a:lnTo>
                    <a:pt x="11" y="1282"/>
                  </a:lnTo>
                  <a:lnTo>
                    <a:pt x="11" y="1277"/>
                  </a:lnTo>
                  <a:lnTo>
                    <a:pt x="9" y="1274"/>
                  </a:lnTo>
                  <a:lnTo>
                    <a:pt x="6" y="1272"/>
                  </a:lnTo>
                  <a:lnTo>
                    <a:pt x="3" y="1269"/>
                  </a:lnTo>
                  <a:lnTo>
                    <a:pt x="1" y="1267"/>
                  </a:lnTo>
                  <a:lnTo>
                    <a:pt x="0" y="1262"/>
                  </a:lnTo>
                  <a:lnTo>
                    <a:pt x="1" y="1256"/>
                  </a:lnTo>
                  <a:lnTo>
                    <a:pt x="3" y="1248"/>
                  </a:lnTo>
                  <a:lnTo>
                    <a:pt x="5" y="1242"/>
                  </a:lnTo>
                  <a:lnTo>
                    <a:pt x="8" y="1235"/>
                  </a:lnTo>
                  <a:lnTo>
                    <a:pt x="9" y="1233"/>
                  </a:lnTo>
                  <a:lnTo>
                    <a:pt x="11" y="1231"/>
                  </a:lnTo>
                  <a:lnTo>
                    <a:pt x="14" y="1230"/>
                  </a:lnTo>
                  <a:lnTo>
                    <a:pt x="17" y="1230"/>
                  </a:lnTo>
                  <a:lnTo>
                    <a:pt x="23" y="1230"/>
                  </a:lnTo>
                  <a:lnTo>
                    <a:pt x="31" y="1229"/>
                  </a:lnTo>
                  <a:lnTo>
                    <a:pt x="36" y="1228"/>
                  </a:lnTo>
                  <a:lnTo>
                    <a:pt x="42" y="1224"/>
                  </a:lnTo>
                  <a:lnTo>
                    <a:pt x="44" y="1220"/>
                  </a:lnTo>
                  <a:lnTo>
                    <a:pt x="45" y="1215"/>
                  </a:lnTo>
                  <a:lnTo>
                    <a:pt x="47" y="1211"/>
                  </a:lnTo>
                  <a:lnTo>
                    <a:pt x="47" y="1206"/>
                  </a:lnTo>
                  <a:lnTo>
                    <a:pt x="41" y="1189"/>
                  </a:lnTo>
                  <a:lnTo>
                    <a:pt x="33" y="1171"/>
                  </a:lnTo>
                  <a:lnTo>
                    <a:pt x="32" y="1168"/>
                  </a:lnTo>
                  <a:lnTo>
                    <a:pt x="30" y="1163"/>
                  </a:lnTo>
                  <a:lnTo>
                    <a:pt x="27" y="1157"/>
                  </a:lnTo>
                  <a:lnTo>
                    <a:pt x="22" y="1152"/>
                  </a:lnTo>
                  <a:lnTo>
                    <a:pt x="20" y="1148"/>
                  </a:lnTo>
                  <a:lnTo>
                    <a:pt x="20" y="1142"/>
                  </a:lnTo>
                  <a:lnTo>
                    <a:pt x="20" y="1136"/>
                  </a:lnTo>
                  <a:lnTo>
                    <a:pt x="20" y="1130"/>
                  </a:lnTo>
                  <a:lnTo>
                    <a:pt x="28" y="1126"/>
                  </a:lnTo>
                  <a:lnTo>
                    <a:pt x="36" y="1122"/>
                  </a:lnTo>
                  <a:lnTo>
                    <a:pt x="38" y="1115"/>
                  </a:lnTo>
                  <a:lnTo>
                    <a:pt x="41" y="1108"/>
                  </a:lnTo>
                  <a:lnTo>
                    <a:pt x="42" y="1104"/>
                  </a:lnTo>
                  <a:lnTo>
                    <a:pt x="43" y="1099"/>
                  </a:lnTo>
                  <a:lnTo>
                    <a:pt x="44" y="1097"/>
                  </a:lnTo>
                  <a:lnTo>
                    <a:pt x="47" y="1094"/>
                  </a:lnTo>
                  <a:lnTo>
                    <a:pt x="48" y="1092"/>
                  </a:lnTo>
                  <a:lnTo>
                    <a:pt x="50" y="1088"/>
                  </a:lnTo>
                  <a:lnTo>
                    <a:pt x="53" y="1086"/>
                  </a:lnTo>
                  <a:lnTo>
                    <a:pt x="57" y="1083"/>
                  </a:lnTo>
                  <a:lnTo>
                    <a:pt x="64" y="1075"/>
                  </a:lnTo>
                  <a:lnTo>
                    <a:pt x="71" y="1065"/>
                  </a:lnTo>
                  <a:lnTo>
                    <a:pt x="74" y="1059"/>
                  </a:lnTo>
                  <a:lnTo>
                    <a:pt x="74" y="1051"/>
                  </a:lnTo>
                  <a:lnTo>
                    <a:pt x="70" y="1042"/>
                  </a:lnTo>
                  <a:lnTo>
                    <a:pt x="66" y="1033"/>
                  </a:lnTo>
                  <a:lnTo>
                    <a:pt x="65" y="1025"/>
                  </a:lnTo>
                  <a:lnTo>
                    <a:pt x="66" y="1016"/>
                  </a:lnTo>
                  <a:lnTo>
                    <a:pt x="68" y="1010"/>
                  </a:lnTo>
                  <a:lnTo>
                    <a:pt x="69" y="1004"/>
                  </a:lnTo>
                  <a:lnTo>
                    <a:pt x="69" y="1002"/>
                  </a:lnTo>
                  <a:lnTo>
                    <a:pt x="70" y="1000"/>
                  </a:lnTo>
                  <a:lnTo>
                    <a:pt x="71" y="998"/>
                  </a:lnTo>
                  <a:lnTo>
                    <a:pt x="74" y="996"/>
                  </a:lnTo>
                  <a:lnTo>
                    <a:pt x="79" y="994"/>
                  </a:lnTo>
                  <a:lnTo>
                    <a:pt x="83" y="993"/>
                  </a:lnTo>
                  <a:lnTo>
                    <a:pt x="87" y="988"/>
                  </a:lnTo>
                  <a:lnTo>
                    <a:pt x="92" y="984"/>
                  </a:lnTo>
                  <a:lnTo>
                    <a:pt x="97" y="980"/>
                  </a:lnTo>
                  <a:lnTo>
                    <a:pt x="101" y="978"/>
                  </a:lnTo>
                  <a:lnTo>
                    <a:pt x="102" y="976"/>
                  </a:lnTo>
                  <a:lnTo>
                    <a:pt x="105" y="973"/>
                  </a:lnTo>
                  <a:lnTo>
                    <a:pt x="109" y="971"/>
                  </a:lnTo>
                  <a:lnTo>
                    <a:pt x="114" y="967"/>
                  </a:lnTo>
                  <a:lnTo>
                    <a:pt x="121" y="962"/>
                  </a:lnTo>
                  <a:lnTo>
                    <a:pt x="130" y="958"/>
                  </a:lnTo>
                  <a:lnTo>
                    <a:pt x="136" y="956"/>
                  </a:lnTo>
                  <a:lnTo>
                    <a:pt x="141" y="952"/>
                  </a:lnTo>
                  <a:lnTo>
                    <a:pt x="143" y="951"/>
                  </a:lnTo>
                  <a:lnTo>
                    <a:pt x="146" y="949"/>
                  </a:lnTo>
                  <a:lnTo>
                    <a:pt x="147" y="945"/>
                  </a:lnTo>
                  <a:lnTo>
                    <a:pt x="147" y="941"/>
                  </a:lnTo>
                  <a:lnTo>
                    <a:pt x="147" y="935"/>
                  </a:lnTo>
                  <a:lnTo>
                    <a:pt x="147" y="930"/>
                  </a:lnTo>
                  <a:lnTo>
                    <a:pt x="150" y="925"/>
                  </a:lnTo>
                  <a:lnTo>
                    <a:pt x="151" y="920"/>
                  </a:lnTo>
                  <a:lnTo>
                    <a:pt x="152" y="914"/>
                  </a:lnTo>
                  <a:lnTo>
                    <a:pt x="153" y="909"/>
                  </a:lnTo>
                  <a:lnTo>
                    <a:pt x="156" y="906"/>
                  </a:lnTo>
                  <a:lnTo>
                    <a:pt x="159" y="902"/>
                  </a:lnTo>
                  <a:lnTo>
                    <a:pt x="163" y="896"/>
                  </a:lnTo>
                  <a:lnTo>
                    <a:pt x="167" y="890"/>
                  </a:lnTo>
                  <a:lnTo>
                    <a:pt x="168" y="885"/>
                  </a:lnTo>
                  <a:lnTo>
                    <a:pt x="168" y="883"/>
                  </a:lnTo>
                  <a:lnTo>
                    <a:pt x="169" y="879"/>
                  </a:lnTo>
                  <a:lnTo>
                    <a:pt x="173" y="875"/>
                  </a:lnTo>
                  <a:lnTo>
                    <a:pt x="173" y="873"/>
                  </a:lnTo>
                  <a:lnTo>
                    <a:pt x="173" y="870"/>
                  </a:lnTo>
                  <a:lnTo>
                    <a:pt x="173" y="869"/>
                  </a:lnTo>
                  <a:lnTo>
                    <a:pt x="173" y="868"/>
                  </a:lnTo>
                  <a:lnTo>
                    <a:pt x="173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3" y="862"/>
                  </a:lnTo>
                  <a:lnTo>
                    <a:pt x="173" y="860"/>
                  </a:lnTo>
                  <a:lnTo>
                    <a:pt x="174" y="858"/>
                  </a:lnTo>
                  <a:lnTo>
                    <a:pt x="175" y="858"/>
                  </a:lnTo>
                  <a:lnTo>
                    <a:pt x="176" y="857"/>
                  </a:lnTo>
                  <a:lnTo>
                    <a:pt x="179" y="857"/>
                  </a:lnTo>
                  <a:lnTo>
                    <a:pt x="180" y="857"/>
                  </a:lnTo>
                  <a:lnTo>
                    <a:pt x="181" y="857"/>
                  </a:lnTo>
                  <a:lnTo>
                    <a:pt x="181" y="856"/>
                  </a:lnTo>
                  <a:lnTo>
                    <a:pt x="183" y="856"/>
                  </a:lnTo>
                  <a:lnTo>
                    <a:pt x="184" y="856"/>
                  </a:lnTo>
                  <a:lnTo>
                    <a:pt x="185" y="854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0" y="854"/>
                  </a:lnTo>
                  <a:lnTo>
                    <a:pt x="191" y="852"/>
                  </a:lnTo>
                  <a:lnTo>
                    <a:pt x="192" y="852"/>
                  </a:lnTo>
                  <a:lnTo>
                    <a:pt x="194" y="852"/>
                  </a:lnTo>
                  <a:lnTo>
                    <a:pt x="195" y="852"/>
                  </a:lnTo>
                  <a:lnTo>
                    <a:pt x="196" y="852"/>
                  </a:lnTo>
                  <a:lnTo>
                    <a:pt x="197" y="852"/>
                  </a:lnTo>
                  <a:lnTo>
                    <a:pt x="198" y="851"/>
                  </a:lnTo>
                  <a:lnTo>
                    <a:pt x="200" y="849"/>
                  </a:lnTo>
                  <a:lnTo>
                    <a:pt x="203" y="849"/>
                  </a:lnTo>
                  <a:lnTo>
                    <a:pt x="206" y="849"/>
                  </a:lnTo>
                  <a:lnTo>
                    <a:pt x="208" y="847"/>
                  </a:lnTo>
                  <a:lnTo>
                    <a:pt x="209" y="845"/>
                  </a:lnTo>
                  <a:lnTo>
                    <a:pt x="211" y="845"/>
                  </a:lnTo>
                  <a:lnTo>
                    <a:pt x="211" y="843"/>
                  </a:lnTo>
                  <a:lnTo>
                    <a:pt x="212" y="843"/>
                  </a:lnTo>
                  <a:lnTo>
                    <a:pt x="213" y="842"/>
                  </a:lnTo>
                  <a:lnTo>
                    <a:pt x="213" y="841"/>
                  </a:lnTo>
                  <a:lnTo>
                    <a:pt x="216" y="840"/>
                  </a:lnTo>
                  <a:lnTo>
                    <a:pt x="218" y="838"/>
                  </a:lnTo>
                  <a:lnTo>
                    <a:pt x="218" y="837"/>
                  </a:lnTo>
                  <a:lnTo>
                    <a:pt x="220" y="837"/>
                  </a:lnTo>
                  <a:lnTo>
                    <a:pt x="223" y="837"/>
                  </a:lnTo>
                  <a:lnTo>
                    <a:pt x="225" y="837"/>
                  </a:lnTo>
                  <a:lnTo>
                    <a:pt x="225" y="838"/>
                  </a:lnTo>
                  <a:lnTo>
                    <a:pt x="227" y="838"/>
                  </a:lnTo>
                  <a:lnTo>
                    <a:pt x="228" y="838"/>
                  </a:lnTo>
                  <a:lnTo>
                    <a:pt x="229" y="838"/>
                  </a:lnTo>
                  <a:lnTo>
                    <a:pt x="230" y="838"/>
                  </a:lnTo>
                  <a:lnTo>
                    <a:pt x="230" y="840"/>
                  </a:lnTo>
                  <a:lnTo>
                    <a:pt x="232" y="840"/>
                  </a:lnTo>
                  <a:lnTo>
                    <a:pt x="233" y="840"/>
                  </a:lnTo>
                  <a:lnTo>
                    <a:pt x="234" y="840"/>
                  </a:lnTo>
                  <a:lnTo>
                    <a:pt x="235" y="840"/>
                  </a:lnTo>
                  <a:lnTo>
                    <a:pt x="236" y="840"/>
                  </a:lnTo>
                  <a:lnTo>
                    <a:pt x="238" y="840"/>
                  </a:lnTo>
                  <a:lnTo>
                    <a:pt x="239" y="840"/>
                  </a:lnTo>
                  <a:lnTo>
                    <a:pt x="240" y="840"/>
                  </a:lnTo>
                  <a:lnTo>
                    <a:pt x="241" y="840"/>
                  </a:lnTo>
                  <a:lnTo>
                    <a:pt x="243" y="840"/>
                  </a:lnTo>
                  <a:lnTo>
                    <a:pt x="244" y="840"/>
                  </a:lnTo>
                  <a:lnTo>
                    <a:pt x="245" y="840"/>
                  </a:lnTo>
                  <a:lnTo>
                    <a:pt x="246" y="840"/>
                  </a:lnTo>
                  <a:lnTo>
                    <a:pt x="249" y="840"/>
                  </a:lnTo>
                  <a:lnTo>
                    <a:pt x="250" y="840"/>
                  </a:lnTo>
                  <a:lnTo>
                    <a:pt x="251" y="840"/>
                  </a:lnTo>
                  <a:lnTo>
                    <a:pt x="252" y="840"/>
                  </a:lnTo>
                  <a:lnTo>
                    <a:pt x="255" y="840"/>
                  </a:lnTo>
                  <a:lnTo>
                    <a:pt x="256" y="838"/>
                  </a:lnTo>
                  <a:lnTo>
                    <a:pt x="258" y="835"/>
                  </a:lnTo>
                  <a:lnTo>
                    <a:pt x="261" y="832"/>
                  </a:lnTo>
                  <a:lnTo>
                    <a:pt x="263" y="831"/>
                  </a:lnTo>
                  <a:lnTo>
                    <a:pt x="265" y="829"/>
                  </a:lnTo>
                  <a:lnTo>
                    <a:pt x="265" y="827"/>
                  </a:lnTo>
                  <a:lnTo>
                    <a:pt x="265" y="826"/>
                  </a:lnTo>
                  <a:lnTo>
                    <a:pt x="265" y="825"/>
                  </a:lnTo>
                  <a:lnTo>
                    <a:pt x="266" y="824"/>
                  </a:lnTo>
                  <a:lnTo>
                    <a:pt x="266" y="821"/>
                  </a:lnTo>
                  <a:lnTo>
                    <a:pt x="268" y="820"/>
                  </a:lnTo>
                  <a:lnTo>
                    <a:pt x="268" y="819"/>
                  </a:lnTo>
                  <a:lnTo>
                    <a:pt x="269" y="818"/>
                  </a:lnTo>
                  <a:lnTo>
                    <a:pt x="269" y="816"/>
                  </a:lnTo>
                  <a:lnTo>
                    <a:pt x="273" y="814"/>
                  </a:lnTo>
                  <a:lnTo>
                    <a:pt x="276" y="809"/>
                  </a:lnTo>
                  <a:lnTo>
                    <a:pt x="276" y="818"/>
                  </a:lnTo>
                  <a:lnTo>
                    <a:pt x="276" y="831"/>
                  </a:lnTo>
                  <a:lnTo>
                    <a:pt x="274" y="836"/>
                  </a:lnTo>
                  <a:lnTo>
                    <a:pt x="272" y="841"/>
                  </a:lnTo>
                  <a:lnTo>
                    <a:pt x="268" y="843"/>
                  </a:lnTo>
                  <a:lnTo>
                    <a:pt x="262" y="843"/>
                  </a:lnTo>
                  <a:lnTo>
                    <a:pt x="260" y="845"/>
                  </a:lnTo>
                  <a:lnTo>
                    <a:pt x="257" y="846"/>
                  </a:lnTo>
                  <a:lnTo>
                    <a:pt x="255" y="848"/>
                  </a:lnTo>
                  <a:lnTo>
                    <a:pt x="255" y="852"/>
                  </a:lnTo>
                  <a:lnTo>
                    <a:pt x="254" y="856"/>
                  </a:lnTo>
                  <a:lnTo>
                    <a:pt x="252" y="858"/>
                  </a:lnTo>
                  <a:lnTo>
                    <a:pt x="247" y="860"/>
                  </a:lnTo>
                  <a:lnTo>
                    <a:pt x="244" y="862"/>
                  </a:lnTo>
                  <a:lnTo>
                    <a:pt x="245" y="865"/>
                  </a:lnTo>
                  <a:lnTo>
                    <a:pt x="245" y="869"/>
                  </a:lnTo>
                  <a:lnTo>
                    <a:pt x="246" y="874"/>
                  </a:lnTo>
                  <a:lnTo>
                    <a:pt x="246" y="880"/>
                  </a:lnTo>
                  <a:lnTo>
                    <a:pt x="247" y="883"/>
                  </a:lnTo>
                  <a:lnTo>
                    <a:pt x="247" y="885"/>
                  </a:lnTo>
                  <a:lnTo>
                    <a:pt x="249" y="886"/>
                  </a:lnTo>
                  <a:lnTo>
                    <a:pt x="251" y="886"/>
                  </a:lnTo>
                  <a:lnTo>
                    <a:pt x="254" y="887"/>
                  </a:lnTo>
                  <a:lnTo>
                    <a:pt x="256" y="890"/>
                  </a:lnTo>
                  <a:lnTo>
                    <a:pt x="257" y="892"/>
                  </a:lnTo>
                  <a:lnTo>
                    <a:pt x="257" y="896"/>
                  </a:lnTo>
                  <a:lnTo>
                    <a:pt x="257" y="902"/>
                  </a:lnTo>
                  <a:lnTo>
                    <a:pt x="258" y="905"/>
                  </a:lnTo>
                  <a:lnTo>
                    <a:pt x="263" y="905"/>
                  </a:lnTo>
                  <a:lnTo>
                    <a:pt x="271" y="906"/>
                  </a:lnTo>
                  <a:lnTo>
                    <a:pt x="274" y="906"/>
                  </a:lnTo>
                  <a:lnTo>
                    <a:pt x="279" y="906"/>
                  </a:lnTo>
                  <a:lnTo>
                    <a:pt x="283" y="907"/>
                  </a:lnTo>
                  <a:lnTo>
                    <a:pt x="284" y="909"/>
                  </a:lnTo>
                  <a:lnTo>
                    <a:pt x="285" y="914"/>
                  </a:lnTo>
                  <a:lnTo>
                    <a:pt x="285" y="919"/>
                  </a:lnTo>
                  <a:lnTo>
                    <a:pt x="285" y="922"/>
                  </a:lnTo>
                  <a:lnTo>
                    <a:pt x="287" y="923"/>
                  </a:lnTo>
                  <a:lnTo>
                    <a:pt x="288" y="925"/>
                  </a:lnTo>
                  <a:lnTo>
                    <a:pt x="289" y="927"/>
                  </a:lnTo>
                  <a:lnTo>
                    <a:pt x="288" y="941"/>
                  </a:lnTo>
                  <a:lnTo>
                    <a:pt x="287" y="956"/>
                  </a:lnTo>
                  <a:lnTo>
                    <a:pt x="288" y="960"/>
                  </a:lnTo>
                  <a:lnTo>
                    <a:pt x="289" y="963"/>
                  </a:lnTo>
                  <a:lnTo>
                    <a:pt x="291" y="967"/>
                  </a:lnTo>
                  <a:lnTo>
                    <a:pt x="294" y="971"/>
                  </a:lnTo>
                  <a:lnTo>
                    <a:pt x="299" y="977"/>
                  </a:lnTo>
                  <a:lnTo>
                    <a:pt x="305" y="983"/>
                  </a:lnTo>
                  <a:lnTo>
                    <a:pt x="307" y="985"/>
                  </a:lnTo>
                  <a:lnTo>
                    <a:pt x="310" y="989"/>
                  </a:lnTo>
                  <a:lnTo>
                    <a:pt x="317" y="994"/>
                  </a:lnTo>
                  <a:lnTo>
                    <a:pt x="322" y="999"/>
                  </a:lnTo>
                  <a:lnTo>
                    <a:pt x="326" y="1000"/>
                  </a:lnTo>
                  <a:lnTo>
                    <a:pt x="329" y="1002"/>
                  </a:lnTo>
                  <a:lnTo>
                    <a:pt x="332" y="1005"/>
                  </a:lnTo>
                  <a:lnTo>
                    <a:pt x="334" y="1007"/>
                  </a:lnTo>
                  <a:lnTo>
                    <a:pt x="334" y="1015"/>
                  </a:lnTo>
                  <a:lnTo>
                    <a:pt x="337" y="1021"/>
                  </a:lnTo>
                  <a:lnTo>
                    <a:pt x="339" y="1021"/>
                  </a:lnTo>
                  <a:lnTo>
                    <a:pt x="344" y="1021"/>
                  </a:lnTo>
                  <a:lnTo>
                    <a:pt x="348" y="1025"/>
                  </a:lnTo>
                  <a:lnTo>
                    <a:pt x="350" y="1029"/>
                  </a:lnTo>
                  <a:lnTo>
                    <a:pt x="350" y="1033"/>
                  </a:lnTo>
                  <a:lnTo>
                    <a:pt x="351" y="1037"/>
                  </a:lnTo>
                  <a:lnTo>
                    <a:pt x="354" y="1038"/>
                  </a:lnTo>
                  <a:lnTo>
                    <a:pt x="356" y="1037"/>
                  </a:lnTo>
                  <a:lnTo>
                    <a:pt x="360" y="1036"/>
                  </a:lnTo>
                  <a:lnTo>
                    <a:pt x="365" y="1034"/>
                  </a:lnTo>
                  <a:lnTo>
                    <a:pt x="370" y="1034"/>
                  </a:lnTo>
                  <a:lnTo>
                    <a:pt x="376" y="1034"/>
                  </a:lnTo>
                  <a:lnTo>
                    <a:pt x="380" y="1034"/>
                  </a:lnTo>
                  <a:lnTo>
                    <a:pt x="384" y="1037"/>
                  </a:lnTo>
                  <a:lnTo>
                    <a:pt x="388" y="1042"/>
                  </a:lnTo>
                  <a:lnTo>
                    <a:pt x="392" y="1048"/>
                  </a:lnTo>
                  <a:lnTo>
                    <a:pt x="392" y="1050"/>
                  </a:lnTo>
                  <a:lnTo>
                    <a:pt x="393" y="1053"/>
                  </a:lnTo>
                  <a:lnTo>
                    <a:pt x="397" y="1060"/>
                  </a:lnTo>
                  <a:lnTo>
                    <a:pt x="400" y="1066"/>
                  </a:lnTo>
                  <a:lnTo>
                    <a:pt x="399" y="1071"/>
                  </a:lnTo>
                  <a:lnTo>
                    <a:pt x="398" y="1077"/>
                  </a:lnTo>
                  <a:lnTo>
                    <a:pt x="403" y="1078"/>
                  </a:lnTo>
                  <a:lnTo>
                    <a:pt x="407" y="1080"/>
                  </a:lnTo>
                  <a:lnTo>
                    <a:pt x="411" y="1081"/>
                  </a:lnTo>
                  <a:lnTo>
                    <a:pt x="414" y="1082"/>
                  </a:lnTo>
                  <a:lnTo>
                    <a:pt x="418" y="1084"/>
                  </a:lnTo>
                  <a:lnTo>
                    <a:pt x="420" y="1087"/>
                  </a:lnTo>
                  <a:lnTo>
                    <a:pt x="424" y="1089"/>
                  </a:lnTo>
                  <a:lnTo>
                    <a:pt x="425" y="1093"/>
                  </a:lnTo>
                  <a:lnTo>
                    <a:pt x="425" y="1099"/>
                  </a:lnTo>
                  <a:lnTo>
                    <a:pt x="425" y="1105"/>
                  </a:lnTo>
                  <a:lnTo>
                    <a:pt x="426" y="1108"/>
                  </a:lnTo>
                  <a:lnTo>
                    <a:pt x="431" y="1110"/>
                  </a:lnTo>
                  <a:lnTo>
                    <a:pt x="435" y="1111"/>
                  </a:lnTo>
                  <a:lnTo>
                    <a:pt x="438" y="1114"/>
                  </a:lnTo>
                  <a:lnTo>
                    <a:pt x="447" y="1115"/>
                  </a:lnTo>
                  <a:lnTo>
                    <a:pt x="458" y="1115"/>
                  </a:lnTo>
                  <a:lnTo>
                    <a:pt x="463" y="1115"/>
                  </a:lnTo>
                  <a:lnTo>
                    <a:pt x="466" y="1116"/>
                  </a:lnTo>
                  <a:lnTo>
                    <a:pt x="469" y="1118"/>
                  </a:lnTo>
                  <a:lnTo>
                    <a:pt x="471" y="1121"/>
                  </a:lnTo>
                  <a:lnTo>
                    <a:pt x="475" y="1129"/>
                  </a:lnTo>
                  <a:lnTo>
                    <a:pt x="478" y="1137"/>
                  </a:lnTo>
                  <a:lnTo>
                    <a:pt x="484" y="1143"/>
                  </a:lnTo>
                  <a:lnTo>
                    <a:pt x="490" y="1151"/>
                  </a:lnTo>
                  <a:lnTo>
                    <a:pt x="492" y="1157"/>
                  </a:lnTo>
                  <a:lnTo>
                    <a:pt x="495" y="1162"/>
                  </a:lnTo>
                  <a:lnTo>
                    <a:pt x="497" y="1164"/>
                  </a:lnTo>
                  <a:lnTo>
                    <a:pt x="500" y="1165"/>
                  </a:lnTo>
                  <a:lnTo>
                    <a:pt x="503" y="1169"/>
                  </a:lnTo>
                  <a:lnTo>
                    <a:pt x="504" y="1173"/>
                  </a:lnTo>
                  <a:lnTo>
                    <a:pt x="504" y="1176"/>
                  </a:lnTo>
                  <a:lnTo>
                    <a:pt x="506" y="1179"/>
                  </a:lnTo>
                  <a:lnTo>
                    <a:pt x="507" y="1180"/>
                  </a:lnTo>
                  <a:lnTo>
                    <a:pt x="509" y="1182"/>
                  </a:lnTo>
                  <a:lnTo>
                    <a:pt x="515" y="1185"/>
                  </a:lnTo>
                  <a:lnTo>
                    <a:pt x="520" y="1186"/>
                  </a:lnTo>
                  <a:lnTo>
                    <a:pt x="529" y="1186"/>
                  </a:lnTo>
                  <a:lnTo>
                    <a:pt x="537" y="1186"/>
                  </a:lnTo>
                  <a:lnTo>
                    <a:pt x="541" y="1192"/>
                  </a:lnTo>
                  <a:lnTo>
                    <a:pt x="545" y="1197"/>
                  </a:lnTo>
                  <a:lnTo>
                    <a:pt x="548" y="1202"/>
                  </a:lnTo>
                  <a:lnTo>
                    <a:pt x="552" y="1207"/>
                  </a:lnTo>
                  <a:lnTo>
                    <a:pt x="562" y="1215"/>
                  </a:lnTo>
                  <a:lnTo>
                    <a:pt x="572" y="1225"/>
                  </a:lnTo>
                  <a:lnTo>
                    <a:pt x="574" y="1226"/>
                  </a:lnTo>
                  <a:lnTo>
                    <a:pt x="575" y="1229"/>
                  </a:lnTo>
                  <a:lnTo>
                    <a:pt x="578" y="1229"/>
                  </a:lnTo>
                  <a:lnTo>
                    <a:pt x="579" y="1229"/>
                  </a:lnTo>
                  <a:lnTo>
                    <a:pt x="591" y="1231"/>
                  </a:lnTo>
                  <a:lnTo>
                    <a:pt x="604" y="1233"/>
                  </a:lnTo>
                  <a:lnTo>
                    <a:pt x="610" y="1233"/>
                  </a:lnTo>
                  <a:lnTo>
                    <a:pt x="616" y="1233"/>
                  </a:lnTo>
                  <a:lnTo>
                    <a:pt x="618" y="1231"/>
                  </a:lnTo>
                  <a:lnTo>
                    <a:pt x="619" y="1230"/>
                  </a:lnTo>
                  <a:lnTo>
                    <a:pt x="621" y="1228"/>
                  </a:lnTo>
                  <a:lnTo>
                    <a:pt x="622" y="1225"/>
                  </a:lnTo>
                  <a:lnTo>
                    <a:pt x="623" y="1220"/>
                  </a:lnTo>
                  <a:lnTo>
                    <a:pt x="623" y="1215"/>
                  </a:lnTo>
                  <a:lnTo>
                    <a:pt x="626" y="1217"/>
                  </a:lnTo>
                  <a:lnTo>
                    <a:pt x="627" y="1218"/>
                  </a:lnTo>
                  <a:lnTo>
                    <a:pt x="629" y="1220"/>
                  </a:lnTo>
                  <a:lnTo>
                    <a:pt x="630" y="1222"/>
                  </a:lnTo>
                  <a:lnTo>
                    <a:pt x="635" y="1223"/>
                  </a:lnTo>
                  <a:lnTo>
                    <a:pt x="640" y="1220"/>
                  </a:lnTo>
                  <a:lnTo>
                    <a:pt x="650" y="1222"/>
                  </a:lnTo>
                  <a:lnTo>
                    <a:pt x="659" y="1222"/>
                  </a:lnTo>
                  <a:lnTo>
                    <a:pt x="664" y="1218"/>
                  </a:lnTo>
                  <a:lnTo>
                    <a:pt x="666" y="1214"/>
                  </a:lnTo>
                  <a:lnTo>
                    <a:pt x="667" y="1213"/>
                  </a:lnTo>
                  <a:lnTo>
                    <a:pt x="668" y="1213"/>
                  </a:lnTo>
                  <a:lnTo>
                    <a:pt x="670" y="1213"/>
                  </a:lnTo>
                  <a:lnTo>
                    <a:pt x="672" y="1213"/>
                  </a:lnTo>
                  <a:lnTo>
                    <a:pt x="675" y="1215"/>
                  </a:lnTo>
                  <a:lnTo>
                    <a:pt x="678" y="1217"/>
                  </a:lnTo>
                  <a:lnTo>
                    <a:pt x="679" y="1217"/>
                  </a:lnTo>
                  <a:lnTo>
                    <a:pt x="682" y="1215"/>
                  </a:lnTo>
                  <a:lnTo>
                    <a:pt x="683" y="1214"/>
                  </a:lnTo>
                  <a:lnTo>
                    <a:pt x="684" y="1212"/>
                  </a:lnTo>
                  <a:lnTo>
                    <a:pt x="686" y="1207"/>
                  </a:lnTo>
                  <a:lnTo>
                    <a:pt x="688" y="1203"/>
                  </a:lnTo>
                  <a:lnTo>
                    <a:pt x="693" y="1203"/>
                  </a:lnTo>
                  <a:lnTo>
                    <a:pt x="697" y="1202"/>
                  </a:lnTo>
                  <a:lnTo>
                    <a:pt x="699" y="1200"/>
                  </a:lnTo>
                  <a:lnTo>
                    <a:pt x="701" y="1198"/>
                  </a:lnTo>
                  <a:lnTo>
                    <a:pt x="706" y="1192"/>
                  </a:lnTo>
                  <a:lnTo>
                    <a:pt x="709" y="1186"/>
                  </a:lnTo>
                  <a:lnTo>
                    <a:pt x="712" y="1182"/>
                  </a:lnTo>
                  <a:lnTo>
                    <a:pt x="716" y="1179"/>
                  </a:lnTo>
                  <a:lnTo>
                    <a:pt x="720" y="1176"/>
                  </a:lnTo>
                  <a:lnTo>
                    <a:pt x="725" y="1174"/>
                  </a:lnTo>
                  <a:lnTo>
                    <a:pt x="737" y="1174"/>
                  </a:lnTo>
                  <a:lnTo>
                    <a:pt x="749" y="1174"/>
                  </a:lnTo>
                  <a:lnTo>
                    <a:pt x="764" y="1173"/>
                  </a:lnTo>
                  <a:lnTo>
                    <a:pt x="777" y="1171"/>
                  </a:lnTo>
                  <a:lnTo>
                    <a:pt x="787" y="1170"/>
                  </a:lnTo>
                  <a:lnTo>
                    <a:pt x="794" y="1169"/>
                  </a:lnTo>
                  <a:lnTo>
                    <a:pt x="804" y="1165"/>
                  </a:lnTo>
                  <a:lnTo>
                    <a:pt x="813" y="1160"/>
                  </a:lnTo>
                  <a:lnTo>
                    <a:pt x="819" y="1159"/>
                  </a:lnTo>
                  <a:lnTo>
                    <a:pt x="826" y="1158"/>
                  </a:lnTo>
                  <a:lnTo>
                    <a:pt x="834" y="1162"/>
                  </a:lnTo>
                  <a:lnTo>
                    <a:pt x="841" y="1165"/>
                  </a:lnTo>
                  <a:lnTo>
                    <a:pt x="848" y="1169"/>
                  </a:lnTo>
                  <a:lnTo>
                    <a:pt x="856" y="1171"/>
                  </a:lnTo>
                  <a:lnTo>
                    <a:pt x="863" y="1173"/>
                  </a:lnTo>
                  <a:lnTo>
                    <a:pt x="868" y="1174"/>
                  </a:lnTo>
                  <a:lnTo>
                    <a:pt x="870" y="1175"/>
                  </a:lnTo>
                  <a:lnTo>
                    <a:pt x="872" y="1175"/>
                  </a:lnTo>
                  <a:lnTo>
                    <a:pt x="879" y="1180"/>
                  </a:lnTo>
                  <a:lnTo>
                    <a:pt x="886" y="1181"/>
                  </a:lnTo>
                  <a:lnTo>
                    <a:pt x="891" y="1181"/>
                  </a:lnTo>
                  <a:lnTo>
                    <a:pt x="895" y="1180"/>
                  </a:lnTo>
                  <a:lnTo>
                    <a:pt x="908" y="1176"/>
                  </a:lnTo>
                  <a:lnTo>
                    <a:pt x="922" y="1171"/>
                  </a:lnTo>
                  <a:lnTo>
                    <a:pt x="927" y="1177"/>
                  </a:lnTo>
                  <a:lnTo>
                    <a:pt x="930" y="1184"/>
                  </a:lnTo>
                  <a:lnTo>
                    <a:pt x="930" y="1186"/>
                  </a:lnTo>
                  <a:lnTo>
                    <a:pt x="932" y="1187"/>
                  </a:lnTo>
                  <a:lnTo>
                    <a:pt x="933" y="1191"/>
                  </a:lnTo>
                  <a:lnTo>
                    <a:pt x="932" y="1196"/>
                  </a:lnTo>
                  <a:lnTo>
                    <a:pt x="933" y="1200"/>
                  </a:lnTo>
                  <a:lnTo>
                    <a:pt x="933" y="1201"/>
                  </a:lnTo>
                  <a:lnTo>
                    <a:pt x="935" y="1203"/>
                  </a:lnTo>
                  <a:lnTo>
                    <a:pt x="939" y="1203"/>
                  </a:lnTo>
                  <a:lnTo>
                    <a:pt x="943" y="1203"/>
                  </a:lnTo>
                  <a:lnTo>
                    <a:pt x="945" y="1202"/>
                  </a:lnTo>
                  <a:lnTo>
                    <a:pt x="947" y="1201"/>
                  </a:lnTo>
                  <a:lnTo>
                    <a:pt x="949" y="1198"/>
                  </a:lnTo>
                  <a:lnTo>
                    <a:pt x="950" y="1190"/>
                  </a:lnTo>
                  <a:lnTo>
                    <a:pt x="951" y="1181"/>
                  </a:lnTo>
                  <a:lnTo>
                    <a:pt x="954" y="1180"/>
                  </a:lnTo>
                  <a:lnTo>
                    <a:pt x="956" y="1179"/>
                  </a:lnTo>
                  <a:lnTo>
                    <a:pt x="960" y="1177"/>
                  </a:lnTo>
                  <a:lnTo>
                    <a:pt x="962" y="1176"/>
                  </a:lnTo>
                  <a:lnTo>
                    <a:pt x="967" y="1174"/>
                  </a:lnTo>
                  <a:lnTo>
                    <a:pt x="971" y="1171"/>
                  </a:lnTo>
                  <a:lnTo>
                    <a:pt x="978" y="1173"/>
                  </a:lnTo>
                  <a:lnTo>
                    <a:pt x="987" y="1173"/>
                  </a:lnTo>
                  <a:lnTo>
                    <a:pt x="992" y="1175"/>
                  </a:lnTo>
                  <a:lnTo>
                    <a:pt x="995" y="1177"/>
                  </a:lnTo>
                  <a:lnTo>
                    <a:pt x="1000" y="1179"/>
                  </a:lnTo>
                  <a:lnTo>
                    <a:pt x="1006" y="1180"/>
                  </a:lnTo>
                  <a:lnTo>
                    <a:pt x="1017" y="1184"/>
                  </a:lnTo>
                  <a:lnTo>
                    <a:pt x="1027" y="1187"/>
                  </a:lnTo>
                  <a:lnTo>
                    <a:pt x="1034" y="1187"/>
                  </a:lnTo>
                  <a:lnTo>
                    <a:pt x="1042" y="1187"/>
                  </a:lnTo>
                  <a:lnTo>
                    <a:pt x="1047" y="1185"/>
                  </a:lnTo>
                  <a:lnTo>
                    <a:pt x="1050" y="1182"/>
                  </a:lnTo>
                  <a:lnTo>
                    <a:pt x="1053" y="1179"/>
                  </a:lnTo>
                  <a:lnTo>
                    <a:pt x="1054" y="1174"/>
                  </a:lnTo>
                  <a:lnTo>
                    <a:pt x="1054" y="1168"/>
                  </a:lnTo>
                  <a:lnTo>
                    <a:pt x="1056" y="1164"/>
                  </a:lnTo>
                  <a:lnTo>
                    <a:pt x="1061" y="1162"/>
                  </a:lnTo>
                  <a:lnTo>
                    <a:pt x="1066" y="1159"/>
                  </a:lnTo>
                  <a:lnTo>
                    <a:pt x="1069" y="1158"/>
                  </a:lnTo>
                  <a:lnTo>
                    <a:pt x="1072" y="1157"/>
                  </a:lnTo>
                  <a:lnTo>
                    <a:pt x="1076" y="1155"/>
                  </a:lnTo>
                  <a:lnTo>
                    <a:pt x="1078" y="1153"/>
                  </a:lnTo>
                  <a:lnTo>
                    <a:pt x="1080" y="1149"/>
                  </a:lnTo>
                  <a:lnTo>
                    <a:pt x="1080" y="1144"/>
                  </a:lnTo>
                  <a:lnTo>
                    <a:pt x="1088" y="1143"/>
                  </a:lnTo>
                  <a:lnTo>
                    <a:pt x="1096" y="1143"/>
                  </a:lnTo>
                  <a:lnTo>
                    <a:pt x="1103" y="1141"/>
                  </a:lnTo>
                  <a:lnTo>
                    <a:pt x="1109" y="1138"/>
                  </a:lnTo>
                  <a:lnTo>
                    <a:pt x="1114" y="1137"/>
                  </a:lnTo>
                  <a:lnTo>
                    <a:pt x="1118" y="1136"/>
                  </a:lnTo>
                  <a:lnTo>
                    <a:pt x="1124" y="1136"/>
                  </a:lnTo>
                  <a:lnTo>
                    <a:pt x="1131" y="1135"/>
                  </a:lnTo>
                  <a:lnTo>
                    <a:pt x="1143" y="1135"/>
                  </a:lnTo>
                  <a:lnTo>
                    <a:pt x="1156" y="1135"/>
                  </a:lnTo>
                  <a:lnTo>
                    <a:pt x="1157" y="1093"/>
                  </a:lnTo>
                  <a:lnTo>
                    <a:pt x="1157" y="1087"/>
                  </a:lnTo>
                  <a:lnTo>
                    <a:pt x="1157" y="1082"/>
                  </a:lnTo>
                  <a:lnTo>
                    <a:pt x="1160" y="1076"/>
                  </a:lnTo>
                  <a:lnTo>
                    <a:pt x="1163" y="1071"/>
                  </a:lnTo>
                  <a:lnTo>
                    <a:pt x="1170" y="1061"/>
                  </a:lnTo>
                  <a:lnTo>
                    <a:pt x="1178" y="1050"/>
                  </a:lnTo>
                  <a:lnTo>
                    <a:pt x="1175" y="1042"/>
                  </a:lnTo>
                  <a:lnTo>
                    <a:pt x="1170" y="1033"/>
                  </a:lnTo>
                  <a:lnTo>
                    <a:pt x="1178" y="1029"/>
                  </a:lnTo>
                  <a:lnTo>
                    <a:pt x="1184" y="1027"/>
                  </a:lnTo>
                  <a:lnTo>
                    <a:pt x="1191" y="1022"/>
                  </a:lnTo>
                  <a:lnTo>
                    <a:pt x="1196" y="1018"/>
                  </a:lnTo>
                  <a:lnTo>
                    <a:pt x="1202" y="1012"/>
                  </a:lnTo>
                  <a:lnTo>
                    <a:pt x="1207" y="1007"/>
                  </a:lnTo>
                  <a:lnTo>
                    <a:pt x="1211" y="1005"/>
                  </a:lnTo>
                  <a:lnTo>
                    <a:pt x="1214" y="1002"/>
                  </a:lnTo>
                  <a:lnTo>
                    <a:pt x="1218" y="1002"/>
                  </a:lnTo>
                  <a:lnTo>
                    <a:pt x="1223" y="1001"/>
                  </a:lnTo>
                  <a:lnTo>
                    <a:pt x="1234" y="1002"/>
                  </a:lnTo>
                  <a:lnTo>
                    <a:pt x="1245" y="1001"/>
                  </a:lnTo>
                  <a:lnTo>
                    <a:pt x="1250" y="999"/>
                  </a:lnTo>
                  <a:lnTo>
                    <a:pt x="1253" y="995"/>
                  </a:lnTo>
                  <a:lnTo>
                    <a:pt x="1260" y="991"/>
                  </a:lnTo>
                  <a:lnTo>
                    <a:pt x="1268" y="988"/>
                  </a:lnTo>
                  <a:lnTo>
                    <a:pt x="1274" y="985"/>
                  </a:lnTo>
                  <a:lnTo>
                    <a:pt x="1280" y="984"/>
                  </a:lnTo>
                  <a:lnTo>
                    <a:pt x="1286" y="984"/>
                  </a:lnTo>
                  <a:lnTo>
                    <a:pt x="1294" y="985"/>
                  </a:lnTo>
                  <a:lnTo>
                    <a:pt x="1305" y="989"/>
                  </a:lnTo>
                  <a:lnTo>
                    <a:pt x="1317" y="990"/>
                  </a:lnTo>
                  <a:lnTo>
                    <a:pt x="1327" y="990"/>
                  </a:lnTo>
                  <a:lnTo>
                    <a:pt x="1338" y="989"/>
                  </a:lnTo>
                  <a:lnTo>
                    <a:pt x="1349" y="989"/>
                  </a:lnTo>
                  <a:lnTo>
                    <a:pt x="1359" y="989"/>
                  </a:lnTo>
                  <a:lnTo>
                    <a:pt x="1371" y="995"/>
                  </a:lnTo>
                  <a:lnTo>
                    <a:pt x="1381" y="1000"/>
                  </a:lnTo>
                  <a:lnTo>
                    <a:pt x="1386" y="1000"/>
                  </a:lnTo>
                  <a:lnTo>
                    <a:pt x="1390" y="998"/>
                  </a:lnTo>
                  <a:lnTo>
                    <a:pt x="1394" y="995"/>
                  </a:lnTo>
                  <a:lnTo>
                    <a:pt x="1398" y="991"/>
                  </a:lnTo>
                  <a:lnTo>
                    <a:pt x="1404" y="984"/>
                  </a:lnTo>
                  <a:lnTo>
                    <a:pt x="1411" y="977"/>
                  </a:lnTo>
                  <a:lnTo>
                    <a:pt x="1420" y="979"/>
                  </a:lnTo>
                  <a:lnTo>
                    <a:pt x="1427" y="983"/>
                  </a:lnTo>
                  <a:lnTo>
                    <a:pt x="1437" y="985"/>
                  </a:lnTo>
                  <a:lnTo>
                    <a:pt x="1447" y="987"/>
                  </a:lnTo>
                  <a:lnTo>
                    <a:pt x="1455" y="987"/>
                  </a:lnTo>
                  <a:lnTo>
                    <a:pt x="1463" y="988"/>
                  </a:lnTo>
                  <a:lnTo>
                    <a:pt x="1466" y="989"/>
                  </a:lnTo>
                  <a:lnTo>
                    <a:pt x="1469" y="991"/>
                  </a:lnTo>
                  <a:lnTo>
                    <a:pt x="1471" y="994"/>
                  </a:lnTo>
                  <a:lnTo>
                    <a:pt x="1472" y="998"/>
                  </a:lnTo>
                  <a:lnTo>
                    <a:pt x="1466" y="1006"/>
                  </a:lnTo>
                  <a:lnTo>
                    <a:pt x="1460" y="1012"/>
                  </a:lnTo>
                  <a:lnTo>
                    <a:pt x="1459" y="1018"/>
                  </a:lnTo>
                  <a:lnTo>
                    <a:pt x="1457" y="1025"/>
                  </a:lnTo>
                  <a:lnTo>
                    <a:pt x="1452" y="1027"/>
                  </a:lnTo>
                  <a:lnTo>
                    <a:pt x="1447" y="1028"/>
                  </a:lnTo>
                  <a:lnTo>
                    <a:pt x="1444" y="1029"/>
                  </a:lnTo>
                  <a:lnTo>
                    <a:pt x="1442" y="1031"/>
                  </a:lnTo>
                  <a:lnTo>
                    <a:pt x="1438" y="1033"/>
                  </a:lnTo>
                  <a:lnTo>
                    <a:pt x="1437" y="1037"/>
                  </a:lnTo>
                  <a:lnTo>
                    <a:pt x="1439" y="1044"/>
                  </a:lnTo>
                  <a:lnTo>
                    <a:pt x="1444" y="1049"/>
                  </a:lnTo>
                  <a:lnTo>
                    <a:pt x="1448" y="1050"/>
                  </a:lnTo>
                  <a:lnTo>
                    <a:pt x="1452" y="1049"/>
                  </a:lnTo>
                  <a:lnTo>
                    <a:pt x="1457" y="1049"/>
                  </a:lnTo>
                  <a:lnTo>
                    <a:pt x="1461" y="1047"/>
                  </a:lnTo>
                  <a:lnTo>
                    <a:pt x="1466" y="1043"/>
                  </a:lnTo>
                  <a:lnTo>
                    <a:pt x="1469" y="1040"/>
                  </a:lnTo>
                  <a:lnTo>
                    <a:pt x="1472" y="1038"/>
                  </a:lnTo>
                  <a:lnTo>
                    <a:pt x="1479" y="1036"/>
                  </a:lnTo>
                  <a:lnTo>
                    <a:pt x="1481" y="1037"/>
                  </a:lnTo>
                  <a:lnTo>
                    <a:pt x="1485" y="1037"/>
                  </a:lnTo>
                  <a:lnTo>
                    <a:pt x="1488" y="1040"/>
                  </a:lnTo>
                  <a:lnTo>
                    <a:pt x="1491" y="1043"/>
                  </a:lnTo>
                  <a:lnTo>
                    <a:pt x="1495" y="1048"/>
                  </a:lnTo>
                  <a:lnTo>
                    <a:pt x="1498" y="1053"/>
                  </a:lnTo>
                  <a:lnTo>
                    <a:pt x="1508" y="1053"/>
                  </a:lnTo>
                  <a:lnTo>
                    <a:pt x="1517" y="1049"/>
                  </a:lnTo>
                  <a:lnTo>
                    <a:pt x="1528" y="1050"/>
                  </a:lnTo>
                  <a:lnTo>
                    <a:pt x="1540" y="1051"/>
                  </a:lnTo>
                  <a:lnTo>
                    <a:pt x="1551" y="1053"/>
                  </a:lnTo>
                  <a:lnTo>
                    <a:pt x="1563" y="1053"/>
                  </a:lnTo>
                  <a:lnTo>
                    <a:pt x="1570" y="1061"/>
                  </a:lnTo>
                  <a:lnTo>
                    <a:pt x="1579" y="1069"/>
                  </a:lnTo>
                  <a:lnTo>
                    <a:pt x="1581" y="1073"/>
                  </a:lnTo>
                  <a:lnTo>
                    <a:pt x="1585" y="1081"/>
                  </a:lnTo>
                  <a:lnTo>
                    <a:pt x="1590" y="1086"/>
                  </a:lnTo>
                  <a:lnTo>
                    <a:pt x="1594" y="1088"/>
                  </a:lnTo>
                  <a:lnTo>
                    <a:pt x="1599" y="1088"/>
                  </a:lnTo>
                  <a:lnTo>
                    <a:pt x="1603" y="1087"/>
                  </a:lnTo>
                  <a:lnTo>
                    <a:pt x="1607" y="1084"/>
                  </a:lnTo>
                  <a:lnTo>
                    <a:pt x="1610" y="1081"/>
                  </a:lnTo>
                  <a:lnTo>
                    <a:pt x="1612" y="1076"/>
                  </a:lnTo>
                  <a:lnTo>
                    <a:pt x="1616" y="1072"/>
                  </a:lnTo>
                  <a:lnTo>
                    <a:pt x="1622" y="1072"/>
                  </a:lnTo>
                  <a:lnTo>
                    <a:pt x="1630" y="1072"/>
                  </a:lnTo>
                  <a:lnTo>
                    <a:pt x="1638" y="1072"/>
                  </a:lnTo>
                  <a:lnTo>
                    <a:pt x="1644" y="1075"/>
                  </a:lnTo>
                  <a:lnTo>
                    <a:pt x="1646" y="1077"/>
                  </a:lnTo>
                  <a:lnTo>
                    <a:pt x="1650" y="1080"/>
                  </a:lnTo>
                  <a:lnTo>
                    <a:pt x="1650" y="1081"/>
                  </a:lnTo>
                  <a:lnTo>
                    <a:pt x="1652" y="1083"/>
                  </a:lnTo>
                  <a:lnTo>
                    <a:pt x="1654" y="1083"/>
                  </a:lnTo>
                  <a:lnTo>
                    <a:pt x="1654" y="1084"/>
                  </a:lnTo>
                  <a:lnTo>
                    <a:pt x="1654" y="1086"/>
                  </a:lnTo>
                  <a:lnTo>
                    <a:pt x="1654" y="1087"/>
                  </a:lnTo>
                  <a:lnTo>
                    <a:pt x="1655" y="1087"/>
                  </a:lnTo>
                  <a:lnTo>
                    <a:pt x="1655" y="1088"/>
                  </a:lnTo>
                  <a:lnTo>
                    <a:pt x="1656" y="1088"/>
                  </a:lnTo>
                  <a:lnTo>
                    <a:pt x="1656" y="1091"/>
                  </a:lnTo>
                  <a:lnTo>
                    <a:pt x="1656" y="1092"/>
                  </a:lnTo>
                  <a:lnTo>
                    <a:pt x="1657" y="1093"/>
                  </a:lnTo>
                  <a:lnTo>
                    <a:pt x="1660" y="1094"/>
                  </a:lnTo>
                  <a:lnTo>
                    <a:pt x="1661" y="1095"/>
                  </a:lnTo>
                  <a:lnTo>
                    <a:pt x="1662" y="1097"/>
                  </a:lnTo>
                  <a:lnTo>
                    <a:pt x="1663" y="1097"/>
                  </a:lnTo>
                  <a:lnTo>
                    <a:pt x="1663" y="1099"/>
                  </a:lnTo>
                  <a:lnTo>
                    <a:pt x="1663" y="1100"/>
                  </a:lnTo>
                  <a:lnTo>
                    <a:pt x="1663" y="1102"/>
                  </a:lnTo>
                  <a:lnTo>
                    <a:pt x="1663" y="1103"/>
                  </a:lnTo>
                  <a:lnTo>
                    <a:pt x="1663" y="1104"/>
                  </a:lnTo>
                  <a:lnTo>
                    <a:pt x="1665" y="1105"/>
                  </a:lnTo>
                  <a:lnTo>
                    <a:pt x="1666" y="1105"/>
                  </a:lnTo>
                  <a:lnTo>
                    <a:pt x="1666" y="1107"/>
                  </a:lnTo>
                  <a:lnTo>
                    <a:pt x="1667" y="1107"/>
                  </a:lnTo>
                  <a:lnTo>
                    <a:pt x="1668" y="1107"/>
                  </a:lnTo>
                  <a:lnTo>
                    <a:pt x="1671" y="1107"/>
                  </a:lnTo>
                  <a:lnTo>
                    <a:pt x="1673" y="1108"/>
                  </a:lnTo>
                  <a:lnTo>
                    <a:pt x="1687" y="1099"/>
                  </a:lnTo>
                  <a:lnTo>
                    <a:pt x="1701" y="1088"/>
                  </a:lnTo>
                  <a:lnTo>
                    <a:pt x="1710" y="1086"/>
                  </a:lnTo>
                  <a:lnTo>
                    <a:pt x="1718" y="1083"/>
                  </a:lnTo>
                  <a:lnTo>
                    <a:pt x="1727" y="1080"/>
                  </a:lnTo>
                  <a:lnTo>
                    <a:pt x="1734" y="1075"/>
                  </a:lnTo>
                  <a:lnTo>
                    <a:pt x="1736" y="1072"/>
                  </a:lnTo>
                  <a:lnTo>
                    <a:pt x="1736" y="1070"/>
                  </a:lnTo>
                  <a:lnTo>
                    <a:pt x="1736" y="1066"/>
                  </a:lnTo>
                  <a:lnTo>
                    <a:pt x="1736" y="1064"/>
                  </a:lnTo>
                  <a:lnTo>
                    <a:pt x="1734" y="1058"/>
                  </a:lnTo>
                  <a:lnTo>
                    <a:pt x="1734" y="1054"/>
                  </a:lnTo>
                  <a:lnTo>
                    <a:pt x="1739" y="1053"/>
                  </a:lnTo>
                  <a:lnTo>
                    <a:pt x="1745" y="1049"/>
                  </a:lnTo>
                  <a:lnTo>
                    <a:pt x="1752" y="1045"/>
                  </a:lnTo>
                  <a:lnTo>
                    <a:pt x="1764" y="1040"/>
                  </a:lnTo>
                  <a:lnTo>
                    <a:pt x="1778" y="1036"/>
                  </a:lnTo>
                  <a:lnTo>
                    <a:pt x="1787" y="1032"/>
                  </a:lnTo>
                  <a:lnTo>
                    <a:pt x="1797" y="1031"/>
                  </a:lnTo>
                  <a:lnTo>
                    <a:pt x="1805" y="1031"/>
                  </a:lnTo>
                  <a:lnTo>
                    <a:pt x="1808" y="1029"/>
                  </a:lnTo>
                  <a:lnTo>
                    <a:pt x="1810" y="1028"/>
                  </a:lnTo>
                  <a:lnTo>
                    <a:pt x="1814" y="1026"/>
                  </a:lnTo>
                  <a:lnTo>
                    <a:pt x="1821" y="1023"/>
                  </a:lnTo>
                  <a:lnTo>
                    <a:pt x="1829" y="1021"/>
                  </a:lnTo>
                  <a:lnTo>
                    <a:pt x="1834" y="1021"/>
                  </a:lnTo>
                  <a:lnTo>
                    <a:pt x="1837" y="1021"/>
                  </a:lnTo>
                  <a:lnTo>
                    <a:pt x="1842" y="1021"/>
                  </a:lnTo>
                  <a:lnTo>
                    <a:pt x="1845" y="1021"/>
                  </a:lnTo>
                  <a:lnTo>
                    <a:pt x="1847" y="1022"/>
                  </a:lnTo>
                  <a:lnTo>
                    <a:pt x="1848" y="1023"/>
                  </a:lnTo>
                  <a:lnTo>
                    <a:pt x="1848" y="1026"/>
                  </a:lnTo>
                  <a:lnTo>
                    <a:pt x="1849" y="1029"/>
                  </a:lnTo>
                  <a:lnTo>
                    <a:pt x="1851" y="1034"/>
                  </a:lnTo>
                  <a:lnTo>
                    <a:pt x="1851" y="1039"/>
                  </a:lnTo>
                  <a:lnTo>
                    <a:pt x="1852" y="1042"/>
                  </a:lnTo>
                  <a:lnTo>
                    <a:pt x="1854" y="1043"/>
                  </a:lnTo>
                  <a:lnTo>
                    <a:pt x="1857" y="1043"/>
                  </a:lnTo>
                  <a:lnTo>
                    <a:pt x="1864" y="1040"/>
                  </a:lnTo>
                  <a:lnTo>
                    <a:pt x="1870" y="1037"/>
                  </a:lnTo>
                  <a:lnTo>
                    <a:pt x="1875" y="1034"/>
                  </a:lnTo>
                  <a:lnTo>
                    <a:pt x="1886" y="1033"/>
                  </a:lnTo>
                  <a:lnTo>
                    <a:pt x="1892" y="1032"/>
                  </a:lnTo>
                  <a:lnTo>
                    <a:pt x="1897" y="1031"/>
                  </a:lnTo>
                  <a:lnTo>
                    <a:pt x="1901" y="1029"/>
                  </a:lnTo>
                  <a:lnTo>
                    <a:pt x="1902" y="1027"/>
                  </a:lnTo>
                  <a:lnTo>
                    <a:pt x="1904" y="1021"/>
                  </a:lnTo>
                  <a:lnTo>
                    <a:pt x="1908" y="1017"/>
                  </a:lnTo>
                  <a:lnTo>
                    <a:pt x="1911" y="1016"/>
                  </a:lnTo>
                  <a:lnTo>
                    <a:pt x="1914" y="1016"/>
                  </a:lnTo>
                  <a:lnTo>
                    <a:pt x="1920" y="1015"/>
                  </a:lnTo>
                  <a:lnTo>
                    <a:pt x="1924" y="1015"/>
                  </a:lnTo>
                  <a:lnTo>
                    <a:pt x="1927" y="1015"/>
                  </a:lnTo>
                  <a:lnTo>
                    <a:pt x="1928" y="1013"/>
                  </a:lnTo>
                  <a:lnTo>
                    <a:pt x="1929" y="1011"/>
                  </a:lnTo>
                  <a:lnTo>
                    <a:pt x="1930" y="1006"/>
                  </a:lnTo>
                  <a:lnTo>
                    <a:pt x="1933" y="1005"/>
                  </a:lnTo>
                  <a:lnTo>
                    <a:pt x="1933" y="1004"/>
                  </a:lnTo>
                  <a:lnTo>
                    <a:pt x="1935" y="1004"/>
                  </a:lnTo>
                  <a:lnTo>
                    <a:pt x="1936" y="1004"/>
                  </a:lnTo>
                  <a:lnTo>
                    <a:pt x="1941" y="1002"/>
                  </a:lnTo>
                  <a:lnTo>
                    <a:pt x="1980" y="1031"/>
                  </a:lnTo>
                  <a:lnTo>
                    <a:pt x="1986" y="1033"/>
                  </a:lnTo>
                  <a:lnTo>
                    <a:pt x="1989" y="1036"/>
                  </a:lnTo>
                  <a:lnTo>
                    <a:pt x="1991" y="1038"/>
                  </a:lnTo>
                  <a:lnTo>
                    <a:pt x="1994" y="1038"/>
                  </a:lnTo>
                  <a:lnTo>
                    <a:pt x="1996" y="1037"/>
                  </a:lnTo>
                  <a:lnTo>
                    <a:pt x="2004" y="1028"/>
                  </a:lnTo>
                  <a:lnTo>
                    <a:pt x="2009" y="1021"/>
                  </a:lnTo>
                  <a:lnTo>
                    <a:pt x="2010" y="1016"/>
                  </a:lnTo>
                  <a:lnTo>
                    <a:pt x="2010" y="1011"/>
                  </a:lnTo>
                  <a:lnTo>
                    <a:pt x="2010" y="1005"/>
                  </a:lnTo>
                  <a:lnTo>
                    <a:pt x="2011" y="999"/>
                  </a:lnTo>
                  <a:lnTo>
                    <a:pt x="2011" y="996"/>
                  </a:lnTo>
                  <a:lnTo>
                    <a:pt x="2011" y="993"/>
                  </a:lnTo>
                  <a:lnTo>
                    <a:pt x="2012" y="987"/>
                  </a:lnTo>
                  <a:lnTo>
                    <a:pt x="2013" y="982"/>
                  </a:lnTo>
                  <a:lnTo>
                    <a:pt x="2017" y="980"/>
                  </a:lnTo>
                  <a:lnTo>
                    <a:pt x="2021" y="980"/>
                  </a:lnTo>
                  <a:lnTo>
                    <a:pt x="2023" y="979"/>
                  </a:lnTo>
                  <a:lnTo>
                    <a:pt x="2027" y="977"/>
                  </a:lnTo>
                  <a:lnTo>
                    <a:pt x="2032" y="971"/>
                  </a:lnTo>
                  <a:lnTo>
                    <a:pt x="2038" y="963"/>
                  </a:lnTo>
                  <a:lnTo>
                    <a:pt x="2042" y="958"/>
                  </a:lnTo>
                  <a:lnTo>
                    <a:pt x="2043" y="952"/>
                  </a:lnTo>
                  <a:lnTo>
                    <a:pt x="2044" y="946"/>
                  </a:lnTo>
                  <a:lnTo>
                    <a:pt x="2044" y="940"/>
                  </a:lnTo>
                  <a:lnTo>
                    <a:pt x="2046" y="931"/>
                  </a:lnTo>
                  <a:lnTo>
                    <a:pt x="2048" y="922"/>
                  </a:lnTo>
                  <a:lnTo>
                    <a:pt x="2048" y="919"/>
                  </a:lnTo>
                  <a:lnTo>
                    <a:pt x="2048" y="916"/>
                  </a:lnTo>
                  <a:lnTo>
                    <a:pt x="2046" y="913"/>
                  </a:lnTo>
                  <a:lnTo>
                    <a:pt x="2044" y="909"/>
                  </a:lnTo>
                  <a:lnTo>
                    <a:pt x="2043" y="908"/>
                  </a:lnTo>
                  <a:lnTo>
                    <a:pt x="2044" y="907"/>
                  </a:lnTo>
                  <a:lnTo>
                    <a:pt x="2045" y="907"/>
                  </a:lnTo>
                  <a:lnTo>
                    <a:pt x="2045" y="906"/>
                  </a:lnTo>
                  <a:lnTo>
                    <a:pt x="2045" y="905"/>
                  </a:lnTo>
                  <a:lnTo>
                    <a:pt x="2046" y="903"/>
                  </a:lnTo>
                  <a:lnTo>
                    <a:pt x="2048" y="903"/>
                  </a:lnTo>
                  <a:lnTo>
                    <a:pt x="2049" y="902"/>
                  </a:lnTo>
                  <a:lnTo>
                    <a:pt x="2049" y="901"/>
                  </a:lnTo>
                  <a:lnTo>
                    <a:pt x="2049" y="898"/>
                  </a:lnTo>
                  <a:lnTo>
                    <a:pt x="2049" y="896"/>
                  </a:lnTo>
                  <a:lnTo>
                    <a:pt x="2050" y="892"/>
                  </a:lnTo>
                  <a:lnTo>
                    <a:pt x="2050" y="891"/>
                  </a:lnTo>
                  <a:lnTo>
                    <a:pt x="2050" y="890"/>
                  </a:lnTo>
                  <a:lnTo>
                    <a:pt x="2050" y="889"/>
                  </a:lnTo>
                  <a:lnTo>
                    <a:pt x="2051" y="886"/>
                  </a:lnTo>
                  <a:lnTo>
                    <a:pt x="2053" y="886"/>
                  </a:lnTo>
                  <a:lnTo>
                    <a:pt x="2053" y="885"/>
                  </a:lnTo>
                  <a:lnTo>
                    <a:pt x="2054" y="885"/>
                  </a:lnTo>
                  <a:lnTo>
                    <a:pt x="2055" y="885"/>
                  </a:lnTo>
                  <a:lnTo>
                    <a:pt x="2056" y="885"/>
                  </a:lnTo>
                  <a:lnTo>
                    <a:pt x="2057" y="885"/>
                  </a:lnTo>
                  <a:lnTo>
                    <a:pt x="2059" y="885"/>
                  </a:lnTo>
                  <a:lnTo>
                    <a:pt x="2061" y="886"/>
                  </a:lnTo>
                  <a:lnTo>
                    <a:pt x="2062" y="887"/>
                  </a:lnTo>
                  <a:lnTo>
                    <a:pt x="2064" y="889"/>
                  </a:lnTo>
                  <a:lnTo>
                    <a:pt x="2065" y="889"/>
                  </a:lnTo>
                  <a:lnTo>
                    <a:pt x="2066" y="890"/>
                  </a:lnTo>
                  <a:lnTo>
                    <a:pt x="2068" y="890"/>
                  </a:lnTo>
                  <a:lnTo>
                    <a:pt x="2071" y="891"/>
                  </a:lnTo>
                  <a:lnTo>
                    <a:pt x="2073" y="889"/>
                  </a:lnTo>
                  <a:lnTo>
                    <a:pt x="2075" y="885"/>
                  </a:lnTo>
                  <a:lnTo>
                    <a:pt x="2076" y="884"/>
                  </a:lnTo>
                  <a:lnTo>
                    <a:pt x="2077" y="884"/>
                  </a:lnTo>
                  <a:lnTo>
                    <a:pt x="2077" y="883"/>
                  </a:lnTo>
                  <a:lnTo>
                    <a:pt x="2078" y="881"/>
                  </a:lnTo>
                  <a:lnTo>
                    <a:pt x="2080" y="880"/>
                  </a:lnTo>
                  <a:lnTo>
                    <a:pt x="2081" y="879"/>
                  </a:lnTo>
                  <a:lnTo>
                    <a:pt x="2082" y="878"/>
                  </a:lnTo>
                  <a:lnTo>
                    <a:pt x="2083" y="876"/>
                  </a:lnTo>
                  <a:lnTo>
                    <a:pt x="2086" y="874"/>
                  </a:lnTo>
                  <a:lnTo>
                    <a:pt x="2087" y="872"/>
                  </a:lnTo>
                  <a:lnTo>
                    <a:pt x="2088" y="870"/>
                  </a:lnTo>
                  <a:lnTo>
                    <a:pt x="2089" y="869"/>
                  </a:lnTo>
                  <a:lnTo>
                    <a:pt x="2091" y="869"/>
                  </a:lnTo>
                  <a:lnTo>
                    <a:pt x="2092" y="869"/>
                  </a:lnTo>
                  <a:lnTo>
                    <a:pt x="2093" y="869"/>
                  </a:lnTo>
                  <a:lnTo>
                    <a:pt x="2094" y="869"/>
                  </a:lnTo>
                  <a:lnTo>
                    <a:pt x="2095" y="869"/>
                  </a:lnTo>
                  <a:lnTo>
                    <a:pt x="2097" y="869"/>
                  </a:lnTo>
                  <a:lnTo>
                    <a:pt x="2098" y="868"/>
                  </a:lnTo>
                  <a:lnTo>
                    <a:pt x="2099" y="868"/>
                  </a:lnTo>
                  <a:lnTo>
                    <a:pt x="2099" y="867"/>
                  </a:lnTo>
                  <a:lnTo>
                    <a:pt x="2100" y="863"/>
                  </a:lnTo>
                  <a:lnTo>
                    <a:pt x="2099" y="860"/>
                  </a:lnTo>
                  <a:lnTo>
                    <a:pt x="2098" y="859"/>
                  </a:lnTo>
                  <a:lnTo>
                    <a:pt x="2097" y="859"/>
                  </a:lnTo>
                  <a:lnTo>
                    <a:pt x="2097" y="858"/>
                  </a:lnTo>
                  <a:lnTo>
                    <a:pt x="2097" y="857"/>
                  </a:lnTo>
                  <a:lnTo>
                    <a:pt x="2097" y="856"/>
                  </a:lnTo>
                  <a:lnTo>
                    <a:pt x="2097" y="854"/>
                  </a:lnTo>
                  <a:lnTo>
                    <a:pt x="2097" y="852"/>
                  </a:lnTo>
                  <a:lnTo>
                    <a:pt x="2097" y="851"/>
                  </a:lnTo>
                  <a:lnTo>
                    <a:pt x="2095" y="848"/>
                  </a:lnTo>
                  <a:lnTo>
                    <a:pt x="2094" y="847"/>
                  </a:lnTo>
                  <a:lnTo>
                    <a:pt x="2094" y="843"/>
                  </a:lnTo>
                  <a:lnTo>
                    <a:pt x="2093" y="841"/>
                  </a:lnTo>
                  <a:lnTo>
                    <a:pt x="2093" y="840"/>
                  </a:lnTo>
                  <a:lnTo>
                    <a:pt x="2093" y="838"/>
                  </a:lnTo>
                  <a:lnTo>
                    <a:pt x="2093" y="837"/>
                  </a:lnTo>
                  <a:lnTo>
                    <a:pt x="2094" y="837"/>
                  </a:lnTo>
                  <a:lnTo>
                    <a:pt x="2095" y="836"/>
                  </a:lnTo>
                  <a:lnTo>
                    <a:pt x="2097" y="836"/>
                  </a:lnTo>
                  <a:lnTo>
                    <a:pt x="2097" y="835"/>
                  </a:lnTo>
                  <a:lnTo>
                    <a:pt x="2097" y="834"/>
                  </a:lnTo>
                  <a:lnTo>
                    <a:pt x="2098" y="832"/>
                  </a:lnTo>
                  <a:lnTo>
                    <a:pt x="2098" y="831"/>
                  </a:lnTo>
                  <a:lnTo>
                    <a:pt x="2099" y="831"/>
                  </a:lnTo>
                  <a:lnTo>
                    <a:pt x="2100" y="830"/>
                  </a:lnTo>
                  <a:lnTo>
                    <a:pt x="2100" y="829"/>
                  </a:lnTo>
                  <a:lnTo>
                    <a:pt x="2104" y="824"/>
                  </a:lnTo>
                  <a:lnTo>
                    <a:pt x="2103" y="821"/>
                  </a:lnTo>
                  <a:lnTo>
                    <a:pt x="2102" y="819"/>
                  </a:lnTo>
                  <a:lnTo>
                    <a:pt x="2100" y="819"/>
                  </a:lnTo>
                  <a:lnTo>
                    <a:pt x="2099" y="819"/>
                  </a:lnTo>
                  <a:lnTo>
                    <a:pt x="2098" y="819"/>
                  </a:lnTo>
                  <a:lnTo>
                    <a:pt x="2097" y="819"/>
                  </a:lnTo>
                  <a:lnTo>
                    <a:pt x="2095" y="819"/>
                  </a:lnTo>
                  <a:lnTo>
                    <a:pt x="2094" y="819"/>
                  </a:lnTo>
                  <a:lnTo>
                    <a:pt x="2092" y="820"/>
                  </a:lnTo>
                  <a:lnTo>
                    <a:pt x="2091" y="820"/>
                  </a:lnTo>
                  <a:lnTo>
                    <a:pt x="2089" y="821"/>
                  </a:lnTo>
                  <a:lnTo>
                    <a:pt x="2087" y="821"/>
                  </a:lnTo>
                  <a:lnTo>
                    <a:pt x="2084" y="821"/>
                  </a:lnTo>
                  <a:lnTo>
                    <a:pt x="2083" y="821"/>
                  </a:lnTo>
                  <a:lnTo>
                    <a:pt x="2082" y="821"/>
                  </a:lnTo>
                  <a:lnTo>
                    <a:pt x="2081" y="821"/>
                  </a:lnTo>
                  <a:lnTo>
                    <a:pt x="2080" y="821"/>
                  </a:lnTo>
                  <a:lnTo>
                    <a:pt x="2078" y="821"/>
                  </a:lnTo>
                  <a:lnTo>
                    <a:pt x="2077" y="821"/>
                  </a:lnTo>
                  <a:lnTo>
                    <a:pt x="2075" y="821"/>
                  </a:lnTo>
                  <a:lnTo>
                    <a:pt x="2075" y="820"/>
                  </a:lnTo>
                  <a:lnTo>
                    <a:pt x="2075" y="819"/>
                  </a:lnTo>
                  <a:lnTo>
                    <a:pt x="2075" y="818"/>
                  </a:lnTo>
                  <a:lnTo>
                    <a:pt x="2075" y="816"/>
                  </a:lnTo>
                  <a:lnTo>
                    <a:pt x="2075" y="815"/>
                  </a:lnTo>
                  <a:lnTo>
                    <a:pt x="2075" y="814"/>
                  </a:lnTo>
                  <a:lnTo>
                    <a:pt x="2075" y="810"/>
                  </a:lnTo>
                  <a:lnTo>
                    <a:pt x="2075" y="808"/>
                  </a:lnTo>
                  <a:lnTo>
                    <a:pt x="2076" y="804"/>
                  </a:lnTo>
                  <a:lnTo>
                    <a:pt x="2076" y="799"/>
                  </a:lnTo>
                  <a:lnTo>
                    <a:pt x="2075" y="797"/>
                  </a:lnTo>
                  <a:lnTo>
                    <a:pt x="2073" y="794"/>
                  </a:lnTo>
                  <a:lnTo>
                    <a:pt x="2071" y="791"/>
                  </a:lnTo>
                  <a:lnTo>
                    <a:pt x="2068" y="785"/>
                  </a:lnTo>
                  <a:lnTo>
                    <a:pt x="2067" y="772"/>
                  </a:lnTo>
                  <a:lnTo>
                    <a:pt x="2068" y="756"/>
                  </a:lnTo>
                  <a:lnTo>
                    <a:pt x="2072" y="753"/>
                  </a:lnTo>
                  <a:lnTo>
                    <a:pt x="2076" y="747"/>
                  </a:lnTo>
                  <a:lnTo>
                    <a:pt x="2084" y="747"/>
                  </a:lnTo>
                  <a:lnTo>
                    <a:pt x="2092" y="747"/>
                  </a:lnTo>
                  <a:lnTo>
                    <a:pt x="2100" y="748"/>
                  </a:lnTo>
                  <a:lnTo>
                    <a:pt x="2110" y="749"/>
                  </a:lnTo>
                  <a:lnTo>
                    <a:pt x="2114" y="749"/>
                  </a:lnTo>
                  <a:lnTo>
                    <a:pt x="2115" y="748"/>
                  </a:lnTo>
                  <a:lnTo>
                    <a:pt x="2116" y="747"/>
                  </a:lnTo>
                  <a:lnTo>
                    <a:pt x="2117" y="744"/>
                  </a:lnTo>
                  <a:lnTo>
                    <a:pt x="2120" y="743"/>
                  </a:lnTo>
                  <a:lnTo>
                    <a:pt x="2122" y="742"/>
                  </a:lnTo>
                  <a:lnTo>
                    <a:pt x="2125" y="739"/>
                  </a:lnTo>
                  <a:lnTo>
                    <a:pt x="2126" y="736"/>
                  </a:lnTo>
                  <a:lnTo>
                    <a:pt x="2126" y="731"/>
                  </a:lnTo>
                  <a:lnTo>
                    <a:pt x="2125" y="726"/>
                  </a:lnTo>
                  <a:lnTo>
                    <a:pt x="2126" y="721"/>
                  </a:lnTo>
                  <a:lnTo>
                    <a:pt x="2127" y="715"/>
                  </a:lnTo>
                  <a:lnTo>
                    <a:pt x="2133" y="716"/>
                  </a:lnTo>
                  <a:lnTo>
                    <a:pt x="2141" y="716"/>
                  </a:lnTo>
                  <a:lnTo>
                    <a:pt x="2144" y="715"/>
                  </a:lnTo>
                  <a:lnTo>
                    <a:pt x="2147" y="714"/>
                  </a:lnTo>
                  <a:lnTo>
                    <a:pt x="2148" y="710"/>
                  </a:lnTo>
                  <a:lnTo>
                    <a:pt x="2149" y="706"/>
                  </a:lnTo>
                  <a:lnTo>
                    <a:pt x="2152" y="704"/>
                  </a:lnTo>
                  <a:lnTo>
                    <a:pt x="2157" y="703"/>
                  </a:lnTo>
                  <a:lnTo>
                    <a:pt x="2160" y="703"/>
                  </a:lnTo>
                  <a:lnTo>
                    <a:pt x="2165" y="703"/>
                  </a:lnTo>
                  <a:lnTo>
                    <a:pt x="2171" y="700"/>
                  </a:lnTo>
                  <a:lnTo>
                    <a:pt x="2174" y="698"/>
                  </a:lnTo>
                  <a:lnTo>
                    <a:pt x="2174" y="695"/>
                  </a:lnTo>
                  <a:lnTo>
                    <a:pt x="2173" y="693"/>
                  </a:lnTo>
                  <a:lnTo>
                    <a:pt x="2173" y="687"/>
                  </a:lnTo>
                  <a:lnTo>
                    <a:pt x="2174" y="683"/>
                  </a:lnTo>
                  <a:lnTo>
                    <a:pt x="2176" y="679"/>
                  </a:lnTo>
                  <a:lnTo>
                    <a:pt x="2180" y="677"/>
                  </a:lnTo>
                  <a:lnTo>
                    <a:pt x="2185" y="674"/>
                  </a:lnTo>
                  <a:lnTo>
                    <a:pt x="2191" y="673"/>
                  </a:lnTo>
                  <a:lnTo>
                    <a:pt x="2197" y="673"/>
                  </a:lnTo>
                  <a:lnTo>
                    <a:pt x="2202" y="673"/>
                  </a:lnTo>
                  <a:lnTo>
                    <a:pt x="2213" y="672"/>
                  </a:lnTo>
                  <a:lnTo>
                    <a:pt x="2221" y="667"/>
                  </a:lnTo>
                  <a:lnTo>
                    <a:pt x="2224" y="666"/>
                  </a:lnTo>
                  <a:lnTo>
                    <a:pt x="2225" y="662"/>
                  </a:lnTo>
                  <a:lnTo>
                    <a:pt x="2226" y="659"/>
                  </a:lnTo>
                  <a:lnTo>
                    <a:pt x="2226" y="655"/>
                  </a:lnTo>
                  <a:lnTo>
                    <a:pt x="2220" y="650"/>
                  </a:lnTo>
                  <a:lnTo>
                    <a:pt x="2214" y="645"/>
                  </a:lnTo>
                  <a:lnTo>
                    <a:pt x="2213" y="639"/>
                  </a:lnTo>
                  <a:lnTo>
                    <a:pt x="2210" y="633"/>
                  </a:lnTo>
                  <a:lnTo>
                    <a:pt x="2209" y="632"/>
                  </a:lnTo>
                  <a:lnTo>
                    <a:pt x="2209" y="630"/>
                  </a:lnTo>
                  <a:lnTo>
                    <a:pt x="2208" y="630"/>
                  </a:lnTo>
                  <a:lnTo>
                    <a:pt x="2203" y="630"/>
                  </a:lnTo>
                  <a:lnTo>
                    <a:pt x="2199" y="632"/>
                  </a:lnTo>
                  <a:lnTo>
                    <a:pt x="2198" y="632"/>
                  </a:lnTo>
                  <a:lnTo>
                    <a:pt x="2197" y="632"/>
                  </a:lnTo>
                  <a:lnTo>
                    <a:pt x="2195" y="632"/>
                  </a:lnTo>
                  <a:lnTo>
                    <a:pt x="2192" y="632"/>
                  </a:lnTo>
                  <a:lnTo>
                    <a:pt x="2191" y="632"/>
                  </a:lnTo>
                  <a:lnTo>
                    <a:pt x="2190" y="632"/>
                  </a:lnTo>
                  <a:lnTo>
                    <a:pt x="2188" y="632"/>
                  </a:lnTo>
                  <a:lnTo>
                    <a:pt x="2186" y="632"/>
                  </a:lnTo>
                  <a:lnTo>
                    <a:pt x="2184" y="632"/>
                  </a:lnTo>
                  <a:lnTo>
                    <a:pt x="2181" y="632"/>
                  </a:lnTo>
                  <a:lnTo>
                    <a:pt x="2179" y="630"/>
                  </a:lnTo>
                  <a:lnTo>
                    <a:pt x="2179" y="629"/>
                  </a:lnTo>
                  <a:lnTo>
                    <a:pt x="2179" y="628"/>
                  </a:lnTo>
                  <a:lnTo>
                    <a:pt x="2179" y="627"/>
                  </a:lnTo>
                  <a:lnTo>
                    <a:pt x="2179" y="626"/>
                  </a:lnTo>
                  <a:lnTo>
                    <a:pt x="2179" y="624"/>
                  </a:lnTo>
                  <a:lnTo>
                    <a:pt x="2179" y="623"/>
                  </a:lnTo>
                  <a:lnTo>
                    <a:pt x="2179" y="622"/>
                  </a:lnTo>
                  <a:lnTo>
                    <a:pt x="2179" y="621"/>
                  </a:lnTo>
                  <a:lnTo>
                    <a:pt x="2180" y="619"/>
                  </a:lnTo>
                  <a:lnTo>
                    <a:pt x="2181" y="619"/>
                  </a:lnTo>
                  <a:lnTo>
                    <a:pt x="2181" y="618"/>
                  </a:lnTo>
                  <a:lnTo>
                    <a:pt x="2181" y="617"/>
                  </a:lnTo>
                  <a:lnTo>
                    <a:pt x="2181" y="616"/>
                  </a:lnTo>
                  <a:lnTo>
                    <a:pt x="2181" y="614"/>
                  </a:lnTo>
                  <a:lnTo>
                    <a:pt x="2181" y="613"/>
                  </a:lnTo>
                  <a:lnTo>
                    <a:pt x="2181" y="612"/>
                  </a:lnTo>
                  <a:lnTo>
                    <a:pt x="2181" y="611"/>
                  </a:lnTo>
                  <a:lnTo>
                    <a:pt x="2181" y="610"/>
                  </a:lnTo>
                  <a:lnTo>
                    <a:pt x="2181" y="608"/>
                  </a:lnTo>
                  <a:lnTo>
                    <a:pt x="2181" y="607"/>
                  </a:lnTo>
                  <a:lnTo>
                    <a:pt x="2181" y="606"/>
                  </a:lnTo>
                  <a:lnTo>
                    <a:pt x="2181" y="605"/>
                  </a:lnTo>
                  <a:lnTo>
                    <a:pt x="2181" y="603"/>
                  </a:lnTo>
                  <a:lnTo>
                    <a:pt x="2181" y="602"/>
                  </a:lnTo>
                  <a:lnTo>
                    <a:pt x="2181" y="601"/>
                  </a:lnTo>
                  <a:lnTo>
                    <a:pt x="2181" y="600"/>
                  </a:lnTo>
                  <a:lnTo>
                    <a:pt x="2181" y="599"/>
                  </a:lnTo>
                  <a:lnTo>
                    <a:pt x="2181" y="595"/>
                  </a:lnTo>
                  <a:lnTo>
                    <a:pt x="2181" y="591"/>
                  </a:lnTo>
                  <a:lnTo>
                    <a:pt x="2182" y="591"/>
                  </a:lnTo>
                  <a:lnTo>
                    <a:pt x="2182" y="588"/>
                  </a:lnTo>
                  <a:lnTo>
                    <a:pt x="2184" y="586"/>
                  </a:lnTo>
                  <a:lnTo>
                    <a:pt x="2184" y="585"/>
                  </a:lnTo>
                  <a:lnTo>
                    <a:pt x="2185" y="585"/>
                  </a:lnTo>
                  <a:lnTo>
                    <a:pt x="2186" y="584"/>
                  </a:lnTo>
                  <a:lnTo>
                    <a:pt x="2187" y="583"/>
                  </a:lnTo>
                  <a:lnTo>
                    <a:pt x="2187" y="581"/>
                  </a:lnTo>
                  <a:lnTo>
                    <a:pt x="2188" y="580"/>
                  </a:lnTo>
                  <a:lnTo>
                    <a:pt x="2190" y="579"/>
                  </a:lnTo>
                  <a:lnTo>
                    <a:pt x="2191" y="578"/>
                  </a:lnTo>
                  <a:lnTo>
                    <a:pt x="2191" y="575"/>
                  </a:lnTo>
                  <a:lnTo>
                    <a:pt x="2191" y="573"/>
                  </a:lnTo>
                  <a:lnTo>
                    <a:pt x="2191" y="572"/>
                  </a:lnTo>
                  <a:lnTo>
                    <a:pt x="2191" y="570"/>
                  </a:lnTo>
                  <a:lnTo>
                    <a:pt x="2192" y="569"/>
                  </a:lnTo>
                  <a:lnTo>
                    <a:pt x="2193" y="568"/>
                  </a:lnTo>
                  <a:lnTo>
                    <a:pt x="2193" y="567"/>
                  </a:lnTo>
                  <a:lnTo>
                    <a:pt x="2193" y="566"/>
                  </a:lnTo>
                  <a:lnTo>
                    <a:pt x="2195" y="566"/>
                  </a:lnTo>
                  <a:lnTo>
                    <a:pt x="2195" y="558"/>
                  </a:lnTo>
                  <a:lnTo>
                    <a:pt x="2192" y="557"/>
                  </a:lnTo>
                  <a:lnTo>
                    <a:pt x="2190" y="556"/>
                  </a:lnTo>
                  <a:lnTo>
                    <a:pt x="2188" y="556"/>
                  </a:lnTo>
                  <a:lnTo>
                    <a:pt x="2187" y="555"/>
                  </a:lnTo>
                  <a:lnTo>
                    <a:pt x="2185" y="555"/>
                  </a:lnTo>
                  <a:lnTo>
                    <a:pt x="2182" y="552"/>
                  </a:lnTo>
                  <a:lnTo>
                    <a:pt x="2179" y="551"/>
                  </a:lnTo>
                  <a:lnTo>
                    <a:pt x="2179" y="550"/>
                  </a:lnTo>
                  <a:lnTo>
                    <a:pt x="2180" y="546"/>
                  </a:lnTo>
                  <a:lnTo>
                    <a:pt x="2181" y="545"/>
                  </a:lnTo>
                  <a:lnTo>
                    <a:pt x="2182" y="545"/>
                  </a:lnTo>
                  <a:lnTo>
                    <a:pt x="2182" y="544"/>
                  </a:lnTo>
                  <a:lnTo>
                    <a:pt x="2184" y="542"/>
                  </a:lnTo>
                  <a:lnTo>
                    <a:pt x="2185" y="541"/>
                  </a:lnTo>
                  <a:lnTo>
                    <a:pt x="2188" y="540"/>
                  </a:lnTo>
                  <a:lnTo>
                    <a:pt x="2191" y="539"/>
                  </a:lnTo>
                  <a:lnTo>
                    <a:pt x="2191" y="537"/>
                  </a:lnTo>
                  <a:lnTo>
                    <a:pt x="2192" y="536"/>
                  </a:lnTo>
                  <a:lnTo>
                    <a:pt x="2193" y="535"/>
                  </a:lnTo>
                  <a:lnTo>
                    <a:pt x="2195" y="534"/>
                  </a:lnTo>
                  <a:lnTo>
                    <a:pt x="2195" y="532"/>
                  </a:lnTo>
                  <a:lnTo>
                    <a:pt x="2195" y="531"/>
                  </a:lnTo>
                  <a:lnTo>
                    <a:pt x="2195" y="530"/>
                  </a:lnTo>
                  <a:lnTo>
                    <a:pt x="2195" y="529"/>
                  </a:lnTo>
                  <a:lnTo>
                    <a:pt x="2195" y="528"/>
                  </a:lnTo>
                  <a:lnTo>
                    <a:pt x="2195" y="526"/>
                  </a:lnTo>
                  <a:lnTo>
                    <a:pt x="2195" y="525"/>
                  </a:lnTo>
                  <a:lnTo>
                    <a:pt x="2195" y="524"/>
                  </a:lnTo>
                  <a:lnTo>
                    <a:pt x="2196" y="523"/>
                  </a:lnTo>
                  <a:lnTo>
                    <a:pt x="2196" y="521"/>
                  </a:lnTo>
                  <a:lnTo>
                    <a:pt x="2196" y="520"/>
                  </a:lnTo>
                  <a:lnTo>
                    <a:pt x="2196" y="519"/>
                  </a:lnTo>
                  <a:lnTo>
                    <a:pt x="2196" y="518"/>
                  </a:lnTo>
                  <a:lnTo>
                    <a:pt x="2196" y="517"/>
                  </a:lnTo>
                  <a:lnTo>
                    <a:pt x="2197" y="517"/>
                  </a:lnTo>
                  <a:lnTo>
                    <a:pt x="2198" y="514"/>
                  </a:lnTo>
                  <a:lnTo>
                    <a:pt x="2201" y="512"/>
                  </a:lnTo>
                  <a:lnTo>
                    <a:pt x="2210" y="510"/>
                  </a:lnTo>
                  <a:lnTo>
                    <a:pt x="2220" y="507"/>
                  </a:lnTo>
                  <a:lnTo>
                    <a:pt x="2224" y="504"/>
                  </a:lnTo>
                  <a:lnTo>
                    <a:pt x="2229" y="501"/>
                  </a:lnTo>
                  <a:lnTo>
                    <a:pt x="2231" y="498"/>
                  </a:lnTo>
                  <a:lnTo>
                    <a:pt x="2234" y="495"/>
                  </a:lnTo>
                  <a:lnTo>
                    <a:pt x="2234" y="490"/>
                  </a:lnTo>
                  <a:lnTo>
                    <a:pt x="2234" y="484"/>
                  </a:lnTo>
                  <a:lnTo>
                    <a:pt x="2232" y="482"/>
                  </a:lnTo>
                  <a:lnTo>
                    <a:pt x="2232" y="481"/>
                  </a:lnTo>
                  <a:lnTo>
                    <a:pt x="2232" y="480"/>
                  </a:lnTo>
                  <a:lnTo>
                    <a:pt x="2235" y="479"/>
                  </a:lnTo>
                  <a:lnTo>
                    <a:pt x="2237" y="476"/>
                  </a:lnTo>
                  <a:lnTo>
                    <a:pt x="2240" y="475"/>
                  </a:lnTo>
                  <a:lnTo>
                    <a:pt x="2242" y="474"/>
                  </a:lnTo>
                  <a:lnTo>
                    <a:pt x="2246" y="474"/>
                  </a:lnTo>
                  <a:lnTo>
                    <a:pt x="2250" y="476"/>
                  </a:lnTo>
                  <a:lnTo>
                    <a:pt x="2253" y="479"/>
                  </a:lnTo>
                  <a:lnTo>
                    <a:pt x="2255" y="482"/>
                  </a:lnTo>
                  <a:lnTo>
                    <a:pt x="2255" y="487"/>
                  </a:lnTo>
                  <a:lnTo>
                    <a:pt x="2255" y="492"/>
                  </a:lnTo>
                  <a:lnTo>
                    <a:pt x="2255" y="497"/>
                  </a:lnTo>
                  <a:lnTo>
                    <a:pt x="2256" y="498"/>
                  </a:lnTo>
                  <a:lnTo>
                    <a:pt x="2257" y="499"/>
                  </a:lnTo>
                  <a:lnTo>
                    <a:pt x="2258" y="501"/>
                  </a:lnTo>
                  <a:lnTo>
                    <a:pt x="2261" y="501"/>
                  </a:lnTo>
                  <a:lnTo>
                    <a:pt x="2267" y="501"/>
                  </a:lnTo>
                  <a:lnTo>
                    <a:pt x="2273" y="501"/>
                  </a:lnTo>
                  <a:lnTo>
                    <a:pt x="2280" y="497"/>
                  </a:lnTo>
                  <a:lnTo>
                    <a:pt x="2288" y="493"/>
                  </a:lnTo>
                  <a:lnTo>
                    <a:pt x="2294" y="488"/>
                  </a:lnTo>
                  <a:lnTo>
                    <a:pt x="2299" y="484"/>
                  </a:lnTo>
                  <a:lnTo>
                    <a:pt x="2305" y="481"/>
                  </a:lnTo>
                  <a:lnTo>
                    <a:pt x="2310" y="479"/>
                  </a:lnTo>
                  <a:lnTo>
                    <a:pt x="2314" y="477"/>
                  </a:lnTo>
                  <a:lnTo>
                    <a:pt x="2318" y="476"/>
                  </a:lnTo>
                  <a:lnTo>
                    <a:pt x="2321" y="475"/>
                  </a:lnTo>
                  <a:lnTo>
                    <a:pt x="2322" y="471"/>
                  </a:lnTo>
                  <a:lnTo>
                    <a:pt x="2322" y="458"/>
                  </a:lnTo>
                  <a:lnTo>
                    <a:pt x="2322" y="446"/>
                  </a:lnTo>
                  <a:lnTo>
                    <a:pt x="2330" y="442"/>
                  </a:lnTo>
                  <a:lnTo>
                    <a:pt x="2340" y="438"/>
                  </a:lnTo>
                  <a:lnTo>
                    <a:pt x="2341" y="437"/>
                  </a:lnTo>
                  <a:lnTo>
                    <a:pt x="2341" y="435"/>
                  </a:lnTo>
                  <a:lnTo>
                    <a:pt x="2340" y="433"/>
                  </a:lnTo>
                  <a:lnTo>
                    <a:pt x="2340" y="432"/>
                  </a:lnTo>
                  <a:lnTo>
                    <a:pt x="2337" y="430"/>
                  </a:lnTo>
                  <a:lnTo>
                    <a:pt x="2334" y="427"/>
                  </a:lnTo>
                  <a:lnTo>
                    <a:pt x="2334" y="424"/>
                  </a:lnTo>
                  <a:lnTo>
                    <a:pt x="2333" y="420"/>
                  </a:lnTo>
                  <a:lnTo>
                    <a:pt x="2332" y="417"/>
                  </a:lnTo>
                  <a:lnTo>
                    <a:pt x="2329" y="415"/>
                  </a:lnTo>
                  <a:lnTo>
                    <a:pt x="2327" y="408"/>
                  </a:lnTo>
                  <a:lnTo>
                    <a:pt x="2325" y="402"/>
                  </a:lnTo>
                  <a:lnTo>
                    <a:pt x="2325" y="386"/>
                  </a:lnTo>
                  <a:lnTo>
                    <a:pt x="2325" y="371"/>
                  </a:lnTo>
                  <a:lnTo>
                    <a:pt x="2327" y="368"/>
                  </a:lnTo>
                  <a:lnTo>
                    <a:pt x="2328" y="366"/>
                  </a:lnTo>
                  <a:lnTo>
                    <a:pt x="2329" y="364"/>
                  </a:lnTo>
                  <a:lnTo>
                    <a:pt x="2329" y="361"/>
                  </a:lnTo>
                  <a:lnTo>
                    <a:pt x="2330" y="359"/>
                  </a:lnTo>
                  <a:lnTo>
                    <a:pt x="2332" y="356"/>
                  </a:lnTo>
                  <a:lnTo>
                    <a:pt x="2333" y="355"/>
                  </a:lnTo>
                  <a:lnTo>
                    <a:pt x="2335" y="354"/>
                  </a:lnTo>
                  <a:lnTo>
                    <a:pt x="2338" y="351"/>
                  </a:lnTo>
                  <a:lnTo>
                    <a:pt x="2339" y="349"/>
                  </a:lnTo>
                  <a:lnTo>
                    <a:pt x="2340" y="346"/>
                  </a:lnTo>
                  <a:lnTo>
                    <a:pt x="2341" y="344"/>
                  </a:lnTo>
                  <a:lnTo>
                    <a:pt x="2344" y="339"/>
                  </a:lnTo>
                  <a:lnTo>
                    <a:pt x="2348" y="334"/>
                  </a:lnTo>
                  <a:lnTo>
                    <a:pt x="2351" y="334"/>
                  </a:lnTo>
                  <a:lnTo>
                    <a:pt x="2355" y="333"/>
                  </a:lnTo>
                  <a:lnTo>
                    <a:pt x="2360" y="339"/>
                  </a:lnTo>
                  <a:lnTo>
                    <a:pt x="2365" y="345"/>
                  </a:lnTo>
                  <a:lnTo>
                    <a:pt x="2365" y="346"/>
                  </a:lnTo>
                  <a:lnTo>
                    <a:pt x="2365" y="349"/>
                  </a:lnTo>
                  <a:lnTo>
                    <a:pt x="2366" y="349"/>
                  </a:lnTo>
                  <a:lnTo>
                    <a:pt x="2367" y="349"/>
                  </a:lnTo>
                  <a:lnTo>
                    <a:pt x="2367" y="348"/>
                  </a:lnTo>
                  <a:lnTo>
                    <a:pt x="2371" y="343"/>
                  </a:lnTo>
                  <a:lnTo>
                    <a:pt x="2373" y="335"/>
                  </a:lnTo>
                  <a:lnTo>
                    <a:pt x="2371" y="334"/>
                  </a:lnTo>
                  <a:lnTo>
                    <a:pt x="2367" y="328"/>
                  </a:lnTo>
                  <a:lnTo>
                    <a:pt x="2365" y="321"/>
                  </a:lnTo>
                  <a:lnTo>
                    <a:pt x="2361" y="311"/>
                  </a:lnTo>
                  <a:lnTo>
                    <a:pt x="2356" y="293"/>
                  </a:lnTo>
                  <a:lnTo>
                    <a:pt x="2351" y="282"/>
                  </a:lnTo>
                  <a:lnTo>
                    <a:pt x="2348" y="277"/>
                  </a:lnTo>
                  <a:lnTo>
                    <a:pt x="2346" y="269"/>
                  </a:lnTo>
                  <a:lnTo>
                    <a:pt x="2345" y="262"/>
                  </a:lnTo>
                  <a:lnTo>
                    <a:pt x="2345" y="253"/>
                  </a:lnTo>
                  <a:lnTo>
                    <a:pt x="2348" y="236"/>
                  </a:lnTo>
                  <a:lnTo>
                    <a:pt x="2349" y="222"/>
                  </a:lnTo>
                  <a:lnTo>
                    <a:pt x="2351" y="213"/>
                  </a:lnTo>
                  <a:lnTo>
                    <a:pt x="2355" y="202"/>
                  </a:lnTo>
                  <a:lnTo>
                    <a:pt x="2356" y="196"/>
                  </a:lnTo>
                  <a:lnTo>
                    <a:pt x="2357" y="191"/>
                  </a:lnTo>
                  <a:lnTo>
                    <a:pt x="2357" y="187"/>
                  </a:lnTo>
                  <a:lnTo>
                    <a:pt x="2355" y="185"/>
                  </a:lnTo>
                  <a:lnTo>
                    <a:pt x="2349" y="182"/>
                  </a:lnTo>
                  <a:lnTo>
                    <a:pt x="2344" y="179"/>
                  </a:lnTo>
                  <a:lnTo>
                    <a:pt x="2343" y="176"/>
                  </a:lnTo>
                  <a:lnTo>
                    <a:pt x="2341" y="174"/>
                  </a:lnTo>
                  <a:lnTo>
                    <a:pt x="2341" y="170"/>
                  </a:lnTo>
                  <a:lnTo>
                    <a:pt x="2341" y="165"/>
                  </a:lnTo>
                  <a:lnTo>
                    <a:pt x="2348" y="163"/>
                  </a:lnTo>
                  <a:lnTo>
                    <a:pt x="2354" y="160"/>
                  </a:lnTo>
                  <a:lnTo>
                    <a:pt x="2360" y="157"/>
                  </a:lnTo>
                  <a:lnTo>
                    <a:pt x="2365" y="151"/>
                  </a:lnTo>
                  <a:lnTo>
                    <a:pt x="2371" y="142"/>
                  </a:lnTo>
                  <a:lnTo>
                    <a:pt x="2374" y="132"/>
                  </a:lnTo>
                  <a:lnTo>
                    <a:pt x="2376" y="121"/>
                  </a:lnTo>
                  <a:lnTo>
                    <a:pt x="2379" y="110"/>
                  </a:lnTo>
                  <a:lnTo>
                    <a:pt x="2383" y="98"/>
                  </a:lnTo>
                  <a:lnTo>
                    <a:pt x="2384" y="87"/>
                  </a:lnTo>
                  <a:lnTo>
                    <a:pt x="2384" y="83"/>
                  </a:lnTo>
                  <a:lnTo>
                    <a:pt x="2385" y="80"/>
                  </a:lnTo>
                  <a:lnTo>
                    <a:pt x="2387" y="77"/>
                  </a:lnTo>
                  <a:lnTo>
                    <a:pt x="2389" y="76"/>
                  </a:lnTo>
                  <a:lnTo>
                    <a:pt x="2394" y="74"/>
                  </a:lnTo>
                  <a:lnTo>
                    <a:pt x="2401" y="74"/>
                  </a:lnTo>
                  <a:lnTo>
                    <a:pt x="2404" y="72"/>
                  </a:lnTo>
                  <a:lnTo>
                    <a:pt x="2405" y="71"/>
                  </a:lnTo>
                  <a:lnTo>
                    <a:pt x="2406" y="69"/>
                  </a:lnTo>
                  <a:lnTo>
                    <a:pt x="2407" y="66"/>
                  </a:lnTo>
                  <a:lnTo>
                    <a:pt x="2407" y="60"/>
                  </a:lnTo>
                  <a:lnTo>
                    <a:pt x="2407" y="55"/>
                  </a:lnTo>
                  <a:lnTo>
                    <a:pt x="2411" y="55"/>
                  </a:lnTo>
                  <a:lnTo>
                    <a:pt x="2414" y="55"/>
                  </a:lnTo>
                  <a:lnTo>
                    <a:pt x="2415" y="58"/>
                  </a:lnTo>
                  <a:lnTo>
                    <a:pt x="2416" y="59"/>
                  </a:lnTo>
                  <a:lnTo>
                    <a:pt x="2421" y="60"/>
                  </a:lnTo>
                  <a:lnTo>
                    <a:pt x="2426" y="60"/>
                  </a:lnTo>
                  <a:lnTo>
                    <a:pt x="2427" y="60"/>
                  </a:lnTo>
                  <a:lnTo>
                    <a:pt x="2428" y="59"/>
                  </a:lnTo>
                  <a:lnTo>
                    <a:pt x="2428" y="56"/>
                  </a:lnTo>
                  <a:lnTo>
                    <a:pt x="2428" y="53"/>
                  </a:lnTo>
                  <a:lnTo>
                    <a:pt x="2430" y="49"/>
                  </a:lnTo>
                  <a:lnTo>
                    <a:pt x="2434" y="45"/>
                  </a:lnTo>
                  <a:lnTo>
                    <a:pt x="2438" y="42"/>
                  </a:lnTo>
                  <a:lnTo>
                    <a:pt x="2444" y="37"/>
                  </a:lnTo>
                  <a:lnTo>
                    <a:pt x="2448" y="32"/>
                  </a:lnTo>
                  <a:lnTo>
                    <a:pt x="2448" y="28"/>
                  </a:lnTo>
                  <a:lnTo>
                    <a:pt x="2448" y="23"/>
                  </a:lnTo>
                  <a:lnTo>
                    <a:pt x="2447" y="18"/>
                  </a:lnTo>
                  <a:lnTo>
                    <a:pt x="2445" y="15"/>
                  </a:lnTo>
                  <a:lnTo>
                    <a:pt x="2445" y="12"/>
                  </a:lnTo>
                  <a:lnTo>
                    <a:pt x="2445" y="11"/>
                  </a:lnTo>
                  <a:lnTo>
                    <a:pt x="2447" y="10"/>
                  </a:lnTo>
                  <a:lnTo>
                    <a:pt x="2448" y="9"/>
                  </a:lnTo>
                  <a:lnTo>
                    <a:pt x="2452" y="6"/>
                  </a:lnTo>
                  <a:lnTo>
                    <a:pt x="2455" y="5"/>
                  </a:lnTo>
                  <a:lnTo>
                    <a:pt x="2464" y="10"/>
                  </a:lnTo>
                  <a:lnTo>
                    <a:pt x="2470" y="15"/>
                  </a:lnTo>
                  <a:lnTo>
                    <a:pt x="2481" y="15"/>
                  </a:lnTo>
                  <a:lnTo>
                    <a:pt x="2491" y="15"/>
                  </a:lnTo>
                  <a:lnTo>
                    <a:pt x="2493" y="16"/>
                  </a:lnTo>
                  <a:lnTo>
                    <a:pt x="2497" y="17"/>
                  </a:lnTo>
                  <a:lnTo>
                    <a:pt x="2499" y="18"/>
                  </a:lnTo>
                  <a:lnTo>
                    <a:pt x="2502" y="20"/>
                  </a:lnTo>
                  <a:lnTo>
                    <a:pt x="2504" y="22"/>
                  </a:lnTo>
                  <a:lnTo>
                    <a:pt x="2505" y="25"/>
                  </a:lnTo>
                  <a:lnTo>
                    <a:pt x="2507" y="28"/>
                  </a:lnTo>
                  <a:lnTo>
                    <a:pt x="2510" y="34"/>
                  </a:lnTo>
                  <a:lnTo>
                    <a:pt x="2514" y="40"/>
                  </a:lnTo>
                  <a:lnTo>
                    <a:pt x="2516" y="43"/>
                  </a:lnTo>
                  <a:lnTo>
                    <a:pt x="2521" y="43"/>
                  </a:lnTo>
                  <a:lnTo>
                    <a:pt x="2526" y="42"/>
                  </a:lnTo>
                  <a:lnTo>
                    <a:pt x="2529" y="37"/>
                  </a:lnTo>
                  <a:lnTo>
                    <a:pt x="2531" y="31"/>
                  </a:lnTo>
                  <a:lnTo>
                    <a:pt x="2531" y="27"/>
                  </a:lnTo>
                  <a:lnTo>
                    <a:pt x="2532" y="23"/>
                  </a:lnTo>
                  <a:lnTo>
                    <a:pt x="2535" y="21"/>
                  </a:lnTo>
                  <a:lnTo>
                    <a:pt x="2538" y="20"/>
                  </a:lnTo>
                  <a:lnTo>
                    <a:pt x="2542" y="21"/>
                  </a:lnTo>
                  <a:lnTo>
                    <a:pt x="2547" y="20"/>
                  </a:lnTo>
                  <a:lnTo>
                    <a:pt x="2549" y="20"/>
                  </a:lnTo>
                  <a:lnTo>
                    <a:pt x="2551" y="20"/>
                  </a:lnTo>
                  <a:lnTo>
                    <a:pt x="2552" y="18"/>
                  </a:lnTo>
                  <a:lnTo>
                    <a:pt x="2552" y="17"/>
                  </a:lnTo>
                  <a:lnTo>
                    <a:pt x="2552" y="14"/>
                  </a:lnTo>
                  <a:lnTo>
                    <a:pt x="2552" y="11"/>
                  </a:lnTo>
                  <a:lnTo>
                    <a:pt x="2553" y="7"/>
                  </a:lnTo>
                  <a:lnTo>
                    <a:pt x="2556" y="5"/>
                  </a:lnTo>
                  <a:lnTo>
                    <a:pt x="2567" y="7"/>
                  </a:lnTo>
                  <a:lnTo>
                    <a:pt x="2575" y="11"/>
                  </a:lnTo>
                  <a:lnTo>
                    <a:pt x="2579" y="12"/>
                  </a:lnTo>
                  <a:lnTo>
                    <a:pt x="2583" y="14"/>
                  </a:lnTo>
                  <a:lnTo>
                    <a:pt x="2587" y="12"/>
                  </a:lnTo>
                  <a:lnTo>
                    <a:pt x="2592" y="12"/>
                  </a:lnTo>
                  <a:lnTo>
                    <a:pt x="2597" y="10"/>
                  </a:lnTo>
                  <a:lnTo>
                    <a:pt x="2603" y="6"/>
                  </a:lnTo>
                  <a:lnTo>
                    <a:pt x="2605" y="5"/>
                  </a:lnTo>
                  <a:lnTo>
                    <a:pt x="2606" y="5"/>
                  </a:lnTo>
                  <a:lnTo>
                    <a:pt x="2609" y="5"/>
                  </a:lnTo>
                  <a:lnTo>
                    <a:pt x="2614" y="5"/>
                  </a:lnTo>
                  <a:lnTo>
                    <a:pt x="2619" y="7"/>
                  </a:lnTo>
                  <a:lnTo>
                    <a:pt x="2623" y="12"/>
                  </a:lnTo>
                  <a:lnTo>
                    <a:pt x="2629" y="15"/>
                  </a:lnTo>
                  <a:lnTo>
                    <a:pt x="2636" y="18"/>
                  </a:lnTo>
                  <a:lnTo>
                    <a:pt x="2640" y="22"/>
                  </a:lnTo>
                  <a:lnTo>
                    <a:pt x="2642" y="25"/>
                  </a:lnTo>
                  <a:lnTo>
                    <a:pt x="2642" y="29"/>
                  </a:lnTo>
                  <a:lnTo>
                    <a:pt x="2644" y="34"/>
                  </a:lnTo>
                  <a:lnTo>
                    <a:pt x="2645" y="36"/>
                  </a:lnTo>
                  <a:lnTo>
                    <a:pt x="2649" y="36"/>
                  </a:lnTo>
                  <a:lnTo>
                    <a:pt x="2651" y="36"/>
                  </a:lnTo>
                  <a:lnTo>
                    <a:pt x="2653" y="33"/>
                  </a:lnTo>
                  <a:lnTo>
                    <a:pt x="2658" y="29"/>
                  </a:lnTo>
                  <a:lnTo>
                    <a:pt x="2662" y="26"/>
                  </a:lnTo>
                  <a:lnTo>
                    <a:pt x="2663" y="27"/>
                  </a:lnTo>
                  <a:lnTo>
                    <a:pt x="2666" y="27"/>
                  </a:lnTo>
                  <a:lnTo>
                    <a:pt x="2667" y="27"/>
                  </a:lnTo>
                  <a:lnTo>
                    <a:pt x="2668" y="27"/>
                  </a:lnTo>
                  <a:lnTo>
                    <a:pt x="2669" y="27"/>
                  </a:lnTo>
                  <a:lnTo>
                    <a:pt x="2671" y="28"/>
                  </a:lnTo>
                  <a:lnTo>
                    <a:pt x="2672" y="28"/>
                  </a:lnTo>
                  <a:lnTo>
                    <a:pt x="2673" y="29"/>
                  </a:lnTo>
                  <a:lnTo>
                    <a:pt x="2676" y="29"/>
                  </a:lnTo>
                  <a:lnTo>
                    <a:pt x="2677" y="29"/>
                  </a:lnTo>
                  <a:lnTo>
                    <a:pt x="2679" y="29"/>
                  </a:lnTo>
                  <a:lnTo>
                    <a:pt x="2682" y="29"/>
                  </a:lnTo>
                  <a:lnTo>
                    <a:pt x="2682" y="28"/>
                  </a:lnTo>
                  <a:lnTo>
                    <a:pt x="2682" y="27"/>
                  </a:lnTo>
                  <a:lnTo>
                    <a:pt x="2682" y="26"/>
                  </a:lnTo>
                  <a:lnTo>
                    <a:pt x="2682" y="25"/>
                  </a:lnTo>
                  <a:lnTo>
                    <a:pt x="2682" y="22"/>
                  </a:lnTo>
                  <a:lnTo>
                    <a:pt x="2682" y="21"/>
                  </a:lnTo>
                  <a:lnTo>
                    <a:pt x="2680" y="21"/>
                  </a:lnTo>
                  <a:lnTo>
                    <a:pt x="2680" y="20"/>
                  </a:lnTo>
                  <a:lnTo>
                    <a:pt x="2680" y="18"/>
                  </a:lnTo>
                  <a:lnTo>
                    <a:pt x="2680" y="17"/>
                  </a:lnTo>
                  <a:lnTo>
                    <a:pt x="2680" y="16"/>
                  </a:lnTo>
                  <a:lnTo>
                    <a:pt x="2682" y="15"/>
                  </a:lnTo>
                  <a:lnTo>
                    <a:pt x="2683" y="14"/>
                  </a:lnTo>
                  <a:lnTo>
                    <a:pt x="2683" y="12"/>
                  </a:lnTo>
                  <a:lnTo>
                    <a:pt x="2683" y="11"/>
                  </a:lnTo>
                  <a:lnTo>
                    <a:pt x="2684" y="10"/>
                  </a:lnTo>
                  <a:lnTo>
                    <a:pt x="2684" y="9"/>
                  </a:lnTo>
                  <a:lnTo>
                    <a:pt x="2684" y="7"/>
                  </a:lnTo>
                  <a:lnTo>
                    <a:pt x="2685" y="6"/>
                  </a:lnTo>
                  <a:lnTo>
                    <a:pt x="2688" y="3"/>
                  </a:lnTo>
                  <a:lnTo>
                    <a:pt x="2689" y="0"/>
                  </a:lnTo>
                  <a:lnTo>
                    <a:pt x="2693" y="0"/>
                  </a:lnTo>
                  <a:lnTo>
                    <a:pt x="2696" y="1"/>
                  </a:lnTo>
                  <a:lnTo>
                    <a:pt x="2699" y="3"/>
                  </a:lnTo>
                  <a:lnTo>
                    <a:pt x="2701" y="4"/>
                  </a:lnTo>
                  <a:lnTo>
                    <a:pt x="2705" y="9"/>
                  </a:lnTo>
                  <a:lnTo>
                    <a:pt x="2707" y="16"/>
                  </a:lnTo>
                  <a:lnTo>
                    <a:pt x="2707" y="17"/>
                  </a:lnTo>
                  <a:lnTo>
                    <a:pt x="2710" y="18"/>
                  </a:lnTo>
                  <a:lnTo>
                    <a:pt x="2713" y="18"/>
                  </a:lnTo>
                  <a:lnTo>
                    <a:pt x="2717" y="18"/>
                  </a:lnTo>
                  <a:lnTo>
                    <a:pt x="2726" y="18"/>
                  </a:lnTo>
                  <a:lnTo>
                    <a:pt x="2731" y="18"/>
                  </a:lnTo>
                  <a:lnTo>
                    <a:pt x="2733" y="22"/>
                  </a:lnTo>
                  <a:lnTo>
                    <a:pt x="2737" y="22"/>
                  </a:lnTo>
                  <a:lnTo>
                    <a:pt x="2740" y="22"/>
                  </a:lnTo>
                  <a:lnTo>
                    <a:pt x="2745" y="20"/>
                  </a:lnTo>
                  <a:lnTo>
                    <a:pt x="2749" y="16"/>
                  </a:lnTo>
                  <a:lnTo>
                    <a:pt x="2751" y="14"/>
                  </a:lnTo>
                  <a:lnTo>
                    <a:pt x="2753" y="11"/>
                  </a:lnTo>
                  <a:lnTo>
                    <a:pt x="2753" y="10"/>
                  </a:lnTo>
                  <a:lnTo>
                    <a:pt x="2755" y="9"/>
                  </a:lnTo>
                  <a:lnTo>
                    <a:pt x="2755" y="3"/>
                  </a:lnTo>
                  <a:lnTo>
                    <a:pt x="2759" y="9"/>
                  </a:lnTo>
                  <a:lnTo>
                    <a:pt x="2761" y="15"/>
                  </a:lnTo>
                  <a:lnTo>
                    <a:pt x="2762" y="16"/>
                  </a:lnTo>
                  <a:lnTo>
                    <a:pt x="2764" y="17"/>
                  </a:lnTo>
                  <a:lnTo>
                    <a:pt x="2766" y="18"/>
                  </a:lnTo>
                  <a:lnTo>
                    <a:pt x="2770" y="18"/>
                  </a:lnTo>
                  <a:lnTo>
                    <a:pt x="2773" y="21"/>
                  </a:lnTo>
                  <a:lnTo>
                    <a:pt x="2777" y="22"/>
                  </a:lnTo>
                  <a:lnTo>
                    <a:pt x="2780" y="23"/>
                  </a:lnTo>
                  <a:lnTo>
                    <a:pt x="2784" y="23"/>
                  </a:lnTo>
                  <a:lnTo>
                    <a:pt x="2791" y="22"/>
                  </a:lnTo>
                  <a:lnTo>
                    <a:pt x="2795" y="20"/>
                  </a:lnTo>
                  <a:lnTo>
                    <a:pt x="2800" y="16"/>
                  </a:lnTo>
                  <a:lnTo>
                    <a:pt x="2805" y="11"/>
                  </a:lnTo>
                  <a:lnTo>
                    <a:pt x="2808" y="12"/>
                  </a:lnTo>
                  <a:lnTo>
                    <a:pt x="2809" y="14"/>
                  </a:lnTo>
                  <a:lnTo>
                    <a:pt x="2810" y="15"/>
                  </a:lnTo>
                  <a:lnTo>
                    <a:pt x="2811" y="15"/>
                  </a:lnTo>
                  <a:lnTo>
                    <a:pt x="2813" y="16"/>
                  </a:lnTo>
                  <a:lnTo>
                    <a:pt x="2814" y="16"/>
                  </a:lnTo>
                  <a:lnTo>
                    <a:pt x="2815" y="17"/>
                  </a:lnTo>
                  <a:lnTo>
                    <a:pt x="2816" y="17"/>
                  </a:lnTo>
                  <a:lnTo>
                    <a:pt x="2819" y="17"/>
                  </a:lnTo>
                  <a:lnTo>
                    <a:pt x="2820" y="17"/>
                  </a:lnTo>
                  <a:lnTo>
                    <a:pt x="2822" y="17"/>
                  </a:lnTo>
                  <a:lnTo>
                    <a:pt x="2825" y="17"/>
                  </a:lnTo>
                  <a:lnTo>
                    <a:pt x="2827" y="17"/>
                  </a:lnTo>
                  <a:lnTo>
                    <a:pt x="2831" y="17"/>
                  </a:lnTo>
                  <a:lnTo>
                    <a:pt x="2835" y="17"/>
                  </a:lnTo>
                  <a:lnTo>
                    <a:pt x="2836" y="17"/>
                  </a:lnTo>
                  <a:lnTo>
                    <a:pt x="2837" y="17"/>
                  </a:lnTo>
                  <a:lnTo>
                    <a:pt x="2838" y="17"/>
                  </a:lnTo>
                  <a:lnTo>
                    <a:pt x="2838" y="18"/>
                  </a:lnTo>
                  <a:lnTo>
                    <a:pt x="2838" y="20"/>
                  </a:lnTo>
                  <a:lnTo>
                    <a:pt x="2838" y="21"/>
                  </a:lnTo>
                  <a:lnTo>
                    <a:pt x="2840" y="22"/>
                  </a:lnTo>
                  <a:lnTo>
                    <a:pt x="2841" y="22"/>
                  </a:lnTo>
                  <a:lnTo>
                    <a:pt x="2841" y="23"/>
                  </a:lnTo>
                  <a:lnTo>
                    <a:pt x="2842" y="23"/>
                  </a:lnTo>
                  <a:lnTo>
                    <a:pt x="2843" y="23"/>
                  </a:lnTo>
                  <a:lnTo>
                    <a:pt x="2844" y="23"/>
                  </a:lnTo>
                  <a:lnTo>
                    <a:pt x="2846" y="23"/>
                  </a:lnTo>
                  <a:lnTo>
                    <a:pt x="2847" y="23"/>
                  </a:lnTo>
                  <a:lnTo>
                    <a:pt x="2848" y="22"/>
                  </a:lnTo>
                  <a:lnTo>
                    <a:pt x="2849" y="21"/>
                  </a:lnTo>
                  <a:lnTo>
                    <a:pt x="2851" y="20"/>
                  </a:lnTo>
                  <a:lnTo>
                    <a:pt x="2853" y="18"/>
                  </a:lnTo>
                  <a:lnTo>
                    <a:pt x="2855" y="17"/>
                  </a:lnTo>
                  <a:lnTo>
                    <a:pt x="2858" y="20"/>
                  </a:lnTo>
                  <a:lnTo>
                    <a:pt x="2859" y="21"/>
                  </a:lnTo>
                  <a:lnTo>
                    <a:pt x="2860" y="21"/>
                  </a:lnTo>
                  <a:lnTo>
                    <a:pt x="2862" y="21"/>
                  </a:lnTo>
                  <a:lnTo>
                    <a:pt x="2863" y="22"/>
                  </a:lnTo>
                  <a:lnTo>
                    <a:pt x="2864" y="22"/>
                  </a:lnTo>
                  <a:lnTo>
                    <a:pt x="2865" y="23"/>
                  </a:lnTo>
                  <a:lnTo>
                    <a:pt x="2866" y="23"/>
                  </a:lnTo>
                  <a:lnTo>
                    <a:pt x="2868" y="23"/>
                  </a:lnTo>
                  <a:lnTo>
                    <a:pt x="2869" y="23"/>
                  </a:lnTo>
                  <a:lnTo>
                    <a:pt x="2871" y="23"/>
                  </a:lnTo>
                  <a:lnTo>
                    <a:pt x="2873" y="23"/>
                  </a:lnTo>
                  <a:lnTo>
                    <a:pt x="2875" y="23"/>
                  </a:lnTo>
                  <a:lnTo>
                    <a:pt x="2877" y="23"/>
                  </a:lnTo>
                  <a:lnTo>
                    <a:pt x="2879" y="23"/>
                  </a:lnTo>
                  <a:lnTo>
                    <a:pt x="2880" y="23"/>
                  </a:lnTo>
                  <a:lnTo>
                    <a:pt x="2881" y="22"/>
                  </a:lnTo>
                  <a:lnTo>
                    <a:pt x="2882" y="22"/>
                  </a:lnTo>
                  <a:lnTo>
                    <a:pt x="2884" y="22"/>
                  </a:lnTo>
                  <a:lnTo>
                    <a:pt x="2885" y="22"/>
                  </a:lnTo>
                  <a:lnTo>
                    <a:pt x="2886" y="21"/>
                  </a:lnTo>
                  <a:lnTo>
                    <a:pt x="2886" y="20"/>
                  </a:lnTo>
                  <a:lnTo>
                    <a:pt x="2887" y="20"/>
                  </a:lnTo>
                  <a:lnTo>
                    <a:pt x="2887" y="18"/>
                  </a:lnTo>
                  <a:lnTo>
                    <a:pt x="2888" y="17"/>
                  </a:lnTo>
                  <a:lnTo>
                    <a:pt x="2891" y="14"/>
                  </a:lnTo>
                  <a:lnTo>
                    <a:pt x="2892" y="15"/>
                  </a:lnTo>
                  <a:lnTo>
                    <a:pt x="2893" y="17"/>
                  </a:lnTo>
                  <a:lnTo>
                    <a:pt x="2895" y="17"/>
                  </a:lnTo>
                  <a:lnTo>
                    <a:pt x="2896" y="17"/>
                  </a:lnTo>
                  <a:lnTo>
                    <a:pt x="2897" y="17"/>
                  </a:lnTo>
                  <a:lnTo>
                    <a:pt x="2898" y="18"/>
                  </a:lnTo>
                  <a:lnTo>
                    <a:pt x="2899" y="20"/>
                  </a:lnTo>
                  <a:lnTo>
                    <a:pt x="2901" y="21"/>
                  </a:lnTo>
                  <a:lnTo>
                    <a:pt x="2902" y="22"/>
                  </a:lnTo>
                  <a:lnTo>
                    <a:pt x="2903" y="22"/>
                  </a:lnTo>
                  <a:lnTo>
                    <a:pt x="2906" y="23"/>
                  </a:lnTo>
                  <a:lnTo>
                    <a:pt x="2907" y="23"/>
                  </a:lnTo>
                  <a:lnTo>
                    <a:pt x="2907" y="22"/>
                  </a:lnTo>
                  <a:lnTo>
                    <a:pt x="2908" y="22"/>
                  </a:lnTo>
                  <a:lnTo>
                    <a:pt x="2909" y="22"/>
                  </a:lnTo>
                  <a:lnTo>
                    <a:pt x="2910" y="21"/>
                  </a:lnTo>
                  <a:lnTo>
                    <a:pt x="2912" y="21"/>
                  </a:lnTo>
                  <a:lnTo>
                    <a:pt x="2913" y="20"/>
                  </a:lnTo>
                  <a:lnTo>
                    <a:pt x="2914" y="20"/>
                  </a:lnTo>
                  <a:lnTo>
                    <a:pt x="2914" y="18"/>
                  </a:lnTo>
                  <a:lnTo>
                    <a:pt x="2915" y="17"/>
                  </a:lnTo>
                  <a:lnTo>
                    <a:pt x="2917" y="17"/>
                  </a:lnTo>
                  <a:lnTo>
                    <a:pt x="2918" y="17"/>
                  </a:lnTo>
                  <a:lnTo>
                    <a:pt x="2919" y="16"/>
                  </a:lnTo>
                  <a:lnTo>
                    <a:pt x="2920" y="15"/>
                  </a:lnTo>
                  <a:lnTo>
                    <a:pt x="2922" y="14"/>
                  </a:lnTo>
                  <a:lnTo>
                    <a:pt x="2924" y="11"/>
                  </a:lnTo>
                  <a:lnTo>
                    <a:pt x="2926" y="10"/>
                  </a:lnTo>
                  <a:lnTo>
                    <a:pt x="2928" y="11"/>
                  </a:lnTo>
                  <a:lnTo>
                    <a:pt x="2928" y="12"/>
                  </a:lnTo>
                  <a:lnTo>
                    <a:pt x="2929" y="14"/>
                  </a:lnTo>
                  <a:lnTo>
                    <a:pt x="2930" y="15"/>
                  </a:lnTo>
                  <a:lnTo>
                    <a:pt x="2930" y="16"/>
                  </a:lnTo>
                  <a:lnTo>
                    <a:pt x="2931" y="17"/>
                  </a:lnTo>
                  <a:lnTo>
                    <a:pt x="2933" y="17"/>
                  </a:lnTo>
                  <a:lnTo>
                    <a:pt x="2934" y="20"/>
                  </a:lnTo>
                  <a:lnTo>
                    <a:pt x="2935" y="21"/>
                  </a:lnTo>
                  <a:lnTo>
                    <a:pt x="2935" y="22"/>
                  </a:lnTo>
                  <a:lnTo>
                    <a:pt x="2937" y="25"/>
                  </a:lnTo>
                  <a:lnTo>
                    <a:pt x="2940" y="27"/>
                  </a:lnTo>
                  <a:lnTo>
                    <a:pt x="2942" y="27"/>
                  </a:lnTo>
                  <a:lnTo>
                    <a:pt x="2944" y="28"/>
                  </a:lnTo>
                  <a:lnTo>
                    <a:pt x="2945" y="29"/>
                  </a:lnTo>
                  <a:lnTo>
                    <a:pt x="2946" y="31"/>
                  </a:lnTo>
                  <a:lnTo>
                    <a:pt x="2947" y="31"/>
                  </a:lnTo>
                  <a:lnTo>
                    <a:pt x="2948" y="31"/>
                  </a:lnTo>
                  <a:lnTo>
                    <a:pt x="2948" y="32"/>
                  </a:lnTo>
                  <a:lnTo>
                    <a:pt x="2950" y="32"/>
                  </a:lnTo>
                  <a:lnTo>
                    <a:pt x="2951" y="32"/>
                  </a:lnTo>
                  <a:lnTo>
                    <a:pt x="2952" y="33"/>
                  </a:lnTo>
                  <a:lnTo>
                    <a:pt x="2952" y="34"/>
                  </a:lnTo>
                  <a:lnTo>
                    <a:pt x="2953" y="34"/>
                  </a:lnTo>
                  <a:lnTo>
                    <a:pt x="2955" y="34"/>
                  </a:lnTo>
                  <a:lnTo>
                    <a:pt x="2955" y="36"/>
                  </a:lnTo>
                  <a:lnTo>
                    <a:pt x="2956" y="36"/>
                  </a:lnTo>
                  <a:lnTo>
                    <a:pt x="2957" y="37"/>
                  </a:lnTo>
                  <a:lnTo>
                    <a:pt x="2958" y="37"/>
                  </a:lnTo>
                  <a:lnTo>
                    <a:pt x="2958" y="38"/>
                  </a:lnTo>
                  <a:lnTo>
                    <a:pt x="2959" y="38"/>
                  </a:lnTo>
                  <a:lnTo>
                    <a:pt x="2961" y="38"/>
                  </a:lnTo>
                  <a:lnTo>
                    <a:pt x="2962" y="38"/>
                  </a:lnTo>
                  <a:lnTo>
                    <a:pt x="2963" y="39"/>
                  </a:lnTo>
                  <a:lnTo>
                    <a:pt x="2967" y="39"/>
                  </a:lnTo>
                  <a:lnTo>
                    <a:pt x="2969" y="39"/>
                  </a:lnTo>
                  <a:lnTo>
                    <a:pt x="2979" y="47"/>
                  </a:lnTo>
                  <a:lnTo>
                    <a:pt x="2988" y="55"/>
                  </a:lnTo>
                  <a:lnTo>
                    <a:pt x="2994" y="66"/>
                  </a:lnTo>
                  <a:lnTo>
                    <a:pt x="3000" y="77"/>
                  </a:lnTo>
                  <a:lnTo>
                    <a:pt x="3006" y="81"/>
                  </a:lnTo>
                  <a:lnTo>
                    <a:pt x="3013" y="85"/>
                  </a:lnTo>
                  <a:lnTo>
                    <a:pt x="3023" y="83"/>
                  </a:lnTo>
                  <a:lnTo>
                    <a:pt x="3033" y="83"/>
                  </a:lnTo>
                  <a:lnTo>
                    <a:pt x="3035" y="82"/>
                  </a:lnTo>
                  <a:lnTo>
                    <a:pt x="3035" y="80"/>
                  </a:lnTo>
                  <a:lnTo>
                    <a:pt x="3037" y="77"/>
                  </a:lnTo>
                  <a:lnTo>
                    <a:pt x="3037" y="76"/>
                  </a:lnTo>
                  <a:lnTo>
                    <a:pt x="3038" y="75"/>
                  </a:lnTo>
                  <a:lnTo>
                    <a:pt x="3041" y="75"/>
                  </a:lnTo>
                  <a:lnTo>
                    <a:pt x="3045" y="77"/>
                  </a:lnTo>
                  <a:lnTo>
                    <a:pt x="3048" y="77"/>
                  </a:lnTo>
                  <a:lnTo>
                    <a:pt x="3048" y="78"/>
                  </a:lnTo>
                  <a:lnTo>
                    <a:pt x="3048" y="80"/>
                  </a:lnTo>
                  <a:lnTo>
                    <a:pt x="3048" y="81"/>
                  </a:lnTo>
                  <a:lnTo>
                    <a:pt x="3048" y="82"/>
                  </a:lnTo>
                  <a:lnTo>
                    <a:pt x="3048" y="83"/>
                  </a:lnTo>
                  <a:lnTo>
                    <a:pt x="3048" y="85"/>
                  </a:lnTo>
                  <a:lnTo>
                    <a:pt x="3048" y="86"/>
                  </a:lnTo>
                  <a:lnTo>
                    <a:pt x="3048" y="87"/>
                  </a:lnTo>
                  <a:lnTo>
                    <a:pt x="3049" y="88"/>
                  </a:lnTo>
                  <a:lnTo>
                    <a:pt x="3049" y="8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5" name="Freeform 1984"/>
            <p:cNvSpPr>
              <a:spLocks/>
            </p:cNvSpPr>
            <p:nvPr/>
          </p:nvSpPr>
          <p:spPr bwMode="auto">
            <a:xfrm>
              <a:off x="2083" y="1912"/>
              <a:ext cx="46" cy="39"/>
            </a:xfrm>
            <a:custGeom>
              <a:avLst/>
              <a:gdLst>
                <a:gd name="T0" fmla="*/ 0 w 138"/>
                <a:gd name="T1" fmla="*/ 0 h 117"/>
                <a:gd name="T2" fmla="*/ 0 w 138"/>
                <a:gd name="T3" fmla="*/ 0 h 117"/>
                <a:gd name="T4" fmla="*/ 0 w 138"/>
                <a:gd name="T5" fmla="*/ 0 h 117"/>
                <a:gd name="T6" fmla="*/ 0 w 138"/>
                <a:gd name="T7" fmla="*/ 0 h 117"/>
                <a:gd name="T8" fmla="*/ 0 w 138"/>
                <a:gd name="T9" fmla="*/ 0 h 117"/>
                <a:gd name="T10" fmla="*/ 0 w 138"/>
                <a:gd name="T11" fmla="*/ 0 h 117"/>
                <a:gd name="T12" fmla="*/ 0 w 138"/>
                <a:gd name="T13" fmla="*/ 0 h 117"/>
                <a:gd name="T14" fmla="*/ 0 w 138"/>
                <a:gd name="T15" fmla="*/ 0 h 117"/>
                <a:gd name="T16" fmla="*/ 0 w 138"/>
                <a:gd name="T17" fmla="*/ 0 h 117"/>
                <a:gd name="T18" fmla="*/ 0 w 138"/>
                <a:gd name="T19" fmla="*/ 0 h 117"/>
                <a:gd name="T20" fmla="*/ 0 w 138"/>
                <a:gd name="T21" fmla="*/ 0 h 117"/>
                <a:gd name="T22" fmla="*/ 0 w 138"/>
                <a:gd name="T23" fmla="*/ 0 h 117"/>
                <a:gd name="T24" fmla="*/ 0 w 138"/>
                <a:gd name="T25" fmla="*/ 0 h 117"/>
                <a:gd name="T26" fmla="*/ 0 w 138"/>
                <a:gd name="T27" fmla="*/ 0 h 117"/>
                <a:gd name="T28" fmla="*/ 0 w 138"/>
                <a:gd name="T29" fmla="*/ 0 h 117"/>
                <a:gd name="T30" fmla="*/ 0 w 138"/>
                <a:gd name="T31" fmla="*/ 0 h 117"/>
                <a:gd name="T32" fmla="*/ 0 w 138"/>
                <a:gd name="T33" fmla="*/ 0 h 117"/>
                <a:gd name="T34" fmla="*/ 0 w 138"/>
                <a:gd name="T35" fmla="*/ 0 h 117"/>
                <a:gd name="T36" fmla="*/ 0 w 138"/>
                <a:gd name="T37" fmla="*/ 0 h 117"/>
                <a:gd name="T38" fmla="*/ 0 w 138"/>
                <a:gd name="T39" fmla="*/ 0 h 117"/>
                <a:gd name="T40" fmla="*/ 0 w 138"/>
                <a:gd name="T41" fmla="*/ 0 h 117"/>
                <a:gd name="T42" fmla="*/ 0 w 138"/>
                <a:gd name="T43" fmla="*/ 0 h 117"/>
                <a:gd name="T44" fmla="*/ 0 w 138"/>
                <a:gd name="T45" fmla="*/ 0 h 117"/>
                <a:gd name="T46" fmla="*/ 0 w 138"/>
                <a:gd name="T47" fmla="*/ 0 h 117"/>
                <a:gd name="T48" fmla="*/ 0 w 138"/>
                <a:gd name="T49" fmla="*/ 0 h 117"/>
                <a:gd name="T50" fmla="*/ 0 w 138"/>
                <a:gd name="T51" fmla="*/ 0 h 117"/>
                <a:gd name="T52" fmla="*/ 0 w 138"/>
                <a:gd name="T53" fmla="*/ 0 h 117"/>
                <a:gd name="T54" fmla="*/ 0 w 138"/>
                <a:gd name="T55" fmla="*/ 0 h 117"/>
                <a:gd name="T56" fmla="*/ 0 w 138"/>
                <a:gd name="T57" fmla="*/ 0 h 117"/>
                <a:gd name="T58" fmla="*/ 0 w 138"/>
                <a:gd name="T59" fmla="*/ 0 h 117"/>
                <a:gd name="T60" fmla="*/ 0 w 138"/>
                <a:gd name="T61" fmla="*/ 0 h 117"/>
                <a:gd name="T62" fmla="*/ 0 w 138"/>
                <a:gd name="T63" fmla="*/ 0 h 117"/>
                <a:gd name="T64" fmla="*/ 0 w 138"/>
                <a:gd name="T65" fmla="*/ 0 h 117"/>
                <a:gd name="T66" fmla="*/ 0 w 138"/>
                <a:gd name="T67" fmla="*/ 0 h 117"/>
                <a:gd name="T68" fmla="*/ 0 w 138"/>
                <a:gd name="T69" fmla="*/ 0 h 117"/>
                <a:gd name="T70" fmla="*/ 0 w 138"/>
                <a:gd name="T71" fmla="*/ 0 h 117"/>
                <a:gd name="T72" fmla="*/ 0 w 138"/>
                <a:gd name="T73" fmla="*/ 0 h 117"/>
                <a:gd name="T74" fmla="*/ 0 w 138"/>
                <a:gd name="T75" fmla="*/ 0 h 117"/>
                <a:gd name="T76" fmla="*/ 0 w 138"/>
                <a:gd name="T77" fmla="*/ 0 h 117"/>
                <a:gd name="T78" fmla="*/ 0 w 138"/>
                <a:gd name="T79" fmla="*/ 0 h 117"/>
                <a:gd name="T80" fmla="*/ 0 w 138"/>
                <a:gd name="T81" fmla="*/ 0 h 117"/>
                <a:gd name="T82" fmla="*/ 0 w 138"/>
                <a:gd name="T83" fmla="*/ 0 h 117"/>
                <a:gd name="T84" fmla="*/ 0 w 138"/>
                <a:gd name="T85" fmla="*/ 0 h 117"/>
                <a:gd name="T86" fmla="*/ 0 w 138"/>
                <a:gd name="T87" fmla="*/ 0 h 117"/>
                <a:gd name="T88" fmla="*/ 0 w 138"/>
                <a:gd name="T89" fmla="*/ 0 h 117"/>
                <a:gd name="T90" fmla="*/ 0 w 138"/>
                <a:gd name="T91" fmla="*/ 0 h 117"/>
                <a:gd name="T92" fmla="*/ 0 w 138"/>
                <a:gd name="T93" fmla="*/ 0 h 117"/>
                <a:gd name="T94" fmla="*/ 0 w 138"/>
                <a:gd name="T95" fmla="*/ 0 h 117"/>
                <a:gd name="T96" fmla="*/ 0 w 138"/>
                <a:gd name="T97" fmla="*/ 0 h 117"/>
                <a:gd name="T98" fmla="*/ 0 w 138"/>
                <a:gd name="T99" fmla="*/ 0 h 117"/>
                <a:gd name="T100" fmla="*/ 0 w 138"/>
                <a:gd name="T101" fmla="*/ 0 h 117"/>
                <a:gd name="T102" fmla="*/ 0 w 138"/>
                <a:gd name="T103" fmla="*/ 0 h 117"/>
                <a:gd name="T104" fmla="*/ 0 w 138"/>
                <a:gd name="T105" fmla="*/ 0 h 117"/>
                <a:gd name="T106" fmla="*/ 0 w 138"/>
                <a:gd name="T107" fmla="*/ 0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"/>
                <a:gd name="T163" fmla="*/ 0 h 117"/>
                <a:gd name="T164" fmla="*/ 138 w 138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" h="117">
                  <a:moveTo>
                    <a:pt x="138" y="54"/>
                  </a:moveTo>
                  <a:lnTo>
                    <a:pt x="135" y="51"/>
                  </a:lnTo>
                  <a:lnTo>
                    <a:pt x="133" y="49"/>
                  </a:lnTo>
                  <a:lnTo>
                    <a:pt x="132" y="45"/>
                  </a:lnTo>
                  <a:lnTo>
                    <a:pt x="132" y="43"/>
                  </a:lnTo>
                  <a:lnTo>
                    <a:pt x="132" y="35"/>
                  </a:lnTo>
                  <a:lnTo>
                    <a:pt x="131" y="29"/>
                  </a:lnTo>
                  <a:lnTo>
                    <a:pt x="126" y="21"/>
                  </a:lnTo>
                  <a:lnTo>
                    <a:pt x="122" y="12"/>
                  </a:lnTo>
                  <a:lnTo>
                    <a:pt x="120" y="10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8" y="6"/>
                  </a:lnTo>
                  <a:lnTo>
                    <a:pt x="104" y="7"/>
                  </a:lnTo>
                  <a:lnTo>
                    <a:pt x="101" y="8"/>
                  </a:lnTo>
                  <a:lnTo>
                    <a:pt x="100" y="10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5" y="10"/>
                  </a:lnTo>
                  <a:lnTo>
                    <a:pt x="88" y="8"/>
                  </a:lnTo>
                  <a:lnTo>
                    <a:pt x="81" y="8"/>
                  </a:lnTo>
                  <a:lnTo>
                    <a:pt x="73" y="6"/>
                  </a:lnTo>
                  <a:lnTo>
                    <a:pt x="70" y="2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3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3" y="31"/>
                  </a:lnTo>
                  <a:lnTo>
                    <a:pt x="22" y="42"/>
                  </a:lnTo>
                  <a:lnTo>
                    <a:pt x="21" y="53"/>
                  </a:lnTo>
                  <a:lnTo>
                    <a:pt x="21" y="60"/>
                  </a:lnTo>
                  <a:lnTo>
                    <a:pt x="19" y="68"/>
                  </a:lnTo>
                  <a:lnTo>
                    <a:pt x="15" y="76"/>
                  </a:lnTo>
                  <a:lnTo>
                    <a:pt x="10" y="83"/>
                  </a:lnTo>
                  <a:lnTo>
                    <a:pt x="6" y="87"/>
                  </a:lnTo>
                  <a:lnTo>
                    <a:pt x="5" y="89"/>
                  </a:lnTo>
                  <a:lnTo>
                    <a:pt x="2" y="93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2" y="104"/>
                  </a:lnTo>
                  <a:lnTo>
                    <a:pt x="6" y="106"/>
                  </a:lnTo>
                  <a:lnTo>
                    <a:pt x="10" y="108"/>
                  </a:lnTo>
                  <a:lnTo>
                    <a:pt x="18" y="111"/>
                  </a:lnTo>
                  <a:lnTo>
                    <a:pt x="23" y="115"/>
                  </a:lnTo>
                  <a:lnTo>
                    <a:pt x="30" y="116"/>
                  </a:lnTo>
                  <a:lnTo>
                    <a:pt x="39" y="117"/>
                  </a:lnTo>
                  <a:lnTo>
                    <a:pt x="43" y="116"/>
                  </a:lnTo>
                  <a:lnTo>
                    <a:pt x="46" y="115"/>
                  </a:lnTo>
                  <a:lnTo>
                    <a:pt x="49" y="114"/>
                  </a:lnTo>
                  <a:lnTo>
                    <a:pt x="50" y="111"/>
                  </a:lnTo>
                  <a:lnTo>
                    <a:pt x="53" y="106"/>
                  </a:lnTo>
                  <a:lnTo>
                    <a:pt x="55" y="101"/>
                  </a:lnTo>
                  <a:lnTo>
                    <a:pt x="57" y="100"/>
                  </a:lnTo>
                  <a:lnTo>
                    <a:pt x="60" y="98"/>
                  </a:lnTo>
                  <a:lnTo>
                    <a:pt x="62" y="97"/>
                  </a:lnTo>
                  <a:lnTo>
                    <a:pt x="66" y="97"/>
                  </a:lnTo>
                  <a:lnTo>
                    <a:pt x="71" y="95"/>
                  </a:lnTo>
                  <a:lnTo>
                    <a:pt x="76" y="93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8" y="84"/>
                  </a:lnTo>
                  <a:lnTo>
                    <a:pt x="95" y="81"/>
                  </a:lnTo>
                  <a:lnTo>
                    <a:pt x="100" y="78"/>
                  </a:lnTo>
                  <a:lnTo>
                    <a:pt x="105" y="76"/>
                  </a:lnTo>
                  <a:lnTo>
                    <a:pt x="115" y="71"/>
                  </a:lnTo>
                  <a:lnTo>
                    <a:pt x="125" y="66"/>
                  </a:lnTo>
                  <a:lnTo>
                    <a:pt x="128" y="64"/>
                  </a:lnTo>
                  <a:lnTo>
                    <a:pt x="133" y="62"/>
                  </a:lnTo>
                  <a:lnTo>
                    <a:pt x="135" y="59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6" name="Freeform 1985"/>
            <p:cNvSpPr>
              <a:spLocks/>
            </p:cNvSpPr>
            <p:nvPr/>
          </p:nvSpPr>
          <p:spPr bwMode="auto">
            <a:xfrm>
              <a:off x="2083" y="1912"/>
              <a:ext cx="46" cy="39"/>
            </a:xfrm>
            <a:custGeom>
              <a:avLst/>
              <a:gdLst>
                <a:gd name="T0" fmla="*/ 0 w 138"/>
                <a:gd name="T1" fmla="*/ 0 h 117"/>
                <a:gd name="T2" fmla="*/ 0 w 138"/>
                <a:gd name="T3" fmla="*/ 0 h 117"/>
                <a:gd name="T4" fmla="*/ 0 w 138"/>
                <a:gd name="T5" fmla="*/ 0 h 117"/>
                <a:gd name="T6" fmla="*/ 0 w 138"/>
                <a:gd name="T7" fmla="*/ 0 h 117"/>
                <a:gd name="T8" fmla="*/ 0 w 138"/>
                <a:gd name="T9" fmla="*/ 0 h 117"/>
                <a:gd name="T10" fmla="*/ 0 w 138"/>
                <a:gd name="T11" fmla="*/ 0 h 117"/>
                <a:gd name="T12" fmla="*/ 0 w 138"/>
                <a:gd name="T13" fmla="*/ 0 h 117"/>
                <a:gd name="T14" fmla="*/ 0 w 138"/>
                <a:gd name="T15" fmla="*/ 0 h 117"/>
                <a:gd name="T16" fmla="*/ 0 w 138"/>
                <a:gd name="T17" fmla="*/ 0 h 117"/>
                <a:gd name="T18" fmla="*/ 0 w 138"/>
                <a:gd name="T19" fmla="*/ 0 h 117"/>
                <a:gd name="T20" fmla="*/ 0 w 138"/>
                <a:gd name="T21" fmla="*/ 0 h 117"/>
                <a:gd name="T22" fmla="*/ 0 w 138"/>
                <a:gd name="T23" fmla="*/ 0 h 117"/>
                <a:gd name="T24" fmla="*/ 0 w 138"/>
                <a:gd name="T25" fmla="*/ 0 h 117"/>
                <a:gd name="T26" fmla="*/ 0 w 138"/>
                <a:gd name="T27" fmla="*/ 0 h 117"/>
                <a:gd name="T28" fmla="*/ 0 w 138"/>
                <a:gd name="T29" fmla="*/ 0 h 117"/>
                <a:gd name="T30" fmla="*/ 0 w 138"/>
                <a:gd name="T31" fmla="*/ 0 h 117"/>
                <a:gd name="T32" fmla="*/ 0 w 138"/>
                <a:gd name="T33" fmla="*/ 0 h 117"/>
                <a:gd name="T34" fmla="*/ 0 w 138"/>
                <a:gd name="T35" fmla="*/ 0 h 117"/>
                <a:gd name="T36" fmla="*/ 0 w 138"/>
                <a:gd name="T37" fmla="*/ 0 h 117"/>
                <a:gd name="T38" fmla="*/ 0 w 138"/>
                <a:gd name="T39" fmla="*/ 0 h 117"/>
                <a:gd name="T40" fmla="*/ 0 w 138"/>
                <a:gd name="T41" fmla="*/ 0 h 117"/>
                <a:gd name="T42" fmla="*/ 0 w 138"/>
                <a:gd name="T43" fmla="*/ 0 h 117"/>
                <a:gd name="T44" fmla="*/ 0 w 138"/>
                <a:gd name="T45" fmla="*/ 0 h 117"/>
                <a:gd name="T46" fmla="*/ 0 w 138"/>
                <a:gd name="T47" fmla="*/ 0 h 117"/>
                <a:gd name="T48" fmla="*/ 0 w 138"/>
                <a:gd name="T49" fmla="*/ 0 h 117"/>
                <a:gd name="T50" fmla="*/ 0 w 138"/>
                <a:gd name="T51" fmla="*/ 0 h 117"/>
                <a:gd name="T52" fmla="*/ 0 w 138"/>
                <a:gd name="T53" fmla="*/ 0 h 117"/>
                <a:gd name="T54" fmla="*/ 0 w 138"/>
                <a:gd name="T55" fmla="*/ 0 h 117"/>
                <a:gd name="T56" fmla="*/ 0 w 138"/>
                <a:gd name="T57" fmla="*/ 0 h 117"/>
                <a:gd name="T58" fmla="*/ 0 w 138"/>
                <a:gd name="T59" fmla="*/ 0 h 117"/>
                <a:gd name="T60" fmla="*/ 0 w 138"/>
                <a:gd name="T61" fmla="*/ 0 h 117"/>
                <a:gd name="T62" fmla="*/ 0 w 138"/>
                <a:gd name="T63" fmla="*/ 0 h 117"/>
                <a:gd name="T64" fmla="*/ 0 w 138"/>
                <a:gd name="T65" fmla="*/ 0 h 117"/>
                <a:gd name="T66" fmla="*/ 0 w 138"/>
                <a:gd name="T67" fmla="*/ 0 h 117"/>
                <a:gd name="T68" fmla="*/ 0 w 138"/>
                <a:gd name="T69" fmla="*/ 0 h 117"/>
                <a:gd name="T70" fmla="*/ 0 w 138"/>
                <a:gd name="T71" fmla="*/ 0 h 117"/>
                <a:gd name="T72" fmla="*/ 0 w 138"/>
                <a:gd name="T73" fmla="*/ 0 h 117"/>
                <a:gd name="T74" fmla="*/ 0 w 138"/>
                <a:gd name="T75" fmla="*/ 0 h 117"/>
                <a:gd name="T76" fmla="*/ 0 w 138"/>
                <a:gd name="T77" fmla="*/ 0 h 117"/>
                <a:gd name="T78" fmla="*/ 0 w 138"/>
                <a:gd name="T79" fmla="*/ 0 h 117"/>
                <a:gd name="T80" fmla="*/ 0 w 138"/>
                <a:gd name="T81" fmla="*/ 0 h 117"/>
                <a:gd name="T82" fmla="*/ 0 w 138"/>
                <a:gd name="T83" fmla="*/ 0 h 117"/>
                <a:gd name="T84" fmla="*/ 0 w 138"/>
                <a:gd name="T85" fmla="*/ 0 h 117"/>
                <a:gd name="T86" fmla="*/ 0 w 138"/>
                <a:gd name="T87" fmla="*/ 0 h 117"/>
                <a:gd name="T88" fmla="*/ 0 w 138"/>
                <a:gd name="T89" fmla="*/ 0 h 117"/>
                <a:gd name="T90" fmla="*/ 0 w 138"/>
                <a:gd name="T91" fmla="*/ 0 h 117"/>
                <a:gd name="T92" fmla="*/ 0 w 138"/>
                <a:gd name="T93" fmla="*/ 0 h 117"/>
                <a:gd name="T94" fmla="*/ 0 w 138"/>
                <a:gd name="T95" fmla="*/ 0 h 117"/>
                <a:gd name="T96" fmla="*/ 0 w 138"/>
                <a:gd name="T97" fmla="*/ 0 h 117"/>
                <a:gd name="T98" fmla="*/ 0 w 138"/>
                <a:gd name="T99" fmla="*/ 0 h 117"/>
                <a:gd name="T100" fmla="*/ 0 w 138"/>
                <a:gd name="T101" fmla="*/ 0 h 117"/>
                <a:gd name="T102" fmla="*/ 0 w 138"/>
                <a:gd name="T103" fmla="*/ 0 h 117"/>
                <a:gd name="T104" fmla="*/ 0 w 138"/>
                <a:gd name="T105" fmla="*/ 0 h 117"/>
                <a:gd name="T106" fmla="*/ 0 w 138"/>
                <a:gd name="T107" fmla="*/ 0 h 1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38"/>
                <a:gd name="T163" fmla="*/ 0 h 117"/>
                <a:gd name="T164" fmla="*/ 138 w 138"/>
                <a:gd name="T165" fmla="*/ 117 h 1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38" h="117">
                  <a:moveTo>
                    <a:pt x="138" y="54"/>
                  </a:moveTo>
                  <a:lnTo>
                    <a:pt x="135" y="51"/>
                  </a:lnTo>
                  <a:lnTo>
                    <a:pt x="133" y="49"/>
                  </a:lnTo>
                  <a:lnTo>
                    <a:pt x="132" y="45"/>
                  </a:lnTo>
                  <a:lnTo>
                    <a:pt x="132" y="43"/>
                  </a:lnTo>
                  <a:lnTo>
                    <a:pt x="132" y="35"/>
                  </a:lnTo>
                  <a:lnTo>
                    <a:pt x="131" y="29"/>
                  </a:lnTo>
                  <a:lnTo>
                    <a:pt x="126" y="21"/>
                  </a:lnTo>
                  <a:lnTo>
                    <a:pt x="122" y="12"/>
                  </a:lnTo>
                  <a:lnTo>
                    <a:pt x="120" y="10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8" y="6"/>
                  </a:lnTo>
                  <a:lnTo>
                    <a:pt x="104" y="7"/>
                  </a:lnTo>
                  <a:lnTo>
                    <a:pt x="101" y="8"/>
                  </a:lnTo>
                  <a:lnTo>
                    <a:pt x="100" y="10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5" y="10"/>
                  </a:lnTo>
                  <a:lnTo>
                    <a:pt x="88" y="8"/>
                  </a:lnTo>
                  <a:lnTo>
                    <a:pt x="81" y="8"/>
                  </a:lnTo>
                  <a:lnTo>
                    <a:pt x="73" y="6"/>
                  </a:lnTo>
                  <a:lnTo>
                    <a:pt x="70" y="2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3" y="5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7" y="5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3" y="22"/>
                  </a:lnTo>
                  <a:lnTo>
                    <a:pt x="23" y="23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28"/>
                  </a:lnTo>
                  <a:lnTo>
                    <a:pt x="23" y="31"/>
                  </a:lnTo>
                  <a:lnTo>
                    <a:pt x="22" y="42"/>
                  </a:lnTo>
                  <a:lnTo>
                    <a:pt x="21" y="53"/>
                  </a:lnTo>
                  <a:lnTo>
                    <a:pt x="21" y="60"/>
                  </a:lnTo>
                  <a:lnTo>
                    <a:pt x="19" y="68"/>
                  </a:lnTo>
                  <a:lnTo>
                    <a:pt x="15" y="76"/>
                  </a:lnTo>
                  <a:lnTo>
                    <a:pt x="10" y="83"/>
                  </a:lnTo>
                  <a:lnTo>
                    <a:pt x="6" y="87"/>
                  </a:lnTo>
                  <a:lnTo>
                    <a:pt x="5" y="89"/>
                  </a:lnTo>
                  <a:lnTo>
                    <a:pt x="2" y="93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2" y="104"/>
                  </a:lnTo>
                  <a:lnTo>
                    <a:pt x="6" y="106"/>
                  </a:lnTo>
                  <a:lnTo>
                    <a:pt x="10" y="108"/>
                  </a:lnTo>
                  <a:lnTo>
                    <a:pt x="18" y="111"/>
                  </a:lnTo>
                  <a:lnTo>
                    <a:pt x="23" y="115"/>
                  </a:lnTo>
                  <a:lnTo>
                    <a:pt x="30" y="116"/>
                  </a:lnTo>
                  <a:lnTo>
                    <a:pt x="39" y="117"/>
                  </a:lnTo>
                  <a:lnTo>
                    <a:pt x="43" y="116"/>
                  </a:lnTo>
                  <a:lnTo>
                    <a:pt x="46" y="115"/>
                  </a:lnTo>
                  <a:lnTo>
                    <a:pt x="49" y="114"/>
                  </a:lnTo>
                  <a:lnTo>
                    <a:pt x="50" y="111"/>
                  </a:lnTo>
                  <a:lnTo>
                    <a:pt x="53" y="106"/>
                  </a:lnTo>
                  <a:lnTo>
                    <a:pt x="55" y="101"/>
                  </a:lnTo>
                  <a:lnTo>
                    <a:pt x="57" y="100"/>
                  </a:lnTo>
                  <a:lnTo>
                    <a:pt x="60" y="98"/>
                  </a:lnTo>
                  <a:lnTo>
                    <a:pt x="62" y="97"/>
                  </a:lnTo>
                  <a:lnTo>
                    <a:pt x="66" y="97"/>
                  </a:lnTo>
                  <a:lnTo>
                    <a:pt x="71" y="95"/>
                  </a:lnTo>
                  <a:lnTo>
                    <a:pt x="76" y="93"/>
                  </a:lnTo>
                  <a:lnTo>
                    <a:pt x="82" y="89"/>
                  </a:lnTo>
                  <a:lnTo>
                    <a:pt x="82" y="88"/>
                  </a:lnTo>
                  <a:lnTo>
                    <a:pt x="88" y="84"/>
                  </a:lnTo>
                  <a:lnTo>
                    <a:pt x="95" y="81"/>
                  </a:lnTo>
                  <a:lnTo>
                    <a:pt x="100" y="78"/>
                  </a:lnTo>
                  <a:lnTo>
                    <a:pt x="105" y="76"/>
                  </a:lnTo>
                  <a:lnTo>
                    <a:pt x="115" y="71"/>
                  </a:lnTo>
                  <a:lnTo>
                    <a:pt x="125" y="66"/>
                  </a:lnTo>
                  <a:lnTo>
                    <a:pt x="128" y="64"/>
                  </a:lnTo>
                  <a:lnTo>
                    <a:pt x="133" y="62"/>
                  </a:lnTo>
                  <a:lnTo>
                    <a:pt x="135" y="59"/>
                  </a:lnTo>
                  <a:lnTo>
                    <a:pt x="138" y="5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7" name="Freeform 1986"/>
            <p:cNvSpPr>
              <a:spLocks/>
            </p:cNvSpPr>
            <p:nvPr/>
          </p:nvSpPr>
          <p:spPr bwMode="auto">
            <a:xfrm>
              <a:off x="2002" y="1704"/>
              <a:ext cx="5" cy="12"/>
            </a:xfrm>
            <a:custGeom>
              <a:avLst/>
              <a:gdLst>
                <a:gd name="T0" fmla="*/ 0 w 13"/>
                <a:gd name="T1" fmla="*/ 0 h 34"/>
                <a:gd name="T2" fmla="*/ 0 w 13"/>
                <a:gd name="T3" fmla="*/ 0 h 34"/>
                <a:gd name="T4" fmla="*/ 0 w 13"/>
                <a:gd name="T5" fmla="*/ 0 h 34"/>
                <a:gd name="T6" fmla="*/ 0 w 13"/>
                <a:gd name="T7" fmla="*/ 0 h 34"/>
                <a:gd name="T8" fmla="*/ 0 w 13"/>
                <a:gd name="T9" fmla="*/ 0 h 34"/>
                <a:gd name="T10" fmla="*/ 0 w 13"/>
                <a:gd name="T11" fmla="*/ 0 h 34"/>
                <a:gd name="T12" fmla="*/ 0 w 13"/>
                <a:gd name="T13" fmla="*/ 0 h 34"/>
                <a:gd name="T14" fmla="*/ 0 w 13"/>
                <a:gd name="T15" fmla="*/ 0 h 34"/>
                <a:gd name="T16" fmla="*/ 0 w 13"/>
                <a:gd name="T17" fmla="*/ 0 h 34"/>
                <a:gd name="T18" fmla="*/ 0 w 13"/>
                <a:gd name="T19" fmla="*/ 0 h 34"/>
                <a:gd name="T20" fmla="*/ 0 w 13"/>
                <a:gd name="T21" fmla="*/ 0 h 34"/>
                <a:gd name="T22" fmla="*/ 0 w 13"/>
                <a:gd name="T23" fmla="*/ 0 h 34"/>
                <a:gd name="T24" fmla="*/ 0 w 13"/>
                <a:gd name="T25" fmla="*/ 0 h 34"/>
                <a:gd name="T26" fmla="*/ 0 w 13"/>
                <a:gd name="T27" fmla="*/ 0 h 34"/>
                <a:gd name="T28" fmla="*/ 0 w 13"/>
                <a:gd name="T29" fmla="*/ 0 h 34"/>
                <a:gd name="T30" fmla="*/ 0 w 13"/>
                <a:gd name="T31" fmla="*/ 0 h 34"/>
                <a:gd name="T32" fmla="*/ 0 w 13"/>
                <a:gd name="T33" fmla="*/ 0 h 34"/>
                <a:gd name="T34" fmla="*/ 0 w 13"/>
                <a:gd name="T35" fmla="*/ 0 h 34"/>
                <a:gd name="T36" fmla="*/ 0 w 13"/>
                <a:gd name="T37" fmla="*/ 0 h 34"/>
                <a:gd name="T38" fmla="*/ 0 w 13"/>
                <a:gd name="T39" fmla="*/ 0 h 34"/>
                <a:gd name="T40" fmla="*/ 0 w 13"/>
                <a:gd name="T41" fmla="*/ 0 h 34"/>
                <a:gd name="T42" fmla="*/ 0 w 13"/>
                <a:gd name="T43" fmla="*/ 0 h 34"/>
                <a:gd name="T44" fmla="*/ 0 w 13"/>
                <a:gd name="T45" fmla="*/ 0 h 34"/>
                <a:gd name="T46" fmla="*/ 0 w 13"/>
                <a:gd name="T47" fmla="*/ 0 h 34"/>
                <a:gd name="T48" fmla="*/ 0 w 13"/>
                <a:gd name="T49" fmla="*/ 0 h 34"/>
                <a:gd name="T50" fmla="*/ 0 w 13"/>
                <a:gd name="T51" fmla="*/ 0 h 34"/>
                <a:gd name="T52" fmla="*/ 0 w 13"/>
                <a:gd name="T53" fmla="*/ 0 h 34"/>
                <a:gd name="T54" fmla="*/ 0 w 13"/>
                <a:gd name="T55" fmla="*/ 0 h 34"/>
                <a:gd name="T56" fmla="*/ 0 w 13"/>
                <a:gd name="T57" fmla="*/ 0 h 34"/>
                <a:gd name="T58" fmla="*/ 0 w 13"/>
                <a:gd name="T59" fmla="*/ 0 h 34"/>
                <a:gd name="T60" fmla="*/ 0 w 13"/>
                <a:gd name="T61" fmla="*/ 0 h 34"/>
                <a:gd name="T62" fmla="*/ 0 w 13"/>
                <a:gd name="T63" fmla="*/ 0 h 34"/>
                <a:gd name="T64" fmla="*/ 0 w 13"/>
                <a:gd name="T65" fmla="*/ 0 h 34"/>
                <a:gd name="T66" fmla="*/ 0 w 13"/>
                <a:gd name="T67" fmla="*/ 0 h 34"/>
                <a:gd name="T68" fmla="*/ 0 w 13"/>
                <a:gd name="T69" fmla="*/ 0 h 34"/>
                <a:gd name="T70" fmla="*/ 0 w 13"/>
                <a:gd name="T71" fmla="*/ 0 h 34"/>
                <a:gd name="T72" fmla="*/ 0 w 13"/>
                <a:gd name="T73" fmla="*/ 0 h 34"/>
                <a:gd name="T74" fmla="*/ 0 w 13"/>
                <a:gd name="T75" fmla="*/ 0 h 34"/>
                <a:gd name="T76" fmla="*/ 0 w 13"/>
                <a:gd name="T77" fmla="*/ 0 h 34"/>
                <a:gd name="T78" fmla="*/ 0 w 13"/>
                <a:gd name="T79" fmla="*/ 0 h 34"/>
                <a:gd name="T80" fmla="*/ 0 w 13"/>
                <a:gd name="T81" fmla="*/ 0 h 34"/>
                <a:gd name="T82" fmla="*/ 0 w 13"/>
                <a:gd name="T83" fmla="*/ 0 h 34"/>
                <a:gd name="T84" fmla="*/ 0 w 13"/>
                <a:gd name="T85" fmla="*/ 0 h 34"/>
                <a:gd name="T86" fmla="*/ 0 w 13"/>
                <a:gd name="T87" fmla="*/ 0 h 34"/>
                <a:gd name="T88" fmla="*/ 0 w 13"/>
                <a:gd name="T89" fmla="*/ 0 h 34"/>
                <a:gd name="T90" fmla="*/ 0 w 13"/>
                <a:gd name="T91" fmla="*/ 0 h 34"/>
                <a:gd name="T92" fmla="*/ 0 w 13"/>
                <a:gd name="T93" fmla="*/ 0 h 34"/>
                <a:gd name="T94" fmla="*/ 0 w 13"/>
                <a:gd name="T95" fmla="*/ 0 h 34"/>
                <a:gd name="T96" fmla="*/ 0 w 13"/>
                <a:gd name="T97" fmla="*/ 0 h 34"/>
                <a:gd name="T98" fmla="*/ 0 w 13"/>
                <a:gd name="T99" fmla="*/ 0 h 34"/>
                <a:gd name="T100" fmla="*/ 0 w 13"/>
                <a:gd name="T101" fmla="*/ 0 h 34"/>
                <a:gd name="T102" fmla="*/ 0 w 13"/>
                <a:gd name="T103" fmla="*/ 0 h 34"/>
                <a:gd name="T104" fmla="*/ 0 w 13"/>
                <a:gd name="T105" fmla="*/ 0 h 34"/>
                <a:gd name="T106" fmla="*/ 0 w 13"/>
                <a:gd name="T107" fmla="*/ 0 h 34"/>
                <a:gd name="T108" fmla="*/ 0 w 13"/>
                <a:gd name="T109" fmla="*/ 0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"/>
                <a:gd name="T166" fmla="*/ 0 h 34"/>
                <a:gd name="T167" fmla="*/ 13 w 13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" h="34">
                  <a:moveTo>
                    <a:pt x="0" y="5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7" y="10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8" name="Freeform 1987"/>
            <p:cNvSpPr>
              <a:spLocks/>
            </p:cNvSpPr>
            <p:nvPr/>
          </p:nvSpPr>
          <p:spPr bwMode="auto">
            <a:xfrm>
              <a:off x="2002" y="1704"/>
              <a:ext cx="5" cy="12"/>
            </a:xfrm>
            <a:custGeom>
              <a:avLst/>
              <a:gdLst>
                <a:gd name="T0" fmla="*/ 0 w 13"/>
                <a:gd name="T1" fmla="*/ 0 h 34"/>
                <a:gd name="T2" fmla="*/ 0 w 13"/>
                <a:gd name="T3" fmla="*/ 0 h 34"/>
                <a:gd name="T4" fmla="*/ 0 w 13"/>
                <a:gd name="T5" fmla="*/ 0 h 34"/>
                <a:gd name="T6" fmla="*/ 0 w 13"/>
                <a:gd name="T7" fmla="*/ 0 h 34"/>
                <a:gd name="T8" fmla="*/ 0 w 13"/>
                <a:gd name="T9" fmla="*/ 0 h 34"/>
                <a:gd name="T10" fmla="*/ 0 w 13"/>
                <a:gd name="T11" fmla="*/ 0 h 34"/>
                <a:gd name="T12" fmla="*/ 0 w 13"/>
                <a:gd name="T13" fmla="*/ 0 h 34"/>
                <a:gd name="T14" fmla="*/ 0 w 13"/>
                <a:gd name="T15" fmla="*/ 0 h 34"/>
                <a:gd name="T16" fmla="*/ 0 w 13"/>
                <a:gd name="T17" fmla="*/ 0 h 34"/>
                <a:gd name="T18" fmla="*/ 0 w 13"/>
                <a:gd name="T19" fmla="*/ 0 h 34"/>
                <a:gd name="T20" fmla="*/ 0 w 13"/>
                <a:gd name="T21" fmla="*/ 0 h 34"/>
                <a:gd name="T22" fmla="*/ 0 w 13"/>
                <a:gd name="T23" fmla="*/ 0 h 34"/>
                <a:gd name="T24" fmla="*/ 0 w 13"/>
                <a:gd name="T25" fmla="*/ 0 h 34"/>
                <a:gd name="T26" fmla="*/ 0 w 13"/>
                <a:gd name="T27" fmla="*/ 0 h 34"/>
                <a:gd name="T28" fmla="*/ 0 w 13"/>
                <a:gd name="T29" fmla="*/ 0 h 34"/>
                <a:gd name="T30" fmla="*/ 0 w 13"/>
                <a:gd name="T31" fmla="*/ 0 h 34"/>
                <a:gd name="T32" fmla="*/ 0 w 13"/>
                <a:gd name="T33" fmla="*/ 0 h 34"/>
                <a:gd name="T34" fmla="*/ 0 w 13"/>
                <a:gd name="T35" fmla="*/ 0 h 34"/>
                <a:gd name="T36" fmla="*/ 0 w 13"/>
                <a:gd name="T37" fmla="*/ 0 h 34"/>
                <a:gd name="T38" fmla="*/ 0 w 13"/>
                <a:gd name="T39" fmla="*/ 0 h 34"/>
                <a:gd name="T40" fmla="*/ 0 w 13"/>
                <a:gd name="T41" fmla="*/ 0 h 34"/>
                <a:gd name="T42" fmla="*/ 0 w 13"/>
                <a:gd name="T43" fmla="*/ 0 h 34"/>
                <a:gd name="T44" fmla="*/ 0 w 13"/>
                <a:gd name="T45" fmla="*/ 0 h 34"/>
                <a:gd name="T46" fmla="*/ 0 w 13"/>
                <a:gd name="T47" fmla="*/ 0 h 34"/>
                <a:gd name="T48" fmla="*/ 0 w 13"/>
                <a:gd name="T49" fmla="*/ 0 h 34"/>
                <a:gd name="T50" fmla="*/ 0 w 13"/>
                <a:gd name="T51" fmla="*/ 0 h 34"/>
                <a:gd name="T52" fmla="*/ 0 w 13"/>
                <a:gd name="T53" fmla="*/ 0 h 34"/>
                <a:gd name="T54" fmla="*/ 0 w 13"/>
                <a:gd name="T55" fmla="*/ 0 h 34"/>
                <a:gd name="T56" fmla="*/ 0 w 13"/>
                <a:gd name="T57" fmla="*/ 0 h 34"/>
                <a:gd name="T58" fmla="*/ 0 w 13"/>
                <a:gd name="T59" fmla="*/ 0 h 34"/>
                <a:gd name="T60" fmla="*/ 0 w 13"/>
                <a:gd name="T61" fmla="*/ 0 h 34"/>
                <a:gd name="T62" fmla="*/ 0 w 13"/>
                <a:gd name="T63" fmla="*/ 0 h 34"/>
                <a:gd name="T64" fmla="*/ 0 w 13"/>
                <a:gd name="T65" fmla="*/ 0 h 34"/>
                <a:gd name="T66" fmla="*/ 0 w 13"/>
                <a:gd name="T67" fmla="*/ 0 h 34"/>
                <a:gd name="T68" fmla="*/ 0 w 13"/>
                <a:gd name="T69" fmla="*/ 0 h 34"/>
                <a:gd name="T70" fmla="*/ 0 w 13"/>
                <a:gd name="T71" fmla="*/ 0 h 34"/>
                <a:gd name="T72" fmla="*/ 0 w 13"/>
                <a:gd name="T73" fmla="*/ 0 h 34"/>
                <a:gd name="T74" fmla="*/ 0 w 13"/>
                <a:gd name="T75" fmla="*/ 0 h 34"/>
                <a:gd name="T76" fmla="*/ 0 w 13"/>
                <a:gd name="T77" fmla="*/ 0 h 34"/>
                <a:gd name="T78" fmla="*/ 0 w 13"/>
                <a:gd name="T79" fmla="*/ 0 h 34"/>
                <a:gd name="T80" fmla="*/ 0 w 13"/>
                <a:gd name="T81" fmla="*/ 0 h 34"/>
                <a:gd name="T82" fmla="*/ 0 w 13"/>
                <a:gd name="T83" fmla="*/ 0 h 34"/>
                <a:gd name="T84" fmla="*/ 0 w 13"/>
                <a:gd name="T85" fmla="*/ 0 h 34"/>
                <a:gd name="T86" fmla="*/ 0 w 13"/>
                <a:gd name="T87" fmla="*/ 0 h 34"/>
                <a:gd name="T88" fmla="*/ 0 w 13"/>
                <a:gd name="T89" fmla="*/ 0 h 34"/>
                <a:gd name="T90" fmla="*/ 0 w 13"/>
                <a:gd name="T91" fmla="*/ 0 h 34"/>
                <a:gd name="T92" fmla="*/ 0 w 13"/>
                <a:gd name="T93" fmla="*/ 0 h 34"/>
                <a:gd name="T94" fmla="*/ 0 w 13"/>
                <a:gd name="T95" fmla="*/ 0 h 34"/>
                <a:gd name="T96" fmla="*/ 0 w 13"/>
                <a:gd name="T97" fmla="*/ 0 h 34"/>
                <a:gd name="T98" fmla="*/ 0 w 13"/>
                <a:gd name="T99" fmla="*/ 0 h 34"/>
                <a:gd name="T100" fmla="*/ 0 w 13"/>
                <a:gd name="T101" fmla="*/ 0 h 34"/>
                <a:gd name="T102" fmla="*/ 0 w 13"/>
                <a:gd name="T103" fmla="*/ 0 h 34"/>
                <a:gd name="T104" fmla="*/ 0 w 13"/>
                <a:gd name="T105" fmla="*/ 0 h 34"/>
                <a:gd name="T106" fmla="*/ 0 w 13"/>
                <a:gd name="T107" fmla="*/ 0 h 34"/>
                <a:gd name="T108" fmla="*/ 0 w 13"/>
                <a:gd name="T109" fmla="*/ 0 h 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"/>
                <a:gd name="T166" fmla="*/ 0 h 34"/>
                <a:gd name="T167" fmla="*/ 13 w 13"/>
                <a:gd name="T168" fmla="*/ 34 h 3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" h="34">
                  <a:moveTo>
                    <a:pt x="0" y="5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2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6" y="28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1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7" y="10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89" name="Freeform 1988"/>
            <p:cNvSpPr>
              <a:spLocks/>
            </p:cNvSpPr>
            <p:nvPr/>
          </p:nvSpPr>
          <p:spPr bwMode="auto">
            <a:xfrm>
              <a:off x="2012" y="1700"/>
              <a:ext cx="2" cy="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0 h 9"/>
                <a:gd name="T4" fmla="*/ 0 w 6"/>
                <a:gd name="T5" fmla="*/ 0 h 9"/>
                <a:gd name="T6" fmla="*/ 0 w 6"/>
                <a:gd name="T7" fmla="*/ 0 h 9"/>
                <a:gd name="T8" fmla="*/ 0 w 6"/>
                <a:gd name="T9" fmla="*/ 0 h 9"/>
                <a:gd name="T10" fmla="*/ 0 w 6"/>
                <a:gd name="T11" fmla="*/ 0 h 9"/>
                <a:gd name="T12" fmla="*/ 0 w 6"/>
                <a:gd name="T13" fmla="*/ 0 h 9"/>
                <a:gd name="T14" fmla="*/ 0 w 6"/>
                <a:gd name="T15" fmla="*/ 0 h 9"/>
                <a:gd name="T16" fmla="*/ 0 w 6"/>
                <a:gd name="T17" fmla="*/ 0 h 9"/>
                <a:gd name="T18" fmla="*/ 0 w 6"/>
                <a:gd name="T19" fmla="*/ 0 h 9"/>
                <a:gd name="T20" fmla="*/ 0 w 6"/>
                <a:gd name="T21" fmla="*/ 0 h 9"/>
                <a:gd name="T22" fmla="*/ 0 w 6"/>
                <a:gd name="T23" fmla="*/ 0 h 9"/>
                <a:gd name="T24" fmla="*/ 0 w 6"/>
                <a:gd name="T25" fmla="*/ 0 h 9"/>
                <a:gd name="T26" fmla="*/ 0 w 6"/>
                <a:gd name="T27" fmla="*/ 0 h 9"/>
                <a:gd name="T28" fmla="*/ 0 w 6"/>
                <a:gd name="T29" fmla="*/ 0 h 9"/>
                <a:gd name="T30" fmla="*/ 0 w 6"/>
                <a:gd name="T31" fmla="*/ 0 h 9"/>
                <a:gd name="T32" fmla="*/ 0 w 6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9"/>
                <a:gd name="T53" fmla="*/ 6 w 6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9">
                  <a:moveTo>
                    <a:pt x="5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0" name="Freeform 1989"/>
            <p:cNvSpPr>
              <a:spLocks/>
            </p:cNvSpPr>
            <p:nvPr/>
          </p:nvSpPr>
          <p:spPr bwMode="auto">
            <a:xfrm>
              <a:off x="2012" y="1700"/>
              <a:ext cx="2" cy="3"/>
            </a:xfrm>
            <a:custGeom>
              <a:avLst/>
              <a:gdLst>
                <a:gd name="T0" fmla="*/ 0 w 6"/>
                <a:gd name="T1" fmla="*/ 0 h 9"/>
                <a:gd name="T2" fmla="*/ 0 w 6"/>
                <a:gd name="T3" fmla="*/ 0 h 9"/>
                <a:gd name="T4" fmla="*/ 0 w 6"/>
                <a:gd name="T5" fmla="*/ 0 h 9"/>
                <a:gd name="T6" fmla="*/ 0 w 6"/>
                <a:gd name="T7" fmla="*/ 0 h 9"/>
                <a:gd name="T8" fmla="*/ 0 w 6"/>
                <a:gd name="T9" fmla="*/ 0 h 9"/>
                <a:gd name="T10" fmla="*/ 0 w 6"/>
                <a:gd name="T11" fmla="*/ 0 h 9"/>
                <a:gd name="T12" fmla="*/ 0 w 6"/>
                <a:gd name="T13" fmla="*/ 0 h 9"/>
                <a:gd name="T14" fmla="*/ 0 w 6"/>
                <a:gd name="T15" fmla="*/ 0 h 9"/>
                <a:gd name="T16" fmla="*/ 0 w 6"/>
                <a:gd name="T17" fmla="*/ 0 h 9"/>
                <a:gd name="T18" fmla="*/ 0 w 6"/>
                <a:gd name="T19" fmla="*/ 0 h 9"/>
                <a:gd name="T20" fmla="*/ 0 w 6"/>
                <a:gd name="T21" fmla="*/ 0 h 9"/>
                <a:gd name="T22" fmla="*/ 0 w 6"/>
                <a:gd name="T23" fmla="*/ 0 h 9"/>
                <a:gd name="T24" fmla="*/ 0 w 6"/>
                <a:gd name="T25" fmla="*/ 0 h 9"/>
                <a:gd name="T26" fmla="*/ 0 w 6"/>
                <a:gd name="T27" fmla="*/ 0 h 9"/>
                <a:gd name="T28" fmla="*/ 0 w 6"/>
                <a:gd name="T29" fmla="*/ 0 h 9"/>
                <a:gd name="T30" fmla="*/ 0 w 6"/>
                <a:gd name="T31" fmla="*/ 0 h 9"/>
                <a:gd name="T32" fmla="*/ 0 w 6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9"/>
                <a:gd name="T53" fmla="*/ 6 w 6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9">
                  <a:moveTo>
                    <a:pt x="5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1" name="Freeform 1990"/>
            <p:cNvSpPr>
              <a:spLocks/>
            </p:cNvSpPr>
            <p:nvPr/>
          </p:nvSpPr>
          <p:spPr bwMode="auto">
            <a:xfrm>
              <a:off x="2020" y="1739"/>
              <a:ext cx="4" cy="3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w 11"/>
                <a:gd name="T13" fmla="*/ 0 h 11"/>
                <a:gd name="T14" fmla="*/ 0 w 11"/>
                <a:gd name="T15" fmla="*/ 0 h 11"/>
                <a:gd name="T16" fmla="*/ 0 w 11"/>
                <a:gd name="T17" fmla="*/ 0 h 11"/>
                <a:gd name="T18" fmla="*/ 0 w 11"/>
                <a:gd name="T19" fmla="*/ 0 h 11"/>
                <a:gd name="T20" fmla="*/ 0 w 11"/>
                <a:gd name="T21" fmla="*/ 0 h 11"/>
                <a:gd name="T22" fmla="*/ 0 w 11"/>
                <a:gd name="T23" fmla="*/ 0 h 11"/>
                <a:gd name="T24" fmla="*/ 0 w 11"/>
                <a:gd name="T25" fmla="*/ 0 h 11"/>
                <a:gd name="T26" fmla="*/ 0 w 11"/>
                <a:gd name="T27" fmla="*/ 0 h 11"/>
                <a:gd name="T28" fmla="*/ 0 w 11"/>
                <a:gd name="T29" fmla="*/ 0 h 11"/>
                <a:gd name="T30" fmla="*/ 0 w 11"/>
                <a:gd name="T31" fmla="*/ 0 h 11"/>
                <a:gd name="T32" fmla="*/ 0 w 11"/>
                <a:gd name="T33" fmla="*/ 0 h 11"/>
                <a:gd name="T34" fmla="*/ 0 w 11"/>
                <a:gd name="T35" fmla="*/ 0 h 11"/>
                <a:gd name="T36" fmla="*/ 0 w 11"/>
                <a:gd name="T37" fmla="*/ 0 h 11"/>
                <a:gd name="T38" fmla="*/ 0 w 11"/>
                <a:gd name="T39" fmla="*/ 0 h 11"/>
                <a:gd name="T40" fmla="*/ 0 w 11"/>
                <a:gd name="T41" fmla="*/ 0 h 11"/>
                <a:gd name="T42" fmla="*/ 0 w 11"/>
                <a:gd name="T43" fmla="*/ 0 h 11"/>
                <a:gd name="T44" fmla="*/ 0 w 11"/>
                <a:gd name="T45" fmla="*/ 0 h 11"/>
                <a:gd name="T46" fmla="*/ 0 w 11"/>
                <a:gd name="T47" fmla="*/ 0 h 11"/>
                <a:gd name="T48" fmla="*/ 0 w 11"/>
                <a:gd name="T49" fmla="*/ 0 h 11"/>
                <a:gd name="T50" fmla="*/ 0 w 11"/>
                <a:gd name="T51" fmla="*/ 0 h 1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"/>
                <a:gd name="T79" fmla="*/ 0 h 11"/>
                <a:gd name="T80" fmla="*/ 11 w 11"/>
                <a:gd name="T81" fmla="*/ 11 h 1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" h="11">
                  <a:moveTo>
                    <a:pt x="4" y="0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2" name="Freeform 1991"/>
            <p:cNvSpPr>
              <a:spLocks/>
            </p:cNvSpPr>
            <p:nvPr/>
          </p:nvSpPr>
          <p:spPr bwMode="auto">
            <a:xfrm>
              <a:off x="2020" y="1739"/>
              <a:ext cx="4" cy="3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w 11"/>
                <a:gd name="T13" fmla="*/ 0 h 11"/>
                <a:gd name="T14" fmla="*/ 0 w 11"/>
                <a:gd name="T15" fmla="*/ 0 h 11"/>
                <a:gd name="T16" fmla="*/ 0 w 11"/>
                <a:gd name="T17" fmla="*/ 0 h 11"/>
                <a:gd name="T18" fmla="*/ 0 w 11"/>
                <a:gd name="T19" fmla="*/ 0 h 11"/>
                <a:gd name="T20" fmla="*/ 0 w 11"/>
                <a:gd name="T21" fmla="*/ 0 h 11"/>
                <a:gd name="T22" fmla="*/ 0 w 11"/>
                <a:gd name="T23" fmla="*/ 0 h 11"/>
                <a:gd name="T24" fmla="*/ 0 w 11"/>
                <a:gd name="T25" fmla="*/ 0 h 11"/>
                <a:gd name="T26" fmla="*/ 0 w 11"/>
                <a:gd name="T27" fmla="*/ 0 h 11"/>
                <a:gd name="T28" fmla="*/ 0 w 11"/>
                <a:gd name="T29" fmla="*/ 0 h 11"/>
                <a:gd name="T30" fmla="*/ 0 w 11"/>
                <a:gd name="T31" fmla="*/ 0 h 11"/>
                <a:gd name="T32" fmla="*/ 0 w 11"/>
                <a:gd name="T33" fmla="*/ 0 h 11"/>
                <a:gd name="T34" fmla="*/ 0 w 11"/>
                <a:gd name="T35" fmla="*/ 0 h 11"/>
                <a:gd name="T36" fmla="*/ 0 w 11"/>
                <a:gd name="T37" fmla="*/ 0 h 11"/>
                <a:gd name="T38" fmla="*/ 0 w 11"/>
                <a:gd name="T39" fmla="*/ 0 h 11"/>
                <a:gd name="T40" fmla="*/ 0 w 11"/>
                <a:gd name="T41" fmla="*/ 0 h 11"/>
                <a:gd name="T42" fmla="*/ 0 w 11"/>
                <a:gd name="T43" fmla="*/ 0 h 11"/>
                <a:gd name="T44" fmla="*/ 0 w 11"/>
                <a:gd name="T45" fmla="*/ 0 h 11"/>
                <a:gd name="T46" fmla="*/ 0 w 11"/>
                <a:gd name="T47" fmla="*/ 0 h 11"/>
                <a:gd name="T48" fmla="*/ 0 w 11"/>
                <a:gd name="T49" fmla="*/ 0 h 11"/>
                <a:gd name="T50" fmla="*/ 0 w 11"/>
                <a:gd name="T51" fmla="*/ 0 h 1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1"/>
                <a:gd name="T79" fmla="*/ 0 h 11"/>
                <a:gd name="T80" fmla="*/ 11 w 11"/>
                <a:gd name="T81" fmla="*/ 11 h 1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1" h="11">
                  <a:moveTo>
                    <a:pt x="4" y="0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3" name="Freeform 1992"/>
            <p:cNvSpPr>
              <a:spLocks/>
            </p:cNvSpPr>
            <p:nvPr/>
          </p:nvSpPr>
          <p:spPr bwMode="auto">
            <a:xfrm>
              <a:off x="1991" y="1782"/>
              <a:ext cx="2" cy="4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0 h 10"/>
                <a:gd name="T26" fmla="*/ 0 w 8"/>
                <a:gd name="T27" fmla="*/ 0 h 10"/>
                <a:gd name="T28" fmla="*/ 0 w 8"/>
                <a:gd name="T29" fmla="*/ 0 h 10"/>
                <a:gd name="T30" fmla="*/ 0 w 8"/>
                <a:gd name="T31" fmla="*/ 0 h 10"/>
                <a:gd name="T32" fmla="*/ 0 w 8"/>
                <a:gd name="T33" fmla="*/ 0 h 10"/>
                <a:gd name="T34" fmla="*/ 0 w 8"/>
                <a:gd name="T35" fmla="*/ 0 h 10"/>
                <a:gd name="T36" fmla="*/ 0 w 8"/>
                <a:gd name="T37" fmla="*/ 0 h 10"/>
                <a:gd name="T38" fmla="*/ 0 w 8"/>
                <a:gd name="T39" fmla="*/ 0 h 10"/>
                <a:gd name="T40" fmla="*/ 0 w 8"/>
                <a:gd name="T41" fmla="*/ 0 h 10"/>
                <a:gd name="T42" fmla="*/ 0 w 8"/>
                <a:gd name="T43" fmla="*/ 0 h 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"/>
                <a:gd name="T67" fmla="*/ 0 h 10"/>
                <a:gd name="T68" fmla="*/ 8 w 8"/>
                <a:gd name="T69" fmla="*/ 10 h 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" h="10">
                  <a:moveTo>
                    <a:pt x="6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4" name="Freeform 1993"/>
            <p:cNvSpPr>
              <a:spLocks/>
            </p:cNvSpPr>
            <p:nvPr/>
          </p:nvSpPr>
          <p:spPr bwMode="auto">
            <a:xfrm>
              <a:off x="1991" y="1782"/>
              <a:ext cx="2" cy="4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0 h 10"/>
                <a:gd name="T26" fmla="*/ 0 w 8"/>
                <a:gd name="T27" fmla="*/ 0 h 10"/>
                <a:gd name="T28" fmla="*/ 0 w 8"/>
                <a:gd name="T29" fmla="*/ 0 h 10"/>
                <a:gd name="T30" fmla="*/ 0 w 8"/>
                <a:gd name="T31" fmla="*/ 0 h 10"/>
                <a:gd name="T32" fmla="*/ 0 w 8"/>
                <a:gd name="T33" fmla="*/ 0 h 10"/>
                <a:gd name="T34" fmla="*/ 0 w 8"/>
                <a:gd name="T35" fmla="*/ 0 h 10"/>
                <a:gd name="T36" fmla="*/ 0 w 8"/>
                <a:gd name="T37" fmla="*/ 0 h 10"/>
                <a:gd name="T38" fmla="*/ 0 w 8"/>
                <a:gd name="T39" fmla="*/ 0 h 10"/>
                <a:gd name="T40" fmla="*/ 0 w 8"/>
                <a:gd name="T41" fmla="*/ 0 h 10"/>
                <a:gd name="T42" fmla="*/ 0 w 8"/>
                <a:gd name="T43" fmla="*/ 0 h 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"/>
                <a:gd name="T67" fmla="*/ 0 h 10"/>
                <a:gd name="T68" fmla="*/ 8 w 8"/>
                <a:gd name="T69" fmla="*/ 10 h 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" h="10">
                  <a:moveTo>
                    <a:pt x="6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5" name="Freeform 1994"/>
            <p:cNvSpPr>
              <a:spLocks/>
            </p:cNvSpPr>
            <p:nvPr/>
          </p:nvSpPr>
          <p:spPr bwMode="auto">
            <a:xfrm>
              <a:off x="2006" y="1755"/>
              <a:ext cx="3" cy="4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11"/>
                <a:gd name="T65" fmla="*/ 9 w 9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11">
                  <a:moveTo>
                    <a:pt x="6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6" name="Freeform 1995"/>
            <p:cNvSpPr>
              <a:spLocks/>
            </p:cNvSpPr>
            <p:nvPr/>
          </p:nvSpPr>
          <p:spPr bwMode="auto">
            <a:xfrm>
              <a:off x="2006" y="1755"/>
              <a:ext cx="3" cy="4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11"/>
                <a:gd name="T65" fmla="*/ 9 w 9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11">
                  <a:moveTo>
                    <a:pt x="6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4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7" name="Freeform 1996"/>
            <p:cNvSpPr>
              <a:spLocks/>
            </p:cNvSpPr>
            <p:nvPr/>
          </p:nvSpPr>
          <p:spPr bwMode="auto">
            <a:xfrm>
              <a:off x="1925" y="1768"/>
              <a:ext cx="4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w 13"/>
                <a:gd name="T35" fmla="*/ 0 h 9"/>
                <a:gd name="T36" fmla="*/ 0 w 13"/>
                <a:gd name="T37" fmla="*/ 0 h 9"/>
                <a:gd name="T38" fmla="*/ 0 w 13"/>
                <a:gd name="T39" fmla="*/ 0 h 9"/>
                <a:gd name="T40" fmla="*/ 0 w 13"/>
                <a:gd name="T41" fmla="*/ 0 h 9"/>
                <a:gd name="T42" fmla="*/ 0 w 13"/>
                <a:gd name="T43" fmla="*/ 0 h 9"/>
                <a:gd name="T44" fmla="*/ 0 w 13"/>
                <a:gd name="T45" fmla="*/ 0 h 9"/>
                <a:gd name="T46" fmla="*/ 0 w 13"/>
                <a:gd name="T47" fmla="*/ 0 h 9"/>
                <a:gd name="T48" fmla="*/ 0 w 13"/>
                <a:gd name="T49" fmla="*/ 0 h 9"/>
                <a:gd name="T50" fmla="*/ 0 w 13"/>
                <a:gd name="T51" fmla="*/ 0 h 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"/>
                <a:gd name="T79" fmla="*/ 0 h 9"/>
                <a:gd name="T80" fmla="*/ 13 w 13"/>
                <a:gd name="T81" fmla="*/ 9 h 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" h="9">
                  <a:moveTo>
                    <a:pt x="6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8" name="Freeform 1997"/>
            <p:cNvSpPr>
              <a:spLocks/>
            </p:cNvSpPr>
            <p:nvPr/>
          </p:nvSpPr>
          <p:spPr bwMode="auto">
            <a:xfrm>
              <a:off x="1925" y="1768"/>
              <a:ext cx="4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w 13"/>
                <a:gd name="T35" fmla="*/ 0 h 9"/>
                <a:gd name="T36" fmla="*/ 0 w 13"/>
                <a:gd name="T37" fmla="*/ 0 h 9"/>
                <a:gd name="T38" fmla="*/ 0 w 13"/>
                <a:gd name="T39" fmla="*/ 0 h 9"/>
                <a:gd name="T40" fmla="*/ 0 w 13"/>
                <a:gd name="T41" fmla="*/ 0 h 9"/>
                <a:gd name="T42" fmla="*/ 0 w 13"/>
                <a:gd name="T43" fmla="*/ 0 h 9"/>
                <a:gd name="T44" fmla="*/ 0 w 13"/>
                <a:gd name="T45" fmla="*/ 0 h 9"/>
                <a:gd name="T46" fmla="*/ 0 w 13"/>
                <a:gd name="T47" fmla="*/ 0 h 9"/>
                <a:gd name="T48" fmla="*/ 0 w 13"/>
                <a:gd name="T49" fmla="*/ 0 h 9"/>
                <a:gd name="T50" fmla="*/ 0 w 13"/>
                <a:gd name="T51" fmla="*/ 0 h 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"/>
                <a:gd name="T79" fmla="*/ 0 h 9"/>
                <a:gd name="T80" fmla="*/ 13 w 13"/>
                <a:gd name="T81" fmla="*/ 9 h 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" h="9">
                  <a:moveTo>
                    <a:pt x="6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99" name="Freeform 1998"/>
            <p:cNvSpPr>
              <a:spLocks/>
            </p:cNvSpPr>
            <p:nvPr/>
          </p:nvSpPr>
          <p:spPr bwMode="auto">
            <a:xfrm>
              <a:off x="2826" y="2304"/>
              <a:ext cx="1" cy="3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0 h 10"/>
                <a:gd name="T12" fmla="*/ 0 w 4"/>
                <a:gd name="T13" fmla="*/ 0 h 10"/>
                <a:gd name="T14" fmla="*/ 0 w 4"/>
                <a:gd name="T15" fmla="*/ 0 h 10"/>
                <a:gd name="T16" fmla="*/ 0 w 4"/>
                <a:gd name="T17" fmla="*/ 0 h 10"/>
                <a:gd name="T18" fmla="*/ 0 w 4"/>
                <a:gd name="T19" fmla="*/ 0 h 10"/>
                <a:gd name="T20" fmla="*/ 0 w 4"/>
                <a:gd name="T21" fmla="*/ 0 h 10"/>
                <a:gd name="T22" fmla="*/ 0 w 4"/>
                <a:gd name="T23" fmla="*/ 0 h 10"/>
                <a:gd name="T24" fmla="*/ 0 w 4"/>
                <a:gd name="T25" fmla="*/ 0 h 10"/>
                <a:gd name="T26" fmla="*/ 0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  <a:gd name="T32" fmla="*/ 0 w 4"/>
                <a:gd name="T33" fmla="*/ 0 h 10"/>
                <a:gd name="T34" fmla="*/ 0 w 4"/>
                <a:gd name="T35" fmla="*/ 0 h 10"/>
                <a:gd name="T36" fmla="*/ 0 w 4"/>
                <a:gd name="T37" fmla="*/ 0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"/>
                <a:gd name="T58" fmla="*/ 0 h 10"/>
                <a:gd name="T59" fmla="*/ 4 w 4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" h="10">
                  <a:moveTo>
                    <a:pt x="3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0" name="Freeform 1999"/>
            <p:cNvSpPr>
              <a:spLocks/>
            </p:cNvSpPr>
            <p:nvPr/>
          </p:nvSpPr>
          <p:spPr bwMode="auto">
            <a:xfrm>
              <a:off x="2826" y="2304"/>
              <a:ext cx="1" cy="3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0 h 10"/>
                <a:gd name="T8" fmla="*/ 0 w 4"/>
                <a:gd name="T9" fmla="*/ 0 h 10"/>
                <a:gd name="T10" fmla="*/ 0 w 4"/>
                <a:gd name="T11" fmla="*/ 0 h 10"/>
                <a:gd name="T12" fmla="*/ 0 w 4"/>
                <a:gd name="T13" fmla="*/ 0 h 10"/>
                <a:gd name="T14" fmla="*/ 0 w 4"/>
                <a:gd name="T15" fmla="*/ 0 h 10"/>
                <a:gd name="T16" fmla="*/ 0 w 4"/>
                <a:gd name="T17" fmla="*/ 0 h 10"/>
                <a:gd name="T18" fmla="*/ 0 w 4"/>
                <a:gd name="T19" fmla="*/ 0 h 10"/>
                <a:gd name="T20" fmla="*/ 0 w 4"/>
                <a:gd name="T21" fmla="*/ 0 h 10"/>
                <a:gd name="T22" fmla="*/ 0 w 4"/>
                <a:gd name="T23" fmla="*/ 0 h 10"/>
                <a:gd name="T24" fmla="*/ 0 w 4"/>
                <a:gd name="T25" fmla="*/ 0 h 10"/>
                <a:gd name="T26" fmla="*/ 0 w 4"/>
                <a:gd name="T27" fmla="*/ 0 h 10"/>
                <a:gd name="T28" fmla="*/ 0 w 4"/>
                <a:gd name="T29" fmla="*/ 0 h 10"/>
                <a:gd name="T30" fmla="*/ 0 w 4"/>
                <a:gd name="T31" fmla="*/ 0 h 10"/>
                <a:gd name="T32" fmla="*/ 0 w 4"/>
                <a:gd name="T33" fmla="*/ 0 h 10"/>
                <a:gd name="T34" fmla="*/ 0 w 4"/>
                <a:gd name="T35" fmla="*/ 0 h 10"/>
                <a:gd name="T36" fmla="*/ 0 w 4"/>
                <a:gd name="T37" fmla="*/ 0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"/>
                <a:gd name="T58" fmla="*/ 0 h 10"/>
                <a:gd name="T59" fmla="*/ 4 w 4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" h="10">
                  <a:moveTo>
                    <a:pt x="3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0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1" name="Freeform 2000"/>
            <p:cNvSpPr>
              <a:spLocks/>
            </p:cNvSpPr>
            <p:nvPr/>
          </p:nvSpPr>
          <p:spPr bwMode="auto">
            <a:xfrm>
              <a:off x="2814" y="2341"/>
              <a:ext cx="9" cy="5"/>
            </a:xfrm>
            <a:custGeom>
              <a:avLst/>
              <a:gdLst>
                <a:gd name="T0" fmla="*/ 0 w 26"/>
                <a:gd name="T1" fmla="*/ 0 h 15"/>
                <a:gd name="T2" fmla="*/ 0 w 26"/>
                <a:gd name="T3" fmla="*/ 0 h 15"/>
                <a:gd name="T4" fmla="*/ 0 w 26"/>
                <a:gd name="T5" fmla="*/ 0 h 15"/>
                <a:gd name="T6" fmla="*/ 0 w 26"/>
                <a:gd name="T7" fmla="*/ 0 h 15"/>
                <a:gd name="T8" fmla="*/ 0 w 26"/>
                <a:gd name="T9" fmla="*/ 0 h 15"/>
                <a:gd name="T10" fmla="*/ 0 w 26"/>
                <a:gd name="T11" fmla="*/ 0 h 15"/>
                <a:gd name="T12" fmla="*/ 0 w 26"/>
                <a:gd name="T13" fmla="*/ 0 h 15"/>
                <a:gd name="T14" fmla="*/ 0 w 26"/>
                <a:gd name="T15" fmla="*/ 0 h 15"/>
                <a:gd name="T16" fmla="*/ 0 w 26"/>
                <a:gd name="T17" fmla="*/ 0 h 15"/>
                <a:gd name="T18" fmla="*/ 0 w 26"/>
                <a:gd name="T19" fmla="*/ 0 h 15"/>
                <a:gd name="T20" fmla="*/ 0 w 26"/>
                <a:gd name="T21" fmla="*/ 0 h 15"/>
                <a:gd name="T22" fmla="*/ 0 w 26"/>
                <a:gd name="T23" fmla="*/ 0 h 15"/>
                <a:gd name="T24" fmla="*/ 0 w 26"/>
                <a:gd name="T25" fmla="*/ 0 h 15"/>
                <a:gd name="T26" fmla="*/ 0 w 26"/>
                <a:gd name="T27" fmla="*/ 0 h 15"/>
                <a:gd name="T28" fmla="*/ 0 w 26"/>
                <a:gd name="T29" fmla="*/ 0 h 15"/>
                <a:gd name="T30" fmla="*/ 0 w 26"/>
                <a:gd name="T31" fmla="*/ 0 h 15"/>
                <a:gd name="T32" fmla="*/ 0 w 26"/>
                <a:gd name="T33" fmla="*/ 0 h 15"/>
                <a:gd name="T34" fmla="*/ 0 w 26"/>
                <a:gd name="T35" fmla="*/ 0 h 15"/>
                <a:gd name="T36" fmla="*/ 0 w 26"/>
                <a:gd name="T37" fmla="*/ 0 h 15"/>
                <a:gd name="T38" fmla="*/ 0 w 26"/>
                <a:gd name="T39" fmla="*/ 0 h 15"/>
                <a:gd name="T40" fmla="*/ 0 w 26"/>
                <a:gd name="T41" fmla="*/ 0 h 15"/>
                <a:gd name="T42" fmla="*/ 0 w 26"/>
                <a:gd name="T43" fmla="*/ 0 h 15"/>
                <a:gd name="T44" fmla="*/ 0 w 26"/>
                <a:gd name="T45" fmla="*/ 0 h 15"/>
                <a:gd name="T46" fmla="*/ 0 w 26"/>
                <a:gd name="T47" fmla="*/ 0 h 15"/>
                <a:gd name="T48" fmla="*/ 0 w 26"/>
                <a:gd name="T49" fmla="*/ 0 h 15"/>
                <a:gd name="T50" fmla="*/ 0 w 26"/>
                <a:gd name="T51" fmla="*/ 0 h 15"/>
                <a:gd name="T52" fmla="*/ 0 w 26"/>
                <a:gd name="T53" fmla="*/ 0 h 15"/>
                <a:gd name="T54" fmla="*/ 0 w 26"/>
                <a:gd name="T55" fmla="*/ 0 h 15"/>
                <a:gd name="T56" fmla="*/ 0 w 26"/>
                <a:gd name="T57" fmla="*/ 0 h 15"/>
                <a:gd name="T58" fmla="*/ 0 w 26"/>
                <a:gd name="T59" fmla="*/ 0 h 15"/>
                <a:gd name="T60" fmla="*/ 0 w 26"/>
                <a:gd name="T61" fmla="*/ 0 h 15"/>
                <a:gd name="T62" fmla="*/ 0 w 26"/>
                <a:gd name="T63" fmla="*/ 0 h 15"/>
                <a:gd name="T64" fmla="*/ 0 w 26"/>
                <a:gd name="T65" fmla="*/ 0 h 15"/>
                <a:gd name="T66" fmla="*/ 0 w 26"/>
                <a:gd name="T67" fmla="*/ 0 h 15"/>
                <a:gd name="T68" fmla="*/ 0 w 26"/>
                <a:gd name="T69" fmla="*/ 0 h 15"/>
                <a:gd name="T70" fmla="*/ 0 w 26"/>
                <a:gd name="T71" fmla="*/ 0 h 15"/>
                <a:gd name="T72" fmla="*/ 0 w 26"/>
                <a:gd name="T73" fmla="*/ 0 h 15"/>
                <a:gd name="T74" fmla="*/ 0 w 26"/>
                <a:gd name="T75" fmla="*/ 0 h 15"/>
                <a:gd name="T76" fmla="*/ 0 w 26"/>
                <a:gd name="T77" fmla="*/ 0 h 15"/>
                <a:gd name="T78" fmla="*/ 0 w 26"/>
                <a:gd name="T79" fmla="*/ 0 h 15"/>
                <a:gd name="T80" fmla="*/ 0 w 26"/>
                <a:gd name="T81" fmla="*/ 0 h 15"/>
                <a:gd name="T82" fmla="*/ 0 w 26"/>
                <a:gd name="T83" fmla="*/ 0 h 15"/>
                <a:gd name="T84" fmla="*/ 0 w 26"/>
                <a:gd name="T85" fmla="*/ 0 h 15"/>
                <a:gd name="T86" fmla="*/ 0 w 26"/>
                <a:gd name="T87" fmla="*/ 0 h 15"/>
                <a:gd name="T88" fmla="*/ 0 w 26"/>
                <a:gd name="T89" fmla="*/ 0 h 15"/>
                <a:gd name="T90" fmla="*/ 0 w 26"/>
                <a:gd name="T91" fmla="*/ 0 h 15"/>
                <a:gd name="T92" fmla="*/ 0 w 26"/>
                <a:gd name="T93" fmla="*/ 0 h 15"/>
                <a:gd name="T94" fmla="*/ 0 w 26"/>
                <a:gd name="T95" fmla="*/ 0 h 15"/>
                <a:gd name="T96" fmla="*/ 0 w 26"/>
                <a:gd name="T97" fmla="*/ 0 h 15"/>
                <a:gd name="T98" fmla="*/ 0 w 26"/>
                <a:gd name="T99" fmla="*/ 0 h 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"/>
                <a:gd name="T151" fmla="*/ 0 h 15"/>
                <a:gd name="T152" fmla="*/ 26 w 26"/>
                <a:gd name="T153" fmla="*/ 15 h 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" h="15">
                  <a:moveTo>
                    <a:pt x="26" y="0"/>
                  </a:moveTo>
                  <a:lnTo>
                    <a:pt x="21" y="4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2" name="Freeform 2001"/>
            <p:cNvSpPr>
              <a:spLocks/>
            </p:cNvSpPr>
            <p:nvPr/>
          </p:nvSpPr>
          <p:spPr bwMode="auto">
            <a:xfrm>
              <a:off x="2814" y="2341"/>
              <a:ext cx="9" cy="5"/>
            </a:xfrm>
            <a:custGeom>
              <a:avLst/>
              <a:gdLst>
                <a:gd name="T0" fmla="*/ 0 w 26"/>
                <a:gd name="T1" fmla="*/ 0 h 15"/>
                <a:gd name="T2" fmla="*/ 0 w 26"/>
                <a:gd name="T3" fmla="*/ 0 h 15"/>
                <a:gd name="T4" fmla="*/ 0 w 26"/>
                <a:gd name="T5" fmla="*/ 0 h 15"/>
                <a:gd name="T6" fmla="*/ 0 w 26"/>
                <a:gd name="T7" fmla="*/ 0 h 15"/>
                <a:gd name="T8" fmla="*/ 0 w 26"/>
                <a:gd name="T9" fmla="*/ 0 h 15"/>
                <a:gd name="T10" fmla="*/ 0 w 26"/>
                <a:gd name="T11" fmla="*/ 0 h 15"/>
                <a:gd name="T12" fmla="*/ 0 w 26"/>
                <a:gd name="T13" fmla="*/ 0 h 15"/>
                <a:gd name="T14" fmla="*/ 0 w 26"/>
                <a:gd name="T15" fmla="*/ 0 h 15"/>
                <a:gd name="T16" fmla="*/ 0 w 26"/>
                <a:gd name="T17" fmla="*/ 0 h 15"/>
                <a:gd name="T18" fmla="*/ 0 w 26"/>
                <a:gd name="T19" fmla="*/ 0 h 15"/>
                <a:gd name="T20" fmla="*/ 0 w 26"/>
                <a:gd name="T21" fmla="*/ 0 h 15"/>
                <a:gd name="T22" fmla="*/ 0 w 26"/>
                <a:gd name="T23" fmla="*/ 0 h 15"/>
                <a:gd name="T24" fmla="*/ 0 w 26"/>
                <a:gd name="T25" fmla="*/ 0 h 15"/>
                <a:gd name="T26" fmla="*/ 0 w 26"/>
                <a:gd name="T27" fmla="*/ 0 h 15"/>
                <a:gd name="T28" fmla="*/ 0 w 26"/>
                <a:gd name="T29" fmla="*/ 0 h 15"/>
                <a:gd name="T30" fmla="*/ 0 w 26"/>
                <a:gd name="T31" fmla="*/ 0 h 15"/>
                <a:gd name="T32" fmla="*/ 0 w 26"/>
                <a:gd name="T33" fmla="*/ 0 h 15"/>
                <a:gd name="T34" fmla="*/ 0 w 26"/>
                <a:gd name="T35" fmla="*/ 0 h 15"/>
                <a:gd name="T36" fmla="*/ 0 w 26"/>
                <a:gd name="T37" fmla="*/ 0 h 15"/>
                <a:gd name="T38" fmla="*/ 0 w 26"/>
                <a:gd name="T39" fmla="*/ 0 h 15"/>
                <a:gd name="T40" fmla="*/ 0 w 26"/>
                <a:gd name="T41" fmla="*/ 0 h 15"/>
                <a:gd name="T42" fmla="*/ 0 w 26"/>
                <a:gd name="T43" fmla="*/ 0 h 15"/>
                <a:gd name="T44" fmla="*/ 0 w 26"/>
                <a:gd name="T45" fmla="*/ 0 h 15"/>
                <a:gd name="T46" fmla="*/ 0 w 26"/>
                <a:gd name="T47" fmla="*/ 0 h 15"/>
                <a:gd name="T48" fmla="*/ 0 w 26"/>
                <a:gd name="T49" fmla="*/ 0 h 15"/>
                <a:gd name="T50" fmla="*/ 0 w 26"/>
                <a:gd name="T51" fmla="*/ 0 h 15"/>
                <a:gd name="T52" fmla="*/ 0 w 26"/>
                <a:gd name="T53" fmla="*/ 0 h 15"/>
                <a:gd name="T54" fmla="*/ 0 w 26"/>
                <a:gd name="T55" fmla="*/ 0 h 15"/>
                <a:gd name="T56" fmla="*/ 0 w 26"/>
                <a:gd name="T57" fmla="*/ 0 h 15"/>
                <a:gd name="T58" fmla="*/ 0 w 26"/>
                <a:gd name="T59" fmla="*/ 0 h 15"/>
                <a:gd name="T60" fmla="*/ 0 w 26"/>
                <a:gd name="T61" fmla="*/ 0 h 15"/>
                <a:gd name="T62" fmla="*/ 0 w 26"/>
                <a:gd name="T63" fmla="*/ 0 h 15"/>
                <a:gd name="T64" fmla="*/ 0 w 26"/>
                <a:gd name="T65" fmla="*/ 0 h 15"/>
                <a:gd name="T66" fmla="*/ 0 w 26"/>
                <a:gd name="T67" fmla="*/ 0 h 15"/>
                <a:gd name="T68" fmla="*/ 0 w 26"/>
                <a:gd name="T69" fmla="*/ 0 h 15"/>
                <a:gd name="T70" fmla="*/ 0 w 26"/>
                <a:gd name="T71" fmla="*/ 0 h 15"/>
                <a:gd name="T72" fmla="*/ 0 w 26"/>
                <a:gd name="T73" fmla="*/ 0 h 15"/>
                <a:gd name="T74" fmla="*/ 0 w 26"/>
                <a:gd name="T75" fmla="*/ 0 h 15"/>
                <a:gd name="T76" fmla="*/ 0 w 26"/>
                <a:gd name="T77" fmla="*/ 0 h 15"/>
                <a:gd name="T78" fmla="*/ 0 w 26"/>
                <a:gd name="T79" fmla="*/ 0 h 15"/>
                <a:gd name="T80" fmla="*/ 0 w 26"/>
                <a:gd name="T81" fmla="*/ 0 h 15"/>
                <a:gd name="T82" fmla="*/ 0 w 26"/>
                <a:gd name="T83" fmla="*/ 0 h 15"/>
                <a:gd name="T84" fmla="*/ 0 w 26"/>
                <a:gd name="T85" fmla="*/ 0 h 15"/>
                <a:gd name="T86" fmla="*/ 0 w 26"/>
                <a:gd name="T87" fmla="*/ 0 h 15"/>
                <a:gd name="T88" fmla="*/ 0 w 26"/>
                <a:gd name="T89" fmla="*/ 0 h 15"/>
                <a:gd name="T90" fmla="*/ 0 w 26"/>
                <a:gd name="T91" fmla="*/ 0 h 15"/>
                <a:gd name="T92" fmla="*/ 0 w 26"/>
                <a:gd name="T93" fmla="*/ 0 h 15"/>
                <a:gd name="T94" fmla="*/ 0 w 26"/>
                <a:gd name="T95" fmla="*/ 0 h 15"/>
                <a:gd name="T96" fmla="*/ 0 w 26"/>
                <a:gd name="T97" fmla="*/ 0 h 15"/>
                <a:gd name="T98" fmla="*/ 0 w 26"/>
                <a:gd name="T99" fmla="*/ 0 h 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"/>
                <a:gd name="T151" fmla="*/ 0 h 15"/>
                <a:gd name="T152" fmla="*/ 26 w 26"/>
                <a:gd name="T153" fmla="*/ 15 h 1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" h="15">
                  <a:moveTo>
                    <a:pt x="26" y="0"/>
                  </a:moveTo>
                  <a:lnTo>
                    <a:pt x="21" y="4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4" y="13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3" y="3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3" name="Freeform 2002"/>
            <p:cNvSpPr>
              <a:spLocks/>
            </p:cNvSpPr>
            <p:nvPr/>
          </p:nvSpPr>
          <p:spPr bwMode="auto">
            <a:xfrm>
              <a:off x="2805" y="2364"/>
              <a:ext cx="5" cy="7"/>
            </a:xfrm>
            <a:custGeom>
              <a:avLst/>
              <a:gdLst>
                <a:gd name="T0" fmla="*/ 0 w 14"/>
                <a:gd name="T1" fmla="*/ 0 h 21"/>
                <a:gd name="T2" fmla="*/ 0 w 14"/>
                <a:gd name="T3" fmla="*/ 0 h 21"/>
                <a:gd name="T4" fmla="*/ 0 w 14"/>
                <a:gd name="T5" fmla="*/ 0 h 21"/>
                <a:gd name="T6" fmla="*/ 0 w 14"/>
                <a:gd name="T7" fmla="*/ 0 h 21"/>
                <a:gd name="T8" fmla="*/ 0 w 14"/>
                <a:gd name="T9" fmla="*/ 0 h 21"/>
                <a:gd name="T10" fmla="*/ 0 w 14"/>
                <a:gd name="T11" fmla="*/ 0 h 21"/>
                <a:gd name="T12" fmla="*/ 0 w 14"/>
                <a:gd name="T13" fmla="*/ 0 h 21"/>
                <a:gd name="T14" fmla="*/ 0 w 14"/>
                <a:gd name="T15" fmla="*/ 0 h 21"/>
                <a:gd name="T16" fmla="*/ 0 w 14"/>
                <a:gd name="T17" fmla="*/ 0 h 21"/>
                <a:gd name="T18" fmla="*/ 0 w 14"/>
                <a:gd name="T19" fmla="*/ 0 h 21"/>
                <a:gd name="T20" fmla="*/ 0 w 14"/>
                <a:gd name="T21" fmla="*/ 0 h 21"/>
                <a:gd name="T22" fmla="*/ 0 w 14"/>
                <a:gd name="T23" fmla="*/ 0 h 21"/>
                <a:gd name="T24" fmla="*/ 0 w 14"/>
                <a:gd name="T25" fmla="*/ 0 h 21"/>
                <a:gd name="T26" fmla="*/ 0 w 14"/>
                <a:gd name="T27" fmla="*/ 0 h 21"/>
                <a:gd name="T28" fmla="*/ 0 w 14"/>
                <a:gd name="T29" fmla="*/ 0 h 21"/>
                <a:gd name="T30" fmla="*/ 0 w 14"/>
                <a:gd name="T31" fmla="*/ 0 h 21"/>
                <a:gd name="T32" fmla="*/ 0 w 14"/>
                <a:gd name="T33" fmla="*/ 0 h 21"/>
                <a:gd name="T34" fmla="*/ 0 w 14"/>
                <a:gd name="T35" fmla="*/ 0 h 21"/>
                <a:gd name="T36" fmla="*/ 0 w 14"/>
                <a:gd name="T37" fmla="*/ 0 h 21"/>
                <a:gd name="T38" fmla="*/ 0 w 14"/>
                <a:gd name="T39" fmla="*/ 0 h 21"/>
                <a:gd name="T40" fmla="*/ 0 w 14"/>
                <a:gd name="T41" fmla="*/ 0 h 21"/>
                <a:gd name="T42" fmla="*/ 0 w 14"/>
                <a:gd name="T43" fmla="*/ 0 h 21"/>
                <a:gd name="T44" fmla="*/ 0 w 14"/>
                <a:gd name="T45" fmla="*/ 0 h 21"/>
                <a:gd name="T46" fmla="*/ 0 w 14"/>
                <a:gd name="T47" fmla="*/ 0 h 21"/>
                <a:gd name="T48" fmla="*/ 0 w 14"/>
                <a:gd name="T49" fmla="*/ 0 h 21"/>
                <a:gd name="T50" fmla="*/ 0 w 14"/>
                <a:gd name="T51" fmla="*/ 0 h 21"/>
                <a:gd name="T52" fmla="*/ 0 w 14"/>
                <a:gd name="T53" fmla="*/ 0 h 21"/>
                <a:gd name="T54" fmla="*/ 0 w 14"/>
                <a:gd name="T55" fmla="*/ 0 h 21"/>
                <a:gd name="T56" fmla="*/ 0 w 14"/>
                <a:gd name="T57" fmla="*/ 0 h 21"/>
                <a:gd name="T58" fmla="*/ 0 w 14"/>
                <a:gd name="T59" fmla="*/ 0 h 21"/>
                <a:gd name="T60" fmla="*/ 0 w 14"/>
                <a:gd name="T61" fmla="*/ 0 h 21"/>
                <a:gd name="T62" fmla="*/ 0 w 14"/>
                <a:gd name="T63" fmla="*/ 0 h 21"/>
                <a:gd name="T64" fmla="*/ 0 w 14"/>
                <a:gd name="T65" fmla="*/ 0 h 21"/>
                <a:gd name="T66" fmla="*/ 0 w 14"/>
                <a:gd name="T67" fmla="*/ 0 h 21"/>
                <a:gd name="T68" fmla="*/ 0 w 14"/>
                <a:gd name="T69" fmla="*/ 0 h 21"/>
                <a:gd name="T70" fmla="*/ 0 w 14"/>
                <a:gd name="T71" fmla="*/ 0 h 21"/>
                <a:gd name="T72" fmla="*/ 0 w 14"/>
                <a:gd name="T73" fmla="*/ 0 h 21"/>
                <a:gd name="T74" fmla="*/ 0 w 14"/>
                <a:gd name="T75" fmla="*/ 0 h 21"/>
                <a:gd name="T76" fmla="*/ 0 w 14"/>
                <a:gd name="T77" fmla="*/ 0 h 21"/>
                <a:gd name="T78" fmla="*/ 0 w 14"/>
                <a:gd name="T79" fmla="*/ 0 h 21"/>
                <a:gd name="T80" fmla="*/ 0 w 14"/>
                <a:gd name="T81" fmla="*/ 0 h 21"/>
                <a:gd name="T82" fmla="*/ 0 w 14"/>
                <a:gd name="T83" fmla="*/ 0 h 21"/>
                <a:gd name="T84" fmla="*/ 0 w 14"/>
                <a:gd name="T85" fmla="*/ 0 h 21"/>
                <a:gd name="T86" fmla="*/ 0 w 14"/>
                <a:gd name="T87" fmla="*/ 0 h 21"/>
                <a:gd name="T88" fmla="*/ 0 w 14"/>
                <a:gd name="T89" fmla="*/ 0 h 21"/>
                <a:gd name="T90" fmla="*/ 0 w 14"/>
                <a:gd name="T91" fmla="*/ 0 h 21"/>
                <a:gd name="T92" fmla="*/ 0 w 14"/>
                <a:gd name="T93" fmla="*/ 0 h 21"/>
                <a:gd name="T94" fmla="*/ 0 w 14"/>
                <a:gd name="T95" fmla="*/ 0 h 21"/>
                <a:gd name="T96" fmla="*/ 0 w 14"/>
                <a:gd name="T97" fmla="*/ 0 h 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21"/>
                <a:gd name="T149" fmla="*/ 14 w 14"/>
                <a:gd name="T150" fmla="*/ 21 h 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21">
                  <a:moveTo>
                    <a:pt x="14" y="4"/>
                  </a:moveTo>
                  <a:lnTo>
                    <a:pt x="10" y="6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4" name="Freeform 2003"/>
            <p:cNvSpPr>
              <a:spLocks/>
            </p:cNvSpPr>
            <p:nvPr/>
          </p:nvSpPr>
          <p:spPr bwMode="auto">
            <a:xfrm>
              <a:off x="2805" y="2364"/>
              <a:ext cx="5" cy="7"/>
            </a:xfrm>
            <a:custGeom>
              <a:avLst/>
              <a:gdLst>
                <a:gd name="T0" fmla="*/ 0 w 14"/>
                <a:gd name="T1" fmla="*/ 0 h 21"/>
                <a:gd name="T2" fmla="*/ 0 w 14"/>
                <a:gd name="T3" fmla="*/ 0 h 21"/>
                <a:gd name="T4" fmla="*/ 0 w 14"/>
                <a:gd name="T5" fmla="*/ 0 h 21"/>
                <a:gd name="T6" fmla="*/ 0 w 14"/>
                <a:gd name="T7" fmla="*/ 0 h 21"/>
                <a:gd name="T8" fmla="*/ 0 w 14"/>
                <a:gd name="T9" fmla="*/ 0 h 21"/>
                <a:gd name="T10" fmla="*/ 0 w 14"/>
                <a:gd name="T11" fmla="*/ 0 h 21"/>
                <a:gd name="T12" fmla="*/ 0 w 14"/>
                <a:gd name="T13" fmla="*/ 0 h 21"/>
                <a:gd name="T14" fmla="*/ 0 w 14"/>
                <a:gd name="T15" fmla="*/ 0 h 21"/>
                <a:gd name="T16" fmla="*/ 0 w 14"/>
                <a:gd name="T17" fmla="*/ 0 h 21"/>
                <a:gd name="T18" fmla="*/ 0 w 14"/>
                <a:gd name="T19" fmla="*/ 0 h 21"/>
                <a:gd name="T20" fmla="*/ 0 w 14"/>
                <a:gd name="T21" fmla="*/ 0 h 21"/>
                <a:gd name="T22" fmla="*/ 0 w 14"/>
                <a:gd name="T23" fmla="*/ 0 h 21"/>
                <a:gd name="T24" fmla="*/ 0 w 14"/>
                <a:gd name="T25" fmla="*/ 0 h 21"/>
                <a:gd name="T26" fmla="*/ 0 w 14"/>
                <a:gd name="T27" fmla="*/ 0 h 21"/>
                <a:gd name="T28" fmla="*/ 0 w 14"/>
                <a:gd name="T29" fmla="*/ 0 h 21"/>
                <a:gd name="T30" fmla="*/ 0 w 14"/>
                <a:gd name="T31" fmla="*/ 0 h 21"/>
                <a:gd name="T32" fmla="*/ 0 w 14"/>
                <a:gd name="T33" fmla="*/ 0 h 21"/>
                <a:gd name="T34" fmla="*/ 0 w 14"/>
                <a:gd name="T35" fmla="*/ 0 h 21"/>
                <a:gd name="T36" fmla="*/ 0 w 14"/>
                <a:gd name="T37" fmla="*/ 0 h 21"/>
                <a:gd name="T38" fmla="*/ 0 w 14"/>
                <a:gd name="T39" fmla="*/ 0 h 21"/>
                <a:gd name="T40" fmla="*/ 0 w 14"/>
                <a:gd name="T41" fmla="*/ 0 h 21"/>
                <a:gd name="T42" fmla="*/ 0 w 14"/>
                <a:gd name="T43" fmla="*/ 0 h 21"/>
                <a:gd name="T44" fmla="*/ 0 w 14"/>
                <a:gd name="T45" fmla="*/ 0 h 21"/>
                <a:gd name="T46" fmla="*/ 0 w 14"/>
                <a:gd name="T47" fmla="*/ 0 h 21"/>
                <a:gd name="T48" fmla="*/ 0 w 14"/>
                <a:gd name="T49" fmla="*/ 0 h 21"/>
                <a:gd name="T50" fmla="*/ 0 w 14"/>
                <a:gd name="T51" fmla="*/ 0 h 21"/>
                <a:gd name="T52" fmla="*/ 0 w 14"/>
                <a:gd name="T53" fmla="*/ 0 h 21"/>
                <a:gd name="T54" fmla="*/ 0 w 14"/>
                <a:gd name="T55" fmla="*/ 0 h 21"/>
                <a:gd name="T56" fmla="*/ 0 w 14"/>
                <a:gd name="T57" fmla="*/ 0 h 21"/>
                <a:gd name="T58" fmla="*/ 0 w 14"/>
                <a:gd name="T59" fmla="*/ 0 h 21"/>
                <a:gd name="T60" fmla="*/ 0 w 14"/>
                <a:gd name="T61" fmla="*/ 0 h 21"/>
                <a:gd name="T62" fmla="*/ 0 w 14"/>
                <a:gd name="T63" fmla="*/ 0 h 21"/>
                <a:gd name="T64" fmla="*/ 0 w 14"/>
                <a:gd name="T65" fmla="*/ 0 h 21"/>
                <a:gd name="T66" fmla="*/ 0 w 14"/>
                <a:gd name="T67" fmla="*/ 0 h 21"/>
                <a:gd name="T68" fmla="*/ 0 w 14"/>
                <a:gd name="T69" fmla="*/ 0 h 21"/>
                <a:gd name="T70" fmla="*/ 0 w 14"/>
                <a:gd name="T71" fmla="*/ 0 h 21"/>
                <a:gd name="T72" fmla="*/ 0 w 14"/>
                <a:gd name="T73" fmla="*/ 0 h 21"/>
                <a:gd name="T74" fmla="*/ 0 w 14"/>
                <a:gd name="T75" fmla="*/ 0 h 21"/>
                <a:gd name="T76" fmla="*/ 0 w 14"/>
                <a:gd name="T77" fmla="*/ 0 h 21"/>
                <a:gd name="T78" fmla="*/ 0 w 14"/>
                <a:gd name="T79" fmla="*/ 0 h 21"/>
                <a:gd name="T80" fmla="*/ 0 w 14"/>
                <a:gd name="T81" fmla="*/ 0 h 21"/>
                <a:gd name="T82" fmla="*/ 0 w 14"/>
                <a:gd name="T83" fmla="*/ 0 h 21"/>
                <a:gd name="T84" fmla="*/ 0 w 14"/>
                <a:gd name="T85" fmla="*/ 0 h 21"/>
                <a:gd name="T86" fmla="*/ 0 w 14"/>
                <a:gd name="T87" fmla="*/ 0 h 21"/>
                <a:gd name="T88" fmla="*/ 0 w 14"/>
                <a:gd name="T89" fmla="*/ 0 h 21"/>
                <a:gd name="T90" fmla="*/ 0 w 14"/>
                <a:gd name="T91" fmla="*/ 0 h 21"/>
                <a:gd name="T92" fmla="*/ 0 w 14"/>
                <a:gd name="T93" fmla="*/ 0 h 21"/>
                <a:gd name="T94" fmla="*/ 0 w 14"/>
                <a:gd name="T95" fmla="*/ 0 h 21"/>
                <a:gd name="T96" fmla="*/ 0 w 14"/>
                <a:gd name="T97" fmla="*/ 0 h 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21"/>
                <a:gd name="T149" fmla="*/ 14 w 14"/>
                <a:gd name="T150" fmla="*/ 21 h 2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21">
                  <a:moveTo>
                    <a:pt x="14" y="4"/>
                  </a:moveTo>
                  <a:lnTo>
                    <a:pt x="10" y="6"/>
                  </a:lnTo>
                  <a:lnTo>
                    <a:pt x="6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5" name="Freeform 2004"/>
            <p:cNvSpPr>
              <a:spLocks/>
            </p:cNvSpPr>
            <p:nvPr/>
          </p:nvSpPr>
          <p:spPr bwMode="auto">
            <a:xfrm>
              <a:off x="2827" y="2349"/>
              <a:ext cx="6" cy="8"/>
            </a:xfrm>
            <a:custGeom>
              <a:avLst/>
              <a:gdLst>
                <a:gd name="T0" fmla="*/ 0 w 18"/>
                <a:gd name="T1" fmla="*/ 0 h 25"/>
                <a:gd name="T2" fmla="*/ 0 w 18"/>
                <a:gd name="T3" fmla="*/ 0 h 25"/>
                <a:gd name="T4" fmla="*/ 0 w 18"/>
                <a:gd name="T5" fmla="*/ 0 h 25"/>
                <a:gd name="T6" fmla="*/ 0 w 18"/>
                <a:gd name="T7" fmla="*/ 0 h 25"/>
                <a:gd name="T8" fmla="*/ 0 w 18"/>
                <a:gd name="T9" fmla="*/ 0 h 25"/>
                <a:gd name="T10" fmla="*/ 0 w 18"/>
                <a:gd name="T11" fmla="*/ 0 h 25"/>
                <a:gd name="T12" fmla="*/ 0 w 18"/>
                <a:gd name="T13" fmla="*/ 0 h 25"/>
                <a:gd name="T14" fmla="*/ 0 w 18"/>
                <a:gd name="T15" fmla="*/ 0 h 25"/>
                <a:gd name="T16" fmla="*/ 0 w 18"/>
                <a:gd name="T17" fmla="*/ 0 h 25"/>
                <a:gd name="T18" fmla="*/ 0 w 18"/>
                <a:gd name="T19" fmla="*/ 0 h 25"/>
                <a:gd name="T20" fmla="*/ 0 w 18"/>
                <a:gd name="T21" fmla="*/ 0 h 25"/>
                <a:gd name="T22" fmla="*/ 0 w 18"/>
                <a:gd name="T23" fmla="*/ 0 h 25"/>
                <a:gd name="T24" fmla="*/ 0 w 18"/>
                <a:gd name="T25" fmla="*/ 0 h 25"/>
                <a:gd name="T26" fmla="*/ 0 w 18"/>
                <a:gd name="T27" fmla="*/ 0 h 25"/>
                <a:gd name="T28" fmla="*/ 0 w 18"/>
                <a:gd name="T29" fmla="*/ 0 h 25"/>
                <a:gd name="T30" fmla="*/ 0 w 18"/>
                <a:gd name="T31" fmla="*/ 0 h 25"/>
                <a:gd name="T32" fmla="*/ 0 w 18"/>
                <a:gd name="T33" fmla="*/ 0 h 25"/>
                <a:gd name="T34" fmla="*/ 0 w 18"/>
                <a:gd name="T35" fmla="*/ 0 h 25"/>
                <a:gd name="T36" fmla="*/ 0 w 18"/>
                <a:gd name="T37" fmla="*/ 0 h 25"/>
                <a:gd name="T38" fmla="*/ 0 w 18"/>
                <a:gd name="T39" fmla="*/ 0 h 25"/>
                <a:gd name="T40" fmla="*/ 0 w 18"/>
                <a:gd name="T41" fmla="*/ 0 h 25"/>
                <a:gd name="T42" fmla="*/ 0 w 18"/>
                <a:gd name="T43" fmla="*/ 0 h 25"/>
                <a:gd name="T44" fmla="*/ 0 w 18"/>
                <a:gd name="T45" fmla="*/ 0 h 25"/>
                <a:gd name="T46" fmla="*/ 0 w 18"/>
                <a:gd name="T47" fmla="*/ 0 h 25"/>
                <a:gd name="T48" fmla="*/ 0 w 18"/>
                <a:gd name="T49" fmla="*/ 0 h 25"/>
                <a:gd name="T50" fmla="*/ 0 w 18"/>
                <a:gd name="T51" fmla="*/ 0 h 25"/>
                <a:gd name="T52" fmla="*/ 0 w 18"/>
                <a:gd name="T53" fmla="*/ 0 h 25"/>
                <a:gd name="T54" fmla="*/ 0 w 18"/>
                <a:gd name="T55" fmla="*/ 0 h 25"/>
                <a:gd name="T56" fmla="*/ 0 w 18"/>
                <a:gd name="T57" fmla="*/ 0 h 25"/>
                <a:gd name="T58" fmla="*/ 0 w 18"/>
                <a:gd name="T59" fmla="*/ 0 h 25"/>
                <a:gd name="T60" fmla="*/ 0 w 18"/>
                <a:gd name="T61" fmla="*/ 0 h 25"/>
                <a:gd name="T62" fmla="*/ 0 w 18"/>
                <a:gd name="T63" fmla="*/ 0 h 25"/>
                <a:gd name="T64" fmla="*/ 0 w 18"/>
                <a:gd name="T65" fmla="*/ 0 h 25"/>
                <a:gd name="T66" fmla="*/ 0 w 18"/>
                <a:gd name="T67" fmla="*/ 0 h 25"/>
                <a:gd name="T68" fmla="*/ 0 w 18"/>
                <a:gd name="T69" fmla="*/ 0 h 25"/>
                <a:gd name="T70" fmla="*/ 0 w 18"/>
                <a:gd name="T71" fmla="*/ 0 h 25"/>
                <a:gd name="T72" fmla="*/ 0 w 18"/>
                <a:gd name="T73" fmla="*/ 0 h 25"/>
                <a:gd name="T74" fmla="*/ 0 w 18"/>
                <a:gd name="T75" fmla="*/ 0 h 25"/>
                <a:gd name="T76" fmla="*/ 0 w 18"/>
                <a:gd name="T77" fmla="*/ 0 h 25"/>
                <a:gd name="T78" fmla="*/ 0 w 18"/>
                <a:gd name="T79" fmla="*/ 0 h 25"/>
                <a:gd name="T80" fmla="*/ 0 w 18"/>
                <a:gd name="T81" fmla="*/ 0 h 25"/>
                <a:gd name="T82" fmla="*/ 0 w 18"/>
                <a:gd name="T83" fmla="*/ 0 h 25"/>
                <a:gd name="T84" fmla="*/ 0 w 18"/>
                <a:gd name="T85" fmla="*/ 0 h 25"/>
                <a:gd name="T86" fmla="*/ 0 w 18"/>
                <a:gd name="T87" fmla="*/ 0 h 25"/>
                <a:gd name="T88" fmla="*/ 0 w 18"/>
                <a:gd name="T89" fmla="*/ 0 h 25"/>
                <a:gd name="T90" fmla="*/ 0 w 18"/>
                <a:gd name="T91" fmla="*/ 0 h 25"/>
                <a:gd name="T92" fmla="*/ 0 w 18"/>
                <a:gd name="T93" fmla="*/ 0 h 25"/>
                <a:gd name="T94" fmla="*/ 0 w 18"/>
                <a:gd name="T95" fmla="*/ 0 h 25"/>
                <a:gd name="T96" fmla="*/ 0 w 18"/>
                <a:gd name="T97" fmla="*/ 0 h 25"/>
                <a:gd name="T98" fmla="*/ 0 w 18"/>
                <a:gd name="T99" fmla="*/ 0 h 25"/>
                <a:gd name="T100" fmla="*/ 0 w 18"/>
                <a:gd name="T101" fmla="*/ 0 h 25"/>
                <a:gd name="T102" fmla="*/ 0 w 18"/>
                <a:gd name="T103" fmla="*/ 0 h 25"/>
                <a:gd name="T104" fmla="*/ 0 w 18"/>
                <a:gd name="T105" fmla="*/ 0 h 25"/>
                <a:gd name="T106" fmla="*/ 0 w 18"/>
                <a:gd name="T107" fmla="*/ 0 h 25"/>
                <a:gd name="T108" fmla="*/ 0 w 18"/>
                <a:gd name="T109" fmla="*/ 0 h 25"/>
                <a:gd name="T110" fmla="*/ 0 w 18"/>
                <a:gd name="T111" fmla="*/ 0 h 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8"/>
                <a:gd name="T169" fmla="*/ 0 h 25"/>
                <a:gd name="T170" fmla="*/ 18 w 18"/>
                <a:gd name="T171" fmla="*/ 25 h 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8" h="25">
                  <a:moveTo>
                    <a:pt x="17" y="1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6" name="Freeform 2005"/>
            <p:cNvSpPr>
              <a:spLocks/>
            </p:cNvSpPr>
            <p:nvPr/>
          </p:nvSpPr>
          <p:spPr bwMode="auto">
            <a:xfrm>
              <a:off x="2827" y="2349"/>
              <a:ext cx="6" cy="8"/>
            </a:xfrm>
            <a:custGeom>
              <a:avLst/>
              <a:gdLst>
                <a:gd name="T0" fmla="*/ 0 w 18"/>
                <a:gd name="T1" fmla="*/ 0 h 25"/>
                <a:gd name="T2" fmla="*/ 0 w 18"/>
                <a:gd name="T3" fmla="*/ 0 h 25"/>
                <a:gd name="T4" fmla="*/ 0 w 18"/>
                <a:gd name="T5" fmla="*/ 0 h 25"/>
                <a:gd name="T6" fmla="*/ 0 w 18"/>
                <a:gd name="T7" fmla="*/ 0 h 25"/>
                <a:gd name="T8" fmla="*/ 0 w 18"/>
                <a:gd name="T9" fmla="*/ 0 h 25"/>
                <a:gd name="T10" fmla="*/ 0 w 18"/>
                <a:gd name="T11" fmla="*/ 0 h 25"/>
                <a:gd name="T12" fmla="*/ 0 w 18"/>
                <a:gd name="T13" fmla="*/ 0 h 25"/>
                <a:gd name="T14" fmla="*/ 0 w 18"/>
                <a:gd name="T15" fmla="*/ 0 h 25"/>
                <a:gd name="T16" fmla="*/ 0 w 18"/>
                <a:gd name="T17" fmla="*/ 0 h 25"/>
                <a:gd name="T18" fmla="*/ 0 w 18"/>
                <a:gd name="T19" fmla="*/ 0 h 25"/>
                <a:gd name="T20" fmla="*/ 0 w 18"/>
                <a:gd name="T21" fmla="*/ 0 h 25"/>
                <a:gd name="T22" fmla="*/ 0 w 18"/>
                <a:gd name="T23" fmla="*/ 0 h 25"/>
                <a:gd name="T24" fmla="*/ 0 w 18"/>
                <a:gd name="T25" fmla="*/ 0 h 25"/>
                <a:gd name="T26" fmla="*/ 0 w 18"/>
                <a:gd name="T27" fmla="*/ 0 h 25"/>
                <a:gd name="T28" fmla="*/ 0 w 18"/>
                <a:gd name="T29" fmla="*/ 0 h 25"/>
                <a:gd name="T30" fmla="*/ 0 w 18"/>
                <a:gd name="T31" fmla="*/ 0 h 25"/>
                <a:gd name="T32" fmla="*/ 0 w 18"/>
                <a:gd name="T33" fmla="*/ 0 h 25"/>
                <a:gd name="T34" fmla="*/ 0 w 18"/>
                <a:gd name="T35" fmla="*/ 0 h 25"/>
                <a:gd name="T36" fmla="*/ 0 w 18"/>
                <a:gd name="T37" fmla="*/ 0 h 25"/>
                <a:gd name="T38" fmla="*/ 0 w 18"/>
                <a:gd name="T39" fmla="*/ 0 h 25"/>
                <a:gd name="T40" fmla="*/ 0 w 18"/>
                <a:gd name="T41" fmla="*/ 0 h 25"/>
                <a:gd name="T42" fmla="*/ 0 w 18"/>
                <a:gd name="T43" fmla="*/ 0 h 25"/>
                <a:gd name="T44" fmla="*/ 0 w 18"/>
                <a:gd name="T45" fmla="*/ 0 h 25"/>
                <a:gd name="T46" fmla="*/ 0 w 18"/>
                <a:gd name="T47" fmla="*/ 0 h 25"/>
                <a:gd name="T48" fmla="*/ 0 w 18"/>
                <a:gd name="T49" fmla="*/ 0 h 25"/>
                <a:gd name="T50" fmla="*/ 0 w 18"/>
                <a:gd name="T51" fmla="*/ 0 h 25"/>
                <a:gd name="T52" fmla="*/ 0 w 18"/>
                <a:gd name="T53" fmla="*/ 0 h 25"/>
                <a:gd name="T54" fmla="*/ 0 w 18"/>
                <a:gd name="T55" fmla="*/ 0 h 25"/>
                <a:gd name="T56" fmla="*/ 0 w 18"/>
                <a:gd name="T57" fmla="*/ 0 h 25"/>
                <a:gd name="T58" fmla="*/ 0 w 18"/>
                <a:gd name="T59" fmla="*/ 0 h 25"/>
                <a:gd name="T60" fmla="*/ 0 w 18"/>
                <a:gd name="T61" fmla="*/ 0 h 25"/>
                <a:gd name="T62" fmla="*/ 0 w 18"/>
                <a:gd name="T63" fmla="*/ 0 h 25"/>
                <a:gd name="T64" fmla="*/ 0 w 18"/>
                <a:gd name="T65" fmla="*/ 0 h 25"/>
                <a:gd name="T66" fmla="*/ 0 w 18"/>
                <a:gd name="T67" fmla="*/ 0 h 25"/>
                <a:gd name="T68" fmla="*/ 0 w 18"/>
                <a:gd name="T69" fmla="*/ 0 h 25"/>
                <a:gd name="T70" fmla="*/ 0 w 18"/>
                <a:gd name="T71" fmla="*/ 0 h 25"/>
                <a:gd name="T72" fmla="*/ 0 w 18"/>
                <a:gd name="T73" fmla="*/ 0 h 25"/>
                <a:gd name="T74" fmla="*/ 0 w 18"/>
                <a:gd name="T75" fmla="*/ 0 h 25"/>
                <a:gd name="T76" fmla="*/ 0 w 18"/>
                <a:gd name="T77" fmla="*/ 0 h 25"/>
                <a:gd name="T78" fmla="*/ 0 w 18"/>
                <a:gd name="T79" fmla="*/ 0 h 25"/>
                <a:gd name="T80" fmla="*/ 0 w 18"/>
                <a:gd name="T81" fmla="*/ 0 h 25"/>
                <a:gd name="T82" fmla="*/ 0 w 18"/>
                <a:gd name="T83" fmla="*/ 0 h 25"/>
                <a:gd name="T84" fmla="*/ 0 w 18"/>
                <a:gd name="T85" fmla="*/ 0 h 25"/>
                <a:gd name="T86" fmla="*/ 0 w 18"/>
                <a:gd name="T87" fmla="*/ 0 h 25"/>
                <a:gd name="T88" fmla="*/ 0 w 18"/>
                <a:gd name="T89" fmla="*/ 0 h 25"/>
                <a:gd name="T90" fmla="*/ 0 w 18"/>
                <a:gd name="T91" fmla="*/ 0 h 25"/>
                <a:gd name="T92" fmla="*/ 0 w 18"/>
                <a:gd name="T93" fmla="*/ 0 h 25"/>
                <a:gd name="T94" fmla="*/ 0 w 18"/>
                <a:gd name="T95" fmla="*/ 0 h 25"/>
                <a:gd name="T96" fmla="*/ 0 w 18"/>
                <a:gd name="T97" fmla="*/ 0 h 25"/>
                <a:gd name="T98" fmla="*/ 0 w 18"/>
                <a:gd name="T99" fmla="*/ 0 h 25"/>
                <a:gd name="T100" fmla="*/ 0 w 18"/>
                <a:gd name="T101" fmla="*/ 0 h 25"/>
                <a:gd name="T102" fmla="*/ 0 w 18"/>
                <a:gd name="T103" fmla="*/ 0 h 25"/>
                <a:gd name="T104" fmla="*/ 0 w 18"/>
                <a:gd name="T105" fmla="*/ 0 h 25"/>
                <a:gd name="T106" fmla="*/ 0 w 18"/>
                <a:gd name="T107" fmla="*/ 0 h 25"/>
                <a:gd name="T108" fmla="*/ 0 w 18"/>
                <a:gd name="T109" fmla="*/ 0 h 25"/>
                <a:gd name="T110" fmla="*/ 0 w 18"/>
                <a:gd name="T111" fmla="*/ 0 h 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8"/>
                <a:gd name="T169" fmla="*/ 0 h 25"/>
                <a:gd name="T170" fmla="*/ 18 w 18"/>
                <a:gd name="T171" fmla="*/ 25 h 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8" h="25">
                  <a:moveTo>
                    <a:pt x="17" y="1"/>
                  </a:moveTo>
                  <a:lnTo>
                    <a:pt x="13" y="6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7" name="Freeform 2006"/>
            <p:cNvSpPr>
              <a:spLocks/>
            </p:cNvSpPr>
            <p:nvPr/>
          </p:nvSpPr>
          <p:spPr bwMode="auto">
            <a:xfrm>
              <a:off x="2871" y="2307"/>
              <a:ext cx="3" cy="4"/>
            </a:xfrm>
            <a:custGeom>
              <a:avLst/>
              <a:gdLst>
                <a:gd name="T0" fmla="*/ 0 w 8"/>
                <a:gd name="T1" fmla="*/ 0 h 12"/>
                <a:gd name="T2" fmla="*/ 0 w 8"/>
                <a:gd name="T3" fmla="*/ 0 h 12"/>
                <a:gd name="T4" fmla="*/ 0 w 8"/>
                <a:gd name="T5" fmla="*/ 0 h 12"/>
                <a:gd name="T6" fmla="*/ 0 w 8"/>
                <a:gd name="T7" fmla="*/ 0 h 12"/>
                <a:gd name="T8" fmla="*/ 0 w 8"/>
                <a:gd name="T9" fmla="*/ 0 h 12"/>
                <a:gd name="T10" fmla="*/ 0 w 8"/>
                <a:gd name="T11" fmla="*/ 0 h 12"/>
                <a:gd name="T12" fmla="*/ 0 w 8"/>
                <a:gd name="T13" fmla="*/ 0 h 12"/>
                <a:gd name="T14" fmla="*/ 0 w 8"/>
                <a:gd name="T15" fmla="*/ 0 h 12"/>
                <a:gd name="T16" fmla="*/ 0 w 8"/>
                <a:gd name="T17" fmla="*/ 0 h 12"/>
                <a:gd name="T18" fmla="*/ 0 w 8"/>
                <a:gd name="T19" fmla="*/ 0 h 12"/>
                <a:gd name="T20" fmla="*/ 0 w 8"/>
                <a:gd name="T21" fmla="*/ 0 h 12"/>
                <a:gd name="T22" fmla="*/ 0 w 8"/>
                <a:gd name="T23" fmla="*/ 0 h 12"/>
                <a:gd name="T24" fmla="*/ 0 w 8"/>
                <a:gd name="T25" fmla="*/ 0 h 12"/>
                <a:gd name="T26" fmla="*/ 0 w 8"/>
                <a:gd name="T27" fmla="*/ 0 h 12"/>
                <a:gd name="T28" fmla="*/ 0 w 8"/>
                <a:gd name="T29" fmla="*/ 0 h 12"/>
                <a:gd name="T30" fmla="*/ 0 w 8"/>
                <a:gd name="T31" fmla="*/ 0 h 12"/>
                <a:gd name="T32" fmla="*/ 0 w 8"/>
                <a:gd name="T33" fmla="*/ 0 h 12"/>
                <a:gd name="T34" fmla="*/ 0 w 8"/>
                <a:gd name="T35" fmla="*/ 0 h 12"/>
                <a:gd name="T36" fmla="*/ 0 w 8"/>
                <a:gd name="T37" fmla="*/ 0 h 12"/>
                <a:gd name="T38" fmla="*/ 0 w 8"/>
                <a:gd name="T39" fmla="*/ 0 h 12"/>
                <a:gd name="T40" fmla="*/ 0 w 8"/>
                <a:gd name="T41" fmla="*/ 0 h 12"/>
                <a:gd name="T42" fmla="*/ 0 w 8"/>
                <a:gd name="T43" fmla="*/ 0 h 12"/>
                <a:gd name="T44" fmla="*/ 0 w 8"/>
                <a:gd name="T45" fmla="*/ 0 h 12"/>
                <a:gd name="T46" fmla="*/ 0 w 8"/>
                <a:gd name="T47" fmla="*/ 0 h 12"/>
                <a:gd name="T48" fmla="*/ 0 w 8"/>
                <a:gd name="T49" fmla="*/ 0 h 12"/>
                <a:gd name="T50" fmla="*/ 0 w 8"/>
                <a:gd name="T51" fmla="*/ 0 h 12"/>
                <a:gd name="T52" fmla="*/ 0 w 8"/>
                <a:gd name="T53" fmla="*/ 0 h 12"/>
                <a:gd name="T54" fmla="*/ 0 w 8"/>
                <a:gd name="T55" fmla="*/ 0 h 12"/>
                <a:gd name="T56" fmla="*/ 0 w 8"/>
                <a:gd name="T57" fmla="*/ 0 h 12"/>
                <a:gd name="T58" fmla="*/ 0 w 8"/>
                <a:gd name="T59" fmla="*/ 0 h 12"/>
                <a:gd name="T60" fmla="*/ 0 w 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"/>
                <a:gd name="T94" fmla="*/ 0 h 12"/>
                <a:gd name="T95" fmla="*/ 8 w 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" h="12">
                  <a:moveTo>
                    <a:pt x="2" y="0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8" name="Freeform 2007"/>
            <p:cNvSpPr>
              <a:spLocks/>
            </p:cNvSpPr>
            <p:nvPr/>
          </p:nvSpPr>
          <p:spPr bwMode="auto">
            <a:xfrm>
              <a:off x="2871" y="2307"/>
              <a:ext cx="3" cy="4"/>
            </a:xfrm>
            <a:custGeom>
              <a:avLst/>
              <a:gdLst>
                <a:gd name="T0" fmla="*/ 0 w 8"/>
                <a:gd name="T1" fmla="*/ 0 h 12"/>
                <a:gd name="T2" fmla="*/ 0 w 8"/>
                <a:gd name="T3" fmla="*/ 0 h 12"/>
                <a:gd name="T4" fmla="*/ 0 w 8"/>
                <a:gd name="T5" fmla="*/ 0 h 12"/>
                <a:gd name="T6" fmla="*/ 0 w 8"/>
                <a:gd name="T7" fmla="*/ 0 h 12"/>
                <a:gd name="T8" fmla="*/ 0 w 8"/>
                <a:gd name="T9" fmla="*/ 0 h 12"/>
                <a:gd name="T10" fmla="*/ 0 w 8"/>
                <a:gd name="T11" fmla="*/ 0 h 12"/>
                <a:gd name="T12" fmla="*/ 0 w 8"/>
                <a:gd name="T13" fmla="*/ 0 h 12"/>
                <a:gd name="T14" fmla="*/ 0 w 8"/>
                <a:gd name="T15" fmla="*/ 0 h 12"/>
                <a:gd name="T16" fmla="*/ 0 w 8"/>
                <a:gd name="T17" fmla="*/ 0 h 12"/>
                <a:gd name="T18" fmla="*/ 0 w 8"/>
                <a:gd name="T19" fmla="*/ 0 h 12"/>
                <a:gd name="T20" fmla="*/ 0 w 8"/>
                <a:gd name="T21" fmla="*/ 0 h 12"/>
                <a:gd name="T22" fmla="*/ 0 w 8"/>
                <a:gd name="T23" fmla="*/ 0 h 12"/>
                <a:gd name="T24" fmla="*/ 0 w 8"/>
                <a:gd name="T25" fmla="*/ 0 h 12"/>
                <a:gd name="T26" fmla="*/ 0 w 8"/>
                <a:gd name="T27" fmla="*/ 0 h 12"/>
                <a:gd name="T28" fmla="*/ 0 w 8"/>
                <a:gd name="T29" fmla="*/ 0 h 12"/>
                <a:gd name="T30" fmla="*/ 0 w 8"/>
                <a:gd name="T31" fmla="*/ 0 h 12"/>
                <a:gd name="T32" fmla="*/ 0 w 8"/>
                <a:gd name="T33" fmla="*/ 0 h 12"/>
                <a:gd name="T34" fmla="*/ 0 w 8"/>
                <a:gd name="T35" fmla="*/ 0 h 12"/>
                <a:gd name="T36" fmla="*/ 0 w 8"/>
                <a:gd name="T37" fmla="*/ 0 h 12"/>
                <a:gd name="T38" fmla="*/ 0 w 8"/>
                <a:gd name="T39" fmla="*/ 0 h 12"/>
                <a:gd name="T40" fmla="*/ 0 w 8"/>
                <a:gd name="T41" fmla="*/ 0 h 12"/>
                <a:gd name="T42" fmla="*/ 0 w 8"/>
                <a:gd name="T43" fmla="*/ 0 h 12"/>
                <a:gd name="T44" fmla="*/ 0 w 8"/>
                <a:gd name="T45" fmla="*/ 0 h 12"/>
                <a:gd name="T46" fmla="*/ 0 w 8"/>
                <a:gd name="T47" fmla="*/ 0 h 12"/>
                <a:gd name="T48" fmla="*/ 0 w 8"/>
                <a:gd name="T49" fmla="*/ 0 h 12"/>
                <a:gd name="T50" fmla="*/ 0 w 8"/>
                <a:gd name="T51" fmla="*/ 0 h 12"/>
                <a:gd name="T52" fmla="*/ 0 w 8"/>
                <a:gd name="T53" fmla="*/ 0 h 12"/>
                <a:gd name="T54" fmla="*/ 0 w 8"/>
                <a:gd name="T55" fmla="*/ 0 h 12"/>
                <a:gd name="T56" fmla="*/ 0 w 8"/>
                <a:gd name="T57" fmla="*/ 0 h 12"/>
                <a:gd name="T58" fmla="*/ 0 w 8"/>
                <a:gd name="T59" fmla="*/ 0 h 12"/>
                <a:gd name="T60" fmla="*/ 0 w 8"/>
                <a:gd name="T61" fmla="*/ 0 h 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"/>
                <a:gd name="T94" fmla="*/ 0 h 12"/>
                <a:gd name="T95" fmla="*/ 8 w 8"/>
                <a:gd name="T96" fmla="*/ 12 h 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" h="12">
                  <a:moveTo>
                    <a:pt x="2" y="0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09" name="Freeform 2008"/>
            <p:cNvSpPr>
              <a:spLocks/>
            </p:cNvSpPr>
            <p:nvPr/>
          </p:nvSpPr>
          <p:spPr bwMode="auto">
            <a:xfrm>
              <a:off x="2851" y="2171"/>
              <a:ext cx="38" cy="98"/>
            </a:xfrm>
            <a:custGeom>
              <a:avLst/>
              <a:gdLst>
                <a:gd name="T0" fmla="*/ 0 w 114"/>
                <a:gd name="T1" fmla="*/ 0 h 296"/>
                <a:gd name="T2" fmla="*/ 0 w 114"/>
                <a:gd name="T3" fmla="*/ 0 h 296"/>
                <a:gd name="T4" fmla="*/ 0 w 114"/>
                <a:gd name="T5" fmla="*/ 0 h 296"/>
                <a:gd name="T6" fmla="*/ 0 w 114"/>
                <a:gd name="T7" fmla="*/ 0 h 296"/>
                <a:gd name="T8" fmla="*/ 0 w 114"/>
                <a:gd name="T9" fmla="*/ 0 h 296"/>
                <a:gd name="T10" fmla="*/ 0 w 114"/>
                <a:gd name="T11" fmla="*/ 0 h 296"/>
                <a:gd name="T12" fmla="*/ 0 w 114"/>
                <a:gd name="T13" fmla="*/ 0 h 296"/>
                <a:gd name="T14" fmla="*/ 0 w 114"/>
                <a:gd name="T15" fmla="*/ 0 h 296"/>
                <a:gd name="T16" fmla="*/ 0 w 114"/>
                <a:gd name="T17" fmla="*/ 0 h 296"/>
                <a:gd name="T18" fmla="*/ 0 w 114"/>
                <a:gd name="T19" fmla="*/ 0 h 296"/>
                <a:gd name="T20" fmla="*/ 0 w 114"/>
                <a:gd name="T21" fmla="*/ 0 h 296"/>
                <a:gd name="T22" fmla="*/ 0 w 114"/>
                <a:gd name="T23" fmla="*/ 0 h 296"/>
                <a:gd name="T24" fmla="*/ 0 w 114"/>
                <a:gd name="T25" fmla="*/ 0 h 296"/>
                <a:gd name="T26" fmla="*/ 0 w 114"/>
                <a:gd name="T27" fmla="*/ 0 h 296"/>
                <a:gd name="T28" fmla="*/ 0 w 114"/>
                <a:gd name="T29" fmla="*/ 0 h 296"/>
                <a:gd name="T30" fmla="*/ 0 w 114"/>
                <a:gd name="T31" fmla="*/ 0 h 296"/>
                <a:gd name="T32" fmla="*/ 0 w 114"/>
                <a:gd name="T33" fmla="*/ 0 h 296"/>
                <a:gd name="T34" fmla="*/ 0 w 114"/>
                <a:gd name="T35" fmla="*/ 0 h 296"/>
                <a:gd name="T36" fmla="*/ 0 w 114"/>
                <a:gd name="T37" fmla="*/ 0 h 296"/>
                <a:gd name="T38" fmla="*/ 0 w 114"/>
                <a:gd name="T39" fmla="*/ 0 h 296"/>
                <a:gd name="T40" fmla="*/ 0 w 114"/>
                <a:gd name="T41" fmla="*/ 0 h 296"/>
                <a:gd name="T42" fmla="*/ 0 w 114"/>
                <a:gd name="T43" fmla="*/ 0 h 296"/>
                <a:gd name="T44" fmla="*/ 0 w 114"/>
                <a:gd name="T45" fmla="*/ 0 h 296"/>
                <a:gd name="T46" fmla="*/ 0 w 114"/>
                <a:gd name="T47" fmla="*/ 0 h 296"/>
                <a:gd name="T48" fmla="*/ 0 w 114"/>
                <a:gd name="T49" fmla="*/ 0 h 296"/>
                <a:gd name="T50" fmla="*/ 0 w 114"/>
                <a:gd name="T51" fmla="*/ 0 h 296"/>
                <a:gd name="T52" fmla="*/ 0 w 114"/>
                <a:gd name="T53" fmla="*/ 0 h 296"/>
                <a:gd name="T54" fmla="*/ 0 w 114"/>
                <a:gd name="T55" fmla="*/ 0 h 296"/>
                <a:gd name="T56" fmla="*/ 0 w 114"/>
                <a:gd name="T57" fmla="*/ 0 h 296"/>
                <a:gd name="T58" fmla="*/ 0 w 114"/>
                <a:gd name="T59" fmla="*/ 0 h 296"/>
                <a:gd name="T60" fmla="*/ 0 w 114"/>
                <a:gd name="T61" fmla="*/ 0 h 296"/>
                <a:gd name="T62" fmla="*/ 0 w 114"/>
                <a:gd name="T63" fmla="*/ 0 h 296"/>
                <a:gd name="T64" fmla="*/ 0 w 114"/>
                <a:gd name="T65" fmla="*/ 0 h 296"/>
                <a:gd name="T66" fmla="*/ 0 w 114"/>
                <a:gd name="T67" fmla="*/ 0 h 296"/>
                <a:gd name="T68" fmla="*/ 0 w 114"/>
                <a:gd name="T69" fmla="*/ 0 h 296"/>
                <a:gd name="T70" fmla="*/ 0 w 114"/>
                <a:gd name="T71" fmla="*/ 0 h 296"/>
                <a:gd name="T72" fmla="*/ 0 w 114"/>
                <a:gd name="T73" fmla="*/ 0 h 296"/>
                <a:gd name="T74" fmla="*/ 0 w 114"/>
                <a:gd name="T75" fmla="*/ 0 h 296"/>
                <a:gd name="T76" fmla="*/ 0 w 114"/>
                <a:gd name="T77" fmla="*/ 0 h 296"/>
                <a:gd name="T78" fmla="*/ 0 w 114"/>
                <a:gd name="T79" fmla="*/ 0 h 296"/>
                <a:gd name="T80" fmla="*/ 0 w 114"/>
                <a:gd name="T81" fmla="*/ 0 h 296"/>
                <a:gd name="T82" fmla="*/ 0 w 114"/>
                <a:gd name="T83" fmla="*/ 0 h 296"/>
                <a:gd name="T84" fmla="*/ 0 w 114"/>
                <a:gd name="T85" fmla="*/ 0 h 296"/>
                <a:gd name="T86" fmla="*/ 0 w 114"/>
                <a:gd name="T87" fmla="*/ 0 h 296"/>
                <a:gd name="T88" fmla="*/ 0 w 114"/>
                <a:gd name="T89" fmla="*/ 0 h 296"/>
                <a:gd name="T90" fmla="*/ 0 w 114"/>
                <a:gd name="T91" fmla="*/ 0 h 296"/>
                <a:gd name="T92" fmla="*/ 0 w 114"/>
                <a:gd name="T93" fmla="*/ 0 h 296"/>
                <a:gd name="T94" fmla="*/ 0 w 114"/>
                <a:gd name="T95" fmla="*/ 0 h 296"/>
                <a:gd name="T96" fmla="*/ 0 w 114"/>
                <a:gd name="T97" fmla="*/ 0 h 296"/>
                <a:gd name="T98" fmla="*/ 0 w 114"/>
                <a:gd name="T99" fmla="*/ 0 h 296"/>
                <a:gd name="T100" fmla="*/ 0 w 114"/>
                <a:gd name="T101" fmla="*/ 0 h 296"/>
                <a:gd name="T102" fmla="*/ 0 w 114"/>
                <a:gd name="T103" fmla="*/ 0 h 29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4"/>
                <a:gd name="T157" fmla="*/ 0 h 296"/>
                <a:gd name="T158" fmla="*/ 114 w 114"/>
                <a:gd name="T159" fmla="*/ 296 h 29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4" h="296">
                  <a:moveTo>
                    <a:pt x="93" y="0"/>
                  </a:moveTo>
                  <a:lnTo>
                    <a:pt x="82" y="6"/>
                  </a:lnTo>
                  <a:lnTo>
                    <a:pt x="73" y="15"/>
                  </a:lnTo>
                  <a:lnTo>
                    <a:pt x="68" y="18"/>
                  </a:lnTo>
                  <a:lnTo>
                    <a:pt x="64" y="21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4" y="33"/>
                  </a:lnTo>
                  <a:lnTo>
                    <a:pt x="42" y="37"/>
                  </a:lnTo>
                  <a:lnTo>
                    <a:pt x="41" y="4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6"/>
                  </a:lnTo>
                  <a:lnTo>
                    <a:pt x="35" y="64"/>
                  </a:lnTo>
                  <a:lnTo>
                    <a:pt x="29" y="71"/>
                  </a:lnTo>
                  <a:lnTo>
                    <a:pt x="26" y="80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6" y="108"/>
                  </a:lnTo>
                  <a:lnTo>
                    <a:pt x="16" y="114"/>
                  </a:lnTo>
                  <a:lnTo>
                    <a:pt x="9" y="126"/>
                  </a:lnTo>
                  <a:lnTo>
                    <a:pt x="2" y="134"/>
                  </a:lnTo>
                  <a:lnTo>
                    <a:pt x="0" y="151"/>
                  </a:lnTo>
                  <a:lnTo>
                    <a:pt x="2" y="169"/>
                  </a:lnTo>
                  <a:lnTo>
                    <a:pt x="7" y="178"/>
                  </a:lnTo>
                  <a:lnTo>
                    <a:pt x="10" y="185"/>
                  </a:lnTo>
                  <a:lnTo>
                    <a:pt x="15" y="193"/>
                  </a:lnTo>
                  <a:lnTo>
                    <a:pt x="21" y="200"/>
                  </a:lnTo>
                  <a:lnTo>
                    <a:pt x="24" y="211"/>
                  </a:lnTo>
                  <a:lnTo>
                    <a:pt x="25" y="220"/>
                  </a:lnTo>
                  <a:lnTo>
                    <a:pt x="26" y="230"/>
                  </a:lnTo>
                  <a:lnTo>
                    <a:pt x="26" y="242"/>
                  </a:lnTo>
                  <a:lnTo>
                    <a:pt x="25" y="252"/>
                  </a:lnTo>
                  <a:lnTo>
                    <a:pt x="22" y="261"/>
                  </a:lnTo>
                  <a:lnTo>
                    <a:pt x="19" y="268"/>
                  </a:lnTo>
                  <a:lnTo>
                    <a:pt x="15" y="275"/>
                  </a:lnTo>
                  <a:lnTo>
                    <a:pt x="15" y="279"/>
                  </a:lnTo>
                  <a:lnTo>
                    <a:pt x="15" y="283"/>
                  </a:lnTo>
                  <a:lnTo>
                    <a:pt x="16" y="286"/>
                  </a:lnTo>
                  <a:lnTo>
                    <a:pt x="19" y="290"/>
                  </a:lnTo>
                  <a:lnTo>
                    <a:pt x="25" y="295"/>
                  </a:lnTo>
                  <a:lnTo>
                    <a:pt x="30" y="296"/>
                  </a:lnTo>
                  <a:lnTo>
                    <a:pt x="35" y="296"/>
                  </a:lnTo>
                  <a:lnTo>
                    <a:pt x="41" y="295"/>
                  </a:lnTo>
                  <a:lnTo>
                    <a:pt x="46" y="294"/>
                  </a:lnTo>
                  <a:lnTo>
                    <a:pt x="51" y="290"/>
                  </a:lnTo>
                  <a:lnTo>
                    <a:pt x="55" y="286"/>
                  </a:lnTo>
                  <a:lnTo>
                    <a:pt x="59" y="283"/>
                  </a:lnTo>
                  <a:lnTo>
                    <a:pt x="64" y="279"/>
                  </a:lnTo>
                  <a:lnTo>
                    <a:pt x="69" y="277"/>
                  </a:lnTo>
                  <a:lnTo>
                    <a:pt x="77" y="262"/>
                  </a:lnTo>
                  <a:lnTo>
                    <a:pt x="84" y="249"/>
                  </a:lnTo>
                  <a:lnTo>
                    <a:pt x="91" y="245"/>
                  </a:lnTo>
                  <a:lnTo>
                    <a:pt x="98" y="241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7" y="239"/>
                  </a:lnTo>
                  <a:lnTo>
                    <a:pt x="111" y="238"/>
                  </a:lnTo>
                  <a:lnTo>
                    <a:pt x="113" y="236"/>
                  </a:lnTo>
                  <a:lnTo>
                    <a:pt x="114" y="234"/>
                  </a:lnTo>
                  <a:lnTo>
                    <a:pt x="114" y="220"/>
                  </a:lnTo>
                  <a:lnTo>
                    <a:pt x="113" y="208"/>
                  </a:lnTo>
                  <a:lnTo>
                    <a:pt x="107" y="202"/>
                  </a:lnTo>
                  <a:lnTo>
                    <a:pt x="102" y="197"/>
                  </a:lnTo>
                  <a:lnTo>
                    <a:pt x="100" y="196"/>
                  </a:lnTo>
                  <a:lnTo>
                    <a:pt x="100" y="195"/>
                  </a:lnTo>
                  <a:lnTo>
                    <a:pt x="101" y="193"/>
                  </a:lnTo>
                  <a:lnTo>
                    <a:pt x="102" y="193"/>
                  </a:lnTo>
                  <a:lnTo>
                    <a:pt x="104" y="192"/>
                  </a:lnTo>
                  <a:lnTo>
                    <a:pt x="107" y="191"/>
                  </a:lnTo>
                  <a:lnTo>
                    <a:pt x="111" y="189"/>
                  </a:lnTo>
                  <a:lnTo>
                    <a:pt x="113" y="186"/>
                  </a:lnTo>
                  <a:lnTo>
                    <a:pt x="114" y="184"/>
                  </a:lnTo>
                  <a:lnTo>
                    <a:pt x="114" y="179"/>
                  </a:lnTo>
                  <a:lnTo>
                    <a:pt x="114" y="175"/>
                  </a:lnTo>
                  <a:lnTo>
                    <a:pt x="113" y="170"/>
                  </a:lnTo>
                  <a:lnTo>
                    <a:pt x="112" y="167"/>
                  </a:lnTo>
                  <a:lnTo>
                    <a:pt x="109" y="163"/>
                  </a:lnTo>
                  <a:lnTo>
                    <a:pt x="109" y="151"/>
                  </a:lnTo>
                  <a:lnTo>
                    <a:pt x="109" y="140"/>
                  </a:lnTo>
                  <a:lnTo>
                    <a:pt x="109" y="127"/>
                  </a:lnTo>
                  <a:lnTo>
                    <a:pt x="109" y="114"/>
                  </a:lnTo>
                  <a:lnTo>
                    <a:pt x="108" y="111"/>
                  </a:lnTo>
                  <a:lnTo>
                    <a:pt x="106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4"/>
                  </a:lnTo>
                  <a:lnTo>
                    <a:pt x="106" y="103"/>
                  </a:lnTo>
                  <a:lnTo>
                    <a:pt x="109" y="98"/>
                  </a:lnTo>
                  <a:lnTo>
                    <a:pt x="113" y="94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4" y="83"/>
                  </a:lnTo>
                  <a:lnTo>
                    <a:pt x="111" y="78"/>
                  </a:lnTo>
                  <a:lnTo>
                    <a:pt x="107" y="74"/>
                  </a:lnTo>
                  <a:lnTo>
                    <a:pt x="102" y="67"/>
                  </a:lnTo>
                  <a:lnTo>
                    <a:pt x="98" y="61"/>
                  </a:lnTo>
                  <a:lnTo>
                    <a:pt x="97" y="54"/>
                  </a:lnTo>
                  <a:lnTo>
                    <a:pt x="101" y="38"/>
                  </a:lnTo>
                  <a:lnTo>
                    <a:pt x="103" y="23"/>
                  </a:lnTo>
                  <a:lnTo>
                    <a:pt x="103" y="18"/>
                  </a:lnTo>
                  <a:lnTo>
                    <a:pt x="100" y="11"/>
                  </a:lnTo>
                  <a:lnTo>
                    <a:pt x="96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0" name="Freeform 2009"/>
            <p:cNvSpPr>
              <a:spLocks/>
            </p:cNvSpPr>
            <p:nvPr/>
          </p:nvSpPr>
          <p:spPr bwMode="auto">
            <a:xfrm>
              <a:off x="2851" y="2171"/>
              <a:ext cx="38" cy="98"/>
            </a:xfrm>
            <a:custGeom>
              <a:avLst/>
              <a:gdLst>
                <a:gd name="T0" fmla="*/ 0 w 114"/>
                <a:gd name="T1" fmla="*/ 0 h 296"/>
                <a:gd name="T2" fmla="*/ 0 w 114"/>
                <a:gd name="T3" fmla="*/ 0 h 296"/>
                <a:gd name="T4" fmla="*/ 0 w 114"/>
                <a:gd name="T5" fmla="*/ 0 h 296"/>
                <a:gd name="T6" fmla="*/ 0 w 114"/>
                <a:gd name="T7" fmla="*/ 0 h 296"/>
                <a:gd name="T8" fmla="*/ 0 w 114"/>
                <a:gd name="T9" fmla="*/ 0 h 296"/>
                <a:gd name="T10" fmla="*/ 0 w 114"/>
                <a:gd name="T11" fmla="*/ 0 h 296"/>
                <a:gd name="T12" fmla="*/ 0 w 114"/>
                <a:gd name="T13" fmla="*/ 0 h 296"/>
                <a:gd name="T14" fmla="*/ 0 w 114"/>
                <a:gd name="T15" fmla="*/ 0 h 296"/>
                <a:gd name="T16" fmla="*/ 0 w 114"/>
                <a:gd name="T17" fmla="*/ 0 h 296"/>
                <a:gd name="T18" fmla="*/ 0 w 114"/>
                <a:gd name="T19" fmla="*/ 0 h 296"/>
                <a:gd name="T20" fmla="*/ 0 w 114"/>
                <a:gd name="T21" fmla="*/ 0 h 296"/>
                <a:gd name="T22" fmla="*/ 0 w 114"/>
                <a:gd name="T23" fmla="*/ 0 h 296"/>
                <a:gd name="T24" fmla="*/ 0 w 114"/>
                <a:gd name="T25" fmla="*/ 0 h 296"/>
                <a:gd name="T26" fmla="*/ 0 w 114"/>
                <a:gd name="T27" fmla="*/ 0 h 296"/>
                <a:gd name="T28" fmla="*/ 0 w 114"/>
                <a:gd name="T29" fmla="*/ 0 h 296"/>
                <a:gd name="T30" fmla="*/ 0 w 114"/>
                <a:gd name="T31" fmla="*/ 0 h 296"/>
                <a:gd name="T32" fmla="*/ 0 w 114"/>
                <a:gd name="T33" fmla="*/ 0 h 296"/>
                <a:gd name="T34" fmla="*/ 0 w 114"/>
                <a:gd name="T35" fmla="*/ 0 h 296"/>
                <a:gd name="T36" fmla="*/ 0 w 114"/>
                <a:gd name="T37" fmla="*/ 0 h 296"/>
                <a:gd name="T38" fmla="*/ 0 w 114"/>
                <a:gd name="T39" fmla="*/ 0 h 296"/>
                <a:gd name="T40" fmla="*/ 0 w 114"/>
                <a:gd name="T41" fmla="*/ 0 h 296"/>
                <a:gd name="T42" fmla="*/ 0 w 114"/>
                <a:gd name="T43" fmla="*/ 0 h 296"/>
                <a:gd name="T44" fmla="*/ 0 w 114"/>
                <a:gd name="T45" fmla="*/ 0 h 296"/>
                <a:gd name="T46" fmla="*/ 0 w 114"/>
                <a:gd name="T47" fmla="*/ 0 h 296"/>
                <a:gd name="T48" fmla="*/ 0 w 114"/>
                <a:gd name="T49" fmla="*/ 0 h 296"/>
                <a:gd name="T50" fmla="*/ 0 w 114"/>
                <a:gd name="T51" fmla="*/ 0 h 296"/>
                <a:gd name="T52" fmla="*/ 0 w 114"/>
                <a:gd name="T53" fmla="*/ 0 h 296"/>
                <a:gd name="T54" fmla="*/ 0 w 114"/>
                <a:gd name="T55" fmla="*/ 0 h 296"/>
                <a:gd name="T56" fmla="*/ 0 w 114"/>
                <a:gd name="T57" fmla="*/ 0 h 296"/>
                <a:gd name="T58" fmla="*/ 0 w 114"/>
                <a:gd name="T59" fmla="*/ 0 h 296"/>
                <a:gd name="T60" fmla="*/ 0 w 114"/>
                <a:gd name="T61" fmla="*/ 0 h 296"/>
                <a:gd name="T62" fmla="*/ 0 w 114"/>
                <a:gd name="T63" fmla="*/ 0 h 296"/>
                <a:gd name="T64" fmla="*/ 0 w 114"/>
                <a:gd name="T65" fmla="*/ 0 h 296"/>
                <a:gd name="T66" fmla="*/ 0 w 114"/>
                <a:gd name="T67" fmla="*/ 0 h 296"/>
                <a:gd name="T68" fmla="*/ 0 w 114"/>
                <a:gd name="T69" fmla="*/ 0 h 296"/>
                <a:gd name="T70" fmla="*/ 0 w 114"/>
                <a:gd name="T71" fmla="*/ 0 h 296"/>
                <a:gd name="T72" fmla="*/ 0 w 114"/>
                <a:gd name="T73" fmla="*/ 0 h 296"/>
                <a:gd name="T74" fmla="*/ 0 w 114"/>
                <a:gd name="T75" fmla="*/ 0 h 296"/>
                <a:gd name="T76" fmla="*/ 0 w 114"/>
                <a:gd name="T77" fmla="*/ 0 h 296"/>
                <a:gd name="T78" fmla="*/ 0 w 114"/>
                <a:gd name="T79" fmla="*/ 0 h 296"/>
                <a:gd name="T80" fmla="*/ 0 w 114"/>
                <a:gd name="T81" fmla="*/ 0 h 296"/>
                <a:gd name="T82" fmla="*/ 0 w 114"/>
                <a:gd name="T83" fmla="*/ 0 h 296"/>
                <a:gd name="T84" fmla="*/ 0 w 114"/>
                <a:gd name="T85" fmla="*/ 0 h 296"/>
                <a:gd name="T86" fmla="*/ 0 w 114"/>
                <a:gd name="T87" fmla="*/ 0 h 296"/>
                <a:gd name="T88" fmla="*/ 0 w 114"/>
                <a:gd name="T89" fmla="*/ 0 h 296"/>
                <a:gd name="T90" fmla="*/ 0 w 114"/>
                <a:gd name="T91" fmla="*/ 0 h 296"/>
                <a:gd name="T92" fmla="*/ 0 w 114"/>
                <a:gd name="T93" fmla="*/ 0 h 296"/>
                <a:gd name="T94" fmla="*/ 0 w 114"/>
                <a:gd name="T95" fmla="*/ 0 h 296"/>
                <a:gd name="T96" fmla="*/ 0 w 114"/>
                <a:gd name="T97" fmla="*/ 0 h 296"/>
                <a:gd name="T98" fmla="*/ 0 w 114"/>
                <a:gd name="T99" fmla="*/ 0 h 296"/>
                <a:gd name="T100" fmla="*/ 0 w 114"/>
                <a:gd name="T101" fmla="*/ 0 h 296"/>
                <a:gd name="T102" fmla="*/ 0 w 114"/>
                <a:gd name="T103" fmla="*/ 0 h 29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4"/>
                <a:gd name="T157" fmla="*/ 0 h 296"/>
                <a:gd name="T158" fmla="*/ 114 w 114"/>
                <a:gd name="T159" fmla="*/ 296 h 29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4" h="296">
                  <a:moveTo>
                    <a:pt x="93" y="0"/>
                  </a:moveTo>
                  <a:lnTo>
                    <a:pt x="82" y="6"/>
                  </a:lnTo>
                  <a:lnTo>
                    <a:pt x="73" y="15"/>
                  </a:lnTo>
                  <a:lnTo>
                    <a:pt x="68" y="18"/>
                  </a:lnTo>
                  <a:lnTo>
                    <a:pt x="64" y="21"/>
                  </a:lnTo>
                  <a:lnTo>
                    <a:pt x="57" y="26"/>
                  </a:lnTo>
                  <a:lnTo>
                    <a:pt x="49" y="28"/>
                  </a:lnTo>
                  <a:lnTo>
                    <a:pt x="44" y="33"/>
                  </a:lnTo>
                  <a:lnTo>
                    <a:pt x="42" y="37"/>
                  </a:lnTo>
                  <a:lnTo>
                    <a:pt x="41" y="4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6"/>
                  </a:lnTo>
                  <a:lnTo>
                    <a:pt x="35" y="64"/>
                  </a:lnTo>
                  <a:lnTo>
                    <a:pt x="29" y="71"/>
                  </a:lnTo>
                  <a:lnTo>
                    <a:pt x="26" y="80"/>
                  </a:lnTo>
                  <a:lnTo>
                    <a:pt x="25" y="88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6" y="108"/>
                  </a:lnTo>
                  <a:lnTo>
                    <a:pt x="16" y="114"/>
                  </a:lnTo>
                  <a:lnTo>
                    <a:pt x="9" y="126"/>
                  </a:lnTo>
                  <a:lnTo>
                    <a:pt x="2" y="134"/>
                  </a:lnTo>
                  <a:lnTo>
                    <a:pt x="0" y="151"/>
                  </a:lnTo>
                  <a:lnTo>
                    <a:pt x="2" y="169"/>
                  </a:lnTo>
                  <a:lnTo>
                    <a:pt x="7" y="178"/>
                  </a:lnTo>
                  <a:lnTo>
                    <a:pt x="10" y="185"/>
                  </a:lnTo>
                  <a:lnTo>
                    <a:pt x="15" y="193"/>
                  </a:lnTo>
                  <a:lnTo>
                    <a:pt x="21" y="200"/>
                  </a:lnTo>
                  <a:lnTo>
                    <a:pt x="24" y="211"/>
                  </a:lnTo>
                  <a:lnTo>
                    <a:pt x="25" y="220"/>
                  </a:lnTo>
                  <a:lnTo>
                    <a:pt x="26" y="230"/>
                  </a:lnTo>
                  <a:lnTo>
                    <a:pt x="26" y="242"/>
                  </a:lnTo>
                  <a:lnTo>
                    <a:pt x="25" y="252"/>
                  </a:lnTo>
                  <a:lnTo>
                    <a:pt x="22" y="261"/>
                  </a:lnTo>
                  <a:lnTo>
                    <a:pt x="19" y="268"/>
                  </a:lnTo>
                  <a:lnTo>
                    <a:pt x="15" y="275"/>
                  </a:lnTo>
                  <a:lnTo>
                    <a:pt x="15" y="279"/>
                  </a:lnTo>
                  <a:lnTo>
                    <a:pt x="15" y="283"/>
                  </a:lnTo>
                  <a:lnTo>
                    <a:pt x="16" y="286"/>
                  </a:lnTo>
                  <a:lnTo>
                    <a:pt x="19" y="290"/>
                  </a:lnTo>
                  <a:lnTo>
                    <a:pt x="25" y="295"/>
                  </a:lnTo>
                  <a:lnTo>
                    <a:pt x="30" y="296"/>
                  </a:lnTo>
                  <a:lnTo>
                    <a:pt x="35" y="296"/>
                  </a:lnTo>
                  <a:lnTo>
                    <a:pt x="41" y="295"/>
                  </a:lnTo>
                  <a:lnTo>
                    <a:pt x="46" y="294"/>
                  </a:lnTo>
                  <a:lnTo>
                    <a:pt x="51" y="290"/>
                  </a:lnTo>
                  <a:lnTo>
                    <a:pt x="55" y="286"/>
                  </a:lnTo>
                  <a:lnTo>
                    <a:pt x="59" y="283"/>
                  </a:lnTo>
                  <a:lnTo>
                    <a:pt x="64" y="279"/>
                  </a:lnTo>
                  <a:lnTo>
                    <a:pt x="69" y="277"/>
                  </a:lnTo>
                  <a:lnTo>
                    <a:pt x="77" y="262"/>
                  </a:lnTo>
                  <a:lnTo>
                    <a:pt x="84" y="249"/>
                  </a:lnTo>
                  <a:lnTo>
                    <a:pt x="91" y="245"/>
                  </a:lnTo>
                  <a:lnTo>
                    <a:pt x="98" y="241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7" y="239"/>
                  </a:lnTo>
                  <a:lnTo>
                    <a:pt x="111" y="238"/>
                  </a:lnTo>
                  <a:lnTo>
                    <a:pt x="113" y="236"/>
                  </a:lnTo>
                  <a:lnTo>
                    <a:pt x="114" y="234"/>
                  </a:lnTo>
                  <a:lnTo>
                    <a:pt x="114" y="220"/>
                  </a:lnTo>
                  <a:lnTo>
                    <a:pt x="113" y="208"/>
                  </a:lnTo>
                  <a:lnTo>
                    <a:pt x="107" y="202"/>
                  </a:lnTo>
                  <a:lnTo>
                    <a:pt x="102" y="197"/>
                  </a:lnTo>
                  <a:lnTo>
                    <a:pt x="100" y="196"/>
                  </a:lnTo>
                  <a:lnTo>
                    <a:pt x="100" y="195"/>
                  </a:lnTo>
                  <a:lnTo>
                    <a:pt x="101" y="193"/>
                  </a:lnTo>
                  <a:lnTo>
                    <a:pt x="102" y="193"/>
                  </a:lnTo>
                  <a:lnTo>
                    <a:pt x="104" y="192"/>
                  </a:lnTo>
                  <a:lnTo>
                    <a:pt x="107" y="191"/>
                  </a:lnTo>
                  <a:lnTo>
                    <a:pt x="111" y="189"/>
                  </a:lnTo>
                  <a:lnTo>
                    <a:pt x="113" y="186"/>
                  </a:lnTo>
                  <a:lnTo>
                    <a:pt x="114" y="184"/>
                  </a:lnTo>
                  <a:lnTo>
                    <a:pt x="114" y="179"/>
                  </a:lnTo>
                  <a:lnTo>
                    <a:pt x="114" y="175"/>
                  </a:lnTo>
                  <a:lnTo>
                    <a:pt x="113" y="170"/>
                  </a:lnTo>
                  <a:lnTo>
                    <a:pt x="112" y="167"/>
                  </a:lnTo>
                  <a:lnTo>
                    <a:pt x="109" y="163"/>
                  </a:lnTo>
                  <a:lnTo>
                    <a:pt x="109" y="151"/>
                  </a:lnTo>
                  <a:lnTo>
                    <a:pt x="109" y="140"/>
                  </a:lnTo>
                  <a:lnTo>
                    <a:pt x="109" y="127"/>
                  </a:lnTo>
                  <a:lnTo>
                    <a:pt x="109" y="114"/>
                  </a:lnTo>
                  <a:lnTo>
                    <a:pt x="108" y="111"/>
                  </a:lnTo>
                  <a:lnTo>
                    <a:pt x="106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4"/>
                  </a:lnTo>
                  <a:lnTo>
                    <a:pt x="106" y="103"/>
                  </a:lnTo>
                  <a:lnTo>
                    <a:pt x="109" y="98"/>
                  </a:lnTo>
                  <a:lnTo>
                    <a:pt x="113" y="94"/>
                  </a:lnTo>
                  <a:lnTo>
                    <a:pt x="114" y="91"/>
                  </a:lnTo>
                  <a:lnTo>
                    <a:pt x="114" y="88"/>
                  </a:lnTo>
                  <a:lnTo>
                    <a:pt x="114" y="83"/>
                  </a:lnTo>
                  <a:lnTo>
                    <a:pt x="111" y="78"/>
                  </a:lnTo>
                  <a:lnTo>
                    <a:pt x="107" y="74"/>
                  </a:lnTo>
                  <a:lnTo>
                    <a:pt x="102" y="67"/>
                  </a:lnTo>
                  <a:lnTo>
                    <a:pt x="98" y="61"/>
                  </a:lnTo>
                  <a:lnTo>
                    <a:pt x="97" y="54"/>
                  </a:lnTo>
                  <a:lnTo>
                    <a:pt x="101" y="38"/>
                  </a:lnTo>
                  <a:lnTo>
                    <a:pt x="103" y="23"/>
                  </a:lnTo>
                  <a:lnTo>
                    <a:pt x="103" y="18"/>
                  </a:lnTo>
                  <a:lnTo>
                    <a:pt x="100" y="11"/>
                  </a:lnTo>
                  <a:lnTo>
                    <a:pt x="96" y="3"/>
                  </a:lnTo>
                  <a:lnTo>
                    <a:pt x="9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1" name="Freeform 2010"/>
            <p:cNvSpPr>
              <a:spLocks/>
            </p:cNvSpPr>
            <p:nvPr/>
          </p:nvSpPr>
          <p:spPr bwMode="auto">
            <a:xfrm>
              <a:off x="2889" y="2188"/>
              <a:ext cx="13" cy="35"/>
            </a:xfrm>
            <a:custGeom>
              <a:avLst/>
              <a:gdLst>
                <a:gd name="T0" fmla="*/ 0 w 38"/>
                <a:gd name="T1" fmla="*/ 0 h 104"/>
                <a:gd name="T2" fmla="*/ 0 w 38"/>
                <a:gd name="T3" fmla="*/ 0 h 104"/>
                <a:gd name="T4" fmla="*/ 0 w 38"/>
                <a:gd name="T5" fmla="*/ 0 h 104"/>
                <a:gd name="T6" fmla="*/ 0 w 38"/>
                <a:gd name="T7" fmla="*/ 0 h 104"/>
                <a:gd name="T8" fmla="*/ 0 w 38"/>
                <a:gd name="T9" fmla="*/ 0 h 104"/>
                <a:gd name="T10" fmla="*/ 0 w 38"/>
                <a:gd name="T11" fmla="*/ 0 h 104"/>
                <a:gd name="T12" fmla="*/ 0 w 38"/>
                <a:gd name="T13" fmla="*/ 0 h 104"/>
                <a:gd name="T14" fmla="*/ 0 w 38"/>
                <a:gd name="T15" fmla="*/ 0 h 104"/>
                <a:gd name="T16" fmla="*/ 0 w 38"/>
                <a:gd name="T17" fmla="*/ 0 h 104"/>
                <a:gd name="T18" fmla="*/ 0 w 38"/>
                <a:gd name="T19" fmla="*/ 0 h 104"/>
                <a:gd name="T20" fmla="*/ 0 w 38"/>
                <a:gd name="T21" fmla="*/ 0 h 104"/>
                <a:gd name="T22" fmla="*/ 0 w 38"/>
                <a:gd name="T23" fmla="*/ 0 h 104"/>
                <a:gd name="T24" fmla="*/ 0 w 38"/>
                <a:gd name="T25" fmla="*/ 0 h 104"/>
                <a:gd name="T26" fmla="*/ 0 w 38"/>
                <a:gd name="T27" fmla="*/ 0 h 104"/>
                <a:gd name="T28" fmla="*/ 0 w 38"/>
                <a:gd name="T29" fmla="*/ 0 h 104"/>
                <a:gd name="T30" fmla="*/ 0 w 38"/>
                <a:gd name="T31" fmla="*/ 0 h 104"/>
                <a:gd name="T32" fmla="*/ 0 w 38"/>
                <a:gd name="T33" fmla="*/ 0 h 104"/>
                <a:gd name="T34" fmla="*/ 0 w 38"/>
                <a:gd name="T35" fmla="*/ 0 h 104"/>
                <a:gd name="T36" fmla="*/ 0 w 38"/>
                <a:gd name="T37" fmla="*/ 0 h 104"/>
                <a:gd name="T38" fmla="*/ 0 w 38"/>
                <a:gd name="T39" fmla="*/ 0 h 104"/>
                <a:gd name="T40" fmla="*/ 0 w 38"/>
                <a:gd name="T41" fmla="*/ 0 h 104"/>
                <a:gd name="T42" fmla="*/ 0 w 38"/>
                <a:gd name="T43" fmla="*/ 0 h 104"/>
                <a:gd name="T44" fmla="*/ 0 w 38"/>
                <a:gd name="T45" fmla="*/ 0 h 104"/>
                <a:gd name="T46" fmla="*/ 0 w 38"/>
                <a:gd name="T47" fmla="*/ 0 h 104"/>
                <a:gd name="T48" fmla="*/ 0 w 38"/>
                <a:gd name="T49" fmla="*/ 0 h 104"/>
                <a:gd name="T50" fmla="*/ 0 w 38"/>
                <a:gd name="T51" fmla="*/ 0 h 104"/>
                <a:gd name="T52" fmla="*/ 0 w 38"/>
                <a:gd name="T53" fmla="*/ 0 h 104"/>
                <a:gd name="T54" fmla="*/ 0 w 38"/>
                <a:gd name="T55" fmla="*/ 0 h 104"/>
                <a:gd name="T56" fmla="*/ 0 w 38"/>
                <a:gd name="T57" fmla="*/ 0 h 104"/>
                <a:gd name="T58" fmla="*/ 0 w 38"/>
                <a:gd name="T59" fmla="*/ 0 h 104"/>
                <a:gd name="T60" fmla="*/ 0 w 38"/>
                <a:gd name="T61" fmla="*/ 0 h 104"/>
                <a:gd name="T62" fmla="*/ 0 w 38"/>
                <a:gd name="T63" fmla="*/ 0 h 104"/>
                <a:gd name="T64" fmla="*/ 0 w 38"/>
                <a:gd name="T65" fmla="*/ 0 h 104"/>
                <a:gd name="T66" fmla="*/ 0 w 38"/>
                <a:gd name="T67" fmla="*/ 0 h 104"/>
                <a:gd name="T68" fmla="*/ 0 w 38"/>
                <a:gd name="T69" fmla="*/ 0 h 104"/>
                <a:gd name="T70" fmla="*/ 0 w 38"/>
                <a:gd name="T71" fmla="*/ 0 h 104"/>
                <a:gd name="T72" fmla="*/ 0 w 38"/>
                <a:gd name="T73" fmla="*/ 0 h 104"/>
                <a:gd name="T74" fmla="*/ 0 w 38"/>
                <a:gd name="T75" fmla="*/ 0 h 104"/>
                <a:gd name="T76" fmla="*/ 0 w 38"/>
                <a:gd name="T77" fmla="*/ 0 h 1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8"/>
                <a:gd name="T118" fmla="*/ 0 h 104"/>
                <a:gd name="T119" fmla="*/ 38 w 38"/>
                <a:gd name="T120" fmla="*/ 104 h 1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8" h="104">
                  <a:moveTo>
                    <a:pt x="35" y="1"/>
                  </a:moveTo>
                  <a:lnTo>
                    <a:pt x="29" y="9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9"/>
                  </a:lnTo>
                  <a:lnTo>
                    <a:pt x="16" y="31"/>
                  </a:lnTo>
                  <a:lnTo>
                    <a:pt x="13" y="34"/>
                  </a:lnTo>
                  <a:lnTo>
                    <a:pt x="9" y="36"/>
                  </a:lnTo>
                  <a:lnTo>
                    <a:pt x="5" y="39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2" y="68"/>
                  </a:lnTo>
                  <a:lnTo>
                    <a:pt x="3" y="73"/>
                  </a:lnTo>
                  <a:lnTo>
                    <a:pt x="4" y="79"/>
                  </a:lnTo>
                  <a:lnTo>
                    <a:pt x="7" y="84"/>
                  </a:lnTo>
                  <a:lnTo>
                    <a:pt x="13" y="94"/>
                  </a:lnTo>
                  <a:lnTo>
                    <a:pt x="19" y="101"/>
                  </a:lnTo>
                  <a:lnTo>
                    <a:pt x="20" y="102"/>
                  </a:lnTo>
                  <a:lnTo>
                    <a:pt x="21" y="104"/>
                  </a:lnTo>
                  <a:lnTo>
                    <a:pt x="22" y="104"/>
                  </a:lnTo>
                  <a:lnTo>
                    <a:pt x="22" y="101"/>
                  </a:lnTo>
                  <a:lnTo>
                    <a:pt x="26" y="88"/>
                  </a:lnTo>
                  <a:lnTo>
                    <a:pt x="30" y="73"/>
                  </a:lnTo>
                  <a:lnTo>
                    <a:pt x="32" y="64"/>
                  </a:lnTo>
                  <a:lnTo>
                    <a:pt x="33" y="53"/>
                  </a:lnTo>
                  <a:lnTo>
                    <a:pt x="35" y="42"/>
                  </a:lnTo>
                  <a:lnTo>
                    <a:pt x="35" y="33"/>
                  </a:lnTo>
                  <a:lnTo>
                    <a:pt x="37" y="22"/>
                  </a:lnTo>
                  <a:lnTo>
                    <a:pt x="38" y="12"/>
                  </a:lnTo>
                  <a:lnTo>
                    <a:pt x="38" y="6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2" name="Freeform 2011"/>
            <p:cNvSpPr>
              <a:spLocks/>
            </p:cNvSpPr>
            <p:nvPr/>
          </p:nvSpPr>
          <p:spPr bwMode="auto">
            <a:xfrm>
              <a:off x="2889" y="2188"/>
              <a:ext cx="13" cy="35"/>
            </a:xfrm>
            <a:custGeom>
              <a:avLst/>
              <a:gdLst>
                <a:gd name="T0" fmla="*/ 0 w 38"/>
                <a:gd name="T1" fmla="*/ 0 h 104"/>
                <a:gd name="T2" fmla="*/ 0 w 38"/>
                <a:gd name="T3" fmla="*/ 0 h 104"/>
                <a:gd name="T4" fmla="*/ 0 w 38"/>
                <a:gd name="T5" fmla="*/ 0 h 104"/>
                <a:gd name="T6" fmla="*/ 0 w 38"/>
                <a:gd name="T7" fmla="*/ 0 h 104"/>
                <a:gd name="T8" fmla="*/ 0 w 38"/>
                <a:gd name="T9" fmla="*/ 0 h 104"/>
                <a:gd name="T10" fmla="*/ 0 w 38"/>
                <a:gd name="T11" fmla="*/ 0 h 104"/>
                <a:gd name="T12" fmla="*/ 0 w 38"/>
                <a:gd name="T13" fmla="*/ 0 h 104"/>
                <a:gd name="T14" fmla="*/ 0 w 38"/>
                <a:gd name="T15" fmla="*/ 0 h 104"/>
                <a:gd name="T16" fmla="*/ 0 w 38"/>
                <a:gd name="T17" fmla="*/ 0 h 104"/>
                <a:gd name="T18" fmla="*/ 0 w 38"/>
                <a:gd name="T19" fmla="*/ 0 h 104"/>
                <a:gd name="T20" fmla="*/ 0 w 38"/>
                <a:gd name="T21" fmla="*/ 0 h 104"/>
                <a:gd name="T22" fmla="*/ 0 w 38"/>
                <a:gd name="T23" fmla="*/ 0 h 104"/>
                <a:gd name="T24" fmla="*/ 0 w 38"/>
                <a:gd name="T25" fmla="*/ 0 h 104"/>
                <a:gd name="T26" fmla="*/ 0 w 38"/>
                <a:gd name="T27" fmla="*/ 0 h 104"/>
                <a:gd name="T28" fmla="*/ 0 w 38"/>
                <a:gd name="T29" fmla="*/ 0 h 104"/>
                <a:gd name="T30" fmla="*/ 0 w 38"/>
                <a:gd name="T31" fmla="*/ 0 h 104"/>
                <a:gd name="T32" fmla="*/ 0 w 38"/>
                <a:gd name="T33" fmla="*/ 0 h 104"/>
                <a:gd name="T34" fmla="*/ 0 w 38"/>
                <a:gd name="T35" fmla="*/ 0 h 104"/>
                <a:gd name="T36" fmla="*/ 0 w 38"/>
                <a:gd name="T37" fmla="*/ 0 h 104"/>
                <a:gd name="T38" fmla="*/ 0 w 38"/>
                <a:gd name="T39" fmla="*/ 0 h 104"/>
                <a:gd name="T40" fmla="*/ 0 w 38"/>
                <a:gd name="T41" fmla="*/ 0 h 104"/>
                <a:gd name="T42" fmla="*/ 0 w 38"/>
                <a:gd name="T43" fmla="*/ 0 h 104"/>
                <a:gd name="T44" fmla="*/ 0 w 38"/>
                <a:gd name="T45" fmla="*/ 0 h 104"/>
                <a:gd name="T46" fmla="*/ 0 w 38"/>
                <a:gd name="T47" fmla="*/ 0 h 104"/>
                <a:gd name="T48" fmla="*/ 0 w 38"/>
                <a:gd name="T49" fmla="*/ 0 h 104"/>
                <a:gd name="T50" fmla="*/ 0 w 38"/>
                <a:gd name="T51" fmla="*/ 0 h 104"/>
                <a:gd name="T52" fmla="*/ 0 w 38"/>
                <a:gd name="T53" fmla="*/ 0 h 104"/>
                <a:gd name="T54" fmla="*/ 0 w 38"/>
                <a:gd name="T55" fmla="*/ 0 h 104"/>
                <a:gd name="T56" fmla="*/ 0 w 38"/>
                <a:gd name="T57" fmla="*/ 0 h 104"/>
                <a:gd name="T58" fmla="*/ 0 w 38"/>
                <a:gd name="T59" fmla="*/ 0 h 104"/>
                <a:gd name="T60" fmla="*/ 0 w 38"/>
                <a:gd name="T61" fmla="*/ 0 h 104"/>
                <a:gd name="T62" fmla="*/ 0 w 38"/>
                <a:gd name="T63" fmla="*/ 0 h 104"/>
                <a:gd name="T64" fmla="*/ 0 w 38"/>
                <a:gd name="T65" fmla="*/ 0 h 104"/>
                <a:gd name="T66" fmla="*/ 0 w 38"/>
                <a:gd name="T67" fmla="*/ 0 h 104"/>
                <a:gd name="T68" fmla="*/ 0 w 38"/>
                <a:gd name="T69" fmla="*/ 0 h 104"/>
                <a:gd name="T70" fmla="*/ 0 w 38"/>
                <a:gd name="T71" fmla="*/ 0 h 104"/>
                <a:gd name="T72" fmla="*/ 0 w 38"/>
                <a:gd name="T73" fmla="*/ 0 h 104"/>
                <a:gd name="T74" fmla="*/ 0 w 38"/>
                <a:gd name="T75" fmla="*/ 0 h 104"/>
                <a:gd name="T76" fmla="*/ 0 w 38"/>
                <a:gd name="T77" fmla="*/ 0 h 10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8"/>
                <a:gd name="T118" fmla="*/ 0 h 104"/>
                <a:gd name="T119" fmla="*/ 38 w 38"/>
                <a:gd name="T120" fmla="*/ 104 h 10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8" h="104">
                  <a:moveTo>
                    <a:pt x="35" y="1"/>
                  </a:moveTo>
                  <a:lnTo>
                    <a:pt x="29" y="9"/>
                  </a:lnTo>
                  <a:lnTo>
                    <a:pt x="24" y="19"/>
                  </a:lnTo>
                  <a:lnTo>
                    <a:pt x="21" y="24"/>
                  </a:lnTo>
                  <a:lnTo>
                    <a:pt x="19" y="29"/>
                  </a:lnTo>
                  <a:lnTo>
                    <a:pt x="16" y="31"/>
                  </a:lnTo>
                  <a:lnTo>
                    <a:pt x="13" y="34"/>
                  </a:lnTo>
                  <a:lnTo>
                    <a:pt x="9" y="36"/>
                  </a:lnTo>
                  <a:lnTo>
                    <a:pt x="5" y="39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2" y="68"/>
                  </a:lnTo>
                  <a:lnTo>
                    <a:pt x="3" y="73"/>
                  </a:lnTo>
                  <a:lnTo>
                    <a:pt x="4" y="79"/>
                  </a:lnTo>
                  <a:lnTo>
                    <a:pt x="7" y="84"/>
                  </a:lnTo>
                  <a:lnTo>
                    <a:pt x="13" y="94"/>
                  </a:lnTo>
                  <a:lnTo>
                    <a:pt x="19" y="101"/>
                  </a:lnTo>
                  <a:lnTo>
                    <a:pt x="20" y="102"/>
                  </a:lnTo>
                  <a:lnTo>
                    <a:pt x="21" y="104"/>
                  </a:lnTo>
                  <a:lnTo>
                    <a:pt x="22" y="104"/>
                  </a:lnTo>
                  <a:lnTo>
                    <a:pt x="22" y="101"/>
                  </a:lnTo>
                  <a:lnTo>
                    <a:pt x="26" y="88"/>
                  </a:lnTo>
                  <a:lnTo>
                    <a:pt x="30" y="73"/>
                  </a:lnTo>
                  <a:lnTo>
                    <a:pt x="32" y="64"/>
                  </a:lnTo>
                  <a:lnTo>
                    <a:pt x="33" y="53"/>
                  </a:lnTo>
                  <a:lnTo>
                    <a:pt x="35" y="42"/>
                  </a:lnTo>
                  <a:lnTo>
                    <a:pt x="35" y="33"/>
                  </a:lnTo>
                  <a:lnTo>
                    <a:pt x="37" y="22"/>
                  </a:lnTo>
                  <a:lnTo>
                    <a:pt x="38" y="12"/>
                  </a:lnTo>
                  <a:lnTo>
                    <a:pt x="38" y="6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3" name="Freeform 2012"/>
            <p:cNvSpPr>
              <a:spLocks/>
            </p:cNvSpPr>
            <p:nvPr/>
          </p:nvSpPr>
          <p:spPr bwMode="auto">
            <a:xfrm>
              <a:off x="2875" y="2271"/>
              <a:ext cx="3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"/>
                <a:gd name="T64" fmla="*/ 0 h 8"/>
                <a:gd name="T65" fmla="*/ 7 w 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" h="8">
                  <a:moveTo>
                    <a:pt x="7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4" name="Freeform 2013"/>
            <p:cNvSpPr>
              <a:spLocks/>
            </p:cNvSpPr>
            <p:nvPr/>
          </p:nvSpPr>
          <p:spPr bwMode="auto">
            <a:xfrm>
              <a:off x="2875" y="2271"/>
              <a:ext cx="3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"/>
                <a:gd name="T64" fmla="*/ 0 h 8"/>
                <a:gd name="T65" fmla="*/ 7 w 7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" h="8">
                  <a:moveTo>
                    <a:pt x="7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5" name="Freeform 2014"/>
            <p:cNvSpPr>
              <a:spLocks/>
            </p:cNvSpPr>
            <p:nvPr/>
          </p:nvSpPr>
          <p:spPr bwMode="auto">
            <a:xfrm>
              <a:off x="3040" y="1303"/>
              <a:ext cx="29" cy="11"/>
            </a:xfrm>
            <a:custGeom>
              <a:avLst/>
              <a:gdLst>
                <a:gd name="T0" fmla="*/ 0 w 89"/>
                <a:gd name="T1" fmla="*/ 0 h 33"/>
                <a:gd name="T2" fmla="*/ 0 w 89"/>
                <a:gd name="T3" fmla="*/ 0 h 33"/>
                <a:gd name="T4" fmla="*/ 0 w 89"/>
                <a:gd name="T5" fmla="*/ 0 h 33"/>
                <a:gd name="T6" fmla="*/ 0 w 89"/>
                <a:gd name="T7" fmla="*/ 0 h 33"/>
                <a:gd name="T8" fmla="*/ 0 w 89"/>
                <a:gd name="T9" fmla="*/ 0 h 33"/>
                <a:gd name="T10" fmla="*/ 0 w 89"/>
                <a:gd name="T11" fmla="*/ 0 h 33"/>
                <a:gd name="T12" fmla="*/ 0 w 89"/>
                <a:gd name="T13" fmla="*/ 0 h 33"/>
                <a:gd name="T14" fmla="*/ 0 w 89"/>
                <a:gd name="T15" fmla="*/ 0 h 33"/>
                <a:gd name="T16" fmla="*/ 0 w 89"/>
                <a:gd name="T17" fmla="*/ 0 h 33"/>
                <a:gd name="T18" fmla="*/ 0 w 89"/>
                <a:gd name="T19" fmla="*/ 0 h 33"/>
                <a:gd name="T20" fmla="*/ 0 w 89"/>
                <a:gd name="T21" fmla="*/ 0 h 33"/>
                <a:gd name="T22" fmla="*/ 0 w 89"/>
                <a:gd name="T23" fmla="*/ 0 h 33"/>
                <a:gd name="T24" fmla="*/ 0 w 89"/>
                <a:gd name="T25" fmla="*/ 0 h 33"/>
                <a:gd name="T26" fmla="*/ 0 w 89"/>
                <a:gd name="T27" fmla="*/ 0 h 33"/>
                <a:gd name="T28" fmla="*/ 0 w 89"/>
                <a:gd name="T29" fmla="*/ 0 h 33"/>
                <a:gd name="T30" fmla="*/ 0 w 89"/>
                <a:gd name="T31" fmla="*/ 0 h 33"/>
                <a:gd name="T32" fmla="*/ 0 w 89"/>
                <a:gd name="T33" fmla="*/ 0 h 33"/>
                <a:gd name="T34" fmla="*/ 0 w 89"/>
                <a:gd name="T35" fmla="*/ 0 h 33"/>
                <a:gd name="T36" fmla="*/ 0 w 89"/>
                <a:gd name="T37" fmla="*/ 0 h 33"/>
                <a:gd name="T38" fmla="*/ 0 w 89"/>
                <a:gd name="T39" fmla="*/ 0 h 33"/>
                <a:gd name="T40" fmla="*/ 0 w 89"/>
                <a:gd name="T41" fmla="*/ 0 h 33"/>
                <a:gd name="T42" fmla="*/ 0 w 89"/>
                <a:gd name="T43" fmla="*/ 0 h 33"/>
                <a:gd name="T44" fmla="*/ 0 w 89"/>
                <a:gd name="T45" fmla="*/ 0 h 33"/>
                <a:gd name="T46" fmla="*/ 0 w 89"/>
                <a:gd name="T47" fmla="*/ 0 h 33"/>
                <a:gd name="T48" fmla="*/ 0 w 89"/>
                <a:gd name="T49" fmla="*/ 0 h 33"/>
                <a:gd name="T50" fmla="*/ 0 w 89"/>
                <a:gd name="T51" fmla="*/ 0 h 33"/>
                <a:gd name="T52" fmla="*/ 0 w 89"/>
                <a:gd name="T53" fmla="*/ 0 h 33"/>
                <a:gd name="T54" fmla="*/ 0 w 89"/>
                <a:gd name="T55" fmla="*/ 0 h 33"/>
                <a:gd name="T56" fmla="*/ 0 w 89"/>
                <a:gd name="T57" fmla="*/ 0 h 33"/>
                <a:gd name="T58" fmla="*/ 0 w 89"/>
                <a:gd name="T59" fmla="*/ 0 h 33"/>
                <a:gd name="T60" fmla="*/ 0 w 89"/>
                <a:gd name="T61" fmla="*/ 0 h 33"/>
                <a:gd name="T62" fmla="*/ 0 w 89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9"/>
                <a:gd name="T97" fmla="*/ 0 h 33"/>
                <a:gd name="T98" fmla="*/ 89 w 89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9" h="33">
                  <a:moveTo>
                    <a:pt x="89" y="33"/>
                  </a:moveTo>
                  <a:lnTo>
                    <a:pt x="87" y="29"/>
                  </a:lnTo>
                  <a:lnTo>
                    <a:pt x="85" y="28"/>
                  </a:lnTo>
                  <a:lnTo>
                    <a:pt x="83" y="27"/>
                  </a:lnTo>
                  <a:lnTo>
                    <a:pt x="81" y="26"/>
                  </a:lnTo>
                  <a:lnTo>
                    <a:pt x="74" y="24"/>
                  </a:lnTo>
                  <a:lnTo>
                    <a:pt x="70" y="22"/>
                  </a:lnTo>
                  <a:lnTo>
                    <a:pt x="62" y="18"/>
                  </a:lnTo>
                  <a:lnTo>
                    <a:pt x="56" y="17"/>
                  </a:lnTo>
                  <a:lnTo>
                    <a:pt x="50" y="8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7" y="12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6" name="Freeform 2015"/>
            <p:cNvSpPr>
              <a:spLocks/>
            </p:cNvSpPr>
            <p:nvPr/>
          </p:nvSpPr>
          <p:spPr bwMode="auto">
            <a:xfrm>
              <a:off x="3040" y="1303"/>
              <a:ext cx="29" cy="11"/>
            </a:xfrm>
            <a:custGeom>
              <a:avLst/>
              <a:gdLst>
                <a:gd name="T0" fmla="*/ 0 w 89"/>
                <a:gd name="T1" fmla="*/ 0 h 33"/>
                <a:gd name="T2" fmla="*/ 0 w 89"/>
                <a:gd name="T3" fmla="*/ 0 h 33"/>
                <a:gd name="T4" fmla="*/ 0 w 89"/>
                <a:gd name="T5" fmla="*/ 0 h 33"/>
                <a:gd name="T6" fmla="*/ 0 w 89"/>
                <a:gd name="T7" fmla="*/ 0 h 33"/>
                <a:gd name="T8" fmla="*/ 0 w 89"/>
                <a:gd name="T9" fmla="*/ 0 h 33"/>
                <a:gd name="T10" fmla="*/ 0 w 89"/>
                <a:gd name="T11" fmla="*/ 0 h 33"/>
                <a:gd name="T12" fmla="*/ 0 w 89"/>
                <a:gd name="T13" fmla="*/ 0 h 33"/>
                <a:gd name="T14" fmla="*/ 0 w 89"/>
                <a:gd name="T15" fmla="*/ 0 h 33"/>
                <a:gd name="T16" fmla="*/ 0 w 89"/>
                <a:gd name="T17" fmla="*/ 0 h 33"/>
                <a:gd name="T18" fmla="*/ 0 w 89"/>
                <a:gd name="T19" fmla="*/ 0 h 33"/>
                <a:gd name="T20" fmla="*/ 0 w 89"/>
                <a:gd name="T21" fmla="*/ 0 h 33"/>
                <a:gd name="T22" fmla="*/ 0 w 89"/>
                <a:gd name="T23" fmla="*/ 0 h 33"/>
                <a:gd name="T24" fmla="*/ 0 w 89"/>
                <a:gd name="T25" fmla="*/ 0 h 33"/>
                <a:gd name="T26" fmla="*/ 0 w 89"/>
                <a:gd name="T27" fmla="*/ 0 h 33"/>
                <a:gd name="T28" fmla="*/ 0 w 89"/>
                <a:gd name="T29" fmla="*/ 0 h 33"/>
                <a:gd name="T30" fmla="*/ 0 w 89"/>
                <a:gd name="T31" fmla="*/ 0 h 33"/>
                <a:gd name="T32" fmla="*/ 0 w 89"/>
                <a:gd name="T33" fmla="*/ 0 h 33"/>
                <a:gd name="T34" fmla="*/ 0 w 89"/>
                <a:gd name="T35" fmla="*/ 0 h 33"/>
                <a:gd name="T36" fmla="*/ 0 w 89"/>
                <a:gd name="T37" fmla="*/ 0 h 33"/>
                <a:gd name="T38" fmla="*/ 0 w 89"/>
                <a:gd name="T39" fmla="*/ 0 h 33"/>
                <a:gd name="T40" fmla="*/ 0 w 89"/>
                <a:gd name="T41" fmla="*/ 0 h 33"/>
                <a:gd name="T42" fmla="*/ 0 w 89"/>
                <a:gd name="T43" fmla="*/ 0 h 33"/>
                <a:gd name="T44" fmla="*/ 0 w 89"/>
                <a:gd name="T45" fmla="*/ 0 h 33"/>
                <a:gd name="T46" fmla="*/ 0 w 89"/>
                <a:gd name="T47" fmla="*/ 0 h 33"/>
                <a:gd name="T48" fmla="*/ 0 w 89"/>
                <a:gd name="T49" fmla="*/ 0 h 33"/>
                <a:gd name="T50" fmla="*/ 0 w 89"/>
                <a:gd name="T51" fmla="*/ 0 h 33"/>
                <a:gd name="T52" fmla="*/ 0 w 89"/>
                <a:gd name="T53" fmla="*/ 0 h 33"/>
                <a:gd name="T54" fmla="*/ 0 w 89"/>
                <a:gd name="T55" fmla="*/ 0 h 33"/>
                <a:gd name="T56" fmla="*/ 0 w 89"/>
                <a:gd name="T57" fmla="*/ 0 h 33"/>
                <a:gd name="T58" fmla="*/ 0 w 89"/>
                <a:gd name="T59" fmla="*/ 0 h 33"/>
                <a:gd name="T60" fmla="*/ 0 w 89"/>
                <a:gd name="T61" fmla="*/ 0 h 33"/>
                <a:gd name="T62" fmla="*/ 0 w 89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9"/>
                <a:gd name="T97" fmla="*/ 0 h 33"/>
                <a:gd name="T98" fmla="*/ 89 w 89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9" h="33">
                  <a:moveTo>
                    <a:pt x="89" y="33"/>
                  </a:moveTo>
                  <a:lnTo>
                    <a:pt x="87" y="29"/>
                  </a:lnTo>
                  <a:lnTo>
                    <a:pt x="85" y="28"/>
                  </a:lnTo>
                  <a:lnTo>
                    <a:pt x="83" y="27"/>
                  </a:lnTo>
                  <a:lnTo>
                    <a:pt x="81" y="26"/>
                  </a:lnTo>
                  <a:lnTo>
                    <a:pt x="74" y="24"/>
                  </a:lnTo>
                  <a:lnTo>
                    <a:pt x="70" y="22"/>
                  </a:lnTo>
                  <a:lnTo>
                    <a:pt x="62" y="18"/>
                  </a:lnTo>
                  <a:lnTo>
                    <a:pt x="56" y="17"/>
                  </a:lnTo>
                  <a:lnTo>
                    <a:pt x="50" y="8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8" y="10"/>
                  </a:lnTo>
                  <a:lnTo>
                    <a:pt x="7" y="12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4"/>
                  </a:lnTo>
                  <a:lnTo>
                    <a:pt x="6" y="27"/>
                  </a:lnTo>
                  <a:lnTo>
                    <a:pt x="10" y="29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89" y="3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7" name="Freeform 2016"/>
            <p:cNvSpPr>
              <a:spLocks/>
            </p:cNvSpPr>
            <p:nvPr/>
          </p:nvSpPr>
          <p:spPr bwMode="auto">
            <a:xfrm>
              <a:off x="3044" y="1314"/>
              <a:ext cx="30" cy="15"/>
            </a:xfrm>
            <a:custGeom>
              <a:avLst/>
              <a:gdLst>
                <a:gd name="T0" fmla="*/ 0 w 90"/>
                <a:gd name="T1" fmla="*/ 0 h 45"/>
                <a:gd name="T2" fmla="*/ 0 w 90"/>
                <a:gd name="T3" fmla="*/ 0 h 45"/>
                <a:gd name="T4" fmla="*/ 0 w 90"/>
                <a:gd name="T5" fmla="*/ 0 h 45"/>
                <a:gd name="T6" fmla="*/ 0 w 90"/>
                <a:gd name="T7" fmla="*/ 0 h 45"/>
                <a:gd name="T8" fmla="*/ 0 w 90"/>
                <a:gd name="T9" fmla="*/ 0 h 45"/>
                <a:gd name="T10" fmla="*/ 0 w 90"/>
                <a:gd name="T11" fmla="*/ 0 h 45"/>
                <a:gd name="T12" fmla="*/ 0 w 90"/>
                <a:gd name="T13" fmla="*/ 0 h 45"/>
                <a:gd name="T14" fmla="*/ 0 w 90"/>
                <a:gd name="T15" fmla="*/ 0 h 45"/>
                <a:gd name="T16" fmla="*/ 0 w 90"/>
                <a:gd name="T17" fmla="*/ 0 h 45"/>
                <a:gd name="T18" fmla="*/ 0 w 90"/>
                <a:gd name="T19" fmla="*/ 0 h 45"/>
                <a:gd name="T20" fmla="*/ 0 w 90"/>
                <a:gd name="T21" fmla="*/ 0 h 45"/>
                <a:gd name="T22" fmla="*/ 0 w 90"/>
                <a:gd name="T23" fmla="*/ 0 h 45"/>
                <a:gd name="T24" fmla="*/ 0 w 90"/>
                <a:gd name="T25" fmla="*/ 0 h 45"/>
                <a:gd name="T26" fmla="*/ 0 w 90"/>
                <a:gd name="T27" fmla="*/ 0 h 45"/>
                <a:gd name="T28" fmla="*/ 0 w 90"/>
                <a:gd name="T29" fmla="*/ 0 h 45"/>
                <a:gd name="T30" fmla="*/ 0 w 90"/>
                <a:gd name="T31" fmla="*/ 0 h 45"/>
                <a:gd name="T32" fmla="*/ 0 w 90"/>
                <a:gd name="T33" fmla="*/ 0 h 45"/>
                <a:gd name="T34" fmla="*/ 0 w 90"/>
                <a:gd name="T35" fmla="*/ 0 h 45"/>
                <a:gd name="T36" fmla="*/ 0 w 90"/>
                <a:gd name="T37" fmla="*/ 0 h 45"/>
                <a:gd name="T38" fmla="*/ 0 w 90"/>
                <a:gd name="T39" fmla="*/ 0 h 45"/>
                <a:gd name="T40" fmla="*/ 0 w 90"/>
                <a:gd name="T41" fmla="*/ 0 h 45"/>
                <a:gd name="T42" fmla="*/ 0 w 90"/>
                <a:gd name="T43" fmla="*/ 0 h 45"/>
                <a:gd name="T44" fmla="*/ 0 w 90"/>
                <a:gd name="T45" fmla="*/ 0 h 45"/>
                <a:gd name="T46" fmla="*/ 0 w 90"/>
                <a:gd name="T47" fmla="*/ 0 h 45"/>
                <a:gd name="T48" fmla="*/ 0 w 90"/>
                <a:gd name="T49" fmla="*/ 0 h 45"/>
                <a:gd name="T50" fmla="*/ 0 w 90"/>
                <a:gd name="T51" fmla="*/ 0 h 45"/>
                <a:gd name="T52" fmla="*/ 0 w 90"/>
                <a:gd name="T53" fmla="*/ 0 h 45"/>
                <a:gd name="T54" fmla="*/ 0 w 90"/>
                <a:gd name="T55" fmla="*/ 0 h 45"/>
                <a:gd name="T56" fmla="*/ 0 w 90"/>
                <a:gd name="T57" fmla="*/ 0 h 45"/>
                <a:gd name="T58" fmla="*/ 0 w 90"/>
                <a:gd name="T59" fmla="*/ 0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0"/>
                <a:gd name="T91" fmla="*/ 0 h 45"/>
                <a:gd name="T92" fmla="*/ 90 w 9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0" h="45">
                  <a:moveTo>
                    <a:pt x="0" y="0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23" y="16"/>
                  </a:lnTo>
                  <a:lnTo>
                    <a:pt x="29" y="23"/>
                  </a:lnTo>
                  <a:lnTo>
                    <a:pt x="36" y="27"/>
                  </a:lnTo>
                  <a:lnTo>
                    <a:pt x="43" y="32"/>
                  </a:lnTo>
                  <a:lnTo>
                    <a:pt x="49" y="35"/>
                  </a:lnTo>
                  <a:lnTo>
                    <a:pt x="54" y="40"/>
                  </a:lnTo>
                  <a:lnTo>
                    <a:pt x="60" y="44"/>
                  </a:lnTo>
                  <a:lnTo>
                    <a:pt x="67" y="45"/>
                  </a:lnTo>
                  <a:lnTo>
                    <a:pt x="69" y="45"/>
                  </a:lnTo>
                  <a:lnTo>
                    <a:pt x="71" y="45"/>
                  </a:lnTo>
                  <a:lnTo>
                    <a:pt x="80" y="40"/>
                  </a:lnTo>
                  <a:lnTo>
                    <a:pt x="87" y="35"/>
                  </a:lnTo>
                  <a:lnTo>
                    <a:pt x="89" y="29"/>
                  </a:lnTo>
                  <a:lnTo>
                    <a:pt x="90" y="24"/>
                  </a:lnTo>
                  <a:lnTo>
                    <a:pt x="90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1" y="7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8" name="Freeform 2017"/>
            <p:cNvSpPr>
              <a:spLocks/>
            </p:cNvSpPr>
            <p:nvPr/>
          </p:nvSpPr>
          <p:spPr bwMode="auto">
            <a:xfrm>
              <a:off x="3044" y="1314"/>
              <a:ext cx="30" cy="15"/>
            </a:xfrm>
            <a:custGeom>
              <a:avLst/>
              <a:gdLst>
                <a:gd name="T0" fmla="*/ 0 w 90"/>
                <a:gd name="T1" fmla="*/ 0 h 45"/>
                <a:gd name="T2" fmla="*/ 0 w 90"/>
                <a:gd name="T3" fmla="*/ 0 h 45"/>
                <a:gd name="T4" fmla="*/ 0 w 90"/>
                <a:gd name="T5" fmla="*/ 0 h 45"/>
                <a:gd name="T6" fmla="*/ 0 w 90"/>
                <a:gd name="T7" fmla="*/ 0 h 45"/>
                <a:gd name="T8" fmla="*/ 0 w 90"/>
                <a:gd name="T9" fmla="*/ 0 h 45"/>
                <a:gd name="T10" fmla="*/ 0 w 90"/>
                <a:gd name="T11" fmla="*/ 0 h 45"/>
                <a:gd name="T12" fmla="*/ 0 w 90"/>
                <a:gd name="T13" fmla="*/ 0 h 45"/>
                <a:gd name="T14" fmla="*/ 0 w 90"/>
                <a:gd name="T15" fmla="*/ 0 h 45"/>
                <a:gd name="T16" fmla="*/ 0 w 90"/>
                <a:gd name="T17" fmla="*/ 0 h 45"/>
                <a:gd name="T18" fmla="*/ 0 w 90"/>
                <a:gd name="T19" fmla="*/ 0 h 45"/>
                <a:gd name="T20" fmla="*/ 0 w 90"/>
                <a:gd name="T21" fmla="*/ 0 h 45"/>
                <a:gd name="T22" fmla="*/ 0 w 90"/>
                <a:gd name="T23" fmla="*/ 0 h 45"/>
                <a:gd name="T24" fmla="*/ 0 w 90"/>
                <a:gd name="T25" fmla="*/ 0 h 45"/>
                <a:gd name="T26" fmla="*/ 0 w 90"/>
                <a:gd name="T27" fmla="*/ 0 h 45"/>
                <a:gd name="T28" fmla="*/ 0 w 90"/>
                <a:gd name="T29" fmla="*/ 0 h 45"/>
                <a:gd name="T30" fmla="*/ 0 w 90"/>
                <a:gd name="T31" fmla="*/ 0 h 45"/>
                <a:gd name="T32" fmla="*/ 0 w 90"/>
                <a:gd name="T33" fmla="*/ 0 h 45"/>
                <a:gd name="T34" fmla="*/ 0 w 90"/>
                <a:gd name="T35" fmla="*/ 0 h 45"/>
                <a:gd name="T36" fmla="*/ 0 w 90"/>
                <a:gd name="T37" fmla="*/ 0 h 45"/>
                <a:gd name="T38" fmla="*/ 0 w 90"/>
                <a:gd name="T39" fmla="*/ 0 h 45"/>
                <a:gd name="T40" fmla="*/ 0 w 90"/>
                <a:gd name="T41" fmla="*/ 0 h 45"/>
                <a:gd name="T42" fmla="*/ 0 w 90"/>
                <a:gd name="T43" fmla="*/ 0 h 45"/>
                <a:gd name="T44" fmla="*/ 0 w 90"/>
                <a:gd name="T45" fmla="*/ 0 h 45"/>
                <a:gd name="T46" fmla="*/ 0 w 90"/>
                <a:gd name="T47" fmla="*/ 0 h 45"/>
                <a:gd name="T48" fmla="*/ 0 w 90"/>
                <a:gd name="T49" fmla="*/ 0 h 45"/>
                <a:gd name="T50" fmla="*/ 0 w 90"/>
                <a:gd name="T51" fmla="*/ 0 h 45"/>
                <a:gd name="T52" fmla="*/ 0 w 90"/>
                <a:gd name="T53" fmla="*/ 0 h 45"/>
                <a:gd name="T54" fmla="*/ 0 w 90"/>
                <a:gd name="T55" fmla="*/ 0 h 45"/>
                <a:gd name="T56" fmla="*/ 0 w 90"/>
                <a:gd name="T57" fmla="*/ 0 h 45"/>
                <a:gd name="T58" fmla="*/ 0 w 90"/>
                <a:gd name="T59" fmla="*/ 0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0"/>
                <a:gd name="T91" fmla="*/ 0 h 45"/>
                <a:gd name="T92" fmla="*/ 90 w 90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0" h="45">
                  <a:moveTo>
                    <a:pt x="0" y="0"/>
                  </a:moveTo>
                  <a:lnTo>
                    <a:pt x="3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23" y="16"/>
                  </a:lnTo>
                  <a:lnTo>
                    <a:pt x="29" y="23"/>
                  </a:lnTo>
                  <a:lnTo>
                    <a:pt x="36" y="27"/>
                  </a:lnTo>
                  <a:lnTo>
                    <a:pt x="43" y="32"/>
                  </a:lnTo>
                  <a:lnTo>
                    <a:pt x="49" y="35"/>
                  </a:lnTo>
                  <a:lnTo>
                    <a:pt x="54" y="40"/>
                  </a:lnTo>
                  <a:lnTo>
                    <a:pt x="60" y="44"/>
                  </a:lnTo>
                  <a:lnTo>
                    <a:pt x="67" y="45"/>
                  </a:lnTo>
                  <a:lnTo>
                    <a:pt x="69" y="45"/>
                  </a:lnTo>
                  <a:lnTo>
                    <a:pt x="71" y="45"/>
                  </a:lnTo>
                  <a:lnTo>
                    <a:pt x="80" y="40"/>
                  </a:lnTo>
                  <a:lnTo>
                    <a:pt x="87" y="35"/>
                  </a:lnTo>
                  <a:lnTo>
                    <a:pt x="89" y="29"/>
                  </a:lnTo>
                  <a:lnTo>
                    <a:pt x="90" y="24"/>
                  </a:lnTo>
                  <a:lnTo>
                    <a:pt x="90" y="21"/>
                  </a:lnTo>
                  <a:lnTo>
                    <a:pt x="90" y="16"/>
                  </a:lnTo>
                  <a:lnTo>
                    <a:pt x="86" y="12"/>
                  </a:lnTo>
                  <a:lnTo>
                    <a:pt x="81" y="7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19" name="Freeform 2018"/>
            <p:cNvSpPr>
              <a:spLocks/>
            </p:cNvSpPr>
            <p:nvPr/>
          </p:nvSpPr>
          <p:spPr bwMode="auto">
            <a:xfrm>
              <a:off x="3036" y="1316"/>
              <a:ext cx="17" cy="22"/>
            </a:xfrm>
            <a:custGeom>
              <a:avLst/>
              <a:gdLst>
                <a:gd name="T0" fmla="*/ 0 w 53"/>
                <a:gd name="T1" fmla="*/ 0 h 65"/>
                <a:gd name="T2" fmla="*/ 0 w 53"/>
                <a:gd name="T3" fmla="*/ 0 h 65"/>
                <a:gd name="T4" fmla="*/ 0 w 53"/>
                <a:gd name="T5" fmla="*/ 0 h 65"/>
                <a:gd name="T6" fmla="*/ 0 w 53"/>
                <a:gd name="T7" fmla="*/ 0 h 65"/>
                <a:gd name="T8" fmla="*/ 0 w 53"/>
                <a:gd name="T9" fmla="*/ 0 h 65"/>
                <a:gd name="T10" fmla="*/ 0 w 53"/>
                <a:gd name="T11" fmla="*/ 0 h 65"/>
                <a:gd name="T12" fmla="*/ 0 w 53"/>
                <a:gd name="T13" fmla="*/ 0 h 65"/>
                <a:gd name="T14" fmla="*/ 0 w 53"/>
                <a:gd name="T15" fmla="*/ 0 h 65"/>
                <a:gd name="T16" fmla="*/ 0 w 53"/>
                <a:gd name="T17" fmla="*/ 0 h 65"/>
                <a:gd name="T18" fmla="*/ 0 w 53"/>
                <a:gd name="T19" fmla="*/ 0 h 65"/>
                <a:gd name="T20" fmla="*/ 0 w 53"/>
                <a:gd name="T21" fmla="*/ 0 h 65"/>
                <a:gd name="T22" fmla="*/ 0 w 53"/>
                <a:gd name="T23" fmla="*/ 0 h 65"/>
                <a:gd name="T24" fmla="*/ 0 w 53"/>
                <a:gd name="T25" fmla="*/ 0 h 65"/>
                <a:gd name="T26" fmla="*/ 0 w 53"/>
                <a:gd name="T27" fmla="*/ 0 h 65"/>
                <a:gd name="T28" fmla="*/ 0 w 53"/>
                <a:gd name="T29" fmla="*/ 0 h 65"/>
                <a:gd name="T30" fmla="*/ 0 w 53"/>
                <a:gd name="T31" fmla="*/ 0 h 65"/>
                <a:gd name="T32" fmla="*/ 0 w 53"/>
                <a:gd name="T33" fmla="*/ 0 h 65"/>
                <a:gd name="T34" fmla="*/ 0 w 53"/>
                <a:gd name="T35" fmla="*/ 0 h 65"/>
                <a:gd name="T36" fmla="*/ 0 w 53"/>
                <a:gd name="T37" fmla="*/ 0 h 65"/>
                <a:gd name="T38" fmla="*/ 0 w 53"/>
                <a:gd name="T39" fmla="*/ 0 h 65"/>
                <a:gd name="T40" fmla="*/ 0 w 53"/>
                <a:gd name="T41" fmla="*/ 0 h 65"/>
                <a:gd name="T42" fmla="*/ 0 w 53"/>
                <a:gd name="T43" fmla="*/ 0 h 65"/>
                <a:gd name="T44" fmla="*/ 0 w 53"/>
                <a:gd name="T45" fmla="*/ 0 h 65"/>
                <a:gd name="T46" fmla="*/ 0 w 53"/>
                <a:gd name="T47" fmla="*/ 0 h 65"/>
                <a:gd name="T48" fmla="*/ 0 w 53"/>
                <a:gd name="T49" fmla="*/ 0 h 65"/>
                <a:gd name="T50" fmla="*/ 0 w 53"/>
                <a:gd name="T51" fmla="*/ 0 h 65"/>
                <a:gd name="T52" fmla="*/ 0 w 53"/>
                <a:gd name="T53" fmla="*/ 0 h 65"/>
                <a:gd name="T54" fmla="*/ 0 w 53"/>
                <a:gd name="T55" fmla="*/ 0 h 65"/>
                <a:gd name="T56" fmla="*/ 0 w 53"/>
                <a:gd name="T57" fmla="*/ 0 h 65"/>
                <a:gd name="T58" fmla="*/ 0 w 53"/>
                <a:gd name="T59" fmla="*/ 0 h 65"/>
                <a:gd name="T60" fmla="*/ 0 w 53"/>
                <a:gd name="T61" fmla="*/ 0 h 65"/>
                <a:gd name="T62" fmla="*/ 0 w 53"/>
                <a:gd name="T63" fmla="*/ 0 h 65"/>
                <a:gd name="T64" fmla="*/ 0 w 53"/>
                <a:gd name="T65" fmla="*/ 0 h 65"/>
                <a:gd name="T66" fmla="*/ 0 w 53"/>
                <a:gd name="T67" fmla="*/ 0 h 65"/>
                <a:gd name="T68" fmla="*/ 0 w 53"/>
                <a:gd name="T69" fmla="*/ 0 h 65"/>
                <a:gd name="T70" fmla="*/ 0 w 53"/>
                <a:gd name="T71" fmla="*/ 0 h 65"/>
                <a:gd name="T72" fmla="*/ 0 w 53"/>
                <a:gd name="T73" fmla="*/ 0 h 65"/>
                <a:gd name="T74" fmla="*/ 0 w 53"/>
                <a:gd name="T75" fmla="*/ 0 h 65"/>
                <a:gd name="T76" fmla="*/ 0 w 53"/>
                <a:gd name="T77" fmla="*/ 0 h 65"/>
                <a:gd name="T78" fmla="*/ 0 w 53"/>
                <a:gd name="T79" fmla="*/ 0 h 65"/>
                <a:gd name="T80" fmla="*/ 0 w 53"/>
                <a:gd name="T81" fmla="*/ 0 h 65"/>
                <a:gd name="T82" fmla="*/ 0 w 53"/>
                <a:gd name="T83" fmla="*/ 0 h 65"/>
                <a:gd name="T84" fmla="*/ 0 w 53"/>
                <a:gd name="T85" fmla="*/ 0 h 65"/>
                <a:gd name="T86" fmla="*/ 0 w 53"/>
                <a:gd name="T87" fmla="*/ 0 h 65"/>
                <a:gd name="T88" fmla="*/ 0 w 53"/>
                <a:gd name="T89" fmla="*/ 0 h 65"/>
                <a:gd name="T90" fmla="*/ 0 w 53"/>
                <a:gd name="T91" fmla="*/ 0 h 65"/>
                <a:gd name="T92" fmla="*/ 0 w 53"/>
                <a:gd name="T93" fmla="*/ 0 h 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"/>
                <a:gd name="T142" fmla="*/ 0 h 65"/>
                <a:gd name="T143" fmla="*/ 53 w 53"/>
                <a:gd name="T144" fmla="*/ 65 h 6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" h="65">
                  <a:moveTo>
                    <a:pt x="15" y="1"/>
                  </a:moveTo>
                  <a:lnTo>
                    <a:pt x="14" y="5"/>
                  </a:lnTo>
                  <a:lnTo>
                    <a:pt x="13" y="6"/>
                  </a:lnTo>
                  <a:lnTo>
                    <a:pt x="9" y="12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7" y="55"/>
                  </a:lnTo>
                  <a:lnTo>
                    <a:pt x="9" y="58"/>
                  </a:lnTo>
                  <a:lnTo>
                    <a:pt x="11" y="59"/>
                  </a:lnTo>
                  <a:lnTo>
                    <a:pt x="13" y="60"/>
                  </a:lnTo>
                  <a:lnTo>
                    <a:pt x="15" y="63"/>
                  </a:lnTo>
                  <a:lnTo>
                    <a:pt x="24" y="64"/>
                  </a:lnTo>
                  <a:lnTo>
                    <a:pt x="31" y="65"/>
                  </a:lnTo>
                  <a:lnTo>
                    <a:pt x="36" y="63"/>
                  </a:lnTo>
                  <a:lnTo>
                    <a:pt x="39" y="60"/>
                  </a:lnTo>
                  <a:lnTo>
                    <a:pt x="44" y="57"/>
                  </a:lnTo>
                  <a:lnTo>
                    <a:pt x="47" y="52"/>
                  </a:lnTo>
                  <a:lnTo>
                    <a:pt x="50" y="47"/>
                  </a:lnTo>
                  <a:lnTo>
                    <a:pt x="51" y="39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6"/>
                  </a:lnTo>
                  <a:lnTo>
                    <a:pt x="52" y="23"/>
                  </a:lnTo>
                  <a:lnTo>
                    <a:pt x="50" y="22"/>
                  </a:lnTo>
                  <a:lnTo>
                    <a:pt x="49" y="20"/>
                  </a:lnTo>
                  <a:lnTo>
                    <a:pt x="47" y="19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5" y="9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0" name="Freeform 2019"/>
            <p:cNvSpPr>
              <a:spLocks/>
            </p:cNvSpPr>
            <p:nvPr/>
          </p:nvSpPr>
          <p:spPr bwMode="auto">
            <a:xfrm>
              <a:off x="3036" y="1316"/>
              <a:ext cx="17" cy="22"/>
            </a:xfrm>
            <a:custGeom>
              <a:avLst/>
              <a:gdLst>
                <a:gd name="T0" fmla="*/ 0 w 53"/>
                <a:gd name="T1" fmla="*/ 0 h 65"/>
                <a:gd name="T2" fmla="*/ 0 w 53"/>
                <a:gd name="T3" fmla="*/ 0 h 65"/>
                <a:gd name="T4" fmla="*/ 0 w 53"/>
                <a:gd name="T5" fmla="*/ 0 h 65"/>
                <a:gd name="T6" fmla="*/ 0 w 53"/>
                <a:gd name="T7" fmla="*/ 0 h 65"/>
                <a:gd name="T8" fmla="*/ 0 w 53"/>
                <a:gd name="T9" fmla="*/ 0 h 65"/>
                <a:gd name="T10" fmla="*/ 0 w 53"/>
                <a:gd name="T11" fmla="*/ 0 h 65"/>
                <a:gd name="T12" fmla="*/ 0 w 53"/>
                <a:gd name="T13" fmla="*/ 0 h 65"/>
                <a:gd name="T14" fmla="*/ 0 w 53"/>
                <a:gd name="T15" fmla="*/ 0 h 65"/>
                <a:gd name="T16" fmla="*/ 0 w 53"/>
                <a:gd name="T17" fmla="*/ 0 h 65"/>
                <a:gd name="T18" fmla="*/ 0 w 53"/>
                <a:gd name="T19" fmla="*/ 0 h 65"/>
                <a:gd name="T20" fmla="*/ 0 w 53"/>
                <a:gd name="T21" fmla="*/ 0 h 65"/>
                <a:gd name="T22" fmla="*/ 0 w 53"/>
                <a:gd name="T23" fmla="*/ 0 h 65"/>
                <a:gd name="T24" fmla="*/ 0 w 53"/>
                <a:gd name="T25" fmla="*/ 0 h 65"/>
                <a:gd name="T26" fmla="*/ 0 w 53"/>
                <a:gd name="T27" fmla="*/ 0 h 65"/>
                <a:gd name="T28" fmla="*/ 0 w 53"/>
                <a:gd name="T29" fmla="*/ 0 h 65"/>
                <a:gd name="T30" fmla="*/ 0 w 53"/>
                <a:gd name="T31" fmla="*/ 0 h 65"/>
                <a:gd name="T32" fmla="*/ 0 w 53"/>
                <a:gd name="T33" fmla="*/ 0 h 65"/>
                <a:gd name="T34" fmla="*/ 0 w 53"/>
                <a:gd name="T35" fmla="*/ 0 h 65"/>
                <a:gd name="T36" fmla="*/ 0 w 53"/>
                <a:gd name="T37" fmla="*/ 0 h 65"/>
                <a:gd name="T38" fmla="*/ 0 w 53"/>
                <a:gd name="T39" fmla="*/ 0 h 65"/>
                <a:gd name="T40" fmla="*/ 0 w 53"/>
                <a:gd name="T41" fmla="*/ 0 h 65"/>
                <a:gd name="T42" fmla="*/ 0 w 53"/>
                <a:gd name="T43" fmla="*/ 0 h 65"/>
                <a:gd name="T44" fmla="*/ 0 w 53"/>
                <a:gd name="T45" fmla="*/ 0 h 65"/>
                <a:gd name="T46" fmla="*/ 0 w 53"/>
                <a:gd name="T47" fmla="*/ 0 h 65"/>
                <a:gd name="T48" fmla="*/ 0 w 53"/>
                <a:gd name="T49" fmla="*/ 0 h 65"/>
                <a:gd name="T50" fmla="*/ 0 w 53"/>
                <a:gd name="T51" fmla="*/ 0 h 65"/>
                <a:gd name="T52" fmla="*/ 0 w 53"/>
                <a:gd name="T53" fmla="*/ 0 h 65"/>
                <a:gd name="T54" fmla="*/ 0 w 53"/>
                <a:gd name="T55" fmla="*/ 0 h 65"/>
                <a:gd name="T56" fmla="*/ 0 w 53"/>
                <a:gd name="T57" fmla="*/ 0 h 65"/>
                <a:gd name="T58" fmla="*/ 0 w 53"/>
                <a:gd name="T59" fmla="*/ 0 h 65"/>
                <a:gd name="T60" fmla="*/ 0 w 53"/>
                <a:gd name="T61" fmla="*/ 0 h 65"/>
                <a:gd name="T62" fmla="*/ 0 w 53"/>
                <a:gd name="T63" fmla="*/ 0 h 65"/>
                <a:gd name="T64" fmla="*/ 0 w 53"/>
                <a:gd name="T65" fmla="*/ 0 h 65"/>
                <a:gd name="T66" fmla="*/ 0 w 53"/>
                <a:gd name="T67" fmla="*/ 0 h 65"/>
                <a:gd name="T68" fmla="*/ 0 w 53"/>
                <a:gd name="T69" fmla="*/ 0 h 65"/>
                <a:gd name="T70" fmla="*/ 0 w 53"/>
                <a:gd name="T71" fmla="*/ 0 h 65"/>
                <a:gd name="T72" fmla="*/ 0 w 53"/>
                <a:gd name="T73" fmla="*/ 0 h 65"/>
                <a:gd name="T74" fmla="*/ 0 w 53"/>
                <a:gd name="T75" fmla="*/ 0 h 65"/>
                <a:gd name="T76" fmla="*/ 0 w 53"/>
                <a:gd name="T77" fmla="*/ 0 h 65"/>
                <a:gd name="T78" fmla="*/ 0 w 53"/>
                <a:gd name="T79" fmla="*/ 0 h 65"/>
                <a:gd name="T80" fmla="*/ 0 w 53"/>
                <a:gd name="T81" fmla="*/ 0 h 65"/>
                <a:gd name="T82" fmla="*/ 0 w 53"/>
                <a:gd name="T83" fmla="*/ 0 h 65"/>
                <a:gd name="T84" fmla="*/ 0 w 53"/>
                <a:gd name="T85" fmla="*/ 0 h 65"/>
                <a:gd name="T86" fmla="*/ 0 w 53"/>
                <a:gd name="T87" fmla="*/ 0 h 65"/>
                <a:gd name="T88" fmla="*/ 0 w 53"/>
                <a:gd name="T89" fmla="*/ 0 h 65"/>
                <a:gd name="T90" fmla="*/ 0 w 53"/>
                <a:gd name="T91" fmla="*/ 0 h 65"/>
                <a:gd name="T92" fmla="*/ 0 w 53"/>
                <a:gd name="T93" fmla="*/ 0 h 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3"/>
                <a:gd name="T142" fmla="*/ 0 h 65"/>
                <a:gd name="T143" fmla="*/ 53 w 53"/>
                <a:gd name="T144" fmla="*/ 65 h 6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3" h="65">
                  <a:moveTo>
                    <a:pt x="15" y="1"/>
                  </a:moveTo>
                  <a:lnTo>
                    <a:pt x="14" y="5"/>
                  </a:lnTo>
                  <a:lnTo>
                    <a:pt x="13" y="6"/>
                  </a:lnTo>
                  <a:lnTo>
                    <a:pt x="9" y="12"/>
                  </a:lnTo>
                  <a:lnTo>
                    <a:pt x="6" y="16"/>
                  </a:lnTo>
                  <a:lnTo>
                    <a:pt x="3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4" y="42"/>
                  </a:lnTo>
                  <a:lnTo>
                    <a:pt x="4" y="48"/>
                  </a:lnTo>
                  <a:lnTo>
                    <a:pt x="6" y="53"/>
                  </a:lnTo>
                  <a:lnTo>
                    <a:pt x="7" y="55"/>
                  </a:lnTo>
                  <a:lnTo>
                    <a:pt x="9" y="58"/>
                  </a:lnTo>
                  <a:lnTo>
                    <a:pt x="11" y="59"/>
                  </a:lnTo>
                  <a:lnTo>
                    <a:pt x="13" y="60"/>
                  </a:lnTo>
                  <a:lnTo>
                    <a:pt x="15" y="63"/>
                  </a:lnTo>
                  <a:lnTo>
                    <a:pt x="24" y="64"/>
                  </a:lnTo>
                  <a:lnTo>
                    <a:pt x="31" y="65"/>
                  </a:lnTo>
                  <a:lnTo>
                    <a:pt x="36" y="63"/>
                  </a:lnTo>
                  <a:lnTo>
                    <a:pt x="39" y="60"/>
                  </a:lnTo>
                  <a:lnTo>
                    <a:pt x="44" y="57"/>
                  </a:lnTo>
                  <a:lnTo>
                    <a:pt x="47" y="52"/>
                  </a:lnTo>
                  <a:lnTo>
                    <a:pt x="50" y="47"/>
                  </a:lnTo>
                  <a:lnTo>
                    <a:pt x="51" y="39"/>
                  </a:lnTo>
                  <a:lnTo>
                    <a:pt x="52" y="34"/>
                  </a:lnTo>
                  <a:lnTo>
                    <a:pt x="53" y="30"/>
                  </a:lnTo>
                  <a:lnTo>
                    <a:pt x="53" y="26"/>
                  </a:lnTo>
                  <a:lnTo>
                    <a:pt x="52" y="23"/>
                  </a:lnTo>
                  <a:lnTo>
                    <a:pt x="50" y="22"/>
                  </a:lnTo>
                  <a:lnTo>
                    <a:pt x="49" y="20"/>
                  </a:lnTo>
                  <a:lnTo>
                    <a:pt x="47" y="19"/>
                  </a:lnTo>
                  <a:lnTo>
                    <a:pt x="44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5" y="9"/>
                  </a:lnTo>
                  <a:lnTo>
                    <a:pt x="34" y="6"/>
                  </a:lnTo>
                  <a:lnTo>
                    <a:pt x="33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1" name="Freeform 2020"/>
            <p:cNvSpPr>
              <a:spLocks/>
            </p:cNvSpPr>
            <p:nvPr/>
          </p:nvSpPr>
          <p:spPr bwMode="auto">
            <a:xfrm>
              <a:off x="3026" y="1379"/>
              <a:ext cx="19" cy="10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0 w 57"/>
                <a:gd name="T5" fmla="*/ 0 h 30"/>
                <a:gd name="T6" fmla="*/ 0 w 57"/>
                <a:gd name="T7" fmla="*/ 0 h 30"/>
                <a:gd name="T8" fmla="*/ 0 w 57"/>
                <a:gd name="T9" fmla="*/ 0 h 30"/>
                <a:gd name="T10" fmla="*/ 0 w 57"/>
                <a:gd name="T11" fmla="*/ 0 h 30"/>
                <a:gd name="T12" fmla="*/ 0 w 57"/>
                <a:gd name="T13" fmla="*/ 0 h 30"/>
                <a:gd name="T14" fmla="*/ 0 w 57"/>
                <a:gd name="T15" fmla="*/ 0 h 30"/>
                <a:gd name="T16" fmla="*/ 0 w 57"/>
                <a:gd name="T17" fmla="*/ 0 h 30"/>
                <a:gd name="T18" fmla="*/ 0 w 57"/>
                <a:gd name="T19" fmla="*/ 0 h 30"/>
                <a:gd name="T20" fmla="*/ 0 w 57"/>
                <a:gd name="T21" fmla="*/ 0 h 30"/>
                <a:gd name="T22" fmla="*/ 0 w 57"/>
                <a:gd name="T23" fmla="*/ 0 h 30"/>
                <a:gd name="T24" fmla="*/ 0 w 57"/>
                <a:gd name="T25" fmla="*/ 0 h 30"/>
                <a:gd name="T26" fmla="*/ 0 w 57"/>
                <a:gd name="T27" fmla="*/ 0 h 30"/>
                <a:gd name="T28" fmla="*/ 0 w 57"/>
                <a:gd name="T29" fmla="*/ 0 h 30"/>
                <a:gd name="T30" fmla="*/ 0 w 57"/>
                <a:gd name="T31" fmla="*/ 0 h 30"/>
                <a:gd name="T32" fmla="*/ 0 w 57"/>
                <a:gd name="T33" fmla="*/ 0 h 30"/>
                <a:gd name="T34" fmla="*/ 0 w 57"/>
                <a:gd name="T35" fmla="*/ 0 h 30"/>
                <a:gd name="T36" fmla="*/ 0 w 57"/>
                <a:gd name="T37" fmla="*/ 0 h 30"/>
                <a:gd name="T38" fmla="*/ 0 w 57"/>
                <a:gd name="T39" fmla="*/ 0 h 30"/>
                <a:gd name="T40" fmla="*/ 0 w 57"/>
                <a:gd name="T41" fmla="*/ 0 h 30"/>
                <a:gd name="T42" fmla="*/ 0 w 57"/>
                <a:gd name="T43" fmla="*/ 0 h 30"/>
                <a:gd name="T44" fmla="*/ 0 w 57"/>
                <a:gd name="T45" fmla="*/ 0 h 30"/>
                <a:gd name="T46" fmla="*/ 0 w 57"/>
                <a:gd name="T47" fmla="*/ 0 h 30"/>
                <a:gd name="T48" fmla="*/ 0 w 57"/>
                <a:gd name="T49" fmla="*/ 0 h 30"/>
                <a:gd name="T50" fmla="*/ 0 w 57"/>
                <a:gd name="T51" fmla="*/ 0 h 30"/>
                <a:gd name="T52" fmla="*/ 0 w 57"/>
                <a:gd name="T53" fmla="*/ 0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7"/>
                <a:gd name="T82" fmla="*/ 0 h 30"/>
                <a:gd name="T83" fmla="*/ 57 w 57"/>
                <a:gd name="T84" fmla="*/ 30 h 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7" h="30">
                  <a:moveTo>
                    <a:pt x="8" y="0"/>
                  </a:moveTo>
                  <a:lnTo>
                    <a:pt x="4" y="5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3" y="20"/>
                  </a:lnTo>
                  <a:lnTo>
                    <a:pt x="19" y="21"/>
                  </a:lnTo>
                  <a:lnTo>
                    <a:pt x="35" y="25"/>
                  </a:lnTo>
                  <a:lnTo>
                    <a:pt x="51" y="30"/>
                  </a:lnTo>
                  <a:lnTo>
                    <a:pt x="53" y="29"/>
                  </a:lnTo>
                  <a:lnTo>
                    <a:pt x="54" y="26"/>
                  </a:lnTo>
                  <a:lnTo>
                    <a:pt x="57" y="22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1" y="15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33" y="9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2" name="Freeform 2021"/>
            <p:cNvSpPr>
              <a:spLocks/>
            </p:cNvSpPr>
            <p:nvPr/>
          </p:nvSpPr>
          <p:spPr bwMode="auto">
            <a:xfrm>
              <a:off x="3026" y="1379"/>
              <a:ext cx="19" cy="10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0 w 57"/>
                <a:gd name="T5" fmla="*/ 0 h 30"/>
                <a:gd name="T6" fmla="*/ 0 w 57"/>
                <a:gd name="T7" fmla="*/ 0 h 30"/>
                <a:gd name="T8" fmla="*/ 0 w 57"/>
                <a:gd name="T9" fmla="*/ 0 h 30"/>
                <a:gd name="T10" fmla="*/ 0 w 57"/>
                <a:gd name="T11" fmla="*/ 0 h 30"/>
                <a:gd name="T12" fmla="*/ 0 w 57"/>
                <a:gd name="T13" fmla="*/ 0 h 30"/>
                <a:gd name="T14" fmla="*/ 0 w 57"/>
                <a:gd name="T15" fmla="*/ 0 h 30"/>
                <a:gd name="T16" fmla="*/ 0 w 57"/>
                <a:gd name="T17" fmla="*/ 0 h 30"/>
                <a:gd name="T18" fmla="*/ 0 w 57"/>
                <a:gd name="T19" fmla="*/ 0 h 30"/>
                <a:gd name="T20" fmla="*/ 0 w 57"/>
                <a:gd name="T21" fmla="*/ 0 h 30"/>
                <a:gd name="T22" fmla="*/ 0 w 57"/>
                <a:gd name="T23" fmla="*/ 0 h 30"/>
                <a:gd name="T24" fmla="*/ 0 w 57"/>
                <a:gd name="T25" fmla="*/ 0 h 30"/>
                <a:gd name="T26" fmla="*/ 0 w 57"/>
                <a:gd name="T27" fmla="*/ 0 h 30"/>
                <a:gd name="T28" fmla="*/ 0 w 57"/>
                <a:gd name="T29" fmla="*/ 0 h 30"/>
                <a:gd name="T30" fmla="*/ 0 w 57"/>
                <a:gd name="T31" fmla="*/ 0 h 30"/>
                <a:gd name="T32" fmla="*/ 0 w 57"/>
                <a:gd name="T33" fmla="*/ 0 h 30"/>
                <a:gd name="T34" fmla="*/ 0 w 57"/>
                <a:gd name="T35" fmla="*/ 0 h 30"/>
                <a:gd name="T36" fmla="*/ 0 w 57"/>
                <a:gd name="T37" fmla="*/ 0 h 30"/>
                <a:gd name="T38" fmla="*/ 0 w 57"/>
                <a:gd name="T39" fmla="*/ 0 h 30"/>
                <a:gd name="T40" fmla="*/ 0 w 57"/>
                <a:gd name="T41" fmla="*/ 0 h 30"/>
                <a:gd name="T42" fmla="*/ 0 w 57"/>
                <a:gd name="T43" fmla="*/ 0 h 30"/>
                <a:gd name="T44" fmla="*/ 0 w 57"/>
                <a:gd name="T45" fmla="*/ 0 h 30"/>
                <a:gd name="T46" fmla="*/ 0 w 57"/>
                <a:gd name="T47" fmla="*/ 0 h 30"/>
                <a:gd name="T48" fmla="*/ 0 w 57"/>
                <a:gd name="T49" fmla="*/ 0 h 30"/>
                <a:gd name="T50" fmla="*/ 0 w 57"/>
                <a:gd name="T51" fmla="*/ 0 h 30"/>
                <a:gd name="T52" fmla="*/ 0 w 57"/>
                <a:gd name="T53" fmla="*/ 0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7"/>
                <a:gd name="T82" fmla="*/ 0 h 30"/>
                <a:gd name="T83" fmla="*/ 57 w 57"/>
                <a:gd name="T84" fmla="*/ 30 h 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7" h="30">
                  <a:moveTo>
                    <a:pt x="8" y="0"/>
                  </a:moveTo>
                  <a:lnTo>
                    <a:pt x="4" y="5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3" y="20"/>
                  </a:lnTo>
                  <a:lnTo>
                    <a:pt x="19" y="21"/>
                  </a:lnTo>
                  <a:lnTo>
                    <a:pt x="35" y="25"/>
                  </a:lnTo>
                  <a:lnTo>
                    <a:pt x="51" y="30"/>
                  </a:lnTo>
                  <a:lnTo>
                    <a:pt x="53" y="29"/>
                  </a:lnTo>
                  <a:lnTo>
                    <a:pt x="54" y="26"/>
                  </a:lnTo>
                  <a:lnTo>
                    <a:pt x="57" y="22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1" y="15"/>
                  </a:lnTo>
                  <a:lnTo>
                    <a:pt x="47" y="14"/>
                  </a:lnTo>
                  <a:lnTo>
                    <a:pt x="43" y="14"/>
                  </a:lnTo>
                  <a:lnTo>
                    <a:pt x="33" y="9"/>
                  </a:lnTo>
                  <a:lnTo>
                    <a:pt x="24" y="5"/>
                  </a:lnTo>
                  <a:lnTo>
                    <a:pt x="18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3" name="Freeform 2022"/>
            <p:cNvSpPr>
              <a:spLocks/>
            </p:cNvSpPr>
            <p:nvPr/>
          </p:nvSpPr>
          <p:spPr bwMode="auto">
            <a:xfrm>
              <a:off x="3056" y="1382"/>
              <a:ext cx="13" cy="15"/>
            </a:xfrm>
            <a:custGeom>
              <a:avLst/>
              <a:gdLst>
                <a:gd name="T0" fmla="*/ 0 w 40"/>
                <a:gd name="T1" fmla="*/ 0 h 47"/>
                <a:gd name="T2" fmla="*/ 0 w 40"/>
                <a:gd name="T3" fmla="*/ 0 h 47"/>
                <a:gd name="T4" fmla="*/ 0 w 40"/>
                <a:gd name="T5" fmla="*/ 0 h 47"/>
                <a:gd name="T6" fmla="*/ 0 w 40"/>
                <a:gd name="T7" fmla="*/ 0 h 47"/>
                <a:gd name="T8" fmla="*/ 0 w 40"/>
                <a:gd name="T9" fmla="*/ 0 h 47"/>
                <a:gd name="T10" fmla="*/ 0 w 40"/>
                <a:gd name="T11" fmla="*/ 0 h 47"/>
                <a:gd name="T12" fmla="*/ 0 w 40"/>
                <a:gd name="T13" fmla="*/ 0 h 47"/>
                <a:gd name="T14" fmla="*/ 0 w 40"/>
                <a:gd name="T15" fmla="*/ 0 h 47"/>
                <a:gd name="T16" fmla="*/ 0 w 40"/>
                <a:gd name="T17" fmla="*/ 0 h 47"/>
                <a:gd name="T18" fmla="*/ 0 w 40"/>
                <a:gd name="T19" fmla="*/ 0 h 47"/>
                <a:gd name="T20" fmla="*/ 0 w 40"/>
                <a:gd name="T21" fmla="*/ 0 h 47"/>
                <a:gd name="T22" fmla="*/ 0 w 40"/>
                <a:gd name="T23" fmla="*/ 0 h 47"/>
                <a:gd name="T24" fmla="*/ 0 w 40"/>
                <a:gd name="T25" fmla="*/ 0 h 47"/>
                <a:gd name="T26" fmla="*/ 0 w 40"/>
                <a:gd name="T27" fmla="*/ 0 h 47"/>
                <a:gd name="T28" fmla="*/ 0 w 40"/>
                <a:gd name="T29" fmla="*/ 0 h 47"/>
                <a:gd name="T30" fmla="*/ 0 w 40"/>
                <a:gd name="T31" fmla="*/ 0 h 47"/>
                <a:gd name="T32" fmla="*/ 0 w 40"/>
                <a:gd name="T33" fmla="*/ 0 h 47"/>
                <a:gd name="T34" fmla="*/ 0 w 40"/>
                <a:gd name="T35" fmla="*/ 0 h 47"/>
                <a:gd name="T36" fmla="*/ 0 w 40"/>
                <a:gd name="T37" fmla="*/ 0 h 47"/>
                <a:gd name="T38" fmla="*/ 0 w 40"/>
                <a:gd name="T39" fmla="*/ 0 h 47"/>
                <a:gd name="T40" fmla="*/ 0 w 40"/>
                <a:gd name="T41" fmla="*/ 0 h 47"/>
                <a:gd name="T42" fmla="*/ 0 w 40"/>
                <a:gd name="T43" fmla="*/ 0 h 47"/>
                <a:gd name="T44" fmla="*/ 0 w 40"/>
                <a:gd name="T45" fmla="*/ 0 h 47"/>
                <a:gd name="T46" fmla="*/ 0 w 40"/>
                <a:gd name="T47" fmla="*/ 0 h 47"/>
                <a:gd name="T48" fmla="*/ 0 w 40"/>
                <a:gd name="T49" fmla="*/ 0 h 47"/>
                <a:gd name="T50" fmla="*/ 0 w 40"/>
                <a:gd name="T51" fmla="*/ 0 h 47"/>
                <a:gd name="T52" fmla="*/ 0 w 40"/>
                <a:gd name="T53" fmla="*/ 0 h 47"/>
                <a:gd name="T54" fmla="*/ 0 w 40"/>
                <a:gd name="T55" fmla="*/ 0 h 47"/>
                <a:gd name="T56" fmla="*/ 0 w 40"/>
                <a:gd name="T57" fmla="*/ 0 h 47"/>
                <a:gd name="T58" fmla="*/ 0 w 40"/>
                <a:gd name="T59" fmla="*/ 0 h 47"/>
                <a:gd name="T60" fmla="*/ 0 w 40"/>
                <a:gd name="T61" fmla="*/ 0 h 47"/>
                <a:gd name="T62" fmla="*/ 0 w 40"/>
                <a:gd name="T63" fmla="*/ 0 h 47"/>
                <a:gd name="T64" fmla="*/ 0 w 40"/>
                <a:gd name="T65" fmla="*/ 0 h 47"/>
                <a:gd name="T66" fmla="*/ 0 w 40"/>
                <a:gd name="T67" fmla="*/ 0 h 47"/>
                <a:gd name="T68" fmla="*/ 0 w 40"/>
                <a:gd name="T69" fmla="*/ 0 h 47"/>
                <a:gd name="T70" fmla="*/ 0 w 40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0"/>
                <a:gd name="T109" fmla="*/ 0 h 47"/>
                <a:gd name="T110" fmla="*/ 40 w 40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0" h="47">
                  <a:moveTo>
                    <a:pt x="13" y="0"/>
                  </a:moveTo>
                  <a:lnTo>
                    <a:pt x="6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32"/>
                  </a:lnTo>
                  <a:lnTo>
                    <a:pt x="12" y="33"/>
                  </a:lnTo>
                  <a:lnTo>
                    <a:pt x="16" y="34"/>
                  </a:lnTo>
                  <a:lnTo>
                    <a:pt x="21" y="37"/>
                  </a:lnTo>
                  <a:lnTo>
                    <a:pt x="27" y="40"/>
                  </a:lnTo>
                  <a:lnTo>
                    <a:pt x="30" y="43"/>
                  </a:lnTo>
                  <a:lnTo>
                    <a:pt x="34" y="45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39" y="37"/>
                  </a:lnTo>
                  <a:lnTo>
                    <a:pt x="39" y="33"/>
                  </a:lnTo>
                  <a:lnTo>
                    <a:pt x="38" y="31"/>
                  </a:lnTo>
                  <a:lnTo>
                    <a:pt x="35" y="27"/>
                  </a:lnTo>
                  <a:lnTo>
                    <a:pt x="32" y="20"/>
                  </a:lnTo>
                  <a:lnTo>
                    <a:pt x="27" y="12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4" name="Freeform 2023"/>
            <p:cNvSpPr>
              <a:spLocks/>
            </p:cNvSpPr>
            <p:nvPr/>
          </p:nvSpPr>
          <p:spPr bwMode="auto">
            <a:xfrm>
              <a:off x="3056" y="1382"/>
              <a:ext cx="13" cy="15"/>
            </a:xfrm>
            <a:custGeom>
              <a:avLst/>
              <a:gdLst>
                <a:gd name="T0" fmla="*/ 0 w 40"/>
                <a:gd name="T1" fmla="*/ 0 h 47"/>
                <a:gd name="T2" fmla="*/ 0 w 40"/>
                <a:gd name="T3" fmla="*/ 0 h 47"/>
                <a:gd name="T4" fmla="*/ 0 w 40"/>
                <a:gd name="T5" fmla="*/ 0 h 47"/>
                <a:gd name="T6" fmla="*/ 0 w 40"/>
                <a:gd name="T7" fmla="*/ 0 h 47"/>
                <a:gd name="T8" fmla="*/ 0 w 40"/>
                <a:gd name="T9" fmla="*/ 0 h 47"/>
                <a:gd name="T10" fmla="*/ 0 w 40"/>
                <a:gd name="T11" fmla="*/ 0 h 47"/>
                <a:gd name="T12" fmla="*/ 0 w 40"/>
                <a:gd name="T13" fmla="*/ 0 h 47"/>
                <a:gd name="T14" fmla="*/ 0 w 40"/>
                <a:gd name="T15" fmla="*/ 0 h 47"/>
                <a:gd name="T16" fmla="*/ 0 w 40"/>
                <a:gd name="T17" fmla="*/ 0 h 47"/>
                <a:gd name="T18" fmla="*/ 0 w 40"/>
                <a:gd name="T19" fmla="*/ 0 h 47"/>
                <a:gd name="T20" fmla="*/ 0 w 40"/>
                <a:gd name="T21" fmla="*/ 0 h 47"/>
                <a:gd name="T22" fmla="*/ 0 w 40"/>
                <a:gd name="T23" fmla="*/ 0 h 47"/>
                <a:gd name="T24" fmla="*/ 0 w 40"/>
                <a:gd name="T25" fmla="*/ 0 h 47"/>
                <a:gd name="T26" fmla="*/ 0 w 40"/>
                <a:gd name="T27" fmla="*/ 0 h 47"/>
                <a:gd name="T28" fmla="*/ 0 w 40"/>
                <a:gd name="T29" fmla="*/ 0 h 47"/>
                <a:gd name="T30" fmla="*/ 0 w 40"/>
                <a:gd name="T31" fmla="*/ 0 h 47"/>
                <a:gd name="T32" fmla="*/ 0 w 40"/>
                <a:gd name="T33" fmla="*/ 0 h 47"/>
                <a:gd name="T34" fmla="*/ 0 w 40"/>
                <a:gd name="T35" fmla="*/ 0 h 47"/>
                <a:gd name="T36" fmla="*/ 0 w 40"/>
                <a:gd name="T37" fmla="*/ 0 h 47"/>
                <a:gd name="T38" fmla="*/ 0 w 40"/>
                <a:gd name="T39" fmla="*/ 0 h 47"/>
                <a:gd name="T40" fmla="*/ 0 w 40"/>
                <a:gd name="T41" fmla="*/ 0 h 47"/>
                <a:gd name="T42" fmla="*/ 0 w 40"/>
                <a:gd name="T43" fmla="*/ 0 h 47"/>
                <a:gd name="T44" fmla="*/ 0 w 40"/>
                <a:gd name="T45" fmla="*/ 0 h 47"/>
                <a:gd name="T46" fmla="*/ 0 w 40"/>
                <a:gd name="T47" fmla="*/ 0 h 47"/>
                <a:gd name="T48" fmla="*/ 0 w 40"/>
                <a:gd name="T49" fmla="*/ 0 h 47"/>
                <a:gd name="T50" fmla="*/ 0 w 40"/>
                <a:gd name="T51" fmla="*/ 0 h 47"/>
                <a:gd name="T52" fmla="*/ 0 w 40"/>
                <a:gd name="T53" fmla="*/ 0 h 47"/>
                <a:gd name="T54" fmla="*/ 0 w 40"/>
                <a:gd name="T55" fmla="*/ 0 h 47"/>
                <a:gd name="T56" fmla="*/ 0 w 40"/>
                <a:gd name="T57" fmla="*/ 0 h 47"/>
                <a:gd name="T58" fmla="*/ 0 w 40"/>
                <a:gd name="T59" fmla="*/ 0 h 47"/>
                <a:gd name="T60" fmla="*/ 0 w 40"/>
                <a:gd name="T61" fmla="*/ 0 h 47"/>
                <a:gd name="T62" fmla="*/ 0 w 40"/>
                <a:gd name="T63" fmla="*/ 0 h 47"/>
                <a:gd name="T64" fmla="*/ 0 w 40"/>
                <a:gd name="T65" fmla="*/ 0 h 47"/>
                <a:gd name="T66" fmla="*/ 0 w 40"/>
                <a:gd name="T67" fmla="*/ 0 h 47"/>
                <a:gd name="T68" fmla="*/ 0 w 40"/>
                <a:gd name="T69" fmla="*/ 0 h 47"/>
                <a:gd name="T70" fmla="*/ 0 w 40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0"/>
                <a:gd name="T109" fmla="*/ 0 h 47"/>
                <a:gd name="T110" fmla="*/ 40 w 40"/>
                <a:gd name="T111" fmla="*/ 47 h 4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0" h="47">
                  <a:moveTo>
                    <a:pt x="13" y="0"/>
                  </a:moveTo>
                  <a:lnTo>
                    <a:pt x="6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5" y="27"/>
                  </a:lnTo>
                  <a:lnTo>
                    <a:pt x="7" y="29"/>
                  </a:lnTo>
                  <a:lnTo>
                    <a:pt x="8" y="32"/>
                  </a:lnTo>
                  <a:lnTo>
                    <a:pt x="12" y="33"/>
                  </a:lnTo>
                  <a:lnTo>
                    <a:pt x="16" y="34"/>
                  </a:lnTo>
                  <a:lnTo>
                    <a:pt x="21" y="37"/>
                  </a:lnTo>
                  <a:lnTo>
                    <a:pt x="27" y="40"/>
                  </a:lnTo>
                  <a:lnTo>
                    <a:pt x="30" y="43"/>
                  </a:lnTo>
                  <a:lnTo>
                    <a:pt x="34" y="45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39" y="47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39" y="37"/>
                  </a:lnTo>
                  <a:lnTo>
                    <a:pt x="39" y="33"/>
                  </a:lnTo>
                  <a:lnTo>
                    <a:pt x="38" y="31"/>
                  </a:lnTo>
                  <a:lnTo>
                    <a:pt x="35" y="27"/>
                  </a:lnTo>
                  <a:lnTo>
                    <a:pt x="32" y="20"/>
                  </a:lnTo>
                  <a:lnTo>
                    <a:pt x="27" y="12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5" name="Freeform 2024"/>
            <p:cNvSpPr>
              <a:spLocks/>
            </p:cNvSpPr>
            <p:nvPr/>
          </p:nvSpPr>
          <p:spPr bwMode="auto">
            <a:xfrm>
              <a:off x="3005" y="1378"/>
              <a:ext cx="17" cy="6"/>
            </a:xfrm>
            <a:custGeom>
              <a:avLst/>
              <a:gdLst>
                <a:gd name="T0" fmla="*/ 0 w 51"/>
                <a:gd name="T1" fmla="*/ 0 h 18"/>
                <a:gd name="T2" fmla="*/ 0 w 51"/>
                <a:gd name="T3" fmla="*/ 0 h 18"/>
                <a:gd name="T4" fmla="*/ 0 w 51"/>
                <a:gd name="T5" fmla="*/ 0 h 18"/>
                <a:gd name="T6" fmla="*/ 0 w 51"/>
                <a:gd name="T7" fmla="*/ 0 h 18"/>
                <a:gd name="T8" fmla="*/ 0 w 51"/>
                <a:gd name="T9" fmla="*/ 0 h 18"/>
                <a:gd name="T10" fmla="*/ 0 w 51"/>
                <a:gd name="T11" fmla="*/ 0 h 18"/>
                <a:gd name="T12" fmla="*/ 0 w 51"/>
                <a:gd name="T13" fmla="*/ 0 h 18"/>
                <a:gd name="T14" fmla="*/ 0 w 51"/>
                <a:gd name="T15" fmla="*/ 0 h 18"/>
                <a:gd name="T16" fmla="*/ 0 w 51"/>
                <a:gd name="T17" fmla="*/ 0 h 18"/>
                <a:gd name="T18" fmla="*/ 0 w 51"/>
                <a:gd name="T19" fmla="*/ 0 h 18"/>
                <a:gd name="T20" fmla="*/ 0 w 51"/>
                <a:gd name="T21" fmla="*/ 0 h 18"/>
                <a:gd name="T22" fmla="*/ 0 w 51"/>
                <a:gd name="T23" fmla="*/ 0 h 18"/>
                <a:gd name="T24" fmla="*/ 0 w 51"/>
                <a:gd name="T25" fmla="*/ 0 h 18"/>
                <a:gd name="T26" fmla="*/ 0 w 51"/>
                <a:gd name="T27" fmla="*/ 0 h 18"/>
                <a:gd name="T28" fmla="*/ 0 w 51"/>
                <a:gd name="T29" fmla="*/ 0 h 18"/>
                <a:gd name="T30" fmla="*/ 0 w 51"/>
                <a:gd name="T31" fmla="*/ 0 h 18"/>
                <a:gd name="T32" fmla="*/ 0 w 51"/>
                <a:gd name="T33" fmla="*/ 0 h 18"/>
                <a:gd name="T34" fmla="*/ 0 w 51"/>
                <a:gd name="T35" fmla="*/ 0 h 18"/>
                <a:gd name="T36" fmla="*/ 0 w 51"/>
                <a:gd name="T37" fmla="*/ 0 h 18"/>
                <a:gd name="T38" fmla="*/ 0 w 51"/>
                <a:gd name="T39" fmla="*/ 0 h 18"/>
                <a:gd name="T40" fmla="*/ 0 w 51"/>
                <a:gd name="T41" fmla="*/ 0 h 18"/>
                <a:gd name="T42" fmla="*/ 0 w 51"/>
                <a:gd name="T43" fmla="*/ 0 h 18"/>
                <a:gd name="T44" fmla="*/ 0 w 51"/>
                <a:gd name="T45" fmla="*/ 0 h 18"/>
                <a:gd name="T46" fmla="*/ 0 w 51"/>
                <a:gd name="T47" fmla="*/ 0 h 18"/>
                <a:gd name="T48" fmla="*/ 0 w 51"/>
                <a:gd name="T49" fmla="*/ 0 h 18"/>
                <a:gd name="T50" fmla="*/ 0 w 51"/>
                <a:gd name="T51" fmla="*/ 0 h 18"/>
                <a:gd name="T52" fmla="*/ 0 w 51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1"/>
                <a:gd name="T82" fmla="*/ 0 h 18"/>
                <a:gd name="T83" fmla="*/ 51 w 51"/>
                <a:gd name="T84" fmla="*/ 18 h 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1" h="18">
                  <a:moveTo>
                    <a:pt x="17" y="0"/>
                  </a:moveTo>
                  <a:lnTo>
                    <a:pt x="10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9" y="16"/>
                  </a:lnTo>
                  <a:lnTo>
                    <a:pt x="33" y="17"/>
                  </a:lnTo>
                  <a:lnTo>
                    <a:pt x="39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0" y="14"/>
                  </a:lnTo>
                  <a:lnTo>
                    <a:pt x="51" y="13"/>
                  </a:lnTo>
                  <a:lnTo>
                    <a:pt x="42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6" name="Freeform 2025"/>
            <p:cNvSpPr>
              <a:spLocks/>
            </p:cNvSpPr>
            <p:nvPr/>
          </p:nvSpPr>
          <p:spPr bwMode="auto">
            <a:xfrm>
              <a:off x="3005" y="1378"/>
              <a:ext cx="17" cy="6"/>
            </a:xfrm>
            <a:custGeom>
              <a:avLst/>
              <a:gdLst>
                <a:gd name="T0" fmla="*/ 0 w 51"/>
                <a:gd name="T1" fmla="*/ 0 h 18"/>
                <a:gd name="T2" fmla="*/ 0 w 51"/>
                <a:gd name="T3" fmla="*/ 0 h 18"/>
                <a:gd name="T4" fmla="*/ 0 w 51"/>
                <a:gd name="T5" fmla="*/ 0 h 18"/>
                <a:gd name="T6" fmla="*/ 0 w 51"/>
                <a:gd name="T7" fmla="*/ 0 h 18"/>
                <a:gd name="T8" fmla="*/ 0 w 51"/>
                <a:gd name="T9" fmla="*/ 0 h 18"/>
                <a:gd name="T10" fmla="*/ 0 w 51"/>
                <a:gd name="T11" fmla="*/ 0 h 18"/>
                <a:gd name="T12" fmla="*/ 0 w 51"/>
                <a:gd name="T13" fmla="*/ 0 h 18"/>
                <a:gd name="T14" fmla="*/ 0 w 51"/>
                <a:gd name="T15" fmla="*/ 0 h 18"/>
                <a:gd name="T16" fmla="*/ 0 w 51"/>
                <a:gd name="T17" fmla="*/ 0 h 18"/>
                <a:gd name="T18" fmla="*/ 0 w 51"/>
                <a:gd name="T19" fmla="*/ 0 h 18"/>
                <a:gd name="T20" fmla="*/ 0 w 51"/>
                <a:gd name="T21" fmla="*/ 0 h 18"/>
                <a:gd name="T22" fmla="*/ 0 w 51"/>
                <a:gd name="T23" fmla="*/ 0 h 18"/>
                <a:gd name="T24" fmla="*/ 0 w 51"/>
                <a:gd name="T25" fmla="*/ 0 h 18"/>
                <a:gd name="T26" fmla="*/ 0 w 51"/>
                <a:gd name="T27" fmla="*/ 0 h 18"/>
                <a:gd name="T28" fmla="*/ 0 w 51"/>
                <a:gd name="T29" fmla="*/ 0 h 18"/>
                <a:gd name="T30" fmla="*/ 0 w 51"/>
                <a:gd name="T31" fmla="*/ 0 h 18"/>
                <a:gd name="T32" fmla="*/ 0 w 51"/>
                <a:gd name="T33" fmla="*/ 0 h 18"/>
                <a:gd name="T34" fmla="*/ 0 w 51"/>
                <a:gd name="T35" fmla="*/ 0 h 18"/>
                <a:gd name="T36" fmla="*/ 0 w 51"/>
                <a:gd name="T37" fmla="*/ 0 h 18"/>
                <a:gd name="T38" fmla="*/ 0 w 51"/>
                <a:gd name="T39" fmla="*/ 0 h 18"/>
                <a:gd name="T40" fmla="*/ 0 w 51"/>
                <a:gd name="T41" fmla="*/ 0 h 18"/>
                <a:gd name="T42" fmla="*/ 0 w 51"/>
                <a:gd name="T43" fmla="*/ 0 h 18"/>
                <a:gd name="T44" fmla="*/ 0 w 51"/>
                <a:gd name="T45" fmla="*/ 0 h 18"/>
                <a:gd name="T46" fmla="*/ 0 w 51"/>
                <a:gd name="T47" fmla="*/ 0 h 18"/>
                <a:gd name="T48" fmla="*/ 0 w 51"/>
                <a:gd name="T49" fmla="*/ 0 h 18"/>
                <a:gd name="T50" fmla="*/ 0 w 51"/>
                <a:gd name="T51" fmla="*/ 0 h 18"/>
                <a:gd name="T52" fmla="*/ 0 w 51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1"/>
                <a:gd name="T82" fmla="*/ 0 h 18"/>
                <a:gd name="T83" fmla="*/ 51 w 51"/>
                <a:gd name="T84" fmla="*/ 18 h 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1" h="18">
                  <a:moveTo>
                    <a:pt x="17" y="0"/>
                  </a:moveTo>
                  <a:lnTo>
                    <a:pt x="10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9" y="16"/>
                  </a:lnTo>
                  <a:lnTo>
                    <a:pt x="33" y="17"/>
                  </a:lnTo>
                  <a:lnTo>
                    <a:pt x="39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0" y="14"/>
                  </a:lnTo>
                  <a:lnTo>
                    <a:pt x="51" y="13"/>
                  </a:lnTo>
                  <a:lnTo>
                    <a:pt x="42" y="11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6" y="6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7" name="Freeform 2026"/>
            <p:cNvSpPr>
              <a:spLocks/>
            </p:cNvSpPr>
            <p:nvPr/>
          </p:nvSpPr>
          <p:spPr bwMode="auto">
            <a:xfrm>
              <a:off x="3124" y="1252"/>
              <a:ext cx="27" cy="12"/>
            </a:xfrm>
            <a:custGeom>
              <a:avLst/>
              <a:gdLst>
                <a:gd name="T0" fmla="*/ 0 w 82"/>
                <a:gd name="T1" fmla="*/ 0 h 38"/>
                <a:gd name="T2" fmla="*/ 0 w 82"/>
                <a:gd name="T3" fmla="*/ 0 h 38"/>
                <a:gd name="T4" fmla="*/ 0 w 82"/>
                <a:gd name="T5" fmla="*/ 0 h 38"/>
                <a:gd name="T6" fmla="*/ 0 w 82"/>
                <a:gd name="T7" fmla="*/ 0 h 38"/>
                <a:gd name="T8" fmla="*/ 0 w 82"/>
                <a:gd name="T9" fmla="*/ 0 h 38"/>
                <a:gd name="T10" fmla="*/ 0 w 82"/>
                <a:gd name="T11" fmla="*/ 0 h 38"/>
                <a:gd name="T12" fmla="*/ 0 w 82"/>
                <a:gd name="T13" fmla="*/ 0 h 38"/>
                <a:gd name="T14" fmla="*/ 0 w 82"/>
                <a:gd name="T15" fmla="*/ 0 h 38"/>
                <a:gd name="T16" fmla="*/ 0 w 82"/>
                <a:gd name="T17" fmla="*/ 0 h 38"/>
                <a:gd name="T18" fmla="*/ 0 w 82"/>
                <a:gd name="T19" fmla="*/ 0 h 38"/>
                <a:gd name="T20" fmla="*/ 0 w 82"/>
                <a:gd name="T21" fmla="*/ 0 h 38"/>
                <a:gd name="T22" fmla="*/ 0 w 82"/>
                <a:gd name="T23" fmla="*/ 0 h 38"/>
                <a:gd name="T24" fmla="*/ 0 w 82"/>
                <a:gd name="T25" fmla="*/ 0 h 38"/>
                <a:gd name="T26" fmla="*/ 0 w 82"/>
                <a:gd name="T27" fmla="*/ 0 h 38"/>
                <a:gd name="T28" fmla="*/ 0 w 82"/>
                <a:gd name="T29" fmla="*/ 0 h 38"/>
                <a:gd name="T30" fmla="*/ 0 w 82"/>
                <a:gd name="T31" fmla="*/ 0 h 38"/>
                <a:gd name="T32" fmla="*/ 0 w 82"/>
                <a:gd name="T33" fmla="*/ 0 h 38"/>
                <a:gd name="T34" fmla="*/ 0 w 82"/>
                <a:gd name="T35" fmla="*/ 0 h 38"/>
                <a:gd name="T36" fmla="*/ 0 w 82"/>
                <a:gd name="T37" fmla="*/ 0 h 38"/>
                <a:gd name="T38" fmla="*/ 0 w 82"/>
                <a:gd name="T39" fmla="*/ 0 h 38"/>
                <a:gd name="T40" fmla="*/ 0 w 82"/>
                <a:gd name="T41" fmla="*/ 0 h 38"/>
                <a:gd name="T42" fmla="*/ 0 w 82"/>
                <a:gd name="T43" fmla="*/ 0 h 38"/>
                <a:gd name="T44" fmla="*/ 0 w 82"/>
                <a:gd name="T45" fmla="*/ 0 h 38"/>
                <a:gd name="T46" fmla="*/ 0 w 82"/>
                <a:gd name="T47" fmla="*/ 0 h 38"/>
                <a:gd name="T48" fmla="*/ 0 w 82"/>
                <a:gd name="T49" fmla="*/ 0 h 38"/>
                <a:gd name="T50" fmla="*/ 0 w 82"/>
                <a:gd name="T51" fmla="*/ 0 h 38"/>
                <a:gd name="T52" fmla="*/ 0 w 82"/>
                <a:gd name="T53" fmla="*/ 0 h 38"/>
                <a:gd name="T54" fmla="*/ 0 w 82"/>
                <a:gd name="T55" fmla="*/ 0 h 38"/>
                <a:gd name="T56" fmla="*/ 0 w 82"/>
                <a:gd name="T57" fmla="*/ 0 h 38"/>
                <a:gd name="T58" fmla="*/ 0 w 82"/>
                <a:gd name="T59" fmla="*/ 0 h 38"/>
                <a:gd name="T60" fmla="*/ 0 w 82"/>
                <a:gd name="T61" fmla="*/ 0 h 38"/>
                <a:gd name="T62" fmla="*/ 0 w 82"/>
                <a:gd name="T63" fmla="*/ 0 h 38"/>
                <a:gd name="T64" fmla="*/ 0 w 82"/>
                <a:gd name="T65" fmla="*/ 0 h 38"/>
                <a:gd name="T66" fmla="*/ 0 w 82"/>
                <a:gd name="T67" fmla="*/ 0 h 38"/>
                <a:gd name="T68" fmla="*/ 0 w 82"/>
                <a:gd name="T69" fmla="*/ 0 h 38"/>
                <a:gd name="T70" fmla="*/ 0 w 82"/>
                <a:gd name="T71" fmla="*/ 0 h 38"/>
                <a:gd name="T72" fmla="*/ 0 w 82"/>
                <a:gd name="T73" fmla="*/ 0 h 38"/>
                <a:gd name="T74" fmla="*/ 0 w 82"/>
                <a:gd name="T75" fmla="*/ 0 h 38"/>
                <a:gd name="T76" fmla="*/ 0 w 82"/>
                <a:gd name="T77" fmla="*/ 0 h 38"/>
                <a:gd name="T78" fmla="*/ 0 w 82"/>
                <a:gd name="T79" fmla="*/ 0 h 38"/>
                <a:gd name="T80" fmla="*/ 0 w 82"/>
                <a:gd name="T81" fmla="*/ 0 h 38"/>
                <a:gd name="T82" fmla="*/ 0 w 82"/>
                <a:gd name="T83" fmla="*/ 0 h 38"/>
                <a:gd name="T84" fmla="*/ 0 w 82"/>
                <a:gd name="T85" fmla="*/ 0 h 38"/>
                <a:gd name="T86" fmla="*/ 0 w 82"/>
                <a:gd name="T87" fmla="*/ 0 h 38"/>
                <a:gd name="T88" fmla="*/ 0 w 82"/>
                <a:gd name="T89" fmla="*/ 0 h 38"/>
                <a:gd name="T90" fmla="*/ 0 w 82"/>
                <a:gd name="T91" fmla="*/ 0 h 38"/>
                <a:gd name="T92" fmla="*/ 0 w 82"/>
                <a:gd name="T93" fmla="*/ 0 h 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38"/>
                <a:gd name="T143" fmla="*/ 82 w 82"/>
                <a:gd name="T144" fmla="*/ 38 h 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38">
                  <a:moveTo>
                    <a:pt x="42" y="0"/>
                  </a:moveTo>
                  <a:lnTo>
                    <a:pt x="35" y="2"/>
                  </a:lnTo>
                  <a:lnTo>
                    <a:pt x="32" y="4"/>
                  </a:lnTo>
                  <a:lnTo>
                    <a:pt x="29" y="9"/>
                  </a:lnTo>
                  <a:lnTo>
                    <a:pt x="27" y="13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2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6" y="19"/>
                  </a:lnTo>
                  <a:lnTo>
                    <a:pt x="12" y="19"/>
                  </a:lnTo>
                  <a:lnTo>
                    <a:pt x="16" y="20"/>
                  </a:lnTo>
                  <a:lnTo>
                    <a:pt x="18" y="22"/>
                  </a:lnTo>
                  <a:lnTo>
                    <a:pt x="21" y="24"/>
                  </a:lnTo>
                  <a:lnTo>
                    <a:pt x="26" y="25"/>
                  </a:lnTo>
                  <a:lnTo>
                    <a:pt x="29" y="27"/>
                  </a:lnTo>
                  <a:lnTo>
                    <a:pt x="34" y="27"/>
                  </a:lnTo>
                  <a:lnTo>
                    <a:pt x="43" y="33"/>
                  </a:lnTo>
                  <a:lnTo>
                    <a:pt x="51" y="36"/>
                  </a:lnTo>
                  <a:lnTo>
                    <a:pt x="56" y="36"/>
                  </a:lnTo>
                  <a:lnTo>
                    <a:pt x="61" y="36"/>
                  </a:lnTo>
                  <a:lnTo>
                    <a:pt x="66" y="36"/>
                  </a:lnTo>
                  <a:lnTo>
                    <a:pt x="70" y="38"/>
                  </a:lnTo>
                  <a:lnTo>
                    <a:pt x="73" y="35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4"/>
                  </a:lnTo>
                  <a:lnTo>
                    <a:pt x="81" y="20"/>
                  </a:lnTo>
                  <a:lnTo>
                    <a:pt x="79" y="20"/>
                  </a:lnTo>
                  <a:lnTo>
                    <a:pt x="72" y="19"/>
                  </a:lnTo>
                  <a:lnTo>
                    <a:pt x="65" y="19"/>
                  </a:lnTo>
                  <a:lnTo>
                    <a:pt x="60" y="18"/>
                  </a:lnTo>
                  <a:lnTo>
                    <a:pt x="55" y="18"/>
                  </a:lnTo>
                  <a:lnTo>
                    <a:pt x="51" y="14"/>
                  </a:lnTo>
                  <a:lnTo>
                    <a:pt x="48" y="11"/>
                  </a:lnTo>
                  <a:lnTo>
                    <a:pt x="44" y="8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8" name="Freeform 2027"/>
            <p:cNvSpPr>
              <a:spLocks/>
            </p:cNvSpPr>
            <p:nvPr/>
          </p:nvSpPr>
          <p:spPr bwMode="auto">
            <a:xfrm>
              <a:off x="3124" y="1252"/>
              <a:ext cx="27" cy="12"/>
            </a:xfrm>
            <a:custGeom>
              <a:avLst/>
              <a:gdLst>
                <a:gd name="T0" fmla="*/ 0 w 82"/>
                <a:gd name="T1" fmla="*/ 0 h 38"/>
                <a:gd name="T2" fmla="*/ 0 w 82"/>
                <a:gd name="T3" fmla="*/ 0 h 38"/>
                <a:gd name="T4" fmla="*/ 0 w 82"/>
                <a:gd name="T5" fmla="*/ 0 h 38"/>
                <a:gd name="T6" fmla="*/ 0 w 82"/>
                <a:gd name="T7" fmla="*/ 0 h 38"/>
                <a:gd name="T8" fmla="*/ 0 w 82"/>
                <a:gd name="T9" fmla="*/ 0 h 38"/>
                <a:gd name="T10" fmla="*/ 0 w 82"/>
                <a:gd name="T11" fmla="*/ 0 h 38"/>
                <a:gd name="T12" fmla="*/ 0 w 82"/>
                <a:gd name="T13" fmla="*/ 0 h 38"/>
                <a:gd name="T14" fmla="*/ 0 w 82"/>
                <a:gd name="T15" fmla="*/ 0 h 38"/>
                <a:gd name="T16" fmla="*/ 0 w 82"/>
                <a:gd name="T17" fmla="*/ 0 h 38"/>
                <a:gd name="T18" fmla="*/ 0 w 82"/>
                <a:gd name="T19" fmla="*/ 0 h 38"/>
                <a:gd name="T20" fmla="*/ 0 w 82"/>
                <a:gd name="T21" fmla="*/ 0 h 38"/>
                <a:gd name="T22" fmla="*/ 0 w 82"/>
                <a:gd name="T23" fmla="*/ 0 h 38"/>
                <a:gd name="T24" fmla="*/ 0 w 82"/>
                <a:gd name="T25" fmla="*/ 0 h 38"/>
                <a:gd name="T26" fmla="*/ 0 w 82"/>
                <a:gd name="T27" fmla="*/ 0 h 38"/>
                <a:gd name="T28" fmla="*/ 0 w 82"/>
                <a:gd name="T29" fmla="*/ 0 h 38"/>
                <a:gd name="T30" fmla="*/ 0 w 82"/>
                <a:gd name="T31" fmla="*/ 0 h 38"/>
                <a:gd name="T32" fmla="*/ 0 w 82"/>
                <a:gd name="T33" fmla="*/ 0 h 38"/>
                <a:gd name="T34" fmla="*/ 0 w 82"/>
                <a:gd name="T35" fmla="*/ 0 h 38"/>
                <a:gd name="T36" fmla="*/ 0 w 82"/>
                <a:gd name="T37" fmla="*/ 0 h 38"/>
                <a:gd name="T38" fmla="*/ 0 w 82"/>
                <a:gd name="T39" fmla="*/ 0 h 38"/>
                <a:gd name="T40" fmla="*/ 0 w 82"/>
                <a:gd name="T41" fmla="*/ 0 h 38"/>
                <a:gd name="T42" fmla="*/ 0 w 82"/>
                <a:gd name="T43" fmla="*/ 0 h 38"/>
                <a:gd name="T44" fmla="*/ 0 w 82"/>
                <a:gd name="T45" fmla="*/ 0 h 38"/>
                <a:gd name="T46" fmla="*/ 0 w 82"/>
                <a:gd name="T47" fmla="*/ 0 h 38"/>
                <a:gd name="T48" fmla="*/ 0 w 82"/>
                <a:gd name="T49" fmla="*/ 0 h 38"/>
                <a:gd name="T50" fmla="*/ 0 w 82"/>
                <a:gd name="T51" fmla="*/ 0 h 38"/>
                <a:gd name="T52" fmla="*/ 0 w 82"/>
                <a:gd name="T53" fmla="*/ 0 h 38"/>
                <a:gd name="T54" fmla="*/ 0 w 82"/>
                <a:gd name="T55" fmla="*/ 0 h 38"/>
                <a:gd name="T56" fmla="*/ 0 w 82"/>
                <a:gd name="T57" fmla="*/ 0 h 38"/>
                <a:gd name="T58" fmla="*/ 0 w 82"/>
                <a:gd name="T59" fmla="*/ 0 h 38"/>
                <a:gd name="T60" fmla="*/ 0 w 82"/>
                <a:gd name="T61" fmla="*/ 0 h 38"/>
                <a:gd name="T62" fmla="*/ 0 w 82"/>
                <a:gd name="T63" fmla="*/ 0 h 38"/>
                <a:gd name="T64" fmla="*/ 0 w 82"/>
                <a:gd name="T65" fmla="*/ 0 h 38"/>
                <a:gd name="T66" fmla="*/ 0 w 82"/>
                <a:gd name="T67" fmla="*/ 0 h 38"/>
                <a:gd name="T68" fmla="*/ 0 w 82"/>
                <a:gd name="T69" fmla="*/ 0 h 38"/>
                <a:gd name="T70" fmla="*/ 0 w 82"/>
                <a:gd name="T71" fmla="*/ 0 h 38"/>
                <a:gd name="T72" fmla="*/ 0 w 82"/>
                <a:gd name="T73" fmla="*/ 0 h 38"/>
                <a:gd name="T74" fmla="*/ 0 w 82"/>
                <a:gd name="T75" fmla="*/ 0 h 38"/>
                <a:gd name="T76" fmla="*/ 0 w 82"/>
                <a:gd name="T77" fmla="*/ 0 h 38"/>
                <a:gd name="T78" fmla="*/ 0 w 82"/>
                <a:gd name="T79" fmla="*/ 0 h 38"/>
                <a:gd name="T80" fmla="*/ 0 w 82"/>
                <a:gd name="T81" fmla="*/ 0 h 38"/>
                <a:gd name="T82" fmla="*/ 0 w 82"/>
                <a:gd name="T83" fmla="*/ 0 h 38"/>
                <a:gd name="T84" fmla="*/ 0 w 82"/>
                <a:gd name="T85" fmla="*/ 0 h 38"/>
                <a:gd name="T86" fmla="*/ 0 w 82"/>
                <a:gd name="T87" fmla="*/ 0 h 38"/>
                <a:gd name="T88" fmla="*/ 0 w 82"/>
                <a:gd name="T89" fmla="*/ 0 h 38"/>
                <a:gd name="T90" fmla="*/ 0 w 82"/>
                <a:gd name="T91" fmla="*/ 0 h 38"/>
                <a:gd name="T92" fmla="*/ 0 w 82"/>
                <a:gd name="T93" fmla="*/ 0 h 3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38"/>
                <a:gd name="T143" fmla="*/ 82 w 82"/>
                <a:gd name="T144" fmla="*/ 38 h 3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38">
                  <a:moveTo>
                    <a:pt x="42" y="0"/>
                  </a:moveTo>
                  <a:lnTo>
                    <a:pt x="35" y="2"/>
                  </a:lnTo>
                  <a:lnTo>
                    <a:pt x="32" y="4"/>
                  </a:lnTo>
                  <a:lnTo>
                    <a:pt x="29" y="9"/>
                  </a:lnTo>
                  <a:lnTo>
                    <a:pt x="27" y="13"/>
                  </a:lnTo>
                  <a:lnTo>
                    <a:pt x="26" y="16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19" y="17"/>
                  </a:lnTo>
                  <a:lnTo>
                    <a:pt x="12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6" y="19"/>
                  </a:lnTo>
                  <a:lnTo>
                    <a:pt x="12" y="19"/>
                  </a:lnTo>
                  <a:lnTo>
                    <a:pt x="16" y="20"/>
                  </a:lnTo>
                  <a:lnTo>
                    <a:pt x="18" y="22"/>
                  </a:lnTo>
                  <a:lnTo>
                    <a:pt x="21" y="24"/>
                  </a:lnTo>
                  <a:lnTo>
                    <a:pt x="26" y="25"/>
                  </a:lnTo>
                  <a:lnTo>
                    <a:pt x="29" y="27"/>
                  </a:lnTo>
                  <a:lnTo>
                    <a:pt x="34" y="27"/>
                  </a:lnTo>
                  <a:lnTo>
                    <a:pt x="43" y="33"/>
                  </a:lnTo>
                  <a:lnTo>
                    <a:pt x="51" y="36"/>
                  </a:lnTo>
                  <a:lnTo>
                    <a:pt x="56" y="36"/>
                  </a:lnTo>
                  <a:lnTo>
                    <a:pt x="61" y="36"/>
                  </a:lnTo>
                  <a:lnTo>
                    <a:pt x="66" y="36"/>
                  </a:lnTo>
                  <a:lnTo>
                    <a:pt x="70" y="38"/>
                  </a:lnTo>
                  <a:lnTo>
                    <a:pt x="73" y="35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81" y="29"/>
                  </a:lnTo>
                  <a:lnTo>
                    <a:pt x="82" y="27"/>
                  </a:lnTo>
                  <a:lnTo>
                    <a:pt x="82" y="24"/>
                  </a:lnTo>
                  <a:lnTo>
                    <a:pt x="81" y="20"/>
                  </a:lnTo>
                  <a:lnTo>
                    <a:pt x="79" y="20"/>
                  </a:lnTo>
                  <a:lnTo>
                    <a:pt x="72" y="19"/>
                  </a:lnTo>
                  <a:lnTo>
                    <a:pt x="65" y="19"/>
                  </a:lnTo>
                  <a:lnTo>
                    <a:pt x="60" y="18"/>
                  </a:lnTo>
                  <a:lnTo>
                    <a:pt x="55" y="18"/>
                  </a:lnTo>
                  <a:lnTo>
                    <a:pt x="51" y="14"/>
                  </a:lnTo>
                  <a:lnTo>
                    <a:pt x="48" y="11"/>
                  </a:lnTo>
                  <a:lnTo>
                    <a:pt x="44" y="8"/>
                  </a:lnTo>
                  <a:lnTo>
                    <a:pt x="43" y="6"/>
                  </a:lnTo>
                  <a:lnTo>
                    <a:pt x="43" y="2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29" name="Freeform 2028"/>
            <p:cNvSpPr>
              <a:spLocks/>
            </p:cNvSpPr>
            <p:nvPr/>
          </p:nvSpPr>
          <p:spPr bwMode="auto">
            <a:xfrm>
              <a:off x="3167" y="1261"/>
              <a:ext cx="7" cy="6"/>
            </a:xfrm>
            <a:custGeom>
              <a:avLst/>
              <a:gdLst>
                <a:gd name="T0" fmla="*/ 0 w 21"/>
                <a:gd name="T1" fmla="*/ 0 h 17"/>
                <a:gd name="T2" fmla="*/ 0 w 21"/>
                <a:gd name="T3" fmla="*/ 0 h 17"/>
                <a:gd name="T4" fmla="*/ 0 w 21"/>
                <a:gd name="T5" fmla="*/ 0 h 17"/>
                <a:gd name="T6" fmla="*/ 0 w 21"/>
                <a:gd name="T7" fmla="*/ 0 h 17"/>
                <a:gd name="T8" fmla="*/ 0 w 21"/>
                <a:gd name="T9" fmla="*/ 0 h 17"/>
                <a:gd name="T10" fmla="*/ 0 w 21"/>
                <a:gd name="T11" fmla="*/ 0 h 17"/>
                <a:gd name="T12" fmla="*/ 0 w 21"/>
                <a:gd name="T13" fmla="*/ 0 h 17"/>
                <a:gd name="T14" fmla="*/ 0 w 21"/>
                <a:gd name="T15" fmla="*/ 0 h 17"/>
                <a:gd name="T16" fmla="*/ 0 w 21"/>
                <a:gd name="T17" fmla="*/ 0 h 17"/>
                <a:gd name="T18" fmla="*/ 0 w 21"/>
                <a:gd name="T19" fmla="*/ 0 h 17"/>
                <a:gd name="T20" fmla="*/ 0 w 21"/>
                <a:gd name="T21" fmla="*/ 0 h 17"/>
                <a:gd name="T22" fmla="*/ 0 w 21"/>
                <a:gd name="T23" fmla="*/ 0 h 17"/>
                <a:gd name="T24" fmla="*/ 0 w 21"/>
                <a:gd name="T25" fmla="*/ 0 h 17"/>
                <a:gd name="T26" fmla="*/ 0 w 21"/>
                <a:gd name="T27" fmla="*/ 0 h 17"/>
                <a:gd name="T28" fmla="*/ 0 w 21"/>
                <a:gd name="T29" fmla="*/ 0 h 17"/>
                <a:gd name="T30" fmla="*/ 0 w 21"/>
                <a:gd name="T31" fmla="*/ 0 h 17"/>
                <a:gd name="T32" fmla="*/ 0 w 21"/>
                <a:gd name="T33" fmla="*/ 0 h 17"/>
                <a:gd name="T34" fmla="*/ 0 w 21"/>
                <a:gd name="T35" fmla="*/ 0 h 17"/>
                <a:gd name="T36" fmla="*/ 0 w 21"/>
                <a:gd name="T37" fmla="*/ 0 h 17"/>
                <a:gd name="T38" fmla="*/ 0 w 21"/>
                <a:gd name="T39" fmla="*/ 0 h 17"/>
                <a:gd name="T40" fmla="*/ 0 w 21"/>
                <a:gd name="T41" fmla="*/ 0 h 17"/>
                <a:gd name="T42" fmla="*/ 0 w 21"/>
                <a:gd name="T43" fmla="*/ 0 h 17"/>
                <a:gd name="T44" fmla="*/ 0 w 21"/>
                <a:gd name="T45" fmla="*/ 0 h 17"/>
                <a:gd name="T46" fmla="*/ 0 w 21"/>
                <a:gd name="T47" fmla="*/ 0 h 17"/>
                <a:gd name="T48" fmla="*/ 0 w 21"/>
                <a:gd name="T49" fmla="*/ 0 h 17"/>
                <a:gd name="T50" fmla="*/ 0 w 21"/>
                <a:gd name="T51" fmla="*/ 0 h 17"/>
                <a:gd name="T52" fmla="*/ 0 w 21"/>
                <a:gd name="T53" fmla="*/ 0 h 17"/>
                <a:gd name="T54" fmla="*/ 0 w 21"/>
                <a:gd name="T55" fmla="*/ 0 h 17"/>
                <a:gd name="T56" fmla="*/ 0 w 21"/>
                <a:gd name="T57" fmla="*/ 0 h 17"/>
                <a:gd name="T58" fmla="*/ 0 w 21"/>
                <a:gd name="T59" fmla="*/ 0 h 17"/>
                <a:gd name="T60" fmla="*/ 0 w 21"/>
                <a:gd name="T61" fmla="*/ 0 h 17"/>
                <a:gd name="T62" fmla="*/ 0 w 21"/>
                <a:gd name="T63" fmla="*/ 0 h 17"/>
                <a:gd name="T64" fmla="*/ 0 w 21"/>
                <a:gd name="T65" fmla="*/ 0 h 17"/>
                <a:gd name="T66" fmla="*/ 0 w 21"/>
                <a:gd name="T67" fmla="*/ 0 h 17"/>
                <a:gd name="T68" fmla="*/ 0 w 21"/>
                <a:gd name="T69" fmla="*/ 0 h 17"/>
                <a:gd name="T70" fmla="*/ 0 w 21"/>
                <a:gd name="T71" fmla="*/ 0 h 17"/>
                <a:gd name="T72" fmla="*/ 0 w 21"/>
                <a:gd name="T73" fmla="*/ 0 h 17"/>
                <a:gd name="T74" fmla="*/ 0 w 21"/>
                <a:gd name="T75" fmla="*/ 0 h 17"/>
                <a:gd name="T76" fmla="*/ 0 w 21"/>
                <a:gd name="T77" fmla="*/ 0 h 17"/>
                <a:gd name="T78" fmla="*/ 0 w 21"/>
                <a:gd name="T79" fmla="*/ 0 h 17"/>
                <a:gd name="T80" fmla="*/ 0 w 21"/>
                <a:gd name="T81" fmla="*/ 0 h 17"/>
                <a:gd name="T82" fmla="*/ 0 w 21"/>
                <a:gd name="T83" fmla="*/ 0 h 17"/>
                <a:gd name="T84" fmla="*/ 0 w 21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17"/>
                <a:gd name="T131" fmla="*/ 21 w 21"/>
                <a:gd name="T132" fmla="*/ 17 h 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17">
                  <a:moveTo>
                    <a:pt x="0" y="5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0" name="Freeform 2029"/>
            <p:cNvSpPr>
              <a:spLocks/>
            </p:cNvSpPr>
            <p:nvPr/>
          </p:nvSpPr>
          <p:spPr bwMode="auto">
            <a:xfrm>
              <a:off x="3167" y="1261"/>
              <a:ext cx="7" cy="6"/>
            </a:xfrm>
            <a:custGeom>
              <a:avLst/>
              <a:gdLst>
                <a:gd name="T0" fmla="*/ 0 w 21"/>
                <a:gd name="T1" fmla="*/ 0 h 17"/>
                <a:gd name="T2" fmla="*/ 0 w 21"/>
                <a:gd name="T3" fmla="*/ 0 h 17"/>
                <a:gd name="T4" fmla="*/ 0 w 21"/>
                <a:gd name="T5" fmla="*/ 0 h 17"/>
                <a:gd name="T6" fmla="*/ 0 w 21"/>
                <a:gd name="T7" fmla="*/ 0 h 17"/>
                <a:gd name="T8" fmla="*/ 0 w 21"/>
                <a:gd name="T9" fmla="*/ 0 h 17"/>
                <a:gd name="T10" fmla="*/ 0 w 21"/>
                <a:gd name="T11" fmla="*/ 0 h 17"/>
                <a:gd name="T12" fmla="*/ 0 w 21"/>
                <a:gd name="T13" fmla="*/ 0 h 17"/>
                <a:gd name="T14" fmla="*/ 0 w 21"/>
                <a:gd name="T15" fmla="*/ 0 h 17"/>
                <a:gd name="T16" fmla="*/ 0 w 21"/>
                <a:gd name="T17" fmla="*/ 0 h 17"/>
                <a:gd name="T18" fmla="*/ 0 w 21"/>
                <a:gd name="T19" fmla="*/ 0 h 17"/>
                <a:gd name="T20" fmla="*/ 0 w 21"/>
                <a:gd name="T21" fmla="*/ 0 h 17"/>
                <a:gd name="T22" fmla="*/ 0 w 21"/>
                <a:gd name="T23" fmla="*/ 0 h 17"/>
                <a:gd name="T24" fmla="*/ 0 w 21"/>
                <a:gd name="T25" fmla="*/ 0 h 17"/>
                <a:gd name="T26" fmla="*/ 0 w 21"/>
                <a:gd name="T27" fmla="*/ 0 h 17"/>
                <a:gd name="T28" fmla="*/ 0 w 21"/>
                <a:gd name="T29" fmla="*/ 0 h 17"/>
                <a:gd name="T30" fmla="*/ 0 w 21"/>
                <a:gd name="T31" fmla="*/ 0 h 17"/>
                <a:gd name="T32" fmla="*/ 0 w 21"/>
                <a:gd name="T33" fmla="*/ 0 h 17"/>
                <a:gd name="T34" fmla="*/ 0 w 21"/>
                <a:gd name="T35" fmla="*/ 0 h 17"/>
                <a:gd name="T36" fmla="*/ 0 w 21"/>
                <a:gd name="T37" fmla="*/ 0 h 17"/>
                <a:gd name="T38" fmla="*/ 0 w 21"/>
                <a:gd name="T39" fmla="*/ 0 h 17"/>
                <a:gd name="T40" fmla="*/ 0 w 21"/>
                <a:gd name="T41" fmla="*/ 0 h 17"/>
                <a:gd name="T42" fmla="*/ 0 w 21"/>
                <a:gd name="T43" fmla="*/ 0 h 17"/>
                <a:gd name="T44" fmla="*/ 0 w 21"/>
                <a:gd name="T45" fmla="*/ 0 h 17"/>
                <a:gd name="T46" fmla="*/ 0 w 21"/>
                <a:gd name="T47" fmla="*/ 0 h 17"/>
                <a:gd name="T48" fmla="*/ 0 w 21"/>
                <a:gd name="T49" fmla="*/ 0 h 17"/>
                <a:gd name="T50" fmla="*/ 0 w 21"/>
                <a:gd name="T51" fmla="*/ 0 h 17"/>
                <a:gd name="T52" fmla="*/ 0 w 21"/>
                <a:gd name="T53" fmla="*/ 0 h 17"/>
                <a:gd name="T54" fmla="*/ 0 w 21"/>
                <a:gd name="T55" fmla="*/ 0 h 17"/>
                <a:gd name="T56" fmla="*/ 0 w 21"/>
                <a:gd name="T57" fmla="*/ 0 h 17"/>
                <a:gd name="T58" fmla="*/ 0 w 21"/>
                <a:gd name="T59" fmla="*/ 0 h 17"/>
                <a:gd name="T60" fmla="*/ 0 w 21"/>
                <a:gd name="T61" fmla="*/ 0 h 17"/>
                <a:gd name="T62" fmla="*/ 0 w 21"/>
                <a:gd name="T63" fmla="*/ 0 h 17"/>
                <a:gd name="T64" fmla="*/ 0 w 21"/>
                <a:gd name="T65" fmla="*/ 0 h 17"/>
                <a:gd name="T66" fmla="*/ 0 w 21"/>
                <a:gd name="T67" fmla="*/ 0 h 17"/>
                <a:gd name="T68" fmla="*/ 0 w 21"/>
                <a:gd name="T69" fmla="*/ 0 h 17"/>
                <a:gd name="T70" fmla="*/ 0 w 21"/>
                <a:gd name="T71" fmla="*/ 0 h 17"/>
                <a:gd name="T72" fmla="*/ 0 w 21"/>
                <a:gd name="T73" fmla="*/ 0 h 17"/>
                <a:gd name="T74" fmla="*/ 0 w 21"/>
                <a:gd name="T75" fmla="*/ 0 h 17"/>
                <a:gd name="T76" fmla="*/ 0 w 21"/>
                <a:gd name="T77" fmla="*/ 0 h 17"/>
                <a:gd name="T78" fmla="*/ 0 w 21"/>
                <a:gd name="T79" fmla="*/ 0 h 17"/>
                <a:gd name="T80" fmla="*/ 0 w 21"/>
                <a:gd name="T81" fmla="*/ 0 h 17"/>
                <a:gd name="T82" fmla="*/ 0 w 21"/>
                <a:gd name="T83" fmla="*/ 0 h 17"/>
                <a:gd name="T84" fmla="*/ 0 w 21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17"/>
                <a:gd name="T131" fmla="*/ 21 w 21"/>
                <a:gd name="T132" fmla="*/ 17 h 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17">
                  <a:moveTo>
                    <a:pt x="0" y="5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1" name="Freeform 2030"/>
            <p:cNvSpPr>
              <a:spLocks/>
            </p:cNvSpPr>
            <p:nvPr/>
          </p:nvSpPr>
          <p:spPr bwMode="auto">
            <a:xfrm>
              <a:off x="3126" y="1240"/>
              <a:ext cx="3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w 10"/>
                <a:gd name="T19" fmla="*/ 0 h 6"/>
                <a:gd name="T20" fmla="*/ 0 w 10"/>
                <a:gd name="T21" fmla="*/ 0 h 6"/>
                <a:gd name="T22" fmla="*/ 0 w 10"/>
                <a:gd name="T23" fmla="*/ 0 h 6"/>
                <a:gd name="T24" fmla="*/ 0 w 10"/>
                <a:gd name="T25" fmla="*/ 0 h 6"/>
                <a:gd name="T26" fmla="*/ 0 w 10"/>
                <a:gd name="T27" fmla="*/ 0 h 6"/>
                <a:gd name="T28" fmla="*/ 0 w 10"/>
                <a:gd name="T29" fmla="*/ 0 h 6"/>
                <a:gd name="T30" fmla="*/ 0 w 10"/>
                <a:gd name="T31" fmla="*/ 0 h 6"/>
                <a:gd name="T32" fmla="*/ 0 w 10"/>
                <a:gd name="T33" fmla="*/ 0 h 6"/>
                <a:gd name="T34" fmla="*/ 0 w 10"/>
                <a:gd name="T35" fmla="*/ 0 h 6"/>
                <a:gd name="T36" fmla="*/ 0 w 10"/>
                <a:gd name="T37" fmla="*/ 0 h 6"/>
                <a:gd name="T38" fmla="*/ 0 w 10"/>
                <a:gd name="T39" fmla="*/ 0 h 6"/>
                <a:gd name="T40" fmla="*/ 0 w 10"/>
                <a:gd name="T41" fmla="*/ 0 h 6"/>
                <a:gd name="T42" fmla="*/ 0 w 10"/>
                <a:gd name="T43" fmla="*/ 0 h 6"/>
                <a:gd name="T44" fmla="*/ 0 w 10"/>
                <a:gd name="T45" fmla="*/ 0 h 6"/>
                <a:gd name="T46" fmla="*/ 0 w 10"/>
                <a:gd name="T47" fmla="*/ 0 h 6"/>
                <a:gd name="T48" fmla="*/ 0 w 10"/>
                <a:gd name="T49" fmla="*/ 0 h 6"/>
                <a:gd name="T50" fmla="*/ 0 w 10"/>
                <a:gd name="T51" fmla="*/ 0 h 6"/>
                <a:gd name="T52" fmla="*/ 0 w 10"/>
                <a:gd name="T53" fmla="*/ 0 h 6"/>
                <a:gd name="T54" fmla="*/ 0 w 10"/>
                <a:gd name="T55" fmla="*/ 0 h 6"/>
                <a:gd name="T56" fmla="*/ 0 w 10"/>
                <a:gd name="T57" fmla="*/ 0 h 6"/>
                <a:gd name="T58" fmla="*/ 0 w 10"/>
                <a:gd name="T59" fmla="*/ 0 h 6"/>
                <a:gd name="T60" fmla="*/ 0 w 10"/>
                <a:gd name="T61" fmla="*/ 0 h 6"/>
                <a:gd name="T62" fmla="*/ 0 w 10"/>
                <a:gd name="T63" fmla="*/ 0 h 6"/>
                <a:gd name="T64" fmla="*/ 0 w 10"/>
                <a:gd name="T65" fmla="*/ 0 h 6"/>
                <a:gd name="T66" fmla="*/ 0 w 10"/>
                <a:gd name="T67" fmla="*/ 0 h 6"/>
                <a:gd name="T68" fmla="*/ 0 w 10"/>
                <a:gd name="T69" fmla="*/ 0 h 6"/>
                <a:gd name="T70" fmla="*/ 0 w 10"/>
                <a:gd name="T71" fmla="*/ 0 h 6"/>
                <a:gd name="T72" fmla="*/ 0 w 10"/>
                <a:gd name="T73" fmla="*/ 0 h 6"/>
                <a:gd name="T74" fmla="*/ 0 w 10"/>
                <a:gd name="T75" fmla="*/ 0 h 6"/>
                <a:gd name="T76" fmla="*/ 0 w 10"/>
                <a:gd name="T77" fmla="*/ 0 h 6"/>
                <a:gd name="T78" fmla="*/ 0 w 10"/>
                <a:gd name="T79" fmla="*/ 0 h 6"/>
                <a:gd name="T80" fmla="*/ 0 w 10"/>
                <a:gd name="T81" fmla="*/ 0 h 6"/>
                <a:gd name="T82" fmla="*/ 0 w 10"/>
                <a:gd name="T83" fmla="*/ 0 h 6"/>
                <a:gd name="T84" fmla="*/ 0 w 10"/>
                <a:gd name="T85" fmla="*/ 0 h 6"/>
                <a:gd name="T86" fmla="*/ 0 w 10"/>
                <a:gd name="T87" fmla="*/ 0 h 6"/>
                <a:gd name="T88" fmla="*/ 0 w 10"/>
                <a:gd name="T89" fmla="*/ 0 h 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"/>
                <a:gd name="T136" fmla="*/ 0 h 6"/>
                <a:gd name="T137" fmla="*/ 10 w 10"/>
                <a:gd name="T138" fmla="*/ 6 h 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" h="6">
                  <a:moveTo>
                    <a:pt x="10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2" name="Freeform 2031"/>
            <p:cNvSpPr>
              <a:spLocks/>
            </p:cNvSpPr>
            <p:nvPr/>
          </p:nvSpPr>
          <p:spPr bwMode="auto">
            <a:xfrm>
              <a:off x="3126" y="1240"/>
              <a:ext cx="3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w 10"/>
                <a:gd name="T19" fmla="*/ 0 h 6"/>
                <a:gd name="T20" fmla="*/ 0 w 10"/>
                <a:gd name="T21" fmla="*/ 0 h 6"/>
                <a:gd name="T22" fmla="*/ 0 w 10"/>
                <a:gd name="T23" fmla="*/ 0 h 6"/>
                <a:gd name="T24" fmla="*/ 0 w 10"/>
                <a:gd name="T25" fmla="*/ 0 h 6"/>
                <a:gd name="T26" fmla="*/ 0 w 10"/>
                <a:gd name="T27" fmla="*/ 0 h 6"/>
                <a:gd name="T28" fmla="*/ 0 w 10"/>
                <a:gd name="T29" fmla="*/ 0 h 6"/>
                <a:gd name="T30" fmla="*/ 0 w 10"/>
                <a:gd name="T31" fmla="*/ 0 h 6"/>
                <a:gd name="T32" fmla="*/ 0 w 10"/>
                <a:gd name="T33" fmla="*/ 0 h 6"/>
                <a:gd name="T34" fmla="*/ 0 w 10"/>
                <a:gd name="T35" fmla="*/ 0 h 6"/>
                <a:gd name="T36" fmla="*/ 0 w 10"/>
                <a:gd name="T37" fmla="*/ 0 h 6"/>
                <a:gd name="T38" fmla="*/ 0 w 10"/>
                <a:gd name="T39" fmla="*/ 0 h 6"/>
                <a:gd name="T40" fmla="*/ 0 w 10"/>
                <a:gd name="T41" fmla="*/ 0 h 6"/>
                <a:gd name="T42" fmla="*/ 0 w 10"/>
                <a:gd name="T43" fmla="*/ 0 h 6"/>
                <a:gd name="T44" fmla="*/ 0 w 10"/>
                <a:gd name="T45" fmla="*/ 0 h 6"/>
                <a:gd name="T46" fmla="*/ 0 w 10"/>
                <a:gd name="T47" fmla="*/ 0 h 6"/>
                <a:gd name="T48" fmla="*/ 0 w 10"/>
                <a:gd name="T49" fmla="*/ 0 h 6"/>
                <a:gd name="T50" fmla="*/ 0 w 10"/>
                <a:gd name="T51" fmla="*/ 0 h 6"/>
                <a:gd name="T52" fmla="*/ 0 w 10"/>
                <a:gd name="T53" fmla="*/ 0 h 6"/>
                <a:gd name="T54" fmla="*/ 0 w 10"/>
                <a:gd name="T55" fmla="*/ 0 h 6"/>
                <a:gd name="T56" fmla="*/ 0 w 10"/>
                <a:gd name="T57" fmla="*/ 0 h 6"/>
                <a:gd name="T58" fmla="*/ 0 w 10"/>
                <a:gd name="T59" fmla="*/ 0 h 6"/>
                <a:gd name="T60" fmla="*/ 0 w 10"/>
                <a:gd name="T61" fmla="*/ 0 h 6"/>
                <a:gd name="T62" fmla="*/ 0 w 10"/>
                <a:gd name="T63" fmla="*/ 0 h 6"/>
                <a:gd name="T64" fmla="*/ 0 w 10"/>
                <a:gd name="T65" fmla="*/ 0 h 6"/>
                <a:gd name="T66" fmla="*/ 0 w 10"/>
                <a:gd name="T67" fmla="*/ 0 h 6"/>
                <a:gd name="T68" fmla="*/ 0 w 10"/>
                <a:gd name="T69" fmla="*/ 0 h 6"/>
                <a:gd name="T70" fmla="*/ 0 w 10"/>
                <a:gd name="T71" fmla="*/ 0 h 6"/>
                <a:gd name="T72" fmla="*/ 0 w 10"/>
                <a:gd name="T73" fmla="*/ 0 h 6"/>
                <a:gd name="T74" fmla="*/ 0 w 10"/>
                <a:gd name="T75" fmla="*/ 0 h 6"/>
                <a:gd name="T76" fmla="*/ 0 w 10"/>
                <a:gd name="T77" fmla="*/ 0 h 6"/>
                <a:gd name="T78" fmla="*/ 0 w 10"/>
                <a:gd name="T79" fmla="*/ 0 h 6"/>
                <a:gd name="T80" fmla="*/ 0 w 10"/>
                <a:gd name="T81" fmla="*/ 0 h 6"/>
                <a:gd name="T82" fmla="*/ 0 w 10"/>
                <a:gd name="T83" fmla="*/ 0 h 6"/>
                <a:gd name="T84" fmla="*/ 0 w 10"/>
                <a:gd name="T85" fmla="*/ 0 h 6"/>
                <a:gd name="T86" fmla="*/ 0 w 10"/>
                <a:gd name="T87" fmla="*/ 0 h 6"/>
                <a:gd name="T88" fmla="*/ 0 w 10"/>
                <a:gd name="T89" fmla="*/ 0 h 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"/>
                <a:gd name="T136" fmla="*/ 0 h 6"/>
                <a:gd name="T137" fmla="*/ 10 w 10"/>
                <a:gd name="T138" fmla="*/ 6 h 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" h="6">
                  <a:moveTo>
                    <a:pt x="10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3" name="Freeform 2032"/>
            <p:cNvSpPr>
              <a:spLocks/>
            </p:cNvSpPr>
            <p:nvPr/>
          </p:nvSpPr>
          <p:spPr bwMode="auto">
            <a:xfrm>
              <a:off x="3201" y="1248"/>
              <a:ext cx="4" cy="4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0 w 11"/>
                <a:gd name="T5" fmla="*/ 0 h 12"/>
                <a:gd name="T6" fmla="*/ 0 w 11"/>
                <a:gd name="T7" fmla="*/ 0 h 12"/>
                <a:gd name="T8" fmla="*/ 0 w 11"/>
                <a:gd name="T9" fmla="*/ 0 h 12"/>
                <a:gd name="T10" fmla="*/ 0 w 11"/>
                <a:gd name="T11" fmla="*/ 0 h 12"/>
                <a:gd name="T12" fmla="*/ 0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0 w 11"/>
                <a:gd name="T21" fmla="*/ 0 h 12"/>
                <a:gd name="T22" fmla="*/ 0 w 11"/>
                <a:gd name="T23" fmla="*/ 0 h 12"/>
                <a:gd name="T24" fmla="*/ 0 w 11"/>
                <a:gd name="T25" fmla="*/ 0 h 12"/>
                <a:gd name="T26" fmla="*/ 0 w 11"/>
                <a:gd name="T27" fmla="*/ 0 h 12"/>
                <a:gd name="T28" fmla="*/ 0 w 11"/>
                <a:gd name="T29" fmla="*/ 0 h 12"/>
                <a:gd name="T30" fmla="*/ 0 w 11"/>
                <a:gd name="T31" fmla="*/ 0 h 12"/>
                <a:gd name="T32" fmla="*/ 0 w 11"/>
                <a:gd name="T33" fmla="*/ 0 h 12"/>
                <a:gd name="T34" fmla="*/ 0 w 11"/>
                <a:gd name="T35" fmla="*/ 0 h 12"/>
                <a:gd name="T36" fmla="*/ 0 w 11"/>
                <a:gd name="T37" fmla="*/ 0 h 12"/>
                <a:gd name="T38" fmla="*/ 0 w 11"/>
                <a:gd name="T39" fmla="*/ 0 h 12"/>
                <a:gd name="T40" fmla="*/ 0 w 11"/>
                <a:gd name="T41" fmla="*/ 0 h 12"/>
                <a:gd name="T42" fmla="*/ 0 w 11"/>
                <a:gd name="T43" fmla="*/ 0 h 12"/>
                <a:gd name="T44" fmla="*/ 0 w 11"/>
                <a:gd name="T45" fmla="*/ 0 h 12"/>
                <a:gd name="T46" fmla="*/ 0 w 11"/>
                <a:gd name="T47" fmla="*/ 0 h 12"/>
                <a:gd name="T48" fmla="*/ 0 w 11"/>
                <a:gd name="T49" fmla="*/ 0 h 12"/>
                <a:gd name="T50" fmla="*/ 0 w 11"/>
                <a:gd name="T51" fmla="*/ 0 h 12"/>
                <a:gd name="T52" fmla="*/ 0 w 11"/>
                <a:gd name="T53" fmla="*/ 0 h 12"/>
                <a:gd name="T54" fmla="*/ 0 w 11"/>
                <a:gd name="T55" fmla="*/ 0 h 12"/>
                <a:gd name="T56" fmla="*/ 0 w 11"/>
                <a:gd name="T57" fmla="*/ 0 h 12"/>
                <a:gd name="T58" fmla="*/ 0 w 11"/>
                <a:gd name="T59" fmla="*/ 0 h 12"/>
                <a:gd name="T60" fmla="*/ 0 w 11"/>
                <a:gd name="T61" fmla="*/ 0 h 12"/>
                <a:gd name="T62" fmla="*/ 0 w 11"/>
                <a:gd name="T63" fmla="*/ 0 h 12"/>
                <a:gd name="T64" fmla="*/ 0 w 11"/>
                <a:gd name="T65" fmla="*/ 0 h 12"/>
                <a:gd name="T66" fmla="*/ 0 w 11"/>
                <a:gd name="T67" fmla="*/ 0 h 12"/>
                <a:gd name="T68" fmla="*/ 0 w 11"/>
                <a:gd name="T69" fmla="*/ 0 h 12"/>
                <a:gd name="T70" fmla="*/ 0 w 11"/>
                <a:gd name="T71" fmla="*/ 0 h 12"/>
                <a:gd name="T72" fmla="*/ 0 w 11"/>
                <a:gd name="T73" fmla="*/ 0 h 12"/>
                <a:gd name="T74" fmla="*/ 0 w 11"/>
                <a:gd name="T75" fmla="*/ 0 h 12"/>
                <a:gd name="T76" fmla="*/ 0 w 11"/>
                <a:gd name="T77" fmla="*/ 0 h 12"/>
                <a:gd name="T78" fmla="*/ 0 w 11"/>
                <a:gd name="T79" fmla="*/ 0 h 12"/>
                <a:gd name="T80" fmla="*/ 0 w 11"/>
                <a:gd name="T81" fmla="*/ 0 h 12"/>
                <a:gd name="T82" fmla="*/ 0 w 11"/>
                <a:gd name="T83" fmla="*/ 0 h 12"/>
                <a:gd name="T84" fmla="*/ 0 w 11"/>
                <a:gd name="T85" fmla="*/ 0 h 12"/>
                <a:gd name="T86" fmla="*/ 0 w 11"/>
                <a:gd name="T87" fmla="*/ 0 h 12"/>
                <a:gd name="T88" fmla="*/ 0 w 11"/>
                <a:gd name="T89" fmla="*/ 0 h 12"/>
                <a:gd name="T90" fmla="*/ 0 w 11"/>
                <a:gd name="T91" fmla="*/ 0 h 12"/>
                <a:gd name="T92" fmla="*/ 0 w 11"/>
                <a:gd name="T93" fmla="*/ 0 h 12"/>
                <a:gd name="T94" fmla="*/ 0 w 11"/>
                <a:gd name="T95" fmla="*/ 0 h 12"/>
                <a:gd name="T96" fmla="*/ 0 w 11"/>
                <a:gd name="T97" fmla="*/ 0 h 12"/>
                <a:gd name="T98" fmla="*/ 0 w 11"/>
                <a:gd name="T99" fmla="*/ 0 h 12"/>
                <a:gd name="T100" fmla="*/ 0 w 11"/>
                <a:gd name="T101" fmla="*/ 0 h 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"/>
                <a:gd name="T154" fmla="*/ 0 h 12"/>
                <a:gd name="T155" fmla="*/ 11 w 11"/>
                <a:gd name="T156" fmla="*/ 12 h 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" h="12">
                  <a:moveTo>
                    <a:pt x="7" y="0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4" name="Freeform 2033"/>
            <p:cNvSpPr>
              <a:spLocks/>
            </p:cNvSpPr>
            <p:nvPr/>
          </p:nvSpPr>
          <p:spPr bwMode="auto">
            <a:xfrm>
              <a:off x="3201" y="1248"/>
              <a:ext cx="4" cy="4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0 w 11"/>
                <a:gd name="T5" fmla="*/ 0 h 12"/>
                <a:gd name="T6" fmla="*/ 0 w 11"/>
                <a:gd name="T7" fmla="*/ 0 h 12"/>
                <a:gd name="T8" fmla="*/ 0 w 11"/>
                <a:gd name="T9" fmla="*/ 0 h 12"/>
                <a:gd name="T10" fmla="*/ 0 w 11"/>
                <a:gd name="T11" fmla="*/ 0 h 12"/>
                <a:gd name="T12" fmla="*/ 0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0 w 11"/>
                <a:gd name="T21" fmla="*/ 0 h 12"/>
                <a:gd name="T22" fmla="*/ 0 w 11"/>
                <a:gd name="T23" fmla="*/ 0 h 12"/>
                <a:gd name="T24" fmla="*/ 0 w 11"/>
                <a:gd name="T25" fmla="*/ 0 h 12"/>
                <a:gd name="T26" fmla="*/ 0 w 11"/>
                <a:gd name="T27" fmla="*/ 0 h 12"/>
                <a:gd name="T28" fmla="*/ 0 w 11"/>
                <a:gd name="T29" fmla="*/ 0 h 12"/>
                <a:gd name="T30" fmla="*/ 0 w 11"/>
                <a:gd name="T31" fmla="*/ 0 h 12"/>
                <a:gd name="T32" fmla="*/ 0 w 11"/>
                <a:gd name="T33" fmla="*/ 0 h 12"/>
                <a:gd name="T34" fmla="*/ 0 w 11"/>
                <a:gd name="T35" fmla="*/ 0 h 12"/>
                <a:gd name="T36" fmla="*/ 0 w 11"/>
                <a:gd name="T37" fmla="*/ 0 h 12"/>
                <a:gd name="T38" fmla="*/ 0 w 11"/>
                <a:gd name="T39" fmla="*/ 0 h 12"/>
                <a:gd name="T40" fmla="*/ 0 w 11"/>
                <a:gd name="T41" fmla="*/ 0 h 12"/>
                <a:gd name="T42" fmla="*/ 0 w 11"/>
                <a:gd name="T43" fmla="*/ 0 h 12"/>
                <a:gd name="T44" fmla="*/ 0 w 11"/>
                <a:gd name="T45" fmla="*/ 0 h 12"/>
                <a:gd name="T46" fmla="*/ 0 w 11"/>
                <a:gd name="T47" fmla="*/ 0 h 12"/>
                <a:gd name="T48" fmla="*/ 0 w 11"/>
                <a:gd name="T49" fmla="*/ 0 h 12"/>
                <a:gd name="T50" fmla="*/ 0 w 11"/>
                <a:gd name="T51" fmla="*/ 0 h 12"/>
                <a:gd name="T52" fmla="*/ 0 w 11"/>
                <a:gd name="T53" fmla="*/ 0 h 12"/>
                <a:gd name="T54" fmla="*/ 0 w 11"/>
                <a:gd name="T55" fmla="*/ 0 h 12"/>
                <a:gd name="T56" fmla="*/ 0 w 11"/>
                <a:gd name="T57" fmla="*/ 0 h 12"/>
                <a:gd name="T58" fmla="*/ 0 w 11"/>
                <a:gd name="T59" fmla="*/ 0 h 12"/>
                <a:gd name="T60" fmla="*/ 0 w 11"/>
                <a:gd name="T61" fmla="*/ 0 h 12"/>
                <a:gd name="T62" fmla="*/ 0 w 11"/>
                <a:gd name="T63" fmla="*/ 0 h 12"/>
                <a:gd name="T64" fmla="*/ 0 w 11"/>
                <a:gd name="T65" fmla="*/ 0 h 12"/>
                <a:gd name="T66" fmla="*/ 0 w 11"/>
                <a:gd name="T67" fmla="*/ 0 h 12"/>
                <a:gd name="T68" fmla="*/ 0 w 11"/>
                <a:gd name="T69" fmla="*/ 0 h 12"/>
                <a:gd name="T70" fmla="*/ 0 w 11"/>
                <a:gd name="T71" fmla="*/ 0 h 12"/>
                <a:gd name="T72" fmla="*/ 0 w 11"/>
                <a:gd name="T73" fmla="*/ 0 h 12"/>
                <a:gd name="T74" fmla="*/ 0 w 11"/>
                <a:gd name="T75" fmla="*/ 0 h 12"/>
                <a:gd name="T76" fmla="*/ 0 w 11"/>
                <a:gd name="T77" fmla="*/ 0 h 12"/>
                <a:gd name="T78" fmla="*/ 0 w 11"/>
                <a:gd name="T79" fmla="*/ 0 h 12"/>
                <a:gd name="T80" fmla="*/ 0 w 11"/>
                <a:gd name="T81" fmla="*/ 0 h 12"/>
                <a:gd name="T82" fmla="*/ 0 w 11"/>
                <a:gd name="T83" fmla="*/ 0 h 12"/>
                <a:gd name="T84" fmla="*/ 0 w 11"/>
                <a:gd name="T85" fmla="*/ 0 h 12"/>
                <a:gd name="T86" fmla="*/ 0 w 11"/>
                <a:gd name="T87" fmla="*/ 0 h 12"/>
                <a:gd name="T88" fmla="*/ 0 w 11"/>
                <a:gd name="T89" fmla="*/ 0 h 12"/>
                <a:gd name="T90" fmla="*/ 0 w 11"/>
                <a:gd name="T91" fmla="*/ 0 h 12"/>
                <a:gd name="T92" fmla="*/ 0 w 11"/>
                <a:gd name="T93" fmla="*/ 0 h 12"/>
                <a:gd name="T94" fmla="*/ 0 w 11"/>
                <a:gd name="T95" fmla="*/ 0 h 12"/>
                <a:gd name="T96" fmla="*/ 0 w 11"/>
                <a:gd name="T97" fmla="*/ 0 h 12"/>
                <a:gd name="T98" fmla="*/ 0 w 11"/>
                <a:gd name="T99" fmla="*/ 0 h 12"/>
                <a:gd name="T100" fmla="*/ 0 w 11"/>
                <a:gd name="T101" fmla="*/ 0 h 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"/>
                <a:gd name="T154" fmla="*/ 0 h 12"/>
                <a:gd name="T155" fmla="*/ 11 w 11"/>
                <a:gd name="T156" fmla="*/ 12 h 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" h="12">
                  <a:moveTo>
                    <a:pt x="7" y="0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5" name="Freeform 2034"/>
            <p:cNvSpPr>
              <a:spLocks/>
            </p:cNvSpPr>
            <p:nvPr/>
          </p:nvSpPr>
          <p:spPr bwMode="auto">
            <a:xfrm>
              <a:off x="3214" y="1248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8"/>
                <a:gd name="T86" fmla="*/ 10 w 10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6" name="Freeform 2035"/>
            <p:cNvSpPr>
              <a:spLocks/>
            </p:cNvSpPr>
            <p:nvPr/>
          </p:nvSpPr>
          <p:spPr bwMode="auto">
            <a:xfrm>
              <a:off x="3214" y="1248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8"/>
                <a:gd name="T86" fmla="*/ 10 w 10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8">
                  <a:moveTo>
                    <a:pt x="10" y="0"/>
                  </a:moveTo>
                  <a:lnTo>
                    <a:pt x="8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7" name="Freeform 2036"/>
            <p:cNvSpPr>
              <a:spLocks/>
            </p:cNvSpPr>
            <p:nvPr/>
          </p:nvSpPr>
          <p:spPr bwMode="auto">
            <a:xfrm>
              <a:off x="3250" y="1229"/>
              <a:ext cx="7" cy="27"/>
            </a:xfrm>
            <a:custGeom>
              <a:avLst/>
              <a:gdLst>
                <a:gd name="T0" fmla="*/ 0 w 22"/>
                <a:gd name="T1" fmla="*/ 0 h 82"/>
                <a:gd name="T2" fmla="*/ 0 w 22"/>
                <a:gd name="T3" fmla="*/ 0 h 82"/>
                <a:gd name="T4" fmla="*/ 0 w 22"/>
                <a:gd name="T5" fmla="*/ 0 h 82"/>
                <a:gd name="T6" fmla="*/ 0 w 22"/>
                <a:gd name="T7" fmla="*/ 0 h 82"/>
                <a:gd name="T8" fmla="*/ 0 w 22"/>
                <a:gd name="T9" fmla="*/ 0 h 82"/>
                <a:gd name="T10" fmla="*/ 0 w 22"/>
                <a:gd name="T11" fmla="*/ 0 h 82"/>
                <a:gd name="T12" fmla="*/ 0 w 22"/>
                <a:gd name="T13" fmla="*/ 0 h 82"/>
                <a:gd name="T14" fmla="*/ 0 w 22"/>
                <a:gd name="T15" fmla="*/ 0 h 82"/>
                <a:gd name="T16" fmla="*/ 0 w 22"/>
                <a:gd name="T17" fmla="*/ 0 h 82"/>
                <a:gd name="T18" fmla="*/ 0 w 22"/>
                <a:gd name="T19" fmla="*/ 0 h 82"/>
                <a:gd name="T20" fmla="*/ 0 w 22"/>
                <a:gd name="T21" fmla="*/ 0 h 82"/>
                <a:gd name="T22" fmla="*/ 0 w 22"/>
                <a:gd name="T23" fmla="*/ 0 h 82"/>
                <a:gd name="T24" fmla="*/ 0 w 22"/>
                <a:gd name="T25" fmla="*/ 0 h 82"/>
                <a:gd name="T26" fmla="*/ 0 w 22"/>
                <a:gd name="T27" fmla="*/ 0 h 82"/>
                <a:gd name="T28" fmla="*/ 0 w 22"/>
                <a:gd name="T29" fmla="*/ 0 h 82"/>
                <a:gd name="T30" fmla="*/ 0 w 22"/>
                <a:gd name="T31" fmla="*/ 0 h 82"/>
                <a:gd name="T32" fmla="*/ 0 w 22"/>
                <a:gd name="T33" fmla="*/ 0 h 82"/>
                <a:gd name="T34" fmla="*/ 0 w 22"/>
                <a:gd name="T35" fmla="*/ 0 h 82"/>
                <a:gd name="T36" fmla="*/ 0 w 22"/>
                <a:gd name="T37" fmla="*/ 0 h 82"/>
                <a:gd name="T38" fmla="*/ 0 w 22"/>
                <a:gd name="T39" fmla="*/ 0 h 82"/>
                <a:gd name="T40" fmla="*/ 0 w 22"/>
                <a:gd name="T41" fmla="*/ 0 h 82"/>
                <a:gd name="T42" fmla="*/ 0 w 22"/>
                <a:gd name="T43" fmla="*/ 0 h 82"/>
                <a:gd name="T44" fmla="*/ 0 w 22"/>
                <a:gd name="T45" fmla="*/ 0 h 82"/>
                <a:gd name="T46" fmla="*/ 0 w 22"/>
                <a:gd name="T47" fmla="*/ 0 h 82"/>
                <a:gd name="T48" fmla="*/ 0 w 22"/>
                <a:gd name="T49" fmla="*/ 0 h 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82"/>
                <a:gd name="T77" fmla="*/ 22 w 22"/>
                <a:gd name="T78" fmla="*/ 82 h 8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82">
                  <a:moveTo>
                    <a:pt x="0" y="0"/>
                  </a:moveTo>
                  <a:lnTo>
                    <a:pt x="3" y="14"/>
                  </a:lnTo>
                  <a:lnTo>
                    <a:pt x="8" y="25"/>
                  </a:lnTo>
                  <a:lnTo>
                    <a:pt x="9" y="33"/>
                  </a:lnTo>
                  <a:lnTo>
                    <a:pt x="9" y="44"/>
                  </a:lnTo>
                  <a:lnTo>
                    <a:pt x="9" y="56"/>
                  </a:lnTo>
                  <a:lnTo>
                    <a:pt x="9" y="65"/>
                  </a:lnTo>
                  <a:lnTo>
                    <a:pt x="9" y="71"/>
                  </a:lnTo>
                  <a:lnTo>
                    <a:pt x="8" y="77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3" y="77"/>
                  </a:lnTo>
                  <a:lnTo>
                    <a:pt x="16" y="73"/>
                  </a:lnTo>
                  <a:lnTo>
                    <a:pt x="19" y="69"/>
                  </a:lnTo>
                  <a:lnTo>
                    <a:pt x="20" y="64"/>
                  </a:lnTo>
                  <a:lnTo>
                    <a:pt x="21" y="59"/>
                  </a:lnTo>
                  <a:lnTo>
                    <a:pt x="22" y="48"/>
                  </a:lnTo>
                  <a:lnTo>
                    <a:pt x="22" y="37"/>
                  </a:lnTo>
                  <a:lnTo>
                    <a:pt x="20" y="26"/>
                  </a:lnTo>
                  <a:lnTo>
                    <a:pt x="15" y="16"/>
                  </a:lnTo>
                  <a:lnTo>
                    <a:pt x="13" y="11"/>
                  </a:lnTo>
                  <a:lnTo>
                    <a:pt x="10" y="7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8" name="Freeform 2037"/>
            <p:cNvSpPr>
              <a:spLocks/>
            </p:cNvSpPr>
            <p:nvPr/>
          </p:nvSpPr>
          <p:spPr bwMode="auto">
            <a:xfrm>
              <a:off x="3250" y="1229"/>
              <a:ext cx="7" cy="27"/>
            </a:xfrm>
            <a:custGeom>
              <a:avLst/>
              <a:gdLst>
                <a:gd name="T0" fmla="*/ 0 w 22"/>
                <a:gd name="T1" fmla="*/ 0 h 82"/>
                <a:gd name="T2" fmla="*/ 0 w 22"/>
                <a:gd name="T3" fmla="*/ 0 h 82"/>
                <a:gd name="T4" fmla="*/ 0 w 22"/>
                <a:gd name="T5" fmla="*/ 0 h 82"/>
                <a:gd name="T6" fmla="*/ 0 w 22"/>
                <a:gd name="T7" fmla="*/ 0 h 82"/>
                <a:gd name="T8" fmla="*/ 0 w 22"/>
                <a:gd name="T9" fmla="*/ 0 h 82"/>
                <a:gd name="T10" fmla="*/ 0 w 22"/>
                <a:gd name="T11" fmla="*/ 0 h 82"/>
                <a:gd name="T12" fmla="*/ 0 w 22"/>
                <a:gd name="T13" fmla="*/ 0 h 82"/>
                <a:gd name="T14" fmla="*/ 0 w 22"/>
                <a:gd name="T15" fmla="*/ 0 h 82"/>
                <a:gd name="T16" fmla="*/ 0 w 22"/>
                <a:gd name="T17" fmla="*/ 0 h 82"/>
                <a:gd name="T18" fmla="*/ 0 w 22"/>
                <a:gd name="T19" fmla="*/ 0 h 82"/>
                <a:gd name="T20" fmla="*/ 0 w 22"/>
                <a:gd name="T21" fmla="*/ 0 h 82"/>
                <a:gd name="T22" fmla="*/ 0 w 22"/>
                <a:gd name="T23" fmla="*/ 0 h 82"/>
                <a:gd name="T24" fmla="*/ 0 w 22"/>
                <a:gd name="T25" fmla="*/ 0 h 82"/>
                <a:gd name="T26" fmla="*/ 0 w 22"/>
                <a:gd name="T27" fmla="*/ 0 h 82"/>
                <a:gd name="T28" fmla="*/ 0 w 22"/>
                <a:gd name="T29" fmla="*/ 0 h 82"/>
                <a:gd name="T30" fmla="*/ 0 w 22"/>
                <a:gd name="T31" fmla="*/ 0 h 82"/>
                <a:gd name="T32" fmla="*/ 0 w 22"/>
                <a:gd name="T33" fmla="*/ 0 h 82"/>
                <a:gd name="T34" fmla="*/ 0 w 22"/>
                <a:gd name="T35" fmla="*/ 0 h 82"/>
                <a:gd name="T36" fmla="*/ 0 w 22"/>
                <a:gd name="T37" fmla="*/ 0 h 82"/>
                <a:gd name="T38" fmla="*/ 0 w 22"/>
                <a:gd name="T39" fmla="*/ 0 h 82"/>
                <a:gd name="T40" fmla="*/ 0 w 22"/>
                <a:gd name="T41" fmla="*/ 0 h 82"/>
                <a:gd name="T42" fmla="*/ 0 w 22"/>
                <a:gd name="T43" fmla="*/ 0 h 82"/>
                <a:gd name="T44" fmla="*/ 0 w 22"/>
                <a:gd name="T45" fmla="*/ 0 h 82"/>
                <a:gd name="T46" fmla="*/ 0 w 22"/>
                <a:gd name="T47" fmla="*/ 0 h 82"/>
                <a:gd name="T48" fmla="*/ 0 w 22"/>
                <a:gd name="T49" fmla="*/ 0 h 8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82"/>
                <a:gd name="T77" fmla="*/ 22 w 22"/>
                <a:gd name="T78" fmla="*/ 82 h 8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82">
                  <a:moveTo>
                    <a:pt x="0" y="0"/>
                  </a:moveTo>
                  <a:lnTo>
                    <a:pt x="3" y="14"/>
                  </a:lnTo>
                  <a:lnTo>
                    <a:pt x="8" y="25"/>
                  </a:lnTo>
                  <a:lnTo>
                    <a:pt x="9" y="33"/>
                  </a:lnTo>
                  <a:lnTo>
                    <a:pt x="9" y="44"/>
                  </a:lnTo>
                  <a:lnTo>
                    <a:pt x="9" y="56"/>
                  </a:lnTo>
                  <a:lnTo>
                    <a:pt x="9" y="65"/>
                  </a:lnTo>
                  <a:lnTo>
                    <a:pt x="9" y="71"/>
                  </a:lnTo>
                  <a:lnTo>
                    <a:pt x="8" y="77"/>
                  </a:lnTo>
                  <a:lnTo>
                    <a:pt x="8" y="81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3" y="77"/>
                  </a:lnTo>
                  <a:lnTo>
                    <a:pt x="16" y="73"/>
                  </a:lnTo>
                  <a:lnTo>
                    <a:pt x="19" y="69"/>
                  </a:lnTo>
                  <a:lnTo>
                    <a:pt x="20" y="64"/>
                  </a:lnTo>
                  <a:lnTo>
                    <a:pt x="21" y="59"/>
                  </a:lnTo>
                  <a:lnTo>
                    <a:pt x="22" y="48"/>
                  </a:lnTo>
                  <a:lnTo>
                    <a:pt x="22" y="37"/>
                  </a:lnTo>
                  <a:lnTo>
                    <a:pt x="20" y="26"/>
                  </a:lnTo>
                  <a:lnTo>
                    <a:pt x="15" y="16"/>
                  </a:lnTo>
                  <a:lnTo>
                    <a:pt x="13" y="11"/>
                  </a:lnTo>
                  <a:lnTo>
                    <a:pt x="10" y="7"/>
                  </a:lnTo>
                  <a:lnTo>
                    <a:pt x="6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39" name="Freeform 2038"/>
            <p:cNvSpPr>
              <a:spLocks/>
            </p:cNvSpPr>
            <p:nvPr/>
          </p:nvSpPr>
          <p:spPr bwMode="auto">
            <a:xfrm>
              <a:off x="3245" y="1243"/>
              <a:ext cx="3" cy="5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0 h 14"/>
                <a:gd name="T4" fmla="*/ 0 w 8"/>
                <a:gd name="T5" fmla="*/ 0 h 14"/>
                <a:gd name="T6" fmla="*/ 0 w 8"/>
                <a:gd name="T7" fmla="*/ 0 h 14"/>
                <a:gd name="T8" fmla="*/ 0 w 8"/>
                <a:gd name="T9" fmla="*/ 0 h 14"/>
                <a:gd name="T10" fmla="*/ 0 w 8"/>
                <a:gd name="T11" fmla="*/ 0 h 14"/>
                <a:gd name="T12" fmla="*/ 0 w 8"/>
                <a:gd name="T13" fmla="*/ 0 h 14"/>
                <a:gd name="T14" fmla="*/ 0 w 8"/>
                <a:gd name="T15" fmla="*/ 0 h 14"/>
                <a:gd name="T16" fmla="*/ 0 w 8"/>
                <a:gd name="T17" fmla="*/ 0 h 14"/>
                <a:gd name="T18" fmla="*/ 0 w 8"/>
                <a:gd name="T19" fmla="*/ 0 h 14"/>
                <a:gd name="T20" fmla="*/ 0 w 8"/>
                <a:gd name="T21" fmla="*/ 0 h 14"/>
                <a:gd name="T22" fmla="*/ 0 w 8"/>
                <a:gd name="T23" fmla="*/ 0 h 14"/>
                <a:gd name="T24" fmla="*/ 0 w 8"/>
                <a:gd name="T25" fmla="*/ 0 h 14"/>
                <a:gd name="T26" fmla="*/ 0 w 8"/>
                <a:gd name="T27" fmla="*/ 0 h 14"/>
                <a:gd name="T28" fmla="*/ 0 w 8"/>
                <a:gd name="T29" fmla="*/ 0 h 14"/>
                <a:gd name="T30" fmla="*/ 0 w 8"/>
                <a:gd name="T31" fmla="*/ 0 h 14"/>
                <a:gd name="T32" fmla="*/ 0 w 8"/>
                <a:gd name="T33" fmla="*/ 0 h 14"/>
                <a:gd name="T34" fmla="*/ 0 w 8"/>
                <a:gd name="T35" fmla="*/ 0 h 14"/>
                <a:gd name="T36" fmla="*/ 0 w 8"/>
                <a:gd name="T37" fmla="*/ 0 h 14"/>
                <a:gd name="T38" fmla="*/ 0 w 8"/>
                <a:gd name="T39" fmla="*/ 0 h 14"/>
                <a:gd name="T40" fmla="*/ 0 w 8"/>
                <a:gd name="T41" fmla="*/ 0 h 14"/>
                <a:gd name="T42" fmla="*/ 0 w 8"/>
                <a:gd name="T43" fmla="*/ 0 h 14"/>
                <a:gd name="T44" fmla="*/ 0 w 8"/>
                <a:gd name="T45" fmla="*/ 0 h 14"/>
                <a:gd name="T46" fmla="*/ 0 w 8"/>
                <a:gd name="T47" fmla="*/ 0 h 14"/>
                <a:gd name="T48" fmla="*/ 0 w 8"/>
                <a:gd name="T49" fmla="*/ 0 h 14"/>
                <a:gd name="T50" fmla="*/ 0 w 8"/>
                <a:gd name="T51" fmla="*/ 0 h 14"/>
                <a:gd name="T52" fmla="*/ 0 w 8"/>
                <a:gd name="T53" fmla="*/ 0 h 14"/>
                <a:gd name="T54" fmla="*/ 0 w 8"/>
                <a:gd name="T55" fmla="*/ 0 h 14"/>
                <a:gd name="T56" fmla="*/ 0 w 8"/>
                <a:gd name="T57" fmla="*/ 0 h 14"/>
                <a:gd name="T58" fmla="*/ 0 w 8"/>
                <a:gd name="T59" fmla="*/ 0 h 14"/>
                <a:gd name="T60" fmla="*/ 0 w 8"/>
                <a:gd name="T61" fmla="*/ 0 h 14"/>
                <a:gd name="T62" fmla="*/ 0 w 8"/>
                <a:gd name="T63" fmla="*/ 0 h 14"/>
                <a:gd name="T64" fmla="*/ 0 w 8"/>
                <a:gd name="T65" fmla="*/ 0 h 14"/>
                <a:gd name="T66" fmla="*/ 0 w 8"/>
                <a:gd name="T67" fmla="*/ 0 h 14"/>
                <a:gd name="T68" fmla="*/ 0 w 8"/>
                <a:gd name="T69" fmla="*/ 0 h 14"/>
                <a:gd name="T70" fmla="*/ 0 w 8"/>
                <a:gd name="T71" fmla="*/ 0 h 14"/>
                <a:gd name="T72" fmla="*/ 0 w 8"/>
                <a:gd name="T73" fmla="*/ 0 h 14"/>
                <a:gd name="T74" fmla="*/ 0 w 8"/>
                <a:gd name="T75" fmla="*/ 0 h 14"/>
                <a:gd name="T76" fmla="*/ 0 w 8"/>
                <a:gd name="T77" fmla="*/ 0 h 14"/>
                <a:gd name="T78" fmla="*/ 0 w 8"/>
                <a:gd name="T79" fmla="*/ 0 h 14"/>
                <a:gd name="T80" fmla="*/ 0 w 8"/>
                <a:gd name="T81" fmla="*/ 0 h 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"/>
                <a:gd name="T124" fmla="*/ 0 h 14"/>
                <a:gd name="T125" fmla="*/ 8 w 8"/>
                <a:gd name="T126" fmla="*/ 14 h 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" h="14">
                  <a:moveTo>
                    <a:pt x="5" y="3"/>
                  </a:moveTo>
                  <a:lnTo>
                    <a:pt x="3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0" name="Freeform 2039"/>
            <p:cNvSpPr>
              <a:spLocks/>
            </p:cNvSpPr>
            <p:nvPr/>
          </p:nvSpPr>
          <p:spPr bwMode="auto">
            <a:xfrm>
              <a:off x="3245" y="1243"/>
              <a:ext cx="3" cy="5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0 h 14"/>
                <a:gd name="T4" fmla="*/ 0 w 8"/>
                <a:gd name="T5" fmla="*/ 0 h 14"/>
                <a:gd name="T6" fmla="*/ 0 w 8"/>
                <a:gd name="T7" fmla="*/ 0 h 14"/>
                <a:gd name="T8" fmla="*/ 0 w 8"/>
                <a:gd name="T9" fmla="*/ 0 h 14"/>
                <a:gd name="T10" fmla="*/ 0 w 8"/>
                <a:gd name="T11" fmla="*/ 0 h 14"/>
                <a:gd name="T12" fmla="*/ 0 w 8"/>
                <a:gd name="T13" fmla="*/ 0 h 14"/>
                <a:gd name="T14" fmla="*/ 0 w 8"/>
                <a:gd name="T15" fmla="*/ 0 h 14"/>
                <a:gd name="T16" fmla="*/ 0 w 8"/>
                <a:gd name="T17" fmla="*/ 0 h 14"/>
                <a:gd name="T18" fmla="*/ 0 w 8"/>
                <a:gd name="T19" fmla="*/ 0 h 14"/>
                <a:gd name="T20" fmla="*/ 0 w 8"/>
                <a:gd name="T21" fmla="*/ 0 h 14"/>
                <a:gd name="T22" fmla="*/ 0 w 8"/>
                <a:gd name="T23" fmla="*/ 0 h 14"/>
                <a:gd name="T24" fmla="*/ 0 w 8"/>
                <a:gd name="T25" fmla="*/ 0 h 14"/>
                <a:gd name="T26" fmla="*/ 0 w 8"/>
                <a:gd name="T27" fmla="*/ 0 h 14"/>
                <a:gd name="T28" fmla="*/ 0 w 8"/>
                <a:gd name="T29" fmla="*/ 0 h 14"/>
                <a:gd name="T30" fmla="*/ 0 w 8"/>
                <a:gd name="T31" fmla="*/ 0 h 14"/>
                <a:gd name="T32" fmla="*/ 0 w 8"/>
                <a:gd name="T33" fmla="*/ 0 h 14"/>
                <a:gd name="T34" fmla="*/ 0 w 8"/>
                <a:gd name="T35" fmla="*/ 0 h 14"/>
                <a:gd name="T36" fmla="*/ 0 w 8"/>
                <a:gd name="T37" fmla="*/ 0 h 14"/>
                <a:gd name="T38" fmla="*/ 0 w 8"/>
                <a:gd name="T39" fmla="*/ 0 h 14"/>
                <a:gd name="T40" fmla="*/ 0 w 8"/>
                <a:gd name="T41" fmla="*/ 0 h 14"/>
                <a:gd name="T42" fmla="*/ 0 w 8"/>
                <a:gd name="T43" fmla="*/ 0 h 14"/>
                <a:gd name="T44" fmla="*/ 0 w 8"/>
                <a:gd name="T45" fmla="*/ 0 h 14"/>
                <a:gd name="T46" fmla="*/ 0 w 8"/>
                <a:gd name="T47" fmla="*/ 0 h 14"/>
                <a:gd name="T48" fmla="*/ 0 w 8"/>
                <a:gd name="T49" fmla="*/ 0 h 14"/>
                <a:gd name="T50" fmla="*/ 0 w 8"/>
                <a:gd name="T51" fmla="*/ 0 h 14"/>
                <a:gd name="T52" fmla="*/ 0 w 8"/>
                <a:gd name="T53" fmla="*/ 0 h 14"/>
                <a:gd name="T54" fmla="*/ 0 w 8"/>
                <a:gd name="T55" fmla="*/ 0 h 14"/>
                <a:gd name="T56" fmla="*/ 0 w 8"/>
                <a:gd name="T57" fmla="*/ 0 h 14"/>
                <a:gd name="T58" fmla="*/ 0 w 8"/>
                <a:gd name="T59" fmla="*/ 0 h 14"/>
                <a:gd name="T60" fmla="*/ 0 w 8"/>
                <a:gd name="T61" fmla="*/ 0 h 14"/>
                <a:gd name="T62" fmla="*/ 0 w 8"/>
                <a:gd name="T63" fmla="*/ 0 h 14"/>
                <a:gd name="T64" fmla="*/ 0 w 8"/>
                <a:gd name="T65" fmla="*/ 0 h 14"/>
                <a:gd name="T66" fmla="*/ 0 w 8"/>
                <a:gd name="T67" fmla="*/ 0 h 14"/>
                <a:gd name="T68" fmla="*/ 0 w 8"/>
                <a:gd name="T69" fmla="*/ 0 h 14"/>
                <a:gd name="T70" fmla="*/ 0 w 8"/>
                <a:gd name="T71" fmla="*/ 0 h 14"/>
                <a:gd name="T72" fmla="*/ 0 w 8"/>
                <a:gd name="T73" fmla="*/ 0 h 14"/>
                <a:gd name="T74" fmla="*/ 0 w 8"/>
                <a:gd name="T75" fmla="*/ 0 h 14"/>
                <a:gd name="T76" fmla="*/ 0 w 8"/>
                <a:gd name="T77" fmla="*/ 0 h 14"/>
                <a:gd name="T78" fmla="*/ 0 w 8"/>
                <a:gd name="T79" fmla="*/ 0 h 14"/>
                <a:gd name="T80" fmla="*/ 0 w 8"/>
                <a:gd name="T81" fmla="*/ 0 h 1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"/>
                <a:gd name="T124" fmla="*/ 0 h 14"/>
                <a:gd name="T125" fmla="*/ 8 w 8"/>
                <a:gd name="T126" fmla="*/ 14 h 1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" h="14">
                  <a:moveTo>
                    <a:pt x="5" y="3"/>
                  </a:moveTo>
                  <a:lnTo>
                    <a:pt x="3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1" name="Freeform 2040"/>
            <p:cNvSpPr>
              <a:spLocks/>
            </p:cNvSpPr>
            <p:nvPr/>
          </p:nvSpPr>
          <p:spPr bwMode="auto">
            <a:xfrm>
              <a:off x="3244" y="1251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w 9"/>
                <a:gd name="T37" fmla="*/ 0 h 9"/>
                <a:gd name="T38" fmla="*/ 0 w 9"/>
                <a:gd name="T39" fmla="*/ 0 h 9"/>
                <a:gd name="T40" fmla="*/ 0 w 9"/>
                <a:gd name="T41" fmla="*/ 0 h 9"/>
                <a:gd name="T42" fmla="*/ 0 w 9"/>
                <a:gd name="T43" fmla="*/ 0 h 9"/>
                <a:gd name="T44" fmla="*/ 0 w 9"/>
                <a:gd name="T45" fmla="*/ 0 h 9"/>
                <a:gd name="T46" fmla="*/ 0 w 9"/>
                <a:gd name="T47" fmla="*/ 0 h 9"/>
                <a:gd name="T48" fmla="*/ 0 w 9"/>
                <a:gd name="T49" fmla="*/ 0 h 9"/>
                <a:gd name="T50" fmla="*/ 0 w 9"/>
                <a:gd name="T51" fmla="*/ 0 h 9"/>
                <a:gd name="T52" fmla="*/ 0 w 9"/>
                <a:gd name="T53" fmla="*/ 0 h 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"/>
                <a:gd name="T82" fmla="*/ 0 h 9"/>
                <a:gd name="T83" fmla="*/ 9 w 9"/>
                <a:gd name="T84" fmla="*/ 9 h 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" h="9">
                  <a:moveTo>
                    <a:pt x="2" y="2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2" name="Freeform 2041"/>
            <p:cNvSpPr>
              <a:spLocks/>
            </p:cNvSpPr>
            <p:nvPr/>
          </p:nvSpPr>
          <p:spPr bwMode="auto">
            <a:xfrm>
              <a:off x="3244" y="1251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w 9"/>
                <a:gd name="T37" fmla="*/ 0 h 9"/>
                <a:gd name="T38" fmla="*/ 0 w 9"/>
                <a:gd name="T39" fmla="*/ 0 h 9"/>
                <a:gd name="T40" fmla="*/ 0 w 9"/>
                <a:gd name="T41" fmla="*/ 0 h 9"/>
                <a:gd name="T42" fmla="*/ 0 w 9"/>
                <a:gd name="T43" fmla="*/ 0 h 9"/>
                <a:gd name="T44" fmla="*/ 0 w 9"/>
                <a:gd name="T45" fmla="*/ 0 h 9"/>
                <a:gd name="T46" fmla="*/ 0 w 9"/>
                <a:gd name="T47" fmla="*/ 0 h 9"/>
                <a:gd name="T48" fmla="*/ 0 w 9"/>
                <a:gd name="T49" fmla="*/ 0 h 9"/>
                <a:gd name="T50" fmla="*/ 0 w 9"/>
                <a:gd name="T51" fmla="*/ 0 h 9"/>
                <a:gd name="T52" fmla="*/ 0 w 9"/>
                <a:gd name="T53" fmla="*/ 0 h 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"/>
                <a:gd name="T82" fmla="*/ 0 h 9"/>
                <a:gd name="T83" fmla="*/ 9 w 9"/>
                <a:gd name="T84" fmla="*/ 9 h 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" h="9">
                  <a:moveTo>
                    <a:pt x="2" y="2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3" name="Freeform 2042"/>
            <p:cNvSpPr>
              <a:spLocks/>
            </p:cNvSpPr>
            <p:nvPr/>
          </p:nvSpPr>
          <p:spPr bwMode="auto">
            <a:xfrm>
              <a:off x="3245" y="1228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"/>
                <a:gd name="T73" fmla="*/ 0 h 7"/>
                <a:gd name="T74" fmla="*/ 5 w 5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" h="7">
                  <a:moveTo>
                    <a:pt x="0" y="1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4" name="Freeform 2043"/>
            <p:cNvSpPr>
              <a:spLocks/>
            </p:cNvSpPr>
            <p:nvPr/>
          </p:nvSpPr>
          <p:spPr bwMode="auto">
            <a:xfrm>
              <a:off x="3245" y="1228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"/>
                <a:gd name="T73" fmla="*/ 0 h 7"/>
                <a:gd name="T74" fmla="*/ 5 w 5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" h="7">
                  <a:moveTo>
                    <a:pt x="0" y="1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5" name="Freeform 2044"/>
            <p:cNvSpPr>
              <a:spLocks/>
            </p:cNvSpPr>
            <p:nvPr/>
          </p:nvSpPr>
          <p:spPr bwMode="auto">
            <a:xfrm>
              <a:off x="3226" y="1247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w 6"/>
                <a:gd name="T29" fmla="*/ 0 h 6"/>
                <a:gd name="T30" fmla="*/ 0 w 6"/>
                <a:gd name="T31" fmla="*/ 0 h 6"/>
                <a:gd name="T32" fmla="*/ 0 w 6"/>
                <a:gd name="T33" fmla="*/ 0 h 6"/>
                <a:gd name="T34" fmla="*/ 0 w 6"/>
                <a:gd name="T35" fmla="*/ 0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6"/>
                <a:gd name="T56" fmla="*/ 6 w 6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6">
                  <a:moveTo>
                    <a:pt x="3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6" name="Freeform 2045"/>
            <p:cNvSpPr>
              <a:spLocks/>
            </p:cNvSpPr>
            <p:nvPr/>
          </p:nvSpPr>
          <p:spPr bwMode="auto">
            <a:xfrm>
              <a:off x="3226" y="1247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w 6"/>
                <a:gd name="T29" fmla="*/ 0 h 6"/>
                <a:gd name="T30" fmla="*/ 0 w 6"/>
                <a:gd name="T31" fmla="*/ 0 h 6"/>
                <a:gd name="T32" fmla="*/ 0 w 6"/>
                <a:gd name="T33" fmla="*/ 0 h 6"/>
                <a:gd name="T34" fmla="*/ 0 w 6"/>
                <a:gd name="T35" fmla="*/ 0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"/>
                <a:gd name="T55" fmla="*/ 0 h 6"/>
                <a:gd name="T56" fmla="*/ 6 w 6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" h="6">
                  <a:moveTo>
                    <a:pt x="3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7" name="Freeform 2046"/>
            <p:cNvSpPr>
              <a:spLocks/>
            </p:cNvSpPr>
            <p:nvPr/>
          </p:nvSpPr>
          <p:spPr bwMode="auto">
            <a:xfrm>
              <a:off x="3222" y="1254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w 8"/>
                <a:gd name="T47" fmla="*/ 0 h 7"/>
                <a:gd name="T48" fmla="*/ 0 w 8"/>
                <a:gd name="T49" fmla="*/ 0 h 7"/>
                <a:gd name="T50" fmla="*/ 0 w 8"/>
                <a:gd name="T51" fmla="*/ 0 h 7"/>
                <a:gd name="T52" fmla="*/ 0 w 8"/>
                <a:gd name="T53" fmla="*/ 0 h 7"/>
                <a:gd name="T54" fmla="*/ 0 w 8"/>
                <a:gd name="T55" fmla="*/ 0 h 7"/>
                <a:gd name="T56" fmla="*/ 0 w 8"/>
                <a:gd name="T57" fmla="*/ 0 h 7"/>
                <a:gd name="T58" fmla="*/ 0 w 8"/>
                <a:gd name="T59" fmla="*/ 0 h 7"/>
                <a:gd name="T60" fmla="*/ 0 w 8"/>
                <a:gd name="T61" fmla="*/ 0 h 7"/>
                <a:gd name="T62" fmla="*/ 0 w 8"/>
                <a:gd name="T63" fmla="*/ 0 h 7"/>
                <a:gd name="T64" fmla="*/ 0 w 8"/>
                <a:gd name="T65" fmla="*/ 0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7"/>
                <a:gd name="T101" fmla="*/ 8 w 8"/>
                <a:gd name="T102" fmla="*/ 7 h 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7">
                  <a:moveTo>
                    <a:pt x="1" y="1"/>
                  </a:move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8" name="Freeform 2047"/>
            <p:cNvSpPr>
              <a:spLocks/>
            </p:cNvSpPr>
            <p:nvPr/>
          </p:nvSpPr>
          <p:spPr bwMode="auto">
            <a:xfrm>
              <a:off x="3222" y="1254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w 8"/>
                <a:gd name="T47" fmla="*/ 0 h 7"/>
                <a:gd name="T48" fmla="*/ 0 w 8"/>
                <a:gd name="T49" fmla="*/ 0 h 7"/>
                <a:gd name="T50" fmla="*/ 0 w 8"/>
                <a:gd name="T51" fmla="*/ 0 h 7"/>
                <a:gd name="T52" fmla="*/ 0 w 8"/>
                <a:gd name="T53" fmla="*/ 0 h 7"/>
                <a:gd name="T54" fmla="*/ 0 w 8"/>
                <a:gd name="T55" fmla="*/ 0 h 7"/>
                <a:gd name="T56" fmla="*/ 0 w 8"/>
                <a:gd name="T57" fmla="*/ 0 h 7"/>
                <a:gd name="T58" fmla="*/ 0 w 8"/>
                <a:gd name="T59" fmla="*/ 0 h 7"/>
                <a:gd name="T60" fmla="*/ 0 w 8"/>
                <a:gd name="T61" fmla="*/ 0 h 7"/>
                <a:gd name="T62" fmla="*/ 0 w 8"/>
                <a:gd name="T63" fmla="*/ 0 h 7"/>
                <a:gd name="T64" fmla="*/ 0 w 8"/>
                <a:gd name="T65" fmla="*/ 0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7"/>
                <a:gd name="T101" fmla="*/ 8 w 8"/>
                <a:gd name="T102" fmla="*/ 7 h 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7">
                  <a:moveTo>
                    <a:pt x="1" y="1"/>
                  </a:move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49" name="Freeform 2048"/>
            <p:cNvSpPr>
              <a:spLocks/>
            </p:cNvSpPr>
            <p:nvPr/>
          </p:nvSpPr>
          <p:spPr bwMode="auto">
            <a:xfrm>
              <a:off x="3285" y="1203"/>
              <a:ext cx="9" cy="11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0 h 32"/>
                <a:gd name="T4" fmla="*/ 0 w 27"/>
                <a:gd name="T5" fmla="*/ 0 h 32"/>
                <a:gd name="T6" fmla="*/ 0 w 27"/>
                <a:gd name="T7" fmla="*/ 0 h 32"/>
                <a:gd name="T8" fmla="*/ 0 w 27"/>
                <a:gd name="T9" fmla="*/ 0 h 32"/>
                <a:gd name="T10" fmla="*/ 0 w 27"/>
                <a:gd name="T11" fmla="*/ 0 h 32"/>
                <a:gd name="T12" fmla="*/ 0 w 27"/>
                <a:gd name="T13" fmla="*/ 0 h 32"/>
                <a:gd name="T14" fmla="*/ 0 w 27"/>
                <a:gd name="T15" fmla="*/ 0 h 32"/>
                <a:gd name="T16" fmla="*/ 0 w 27"/>
                <a:gd name="T17" fmla="*/ 0 h 32"/>
                <a:gd name="T18" fmla="*/ 0 w 27"/>
                <a:gd name="T19" fmla="*/ 0 h 32"/>
                <a:gd name="T20" fmla="*/ 0 w 27"/>
                <a:gd name="T21" fmla="*/ 0 h 32"/>
                <a:gd name="T22" fmla="*/ 0 w 27"/>
                <a:gd name="T23" fmla="*/ 0 h 32"/>
                <a:gd name="T24" fmla="*/ 0 w 27"/>
                <a:gd name="T25" fmla="*/ 0 h 32"/>
                <a:gd name="T26" fmla="*/ 0 w 27"/>
                <a:gd name="T27" fmla="*/ 0 h 32"/>
                <a:gd name="T28" fmla="*/ 0 w 27"/>
                <a:gd name="T29" fmla="*/ 0 h 32"/>
                <a:gd name="T30" fmla="*/ 0 w 27"/>
                <a:gd name="T31" fmla="*/ 0 h 32"/>
                <a:gd name="T32" fmla="*/ 0 w 27"/>
                <a:gd name="T33" fmla="*/ 0 h 32"/>
                <a:gd name="T34" fmla="*/ 0 w 27"/>
                <a:gd name="T35" fmla="*/ 0 h 32"/>
                <a:gd name="T36" fmla="*/ 0 w 27"/>
                <a:gd name="T37" fmla="*/ 0 h 32"/>
                <a:gd name="T38" fmla="*/ 0 w 27"/>
                <a:gd name="T39" fmla="*/ 0 h 32"/>
                <a:gd name="T40" fmla="*/ 0 w 27"/>
                <a:gd name="T41" fmla="*/ 0 h 32"/>
                <a:gd name="T42" fmla="*/ 0 w 27"/>
                <a:gd name="T43" fmla="*/ 0 h 32"/>
                <a:gd name="T44" fmla="*/ 0 w 27"/>
                <a:gd name="T45" fmla="*/ 0 h 32"/>
                <a:gd name="T46" fmla="*/ 0 w 27"/>
                <a:gd name="T47" fmla="*/ 0 h 32"/>
                <a:gd name="T48" fmla="*/ 0 w 27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32"/>
                <a:gd name="T77" fmla="*/ 27 w 27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32">
                  <a:moveTo>
                    <a:pt x="2" y="28"/>
                  </a:move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6" y="19"/>
                  </a:lnTo>
                  <a:lnTo>
                    <a:pt x="25" y="23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1" y="30"/>
                  </a:lnTo>
                  <a:lnTo>
                    <a:pt x="5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2" y="28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0" name="Freeform 2049"/>
            <p:cNvSpPr>
              <a:spLocks/>
            </p:cNvSpPr>
            <p:nvPr/>
          </p:nvSpPr>
          <p:spPr bwMode="auto">
            <a:xfrm>
              <a:off x="3285" y="1203"/>
              <a:ext cx="9" cy="11"/>
            </a:xfrm>
            <a:custGeom>
              <a:avLst/>
              <a:gdLst>
                <a:gd name="T0" fmla="*/ 0 w 27"/>
                <a:gd name="T1" fmla="*/ 0 h 32"/>
                <a:gd name="T2" fmla="*/ 0 w 27"/>
                <a:gd name="T3" fmla="*/ 0 h 32"/>
                <a:gd name="T4" fmla="*/ 0 w 27"/>
                <a:gd name="T5" fmla="*/ 0 h 32"/>
                <a:gd name="T6" fmla="*/ 0 w 27"/>
                <a:gd name="T7" fmla="*/ 0 h 32"/>
                <a:gd name="T8" fmla="*/ 0 w 27"/>
                <a:gd name="T9" fmla="*/ 0 h 32"/>
                <a:gd name="T10" fmla="*/ 0 w 27"/>
                <a:gd name="T11" fmla="*/ 0 h 32"/>
                <a:gd name="T12" fmla="*/ 0 w 27"/>
                <a:gd name="T13" fmla="*/ 0 h 32"/>
                <a:gd name="T14" fmla="*/ 0 w 27"/>
                <a:gd name="T15" fmla="*/ 0 h 32"/>
                <a:gd name="T16" fmla="*/ 0 w 27"/>
                <a:gd name="T17" fmla="*/ 0 h 32"/>
                <a:gd name="T18" fmla="*/ 0 w 27"/>
                <a:gd name="T19" fmla="*/ 0 h 32"/>
                <a:gd name="T20" fmla="*/ 0 w 27"/>
                <a:gd name="T21" fmla="*/ 0 h 32"/>
                <a:gd name="T22" fmla="*/ 0 w 27"/>
                <a:gd name="T23" fmla="*/ 0 h 32"/>
                <a:gd name="T24" fmla="*/ 0 w 27"/>
                <a:gd name="T25" fmla="*/ 0 h 32"/>
                <a:gd name="T26" fmla="*/ 0 w 27"/>
                <a:gd name="T27" fmla="*/ 0 h 32"/>
                <a:gd name="T28" fmla="*/ 0 w 27"/>
                <a:gd name="T29" fmla="*/ 0 h 32"/>
                <a:gd name="T30" fmla="*/ 0 w 27"/>
                <a:gd name="T31" fmla="*/ 0 h 32"/>
                <a:gd name="T32" fmla="*/ 0 w 27"/>
                <a:gd name="T33" fmla="*/ 0 h 32"/>
                <a:gd name="T34" fmla="*/ 0 w 27"/>
                <a:gd name="T35" fmla="*/ 0 h 32"/>
                <a:gd name="T36" fmla="*/ 0 w 27"/>
                <a:gd name="T37" fmla="*/ 0 h 32"/>
                <a:gd name="T38" fmla="*/ 0 w 27"/>
                <a:gd name="T39" fmla="*/ 0 h 32"/>
                <a:gd name="T40" fmla="*/ 0 w 27"/>
                <a:gd name="T41" fmla="*/ 0 h 32"/>
                <a:gd name="T42" fmla="*/ 0 w 27"/>
                <a:gd name="T43" fmla="*/ 0 h 32"/>
                <a:gd name="T44" fmla="*/ 0 w 27"/>
                <a:gd name="T45" fmla="*/ 0 h 32"/>
                <a:gd name="T46" fmla="*/ 0 w 27"/>
                <a:gd name="T47" fmla="*/ 0 h 32"/>
                <a:gd name="T48" fmla="*/ 0 w 27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"/>
                <a:gd name="T76" fmla="*/ 0 h 32"/>
                <a:gd name="T77" fmla="*/ 27 w 27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" h="32">
                  <a:moveTo>
                    <a:pt x="2" y="28"/>
                  </a:move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3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6" y="8"/>
                  </a:lnTo>
                  <a:lnTo>
                    <a:pt x="27" y="14"/>
                  </a:lnTo>
                  <a:lnTo>
                    <a:pt x="26" y="19"/>
                  </a:lnTo>
                  <a:lnTo>
                    <a:pt x="25" y="23"/>
                  </a:lnTo>
                  <a:lnTo>
                    <a:pt x="21" y="26"/>
                  </a:lnTo>
                  <a:lnTo>
                    <a:pt x="17" y="28"/>
                  </a:lnTo>
                  <a:lnTo>
                    <a:pt x="11" y="30"/>
                  </a:lnTo>
                  <a:lnTo>
                    <a:pt x="5" y="32"/>
                  </a:lnTo>
                  <a:lnTo>
                    <a:pt x="3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2" y="2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1" name="Freeform 2050"/>
            <p:cNvSpPr>
              <a:spLocks/>
            </p:cNvSpPr>
            <p:nvPr/>
          </p:nvSpPr>
          <p:spPr bwMode="auto">
            <a:xfrm>
              <a:off x="3295" y="1176"/>
              <a:ext cx="49" cy="35"/>
            </a:xfrm>
            <a:custGeom>
              <a:avLst/>
              <a:gdLst>
                <a:gd name="T0" fmla="*/ 0 w 147"/>
                <a:gd name="T1" fmla="*/ 0 h 105"/>
                <a:gd name="T2" fmla="*/ 0 w 147"/>
                <a:gd name="T3" fmla="*/ 0 h 105"/>
                <a:gd name="T4" fmla="*/ 0 w 147"/>
                <a:gd name="T5" fmla="*/ 0 h 105"/>
                <a:gd name="T6" fmla="*/ 0 w 147"/>
                <a:gd name="T7" fmla="*/ 0 h 105"/>
                <a:gd name="T8" fmla="*/ 0 w 147"/>
                <a:gd name="T9" fmla="*/ 0 h 105"/>
                <a:gd name="T10" fmla="*/ 0 w 147"/>
                <a:gd name="T11" fmla="*/ 0 h 105"/>
                <a:gd name="T12" fmla="*/ 0 w 147"/>
                <a:gd name="T13" fmla="*/ 0 h 105"/>
                <a:gd name="T14" fmla="*/ 0 w 147"/>
                <a:gd name="T15" fmla="*/ 0 h 105"/>
                <a:gd name="T16" fmla="*/ 0 w 147"/>
                <a:gd name="T17" fmla="*/ 0 h 105"/>
                <a:gd name="T18" fmla="*/ 0 w 147"/>
                <a:gd name="T19" fmla="*/ 0 h 105"/>
                <a:gd name="T20" fmla="*/ 0 w 147"/>
                <a:gd name="T21" fmla="*/ 0 h 105"/>
                <a:gd name="T22" fmla="*/ 0 w 147"/>
                <a:gd name="T23" fmla="*/ 0 h 105"/>
                <a:gd name="T24" fmla="*/ 0 w 147"/>
                <a:gd name="T25" fmla="*/ 0 h 105"/>
                <a:gd name="T26" fmla="*/ 0 w 147"/>
                <a:gd name="T27" fmla="*/ 0 h 105"/>
                <a:gd name="T28" fmla="*/ 0 w 147"/>
                <a:gd name="T29" fmla="*/ 0 h 105"/>
                <a:gd name="T30" fmla="*/ 0 w 147"/>
                <a:gd name="T31" fmla="*/ 0 h 105"/>
                <a:gd name="T32" fmla="*/ 0 w 147"/>
                <a:gd name="T33" fmla="*/ 0 h 105"/>
                <a:gd name="T34" fmla="*/ 0 w 147"/>
                <a:gd name="T35" fmla="*/ 0 h 105"/>
                <a:gd name="T36" fmla="*/ 0 w 147"/>
                <a:gd name="T37" fmla="*/ 0 h 105"/>
                <a:gd name="T38" fmla="*/ 0 w 147"/>
                <a:gd name="T39" fmla="*/ 0 h 105"/>
                <a:gd name="T40" fmla="*/ 0 w 147"/>
                <a:gd name="T41" fmla="*/ 0 h 105"/>
                <a:gd name="T42" fmla="*/ 0 w 147"/>
                <a:gd name="T43" fmla="*/ 0 h 105"/>
                <a:gd name="T44" fmla="*/ 0 w 147"/>
                <a:gd name="T45" fmla="*/ 0 h 105"/>
                <a:gd name="T46" fmla="*/ 0 w 147"/>
                <a:gd name="T47" fmla="*/ 0 h 105"/>
                <a:gd name="T48" fmla="*/ 0 w 147"/>
                <a:gd name="T49" fmla="*/ 0 h 105"/>
                <a:gd name="T50" fmla="*/ 0 w 147"/>
                <a:gd name="T51" fmla="*/ 0 h 105"/>
                <a:gd name="T52" fmla="*/ 0 w 147"/>
                <a:gd name="T53" fmla="*/ 0 h 105"/>
                <a:gd name="T54" fmla="*/ 0 w 147"/>
                <a:gd name="T55" fmla="*/ 0 h 105"/>
                <a:gd name="T56" fmla="*/ 0 w 147"/>
                <a:gd name="T57" fmla="*/ 0 h 105"/>
                <a:gd name="T58" fmla="*/ 0 w 147"/>
                <a:gd name="T59" fmla="*/ 0 h 105"/>
                <a:gd name="T60" fmla="*/ 0 w 147"/>
                <a:gd name="T61" fmla="*/ 0 h 105"/>
                <a:gd name="T62" fmla="*/ 0 w 147"/>
                <a:gd name="T63" fmla="*/ 0 h 105"/>
                <a:gd name="T64" fmla="*/ 0 w 147"/>
                <a:gd name="T65" fmla="*/ 0 h 105"/>
                <a:gd name="T66" fmla="*/ 0 w 147"/>
                <a:gd name="T67" fmla="*/ 0 h 105"/>
                <a:gd name="T68" fmla="*/ 0 w 147"/>
                <a:gd name="T69" fmla="*/ 0 h 105"/>
                <a:gd name="T70" fmla="*/ 0 w 147"/>
                <a:gd name="T71" fmla="*/ 0 h 105"/>
                <a:gd name="T72" fmla="*/ 0 w 147"/>
                <a:gd name="T73" fmla="*/ 0 h 105"/>
                <a:gd name="T74" fmla="*/ 0 w 147"/>
                <a:gd name="T75" fmla="*/ 0 h 105"/>
                <a:gd name="T76" fmla="*/ 0 w 147"/>
                <a:gd name="T77" fmla="*/ 0 h 105"/>
                <a:gd name="T78" fmla="*/ 0 w 147"/>
                <a:gd name="T79" fmla="*/ 0 h 105"/>
                <a:gd name="T80" fmla="*/ 0 w 147"/>
                <a:gd name="T81" fmla="*/ 0 h 105"/>
                <a:gd name="T82" fmla="*/ 0 w 147"/>
                <a:gd name="T83" fmla="*/ 0 h 105"/>
                <a:gd name="T84" fmla="*/ 0 w 147"/>
                <a:gd name="T85" fmla="*/ 0 h 105"/>
                <a:gd name="T86" fmla="*/ 0 w 147"/>
                <a:gd name="T87" fmla="*/ 0 h 105"/>
                <a:gd name="T88" fmla="*/ 0 w 147"/>
                <a:gd name="T89" fmla="*/ 0 h 105"/>
                <a:gd name="T90" fmla="*/ 0 w 147"/>
                <a:gd name="T91" fmla="*/ 0 h 105"/>
                <a:gd name="T92" fmla="*/ 0 w 147"/>
                <a:gd name="T93" fmla="*/ 0 h 105"/>
                <a:gd name="T94" fmla="*/ 0 w 147"/>
                <a:gd name="T95" fmla="*/ 0 h 105"/>
                <a:gd name="T96" fmla="*/ 0 w 147"/>
                <a:gd name="T97" fmla="*/ 0 h 105"/>
                <a:gd name="T98" fmla="*/ 0 w 147"/>
                <a:gd name="T99" fmla="*/ 0 h 105"/>
                <a:gd name="T100" fmla="*/ 0 w 147"/>
                <a:gd name="T101" fmla="*/ 0 h 105"/>
                <a:gd name="T102" fmla="*/ 0 w 147"/>
                <a:gd name="T103" fmla="*/ 0 h 105"/>
                <a:gd name="T104" fmla="*/ 0 w 147"/>
                <a:gd name="T105" fmla="*/ 0 h 105"/>
                <a:gd name="T106" fmla="*/ 0 w 147"/>
                <a:gd name="T107" fmla="*/ 0 h 105"/>
                <a:gd name="T108" fmla="*/ 0 w 147"/>
                <a:gd name="T109" fmla="*/ 0 h 105"/>
                <a:gd name="T110" fmla="*/ 0 w 147"/>
                <a:gd name="T111" fmla="*/ 0 h 1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7"/>
                <a:gd name="T169" fmla="*/ 0 h 105"/>
                <a:gd name="T170" fmla="*/ 147 w 147"/>
                <a:gd name="T171" fmla="*/ 105 h 1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7" h="105">
                  <a:moveTo>
                    <a:pt x="7" y="67"/>
                  </a:moveTo>
                  <a:lnTo>
                    <a:pt x="5" y="70"/>
                  </a:lnTo>
                  <a:lnTo>
                    <a:pt x="3" y="74"/>
                  </a:lnTo>
                  <a:lnTo>
                    <a:pt x="1" y="76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3" y="102"/>
                  </a:lnTo>
                  <a:lnTo>
                    <a:pt x="6" y="104"/>
                  </a:lnTo>
                  <a:lnTo>
                    <a:pt x="10" y="105"/>
                  </a:lnTo>
                  <a:lnTo>
                    <a:pt x="12" y="105"/>
                  </a:lnTo>
                  <a:lnTo>
                    <a:pt x="15" y="105"/>
                  </a:lnTo>
                  <a:lnTo>
                    <a:pt x="16" y="103"/>
                  </a:lnTo>
                  <a:lnTo>
                    <a:pt x="18" y="101"/>
                  </a:lnTo>
                  <a:lnTo>
                    <a:pt x="21" y="98"/>
                  </a:lnTo>
                  <a:lnTo>
                    <a:pt x="25" y="97"/>
                  </a:lnTo>
                  <a:lnTo>
                    <a:pt x="28" y="97"/>
                  </a:lnTo>
                  <a:lnTo>
                    <a:pt x="37" y="97"/>
                  </a:lnTo>
                  <a:lnTo>
                    <a:pt x="44" y="96"/>
                  </a:lnTo>
                  <a:lnTo>
                    <a:pt x="48" y="92"/>
                  </a:lnTo>
                  <a:lnTo>
                    <a:pt x="53" y="86"/>
                  </a:lnTo>
                  <a:lnTo>
                    <a:pt x="55" y="81"/>
                  </a:lnTo>
                  <a:lnTo>
                    <a:pt x="59" y="74"/>
                  </a:lnTo>
                  <a:lnTo>
                    <a:pt x="60" y="70"/>
                  </a:lnTo>
                  <a:lnTo>
                    <a:pt x="63" y="66"/>
                  </a:lnTo>
                  <a:lnTo>
                    <a:pt x="67" y="63"/>
                  </a:lnTo>
                  <a:lnTo>
                    <a:pt x="72" y="60"/>
                  </a:lnTo>
                  <a:lnTo>
                    <a:pt x="75" y="61"/>
                  </a:lnTo>
                  <a:lnTo>
                    <a:pt x="77" y="64"/>
                  </a:lnTo>
                  <a:lnTo>
                    <a:pt x="78" y="66"/>
                  </a:lnTo>
                  <a:lnTo>
                    <a:pt x="80" y="69"/>
                  </a:lnTo>
                  <a:lnTo>
                    <a:pt x="81" y="70"/>
                  </a:lnTo>
                  <a:lnTo>
                    <a:pt x="82" y="71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1" y="71"/>
                  </a:lnTo>
                  <a:lnTo>
                    <a:pt x="93" y="71"/>
                  </a:lnTo>
                  <a:lnTo>
                    <a:pt x="96" y="67"/>
                  </a:lnTo>
                  <a:lnTo>
                    <a:pt x="98" y="63"/>
                  </a:lnTo>
                  <a:lnTo>
                    <a:pt x="100" y="58"/>
                  </a:lnTo>
                  <a:lnTo>
                    <a:pt x="100" y="54"/>
                  </a:lnTo>
                  <a:lnTo>
                    <a:pt x="103" y="56"/>
                  </a:lnTo>
                  <a:lnTo>
                    <a:pt x="107" y="59"/>
                  </a:lnTo>
                  <a:lnTo>
                    <a:pt x="109" y="60"/>
                  </a:lnTo>
                  <a:lnTo>
                    <a:pt x="113" y="61"/>
                  </a:lnTo>
                  <a:lnTo>
                    <a:pt x="118" y="61"/>
                  </a:lnTo>
                  <a:lnTo>
                    <a:pt x="119" y="64"/>
                  </a:lnTo>
                  <a:lnTo>
                    <a:pt x="119" y="66"/>
                  </a:lnTo>
                  <a:lnTo>
                    <a:pt x="119" y="70"/>
                  </a:lnTo>
                  <a:lnTo>
                    <a:pt x="119" y="72"/>
                  </a:lnTo>
                  <a:lnTo>
                    <a:pt x="119" y="74"/>
                  </a:lnTo>
                  <a:lnTo>
                    <a:pt x="120" y="75"/>
                  </a:lnTo>
                  <a:lnTo>
                    <a:pt x="124" y="75"/>
                  </a:lnTo>
                  <a:lnTo>
                    <a:pt x="127" y="74"/>
                  </a:lnTo>
                  <a:lnTo>
                    <a:pt x="129" y="74"/>
                  </a:lnTo>
                  <a:lnTo>
                    <a:pt x="130" y="72"/>
                  </a:lnTo>
                  <a:lnTo>
                    <a:pt x="131" y="70"/>
                  </a:lnTo>
                  <a:lnTo>
                    <a:pt x="134" y="69"/>
                  </a:lnTo>
                  <a:lnTo>
                    <a:pt x="136" y="66"/>
                  </a:lnTo>
                  <a:lnTo>
                    <a:pt x="137" y="63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8" y="50"/>
                  </a:lnTo>
                  <a:lnTo>
                    <a:pt x="142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7" y="37"/>
                  </a:lnTo>
                  <a:lnTo>
                    <a:pt x="147" y="32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3"/>
                  </a:lnTo>
                  <a:lnTo>
                    <a:pt x="142" y="22"/>
                  </a:lnTo>
                  <a:lnTo>
                    <a:pt x="138" y="22"/>
                  </a:lnTo>
                  <a:lnTo>
                    <a:pt x="136" y="21"/>
                  </a:lnTo>
                  <a:lnTo>
                    <a:pt x="135" y="20"/>
                  </a:lnTo>
                  <a:lnTo>
                    <a:pt x="134" y="17"/>
                  </a:lnTo>
                  <a:lnTo>
                    <a:pt x="132" y="14"/>
                  </a:lnTo>
                  <a:lnTo>
                    <a:pt x="131" y="8"/>
                  </a:lnTo>
                  <a:lnTo>
                    <a:pt x="130" y="3"/>
                  </a:lnTo>
                  <a:lnTo>
                    <a:pt x="127" y="0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18" y="4"/>
                  </a:lnTo>
                  <a:lnTo>
                    <a:pt x="110" y="11"/>
                  </a:lnTo>
                  <a:lnTo>
                    <a:pt x="107" y="15"/>
                  </a:lnTo>
                  <a:lnTo>
                    <a:pt x="97" y="21"/>
                  </a:lnTo>
                  <a:lnTo>
                    <a:pt x="87" y="26"/>
                  </a:lnTo>
                  <a:lnTo>
                    <a:pt x="85" y="27"/>
                  </a:lnTo>
                  <a:lnTo>
                    <a:pt x="82" y="30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2" y="37"/>
                  </a:lnTo>
                  <a:lnTo>
                    <a:pt x="69" y="39"/>
                  </a:lnTo>
                  <a:lnTo>
                    <a:pt x="66" y="42"/>
                  </a:lnTo>
                  <a:lnTo>
                    <a:pt x="59" y="41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5"/>
                  </a:lnTo>
                  <a:lnTo>
                    <a:pt x="45" y="49"/>
                  </a:lnTo>
                  <a:lnTo>
                    <a:pt x="43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6" y="64"/>
                  </a:lnTo>
                  <a:lnTo>
                    <a:pt x="20" y="65"/>
                  </a:lnTo>
                  <a:lnTo>
                    <a:pt x="17" y="65"/>
                  </a:lnTo>
                  <a:lnTo>
                    <a:pt x="14" y="66"/>
                  </a:lnTo>
                  <a:lnTo>
                    <a:pt x="9" y="66"/>
                  </a:lnTo>
                  <a:lnTo>
                    <a:pt x="7" y="67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2" name="Freeform 2051"/>
            <p:cNvSpPr>
              <a:spLocks/>
            </p:cNvSpPr>
            <p:nvPr/>
          </p:nvSpPr>
          <p:spPr bwMode="auto">
            <a:xfrm>
              <a:off x="3295" y="1176"/>
              <a:ext cx="49" cy="35"/>
            </a:xfrm>
            <a:custGeom>
              <a:avLst/>
              <a:gdLst>
                <a:gd name="T0" fmla="*/ 0 w 147"/>
                <a:gd name="T1" fmla="*/ 0 h 105"/>
                <a:gd name="T2" fmla="*/ 0 w 147"/>
                <a:gd name="T3" fmla="*/ 0 h 105"/>
                <a:gd name="T4" fmla="*/ 0 w 147"/>
                <a:gd name="T5" fmla="*/ 0 h 105"/>
                <a:gd name="T6" fmla="*/ 0 w 147"/>
                <a:gd name="T7" fmla="*/ 0 h 105"/>
                <a:gd name="T8" fmla="*/ 0 w 147"/>
                <a:gd name="T9" fmla="*/ 0 h 105"/>
                <a:gd name="T10" fmla="*/ 0 w 147"/>
                <a:gd name="T11" fmla="*/ 0 h 105"/>
                <a:gd name="T12" fmla="*/ 0 w 147"/>
                <a:gd name="T13" fmla="*/ 0 h 105"/>
                <a:gd name="T14" fmla="*/ 0 w 147"/>
                <a:gd name="T15" fmla="*/ 0 h 105"/>
                <a:gd name="T16" fmla="*/ 0 w 147"/>
                <a:gd name="T17" fmla="*/ 0 h 105"/>
                <a:gd name="T18" fmla="*/ 0 w 147"/>
                <a:gd name="T19" fmla="*/ 0 h 105"/>
                <a:gd name="T20" fmla="*/ 0 w 147"/>
                <a:gd name="T21" fmla="*/ 0 h 105"/>
                <a:gd name="T22" fmla="*/ 0 w 147"/>
                <a:gd name="T23" fmla="*/ 0 h 105"/>
                <a:gd name="T24" fmla="*/ 0 w 147"/>
                <a:gd name="T25" fmla="*/ 0 h 105"/>
                <a:gd name="T26" fmla="*/ 0 w 147"/>
                <a:gd name="T27" fmla="*/ 0 h 105"/>
                <a:gd name="T28" fmla="*/ 0 w 147"/>
                <a:gd name="T29" fmla="*/ 0 h 105"/>
                <a:gd name="T30" fmla="*/ 0 w 147"/>
                <a:gd name="T31" fmla="*/ 0 h 105"/>
                <a:gd name="T32" fmla="*/ 0 w 147"/>
                <a:gd name="T33" fmla="*/ 0 h 105"/>
                <a:gd name="T34" fmla="*/ 0 w 147"/>
                <a:gd name="T35" fmla="*/ 0 h 105"/>
                <a:gd name="T36" fmla="*/ 0 w 147"/>
                <a:gd name="T37" fmla="*/ 0 h 105"/>
                <a:gd name="T38" fmla="*/ 0 w 147"/>
                <a:gd name="T39" fmla="*/ 0 h 105"/>
                <a:gd name="T40" fmla="*/ 0 w 147"/>
                <a:gd name="T41" fmla="*/ 0 h 105"/>
                <a:gd name="T42" fmla="*/ 0 w 147"/>
                <a:gd name="T43" fmla="*/ 0 h 105"/>
                <a:gd name="T44" fmla="*/ 0 w 147"/>
                <a:gd name="T45" fmla="*/ 0 h 105"/>
                <a:gd name="T46" fmla="*/ 0 w 147"/>
                <a:gd name="T47" fmla="*/ 0 h 105"/>
                <a:gd name="T48" fmla="*/ 0 w 147"/>
                <a:gd name="T49" fmla="*/ 0 h 105"/>
                <a:gd name="T50" fmla="*/ 0 w 147"/>
                <a:gd name="T51" fmla="*/ 0 h 105"/>
                <a:gd name="T52" fmla="*/ 0 w 147"/>
                <a:gd name="T53" fmla="*/ 0 h 105"/>
                <a:gd name="T54" fmla="*/ 0 w 147"/>
                <a:gd name="T55" fmla="*/ 0 h 105"/>
                <a:gd name="T56" fmla="*/ 0 w 147"/>
                <a:gd name="T57" fmla="*/ 0 h 105"/>
                <a:gd name="T58" fmla="*/ 0 w 147"/>
                <a:gd name="T59" fmla="*/ 0 h 105"/>
                <a:gd name="T60" fmla="*/ 0 w 147"/>
                <a:gd name="T61" fmla="*/ 0 h 105"/>
                <a:gd name="T62" fmla="*/ 0 w 147"/>
                <a:gd name="T63" fmla="*/ 0 h 105"/>
                <a:gd name="T64" fmla="*/ 0 w 147"/>
                <a:gd name="T65" fmla="*/ 0 h 105"/>
                <a:gd name="T66" fmla="*/ 0 w 147"/>
                <a:gd name="T67" fmla="*/ 0 h 105"/>
                <a:gd name="T68" fmla="*/ 0 w 147"/>
                <a:gd name="T69" fmla="*/ 0 h 105"/>
                <a:gd name="T70" fmla="*/ 0 w 147"/>
                <a:gd name="T71" fmla="*/ 0 h 105"/>
                <a:gd name="T72" fmla="*/ 0 w 147"/>
                <a:gd name="T73" fmla="*/ 0 h 105"/>
                <a:gd name="T74" fmla="*/ 0 w 147"/>
                <a:gd name="T75" fmla="*/ 0 h 105"/>
                <a:gd name="T76" fmla="*/ 0 w 147"/>
                <a:gd name="T77" fmla="*/ 0 h 105"/>
                <a:gd name="T78" fmla="*/ 0 w 147"/>
                <a:gd name="T79" fmla="*/ 0 h 105"/>
                <a:gd name="T80" fmla="*/ 0 w 147"/>
                <a:gd name="T81" fmla="*/ 0 h 105"/>
                <a:gd name="T82" fmla="*/ 0 w 147"/>
                <a:gd name="T83" fmla="*/ 0 h 105"/>
                <a:gd name="T84" fmla="*/ 0 w 147"/>
                <a:gd name="T85" fmla="*/ 0 h 105"/>
                <a:gd name="T86" fmla="*/ 0 w 147"/>
                <a:gd name="T87" fmla="*/ 0 h 105"/>
                <a:gd name="T88" fmla="*/ 0 w 147"/>
                <a:gd name="T89" fmla="*/ 0 h 105"/>
                <a:gd name="T90" fmla="*/ 0 w 147"/>
                <a:gd name="T91" fmla="*/ 0 h 105"/>
                <a:gd name="T92" fmla="*/ 0 w 147"/>
                <a:gd name="T93" fmla="*/ 0 h 105"/>
                <a:gd name="T94" fmla="*/ 0 w 147"/>
                <a:gd name="T95" fmla="*/ 0 h 105"/>
                <a:gd name="T96" fmla="*/ 0 w 147"/>
                <a:gd name="T97" fmla="*/ 0 h 105"/>
                <a:gd name="T98" fmla="*/ 0 w 147"/>
                <a:gd name="T99" fmla="*/ 0 h 105"/>
                <a:gd name="T100" fmla="*/ 0 w 147"/>
                <a:gd name="T101" fmla="*/ 0 h 105"/>
                <a:gd name="T102" fmla="*/ 0 w 147"/>
                <a:gd name="T103" fmla="*/ 0 h 105"/>
                <a:gd name="T104" fmla="*/ 0 w 147"/>
                <a:gd name="T105" fmla="*/ 0 h 105"/>
                <a:gd name="T106" fmla="*/ 0 w 147"/>
                <a:gd name="T107" fmla="*/ 0 h 105"/>
                <a:gd name="T108" fmla="*/ 0 w 147"/>
                <a:gd name="T109" fmla="*/ 0 h 105"/>
                <a:gd name="T110" fmla="*/ 0 w 147"/>
                <a:gd name="T111" fmla="*/ 0 h 1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7"/>
                <a:gd name="T169" fmla="*/ 0 h 105"/>
                <a:gd name="T170" fmla="*/ 147 w 147"/>
                <a:gd name="T171" fmla="*/ 105 h 1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7" h="105">
                  <a:moveTo>
                    <a:pt x="7" y="67"/>
                  </a:moveTo>
                  <a:lnTo>
                    <a:pt x="5" y="70"/>
                  </a:lnTo>
                  <a:lnTo>
                    <a:pt x="3" y="74"/>
                  </a:lnTo>
                  <a:lnTo>
                    <a:pt x="1" y="76"/>
                  </a:lnTo>
                  <a:lnTo>
                    <a:pt x="0" y="80"/>
                  </a:lnTo>
                  <a:lnTo>
                    <a:pt x="0" y="87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3" y="102"/>
                  </a:lnTo>
                  <a:lnTo>
                    <a:pt x="6" y="104"/>
                  </a:lnTo>
                  <a:lnTo>
                    <a:pt x="10" y="105"/>
                  </a:lnTo>
                  <a:lnTo>
                    <a:pt x="12" y="105"/>
                  </a:lnTo>
                  <a:lnTo>
                    <a:pt x="15" y="105"/>
                  </a:lnTo>
                  <a:lnTo>
                    <a:pt x="16" y="103"/>
                  </a:lnTo>
                  <a:lnTo>
                    <a:pt x="18" y="101"/>
                  </a:lnTo>
                  <a:lnTo>
                    <a:pt x="21" y="98"/>
                  </a:lnTo>
                  <a:lnTo>
                    <a:pt x="25" y="97"/>
                  </a:lnTo>
                  <a:lnTo>
                    <a:pt x="28" y="97"/>
                  </a:lnTo>
                  <a:lnTo>
                    <a:pt x="37" y="97"/>
                  </a:lnTo>
                  <a:lnTo>
                    <a:pt x="44" y="96"/>
                  </a:lnTo>
                  <a:lnTo>
                    <a:pt x="48" y="92"/>
                  </a:lnTo>
                  <a:lnTo>
                    <a:pt x="53" y="86"/>
                  </a:lnTo>
                  <a:lnTo>
                    <a:pt x="55" y="81"/>
                  </a:lnTo>
                  <a:lnTo>
                    <a:pt x="59" y="74"/>
                  </a:lnTo>
                  <a:lnTo>
                    <a:pt x="60" y="70"/>
                  </a:lnTo>
                  <a:lnTo>
                    <a:pt x="63" y="66"/>
                  </a:lnTo>
                  <a:lnTo>
                    <a:pt x="67" y="63"/>
                  </a:lnTo>
                  <a:lnTo>
                    <a:pt x="72" y="60"/>
                  </a:lnTo>
                  <a:lnTo>
                    <a:pt x="75" y="61"/>
                  </a:lnTo>
                  <a:lnTo>
                    <a:pt x="77" y="64"/>
                  </a:lnTo>
                  <a:lnTo>
                    <a:pt x="78" y="66"/>
                  </a:lnTo>
                  <a:lnTo>
                    <a:pt x="80" y="69"/>
                  </a:lnTo>
                  <a:lnTo>
                    <a:pt x="81" y="70"/>
                  </a:lnTo>
                  <a:lnTo>
                    <a:pt x="82" y="71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1" y="71"/>
                  </a:lnTo>
                  <a:lnTo>
                    <a:pt x="93" y="71"/>
                  </a:lnTo>
                  <a:lnTo>
                    <a:pt x="96" y="67"/>
                  </a:lnTo>
                  <a:lnTo>
                    <a:pt x="98" y="63"/>
                  </a:lnTo>
                  <a:lnTo>
                    <a:pt x="100" y="58"/>
                  </a:lnTo>
                  <a:lnTo>
                    <a:pt x="100" y="54"/>
                  </a:lnTo>
                  <a:lnTo>
                    <a:pt x="103" y="56"/>
                  </a:lnTo>
                  <a:lnTo>
                    <a:pt x="107" y="59"/>
                  </a:lnTo>
                  <a:lnTo>
                    <a:pt x="109" y="60"/>
                  </a:lnTo>
                  <a:lnTo>
                    <a:pt x="113" y="61"/>
                  </a:lnTo>
                  <a:lnTo>
                    <a:pt x="118" y="61"/>
                  </a:lnTo>
                  <a:lnTo>
                    <a:pt x="119" y="64"/>
                  </a:lnTo>
                  <a:lnTo>
                    <a:pt x="119" y="66"/>
                  </a:lnTo>
                  <a:lnTo>
                    <a:pt x="119" y="70"/>
                  </a:lnTo>
                  <a:lnTo>
                    <a:pt x="119" y="72"/>
                  </a:lnTo>
                  <a:lnTo>
                    <a:pt x="119" y="74"/>
                  </a:lnTo>
                  <a:lnTo>
                    <a:pt x="120" y="75"/>
                  </a:lnTo>
                  <a:lnTo>
                    <a:pt x="124" y="75"/>
                  </a:lnTo>
                  <a:lnTo>
                    <a:pt x="127" y="74"/>
                  </a:lnTo>
                  <a:lnTo>
                    <a:pt x="129" y="74"/>
                  </a:lnTo>
                  <a:lnTo>
                    <a:pt x="130" y="72"/>
                  </a:lnTo>
                  <a:lnTo>
                    <a:pt x="131" y="70"/>
                  </a:lnTo>
                  <a:lnTo>
                    <a:pt x="134" y="69"/>
                  </a:lnTo>
                  <a:lnTo>
                    <a:pt x="136" y="66"/>
                  </a:lnTo>
                  <a:lnTo>
                    <a:pt x="137" y="63"/>
                  </a:lnTo>
                  <a:lnTo>
                    <a:pt x="137" y="60"/>
                  </a:lnTo>
                  <a:lnTo>
                    <a:pt x="137" y="54"/>
                  </a:lnTo>
                  <a:lnTo>
                    <a:pt x="138" y="50"/>
                  </a:lnTo>
                  <a:lnTo>
                    <a:pt x="142" y="48"/>
                  </a:lnTo>
                  <a:lnTo>
                    <a:pt x="145" y="44"/>
                  </a:lnTo>
                  <a:lnTo>
                    <a:pt x="146" y="42"/>
                  </a:lnTo>
                  <a:lnTo>
                    <a:pt x="147" y="37"/>
                  </a:lnTo>
                  <a:lnTo>
                    <a:pt x="147" y="32"/>
                  </a:lnTo>
                  <a:lnTo>
                    <a:pt x="146" y="27"/>
                  </a:lnTo>
                  <a:lnTo>
                    <a:pt x="146" y="26"/>
                  </a:lnTo>
                  <a:lnTo>
                    <a:pt x="145" y="23"/>
                  </a:lnTo>
                  <a:lnTo>
                    <a:pt x="142" y="22"/>
                  </a:lnTo>
                  <a:lnTo>
                    <a:pt x="138" y="22"/>
                  </a:lnTo>
                  <a:lnTo>
                    <a:pt x="136" y="21"/>
                  </a:lnTo>
                  <a:lnTo>
                    <a:pt x="135" y="20"/>
                  </a:lnTo>
                  <a:lnTo>
                    <a:pt x="134" y="17"/>
                  </a:lnTo>
                  <a:lnTo>
                    <a:pt x="132" y="14"/>
                  </a:lnTo>
                  <a:lnTo>
                    <a:pt x="131" y="8"/>
                  </a:lnTo>
                  <a:lnTo>
                    <a:pt x="130" y="3"/>
                  </a:lnTo>
                  <a:lnTo>
                    <a:pt x="127" y="0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18" y="4"/>
                  </a:lnTo>
                  <a:lnTo>
                    <a:pt x="110" y="11"/>
                  </a:lnTo>
                  <a:lnTo>
                    <a:pt x="107" y="15"/>
                  </a:lnTo>
                  <a:lnTo>
                    <a:pt x="97" y="21"/>
                  </a:lnTo>
                  <a:lnTo>
                    <a:pt x="87" y="26"/>
                  </a:lnTo>
                  <a:lnTo>
                    <a:pt x="85" y="27"/>
                  </a:lnTo>
                  <a:lnTo>
                    <a:pt x="82" y="30"/>
                  </a:lnTo>
                  <a:lnTo>
                    <a:pt x="82" y="32"/>
                  </a:lnTo>
                  <a:lnTo>
                    <a:pt x="82" y="33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2" y="37"/>
                  </a:lnTo>
                  <a:lnTo>
                    <a:pt x="69" y="39"/>
                  </a:lnTo>
                  <a:lnTo>
                    <a:pt x="66" y="42"/>
                  </a:lnTo>
                  <a:lnTo>
                    <a:pt x="59" y="41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5"/>
                  </a:lnTo>
                  <a:lnTo>
                    <a:pt x="45" y="49"/>
                  </a:lnTo>
                  <a:lnTo>
                    <a:pt x="43" y="53"/>
                  </a:lnTo>
                  <a:lnTo>
                    <a:pt x="37" y="58"/>
                  </a:lnTo>
                  <a:lnTo>
                    <a:pt x="31" y="60"/>
                  </a:lnTo>
                  <a:lnTo>
                    <a:pt x="26" y="64"/>
                  </a:lnTo>
                  <a:lnTo>
                    <a:pt x="20" y="65"/>
                  </a:lnTo>
                  <a:lnTo>
                    <a:pt x="17" y="65"/>
                  </a:lnTo>
                  <a:lnTo>
                    <a:pt x="14" y="66"/>
                  </a:lnTo>
                  <a:lnTo>
                    <a:pt x="9" y="66"/>
                  </a:lnTo>
                  <a:lnTo>
                    <a:pt x="7" y="6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3" name="Freeform 2052"/>
            <p:cNvSpPr>
              <a:spLocks/>
            </p:cNvSpPr>
            <p:nvPr/>
          </p:nvSpPr>
          <p:spPr bwMode="auto">
            <a:xfrm>
              <a:off x="3290" y="1225"/>
              <a:ext cx="7" cy="9"/>
            </a:xfrm>
            <a:custGeom>
              <a:avLst/>
              <a:gdLst>
                <a:gd name="T0" fmla="*/ 0 w 19"/>
                <a:gd name="T1" fmla="*/ 0 h 28"/>
                <a:gd name="T2" fmla="*/ 0 w 19"/>
                <a:gd name="T3" fmla="*/ 0 h 28"/>
                <a:gd name="T4" fmla="*/ 0 w 19"/>
                <a:gd name="T5" fmla="*/ 0 h 28"/>
                <a:gd name="T6" fmla="*/ 0 w 19"/>
                <a:gd name="T7" fmla="*/ 0 h 28"/>
                <a:gd name="T8" fmla="*/ 0 w 19"/>
                <a:gd name="T9" fmla="*/ 0 h 28"/>
                <a:gd name="T10" fmla="*/ 0 w 19"/>
                <a:gd name="T11" fmla="*/ 0 h 28"/>
                <a:gd name="T12" fmla="*/ 0 w 19"/>
                <a:gd name="T13" fmla="*/ 0 h 28"/>
                <a:gd name="T14" fmla="*/ 0 w 19"/>
                <a:gd name="T15" fmla="*/ 0 h 28"/>
                <a:gd name="T16" fmla="*/ 0 w 19"/>
                <a:gd name="T17" fmla="*/ 0 h 28"/>
                <a:gd name="T18" fmla="*/ 0 w 19"/>
                <a:gd name="T19" fmla="*/ 0 h 28"/>
                <a:gd name="T20" fmla="*/ 0 w 19"/>
                <a:gd name="T21" fmla="*/ 0 h 28"/>
                <a:gd name="T22" fmla="*/ 0 w 19"/>
                <a:gd name="T23" fmla="*/ 0 h 28"/>
                <a:gd name="T24" fmla="*/ 0 w 19"/>
                <a:gd name="T25" fmla="*/ 0 h 28"/>
                <a:gd name="T26" fmla="*/ 0 w 19"/>
                <a:gd name="T27" fmla="*/ 0 h 28"/>
                <a:gd name="T28" fmla="*/ 0 w 19"/>
                <a:gd name="T29" fmla="*/ 0 h 28"/>
                <a:gd name="T30" fmla="*/ 0 w 19"/>
                <a:gd name="T31" fmla="*/ 0 h 28"/>
                <a:gd name="T32" fmla="*/ 0 w 19"/>
                <a:gd name="T33" fmla="*/ 0 h 28"/>
                <a:gd name="T34" fmla="*/ 0 w 19"/>
                <a:gd name="T35" fmla="*/ 0 h 28"/>
                <a:gd name="T36" fmla="*/ 0 w 19"/>
                <a:gd name="T37" fmla="*/ 0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28"/>
                <a:gd name="T59" fmla="*/ 19 w 1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28">
                  <a:moveTo>
                    <a:pt x="0" y="0"/>
                  </a:moveTo>
                  <a:lnTo>
                    <a:pt x="0" y="12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0" y="25"/>
                  </a:lnTo>
                  <a:lnTo>
                    <a:pt x="15" y="21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6" y="14"/>
                  </a:lnTo>
                  <a:lnTo>
                    <a:pt x="15" y="10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4" name="Freeform 2053"/>
            <p:cNvSpPr>
              <a:spLocks/>
            </p:cNvSpPr>
            <p:nvPr/>
          </p:nvSpPr>
          <p:spPr bwMode="auto">
            <a:xfrm>
              <a:off x="3290" y="1225"/>
              <a:ext cx="7" cy="9"/>
            </a:xfrm>
            <a:custGeom>
              <a:avLst/>
              <a:gdLst>
                <a:gd name="T0" fmla="*/ 0 w 19"/>
                <a:gd name="T1" fmla="*/ 0 h 28"/>
                <a:gd name="T2" fmla="*/ 0 w 19"/>
                <a:gd name="T3" fmla="*/ 0 h 28"/>
                <a:gd name="T4" fmla="*/ 0 w 19"/>
                <a:gd name="T5" fmla="*/ 0 h 28"/>
                <a:gd name="T6" fmla="*/ 0 w 19"/>
                <a:gd name="T7" fmla="*/ 0 h 28"/>
                <a:gd name="T8" fmla="*/ 0 w 19"/>
                <a:gd name="T9" fmla="*/ 0 h 28"/>
                <a:gd name="T10" fmla="*/ 0 w 19"/>
                <a:gd name="T11" fmla="*/ 0 h 28"/>
                <a:gd name="T12" fmla="*/ 0 w 19"/>
                <a:gd name="T13" fmla="*/ 0 h 28"/>
                <a:gd name="T14" fmla="*/ 0 w 19"/>
                <a:gd name="T15" fmla="*/ 0 h 28"/>
                <a:gd name="T16" fmla="*/ 0 w 19"/>
                <a:gd name="T17" fmla="*/ 0 h 28"/>
                <a:gd name="T18" fmla="*/ 0 w 19"/>
                <a:gd name="T19" fmla="*/ 0 h 28"/>
                <a:gd name="T20" fmla="*/ 0 w 19"/>
                <a:gd name="T21" fmla="*/ 0 h 28"/>
                <a:gd name="T22" fmla="*/ 0 w 19"/>
                <a:gd name="T23" fmla="*/ 0 h 28"/>
                <a:gd name="T24" fmla="*/ 0 w 19"/>
                <a:gd name="T25" fmla="*/ 0 h 28"/>
                <a:gd name="T26" fmla="*/ 0 w 19"/>
                <a:gd name="T27" fmla="*/ 0 h 28"/>
                <a:gd name="T28" fmla="*/ 0 w 19"/>
                <a:gd name="T29" fmla="*/ 0 h 28"/>
                <a:gd name="T30" fmla="*/ 0 w 19"/>
                <a:gd name="T31" fmla="*/ 0 h 28"/>
                <a:gd name="T32" fmla="*/ 0 w 19"/>
                <a:gd name="T33" fmla="*/ 0 h 28"/>
                <a:gd name="T34" fmla="*/ 0 w 19"/>
                <a:gd name="T35" fmla="*/ 0 h 28"/>
                <a:gd name="T36" fmla="*/ 0 w 19"/>
                <a:gd name="T37" fmla="*/ 0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28"/>
                <a:gd name="T59" fmla="*/ 19 w 1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28">
                  <a:moveTo>
                    <a:pt x="0" y="0"/>
                  </a:moveTo>
                  <a:lnTo>
                    <a:pt x="0" y="12"/>
                  </a:lnTo>
                  <a:lnTo>
                    <a:pt x="3" y="25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0" y="25"/>
                  </a:lnTo>
                  <a:lnTo>
                    <a:pt x="15" y="21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6" y="14"/>
                  </a:lnTo>
                  <a:lnTo>
                    <a:pt x="15" y="10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7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5" name="Freeform 2054"/>
            <p:cNvSpPr>
              <a:spLocks/>
            </p:cNvSpPr>
            <p:nvPr/>
          </p:nvSpPr>
          <p:spPr bwMode="auto">
            <a:xfrm>
              <a:off x="3293" y="1237"/>
              <a:ext cx="6" cy="5"/>
            </a:xfrm>
            <a:custGeom>
              <a:avLst/>
              <a:gdLst>
                <a:gd name="T0" fmla="*/ 0 w 17"/>
                <a:gd name="T1" fmla="*/ 0 h 14"/>
                <a:gd name="T2" fmla="*/ 0 w 17"/>
                <a:gd name="T3" fmla="*/ 0 h 14"/>
                <a:gd name="T4" fmla="*/ 0 w 17"/>
                <a:gd name="T5" fmla="*/ 0 h 14"/>
                <a:gd name="T6" fmla="*/ 0 w 17"/>
                <a:gd name="T7" fmla="*/ 0 h 14"/>
                <a:gd name="T8" fmla="*/ 0 w 17"/>
                <a:gd name="T9" fmla="*/ 0 h 14"/>
                <a:gd name="T10" fmla="*/ 0 w 17"/>
                <a:gd name="T11" fmla="*/ 0 h 14"/>
                <a:gd name="T12" fmla="*/ 0 w 17"/>
                <a:gd name="T13" fmla="*/ 0 h 14"/>
                <a:gd name="T14" fmla="*/ 0 w 17"/>
                <a:gd name="T15" fmla="*/ 0 h 14"/>
                <a:gd name="T16" fmla="*/ 0 w 17"/>
                <a:gd name="T17" fmla="*/ 0 h 14"/>
                <a:gd name="T18" fmla="*/ 0 w 17"/>
                <a:gd name="T19" fmla="*/ 0 h 14"/>
                <a:gd name="T20" fmla="*/ 0 w 17"/>
                <a:gd name="T21" fmla="*/ 0 h 14"/>
                <a:gd name="T22" fmla="*/ 0 w 17"/>
                <a:gd name="T23" fmla="*/ 0 h 14"/>
                <a:gd name="T24" fmla="*/ 0 w 17"/>
                <a:gd name="T25" fmla="*/ 0 h 14"/>
                <a:gd name="T26" fmla="*/ 0 w 17"/>
                <a:gd name="T27" fmla="*/ 0 h 14"/>
                <a:gd name="T28" fmla="*/ 0 w 17"/>
                <a:gd name="T29" fmla="*/ 0 h 14"/>
                <a:gd name="T30" fmla="*/ 0 w 17"/>
                <a:gd name="T31" fmla="*/ 0 h 14"/>
                <a:gd name="T32" fmla="*/ 0 w 17"/>
                <a:gd name="T33" fmla="*/ 0 h 14"/>
                <a:gd name="T34" fmla="*/ 0 w 17"/>
                <a:gd name="T35" fmla="*/ 0 h 14"/>
                <a:gd name="T36" fmla="*/ 0 w 17"/>
                <a:gd name="T37" fmla="*/ 0 h 14"/>
                <a:gd name="T38" fmla="*/ 0 w 17"/>
                <a:gd name="T39" fmla="*/ 0 h 14"/>
                <a:gd name="T40" fmla="*/ 0 w 17"/>
                <a:gd name="T41" fmla="*/ 0 h 14"/>
                <a:gd name="T42" fmla="*/ 0 w 17"/>
                <a:gd name="T43" fmla="*/ 0 h 14"/>
                <a:gd name="T44" fmla="*/ 0 w 17"/>
                <a:gd name="T45" fmla="*/ 0 h 14"/>
                <a:gd name="T46" fmla="*/ 0 w 17"/>
                <a:gd name="T47" fmla="*/ 0 h 14"/>
                <a:gd name="T48" fmla="*/ 0 w 17"/>
                <a:gd name="T49" fmla="*/ 0 h 14"/>
                <a:gd name="T50" fmla="*/ 0 w 17"/>
                <a:gd name="T51" fmla="*/ 0 h 14"/>
                <a:gd name="T52" fmla="*/ 0 w 17"/>
                <a:gd name="T53" fmla="*/ 0 h 14"/>
                <a:gd name="T54" fmla="*/ 0 w 17"/>
                <a:gd name="T55" fmla="*/ 0 h 14"/>
                <a:gd name="T56" fmla="*/ 0 w 17"/>
                <a:gd name="T57" fmla="*/ 0 h 14"/>
                <a:gd name="T58" fmla="*/ 0 w 17"/>
                <a:gd name="T59" fmla="*/ 0 h 14"/>
                <a:gd name="T60" fmla="*/ 0 w 17"/>
                <a:gd name="T61" fmla="*/ 0 h 14"/>
                <a:gd name="T62" fmla="*/ 0 w 17"/>
                <a:gd name="T63" fmla="*/ 0 h 14"/>
                <a:gd name="T64" fmla="*/ 0 w 17"/>
                <a:gd name="T65" fmla="*/ 0 h 14"/>
                <a:gd name="T66" fmla="*/ 0 w 17"/>
                <a:gd name="T67" fmla="*/ 0 h 14"/>
                <a:gd name="T68" fmla="*/ 0 w 17"/>
                <a:gd name="T69" fmla="*/ 0 h 14"/>
                <a:gd name="T70" fmla="*/ 0 w 17"/>
                <a:gd name="T71" fmla="*/ 0 h 14"/>
                <a:gd name="T72" fmla="*/ 0 w 17"/>
                <a:gd name="T73" fmla="*/ 0 h 14"/>
                <a:gd name="T74" fmla="*/ 0 w 17"/>
                <a:gd name="T75" fmla="*/ 0 h 14"/>
                <a:gd name="T76" fmla="*/ 0 w 17"/>
                <a:gd name="T77" fmla="*/ 0 h 14"/>
                <a:gd name="T78" fmla="*/ 0 w 17"/>
                <a:gd name="T79" fmla="*/ 0 h 14"/>
                <a:gd name="T80" fmla="*/ 0 w 17"/>
                <a:gd name="T81" fmla="*/ 0 h 14"/>
                <a:gd name="T82" fmla="*/ 0 w 17"/>
                <a:gd name="T83" fmla="*/ 0 h 14"/>
                <a:gd name="T84" fmla="*/ 0 w 17"/>
                <a:gd name="T85" fmla="*/ 0 h 14"/>
                <a:gd name="T86" fmla="*/ 0 w 17"/>
                <a:gd name="T87" fmla="*/ 0 h 14"/>
                <a:gd name="T88" fmla="*/ 0 w 17"/>
                <a:gd name="T89" fmla="*/ 0 h 14"/>
                <a:gd name="T90" fmla="*/ 0 w 17"/>
                <a:gd name="T91" fmla="*/ 0 h 14"/>
                <a:gd name="T92" fmla="*/ 0 w 17"/>
                <a:gd name="T93" fmla="*/ 0 h 14"/>
                <a:gd name="T94" fmla="*/ 0 w 17"/>
                <a:gd name="T95" fmla="*/ 0 h 14"/>
                <a:gd name="T96" fmla="*/ 0 w 17"/>
                <a:gd name="T97" fmla="*/ 0 h 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14"/>
                <a:gd name="T149" fmla="*/ 17 w 17"/>
                <a:gd name="T150" fmla="*/ 14 h 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14">
                  <a:moveTo>
                    <a:pt x="6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6" name="Freeform 2055"/>
            <p:cNvSpPr>
              <a:spLocks/>
            </p:cNvSpPr>
            <p:nvPr/>
          </p:nvSpPr>
          <p:spPr bwMode="auto">
            <a:xfrm>
              <a:off x="3293" y="1237"/>
              <a:ext cx="6" cy="5"/>
            </a:xfrm>
            <a:custGeom>
              <a:avLst/>
              <a:gdLst>
                <a:gd name="T0" fmla="*/ 0 w 17"/>
                <a:gd name="T1" fmla="*/ 0 h 14"/>
                <a:gd name="T2" fmla="*/ 0 w 17"/>
                <a:gd name="T3" fmla="*/ 0 h 14"/>
                <a:gd name="T4" fmla="*/ 0 w 17"/>
                <a:gd name="T5" fmla="*/ 0 h 14"/>
                <a:gd name="T6" fmla="*/ 0 w 17"/>
                <a:gd name="T7" fmla="*/ 0 h 14"/>
                <a:gd name="T8" fmla="*/ 0 w 17"/>
                <a:gd name="T9" fmla="*/ 0 h 14"/>
                <a:gd name="T10" fmla="*/ 0 w 17"/>
                <a:gd name="T11" fmla="*/ 0 h 14"/>
                <a:gd name="T12" fmla="*/ 0 w 17"/>
                <a:gd name="T13" fmla="*/ 0 h 14"/>
                <a:gd name="T14" fmla="*/ 0 w 17"/>
                <a:gd name="T15" fmla="*/ 0 h 14"/>
                <a:gd name="T16" fmla="*/ 0 w 17"/>
                <a:gd name="T17" fmla="*/ 0 h 14"/>
                <a:gd name="T18" fmla="*/ 0 w 17"/>
                <a:gd name="T19" fmla="*/ 0 h 14"/>
                <a:gd name="T20" fmla="*/ 0 w 17"/>
                <a:gd name="T21" fmla="*/ 0 h 14"/>
                <a:gd name="T22" fmla="*/ 0 w 17"/>
                <a:gd name="T23" fmla="*/ 0 h 14"/>
                <a:gd name="T24" fmla="*/ 0 w 17"/>
                <a:gd name="T25" fmla="*/ 0 h 14"/>
                <a:gd name="T26" fmla="*/ 0 w 17"/>
                <a:gd name="T27" fmla="*/ 0 h 14"/>
                <a:gd name="T28" fmla="*/ 0 w 17"/>
                <a:gd name="T29" fmla="*/ 0 h 14"/>
                <a:gd name="T30" fmla="*/ 0 w 17"/>
                <a:gd name="T31" fmla="*/ 0 h 14"/>
                <a:gd name="T32" fmla="*/ 0 w 17"/>
                <a:gd name="T33" fmla="*/ 0 h 14"/>
                <a:gd name="T34" fmla="*/ 0 w 17"/>
                <a:gd name="T35" fmla="*/ 0 h 14"/>
                <a:gd name="T36" fmla="*/ 0 w 17"/>
                <a:gd name="T37" fmla="*/ 0 h 14"/>
                <a:gd name="T38" fmla="*/ 0 w 17"/>
                <a:gd name="T39" fmla="*/ 0 h 14"/>
                <a:gd name="T40" fmla="*/ 0 w 17"/>
                <a:gd name="T41" fmla="*/ 0 h 14"/>
                <a:gd name="T42" fmla="*/ 0 w 17"/>
                <a:gd name="T43" fmla="*/ 0 h 14"/>
                <a:gd name="T44" fmla="*/ 0 w 17"/>
                <a:gd name="T45" fmla="*/ 0 h 14"/>
                <a:gd name="T46" fmla="*/ 0 w 17"/>
                <a:gd name="T47" fmla="*/ 0 h 14"/>
                <a:gd name="T48" fmla="*/ 0 w 17"/>
                <a:gd name="T49" fmla="*/ 0 h 14"/>
                <a:gd name="T50" fmla="*/ 0 w 17"/>
                <a:gd name="T51" fmla="*/ 0 h 14"/>
                <a:gd name="T52" fmla="*/ 0 w 17"/>
                <a:gd name="T53" fmla="*/ 0 h 14"/>
                <a:gd name="T54" fmla="*/ 0 w 17"/>
                <a:gd name="T55" fmla="*/ 0 h 14"/>
                <a:gd name="T56" fmla="*/ 0 w 17"/>
                <a:gd name="T57" fmla="*/ 0 h 14"/>
                <a:gd name="T58" fmla="*/ 0 w 17"/>
                <a:gd name="T59" fmla="*/ 0 h 14"/>
                <a:gd name="T60" fmla="*/ 0 w 17"/>
                <a:gd name="T61" fmla="*/ 0 h 14"/>
                <a:gd name="T62" fmla="*/ 0 w 17"/>
                <a:gd name="T63" fmla="*/ 0 h 14"/>
                <a:gd name="T64" fmla="*/ 0 w 17"/>
                <a:gd name="T65" fmla="*/ 0 h 14"/>
                <a:gd name="T66" fmla="*/ 0 w 17"/>
                <a:gd name="T67" fmla="*/ 0 h 14"/>
                <a:gd name="T68" fmla="*/ 0 w 17"/>
                <a:gd name="T69" fmla="*/ 0 h 14"/>
                <a:gd name="T70" fmla="*/ 0 w 17"/>
                <a:gd name="T71" fmla="*/ 0 h 14"/>
                <a:gd name="T72" fmla="*/ 0 w 17"/>
                <a:gd name="T73" fmla="*/ 0 h 14"/>
                <a:gd name="T74" fmla="*/ 0 w 17"/>
                <a:gd name="T75" fmla="*/ 0 h 14"/>
                <a:gd name="T76" fmla="*/ 0 w 17"/>
                <a:gd name="T77" fmla="*/ 0 h 14"/>
                <a:gd name="T78" fmla="*/ 0 w 17"/>
                <a:gd name="T79" fmla="*/ 0 h 14"/>
                <a:gd name="T80" fmla="*/ 0 w 17"/>
                <a:gd name="T81" fmla="*/ 0 h 14"/>
                <a:gd name="T82" fmla="*/ 0 w 17"/>
                <a:gd name="T83" fmla="*/ 0 h 14"/>
                <a:gd name="T84" fmla="*/ 0 w 17"/>
                <a:gd name="T85" fmla="*/ 0 h 14"/>
                <a:gd name="T86" fmla="*/ 0 w 17"/>
                <a:gd name="T87" fmla="*/ 0 h 14"/>
                <a:gd name="T88" fmla="*/ 0 w 17"/>
                <a:gd name="T89" fmla="*/ 0 h 14"/>
                <a:gd name="T90" fmla="*/ 0 w 17"/>
                <a:gd name="T91" fmla="*/ 0 h 14"/>
                <a:gd name="T92" fmla="*/ 0 w 17"/>
                <a:gd name="T93" fmla="*/ 0 h 14"/>
                <a:gd name="T94" fmla="*/ 0 w 17"/>
                <a:gd name="T95" fmla="*/ 0 h 14"/>
                <a:gd name="T96" fmla="*/ 0 w 17"/>
                <a:gd name="T97" fmla="*/ 0 h 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"/>
                <a:gd name="T148" fmla="*/ 0 h 14"/>
                <a:gd name="T149" fmla="*/ 17 w 17"/>
                <a:gd name="T150" fmla="*/ 14 h 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" h="14">
                  <a:moveTo>
                    <a:pt x="6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7" name="Freeform 2056"/>
            <p:cNvSpPr>
              <a:spLocks/>
            </p:cNvSpPr>
            <p:nvPr/>
          </p:nvSpPr>
          <p:spPr bwMode="auto">
            <a:xfrm>
              <a:off x="3313" y="1215"/>
              <a:ext cx="4" cy="6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0 w 12"/>
                <a:gd name="T5" fmla="*/ 0 h 18"/>
                <a:gd name="T6" fmla="*/ 0 w 12"/>
                <a:gd name="T7" fmla="*/ 0 h 18"/>
                <a:gd name="T8" fmla="*/ 0 w 12"/>
                <a:gd name="T9" fmla="*/ 0 h 18"/>
                <a:gd name="T10" fmla="*/ 0 w 12"/>
                <a:gd name="T11" fmla="*/ 0 h 18"/>
                <a:gd name="T12" fmla="*/ 0 w 12"/>
                <a:gd name="T13" fmla="*/ 0 h 18"/>
                <a:gd name="T14" fmla="*/ 0 w 12"/>
                <a:gd name="T15" fmla="*/ 0 h 18"/>
                <a:gd name="T16" fmla="*/ 0 w 12"/>
                <a:gd name="T17" fmla="*/ 0 h 18"/>
                <a:gd name="T18" fmla="*/ 0 w 12"/>
                <a:gd name="T19" fmla="*/ 0 h 18"/>
                <a:gd name="T20" fmla="*/ 0 w 12"/>
                <a:gd name="T21" fmla="*/ 0 h 18"/>
                <a:gd name="T22" fmla="*/ 0 w 12"/>
                <a:gd name="T23" fmla="*/ 0 h 18"/>
                <a:gd name="T24" fmla="*/ 0 w 12"/>
                <a:gd name="T25" fmla="*/ 0 h 18"/>
                <a:gd name="T26" fmla="*/ 0 w 12"/>
                <a:gd name="T27" fmla="*/ 0 h 18"/>
                <a:gd name="T28" fmla="*/ 0 w 12"/>
                <a:gd name="T29" fmla="*/ 0 h 18"/>
                <a:gd name="T30" fmla="*/ 0 w 12"/>
                <a:gd name="T31" fmla="*/ 0 h 18"/>
                <a:gd name="T32" fmla="*/ 0 w 12"/>
                <a:gd name="T33" fmla="*/ 0 h 18"/>
                <a:gd name="T34" fmla="*/ 0 w 12"/>
                <a:gd name="T35" fmla="*/ 0 h 18"/>
                <a:gd name="T36" fmla="*/ 0 w 12"/>
                <a:gd name="T37" fmla="*/ 0 h 18"/>
                <a:gd name="T38" fmla="*/ 0 w 12"/>
                <a:gd name="T39" fmla="*/ 0 h 18"/>
                <a:gd name="T40" fmla="*/ 0 w 12"/>
                <a:gd name="T41" fmla="*/ 0 h 18"/>
                <a:gd name="T42" fmla="*/ 0 w 12"/>
                <a:gd name="T43" fmla="*/ 0 h 18"/>
                <a:gd name="T44" fmla="*/ 0 w 12"/>
                <a:gd name="T45" fmla="*/ 0 h 18"/>
                <a:gd name="T46" fmla="*/ 0 w 12"/>
                <a:gd name="T47" fmla="*/ 0 h 18"/>
                <a:gd name="T48" fmla="*/ 0 w 12"/>
                <a:gd name="T49" fmla="*/ 0 h 18"/>
                <a:gd name="T50" fmla="*/ 0 w 12"/>
                <a:gd name="T51" fmla="*/ 0 h 18"/>
                <a:gd name="T52" fmla="*/ 0 w 12"/>
                <a:gd name="T53" fmla="*/ 0 h 18"/>
                <a:gd name="T54" fmla="*/ 0 w 12"/>
                <a:gd name="T55" fmla="*/ 0 h 18"/>
                <a:gd name="T56" fmla="*/ 0 w 12"/>
                <a:gd name="T57" fmla="*/ 0 h 18"/>
                <a:gd name="T58" fmla="*/ 0 w 12"/>
                <a:gd name="T59" fmla="*/ 0 h 18"/>
                <a:gd name="T60" fmla="*/ 0 w 12"/>
                <a:gd name="T61" fmla="*/ 0 h 18"/>
                <a:gd name="T62" fmla="*/ 0 w 12"/>
                <a:gd name="T63" fmla="*/ 0 h 18"/>
                <a:gd name="T64" fmla="*/ 0 w 12"/>
                <a:gd name="T65" fmla="*/ 0 h 18"/>
                <a:gd name="T66" fmla="*/ 0 w 12"/>
                <a:gd name="T67" fmla="*/ 0 h 18"/>
                <a:gd name="T68" fmla="*/ 0 w 12"/>
                <a:gd name="T69" fmla="*/ 0 h 18"/>
                <a:gd name="T70" fmla="*/ 0 w 12"/>
                <a:gd name="T71" fmla="*/ 0 h 18"/>
                <a:gd name="T72" fmla="*/ 0 w 12"/>
                <a:gd name="T73" fmla="*/ 0 h 18"/>
                <a:gd name="T74" fmla="*/ 0 w 12"/>
                <a:gd name="T75" fmla="*/ 0 h 18"/>
                <a:gd name="T76" fmla="*/ 0 w 12"/>
                <a:gd name="T77" fmla="*/ 0 h 18"/>
                <a:gd name="T78" fmla="*/ 0 w 12"/>
                <a:gd name="T79" fmla="*/ 0 h 18"/>
                <a:gd name="T80" fmla="*/ 0 w 12"/>
                <a:gd name="T81" fmla="*/ 0 h 18"/>
                <a:gd name="T82" fmla="*/ 0 w 12"/>
                <a:gd name="T83" fmla="*/ 0 h 18"/>
                <a:gd name="T84" fmla="*/ 0 w 12"/>
                <a:gd name="T85" fmla="*/ 0 h 18"/>
                <a:gd name="T86" fmla="*/ 0 w 12"/>
                <a:gd name="T87" fmla="*/ 0 h 18"/>
                <a:gd name="T88" fmla="*/ 0 w 12"/>
                <a:gd name="T89" fmla="*/ 0 h 18"/>
                <a:gd name="T90" fmla="*/ 0 w 12"/>
                <a:gd name="T91" fmla="*/ 0 h 18"/>
                <a:gd name="T92" fmla="*/ 0 w 12"/>
                <a:gd name="T93" fmla="*/ 0 h 18"/>
                <a:gd name="T94" fmla="*/ 0 w 12"/>
                <a:gd name="T95" fmla="*/ 0 h 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8"/>
                <a:gd name="T146" fmla="*/ 12 w 12"/>
                <a:gd name="T147" fmla="*/ 18 h 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8">
                  <a:moveTo>
                    <a:pt x="5" y="1"/>
                  </a:move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8" name="Freeform 2057"/>
            <p:cNvSpPr>
              <a:spLocks/>
            </p:cNvSpPr>
            <p:nvPr/>
          </p:nvSpPr>
          <p:spPr bwMode="auto">
            <a:xfrm>
              <a:off x="3313" y="1215"/>
              <a:ext cx="4" cy="6"/>
            </a:xfrm>
            <a:custGeom>
              <a:avLst/>
              <a:gdLst>
                <a:gd name="T0" fmla="*/ 0 w 12"/>
                <a:gd name="T1" fmla="*/ 0 h 18"/>
                <a:gd name="T2" fmla="*/ 0 w 12"/>
                <a:gd name="T3" fmla="*/ 0 h 18"/>
                <a:gd name="T4" fmla="*/ 0 w 12"/>
                <a:gd name="T5" fmla="*/ 0 h 18"/>
                <a:gd name="T6" fmla="*/ 0 w 12"/>
                <a:gd name="T7" fmla="*/ 0 h 18"/>
                <a:gd name="T8" fmla="*/ 0 w 12"/>
                <a:gd name="T9" fmla="*/ 0 h 18"/>
                <a:gd name="T10" fmla="*/ 0 w 12"/>
                <a:gd name="T11" fmla="*/ 0 h 18"/>
                <a:gd name="T12" fmla="*/ 0 w 12"/>
                <a:gd name="T13" fmla="*/ 0 h 18"/>
                <a:gd name="T14" fmla="*/ 0 w 12"/>
                <a:gd name="T15" fmla="*/ 0 h 18"/>
                <a:gd name="T16" fmla="*/ 0 w 12"/>
                <a:gd name="T17" fmla="*/ 0 h 18"/>
                <a:gd name="T18" fmla="*/ 0 w 12"/>
                <a:gd name="T19" fmla="*/ 0 h 18"/>
                <a:gd name="T20" fmla="*/ 0 w 12"/>
                <a:gd name="T21" fmla="*/ 0 h 18"/>
                <a:gd name="T22" fmla="*/ 0 w 12"/>
                <a:gd name="T23" fmla="*/ 0 h 18"/>
                <a:gd name="T24" fmla="*/ 0 w 12"/>
                <a:gd name="T25" fmla="*/ 0 h 18"/>
                <a:gd name="T26" fmla="*/ 0 w 12"/>
                <a:gd name="T27" fmla="*/ 0 h 18"/>
                <a:gd name="T28" fmla="*/ 0 w 12"/>
                <a:gd name="T29" fmla="*/ 0 h 18"/>
                <a:gd name="T30" fmla="*/ 0 w 12"/>
                <a:gd name="T31" fmla="*/ 0 h 18"/>
                <a:gd name="T32" fmla="*/ 0 w 12"/>
                <a:gd name="T33" fmla="*/ 0 h 18"/>
                <a:gd name="T34" fmla="*/ 0 w 12"/>
                <a:gd name="T35" fmla="*/ 0 h 18"/>
                <a:gd name="T36" fmla="*/ 0 w 12"/>
                <a:gd name="T37" fmla="*/ 0 h 18"/>
                <a:gd name="T38" fmla="*/ 0 w 12"/>
                <a:gd name="T39" fmla="*/ 0 h 18"/>
                <a:gd name="T40" fmla="*/ 0 w 12"/>
                <a:gd name="T41" fmla="*/ 0 h 18"/>
                <a:gd name="T42" fmla="*/ 0 w 12"/>
                <a:gd name="T43" fmla="*/ 0 h 18"/>
                <a:gd name="T44" fmla="*/ 0 w 12"/>
                <a:gd name="T45" fmla="*/ 0 h 18"/>
                <a:gd name="T46" fmla="*/ 0 w 12"/>
                <a:gd name="T47" fmla="*/ 0 h 18"/>
                <a:gd name="T48" fmla="*/ 0 w 12"/>
                <a:gd name="T49" fmla="*/ 0 h 18"/>
                <a:gd name="T50" fmla="*/ 0 w 12"/>
                <a:gd name="T51" fmla="*/ 0 h 18"/>
                <a:gd name="T52" fmla="*/ 0 w 12"/>
                <a:gd name="T53" fmla="*/ 0 h 18"/>
                <a:gd name="T54" fmla="*/ 0 w 12"/>
                <a:gd name="T55" fmla="*/ 0 h 18"/>
                <a:gd name="T56" fmla="*/ 0 w 12"/>
                <a:gd name="T57" fmla="*/ 0 h 18"/>
                <a:gd name="T58" fmla="*/ 0 w 12"/>
                <a:gd name="T59" fmla="*/ 0 h 18"/>
                <a:gd name="T60" fmla="*/ 0 w 12"/>
                <a:gd name="T61" fmla="*/ 0 h 18"/>
                <a:gd name="T62" fmla="*/ 0 w 12"/>
                <a:gd name="T63" fmla="*/ 0 h 18"/>
                <a:gd name="T64" fmla="*/ 0 w 12"/>
                <a:gd name="T65" fmla="*/ 0 h 18"/>
                <a:gd name="T66" fmla="*/ 0 w 12"/>
                <a:gd name="T67" fmla="*/ 0 h 18"/>
                <a:gd name="T68" fmla="*/ 0 w 12"/>
                <a:gd name="T69" fmla="*/ 0 h 18"/>
                <a:gd name="T70" fmla="*/ 0 w 12"/>
                <a:gd name="T71" fmla="*/ 0 h 18"/>
                <a:gd name="T72" fmla="*/ 0 w 12"/>
                <a:gd name="T73" fmla="*/ 0 h 18"/>
                <a:gd name="T74" fmla="*/ 0 w 12"/>
                <a:gd name="T75" fmla="*/ 0 h 18"/>
                <a:gd name="T76" fmla="*/ 0 w 12"/>
                <a:gd name="T77" fmla="*/ 0 h 18"/>
                <a:gd name="T78" fmla="*/ 0 w 12"/>
                <a:gd name="T79" fmla="*/ 0 h 18"/>
                <a:gd name="T80" fmla="*/ 0 w 12"/>
                <a:gd name="T81" fmla="*/ 0 h 18"/>
                <a:gd name="T82" fmla="*/ 0 w 12"/>
                <a:gd name="T83" fmla="*/ 0 h 18"/>
                <a:gd name="T84" fmla="*/ 0 w 12"/>
                <a:gd name="T85" fmla="*/ 0 h 18"/>
                <a:gd name="T86" fmla="*/ 0 w 12"/>
                <a:gd name="T87" fmla="*/ 0 h 18"/>
                <a:gd name="T88" fmla="*/ 0 w 12"/>
                <a:gd name="T89" fmla="*/ 0 h 18"/>
                <a:gd name="T90" fmla="*/ 0 w 12"/>
                <a:gd name="T91" fmla="*/ 0 h 18"/>
                <a:gd name="T92" fmla="*/ 0 w 12"/>
                <a:gd name="T93" fmla="*/ 0 h 18"/>
                <a:gd name="T94" fmla="*/ 0 w 12"/>
                <a:gd name="T95" fmla="*/ 0 h 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8"/>
                <a:gd name="T146" fmla="*/ 12 w 12"/>
                <a:gd name="T147" fmla="*/ 18 h 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8">
                  <a:moveTo>
                    <a:pt x="5" y="1"/>
                  </a:moveTo>
                  <a:lnTo>
                    <a:pt x="2" y="5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59" name="Freeform 2058"/>
            <p:cNvSpPr>
              <a:spLocks/>
            </p:cNvSpPr>
            <p:nvPr/>
          </p:nvSpPr>
          <p:spPr bwMode="auto">
            <a:xfrm>
              <a:off x="3328" y="1213"/>
              <a:ext cx="3" cy="2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"/>
                <a:gd name="T106" fmla="*/ 0 h 8"/>
                <a:gd name="T107" fmla="*/ 10 w 10"/>
                <a:gd name="T108" fmla="*/ 8 h 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" h="8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0" name="Freeform 2059"/>
            <p:cNvSpPr>
              <a:spLocks/>
            </p:cNvSpPr>
            <p:nvPr/>
          </p:nvSpPr>
          <p:spPr bwMode="auto">
            <a:xfrm>
              <a:off x="3328" y="1213"/>
              <a:ext cx="3" cy="2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"/>
                <a:gd name="T106" fmla="*/ 0 h 8"/>
                <a:gd name="T107" fmla="*/ 10 w 10"/>
                <a:gd name="T108" fmla="*/ 8 h 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" h="8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1" name="Freeform 2060"/>
            <p:cNvSpPr>
              <a:spLocks/>
            </p:cNvSpPr>
            <p:nvPr/>
          </p:nvSpPr>
          <p:spPr bwMode="auto">
            <a:xfrm>
              <a:off x="3352" y="1200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w 9"/>
                <a:gd name="T37" fmla="*/ 0 h 9"/>
                <a:gd name="T38" fmla="*/ 0 w 9"/>
                <a:gd name="T39" fmla="*/ 0 h 9"/>
                <a:gd name="T40" fmla="*/ 0 w 9"/>
                <a:gd name="T41" fmla="*/ 0 h 9"/>
                <a:gd name="T42" fmla="*/ 0 w 9"/>
                <a:gd name="T43" fmla="*/ 0 h 9"/>
                <a:gd name="T44" fmla="*/ 0 w 9"/>
                <a:gd name="T45" fmla="*/ 0 h 9"/>
                <a:gd name="T46" fmla="*/ 0 w 9"/>
                <a:gd name="T47" fmla="*/ 0 h 9"/>
                <a:gd name="T48" fmla="*/ 0 w 9"/>
                <a:gd name="T49" fmla="*/ 0 h 9"/>
                <a:gd name="T50" fmla="*/ 0 w 9"/>
                <a:gd name="T51" fmla="*/ 0 h 9"/>
                <a:gd name="T52" fmla="*/ 0 w 9"/>
                <a:gd name="T53" fmla="*/ 0 h 9"/>
                <a:gd name="T54" fmla="*/ 0 w 9"/>
                <a:gd name="T55" fmla="*/ 0 h 9"/>
                <a:gd name="T56" fmla="*/ 0 w 9"/>
                <a:gd name="T57" fmla="*/ 0 h 9"/>
                <a:gd name="T58" fmla="*/ 0 w 9"/>
                <a:gd name="T59" fmla="*/ 0 h 9"/>
                <a:gd name="T60" fmla="*/ 0 w 9"/>
                <a:gd name="T61" fmla="*/ 0 h 9"/>
                <a:gd name="T62" fmla="*/ 0 w 9"/>
                <a:gd name="T63" fmla="*/ 0 h 9"/>
                <a:gd name="T64" fmla="*/ 0 w 9"/>
                <a:gd name="T65" fmla="*/ 0 h 9"/>
                <a:gd name="T66" fmla="*/ 0 w 9"/>
                <a:gd name="T67" fmla="*/ 0 h 9"/>
                <a:gd name="T68" fmla="*/ 0 w 9"/>
                <a:gd name="T69" fmla="*/ 0 h 9"/>
                <a:gd name="T70" fmla="*/ 0 w 9"/>
                <a:gd name="T71" fmla="*/ 0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"/>
                <a:gd name="T109" fmla="*/ 0 h 9"/>
                <a:gd name="T110" fmla="*/ 9 w 9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" h="9">
                  <a:moveTo>
                    <a:pt x="4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2" name="Freeform 2061"/>
            <p:cNvSpPr>
              <a:spLocks/>
            </p:cNvSpPr>
            <p:nvPr/>
          </p:nvSpPr>
          <p:spPr bwMode="auto">
            <a:xfrm>
              <a:off x="3352" y="1200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w 9"/>
                <a:gd name="T37" fmla="*/ 0 h 9"/>
                <a:gd name="T38" fmla="*/ 0 w 9"/>
                <a:gd name="T39" fmla="*/ 0 h 9"/>
                <a:gd name="T40" fmla="*/ 0 w 9"/>
                <a:gd name="T41" fmla="*/ 0 h 9"/>
                <a:gd name="T42" fmla="*/ 0 w 9"/>
                <a:gd name="T43" fmla="*/ 0 h 9"/>
                <a:gd name="T44" fmla="*/ 0 w 9"/>
                <a:gd name="T45" fmla="*/ 0 h 9"/>
                <a:gd name="T46" fmla="*/ 0 w 9"/>
                <a:gd name="T47" fmla="*/ 0 h 9"/>
                <a:gd name="T48" fmla="*/ 0 w 9"/>
                <a:gd name="T49" fmla="*/ 0 h 9"/>
                <a:gd name="T50" fmla="*/ 0 w 9"/>
                <a:gd name="T51" fmla="*/ 0 h 9"/>
                <a:gd name="T52" fmla="*/ 0 w 9"/>
                <a:gd name="T53" fmla="*/ 0 h 9"/>
                <a:gd name="T54" fmla="*/ 0 w 9"/>
                <a:gd name="T55" fmla="*/ 0 h 9"/>
                <a:gd name="T56" fmla="*/ 0 w 9"/>
                <a:gd name="T57" fmla="*/ 0 h 9"/>
                <a:gd name="T58" fmla="*/ 0 w 9"/>
                <a:gd name="T59" fmla="*/ 0 h 9"/>
                <a:gd name="T60" fmla="*/ 0 w 9"/>
                <a:gd name="T61" fmla="*/ 0 h 9"/>
                <a:gd name="T62" fmla="*/ 0 w 9"/>
                <a:gd name="T63" fmla="*/ 0 h 9"/>
                <a:gd name="T64" fmla="*/ 0 w 9"/>
                <a:gd name="T65" fmla="*/ 0 h 9"/>
                <a:gd name="T66" fmla="*/ 0 w 9"/>
                <a:gd name="T67" fmla="*/ 0 h 9"/>
                <a:gd name="T68" fmla="*/ 0 w 9"/>
                <a:gd name="T69" fmla="*/ 0 h 9"/>
                <a:gd name="T70" fmla="*/ 0 w 9"/>
                <a:gd name="T71" fmla="*/ 0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"/>
                <a:gd name="T109" fmla="*/ 0 h 9"/>
                <a:gd name="T110" fmla="*/ 9 w 9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" h="9">
                  <a:moveTo>
                    <a:pt x="4" y="3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3" name="Freeform 2062"/>
            <p:cNvSpPr>
              <a:spLocks/>
            </p:cNvSpPr>
            <p:nvPr/>
          </p:nvSpPr>
          <p:spPr bwMode="auto">
            <a:xfrm>
              <a:off x="3339" y="1212"/>
              <a:ext cx="2" cy="2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w 7"/>
                <a:gd name="T43" fmla="*/ 0 h 8"/>
                <a:gd name="T44" fmla="*/ 0 w 7"/>
                <a:gd name="T45" fmla="*/ 0 h 8"/>
                <a:gd name="T46" fmla="*/ 0 w 7"/>
                <a:gd name="T47" fmla="*/ 0 h 8"/>
                <a:gd name="T48" fmla="*/ 0 w 7"/>
                <a:gd name="T49" fmla="*/ 0 h 8"/>
                <a:gd name="T50" fmla="*/ 0 w 7"/>
                <a:gd name="T51" fmla="*/ 0 h 8"/>
                <a:gd name="T52" fmla="*/ 0 w 7"/>
                <a:gd name="T53" fmla="*/ 0 h 8"/>
                <a:gd name="T54" fmla="*/ 0 w 7"/>
                <a:gd name="T55" fmla="*/ 0 h 8"/>
                <a:gd name="T56" fmla="*/ 0 w 7"/>
                <a:gd name="T57" fmla="*/ 0 h 8"/>
                <a:gd name="T58" fmla="*/ 0 w 7"/>
                <a:gd name="T59" fmla="*/ 0 h 8"/>
                <a:gd name="T60" fmla="*/ 0 w 7"/>
                <a:gd name="T61" fmla="*/ 0 h 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"/>
                <a:gd name="T94" fmla="*/ 0 h 8"/>
                <a:gd name="T95" fmla="*/ 7 w 7"/>
                <a:gd name="T96" fmla="*/ 8 h 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" h="8">
                  <a:moveTo>
                    <a:pt x="4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4" name="Freeform 2063"/>
            <p:cNvSpPr>
              <a:spLocks/>
            </p:cNvSpPr>
            <p:nvPr/>
          </p:nvSpPr>
          <p:spPr bwMode="auto">
            <a:xfrm>
              <a:off x="3339" y="1212"/>
              <a:ext cx="2" cy="2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w 7"/>
                <a:gd name="T43" fmla="*/ 0 h 8"/>
                <a:gd name="T44" fmla="*/ 0 w 7"/>
                <a:gd name="T45" fmla="*/ 0 h 8"/>
                <a:gd name="T46" fmla="*/ 0 w 7"/>
                <a:gd name="T47" fmla="*/ 0 h 8"/>
                <a:gd name="T48" fmla="*/ 0 w 7"/>
                <a:gd name="T49" fmla="*/ 0 h 8"/>
                <a:gd name="T50" fmla="*/ 0 w 7"/>
                <a:gd name="T51" fmla="*/ 0 h 8"/>
                <a:gd name="T52" fmla="*/ 0 w 7"/>
                <a:gd name="T53" fmla="*/ 0 h 8"/>
                <a:gd name="T54" fmla="*/ 0 w 7"/>
                <a:gd name="T55" fmla="*/ 0 h 8"/>
                <a:gd name="T56" fmla="*/ 0 w 7"/>
                <a:gd name="T57" fmla="*/ 0 h 8"/>
                <a:gd name="T58" fmla="*/ 0 w 7"/>
                <a:gd name="T59" fmla="*/ 0 h 8"/>
                <a:gd name="T60" fmla="*/ 0 w 7"/>
                <a:gd name="T61" fmla="*/ 0 h 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"/>
                <a:gd name="T94" fmla="*/ 0 h 8"/>
                <a:gd name="T95" fmla="*/ 7 w 7"/>
                <a:gd name="T96" fmla="*/ 8 h 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" h="8">
                  <a:moveTo>
                    <a:pt x="4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5" name="Freeform 2064"/>
            <p:cNvSpPr>
              <a:spLocks/>
            </p:cNvSpPr>
            <p:nvPr/>
          </p:nvSpPr>
          <p:spPr bwMode="auto">
            <a:xfrm>
              <a:off x="3344" y="1189"/>
              <a:ext cx="8" cy="7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w 25"/>
                <a:gd name="T45" fmla="*/ 0 h 23"/>
                <a:gd name="T46" fmla="*/ 0 w 25"/>
                <a:gd name="T47" fmla="*/ 0 h 23"/>
                <a:gd name="T48" fmla="*/ 0 w 25"/>
                <a:gd name="T49" fmla="*/ 0 h 23"/>
                <a:gd name="T50" fmla="*/ 0 w 25"/>
                <a:gd name="T51" fmla="*/ 0 h 23"/>
                <a:gd name="T52" fmla="*/ 0 w 25"/>
                <a:gd name="T53" fmla="*/ 0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23"/>
                <a:gd name="T83" fmla="*/ 25 w 25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23">
                  <a:moveTo>
                    <a:pt x="0" y="23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5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4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7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6" name="Freeform 2065"/>
            <p:cNvSpPr>
              <a:spLocks/>
            </p:cNvSpPr>
            <p:nvPr/>
          </p:nvSpPr>
          <p:spPr bwMode="auto">
            <a:xfrm>
              <a:off x="3344" y="1189"/>
              <a:ext cx="8" cy="7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0 h 23"/>
                <a:gd name="T4" fmla="*/ 0 w 25"/>
                <a:gd name="T5" fmla="*/ 0 h 23"/>
                <a:gd name="T6" fmla="*/ 0 w 25"/>
                <a:gd name="T7" fmla="*/ 0 h 23"/>
                <a:gd name="T8" fmla="*/ 0 w 25"/>
                <a:gd name="T9" fmla="*/ 0 h 23"/>
                <a:gd name="T10" fmla="*/ 0 w 25"/>
                <a:gd name="T11" fmla="*/ 0 h 23"/>
                <a:gd name="T12" fmla="*/ 0 w 25"/>
                <a:gd name="T13" fmla="*/ 0 h 23"/>
                <a:gd name="T14" fmla="*/ 0 w 25"/>
                <a:gd name="T15" fmla="*/ 0 h 23"/>
                <a:gd name="T16" fmla="*/ 0 w 25"/>
                <a:gd name="T17" fmla="*/ 0 h 23"/>
                <a:gd name="T18" fmla="*/ 0 w 25"/>
                <a:gd name="T19" fmla="*/ 0 h 23"/>
                <a:gd name="T20" fmla="*/ 0 w 25"/>
                <a:gd name="T21" fmla="*/ 0 h 23"/>
                <a:gd name="T22" fmla="*/ 0 w 25"/>
                <a:gd name="T23" fmla="*/ 0 h 23"/>
                <a:gd name="T24" fmla="*/ 0 w 25"/>
                <a:gd name="T25" fmla="*/ 0 h 23"/>
                <a:gd name="T26" fmla="*/ 0 w 25"/>
                <a:gd name="T27" fmla="*/ 0 h 23"/>
                <a:gd name="T28" fmla="*/ 0 w 25"/>
                <a:gd name="T29" fmla="*/ 0 h 23"/>
                <a:gd name="T30" fmla="*/ 0 w 25"/>
                <a:gd name="T31" fmla="*/ 0 h 23"/>
                <a:gd name="T32" fmla="*/ 0 w 25"/>
                <a:gd name="T33" fmla="*/ 0 h 23"/>
                <a:gd name="T34" fmla="*/ 0 w 25"/>
                <a:gd name="T35" fmla="*/ 0 h 23"/>
                <a:gd name="T36" fmla="*/ 0 w 25"/>
                <a:gd name="T37" fmla="*/ 0 h 23"/>
                <a:gd name="T38" fmla="*/ 0 w 25"/>
                <a:gd name="T39" fmla="*/ 0 h 23"/>
                <a:gd name="T40" fmla="*/ 0 w 25"/>
                <a:gd name="T41" fmla="*/ 0 h 23"/>
                <a:gd name="T42" fmla="*/ 0 w 25"/>
                <a:gd name="T43" fmla="*/ 0 h 23"/>
                <a:gd name="T44" fmla="*/ 0 w 25"/>
                <a:gd name="T45" fmla="*/ 0 h 23"/>
                <a:gd name="T46" fmla="*/ 0 w 25"/>
                <a:gd name="T47" fmla="*/ 0 h 23"/>
                <a:gd name="T48" fmla="*/ 0 w 25"/>
                <a:gd name="T49" fmla="*/ 0 h 23"/>
                <a:gd name="T50" fmla="*/ 0 w 25"/>
                <a:gd name="T51" fmla="*/ 0 h 23"/>
                <a:gd name="T52" fmla="*/ 0 w 25"/>
                <a:gd name="T53" fmla="*/ 0 h 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23"/>
                <a:gd name="T83" fmla="*/ 25 w 25"/>
                <a:gd name="T84" fmla="*/ 23 h 2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23">
                  <a:moveTo>
                    <a:pt x="0" y="23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5" y="5"/>
                  </a:lnTo>
                  <a:lnTo>
                    <a:pt x="18" y="9"/>
                  </a:lnTo>
                  <a:lnTo>
                    <a:pt x="19" y="11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24" y="16"/>
                  </a:lnTo>
                  <a:lnTo>
                    <a:pt x="25" y="17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7" y="23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7" name="Freeform 2066"/>
            <p:cNvSpPr>
              <a:spLocks/>
            </p:cNvSpPr>
            <p:nvPr/>
          </p:nvSpPr>
          <p:spPr bwMode="auto">
            <a:xfrm>
              <a:off x="3354" y="1187"/>
              <a:ext cx="3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w 10"/>
                <a:gd name="T13" fmla="*/ 0 h 17"/>
                <a:gd name="T14" fmla="*/ 0 w 10"/>
                <a:gd name="T15" fmla="*/ 0 h 17"/>
                <a:gd name="T16" fmla="*/ 0 w 10"/>
                <a:gd name="T17" fmla="*/ 0 h 17"/>
                <a:gd name="T18" fmla="*/ 0 w 10"/>
                <a:gd name="T19" fmla="*/ 0 h 17"/>
                <a:gd name="T20" fmla="*/ 0 w 10"/>
                <a:gd name="T21" fmla="*/ 0 h 17"/>
                <a:gd name="T22" fmla="*/ 0 w 10"/>
                <a:gd name="T23" fmla="*/ 0 h 17"/>
                <a:gd name="T24" fmla="*/ 0 w 10"/>
                <a:gd name="T25" fmla="*/ 0 h 17"/>
                <a:gd name="T26" fmla="*/ 0 w 10"/>
                <a:gd name="T27" fmla="*/ 0 h 17"/>
                <a:gd name="T28" fmla="*/ 0 w 10"/>
                <a:gd name="T29" fmla="*/ 0 h 17"/>
                <a:gd name="T30" fmla="*/ 0 w 10"/>
                <a:gd name="T31" fmla="*/ 0 h 17"/>
                <a:gd name="T32" fmla="*/ 0 w 10"/>
                <a:gd name="T33" fmla="*/ 0 h 17"/>
                <a:gd name="T34" fmla="*/ 0 w 10"/>
                <a:gd name="T35" fmla="*/ 0 h 17"/>
                <a:gd name="T36" fmla="*/ 0 w 10"/>
                <a:gd name="T37" fmla="*/ 0 h 17"/>
                <a:gd name="T38" fmla="*/ 0 w 10"/>
                <a:gd name="T39" fmla="*/ 0 h 17"/>
                <a:gd name="T40" fmla="*/ 0 w 10"/>
                <a:gd name="T41" fmla="*/ 0 h 17"/>
                <a:gd name="T42" fmla="*/ 0 w 10"/>
                <a:gd name="T43" fmla="*/ 0 h 17"/>
                <a:gd name="T44" fmla="*/ 0 w 10"/>
                <a:gd name="T45" fmla="*/ 0 h 17"/>
                <a:gd name="T46" fmla="*/ 0 w 10"/>
                <a:gd name="T47" fmla="*/ 0 h 17"/>
                <a:gd name="T48" fmla="*/ 0 w 10"/>
                <a:gd name="T49" fmla="*/ 0 h 17"/>
                <a:gd name="T50" fmla="*/ 0 w 10"/>
                <a:gd name="T51" fmla="*/ 0 h 17"/>
                <a:gd name="T52" fmla="*/ 0 w 10"/>
                <a:gd name="T53" fmla="*/ 0 h 17"/>
                <a:gd name="T54" fmla="*/ 0 w 10"/>
                <a:gd name="T55" fmla="*/ 0 h 17"/>
                <a:gd name="T56" fmla="*/ 0 w 10"/>
                <a:gd name="T57" fmla="*/ 0 h 17"/>
                <a:gd name="T58" fmla="*/ 0 w 10"/>
                <a:gd name="T59" fmla="*/ 0 h 17"/>
                <a:gd name="T60" fmla="*/ 0 w 10"/>
                <a:gd name="T61" fmla="*/ 0 h 17"/>
                <a:gd name="T62" fmla="*/ 0 w 10"/>
                <a:gd name="T63" fmla="*/ 0 h 17"/>
                <a:gd name="T64" fmla="*/ 0 w 10"/>
                <a:gd name="T65" fmla="*/ 0 h 17"/>
                <a:gd name="T66" fmla="*/ 0 w 10"/>
                <a:gd name="T67" fmla="*/ 0 h 17"/>
                <a:gd name="T68" fmla="*/ 0 w 10"/>
                <a:gd name="T69" fmla="*/ 0 h 17"/>
                <a:gd name="T70" fmla="*/ 0 w 10"/>
                <a:gd name="T71" fmla="*/ 0 h 17"/>
                <a:gd name="T72" fmla="*/ 0 w 10"/>
                <a:gd name="T73" fmla="*/ 0 h 17"/>
                <a:gd name="T74" fmla="*/ 0 w 10"/>
                <a:gd name="T75" fmla="*/ 0 h 17"/>
                <a:gd name="T76" fmla="*/ 0 w 10"/>
                <a:gd name="T77" fmla="*/ 0 h 17"/>
                <a:gd name="T78" fmla="*/ 0 w 10"/>
                <a:gd name="T79" fmla="*/ 0 h 17"/>
                <a:gd name="T80" fmla="*/ 0 w 10"/>
                <a:gd name="T81" fmla="*/ 0 h 17"/>
                <a:gd name="T82" fmla="*/ 0 w 10"/>
                <a:gd name="T83" fmla="*/ 0 h 17"/>
                <a:gd name="T84" fmla="*/ 0 w 10"/>
                <a:gd name="T85" fmla="*/ 0 h 17"/>
                <a:gd name="T86" fmla="*/ 0 w 10"/>
                <a:gd name="T87" fmla="*/ 0 h 17"/>
                <a:gd name="T88" fmla="*/ 0 w 10"/>
                <a:gd name="T89" fmla="*/ 0 h 17"/>
                <a:gd name="T90" fmla="*/ 0 w 10"/>
                <a:gd name="T91" fmla="*/ 0 h 17"/>
                <a:gd name="T92" fmla="*/ 0 w 10"/>
                <a:gd name="T93" fmla="*/ 0 h 17"/>
                <a:gd name="T94" fmla="*/ 0 w 10"/>
                <a:gd name="T95" fmla="*/ 0 h 17"/>
                <a:gd name="T96" fmla="*/ 0 w 10"/>
                <a:gd name="T97" fmla="*/ 0 h 17"/>
                <a:gd name="T98" fmla="*/ 0 w 10"/>
                <a:gd name="T99" fmla="*/ 0 h 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"/>
                <a:gd name="T151" fmla="*/ 0 h 17"/>
                <a:gd name="T152" fmla="*/ 10 w 10"/>
                <a:gd name="T153" fmla="*/ 17 h 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" h="17">
                  <a:moveTo>
                    <a:pt x="5" y="0"/>
                  </a:move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8" name="Freeform 2067"/>
            <p:cNvSpPr>
              <a:spLocks/>
            </p:cNvSpPr>
            <p:nvPr/>
          </p:nvSpPr>
          <p:spPr bwMode="auto">
            <a:xfrm>
              <a:off x="3354" y="1187"/>
              <a:ext cx="3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w 10"/>
                <a:gd name="T13" fmla="*/ 0 h 17"/>
                <a:gd name="T14" fmla="*/ 0 w 10"/>
                <a:gd name="T15" fmla="*/ 0 h 17"/>
                <a:gd name="T16" fmla="*/ 0 w 10"/>
                <a:gd name="T17" fmla="*/ 0 h 17"/>
                <a:gd name="T18" fmla="*/ 0 w 10"/>
                <a:gd name="T19" fmla="*/ 0 h 17"/>
                <a:gd name="T20" fmla="*/ 0 w 10"/>
                <a:gd name="T21" fmla="*/ 0 h 17"/>
                <a:gd name="T22" fmla="*/ 0 w 10"/>
                <a:gd name="T23" fmla="*/ 0 h 17"/>
                <a:gd name="T24" fmla="*/ 0 w 10"/>
                <a:gd name="T25" fmla="*/ 0 h 17"/>
                <a:gd name="T26" fmla="*/ 0 w 10"/>
                <a:gd name="T27" fmla="*/ 0 h 17"/>
                <a:gd name="T28" fmla="*/ 0 w 10"/>
                <a:gd name="T29" fmla="*/ 0 h 17"/>
                <a:gd name="T30" fmla="*/ 0 w 10"/>
                <a:gd name="T31" fmla="*/ 0 h 17"/>
                <a:gd name="T32" fmla="*/ 0 w 10"/>
                <a:gd name="T33" fmla="*/ 0 h 17"/>
                <a:gd name="T34" fmla="*/ 0 w 10"/>
                <a:gd name="T35" fmla="*/ 0 h 17"/>
                <a:gd name="T36" fmla="*/ 0 w 10"/>
                <a:gd name="T37" fmla="*/ 0 h 17"/>
                <a:gd name="T38" fmla="*/ 0 w 10"/>
                <a:gd name="T39" fmla="*/ 0 h 17"/>
                <a:gd name="T40" fmla="*/ 0 w 10"/>
                <a:gd name="T41" fmla="*/ 0 h 17"/>
                <a:gd name="T42" fmla="*/ 0 w 10"/>
                <a:gd name="T43" fmla="*/ 0 h 17"/>
                <a:gd name="T44" fmla="*/ 0 w 10"/>
                <a:gd name="T45" fmla="*/ 0 h 17"/>
                <a:gd name="T46" fmla="*/ 0 w 10"/>
                <a:gd name="T47" fmla="*/ 0 h 17"/>
                <a:gd name="T48" fmla="*/ 0 w 10"/>
                <a:gd name="T49" fmla="*/ 0 h 17"/>
                <a:gd name="T50" fmla="*/ 0 w 10"/>
                <a:gd name="T51" fmla="*/ 0 h 17"/>
                <a:gd name="T52" fmla="*/ 0 w 10"/>
                <a:gd name="T53" fmla="*/ 0 h 17"/>
                <a:gd name="T54" fmla="*/ 0 w 10"/>
                <a:gd name="T55" fmla="*/ 0 h 17"/>
                <a:gd name="T56" fmla="*/ 0 w 10"/>
                <a:gd name="T57" fmla="*/ 0 h 17"/>
                <a:gd name="T58" fmla="*/ 0 w 10"/>
                <a:gd name="T59" fmla="*/ 0 h 17"/>
                <a:gd name="T60" fmla="*/ 0 w 10"/>
                <a:gd name="T61" fmla="*/ 0 h 17"/>
                <a:gd name="T62" fmla="*/ 0 w 10"/>
                <a:gd name="T63" fmla="*/ 0 h 17"/>
                <a:gd name="T64" fmla="*/ 0 w 10"/>
                <a:gd name="T65" fmla="*/ 0 h 17"/>
                <a:gd name="T66" fmla="*/ 0 w 10"/>
                <a:gd name="T67" fmla="*/ 0 h 17"/>
                <a:gd name="T68" fmla="*/ 0 w 10"/>
                <a:gd name="T69" fmla="*/ 0 h 17"/>
                <a:gd name="T70" fmla="*/ 0 w 10"/>
                <a:gd name="T71" fmla="*/ 0 h 17"/>
                <a:gd name="T72" fmla="*/ 0 w 10"/>
                <a:gd name="T73" fmla="*/ 0 h 17"/>
                <a:gd name="T74" fmla="*/ 0 w 10"/>
                <a:gd name="T75" fmla="*/ 0 h 17"/>
                <a:gd name="T76" fmla="*/ 0 w 10"/>
                <a:gd name="T77" fmla="*/ 0 h 17"/>
                <a:gd name="T78" fmla="*/ 0 w 10"/>
                <a:gd name="T79" fmla="*/ 0 h 17"/>
                <a:gd name="T80" fmla="*/ 0 w 10"/>
                <a:gd name="T81" fmla="*/ 0 h 17"/>
                <a:gd name="T82" fmla="*/ 0 w 10"/>
                <a:gd name="T83" fmla="*/ 0 h 17"/>
                <a:gd name="T84" fmla="*/ 0 w 10"/>
                <a:gd name="T85" fmla="*/ 0 h 17"/>
                <a:gd name="T86" fmla="*/ 0 w 10"/>
                <a:gd name="T87" fmla="*/ 0 h 17"/>
                <a:gd name="T88" fmla="*/ 0 w 10"/>
                <a:gd name="T89" fmla="*/ 0 h 17"/>
                <a:gd name="T90" fmla="*/ 0 w 10"/>
                <a:gd name="T91" fmla="*/ 0 h 17"/>
                <a:gd name="T92" fmla="*/ 0 w 10"/>
                <a:gd name="T93" fmla="*/ 0 h 17"/>
                <a:gd name="T94" fmla="*/ 0 w 10"/>
                <a:gd name="T95" fmla="*/ 0 h 17"/>
                <a:gd name="T96" fmla="*/ 0 w 10"/>
                <a:gd name="T97" fmla="*/ 0 h 17"/>
                <a:gd name="T98" fmla="*/ 0 w 10"/>
                <a:gd name="T99" fmla="*/ 0 h 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"/>
                <a:gd name="T151" fmla="*/ 0 h 17"/>
                <a:gd name="T152" fmla="*/ 10 w 10"/>
                <a:gd name="T153" fmla="*/ 17 h 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" h="17">
                  <a:moveTo>
                    <a:pt x="5" y="0"/>
                  </a:move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69" name="Freeform 2068"/>
            <p:cNvSpPr>
              <a:spLocks/>
            </p:cNvSpPr>
            <p:nvPr/>
          </p:nvSpPr>
          <p:spPr bwMode="auto">
            <a:xfrm>
              <a:off x="3345" y="1203"/>
              <a:ext cx="6" cy="4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0 h 13"/>
                <a:gd name="T4" fmla="*/ 0 w 18"/>
                <a:gd name="T5" fmla="*/ 0 h 13"/>
                <a:gd name="T6" fmla="*/ 0 w 18"/>
                <a:gd name="T7" fmla="*/ 0 h 13"/>
                <a:gd name="T8" fmla="*/ 0 w 18"/>
                <a:gd name="T9" fmla="*/ 0 h 13"/>
                <a:gd name="T10" fmla="*/ 0 w 18"/>
                <a:gd name="T11" fmla="*/ 0 h 13"/>
                <a:gd name="T12" fmla="*/ 0 w 18"/>
                <a:gd name="T13" fmla="*/ 0 h 13"/>
                <a:gd name="T14" fmla="*/ 0 w 18"/>
                <a:gd name="T15" fmla="*/ 0 h 13"/>
                <a:gd name="T16" fmla="*/ 0 w 18"/>
                <a:gd name="T17" fmla="*/ 0 h 13"/>
                <a:gd name="T18" fmla="*/ 0 w 18"/>
                <a:gd name="T19" fmla="*/ 0 h 13"/>
                <a:gd name="T20" fmla="*/ 0 w 18"/>
                <a:gd name="T21" fmla="*/ 0 h 13"/>
                <a:gd name="T22" fmla="*/ 0 w 18"/>
                <a:gd name="T23" fmla="*/ 0 h 13"/>
                <a:gd name="T24" fmla="*/ 0 w 18"/>
                <a:gd name="T25" fmla="*/ 0 h 13"/>
                <a:gd name="T26" fmla="*/ 0 w 18"/>
                <a:gd name="T27" fmla="*/ 0 h 13"/>
                <a:gd name="T28" fmla="*/ 0 w 18"/>
                <a:gd name="T29" fmla="*/ 0 h 13"/>
                <a:gd name="T30" fmla="*/ 0 w 18"/>
                <a:gd name="T31" fmla="*/ 0 h 13"/>
                <a:gd name="T32" fmla="*/ 0 w 18"/>
                <a:gd name="T33" fmla="*/ 0 h 13"/>
                <a:gd name="T34" fmla="*/ 0 w 18"/>
                <a:gd name="T35" fmla="*/ 0 h 13"/>
                <a:gd name="T36" fmla="*/ 0 w 18"/>
                <a:gd name="T37" fmla="*/ 0 h 13"/>
                <a:gd name="T38" fmla="*/ 0 w 18"/>
                <a:gd name="T39" fmla="*/ 0 h 13"/>
                <a:gd name="T40" fmla="*/ 0 w 18"/>
                <a:gd name="T41" fmla="*/ 0 h 13"/>
                <a:gd name="T42" fmla="*/ 0 w 18"/>
                <a:gd name="T43" fmla="*/ 0 h 13"/>
                <a:gd name="T44" fmla="*/ 0 w 18"/>
                <a:gd name="T45" fmla="*/ 0 h 13"/>
                <a:gd name="T46" fmla="*/ 0 w 18"/>
                <a:gd name="T47" fmla="*/ 0 h 13"/>
                <a:gd name="T48" fmla="*/ 0 w 18"/>
                <a:gd name="T49" fmla="*/ 0 h 13"/>
                <a:gd name="T50" fmla="*/ 0 w 18"/>
                <a:gd name="T51" fmla="*/ 0 h 13"/>
                <a:gd name="T52" fmla="*/ 0 w 18"/>
                <a:gd name="T53" fmla="*/ 0 h 13"/>
                <a:gd name="T54" fmla="*/ 0 w 18"/>
                <a:gd name="T55" fmla="*/ 0 h 13"/>
                <a:gd name="T56" fmla="*/ 0 w 18"/>
                <a:gd name="T57" fmla="*/ 0 h 13"/>
                <a:gd name="T58" fmla="*/ 0 w 18"/>
                <a:gd name="T59" fmla="*/ 0 h 13"/>
                <a:gd name="T60" fmla="*/ 0 w 18"/>
                <a:gd name="T61" fmla="*/ 0 h 13"/>
                <a:gd name="T62" fmla="*/ 0 w 18"/>
                <a:gd name="T63" fmla="*/ 0 h 13"/>
                <a:gd name="T64" fmla="*/ 0 w 18"/>
                <a:gd name="T65" fmla="*/ 0 h 13"/>
                <a:gd name="T66" fmla="*/ 0 w 18"/>
                <a:gd name="T67" fmla="*/ 0 h 13"/>
                <a:gd name="T68" fmla="*/ 0 w 18"/>
                <a:gd name="T69" fmla="*/ 0 h 13"/>
                <a:gd name="T70" fmla="*/ 0 w 18"/>
                <a:gd name="T71" fmla="*/ 0 h 13"/>
                <a:gd name="T72" fmla="*/ 0 w 18"/>
                <a:gd name="T73" fmla="*/ 0 h 13"/>
                <a:gd name="T74" fmla="*/ 0 w 18"/>
                <a:gd name="T75" fmla="*/ 0 h 13"/>
                <a:gd name="T76" fmla="*/ 0 w 18"/>
                <a:gd name="T77" fmla="*/ 0 h 13"/>
                <a:gd name="T78" fmla="*/ 0 w 18"/>
                <a:gd name="T79" fmla="*/ 0 h 13"/>
                <a:gd name="T80" fmla="*/ 0 w 18"/>
                <a:gd name="T81" fmla="*/ 0 h 13"/>
                <a:gd name="T82" fmla="*/ 0 w 18"/>
                <a:gd name="T83" fmla="*/ 0 h 13"/>
                <a:gd name="T84" fmla="*/ 0 w 18"/>
                <a:gd name="T85" fmla="*/ 0 h 13"/>
                <a:gd name="T86" fmla="*/ 0 w 18"/>
                <a:gd name="T87" fmla="*/ 0 h 13"/>
                <a:gd name="T88" fmla="*/ 0 w 18"/>
                <a:gd name="T89" fmla="*/ 0 h 13"/>
                <a:gd name="T90" fmla="*/ 0 w 18"/>
                <a:gd name="T91" fmla="*/ 0 h 13"/>
                <a:gd name="T92" fmla="*/ 0 w 18"/>
                <a:gd name="T93" fmla="*/ 0 h 13"/>
                <a:gd name="T94" fmla="*/ 0 w 18"/>
                <a:gd name="T95" fmla="*/ 0 h 13"/>
                <a:gd name="T96" fmla="*/ 0 w 18"/>
                <a:gd name="T97" fmla="*/ 0 h 13"/>
                <a:gd name="T98" fmla="*/ 0 w 18"/>
                <a:gd name="T99" fmla="*/ 0 h 13"/>
                <a:gd name="T100" fmla="*/ 0 w 18"/>
                <a:gd name="T101" fmla="*/ 0 h 13"/>
                <a:gd name="T102" fmla="*/ 0 w 18"/>
                <a:gd name="T103" fmla="*/ 0 h 13"/>
                <a:gd name="T104" fmla="*/ 0 w 18"/>
                <a:gd name="T105" fmla="*/ 0 h 13"/>
                <a:gd name="T106" fmla="*/ 0 w 18"/>
                <a:gd name="T107" fmla="*/ 0 h 13"/>
                <a:gd name="T108" fmla="*/ 0 w 18"/>
                <a:gd name="T109" fmla="*/ 0 h 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"/>
                <a:gd name="T166" fmla="*/ 0 h 13"/>
                <a:gd name="T167" fmla="*/ 18 w 18"/>
                <a:gd name="T168" fmla="*/ 13 h 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" h="13">
                  <a:moveTo>
                    <a:pt x="18" y="0"/>
                  </a:move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0" name="Freeform 2069"/>
            <p:cNvSpPr>
              <a:spLocks/>
            </p:cNvSpPr>
            <p:nvPr/>
          </p:nvSpPr>
          <p:spPr bwMode="auto">
            <a:xfrm>
              <a:off x="3345" y="1203"/>
              <a:ext cx="6" cy="4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0 h 13"/>
                <a:gd name="T4" fmla="*/ 0 w 18"/>
                <a:gd name="T5" fmla="*/ 0 h 13"/>
                <a:gd name="T6" fmla="*/ 0 w 18"/>
                <a:gd name="T7" fmla="*/ 0 h 13"/>
                <a:gd name="T8" fmla="*/ 0 w 18"/>
                <a:gd name="T9" fmla="*/ 0 h 13"/>
                <a:gd name="T10" fmla="*/ 0 w 18"/>
                <a:gd name="T11" fmla="*/ 0 h 13"/>
                <a:gd name="T12" fmla="*/ 0 w 18"/>
                <a:gd name="T13" fmla="*/ 0 h 13"/>
                <a:gd name="T14" fmla="*/ 0 w 18"/>
                <a:gd name="T15" fmla="*/ 0 h 13"/>
                <a:gd name="T16" fmla="*/ 0 w 18"/>
                <a:gd name="T17" fmla="*/ 0 h 13"/>
                <a:gd name="T18" fmla="*/ 0 w 18"/>
                <a:gd name="T19" fmla="*/ 0 h 13"/>
                <a:gd name="T20" fmla="*/ 0 w 18"/>
                <a:gd name="T21" fmla="*/ 0 h 13"/>
                <a:gd name="T22" fmla="*/ 0 w 18"/>
                <a:gd name="T23" fmla="*/ 0 h 13"/>
                <a:gd name="T24" fmla="*/ 0 w 18"/>
                <a:gd name="T25" fmla="*/ 0 h 13"/>
                <a:gd name="T26" fmla="*/ 0 w 18"/>
                <a:gd name="T27" fmla="*/ 0 h 13"/>
                <a:gd name="T28" fmla="*/ 0 w 18"/>
                <a:gd name="T29" fmla="*/ 0 h 13"/>
                <a:gd name="T30" fmla="*/ 0 w 18"/>
                <a:gd name="T31" fmla="*/ 0 h 13"/>
                <a:gd name="T32" fmla="*/ 0 w 18"/>
                <a:gd name="T33" fmla="*/ 0 h 13"/>
                <a:gd name="T34" fmla="*/ 0 w 18"/>
                <a:gd name="T35" fmla="*/ 0 h 13"/>
                <a:gd name="T36" fmla="*/ 0 w 18"/>
                <a:gd name="T37" fmla="*/ 0 h 13"/>
                <a:gd name="T38" fmla="*/ 0 w 18"/>
                <a:gd name="T39" fmla="*/ 0 h 13"/>
                <a:gd name="T40" fmla="*/ 0 w 18"/>
                <a:gd name="T41" fmla="*/ 0 h 13"/>
                <a:gd name="T42" fmla="*/ 0 w 18"/>
                <a:gd name="T43" fmla="*/ 0 h 13"/>
                <a:gd name="T44" fmla="*/ 0 w 18"/>
                <a:gd name="T45" fmla="*/ 0 h 13"/>
                <a:gd name="T46" fmla="*/ 0 w 18"/>
                <a:gd name="T47" fmla="*/ 0 h 13"/>
                <a:gd name="T48" fmla="*/ 0 w 18"/>
                <a:gd name="T49" fmla="*/ 0 h 13"/>
                <a:gd name="T50" fmla="*/ 0 w 18"/>
                <a:gd name="T51" fmla="*/ 0 h 13"/>
                <a:gd name="T52" fmla="*/ 0 w 18"/>
                <a:gd name="T53" fmla="*/ 0 h 13"/>
                <a:gd name="T54" fmla="*/ 0 w 18"/>
                <a:gd name="T55" fmla="*/ 0 h 13"/>
                <a:gd name="T56" fmla="*/ 0 w 18"/>
                <a:gd name="T57" fmla="*/ 0 h 13"/>
                <a:gd name="T58" fmla="*/ 0 w 18"/>
                <a:gd name="T59" fmla="*/ 0 h 13"/>
                <a:gd name="T60" fmla="*/ 0 w 18"/>
                <a:gd name="T61" fmla="*/ 0 h 13"/>
                <a:gd name="T62" fmla="*/ 0 w 18"/>
                <a:gd name="T63" fmla="*/ 0 h 13"/>
                <a:gd name="T64" fmla="*/ 0 w 18"/>
                <a:gd name="T65" fmla="*/ 0 h 13"/>
                <a:gd name="T66" fmla="*/ 0 w 18"/>
                <a:gd name="T67" fmla="*/ 0 h 13"/>
                <a:gd name="T68" fmla="*/ 0 w 18"/>
                <a:gd name="T69" fmla="*/ 0 h 13"/>
                <a:gd name="T70" fmla="*/ 0 w 18"/>
                <a:gd name="T71" fmla="*/ 0 h 13"/>
                <a:gd name="T72" fmla="*/ 0 w 18"/>
                <a:gd name="T73" fmla="*/ 0 h 13"/>
                <a:gd name="T74" fmla="*/ 0 w 18"/>
                <a:gd name="T75" fmla="*/ 0 h 13"/>
                <a:gd name="T76" fmla="*/ 0 w 18"/>
                <a:gd name="T77" fmla="*/ 0 h 13"/>
                <a:gd name="T78" fmla="*/ 0 w 18"/>
                <a:gd name="T79" fmla="*/ 0 h 13"/>
                <a:gd name="T80" fmla="*/ 0 w 18"/>
                <a:gd name="T81" fmla="*/ 0 h 13"/>
                <a:gd name="T82" fmla="*/ 0 w 18"/>
                <a:gd name="T83" fmla="*/ 0 h 13"/>
                <a:gd name="T84" fmla="*/ 0 w 18"/>
                <a:gd name="T85" fmla="*/ 0 h 13"/>
                <a:gd name="T86" fmla="*/ 0 w 18"/>
                <a:gd name="T87" fmla="*/ 0 h 13"/>
                <a:gd name="T88" fmla="*/ 0 w 18"/>
                <a:gd name="T89" fmla="*/ 0 h 13"/>
                <a:gd name="T90" fmla="*/ 0 w 18"/>
                <a:gd name="T91" fmla="*/ 0 h 13"/>
                <a:gd name="T92" fmla="*/ 0 w 18"/>
                <a:gd name="T93" fmla="*/ 0 h 13"/>
                <a:gd name="T94" fmla="*/ 0 w 18"/>
                <a:gd name="T95" fmla="*/ 0 h 13"/>
                <a:gd name="T96" fmla="*/ 0 w 18"/>
                <a:gd name="T97" fmla="*/ 0 h 13"/>
                <a:gd name="T98" fmla="*/ 0 w 18"/>
                <a:gd name="T99" fmla="*/ 0 h 13"/>
                <a:gd name="T100" fmla="*/ 0 w 18"/>
                <a:gd name="T101" fmla="*/ 0 h 13"/>
                <a:gd name="T102" fmla="*/ 0 w 18"/>
                <a:gd name="T103" fmla="*/ 0 h 13"/>
                <a:gd name="T104" fmla="*/ 0 w 18"/>
                <a:gd name="T105" fmla="*/ 0 h 13"/>
                <a:gd name="T106" fmla="*/ 0 w 18"/>
                <a:gd name="T107" fmla="*/ 0 h 13"/>
                <a:gd name="T108" fmla="*/ 0 w 18"/>
                <a:gd name="T109" fmla="*/ 0 h 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"/>
                <a:gd name="T166" fmla="*/ 0 h 13"/>
                <a:gd name="T167" fmla="*/ 18 w 18"/>
                <a:gd name="T168" fmla="*/ 13 h 1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" h="13">
                  <a:moveTo>
                    <a:pt x="18" y="0"/>
                  </a:move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1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1" name="Freeform 2070"/>
            <p:cNvSpPr>
              <a:spLocks/>
            </p:cNvSpPr>
            <p:nvPr/>
          </p:nvSpPr>
          <p:spPr bwMode="auto">
            <a:xfrm>
              <a:off x="3349" y="1172"/>
              <a:ext cx="4" cy="3"/>
            </a:xfrm>
            <a:custGeom>
              <a:avLst/>
              <a:gdLst>
                <a:gd name="T0" fmla="*/ 0 w 12"/>
                <a:gd name="T1" fmla="*/ 0 h 10"/>
                <a:gd name="T2" fmla="*/ 0 w 12"/>
                <a:gd name="T3" fmla="*/ 0 h 10"/>
                <a:gd name="T4" fmla="*/ 0 w 12"/>
                <a:gd name="T5" fmla="*/ 0 h 10"/>
                <a:gd name="T6" fmla="*/ 0 w 12"/>
                <a:gd name="T7" fmla="*/ 0 h 10"/>
                <a:gd name="T8" fmla="*/ 0 w 12"/>
                <a:gd name="T9" fmla="*/ 0 h 10"/>
                <a:gd name="T10" fmla="*/ 0 w 12"/>
                <a:gd name="T11" fmla="*/ 0 h 10"/>
                <a:gd name="T12" fmla="*/ 0 w 12"/>
                <a:gd name="T13" fmla="*/ 0 h 10"/>
                <a:gd name="T14" fmla="*/ 0 w 12"/>
                <a:gd name="T15" fmla="*/ 0 h 10"/>
                <a:gd name="T16" fmla="*/ 0 w 12"/>
                <a:gd name="T17" fmla="*/ 0 h 10"/>
                <a:gd name="T18" fmla="*/ 0 w 12"/>
                <a:gd name="T19" fmla="*/ 0 h 10"/>
                <a:gd name="T20" fmla="*/ 0 w 12"/>
                <a:gd name="T21" fmla="*/ 0 h 10"/>
                <a:gd name="T22" fmla="*/ 0 w 12"/>
                <a:gd name="T23" fmla="*/ 0 h 10"/>
                <a:gd name="T24" fmla="*/ 0 w 12"/>
                <a:gd name="T25" fmla="*/ 0 h 10"/>
                <a:gd name="T26" fmla="*/ 0 w 12"/>
                <a:gd name="T27" fmla="*/ 0 h 10"/>
                <a:gd name="T28" fmla="*/ 0 w 12"/>
                <a:gd name="T29" fmla="*/ 0 h 10"/>
                <a:gd name="T30" fmla="*/ 0 w 12"/>
                <a:gd name="T31" fmla="*/ 0 h 10"/>
                <a:gd name="T32" fmla="*/ 0 w 12"/>
                <a:gd name="T33" fmla="*/ 0 h 10"/>
                <a:gd name="T34" fmla="*/ 0 w 12"/>
                <a:gd name="T35" fmla="*/ 0 h 10"/>
                <a:gd name="T36" fmla="*/ 0 w 12"/>
                <a:gd name="T37" fmla="*/ 0 h 10"/>
                <a:gd name="T38" fmla="*/ 0 w 12"/>
                <a:gd name="T39" fmla="*/ 0 h 10"/>
                <a:gd name="T40" fmla="*/ 0 w 12"/>
                <a:gd name="T41" fmla="*/ 0 h 10"/>
                <a:gd name="T42" fmla="*/ 0 w 12"/>
                <a:gd name="T43" fmla="*/ 0 h 10"/>
                <a:gd name="T44" fmla="*/ 0 w 12"/>
                <a:gd name="T45" fmla="*/ 0 h 10"/>
                <a:gd name="T46" fmla="*/ 0 w 12"/>
                <a:gd name="T47" fmla="*/ 0 h 10"/>
                <a:gd name="T48" fmla="*/ 0 w 12"/>
                <a:gd name="T49" fmla="*/ 0 h 10"/>
                <a:gd name="T50" fmla="*/ 0 w 12"/>
                <a:gd name="T51" fmla="*/ 0 h 10"/>
                <a:gd name="T52" fmla="*/ 0 w 12"/>
                <a:gd name="T53" fmla="*/ 0 h 10"/>
                <a:gd name="T54" fmla="*/ 0 w 12"/>
                <a:gd name="T55" fmla="*/ 0 h 10"/>
                <a:gd name="T56" fmla="*/ 0 w 12"/>
                <a:gd name="T57" fmla="*/ 0 h 10"/>
                <a:gd name="T58" fmla="*/ 0 w 12"/>
                <a:gd name="T59" fmla="*/ 0 h 10"/>
                <a:gd name="T60" fmla="*/ 0 w 12"/>
                <a:gd name="T61" fmla="*/ 0 h 10"/>
                <a:gd name="T62" fmla="*/ 0 w 12"/>
                <a:gd name="T63" fmla="*/ 0 h 10"/>
                <a:gd name="T64" fmla="*/ 0 w 12"/>
                <a:gd name="T65" fmla="*/ 0 h 10"/>
                <a:gd name="T66" fmla="*/ 0 w 12"/>
                <a:gd name="T67" fmla="*/ 0 h 10"/>
                <a:gd name="T68" fmla="*/ 0 w 12"/>
                <a:gd name="T69" fmla="*/ 0 h 10"/>
                <a:gd name="T70" fmla="*/ 0 w 12"/>
                <a:gd name="T71" fmla="*/ 0 h 10"/>
                <a:gd name="T72" fmla="*/ 0 w 12"/>
                <a:gd name="T73" fmla="*/ 0 h 10"/>
                <a:gd name="T74" fmla="*/ 0 w 12"/>
                <a:gd name="T75" fmla="*/ 0 h 10"/>
                <a:gd name="T76" fmla="*/ 0 w 12"/>
                <a:gd name="T77" fmla="*/ 0 h 10"/>
                <a:gd name="T78" fmla="*/ 0 w 12"/>
                <a:gd name="T79" fmla="*/ 0 h 10"/>
                <a:gd name="T80" fmla="*/ 0 w 12"/>
                <a:gd name="T81" fmla="*/ 0 h 10"/>
                <a:gd name="T82" fmla="*/ 0 w 12"/>
                <a:gd name="T83" fmla="*/ 0 h 10"/>
                <a:gd name="T84" fmla="*/ 0 w 12"/>
                <a:gd name="T85" fmla="*/ 0 h 10"/>
                <a:gd name="T86" fmla="*/ 0 w 12"/>
                <a:gd name="T87" fmla="*/ 0 h 10"/>
                <a:gd name="T88" fmla="*/ 0 w 12"/>
                <a:gd name="T89" fmla="*/ 0 h 10"/>
                <a:gd name="T90" fmla="*/ 0 w 12"/>
                <a:gd name="T91" fmla="*/ 0 h 10"/>
                <a:gd name="T92" fmla="*/ 0 w 12"/>
                <a:gd name="T93" fmla="*/ 0 h 10"/>
                <a:gd name="T94" fmla="*/ 0 w 12"/>
                <a:gd name="T95" fmla="*/ 0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0"/>
                <a:gd name="T146" fmla="*/ 12 w 12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0">
                  <a:moveTo>
                    <a:pt x="11" y="1"/>
                  </a:moveTo>
                  <a:lnTo>
                    <a:pt x="7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2" name="Freeform 2071"/>
            <p:cNvSpPr>
              <a:spLocks/>
            </p:cNvSpPr>
            <p:nvPr/>
          </p:nvSpPr>
          <p:spPr bwMode="auto">
            <a:xfrm>
              <a:off x="3349" y="1172"/>
              <a:ext cx="4" cy="3"/>
            </a:xfrm>
            <a:custGeom>
              <a:avLst/>
              <a:gdLst>
                <a:gd name="T0" fmla="*/ 0 w 12"/>
                <a:gd name="T1" fmla="*/ 0 h 10"/>
                <a:gd name="T2" fmla="*/ 0 w 12"/>
                <a:gd name="T3" fmla="*/ 0 h 10"/>
                <a:gd name="T4" fmla="*/ 0 w 12"/>
                <a:gd name="T5" fmla="*/ 0 h 10"/>
                <a:gd name="T6" fmla="*/ 0 w 12"/>
                <a:gd name="T7" fmla="*/ 0 h 10"/>
                <a:gd name="T8" fmla="*/ 0 w 12"/>
                <a:gd name="T9" fmla="*/ 0 h 10"/>
                <a:gd name="T10" fmla="*/ 0 w 12"/>
                <a:gd name="T11" fmla="*/ 0 h 10"/>
                <a:gd name="T12" fmla="*/ 0 w 12"/>
                <a:gd name="T13" fmla="*/ 0 h 10"/>
                <a:gd name="T14" fmla="*/ 0 w 12"/>
                <a:gd name="T15" fmla="*/ 0 h 10"/>
                <a:gd name="T16" fmla="*/ 0 w 12"/>
                <a:gd name="T17" fmla="*/ 0 h 10"/>
                <a:gd name="T18" fmla="*/ 0 w 12"/>
                <a:gd name="T19" fmla="*/ 0 h 10"/>
                <a:gd name="T20" fmla="*/ 0 w 12"/>
                <a:gd name="T21" fmla="*/ 0 h 10"/>
                <a:gd name="T22" fmla="*/ 0 w 12"/>
                <a:gd name="T23" fmla="*/ 0 h 10"/>
                <a:gd name="T24" fmla="*/ 0 w 12"/>
                <a:gd name="T25" fmla="*/ 0 h 10"/>
                <a:gd name="T26" fmla="*/ 0 w 12"/>
                <a:gd name="T27" fmla="*/ 0 h 10"/>
                <a:gd name="T28" fmla="*/ 0 w 12"/>
                <a:gd name="T29" fmla="*/ 0 h 10"/>
                <a:gd name="T30" fmla="*/ 0 w 12"/>
                <a:gd name="T31" fmla="*/ 0 h 10"/>
                <a:gd name="T32" fmla="*/ 0 w 12"/>
                <a:gd name="T33" fmla="*/ 0 h 10"/>
                <a:gd name="T34" fmla="*/ 0 w 12"/>
                <a:gd name="T35" fmla="*/ 0 h 10"/>
                <a:gd name="T36" fmla="*/ 0 w 12"/>
                <a:gd name="T37" fmla="*/ 0 h 10"/>
                <a:gd name="T38" fmla="*/ 0 w 12"/>
                <a:gd name="T39" fmla="*/ 0 h 10"/>
                <a:gd name="T40" fmla="*/ 0 w 12"/>
                <a:gd name="T41" fmla="*/ 0 h 10"/>
                <a:gd name="T42" fmla="*/ 0 w 12"/>
                <a:gd name="T43" fmla="*/ 0 h 10"/>
                <a:gd name="T44" fmla="*/ 0 w 12"/>
                <a:gd name="T45" fmla="*/ 0 h 10"/>
                <a:gd name="T46" fmla="*/ 0 w 12"/>
                <a:gd name="T47" fmla="*/ 0 h 10"/>
                <a:gd name="T48" fmla="*/ 0 w 12"/>
                <a:gd name="T49" fmla="*/ 0 h 10"/>
                <a:gd name="T50" fmla="*/ 0 w 12"/>
                <a:gd name="T51" fmla="*/ 0 h 10"/>
                <a:gd name="T52" fmla="*/ 0 w 12"/>
                <a:gd name="T53" fmla="*/ 0 h 10"/>
                <a:gd name="T54" fmla="*/ 0 w 12"/>
                <a:gd name="T55" fmla="*/ 0 h 10"/>
                <a:gd name="T56" fmla="*/ 0 w 12"/>
                <a:gd name="T57" fmla="*/ 0 h 10"/>
                <a:gd name="T58" fmla="*/ 0 w 12"/>
                <a:gd name="T59" fmla="*/ 0 h 10"/>
                <a:gd name="T60" fmla="*/ 0 w 12"/>
                <a:gd name="T61" fmla="*/ 0 h 10"/>
                <a:gd name="T62" fmla="*/ 0 w 12"/>
                <a:gd name="T63" fmla="*/ 0 h 10"/>
                <a:gd name="T64" fmla="*/ 0 w 12"/>
                <a:gd name="T65" fmla="*/ 0 h 10"/>
                <a:gd name="T66" fmla="*/ 0 w 12"/>
                <a:gd name="T67" fmla="*/ 0 h 10"/>
                <a:gd name="T68" fmla="*/ 0 w 12"/>
                <a:gd name="T69" fmla="*/ 0 h 10"/>
                <a:gd name="T70" fmla="*/ 0 w 12"/>
                <a:gd name="T71" fmla="*/ 0 h 10"/>
                <a:gd name="T72" fmla="*/ 0 w 12"/>
                <a:gd name="T73" fmla="*/ 0 h 10"/>
                <a:gd name="T74" fmla="*/ 0 w 12"/>
                <a:gd name="T75" fmla="*/ 0 h 10"/>
                <a:gd name="T76" fmla="*/ 0 w 12"/>
                <a:gd name="T77" fmla="*/ 0 h 10"/>
                <a:gd name="T78" fmla="*/ 0 w 12"/>
                <a:gd name="T79" fmla="*/ 0 h 10"/>
                <a:gd name="T80" fmla="*/ 0 w 12"/>
                <a:gd name="T81" fmla="*/ 0 h 10"/>
                <a:gd name="T82" fmla="*/ 0 w 12"/>
                <a:gd name="T83" fmla="*/ 0 h 10"/>
                <a:gd name="T84" fmla="*/ 0 w 12"/>
                <a:gd name="T85" fmla="*/ 0 h 10"/>
                <a:gd name="T86" fmla="*/ 0 w 12"/>
                <a:gd name="T87" fmla="*/ 0 h 10"/>
                <a:gd name="T88" fmla="*/ 0 w 12"/>
                <a:gd name="T89" fmla="*/ 0 h 10"/>
                <a:gd name="T90" fmla="*/ 0 w 12"/>
                <a:gd name="T91" fmla="*/ 0 h 10"/>
                <a:gd name="T92" fmla="*/ 0 w 12"/>
                <a:gd name="T93" fmla="*/ 0 h 10"/>
                <a:gd name="T94" fmla="*/ 0 w 12"/>
                <a:gd name="T95" fmla="*/ 0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"/>
                <a:gd name="T145" fmla="*/ 0 h 10"/>
                <a:gd name="T146" fmla="*/ 12 w 12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" h="10">
                  <a:moveTo>
                    <a:pt x="11" y="1"/>
                  </a:moveTo>
                  <a:lnTo>
                    <a:pt x="7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3" name="Freeform 2072"/>
            <p:cNvSpPr>
              <a:spLocks/>
            </p:cNvSpPr>
            <p:nvPr/>
          </p:nvSpPr>
          <p:spPr bwMode="auto">
            <a:xfrm>
              <a:off x="3358" y="1169"/>
              <a:ext cx="3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"/>
                <a:gd name="T106" fmla="*/ 0 h 9"/>
                <a:gd name="T107" fmla="*/ 11 w 11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" h="9">
                  <a:moveTo>
                    <a:pt x="5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4" name="Freeform 2073"/>
            <p:cNvSpPr>
              <a:spLocks/>
            </p:cNvSpPr>
            <p:nvPr/>
          </p:nvSpPr>
          <p:spPr bwMode="auto">
            <a:xfrm>
              <a:off x="3358" y="1169"/>
              <a:ext cx="3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"/>
                <a:gd name="T106" fmla="*/ 0 h 9"/>
                <a:gd name="T107" fmla="*/ 11 w 11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" h="9">
                  <a:moveTo>
                    <a:pt x="5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lnTo>
                    <a:pt x="5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5" name="Freeform 2074"/>
            <p:cNvSpPr>
              <a:spLocks/>
            </p:cNvSpPr>
            <p:nvPr/>
          </p:nvSpPr>
          <p:spPr bwMode="auto">
            <a:xfrm>
              <a:off x="3402" y="1151"/>
              <a:ext cx="6" cy="8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0 h 22"/>
                <a:gd name="T4" fmla="*/ 0 w 18"/>
                <a:gd name="T5" fmla="*/ 0 h 22"/>
                <a:gd name="T6" fmla="*/ 0 w 18"/>
                <a:gd name="T7" fmla="*/ 0 h 22"/>
                <a:gd name="T8" fmla="*/ 0 w 18"/>
                <a:gd name="T9" fmla="*/ 0 h 22"/>
                <a:gd name="T10" fmla="*/ 0 w 18"/>
                <a:gd name="T11" fmla="*/ 0 h 22"/>
                <a:gd name="T12" fmla="*/ 0 w 18"/>
                <a:gd name="T13" fmla="*/ 0 h 22"/>
                <a:gd name="T14" fmla="*/ 0 w 18"/>
                <a:gd name="T15" fmla="*/ 0 h 22"/>
                <a:gd name="T16" fmla="*/ 0 w 18"/>
                <a:gd name="T17" fmla="*/ 0 h 22"/>
                <a:gd name="T18" fmla="*/ 0 w 18"/>
                <a:gd name="T19" fmla="*/ 0 h 22"/>
                <a:gd name="T20" fmla="*/ 0 w 18"/>
                <a:gd name="T21" fmla="*/ 0 h 22"/>
                <a:gd name="T22" fmla="*/ 0 w 18"/>
                <a:gd name="T23" fmla="*/ 0 h 22"/>
                <a:gd name="T24" fmla="*/ 0 w 18"/>
                <a:gd name="T25" fmla="*/ 0 h 22"/>
                <a:gd name="T26" fmla="*/ 0 w 18"/>
                <a:gd name="T27" fmla="*/ 0 h 22"/>
                <a:gd name="T28" fmla="*/ 0 w 18"/>
                <a:gd name="T29" fmla="*/ 0 h 22"/>
                <a:gd name="T30" fmla="*/ 0 w 18"/>
                <a:gd name="T31" fmla="*/ 0 h 22"/>
                <a:gd name="T32" fmla="*/ 0 w 18"/>
                <a:gd name="T33" fmla="*/ 0 h 22"/>
                <a:gd name="T34" fmla="*/ 0 w 18"/>
                <a:gd name="T35" fmla="*/ 0 h 22"/>
                <a:gd name="T36" fmla="*/ 0 w 18"/>
                <a:gd name="T37" fmla="*/ 0 h 22"/>
                <a:gd name="T38" fmla="*/ 0 w 18"/>
                <a:gd name="T39" fmla="*/ 0 h 22"/>
                <a:gd name="T40" fmla="*/ 0 w 18"/>
                <a:gd name="T41" fmla="*/ 0 h 22"/>
                <a:gd name="T42" fmla="*/ 0 w 18"/>
                <a:gd name="T43" fmla="*/ 0 h 22"/>
                <a:gd name="T44" fmla="*/ 0 w 18"/>
                <a:gd name="T45" fmla="*/ 0 h 22"/>
                <a:gd name="T46" fmla="*/ 0 w 18"/>
                <a:gd name="T47" fmla="*/ 0 h 22"/>
                <a:gd name="T48" fmla="*/ 0 w 18"/>
                <a:gd name="T49" fmla="*/ 0 h 22"/>
                <a:gd name="T50" fmla="*/ 0 w 18"/>
                <a:gd name="T51" fmla="*/ 0 h 22"/>
                <a:gd name="T52" fmla="*/ 0 w 18"/>
                <a:gd name="T53" fmla="*/ 0 h 22"/>
                <a:gd name="T54" fmla="*/ 0 w 18"/>
                <a:gd name="T55" fmla="*/ 0 h 22"/>
                <a:gd name="T56" fmla="*/ 0 w 18"/>
                <a:gd name="T57" fmla="*/ 0 h 22"/>
                <a:gd name="T58" fmla="*/ 0 w 18"/>
                <a:gd name="T59" fmla="*/ 0 h 22"/>
                <a:gd name="T60" fmla="*/ 0 w 18"/>
                <a:gd name="T61" fmla="*/ 0 h 22"/>
                <a:gd name="T62" fmla="*/ 0 w 18"/>
                <a:gd name="T63" fmla="*/ 0 h 22"/>
                <a:gd name="T64" fmla="*/ 0 w 18"/>
                <a:gd name="T65" fmla="*/ 0 h 22"/>
                <a:gd name="T66" fmla="*/ 0 w 18"/>
                <a:gd name="T67" fmla="*/ 0 h 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"/>
                <a:gd name="T103" fmla="*/ 0 h 22"/>
                <a:gd name="T104" fmla="*/ 18 w 18"/>
                <a:gd name="T105" fmla="*/ 22 h 2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" h="22">
                  <a:moveTo>
                    <a:pt x="11" y="0"/>
                  </a:move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6" name="Freeform 2075"/>
            <p:cNvSpPr>
              <a:spLocks/>
            </p:cNvSpPr>
            <p:nvPr/>
          </p:nvSpPr>
          <p:spPr bwMode="auto">
            <a:xfrm>
              <a:off x="3402" y="1151"/>
              <a:ext cx="6" cy="8"/>
            </a:xfrm>
            <a:custGeom>
              <a:avLst/>
              <a:gdLst>
                <a:gd name="T0" fmla="*/ 0 w 18"/>
                <a:gd name="T1" fmla="*/ 0 h 22"/>
                <a:gd name="T2" fmla="*/ 0 w 18"/>
                <a:gd name="T3" fmla="*/ 0 h 22"/>
                <a:gd name="T4" fmla="*/ 0 w 18"/>
                <a:gd name="T5" fmla="*/ 0 h 22"/>
                <a:gd name="T6" fmla="*/ 0 w 18"/>
                <a:gd name="T7" fmla="*/ 0 h 22"/>
                <a:gd name="T8" fmla="*/ 0 w 18"/>
                <a:gd name="T9" fmla="*/ 0 h 22"/>
                <a:gd name="T10" fmla="*/ 0 w 18"/>
                <a:gd name="T11" fmla="*/ 0 h 22"/>
                <a:gd name="T12" fmla="*/ 0 w 18"/>
                <a:gd name="T13" fmla="*/ 0 h 22"/>
                <a:gd name="T14" fmla="*/ 0 w 18"/>
                <a:gd name="T15" fmla="*/ 0 h 22"/>
                <a:gd name="T16" fmla="*/ 0 w 18"/>
                <a:gd name="T17" fmla="*/ 0 h 22"/>
                <a:gd name="T18" fmla="*/ 0 w 18"/>
                <a:gd name="T19" fmla="*/ 0 h 22"/>
                <a:gd name="T20" fmla="*/ 0 w 18"/>
                <a:gd name="T21" fmla="*/ 0 h 22"/>
                <a:gd name="T22" fmla="*/ 0 w 18"/>
                <a:gd name="T23" fmla="*/ 0 h 22"/>
                <a:gd name="T24" fmla="*/ 0 w 18"/>
                <a:gd name="T25" fmla="*/ 0 h 22"/>
                <a:gd name="T26" fmla="*/ 0 w 18"/>
                <a:gd name="T27" fmla="*/ 0 h 22"/>
                <a:gd name="T28" fmla="*/ 0 w 18"/>
                <a:gd name="T29" fmla="*/ 0 h 22"/>
                <a:gd name="T30" fmla="*/ 0 w 18"/>
                <a:gd name="T31" fmla="*/ 0 h 22"/>
                <a:gd name="T32" fmla="*/ 0 w 18"/>
                <a:gd name="T33" fmla="*/ 0 h 22"/>
                <a:gd name="T34" fmla="*/ 0 w 18"/>
                <a:gd name="T35" fmla="*/ 0 h 22"/>
                <a:gd name="T36" fmla="*/ 0 w 18"/>
                <a:gd name="T37" fmla="*/ 0 h 22"/>
                <a:gd name="T38" fmla="*/ 0 w 18"/>
                <a:gd name="T39" fmla="*/ 0 h 22"/>
                <a:gd name="T40" fmla="*/ 0 w 18"/>
                <a:gd name="T41" fmla="*/ 0 h 22"/>
                <a:gd name="T42" fmla="*/ 0 w 18"/>
                <a:gd name="T43" fmla="*/ 0 h 22"/>
                <a:gd name="T44" fmla="*/ 0 w 18"/>
                <a:gd name="T45" fmla="*/ 0 h 22"/>
                <a:gd name="T46" fmla="*/ 0 w 18"/>
                <a:gd name="T47" fmla="*/ 0 h 22"/>
                <a:gd name="T48" fmla="*/ 0 w 18"/>
                <a:gd name="T49" fmla="*/ 0 h 22"/>
                <a:gd name="T50" fmla="*/ 0 w 18"/>
                <a:gd name="T51" fmla="*/ 0 h 22"/>
                <a:gd name="T52" fmla="*/ 0 w 18"/>
                <a:gd name="T53" fmla="*/ 0 h 22"/>
                <a:gd name="T54" fmla="*/ 0 w 18"/>
                <a:gd name="T55" fmla="*/ 0 h 22"/>
                <a:gd name="T56" fmla="*/ 0 w 18"/>
                <a:gd name="T57" fmla="*/ 0 h 22"/>
                <a:gd name="T58" fmla="*/ 0 w 18"/>
                <a:gd name="T59" fmla="*/ 0 h 22"/>
                <a:gd name="T60" fmla="*/ 0 w 18"/>
                <a:gd name="T61" fmla="*/ 0 h 22"/>
                <a:gd name="T62" fmla="*/ 0 w 18"/>
                <a:gd name="T63" fmla="*/ 0 h 22"/>
                <a:gd name="T64" fmla="*/ 0 w 18"/>
                <a:gd name="T65" fmla="*/ 0 h 22"/>
                <a:gd name="T66" fmla="*/ 0 w 18"/>
                <a:gd name="T67" fmla="*/ 0 h 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"/>
                <a:gd name="T103" fmla="*/ 0 h 22"/>
                <a:gd name="T104" fmla="*/ 18 w 18"/>
                <a:gd name="T105" fmla="*/ 22 h 2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" h="22">
                  <a:moveTo>
                    <a:pt x="11" y="0"/>
                  </a:move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7" name="Freeform 2076"/>
            <p:cNvSpPr>
              <a:spLocks/>
            </p:cNvSpPr>
            <p:nvPr/>
          </p:nvSpPr>
          <p:spPr bwMode="auto">
            <a:xfrm>
              <a:off x="3411" y="1149"/>
              <a:ext cx="9" cy="10"/>
            </a:xfrm>
            <a:custGeom>
              <a:avLst/>
              <a:gdLst>
                <a:gd name="T0" fmla="*/ 0 w 27"/>
                <a:gd name="T1" fmla="*/ 0 h 30"/>
                <a:gd name="T2" fmla="*/ 0 w 27"/>
                <a:gd name="T3" fmla="*/ 0 h 30"/>
                <a:gd name="T4" fmla="*/ 0 w 27"/>
                <a:gd name="T5" fmla="*/ 0 h 30"/>
                <a:gd name="T6" fmla="*/ 0 w 27"/>
                <a:gd name="T7" fmla="*/ 0 h 30"/>
                <a:gd name="T8" fmla="*/ 0 w 27"/>
                <a:gd name="T9" fmla="*/ 0 h 30"/>
                <a:gd name="T10" fmla="*/ 0 w 27"/>
                <a:gd name="T11" fmla="*/ 0 h 30"/>
                <a:gd name="T12" fmla="*/ 0 w 27"/>
                <a:gd name="T13" fmla="*/ 0 h 30"/>
                <a:gd name="T14" fmla="*/ 0 w 27"/>
                <a:gd name="T15" fmla="*/ 0 h 30"/>
                <a:gd name="T16" fmla="*/ 0 w 27"/>
                <a:gd name="T17" fmla="*/ 0 h 30"/>
                <a:gd name="T18" fmla="*/ 0 w 27"/>
                <a:gd name="T19" fmla="*/ 0 h 30"/>
                <a:gd name="T20" fmla="*/ 0 w 27"/>
                <a:gd name="T21" fmla="*/ 0 h 30"/>
                <a:gd name="T22" fmla="*/ 0 w 27"/>
                <a:gd name="T23" fmla="*/ 0 h 30"/>
                <a:gd name="T24" fmla="*/ 0 w 27"/>
                <a:gd name="T25" fmla="*/ 0 h 30"/>
                <a:gd name="T26" fmla="*/ 0 w 27"/>
                <a:gd name="T27" fmla="*/ 0 h 30"/>
                <a:gd name="T28" fmla="*/ 0 w 27"/>
                <a:gd name="T29" fmla="*/ 0 h 30"/>
                <a:gd name="T30" fmla="*/ 0 w 27"/>
                <a:gd name="T31" fmla="*/ 0 h 30"/>
                <a:gd name="T32" fmla="*/ 0 w 27"/>
                <a:gd name="T33" fmla="*/ 0 h 30"/>
                <a:gd name="T34" fmla="*/ 0 w 27"/>
                <a:gd name="T35" fmla="*/ 0 h 30"/>
                <a:gd name="T36" fmla="*/ 0 w 27"/>
                <a:gd name="T37" fmla="*/ 0 h 30"/>
                <a:gd name="T38" fmla="*/ 0 w 27"/>
                <a:gd name="T39" fmla="*/ 0 h 30"/>
                <a:gd name="T40" fmla="*/ 0 w 27"/>
                <a:gd name="T41" fmla="*/ 0 h 30"/>
                <a:gd name="T42" fmla="*/ 0 w 27"/>
                <a:gd name="T43" fmla="*/ 0 h 30"/>
                <a:gd name="T44" fmla="*/ 0 w 27"/>
                <a:gd name="T45" fmla="*/ 0 h 30"/>
                <a:gd name="T46" fmla="*/ 0 w 27"/>
                <a:gd name="T47" fmla="*/ 0 h 30"/>
                <a:gd name="T48" fmla="*/ 0 w 27"/>
                <a:gd name="T49" fmla="*/ 0 h 30"/>
                <a:gd name="T50" fmla="*/ 0 w 27"/>
                <a:gd name="T51" fmla="*/ 0 h 30"/>
                <a:gd name="T52" fmla="*/ 0 w 27"/>
                <a:gd name="T53" fmla="*/ 0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7"/>
                <a:gd name="T82" fmla="*/ 0 h 30"/>
                <a:gd name="T83" fmla="*/ 27 w 27"/>
                <a:gd name="T84" fmla="*/ 30 h 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7" h="30">
                  <a:moveTo>
                    <a:pt x="8" y="0"/>
                  </a:moveTo>
                  <a:lnTo>
                    <a:pt x="4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9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8" name="Freeform 2077"/>
            <p:cNvSpPr>
              <a:spLocks/>
            </p:cNvSpPr>
            <p:nvPr/>
          </p:nvSpPr>
          <p:spPr bwMode="auto">
            <a:xfrm>
              <a:off x="3411" y="1149"/>
              <a:ext cx="9" cy="10"/>
            </a:xfrm>
            <a:custGeom>
              <a:avLst/>
              <a:gdLst>
                <a:gd name="T0" fmla="*/ 0 w 27"/>
                <a:gd name="T1" fmla="*/ 0 h 30"/>
                <a:gd name="T2" fmla="*/ 0 w 27"/>
                <a:gd name="T3" fmla="*/ 0 h 30"/>
                <a:gd name="T4" fmla="*/ 0 w 27"/>
                <a:gd name="T5" fmla="*/ 0 h 30"/>
                <a:gd name="T6" fmla="*/ 0 w 27"/>
                <a:gd name="T7" fmla="*/ 0 h 30"/>
                <a:gd name="T8" fmla="*/ 0 w 27"/>
                <a:gd name="T9" fmla="*/ 0 h 30"/>
                <a:gd name="T10" fmla="*/ 0 w 27"/>
                <a:gd name="T11" fmla="*/ 0 h 30"/>
                <a:gd name="T12" fmla="*/ 0 w 27"/>
                <a:gd name="T13" fmla="*/ 0 h 30"/>
                <a:gd name="T14" fmla="*/ 0 w 27"/>
                <a:gd name="T15" fmla="*/ 0 h 30"/>
                <a:gd name="T16" fmla="*/ 0 w 27"/>
                <a:gd name="T17" fmla="*/ 0 h 30"/>
                <a:gd name="T18" fmla="*/ 0 w 27"/>
                <a:gd name="T19" fmla="*/ 0 h 30"/>
                <a:gd name="T20" fmla="*/ 0 w 27"/>
                <a:gd name="T21" fmla="*/ 0 h 30"/>
                <a:gd name="T22" fmla="*/ 0 w 27"/>
                <a:gd name="T23" fmla="*/ 0 h 30"/>
                <a:gd name="T24" fmla="*/ 0 w 27"/>
                <a:gd name="T25" fmla="*/ 0 h 30"/>
                <a:gd name="T26" fmla="*/ 0 w 27"/>
                <a:gd name="T27" fmla="*/ 0 h 30"/>
                <a:gd name="T28" fmla="*/ 0 w 27"/>
                <a:gd name="T29" fmla="*/ 0 h 30"/>
                <a:gd name="T30" fmla="*/ 0 w 27"/>
                <a:gd name="T31" fmla="*/ 0 h 30"/>
                <a:gd name="T32" fmla="*/ 0 w 27"/>
                <a:gd name="T33" fmla="*/ 0 h 30"/>
                <a:gd name="T34" fmla="*/ 0 w 27"/>
                <a:gd name="T35" fmla="*/ 0 h 30"/>
                <a:gd name="T36" fmla="*/ 0 w 27"/>
                <a:gd name="T37" fmla="*/ 0 h 30"/>
                <a:gd name="T38" fmla="*/ 0 w 27"/>
                <a:gd name="T39" fmla="*/ 0 h 30"/>
                <a:gd name="T40" fmla="*/ 0 w 27"/>
                <a:gd name="T41" fmla="*/ 0 h 30"/>
                <a:gd name="T42" fmla="*/ 0 w 27"/>
                <a:gd name="T43" fmla="*/ 0 h 30"/>
                <a:gd name="T44" fmla="*/ 0 w 27"/>
                <a:gd name="T45" fmla="*/ 0 h 30"/>
                <a:gd name="T46" fmla="*/ 0 w 27"/>
                <a:gd name="T47" fmla="*/ 0 h 30"/>
                <a:gd name="T48" fmla="*/ 0 w 27"/>
                <a:gd name="T49" fmla="*/ 0 h 30"/>
                <a:gd name="T50" fmla="*/ 0 w 27"/>
                <a:gd name="T51" fmla="*/ 0 h 30"/>
                <a:gd name="T52" fmla="*/ 0 w 27"/>
                <a:gd name="T53" fmla="*/ 0 h 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7"/>
                <a:gd name="T82" fmla="*/ 0 h 30"/>
                <a:gd name="T83" fmla="*/ 27 w 27"/>
                <a:gd name="T84" fmla="*/ 30 h 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7" h="30">
                  <a:moveTo>
                    <a:pt x="8" y="0"/>
                  </a:moveTo>
                  <a:lnTo>
                    <a:pt x="4" y="3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6" y="30"/>
                  </a:lnTo>
                  <a:lnTo>
                    <a:pt x="21" y="30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7" y="21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5" y="12"/>
                  </a:lnTo>
                  <a:lnTo>
                    <a:pt x="23" y="10"/>
                  </a:lnTo>
                  <a:lnTo>
                    <a:pt x="21" y="9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79" name="Freeform 2078"/>
            <p:cNvSpPr>
              <a:spLocks/>
            </p:cNvSpPr>
            <p:nvPr/>
          </p:nvSpPr>
          <p:spPr bwMode="auto">
            <a:xfrm>
              <a:off x="3408" y="1134"/>
              <a:ext cx="9" cy="5"/>
            </a:xfrm>
            <a:custGeom>
              <a:avLst/>
              <a:gdLst>
                <a:gd name="T0" fmla="*/ 0 w 27"/>
                <a:gd name="T1" fmla="*/ 0 h 15"/>
                <a:gd name="T2" fmla="*/ 0 w 27"/>
                <a:gd name="T3" fmla="*/ 0 h 15"/>
                <a:gd name="T4" fmla="*/ 0 w 27"/>
                <a:gd name="T5" fmla="*/ 0 h 15"/>
                <a:gd name="T6" fmla="*/ 0 w 27"/>
                <a:gd name="T7" fmla="*/ 0 h 15"/>
                <a:gd name="T8" fmla="*/ 0 w 27"/>
                <a:gd name="T9" fmla="*/ 0 h 15"/>
                <a:gd name="T10" fmla="*/ 0 w 27"/>
                <a:gd name="T11" fmla="*/ 0 h 15"/>
                <a:gd name="T12" fmla="*/ 0 w 27"/>
                <a:gd name="T13" fmla="*/ 0 h 15"/>
                <a:gd name="T14" fmla="*/ 0 w 27"/>
                <a:gd name="T15" fmla="*/ 0 h 15"/>
                <a:gd name="T16" fmla="*/ 0 w 27"/>
                <a:gd name="T17" fmla="*/ 0 h 15"/>
                <a:gd name="T18" fmla="*/ 0 w 27"/>
                <a:gd name="T19" fmla="*/ 0 h 15"/>
                <a:gd name="T20" fmla="*/ 0 w 27"/>
                <a:gd name="T21" fmla="*/ 0 h 15"/>
                <a:gd name="T22" fmla="*/ 0 w 27"/>
                <a:gd name="T23" fmla="*/ 0 h 15"/>
                <a:gd name="T24" fmla="*/ 0 w 27"/>
                <a:gd name="T25" fmla="*/ 0 h 15"/>
                <a:gd name="T26" fmla="*/ 0 w 27"/>
                <a:gd name="T27" fmla="*/ 0 h 15"/>
                <a:gd name="T28" fmla="*/ 0 w 27"/>
                <a:gd name="T29" fmla="*/ 0 h 15"/>
                <a:gd name="T30" fmla="*/ 0 w 27"/>
                <a:gd name="T31" fmla="*/ 0 h 15"/>
                <a:gd name="T32" fmla="*/ 0 w 27"/>
                <a:gd name="T33" fmla="*/ 0 h 15"/>
                <a:gd name="T34" fmla="*/ 0 w 27"/>
                <a:gd name="T35" fmla="*/ 0 h 15"/>
                <a:gd name="T36" fmla="*/ 0 w 27"/>
                <a:gd name="T37" fmla="*/ 0 h 15"/>
                <a:gd name="T38" fmla="*/ 0 w 27"/>
                <a:gd name="T39" fmla="*/ 0 h 15"/>
                <a:gd name="T40" fmla="*/ 0 w 27"/>
                <a:gd name="T41" fmla="*/ 0 h 15"/>
                <a:gd name="T42" fmla="*/ 0 w 27"/>
                <a:gd name="T43" fmla="*/ 0 h 15"/>
                <a:gd name="T44" fmla="*/ 0 w 27"/>
                <a:gd name="T45" fmla="*/ 0 h 15"/>
                <a:gd name="T46" fmla="*/ 0 w 27"/>
                <a:gd name="T47" fmla="*/ 0 h 15"/>
                <a:gd name="T48" fmla="*/ 0 w 27"/>
                <a:gd name="T49" fmla="*/ 0 h 15"/>
                <a:gd name="T50" fmla="*/ 0 w 27"/>
                <a:gd name="T51" fmla="*/ 0 h 15"/>
                <a:gd name="T52" fmla="*/ 0 w 27"/>
                <a:gd name="T53" fmla="*/ 0 h 15"/>
                <a:gd name="T54" fmla="*/ 0 w 27"/>
                <a:gd name="T55" fmla="*/ 0 h 15"/>
                <a:gd name="T56" fmla="*/ 0 w 27"/>
                <a:gd name="T57" fmla="*/ 0 h 15"/>
                <a:gd name="T58" fmla="*/ 0 w 27"/>
                <a:gd name="T59" fmla="*/ 0 h 15"/>
                <a:gd name="T60" fmla="*/ 0 w 27"/>
                <a:gd name="T61" fmla="*/ 0 h 15"/>
                <a:gd name="T62" fmla="*/ 0 w 27"/>
                <a:gd name="T63" fmla="*/ 0 h 15"/>
                <a:gd name="T64" fmla="*/ 0 w 27"/>
                <a:gd name="T65" fmla="*/ 0 h 15"/>
                <a:gd name="T66" fmla="*/ 0 w 27"/>
                <a:gd name="T67" fmla="*/ 0 h 15"/>
                <a:gd name="T68" fmla="*/ 0 w 27"/>
                <a:gd name="T69" fmla="*/ 0 h 15"/>
                <a:gd name="T70" fmla="*/ 0 w 27"/>
                <a:gd name="T71" fmla="*/ 0 h 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15"/>
                <a:gd name="T110" fmla="*/ 27 w 27"/>
                <a:gd name="T111" fmla="*/ 15 h 1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15">
                  <a:moveTo>
                    <a:pt x="11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0" name="Freeform 2079"/>
            <p:cNvSpPr>
              <a:spLocks/>
            </p:cNvSpPr>
            <p:nvPr/>
          </p:nvSpPr>
          <p:spPr bwMode="auto">
            <a:xfrm>
              <a:off x="3408" y="1134"/>
              <a:ext cx="9" cy="5"/>
            </a:xfrm>
            <a:custGeom>
              <a:avLst/>
              <a:gdLst>
                <a:gd name="T0" fmla="*/ 0 w 27"/>
                <a:gd name="T1" fmla="*/ 0 h 15"/>
                <a:gd name="T2" fmla="*/ 0 w 27"/>
                <a:gd name="T3" fmla="*/ 0 h 15"/>
                <a:gd name="T4" fmla="*/ 0 w 27"/>
                <a:gd name="T5" fmla="*/ 0 h 15"/>
                <a:gd name="T6" fmla="*/ 0 w 27"/>
                <a:gd name="T7" fmla="*/ 0 h 15"/>
                <a:gd name="T8" fmla="*/ 0 w 27"/>
                <a:gd name="T9" fmla="*/ 0 h 15"/>
                <a:gd name="T10" fmla="*/ 0 w 27"/>
                <a:gd name="T11" fmla="*/ 0 h 15"/>
                <a:gd name="T12" fmla="*/ 0 w 27"/>
                <a:gd name="T13" fmla="*/ 0 h 15"/>
                <a:gd name="T14" fmla="*/ 0 w 27"/>
                <a:gd name="T15" fmla="*/ 0 h 15"/>
                <a:gd name="T16" fmla="*/ 0 w 27"/>
                <a:gd name="T17" fmla="*/ 0 h 15"/>
                <a:gd name="T18" fmla="*/ 0 w 27"/>
                <a:gd name="T19" fmla="*/ 0 h 15"/>
                <a:gd name="T20" fmla="*/ 0 w 27"/>
                <a:gd name="T21" fmla="*/ 0 h 15"/>
                <a:gd name="T22" fmla="*/ 0 w 27"/>
                <a:gd name="T23" fmla="*/ 0 h 15"/>
                <a:gd name="T24" fmla="*/ 0 w 27"/>
                <a:gd name="T25" fmla="*/ 0 h 15"/>
                <a:gd name="T26" fmla="*/ 0 w 27"/>
                <a:gd name="T27" fmla="*/ 0 h 15"/>
                <a:gd name="T28" fmla="*/ 0 w 27"/>
                <a:gd name="T29" fmla="*/ 0 h 15"/>
                <a:gd name="T30" fmla="*/ 0 w 27"/>
                <a:gd name="T31" fmla="*/ 0 h 15"/>
                <a:gd name="T32" fmla="*/ 0 w 27"/>
                <a:gd name="T33" fmla="*/ 0 h 15"/>
                <a:gd name="T34" fmla="*/ 0 w 27"/>
                <a:gd name="T35" fmla="*/ 0 h 15"/>
                <a:gd name="T36" fmla="*/ 0 w 27"/>
                <a:gd name="T37" fmla="*/ 0 h 15"/>
                <a:gd name="T38" fmla="*/ 0 w 27"/>
                <a:gd name="T39" fmla="*/ 0 h 15"/>
                <a:gd name="T40" fmla="*/ 0 w 27"/>
                <a:gd name="T41" fmla="*/ 0 h 15"/>
                <a:gd name="T42" fmla="*/ 0 w 27"/>
                <a:gd name="T43" fmla="*/ 0 h 15"/>
                <a:gd name="T44" fmla="*/ 0 w 27"/>
                <a:gd name="T45" fmla="*/ 0 h 15"/>
                <a:gd name="T46" fmla="*/ 0 w 27"/>
                <a:gd name="T47" fmla="*/ 0 h 15"/>
                <a:gd name="T48" fmla="*/ 0 w 27"/>
                <a:gd name="T49" fmla="*/ 0 h 15"/>
                <a:gd name="T50" fmla="*/ 0 w 27"/>
                <a:gd name="T51" fmla="*/ 0 h 15"/>
                <a:gd name="T52" fmla="*/ 0 w 27"/>
                <a:gd name="T53" fmla="*/ 0 h 15"/>
                <a:gd name="T54" fmla="*/ 0 w 27"/>
                <a:gd name="T55" fmla="*/ 0 h 15"/>
                <a:gd name="T56" fmla="*/ 0 w 27"/>
                <a:gd name="T57" fmla="*/ 0 h 15"/>
                <a:gd name="T58" fmla="*/ 0 w 27"/>
                <a:gd name="T59" fmla="*/ 0 h 15"/>
                <a:gd name="T60" fmla="*/ 0 w 27"/>
                <a:gd name="T61" fmla="*/ 0 h 15"/>
                <a:gd name="T62" fmla="*/ 0 w 27"/>
                <a:gd name="T63" fmla="*/ 0 h 15"/>
                <a:gd name="T64" fmla="*/ 0 w 27"/>
                <a:gd name="T65" fmla="*/ 0 h 15"/>
                <a:gd name="T66" fmla="*/ 0 w 27"/>
                <a:gd name="T67" fmla="*/ 0 h 15"/>
                <a:gd name="T68" fmla="*/ 0 w 27"/>
                <a:gd name="T69" fmla="*/ 0 h 15"/>
                <a:gd name="T70" fmla="*/ 0 w 27"/>
                <a:gd name="T71" fmla="*/ 0 h 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15"/>
                <a:gd name="T110" fmla="*/ 27 w 27"/>
                <a:gd name="T111" fmla="*/ 15 h 1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15">
                  <a:moveTo>
                    <a:pt x="11" y="0"/>
                  </a:move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1" name="Freeform 2080"/>
            <p:cNvSpPr>
              <a:spLocks/>
            </p:cNvSpPr>
            <p:nvPr/>
          </p:nvSpPr>
          <p:spPr bwMode="auto">
            <a:xfrm>
              <a:off x="3417" y="1129"/>
              <a:ext cx="8" cy="7"/>
            </a:xfrm>
            <a:custGeom>
              <a:avLst/>
              <a:gdLst>
                <a:gd name="T0" fmla="*/ 0 w 22"/>
                <a:gd name="T1" fmla="*/ 0 h 21"/>
                <a:gd name="T2" fmla="*/ 0 w 22"/>
                <a:gd name="T3" fmla="*/ 0 h 21"/>
                <a:gd name="T4" fmla="*/ 0 w 22"/>
                <a:gd name="T5" fmla="*/ 0 h 21"/>
                <a:gd name="T6" fmla="*/ 0 w 22"/>
                <a:gd name="T7" fmla="*/ 0 h 21"/>
                <a:gd name="T8" fmla="*/ 0 w 22"/>
                <a:gd name="T9" fmla="*/ 0 h 21"/>
                <a:gd name="T10" fmla="*/ 0 w 22"/>
                <a:gd name="T11" fmla="*/ 0 h 21"/>
                <a:gd name="T12" fmla="*/ 0 w 22"/>
                <a:gd name="T13" fmla="*/ 0 h 21"/>
                <a:gd name="T14" fmla="*/ 0 w 22"/>
                <a:gd name="T15" fmla="*/ 0 h 21"/>
                <a:gd name="T16" fmla="*/ 0 w 22"/>
                <a:gd name="T17" fmla="*/ 0 h 21"/>
                <a:gd name="T18" fmla="*/ 0 w 22"/>
                <a:gd name="T19" fmla="*/ 0 h 21"/>
                <a:gd name="T20" fmla="*/ 0 w 22"/>
                <a:gd name="T21" fmla="*/ 0 h 21"/>
                <a:gd name="T22" fmla="*/ 0 w 22"/>
                <a:gd name="T23" fmla="*/ 0 h 21"/>
                <a:gd name="T24" fmla="*/ 0 w 22"/>
                <a:gd name="T25" fmla="*/ 0 h 21"/>
                <a:gd name="T26" fmla="*/ 0 w 22"/>
                <a:gd name="T27" fmla="*/ 0 h 21"/>
                <a:gd name="T28" fmla="*/ 0 w 22"/>
                <a:gd name="T29" fmla="*/ 0 h 21"/>
                <a:gd name="T30" fmla="*/ 0 w 22"/>
                <a:gd name="T31" fmla="*/ 0 h 21"/>
                <a:gd name="T32" fmla="*/ 0 w 22"/>
                <a:gd name="T33" fmla="*/ 0 h 21"/>
                <a:gd name="T34" fmla="*/ 0 w 22"/>
                <a:gd name="T35" fmla="*/ 0 h 21"/>
                <a:gd name="T36" fmla="*/ 0 w 22"/>
                <a:gd name="T37" fmla="*/ 0 h 21"/>
                <a:gd name="T38" fmla="*/ 0 w 22"/>
                <a:gd name="T39" fmla="*/ 0 h 21"/>
                <a:gd name="T40" fmla="*/ 0 w 22"/>
                <a:gd name="T41" fmla="*/ 0 h 21"/>
                <a:gd name="T42" fmla="*/ 0 w 22"/>
                <a:gd name="T43" fmla="*/ 0 h 21"/>
                <a:gd name="T44" fmla="*/ 0 w 22"/>
                <a:gd name="T45" fmla="*/ 0 h 21"/>
                <a:gd name="T46" fmla="*/ 0 w 22"/>
                <a:gd name="T47" fmla="*/ 0 h 21"/>
                <a:gd name="T48" fmla="*/ 0 w 22"/>
                <a:gd name="T49" fmla="*/ 0 h 21"/>
                <a:gd name="T50" fmla="*/ 0 w 22"/>
                <a:gd name="T51" fmla="*/ 0 h 21"/>
                <a:gd name="T52" fmla="*/ 0 w 22"/>
                <a:gd name="T53" fmla="*/ 0 h 21"/>
                <a:gd name="T54" fmla="*/ 0 w 22"/>
                <a:gd name="T55" fmla="*/ 0 h 21"/>
                <a:gd name="T56" fmla="*/ 0 w 22"/>
                <a:gd name="T57" fmla="*/ 0 h 21"/>
                <a:gd name="T58" fmla="*/ 0 w 22"/>
                <a:gd name="T59" fmla="*/ 0 h 21"/>
                <a:gd name="T60" fmla="*/ 0 w 22"/>
                <a:gd name="T61" fmla="*/ 0 h 21"/>
                <a:gd name="T62" fmla="*/ 0 w 22"/>
                <a:gd name="T63" fmla="*/ 0 h 21"/>
                <a:gd name="T64" fmla="*/ 0 w 22"/>
                <a:gd name="T65" fmla="*/ 0 h 21"/>
                <a:gd name="T66" fmla="*/ 0 w 22"/>
                <a:gd name="T67" fmla="*/ 0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"/>
                <a:gd name="T103" fmla="*/ 0 h 21"/>
                <a:gd name="T104" fmla="*/ 22 w 22"/>
                <a:gd name="T105" fmla="*/ 21 h 2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" h="21">
                  <a:moveTo>
                    <a:pt x="5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2" name="Freeform 2081"/>
            <p:cNvSpPr>
              <a:spLocks/>
            </p:cNvSpPr>
            <p:nvPr/>
          </p:nvSpPr>
          <p:spPr bwMode="auto">
            <a:xfrm>
              <a:off x="3417" y="1129"/>
              <a:ext cx="8" cy="7"/>
            </a:xfrm>
            <a:custGeom>
              <a:avLst/>
              <a:gdLst>
                <a:gd name="T0" fmla="*/ 0 w 22"/>
                <a:gd name="T1" fmla="*/ 0 h 21"/>
                <a:gd name="T2" fmla="*/ 0 w 22"/>
                <a:gd name="T3" fmla="*/ 0 h 21"/>
                <a:gd name="T4" fmla="*/ 0 w 22"/>
                <a:gd name="T5" fmla="*/ 0 h 21"/>
                <a:gd name="T6" fmla="*/ 0 w 22"/>
                <a:gd name="T7" fmla="*/ 0 h 21"/>
                <a:gd name="T8" fmla="*/ 0 w 22"/>
                <a:gd name="T9" fmla="*/ 0 h 21"/>
                <a:gd name="T10" fmla="*/ 0 w 22"/>
                <a:gd name="T11" fmla="*/ 0 h 21"/>
                <a:gd name="T12" fmla="*/ 0 w 22"/>
                <a:gd name="T13" fmla="*/ 0 h 21"/>
                <a:gd name="T14" fmla="*/ 0 w 22"/>
                <a:gd name="T15" fmla="*/ 0 h 21"/>
                <a:gd name="T16" fmla="*/ 0 w 22"/>
                <a:gd name="T17" fmla="*/ 0 h 21"/>
                <a:gd name="T18" fmla="*/ 0 w 22"/>
                <a:gd name="T19" fmla="*/ 0 h 21"/>
                <a:gd name="T20" fmla="*/ 0 w 22"/>
                <a:gd name="T21" fmla="*/ 0 h 21"/>
                <a:gd name="T22" fmla="*/ 0 w 22"/>
                <a:gd name="T23" fmla="*/ 0 h 21"/>
                <a:gd name="T24" fmla="*/ 0 w 22"/>
                <a:gd name="T25" fmla="*/ 0 h 21"/>
                <a:gd name="T26" fmla="*/ 0 w 22"/>
                <a:gd name="T27" fmla="*/ 0 h 21"/>
                <a:gd name="T28" fmla="*/ 0 w 22"/>
                <a:gd name="T29" fmla="*/ 0 h 21"/>
                <a:gd name="T30" fmla="*/ 0 w 22"/>
                <a:gd name="T31" fmla="*/ 0 h 21"/>
                <a:gd name="T32" fmla="*/ 0 w 22"/>
                <a:gd name="T33" fmla="*/ 0 h 21"/>
                <a:gd name="T34" fmla="*/ 0 w 22"/>
                <a:gd name="T35" fmla="*/ 0 h 21"/>
                <a:gd name="T36" fmla="*/ 0 w 22"/>
                <a:gd name="T37" fmla="*/ 0 h 21"/>
                <a:gd name="T38" fmla="*/ 0 w 22"/>
                <a:gd name="T39" fmla="*/ 0 h 21"/>
                <a:gd name="T40" fmla="*/ 0 w 22"/>
                <a:gd name="T41" fmla="*/ 0 h 21"/>
                <a:gd name="T42" fmla="*/ 0 w 22"/>
                <a:gd name="T43" fmla="*/ 0 h 21"/>
                <a:gd name="T44" fmla="*/ 0 w 22"/>
                <a:gd name="T45" fmla="*/ 0 h 21"/>
                <a:gd name="T46" fmla="*/ 0 w 22"/>
                <a:gd name="T47" fmla="*/ 0 h 21"/>
                <a:gd name="T48" fmla="*/ 0 w 22"/>
                <a:gd name="T49" fmla="*/ 0 h 21"/>
                <a:gd name="T50" fmla="*/ 0 w 22"/>
                <a:gd name="T51" fmla="*/ 0 h 21"/>
                <a:gd name="T52" fmla="*/ 0 w 22"/>
                <a:gd name="T53" fmla="*/ 0 h 21"/>
                <a:gd name="T54" fmla="*/ 0 w 22"/>
                <a:gd name="T55" fmla="*/ 0 h 21"/>
                <a:gd name="T56" fmla="*/ 0 w 22"/>
                <a:gd name="T57" fmla="*/ 0 h 21"/>
                <a:gd name="T58" fmla="*/ 0 w 22"/>
                <a:gd name="T59" fmla="*/ 0 h 21"/>
                <a:gd name="T60" fmla="*/ 0 w 22"/>
                <a:gd name="T61" fmla="*/ 0 h 21"/>
                <a:gd name="T62" fmla="*/ 0 w 22"/>
                <a:gd name="T63" fmla="*/ 0 h 21"/>
                <a:gd name="T64" fmla="*/ 0 w 22"/>
                <a:gd name="T65" fmla="*/ 0 h 21"/>
                <a:gd name="T66" fmla="*/ 0 w 22"/>
                <a:gd name="T67" fmla="*/ 0 h 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"/>
                <a:gd name="T103" fmla="*/ 0 h 21"/>
                <a:gd name="T104" fmla="*/ 22 w 22"/>
                <a:gd name="T105" fmla="*/ 21 h 2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" h="21">
                  <a:moveTo>
                    <a:pt x="5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5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3" name="Freeform 2082"/>
            <p:cNvSpPr>
              <a:spLocks/>
            </p:cNvSpPr>
            <p:nvPr/>
          </p:nvSpPr>
          <p:spPr bwMode="auto">
            <a:xfrm>
              <a:off x="3370" y="1195"/>
              <a:ext cx="4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0 h 7"/>
                <a:gd name="T22" fmla="*/ 0 w 10"/>
                <a:gd name="T23" fmla="*/ 0 h 7"/>
                <a:gd name="T24" fmla="*/ 0 w 10"/>
                <a:gd name="T25" fmla="*/ 0 h 7"/>
                <a:gd name="T26" fmla="*/ 0 w 10"/>
                <a:gd name="T27" fmla="*/ 0 h 7"/>
                <a:gd name="T28" fmla="*/ 0 w 10"/>
                <a:gd name="T29" fmla="*/ 0 h 7"/>
                <a:gd name="T30" fmla="*/ 0 w 10"/>
                <a:gd name="T31" fmla="*/ 0 h 7"/>
                <a:gd name="T32" fmla="*/ 0 w 10"/>
                <a:gd name="T33" fmla="*/ 0 h 7"/>
                <a:gd name="T34" fmla="*/ 0 w 10"/>
                <a:gd name="T35" fmla="*/ 0 h 7"/>
                <a:gd name="T36" fmla="*/ 0 w 10"/>
                <a:gd name="T37" fmla="*/ 0 h 7"/>
                <a:gd name="T38" fmla="*/ 0 w 10"/>
                <a:gd name="T39" fmla="*/ 0 h 7"/>
                <a:gd name="T40" fmla="*/ 0 w 10"/>
                <a:gd name="T41" fmla="*/ 0 h 7"/>
                <a:gd name="T42" fmla="*/ 0 w 10"/>
                <a:gd name="T43" fmla="*/ 0 h 7"/>
                <a:gd name="T44" fmla="*/ 0 w 10"/>
                <a:gd name="T45" fmla="*/ 0 h 7"/>
                <a:gd name="T46" fmla="*/ 0 w 10"/>
                <a:gd name="T47" fmla="*/ 0 h 7"/>
                <a:gd name="T48" fmla="*/ 0 w 10"/>
                <a:gd name="T49" fmla="*/ 0 h 7"/>
                <a:gd name="T50" fmla="*/ 0 w 10"/>
                <a:gd name="T51" fmla="*/ 0 h 7"/>
                <a:gd name="T52" fmla="*/ 0 w 10"/>
                <a:gd name="T53" fmla="*/ 0 h 7"/>
                <a:gd name="T54" fmla="*/ 0 w 10"/>
                <a:gd name="T55" fmla="*/ 0 h 7"/>
                <a:gd name="T56" fmla="*/ 0 w 10"/>
                <a:gd name="T57" fmla="*/ 0 h 7"/>
                <a:gd name="T58" fmla="*/ 0 w 10"/>
                <a:gd name="T59" fmla="*/ 0 h 7"/>
                <a:gd name="T60" fmla="*/ 0 w 10"/>
                <a:gd name="T61" fmla="*/ 0 h 7"/>
                <a:gd name="T62" fmla="*/ 0 w 10"/>
                <a:gd name="T63" fmla="*/ 0 h 7"/>
                <a:gd name="T64" fmla="*/ 0 w 10"/>
                <a:gd name="T65" fmla="*/ 0 h 7"/>
                <a:gd name="T66" fmla="*/ 0 w 10"/>
                <a:gd name="T67" fmla="*/ 0 h 7"/>
                <a:gd name="T68" fmla="*/ 0 w 10"/>
                <a:gd name="T69" fmla="*/ 0 h 7"/>
                <a:gd name="T70" fmla="*/ 0 w 10"/>
                <a:gd name="T71" fmla="*/ 0 h 7"/>
                <a:gd name="T72" fmla="*/ 0 w 10"/>
                <a:gd name="T73" fmla="*/ 0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7"/>
                <a:gd name="T113" fmla="*/ 10 w 10"/>
                <a:gd name="T114" fmla="*/ 7 h 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7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4" name="Freeform 2083"/>
            <p:cNvSpPr>
              <a:spLocks/>
            </p:cNvSpPr>
            <p:nvPr/>
          </p:nvSpPr>
          <p:spPr bwMode="auto">
            <a:xfrm>
              <a:off x="3370" y="1195"/>
              <a:ext cx="4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0 h 7"/>
                <a:gd name="T22" fmla="*/ 0 w 10"/>
                <a:gd name="T23" fmla="*/ 0 h 7"/>
                <a:gd name="T24" fmla="*/ 0 w 10"/>
                <a:gd name="T25" fmla="*/ 0 h 7"/>
                <a:gd name="T26" fmla="*/ 0 w 10"/>
                <a:gd name="T27" fmla="*/ 0 h 7"/>
                <a:gd name="T28" fmla="*/ 0 w 10"/>
                <a:gd name="T29" fmla="*/ 0 h 7"/>
                <a:gd name="T30" fmla="*/ 0 w 10"/>
                <a:gd name="T31" fmla="*/ 0 h 7"/>
                <a:gd name="T32" fmla="*/ 0 w 10"/>
                <a:gd name="T33" fmla="*/ 0 h 7"/>
                <a:gd name="T34" fmla="*/ 0 w 10"/>
                <a:gd name="T35" fmla="*/ 0 h 7"/>
                <a:gd name="T36" fmla="*/ 0 w 10"/>
                <a:gd name="T37" fmla="*/ 0 h 7"/>
                <a:gd name="T38" fmla="*/ 0 w 10"/>
                <a:gd name="T39" fmla="*/ 0 h 7"/>
                <a:gd name="T40" fmla="*/ 0 w 10"/>
                <a:gd name="T41" fmla="*/ 0 h 7"/>
                <a:gd name="T42" fmla="*/ 0 w 10"/>
                <a:gd name="T43" fmla="*/ 0 h 7"/>
                <a:gd name="T44" fmla="*/ 0 w 10"/>
                <a:gd name="T45" fmla="*/ 0 h 7"/>
                <a:gd name="T46" fmla="*/ 0 w 10"/>
                <a:gd name="T47" fmla="*/ 0 h 7"/>
                <a:gd name="T48" fmla="*/ 0 w 10"/>
                <a:gd name="T49" fmla="*/ 0 h 7"/>
                <a:gd name="T50" fmla="*/ 0 w 10"/>
                <a:gd name="T51" fmla="*/ 0 h 7"/>
                <a:gd name="T52" fmla="*/ 0 w 10"/>
                <a:gd name="T53" fmla="*/ 0 h 7"/>
                <a:gd name="T54" fmla="*/ 0 w 10"/>
                <a:gd name="T55" fmla="*/ 0 h 7"/>
                <a:gd name="T56" fmla="*/ 0 w 10"/>
                <a:gd name="T57" fmla="*/ 0 h 7"/>
                <a:gd name="T58" fmla="*/ 0 w 10"/>
                <a:gd name="T59" fmla="*/ 0 h 7"/>
                <a:gd name="T60" fmla="*/ 0 w 10"/>
                <a:gd name="T61" fmla="*/ 0 h 7"/>
                <a:gd name="T62" fmla="*/ 0 w 10"/>
                <a:gd name="T63" fmla="*/ 0 h 7"/>
                <a:gd name="T64" fmla="*/ 0 w 10"/>
                <a:gd name="T65" fmla="*/ 0 h 7"/>
                <a:gd name="T66" fmla="*/ 0 w 10"/>
                <a:gd name="T67" fmla="*/ 0 h 7"/>
                <a:gd name="T68" fmla="*/ 0 w 10"/>
                <a:gd name="T69" fmla="*/ 0 h 7"/>
                <a:gd name="T70" fmla="*/ 0 w 10"/>
                <a:gd name="T71" fmla="*/ 0 h 7"/>
                <a:gd name="T72" fmla="*/ 0 w 10"/>
                <a:gd name="T73" fmla="*/ 0 h 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7"/>
                <a:gd name="T113" fmla="*/ 10 w 10"/>
                <a:gd name="T114" fmla="*/ 7 h 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7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5" name="Freeform 2084"/>
            <p:cNvSpPr>
              <a:spLocks/>
            </p:cNvSpPr>
            <p:nvPr/>
          </p:nvSpPr>
          <p:spPr bwMode="auto">
            <a:xfrm>
              <a:off x="3381" y="1191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"/>
                <a:gd name="T106" fmla="*/ 0 h 10"/>
                <a:gd name="T107" fmla="*/ 9 w 9"/>
                <a:gd name="T108" fmla="*/ 10 h 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" h="10">
                  <a:moveTo>
                    <a:pt x="5" y="0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6" name="Freeform 2085"/>
            <p:cNvSpPr>
              <a:spLocks/>
            </p:cNvSpPr>
            <p:nvPr/>
          </p:nvSpPr>
          <p:spPr bwMode="auto">
            <a:xfrm>
              <a:off x="3381" y="1191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"/>
                <a:gd name="T106" fmla="*/ 0 h 10"/>
                <a:gd name="T107" fmla="*/ 9 w 9"/>
                <a:gd name="T108" fmla="*/ 10 h 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" h="10">
                  <a:moveTo>
                    <a:pt x="5" y="0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7" name="Freeform 2086"/>
            <p:cNvSpPr>
              <a:spLocks/>
            </p:cNvSpPr>
            <p:nvPr/>
          </p:nvSpPr>
          <p:spPr bwMode="auto">
            <a:xfrm>
              <a:off x="3446" y="1118"/>
              <a:ext cx="14" cy="9"/>
            </a:xfrm>
            <a:custGeom>
              <a:avLst/>
              <a:gdLst>
                <a:gd name="T0" fmla="*/ 0 w 40"/>
                <a:gd name="T1" fmla="*/ 0 h 27"/>
                <a:gd name="T2" fmla="*/ 0 w 40"/>
                <a:gd name="T3" fmla="*/ 0 h 27"/>
                <a:gd name="T4" fmla="*/ 0 w 40"/>
                <a:gd name="T5" fmla="*/ 0 h 27"/>
                <a:gd name="T6" fmla="*/ 0 w 40"/>
                <a:gd name="T7" fmla="*/ 0 h 27"/>
                <a:gd name="T8" fmla="*/ 0 w 40"/>
                <a:gd name="T9" fmla="*/ 0 h 27"/>
                <a:gd name="T10" fmla="*/ 0 w 40"/>
                <a:gd name="T11" fmla="*/ 0 h 27"/>
                <a:gd name="T12" fmla="*/ 0 w 40"/>
                <a:gd name="T13" fmla="*/ 0 h 27"/>
                <a:gd name="T14" fmla="*/ 0 w 40"/>
                <a:gd name="T15" fmla="*/ 0 h 27"/>
                <a:gd name="T16" fmla="*/ 0 w 40"/>
                <a:gd name="T17" fmla="*/ 0 h 27"/>
                <a:gd name="T18" fmla="*/ 0 w 40"/>
                <a:gd name="T19" fmla="*/ 0 h 27"/>
                <a:gd name="T20" fmla="*/ 0 w 40"/>
                <a:gd name="T21" fmla="*/ 0 h 27"/>
                <a:gd name="T22" fmla="*/ 0 w 40"/>
                <a:gd name="T23" fmla="*/ 0 h 27"/>
                <a:gd name="T24" fmla="*/ 0 w 40"/>
                <a:gd name="T25" fmla="*/ 0 h 27"/>
                <a:gd name="T26" fmla="*/ 0 w 40"/>
                <a:gd name="T27" fmla="*/ 0 h 27"/>
                <a:gd name="T28" fmla="*/ 0 w 40"/>
                <a:gd name="T29" fmla="*/ 0 h 27"/>
                <a:gd name="T30" fmla="*/ 0 w 40"/>
                <a:gd name="T31" fmla="*/ 0 h 27"/>
                <a:gd name="T32" fmla="*/ 0 w 40"/>
                <a:gd name="T33" fmla="*/ 0 h 27"/>
                <a:gd name="T34" fmla="*/ 0 w 40"/>
                <a:gd name="T35" fmla="*/ 0 h 27"/>
                <a:gd name="T36" fmla="*/ 0 w 40"/>
                <a:gd name="T37" fmla="*/ 0 h 27"/>
                <a:gd name="T38" fmla="*/ 0 w 40"/>
                <a:gd name="T39" fmla="*/ 0 h 27"/>
                <a:gd name="T40" fmla="*/ 0 w 40"/>
                <a:gd name="T41" fmla="*/ 0 h 27"/>
                <a:gd name="T42" fmla="*/ 0 w 40"/>
                <a:gd name="T43" fmla="*/ 0 h 27"/>
                <a:gd name="T44" fmla="*/ 0 w 40"/>
                <a:gd name="T45" fmla="*/ 0 h 27"/>
                <a:gd name="T46" fmla="*/ 0 w 40"/>
                <a:gd name="T47" fmla="*/ 0 h 27"/>
                <a:gd name="T48" fmla="*/ 0 w 40"/>
                <a:gd name="T49" fmla="*/ 0 h 27"/>
                <a:gd name="T50" fmla="*/ 0 w 40"/>
                <a:gd name="T51" fmla="*/ 0 h 27"/>
                <a:gd name="T52" fmla="*/ 0 w 40"/>
                <a:gd name="T53" fmla="*/ 0 h 27"/>
                <a:gd name="T54" fmla="*/ 0 w 40"/>
                <a:gd name="T55" fmla="*/ 0 h 27"/>
                <a:gd name="T56" fmla="*/ 0 w 40"/>
                <a:gd name="T57" fmla="*/ 0 h 27"/>
                <a:gd name="T58" fmla="*/ 0 w 40"/>
                <a:gd name="T59" fmla="*/ 0 h 27"/>
                <a:gd name="T60" fmla="*/ 0 w 40"/>
                <a:gd name="T61" fmla="*/ 0 h 27"/>
                <a:gd name="T62" fmla="*/ 0 w 40"/>
                <a:gd name="T63" fmla="*/ 0 h 27"/>
                <a:gd name="T64" fmla="*/ 0 w 40"/>
                <a:gd name="T65" fmla="*/ 0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27"/>
                <a:gd name="T101" fmla="*/ 40 w 40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27">
                  <a:moveTo>
                    <a:pt x="7" y="1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7" y="26"/>
                  </a:lnTo>
                  <a:lnTo>
                    <a:pt x="26" y="21"/>
                  </a:lnTo>
                  <a:lnTo>
                    <a:pt x="37" y="19"/>
                  </a:lnTo>
                  <a:lnTo>
                    <a:pt x="39" y="17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3" y="10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8" name="Freeform 2087"/>
            <p:cNvSpPr>
              <a:spLocks/>
            </p:cNvSpPr>
            <p:nvPr/>
          </p:nvSpPr>
          <p:spPr bwMode="auto">
            <a:xfrm>
              <a:off x="3446" y="1118"/>
              <a:ext cx="14" cy="9"/>
            </a:xfrm>
            <a:custGeom>
              <a:avLst/>
              <a:gdLst>
                <a:gd name="T0" fmla="*/ 0 w 40"/>
                <a:gd name="T1" fmla="*/ 0 h 27"/>
                <a:gd name="T2" fmla="*/ 0 w 40"/>
                <a:gd name="T3" fmla="*/ 0 h 27"/>
                <a:gd name="T4" fmla="*/ 0 w 40"/>
                <a:gd name="T5" fmla="*/ 0 h 27"/>
                <a:gd name="T6" fmla="*/ 0 w 40"/>
                <a:gd name="T7" fmla="*/ 0 h 27"/>
                <a:gd name="T8" fmla="*/ 0 w 40"/>
                <a:gd name="T9" fmla="*/ 0 h 27"/>
                <a:gd name="T10" fmla="*/ 0 w 40"/>
                <a:gd name="T11" fmla="*/ 0 h 27"/>
                <a:gd name="T12" fmla="*/ 0 w 40"/>
                <a:gd name="T13" fmla="*/ 0 h 27"/>
                <a:gd name="T14" fmla="*/ 0 w 40"/>
                <a:gd name="T15" fmla="*/ 0 h 27"/>
                <a:gd name="T16" fmla="*/ 0 w 40"/>
                <a:gd name="T17" fmla="*/ 0 h 27"/>
                <a:gd name="T18" fmla="*/ 0 w 40"/>
                <a:gd name="T19" fmla="*/ 0 h 27"/>
                <a:gd name="T20" fmla="*/ 0 w 40"/>
                <a:gd name="T21" fmla="*/ 0 h 27"/>
                <a:gd name="T22" fmla="*/ 0 w 40"/>
                <a:gd name="T23" fmla="*/ 0 h 27"/>
                <a:gd name="T24" fmla="*/ 0 w 40"/>
                <a:gd name="T25" fmla="*/ 0 h 27"/>
                <a:gd name="T26" fmla="*/ 0 w 40"/>
                <a:gd name="T27" fmla="*/ 0 h 27"/>
                <a:gd name="T28" fmla="*/ 0 w 40"/>
                <a:gd name="T29" fmla="*/ 0 h 27"/>
                <a:gd name="T30" fmla="*/ 0 w 40"/>
                <a:gd name="T31" fmla="*/ 0 h 27"/>
                <a:gd name="T32" fmla="*/ 0 w 40"/>
                <a:gd name="T33" fmla="*/ 0 h 27"/>
                <a:gd name="T34" fmla="*/ 0 w 40"/>
                <a:gd name="T35" fmla="*/ 0 h 27"/>
                <a:gd name="T36" fmla="*/ 0 w 40"/>
                <a:gd name="T37" fmla="*/ 0 h 27"/>
                <a:gd name="T38" fmla="*/ 0 w 40"/>
                <a:gd name="T39" fmla="*/ 0 h 27"/>
                <a:gd name="T40" fmla="*/ 0 w 40"/>
                <a:gd name="T41" fmla="*/ 0 h 27"/>
                <a:gd name="T42" fmla="*/ 0 w 40"/>
                <a:gd name="T43" fmla="*/ 0 h 27"/>
                <a:gd name="T44" fmla="*/ 0 w 40"/>
                <a:gd name="T45" fmla="*/ 0 h 27"/>
                <a:gd name="T46" fmla="*/ 0 w 40"/>
                <a:gd name="T47" fmla="*/ 0 h 27"/>
                <a:gd name="T48" fmla="*/ 0 w 40"/>
                <a:gd name="T49" fmla="*/ 0 h 27"/>
                <a:gd name="T50" fmla="*/ 0 w 40"/>
                <a:gd name="T51" fmla="*/ 0 h 27"/>
                <a:gd name="T52" fmla="*/ 0 w 40"/>
                <a:gd name="T53" fmla="*/ 0 h 27"/>
                <a:gd name="T54" fmla="*/ 0 w 40"/>
                <a:gd name="T55" fmla="*/ 0 h 27"/>
                <a:gd name="T56" fmla="*/ 0 w 40"/>
                <a:gd name="T57" fmla="*/ 0 h 27"/>
                <a:gd name="T58" fmla="*/ 0 w 40"/>
                <a:gd name="T59" fmla="*/ 0 h 27"/>
                <a:gd name="T60" fmla="*/ 0 w 40"/>
                <a:gd name="T61" fmla="*/ 0 h 27"/>
                <a:gd name="T62" fmla="*/ 0 w 40"/>
                <a:gd name="T63" fmla="*/ 0 h 27"/>
                <a:gd name="T64" fmla="*/ 0 w 40"/>
                <a:gd name="T65" fmla="*/ 0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27"/>
                <a:gd name="T101" fmla="*/ 40 w 40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27">
                  <a:moveTo>
                    <a:pt x="7" y="1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7" y="26"/>
                  </a:lnTo>
                  <a:lnTo>
                    <a:pt x="26" y="21"/>
                  </a:lnTo>
                  <a:lnTo>
                    <a:pt x="37" y="19"/>
                  </a:lnTo>
                  <a:lnTo>
                    <a:pt x="39" y="17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3" y="10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4" y="7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7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89" name="Freeform 2088"/>
            <p:cNvSpPr>
              <a:spLocks/>
            </p:cNvSpPr>
            <p:nvPr/>
          </p:nvSpPr>
          <p:spPr bwMode="auto">
            <a:xfrm>
              <a:off x="3431" y="1136"/>
              <a:ext cx="8" cy="4"/>
            </a:xfrm>
            <a:custGeom>
              <a:avLst/>
              <a:gdLst>
                <a:gd name="T0" fmla="*/ 0 w 25"/>
                <a:gd name="T1" fmla="*/ 0 h 12"/>
                <a:gd name="T2" fmla="*/ 0 w 25"/>
                <a:gd name="T3" fmla="*/ 0 h 12"/>
                <a:gd name="T4" fmla="*/ 0 w 25"/>
                <a:gd name="T5" fmla="*/ 0 h 12"/>
                <a:gd name="T6" fmla="*/ 0 w 25"/>
                <a:gd name="T7" fmla="*/ 0 h 12"/>
                <a:gd name="T8" fmla="*/ 0 w 25"/>
                <a:gd name="T9" fmla="*/ 0 h 12"/>
                <a:gd name="T10" fmla="*/ 0 w 25"/>
                <a:gd name="T11" fmla="*/ 0 h 12"/>
                <a:gd name="T12" fmla="*/ 0 w 25"/>
                <a:gd name="T13" fmla="*/ 0 h 12"/>
                <a:gd name="T14" fmla="*/ 0 w 25"/>
                <a:gd name="T15" fmla="*/ 0 h 12"/>
                <a:gd name="T16" fmla="*/ 0 w 25"/>
                <a:gd name="T17" fmla="*/ 0 h 12"/>
                <a:gd name="T18" fmla="*/ 0 w 25"/>
                <a:gd name="T19" fmla="*/ 0 h 12"/>
                <a:gd name="T20" fmla="*/ 0 w 25"/>
                <a:gd name="T21" fmla="*/ 0 h 12"/>
                <a:gd name="T22" fmla="*/ 0 w 25"/>
                <a:gd name="T23" fmla="*/ 0 h 12"/>
                <a:gd name="T24" fmla="*/ 0 w 25"/>
                <a:gd name="T25" fmla="*/ 0 h 12"/>
                <a:gd name="T26" fmla="*/ 0 w 25"/>
                <a:gd name="T27" fmla="*/ 0 h 12"/>
                <a:gd name="T28" fmla="*/ 0 w 25"/>
                <a:gd name="T29" fmla="*/ 0 h 12"/>
                <a:gd name="T30" fmla="*/ 0 w 25"/>
                <a:gd name="T31" fmla="*/ 0 h 12"/>
                <a:gd name="T32" fmla="*/ 0 w 25"/>
                <a:gd name="T33" fmla="*/ 0 h 12"/>
                <a:gd name="T34" fmla="*/ 0 w 25"/>
                <a:gd name="T35" fmla="*/ 0 h 12"/>
                <a:gd name="T36" fmla="*/ 0 w 25"/>
                <a:gd name="T37" fmla="*/ 0 h 12"/>
                <a:gd name="T38" fmla="*/ 0 w 25"/>
                <a:gd name="T39" fmla="*/ 0 h 12"/>
                <a:gd name="T40" fmla="*/ 0 w 25"/>
                <a:gd name="T41" fmla="*/ 0 h 12"/>
                <a:gd name="T42" fmla="*/ 0 w 25"/>
                <a:gd name="T43" fmla="*/ 0 h 12"/>
                <a:gd name="T44" fmla="*/ 0 w 25"/>
                <a:gd name="T45" fmla="*/ 0 h 12"/>
                <a:gd name="T46" fmla="*/ 0 w 25"/>
                <a:gd name="T47" fmla="*/ 0 h 12"/>
                <a:gd name="T48" fmla="*/ 0 w 25"/>
                <a:gd name="T49" fmla="*/ 0 h 12"/>
                <a:gd name="T50" fmla="*/ 0 w 25"/>
                <a:gd name="T51" fmla="*/ 0 h 12"/>
                <a:gd name="T52" fmla="*/ 0 w 25"/>
                <a:gd name="T53" fmla="*/ 0 h 12"/>
                <a:gd name="T54" fmla="*/ 0 w 25"/>
                <a:gd name="T55" fmla="*/ 0 h 12"/>
                <a:gd name="T56" fmla="*/ 0 w 25"/>
                <a:gd name="T57" fmla="*/ 0 h 12"/>
                <a:gd name="T58" fmla="*/ 0 w 25"/>
                <a:gd name="T59" fmla="*/ 0 h 12"/>
                <a:gd name="T60" fmla="*/ 0 w 25"/>
                <a:gd name="T61" fmla="*/ 0 h 12"/>
                <a:gd name="T62" fmla="*/ 0 w 25"/>
                <a:gd name="T63" fmla="*/ 0 h 12"/>
                <a:gd name="T64" fmla="*/ 0 w 25"/>
                <a:gd name="T65" fmla="*/ 0 h 12"/>
                <a:gd name="T66" fmla="*/ 0 w 25"/>
                <a:gd name="T67" fmla="*/ 0 h 12"/>
                <a:gd name="T68" fmla="*/ 0 w 25"/>
                <a:gd name="T69" fmla="*/ 0 h 12"/>
                <a:gd name="T70" fmla="*/ 0 w 25"/>
                <a:gd name="T71" fmla="*/ 0 h 12"/>
                <a:gd name="T72" fmla="*/ 0 w 25"/>
                <a:gd name="T73" fmla="*/ 0 h 12"/>
                <a:gd name="T74" fmla="*/ 0 w 25"/>
                <a:gd name="T75" fmla="*/ 0 h 12"/>
                <a:gd name="T76" fmla="*/ 0 w 25"/>
                <a:gd name="T77" fmla="*/ 0 h 12"/>
                <a:gd name="T78" fmla="*/ 0 w 25"/>
                <a:gd name="T79" fmla="*/ 0 h 12"/>
                <a:gd name="T80" fmla="*/ 0 w 25"/>
                <a:gd name="T81" fmla="*/ 0 h 12"/>
                <a:gd name="T82" fmla="*/ 0 w 25"/>
                <a:gd name="T83" fmla="*/ 0 h 12"/>
                <a:gd name="T84" fmla="*/ 0 w 25"/>
                <a:gd name="T85" fmla="*/ 0 h 12"/>
                <a:gd name="T86" fmla="*/ 0 w 25"/>
                <a:gd name="T87" fmla="*/ 0 h 12"/>
                <a:gd name="T88" fmla="*/ 0 w 25"/>
                <a:gd name="T89" fmla="*/ 0 h 12"/>
                <a:gd name="T90" fmla="*/ 0 w 25"/>
                <a:gd name="T91" fmla="*/ 0 h 12"/>
                <a:gd name="T92" fmla="*/ 0 w 25"/>
                <a:gd name="T93" fmla="*/ 0 h 12"/>
                <a:gd name="T94" fmla="*/ 0 w 25"/>
                <a:gd name="T95" fmla="*/ 0 h 12"/>
                <a:gd name="T96" fmla="*/ 0 w 25"/>
                <a:gd name="T97" fmla="*/ 0 h 12"/>
                <a:gd name="T98" fmla="*/ 0 w 25"/>
                <a:gd name="T99" fmla="*/ 0 h 12"/>
                <a:gd name="T100" fmla="*/ 0 w 25"/>
                <a:gd name="T101" fmla="*/ 0 h 12"/>
                <a:gd name="T102" fmla="*/ 0 w 25"/>
                <a:gd name="T103" fmla="*/ 0 h 12"/>
                <a:gd name="T104" fmla="*/ 0 w 25"/>
                <a:gd name="T105" fmla="*/ 0 h 12"/>
                <a:gd name="T106" fmla="*/ 0 w 25"/>
                <a:gd name="T107" fmla="*/ 0 h 12"/>
                <a:gd name="T108" fmla="*/ 0 w 25"/>
                <a:gd name="T109" fmla="*/ 0 h 12"/>
                <a:gd name="T110" fmla="*/ 0 w 25"/>
                <a:gd name="T111" fmla="*/ 0 h 12"/>
                <a:gd name="T112" fmla="*/ 0 w 25"/>
                <a:gd name="T113" fmla="*/ 0 h 12"/>
                <a:gd name="T114" fmla="*/ 0 w 25"/>
                <a:gd name="T115" fmla="*/ 0 h 12"/>
                <a:gd name="T116" fmla="*/ 0 w 25"/>
                <a:gd name="T117" fmla="*/ 0 h 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12"/>
                <a:gd name="T179" fmla="*/ 25 w 25"/>
                <a:gd name="T180" fmla="*/ 12 h 1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12">
                  <a:moveTo>
                    <a:pt x="18" y="0"/>
                  </a:moveTo>
                  <a:lnTo>
                    <a:pt x="15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0" name="Freeform 2089"/>
            <p:cNvSpPr>
              <a:spLocks/>
            </p:cNvSpPr>
            <p:nvPr/>
          </p:nvSpPr>
          <p:spPr bwMode="auto">
            <a:xfrm>
              <a:off x="3431" y="1136"/>
              <a:ext cx="8" cy="4"/>
            </a:xfrm>
            <a:custGeom>
              <a:avLst/>
              <a:gdLst>
                <a:gd name="T0" fmla="*/ 0 w 25"/>
                <a:gd name="T1" fmla="*/ 0 h 12"/>
                <a:gd name="T2" fmla="*/ 0 w 25"/>
                <a:gd name="T3" fmla="*/ 0 h 12"/>
                <a:gd name="T4" fmla="*/ 0 w 25"/>
                <a:gd name="T5" fmla="*/ 0 h 12"/>
                <a:gd name="T6" fmla="*/ 0 w 25"/>
                <a:gd name="T7" fmla="*/ 0 h 12"/>
                <a:gd name="T8" fmla="*/ 0 w 25"/>
                <a:gd name="T9" fmla="*/ 0 h 12"/>
                <a:gd name="T10" fmla="*/ 0 w 25"/>
                <a:gd name="T11" fmla="*/ 0 h 12"/>
                <a:gd name="T12" fmla="*/ 0 w 25"/>
                <a:gd name="T13" fmla="*/ 0 h 12"/>
                <a:gd name="T14" fmla="*/ 0 w 25"/>
                <a:gd name="T15" fmla="*/ 0 h 12"/>
                <a:gd name="T16" fmla="*/ 0 w 25"/>
                <a:gd name="T17" fmla="*/ 0 h 12"/>
                <a:gd name="T18" fmla="*/ 0 w 25"/>
                <a:gd name="T19" fmla="*/ 0 h 12"/>
                <a:gd name="T20" fmla="*/ 0 w 25"/>
                <a:gd name="T21" fmla="*/ 0 h 12"/>
                <a:gd name="T22" fmla="*/ 0 w 25"/>
                <a:gd name="T23" fmla="*/ 0 h 12"/>
                <a:gd name="T24" fmla="*/ 0 w 25"/>
                <a:gd name="T25" fmla="*/ 0 h 12"/>
                <a:gd name="T26" fmla="*/ 0 w 25"/>
                <a:gd name="T27" fmla="*/ 0 h 12"/>
                <a:gd name="T28" fmla="*/ 0 w 25"/>
                <a:gd name="T29" fmla="*/ 0 h 12"/>
                <a:gd name="T30" fmla="*/ 0 w 25"/>
                <a:gd name="T31" fmla="*/ 0 h 12"/>
                <a:gd name="T32" fmla="*/ 0 w 25"/>
                <a:gd name="T33" fmla="*/ 0 h 12"/>
                <a:gd name="T34" fmla="*/ 0 w 25"/>
                <a:gd name="T35" fmla="*/ 0 h 12"/>
                <a:gd name="T36" fmla="*/ 0 w 25"/>
                <a:gd name="T37" fmla="*/ 0 h 12"/>
                <a:gd name="T38" fmla="*/ 0 w 25"/>
                <a:gd name="T39" fmla="*/ 0 h 12"/>
                <a:gd name="T40" fmla="*/ 0 w 25"/>
                <a:gd name="T41" fmla="*/ 0 h 12"/>
                <a:gd name="T42" fmla="*/ 0 w 25"/>
                <a:gd name="T43" fmla="*/ 0 h 12"/>
                <a:gd name="T44" fmla="*/ 0 w 25"/>
                <a:gd name="T45" fmla="*/ 0 h 12"/>
                <a:gd name="T46" fmla="*/ 0 w 25"/>
                <a:gd name="T47" fmla="*/ 0 h 12"/>
                <a:gd name="T48" fmla="*/ 0 w 25"/>
                <a:gd name="T49" fmla="*/ 0 h 12"/>
                <a:gd name="T50" fmla="*/ 0 w 25"/>
                <a:gd name="T51" fmla="*/ 0 h 12"/>
                <a:gd name="T52" fmla="*/ 0 w 25"/>
                <a:gd name="T53" fmla="*/ 0 h 12"/>
                <a:gd name="T54" fmla="*/ 0 w 25"/>
                <a:gd name="T55" fmla="*/ 0 h 12"/>
                <a:gd name="T56" fmla="*/ 0 w 25"/>
                <a:gd name="T57" fmla="*/ 0 h 12"/>
                <a:gd name="T58" fmla="*/ 0 w 25"/>
                <a:gd name="T59" fmla="*/ 0 h 12"/>
                <a:gd name="T60" fmla="*/ 0 w 25"/>
                <a:gd name="T61" fmla="*/ 0 h 12"/>
                <a:gd name="T62" fmla="*/ 0 w 25"/>
                <a:gd name="T63" fmla="*/ 0 h 12"/>
                <a:gd name="T64" fmla="*/ 0 w 25"/>
                <a:gd name="T65" fmla="*/ 0 h 12"/>
                <a:gd name="T66" fmla="*/ 0 w 25"/>
                <a:gd name="T67" fmla="*/ 0 h 12"/>
                <a:gd name="T68" fmla="*/ 0 w 25"/>
                <a:gd name="T69" fmla="*/ 0 h 12"/>
                <a:gd name="T70" fmla="*/ 0 w 25"/>
                <a:gd name="T71" fmla="*/ 0 h 12"/>
                <a:gd name="T72" fmla="*/ 0 w 25"/>
                <a:gd name="T73" fmla="*/ 0 h 12"/>
                <a:gd name="T74" fmla="*/ 0 w 25"/>
                <a:gd name="T75" fmla="*/ 0 h 12"/>
                <a:gd name="T76" fmla="*/ 0 w 25"/>
                <a:gd name="T77" fmla="*/ 0 h 12"/>
                <a:gd name="T78" fmla="*/ 0 w 25"/>
                <a:gd name="T79" fmla="*/ 0 h 12"/>
                <a:gd name="T80" fmla="*/ 0 w 25"/>
                <a:gd name="T81" fmla="*/ 0 h 12"/>
                <a:gd name="T82" fmla="*/ 0 w 25"/>
                <a:gd name="T83" fmla="*/ 0 h 12"/>
                <a:gd name="T84" fmla="*/ 0 w 25"/>
                <a:gd name="T85" fmla="*/ 0 h 12"/>
                <a:gd name="T86" fmla="*/ 0 w 25"/>
                <a:gd name="T87" fmla="*/ 0 h 12"/>
                <a:gd name="T88" fmla="*/ 0 w 25"/>
                <a:gd name="T89" fmla="*/ 0 h 12"/>
                <a:gd name="T90" fmla="*/ 0 w 25"/>
                <a:gd name="T91" fmla="*/ 0 h 12"/>
                <a:gd name="T92" fmla="*/ 0 w 25"/>
                <a:gd name="T93" fmla="*/ 0 h 12"/>
                <a:gd name="T94" fmla="*/ 0 w 25"/>
                <a:gd name="T95" fmla="*/ 0 h 12"/>
                <a:gd name="T96" fmla="*/ 0 w 25"/>
                <a:gd name="T97" fmla="*/ 0 h 12"/>
                <a:gd name="T98" fmla="*/ 0 w 25"/>
                <a:gd name="T99" fmla="*/ 0 h 12"/>
                <a:gd name="T100" fmla="*/ 0 w 25"/>
                <a:gd name="T101" fmla="*/ 0 h 12"/>
                <a:gd name="T102" fmla="*/ 0 w 25"/>
                <a:gd name="T103" fmla="*/ 0 h 12"/>
                <a:gd name="T104" fmla="*/ 0 w 25"/>
                <a:gd name="T105" fmla="*/ 0 h 12"/>
                <a:gd name="T106" fmla="*/ 0 w 25"/>
                <a:gd name="T107" fmla="*/ 0 h 12"/>
                <a:gd name="T108" fmla="*/ 0 w 25"/>
                <a:gd name="T109" fmla="*/ 0 h 12"/>
                <a:gd name="T110" fmla="*/ 0 w 25"/>
                <a:gd name="T111" fmla="*/ 0 h 12"/>
                <a:gd name="T112" fmla="*/ 0 w 25"/>
                <a:gd name="T113" fmla="*/ 0 h 12"/>
                <a:gd name="T114" fmla="*/ 0 w 25"/>
                <a:gd name="T115" fmla="*/ 0 h 12"/>
                <a:gd name="T116" fmla="*/ 0 w 25"/>
                <a:gd name="T117" fmla="*/ 0 h 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"/>
                <a:gd name="T178" fmla="*/ 0 h 12"/>
                <a:gd name="T179" fmla="*/ 25 w 25"/>
                <a:gd name="T180" fmla="*/ 12 h 1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" h="12">
                  <a:moveTo>
                    <a:pt x="18" y="0"/>
                  </a:moveTo>
                  <a:lnTo>
                    <a:pt x="15" y="3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19" y="1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1" name="Freeform 2090"/>
            <p:cNvSpPr>
              <a:spLocks/>
            </p:cNvSpPr>
            <p:nvPr/>
          </p:nvSpPr>
          <p:spPr bwMode="auto">
            <a:xfrm>
              <a:off x="3431" y="1131"/>
              <a:ext cx="2" cy="2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0 h 6"/>
                <a:gd name="T4" fmla="*/ 0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0 h 6"/>
                <a:gd name="T12" fmla="*/ 0 w 8"/>
                <a:gd name="T13" fmla="*/ 0 h 6"/>
                <a:gd name="T14" fmla="*/ 0 w 8"/>
                <a:gd name="T15" fmla="*/ 0 h 6"/>
                <a:gd name="T16" fmla="*/ 0 w 8"/>
                <a:gd name="T17" fmla="*/ 0 h 6"/>
                <a:gd name="T18" fmla="*/ 0 w 8"/>
                <a:gd name="T19" fmla="*/ 0 h 6"/>
                <a:gd name="T20" fmla="*/ 0 w 8"/>
                <a:gd name="T21" fmla="*/ 0 h 6"/>
                <a:gd name="T22" fmla="*/ 0 w 8"/>
                <a:gd name="T23" fmla="*/ 0 h 6"/>
                <a:gd name="T24" fmla="*/ 0 w 8"/>
                <a:gd name="T25" fmla="*/ 0 h 6"/>
                <a:gd name="T26" fmla="*/ 0 w 8"/>
                <a:gd name="T27" fmla="*/ 0 h 6"/>
                <a:gd name="T28" fmla="*/ 0 w 8"/>
                <a:gd name="T29" fmla="*/ 0 h 6"/>
                <a:gd name="T30" fmla="*/ 0 w 8"/>
                <a:gd name="T31" fmla="*/ 0 h 6"/>
                <a:gd name="T32" fmla="*/ 0 w 8"/>
                <a:gd name="T33" fmla="*/ 0 h 6"/>
                <a:gd name="T34" fmla="*/ 0 w 8"/>
                <a:gd name="T35" fmla="*/ 0 h 6"/>
                <a:gd name="T36" fmla="*/ 0 w 8"/>
                <a:gd name="T37" fmla="*/ 0 h 6"/>
                <a:gd name="T38" fmla="*/ 0 w 8"/>
                <a:gd name="T39" fmla="*/ 0 h 6"/>
                <a:gd name="T40" fmla="*/ 0 w 8"/>
                <a:gd name="T41" fmla="*/ 0 h 6"/>
                <a:gd name="T42" fmla="*/ 0 w 8"/>
                <a:gd name="T43" fmla="*/ 0 h 6"/>
                <a:gd name="T44" fmla="*/ 0 w 8"/>
                <a:gd name="T45" fmla="*/ 0 h 6"/>
                <a:gd name="T46" fmla="*/ 0 w 8"/>
                <a:gd name="T47" fmla="*/ 0 h 6"/>
                <a:gd name="T48" fmla="*/ 0 w 8"/>
                <a:gd name="T49" fmla="*/ 0 h 6"/>
                <a:gd name="T50" fmla="*/ 0 w 8"/>
                <a:gd name="T51" fmla="*/ 0 h 6"/>
                <a:gd name="T52" fmla="*/ 0 w 8"/>
                <a:gd name="T53" fmla="*/ 0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"/>
                <a:gd name="T82" fmla="*/ 0 h 6"/>
                <a:gd name="T83" fmla="*/ 8 w 8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" h="6">
                  <a:moveTo>
                    <a:pt x="4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2" name="Freeform 2091"/>
            <p:cNvSpPr>
              <a:spLocks/>
            </p:cNvSpPr>
            <p:nvPr/>
          </p:nvSpPr>
          <p:spPr bwMode="auto">
            <a:xfrm>
              <a:off x="3431" y="1131"/>
              <a:ext cx="2" cy="2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0 h 6"/>
                <a:gd name="T4" fmla="*/ 0 w 8"/>
                <a:gd name="T5" fmla="*/ 0 h 6"/>
                <a:gd name="T6" fmla="*/ 0 w 8"/>
                <a:gd name="T7" fmla="*/ 0 h 6"/>
                <a:gd name="T8" fmla="*/ 0 w 8"/>
                <a:gd name="T9" fmla="*/ 0 h 6"/>
                <a:gd name="T10" fmla="*/ 0 w 8"/>
                <a:gd name="T11" fmla="*/ 0 h 6"/>
                <a:gd name="T12" fmla="*/ 0 w 8"/>
                <a:gd name="T13" fmla="*/ 0 h 6"/>
                <a:gd name="T14" fmla="*/ 0 w 8"/>
                <a:gd name="T15" fmla="*/ 0 h 6"/>
                <a:gd name="T16" fmla="*/ 0 w 8"/>
                <a:gd name="T17" fmla="*/ 0 h 6"/>
                <a:gd name="T18" fmla="*/ 0 w 8"/>
                <a:gd name="T19" fmla="*/ 0 h 6"/>
                <a:gd name="T20" fmla="*/ 0 w 8"/>
                <a:gd name="T21" fmla="*/ 0 h 6"/>
                <a:gd name="T22" fmla="*/ 0 w 8"/>
                <a:gd name="T23" fmla="*/ 0 h 6"/>
                <a:gd name="T24" fmla="*/ 0 w 8"/>
                <a:gd name="T25" fmla="*/ 0 h 6"/>
                <a:gd name="T26" fmla="*/ 0 w 8"/>
                <a:gd name="T27" fmla="*/ 0 h 6"/>
                <a:gd name="T28" fmla="*/ 0 w 8"/>
                <a:gd name="T29" fmla="*/ 0 h 6"/>
                <a:gd name="T30" fmla="*/ 0 w 8"/>
                <a:gd name="T31" fmla="*/ 0 h 6"/>
                <a:gd name="T32" fmla="*/ 0 w 8"/>
                <a:gd name="T33" fmla="*/ 0 h 6"/>
                <a:gd name="T34" fmla="*/ 0 w 8"/>
                <a:gd name="T35" fmla="*/ 0 h 6"/>
                <a:gd name="T36" fmla="*/ 0 w 8"/>
                <a:gd name="T37" fmla="*/ 0 h 6"/>
                <a:gd name="T38" fmla="*/ 0 w 8"/>
                <a:gd name="T39" fmla="*/ 0 h 6"/>
                <a:gd name="T40" fmla="*/ 0 w 8"/>
                <a:gd name="T41" fmla="*/ 0 h 6"/>
                <a:gd name="T42" fmla="*/ 0 w 8"/>
                <a:gd name="T43" fmla="*/ 0 h 6"/>
                <a:gd name="T44" fmla="*/ 0 w 8"/>
                <a:gd name="T45" fmla="*/ 0 h 6"/>
                <a:gd name="T46" fmla="*/ 0 w 8"/>
                <a:gd name="T47" fmla="*/ 0 h 6"/>
                <a:gd name="T48" fmla="*/ 0 w 8"/>
                <a:gd name="T49" fmla="*/ 0 h 6"/>
                <a:gd name="T50" fmla="*/ 0 w 8"/>
                <a:gd name="T51" fmla="*/ 0 h 6"/>
                <a:gd name="T52" fmla="*/ 0 w 8"/>
                <a:gd name="T53" fmla="*/ 0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"/>
                <a:gd name="T82" fmla="*/ 0 h 6"/>
                <a:gd name="T83" fmla="*/ 8 w 8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" h="6">
                  <a:moveTo>
                    <a:pt x="4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3" name="Freeform 2092"/>
            <p:cNvSpPr>
              <a:spLocks/>
            </p:cNvSpPr>
            <p:nvPr/>
          </p:nvSpPr>
          <p:spPr bwMode="auto">
            <a:xfrm>
              <a:off x="3416" y="1087"/>
              <a:ext cx="65" cy="28"/>
            </a:xfrm>
            <a:custGeom>
              <a:avLst/>
              <a:gdLst>
                <a:gd name="T0" fmla="*/ 0 w 197"/>
                <a:gd name="T1" fmla="*/ 0 h 85"/>
                <a:gd name="T2" fmla="*/ 0 w 197"/>
                <a:gd name="T3" fmla="*/ 0 h 85"/>
                <a:gd name="T4" fmla="*/ 0 w 197"/>
                <a:gd name="T5" fmla="*/ 0 h 85"/>
                <a:gd name="T6" fmla="*/ 0 w 197"/>
                <a:gd name="T7" fmla="*/ 0 h 85"/>
                <a:gd name="T8" fmla="*/ 0 w 197"/>
                <a:gd name="T9" fmla="*/ 0 h 85"/>
                <a:gd name="T10" fmla="*/ 0 w 197"/>
                <a:gd name="T11" fmla="*/ 0 h 85"/>
                <a:gd name="T12" fmla="*/ 0 w 197"/>
                <a:gd name="T13" fmla="*/ 0 h 85"/>
                <a:gd name="T14" fmla="*/ 0 w 197"/>
                <a:gd name="T15" fmla="*/ 0 h 85"/>
                <a:gd name="T16" fmla="*/ 0 w 197"/>
                <a:gd name="T17" fmla="*/ 0 h 85"/>
                <a:gd name="T18" fmla="*/ 0 w 197"/>
                <a:gd name="T19" fmla="*/ 0 h 85"/>
                <a:gd name="T20" fmla="*/ 0 w 197"/>
                <a:gd name="T21" fmla="*/ 0 h 85"/>
                <a:gd name="T22" fmla="*/ 0 w 197"/>
                <a:gd name="T23" fmla="*/ 0 h 85"/>
                <a:gd name="T24" fmla="*/ 0 w 197"/>
                <a:gd name="T25" fmla="*/ 0 h 85"/>
                <a:gd name="T26" fmla="*/ 0 w 197"/>
                <a:gd name="T27" fmla="*/ 0 h 85"/>
                <a:gd name="T28" fmla="*/ 0 w 197"/>
                <a:gd name="T29" fmla="*/ 0 h 85"/>
                <a:gd name="T30" fmla="*/ 0 w 197"/>
                <a:gd name="T31" fmla="*/ 0 h 85"/>
                <a:gd name="T32" fmla="*/ 0 w 197"/>
                <a:gd name="T33" fmla="*/ 0 h 85"/>
                <a:gd name="T34" fmla="*/ 0 w 197"/>
                <a:gd name="T35" fmla="*/ 0 h 85"/>
                <a:gd name="T36" fmla="*/ 0 w 197"/>
                <a:gd name="T37" fmla="*/ 0 h 85"/>
                <a:gd name="T38" fmla="*/ 0 w 197"/>
                <a:gd name="T39" fmla="*/ 0 h 85"/>
                <a:gd name="T40" fmla="*/ 0 w 197"/>
                <a:gd name="T41" fmla="*/ 0 h 85"/>
                <a:gd name="T42" fmla="*/ 0 w 197"/>
                <a:gd name="T43" fmla="*/ 0 h 85"/>
                <a:gd name="T44" fmla="*/ 0 w 197"/>
                <a:gd name="T45" fmla="*/ 0 h 85"/>
                <a:gd name="T46" fmla="*/ 0 w 197"/>
                <a:gd name="T47" fmla="*/ 0 h 85"/>
                <a:gd name="T48" fmla="*/ 0 w 197"/>
                <a:gd name="T49" fmla="*/ 0 h 85"/>
                <a:gd name="T50" fmla="*/ 0 w 197"/>
                <a:gd name="T51" fmla="*/ 0 h 85"/>
                <a:gd name="T52" fmla="*/ 0 w 197"/>
                <a:gd name="T53" fmla="*/ 0 h 85"/>
                <a:gd name="T54" fmla="*/ 0 w 197"/>
                <a:gd name="T55" fmla="*/ 0 h 85"/>
                <a:gd name="T56" fmla="*/ 0 w 197"/>
                <a:gd name="T57" fmla="*/ 0 h 85"/>
                <a:gd name="T58" fmla="*/ 0 w 197"/>
                <a:gd name="T59" fmla="*/ 0 h 85"/>
                <a:gd name="T60" fmla="*/ 0 w 197"/>
                <a:gd name="T61" fmla="*/ 0 h 85"/>
                <a:gd name="T62" fmla="*/ 0 w 197"/>
                <a:gd name="T63" fmla="*/ 0 h 85"/>
                <a:gd name="T64" fmla="*/ 0 w 197"/>
                <a:gd name="T65" fmla="*/ 0 h 85"/>
                <a:gd name="T66" fmla="*/ 0 w 197"/>
                <a:gd name="T67" fmla="*/ 0 h 85"/>
                <a:gd name="T68" fmla="*/ 0 w 197"/>
                <a:gd name="T69" fmla="*/ 0 h 85"/>
                <a:gd name="T70" fmla="*/ 0 w 197"/>
                <a:gd name="T71" fmla="*/ 0 h 85"/>
                <a:gd name="T72" fmla="*/ 0 w 197"/>
                <a:gd name="T73" fmla="*/ 0 h 85"/>
                <a:gd name="T74" fmla="*/ 0 w 197"/>
                <a:gd name="T75" fmla="*/ 0 h 85"/>
                <a:gd name="T76" fmla="*/ 0 w 197"/>
                <a:gd name="T77" fmla="*/ 0 h 85"/>
                <a:gd name="T78" fmla="*/ 0 w 197"/>
                <a:gd name="T79" fmla="*/ 0 h 85"/>
                <a:gd name="T80" fmla="*/ 0 w 197"/>
                <a:gd name="T81" fmla="*/ 0 h 85"/>
                <a:gd name="T82" fmla="*/ 0 w 197"/>
                <a:gd name="T83" fmla="*/ 0 h 85"/>
                <a:gd name="T84" fmla="*/ 0 w 197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85"/>
                <a:gd name="T131" fmla="*/ 197 w 197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85">
                  <a:moveTo>
                    <a:pt x="36" y="21"/>
                  </a:moveTo>
                  <a:lnTo>
                    <a:pt x="33" y="25"/>
                  </a:lnTo>
                  <a:lnTo>
                    <a:pt x="31" y="27"/>
                  </a:lnTo>
                  <a:lnTo>
                    <a:pt x="27" y="31"/>
                  </a:lnTo>
                  <a:lnTo>
                    <a:pt x="22" y="33"/>
                  </a:lnTo>
                  <a:lnTo>
                    <a:pt x="12" y="38"/>
                  </a:lnTo>
                  <a:lnTo>
                    <a:pt x="5" y="42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1" y="63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10" y="73"/>
                  </a:lnTo>
                  <a:lnTo>
                    <a:pt x="17" y="75"/>
                  </a:lnTo>
                  <a:lnTo>
                    <a:pt x="26" y="77"/>
                  </a:lnTo>
                  <a:lnTo>
                    <a:pt x="33" y="77"/>
                  </a:lnTo>
                  <a:lnTo>
                    <a:pt x="45" y="73"/>
                  </a:lnTo>
                  <a:lnTo>
                    <a:pt x="56" y="66"/>
                  </a:lnTo>
                  <a:lnTo>
                    <a:pt x="59" y="70"/>
                  </a:lnTo>
                  <a:lnTo>
                    <a:pt x="63" y="75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6" y="82"/>
                  </a:lnTo>
                  <a:lnTo>
                    <a:pt x="81" y="81"/>
                  </a:lnTo>
                  <a:lnTo>
                    <a:pt x="83" y="80"/>
                  </a:lnTo>
                  <a:lnTo>
                    <a:pt x="86" y="79"/>
                  </a:lnTo>
                  <a:lnTo>
                    <a:pt x="90" y="75"/>
                  </a:lnTo>
                  <a:lnTo>
                    <a:pt x="94" y="71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4" y="65"/>
                  </a:lnTo>
                  <a:lnTo>
                    <a:pt x="108" y="62"/>
                  </a:lnTo>
                  <a:lnTo>
                    <a:pt x="113" y="60"/>
                  </a:lnTo>
                  <a:lnTo>
                    <a:pt x="118" y="60"/>
                  </a:lnTo>
                  <a:lnTo>
                    <a:pt x="121" y="62"/>
                  </a:lnTo>
                  <a:lnTo>
                    <a:pt x="124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9"/>
                  </a:lnTo>
                  <a:lnTo>
                    <a:pt x="129" y="73"/>
                  </a:lnTo>
                  <a:lnTo>
                    <a:pt x="130" y="75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2" y="81"/>
                  </a:lnTo>
                  <a:lnTo>
                    <a:pt x="135" y="82"/>
                  </a:lnTo>
                  <a:lnTo>
                    <a:pt x="138" y="84"/>
                  </a:lnTo>
                  <a:lnTo>
                    <a:pt x="145" y="85"/>
                  </a:lnTo>
                  <a:lnTo>
                    <a:pt x="149" y="85"/>
                  </a:lnTo>
                  <a:lnTo>
                    <a:pt x="159" y="79"/>
                  </a:lnTo>
                  <a:lnTo>
                    <a:pt x="170" y="73"/>
                  </a:lnTo>
                  <a:lnTo>
                    <a:pt x="175" y="73"/>
                  </a:lnTo>
                  <a:lnTo>
                    <a:pt x="180" y="71"/>
                  </a:lnTo>
                  <a:lnTo>
                    <a:pt x="183" y="69"/>
                  </a:lnTo>
                  <a:lnTo>
                    <a:pt x="184" y="65"/>
                  </a:lnTo>
                  <a:lnTo>
                    <a:pt x="184" y="63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6" y="60"/>
                  </a:lnTo>
                  <a:lnTo>
                    <a:pt x="192" y="58"/>
                  </a:lnTo>
                  <a:lnTo>
                    <a:pt x="196" y="53"/>
                  </a:lnTo>
                  <a:lnTo>
                    <a:pt x="197" y="49"/>
                  </a:lnTo>
                  <a:lnTo>
                    <a:pt x="197" y="46"/>
                  </a:lnTo>
                  <a:lnTo>
                    <a:pt x="191" y="40"/>
                  </a:lnTo>
                  <a:lnTo>
                    <a:pt x="186" y="36"/>
                  </a:lnTo>
                  <a:lnTo>
                    <a:pt x="183" y="33"/>
                  </a:lnTo>
                  <a:lnTo>
                    <a:pt x="179" y="31"/>
                  </a:lnTo>
                  <a:lnTo>
                    <a:pt x="174" y="31"/>
                  </a:lnTo>
                  <a:lnTo>
                    <a:pt x="168" y="31"/>
                  </a:lnTo>
                  <a:lnTo>
                    <a:pt x="164" y="33"/>
                  </a:lnTo>
                  <a:lnTo>
                    <a:pt x="158" y="36"/>
                  </a:lnTo>
                  <a:lnTo>
                    <a:pt x="152" y="37"/>
                  </a:lnTo>
                  <a:lnTo>
                    <a:pt x="145" y="38"/>
                  </a:lnTo>
                  <a:lnTo>
                    <a:pt x="130" y="38"/>
                  </a:lnTo>
                  <a:lnTo>
                    <a:pt x="120" y="37"/>
                  </a:lnTo>
                  <a:lnTo>
                    <a:pt x="113" y="30"/>
                  </a:lnTo>
                  <a:lnTo>
                    <a:pt x="102" y="17"/>
                  </a:lnTo>
                  <a:lnTo>
                    <a:pt x="97" y="11"/>
                  </a:lnTo>
                  <a:lnTo>
                    <a:pt x="92" y="5"/>
                  </a:lnTo>
                  <a:lnTo>
                    <a:pt x="87" y="2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59" y="11"/>
                  </a:lnTo>
                  <a:lnTo>
                    <a:pt x="48" y="15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4" name="Freeform 2093"/>
            <p:cNvSpPr>
              <a:spLocks/>
            </p:cNvSpPr>
            <p:nvPr/>
          </p:nvSpPr>
          <p:spPr bwMode="auto">
            <a:xfrm>
              <a:off x="3416" y="1087"/>
              <a:ext cx="65" cy="28"/>
            </a:xfrm>
            <a:custGeom>
              <a:avLst/>
              <a:gdLst>
                <a:gd name="T0" fmla="*/ 0 w 197"/>
                <a:gd name="T1" fmla="*/ 0 h 85"/>
                <a:gd name="T2" fmla="*/ 0 w 197"/>
                <a:gd name="T3" fmla="*/ 0 h 85"/>
                <a:gd name="T4" fmla="*/ 0 w 197"/>
                <a:gd name="T5" fmla="*/ 0 h 85"/>
                <a:gd name="T6" fmla="*/ 0 w 197"/>
                <a:gd name="T7" fmla="*/ 0 h 85"/>
                <a:gd name="T8" fmla="*/ 0 w 197"/>
                <a:gd name="T9" fmla="*/ 0 h 85"/>
                <a:gd name="T10" fmla="*/ 0 w 197"/>
                <a:gd name="T11" fmla="*/ 0 h 85"/>
                <a:gd name="T12" fmla="*/ 0 w 197"/>
                <a:gd name="T13" fmla="*/ 0 h 85"/>
                <a:gd name="T14" fmla="*/ 0 w 197"/>
                <a:gd name="T15" fmla="*/ 0 h 85"/>
                <a:gd name="T16" fmla="*/ 0 w 197"/>
                <a:gd name="T17" fmla="*/ 0 h 85"/>
                <a:gd name="T18" fmla="*/ 0 w 197"/>
                <a:gd name="T19" fmla="*/ 0 h 85"/>
                <a:gd name="T20" fmla="*/ 0 w 197"/>
                <a:gd name="T21" fmla="*/ 0 h 85"/>
                <a:gd name="T22" fmla="*/ 0 w 197"/>
                <a:gd name="T23" fmla="*/ 0 h 85"/>
                <a:gd name="T24" fmla="*/ 0 w 197"/>
                <a:gd name="T25" fmla="*/ 0 h 85"/>
                <a:gd name="T26" fmla="*/ 0 w 197"/>
                <a:gd name="T27" fmla="*/ 0 h 85"/>
                <a:gd name="T28" fmla="*/ 0 w 197"/>
                <a:gd name="T29" fmla="*/ 0 h 85"/>
                <a:gd name="T30" fmla="*/ 0 w 197"/>
                <a:gd name="T31" fmla="*/ 0 h 85"/>
                <a:gd name="T32" fmla="*/ 0 w 197"/>
                <a:gd name="T33" fmla="*/ 0 h 85"/>
                <a:gd name="T34" fmla="*/ 0 w 197"/>
                <a:gd name="T35" fmla="*/ 0 h 85"/>
                <a:gd name="T36" fmla="*/ 0 w 197"/>
                <a:gd name="T37" fmla="*/ 0 h 85"/>
                <a:gd name="T38" fmla="*/ 0 w 197"/>
                <a:gd name="T39" fmla="*/ 0 h 85"/>
                <a:gd name="T40" fmla="*/ 0 w 197"/>
                <a:gd name="T41" fmla="*/ 0 h 85"/>
                <a:gd name="T42" fmla="*/ 0 w 197"/>
                <a:gd name="T43" fmla="*/ 0 h 85"/>
                <a:gd name="T44" fmla="*/ 0 w 197"/>
                <a:gd name="T45" fmla="*/ 0 h 85"/>
                <a:gd name="T46" fmla="*/ 0 w 197"/>
                <a:gd name="T47" fmla="*/ 0 h 85"/>
                <a:gd name="T48" fmla="*/ 0 w 197"/>
                <a:gd name="T49" fmla="*/ 0 h 85"/>
                <a:gd name="T50" fmla="*/ 0 w 197"/>
                <a:gd name="T51" fmla="*/ 0 h 85"/>
                <a:gd name="T52" fmla="*/ 0 w 197"/>
                <a:gd name="T53" fmla="*/ 0 h 85"/>
                <a:gd name="T54" fmla="*/ 0 w 197"/>
                <a:gd name="T55" fmla="*/ 0 h 85"/>
                <a:gd name="T56" fmla="*/ 0 w 197"/>
                <a:gd name="T57" fmla="*/ 0 h 85"/>
                <a:gd name="T58" fmla="*/ 0 w 197"/>
                <a:gd name="T59" fmla="*/ 0 h 85"/>
                <a:gd name="T60" fmla="*/ 0 w 197"/>
                <a:gd name="T61" fmla="*/ 0 h 85"/>
                <a:gd name="T62" fmla="*/ 0 w 197"/>
                <a:gd name="T63" fmla="*/ 0 h 85"/>
                <a:gd name="T64" fmla="*/ 0 w 197"/>
                <a:gd name="T65" fmla="*/ 0 h 85"/>
                <a:gd name="T66" fmla="*/ 0 w 197"/>
                <a:gd name="T67" fmla="*/ 0 h 85"/>
                <a:gd name="T68" fmla="*/ 0 w 197"/>
                <a:gd name="T69" fmla="*/ 0 h 85"/>
                <a:gd name="T70" fmla="*/ 0 w 197"/>
                <a:gd name="T71" fmla="*/ 0 h 85"/>
                <a:gd name="T72" fmla="*/ 0 w 197"/>
                <a:gd name="T73" fmla="*/ 0 h 85"/>
                <a:gd name="T74" fmla="*/ 0 w 197"/>
                <a:gd name="T75" fmla="*/ 0 h 85"/>
                <a:gd name="T76" fmla="*/ 0 w 197"/>
                <a:gd name="T77" fmla="*/ 0 h 85"/>
                <a:gd name="T78" fmla="*/ 0 w 197"/>
                <a:gd name="T79" fmla="*/ 0 h 85"/>
                <a:gd name="T80" fmla="*/ 0 w 197"/>
                <a:gd name="T81" fmla="*/ 0 h 85"/>
                <a:gd name="T82" fmla="*/ 0 w 197"/>
                <a:gd name="T83" fmla="*/ 0 h 85"/>
                <a:gd name="T84" fmla="*/ 0 w 197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85"/>
                <a:gd name="T131" fmla="*/ 197 w 197"/>
                <a:gd name="T132" fmla="*/ 85 h 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85">
                  <a:moveTo>
                    <a:pt x="36" y="21"/>
                  </a:moveTo>
                  <a:lnTo>
                    <a:pt x="33" y="25"/>
                  </a:lnTo>
                  <a:lnTo>
                    <a:pt x="31" y="27"/>
                  </a:lnTo>
                  <a:lnTo>
                    <a:pt x="27" y="31"/>
                  </a:lnTo>
                  <a:lnTo>
                    <a:pt x="22" y="33"/>
                  </a:lnTo>
                  <a:lnTo>
                    <a:pt x="12" y="38"/>
                  </a:lnTo>
                  <a:lnTo>
                    <a:pt x="5" y="42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8"/>
                  </a:lnTo>
                  <a:lnTo>
                    <a:pt x="1" y="63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10" y="73"/>
                  </a:lnTo>
                  <a:lnTo>
                    <a:pt x="17" y="75"/>
                  </a:lnTo>
                  <a:lnTo>
                    <a:pt x="26" y="77"/>
                  </a:lnTo>
                  <a:lnTo>
                    <a:pt x="33" y="77"/>
                  </a:lnTo>
                  <a:lnTo>
                    <a:pt x="45" y="73"/>
                  </a:lnTo>
                  <a:lnTo>
                    <a:pt x="56" y="66"/>
                  </a:lnTo>
                  <a:lnTo>
                    <a:pt x="59" y="70"/>
                  </a:lnTo>
                  <a:lnTo>
                    <a:pt x="63" y="75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6" y="82"/>
                  </a:lnTo>
                  <a:lnTo>
                    <a:pt x="81" y="81"/>
                  </a:lnTo>
                  <a:lnTo>
                    <a:pt x="83" y="80"/>
                  </a:lnTo>
                  <a:lnTo>
                    <a:pt x="86" y="79"/>
                  </a:lnTo>
                  <a:lnTo>
                    <a:pt x="90" y="75"/>
                  </a:lnTo>
                  <a:lnTo>
                    <a:pt x="94" y="71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4" y="65"/>
                  </a:lnTo>
                  <a:lnTo>
                    <a:pt x="108" y="62"/>
                  </a:lnTo>
                  <a:lnTo>
                    <a:pt x="113" y="60"/>
                  </a:lnTo>
                  <a:lnTo>
                    <a:pt x="118" y="60"/>
                  </a:lnTo>
                  <a:lnTo>
                    <a:pt x="121" y="62"/>
                  </a:lnTo>
                  <a:lnTo>
                    <a:pt x="124" y="65"/>
                  </a:lnTo>
                  <a:lnTo>
                    <a:pt x="126" y="65"/>
                  </a:lnTo>
                  <a:lnTo>
                    <a:pt x="127" y="66"/>
                  </a:lnTo>
                  <a:lnTo>
                    <a:pt x="127" y="69"/>
                  </a:lnTo>
                  <a:lnTo>
                    <a:pt x="129" y="73"/>
                  </a:lnTo>
                  <a:lnTo>
                    <a:pt x="130" y="75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2" y="81"/>
                  </a:lnTo>
                  <a:lnTo>
                    <a:pt x="135" y="82"/>
                  </a:lnTo>
                  <a:lnTo>
                    <a:pt x="138" y="84"/>
                  </a:lnTo>
                  <a:lnTo>
                    <a:pt x="145" y="85"/>
                  </a:lnTo>
                  <a:lnTo>
                    <a:pt x="149" y="85"/>
                  </a:lnTo>
                  <a:lnTo>
                    <a:pt x="159" y="79"/>
                  </a:lnTo>
                  <a:lnTo>
                    <a:pt x="170" y="73"/>
                  </a:lnTo>
                  <a:lnTo>
                    <a:pt x="175" y="73"/>
                  </a:lnTo>
                  <a:lnTo>
                    <a:pt x="180" y="71"/>
                  </a:lnTo>
                  <a:lnTo>
                    <a:pt x="183" y="69"/>
                  </a:lnTo>
                  <a:lnTo>
                    <a:pt x="184" y="65"/>
                  </a:lnTo>
                  <a:lnTo>
                    <a:pt x="184" y="63"/>
                  </a:lnTo>
                  <a:lnTo>
                    <a:pt x="184" y="62"/>
                  </a:lnTo>
                  <a:lnTo>
                    <a:pt x="185" y="62"/>
                  </a:lnTo>
                  <a:lnTo>
                    <a:pt x="186" y="60"/>
                  </a:lnTo>
                  <a:lnTo>
                    <a:pt x="192" y="58"/>
                  </a:lnTo>
                  <a:lnTo>
                    <a:pt x="196" y="53"/>
                  </a:lnTo>
                  <a:lnTo>
                    <a:pt x="197" y="49"/>
                  </a:lnTo>
                  <a:lnTo>
                    <a:pt x="197" y="46"/>
                  </a:lnTo>
                  <a:lnTo>
                    <a:pt x="191" y="40"/>
                  </a:lnTo>
                  <a:lnTo>
                    <a:pt x="186" y="36"/>
                  </a:lnTo>
                  <a:lnTo>
                    <a:pt x="183" y="33"/>
                  </a:lnTo>
                  <a:lnTo>
                    <a:pt x="179" y="31"/>
                  </a:lnTo>
                  <a:lnTo>
                    <a:pt x="174" y="31"/>
                  </a:lnTo>
                  <a:lnTo>
                    <a:pt x="168" y="31"/>
                  </a:lnTo>
                  <a:lnTo>
                    <a:pt x="164" y="33"/>
                  </a:lnTo>
                  <a:lnTo>
                    <a:pt x="158" y="36"/>
                  </a:lnTo>
                  <a:lnTo>
                    <a:pt x="152" y="37"/>
                  </a:lnTo>
                  <a:lnTo>
                    <a:pt x="145" y="38"/>
                  </a:lnTo>
                  <a:lnTo>
                    <a:pt x="130" y="38"/>
                  </a:lnTo>
                  <a:lnTo>
                    <a:pt x="120" y="37"/>
                  </a:lnTo>
                  <a:lnTo>
                    <a:pt x="113" y="30"/>
                  </a:lnTo>
                  <a:lnTo>
                    <a:pt x="102" y="17"/>
                  </a:lnTo>
                  <a:lnTo>
                    <a:pt x="97" y="11"/>
                  </a:lnTo>
                  <a:lnTo>
                    <a:pt x="92" y="5"/>
                  </a:lnTo>
                  <a:lnTo>
                    <a:pt x="87" y="2"/>
                  </a:lnTo>
                  <a:lnTo>
                    <a:pt x="82" y="0"/>
                  </a:lnTo>
                  <a:lnTo>
                    <a:pt x="76" y="2"/>
                  </a:lnTo>
                  <a:lnTo>
                    <a:pt x="70" y="4"/>
                  </a:lnTo>
                  <a:lnTo>
                    <a:pt x="64" y="8"/>
                  </a:lnTo>
                  <a:lnTo>
                    <a:pt x="59" y="11"/>
                  </a:lnTo>
                  <a:lnTo>
                    <a:pt x="48" y="15"/>
                  </a:lnTo>
                  <a:lnTo>
                    <a:pt x="36" y="2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5" name="Freeform 2094"/>
            <p:cNvSpPr>
              <a:spLocks/>
            </p:cNvSpPr>
            <p:nvPr/>
          </p:nvSpPr>
          <p:spPr bwMode="auto">
            <a:xfrm>
              <a:off x="3478" y="1094"/>
              <a:ext cx="4" cy="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w 12"/>
                <a:gd name="T35" fmla="*/ 0 h 13"/>
                <a:gd name="T36" fmla="*/ 0 w 12"/>
                <a:gd name="T37" fmla="*/ 0 h 13"/>
                <a:gd name="T38" fmla="*/ 0 w 12"/>
                <a:gd name="T39" fmla="*/ 0 h 13"/>
                <a:gd name="T40" fmla="*/ 0 w 12"/>
                <a:gd name="T41" fmla="*/ 0 h 13"/>
                <a:gd name="T42" fmla="*/ 0 w 12"/>
                <a:gd name="T43" fmla="*/ 0 h 13"/>
                <a:gd name="T44" fmla="*/ 0 w 12"/>
                <a:gd name="T45" fmla="*/ 0 h 13"/>
                <a:gd name="T46" fmla="*/ 0 w 12"/>
                <a:gd name="T47" fmla="*/ 0 h 13"/>
                <a:gd name="T48" fmla="*/ 0 w 12"/>
                <a:gd name="T49" fmla="*/ 0 h 13"/>
                <a:gd name="T50" fmla="*/ 0 w 12"/>
                <a:gd name="T51" fmla="*/ 0 h 13"/>
                <a:gd name="T52" fmla="*/ 0 w 12"/>
                <a:gd name="T53" fmla="*/ 0 h 13"/>
                <a:gd name="T54" fmla="*/ 0 w 12"/>
                <a:gd name="T55" fmla="*/ 0 h 13"/>
                <a:gd name="T56" fmla="*/ 0 w 12"/>
                <a:gd name="T57" fmla="*/ 0 h 13"/>
                <a:gd name="T58" fmla="*/ 0 w 12"/>
                <a:gd name="T59" fmla="*/ 0 h 13"/>
                <a:gd name="T60" fmla="*/ 0 w 12"/>
                <a:gd name="T61" fmla="*/ 0 h 13"/>
                <a:gd name="T62" fmla="*/ 0 w 12"/>
                <a:gd name="T63" fmla="*/ 0 h 13"/>
                <a:gd name="T64" fmla="*/ 0 w 12"/>
                <a:gd name="T65" fmla="*/ 0 h 13"/>
                <a:gd name="T66" fmla="*/ 0 w 12"/>
                <a:gd name="T67" fmla="*/ 0 h 13"/>
                <a:gd name="T68" fmla="*/ 0 w 12"/>
                <a:gd name="T69" fmla="*/ 0 h 13"/>
                <a:gd name="T70" fmla="*/ 0 w 12"/>
                <a:gd name="T71" fmla="*/ 0 h 13"/>
                <a:gd name="T72" fmla="*/ 0 w 12"/>
                <a:gd name="T73" fmla="*/ 0 h 13"/>
                <a:gd name="T74" fmla="*/ 0 w 12"/>
                <a:gd name="T75" fmla="*/ 0 h 13"/>
                <a:gd name="T76" fmla="*/ 0 w 12"/>
                <a:gd name="T77" fmla="*/ 0 h 13"/>
                <a:gd name="T78" fmla="*/ 0 w 12"/>
                <a:gd name="T79" fmla="*/ 0 h 13"/>
                <a:gd name="T80" fmla="*/ 0 w 12"/>
                <a:gd name="T81" fmla="*/ 0 h 13"/>
                <a:gd name="T82" fmla="*/ 0 w 12"/>
                <a:gd name="T83" fmla="*/ 0 h 13"/>
                <a:gd name="T84" fmla="*/ 0 w 12"/>
                <a:gd name="T85" fmla="*/ 0 h 13"/>
                <a:gd name="T86" fmla="*/ 0 w 12"/>
                <a:gd name="T87" fmla="*/ 0 h 13"/>
                <a:gd name="T88" fmla="*/ 0 w 12"/>
                <a:gd name="T89" fmla="*/ 0 h 13"/>
                <a:gd name="T90" fmla="*/ 0 w 12"/>
                <a:gd name="T91" fmla="*/ 0 h 13"/>
                <a:gd name="T92" fmla="*/ 0 w 12"/>
                <a:gd name="T93" fmla="*/ 0 h 13"/>
                <a:gd name="T94" fmla="*/ 0 w 12"/>
                <a:gd name="T95" fmla="*/ 0 h 13"/>
                <a:gd name="T96" fmla="*/ 0 w 12"/>
                <a:gd name="T97" fmla="*/ 0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"/>
                <a:gd name="T148" fmla="*/ 0 h 13"/>
                <a:gd name="T149" fmla="*/ 12 w 12"/>
                <a:gd name="T150" fmla="*/ 13 h 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" h="1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6" name="Freeform 2095"/>
            <p:cNvSpPr>
              <a:spLocks/>
            </p:cNvSpPr>
            <p:nvPr/>
          </p:nvSpPr>
          <p:spPr bwMode="auto">
            <a:xfrm>
              <a:off x="3478" y="1094"/>
              <a:ext cx="4" cy="4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w 12"/>
                <a:gd name="T35" fmla="*/ 0 h 13"/>
                <a:gd name="T36" fmla="*/ 0 w 12"/>
                <a:gd name="T37" fmla="*/ 0 h 13"/>
                <a:gd name="T38" fmla="*/ 0 w 12"/>
                <a:gd name="T39" fmla="*/ 0 h 13"/>
                <a:gd name="T40" fmla="*/ 0 w 12"/>
                <a:gd name="T41" fmla="*/ 0 h 13"/>
                <a:gd name="T42" fmla="*/ 0 w 12"/>
                <a:gd name="T43" fmla="*/ 0 h 13"/>
                <a:gd name="T44" fmla="*/ 0 w 12"/>
                <a:gd name="T45" fmla="*/ 0 h 13"/>
                <a:gd name="T46" fmla="*/ 0 w 12"/>
                <a:gd name="T47" fmla="*/ 0 h 13"/>
                <a:gd name="T48" fmla="*/ 0 w 12"/>
                <a:gd name="T49" fmla="*/ 0 h 13"/>
                <a:gd name="T50" fmla="*/ 0 w 12"/>
                <a:gd name="T51" fmla="*/ 0 h 13"/>
                <a:gd name="T52" fmla="*/ 0 w 12"/>
                <a:gd name="T53" fmla="*/ 0 h 13"/>
                <a:gd name="T54" fmla="*/ 0 w 12"/>
                <a:gd name="T55" fmla="*/ 0 h 13"/>
                <a:gd name="T56" fmla="*/ 0 w 12"/>
                <a:gd name="T57" fmla="*/ 0 h 13"/>
                <a:gd name="T58" fmla="*/ 0 w 12"/>
                <a:gd name="T59" fmla="*/ 0 h 13"/>
                <a:gd name="T60" fmla="*/ 0 w 12"/>
                <a:gd name="T61" fmla="*/ 0 h 13"/>
                <a:gd name="T62" fmla="*/ 0 w 12"/>
                <a:gd name="T63" fmla="*/ 0 h 13"/>
                <a:gd name="T64" fmla="*/ 0 w 12"/>
                <a:gd name="T65" fmla="*/ 0 h 13"/>
                <a:gd name="T66" fmla="*/ 0 w 12"/>
                <a:gd name="T67" fmla="*/ 0 h 13"/>
                <a:gd name="T68" fmla="*/ 0 w 12"/>
                <a:gd name="T69" fmla="*/ 0 h 13"/>
                <a:gd name="T70" fmla="*/ 0 w 12"/>
                <a:gd name="T71" fmla="*/ 0 h 13"/>
                <a:gd name="T72" fmla="*/ 0 w 12"/>
                <a:gd name="T73" fmla="*/ 0 h 13"/>
                <a:gd name="T74" fmla="*/ 0 w 12"/>
                <a:gd name="T75" fmla="*/ 0 h 13"/>
                <a:gd name="T76" fmla="*/ 0 w 12"/>
                <a:gd name="T77" fmla="*/ 0 h 13"/>
                <a:gd name="T78" fmla="*/ 0 w 12"/>
                <a:gd name="T79" fmla="*/ 0 h 13"/>
                <a:gd name="T80" fmla="*/ 0 w 12"/>
                <a:gd name="T81" fmla="*/ 0 h 13"/>
                <a:gd name="T82" fmla="*/ 0 w 12"/>
                <a:gd name="T83" fmla="*/ 0 h 13"/>
                <a:gd name="T84" fmla="*/ 0 w 12"/>
                <a:gd name="T85" fmla="*/ 0 h 13"/>
                <a:gd name="T86" fmla="*/ 0 w 12"/>
                <a:gd name="T87" fmla="*/ 0 h 13"/>
                <a:gd name="T88" fmla="*/ 0 w 12"/>
                <a:gd name="T89" fmla="*/ 0 h 13"/>
                <a:gd name="T90" fmla="*/ 0 w 12"/>
                <a:gd name="T91" fmla="*/ 0 h 13"/>
                <a:gd name="T92" fmla="*/ 0 w 12"/>
                <a:gd name="T93" fmla="*/ 0 h 13"/>
                <a:gd name="T94" fmla="*/ 0 w 12"/>
                <a:gd name="T95" fmla="*/ 0 h 13"/>
                <a:gd name="T96" fmla="*/ 0 w 12"/>
                <a:gd name="T97" fmla="*/ 0 h 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"/>
                <a:gd name="T148" fmla="*/ 0 h 13"/>
                <a:gd name="T149" fmla="*/ 12 w 12"/>
                <a:gd name="T150" fmla="*/ 13 h 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" h="13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7" name="Freeform 2096"/>
            <p:cNvSpPr>
              <a:spLocks/>
            </p:cNvSpPr>
            <p:nvPr/>
          </p:nvSpPr>
          <p:spPr bwMode="auto">
            <a:xfrm>
              <a:off x="3370" y="1055"/>
              <a:ext cx="15" cy="18"/>
            </a:xfrm>
            <a:custGeom>
              <a:avLst/>
              <a:gdLst>
                <a:gd name="T0" fmla="*/ 0 w 45"/>
                <a:gd name="T1" fmla="*/ 0 h 54"/>
                <a:gd name="T2" fmla="*/ 0 w 45"/>
                <a:gd name="T3" fmla="*/ 0 h 54"/>
                <a:gd name="T4" fmla="*/ 0 w 45"/>
                <a:gd name="T5" fmla="*/ 0 h 54"/>
                <a:gd name="T6" fmla="*/ 0 w 45"/>
                <a:gd name="T7" fmla="*/ 0 h 54"/>
                <a:gd name="T8" fmla="*/ 0 w 45"/>
                <a:gd name="T9" fmla="*/ 0 h 54"/>
                <a:gd name="T10" fmla="*/ 0 w 45"/>
                <a:gd name="T11" fmla="*/ 0 h 54"/>
                <a:gd name="T12" fmla="*/ 0 w 45"/>
                <a:gd name="T13" fmla="*/ 0 h 54"/>
                <a:gd name="T14" fmla="*/ 0 w 45"/>
                <a:gd name="T15" fmla="*/ 0 h 54"/>
                <a:gd name="T16" fmla="*/ 0 w 45"/>
                <a:gd name="T17" fmla="*/ 0 h 54"/>
                <a:gd name="T18" fmla="*/ 0 w 45"/>
                <a:gd name="T19" fmla="*/ 0 h 54"/>
                <a:gd name="T20" fmla="*/ 0 w 45"/>
                <a:gd name="T21" fmla="*/ 0 h 54"/>
                <a:gd name="T22" fmla="*/ 0 w 45"/>
                <a:gd name="T23" fmla="*/ 0 h 54"/>
                <a:gd name="T24" fmla="*/ 0 w 45"/>
                <a:gd name="T25" fmla="*/ 0 h 54"/>
                <a:gd name="T26" fmla="*/ 0 w 45"/>
                <a:gd name="T27" fmla="*/ 0 h 54"/>
                <a:gd name="T28" fmla="*/ 0 w 45"/>
                <a:gd name="T29" fmla="*/ 0 h 54"/>
                <a:gd name="T30" fmla="*/ 0 w 45"/>
                <a:gd name="T31" fmla="*/ 0 h 54"/>
                <a:gd name="T32" fmla="*/ 0 w 45"/>
                <a:gd name="T33" fmla="*/ 0 h 54"/>
                <a:gd name="T34" fmla="*/ 0 w 45"/>
                <a:gd name="T35" fmla="*/ 0 h 54"/>
                <a:gd name="T36" fmla="*/ 0 w 45"/>
                <a:gd name="T37" fmla="*/ 0 h 54"/>
                <a:gd name="T38" fmla="*/ 0 w 45"/>
                <a:gd name="T39" fmla="*/ 0 h 54"/>
                <a:gd name="T40" fmla="*/ 0 w 45"/>
                <a:gd name="T41" fmla="*/ 0 h 54"/>
                <a:gd name="T42" fmla="*/ 0 w 45"/>
                <a:gd name="T43" fmla="*/ 0 h 54"/>
                <a:gd name="T44" fmla="*/ 0 w 45"/>
                <a:gd name="T45" fmla="*/ 0 h 54"/>
                <a:gd name="T46" fmla="*/ 0 w 45"/>
                <a:gd name="T47" fmla="*/ 0 h 54"/>
                <a:gd name="T48" fmla="*/ 0 w 45"/>
                <a:gd name="T49" fmla="*/ 0 h 54"/>
                <a:gd name="T50" fmla="*/ 0 w 45"/>
                <a:gd name="T51" fmla="*/ 0 h 54"/>
                <a:gd name="T52" fmla="*/ 0 w 45"/>
                <a:gd name="T53" fmla="*/ 0 h 54"/>
                <a:gd name="T54" fmla="*/ 0 w 45"/>
                <a:gd name="T55" fmla="*/ 0 h 54"/>
                <a:gd name="T56" fmla="*/ 0 w 45"/>
                <a:gd name="T57" fmla="*/ 0 h 54"/>
                <a:gd name="T58" fmla="*/ 0 w 45"/>
                <a:gd name="T59" fmla="*/ 0 h 54"/>
                <a:gd name="T60" fmla="*/ 0 w 45"/>
                <a:gd name="T61" fmla="*/ 0 h 54"/>
                <a:gd name="T62" fmla="*/ 0 w 45"/>
                <a:gd name="T63" fmla="*/ 0 h 54"/>
                <a:gd name="T64" fmla="*/ 0 w 45"/>
                <a:gd name="T65" fmla="*/ 0 h 54"/>
                <a:gd name="T66" fmla="*/ 0 w 45"/>
                <a:gd name="T67" fmla="*/ 0 h 54"/>
                <a:gd name="T68" fmla="*/ 0 w 45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"/>
                <a:gd name="T106" fmla="*/ 0 h 54"/>
                <a:gd name="T107" fmla="*/ 45 w 45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" h="54">
                  <a:moveTo>
                    <a:pt x="40" y="0"/>
                  </a:moveTo>
                  <a:lnTo>
                    <a:pt x="37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5" y="8"/>
                  </a:lnTo>
                  <a:lnTo>
                    <a:pt x="23" y="16"/>
                  </a:lnTo>
                  <a:lnTo>
                    <a:pt x="22" y="19"/>
                  </a:lnTo>
                  <a:lnTo>
                    <a:pt x="21" y="24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0" y="37"/>
                  </a:lnTo>
                  <a:lnTo>
                    <a:pt x="4" y="42"/>
                  </a:lnTo>
                  <a:lnTo>
                    <a:pt x="1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10" y="53"/>
                  </a:lnTo>
                  <a:lnTo>
                    <a:pt x="17" y="54"/>
                  </a:lnTo>
                  <a:lnTo>
                    <a:pt x="25" y="53"/>
                  </a:lnTo>
                  <a:lnTo>
                    <a:pt x="29" y="50"/>
                  </a:lnTo>
                  <a:lnTo>
                    <a:pt x="32" y="48"/>
                  </a:lnTo>
                  <a:lnTo>
                    <a:pt x="34" y="44"/>
                  </a:lnTo>
                  <a:lnTo>
                    <a:pt x="36" y="42"/>
                  </a:lnTo>
                  <a:lnTo>
                    <a:pt x="36" y="38"/>
                  </a:lnTo>
                  <a:lnTo>
                    <a:pt x="40" y="27"/>
                  </a:lnTo>
                  <a:lnTo>
                    <a:pt x="45" y="16"/>
                  </a:lnTo>
                  <a:lnTo>
                    <a:pt x="45" y="11"/>
                  </a:lnTo>
                  <a:lnTo>
                    <a:pt x="45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8" name="Freeform 2097"/>
            <p:cNvSpPr>
              <a:spLocks/>
            </p:cNvSpPr>
            <p:nvPr/>
          </p:nvSpPr>
          <p:spPr bwMode="auto">
            <a:xfrm>
              <a:off x="3370" y="1055"/>
              <a:ext cx="15" cy="18"/>
            </a:xfrm>
            <a:custGeom>
              <a:avLst/>
              <a:gdLst>
                <a:gd name="T0" fmla="*/ 0 w 45"/>
                <a:gd name="T1" fmla="*/ 0 h 54"/>
                <a:gd name="T2" fmla="*/ 0 w 45"/>
                <a:gd name="T3" fmla="*/ 0 h 54"/>
                <a:gd name="T4" fmla="*/ 0 w 45"/>
                <a:gd name="T5" fmla="*/ 0 h 54"/>
                <a:gd name="T6" fmla="*/ 0 w 45"/>
                <a:gd name="T7" fmla="*/ 0 h 54"/>
                <a:gd name="T8" fmla="*/ 0 w 45"/>
                <a:gd name="T9" fmla="*/ 0 h 54"/>
                <a:gd name="T10" fmla="*/ 0 w 45"/>
                <a:gd name="T11" fmla="*/ 0 h 54"/>
                <a:gd name="T12" fmla="*/ 0 w 45"/>
                <a:gd name="T13" fmla="*/ 0 h 54"/>
                <a:gd name="T14" fmla="*/ 0 w 45"/>
                <a:gd name="T15" fmla="*/ 0 h 54"/>
                <a:gd name="T16" fmla="*/ 0 w 45"/>
                <a:gd name="T17" fmla="*/ 0 h 54"/>
                <a:gd name="T18" fmla="*/ 0 w 45"/>
                <a:gd name="T19" fmla="*/ 0 h 54"/>
                <a:gd name="T20" fmla="*/ 0 w 45"/>
                <a:gd name="T21" fmla="*/ 0 h 54"/>
                <a:gd name="T22" fmla="*/ 0 w 45"/>
                <a:gd name="T23" fmla="*/ 0 h 54"/>
                <a:gd name="T24" fmla="*/ 0 w 45"/>
                <a:gd name="T25" fmla="*/ 0 h 54"/>
                <a:gd name="T26" fmla="*/ 0 w 45"/>
                <a:gd name="T27" fmla="*/ 0 h 54"/>
                <a:gd name="T28" fmla="*/ 0 w 45"/>
                <a:gd name="T29" fmla="*/ 0 h 54"/>
                <a:gd name="T30" fmla="*/ 0 w 45"/>
                <a:gd name="T31" fmla="*/ 0 h 54"/>
                <a:gd name="T32" fmla="*/ 0 w 45"/>
                <a:gd name="T33" fmla="*/ 0 h 54"/>
                <a:gd name="T34" fmla="*/ 0 w 45"/>
                <a:gd name="T35" fmla="*/ 0 h 54"/>
                <a:gd name="T36" fmla="*/ 0 w 45"/>
                <a:gd name="T37" fmla="*/ 0 h 54"/>
                <a:gd name="T38" fmla="*/ 0 w 45"/>
                <a:gd name="T39" fmla="*/ 0 h 54"/>
                <a:gd name="T40" fmla="*/ 0 w 45"/>
                <a:gd name="T41" fmla="*/ 0 h 54"/>
                <a:gd name="T42" fmla="*/ 0 w 45"/>
                <a:gd name="T43" fmla="*/ 0 h 54"/>
                <a:gd name="T44" fmla="*/ 0 w 45"/>
                <a:gd name="T45" fmla="*/ 0 h 54"/>
                <a:gd name="T46" fmla="*/ 0 w 45"/>
                <a:gd name="T47" fmla="*/ 0 h 54"/>
                <a:gd name="T48" fmla="*/ 0 w 45"/>
                <a:gd name="T49" fmla="*/ 0 h 54"/>
                <a:gd name="T50" fmla="*/ 0 w 45"/>
                <a:gd name="T51" fmla="*/ 0 h 54"/>
                <a:gd name="T52" fmla="*/ 0 w 45"/>
                <a:gd name="T53" fmla="*/ 0 h 54"/>
                <a:gd name="T54" fmla="*/ 0 w 45"/>
                <a:gd name="T55" fmla="*/ 0 h 54"/>
                <a:gd name="T56" fmla="*/ 0 w 45"/>
                <a:gd name="T57" fmla="*/ 0 h 54"/>
                <a:gd name="T58" fmla="*/ 0 w 45"/>
                <a:gd name="T59" fmla="*/ 0 h 54"/>
                <a:gd name="T60" fmla="*/ 0 w 45"/>
                <a:gd name="T61" fmla="*/ 0 h 54"/>
                <a:gd name="T62" fmla="*/ 0 w 45"/>
                <a:gd name="T63" fmla="*/ 0 h 54"/>
                <a:gd name="T64" fmla="*/ 0 w 45"/>
                <a:gd name="T65" fmla="*/ 0 h 54"/>
                <a:gd name="T66" fmla="*/ 0 w 45"/>
                <a:gd name="T67" fmla="*/ 0 h 54"/>
                <a:gd name="T68" fmla="*/ 0 w 45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5"/>
                <a:gd name="T106" fmla="*/ 0 h 54"/>
                <a:gd name="T107" fmla="*/ 45 w 45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5" h="54">
                  <a:moveTo>
                    <a:pt x="40" y="0"/>
                  </a:moveTo>
                  <a:lnTo>
                    <a:pt x="37" y="0"/>
                  </a:lnTo>
                  <a:lnTo>
                    <a:pt x="33" y="1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5" y="8"/>
                  </a:lnTo>
                  <a:lnTo>
                    <a:pt x="23" y="16"/>
                  </a:lnTo>
                  <a:lnTo>
                    <a:pt x="22" y="19"/>
                  </a:lnTo>
                  <a:lnTo>
                    <a:pt x="21" y="24"/>
                  </a:lnTo>
                  <a:lnTo>
                    <a:pt x="18" y="28"/>
                  </a:lnTo>
                  <a:lnTo>
                    <a:pt x="16" y="30"/>
                  </a:lnTo>
                  <a:lnTo>
                    <a:pt x="10" y="37"/>
                  </a:lnTo>
                  <a:lnTo>
                    <a:pt x="4" y="42"/>
                  </a:lnTo>
                  <a:lnTo>
                    <a:pt x="1" y="45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10" y="53"/>
                  </a:lnTo>
                  <a:lnTo>
                    <a:pt x="17" y="54"/>
                  </a:lnTo>
                  <a:lnTo>
                    <a:pt x="25" y="53"/>
                  </a:lnTo>
                  <a:lnTo>
                    <a:pt x="29" y="50"/>
                  </a:lnTo>
                  <a:lnTo>
                    <a:pt x="32" y="48"/>
                  </a:lnTo>
                  <a:lnTo>
                    <a:pt x="34" y="44"/>
                  </a:lnTo>
                  <a:lnTo>
                    <a:pt x="36" y="42"/>
                  </a:lnTo>
                  <a:lnTo>
                    <a:pt x="36" y="38"/>
                  </a:lnTo>
                  <a:lnTo>
                    <a:pt x="40" y="27"/>
                  </a:lnTo>
                  <a:lnTo>
                    <a:pt x="45" y="16"/>
                  </a:lnTo>
                  <a:lnTo>
                    <a:pt x="45" y="11"/>
                  </a:lnTo>
                  <a:lnTo>
                    <a:pt x="45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99" name="Freeform 2098"/>
            <p:cNvSpPr>
              <a:spLocks/>
            </p:cNvSpPr>
            <p:nvPr/>
          </p:nvSpPr>
          <p:spPr bwMode="auto">
            <a:xfrm>
              <a:off x="3392" y="1050"/>
              <a:ext cx="5" cy="4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0 h 12"/>
                <a:gd name="T4" fmla="*/ 0 w 15"/>
                <a:gd name="T5" fmla="*/ 0 h 12"/>
                <a:gd name="T6" fmla="*/ 0 w 15"/>
                <a:gd name="T7" fmla="*/ 0 h 12"/>
                <a:gd name="T8" fmla="*/ 0 w 15"/>
                <a:gd name="T9" fmla="*/ 0 h 12"/>
                <a:gd name="T10" fmla="*/ 0 w 15"/>
                <a:gd name="T11" fmla="*/ 0 h 12"/>
                <a:gd name="T12" fmla="*/ 0 w 15"/>
                <a:gd name="T13" fmla="*/ 0 h 12"/>
                <a:gd name="T14" fmla="*/ 0 w 15"/>
                <a:gd name="T15" fmla="*/ 0 h 12"/>
                <a:gd name="T16" fmla="*/ 0 w 15"/>
                <a:gd name="T17" fmla="*/ 0 h 12"/>
                <a:gd name="T18" fmla="*/ 0 w 15"/>
                <a:gd name="T19" fmla="*/ 0 h 12"/>
                <a:gd name="T20" fmla="*/ 0 w 15"/>
                <a:gd name="T21" fmla="*/ 0 h 12"/>
                <a:gd name="T22" fmla="*/ 0 w 15"/>
                <a:gd name="T23" fmla="*/ 0 h 12"/>
                <a:gd name="T24" fmla="*/ 0 w 15"/>
                <a:gd name="T25" fmla="*/ 0 h 12"/>
                <a:gd name="T26" fmla="*/ 0 w 15"/>
                <a:gd name="T27" fmla="*/ 0 h 12"/>
                <a:gd name="T28" fmla="*/ 0 w 15"/>
                <a:gd name="T29" fmla="*/ 0 h 12"/>
                <a:gd name="T30" fmla="*/ 0 w 15"/>
                <a:gd name="T31" fmla="*/ 0 h 12"/>
                <a:gd name="T32" fmla="*/ 0 w 15"/>
                <a:gd name="T33" fmla="*/ 0 h 12"/>
                <a:gd name="T34" fmla="*/ 0 w 15"/>
                <a:gd name="T35" fmla="*/ 0 h 12"/>
                <a:gd name="T36" fmla="*/ 0 w 15"/>
                <a:gd name="T37" fmla="*/ 0 h 12"/>
                <a:gd name="T38" fmla="*/ 0 w 15"/>
                <a:gd name="T39" fmla="*/ 0 h 12"/>
                <a:gd name="T40" fmla="*/ 0 w 15"/>
                <a:gd name="T41" fmla="*/ 0 h 12"/>
                <a:gd name="T42" fmla="*/ 0 w 15"/>
                <a:gd name="T43" fmla="*/ 0 h 12"/>
                <a:gd name="T44" fmla="*/ 0 w 15"/>
                <a:gd name="T45" fmla="*/ 0 h 12"/>
                <a:gd name="T46" fmla="*/ 0 w 15"/>
                <a:gd name="T47" fmla="*/ 0 h 12"/>
                <a:gd name="T48" fmla="*/ 0 w 15"/>
                <a:gd name="T49" fmla="*/ 0 h 12"/>
                <a:gd name="T50" fmla="*/ 0 w 15"/>
                <a:gd name="T51" fmla="*/ 0 h 12"/>
                <a:gd name="T52" fmla="*/ 0 w 15"/>
                <a:gd name="T53" fmla="*/ 0 h 12"/>
                <a:gd name="T54" fmla="*/ 0 w 15"/>
                <a:gd name="T55" fmla="*/ 0 h 12"/>
                <a:gd name="T56" fmla="*/ 0 w 15"/>
                <a:gd name="T57" fmla="*/ 0 h 12"/>
                <a:gd name="T58" fmla="*/ 0 w 15"/>
                <a:gd name="T59" fmla="*/ 0 h 12"/>
                <a:gd name="T60" fmla="*/ 0 w 15"/>
                <a:gd name="T61" fmla="*/ 0 h 12"/>
                <a:gd name="T62" fmla="*/ 0 w 15"/>
                <a:gd name="T63" fmla="*/ 0 h 12"/>
                <a:gd name="T64" fmla="*/ 0 w 15"/>
                <a:gd name="T65" fmla="*/ 0 h 12"/>
                <a:gd name="T66" fmla="*/ 0 w 15"/>
                <a:gd name="T67" fmla="*/ 0 h 12"/>
                <a:gd name="T68" fmla="*/ 0 w 15"/>
                <a:gd name="T69" fmla="*/ 0 h 12"/>
                <a:gd name="T70" fmla="*/ 0 w 15"/>
                <a:gd name="T71" fmla="*/ 0 h 12"/>
                <a:gd name="T72" fmla="*/ 0 w 15"/>
                <a:gd name="T73" fmla="*/ 0 h 12"/>
                <a:gd name="T74" fmla="*/ 0 w 15"/>
                <a:gd name="T75" fmla="*/ 0 h 12"/>
                <a:gd name="T76" fmla="*/ 0 w 15"/>
                <a:gd name="T77" fmla="*/ 0 h 12"/>
                <a:gd name="T78" fmla="*/ 0 w 15"/>
                <a:gd name="T79" fmla="*/ 0 h 12"/>
                <a:gd name="T80" fmla="*/ 0 w 15"/>
                <a:gd name="T81" fmla="*/ 0 h 12"/>
                <a:gd name="T82" fmla="*/ 0 w 15"/>
                <a:gd name="T83" fmla="*/ 0 h 12"/>
                <a:gd name="T84" fmla="*/ 0 w 15"/>
                <a:gd name="T85" fmla="*/ 0 h 12"/>
                <a:gd name="T86" fmla="*/ 0 w 15"/>
                <a:gd name="T87" fmla="*/ 0 h 12"/>
                <a:gd name="T88" fmla="*/ 0 w 15"/>
                <a:gd name="T89" fmla="*/ 0 h 12"/>
                <a:gd name="T90" fmla="*/ 0 w 15"/>
                <a:gd name="T91" fmla="*/ 0 h 12"/>
                <a:gd name="T92" fmla="*/ 0 w 15"/>
                <a:gd name="T93" fmla="*/ 0 h 12"/>
                <a:gd name="T94" fmla="*/ 0 w 15"/>
                <a:gd name="T95" fmla="*/ 0 h 12"/>
                <a:gd name="T96" fmla="*/ 0 w 15"/>
                <a:gd name="T97" fmla="*/ 0 h 12"/>
                <a:gd name="T98" fmla="*/ 0 w 15"/>
                <a:gd name="T99" fmla="*/ 0 h 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"/>
                <a:gd name="T151" fmla="*/ 0 h 12"/>
                <a:gd name="T152" fmla="*/ 15 w 15"/>
                <a:gd name="T153" fmla="*/ 12 h 1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" h="12">
                  <a:moveTo>
                    <a:pt x="11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0" name="Freeform 2099"/>
            <p:cNvSpPr>
              <a:spLocks/>
            </p:cNvSpPr>
            <p:nvPr/>
          </p:nvSpPr>
          <p:spPr bwMode="auto">
            <a:xfrm>
              <a:off x="3392" y="1050"/>
              <a:ext cx="5" cy="4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0 h 12"/>
                <a:gd name="T4" fmla="*/ 0 w 15"/>
                <a:gd name="T5" fmla="*/ 0 h 12"/>
                <a:gd name="T6" fmla="*/ 0 w 15"/>
                <a:gd name="T7" fmla="*/ 0 h 12"/>
                <a:gd name="T8" fmla="*/ 0 w 15"/>
                <a:gd name="T9" fmla="*/ 0 h 12"/>
                <a:gd name="T10" fmla="*/ 0 w 15"/>
                <a:gd name="T11" fmla="*/ 0 h 12"/>
                <a:gd name="T12" fmla="*/ 0 w 15"/>
                <a:gd name="T13" fmla="*/ 0 h 12"/>
                <a:gd name="T14" fmla="*/ 0 w 15"/>
                <a:gd name="T15" fmla="*/ 0 h 12"/>
                <a:gd name="T16" fmla="*/ 0 w 15"/>
                <a:gd name="T17" fmla="*/ 0 h 12"/>
                <a:gd name="T18" fmla="*/ 0 w 15"/>
                <a:gd name="T19" fmla="*/ 0 h 12"/>
                <a:gd name="T20" fmla="*/ 0 w 15"/>
                <a:gd name="T21" fmla="*/ 0 h 12"/>
                <a:gd name="T22" fmla="*/ 0 w 15"/>
                <a:gd name="T23" fmla="*/ 0 h 12"/>
                <a:gd name="T24" fmla="*/ 0 w 15"/>
                <a:gd name="T25" fmla="*/ 0 h 12"/>
                <a:gd name="T26" fmla="*/ 0 w 15"/>
                <a:gd name="T27" fmla="*/ 0 h 12"/>
                <a:gd name="T28" fmla="*/ 0 w 15"/>
                <a:gd name="T29" fmla="*/ 0 h 12"/>
                <a:gd name="T30" fmla="*/ 0 w 15"/>
                <a:gd name="T31" fmla="*/ 0 h 12"/>
                <a:gd name="T32" fmla="*/ 0 w 15"/>
                <a:gd name="T33" fmla="*/ 0 h 12"/>
                <a:gd name="T34" fmla="*/ 0 w 15"/>
                <a:gd name="T35" fmla="*/ 0 h 12"/>
                <a:gd name="T36" fmla="*/ 0 w 15"/>
                <a:gd name="T37" fmla="*/ 0 h 12"/>
                <a:gd name="T38" fmla="*/ 0 w 15"/>
                <a:gd name="T39" fmla="*/ 0 h 12"/>
                <a:gd name="T40" fmla="*/ 0 w 15"/>
                <a:gd name="T41" fmla="*/ 0 h 12"/>
                <a:gd name="T42" fmla="*/ 0 w 15"/>
                <a:gd name="T43" fmla="*/ 0 h 12"/>
                <a:gd name="T44" fmla="*/ 0 w 15"/>
                <a:gd name="T45" fmla="*/ 0 h 12"/>
                <a:gd name="T46" fmla="*/ 0 w 15"/>
                <a:gd name="T47" fmla="*/ 0 h 12"/>
                <a:gd name="T48" fmla="*/ 0 w 15"/>
                <a:gd name="T49" fmla="*/ 0 h 12"/>
                <a:gd name="T50" fmla="*/ 0 w 15"/>
                <a:gd name="T51" fmla="*/ 0 h 12"/>
                <a:gd name="T52" fmla="*/ 0 w 15"/>
                <a:gd name="T53" fmla="*/ 0 h 12"/>
                <a:gd name="T54" fmla="*/ 0 w 15"/>
                <a:gd name="T55" fmla="*/ 0 h 12"/>
                <a:gd name="T56" fmla="*/ 0 w 15"/>
                <a:gd name="T57" fmla="*/ 0 h 12"/>
                <a:gd name="T58" fmla="*/ 0 w 15"/>
                <a:gd name="T59" fmla="*/ 0 h 12"/>
                <a:gd name="T60" fmla="*/ 0 w 15"/>
                <a:gd name="T61" fmla="*/ 0 h 12"/>
                <a:gd name="T62" fmla="*/ 0 w 15"/>
                <a:gd name="T63" fmla="*/ 0 h 12"/>
                <a:gd name="T64" fmla="*/ 0 w 15"/>
                <a:gd name="T65" fmla="*/ 0 h 12"/>
                <a:gd name="T66" fmla="*/ 0 w 15"/>
                <a:gd name="T67" fmla="*/ 0 h 12"/>
                <a:gd name="T68" fmla="*/ 0 w 15"/>
                <a:gd name="T69" fmla="*/ 0 h 12"/>
                <a:gd name="T70" fmla="*/ 0 w 15"/>
                <a:gd name="T71" fmla="*/ 0 h 12"/>
                <a:gd name="T72" fmla="*/ 0 w 15"/>
                <a:gd name="T73" fmla="*/ 0 h 12"/>
                <a:gd name="T74" fmla="*/ 0 w 15"/>
                <a:gd name="T75" fmla="*/ 0 h 12"/>
                <a:gd name="T76" fmla="*/ 0 w 15"/>
                <a:gd name="T77" fmla="*/ 0 h 12"/>
                <a:gd name="T78" fmla="*/ 0 w 15"/>
                <a:gd name="T79" fmla="*/ 0 h 12"/>
                <a:gd name="T80" fmla="*/ 0 w 15"/>
                <a:gd name="T81" fmla="*/ 0 h 12"/>
                <a:gd name="T82" fmla="*/ 0 w 15"/>
                <a:gd name="T83" fmla="*/ 0 h 12"/>
                <a:gd name="T84" fmla="*/ 0 w 15"/>
                <a:gd name="T85" fmla="*/ 0 h 12"/>
                <a:gd name="T86" fmla="*/ 0 w 15"/>
                <a:gd name="T87" fmla="*/ 0 h 12"/>
                <a:gd name="T88" fmla="*/ 0 w 15"/>
                <a:gd name="T89" fmla="*/ 0 h 12"/>
                <a:gd name="T90" fmla="*/ 0 w 15"/>
                <a:gd name="T91" fmla="*/ 0 h 12"/>
                <a:gd name="T92" fmla="*/ 0 w 15"/>
                <a:gd name="T93" fmla="*/ 0 h 12"/>
                <a:gd name="T94" fmla="*/ 0 w 15"/>
                <a:gd name="T95" fmla="*/ 0 h 12"/>
                <a:gd name="T96" fmla="*/ 0 w 15"/>
                <a:gd name="T97" fmla="*/ 0 h 12"/>
                <a:gd name="T98" fmla="*/ 0 w 15"/>
                <a:gd name="T99" fmla="*/ 0 h 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"/>
                <a:gd name="T151" fmla="*/ 0 h 12"/>
                <a:gd name="T152" fmla="*/ 15 w 15"/>
                <a:gd name="T153" fmla="*/ 12 h 1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" h="12">
                  <a:moveTo>
                    <a:pt x="11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1" name="Freeform 2100"/>
            <p:cNvSpPr>
              <a:spLocks/>
            </p:cNvSpPr>
            <p:nvPr/>
          </p:nvSpPr>
          <p:spPr bwMode="auto">
            <a:xfrm>
              <a:off x="3388" y="1063"/>
              <a:ext cx="6" cy="7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w 16"/>
                <a:gd name="T7" fmla="*/ 0 h 21"/>
                <a:gd name="T8" fmla="*/ 0 w 16"/>
                <a:gd name="T9" fmla="*/ 0 h 21"/>
                <a:gd name="T10" fmla="*/ 0 w 16"/>
                <a:gd name="T11" fmla="*/ 0 h 21"/>
                <a:gd name="T12" fmla="*/ 0 w 16"/>
                <a:gd name="T13" fmla="*/ 0 h 21"/>
                <a:gd name="T14" fmla="*/ 0 w 16"/>
                <a:gd name="T15" fmla="*/ 0 h 21"/>
                <a:gd name="T16" fmla="*/ 0 w 16"/>
                <a:gd name="T17" fmla="*/ 0 h 21"/>
                <a:gd name="T18" fmla="*/ 0 w 16"/>
                <a:gd name="T19" fmla="*/ 0 h 21"/>
                <a:gd name="T20" fmla="*/ 0 w 16"/>
                <a:gd name="T21" fmla="*/ 0 h 21"/>
                <a:gd name="T22" fmla="*/ 0 w 16"/>
                <a:gd name="T23" fmla="*/ 0 h 21"/>
                <a:gd name="T24" fmla="*/ 0 w 16"/>
                <a:gd name="T25" fmla="*/ 0 h 21"/>
                <a:gd name="T26" fmla="*/ 0 w 16"/>
                <a:gd name="T27" fmla="*/ 0 h 21"/>
                <a:gd name="T28" fmla="*/ 0 w 16"/>
                <a:gd name="T29" fmla="*/ 0 h 21"/>
                <a:gd name="T30" fmla="*/ 0 w 16"/>
                <a:gd name="T31" fmla="*/ 0 h 21"/>
                <a:gd name="T32" fmla="*/ 0 w 16"/>
                <a:gd name="T33" fmla="*/ 0 h 21"/>
                <a:gd name="T34" fmla="*/ 0 w 16"/>
                <a:gd name="T35" fmla="*/ 0 h 21"/>
                <a:gd name="T36" fmla="*/ 0 w 16"/>
                <a:gd name="T37" fmla="*/ 0 h 21"/>
                <a:gd name="T38" fmla="*/ 0 w 16"/>
                <a:gd name="T39" fmla="*/ 0 h 21"/>
                <a:gd name="T40" fmla="*/ 0 w 16"/>
                <a:gd name="T41" fmla="*/ 0 h 21"/>
                <a:gd name="T42" fmla="*/ 0 w 16"/>
                <a:gd name="T43" fmla="*/ 0 h 21"/>
                <a:gd name="T44" fmla="*/ 0 w 16"/>
                <a:gd name="T45" fmla="*/ 0 h 21"/>
                <a:gd name="T46" fmla="*/ 0 w 16"/>
                <a:gd name="T47" fmla="*/ 0 h 21"/>
                <a:gd name="T48" fmla="*/ 0 w 16"/>
                <a:gd name="T49" fmla="*/ 0 h 21"/>
                <a:gd name="T50" fmla="*/ 0 w 16"/>
                <a:gd name="T51" fmla="*/ 0 h 21"/>
                <a:gd name="T52" fmla="*/ 0 w 16"/>
                <a:gd name="T53" fmla="*/ 0 h 21"/>
                <a:gd name="T54" fmla="*/ 0 w 16"/>
                <a:gd name="T55" fmla="*/ 0 h 21"/>
                <a:gd name="T56" fmla="*/ 0 w 16"/>
                <a:gd name="T57" fmla="*/ 0 h 21"/>
                <a:gd name="T58" fmla="*/ 0 w 16"/>
                <a:gd name="T59" fmla="*/ 0 h 21"/>
                <a:gd name="T60" fmla="*/ 0 w 16"/>
                <a:gd name="T61" fmla="*/ 0 h 21"/>
                <a:gd name="T62" fmla="*/ 0 w 16"/>
                <a:gd name="T63" fmla="*/ 0 h 21"/>
                <a:gd name="T64" fmla="*/ 0 w 16"/>
                <a:gd name="T65" fmla="*/ 0 h 21"/>
                <a:gd name="T66" fmla="*/ 0 w 16"/>
                <a:gd name="T67" fmla="*/ 0 h 21"/>
                <a:gd name="T68" fmla="*/ 0 w 16"/>
                <a:gd name="T69" fmla="*/ 0 h 21"/>
                <a:gd name="T70" fmla="*/ 0 w 16"/>
                <a:gd name="T71" fmla="*/ 0 h 21"/>
                <a:gd name="T72" fmla="*/ 0 w 16"/>
                <a:gd name="T73" fmla="*/ 0 h 21"/>
                <a:gd name="T74" fmla="*/ 0 w 16"/>
                <a:gd name="T75" fmla="*/ 0 h 21"/>
                <a:gd name="T76" fmla="*/ 0 w 16"/>
                <a:gd name="T77" fmla="*/ 0 h 21"/>
                <a:gd name="T78" fmla="*/ 0 w 16"/>
                <a:gd name="T79" fmla="*/ 0 h 21"/>
                <a:gd name="T80" fmla="*/ 0 w 16"/>
                <a:gd name="T81" fmla="*/ 0 h 21"/>
                <a:gd name="T82" fmla="*/ 0 w 16"/>
                <a:gd name="T83" fmla="*/ 0 h 21"/>
                <a:gd name="T84" fmla="*/ 0 w 16"/>
                <a:gd name="T85" fmla="*/ 0 h 21"/>
                <a:gd name="T86" fmla="*/ 0 w 16"/>
                <a:gd name="T87" fmla="*/ 0 h 21"/>
                <a:gd name="T88" fmla="*/ 0 w 16"/>
                <a:gd name="T89" fmla="*/ 0 h 21"/>
                <a:gd name="T90" fmla="*/ 0 w 16"/>
                <a:gd name="T91" fmla="*/ 0 h 21"/>
                <a:gd name="T92" fmla="*/ 0 w 16"/>
                <a:gd name="T93" fmla="*/ 0 h 21"/>
                <a:gd name="T94" fmla="*/ 0 w 16"/>
                <a:gd name="T95" fmla="*/ 0 h 21"/>
                <a:gd name="T96" fmla="*/ 0 w 16"/>
                <a:gd name="T97" fmla="*/ 0 h 21"/>
                <a:gd name="T98" fmla="*/ 0 w 16"/>
                <a:gd name="T99" fmla="*/ 0 h 21"/>
                <a:gd name="T100" fmla="*/ 0 w 16"/>
                <a:gd name="T101" fmla="*/ 0 h 21"/>
                <a:gd name="T102" fmla="*/ 0 w 16"/>
                <a:gd name="T103" fmla="*/ 0 h 21"/>
                <a:gd name="T104" fmla="*/ 0 w 16"/>
                <a:gd name="T105" fmla="*/ 0 h 21"/>
                <a:gd name="T106" fmla="*/ 0 w 16"/>
                <a:gd name="T107" fmla="*/ 0 h 21"/>
                <a:gd name="T108" fmla="*/ 0 w 16"/>
                <a:gd name="T109" fmla="*/ 0 h 21"/>
                <a:gd name="T110" fmla="*/ 0 w 16"/>
                <a:gd name="T111" fmla="*/ 0 h 21"/>
                <a:gd name="T112" fmla="*/ 0 w 16"/>
                <a:gd name="T113" fmla="*/ 0 h 21"/>
                <a:gd name="T114" fmla="*/ 0 w 16"/>
                <a:gd name="T115" fmla="*/ 0 h 21"/>
                <a:gd name="T116" fmla="*/ 0 w 16"/>
                <a:gd name="T117" fmla="*/ 0 h 21"/>
                <a:gd name="T118" fmla="*/ 0 w 16"/>
                <a:gd name="T119" fmla="*/ 0 h 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"/>
                <a:gd name="T181" fmla="*/ 0 h 21"/>
                <a:gd name="T182" fmla="*/ 16 w 16"/>
                <a:gd name="T183" fmla="*/ 21 h 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" h="21">
                  <a:moveTo>
                    <a:pt x="6" y="3"/>
                  </a:moveTo>
                  <a:lnTo>
                    <a:pt x="5" y="5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2" name="Freeform 2101"/>
            <p:cNvSpPr>
              <a:spLocks/>
            </p:cNvSpPr>
            <p:nvPr/>
          </p:nvSpPr>
          <p:spPr bwMode="auto">
            <a:xfrm>
              <a:off x="3388" y="1063"/>
              <a:ext cx="6" cy="7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w 16"/>
                <a:gd name="T7" fmla="*/ 0 h 21"/>
                <a:gd name="T8" fmla="*/ 0 w 16"/>
                <a:gd name="T9" fmla="*/ 0 h 21"/>
                <a:gd name="T10" fmla="*/ 0 w 16"/>
                <a:gd name="T11" fmla="*/ 0 h 21"/>
                <a:gd name="T12" fmla="*/ 0 w 16"/>
                <a:gd name="T13" fmla="*/ 0 h 21"/>
                <a:gd name="T14" fmla="*/ 0 w 16"/>
                <a:gd name="T15" fmla="*/ 0 h 21"/>
                <a:gd name="T16" fmla="*/ 0 w 16"/>
                <a:gd name="T17" fmla="*/ 0 h 21"/>
                <a:gd name="T18" fmla="*/ 0 w 16"/>
                <a:gd name="T19" fmla="*/ 0 h 21"/>
                <a:gd name="T20" fmla="*/ 0 w 16"/>
                <a:gd name="T21" fmla="*/ 0 h 21"/>
                <a:gd name="T22" fmla="*/ 0 w 16"/>
                <a:gd name="T23" fmla="*/ 0 h 21"/>
                <a:gd name="T24" fmla="*/ 0 w 16"/>
                <a:gd name="T25" fmla="*/ 0 h 21"/>
                <a:gd name="T26" fmla="*/ 0 w 16"/>
                <a:gd name="T27" fmla="*/ 0 h 21"/>
                <a:gd name="T28" fmla="*/ 0 w 16"/>
                <a:gd name="T29" fmla="*/ 0 h 21"/>
                <a:gd name="T30" fmla="*/ 0 w 16"/>
                <a:gd name="T31" fmla="*/ 0 h 21"/>
                <a:gd name="T32" fmla="*/ 0 w 16"/>
                <a:gd name="T33" fmla="*/ 0 h 21"/>
                <a:gd name="T34" fmla="*/ 0 w 16"/>
                <a:gd name="T35" fmla="*/ 0 h 21"/>
                <a:gd name="T36" fmla="*/ 0 w 16"/>
                <a:gd name="T37" fmla="*/ 0 h 21"/>
                <a:gd name="T38" fmla="*/ 0 w 16"/>
                <a:gd name="T39" fmla="*/ 0 h 21"/>
                <a:gd name="T40" fmla="*/ 0 w 16"/>
                <a:gd name="T41" fmla="*/ 0 h 21"/>
                <a:gd name="T42" fmla="*/ 0 w 16"/>
                <a:gd name="T43" fmla="*/ 0 h 21"/>
                <a:gd name="T44" fmla="*/ 0 w 16"/>
                <a:gd name="T45" fmla="*/ 0 h 21"/>
                <a:gd name="T46" fmla="*/ 0 w 16"/>
                <a:gd name="T47" fmla="*/ 0 h 21"/>
                <a:gd name="T48" fmla="*/ 0 w 16"/>
                <a:gd name="T49" fmla="*/ 0 h 21"/>
                <a:gd name="T50" fmla="*/ 0 w 16"/>
                <a:gd name="T51" fmla="*/ 0 h 21"/>
                <a:gd name="T52" fmla="*/ 0 w 16"/>
                <a:gd name="T53" fmla="*/ 0 h 21"/>
                <a:gd name="T54" fmla="*/ 0 w 16"/>
                <a:gd name="T55" fmla="*/ 0 h 21"/>
                <a:gd name="T56" fmla="*/ 0 w 16"/>
                <a:gd name="T57" fmla="*/ 0 h 21"/>
                <a:gd name="T58" fmla="*/ 0 w 16"/>
                <a:gd name="T59" fmla="*/ 0 h 21"/>
                <a:gd name="T60" fmla="*/ 0 w 16"/>
                <a:gd name="T61" fmla="*/ 0 h 21"/>
                <a:gd name="T62" fmla="*/ 0 w 16"/>
                <a:gd name="T63" fmla="*/ 0 h 21"/>
                <a:gd name="T64" fmla="*/ 0 w 16"/>
                <a:gd name="T65" fmla="*/ 0 h 21"/>
                <a:gd name="T66" fmla="*/ 0 w 16"/>
                <a:gd name="T67" fmla="*/ 0 h 21"/>
                <a:gd name="T68" fmla="*/ 0 w 16"/>
                <a:gd name="T69" fmla="*/ 0 h 21"/>
                <a:gd name="T70" fmla="*/ 0 w 16"/>
                <a:gd name="T71" fmla="*/ 0 h 21"/>
                <a:gd name="T72" fmla="*/ 0 w 16"/>
                <a:gd name="T73" fmla="*/ 0 h 21"/>
                <a:gd name="T74" fmla="*/ 0 w 16"/>
                <a:gd name="T75" fmla="*/ 0 h 21"/>
                <a:gd name="T76" fmla="*/ 0 w 16"/>
                <a:gd name="T77" fmla="*/ 0 h 21"/>
                <a:gd name="T78" fmla="*/ 0 w 16"/>
                <a:gd name="T79" fmla="*/ 0 h 21"/>
                <a:gd name="T80" fmla="*/ 0 w 16"/>
                <a:gd name="T81" fmla="*/ 0 h 21"/>
                <a:gd name="T82" fmla="*/ 0 w 16"/>
                <a:gd name="T83" fmla="*/ 0 h 21"/>
                <a:gd name="T84" fmla="*/ 0 w 16"/>
                <a:gd name="T85" fmla="*/ 0 h 21"/>
                <a:gd name="T86" fmla="*/ 0 w 16"/>
                <a:gd name="T87" fmla="*/ 0 h 21"/>
                <a:gd name="T88" fmla="*/ 0 w 16"/>
                <a:gd name="T89" fmla="*/ 0 h 21"/>
                <a:gd name="T90" fmla="*/ 0 w 16"/>
                <a:gd name="T91" fmla="*/ 0 h 21"/>
                <a:gd name="T92" fmla="*/ 0 w 16"/>
                <a:gd name="T93" fmla="*/ 0 h 21"/>
                <a:gd name="T94" fmla="*/ 0 w 16"/>
                <a:gd name="T95" fmla="*/ 0 h 21"/>
                <a:gd name="T96" fmla="*/ 0 w 16"/>
                <a:gd name="T97" fmla="*/ 0 h 21"/>
                <a:gd name="T98" fmla="*/ 0 w 16"/>
                <a:gd name="T99" fmla="*/ 0 h 21"/>
                <a:gd name="T100" fmla="*/ 0 w 16"/>
                <a:gd name="T101" fmla="*/ 0 h 21"/>
                <a:gd name="T102" fmla="*/ 0 w 16"/>
                <a:gd name="T103" fmla="*/ 0 h 21"/>
                <a:gd name="T104" fmla="*/ 0 w 16"/>
                <a:gd name="T105" fmla="*/ 0 h 21"/>
                <a:gd name="T106" fmla="*/ 0 w 16"/>
                <a:gd name="T107" fmla="*/ 0 h 21"/>
                <a:gd name="T108" fmla="*/ 0 w 16"/>
                <a:gd name="T109" fmla="*/ 0 h 21"/>
                <a:gd name="T110" fmla="*/ 0 w 16"/>
                <a:gd name="T111" fmla="*/ 0 h 21"/>
                <a:gd name="T112" fmla="*/ 0 w 16"/>
                <a:gd name="T113" fmla="*/ 0 h 21"/>
                <a:gd name="T114" fmla="*/ 0 w 16"/>
                <a:gd name="T115" fmla="*/ 0 h 21"/>
                <a:gd name="T116" fmla="*/ 0 w 16"/>
                <a:gd name="T117" fmla="*/ 0 h 21"/>
                <a:gd name="T118" fmla="*/ 0 w 16"/>
                <a:gd name="T119" fmla="*/ 0 h 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"/>
                <a:gd name="T181" fmla="*/ 0 h 21"/>
                <a:gd name="T182" fmla="*/ 16 w 16"/>
                <a:gd name="T183" fmla="*/ 21 h 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" h="21">
                  <a:moveTo>
                    <a:pt x="6" y="3"/>
                  </a:moveTo>
                  <a:lnTo>
                    <a:pt x="5" y="5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3" name="Freeform 2102"/>
            <p:cNvSpPr>
              <a:spLocks/>
            </p:cNvSpPr>
            <p:nvPr/>
          </p:nvSpPr>
          <p:spPr bwMode="auto">
            <a:xfrm>
              <a:off x="3495" y="1103"/>
              <a:ext cx="4" cy="4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w 12"/>
                <a:gd name="T21" fmla="*/ 0 h 12"/>
                <a:gd name="T22" fmla="*/ 0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0 w 12"/>
                <a:gd name="T29" fmla="*/ 0 h 12"/>
                <a:gd name="T30" fmla="*/ 0 w 12"/>
                <a:gd name="T31" fmla="*/ 0 h 12"/>
                <a:gd name="T32" fmla="*/ 0 w 12"/>
                <a:gd name="T33" fmla="*/ 0 h 12"/>
                <a:gd name="T34" fmla="*/ 0 w 12"/>
                <a:gd name="T35" fmla="*/ 0 h 12"/>
                <a:gd name="T36" fmla="*/ 0 w 12"/>
                <a:gd name="T37" fmla="*/ 0 h 12"/>
                <a:gd name="T38" fmla="*/ 0 w 12"/>
                <a:gd name="T39" fmla="*/ 0 h 12"/>
                <a:gd name="T40" fmla="*/ 0 w 12"/>
                <a:gd name="T41" fmla="*/ 0 h 12"/>
                <a:gd name="T42" fmla="*/ 0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0 h 12"/>
                <a:gd name="T52" fmla="*/ 0 w 12"/>
                <a:gd name="T53" fmla="*/ 0 h 12"/>
                <a:gd name="T54" fmla="*/ 0 w 12"/>
                <a:gd name="T55" fmla="*/ 0 h 12"/>
                <a:gd name="T56" fmla="*/ 0 w 12"/>
                <a:gd name="T57" fmla="*/ 0 h 12"/>
                <a:gd name="T58" fmla="*/ 0 w 12"/>
                <a:gd name="T59" fmla="*/ 0 h 12"/>
                <a:gd name="T60" fmla="*/ 0 w 12"/>
                <a:gd name="T61" fmla="*/ 0 h 12"/>
                <a:gd name="T62" fmla="*/ 0 w 12"/>
                <a:gd name="T63" fmla="*/ 0 h 12"/>
                <a:gd name="T64" fmla="*/ 0 w 12"/>
                <a:gd name="T65" fmla="*/ 0 h 12"/>
                <a:gd name="T66" fmla="*/ 0 w 12"/>
                <a:gd name="T67" fmla="*/ 0 h 12"/>
                <a:gd name="T68" fmla="*/ 0 w 12"/>
                <a:gd name="T69" fmla="*/ 0 h 12"/>
                <a:gd name="T70" fmla="*/ 0 w 12"/>
                <a:gd name="T71" fmla="*/ 0 h 12"/>
                <a:gd name="T72" fmla="*/ 0 w 12"/>
                <a:gd name="T73" fmla="*/ 0 h 12"/>
                <a:gd name="T74" fmla="*/ 0 w 12"/>
                <a:gd name="T75" fmla="*/ 0 h 12"/>
                <a:gd name="T76" fmla="*/ 0 w 12"/>
                <a:gd name="T77" fmla="*/ 0 h 12"/>
                <a:gd name="T78" fmla="*/ 0 w 12"/>
                <a:gd name="T79" fmla="*/ 0 h 12"/>
                <a:gd name="T80" fmla="*/ 0 w 12"/>
                <a:gd name="T81" fmla="*/ 0 h 12"/>
                <a:gd name="T82" fmla="*/ 0 w 12"/>
                <a:gd name="T83" fmla="*/ 0 h 12"/>
                <a:gd name="T84" fmla="*/ 0 w 12"/>
                <a:gd name="T85" fmla="*/ 0 h 12"/>
                <a:gd name="T86" fmla="*/ 0 w 12"/>
                <a:gd name="T87" fmla="*/ 0 h 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"/>
                <a:gd name="T133" fmla="*/ 0 h 12"/>
                <a:gd name="T134" fmla="*/ 12 w 12"/>
                <a:gd name="T135" fmla="*/ 12 h 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" h="12">
                  <a:moveTo>
                    <a:pt x="12" y="0"/>
                  </a:moveTo>
                  <a:lnTo>
                    <a:pt x="11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4" name="Freeform 2103"/>
            <p:cNvSpPr>
              <a:spLocks/>
            </p:cNvSpPr>
            <p:nvPr/>
          </p:nvSpPr>
          <p:spPr bwMode="auto">
            <a:xfrm>
              <a:off x="3495" y="1103"/>
              <a:ext cx="4" cy="4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w 12"/>
                <a:gd name="T21" fmla="*/ 0 h 12"/>
                <a:gd name="T22" fmla="*/ 0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0 w 12"/>
                <a:gd name="T29" fmla="*/ 0 h 12"/>
                <a:gd name="T30" fmla="*/ 0 w 12"/>
                <a:gd name="T31" fmla="*/ 0 h 12"/>
                <a:gd name="T32" fmla="*/ 0 w 12"/>
                <a:gd name="T33" fmla="*/ 0 h 12"/>
                <a:gd name="T34" fmla="*/ 0 w 12"/>
                <a:gd name="T35" fmla="*/ 0 h 12"/>
                <a:gd name="T36" fmla="*/ 0 w 12"/>
                <a:gd name="T37" fmla="*/ 0 h 12"/>
                <a:gd name="T38" fmla="*/ 0 w 12"/>
                <a:gd name="T39" fmla="*/ 0 h 12"/>
                <a:gd name="T40" fmla="*/ 0 w 12"/>
                <a:gd name="T41" fmla="*/ 0 h 12"/>
                <a:gd name="T42" fmla="*/ 0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0 h 12"/>
                <a:gd name="T52" fmla="*/ 0 w 12"/>
                <a:gd name="T53" fmla="*/ 0 h 12"/>
                <a:gd name="T54" fmla="*/ 0 w 12"/>
                <a:gd name="T55" fmla="*/ 0 h 12"/>
                <a:gd name="T56" fmla="*/ 0 w 12"/>
                <a:gd name="T57" fmla="*/ 0 h 12"/>
                <a:gd name="T58" fmla="*/ 0 w 12"/>
                <a:gd name="T59" fmla="*/ 0 h 12"/>
                <a:gd name="T60" fmla="*/ 0 w 12"/>
                <a:gd name="T61" fmla="*/ 0 h 12"/>
                <a:gd name="T62" fmla="*/ 0 w 12"/>
                <a:gd name="T63" fmla="*/ 0 h 12"/>
                <a:gd name="T64" fmla="*/ 0 w 12"/>
                <a:gd name="T65" fmla="*/ 0 h 12"/>
                <a:gd name="T66" fmla="*/ 0 w 12"/>
                <a:gd name="T67" fmla="*/ 0 h 12"/>
                <a:gd name="T68" fmla="*/ 0 w 12"/>
                <a:gd name="T69" fmla="*/ 0 h 12"/>
                <a:gd name="T70" fmla="*/ 0 w 12"/>
                <a:gd name="T71" fmla="*/ 0 h 12"/>
                <a:gd name="T72" fmla="*/ 0 w 12"/>
                <a:gd name="T73" fmla="*/ 0 h 12"/>
                <a:gd name="T74" fmla="*/ 0 w 12"/>
                <a:gd name="T75" fmla="*/ 0 h 12"/>
                <a:gd name="T76" fmla="*/ 0 w 12"/>
                <a:gd name="T77" fmla="*/ 0 h 12"/>
                <a:gd name="T78" fmla="*/ 0 w 12"/>
                <a:gd name="T79" fmla="*/ 0 h 12"/>
                <a:gd name="T80" fmla="*/ 0 w 12"/>
                <a:gd name="T81" fmla="*/ 0 h 12"/>
                <a:gd name="T82" fmla="*/ 0 w 12"/>
                <a:gd name="T83" fmla="*/ 0 h 12"/>
                <a:gd name="T84" fmla="*/ 0 w 12"/>
                <a:gd name="T85" fmla="*/ 0 h 12"/>
                <a:gd name="T86" fmla="*/ 0 w 12"/>
                <a:gd name="T87" fmla="*/ 0 h 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"/>
                <a:gd name="T133" fmla="*/ 0 h 12"/>
                <a:gd name="T134" fmla="*/ 12 w 12"/>
                <a:gd name="T135" fmla="*/ 12 h 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" h="12">
                  <a:moveTo>
                    <a:pt x="12" y="0"/>
                  </a:moveTo>
                  <a:lnTo>
                    <a:pt x="11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5" name="Freeform 2104"/>
            <p:cNvSpPr>
              <a:spLocks/>
            </p:cNvSpPr>
            <p:nvPr/>
          </p:nvSpPr>
          <p:spPr bwMode="auto">
            <a:xfrm>
              <a:off x="3509" y="1095"/>
              <a:ext cx="2" cy="5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0 h 16"/>
                <a:gd name="T4" fmla="*/ 0 w 8"/>
                <a:gd name="T5" fmla="*/ 0 h 16"/>
                <a:gd name="T6" fmla="*/ 0 w 8"/>
                <a:gd name="T7" fmla="*/ 0 h 16"/>
                <a:gd name="T8" fmla="*/ 0 w 8"/>
                <a:gd name="T9" fmla="*/ 0 h 16"/>
                <a:gd name="T10" fmla="*/ 0 w 8"/>
                <a:gd name="T11" fmla="*/ 0 h 16"/>
                <a:gd name="T12" fmla="*/ 0 w 8"/>
                <a:gd name="T13" fmla="*/ 0 h 16"/>
                <a:gd name="T14" fmla="*/ 0 w 8"/>
                <a:gd name="T15" fmla="*/ 0 h 16"/>
                <a:gd name="T16" fmla="*/ 0 w 8"/>
                <a:gd name="T17" fmla="*/ 0 h 16"/>
                <a:gd name="T18" fmla="*/ 0 w 8"/>
                <a:gd name="T19" fmla="*/ 0 h 16"/>
                <a:gd name="T20" fmla="*/ 0 w 8"/>
                <a:gd name="T21" fmla="*/ 0 h 16"/>
                <a:gd name="T22" fmla="*/ 0 w 8"/>
                <a:gd name="T23" fmla="*/ 0 h 16"/>
                <a:gd name="T24" fmla="*/ 0 w 8"/>
                <a:gd name="T25" fmla="*/ 0 h 16"/>
                <a:gd name="T26" fmla="*/ 0 w 8"/>
                <a:gd name="T27" fmla="*/ 0 h 16"/>
                <a:gd name="T28" fmla="*/ 0 w 8"/>
                <a:gd name="T29" fmla="*/ 0 h 16"/>
                <a:gd name="T30" fmla="*/ 0 w 8"/>
                <a:gd name="T31" fmla="*/ 0 h 16"/>
                <a:gd name="T32" fmla="*/ 0 w 8"/>
                <a:gd name="T33" fmla="*/ 0 h 16"/>
                <a:gd name="T34" fmla="*/ 0 w 8"/>
                <a:gd name="T35" fmla="*/ 0 h 16"/>
                <a:gd name="T36" fmla="*/ 0 w 8"/>
                <a:gd name="T37" fmla="*/ 0 h 16"/>
                <a:gd name="T38" fmla="*/ 0 w 8"/>
                <a:gd name="T39" fmla="*/ 0 h 16"/>
                <a:gd name="T40" fmla="*/ 0 w 8"/>
                <a:gd name="T41" fmla="*/ 0 h 16"/>
                <a:gd name="T42" fmla="*/ 0 w 8"/>
                <a:gd name="T43" fmla="*/ 0 h 16"/>
                <a:gd name="T44" fmla="*/ 0 w 8"/>
                <a:gd name="T45" fmla="*/ 0 h 16"/>
                <a:gd name="T46" fmla="*/ 0 w 8"/>
                <a:gd name="T47" fmla="*/ 0 h 16"/>
                <a:gd name="T48" fmla="*/ 0 w 8"/>
                <a:gd name="T49" fmla="*/ 0 h 16"/>
                <a:gd name="T50" fmla="*/ 0 w 8"/>
                <a:gd name="T51" fmla="*/ 0 h 16"/>
                <a:gd name="T52" fmla="*/ 0 w 8"/>
                <a:gd name="T53" fmla="*/ 0 h 16"/>
                <a:gd name="T54" fmla="*/ 0 w 8"/>
                <a:gd name="T55" fmla="*/ 0 h 16"/>
                <a:gd name="T56" fmla="*/ 0 w 8"/>
                <a:gd name="T57" fmla="*/ 0 h 16"/>
                <a:gd name="T58" fmla="*/ 0 w 8"/>
                <a:gd name="T59" fmla="*/ 0 h 16"/>
                <a:gd name="T60" fmla="*/ 0 w 8"/>
                <a:gd name="T61" fmla="*/ 0 h 16"/>
                <a:gd name="T62" fmla="*/ 0 w 8"/>
                <a:gd name="T63" fmla="*/ 0 h 16"/>
                <a:gd name="T64" fmla="*/ 0 w 8"/>
                <a:gd name="T65" fmla="*/ 0 h 16"/>
                <a:gd name="T66" fmla="*/ 0 w 8"/>
                <a:gd name="T67" fmla="*/ 0 h 16"/>
                <a:gd name="T68" fmla="*/ 0 w 8"/>
                <a:gd name="T69" fmla="*/ 0 h 16"/>
                <a:gd name="T70" fmla="*/ 0 w 8"/>
                <a:gd name="T71" fmla="*/ 0 h 16"/>
                <a:gd name="T72" fmla="*/ 0 w 8"/>
                <a:gd name="T73" fmla="*/ 0 h 16"/>
                <a:gd name="T74" fmla="*/ 0 w 8"/>
                <a:gd name="T75" fmla="*/ 0 h 16"/>
                <a:gd name="T76" fmla="*/ 0 w 8"/>
                <a:gd name="T77" fmla="*/ 0 h 16"/>
                <a:gd name="T78" fmla="*/ 0 w 8"/>
                <a:gd name="T79" fmla="*/ 0 h 16"/>
                <a:gd name="T80" fmla="*/ 0 w 8"/>
                <a:gd name="T81" fmla="*/ 0 h 16"/>
                <a:gd name="T82" fmla="*/ 0 w 8"/>
                <a:gd name="T83" fmla="*/ 0 h 16"/>
                <a:gd name="T84" fmla="*/ 0 w 8"/>
                <a:gd name="T85" fmla="*/ 0 h 16"/>
                <a:gd name="T86" fmla="*/ 0 w 8"/>
                <a:gd name="T87" fmla="*/ 0 h 16"/>
                <a:gd name="T88" fmla="*/ 0 w 8"/>
                <a:gd name="T89" fmla="*/ 0 h 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"/>
                <a:gd name="T136" fmla="*/ 0 h 16"/>
                <a:gd name="T137" fmla="*/ 8 w 8"/>
                <a:gd name="T138" fmla="*/ 16 h 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" h="16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6" name="Freeform 2105"/>
            <p:cNvSpPr>
              <a:spLocks/>
            </p:cNvSpPr>
            <p:nvPr/>
          </p:nvSpPr>
          <p:spPr bwMode="auto">
            <a:xfrm>
              <a:off x="3509" y="1095"/>
              <a:ext cx="2" cy="5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0 h 16"/>
                <a:gd name="T4" fmla="*/ 0 w 8"/>
                <a:gd name="T5" fmla="*/ 0 h 16"/>
                <a:gd name="T6" fmla="*/ 0 w 8"/>
                <a:gd name="T7" fmla="*/ 0 h 16"/>
                <a:gd name="T8" fmla="*/ 0 w 8"/>
                <a:gd name="T9" fmla="*/ 0 h 16"/>
                <a:gd name="T10" fmla="*/ 0 w 8"/>
                <a:gd name="T11" fmla="*/ 0 h 16"/>
                <a:gd name="T12" fmla="*/ 0 w 8"/>
                <a:gd name="T13" fmla="*/ 0 h 16"/>
                <a:gd name="T14" fmla="*/ 0 w 8"/>
                <a:gd name="T15" fmla="*/ 0 h 16"/>
                <a:gd name="T16" fmla="*/ 0 w 8"/>
                <a:gd name="T17" fmla="*/ 0 h 16"/>
                <a:gd name="T18" fmla="*/ 0 w 8"/>
                <a:gd name="T19" fmla="*/ 0 h 16"/>
                <a:gd name="T20" fmla="*/ 0 w 8"/>
                <a:gd name="T21" fmla="*/ 0 h 16"/>
                <a:gd name="T22" fmla="*/ 0 w 8"/>
                <a:gd name="T23" fmla="*/ 0 h 16"/>
                <a:gd name="T24" fmla="*/ 0 w 8"/>
                <a:gd name="T25" fmla="*/ 0 h 16"/>
                <a:gd name="T26" fmla="*/ 0 w 8"/>
                <a:gd name="T27" fmla="*/ 0 h 16"/>
                <a:gd name="T28" fmla="*/ 0 w 8"/>
                <a:gd name="T29" fmla="*/ 0 h 16"/>
                <a:gd name="T30" fmla="*/ 0 w 8"/>
                <a:gd name="T31" fmla="*/ 0 h 16"/>
                <a:gd name="T32" fmla="*/ 0 w 8"/>
                <a:gd name="T33" fmla="*/ 0 h 16"/>
                <a:gd name="T34" fmla="*/ 0 w 8"/>
                <a:gd name="T35" fmla="*/ 0 h 16"/>
                <a:gd name="T36" fmla="*/ 0 w 8"/>
                <a:gd name="T37" fmla="*/ 0 h 16"/>
                <a:gd name="T38" fmla="*/ 0 w 8"/>
                <a:gd name="T39" fmla="*/ 0 h 16"/>
                <a:gd name="T40" fmla="*/ 0 w 8"/>
                <a:gd name="T41" fmla="*/ 0 h 16"/>
                <a:gd name="T42" fmla="*/ 0 w 8"/>
                <a:gd name="T43" fmla="*/ 0 h 16"/>
                <a:gd name="T44" fmla="*/ 0 w 8"/>
                <a:gd name="T45" fmla="*/ 0 h 16"/>
                <a:gd name="T46" fmla="*/ 0 w 8"/>
                <a:gd name="T47" fmla="*/ 0 h 16"/>
                <a:gd name="T48" fmla="*/ 0 w 8"/>
                <a:gd name="T49" fmla="*/ 0 h 16"/>
                <a:gd name="T50" fmla="*/ 0 w 8"/>
                <a:gd name="T51" fmla="*/ 0 h 16"/>
                <a:gd name="T52" fmla="*/ 0 w 8"/>
                <a:gd name="T53" fmla="*/ 0 h 16"/>
                <a:gd name="T54" fmla="*/ 0 w 8"/>
                <a:gd name="T55" fmla="*/ 0 h 16"/>
                <a:gd name="T56" fmla="*/ 0 w 8"/>
                <a:gd name="T57" fmla="*/ 0 h 16"/>
                <a:gd name="T58" fmla="*/ 0 w 8"/>
                <a:gd name="T59" fmla="*/ 0 h 16"/>
                <a:gd name="T60" fmla="*/ 0 w 8"/>
                <a:gd name="T61" fmla="*/ 0 h 16"/>
                <a:gd name="T62" fmla="*/ 0 w 8"/>
                <a:gd name="T63" fmla="*/ 0 h 16"/>
                <a:gd name="T64" fmla="*/ 0 w 8"/>
                <a:gd name="T65" fmla="*/ 0 h 16"/>
                <a:gd name="T66" fmla="*/ 0 w 8"/>
                <a:gd name="T67" fmla="*/ 0 h 16"/>
                <a:gd name="T68" fmla="*/ 0 w 8"/>
                <a:gd name="T69" fmla="*/ 0 h 16"/>
                <a:gd name="T70" fmla="*/ 0 w 8"/>
                <a:gd name="T71" fmla="*/ 0 h 16"/>
                <a:gd name="T72" fmla="*/ 0 w 8"/>
                <a:gd name="T73" fmla="*/ 0 h 16"/>
                <a:gd name="T74" fmla="*/ 0 w 8"/>
                <a:gd name="T75" fmla="*/ 0 h 16"/>
                <a:gd name="T76" fmla="*/ 0 w 8"/>
                <a:gd name="T77" fmla="*/ 0 h 16"/>
                <a:gd name="T78" fmla="*/ 0 w 8"/>
                <a:gd name="T79" fmla="*/ 0 h 16"/>
                <a:gd name="T80" fmla="*/ 0 w 8"/>
                <a:gd name="T81" fmla="*/ 0 h 16"/>
                <a:gd name="T82" fmla="*/ 0 w 8"/>
                <a:gd name="T83" fmla="*/ 0 h 16"/>
                <a:gd name="T84" fmla="*/ 0 w 8"/>
                <a:gd name="T85" fmla="*/ 0 h 16"/>
                <a:gd name="T86" fmla="*/ 0 w 8"/>
                <a:gd name="T87" fmla="*/ 0 h 16"/>
                <a:gd name="T88" fmla="*/ 0 w 8"/>
                <a:gd name="T89" fmla="*/ 0 h 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"/>
                <a:gd name="T136" fmla="*/ 0 h 16"/>
                <a:gd name="T137" fmla="*/ 8 w 8"/>
                <a:gd name="T138" fmla="*/ 16 h 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" h="16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7" name="Freeform 2106"/>
            <p:cNvSpPr>
              <a:spLocks/>
            </p:cNvSpPr>
            <p:nvPr/>
          </p:nvSpPr>
          <p:spPr bwMode="auto">
            <a:xfrm>
              <a:off x="3519" y="1089"/>
              <a:ext cx="22" cy="12"/>
            </a:xfrm>
            <a:custGeom>
              <a:avLst/>
              <a:gdLst>
                <a:gd name="T0" fmla="*/ 0 w 67"/>
                <a:gd name="T1" fmla="*/ 0 h 36"/>
                <a:gd name="T2" fmla="*/ 0 w 67"/>
                <a:gd name="T3" fmla="*/ 0 h 36"/>
                <a:gd name="T4" fmla="*/ 0 w 67"/>
                <a:gd name="T5" fmla="*/ 0 h 36"/>
                <a:gd name="T6" fmla="*/ 0 w 67"/>
                <a:gd name="T7" fmla="*/ 0 h 36"/>
                <a:gd name="T8" fmla="*/ 0 w 67"/>
                <a:gd name="T9" fmla="*/ 0 h 36"/>
                <a:gd name="T10" fmla="*/ 0 w 67"/>
                <a:gd name="T11" fmla="*/ 0 h 36"/>
                <a:gd name="T12" fmla="*/ 0 w 67"/>
                <a:gd name="T13" fmla="*/ 0 h 36"/>
                <a:gd name="T14" fmla="*/ 0 w 67"/>
                <a:gd name="T15" fmla="*/ 0 h 36"/>
                <a:gd name="T16" fmla="*/ 0 w 67"/>
                <a:gd name="T17" fmla="*/ 0 h 36"/>
                <a:gd name="T18" fmla="*/ 0 w 67"/>
                <a:gd name="T19" fmla="*/ 0 h 36"/>
                <a:gd name="T20" fmla="*/ 0 w 67"/>
                <a:gd name="T21" fmla="*/ 0 h 36"/>
                <a:gd name="T22" fmla="*/ 0 w 67"/>
                <a:gd name="T23" fmla="*/ 0 h 36"/>
                <a:gd name="T24" fmla="*/ 0 w 67"/>
                <a:gd name="T25" fmla="*/ 0 h 36"/>
                <a:gd name="T26" fmla="*/ 0 w 67"/>
                <a:gd name="T27" fmla="*/ 0 h 36"/>
                <a:gd name="T28" fmla="*/ 0 w 67"/>
                <a:gd name="T29" fmla="*/ 0 h 36"/>
                <a:gd name="T30" fmla="*/ 0 w 67"/>
                <a:gd name="T31" fmla="*/ 0 h 36"/>
                <a:gd name="T32" fmla="*/ 0 w 67"/>
                <a:gd name="T33" fmla="*/ 0 h 36"/>
                <a:gd name="T34" fmla="*/ 0 w 67"/>
                <a:gd name="T35" fmla="*/ 0 h 36"/>
                <a:gd name="T36" fmla="*/ 0 w 67"/>
                <a:gd name="T37" fmla="*/ 0 h 36"/>
                <a:gd name="T38" fmla="*/ 0 w 67"/>
                <a:gd name="T39" fmla="*/ 0 h 36"/>
                <a:gd name="T40" fmla="*/ 0 w 67"/>
                <a:gd name="T41" fmla="*/ 0 h 36"/>
                <a:gd name="T42" fmla="*/ 0 w 67"/>
                <a:gd name="T43" fmla="*/ 0 h 36"/>
                <a:gd name="T44" fmla="*/ 0 w 67"/>
                <a:gd name="T45" fmla="*/ 0 h 36"/>
                <a:gd name="T46" fmla="*/ 0 w 67"/>
                <a:gd name="T47" fmla="*/ 0 h 36"/>
                <a:gd name="T48" fmla="*/ 0 w 67"/>
                <a:gd name="T49" fmla="*/ 0 h 36"/>
                <a:gd name="T50" fmla="*/ 0 w 67"/>
                <a:gd name="T51" fmla="*/ 0 h 36"/>
                <a:gd name="T52" fmla="*/ 0 w 67"/>
                <a:gd name="T53" fmla="*/ 0 h 36"/>
                <a:gd name="T54" fmla="*/ 0 w 67"/>
                <a:gd name="T55" fmla="*/ 0 h 36"/>
                <a:gd name="T56" fmla="*/ 0 w 67"/>
                <a:gd name="T57" fmla="*/ 0 h 36"/>
                <a:gd name="T58" fmla="*/ 0 w 67"/>
                <a:gd name="T59" fmla="*/ 0 h 36"/>
                <a:gd name="T60" fmla="*/ 0 w 67"/>
                <a:gd name="T61" fmla="*/ 0 h 36"/>
                <a:gd name="T62" fmla="*/ 0 w 67"/>
                <a:gd name="T63" fmla="*/ 0 h 36"/>
                <a:gd name="T64" fmla="*/ 0 w 67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36"/>
                <a:gd name="T101" fmla="*/ 67 w 67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36">
                  <a:moveTo>
                    <a:pt x="5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13" y="23"/>
                  </a:lnTo>
                  <a:lnTo>
                    <a:pt x="22" y="30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5" y="36"/>
                  </a:lnTo>
                  <a:lnTo>
                    <a:pt x="40" y="35"/>
                  </a:lnTo>
                  <a:lnTo>
                    <a:pt x="48" y="30"/>
                  </a:lnTo>
                  <a:lnTo>
                    <a:pt x="55" y="27"/>
                  </a:lnTo>
                  <a:lnTo>
                    <a:pt x="59" y="26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7" y="15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55" y="19"/>
                  </a:lnTo>
                  <a:lnTo>
                    <a:pt x="44" y="24"/>
                  </a:lnTo>
                  <a:lnTo>
                    <a:pt x="38" y="23"/>
                  </a:lnTo>
                  <a:lnTo>
                    <a:pt x="32" y="23"/>
                  </a:lnTo>
                  <a:lnTo>
                    <a:pt x="26" y="20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8" name="Freeform 2107"/>
            <p:cNvSpPr>
              <a:spLocks/>
            </p:cNvSpPr>
            <p:nvPr/>
          </p:nvSpPr>
          <p:spPr bwMode="auto">
            <a:xfrm>
              <a:off x="3519" y="1089"/>
              <a:ext cx="22" cy="12"/>
            </a:xfrm>
            <a:custGeom>
              <a:avLst/>
              <a:gdLst>
                <a:gd name="T0" fmla="*/ 0 w 67"/>
                <a:gd name="T1" fmla="*/ 0 h 36"/>
                <a:gd name="T2" fmla="*/ 0 w 67"/>
                <a:gd name="T3" fmla="*/ 0 h 36"/>
                <a:gd name="T4" fmla="*/ 0 w 67"/>
                <a:gd name="T5" fmla="*/ 0 h 36"/>
                <a:gd name="T6" fmla="*/ 0 w 67"/>
                <a:gd name="T7" fmla="*/ 0 h 36"/>
                <a:gd name="T8" fmla="*/ 0 w 67"/>
                <a:gd name="T9" fmla="*/ 0 h 36"/>
                <a:gd name="T10" fmla="*/ 0 w 67"/>
                <a:gd name="T11" fmla="*/ 0 h 36"/>
                <a:gd name="T12" fmla="*/ 0 w 67"/>
                <a:gd name="T13" fmla="*/ 0 h 36"/>
                <a:gd name="T14" fmla="*/ 0 w 67"/>
                <a:gd name="T15" fmla="*/ 0 h 36"/>
                <a:gd name="T16" fmla="*/ 0 w 67"/>
                <a:gd name="T17" fmla="*/ 0 h 36"/>
                <a:gd name="T18" fmla="*/ 0 w 67"/>
                <a:gd name="T19" fmla="*/ 0 h 36"/>
                <a:gd name="T20" fmla="*/ 0 w 67"/>
                <a:gd name="T21" fmla="*/ 0 h 36"/>
                <a:gd name="T22" fmla="*/ 0 w 67"/>
                <a:gd name="T23" fmla="*/ 0 h 36"/>
                <a:gd name="T24" fmla="*/ 0 w 67"/>
                <a:gd name="T25" fmla="*/ 0 h 36"/>
                <a:gd name="T26" fmla="*/ 0 w 67"/>
                <a:gd name="T27" fmla="*/ 0 h 36"/>
                <a:gd name="T28" fmla="*/ 0 w 67"/>
                <a:gd name="T29" fmla="*/ 0 h 36"/>
                <a:gd name="T30" fmla="*/ 0 w 67"/>
                <a:gd name="T31" fmla="*/ 0 h 36"/>
                <a:gd name="T32" fmla="*/ 0 w 67"/>
                <a:gd name="T33" fmla="*/ 0 h 36"/>
                <a:gd name="T34" fmla="*/ 0 w 67"/>
                <a:gd name="T35" fmla="*/ 0 h 36"/>
                <a:gd name="T36" fmla="*/ 0 w 67"/>
                <a:gd name="T37" fmla="*/ 0 h 36"/>
                <a:gd name="T38" fmla="*/ 0 w 67"/>
                <a:gd name="T39" fmla="*/ 0 h 36"/>
                <a:gd name="T40" fmla="*/ 0 w 67"/>
                <a:gd name="T41" fmla="*/ 0 h 36"/>
                <a:gd name="T42" fmla="*/ 0 w 67"/>
                <a:gd name="T43" fmla="*/ 0 h 36"/>
                <a:gd name="T44" fmla="*/ 0 w 67"/>
                <a:gd name="T45" fmla="*/ 0 h 36"/>
                <a:gd name="T46" fmla="*/ 0 w 67"/>
                <a:gd name="T47" fmla="*/ 0 h 36"/>
                <a:gd name="T48" fmla="*/ 0 w 67"/>
                <a:gd name="T49" fmla="*/ 0 h 36"/>
                <a:gd name="T50" fmla="*/ 0 w 67"/>
                <a:gd name="T51" fmla="*/ 0 h 36"/>
                <a:gd name="T52" fmla="*/ 0 w 67"/>
                <a:gd name="T53" fmla="*/ 0 h 36"/>
                <a:gd name="T54" fmla="*/ 0 w 67"/>
                <a:gd name="T55" fmla="*/ 0 h 36"/>
                <a:gd name="T56" fmla="*/ 0 w 67"/>
                <a:gd name="T57" fmla="*/ 0 h 36"/>
                <a:gd name="T58" fmla="*/ 0 w 67"/>
                <a:gd name="T59" fmla="*/ 0 h 36"/>
                <a:gd name="T60" fmla="*/ 0 w 67"/>
                <a:gd name="T61" fmla="*/ 0 h 36"/>
                <a:gd name="T62" fmla="*/ 0 w 67"/>
                <a:gd name="T63" fmla="*/ 0 h 36"/>
                <a:gd name="T64" fmla="*/ 0 w 67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36"/>
                <a:gd name="T101" fmla="*/ 67 w 67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36">
                  <a:moveTo>
                    <a:pt x="5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13" y="23"/>
                  </a:lnTo>
                  <a:lnTo>
                    <a:pt x="22" y="30"/>
                  </a:lnTo>
                  <a:lnTo>
                    <a:pt x="27" y="32"/>
                  </a:lnTo>
                  <a:lnTo>
                    <a:pt x="30" y="35"/>
                  </a:lnTo>
                  <a:lnTo>
                    <a:pt x="35" y="36"/>
                  </a:lnTo>
                  <a:lnTo>
                    <a:pt x="40" y="35"/>
                  </a:lnTo>
                  <a:lnTo>
                    <a:pt x="48" y="30"/>
                  </a:lnTo>
                  <a:lnTo>
                    <a:pt x="55" y="27"/>
                  </a:lnTo>
                  <a:lnTo>
                    <a:pt x="59" y="26"/>
                  </a:lnTo>
                  <a:lnTo>
                    <a:pt x="61" y="25"/>
                  </a:lnTo>
                  <a:lnTo>
                    <a:pt x="63" y="24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7" y="15"/>
                  </a:lnTo>
                  <a:lnTo>
                    <a:pt x="67" y="14"/>
                  </a:lnTo>
                  <a:lnTo>
                    <a:pt x="67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55" y="19"/>
                  </a:lnTo>
                  <a:lnTo>
                    <a:pt x="44" y="24"/>
                  </a:lnTo>
                  <a:lnTo>
                    <a:pt x="38" y="23"/>
                  </a:lnTo>
                  <a:lnTo>
                    <a:pt x="32" y="23"/>
                  </a:lnTo>
                  <a:lnTo>
                    <a:pt x="26" y="20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09" name="Freeform 2108"/>
            <p:cNvSpPr>
              <a:spLocks/>
            </p:cNvSpPr>
            <p:nvPr/>
          </p:nvSpPr>
          <p:spPr bwMode="auto">
            <a:xfrm>
              <a:off x="2896" y="2042"/>
              <a:ext cx="17" cy="10"/>
            </a:xfrm>
            <a:custGeom>
              <a:avLst/>
              <a:gdLst>
                <a:gd name="T0" fmla="*/ 0 w 51"/>
                <a:gd name="T1" fmla="*/ 0 h 31"/>
                <a:gd name="T2" fmla="*/ 0 w 51"/>
                <a:gd name="T3" fmla="*/ 0 h 31"/>
                <a:gd name="T4" fmla="*/ 0 w 51"/>
                <a:gd name="T5" fmla="*/ 0 h 31"/>
                <a:gd name="T6" fmla="*/ 0 w 51"/>
                <a:gd name="T7" fmla="*/ 0 h 31"/>
                <a:gd name="T8" fmla="*/ 0 w 51"/>
                <a:gd name="T9" fmla="*/ 0 h 31"/>
                <a:gd name="T10" fmla="*/ 0 w 51"/>
                <a:gd name="T11" fmla="*/ 0 h 31"/>
                <a:gd name="T12" fmla="*/ 0 w 51"/>
                <a:gd name="T13" fmla="*/ 0 h 31"/>
                <a:gd name="T14" fmla="*/ 0 w 51"/>
                <a:gd name="T15" fmla="*/ 0 h 31"/>
                <a:gd name="T16" fmla="*/ 0 w 51"/>
                <a:gd name="T17" fmla="*/ 0 h 31"/>
                <a:gd name="T18" fmla="*/ 0 w 51"/>
                <a:gd name="T19" fmla="*/ 0 h 31"/>
                <a:gd name="T20" fmla="*/ 0 w 51"/>
                <a:gd name="T21" fmla="*/ 0 h 31"/>
                <a:gd name="T22" fmla="*/ 0 w 51"/>
                <a:gd name="T23" fmla="*/ 0 h 31"/>
                <a:gd name="T24" fmla="*/ 0 w 51"/>
                <a:gd name="T25" fmla="*/ 0 h 31"/>
                <a:gd name="T26" fmla="*/ 0 w 51"/>
                <a:gd name="T27" fmla="*/ 0 h 31"/>
                <a:gd name="T28" fmla="*/ 0 w 51"/>
                <a:gd name="T29" fmla="*/ 0 h 31"/>
                <a:gd name="T30" fmla="*/ 0 w 51"/>
                <a:gd name="T31" fmla="*/ 0 h 31"/>
                <a:gd name="T32" fmla="*/ 0 w 51"/>
                <a:gd name="T33" fmla="*/ 0 h 31"/>
                <a:gd name="T34" fmla="*/ 0 w 51"/>
                <a:gd name="T35" fmla="*/ 0 h 31"/>
                <a:gd name="T36" fmla="*/ 0 w 51"/>
                <a:gd name="T37" fmla="*/ 0 h 31"/>
                <a:gd name="T38" fmla="*/ 0 w 51"/>
                <a:gd name="T39" fmla="*/ 0 h 31"/>
                <a:gd name="T40" fmla="*/ 0 w 51"/>
                <a:gd name="T41" fmla="*/ 0 h 31"/>
                <a:gd name="T42" fmla="*/ 0 w 51"/>
                <a:gd name="T43" fmla="*/ 0 h 31"/>
                <a:gd name="T44" fmla="*/ 0 w 51"/>
                <a:gd name="T45" fmla="*/ 0 h 31"/>
                <a:gd name="T46" fmla="*/ 0 w 51"/>
                <a:gd name="T47" fmla="*/ 0 h 31"/>
                <a:gd name="T48" fmla="*/ 0 w 51"/>
                <a:gd name="T49" fmla="*/ 0 h 31"/>
                <a:gd name="T50" fmla="*/ 0 w 51"/>
                <a:gd name="T51" fmla="*/ 0 h 31"/>
                <a:gd name="T52" fmla="*/ 0 w 51"/>
                <a:gd name="T53" fmla="*/ 0 h 31"/>
                <a:gd name="T54" fmla="*/ 0 w 51"/>
                <a:gd name="T55" fmla="*/ 0 h 31"/>
                <a:gd name="T56" fmla="*/ 0 w 51"/>
                <a:gd name="T57" fmla="*/ 0 h 31"/>
                <a:gd name="T58" fmla="*/ 0 w 51"/>
                <a:gd name="T59" fmla="*/ 0 h 31"/>
                <a:gd name="T60" fmla="*/ 0 w 51"/>
                <a:gd name="T61" fmla="*/ 0 h 31"/>
                <a:gd name="T62" fmla="*/ 0 w 51"/>
                <a:gd name="T63" fmla="*/ 0 h 31"/>
                <a:gd name="T64" fmla="*/ 0 w 51"/>
                <a:gd name="T65" fmla="*/ 0 h 31"/>
                <a:gd name="T66" fmla="*/ 0 w 51"/>
                <a:gd name="T67" fmla="*/ 0 h 31"/>
                <a:gd name="T68" fmla="*/ 0 w 51"/>
                <a:gd name="T69" fmla="*/ 0 h 3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1"/>
                <a:gd name="T106" fmla="*/ 0 h 31"/>
                <a:gd name="T107" fmla="*/ 51 w 51"/>
                <a:gd name="T108" fmla="*/ 31 h 3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1" h="31">
                  <a:moveTo>
                    <a:pt x="51" y="16"/>
                  </a:moveTo>
                  <a:lnTo>
                    <a:pt x="48" y="19"/>
                  </a:lnTo>
                  <a:lnTo>
                    <a:pt x="45" y="21"/>
                  </a:lnTo>
                  <a:lnTo>
                    <a:pt x="40" y="22"/>
                  </a:lnTo>
                  <a:lnTo>
                    <a:pt x="34" y="22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7" y="30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5" y="31"/>
                  </a:lnTo>
                  <a:lnTo>
                    <a:pt x="2" y="27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6" y="9"/>
                  </a:lnTo>
                  <a:lnTo>
                    <a:pt x="13" y="9"/>
                  </a:lnTo>
                  <a:lnTo>
                    <a:pt x="21" y="9"/>
                  </a:lnTo>
                  <a:lnTo>
                    <a:pt x="27" y="9"/>
                  </a:lnTo>
                  <a:lnTo>
                    <a:pt x="32" y="6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10"/>
                  </a:lnTo>
                  <a:lnTo>
                    <a:pt x="51" y="1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0" name="Freeform 2109"/>
            <p:cNvSpPr>
              <a:spLocks/>
            </p:cNvSpPr>
            <p:nvPr/>
          </p:nvSpPr>
          <p:spPr bwMode="auto">
            <a:xfrm>
              <a:off x="2896" y="2042"/>
              <a:ext cx="17" cy="10"/>
            </a:xfrm>
            <a:custGeom>
              <a:avLst/>
              <a:gdLst>
                <a:gd name="T0" fmla="*/ 0 w 51"/>
                <a:gd name="T1" fmla="*/ 0 h 31"/>
                <a:gd name="T2" fmla="*/ 0 w 51"/>
                <a:gd name="T3" fmla="*/ 0 h 31"/>
                <a:gd name="T4" fmla="*/ 0 w 51"/>
                <a:gd name="T5" fmla="*/ 0 h 31"/>
                <a:gd name="T6" fmla="*/ 0 w 51"/>
                <a:gd name="T7" fmla="*/ 0 h 31"/>
                <a:gd name="T8" fmla="*/ 0 w 51"/>
                <a:gd name="T9" fmla="*/ 0 h 31"/>
                <a:gd name="T10" fmla="*/ 0 w 51"/>
                <a:gd name="T11" fmla="*/ 0 h 31"/>
                <a:gd name="T12" fmla="*/ 0 w 51"/>
                <a:gd name="T13" fmla="*/ 0 h 31"/>
                <a:gd name="T14" fmla="*/ 0 w 51"/>
                <a:gd name="T15" fmla="*/ 0 h 31"/>
                <a:gd name="T16" fmla="*/ 0 w 51"/>
                <a:gd name="T17" fmla="*/ 0 h 31"/>
                <a:gd name="T18" fmla="*/ 0 w 51"/>
                <a:gd name="T19" fmla="*/ 0 h 31"/>
                <a:gd name="T20" fmla="*/ 0 w 51"/>
                <a:gd name="T21" fmla="*/ 0 h 31"/>
                <a:gd name="T22" fmla="*/ 0 w 51"/>
                <a:gd name="T23" fmla="*/ 0 h 31"/>
                <a:gd name="T24" fmla="*/ 0 w 51"/>
                <a:gd name="T25" fmla="*/ 0 h 31"/>
                <a:gd name="T26" fmla="*/ 0 w 51"/>
                <a:gd name="T27" fmla="*/ 0 h 31"/>
                <a:gd name="T28" fmla="*/ 0 w 51"/>
                <a:gd name="T29" fmla="*/ 0 h 31"/>
                <a:gd name="T30" fmla="*/ 0 w 51"/>
                <a:gd name="T31" fmla="*/ 0 h 31"/>
                <a:gd name="T32" fmla="*/ 0 w 51"/>
                <a:gd name="T33" fmla="*/ 0 h 31"/>
                <a:gd name="T34" fmla="*/ 0 w 51"/>
                <a:gd name="T35" fmla="*/ 0 h 31"/>
                <a:gd name="T36" fmla="*/ 0 w 51"/>
                <a:gd name="T37" fmla="*/ 0 h 31"/>
                <a:gd name="T38" fmla="*/ 0 w 51"/>
                <a:gd name="T39" fmla="*/ 0 h 31"/>
                <a:gd name="T40" fmla="*/ 0 w 51"/>
                <a:gd name="T41" fmla="*/ 0 h 31"/>
                <a:gd name="T42" fmla="*/ 0 w 51"/>
                <a:gd name="T43" fmla="*/ 0 h 31"/>
                <a:gd name="T44" fmla="*/ 0 w 51"/>
                <a:gd name="T45" fmla="*/ 0 h 31"/>
                <a:gd name="T46" fmla="*/ 0 w 51"/>
                <a:gd name="T47" fmla="*/ 0 h 31"/>
                <a:gd name="T48" fmla="*/ 0 w 51"/>
                <a:gd name="T49" fmla="*/ 0 h 31"/>
                <a:gd name="T50" fmla="*/ 0 w 51"/>
                <a:gd name="T51" fmla="*/ 0 h 31"/>
                <a:gd name="T52" fmla="*/ 0 w 51"/>
                <a:gd name="T53" fmla="*/ 0 h 31"/>
                <a:gd name="T54" fmla="*/ 0 w 51"/>
                <a:gd name="T55" fmla="*/ 0 h 31"/>
                <a:gd name="T56" fmla="*/ 0 w 51"/>
                <a:gd name="T57" fmla="*/ 0 h 31"/>
                <a:gd name="T58" fmla="*/ 0 w 51"/>
                <a:gd name="T59" fmla="*/ 0 h 31"/>
                <a:gd name="T60" fmla="*/ 0 w 51"/>
                <a:gd name="T61" fmla="*/ 0 h 31"/>
                <a:gd name="T62" fmla="*/ 0 w 51"/>
                <a:gd name="T63" fmla="*/ 0 h 31"/>
                <a:gd name="T64" fmla="*/ 0 w 51"/>
                <a:gd name="T65" fmla="*/ 0 h 31"/>
                <a:gd name="T66" fmla="*/ 0 w 51"/>
                <a:gd name="T67" fmla="*/ 0 h 31"/>
                <a:gd name="T68" fmla="*/ 0 w 51"/>
                <a:gd name="T69" fmla="*/ 0 h 31"/>
                <a:gd name="T70" fmla="*/ 0 w 51"/>
                <a:gd name="T71" fmla="*/ 0 h 31"/>
                <a:gd name="T72" fmla="*/ 0 w 51"/>
                <a:gd name="T73" fmla="*/ 0 h 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"/>
                <a:gd name="T112" fmla="*/ 0 h 31"/>
                <a:gd name="T113" fmla="*/ 51 w 51"/>
                <a:gd name="T114" fmla="*/ 31 h 3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" h="31">
                  <a:moveTo>
                    <a:pt x="51" y="16"/>
                  </a:moveTo>
                  <a:lnTo>
                    <a:pt x="48" y="19"/>
                  </a:lnTo>
                  <a:lnTo>
                    <a:pt x="45" y="21"/>
                  </a:lnTo>
                  <a:lnTo>
                    <a:pt x="40" y="22"/>
                  </a:lnTo>
                  <a:lnTo>
                    <a:pt x="34" y="22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0" y="27"/>
                  </a:lnTo>
                  <a:lnTo>
                    <a:pt x="17" y="30"/>
                  </a:lnTo>
                  <a:lnTo>
                    <a:pt x="13" y="30"/>
                  </a:lnTo>
                  <a:lnTo>
                    <a:pt x="10" y="30"/>
                  </a:lnTo>
                  <a:lnTo>
                    <a:pt x="7" y="30"/>
                  </a:lnTo>
                  <a:lnTo>
                    <a:pt x="5" y="31"/>
                  </a:lnTo>
                  <a:lnTo>
                    <a:pt x="2" y="27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6" y="9"/>
                  </a:lnTo>
                  <a:lnTo>
                    <a:pt x="13" y="9"/>
                  </a:lnTo>
                  <a:lnTo>
                    <a:pt x="21" y="9"/>
                  </a:lnTo>
                  <a:lnTo>
                    <a:pt x="27" y="9"/>
                  </a:lnTo>
                  <a:lnTo>
                    <a:pt x="32" y="6"/>
                  </a:lnTo>
                  <a:lnTo>
                    <a:pt x="35" y="4"/>
                  </a:lnTo>
                  <a:lnTo>
                    <a:pt x="40" y="2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10"/>
                  </a:lnTo>
                  <a:lnTo>
                    <a:pt x="51" y="1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1" name="Freeform 2110"/>
            <p:cNvSpPr>
              <a:spLocks/>
            </p:cNvSpPr>
            <p:nvPr/>
          </p:nvSpPr>
          <p:spPr bwMode="auto">
            <a:xfrm>
              <a:off x="2891" y="2043"/>
              <a:ext cx="4" cy="4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0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w 13"/>
                <a:gd name="T11" fmla="*/ 0 h 11"/>
                <a:gd name="T12" fmla="*/ 0 w 13"/>
                <a:gd name="T13" fmla="*/ 0 h 11"/>
                <a:gd name="T14" fmla="*/ 0 w 13"/>
                <a:gd name="T15" fmla="*/ 0 h 11"/>
                <a:gd name="T16" fmla="*/ 0 w 13"/>
                <a:gd name="T17" fmla="*/ 0 h 11"/>
                <a:gd name="T18" fmla="*/ 0 w 13"/>
                <a:gd name="T19" fmla="*/ 0 h 11"/>
                <a:gd name="T20" fmla="*/ 0 w 13"/>
                <a:gd name="T21" fmla="*/ 0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w 13"/>
                <a:gd name="T29" fmla="*/ 0 h 11"/>
                <a:gd name="T30" fmla="*/ 0 w 13"/>
                <a:gd name="T31" fmla="*/ 0 h 11"/>
                <a:gd name="T32" fmla="*/ 0 w 13"/>
                <a:gd name="T33" fmla="*/ 0 h 11"/>
                <a:gd name="T34" fmla="*/ 0 w 13"/>
                <a:gd name="T35" fmla="*/ 0 h 11"/>
                <a:gd name="T36" fmla="*/ 0 w 13"/>
                <a:gd name="T37" fmla="*/ 0 h 11"/>
                <a:gd name="T38" fmla="*/ 0 w 13"/>
                <a:gd name="T39" fmla="*/ 0 h 11"/>
                <a:gd name="T40" fmla="*/ 0 w 13"/>
                <a:gd name="T41" fmla="*/ 0 h 11"/>
                <a:gd name="T42" fmla="*/ 0 w 13"/>
                <a:gd name="T43" fmla="*/ 0 h 11"/>
                <a:gd name="T44" fmla="*/ 0 w 13"/>
                <a:gd name="T45" fmla="*/ 0 h 11"/>
                <a:gd name="T46" fmla="*/ 0 w 13"/>
                <a:gd name="T47" fmla="*/ 0 h 11"/>
                <a:gd name="T48" fmla="*/ 0 w 13"/>
                <a:gd name="T49" fmla="*/ 0 h 11"/>
                <a:gd name="T50" fmla="*/ 0 w 13"/>
                <a:gd name="T51" fmla="*/ 0 h 11"/>
                <a:gd name="T52" fmla="*/ 0 w 13"/>
                <a:gd name="T53" fmla="*/ 0 h 11"/>
                <a:gd name="T54" fmla="*/ 0 w 13"/>
                <a:gd name="T55" fmla="*/ 0 h 11"/>
                <a:gd name="T56" fmla="*/ 0 w 13"/>
                <a:gd name="T57" fmla="*/ 0 h 11"/>
                <a:gd name="T58" fmla="*/ 0 w 13"/>
                <a:gd name="T59" fmla="*/ 0 h 11"/>
                <a:gd name="T60" fmla="*/ 0 w 13"/>
                <a:gd name="T61" fmla="*/ 0 h 11"/>
                <a:gd name="T62" fmla="*/ 0 w 13"/>
                <a:gd name="T63" fmla="*/ 0 h 11"/>
                <a:gd name="T64" fmla="*/ 0 w 13"/>
                <a:gd name="T65" fmla="*/ 0 h 11"/>
                <a:gd name="T66" fmla="*/ 0 w 13"/>
                <a:gd name="T67" fmla="*/ 0 h 11"/>
                <a:gd name="T68" fmla="*/ 0 w 13"/>
                <a:gd name="T69" fmla="*/ 0 h 11"/>
                <a:gd name="T70" fmla="*/ 0 w 13"/>
                <a:gd name="T71" fmla="*/ 0 h 11"/>
                <a:gd name="T72" fmla="*/ 0 w 13"/>
                <a:gd name="T73" fmla="*/ 0 h 11"/>
                <a:gd name="T74" fmla="*/ 0 w 13"/>
                <a:gd name="T75" fmla="*/ 0 h 11"/>
                <a:gd name="T76" fmla="*/ 0 w 13"/>
                <a:gd name="T77" fmla="*/ 0 h 11"/>
                <a:gd name="T78" fmla="*/ 0 w 13"/>
                <a:gd name="T79" fmla="*/ 0 h 11"/>
                <a:gd name="T80" fmla="*/ 0 w 13"/>
                <a:gd name="T81" fmla="*/ 0 h 11"/>
                <a:gd name="T82" fmla="*/ 0 w 13"/>
                <a:gd name="T83" fmla="*/ 0 h 11"/>
                <a:gd name="T84" fmla="*/ 0 w 13"/>
                <a:gd name="T85" fmla="*/ 0 h 11"/>
                <a:gd name="T86" fmla="*/ 0 w 13"/>
                <a:gd name="T87" fmla="*/ 0 h 11"/>
                <a:gd name="T88" fmla="*/ 0 w 13"/>
                <a:gd name="T89" fmla="*/ 0 h 11"/>
                <a:gd name="T90" fmla="*/ 0 w 13"/>
                <a:gd name="T91" fmla="*/ 0 h 11"/>
                <a:gd name="T92" fmla="*/ 0 w 13"/>
                <a:gd name="T93" fmla="*/ 0 h 11"/>
                <a:gd name="T94" fmla="*/ 0 w 13"/>
                <a:gd name="T95" fmla="*/ 0 h 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"/>
                <a:gd name="T145" fmla="*/ 0 h 11"/>
                <a:gd name="T146" fmla="*/ 13 w 13"/>
                <a:gd name="T147" fmla="*/ 11 h 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" h="11">
                  <a:moveTo>
                    <a:pt x="5" y="1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2" name="Freeform 2111"/>
            <p:cNvSpPr>
              <a:spLocks/>
            </p:cNvSpPr>
            <p:nvPr/>
          </p:nvSpPr>
          <p:spPr bwMode="auto">
            <a:xfrm>
              <a:off x="2891" y="2043"/>
              <a:ext cx="4" cy="4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0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w 13"/>
                <a:gd name="T11" fmla="*/ 0 h 11"/>
                <a:gd name="T12" fmla="*/ 0 w 13"/>
                <a:gd name="T13" fmla="*/ 0 h 11"/>
                <a:gd name="T14" fmla="*/ 0 w 13"/>
                <a:gd name="T15" fmla="*/ 0 h 11"/>
                <a:gd name="T16" fmla="*/ 0 w 13"/>
                <a:gd name="T17" fmla="*/ 0 h 11"/>
                <a:gd name="T18" fmla="*/ 0 w 13"/>
                <a:gd name="T19" fmla="*/ 0 h 11"/>
                <a:gd name="T20" fmla="*/ 0 w 13"/>
                <a:gd name="T21" fmla="*/ 0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w 13"/>
                <a:gd name="T29" fmla="*/ 0 h 11"/>
                <a:gd name="T30" fmla="*/ 0 w 13"/>
                <a:gd name="T31" fmla="*/ 0 h 11"/>
                <a:gd name="T32" fmla="*/ 0 w 13"/>
                <a:gd name="T33" fmla="*/ 0 h 11"/>
                <a:gd name="T34" fmla="*/ 0 w 13"/>
                <a:gd name="T35" fmla="*/ 0 h 11"/>
                <a:gd name="T36" fmla="*/ 0 w 13"/>
                <a:gd name="T37" fmla="*/ 0 h 11"/>
                <a:gd name="T38" fmla="*/ 0 w 13"/>
                <a:gd name="T39" fmla="*/ 0 h 11"/>
                <a:gd name="T40" fmla="*/ 0 w 13"/>
                <a:gd name="T41" fmla="*/ 0 h 11"/>
                <a:gd name="T42" fmla="*/ 0 w 13"/>
                <a:gd name="T43" fmla="*/ 0 h 11"/>
                <a:gd name="T44" fmla="*/ 0 w 13"/>
                <a:gd name="T45" fmla="*/ 0 h 11"/>
                <a:gd name="T46" fmla="*/ 0 w 13"/>
                <a:gd name="T47" fmla="*/ 0 h 11"/>
                <a:gd name="T48" fmla="*/ 0 w 13"/>
                <a:gd name="T49" fmla="*/ 0 h 11"/>
                <a:gd name="T50" fmla="*/ 0 w 13"/>
                <a:gd name="T51" fmla="*/ 0 h 11"/>
                <a:gd name="T52" fmla="*/ 0 w 13"/>
                <a:gd name="T53" fmla="*/ 0 h 11"/>
                <a:gd name="T54" fmla="*/ 0 w 13"/>
                <a:gd name="T55" fmla="*/ 0 h 11"/>
                <a:gd name="T56" fmla="*/ 0 w 13"/>
                <a:gd name="T57" fmla="*/ 0 h 11"/>
                <a:gd name="T58" fmla="*/ 0 w 13"/>
                <a:gd name="T59" fmla="*/ 0 h 11"/>
                <a:gd name="T60" fmla="*/ 0 w 13"/>
                <a:gd name="T61" fmla="*/ 0 h 11"/>
                <a:gd name="T62" fmla="*/ 0 w 13"/>
                <a:gd name="T63" fmla="*/ 0 h 11"/>
                <a:gd name="T64" fmla="*/ 0 w 13"/>
                <a:gd name="T65" fmla="*/ 0 h 11"/>
                <a:gd name="T66" fmla="*/ 0 w 13"/>
                <a:gd name="T67" fmla="*/ 0 h 11"/>
                <a:gd name="T68" fmla="*/ 0 w 13"/>
                <a:gd name="T69" fmla="*/ 0 h 11"/>
                <a:gd name="T70" fmla="*/ 0 w 13"/>
                <a:gd name="T71" fmla="*/ 0 h 11"/>
                <a:gd name="T72" fmla="*/ 0 w 13"/>
                <a:gd name="T73" fmla="*/ 0 h 11"/>
                <a:gd name="T74" fmla="*/ 0 w 13"/>
                <a:gd name="T75" fmla="*/ 0 h 11"/>
                <a:gd name="T76" fmla="*/ 0 w 13"/>
                <a:gd name="T77" fmla="*/ 0 h 11"/>
                <a:gd name="T78" fmla="*/ 0 w 13"/>
                <a:gd name="T79" fmla="*/ 0 h 11"/>
                <a:gd name="T80" fmla="*/ 0 w 13"/>
                <a:gd name="T81" fmla="*/ 0 h 11"/>
                <a:gd name="T82" fmla="*/ 0 w 13"/>
                <a:gd name="T83" fmla="*/ 0 h 11"/>
                <a:gd name="T84" fmla="*/ 0 w 13"/>
                <a:gd name="T85" fmla="*/ 0 h 11"/>
                <a:gd name="T86" fmla="*/ 0 w 13"/>
                <a:gd name="T87" fmla="*/ 0 h 11"/>
                <a:gd name="T88" fmla="*/ 0 w 13"/>
                <a:gd name="T89" fmla="*/ 0 h 11"/>
                <a:gd name="T90" fmla="*/ 0 w 13"/>
                <a:gd name="T91" fmla="*/ 0 h 11"/>
                <a:gd name="T92" fmla="*/ 0 w 13"/>
                <a:gd name="T93" fmla="*/ 0 h 11"/>
                <a:gd name="T94" fmla="*/ 0 w 13"/>
                <a:gd name="T95" fmla="*/ 0 h 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"/>
                <a:gd name="T145" fmla="*/ 0 h 11"/>
                <a:gd name="T146" fmla="*/ 13 w 13"/>
                <a:gd name="T147" fmla="*/ 11 h 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" h="11">
                  <a:moveTo>
                    <a:pt x="5" y="1"/>
                  </a:moveTo>
                  <a:lnTo>
                    <a:pt x="2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3" name="Freeform 2112"/>
            <p:cNvSpPr>
              <a:spLocks/>
            </p:cNvSpPr>
            <p:nvPr/>
          </p:nvSpPr>
          <p:spPr bwMode="auto">
            <a:xfrm>
              <a:off x="1601" y="2471"/>
              <a:ext cx="7" cy="4"/>
            </a:xfrm>
            <a:custGeom>
              <a:avLst/>
              <a:gdLst>
                <a:gd name="T0" fmla="*/ 0 w 22"/>
                <a:gd name="T1" fmla="*/ 0 h 12"/>
                <a:gd name="T2" fmla="*/ 0 w 22"/>
                <a:gd name="T3" fmla="*/ 0 h 12"/>
                <a:gd name="T4" fmla="*/ 0 w 22"/>
                <a:gd name="T5" fmla="*/ 0 h 12"/>
                <a:gd name="T6" fmla="*/ 0 w 22"/>
                <a:gd name="T7" fmla="*/ 0 h 12"/>
                <a:gd name="T8" fmla="*/ 0 w 22"/>
                <a:gd name="T9" fmla="*/ 0 h 12"/>
                <a:gd name="T10" fmla="*/ 0 w 22"/>
                <a:gd name="T11" fmla="*/ 0 h 12"/>
                <a:gd name="T12" fmla="*/ 0 w 22"/>
                <a:gd name="T13" fmla="*/ 0 h 12"/>
                <a:gd name="T14" fmla="*/ 0 w 22"/>
                <a:gd name="T15" fmla="*/ 0 h 12"/>
                <a:gd name="T16" fmla="*/ 0 w 22"/>
                <a:gd name="T17" fmla="*/ 0 h 12"/>
                <a:gd name="T18" fmla="*/ 0 w 22"/>
                <a:gd name="T19" fmla="*/ 0 h 12"/>
                <a:gd name="T20" fmla="*/ 0 w 22"/>
                <a:gd name="T21" fmla="*/ 0 h 12"/>
                <a:gd name="T22" fmla="*/ 0 w 22"/>
                <a:gd name="T23" fmla="*/ 0 h 12"/>
                <a:gd name="T24" fmla="*/ 0 w 22"/>
                <a:gd name="T25" fmla="*/ 0 h 12"/>
                <a:gd name="T26" fmla="*/ 0 w 22"/>
                <a:gd name="T27" fmla="*/ 0 h 12"/>
                <a:gd name="T28" fmla="*/ 0 w 22"/>
                <a:gd name="T29" fmla="*/ 0 h 12"/>
                <a:gd name="T30" fmla="*/ 0 w 22"/>
                <a:gd name="T31" fmla="*/ 0 h 12"/>
                <a:gd name="T32" fmla="*/ 0 w 22"/>
                <a:gd name="T33" fmla="*/ 0 h 12"/>
                <a:gd name="T34" fmla="*/ 0 w 22"/>
                <a:gd name="T35" fmla="*/ 0 h 12"/>
                <a:gd name="T36" fmla="*/ 0 w 22"/>
                <a:gd name="T37" fmla="*/ 0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12"/>
                <a:gd name="T59" fmla="*/ 22 w 22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12">
                  <a:moveTo>
                    <a:pt x="14" y="0"/>
                  </a:moveTo>
                  <a:lnTo>
                    <a:pt x="11" y="1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6" y="10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1" y="9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4" name="Freeform 2113"/>
            <p:cNvSpPr>
              <a:spLocks/>
            </p:cNvSpPr>
            <p:nvPr/>
          </p:nvSpPr>
          <p:spPr bwMode="auto">
            <a:xfrm>
              <a:off x="1601" y="2471"/>
              <a:ext cx="7" cy="4"/>
            </a:xfrm>
            <a:custGeom>
              <a:avLst/>
              <a:gdLst>
                <a:gd name="T0" fmla="*/ 0 w 22"/>
                <a:gd name="T1" fmla="*/ 0 h 12"/>
                <a:gd name="T2" fmla="*/ 0 w 22"/>
                <a:gd name="T3" fmla="*/ 0 h 12"/>
                <a:gd name="T4" fmla="*/ 0 w 22"/>
                <a:gd name="T5" fmla="*/ 0 h 12"/>
                <a:gd name="T6" fmla="*/ 0 w 22"/>
                <a:gd name="T7" fmla="*/ 0 h 12"/>
                <a:gd name="T8" fmla="*/ 0 w 22"/>
                <a:gd name="T9" fmla="*/ 0 h 12"/>
                <a:gd name="T10" fmla="*/ 0 w 22"/>
                <a:gd name="T11" fmla="*/ 0 h 12"/>
                <a:gd name="T12" fmla="*/ 0 w 22"/>
                <a:gd name="T13" fmla="*/ 0 h 12"/>
                <a:gd name="T14" fmla="*/ 0 w 22"/>
                <a:gd name="T15" fmla="*/ 0 h 12"/>
                <a:gd name="T16" fmla="*/ 0 w 22"/>
                <a:gd name="T17" fmla="*/ 0 h 12"/>
                <a:gd name="T18" fmla="*/ 0 w 22"/>
                <a:gd name="T19" fmla="*/ 0 h 12"/>
                <a:gd name="T20" fmla="*/ 0 w 22"/>
                <a:gd name="T21" fmla="*/ 0 h 12"/>
                <a:gd name="T22" fmla="*/ 0 w 22"/>
                <a:gd name="T23" fmla="*/ 0 h 12"/>
                <a:gd name="T24" fmla="*/ 0 w 22"/>
                <a:gd name="T25" fmla="*/ 0 h 12"/>
                <a:gd name="T26" fmla="*/ 0 w 22"/>
                <a:gd name="T27" fmla="*/ 0 h 12"/>
                <a:gd name="T28" fmla="*/ 0 w 22"/>
                <a:gd name="T29" fmla="*/ 0 h 12"/>
                <a:gd name="T30" fmla="*/ 0 w 22"/>
                <a:gd name="T31" fmla="*/ 0 h 12"/>
                <a:gd name="T32" fmla="*/ 0 w 22"/>
                <a:gd name="T33" fmla="*/ 0 h 12"/>
                <a:gd name="T34" fmla="*/ 0 w 22"/>
                <a:gd name="T35" fmla="*/ 0 h 12"/>
                <a:gd name="T36" fmla="*/ 0 w 22"/>
                <a:gd name="T37" fmla="*/ 0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12"/>
                <a:gd name="T59" fmla="*/ 22 w 22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12">
                  <a:moveTo>
                    <a:pt x="14" y="0"/>
                  </a:moveTo>
                  <a:lnTo>
                    <a:pt x="11" y="1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6" y="10"/>
                  </a:lnTo>
                  <a:lnTo>
                    <a:pt x="13" y="11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9" y="11"/>
                  </a:lnTo>
                  <a:lnTo>
                    <a:pt x="21" y="9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5" name="Freeform 2114"/>
            <p:cNvSpPr>
              <a:spLocks/>
            </p:cNvSpPr>
            <p:nvPr/>
          </p:nvSpPr>
          <p:spPr bwMode="auto">
            <a:xfrm>
              <a:off x="1609" y="2472"/>
              <a:ext cx="4" cy="2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0 w 11"/>
                <a:gd name="T5" fmla="*/ 0 h 8"/>
                <a:gd name="T6" fmla="*/ 0 w 11"/>
                <a:gd name="T7" fmla="*/ 0 h 8"/>
                <a:gd name="T8" fmla="*/ 0 w 11"/>
                <a:gd name="T9" fmla="*/ 0 h 8"/>
                <a:gd name="T10" fmla="*/ 0 w 11"/>
                <a:gd name="T11" fmla="*/ 0 h 8"/>
                <a:gd name="T12" fmla="*/ 0 w 11"/>
                <a:gd name="T13" fmla="*/ 0 h 8"/>
                <a:gd name="T14" fmla="*/ 0 w 11"/>
                <a:gd name="T15" fmla="*/ 0 h 8"/>
                <a:gd name="T16" fmla="*/ 0 w 11"/>
                <a:gd name="T17" fmla="*/ 0 h 8"/>
                <a:gd name="T18" fmla="*/ 0 w 11"/>
                <a:gd name="T19" fmla="*/ 0 h 8"/>
                <a:gd name="T20" fmla="*/ 0 w 11"/>
                <a:gd name="T21" fmla="*/ 0 h 8"/>
                <a:gd name="T22" fmla="*/ 0 w 11"/>
                <a:gd name="T23" fmla="*/ 0 h 8"/>
                <a:gd name="T24" fmla="*/ 0 w 11"/>
                <a:gd name="T25" fmla="*/ 0 h 8"/>
                <a:gd name="T26" fmla="*/ 0 w 11"/>
                <a:gd name="T27" fmla="*/ 0 h 8"/>
                <a:gd name="T28" fmla="*/ 0 w 11"/>
                <a:gd name="T29" fmla="*/ 0 h 8"/>
                <a:gd name="T30" fmla="*/ 0 w 11"/>
                <a:gd name="T31" fmla="*/ 0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w 11"/>
                <a:gd name="T39" fmla="*/ 0 h 8"/>
                <a:gd name="T40" fmla="*/ 0 w 11"/>
                <a:gd name="T41" fmla="*/ 0 h 8"/>
                <a:gd name="T42" fmla="*/ 0 w 11"/>
                <a:gd name="T43" fmla="*/ 0 h 8"/>
                <a:gd name="T44" fmla="*/ 0 w 11"/>
                <a:gd name="T45" fmla="*/ 0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8"/>
                <a:gd name="T71" fmla="*/ 11 w 11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8">
                  <a:moveTo>
                    <a:pt x="1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6" name="Freeform 2115"/>
            <p:cNvSpPr>
              <a:spLocks/>
            </p:cNvSpPr>
            <p:nvPr/>
          </p:nvSpPr>
          <p:spPr bwMode="auto">
            <a:xfrm>
              <a:off x="1609" y="2472"/>
              <a:ext cx="4" cy="2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0 w 11"/>
                <a:gd name="T5" fmla="*/ 0 h 8"/>
                <a:gd name="T6" fmla="*/ 0 w 11"/>
                <a:gd name="T7" fmla="*/ 0 h 8"/>
                <a:gd name="T8" fmla="*/ 0 w 11"/>
                <a:gd name="T9" fmla="*/ 0 h 8"/>
                <a:gd name="T10" fmla="*/ 0 w 11"/>
                <a:gd name="T11" fmla="*/ 0 h 8"/>
                <a:gd name="T12" fmla="*/ 0 w 11"/>
                <a:gd name="T13" fmla="*/ 0 h 8"/>
                <a:gd name="T14" fmla="*/ 0 w 11"/>
                <a:gd name="T15" fmla="*/ 0 h 8"/>
                <a:gd name="T16" fmla="*/ 0 w 11"/>
                <a:gd name="T17" fmla="*/ 0 h 8"/>
                <a:gd name="T18" fmla="*/ 0 w 11"/>
                <a:gd name="T19" fmla="*/ 0 h 8"/>
                <a:gd name="T20" fmla="*/ 0 w 11"/>
                <a:gd name="T21" fmla="*/ 0 h 8"/>
                <a:gd name="T22" fmla="*/ 0 w 11"/>
                <a:gd name="T23" fmla="*/ 0 h 8"/>
                <a:gd name="T24" fmla="*/ 0 w 11"/>
                <a:gd name="T25" fmla="*/ 0 h 8"/>
                <a:gd name="T26" fmla="*/ 0 w 11"/>
                <a:gd name="T27" fmla="*/ 0 h 8"/>
                <a:gd name="T28" fmla="*/ 0 w 11"/>
                <a:gd name="T29" fmla="*/ 0 h 8"/>
                <a:gd name="T30" fmla="*/ 0 w 11"/>
                <a:gd name="T31" fmla="*/ 0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w 11"/>
                <a:gd name="T39" fmla="*/ 0 h 8"/>
                <a:gd name="T40" fmla="*/ 0 w 11"/>
                <a:gd name="T41" fmla="*/ 0 h 8"/>
                <a:gd name="T42" fmla="*/ 0 w 11"/>
                <a:gd name="T43" fmla="*/ 0 h 8"/>
                <a:gd name="T44" fmla="*/ 0 w 11"/>
                <a:gd name="T45" fmla="*/ 0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8"/>
                <a:gd name="T71" fmla="*/ 11 w 11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8">
                  <a:moveTo>
                    <a:pt x="1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7" name="Freeform 2116"/>
            <p:cNvSpPr>
              <a:spLocks/>
            </p:cNvSpPr>
            <p:nvPr/>
          </p:nvSpPr>
          <p:spPr bwMode="auto">
            <a:xfrm>
              <a:off x="1626" y="2485"/>
              <a:ext cx="7" cy="6"/>
            </a:xfrm>
            <a:custGeom>
              <a:avLst/>
              <a:gdLst>
                <a:gd name="T0" fmla="*/ 0 w 20"/>
                <a:gd name="T1" fmla="*/ 0 h 17"/>
                <a:gd name="T2" fmla="*/ 0 w 20"/>
                <a:gd name="T3" fmla="*/ 0 h 17"/>
                <a:gd name="T4" fmla="*/ 0 w 20"/>
                <a:gd name="T5" fmla="*/ 0 h 17"/>
                <a:gd name="T6" fmla="*/ 0 w 20"/>
                <a:gd name="T7" fmla="*/ 0 h 17"/>
                <a:gd name="T8" fmla="*/ 0 w 20"/>
                <a:gd name="T9" fmla="*/ 0 h 17"/>
                <a:gd name="T10" fmla="*/ 0 w 20"/>
                <a:gd name="T11" fmla="*/ 0 h 17"/>
                <a:gd name="T12" fmla="*/ 0 w 20"/>
                <a:gd name="T13" fmla="*/ 0 h 17"/>
                <a:gd name="T14" fmla="*/ 0 w 20"/>
                <a:gd name="T15" fmla="*/ 0 h 17"/>
                <a:gd name="T16" fmla="*/ 0 w 20"/>
                <a:gd name="T17" fmla="*/ 0 h 17"/>
                <a:gd name="T18" fmla="*/ 0 w 20"/>
                <a:gd name="T19" fmla="*/ 0 h 17"/>
                <a:gd name="T20" fmla="*/ 0 w 20"/>
                <a:gd name="T21" fmla="*/ 0 h 17"/>
                <a:gd name="T22" fmla="*/ 0 w 20"/>
                <a:gd name="T23" fmla="*/ 0 h 17"/>
                <a:gd name="T24" fmla="*/ 0 w 20"/>
                <a:gd name="T25" fmla="*/ 0 h 17"/>
                <a:gd name="T26" fmla="*/ 0 w 20"/>
                <a:gd name="T27" fmla="*/ 0 h 17"/>
                <a:gd name="T28" fmla="*/ 0 w 20"/>
                <a:gd name="T29" fmla="*/ 0 h 17"/>
                <a:gd name="T30" fmla="*/ 0 w 20"/>
                <a:gd name="T31" fmla="*/ 0 h 17"/>
                <a:gd name="T32" fmla="*/ 0 w 20"/>
                <a:gd name="T33" fmla="*/ 0 h 17"/>
                <a:gd name="T34" fmla="*/ 0 w 20"/>
                <a:gd name="T35" fmla="*/ 0 h 17"/>
                <a:gd name="T36" fmla="*/ 0 w 20"/>
                <a:gd name="T37" fmla="*/ 0 h 17"/>
                <a:gd name="T38" fmla="*/ 0 w 20"/>
                <a:gd name="T39" fmla="*/ 0 h 17"/>
                <a:gd name="T40" fmla="*/ 0 w 20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"/>
                <a:gd name="T64" fmla="*/ 0 h 17"/>
                <a:gd name="T65" fmla="*/ 20 w 20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" h="17">
                  <a:moveTo>
                    <a:pt x="9" y="1"/>
                  </a:moveTo>
                  <a:lnTo>
                    <a:pt x="7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5" y="13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8" name="Freeform 2117"/>
            <p:cNvSpPr>
              <a:spLocks/>
            </p:cNvSpPr>
            <p:nvPr/>
          </p:nvSpPr>
          <p:spPr bwMode="auto">
            <a:xfrm>
              <a:off x="1626" y="2485"/>
              <a:ext cx="7" cy="6"/>
            </a:xfrm>
            <a:custGeom>
              <a:avLst/>
              <a:gdLst>
                <a:gd name="T0" fmla="*/ 0 w 20"/>
                <a:gd name="T1" fmla="*/ 0 h 17"/>
                <a:gd name="T2" fmla="*/ 0 w 20"/>
                <a:gd name="T3" fmla="*/ 0 h 17"/>
                <a:gd name="T4" fmla="*/ 0 w 20"/>
                <a:gd name="T5" fmla="*/ 0 h 17"/>
                <a:gd name="T6" fmla="*/ 0 w 20"/>
                <a:gd name="T7" fmla="*/ 0 h 17"/>
                <a:gd name="T8" fmla="*/ 0 w 20"/>
                <a:gd name="T9" fmla="*/ 0 h 17"/>
                <a:gd name="T10" fmla="*/ 0 w 20"/>
                <a:gd name="T11" fmla="*/ 0 h 17"/>
                <a:gd name="T12" fmla="*/ 0 w 20"/>
                <a:gd name="T13" fmla="*/ 0 h 17"/>
                <a:gd name="T14" fmla="*/ 0 w 20"/>
                <a:gd name="T15" fmla="*/ 0 h 17"/>
                <a:gd name="T16" fmla="*/ 0 w 20"/>
                <a:gd name="T17" fmla="*/ 0 h 17"/>
                <a:gd name="T18" fmla="*/ 0 w 20"/>
                <a:gd name="T19" fmla="*/ 0 h 17"/>
                <a:gd name="T20" fmla="*/ 0 w 20"/>
                <a:gd name="T21" fmla="*/ 0 h 17"/>
                <a:gd name="T22" fmla="*/ 0 w 20"/>
                <a:gd name="T23" fmla="*/ 0 h 17"/>
                <a:gd name="T24" fmla="*/ 0 w 20"/>
                <a:gd name="T25" fmla="*/ 0 h 17"/>
                <a:gd name="T26" fmla="*/ 0 w 20"/>
                <a:gd name="T27" fmla="*/ 0 h 17"/>
                <a:gd name="T28" fmla="*/ 0 w 20"/>
                <a:gd name="T29" fmla="*/ 0 h 17"/>
                <a:gd name="T30" fmla="*/ 0 w 20"/>
                <a:gd name="T31" fmla="*/ 0 h 17"/>
                <a:gd name="T32" fmla="*/ 0 w 20"/>
                <a:gd name="T33" fmla="*/ 0 h 17"/>
                <a:gd name="T34" fmla="*/ 0 w 20"/>
                <a:gd name="T35" fmla="*/ 0 h 17"/>
                <a:gd name="T36" fmla="*/ 0 w 20"/>
                <a:gd name="T37" fmla="*/ 0 h 17"/>
                <a:gd name="T38" fmla="*/ 0 w 20"/>
                <a:gd name="T39" fmla="*/ 0 h 17"/>
                <a:gd name="T40" fmla="*/ 0 w 20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"/>
                <a:gd name="T64" fmla="*/ 0 h 17"/>
                <a:gd name="T65" fmla="*/ 20 w 20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" h="17">
                  <a:moveTo>
                    <a:pt x="9" y="1"/>
                  </a:moveTo>
                  <a:lnTo>
                    <a:pt x="7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1" y="14"/>
                  </a:lnTo>
                  <a:lnTo>
                    <a:pt x="15" y="13"/>
                  </a:lnTo>
                  <a:lnTo>
                    <a:pt x="20" y="12"/>
                  </a:lnTo>
                  <a:lnTo>
                    <a:pt x="20" y="10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19" name="Freeform 2118"/>
            <p:cNvSpPr>
              <a:spLocks/>
            </p:cNvSpPr>
            <p:nvPr/>
          </p:nvSpPr>
          <p:spPr bwMode="auto">
            <a:xfrm>
              <a:off x="1629" y="2477"/>
              <a:ext cx="7" cy="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0 w 20"/>
                <a:gd name="T5" fmla="*/ 0 h 16"/>
                <a:gd name="T6" fmla="*/ 0 w 20"/>
                <a:gd name="T7" fmla="*/ 0 h 16"/>
                <a:gd name="T8" fmla="*/ 0 w 20"/>
                <a:gd name="T9" fmla="*/ 0 h 16"/>
                <a:gd name="T10" fmla="*/ 0 w 20"/>
                <a:gd name="T11" fmla="*/ 0 h 16"/>
                <a:gd name="T12" fmla="*/ 0 w 20"/>
                <a:gd name="T13" fmla="*/ 0 h 16"/>
                <a:gd name="T14" fmla="*/ 0 w 20"/>
                <a:gd name="T15" fmla="*/ 0 h 16"/>
                <a:gd name="T16" fmla="*/ 0 w 20"/>
                <a:gd name="T17" fmla="*/ 0 h 16"/>
                <a:gd name="T18" fmla="*/ 0 w 20"/>
                <a:gd name="T19" fmla="*/ 0 h 16"/>
                <a:gd name="T20" fmla="*/ 0 w 20"/>
                <a:gd name="T21" fmla="*/ 0 h 16"/>
                <a:gd name="T22" fmla="*/ 0 w 20"/>
                <a:gd name="T23" fmla="*/ 0 h 16"/>
                <a:gd name="T24" fmla="*/ 0 w 20"/>
                <a:gd name="T25" fmla="*/ 0 h 16"/>
                <a:gd name="T26" fmla="*/ 0 w 20"/>
                <a:gd name="T27" fmla="*/ 0 h 16"/>
                <a:gd name="T28" fmla="*/ 0 w 20"/>
                <a:gd name="T29" fmla="*/ 0 h 16"/>
                <a:gd name="T30" fmla="*/ 0 w 20"/>
                <a:gd name="T31" fmla="*/ 0 h 16"/>
                <a:gd name="T32" fmla="*/ 0 w 20"/>
                <a:gd name="T33" fmla="*/ 0 h 16"/>
                <a:gd name="T34" fmla="*/ 0 w 20"/>
                <a:gd name="T35" fmla="*/ 0 h 16"/>
                <a:gd name="T36" fmla="*/ 0 w 20"/>
                <a:gd name="T37" fmla="*/ 0 h 16"/>
                <a:gd name="T38" fmla="*/ 0 w 20"/>
                <a:gd name="T39" fmla="*/ 0 h 16"/>
                <a:gd name="T40" fmla="*/ 0 w 20"/>
                <a:gd name="T41" fmla="*/ 0 h 16"/>
                <a:gd name="T42" fmla="*/ 0 w 20"/>
                <a:gd name="T43" fmla="*/ 0 h 16"/>
                <a:gd name="T44" fmla="*/ 0 w 20"/>
                <a:gd name="T45" fmla="*/ 0 h 16"/>
                <a:gd name="T46" fmla="*/ 0 w 20"/>
                <a:gd name="T47" fmla="*/ 0 h 16"/>
                <a:gd name="T48" fmla="*/ 0 w 20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"/>
                <a:gd name="T76" fmla="*/ 0 h 16"/>
                <a:gd name="T77" fmla="*/ 20 w 20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" h="16">
                  <a:moveTo>
                    <a:pt x="13" y="0"/>
                  </a:moveTo>
                  <a:lnTo>
                    <a:pt x="9" y="4"/>
                  </a:lnTo>
                  <a:lnTo>
                    <a:pt x="4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0" name="Freeform 2119"/>
            <p:cNvSpPr>
              <a:spLocks/>
            </p:cNvSpPr>
            <p:nvPr/>
          </p:nvSpPr>
          <p:spPr bwMode="auto">
            <a:xfrm>
              <a:off x="1629" y="2477"/>
              <a:ext cx="7" cy="5"/>
            </a:xfrm>
            <a:custGeom>
              <a:avLst/>
              <a:gdLst>
                <a:gd name="T0" fmla="*/ 0 w 20"/>
                <a:gd name="T1" fmla="*/ 0 h 16"/>
                <a:gd name="T2" fmla="*/ 0 w 20"/>
                <a:gd name="T3" fmla="*/ 0 h 16"/>
                <a:gd name="T4" fmla="*/ 0 w 20"/>
                <a:gd name="T5" fmla="*/ 0 h 16"/>
                <a:gd name="T6" fmla="*/ 0 w 20"/>
                <a:gd name="T7" fmla="*/ 0 h 16"/>
                <a:gd name="T8" fmla="*/ 0 w 20"/>
                <a:gd name="T9" fmla="*/ 0 h 16"/>
                <a:gd name="T10" fmla="*/ 0 w 20"/>
                <a:gd name="T11" fmla="*/ 0 h 16"/>
                <a:gd name="T12" fmla="*/ 0 w 20"/>
                <a:gd name="T13" fmla="*/ 0 h 16"/>
                <a:gd name="T14" fmla="*/ 0 w 20"/>
                <a:gd name="T15" fmla="*/ 0 h 16"/>
                <a:gd name="T16" fmla="*/ 0 w 20"/>
                <a:gd name="T17" fmla="*/ 0 h 16"/>
                <a:gd name="T18" fmla="*/ 0 w 20"/>
                <a:gd name="T19" fmla="*/ 0 h 16"/>
                <a:gd name="T20" fmla="*/ 0 w 20"/>
                <a:gd name="T21" fmla="*/ 0 h 16"/>
                <a:gd name="T22" fmla="*/ 0 w 20"/>
                <a:gd name="T23" fmla="*/ 0 h 16"/>
                <a:gd name="T24" fmla="*/ 0 w 20"/>
                <a:gd name="T25" fmla="*/ 0 h 16"/>
                <a:gd name="T26" fmla="*/ 0 w 20"/>
                <a:gd name="T27" fmla="*/ 0 h 16"/>
                <a:gd name="T28" fmla="*/ 0 w 20"/>
                <a:gd name="T29" fmla="*/ 0 h 16"/>
                <a:gd name="T30" fmla="*/ 0 w 20"/>
                <a:gd name="T31" fmla="*/ 0 h 16"/>
                <a:gd name="T32" fmla="*/ 0 w 20"/>
                <a:gd name="T33" fmla="*/ 0 h 16"/>
                <a:gd name="T34" fmla="*/ 0 w 20"/>
                <a:gd name="T35" fmla="*/ 0 h 16"/>
                <a:gd name="T36" fmla="*/ 0 w 20"/>
                <a:gd name="T37" fmla="*/ 0 h 16"/>
                <a:gd name="T38" fmla="*/ 0 w 20"/>
                <a:gd name="T39" fmla="*/ 0 h 16"/>
                <a:gd name="T40" fmla="*/ 0 w 20"/>
                <a:gd name="T41" fmla="*/ 0 h 16"/>
                <a:gd name="T42" fmla="*/ 0 w 20"/>
                <a:gd name="T43" fmla="*/ 0 h 16"/>
                <a:gd name="T44" fmla="*/ 0 w 20"/>
                <a:gd name="T45" fmla="*/ 0 h 16"/>
                <a:gd name="T46" fmla="*/ 0 w 20"/>
                <a:gd name="T47" fmla="*/ 0 h 16"/>
                <a:gd name="T48" fmla="*/ 0 w 20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0"/>
                <a:gd name="T76" fmla="*/ 0 h 16"/>
                <a:gd name="T77" fmla="*/ 20 w 20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0" h="16">
                  <a:moveTo>
                    <a:pt x="13" y="0"/>
                  </a:moveTo>
                  <a:lnTo>
                    <a:pt x="9" y="4"/>
                  </a:lnTo>
                  <a:lnTo>
                    <a:pt x="4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1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1" name="Freeform 2120"/>
            <p:cNvSpPr>
              <a:spLocks/>
            </p:cNvSpPr>
            <p:nvPr/>
          </p:nvSpPr>
          <p:spPr bwMode="auto">
            <a:xfrm>
              <a:off x="1585" y="2557"/>
              <a:ext cx="18" cy="16"/>
            </a:xfrm>
            <a:custGeom>
              <a:avLst/>
              <a:gdLst>
                <a:gd name="T0" fmla="*/ 0 w 55"/>
                <a:gd name="T1" fmla="*/ 0 h 50"/>
                <a:gd name="T2" fmla="*/ 0 w 55"/>
                <a:gd name="T3" fmla="*/ 0 h 50"/>
                <a:gd name="T4" fmla="*/ 0 w 55"/>
                <a:gd name="T5" fmla="*/ 0 h 50"/>
                <a:gd name="T6" fmla="*/ 0 w 55"/>
                <a:gd name="T7" fmla="*/ 0 h 50"/>
                <a:gd name="T8" fmla="*/ 0 w 55"/>
                <a:gd name="T9" fmla="*/ 0 h 50"/>
                <a:gd name="T10" fmla="*/ 0 w 55"/>
                <a:gd name="T11" fmla="*/ 0 h 50"/>
                <a:gd name="T12" fmla="*/ 0 w 55"/>
                <a:gd name="T13" fmla="*/ 0 h 50"/>
                <a:gd name="T14" fmla="*/ 0 w 55"/>
                <a:gd name="T15" fmla="*/ 0 h 50"/>
                <a:gd name="T16" fmla="*/ 0 w 55"/>
                <a:gd name="T17" fmla="*/ 0 h 50"/>
                <a:gd name="T18" fmla="*/ 0 w 55"/>
                <a:gd name="T19" fmla="*/ 0 h 50"/>
                <a:gd name="T20" fmla="*/ 0 w 55"/>
                <a:gd name="T21" fmla="*/ 0 h 50"/>
                <a:gd name="T22" fmla="*/ 0 w 55"/>
                <a:gd name="T23" fmla="*/ 0 h 50"/>
                <a:gd name="T24" fmla="*/ 0 w 55"/>
                <a:gd name="T25" fmla="*/ 0 h 50"/>
                <a:gd name="T26" fmla="*/ 0 w 55"/>
                <a:gd name="T27" fmla="*/ 0 h 50"/>
                <a:gd name="T28" fmla="*/ 0 w 55"/>
                <a:gd name="T29" fmla="*/ 0 h 50"/>
                <a:gd name="T30" fmla="*/ 0 w 55"/>
                <a:gd name="T31" fmla="*/ 0 h 50"/>
                <a:gd name="T32" fmla="*/ 0 w 55"/>
                <a:gd name="T33" fmla="*/ 0 h 50"/>
                <a:gd name="T34" fmla="*/ 0 w 55"/>
                <a:gd name="T35" fmla="*/ 0 h 50"/>
                <a:gd name="T36" fmla="*/ 0 w 55"/>
                <a:gd name="T37" fmla="*/ 0 h 50"/>
                <a:gd name="T38" fmla="*/ 0 w 55"/>
                <a:gd name="T39" fmla="*/ 0 h 50"/>
                <a:gd name="T40" fmla="*/ 0 w 55"/>
                <a:gd name="T41" fmla="*/ 0 h 50"/>
                <a:gd name="T42" fmla="*/ 0 w 55"/>
                <a:gd name="T43" fmla="*/ 0 h 50"/>
                <a:gd name="T44" fmla="*/ 0 w 55"/>
                <a:gd name="T45" fmla="*/ 0 h 50"/>
                <a:gd name="T46" fmla="*/ 0 w 55"/>
                <a:gd name="T47" fmla="*/ 0 h 50"/>
                <a:gd name="T48" fmla="*/ 0 w 55"/>
                <a:gd name="T49" fmla="*/ 0 h 50"/>
                <a:gd name="T50" fmla="*/ 0 w 55"/>
                <a:gd name="T51" fmla="*/ 0 h 50"/>
                <a:gd name="T52" fmla="*/ 0 w 55"/>
                <a:gd name="T53" fmla="*/ 0 h 50"/>
                <a:gd name="T54" fmla="*/ 0 w 55"/>
                <a:gd name="T55" fmla="*/ 0 h 50"/>
                <a:gd name="T56" fmla="*/ 0 w 55"/>
                <a:gd name="T57" fmla="*/ 0 h 50"/>
                <a:gd name="T58" fmla="*/ 0 w 55"/>
                <a:gd name="T59" fmla="*/ 0 h 50"/>
                <a:gd name="T60" fmla="*/ 0 w 55"/>
                <a:gd name="T61" fmla="*/ 0 h 50"/>
                <a:gd name="T62" fmla="*/ 0 w 55"/>
                <a:gd name="T63" fmla="*/ 0 h 50"/>
                <a:gd name="T64" fmla="*/ 0 w 55"/>
                <a:gd name="T65" fmla="*/ 0 h 50"/>
                <a:gd name="T66" fmla="*/ 0 w 55"/>
                <a:gd name="T67" fmla="*/ 0 h 50"/>
                <a:gd name="T68" fmla="*/ 0 w 55"/>
                <a:gd name="T69" fmla="*/ 0 h 50"/>
                <a:gd name="T70" fmla="*/ 0 w 55"/>
                <a:gd name="T71" fmla="*/ 0 h 50"/>
                <a:gd name="T72" fmla="*/ 0 w 55"/>
                <a:gd name="T73" fmla="*/ 0 h 50"/>
                <a:gd name="T74" fmla="*/ 0 w 55"/>
                <a:gd name="T75" fmla="*/ 0 h 50"/>
                <a:gd name="T76" fmla="*/ 0 w 55"/>
                <a:gd name="T77" fmla="*/ 0 h 50"/>
                <a:gd name="T78" fmla="*/ 0 w 55"/>
                <a:gd name="T79" fmla="*/ 0 h 50"/>
                <a:gd name="T80" fmla="*/ 0 w 55"/>
                <a:gd name="T81" fmla="*/ 0 h 50"/>
                <a:gd name="T82" fmla="*/ 0 w 55"/>
                <a:gd name="T83" fmla="*/ 0 h 50"/>
                <a:gd name="T84" fmla="*/ 0 w 55"/>
                <a:gd name="T85" fmla="*/ 0 h 50"/>
                <a:gd name="T86" fmla="*/ 0 w 55"/>
                <a:gd name="T87" fmla="*/ 0 h 50"/>
                <a:gd name="T88" fmla="*/ 0 w 55"/>
                <a:gd name="T89" fmla="*/ 0 h 50"/>
                <a:gd name="T90" fmla="*/ 0 w 55"/>
                <a:gd name="T91" fmla="*/ 0 h 50"/>
                <a:gd name="T92" fmla="*/ 0 w 55"/>
                <a:gd name="T93" fmla="*/ 0 h 50"/>
                <a:gd name="T94" fmla="*/ 0 w 55"/>
                <a:gd name="T95" fmla="*/ 0 h 50"/>
                <a:gd name="T96" fmla="*/ 0 w 55"/>
                <a:gd name="T97" fmla="*/ 0 h 50"/>
                <a:gd name="T98" fmla="*/ 0 w 55"/>
                <a:gd name="T99" fmla="*/ 0 h 50"/>
                <a:gd name="T100" fmla="*/ 0 w 55"/>
                <a:gd name="T101" fmla="*/ 0 h 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"/>
                <a:gd name="T154" fmla="*/ 0 h 50"/>
                <a:gd name="T155" fmla="*/ 55 w 55"/>
                <a:gd name="T156" fmla="*/ 50 h 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" h="50">
                  <a:moveTo>
                    <a:pt x="35" y="44"/>
                  </a:moveTo>
                  <a:lnTo>
                    <a:pt x="31" y="48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9" y="35"/>
                  </a:lnTo>
                  <a:lnTo>
                    <a:pt x="33" y="3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3" y="15"/>
                  </a:lnTo>
                  <a:lnTo>
                    <a:pt x="30" y="15"/>
                  </a:lnTo>
                  <a:lnTo>
                    <a:pt x="28" y="16"/>
                  </a:lnTo>
                  <a:lnTo>
                    <a:pt x="24" y="18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8" y="4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4"/>
                  </a:lnTo>
                  <a:lnTo>
                    <a:pt x="46" y="11"/>
                  </a:lnTo>
                  <a:lnTo>
                    <a:pt x="52" y="20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52" y="33"/>
                  </a:lnTo>
                  <a:lnTo>
                    <a:pt x="50" y="35"/>
                  </a:lnTo>
                  <a:lnTo>
                    <a:pt x="47" y="39"/>
                  </a:lnTo>
                  <a:lnTo>
                    <a:pt x="40" y="43"/>
                  </a:lnTo>
                  <a:lnTo>
                    <a:pt x="35" y="4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2" name="Freeform 2121"/>
            <p:cNvSpPr>
              <a:spLocks/>
            </p:cNvSpPr>
            <p:nvPr/>
          </p:nvSpPr>
          <p:spPr bwMode="auto">
            <a:xfrm>
              <a:off x="1585" y="2557"/>
              <a:ext cx="18" cy="16"/>
            </a:xfrm>
            <a:custGeom>
              <a:avLst/>
              <a:gdLst>
                <a:gd name="T0" fmla="*/ 0 w 55"/>
                <a:gd name="T1" fmla="*/ 0 h 50"/>
                <a:gd name="T2" fmla="*/ 0 w 55"/>
                <a:gd name="T3" fmla="*/ 0 h 50"/>
                <a:gd name="T4" fmla="*/ 0 w 55"/>
                <a:gd name="T5" fmla="*/ 0 h 50"/>
                <a:gd name="T6" fmla="*/ 0 w 55"/>
                <a:gd name="T7" fmla="*/ 0 h 50"/>
                <a:gd name="T8" fmla="*/ 0 w 55"/>
                <a:gd name="T9" fmla="*/ 0 h 50"/>
                <a:gd name="T10" fmla="*/ 0 w 55"/>
                <a:gd name="T11" fmla="*/ 0 h 50"/>
                <a:gd name="T12" fmla="*/ 0 w 55"/>
                <a:gd name="T13" fmla="*/ 0 h 50"/>
                <a:gd name="T14" fmla="*/ 0 w 55"/>
                <a:gd name="T15" fmla="*/ 0 h 50"/>
                <a:gd name="T16" fmla="*/ 0 w 55"/>
                <a:gd name="T17" fmla="*/ 0 h 50"/>
                <a:gd name="T18" fmla="*/ 0 w 55"/>
                <a:gd name="T19" fmla="*/ 0 h 50"/>
                <a:gd name="T20" fmla="*/ 0 w 55"/>
                <a:gd name="T21" fmla="*/ 0 h 50"/>
                <a:gd name="T22" fmla="*/ 0 w 55"/>
                <a:gd name="T23" fmla="*/ 0 h 50"/>
                <a:gd name="T24" fmla="*/ 0 w 55"/>
                <a:gd name="T25" fmla="*/ 0 h 50"/>
                <a:gd name="T26" fmla="*/ 0 w 55"/>
                <a:gd name="T27" fmla="*/ 0 h 50"/>
                <a:gd name="T28" fmla="*/ 0 w 55"/>
                <a:gd name="T29" fmla="*/ 0 h 50"/>
                <a:gd name="T30" fmla="*/ 0 w 55"/>
                <a:gd name="T31" fmla="*/ 0 h 50"/>
                <a:gd name="T32" fmla="*/ 0 w 55"/>
                <a:gd name="T33" fmla="*/ 0 h 50"/>
                <a:gd name="T34" fmla="*/ 0 w 55"/>
                <a:gd name="T35" fmla="*/ 0 h 50"/>
                <a:gd name="T36" fmla="*/ 0 w 55"/>
                <a:gd name="T37" fmla="*/ 0 h 50"/>
                <a:gd name="T38" fmla="*/ 0 w 55"/>
                <a:gd name="T39" fmla="*/ 0 h 50"/>
                <a:gd name="T40" fmla="*/ 0 w 55"/>
                <a:gd name="T41" fmla="*/ 0 h 50"/>
                <a:gd name="T42" fmla="*/ 0 w 55"/>
                <a:gd name="T43" fmla="*/ 0 h 50"/>
                <a:gd name="T44" fmla="*/ 0 w 55"/>
                <a:gd name="T45" fmla="*/ 0 h 50"/>
                <a:gd name="T46" fmla="*/ 0 w 55"/>
                <a:gd name="T47" fmla="*/ 0 h 50"/>
                <a:gd name="T48" fmla="*/ 0 w 55"/>
                <a:gd name="T49" fmla="*/ 0 h 50"/>
                <a:gd name="T50" fmla="*/ 0 w 55"/>
                <a:gd name="T51" fmla="*/ 0 h 50"/>
                <a:gd name="T52" fmla="*/ 0 w 55"/>
                <a:gd name="T53" fmla="*/ 0 h 50"/>
                <a:gd name="T54" fmla="*/ 0 w 55"/>
                <a:gd name="T55" fmla="*/ 0 h 50"/>
                <a:gd name="T56" fmla="*/ 0 w 55"/>
                <a:gd name="T57" fmla="*/ 0 h 50"/>
                <a:gd name="T58" fmla="*/ 0 w 55"/>
                <a:gd name="T59" fmla="*/ 0 h 50"/>
                <a:gd name="T60" fmla="*/ 0 w 55"/>
                <a:gd name="T61" fmla="*/ 0 h 50"/>
                <a:gd name="T62" fmla="*/ 0 w 55"/>
                <a:gd name="T63" fmla="*/ 0 h 50"/>
                <a:gd name="T64" fmla="*/ 0 w 55"/>
                <a:gd name="T65" fmla="*/ 0 h 50"/>
                <a:gd name="T66" fmla="*/ 0 w 55"/>
                <a:gd name="T67" fmla="*/ 0 h 50"/>
                <a:gd name="T68" fmla="*/ 0 w 55"/>
                <a:gd name="T69" fmla="*/ 0 h 50"/>
                <a:gd name="T70" fmla="*/ 0 w 55"/>
                <a:gd name="T71" fmla="*/ 0 h 50"/>
                <a:gd name="T72" fmla="*/ 0 w 55"/>
                <a:gd name="T73" fmla="*/ 0 h 50"/>
                <a:gd name="T74" fmla="*/ 0 w 55"/>
                <a:gd name="T75" fmla="*/ 0 h 50"/>
                <a:gd name="T76" fmla="*/ 0 w 55"/>
                <a:gd name="T77" fmla="*/ 0 h 50"/>
                <a:gd name="T78" fmla="*/ 0 w 55"/>
                <a:gd name="T79" fmla="*/ 0 h 50"/>
                <a:gd name="T80" fmla="*/ 0 w 55"/>
                <a:gd name="T81" fmla="*/ 0 h 50"/>
                <a:gd name="T82" fmla="*/ 0 w 55"/>
                <a:gd name="T83" fmla="*/ 0 h 50"/>
                <a:gd name="T84" fmla="*/ 0 w 55"/>
                <a:gd name="T85" fmla="*/ 0 h 50"/>
                <a:gd name="T86" fmla="*/ 0 w 55"/>
                <a:gd name="T87" fmla="*/ 0 h 50"/>
                <a:gd name="T88" fmla="*/ 0 w 55"/>
                <a:gd name="T89" fmla="*/ 0 h 50"/>
                <a:gd name="T90" fmla="*/ 0 w 55"/>
                <a:gd name="T91" fmla="*/ 0 h 50"/>
                <a:gd name="T92" fmla="*/ 0 w 55"/>
                <a:gd name="T93" fmla="*/ 0 h 50"/>
                <a:gd name="T94" fmla="*/ 0 w 55"/>
                <a:gd name="T95" fmla="*/ 0 h 50"/>
                <a:gd name="T96" fmla="*/ 0 w 55"/>
                <a:gd name="T97" fmla="*/ 0 h 50"/>
                <a:gd name="T98" fmla="*/ 0 w 55"/>
                <a:gd name="T99" fmla="*/ 0 h 50"/>
                <a:gd name="T100" fmla="*/ 0 w 55"/>
                <a:gd name="T101" fmla="*/ 0 h 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5"/>
                <a:gd name="T154" fmla="*/ 0 h 50"/>
                <a:gd name="T155" fmla="*/ 55 w 55"/>
                <a:gd name="T156" fmla="*/ 50 h 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5" h="50">
                  <a:moveTo>
                    <a:pt x="35" y="44"/>
                  </a:moveTo>
                  <a:lnTo>
                    <a:pt x="31" y="48"/>
                  </a:lnTo>
                  <a:lnTo>
                    <a:pt x="29" y="50"/>
                  </a:lnTo>
                  <a:lnTo>
                    <a:pt x="25" y="50"/>
                  </a:lnTo>
                  <a:lnTo>
                    <a:pt x="23" y="50"/>
                  </a:lnTo>
                  <a:lnTo>
                    <a:pt x="22" y="49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9" y="35"/>
                  </a:lnTo>
                  <a:lnTo>
                    <a:pt x="33" y="31"/>
                  </a:lnTo>
                  <a:lnTo>
                    <a:pt x="34" y="24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3" y="15"/>
                  </a:lnTo>
                  <a:lnTo>
                    <a:pt x="30" y="15"/>
                  </a:lnTo>
                  <a:lnTo>
                    <a:pt x="28" y="16"/>
                  </a:lnTo>
                  <a:lnTo>
                    <a:pt x="24" y="18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7" y="8"/>
                  </a:lnTo>
                  <a:lnTo>
                    <a:pt x="12" y="5"/>
                  </a:lnTo>
                  <a:lnTo>
                    <a:pt x="18" y="4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4"/>
                  </a:lnTo>
                  <a:lnTo>
                    <a:pt x="46" y="11"/>
                  </a:lnTo>
                  <a:lnTo>
                    <a:pt x="52" y="20"/>
                  </a:lnTo>
                  <a:lnTo>
                    <a:pt x="55" y="27"/>
                  </a:lnTo>
                  <a:lnTo>
                    <a:pt x="53" y="29"/>
                  </a:lnTo>
                  <a:lnTo>
                    <a:pt x="52" y="33"/>
                  </a:lnTo>
                  <a:lnTo>
                    <a:pt x="50" y="35"/>
                  </a:lnTo>
                  <a:lnTo>
                    <a:pt x="47" y="39"/>
                  </a:lnTo>
                  <a:lnTo>
                    <a:pt x="40" y="43"/>
                  </a:lnTo>
                  <a:lnTo>
                    <a:pt x="35" y="4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3" name="Freeform 2122"/>
            <p:cNvSpPr>
              <a:spLocks/>
            </p:cNvSpPr>
            <p:nvPr/>
          </p:nvSpPr>
          <p:spPr bwMode="auto">
            <a:xfrm>
              <a:off x="1597" y="2482"/>
              <a:ext cx="1090" cy="337"/>
            </a:xfrm>
            <a:custGeom>
              <a:avLst/>
              <a:gdLst>
                <a:gd name="T0" fmla="*/ 0 w 3269"/>
                <a:gd name="T1" fmla="*/ 0 h 1009"/>
                <a:gd name="T2" fmla="*/ 0 w 3269"/>
                <a:gd name="T3" fmla="*/ 0 h 1009"/>
                <a:gd name="T4" fmla="*/ 0 w 3269"/>
                <a:gd name="T5" fmla="*/ 0 h 1009"/>
                <a:gd name="T6" fmla="*/ 0 w 3269"/>
                <a:gd name="T7" fmla="*/ 0 h 1009"/>
                <a:gd name="T8" fmla="*/ 0 w 3269"/>
                <a:gd name="T9" fmla="*/ 0 h 1009"/>
                <a:gd name="T10" fmla="*/ 0 w 3269"/>
                <a:gd name="T11" fmla="*/ 0 h 1009"/>
                <a:gd name="T12" fmla="*/ 0 w 3269"/>
                <a:gd name="T13" fmla="*/ 0 h 1009"/>
                <a:gd name="T14" fmla="*/ 0 w 3269"/>
                <a:gd name="T15" fmla="*/ 0 h 1009"/>
                <a:gd name="T16" fmla="*/ 0 w 3269"/>
                <a:gd name="T17" fmla="*/ 0 h 1009"/>
                <a:gd name="T18" fmla="*/ 0 w 3269"/>
                <a:gd name="T19" fmla="*/ 0 h 1009"/>
                <a:gd name="T20" fmla="*/ 0 w 3269"/>
                <a:gd name="T21" fmla="*/ 0 h 1009"/>
                <a:gd name="T22" fmla="*/ 0 w 3269"/>
                <a:gd name="T23" fmla="*/ 0 h 1009"/>
                <a:gd name="T24" fmla="*/ 0 w 3269"/>
                <a:gd name="T25" fmla="*/ 0 h 1009"/>
                <a:gd name="T26" fmla="*/ 0 w 3269"/>
                <a:gd name="T27" fmla="*/ 0 h 1009"/>
                <a:gd name="T28" fmla="*/ 0 w 3269"/>
                <a:gd name="T29" fmla="*/ 0 h 1009"/>
                <a:gd name="T30" fmla="*/ 0 w 3269"/>
                <a:gd name="T31" fmla="*/ 0 h 1009"/>
                <a:gd name="T32" fmla="*/ 0 w 3269"/>
                <a:gd name="T33" fmla="*/ 0 h 1009"/>
                <a:gd name="T34" fmla="*/ 0 w 3269"/>
                <a:gd name="T35" fmla="*/ 0 h 1009"/>
                <a:gd name="T36" fmla="*/ 0 w 3269"/>
                <a:gd name="T37" fmla="*/ 0 h 1009"/>
                <a:gd name="T38" fmla="*/ 0 w 3269"/>
                <a:gd name="T39" fmla="*/ 0 h 1009"/>
                <a:gd name="T40" fmla="*/ 0 w 3269"/>
                <a:gd name="T41" fmla="*/ 0 h 1009"/>
                <a:gd name="T42" fmla="*/ 0 w 3269"/>
                <a:gd name="T43" fmla="*/ 0 h 1009"/>
                <a:gd name="T44" fmla="*/ 0 w 3269"/>
                <a:gd name="T45" fmla="*/ 0 h 1009"/>
                <a:gd name="T46" fmla="*/ 0 w 3269"/>
                <a:gd name="T47" fmla="*/ 0 h 1009"/>
                <a:gd name="T48" fmla="*/ 0 w 3269"/>
                <a:gd name="T49" fmla="*/ 0 h 1009"/>
                <a:gd name="T50" fmla="*/ 0 w 3269"/>
                <a:gd name="T51" fmla="*/ 0 h 1009"/>
                <a:gd name="T52" fmla="*/ 0 w 3269"/>
                <a:gd name="T53" fmla="*/ 0 h 1009"/>
                <a:gd name="T54" fmla="*/ 0 w 3269"/>
                <a:gd name="T55" fmla="*/ 0 h 1009"/>
                <a:gd name="T56" fmla="*/ 0 w 3269"/>
                <a:gd name="T57" fmla="*/ 0 h 1009"/>
                <a:gd name="T58" fmla="*/ 0 w 3269"/>
                <a:gd name="T59" fmla="*/ 0 h 1009"/>
                <a:gd name="T60" fmla="*/ 0 w 3269"/>
                <a:gd name="T61" fmla="*/ 0 h 1009"/>
                <a:gd name="T62" fmla="*/ 0 w 3269"/>
                <a:gd name="T63" fmla="*/ 0 h 1009"/>
                <a:gd name="T64" fmla="*/ 0 w 3269"/>
                <a:gd name="T65" fmla="*/ 0 h 1009"/>
                <a:gd name="T66" fmla="*/ 0 w 3269"/>
                <a:gd name="T67" fmla="*/ 0 h 1009"/>
                <a:gd name="T68" fmla="*/ 0 w 3269"/>
                <a:gd name="T69" fmla="*/ 0 h 1009"/>
                <a:gd name="T70" fmla="*/ 0 w 3269"/>
                <a:gd name="T71" fmla="*/ 0 h 1009"/>
                <a:gd name="T72" fmla="*/ 0 w 3269"/>
                <a:gd name="T73" fmla="*/ 0 h 1009"/>
                <a:gd name="T74" fmla="*/ 0 w 3269"/>
                <a:gd name="T75" fmla="*/ 0 h 1009"/>
                <a:gd name="T76" fmla="*/ 0 w 3269"/>
                <a:gd name="T77" fmla="*/ 0 h 1009"/>
                <a:gd name="T78" fmla="*/ 0 w 3269"/>
                <a:gd name="T79" fmla="*/ 0 h 1009"/>
                <a:gd name="T80" fmla="*/ 0 w 3269"/>
                <a:gd name="T81" fmla="*/ 0 h 1009"/>
                <a:gd name="T82" fmla="*/ 0 w 3269"/>
                <a:gd name="T83" fmla="*/ 0 h 1009"/>
                <a:gd name="T84" fmla="*/ 0 w 3269"/>
                <a:gd name="T85" fmla="*/ 0 h 1009"/>
                <a:gd name="T86" fmla="*/ 0 w 3269"/>
                <a:gd name="T87" fmla="*/ 0 h 1009"/>
                <a:gd name="T88" fmla="*/ 0 w 3269"/>
                <a:gd name="T89" fmla="*/ 0 h 1009"/>
                <a:gd name="T90" fmla="*/ 0 w 3269"/>
                <a:gd name="T91" fmla="*/ 0 h 1009"/>
                <a:gd name="T92" fmla="*/ 0 w 3269"/>
                <a:gd name="T93" fmla="*/ 0 h 1009"/>
                <a:gd name="T94" fmla="*/ 0 w 3269"/>
                <a:gd name="T95" fmla="*/ 0 h 1009"/>
                <a:gd name="T96" fmla="*/ 0 w 3269"/>
                <a:gd name="T97" fmla="*/ 0 h 1009"/>
                <a:gd name="T98" fmla="*/ 0 w 3269"/>
                <a:gd name="T99" fmla="*/ 0 h 1009"/>
                <a:gd name="T100" fmla="*/ 0 w 3269"/>
                <a:gd name="T101" fmla="*/ 0 h 1009"/>
                <a:gd name="T102" fmla="*/ 0 w 3269"/>
                <a:gd name="T103" fmla="*/ 0 h 1009"/>
                <a:gd name="T104" fmla="*/ 0 w 3269"/>
                <a:gd name="T105" fmla="*/ 0 h 1009"/>
                <a:gd name="T106" fmla="*/ 0 w 3269"/>
                <a:gd name="T107" fmla="*/ 0 h 1009"/>
                <a:gd name="T108" fmla="*/ 0 w 3269"/>
                <a:gd name="T109" fmla="*/ 0 h 1009"/>
                <a:gd name="T110" fmla="*/ 0 w 3269"/>
                <a:gd name="T111" fmla="*/ 0 h 1009"/>
                <a:gd name="T112" fmla="*/ 0 w 3269"/>
                <a:gd name="T113" fmla="*/ 0 h 1009"/>
                <a:gd name="T114" fmla="*/ 0 w 3269"/>
                <a:gd name="T115" fmla="*/ 0 h 1009"/>
                <a:gd name="T116" fmla="*/ 0 w 3269"/>
                <a:gd name="T117" fmla="*/ 0 h 1009"/>
                <a:gd name="T118" fmla="*/ 0 w 3269"/>
                <a:gd name="T119" fmla="*/ 0 h 1009"/>
                <a:gd name="T120" fmla="*/ 0 w 3269"/>
                <a:gd name="T121" fmla="*/ 0 h 1009"/>
                <a:gd name="T122" fmla="*/ 0 w 3269"/>
                <a:gd name="T123" fmla="*/ 0 h 1009"/>
                <a:gd name="T124" fmla="*/ 0 w 3269"/>
                <a:gd name="T125" fmla="*/ 0 h 10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9"/>
                <a:gd name="T190" fmla="*/ 0 h 1009"/>
                <a:gd name="T191" fmla="*/ 3269 w 3269"/>
                <a:gd name="T192" fmla="*/ 1009 h 10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9" h="1009">
                  <a:moveTo>
                    <a:pt x="580" y="544"/>
                  </a:moveTo>
                  <a:lnTo>
                    <a:pt x="561" y="544"/>
                  </a:lnTo>
                  <a:lnTo>
                    <a:pt x="541" y="542"/>
                  </a:lnTo>
                  <a:lnTo>
                    <a:pt x="522" y="540"/>
                  </a:lnTo>
                  <a:lnTo>
                    <a:pt x="503" y="540"/>
                  </a:lnTo>
                  <a:lnTo>
                    <a:pt x="485" y="540"/>
                  </a:lnTo>
                  <a:lnTo>
                    <a:pt x="468" y="537"/>
                  </a:lnTo>
                  <a:lnTo>
                    <a:pt x="460" y="535"/>
                  </a:lnTo>
                  <a:lnTo>
                    <a:pt x="453" y="531"/>
                  </a:lnTo>
                  <a:lnTo>
                    <a:pt x="447" y="528"/>
                  </a:lnTo>
                  <a:lnTo>
                    <a:pt x="440" y="522"/>
                  </a:lnTo>
                  <a:lnTo>
                    <a:pt x="436" y="518"/>
                  </a:lnTo>
                  <a:lnTo>
                    <a:pt x="434" y="518"/>
                  </a:lnTo>
                  <a:lnTo>
                    <a:pt x="429" y="518"/>
                  </a:lnTo>
                  <a:lnTo>
                    <a:pt x="423" y="518"/>
                  </a:lnTo>
                  <a:lnTo>
                    <a:pt x="420" y="511"/>
                  </a:lnTo>
                  <a:lnTo>
                    <a:pt x="419" y="503"/>
                  </a:lnTo>
                  <a:lnTo>
                    <a:pt x="415" y="501"/>
                  </a:lnTo>
                  <a:lnTo>
                    <a:pt x="413" y="500"/>
                  </a:lnTo>
                  <a:lnTo>
                    <a:pt x="408" y="491"/>
                  </a:lnTo>
                  <a:lnTo>
                    <a:pt x="405" y="482"/>
                  </a:lnTo>
                  <a:lnTo>
                    <a:pt x="405" y="481"/>
                  </a:lnTo>
                  <a:lnTo>
                    <a:pt x="405" y="479"/>
                  </a:lnTo>
                  <a:lnTo>
                    <a:pt x="405" y="473"/>
                  </a:lnTo>
                  <a:lnTo>
                    <a:pt x="405" y="468"/>
                  </a:lnTo>
                  <a:lnTo>
                    <a:pt x="405" y="463"/>
                  </a:lnTo>
                  <a:lnTo>
                    <a:pt x="408" y="458"/>
                  </a:lnTo>
                  <a:lnTo>
                    <a:pt x="412" y="454"/>
                  </a:lnTo>
                  <a:lnTo>
                    <a:pt x="415" y="452"/>
                  </a:lnTo>
                  <a:lnTo>
                    <a:pt x="423" y="452"/>
                  </a:lnTo>
                  <a:lnTo>
                    <a:pt x="429" y="451"/>
                  </a:lnTo>
                  <a:lnTo>
                    <a:pt x="432" y="449"/>
                  </a:lnTo>
                  <a:lnTo>
                    <a:pt x="436" y="448"/>
                  </a:lnTo>
                  <a:lnTo>
                    <a:pt x="436" y="442"/>
                  </a:lnTo>
                  <a:lnTo>
                    <a:pt x="435" y="437"/>
                  </a:lnTo>
                  <a:lnTo>
                    <a:pt x="436" y="433"/>
                  </a:lnTo>
                  <a:lnTo>
                    <a:pt x="441" y="429"/>
                  </a:lnTo>
                  <a:lnTo>
                    <a:pt x="446" y="426"/>
                  </a:lnTo>
                  <a:lnTo>
                    <a:pt x="451" y="424"/>
                  </a:lnTo>
                  <a:lnTo>
                    <a:pt x="454" y="422"/>
                  </a:lnTo>
                  <a:lnTo>
                    <a:pt x="457" y="421"/>
                  </a:lnTo>
                  <a:lnTo>
                    <a:pt x="459" y="419"/>
                  </a:lnTo>
                  <a:lnTo>
                    <a:pt x="462" y="415"/>
                  </a:lnTo>
                  <a:lnTo>
                    <a:pt x="463" y="410"/>
                  </a:lnTo>
                  <a:lnTo>
                    <a:pt x="463" y="404"/>
                  </a:lnTo>
                  <a:lnTo>
                    <a:pt x="462" y="398"/>
                  </a:lnTo>
                  <a:lnTo>
                    <a:pt x="459" y="392"/>
                  </a:lnTo>
                  <a:lnTo>
                    <a:pt x="457" y="386"/>
                  </a:lnTo>
                  <a:lnTo>
                    <a:pt x="454" y="381"/>
                  </a:lnTo>
                  <a:lnTo>
                    <a:pt x="449" y="377"/>
                  </a:lnTo>
                  <a:lnTo>
                    <a:pt x="445" y="376"/>
                  </a:lnTo>
                  <a:lnTo>
                    <a:pt x="437" y="377"/>
                  </a:lnTo>
                  <a:lnTo>
                    <a:pt x="431" y="378"/>
                  </a:lnTo>
                  <a:lnTo>
                    <a:pt x="426" y="382"/>
                  </a:lnTo>
                  <a:lnTo>
                    <a:pt x="420" y="384"/>
                  </a:lnTo>
                  <a:lnTo>
                    <a:pt x="409" y="386"/>
                  </a:lnTo>
                  <a:lnTo>
                    <a:pt x="397" y="386"/>
                  </a:lnTo>
                  <a:lnTo>
                    <a:pt x="388" y="384"/>
                  </a:lnTo>
                  <a:lnTo>
                    <a:pt x="380" y="383"/>
                  </a:lnTo>
                  <a:lnTo>
                    <a:pt x="372" y="381"/>
                  </a:lnTo>
                  <a:lnTo>
                    <a:pt x="364" y="377"/>
                  </a:lnTo>
                  <a:lnTo>
                    <a:pt x="356" y="372"/>
                  </a:lnTo>
                  <a:lnTo>
                    <a:pt x="349" y="367"/>
                  </a:lnTo>
                  <a:lnTo>
                    <a:pt x="343" y="362"/>
                  </a:lnTo>
                  <a:lnTo>
                    <a:pt x="337" y="356"/>
                  </a:lnTo>
                  <a:lnTo>
                    <a:pt x="326" y="356"/>
                  </a:lnTo>
                  <a:lnTo>
                    <a:pt x="314" y="358"/>
                  </a:lnTo>
                  <a:lnTo>
                    <a:pt x="300" y="358"/>
                  </a:lnTo>
                  <a:lnTo>
                    <a:pt x="289" y="356"/>
                  </a:lnTo>
                  <a:lnTo>
                    <a:pt x="272" y="345"/>
                  </a:lnTo>
                  <a:lnTo>
                    <a:pt x="257" y="336"/>
                  </a:lnTo>
                  <a:lnTo>
                    <a:pt x="233" y="334"/>
                  </a:lnTo>
                  <a:lnTo>
                    <a:pt x="207" y="329"/>
                  </a:lnTo>
                  <a:lnTo>
                    <a:pt x="194" y="328"/>
                  </a:lnTo>
                  <a:lnTo>
                    <a:pt x="180" y="327"/>
                  </a:lnTo>
                  <a:lnTo>
                    <a:pt x="168" y="327"/>
                  </a:lnTo>
                  <a:lnTo>
                    <a:pt x="156" y="329"/>
                  </a:lnTo>
                  <a:lnTo>
                    <a:pt x="137" y="334"/>
                  </a:lnTo>
                  <a:lnTo>
                    <a:pt x="119" y="338"/>
                  </a:lnTo>
                  <a:lnTo>
                    <a:pt x="110" y="339"/>
                  </a:lnTo>
                  <a:lnTo>
                    <a:pt x="101" y="339"/>
                  </a:lnTo>
                  <a:lnTo>
                    <a:pt x="92" y="337"/>
                  </a:lnTo>
                  <a:lnTo>
                    <a:pt x="84" y="333"/>
                  </a:lnTo>
                  <a:lnTo>
                    <a:pt x="74" y="333"/>
                  </a:lnTo>
                  <a:lnTo>
                    <a:pt x="65" y="332"/>
                  </a:lnTo>
                  <a:lnTo>
                    <a:pt x="58" y="328"/>
                  </a:lnTo>
                  <a:lnTo>
                    <a:pt x="52" y="323"/>
                  </a:lnTo>
                  <a:lnTo>
                    <a:pt x="48" y="322"/>
                  </a:lnTo>
                  <a:lnTo>
                    <a:pt x="44" y="321"/>
                  </a:lnTo>
                  <a:lnTo>
                    <a:pt x="41" y="322"/>
                  </a:lnTo>
                  <a:lnTo>
                    <a:pt x="36" y="323"/>
                  </a:lnTo>
                  <a:lnTo>
                    <a:pt x="28" y="328"/>
                  </a:lnTo>
                  <a:lnTo>
                    <a:pt x="22" y="333"/>
                  </a:lnTo>
                  <a:lnTo>
                    <a:pt x="20" y="336"/>
                  </a:lnTo>
                  <a:lnTo>
                    <a:pt x="19" y="337"/>
                  </a:lnTo>
                  <a:lnTo>
                    <a:pt x="17" y="337"/>
                  </a:lnTo>
                  <a:lnTo>
                    <a:pt x="16" y="334"/>
                  </a:lnTo>
                  <a:lnTo>
                    <a:pt x="15" y="329"/>
                  </a:lnTo>
                  <a:lnTo>
                    <a:pt x="11" y="325"/>
                  </a:lnTo>
                  <a:lnTo>
                    <a:pt x="9" y="321"/>
                  </a:lnTo>
                  <a:lnTo>
                    <a:pt x="4" y="315"/>
                  </a:lnTo>
                  <a:lnTo>
                    <a:pt x="2" y="310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2" y="301"/>
                  </a:lnTo>
                  <a:lnTo>
                    <a:pt x="10" y="299"/>
                  </a:lnTo>
                  <a:lnTo>
                    <a:pt x="19" y="298"/>
                  </a:lnTo>
                  <a:lnTo>
                    <a:pt x="26" y="293"/>
                  </a:lnTo>
                  <a:lnTo>
                    <a:pt x="33" y="285"/>
                  </a:lnTo>
                  <a:lnTo>
                    <a:pt x="37" y="282"/>
                  </a:lnTo>
                  <a:lnTo>
                    <a:pt x="38" y="277"/>
                  </a:lnTo>
                  <a:lnTo>
                    <a:pt x="41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8" y="267"/>
                  </a:lnTo>
                  <a:lnTo>
                    <a:pt x="52" y="268"/>
                  </a:lnTo>
                  <a:lnTo>
                    <a:pt x="54" y="268"/>
                  </a:lnTo>
                  <a:lnTo>
                    <a:pt x="57" y="271"/>
                  </a:lnTo>
                  <a:lnTo>
                    <a:pt x="59" y="273"/>
                  </a:lnTo>
                  <a:lnTo>
                    <a:pt x="62" y="279"/>
                  </a:lnTo>
                  <a:lnTo>
                    <a:pt x="63" y="287"/>
                  </a:lnTo>
                  <a:lnTo>
                    <a:pt x="63" y="291"/>
                  </a:lnTo>
                  <a:lnTo>
                    <a:pt x="64" y="296"/>
                  </a:lnTo>
                  <a:lnTo>
                    <a:pt x="66" y="301"/>
                  </a:lnTo>
                  <a:lnTo>
                    <a:pt x="70" y="304"/>
                  </a:lnTo>
                  <a:lnTo>
                    <a:pt x="77" y="312"/>
                  </a:lnTo>
                  <a:lnTo>
                    <a:pt x="81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0" y="323"/>
                  </a:lnTo>
                  <a:lnTo>
                    <a:pt x="92" y="320"/>
                  </a:lnTo>
                  <a:lnTo>
                    <a:pt x="96" y="315"/>
                  </a:lnTo>
                  <a:lnTo>
                    <a:pt x="102" y="311"/>
                  </a:lnTo>
                  <a:lnTo>
                    <a:pt x="104" y="309"/>
                  </a:lnTo>
                  <a:lnTo>
                    <a:pt x="106" y="306"/>
                  </a:lnTo>
                  <a:lnTo>
                    <a:pt x="107" y="302"/>
                  </a:lnTo>
                  <a:lnTo>
                    <a:pt x="108" y="296"/>
                  </a:lnTo>
                  <a:lnTo>
                    <a:pt x="104" y="289"/>
                  </a:lnTo>
                  <a:lnTo>
                    <a:pt x="102" y="279"/>
                  </a:lnTo>
                  <a:lnTo>
                    <a:pt x="109" y="278"/>
                  </a:lnTo>
                  <a:lnTo>
                    <a:pt x="118" y="276"/>
                  </a:lnTo>
                  <a:lnTo>
                    <a:pt x="126" y="268"/>
                  </a:lnTo>
                  <a:lnTo>
                    <a:pt x="137" y="261"/>
                  </a:lnTo>
                  <a:lnTo>
                    <a:pt x="139" y="260"/>
                  </a:lnTo>
                  <a:lnTo>
                    <a:pt x="140" y="257"/>
                  </a:lnTo>
                  <a:lnTo>
                    <a:pt x="141" y="254"/>
                  </a:lnTo>
                  <a:lnTo>
                    <a:pt x="141" y="251"/>
                  </a:lnTo>
                  <a:lnTo>
                    <a:pt x="141" y="244"/>
                  </a:lnTo>
                  <a:lnTo>
                    <a:pt x="140" y="238"/>
                  </a:lnTo>
                  <a:lnTo>
                    <a:pt x="140" y="230"/>
                  </a:lnTo>
                  <a:lnTo>
                    <a:pt x="141" y="222"/>
                  </a:lnTo>
                  <a:lnTo>
                    <a:pt x="142" y="217"/>
                  </a:lnTo>
                  <a:lnTo>
                    <a:pt x="145" y="214"/>
                  </a:lnTo>
                  <a:lnTo>
                    <a:pt x="146" y="212"/>
                  </a:lnTo>
                  <a:lnTo>
                    <a:pt x="150" y="211"/>
                  </a:lnTo>
                  <a:lnTo>
                    <a:pt x="161" y="216"/>
                  </a:lnTo>
                  <a:lnTo>
                    <a:pt x="173" y="220"/>
                  </a:lnTo>
                  <a:lnTo>
                    <a:pt x="181" y="220"/>
                  </a:lnTo>
                  <a:lnTo>
                    <a:pt x="192" y="222"/>
                  </a:lnTo>
                  <a:lnTo>
                    <a:pt x="197" y="220"/>
                  </a:lnTo>
                  <a:lnTo>
                    <a:pt x="202" y="219"/>
                  </a:lnTo>
                  <a:lnTo>
                    <a:pt x="206" y="218"/>
                  </a:lnTo>
                  <a:lnTo>
                    <a:pt x="208" y="216"/>
                  </a:lnTo>
                  <a:lnTo>
                    <a:pt x="212" y="208"/>
                  </a:lnTo>
                  <a:lnTo>
                    <a:pt x="214" y="200"/>
                  </a:lnTo>
                  <a:lnTo>
                    <a:pt x="217" y="191"/>
                  </a:lnTo>
                  <a:lnTo>
                    <a:pt x="218" y="183"/>
                  </a:lnTo>
                  <a:lnTo>
                    <a:pt x="216" y="176"/>
                  </a:lnTo>
                  <a:lnTo>
                    <a:pt x="214" y="169"/>
                  </a:lnTo>
                  <a:lnTo>
                    <a:pt x="213" y="162"/>
                  </a:lnTo>
                  <a:lnTo>
                    <a:pt x="212" y="153"/>
                  </a:lnTo>
                  <a:lnTo>
                    <a:pt x="213" y="136"/>
                  </a:lnTo>
                  <a:lnTo>
                    <a:pt x="216" y="118"/>
                  </a:lnTo>
                  <a:lnTo>
                    <a:pt x="221" y="99"/>
                  </a:lnTo>
                  <a:lnTo>
                    <a:pt x="228" y="82"/>
                  </a:lnTo>
                  <a:lnTo>
                    <a:pt x="232" y="75"/>
                  </a:lnTo>
                  <a:lnTo>
                    <a:pt x="235" y="69"/>
                  </a:lnTo>
                  <a:lnTo>
                    <a:pt x="239" y="63"/>
                  </a:lnTo>
                  <a:lnTo>
                    <a:pt x="244" y="56"/>
                  </a:lnTo>
                  <a:lnTo>
                    <a:pt x="257" y="45"/>
                  </a:lnTo>
                  <a:lnTo>
                    <a:pt x="267" y="36"/>
                  </a:lnTo>
                  <a:lnTo>
                    <a:pt x="267" y="30"/>
                  </a:lnTo>
                  <a:lnTo>
                    <a:pt x="268" y="23"/>
                  </a:lnTo>
                  <a:lnTo>
                    <a:pt x="271" y="17"/>
                  </a:lnTo>
                  <a:lnTo>
                    <a:pt x="274" y="11"/>
                  </a:lnTo>
                  <a:lnTo>
                    <a:pt x="279" y="8"/>
                  </a:lnTo>
                  <a:lnTo>
                    <a:pt x="284" y="3"/>
                  </a:lnTo>
                  <a:lnTo>
                    <a:pt x="289" y="0"/>
                  </a:lnTo>
                  <a:lnTo>
                    <a:pt x="295" y="0"/>
                  </a:lnTo>
                  <a:lnTo>
                    <a:pt x="301" y="0"/>
                  </a:lnTo>
                  <a:lnTo>
                    <a:pt x="306" y="1"/>
                  </a:lnTo>
                  <a:lnTo>
                    <a:pt x="310" y="4"/>
                  </a:lnTo>
                  <a:lnTo>
                    <a:pt x="312" y="6"/>
                  </a:lnTo>
                  <a:lnTo>
                    <a:pt x="316" y="14"/>
                  </a:lnTo>
                  <a:lnTo>
                    <a:pt x="317" y="22"/>
                  </a:lnTo>
                  <a:lnTo>
                    <a:pt x="319" y="31"/>
                  </a:lnTo>
                  <a:lnTo>
                    <a:pt x="321" y="38"/>
                  </a:lnTo>
                  <a:lnTo>
                    <a:pt x="322" y="41"/>
                  </a:lnTo>
                  <a:lnTo>
                    <a:pt x="325" y="43"/>
                  </a:lnTo>
                  <a:lnTo>
                    <a:pt x="328" y="44"/>
                  </a:lnTo>
                  <a:lnTo>
                    <a:pt x="333" y="44"/>
                  </a:lnTo>
                  <a:lnTo>
                    <a:pt x="344" y="44"/>
                  </a:lnTo>
                  <a:lnTo>
                    <a:pt x="353" y="42"/>
                  </a:lnTo>
                  <a:lnTo>
                    <a:pt x="356" y="39"/>
                  </a:lnTo>
                  <a:lnTo>
                    <a:pt x="359" y="36"/>
                  </a:lnTo>
                  <a:lnTo>
                    <a:pt x="360" y="31"/>
                  </a:lnTo>
                  <a:lnTo>
                    <a:pt x="361" y="26"/>
                  </a:lnTo>
                  <a:lnTo>
                    <a:pt x="361" y="25"/>
                  </a:lnTo>
                  <a:lnTo>
                    <a:pt x="363" y="23"/>
                  </a:lnTo>
                  <a:lnTo>
                    <a:pt x="364" y="22"/>
                  </a:lnTo>
                  <a:lnTo>
                    <a:pt x="366" y="22"/>
                  </a:lnTo>
                  <a:lnTo>
                    <a:pt x="372" y="22"/>
                  </a:lnTo>
                  <a:lnTo>
                    <a:pt x="378" y="23"/>
                  </a:lnTo>
                  <a:lnTo>
                    <a:pt x="392" y="27"/>
                  </a:lnTo>
                  <a:lnTo>
                    <a:pt x="401" y="28"/>
                  </a:lnTo>
                  <a:lnTo>
                    <a:pt x="404" y="28"/>
                  </a:lnTo>
                  <a:lnTo>
                    <a:pt x="408" y="31"/>
                  </a:lnTo>
                  <a:lnTo>
                    <a:pt x="410" y="32"/>
                  </a:lnTo>
                  <a:lnTo>
                    <a:pt x="413" y="32"/>
                  </a:lnTo>
                  <a:lnTo>
                    <a:pt x="416" y="36"/>
                  </a:lnTo>
                  <a:lnTo>
                    <a:pt x="420" y="41"/>
                  </a:lnTo>
                  <a:lnTo>
                    <a:pt x="424" y="44"/>
                  </a:lnTo>
                  <a:lnTo>
                    <a:pt x="427" y="45"/>
                  </a:lnTo>
                  <a:lnTo>
                    <a:pt x="432" y="47"/>
                  </a:lnTo>
                  <a:lnTo>
                    <a:pt x="437" y="47"/>
                  </a:lnTo>
                  <a:lnTo>
                    <a:pt x="442" y="47"/>
                  </a:lnTo>
                  <a:lnTo>
                    <a:pt x="448" y="45"/>
                  </a:lnTo>
                  <a:lnTo>
                    <a:pt x="454" y="44"/>
                  </a:lnTo>
                  <a:lnTo>
                    <a:pt x="457" y="43"/>
                  </a:lnTo>
                  <a:lnTo>
                    <a:pt x="465" y="43"/>
                  </a:lnTo>
                  <a:lnTo>
                    <a:pt x="473" y="44"/>
                  </a:lnTo>
                  <a:lnTo>
                    <a:pt x="479" y="47"/>
                  </a:lnTo>
                  <a:lnTo>
                    <a:pt x="486" y="47"/>
                  </a:lnTo>
                  <a:lnTo>
                    <a:pt x="492" y="43"/>
                  </a:lnTo>
                  <a:lnTo>
                    <a:pt x="500" y="41"/>
                  </a:lnTo>
                  <a:lnTo>
                    <a:pt x="502" y="39"/>
                  </a:lnTo>
                  <a:lnTo>
                    <a:pt x="507" y="38"/>
                  </a:lnTo>
                  <a:lnTo>
                    <a:pt x="511" y="39"/>
                  </a:lnTo>
                  <a:lnTo>
                    <a:pt x="514" y="41"/>
                  </a:lnTo>
                  <a:lnTo>
                    <a:pt x="522" y="45"/>
                  </a:lnTo>
                  <a:lnTo>
                    <a:pt x="530" y="50"/>
                  </a:lnTo>
                  <a:lnTo>
                    <a:pt x="529" y="61"/>
                  </a:lnTo>
                  <a:lnTo>
                    <a:pt x="530" y="70"/>
                  </a:lnTo>
                  <a:lnTo>
                    <a:pt x="533" y="72"/>
                  </a:lnTo>
                  <a:lnTo>
                    <a:pt x="535" y="74"/>
                  </a:lnTo>
                  <a:lnTo>
                    <a:pt x="538" y="75"/>
                  </a:lnTo>
                  <a:lnTo>
                    <a:pt x="540" y="76"/>
                  </a:lnTo>
                  <a:lnTo>
                    <a:pt x="549" y="77"/>
                  </a:lnTo>
                  <a:lnTo>
                    <a:pt x="557" y="79"/>
                  </a:lnTo>
                  <a:lnTo>
                    <a:pt x="561" y="77"/>
                  </a:lnTo>
                  <a:lnTo>
                    <a:pt x="566" y="76"/>
                  </a:lnTo>
                  <a:lnTo>
                    <a:pt x="572" y="75"/>
                  </a:lnTo>
                  <a:lnTo>
                    <a:pt x="577" y="74"/>
                  </a:lnTo>
                  <a:lnTo>
                    <a:pt x="578" y="70"/>
                  </a:lnTo>
                  <a:lnTo>
                    <a:pt x="580" y="67"/>
                  </a:lnTo>
                  <a:lnTo>
                    <a:pt x="583" y="66"/>
                  </a:lnTo>
                  <a:lnTo>
                    <a:pt x="587" y="65"/>
                  </a:lnTo>
                  <a:lnTo>
                    <a:pt x="594" y="64"/>
                  </a:lnTo>
                  <a:lnTo>
                    <a:pt x="601" y="63"/>
                  </a:lnTo>
                  <a:lnTo>
                    <a:pt x="610" y="63"/>
                  </a:lnTo>
                  <a:lnTo>
                    <a:pt x="617" y="61"/>
                  </a:lnTo>
                  <a:lnTo>
                    <a:pt x="621" y="60"/>
                  </a:lnTo>
                  <a:lnTo>
                    <a:pt x="623" y="59"/>
                  </a:lnTo>
                  <a:lnTo>
                    <a:pt x="626" y="56"/>
                  </a:lnTo>
                  <a:lnTo>
                    <a:pt x="628" y="53"/>
                  </a:lnTo>
                  <a:lnTo>
                    <a:pt x="626" y="41"/>
                  </a:lnTo>
                  <a:lnTo>
                    <a:pt x="623" y="27"/>
                  </a:lnTo>
                  <a:lnTo>
                    <a:pt x="626" y="21"/>
                  </a:lnTo>
                  <a:lnTo>
                    <a:pt x="629" y="15"/>
                  </a:lnTo>
                  <a:lnTo>
                    <a:pt x="631" y="9"/>
                  </a:lnTo>
                  <a:lnTo>
                    <a:pt x="631" y="3"/>
                  </a:lnTo>
                  <a:lnTo>
                    <a:pt x="637" y="4"/>
                  </a:lnTo>
                  <a:lnTo>
                    <a:pt x="640" y="5"/>
                  </a:lnTo>
                  <a:lnTo>
                    <a:pt x="645" y="6"/>
                  </a:lnTo>
                  <a:lnTo>
                    <a:pt x="651" y="9"/>
                  </a:lnTo>
                  <a:lnTo>
                    <a:pt x="656" y="10"/>
                  </a:lnTo>
                  <a:lnTo>
                    <a:pt x="660" y="12"/>
                  </a:lnTo>
                  <a:lnTo>
                    <a:pt x="665" y="15"/>
                  </a:lnTo>
                  <a:lnTo>
                    <a:pt x="667" y="17"/>
                  </a:lnTo>
                  <a:lnTo>
                    <a:pt x="671" y="20"/>
                  </a:lnTo>
                  <a:lnTo>
                    <a:pt x="673" y="22"/>
                  </a:lnTo>
                  <a:lnTo>
                    <a:pt x="676" y="27"/>
                  </a:lnTo>
                  <a:lnTo>
                    <a:pt x="680" y="31"/>
                  </a:lnTo>
                  <a:lnTo>
                    <a:pt x="687" y="31"/>
                  </a:lnTo>
                  <a:lnTo>
                    <a:pt x="695" y="31"/>
                  </a:lnTo>
                  <a:lnTo>
                    <a:pt x="704" y="27"/>
                  </a:lnTo>
                  <a:lnTo>
                    <a:pt x="717" y="22"/>
                  </a:lnTo>
                  <a:lnTo>
                    <a:pt x="724" y="21"/>
                  </a:lnTo>
                  <a:lnTo>
                    <a:pt x="731" y="20"/>
                  </a:lnTo>
                  <a:lnTo>
                    <a:pt x="736" y="21"/>
                  </a:lnTo>
                  <a:lnTo>
                    <a:pt x="738" y="23"/>
                  </a:lnTo>
                  <a:lnTo>
                    <a:pt x="749" y="33"/>
                  </a:lnTo>
                  <a:lnTo>
                    <a:pt x="760" y="42"/>
                  </a:lnTo>
                  <a:lnTo>
                    <a:pt x="764" y="45"/>
                  </a:lnTo>
                  <a:lnTo>
                    <a:pt x="768" y="50"/>
                  </a:lnTo>
                  <a:lnTo>
                    <a:pt x="770" y="55"/>
                  </a:lnTo>
                  <a:lnTo>
                    <a:pt x="771" y="61"/>
                  </a:lnTo>
                  <a:lnTo>
                    <a:pt x="779" y="71"/>
                  </a:lnTo>
                  <a:lnTo>
                    <a:pt x="785" y="80"/>
                  </a:lnTo>
                  <a:lnTo>
                    <a:pt x="790" y="85"/>
                  </a:lnTo>
                  <a:lnTo>
                    <a:pt x="795" y="90"/>
                  </a:lnTo>
                  <a:lnTo>
                    <a:pt x="798" y="92"/>
                  </a:lnTo>
                  <a:lnTo>
                    <a:pt x="802" y="93"/>
                  </a:lnTo>
                  <a:lnTo>
                    <a:pt x="806" y="94"/>
                  </a:lnTo>
                  <a:lnTo>
                    <a:pt x="810" y="96"/>
                  </a:lnTo>
                  <a:lnTo>
                    <a:pt x="822" y="96"/>
                  </a:lnTo>
                  <a:lnTo>
                    <a:pt x="831" y="96"/>
                  </a:lnTo>
                  <a:lnTo>
                    <a:pt x="837" y="99"/>
                  </a:lnTo>
                  <a:lnTo>
                    <a:pt x="844" y="102"/>
                  </a:lnTo>
                  <a:lnTo>
                    <a:pt x="850" y="103"/>
                  </a:lnTo>
                  <a:lnTo>
                    <a:pt x="858" y="104"/>
                  </a:lnTo>
                  <a:lnTo>
                    <a:pt x="866" y="104"/>
                  </a:lnTo>
                  <a:lnTo>
                    <a:pt x="872" y="105"/>
                  </a:lnTo>
                  <a:lnTo>
                    <a:pt x="879" y="108"/>
                  </a:lnTo>
                  <a:lnTo>
                    <a:pt x="886" y="112"/>
                  </a:lnTo>
                  <a:lnTo>
                    <a:pt x="890" y="113"/>
                  </a:lnTo>
                  <a:lnTo>
                    <a:pt x="895" y="113"/>
                  </a:lnTo>
                  <a:lnTo>
                    <a:pt x="900" y="110"/>
                  </a:lnTo>
                  <a:lnTo>
                    <a:pt x="904" y="109"/>
                  </a:lnTo>
                  <a:lnTo>
                    <a:pt x="912" y="103"/>
                  </a:lnTo>
                  <a:lnTo>
                    <a:pt x="918" y="99"/>
                  </a:lnTo>
                  <a:lnTo>
                    <a:pt x="922" y="98"/>
                  </a:lnTo>
                  <a:lnTo>
                    <a:pt x="926" y="97"/>
                  </a:lnTo>
                  <a:lnTo>
                    <a:pt x="929" y="96"/>
                  </a:lnTo>
                  <a:lnTo>
                    <a:pt x="934" y="94"/>
                  </a:lnTo>
                  <a:lnTo>
                    <a:pt x="944" y="94"/>
                  </a:lnTo>
                  <a:lnTo>
                    <a:pt x="954" y="94"/>
                  </a:lnTo>
                  <a:lnTo>
                    <a:pt x="956" y="97"/>
                  </a:lnTo>
                  <a:lnTo>
                    <a:pt x="959" y="99"/>
                  </a:lnTo>
                  <a:lnTo>
                    <a:pt x="961" y="102"/>
                  </a:lnTo>
                  <a:lnTo>
                    <a:pt x="962" y="104"/>
                  </a:lnTo>
                  <a:lnTo>
                    <a:pt x="966" y="109"/>
                  </a:lnTo>
                  <a:lnTo>
                    <a:pt x="968" y="113"/>
                  </a:lnTo>
                  <a:lnTo>
                    <a:pt x="970" y="116"/>
                  </a:lnTo>
                  <a:lnTo>
                    <a:pt x="971" y="120"/>
                  </a:lnTo>
                  <a:lnTo>
                    <a:pt x="973" y="124"/>
                  </a:lnTo>
                  <a:lnTo>
                    <a:pt x="974" y="130"/>
                  </a:lnTo>
                  <a:lnTo>
                    <a:pt x="976" y="132"/>
                  </a:lnTo>
                  <a:lnTo>
                    <a:pt x="979" y="136"/>
                  </a:lnTo>
                  <a:lnTo>
                    <a:pt x="984" y="140"/>
                  </a:lnTo>
                  <a:lnTo>
                    <a:pt x="989" y="143"/>
                  </a:lnTo>
                  <a:lnTo>
                    <a:pt x="1001" y="148"/>
                  </a:lnTo>
                  <a:lnTo>
                    <a:pt x="1010" y="151"/>
                  </a:lnTo>
                  <a:lnTo>
                    <a:pt x="1014" y="151"/>
                  </a:lnTo>
                  <a:lnTo>
                    <a:pt x="1019" y="151"/>
                  </a:lnTo>
                  <a:lnTo>
                    <a:pt x="1021" y="151"/>
                  </a:lnTo>
                  <a:lnTo>
                    <a:pt x="1023" y="152"/>
                  </a:lnTo>
                  <a:lnTo>
                    <a:pt x="1025" y="152"/>
                  </a:lnTo>
                  <a:lnTo>
                    <a:pt x="1032" y="146"/>
                  </a:lnTo>
                  <a:lnTo>
                    <a:pt x="1038" y="137"/>
                  </a:lnTo>
                  <a:lnTo>
                    <a:pt x="1041" y="135"/>
                  </a:lnTo>
                  <a:lnTo>
                    <a:pt x="1042" y="130"/>
                  </a:lnTo>
                  <a:lnTo>
                    <a:pt x="1044" y="125"/>
                  </a:lnTo>
                  <a:lnTo>
                    <a:pt x="1049" y="121"/>
                  </a:lnTo>
                  <a:lnTo>
                    <a:pt x="1053" y="121"/>
                  </a:lnTo>
                  <a:lnTo>
                    <a:pt x="1058" y="121"/>
                  </a:lnTo>
                  <a:lnTo>
                    <a:pt x="1059" y="121"/>
                  </a:lnTo>
                  <a:lnTo>
                    <a:pt x="1063" y="124"/>
                  </a:lnTo>
                  <a:lnTo>
                    <a:pt x="1066" y="125"/>
                  </a:lnTo>
                  <a:lnTo>
                    <a:pt x="1067" y="126"/>
                  </a:lnTo>
                  <a:lnTo>
                    <a:pt x="1074" y="127"/>
                  </a:lnTo>
                  <a:lnTo>
                    <a:pt x="1080" y="129"/>
                  </a:lnTo>
                  <a:lnTo>
                    <a:pt x="1085" y="130"/>
                  </a:lnTo>
                  <a:lnTo>
                    <a:pt x="1088" y="130"/>
                  </a:lnTo>
                  <a:lnTo>
                    <a:pt x="1091" y="130"/>
                  </a:lnTo>
                  <a:lnTo>
                    <a:pt x="1093" y="131"/>
                  </a:lnTo>
                  <a:lnTo>
                    <a:pt x="1098" y="135"/>
                  </a:lnTo>
                  <a:lnTo>
                    <a:pt x="1101" y="138"/>
                  </a:lnTo>
                  <a:lnTo>
                    <a:pt x="1102" y="145"/>
                  </a:lnTo>
                  <a:lnTo>
                    <a:pt x="1102" y="151"/>
                  </a:lnTo>
                  <a:lnTo>
                    <a:pt x="1105" y="158"/>
                  </a:lnTo>
                  <a:lnTo>
                    <a:pt x="1110" y="165"/>
                  </a:lnTo>
                  <a:lnTo>
                    <a:pt x="1113" y="169"/>
                  </a:lnTo>
                  <a:lnTo>
                    <a:pt x="1116" y="172"/>
                  </a:lnTo>
                  <a:lnTo>
                    <a:pt x="1118" y="173"/>
                  </a:lnTo>
                  <a:lnTo>
                    <a:pt x="1119" y="174"/>
                  </a:lnTo>
                  <a:lnTo>
                    <a:pt x="1123" y="179"/>
                  </a:lnTo>
                  <a:lnTo>
                    <a:pt x="1129" y="185"/>
                  </a:lnTo>
                  <a:lnTo>
                    <a:pt x="1135" y="191"/>
                  </a:lnTo>
                  <a:lnTo>
                    <a:pt x="1141" y="194"/>
                  </a:lnTo>
                  <a:lnTo>
                    <a:pt x="1147" y="198"/>
                  </a:lnTo>
                  <a:lnTo>
                    <a:pt x="1153" y="202"/>
                  </a:lnTo>
                  <a:lnTo>
                    <a:pt x="1157" y="203"/>
                  </a:lnTo>
                  <a:lnTo>
                    <a:pt x="1158" y="207"/>
                  </a:lnTo>
                  <a:lnTo>
                    <a:pt x="1161" y="211"/>
                  </a:lnTo>
                  <a:lnTo>
                    <a:pt x="1162" y="216"/>
                  </a:lnTo>
                  <a:lnTo>
                    <a:pt x="1163" y="222"/>
                  </a:lnTo>
                  <a:lnTo>
                    <a:pt x="1165" y="228"/>
                  </a:lnTo>
                  <a:lnTo>
                    <a:pt x="1168" y="233"/>
                  </a:lnTo>
                  <a:lnTo>
                    <a:pt x="1170" y="238"/>
                  </a:lnTo>
                  <a:lnTo>
                    <a:pt x="1172" y="241"/>
                  </a:lnTo>
                  <a:lnTo>
                    <a:pt x="1172" y="245"/>
                  </a:lnTo>
                  <a:lnTo>
                    <a:pt x="1172" y="247"/>
                  </a:lnTo>
                  <a:lnTo>
                    <a:pt x="1170" y="250"/>
                  </a:lnTo>
                  <a:lnTo>
                    <a:pt x="1169" y="256"/>
                  </a:lnTo>
                  <a:lnTo>
                    <a:pt x="1168" y="262"/>
                  </a:lnTo>
                  <a:lnTo>
                    <a:pt x="1168" y="267"/>
                  </a:lnTo>
                  <a:lnTo>
                    <a:pt x="1170" y="273"/>
                  </a:lnTo>
                  <a:lnTo>
                    <a:pt x="1172" y="278"/>
                  </a:lnTo>
                  <a:lnTo>
                    <a:pt x="1174" y="282"/>
                  </a:lnTo>
                  <a:lnTo>
                    <a:pt x="1178" y="285"/>
                  </a:lnTo>
                  <a:lnTo>
                    <a:pt x="1184" y="289"/>
                  </a:lnTo>
                  <a:lnTo>
                    <a:pt x="1187" y="294"/>
                  </a:lnTo>
                  <a:lnTo>
                    <a:pt x="1191" y="298"/>
                  </a:lnTo>
                  <a:lnTo>
                    <a:pt x="1197" y="302"/>
                  </a:lnTo>
                  <a:lnTo>
                    <a:pt x="1206" y="307"/>
                  </a:lnTo>
                  <a:lnTo>
                    <a:pt x="1207" y="307"/>
                  </a:lnTo>
                  <a:lnTo>
                    <a:pt x="1209" y="309"/>
                  </a:lnTo>
                  <a:lnTo>
                    <a:pt x="1214" y="310"/>
                  </a:lnTo>
                  <a:lnTo>
                    <a:pt x="1219" y="312"/>
                  </a:lnTo>
                  <a:lnTo>
                    <a:pt x="1233" y="312"/>
                  </a:lnTo>
                  <a:lnTo>
                    <a:pt x="1244" y="315"/>
                  </a:lnTo>
                  <a:lnTo>
                    <a:pt x="1247" y="312"/>
                  </a:lnTo>
                  <a:lnTo>
                    <a:pt x="1254" y="307"/>
                  </a:lnTo>
                  <a:lnTo>
                    <a:pt x="1258" y="301"/>
                  </a:lnTo>
                  <a:lnTo>
                    <a:pt x="1261" y="296"/>
                  </a:lnTo>
                  <a:lnTo>
                    <a:pt x="1266" y="299"/>
                  </a:lnTo>
                  <a:lnTo>
                    <a:pt x="1271" y="301"/>
                  </a:lnTo>
                  <a:lnTo>
                    <a:pt x="1276" y="305"/>
                  </a:lnTo>
                  <a:lnTo>
                    <a:pt x="1278" y="310"/>
                  </a:lnTo>
                  <a:lnTo>
                    <a:pt x="1279" y="314"/>
                  </a:lnTo>
                  <a:lnTo>
                    <a:pt x="1282" y="316"/>
                  </a:lnTo>
                  <a:lnTo>
                    <a:pt x="1285" y="317"/>
                  </a:lnTo>
                  <a:lnTo>
                    <a:pt x="1290" y="318"/>
                  </a:lnTo>
                  <a:lnTo>
                    <a:pt x="1299" y="318"/>
                  </a:lnTo>
                  <a:lnTo>
                    <a:pt x="1309" y="318"/>
                  </a:lnTo>
                  <a:lnTo>
                    <a:pt x="1317" y="318"/>
                  </a:lnTo>
                  <a:lnTo>
                    <a:pt x="1326" y="318"/>
                  </a:lnTo>
                  <a:lnTo>
                    <a:pt x="1333" y="320"/>
                  </a:lnTo>
                  <a:lnTo>
                    <a:pt x="1339" y="323"/>
                  </a:lnTo>
                  <a:lnTo>
                    <a:pt x="1345" y="327"/>
                  </a:lnTo>
                  <a:lnTo>
                    <a:pt x="1351" y="331"/>
                  </a:lnTo>
                  <a:lnTo>
                    <a:pt x="1367" y="334"/>
                  </a:lnTo>
                  <a:lnTo>
                    <a:pt x="1382" y="337"/>
                  </a:lnTo>
                  <a:lnTo>
                    <a:pt x="1398" y="338"/>
                  </a:lnTo>
                  <a:lnTo>
                    <a:pt x="1414" y="339"/>
                  </a:lnTo>
                  <a:lnTo>
                    <a:pt x="1427" y="338"/>
                  </a:lnTo>
                  <a:lnTo>
                    <a:pt x="1441" y="336"/>
                  </a:lnTo>
                  <a:lnTo>
                    <a:pt x="1448" y="336"/>
                  </a:lnTo>
                  <a:lnTo>
                    <a:pt x="1454" y="333"/>
                  </a:lnTo>
                  <a:lnTo>
                    <a:pt x="1459" y="331"/>
                  </a:lnTo>
                  <a:lnTo>
                    <a:pt x="1464" y="327"/>
                  </a:lnTo>
                  <a:lnTo>
                    <a:pt x="1468" y="323"/>
                  </a:lnTo>
                  <a:lnTo>
                    <a:pt x="1475" y="320"/>
                  </a:lnTo>
                  <a:lnTo>
                    <a:pt x="1482" y="316"/>
                  </a:lnTo>
                  <a:lnTo>
                    <a:pt x="1490" y="315"/>
                  </a:lnTo>
                  <a:lnTo>
                    <a:pt x="1500" y="314"/>
                  </a:lnTo>
                  <a:lnTo>
                    <a:pt x="1511" y="314"/>
                  </a:lnTo>
                  <a:lnTo>
                    <a:pt x="1526" y="321"/>
                  </a:lnTo>
                  <a:lnTo>
                    <a:pt x="1545" y="331"/>
                  </a:lnTo>
                  <a:lnTo>
                    <a:pt x="1553" y="333"/>
                  </a:lnTo>
                  <a:lnTo>
                    <a:pt x="1563" y="337"/>
                  </a:lnTo>
                  <a:lnTo>
                    <a:pt x="1570" y="343"/>
                  </a:lnTo>
                  <a:lnTo>
                    <a:pt x="1578" y="349"/>
                  </a:lnTo>
                  <a:lnTo>
                    <a:pt x="1595" y="349"/>
                  </a:lnTo>
                  <a:lnTo>
                    <a:pt x="1611" y="349"/>
                  </a:lnTo>
                  <a:lnTo>
                    <a:pt x="1619" y="351"/>
                  </a:lnTo>
                  <a:lnTo>
                    <a:pt x="1628" y="356"/>
                  </a:lnTo>
                  <a:lnTo>
                    <a:pt x="1641" y="358"/>
                  </a:lnTo>
                  <a:lnTo>
                    <a:pt x="1656" y="359"/>
                  </a:lnTo>
                  <a:lnTo>
                    <a:pt x="1667" y="360"/>
                  </a:lnTo>
                  <a:lnTo>
                    <a:pt x="1677" y="360"/>
                  </a:lnTo>
                  <a:lnTo>
                    <a:pt x="1684" y="358"/>
                  </a:lnTo>
                  <a:lnTo>
                    <a:pt x="1689" y="354"/>
                  </a:lnTo>
                  <a:lnTo>
                    <a:pt x="1699" y="350"/>
                  </a:lnTo>
                  <a:lnTo>
                    <a:pt x="1708" y="344"/>
                  </a:lnTo>
                  <a:lnTo>
                    <a:pt x="1711" y="342"/>
                  </a:lnTo>
                  <a:lnTo>
                    <a:pt x="1715" y="339"/>
                  </a:lnTo>
                  <a:lnTo>
                    <a:pt x="1719" y="333"/>
                  </a:lnTo>
                  <a:lnTo>
                    <a:pt x="1722" y="329"/>
                  </a:lnTo>
                  <a:lnTo>
                    <a:pt x="1727" y="329"/>
                  </a:lnTo>
                  <a:lnTo>
                    <a:pt x="1733" y="329"/>
                  </a:lnTo>
                  <a:lnTo>
                    <a:pt x="1739" y="331"/>
                  </a:lnTo>
                  <a:lnTo>
                    <a:pt x="1748" y="334"/>
                  </a:lnTo>
                  <a:lnTo>
                    <a:pt x="1754" y="339"/>
                  </a:lnTo>
                  <a:lnTo>
                    <a:pt x="1759" y="344"/>
                  </a:lnTo>
                  <a:lnTo>
                    <a:pt x="1764" y="350"/>
                  </a:lnTo>
                  <a:lnTo>
                    <a:pt x="1770" y="356"/>
                  </a:lnTo>
                  <a:lnTo>
                    <a:pt x="1777" y="362"/>
                  </a:lnTo>
                  <a:lnTo>
                    <a:pt x="1785" y="366"/>
                  </a:lnTo>
                  <a:lnTo>
                    <a:pt x="1790" y="369"/>
                  </a:lnTo>
                  <a:lnTo>
                    <a:pt x="1797" y="369"/>
                  </a:lnTo>
                  <a:lnTo>
                    <a:pt x="1804" y="369"/>
                  </a:lnTo>
                  <a:lnTo>
                    <a:pt x="1813" y="367"/>
                  </a:lnTo>
                  <a:lnTo>
                    <a:pt x="1819" y="365"/>
                  </a:lnTo>
                  <a:lnTo>
                    <a:pt x="1826" y="362"/>
                  </a:lnTo>
                  <a:lnTo>
                    <a:pt x="1831" y="360"/>
                  </a:lnTo>
                  <a:lnTo>
                    <a:pt x="1834" y="356"/>
                  </a:lnTo>
                  <a:lnTo>
                    <a:pt x="1837" y="348"/>
                  </a:lnTo>
                  <a:lnTo>
                    <a:pt x="1841" y="340"/>
                  </a:lnTo>
                  <a:lnTo>
                    <a:pt x="1841" y="337"/>
                  </a:lnTo>
                  <a:lnTo>
                    <a:pt x="1843" y="334"/>
                  </a:lnTo>
                  <a:lnTo>
                    <a:pt x="1846" y="332"/>
                  </a:lnTo>
                  <a:lnTo>
                    <a:pt x="1848" y="328"/>
                  </a:lnTo>
                  <a:lnTo>
                    <a:pt x="1853" y="325"/>
                  </a:lnTo>
                  <a:lnTo>
                    <a:pt x="1856" y="322"/>
                  </a:lnTo>
                  <a:lnTo>
                    <a:pt x="1859" y="317"/>
                  </a:lnTo>
                  <a:lnTo>
                    <a:pt x="1862" y="314"/>
                  </a:lnTo>
                  <a:lnTo>
                    <a:pt x="1862" y="310"/>
                  </a:lnTo>
                  <a:lnTo>
                    <a:pt x="1862" y="306"/>
                  </a:lnTo>
                  <a:lnTo>
                    <a:pt x="1861" y="300"/>
                  </a:lnTo>
                  <a:lnTo>
                    <a:pt x="1862" y="293"/>
                  </a:lnTo>
                  <a:lnTo>
                    <a:pt x="1864" y="288"/>
                  </a:lnTo>
                  <a:lnTo>
                    <a:pt x="1868" y="283"/>
                  </a:lnTo>
                  <a:lnTo>
                    <a:pt x="1873" y="280"/>
                  </a:lnTo>
                  <a:lnTo>
                    <a:pt x="1878" y="278"/>
                  </a:lnTo>
                  <a:lnTo>
                    <a:pt x="1883" y="274"/>
                  </a:lnTo>
                  <a:lnTo>
                    <a:pt x="1886" y="272"/>
                  </a:lnTo>
                  <a:lnTo>
                    <a:pt x="1889" y="267"/>
                  </a:lnTo>
                  <a:lnTo>
                    <a:pt x="1890" y="262"/>
                  </a:lnTo>
                  <a:lnTo>
                    <a:pt x="1890" y="251"/>
                  </a:lnTo>
                  <a:lnTo>
                    <a:pt x="1892" y="241"/>
                  </a:lnTo>
                  <a:lnTo>
                    <a:pt x="1892" y="239"/>
                  </a:lnTo>
                  <a:lnTo>
                    <a:pt x="1891" y="238"/>
                  </a:lnTo>
                  <a:lnTo>
                    <a:pt x="1890" y="238"/>
                  </a:lnTo>
                  <a:lnTo>
                    <a:pt x="1887" y="238"/>
                  </a:lnTo>
                  <a:lnTo>
                    <a:pt x="1883" y="238"/>
                  </a:lnTo>
                  <a:lnTo>
                    <a:pt x="1880" y="236"/>
                  </a:lnTo>
                  <a:lnTo>
                    <a:pt x="1883" y="230"/>
                  </a:lnTo>
                  <a:lnTo>
                    <a:pt x="1886" y="224"/>
                  </a:lnTo>
                  <a:lnTo>
                    <a:pt x="1891" y="223"/>
                  </a:lnTo>
                  <a:lnTo>
                    <a:pt x="1896" y="222"/>
                  </a:lnTo>
                  <a:lnTo>
                    <a:pt x="1898" y="219"/>
                  </a:lnTo>
                  <a:lnTo>
                    <a:pt x="1901" y="217"/>
                  </a:lnTo>
                  <a:lnTo>
                    <a:pt x="1902" y="209"/>
                  </a:lnTo>
                  <a:lnTo>
                    <a:pt x="1901" y="202"/>
                  </a:lnTo>
                  <a:lnTo>
                    <a:pt x="1898" y="195"/>
                  </a:lnTo>
                  <a:lnTo>
                    <a:pt x="1897" y="189"/>
                  </a:lnTo>
                  <a:lnTo>
                    <a:pt x="1897" y="186"/>
                  </a:lnTo>
                  <a:lnTo>
                    <a:pt x="1897" y="184"/>
                  </a:lnTo>
                  <a:lnTo>
                    <a:pt x="1897" y="181"/>
                  </a:lnTo>
                  <a:lnTo>
                    <a:pt x="1900" y="181"/>
                  </a:lnTo>
                  <a:lnTo>
                    <a:pt x="1908" y="180"/>
                  </a:lnTo>
                  <a:lnTo>
                    <a:pt x="1917" y="180"/>
                  </a:lnTo>
                  <a:lnTo>
                    <a:pt x="1921" y="183"/>
                  </a:lnTo>
                  <a:lnTo>
                    <a:pt x="1924" y="185"/>
                  </a:lnTo>
                  <a:lnTo>
                    <a:pt x="1934" y="187"/>
                  </a:lnTo>
                  <a:lnTo>
                    <a:pt x="1946" y="186"/>
                  </a:lnTo>
                  <a:lnTo>
                    <a:pt x="1952" y="186"/>
                  </a:lnTo>
                  <a:lnTo>
                    <a:pt x="1958" y="186"/>
                  </a:lnTo>
                  <a:lnTo>
                    <a:pt x="1963" y="186"/>
                  </a:lnTo>
                  <a:lnTo>
                    <a:pt x="1966" y="189"/>
                  </a:lnTo>
                  <a:lnTo>
                    <a:pt x="1966" y="184"/>
                  </a:lnTo>
                  <a:lnTo>
                    <a:pt x="1968" y="181"/>
                  </a:lnTo>
                  <a:lnTo>
                    <a:pt x="1983" y="181"/>
                  </a:lnTo>
                  <a:lnTo>
                    <a:pt x="1999" y="181"/>
                  </a:lnTo>
                  <a:lnTo>
                    <a:pt x="2014" y="183"/>
                  </a:lnTo>
                  <a:lnTo>
                    <a:pt x="2029" y="183"/>
                  </a:lnTo>
                  <a:lnTo>
                    <a:pt x="2033" y="187"/>
                  </a:lnTo>
                  <a:lnTo>
                    <a:pt x="2036" y="194"/>
                  </a:lnTo>
                  <a:lnTo>
                    <a:pt x="2038" y="200"/>
                  </a:lnTo>
                  <a:lnTo>
                    <a:pt x="2038" y="206"/>
                  </a:lnTo>
                  <a:lnTo>
                    <a:pt x="2042" y="214"/>
                  </a:lnTo>
                  <a:lnTo>
                    <a:pt x="2044" y="224"/>
                  </a:lnTo>
                  <a:lnTo>
                    <a:pt x="2049" y="235"/>
                  </a:lnTo>
                  <a:lnTo>
                    <a:pt x="2055" y="246"/>
                  </a:lnTo>
                  <a:lnTo>
                    <a:pt x="2064" y="257"/>
                  </a:lnTo>
                  <a:lnTo>
                    <a:pt x="2073" y="266"/>
                  </a:lnTo>
                  <a:lnTo>
                    <a:pt x="2081" y="265"/>
                  </a:lnTo>
                  <a:lnTo>
                    <a:pt x="2091" y="265"/>
                  </a:lnTo>
                  <a:lnTo>
                    <a:pt x="2098" y="269"/>
                  </a:lnTo>
                  <a:lnTo>
                    <a:pt x="2103" y="276"/>
                  </a:lnTo>
                  <a:lnTo>
                    <a:pt x="2108" y="276"/>
                  </a:lnTo>
                  <a:lnTo>
                    <a:pt x="2114" y="276"/>
                  </a:lnTo>
                  <a:lnTo>
                    <a:pt x="2118" y="278"/>
                  </a:lnTo>
                  <a:lnTo>
                    <a:pt x="2121" y="279"/>
                  </a:lnTo>
                  <a:lnTo>
                    <a:pt x="2140" y="279"/>
                  </a:lnTo>
                  <a:lnTo>
                    <a:pt x="2157" y="279"/>
                  </a:lnTo>
                  <a:lnTo>
                    <a:pt x="2163" y="277"/>
                  </a:lnTo>
                  <a:lnTo>
                    <a:pt x="2168" y="272"/>
                  </a:lnTo>
                  <a:lnTo>
                    <a:pt x="2175" y="267"/>
                  </a:lnTo>
                  <a:lnTo>
                    <a:pt x="2181" y="262"/>
                  </a:lnTo>
                  <a:lnTo>
                    <a:pt x="2186" y="258"/>
                  </a:lnTo>
                  <a:lnTo>
                    <a:pt x="2193" y="256"/>
                  </a:lnTo>
                  <a:lnTo>
                    <a:pt x="2197" y="256"/>
                  </a:lnTo>
                  <a:lnTo>
                    <a:pt x="2202" y="256"/>
                  </a:lnTo>
                  <a:lnTo>
                    <a:pt x="2206" y="256"/>
                  </a:lnTo>
                  <a:lnTo>
                    <a:pt x="2209" y="256"/>
                  </a:lnTo>
                  <a:lnTo>
                    <a:pt x="2214" y="258"/>
                  </a:lnTo>
                  <a:lnTo>
                    <a:pt x="2219" y="262"/>
                  </a:lnTo>
                  <a:lnTo>
                    <a:pt x="2225" y="265"/>
                  </a:lnTo>
                  <a:lnTo>
                    <a:pt x="2230" y="267"/>
                  </a:lnTo>
                  <a:lnTo>
                    <a:pt x="2235" y="273"/>
                  </a:lnTo>
                  <a:lnTo>
                    <a:pt x="2240" y="280"/>
                  </a:lnTo>
                  <a:lnTo>
                    <a:pt x="2246" y="287"/>
                  </a:lnTo>
                  <a:lnTo>
                    <a:pt x="2253" y="290"/>
                  </a:lnTo>
                  <a:lnTo>
                    <a:pt x="2266" y="295"/>
                  </a:lnTo>
                  <a:lnTo>
                    <a:pt x="2277" y="302"/>
                  </a:lnTo>
                  <a:lnTo>
                    <a:pt x="2288" y="307"/>
                  </a:lnTo>
                  <a:lnTo>
                    <a:pt x="2301" y="312"/>
                  </a:lnTo>
                  <a:lnTo>
                    <a:pt x="2308" y="314"/>
                  </a:lnTo>
                  <a:lnTo>
                    <a:pt x="2315" y="314"/>
                  </a:lnTo>
                  <a:lnTo>
                    <a:pt x="2322" y="314"/>
                  </a:lnTo>
                  <a:lnTo>
                    <a:pt x="2328" y="312"/>
                  </a:lnTo>
                  <a:lnTo>
                    <a:pt x="2340" y="309"/>
                  </a:lnTo>
                  <a:lnTo>
                    <a:pt x="2353" y="302"/>
                  </a:lnTo>
                  <a:lnTo>
                    <a:pt x="2356" y="304"/>
                  </a:lnTo>
                  <a:lnTo>
                    <a:pt x="2360" y="305"/>
                  </a:lnTo>
                  <a:lnTo>
                    <a:pt x="2364" y="307"/>
                  </a:lnTo>
                  <a:lnTo>
                    <a:pt x="2367" y="311"/>
                  </a:lnTo>
                  <a:lnTo>
                    <a:pt x="2372" y="317"/>
                  </a:lnTo>
                  <a:lnTo>
                    <a:pt x="2376" y="325"/>
                  </a:lnTo>
                  <a:lnTo>
                    <a:pt x="2381" y="331"/>
                  </a:lnTo>
                  <a:lnTo>
                    <a:pt x="2387" y="337"/>
                  </a:lnTo>
                  <a:lnTo>
                    <a:pt x="2390" y="339"/>
                  </a:lnTo>
                  <a:lnTo>
                    <a:pt x="2394" y="342"/>
                  </a:lnTo>
                  <a:lnTo>
                    <a:pt x="2398" y="343"/>
                  </a:lnTo>
                  <a:lnTo>
                    <a:pt x="2404" y="343"/>
                  </a:lnTo>
                  <a:lnTo>
                    <a:pt x="2416" y="343"/>
                  </a:lnTo>
                  <a:lnTo>
                    <a:pt x="2433" y="344"/>
                  </a:lnTo>
                  <a:lnTo>
                    <a:pt x="2443" y="344"/>
                  </a:lnTo>
                  <a:lnTo>
                    <a:pt x="2450" y="343"/>
                  </a:lnTo>
                  <a:lnTo>
                    <a:pt x="2457" y="342"/>
                  </a:lnTo>
                  <a:lnTo>
                    <a:pt x="2460" y="340"/>
                  </a:lnTo>
                  <a:lnTo>
                    <a:pt x="2474" y="337"/>
                  </a:lnTo>
                  <a:lnTo>
                    <a:pt x="2488" y="336"/>
                  </a:lnTo>
                  <a:lnTo>
                    <a:pt x="2499" y="336"/>
                  </a:lnTo>
                  <a:lnTo>
                    <a:pt x="2510" y="337"/>
                  </a:lnTo>
                  <a:lnTo>
                    <a:pt x="2515" y="338"/>
                  </a:lnTo>
                  <a:lnTo>
                    <a:pt x="2520" y="339"/>
                  </a:lnTo>
                  <a:lnTo>
                    <a:pt x="2525" y="342"/>
                  </a:lnTo>
                  <a:lnTo>
                    <a:pt x="2529" y="344"/>
                  </a:lnTo>
                  <a:lnTo>
                    <a:pt x="2531" y="347"/>
                  </a:lnTo>
                  <a:lnTo>
                    <a:pt x="2535" y="350"/>
                  </a:lnTo>
                  <a:lnTo>
                    <a:pt x="2539" y="353"/>
                  </a:lnTo>
                  <a:lnTo>
                    <a:pt x="2542" y="353"/>
                  </a:lnTo>
                  <a:lnTo>
                    <a:pt x="2547" y="348"/>
                  </a:lnTo>
                  <a:lnTo>
                    <a:pt x="2552" y="342"/>
                  </a:lnTo>
                  <a:lnTo>
                    <a:pt x="2554" y="340"/>
                  </a:lnTo>
                  <a:lnTo>
                    <a:pt x="2558" y="340"/>
                  </a:lnTo>
                  <a:lnTo>
                    <a:pt x="2559" y="340"/>
                  </a:lnTo>
                  <a:lnTo>
                    <a:pt x="2561" y="340"/>
                  </a:lnTo>
                  <a:lnTo>
                    <a:pt x="2562" y="340"/>
                  </a:lnTo>
                  <a:lnTo>
                    <a:pt x="2563" y="340"/>
                  </a:lnTo>
                  <a:lnTo>
                    <a:pt x="2565" y="340"/>
                  </a:lnTo>
                  <a:lnTo>
                    <a:pt x="2567" y="340"/>
                  </a:lnTo>
                  <a:lnTo>
                    <a:pt x="2568" y="340"/>
                  </a:lnTo>
                  <a:lnTo>
                    <a:pt x="2569" y="342"/>
                  </a:lnTo>
                  <a:lnTo>
                    <a:pt x="2569" y="343"/>
                  </a:lnTo>
                  <a:lnTo>
                    <a:pt x="2570" y="343"/>
                  </a:lnTo>
                  <a:lnTo>
                    <a:pt x="2570" y="344"/>
                  </a:lnTo>
                  <a:lnTo>
                    <a:pt x="2572" y="344"/>
                  </a:lnTo>
                  <a:lnTo>
                    <a:pt x="2573" y="345"/>
                  </a:lnTo>
                  <a:lnTo>
                    <a:pt x="2573" y="347"/>
                  </a:lnTo>
                  <a:lnTo>
                    <a:pt x="2574" y="347"/>
                  </a:lnTo>
                  <a:lnTo>
                    <a:pt x="2575" y="348"/>
                  </a:lnTo>
                  <a:lnTo>
                    <a:pt x="2575" y="349"/>
                  </a:lnTo>
                  <a:lnTo>
                    <a:pt x="2576" y="350"/>
                  </a:lnTo>
                  <a:lnTo>
                    <a:pt x="2578" y="351"/>
                  </a:lnTo>
                  <a:lnTo>
                    <a:pt x="2578" y="353"/>
                  </a:lnTo>
                  <a:lnTo>
                    <a:pt x="2578" y="355"/>
                  </a:lnTo>
                  <a:lnTo>
                    <a:pt x="2578" y="358"/>
                  </a:lnTo>
                  <a:lnTo>
                    <a:pt x="2578" y="359"/>
                  </a:lnTo>
                  <a:lnTo>
                    <a:pt x="2578" y="360"/>
                  </a:lnTo>
                  <a:lnTo>
                    <a:pt x="2578" y="361"/>
                  </a:lnTo>
                  <a:lnTo>
                    <a:pt x="2576" y="362"/>
                  </a:lnTo>
                  <a:lnTo>
                    <a:pt x="2576" y="365"/>
                  </a:lnTo>
                  <a:lnTo>
                    <a:pt x="2578" y="365"/>
                  </a:lnTo>
                  <a:lnTo>
                    <a:pt x="2578" y="366"/>
                  </a:lnTo>
                  <a:lnTo>
                    <a:pt x="2578" y="367"/>
                  </a:lnTo>
                  <a:lnTo>
                    <a:pt x="2578" y="369"/>
                  </a:lnTo>
                  <a:lnTo>
                    <a:pt x="2579" y="370"/>
                  </a:lnTo>
                  <a:lnTo>
                    <a:pt x="2578" y="377"/>
                  </a:lnTo>
                  <a:lnTo>
                    <a:pt x="2578" y="384"/>
                  </a:lnTo>
                  <a:lnTo>
                    <a:pt x="2578" y="392"/>
                  </a:lnTo>
                  <a:lnTo>
                    <a:pt x="2580" y="398"/>
                  </a:lnTo>
                  <a:lnTo>
                    <a:pt x="2583" y="407"/>
                  </a:lnTo>
                  <a:lnTo>
                    <a:pt x="2585" y="415"/>
                  </a:lnTo>
                  <a:lnTo>
                    <a:pt x="2586" y="419"/>
                  </a:lnTo>
                  <a:lnTo>
                    <a:pt x="2589" y="421"/>
                  </a:lnTo>
                  <a:lnTo>
                    <a:pt x="2592" y="424"/>
                  </a:lnTo>
                  <a:lnTo>
                    <a:pt x="2599" y="425"/>
                  </a:lnTo>
                  <a:lnTo>
                    <a:pt x="2608" y="429"/>
                  </a:lnTo>
                  <a:lnTo>
                    <a:pt x="2618" y="432"/>
                  </a:lnTo>
                  <a:lnTo>
                    <a:pt x="2627" y="443"/>
                  </a:lnTo>
                  <a:lnTo>
                    <a:pt x="2635" y="455"/>
                  </a:lnTo>
                  <a:lnTo>
                    <a:pt x="2639" y="460"/>
                  </a:lnTo>
                  <a:lnTo>
                    <a:pt x="2641" y="465"/>
                  </a:lnTo>
                  <a:lnTo>
                    <a:pt x="2645" y="470"/>
                  </a:lnTo>
                  <a:lnTo>
                    <a:pt x="2647" y="475"/>
                  </a:lnTo>
                  <a:lnTo>
                    <a:pt x="2650" y="487"/>
                  </a:lnTo>
                  <a:lnTo>
                    <a:pt x="2651" y="500"/>
                  </a:lnTo>
                  <a:lnTo>
                    <a:pt x="2651" y="504"/>
                  </a:lnTo>
                  <a:lnTo>
                    <a:pt x="2651" y="509"/>
                  </a:lnTo>
                  <a:lnTo>
                    <a:pt x="2654" y="518"/>
                  </a:lnTo>
                  <a:lnTo>
                    <a:pt x="2657" y="528"/>
                  </a:lnTo>
                  <a:lnTo>
                    <a:pt x="2655" y="536"/>
                  </a:lnTo>
                  <a:lnTo>
                    <a:pt x="2652" y="545"/>
                  </a:lnTo>
                  <a:lnTo>
                    <a:pt x="2654" y="550"/>
                  </a:lnTo>
                  <a:lnTo>
                    <a:pt x="2657" y="556"/>
                  </a:lnTo>
                  <a:lnTo>
                    <a:pt x="2661" y="561"/>
                  </a:lnTo>
                  <a:lnTo>
                    <a:pt x="2666" y="564"/>
                  </a:lnTo>
                  <a:lnTo>
                    <a:pt x="2671" y="568"/>
                  </a:lnTo>
                  <a:lnTo>
                    <a:pt x="2676" y="573"/>
                  </a:lnTo>
                  <a:lnTo>
                    <a:pt x="2677" y="575"/>
                  </a:lnTo>
                  <a:lnTo>
                    <a:pt x="2679" y="579"/>
                  </a:lnTo>
                  <a:lnTo>
                    <a:pt x="2679" y="583"/>
                  </a:lnTo>
                  <a:lnTo>
                    <a:pt x="2679" y="586"/>
                  </a:lnTo>
                  <a:lnTo>
                    <a:pt x="2681" y="588"/>
                  </a:lnTo>
                  <a:lnTo>
                    <a:pt x="2683" y="589"/>
                  </a:lnTo>
                  <a:lnTo>
                    <a:pt x="2685" y="593"/>
                  </a:lnTo>
                  <a:lnTo>
                    <a:pt x="2688" y="595"/>
                  </a:lnTo>
                  <a:lnTo>
                    <a:pt x="2694" y="597"/>
                  </a:lnTo>
                  <a:lnTo>
                    <a:pt x="2701" y="600"/>
                  </a:lnTo>
                  <a:lnTo>
                    <a:pt x="2706" y="602"/>
                  </a:lnTo>
                  <a:lnTo>
                    <a:pt x="2710" y="605"/>
                  </a:lnTo>
                  <a:lnTo>
                    <a:pt x="2729" y="622"/>
                  </a:lnTo>
                  <a:lnTo>
                    <a:pt x="2747" y="635"/>
                  </a:lnTo>
                  <a:lnTo>
                    <a:pt x="2756" y="642"/>
                  </a:lnTo>
                  <a:lnTo>
                    <a:pt x="2766" y="645"/>
                  </a:lnTo>
                  <a:lnTo>
                    <a:pt x="2778" y="648"/>
                  </a:lnTo>
                  <a:lnTo>
                    <a:pt x="2793" y="649"/>
                  </a:lnTo>
                  <a:lnTo>
                    <a:pt x="2802" y="648"/>
                  </a:lnTo>
                  <a:lnTo>
                    <a:pt x="2809" y="646"/>
                  </a:lnTo>
                  <a:lnTo>
                    <a:pt x="2814" y="645"/>
                  </a:lnTo>
                  <a:lnTo>
                    <a:pt x="2816" y="643"/>
                  </a:lnTo>
                  <a:lnTo>
                    <a:pt x="2819" y="640"/>
                  </a:lnTo>
                  <a:lnTo>
                    <a:pt x="2820" y="638"/>
                  </a:lnTo>
                  <a:lnTo>
                    <a:pt x="2822" y="634"/>
                  </a:lnTo>
                  <a:lnTo>
                    <a:pt x="2826" y="633"/>
                  </a:lnTo>
                  <a:lnTo>
                    <a:pt x="2831" y="630"/>
                  </a:lnTo>
                  <a:lnTo>
                    <a:pt x="2837" y="630"/>
                  </a:lnTo>
                  <a:lnTo>
                    <a:pt x="2846" y="630"/>
                  </a:lnTo>
                  <a:lnTo>
                    <a:pt x="2856" y="632"/>
                  </a:lnTo>
                  <a:lnTo>
                    <a:pt x="2865" y="632"/>
                  </a:lnTo>
                  <a:lnTo>
                    <a:pt x="2874" y="632"/>
                  </a:lnTo>
                  <a:lnTo>
                    <a:pt x="2887" y="633"/>
                  </a:lnTo>
                  <a:lnTo>
                    <a:pt x="2901" y="633"/>
                  </a:lnTo>
                  <a:lnTo>
                    <a:pt x="2914" y="634"/>
                  </a:lnTo>
                  <a:lnTo>
                    <a:pt x="2928" y="634"/>
                  </a:lnTo>
                  <a:lnTo>
                    <a:pt x="2939" y="635"/>
                  </a:lnTo>
                  <a:lnTo>
                    <a:pt x="2950" y="639"/>
                  </a:lnTo>
                  <a:lnTo>
                    <a:pt x="2962" y="643"/>
                  </a:lnTo>
                  <a:lnTo>
                    <a:pt x="2974" y="645"/>
                  </a:lnTo>
                  <a:lnTo>
                    <a:pt x="2980" y="644"/>
                  </a:lnTo>
                  <a:lnTo>
                    <a:pt x="2986" y="642"/>
                  </a:lnTo>
                  <a:lnTo>
                    <a:pt x="2990" y="638"/>
                  </a:lnTo>
                  <a:lnTo>
                    <a:pt x="2994" y="634"/>
                  </a:lnTo>
                  <a:lnTo>
                    <a:pt x="2997" y="630"/>
                  </a:lnTo>
                  <a:lnTo>
                    <a:pt x="3000" y="627"/>
                  </a:lnTo>
                  <a:lnTo>
                    <a:pt x="3002" y="624"/>
                  </a:lnTo>
                  <a:lnTo>
                    <a:pt x="3006" y="623"/>
                  </a:lnTo>
                  <a:lnTo>
                    <a:pt x="3017" y="623"/>
                  </a:lnTo>
                  <a:lnTo>
                    <a:pt x="3033" y="623"/>
                  </a:lnTo>
                  <a:lnTo>
                    <a:pt x="3040" y="623"/>
                  </a:lnTo>
                  <a:lnTo>
                    <a:pt x="3048" y="622"/>
                  </a:lnTo>
                  <a:lnTo>
                    <a:pt x="3054" y="621"/>
                  </a:lnTo>
                  <a:lnTo>
                    <a:pt x="3057" y="619"/>
                  </a:lnTo>
                  <a:lnTo>
                    <a:pt x="3062" y="615"/>
                  </a:lnTo>
                  <a:lnTo>
                    <a:pt x="3070" y="612"/>
                  </a:lnTo>
                  <a:lnTo>
                    <a:pt x="3077" y="612"/>
                  </a:lnTo>
                  <a:lnTo>
                    <a:pt x="3083" y="615"/>
                  </a:lnTo>
                  <a:lnTo>
                    <a:pt x="3090" y="619"/>
                  </a:lnTo>
                  <a:lnTo>
                    <a:pt x="3095" y="626"/>
                  </a:lnTo>
                  <a:lnTo>
                    <a:pt x="3098" y="628"/>
                  </a:lnTo>
                  <a:lnTo>
                    <a:pt x="3102" y="630"/>
                  </a:lnTo>
                  <a:lnTo>
                    <a:pt x="3105" y="632"/>
                  </a:lnTo>
                  <a:lnTo>
                    <a:pt x="3111" y="632"/>
                  </a:lnTo>
                  <a:lnTo>
                    <a:pt x="3126" y="632"/>
                  </a:lnTo>
                  <a:lnTo>
                    <a:pt x="3139" y="633"/>
                  </a:lnTo>
                  <a:lnTo>
                    <a:pt x="3146" y="634"/>
                  </a:lnTo>
                  <a:lnTo>
                    <a:pt x="3150" y="635"/>
                  </a:lnTo>
                  <a:lnTo>
                    <a:pt x="3157" y="639"/>
                  </a:lnTo>
                  <a:lnTo>
                    <a:pt x="3163" y="645"/>
                  </a:lnTo>
                  <a:lnTo>
                    <a:pt x="3175" y="645"/>
                  </a:lnTo>
                  <a:lnTo>
                    <a:pt x="3186" y="646"/>
                  </a:lnTo>
                  <a:lnTo>
                    <a:pt x="3192" y="649"/>
                  </a:lnTo>
                  <a:lnTo>
                    <a:pt x="3199" y="651"/>
                  </a:lnTo>
                  <a:lnTo>
                    <a:pt x="3203" y="655"/>
                  </a:lnTo>
                  <a:lnTo>
                    <a:pt x="3206" y="659"/>
                  </a:lnTo>
                  <a:lnTo>
                    <a:pt x="3208" y="662"/>
                  </a:lnTo>
                  <a:lnTo>
                    <a:pt x="3210" y="666"/>
                  </a:lnTo>
                  <a:lnTo>
                    <a:pt x="3210" y="667"/>
                  </a:lnTo>
                  <a:lnTo>
                    <a:pt x="3210" y="668"/>
                  </a:lnTo>
                  <a:lnTo>
                    <a:pt x="3212" y="671"/>
                  </a:lnTo>
                  <a:lnTo>
                    <a:pt x="3214" y="673"/>
                  </a:lnTo>
                  <a:lnTo>
                    <a:pt x="3214" y="675"/>
                  </a:lnTo>
                  <a:lnTo>
                    <a:pt x="3215" y="677"/>
                  </a:lnTo>
                  <a:lnTo>
                    <a:pt x="3217" y="678"/>
                  </a:lnTo>
                  <a:lnTo>
                    <a:pt x="3219" y="683"/>
                  </a:lnTo>
                  <a:lnTo>
                    <a:pt x="3220" y="688"/>
                  </a:lnTo>
                  <a:lnTo>
                    <a:pt x="3219" y="694"/>
                  </a:lnTo>
                  <a:lnTo>
                    <a:pt x="3219" y="701"/>
                  </a:lnTo>
                  <a:lnTo>
                    <a:pt x="3217" y="711"/>
                  </a:lnTo>
                  <a:lnTo>
                    <a:pt x="3214" y="720"/>
                  </a:lnTo>
                  <a:lnTo>
                    <a:pt x="3212" y="722"/>
                  </a:lnTo>
                  <a:lnTo>
                    <a:pt x="3209" y="724"/>
                  </a:lnTo>
                  <a:lnTo>
                    <a:pt x="3208" y="727"/>
                  </a:lnTo>
                  <a:lnTo>
                    <a:pt x="3207" y="730"/>
                  </a:lnTo>
                  <a:lnTo>
                    <a:pt x="3207" y="733"/>
                  </a:lnTo>
                  <a:lnTo>
                    <a:pt x="3207" y="737"/>
                  </a:lnTo>
                  <a:lnTo>
                    <a:pt x="3208" y="742"/>
                  </a:lnTo>
                  <a:lnTo>
                    <a:pt x="3208" y="746"/>
                  </a:lnTo>
                  <a:lnTo>
                    <a:pt x="3208" y="749"/>
                  </a:lnTo>
                  <a:lnTo>
                    <a:pt x="3207" y="753"/>
                  </a:lnTo>
                  <a:lnTo>
                    <a:pt x="3203" y="763"/>
                  </a:lnTo>
                  <a:lnTo>
                    <a:pt x="3199" y="771"/>
                  </a:lnTo>
                  <a:lnTo>
                    <a:pt x="3201" y="782"/>
                  </a:lnTo>
                  <a:lnTo>
                    <a:pt x="3203" y="793"/>
                  </a:lnTo>
                  <a:lnTo>
                    <a:pt x="3203" y="799"/>
                  </a:lnTo>
                  <a:lnTo>
                    <a:pt x="3202" y="804"/>
                  </a:lnTo>
                  <a:lnTo>
                    <a:pt x="3201" y="807"/>
                  </a:lnTo>
                  <a:lnTo>
                    <a:pt x="3199" y="809"/>
                  </a:lnTo>
                  <a:lnTo>
                    <a:pt x="3197" y="815"/>
                  </a:lnTo>
                  <a:lnTo>
                    <a:pt x="3195" y="821"/>
                  </a:lnTo>
                  <a:lnTo>
                    <a:pt x="3192" y="824"/>
                  </a:lnTo>
                  <a:lnTo>
                    <a:pt x="3191" y="825"/>
                  </a:lnTo>
                  <a:lnTo>
                    <a:pt x="3191" y="826"/>
                  </a:lnTo>
                  <a:lnTo>
                    <a:pt x="3190" y="830"/>
                  </a:lnTo>
                  <a:lnTo>
                    <a:pt x="3186" y="836"/>
                  </a:lnTo>
                  <a:lnTo>
                    <a:pt x="3182" y="843"/>
                  </a:lnTo>
                  <a:lnTo>
                    <a:pt x="3181" y="850"/>
                  </a:lnTo>
                  <a:lnTo>
                    <a:pt x="3181" y="856"/>
                  </a:lnTo>
                  <a:lnTo>
                    <a:pt x="3181" y="867"/>
                  </a:lnTo>
                  <a:lnTo>
                    <a:pt x="3182" y="877"/>
                  </a:lnTo>
                  <a:lnTo>
                    <a:pt x="3184" y="886"/>
                  </a:lnTo>
                  <a:lnTo>
                    <a:pt x="3185" y="896"/>
                  </a:lnTo>
                  <a:lnTo>
                    <a:pt x="3185" y="906"/>
                  </a:lnTo>
                  <a:lnTo>
                    <a:pt x="3187" y="916"/>
                  </a:lnTo>
                  <a:lnTo>
                    <a:pt x="3191" y="919"/>
                  </a:lnTo>
                  <a:lnTo>
                    <a:pt x="3193" y="919"/>
                  </a:lnTo>
                  <a:lnTo>
                    <a:pt x="3195" y="919"/>
                  </a:lnTo>
                  <a:lnTo>
                    <a:pt x="3195" y="918"/>
                  </a:lnTo>
                  <a:lnTo>
                    <a:pt x="3196" y="918"/>
                  </a:lnTo>
                  <a:lnTo>
                    <a:pt x="3197" y="917"/>
                  </a:lnTo>
                  <a:lnTo>
                    <a:pt x="3199" y="916"/>
                  </a:lnTo>
                  <a:lnTo>
                    <a:pt x="3201" y="916"/>
                  </a:lnTo>
                  <a:lnTo>
                    <a:pt x="3202" y="916"/>
                  </a:lnTo>
                  <a:lnTo>
                    <a:pt x="3202" y="914"/>
                  </a:lnTo>
                  <a:lnTo>
                    <a:pt x="3203" y="914"/>
                  </a:lnTo>
                  <a:lnTo>
                    <a:pt x="3204" y="917"/>
                  </a:lnTo>
                  <a:lnTo>
                    <a:pt x="3206" y="919"/>
                  </a:lnTo>
                  <a:lnTo>
                    <a:pt x="3206" y="921"/>
                  </a:lnTo>
                  <a:lnTo>
                    <a:pt x="3206" y="922"/>
                  </a:lnTo>
                  <a:lnTo>
                    <a:pt x="3206" y="923"/>
                  </a:lnTo>
                  <a:lnTo>
                    <a:pt x="3207" y="924"/>
                  </a:lnTo>
                  <a:lnTo>
                    <a:pt x="3207" y="925"/>
                  </a:lnTo>
                  <a:lnTo>
                    <a:pt x="3208" y="927"/>
                  </a:lnTo>
                  <a:lnTo>
                    <a:pt x="3208" y="929"/>
                  </a:lnTo>
                  <a:lnTo>
                    <a:pt x="3208" y="930"/>
                  </a:lnTo>
                  <a:lnTo>
                    <a:pt x="3208" y="932"/>
                  </a:lnTo>
                  <a:lnTo>
                    <a:pt x="3208" y="933"/>
                  </a:lnTo>
                  <a:lnTo>
                    <a:pt x="3208" y="935"/>
                  </a:lnTo>
                  <a:lnTo>
                    <a:pt x="3209" y="939"/>
                  </a:lnTo>
                  <a:lnTo>
                    <a:pt x="3210" y="943"/>
                  </a:lnTo>
                  <a:lnTo>
                    <a:pt x="3213" y="945"/>
                  </a:lnTo>
                  <a:lnTo>
                    <a:pt x="3217" y="946"/>
                  </a:lnTo>
                  <a:lnTo>
                    <a:pt x="3221" y="946"/>
                  </a:lnTo>
                  <a:lnTo>
                    <a:pt x="3226" y="947"/>
                  </a:lnTo>
                  <a:lnTo>
                    <a:pt x="3231" y="947"/>
                  </a:lnTo>
                  <a:lnTo>
                    <a:pt x="3235" y="947"/>
                  </a:lnTo>
                  <a:lnTo>
                    <a:pt x="3240" y="950"/>
                  </a:lnTo>
                  <a:lnTo>
                    <a:pt x="3246" y="955"/>
                  </a:lnTo>
                  <a:lnTo>
                    <a:pt x="3251" y="960"/>
                  </a:lnTo>
                  <a:lnTo>
                    <a:pt x="3252" y="965"/>
                  </a:lnTo>
                  <a:lnTo>
                    <a:pt x="3257" y="972"/>
                  </a:lnTo>
                  <a:lnTo>
                    <a:pt x="3261" y="979"/>
                  </a:lnTo>
                  <a:lnTo>
                    <a:pt x="3263" y="985"/>
                  </a:lnTo>
                  <a:lnTo>
                    <a:pt x="3267" y="992"/>
                  </a:lnTo>
                  <a:lnTo>
                    <a:pt x="3268" y="995"/>
                  </a:lnTo>
                  <a:lnTo>
                    <a:pt x="3269" y="998"/>
                  </a:lnTo>
                  <a:lnTo>
                    <a:pt x="3269" y="1000"/>
                  </a:lnTo>
                  <a:lnTo>
                    <a:pt x="3268" y="1003"/>
                  </a:lnTo>
                  <a:lnTo>
                    <a:pt x="3264" y="1005"/>
                  </a:lnTo>
                  <a:lnTo>
                    <a:pt x="3259" y="1007"/>
                  </a:lnTo>
                  <a:lnTo>
                    <a:pt x="3254" y="1009"/>
                  </a:lnTo>
                  <a:lnTo>
                    <a:pt x="3250" y="1009"/>
                  </a:lnTo>
                  <a:lnTo>
                    <a:pt x="3240" y="1007"/>
                  </a:lnTo>
                  <a:lnTo>
                    <a:pt x="3230" y="1006"/>
                  </a:lnTo>
                  <a:lnTo>
                    <a:pt x="3219" y="1003"/>
                  </a:lnTo>
                  <a:lnTo>
                    <a:pt x="3208" y="1001"/>
                  </a:lnTo>
                  <a:lnTo>
                    <a:pt x="3197" y="1001"/>
                  </a:lnTo>
                  <a:lnTo>
                    <a:pt x="3188" y="1000"/>
                  </a:lnTo>
                  <a:lnTo>
                    <a:pt x="3185" y="999"/>
                  </a:lnTo>
                  <a:lnTo>
                    <a:pt x="3181" y="998"/>
                  </a:lnTo>
                  <a:lnTo>
                    <a:pt x="3177" y="996"/>
                  </a:lnTo>
                  <a:lnTo>
                    <a:pt x="3176" y="993"/>
                  </a:lnTo>
                  <a:lnTo>
                    <a:pt x="3180" y="989"/>
                  </a:lnTo>
                  <a:lnTo>
                    <a:pt x="3186" y="987"/>
                  </a:lnTo>
                  <a:lnTo>
                    <a:pt x="3190" y="985"/>
                  </a:lnTo>
                  <a:lnTo>
                    <a:pt x="3191" y="982"/>
                  </a:lnTo>
                  <a:lnTo>
                    <a:pt x="3191" y="977"/>
                  </a:lnTo>
                  <a:lnTo>
                    <a:pt x="3191" y="972"/>
                  </a:lnTo>
                  <a:lnTo>
                    <a:pt x="3187" y="968"/>
                  </a:lnTo>
                  <a:lnTo>
                    <a:pt x="3182" y="965"/>
                  </a:lnTo>
                  <a:lnTo>
                    <a:pt x="3170" y="963"/>
                  </a:lnTo>
                  <a:lnTo>
                    <a:pt x="3158" y="963"/>
                  </a:lnTo>
                  <a:lnTo>
                    <a:pt x="3154" y="963"/>
                  </a:lnTo>
                  <a:lnTo>
                    <a:pt x="3152" y="963"/>
                  </a:lnTo>
                  <a:lnTo>
                    <a:pt x="3146" y="963"/>
                  </a:lnTo>
                  <a:lnTo>
                    <a:pt x="3141" y="962"/>
                  </a:lnTo>
                  <a:lnTo>
                    <a:pt x="3135" y="962"/>
                  </a:lnTo>
                  <a:lnTo>
                    <a:pt x="3130" y="962"/>
                  </a:lnTo>
                  <a:lnTo>
                    <a:pt x="3119" y="962"/>
                  </a:lnTo>
                  <a:lnTo>
                    <a:pt x="3109" y="961"/>
                  </a:lnTo>
                  <a:lnTo>
                    <a:pt x="3099" y="961"/>
                  </a:lnTo>
                  <a:lnTo>
                    <a:pt x="3088" y="961"/>
                  </a:lnTo>
                  <a:lnTo>
                    <a:pt x="3086" y="961"/>
                  </a:lnTo>
                  <a:lnTo>
                    <a:pt x="3083" y="961"/>
                  </a:lnTo>
                  <a:lnTo>
                    <a:pt x="3078" y="959"/>
                  </a:lnTo>
                  <a:lnTo>
                    <a:pt x="3075" y="955"/>
                  </a:lnTo>
                  <a:lnTo>
                    <a:pt x="3070" y="952"/>
                  </a:lnTo>
                  <a:lnTo>
                    <a:pt x="3066" y="950"/>
                  </a:lnTo>
                  <a:lnTo>
                    <a:pt x="3059" y="951"/>
                  </a:lnTo>
                  <a:lnTo>
                    <a:pt x="3053" y="954"/>
                  </a:lnTo>
                  <a:lnTo>
                    <a:pt x="3049" y="954"/>
                  </a:lnTo>
                  <a:lnTo>
                    <a:pt x="3045" y="954"/>
                  </a:lnTo>
                  <a:lnTo>
                    <a:pt x="3045" y="951"/>
                  </a:lnTo>
                  <a:lnTo>
                    <a:pt x="3048" y="947"/>
                  </a:lnTo>
                  <a:lnTo>
                    <a:pt x="3051" y="945"/>
                  </a:lnTo>
                  <a:lnTo>
                    <a:pt x="3053" y="943"/>
                  </a:lnTo>
                  <a:lnTo>
                    <a:pt x="3055" y="941"/>
                  </a:lnTo>
                  <a:lnTo>
                    <a:pt x="3056" y="940"/>
                  </a:lnTo>
                  <a:lnTo>
                    <a:pt x="3054" y="938"/>
                  </a:lnTo>
                  <a:lnTo>
                    <a:pt x="3050" y="935"/>
                  </a:lnTo>
                  <a:lnTo>
                    <a:pt x="3044" y="935"/>
                  </a:lnTo>
                  <a:lnTo>
                    <a:pt x="3040" y="934"/>
                  </a:lnTo>
                  <a:lnTo>
                    <a:pt x="3037" y="934"/>
                  </a:lnTo>
                  <a:lnTo>
                    <a:pt x="3035" y="934"/>
                  </a:lnTo>
                  <a:lnTo>
                    <a:pt x="3032" y="936"/>
                  </a:lnTo>
                  <a:lnTo>
                    <a:pt x="3028" y="939"/>
                  </a:lnTo>
                  <a:lnTo>
                    <a:pt x="3023" y="939"/>
                  </a:lnTo>
                  <a:lnTo>
                    <a:pt x="3020" y="938"/>
                  </a:lnTo>
                  <a:lnTo>
                    <a:pt x="3015" y="938"/>
                  </a:lnTo>
                  <a:lnTo>
                    <a:pt x="3007" y="936"/>
                  </a:lnTo>
                  <a:lnTo>
                    <a:pt x="3000" y="933"/>
                  </a:lnTo>
                  <a:lnTo>
                    <a:pt x="2997" y="929"/>
                  </a:lnTo>
                  <a:lnTo>
                    <a:pt x="2995" y="927"/>
                  </a:lnTo>
                  <a:lnTo>
                    <a:pt x="2993" y="923"/>
                  </a:lnTo>
                  <a:lnTo>
                    <a:pt x="2991" y="919"/>
                  </a:lnTo>
                  <a:lnTo>
                    <a:pt x="2989" y="916"/>
                  </a:lnTo>
                  <a:lnTo>
                    <a:pt x="2986" y="913"/>
                  </a:lnTo>
                  <a:lnTo>
                    <a:pt x="2983" y="912"/>
                  </a:lnTo>
                  <a:lnTo>
                    <a:pt x="2980" y="912"/>
                  </a:lnTo>
                  <a:lnTo>
                    <a:pt x="2979" y="914"/>
                  </a:lnTo>
                  <a:lnTo>
                    <a:pt x="2978" y="916"/>
                  </a:lnTo>
                  <a:lnTo>
                    <a:pt x="2977" y="917"/>
                  </a:lnTo>
                  <a:lnTo>
                    <a:pt x="2975" y="919"/>
                  </a:lnTo>
                  <a:lnTo>
                    <a:pt x="2974" y="921"/>
                  </a:lnTo>
                  <a:lnTo>
                    <a:pt x="2971" y="921"/>
                  </a:lnTo>
                  <a:lnTo>
                    <a:pt x="2968" y="921"/>
                  </a:lnTo>
                  <a:lnTo>
                    <a:pt x="2967" y="919"/>
                  </a:lnTo>
                  <a:lnTo>
                    <a:pt x="2966" y="919"/>
                  </a:lnTo>
                  <a:lnTo>
                    <a:pt x="2964" y="917"/>
                  </a:lnTo>
                  <a:lnTo>
                    <a:pt x="2963" y="914"/>
                  </a:lnTo>
                  <a:lnTo>
                    <a:pt x="2962" y="912"/>
                  </a:lnTo>
                  <a:lnTo>
                    <a:pt x="2960" y="912"/>
                  </a:lnTo>
                  <a:lnTo>
                    <a:pt x="2958" y="910"/>
                  </a:lnTo>
                  <a:lnTo>
                    <a:pt x="2957" y="907"/>
                  </a:lnTo>
                  <a:lnTo>
                    <a:pt x="2953" y="905"/>
                  </a:lnTo>
                  <a:lnTo>
                    <a:pt x="2951" y="901"/>
                  </a:lnTo>
                  <a:lnTo>
                    <a:pt x="2950" y="907"/>
                  </a:lnTo>
                  <a:lnTo>
                    <a:pt x="2947" y="912"/>
                  </a:lnTo>
                  <a:lnTo>
                    <a:pt x="2940" y="913"/>
                  </a:lnTo>
                  <a:lnTo>
                    <a:pt x="2930" y="913"/>
                  </a:lnTo>
                  <a:lnTo>
                    <a:pt x="2927" y="912"/>
                  </a:lnTo>
                  <a:lnTo>
                    <a:pt x="2924" y="911"/>
                  </a:lnTo>
                  <a:lnTo>
                    <a:pt x="2922" y="907"/>
                  </a:lnTo>
                  <a:lnTo>
                    <a:pt x="2919" y="905"/>
                  </a:lnTo>
                  <a:lnTo>
                    <a:pt x="2919" y="903"/>
                  </a:lnTo>
                  <a:lnTo>
                    <a:pt x="2918" y="902"/>
                  </a:lnTo>
                  <a:lnTo>
                    <a:pt x="2914" y="900"/>
                  </a:lnTo>
                  <a:lnTo>
                    <a:pt x="2912" y="897"/>
                  </a:lnTo>
                  <a:lnTo>
                    <a:pt x="2911" y="897"/>
                  </a:lnTo>
                  <a:lnTo>
                    <a:pt x="2909" y="896"/>
                  </a:lnTo>
                  <a:lnTo>
                    <a:pt x="2904" y="894"/>
                  </a:lnTo>
                  <a:lnTo>
                    <a:pt x="2898" y="891"/>
                  </a:lnTo>
                  <a:lnTo>
                    <a:pt x="2895" y="891"/>
                  </a:lnTo>
                  <a:lnTo>
                    <a:pt x="2891" y="890"/>
                  </a:lnTo>
                  <a:lnTo>
                    <a:pt x="2889" y="890"/>
                  </a:lnTo>
                  <a:lnTo>
                    <a:pt x="2886" y="890"/>
                  </a:lnTo>
                  <a:lnTo>
                    <a:pt x="2885" y="890"/>
                  </a:lnTo>
                  <a:lnTo>
                    <a:pt x="2882" y="889"/>
                  </a:lnTo>
                  <a:lnTo>
                    <a:pt x="2875" y="884"/>
                  </a:lnTo>
                  <a:lnTo>
                    <a:pt x="2870" y="881"/>
                  </a:lnTo>
                  <a:lnTo>
                    <a:pt x="2867" y="878"/>
                  </a:lnTo>
                  <a:lnTo>
                    <a:pt x="2863" y="874"/>
                  </a:lnTo>
                  <a:lnTo>
                    <a:pt x="2859" y="872"/>
                  </a:lnTo>
                  <a:lnTo>
                    <a:pt x="2853" y="870"/>
                  </a:lnTo>
                  <a:lnTo>
                    <a:pt x="2849" y="872"/>
                  </a:lnTo>
                  <a:lnTo>
                    <a:pt x="2846" y="873"/>
                  </a:lnTo>
                  <a:lnTo>
                    <a:pt x="2845" y="873"/>
                  </a:lnTo>
                  <a:lnTo>
                    <a:pt x="2843" y="873"/>
                  </a:lnTo>
                  <a:lnTo>
                    <a:pt x="2843" y="872"/>
                  </a:lnTo>
                  <a:lnTo>
                    <a:pt x="2842" y="869"/>
                  </a:lnTo>
                  <a:lnTo>
                    <a:pt x="2842" y="863"/>
                  </a:lnTo>
                  <a:lnTo>
                    <a:pt x="2838" y="858"/>
                  </a:lnTo>
                  <a:lnTo>
                    <a:pt x="2833" y="853"/>
                  </a:lnTo>
                  <a:lnTo>
                    <a:pt x="2829" y="851"/>
                  </a:lnTo>
                  <a:lnTo>
                    <a:pt x="2816" y="846"/>
                  </a:lnTo>
                  <a:lnTo>
                    <a:pt x="2804" y="841"/>
                  </a:lnTo>
                  <a:lnTo>
                    <a:pt x="2789" y="841"/>
                  </a:lnTo>
                  <a:lnTo>
                    <a:pt x="2774" y="840"/>
                  </a:lnTo>
                  <a:lnTo>
                    <a:pt x="2758" y="839"/>
                  </a:lnTo>
                  <a:lnTo>
                    <a:pt x="2742" y="839"/>
                  </a:lnTo>
                  <a:lnTo>
                    <a:pt x="2731" y="842"/>
                  </a:lnTo>
                  <a:lnTo>
                    <a:pt x="2723" y="846"/>
                  </a:lnTo>
                  <a:lnTo>
                    <a:pt x="2716" y="848"/>
                  </a:lnTo>
                  <a:lnTo>
                    <a:pt x="2709" y="851"/>
                  </a:lnTo>
                  <a:lnTo>
                    <a:pt x="2705" y="853"/>
                  </a:lnTo>
                  <a:lnTo>
                    <a:pt x="2704" y="858"/>
                  </a:lnTo>
                  <a:lnTo>
                    <a:pt x="2701" y="861"/>
                  </a:lnTo>
                  <a:lnTo>
                    <a:pt x="2700" y="863"/>
                  </a:lnTo>
                  <a:lnTo>
                    <a:pt x="2698" y="867"/>
                  </a:lnTo>
                  <a:lnTo>
                    <a:pt x="2696" y="872"/>
                  </a:lnTo>
                  <a:lnTo>
                    <a:pt x="2695" y="874"/>
                  </a:lnTo>
                  <a:lnTo>
                    <a:pt x="2694" y="877"/>
                  </a:lnTo>
                  <a:lnTo>
                    <a:pt x="2693" y="879"/>
                  </a:lnTo>
                  <a:lnTo>
                    <a:pt x="2690" y="880"/>
                  </a:lnTo>
                  <a:lnTo>
                    <a:pt x="2684" y="885"/>
                  </a:lnTo>
                  <a:lnTo>
                    <a:pt x="2679" y="889"/>
                  </a:lnTo>
                  <a:lnTo>
                    <a:pt x="2673" y="891"/>
                  </a:lnTo>
                  <a:lnTo>
                    <a:pt x="2666" y="892"/>
                  </a:lnTo>
                  <a:lnTo>
                    <a:pt x="2660" y="892"/>
                  </a:lnTo>
                  <a:lnTo>
                    <a:pt x="2654" y="892"/>
                  </a:lnTo>
                  <a:lnTo>
                    <a:pt x="2646" y="891"/>
                  </a:lnTo>
                  <a:lnTo>
                    <a:pt x="2639" y="889"/>
                  </a:lnTo>
                  <a:lnTo>
                    <a:pt x="2632" y="889"/>
                  </a:lnTo>
                  <a:lnTo>
                    <a:pt x="2623" y="890"/>
                  </a:lnTo>
                  <a:lnTo>
                    <a:pt x="2621" y="894"/>
                  </a:lnTo>
                  <a:lnTo>
                    <a:pt x="2617" y="895"/>
                  </a:lnTo>
                  <a:lnTo>
                    <a:pt x="2612" y="897"/>
                  </a:lnTo>
                  <a:lnTo>
                    <a:pt x="2606" y="897"/>
                  </a:lnTo>
                  <a:lnTo>
                    <a:pt x="2594" y="897"/>
                  </a:lnTo>
                  <a:lnTo>
                    <a:pt x="2581" y="896"/>
                  </a:lnTo>
                  <a:lnTo>
                    <a:pt x="2574" y="891"/>
                  </a:lnTo>
                  <a:lnTo>
                    <a:pt x="2565" y="888"/>
                  </a:lnTo>
                  <a:lnTo>
                    <a:pt x="2554" y="888"/>
                  </a:lnTo>
                  <a:lnTo>
                    <a:pt x="2543" y="886"/>
                  </a:lnTo>
                  <a:lnTo>
                    <a:pt x="2532" y="886"/>
                  </a:lnTo>
                  <a:lnTo>
                    <a:pt x="2523" y="885"/>
                  </a:lnTo>
                  <a:lnTo>
                    <a:pt x="2519" y="883"/>
                  </a:lnTo>
                  <a:lnTo>
                    <a:pt x="2515" y="881"/>
                  </a:lnTo>
                  <a:lnTo>
                    <a:pt x="2513" y="880"/>
                  </a:lnTo>
                  <a:lnTo>
                    <a:pt x="2510" y="880"/>
                  </a:lnTo>
                  <a:lnTo>
                    <a:pt x="2504" y="878"/>
                  </a:lnTo>
                  <a:lnTo>
                    <a:pt x="2499" y="875"/>
                  </a:lnTo>
                  <a:lnTo>
                    <a:pt x="2493" y="872"/>
                  </a:lnTo>
                  <a:lnTo>
                    <a:pt x="2490" y="869"/>
                  </a:lnTo>
                  <a:lnTo>
                    <a:pt x="2485" y="864"/>
                  </a:lnTo>
                  <a:lnTo>
                    <a:pt x="2482" y="861"/>
                  </a:lnTo>
                  <a:lnTo>
                    <a:pt x="2481" y="861"/>
                  </a:lnTo>
                  <a:lnTo>
                    <a:pt x="2481" y="859"/>
                  </a:lnTo>
                  <a:lnTo>
                    <a:pt x="2479" y="858"/>
                  </a:lnTo>
                  <a:lnTo>
                    <a:pt x="2476" y="858"/>
                  </a:lnTo>
                  <a:lnTo>
                    <a:pt x="2474" y="858"/>
                  </a:lnTo>
                  <a:lnTo>
                    <a:pt x="2472" y="859"/>
                  </a:lnTo>
                  <a:lnTo>
                    <a:pt x="2469" y="862"/>
                  </a:lnTo>
                  <a:lnTo>
                    <a:pt x="2465" y="863"/>
                  </a:lnTo>
                  <a:lnTo>
                    <a:pt x="2460" y="864"/>
                  </a:lnTo>
                  <a:lnTo>
                    <a:pt x="2455" y="864"/>
                  </a:lnTo>
                  <a:lnTo>
                    <a:pt x="2452" y="864"/>
                  </a:lnTo>
                  <a:lnTo>
                    <a:pt x="2447" y="864"/>
                  </a:lnTo>
                  <a:lnTo>
                    <a:pt x="2442" y="862"/>
                  </a:lnTo>
                  <a:lnTo>
                    <a:pt x="2437" y="859"/>
                  </a:lnTo>
                  <a:lnTo>
                    <a:pt x="2427" y="857"/>
                  </a:lnTo>
                  <a:lnTo>
                    <a:pt x="2416" y="854"/>
                  </a:lnTo>
                  <a:lnTo>
                    <a:pt x="2405" y="853"/>
                  </a:lnTo>
                  <a:lnTo>
                    <a:pt x="2394" y="851"/>
                  </a:lnTo>
                  <a:lnTo>
                    <a:pt x="2382" y="850"/>
                  </a:lnTo>
                  <a:lnTo>
                    <a:pt x="2372" y="848"/>
                  </a:lnTo>
                  <a:lnTo>
                    <a:pt x="2362" y="845"/>
                  </a:lnTo>
                  <a:lnTo>
                    <a:pt x="2353" y="841"/>
                  </a:lnTo>
                  <a:lnTo>
                    <a:pt x="2350" y="839"/>
                  </a:lnTo>
                  <a:lnTo>
                    <a:pt x="2346" y="837"/>
                  </a:lnTo>
                  <a:lnTo>
                    <a:pt x="2345" y="836"/>
                  </a:lnTo>
                  <a:lnTo>
                    <a:pt x="2344" y="837"/>
                  </a:lnTo>
                  <a:lnTo>
                    <a:pt x="2343" y="839"/>
                  </a:lnTo>
                  <a:lnTo>
                    <a:pt x="2342" y="840"/>
                  </a:lnTo>
                  <a:lnTo>
                    <a:pt x="2342" y="842"/>
                  </a:lnTo>
                  <a:lnTo>
                    <a:pt x="2340" y="843"/>
                  </a:lnTo>
                  <a:lnTo>
                    <a:pt x="2337" y="843"/>
                  </a:lnTo>
                  <a:lnTo>
                    <a:pt x="2332" y="843"/>
                  </a:lnTo>
                  <a:lnTo>
                    <a:pt x="2321" y="841"/>
                  </a:lnTo>
                  <a:lnTo>
                    <a:pt x="2310" y="835"/>
                  </a:lnTo>
                  <a:lnTo>
                    <a:pt x="2306" y="834"/>
                  </a:lnTo>
                  <a:lnTo>
                    <a:pt x="2305" y="834"/>
                  </a:lnTo>
                  <a:lnTo>
                    <a:pt x="2302" y="834"/>
                  </a:lnTo>
                  <a:lnTo>
                    <a:pt x="2301" y="834"/>
                  </a:lnTo>
                  <a:lnTo>
                    <a:pt x="2299" y="832"/>
                  </a:lnTo>
                  <a:lnTo>
                    <a:pt x="2297" y="832"/>
                  </a:lnTo>
                  <a:lnTo>
                    <a:pt x="2296" y="832"/>
                  </a:lnTo>
                  <a:lnTo>
                    <a:pt x="2295" y="832"/>
                  </a:lnTo>
                  <a:lnTo>
                    <a:pt x="2294" y="832"/>
                  </a:lnTo>
                  <a:lnTo>
                    <a:pt x="2294" y="831"/>
                  </a:lnTo>
                  <a:lnTo>
                    <a:pt x="2293" y="831"/>
                  </a:lnTo>
                  <a:lnTo>
                    <a:pt x="2293" y="830"/>
                  </a:lnTo>
                  <a:lnTo>
                    <a:pt x="2290" y="829"/>
                  </a:lnTo>
                  <a:lnTo>
                    <a:pt x="2288" y="828"/>
                  </a:lnTo>
                  <a:lnTo>
                    <a:pt x="2285" y="830"/>
                  </a:lnTo>
                  <a:lnTo>
                    <a:pt x="2284" y="832"/>
                  </a:lnTo>
                  <a:lnTo>
                    <a:pt x="2283" y="832"/>
                  </a:lnTo>
                  <a:lnTo>
                    <a:pt x="2283" y="834"/>
                  </a:lnTo>
                  <a:lnTo>
                    <a:pt x="2283" y="835"/>
                  </a:lnTo>
                  <a:lnTo>
                    <a:pt x="2283" y="836"/>
                  </a:lnTo>
                  <a:lnTo>
                    <a:pt x="2283" y="837"/>
                  </a:lnTo>
                  <a:lnTo>
                    <a:pt x="2284" y="839"/>
                  </a:lnTo>
                  <a:lnTo>
                    <a:pt x="2284" y="840"/>
                  </a:lnTo>
                  <a:lnTo>
                    <a:pt x="2284" y="842"/>
                  </a:lnTo>
                  <a:lnTo>
                    <a:pt x="2284" y="843"/>
                  </a:lnTo>
                  <a:lnTo>
                    <a:pt x="2285" y="845"/>
                  </a:lnTo>
                  <a:lnTo>
                    <a:pt x="2285" y="846"/>
                  </a:lnTo>
                  <a:lnTo>
                    <a:pt x="2285" y="847"/>
                  </a:lnTo>
                  <a:lnTo>
                    <a:pt x="2285" y="848"/>
                  </a:lnTo>
                  <a:lnTo>
                    <a:pt x="2285" y="850"/>
                  </a:lnTo>
                  <a:lnTo>
                    <a:pt x="2285" y="851"/>
                  </a:lnTo>
                  <a:lnTo>
                    <a:pt x="2285" y="852"/>
                  </a:lnTo>
                  <a:lnTo>
                    <a:pt x="2285" y="853"/>
                  </a:lnTo>
                  <a:lnTo>
                    <a:pt x="2285" y="854"/>
                  </a:lnTo>
                  <a:lnTo>
                    <a:pt x="2284" y="854"/>
                  </a:lnTo>
                  <a:lnTo>
                    <a:pt x="2284" y="856"/>
                  </a:lnTo>
                  <a:lnTo>
                    <a:pt x="2283" y="856"/>
                  </a:lnTo>
                  <a:lnTo>
                    <a:pt x="2282" y="856"/>
                  </a:lnTo>
                  <a:lnTo>
                    <a:pt x="2280" y="856"/>
                  </a:lnTo>
                  <a:lnTo>
                    <a:pt x="2279" y="856"/>
                  </a:lnTo>
                  <a:lnTo>
                    <a:pt x="2278" y="856"/>
                  </a:lnTo>
                  <a:lnTo>
                    <a:pt x="2277" y="856"/>
                  </a:lnTo>
                  <a:lnTo>
                    <a:pt x="2274" y="854"/>
                  </a:lnTo>
                  <a:lnTo>
                    <a:pt x="2273" y="853"/>
                  </a:lnTo>
                  <a:lnTo>
                    <a:pt x="2273" y="852"/>
                  </a:lnTo>
                  <a:lnTo>
                    <a:pt x="2273" y="851"/>
                  </a:lnTo>
                  <a:lnTo>
                    <a:pt x="2272" y="848"/>
                  </a:lnTo>
                  <a:lnTo>
                    <a:pt x="2271" y="846"/>
                  </a:lnTo>
                  <a:lnTo>
                    <a:pt x="2271" y="845"/>
                  </a:lnTo>
                  <a:lnTo>
                    <a:pt x="2271" y="843"/>
                  </a:lnTo>
                  <a:lnTo>
                    <a:pt x="2271" y="842"/>
                  </a:lnTo>
                  <a:lnTo>
                    <a:pt x="2268" y="842"/>
                  </a:lnTo>
                  <a:lnTo>
                    <a:pt x="2267" y="841"/>
                  </a:lnTo>
                  <a:lnTo>
                    <a:pt x="2266" y="840"/>
                  </a:lnTo>
                  <a:lnTo>
                    <a:pt x="2266" y="846"/>
                  </a:lnTo>
                  <a:lnTo>
                    <a:pt x="2263" y="851"/>
                  </a:lnTo>
                  <a:lnTo>
                    <a:pt x="2261" y="853"/>
                  </a:lnTo>
                  <a:lnTo>
                    <a:pt x="2258" y="854"/>
                  </a:lnTo>
                  <a:lnTo>
                    <a:pt x="2262" y="858"/>
                  </a:lnTo>
                  <a:lnTo>
                    <a:pt x="2268" y="865"/>
                  </a:lnTo>
                  <a:lnTo>
                    <a:pt x="2269" y="868"/>
                  </a:lnTo>
                  <a:lnTo>
                    <a:pt x="2271" y="872"/>
                  </a:lnTo>
                  <a:lnTo>
                    <a:pt x="2271" y="873"/>
                  </a:lnTo>
                  <a:lnTo>
                    <a:pt x="2269" y="874"/>
                  </a:lnTo>
                  <a:lnTo>
                    <a:pt x="2267" y="874"/>
                  </a:lnTo>
                  <a:lnTo>
                    <a:pt x="2264" y="874"/>
                  </a:lnTo>
                  <a:lnTo>
                    <a:pt x="2256" y="874"/>
                  </a:lnTo>
                  <a:lnTo>
                    <a:pt x="2250" y="872"/>
                  </a:lnTo>
                  <a:lnTo>
                    <a:pt x="2245" y="867"/>
                  </a:lnTo>
                  <a:lnTo>
                    <a:pt x="2240" y="863"/>
                  </a:lnTo>
                  <a:lnTo>
                    <a:pt x="2237" y="859"/>
                  </a:lnTo>
                  <a:lnTo>
                    <a:pt x="2234" y="857"/>
                  </a:lnTo>
                  <a:lnTo>
                    <a:pt x="2233" y="857"/>
                  </a:lnTo>
                  <a:lnTo>
                    <a:pt x="2231" y="856"/>
                  </a:lnTo>
                  <a:lnTo>
                    <a:pt x="2231" y="854"/>
                  </a:lnTo>
                  <a:lnTo>
                    <a:pt x="2230" y="853"/>
                  </a:lnTo>
                  <a:lnTo>
                    <a:pt x="2229" y="852"/>
                  </a:lnTo>
                  <a:lnTo>
                    <a:pt x="2229" y="851"/>
                  </a:lnTo>
                  <a:lnTo>
                    <a:pt x="2228" y="851"/>
                  </a:lnTo>
                  <a:lnTo>
                    <a:pt x="2226" y="851"/>
                  </a:lnTo>
                  <a:lnTo>
                    <a:pt x="2225" y="851"/>
                  </a:lnTo>
                  <a:lnTo>
                    <a:pt x="2224" y="851"/>
                  </a:lnTo>
                  <a:lnTo>
                    <a:pt x="2223" y="851"/>
                  </a:lnTo>
                  <a:lnTo>
                    <a:pt x="2223" y="852"/>
                  </a:lnTo>
                  <a:lnTo>
                    <a:pt x="2223" y="853"/>
                  </a:lnTo>
                  <a:lnTo>
                    <a:pt x="2222" y="854"/>
                  </a:lnTo>
                  <a:lnTo>
                    <a:pt x="2219" y="854"/>
                  </a:lnTo>
                  <a:lnTo>
                    <a:pt x="2218" y="854"/>
                  </a:lnTo>
                  <a:lnTo>
                    <a:pt x="2217" y="854"/>
                  </a:lnTo>
                  <a:lnTo>
                    <a:pt x="2215" y="854"/>
                  </a:lnTo>
                  <a:lnTo>
                    <a:pt x="2214" y="854"/>
                  </a:lnTo>
                  <a:lnTo>
                    <a:pt x="2214" y="853"/>
                  </a:lnTo>
                  <a:lnTo>
                    <a:pt x="2213" y="852"/>
                  </a:lnTo>
                  <a:lnTo>
                    <a:pt x="2212" y="851"/>
                  </a:lnTo>
                  <a:lnTo>
                    <a:pt x="2211" y="851"/>
                  </a:lnTo>
                  <a:lnTo>
                    <a:pt x="2211" y="850"/>
                  </a:lnTo>
                  <a:lnTo>
                    <a:pt x="2208" y="848"/>
                  </a:lnTo>
                  <a:lnTo>
                    <a:pt x="2207" y="847"/>
                  </a:lnTo>
                  <a:lnTo>
                    <a:pt x="2206" y="851"/>
                  </a:lnTo>
                  <a:lnTo>
                    <a:pt x="2206" y="852"/>
                  </a:lnTo>
                  <a:lnTo>
                    <a:pt x="2204" y="852"/>
                  </a:lnTo>
                  <a:lnTo>
                    <a:pt x="2203" y="853"/>
                  </a:lnTo>
                  <a:lnTo>
                    <a:pt x="2203" y="854"/>
                  </a:lnTo>
                  <a:lnTo>
                    <a:pt x="2202" y="854"/>
                  </a:lnTo>
                  <a:lnTo>
                    <a:pt x="2201" y="856"/>
                  </a:lnTo>
                  <a:lnTo>
                    <a:pt x="2200" y="856"/>
                  </a:lnTo>
                  <a:lnTo>
                    <a:pt x="2198" y="856"/>
                  </a:lnTo>
                  <a:lnTo>
                    <a:pt x="2197" y="856"/>
                  </a:lnTo>
                  <a:lnTo>
                    <a:pt x="2196" y="856"/>
                  </a:lnTo>
                  <a:lnTo>
                    <a:pt x="2193" y="856"/>
                  </a:lnTo>
                  <a:lnTo>
                    <a:pt x="2191" y="856"/>
                  </a:lnTo>
                  <a:lnTo>
                    <a:pt x="2189" y="856"/>
                  </a:lnTo>
                  <a:lnTo>
                    <a:pt x="2187" y="856"/>
                  </a:lnTo>
                  <a:lnTo>
                    <a:pt x="2186" y="854"/>
                  </a:lnTo>
                  <a:lnTo>
                    <a:pt x="2185" y="853"/>
                  </a:lnTo>
                  <a:lnTo>
                    <a:pt x="2184" y="853"/>
                  </a:lnTo>
                  <a:lnTo>
                    <a:pt x="2182" y="852"/>
                  </a:lnTo>
                  <a:lnTo>
                    <a:pt x="2181" y="851"/>
                  </a:lnTo>
                  <a:lnTo>
                    <a:pt x="2180" y="851"/>
                  </a:lnTo>
                  <a:lnTo>
                    <a:pt x="2180" y="848"/>
                  </a:lnTo>
                  <a:lnTo>
                    <a:pt x="2180" y="847"/>
                  </a:lnTo>
                  <a:lnTo>
                    <a:pt x="2178" y="845"/>
                  </a:lnTo>
                  <a:lnTo>
                    <a:pt x="2175" y="843"/>
                  </a:lnTo>
                  <a:lnTo>
                    <a:pt x="2175" y="842"/>
                  </a:lnTo>
                  <a:lnTo>
                    <a:pt x="2174" y="841"/>
                  </a:lnTo>
                  <a:lnTo>
                    <a:pt x="2174" y="840"/>
                  </a:lnTo>
                  <a:lnTo>
                    <a:pt x="2173" y="840"/>
                  </a:lnTo>
                  <a:lnTo>
                    <a:pt x="2173" y="839"/>
                  </a:lnTo>
                  <a:lnTo>
                    <a:pt x="2173" y="837"/>
                  </a:lnTo>
                  <a:lnTo>
                    <a:pt x="2171" y="837"/>
                  </a:lnTo>
                  <a:lnTo>
                    <a:pt x="2171" y="836"/>
                  </a:lnTo>
                  <a:lnTo>
                    <a:pt x="2171" y="835"/>
                  </a:lnTo>
                  <a:lnTo>
                    <a:pt x="2170" y="834"/>
                  </a:lnTo>
                  <a:lnTo>
                    <a:pt x="2169" y="834"/>
                  </a:lnTo>
                  <a:lnTo>
                    <a:pt x="2168" y="834"/>
                  </a:lnTo>
                  <a:lnTo>
                    <a:pt x="2167" y="832"/>
                  </a:lnTo>
                  <a:lnTo>
                    <a:pt x="2164" y="832"/>
                  </a:lnTo>
                  <a:lnTo>
                    <a:pt x="2163" y="834"/>
                  </a:lnTo>
                  <a:lnTo>
                    <a:pt x="2162" y="835"/>
                  </a:lnTo>
                  <a:lnTo>
                    <a:pt x="2160" y="836"/>
                  </a:lnTo>
                  <a:lnTo>
                    <a:pt x="2159" y="837"/>
                  </a:lnTo>
                  <a:lnTo>
                    <a:pt x="2159" y="839"/>
                  </a:lnTo>
                  <a:lnTo>
                    <a:pt x="2157" y="839"/>
                  </a:lnTo>
                  <a:lnTo>
                    <a:pt x="2155" y="839"/>
                  </a:lnTo>
                  <a:lnTo>
                    <a:pt x="2154" y="839"/>
                  </a:lnTo>
                  <a:lnTo>
                    <a:pt x="2153" y="839"/>
                  </a:lnTo>
                  <a:lnTo>
                    <a:pt x="2151" y="839"/>
                  </a:lnTo>
                  <a:lnTo>
                    <a:pt x="2149" y="839"/>
                  </a:lnTo>
                  <a:lnTo>
                    <a:pt x="2147" y="837"/>
                  </a:lnTo>
                  <a:lnTo>
                    <a:pt x="2144" y="836"/>
                  </a:lnTo>
                  <a:lnTo>
                    <a:pt x="2143" y="836"/>
                  </a:lnTo>
                  <a:lnTo>
                    <a:pt x="2142" y="835"/>
                  </a:lnTo>
                  <a:lnTo>
                    <a:pt x="2142" y="834"/>
                  </a:lnTo>
                  <a:lnTo>
                    <a:pt x="2141" y="834"/>
                  </a:lnTo>
                  <a:lnTo>
                    <a:pt x="2138" y="834"/>
                  </a:lnTo>
                  <a:lnTo>
                    <a:pt x="2137" y="834"/>
                  </a:lnTo>
                  <a:lnTo>
                    <a:pt x="2136" y="832"/>
                  </a:lnTo>
                  <a:lnTo>
                    <a:pt x="2135" y="832"/>
                  </a:lnTo>
                  <a:lnTo>
                    <a:pt x="2135" y="831"/>
                  </a:lnTo>
                  <a:lnTo>
                    <a:pt x="2133" y="831"/>
                  </a:lnTo>
                  <a:lnTo>
                    <a:pt x="2133" y="830"/>
                  </a:lnTo>
                  <a:lnTo>
                    <a:pt x="2132" y="830"/>
                  </a:lnTo>
                  <a:lnTo>
                    <a:pt x="2131" y="830"/>
                  </a:lnTo>
                  <a:lnTo>
                    <a:pt x="2129" y="830"/>
                  </a:lnTo>
                  <a:lnTo>
                    <a:pt x="2126" y="830"/>
                  </a:lnTo>
                  <a:lnTo>
                    <a:pt x="2125" y="830"/>
                  </a:lnTo>
                  <a:lnTo>
                    <a:pt x="2122" y="830"/>
                  </a:lnTo>
                  <a:lnTo>
                    <a:pt x="2120" y="830"/>
                  </a:lnTo>
                  <a:lnTo>
                    <a:pt x="2118" y="830"/>
                  </a:lnTo>
                  <a:lnTo>
                    <a:pt x="2116" y="830"/>
                  </a:lnTo>
                  <a:lnTo>
                    <a:pt x="2115" y="830"/>
                  </a:lnTo>
                  <a:lnTo>
                    <a:pt x="2113" y="830"/>
                  </a:lnTo>
                  <a:lnTo>
                    <a:pt x="2111" y="830"/>
                  </a:lnTo>
                  <a:lnTo>
                    <a:pt x="2110" y="830"/>
                  </a:lnTo>
                  <a:lnTo>
                    <a:pt x="2108" y="830"/>
                  </a:lnTo>
                  <a:lnTo>
                    <a:pt x="2100" y="831"/>
                  </a:lnTo>
                  <a:lnTo>
                    <a:pt x="2094" y="834"/>
                  </a:lnTo>
                  <a:lnTo>
                    <a:pt x="2089" y="837"/>
                  </a:lnTo>
                  <a:lnTo>
                    <a:pt x="2083" y="839"/>
                  </a:lnTo>
                  <a:lnTo>
                    <a:pt x="2076" y="839"/>
                  </a:lnTo>
                  <a:lnTo>
                    <a:pt x="2069" y="839"/>
                  </a:lnTo>
                  <a:lnTo>
                    <a:pt x="2064" y="836"/>
                  </a:lnTo>
                  <a:lnTo>
                    <a:pt x="2059" y="831"/>
                  </a:lnTo>
                  <a:lnTo>
                    <a:pt x="2051" y="828"/>
                  </a:lnTo>
                  <a:lnTo>
                    <a:pt x="2044" y="824"/>
                  </a:lnTo>
                  <a:lnTo>
                    <a:pt x="2043" y="821"/>
                  </a:lnTo>
                  <a:lnTo>
                    <a:pt x="2040" y="819"/>
                  </a:lnTo>
                  <a:lnTo>
                    <a:pt x="2038" y="818"/>
                  </a:lnTo>
                  <a:lnTo>
                    <a:pt x="2037" y="817"/>
                  </a:lnTo>
                  <a:lnTo>
                    <a:pt x="2034" y="817"/>
                  </a:lnTo>
                  <a:lnTo>
                    <a:pt x="2033" y="818"/>
                  </a:lnTo>
                  <a:lnTo>
                    <a:pt x="2032" y="819"/>
                  </a:lnTo>
                  <a:lnTo>
                    <a:pt x="2029" y="821"/>
                  </a:lnTo>
                  <a:lnTo>
                    <a:pt x="2023" y="821"/>
                  </a:lnTo>
                  <a:lnTo>
                    <a:pt x="2017" y="823"/>
                  </a:lnTo>
                  <a:lnTo>
                    <a:pt x="2010" y="824"/>
                  </a:lnTo>
                  <a:lnTo>
                    <a:pt x="2003" y="824"/>
                  </a:lnTo>
                  <a:lnTo>
                    <a:pt x="1999" y="823"/>
                  </a:lnTo>
                  <a:lnTo>
                    <a:pt x="1995" y="821"/>
                  </a:lnTo>
                  <a:lnTo>
                    <a:pt x="1993" y="820"/>
                  </a:lnTo>
                  <a:lnTo>
                    <a:pt x="1990" y="817"/>
                  </a:lnTo>
                  <a:lnTo>
                    <a:pt x="1980" y="813"/>
                  </a:lnTo>
                  <a:lnTo>
                    <a:pt x="1971" y="810"/>
                  </a:lnTo>
                  <a:lnTo>
                    <a:pt x="1960" y="810"/>
                  </a:lnTo>
                  <a:lnTo>
                    <a:pt x="1949" y="813"/>
                  </a:lnTo>
                  <a:lnTo>
                    <a:pt x="1946" y="813"/>
                  </a:lnTo>
                  <a:lnTo>
                    <a:pt x="1944" y="814"/>
                  </a:lnTo>
                  <a:lnTo>
                    <a:pt x="1939" y="814"/>
                  </a:lnTo>
                  <a:lnTo>
                    <a:pt x="1935" y="814"/>
                  </a:lnTo>
                  <a:lnTo>
                    <a:pt x="1933" y="814"/>
                  </a:lnTo>
                  <a:lnTo>
                    <a:pt x="1932" y="814"/>
                  </a:lnTo>
                  <a:lnTo>
                    <a:pt x="1929" y="813"/>
                  </a:lnTo>
                  <a:lnTo>
                    <a:pt x="1928" y="813"/>
                  </a:lnTo>
                  <a:lnTo>
                    <a:pt x="1922" y="808"/>
                  </a:lnTo>
                  <a:lnTo>
                    <a:pt x="1914" y="804"/>
                  </a:lnTo>
                  <a:lnTo>
                    <a:pt x="1911" y="803"/>
                  </a:lnTo>
                  <a:lnTo>
                    <a:pt x="1908" y="802"/>
                  </a:lnTo>
                  <a:lnTo>
                    <a:pt x="1905" y="801"/>
                  </a:lnTo>
                  <a:lnTo>
                    <a:pt x="1900" y="799"/>
                  </a:lnTo>
                  <a:lnTo>
                    <a:pt x="1896" y="797"/>
                  </a:lnTo>
                  <a:lnTo>
                    <a:pt x="1892" y="796"/>
                  </a:lnTo>
                  <a:lnTo>
                    <a:pt x="1886" y="795"/>
                  </a:lnTo>
                  <a:lnTo>
                    <a:pt x="1880" y="791"/>
                  </a:lnTo>
                  <a:lnTo>
                    <a:pt x="1875" y="790"/>
                  </a:lnTo>
                  <a:lnTo>
                    <a:pt x="1870" y="787"/>
                  </a:lnTo>
                  <a:lnTo>
                    <a:pt x="1856" y="787"/>
                  </a:lnTo>
                  <a:lnTo>
                    <a:pt x="1841" y="787"/>
                  </a:lnTo>
                  <a:lnTo>
                    <a:pt x="1834" y="786"/>
                  </a:lnTo>
                  <a:lnTo>
                    <a:pt x="1826" y="782"/>
                  </a:lnTo>
                  <a:lnTo>
                    <a:pt x="1820" y="777"/>
                  </a:lnTo>
                  <a:lnTo>
                    <a:pt x="1815" y="774"/>
                  </a:lnTo>
                  <a:lnTo>
                    <a:pt x="1812" y="771"/>
                  </a:lnTo>
                  <a:lnTo>
                    <a:pt x="1808" y="770"/>
                  </a:lnTo>
                  <a:lnTo>
                    <a:pt x="1804" y="768"/>
                  </a:lnTo>
                  <a:lnTo>
                    <a:pt x="1798" y="765"/>
                  </a:lnTo>
                  <a:lnTo>
                    <a:pt x="1794" y="760"/>
                  </a:lnTo>
                  <a:lnTo>
                    <a:pt x="1791" y="755"/>
                  </a:lnTo>
                  <a:lnTo>
                    <a:pt x="1783" y="750"/>
                  </a:lnTo>
                  <a:lnTo>
                    <a:pt x="1776" y="748"/>
                  </a:lnTo>
                  <a:lnTo>
                    <a:pt x="1769" y="746"/>
                  </a:lnTo>
                  <a:lnTo>
                    <a:pt x="1760" y="743"/>
                  </a:lnTo>
                  <a:lnTo>
                    <a:pt x="1743" y="738"/>
                  </a:lnTo>
                  <a:lnTo>
                    <a:pt x="1728" y="733"/>
                  </a:lnTo>
                  <a:lnTo>
                    <a:pt x="1710" y="721"/>
                  </a:lnTo>
                  <a:lnTo>
                    <a:pt x="1692" y="710"/>
                  </a:lnTo>
                  <a:lnTo>
                    <a:pt x="1681" y="703"/>
                  </a:lnTo>
                  <a:lnTo>
                    <a:pt x="1668" y="699"/>
                  </a:lnTo>
                  <a:lnTo>
                    <a:pt x="1656" y="698"/>
                  </a:lnTo>
                  <a:lnTo>
                    <a:pt x="1645" y="697"/>
                  </a:lnTo>
                  <a:lnTo>
                    <a:pt x="1641" y="697"/>
                  </a:lnTo>
                  <a:lnTo>
                    <a:pt x="1637" y="693"/>
                  </a:lnTo>
                  <a:lnTo>
                    <a:pt x="1633" y="689"/>
                  </a:lnTo>
                  <a:lnTo>
                    <a:pt x="1627" y="686"/>
                  </a:lnTo>
                  <a:lnTo>
                    <a:pt x="1622" y="682"/>
                  </a:lnTo>
                  <a:lnTo>
                    <a:pt x="1616" y="678"/>
                  </a:lnTo>
                  <a:lnTo>
                    <a:pt x="1610" y="676"/>
                  </a:lnTo>
                  <a:lnTo>
                    <a:pt x="1605" y="675"/>
                  </a:lnTo>
                  <a:lnTo>
                    <a:pt x="1589" y="671"/>
                  </a:lnTo>
                  <a:lnTo>
                    <a:pt x="1573" y="671"/>
                  </a:lnTo>
                  <a:lnTo>
                    <a:pt x="1564" y="670"/>
                  </a:lnTo>
                  <a:lnTo>
                    <a:pt x="1553" y="670"/>
                  </a:lnTo>
                  <a:lnTo>
                    <a:pt x="1544" y="668"/>
                  </a:lnTo>
                  <a:lnTo>
                    <a:pt x="1536" y="666"/>
                  </a:lnTo>
                  <a:lnTo>
                    <a:pt x="1524" y="664"/>
                  </a:lnTo>
                  <a:lnTo>
                    <a:pt x="1513" y="660"/>
                  </a:lnTo>
                  <a:lnTo>
                    <a:pt x="1504" y="661"/>
                  </a:lnTo>
                  <a:lnTo>
                    <a:pt x="1491" y="662"/>
                  </a:lnTo>
                  <a:lnTo>
                    <a:pt x="1477" y="662"/>
                  </a:lnTo>
                  <a:lnTo>
                    <a:pt x="1469" y="662"/>
                  </a:lnTo>
                  <a:lnTo>
                    <a:pt x="1465" y="660"/>
                  </a:lnTo>
                  <a:lnTo>
                    <a:pt x="1459" y="656"/>
                  </a:lnTo>
                  <a:lnTo>
                    <a:pt x="1454" y="651"/>
                  </a:lnTo>
                  <a:lnTo>
                    <a:pt x="1452" y="648"/>
                  </a:lnTo>
                  <a:lnTo>
                    <a:pt x="1451" y="646"/>
                  </a:lnTo>
                  <a:lnTo>
                    <a:pt x="1449" y="645"/>
                  </a:lnTo>
                  <a:lnTo>
                    <a:pt x="1449" y="640"/>
                  </a:lnTo>
                  <a:lnTo>
                    <a:pt x="1446" y="637"/>
                  </a:lnTo>
                  <a:lnTo>
                    <a:pt x="1442" y="635"/>
                  </a:lnTo>
                  <a:lnTo>
                    <a:pt x="1437" y="634"/>
                  </a:lnTo>
                  <a:lnTo>
                    <a:pt x="1430" y="634"/>
                  </a:lnTo>
                  <a:lnTo>
                    <a:pt x="1422" y="633"/>
                  </a:lnTo>
                  <a:lnTo>
                    <a:pt x="1414" y="633"/>
                  </a:lnTo>
                  <a:lnTo>
                    <a:pt x="1407" y="635"/>
                  </a:lnTo>
                  <a:lnTo>
                    <a:pt x="1404" y="638"/>
                  </a:lnTo>
                  <a:lnTo>
                    <a:pt x="1398" y="640"/>
                  </a:lnTo>
                  <a:lnTo>
                    <a:pt x="1389" y="642"/>
                  </a:lnTo>
                  <a:lnTo>
                    <a:pt x="1380" y="642"/>
                  </a:lnTo>
                  <a:lnTo>
                    <a:pt x="1361" y="642"/>
                  </a:lnTo>
                  <a:lnTo>
                    <a:pt x="1348" y="642"/>
                  </a:lnTo>
                  <a:lnTo>
                    <a:pt x="1342" y="640"/>
                  </a:lnTo>
                  <a:lnTo>
                    <a:pt x="1334" y="638"/>
                  </a:lnTo>
                  <a:lnTo>
                    <a:pt x="1328" y="642"/>
                  </a:lnTo>
                  <a:lnTo>
                    <a:pt x="1325" y="645"/>
                  </a:lnTo>
                  <a:lnTo>
                    <a:pt x="1325" y="649"/>
                  </a:lnTo>
                  <a:lnTo>
                    <a:pt x="1325" y="650"/>
                  </a:lnTo>
                  <a:lnTo>
                    <a:pt x="1325" y="651"/>
                  </a:lnTo>
                  <a:lnTo>
                    <a:pt x="1323" y="651"/>
                  </a:lnTo>
                  <a:lnTo>
                    <a:pt x="1320" y="653"/>
                  </a:lnTo>
                  <a:lnTo>
                    <a:pt x="1318" y="653"/>
                  </a:lnTo>
                  <a:lnTo>
                    <a:pt x="1317" y="654"/>
                  </a:lnTo>
                  <a:lnTo>
                    <a:pt x="1316" y="654"/>
                  </a:lnTo>
                  <a:lnTo>
                    <a:pt x="1312" y="653"/>
                  </a:lnTo>
                  <a:lnTo>
                    <a:pt x="1310" y="651"/>
                  </a:lnTo>
                  <a:lnTo>
                    <a:pt x="1309" y="650"/>
                  </a:lnTo>
                  <a:lnTo>
                    <a:pt x="1306" y="649"/>
                  </a:lnTo>
                  <a:lnTo>
                    <a:pt x="1304" y="649"/>
                  </a:lnTo>
                  <a:lnTo>
                    <a:pt x="1302" y="648"/>
                  </a:lnTo>
                  <a:lnTo>
                    <a:pt x="1301" y="648"/>
                  </a:lnTo>
                  <a:lnTo>
                    <a:pt x="1300" y="646"/>
                  </a:lnTo>
                  <a:lnTo>
                    <a:pt x="1299" y="646"/>
                  </a:lnTo>
                  <a:lnTo>
                    <a:pt x="1298" y="646"/>
                  </a:lnTo>
                  <a:lnTo>
                    <a:pt x="1296" y="646"/>
                  </a:lnTo>
                  <a:lnTo>
                    <a:pt x="1294" y="645"/>
                  </a:lnTo>
                  <a:lnTo>
                    <a:pt x="1289" y="648"/>
                  </a:lnTo>
                  <a:lnTo>
                    <a:pt x="1284" y="649"/>
                  </a:lnTo>
                  <a:lnTo>
                    <a:pt x="1279" y="650"/>
                  </a:lnTo>
                  <a:lnTo>
                    <a:pt x="1274" y="650"/>
                  </a:lnTo>
                  <a:lnTo>
                    <a:pt x="1269" y="649"/>
                  </a:lnTo>
                  <a:lnTo>
                    <a:pt x="1263" y="648"/>
                  </a:lnTo>
                  <a:lnTo>
                    <a:pt x="1260" y="646"/>
                  </a:lnTo>
                  <a:lnTo>
                    <a:pt x="1256" y="645"/>
                  </a:lnTo>
                  <a:lnTo>
                    <a:pt x="1251" y="644"/>
                  </a:lnTo>
                  <a:lnTo>
                    <a:pt x="1245" y="644"/>
                  </a:lnTo>
                  <a:lnTo>
                    <a:pt x="1244" y="643"/>
                  </a:lnTo>
                  <a:lnTo>
                    <a:pt x="1241" y="642"/>
                  </a:lnTo>
                  <a:lnTo>
                    <a:pt x="1239" y="640"/>
                  </a:lnTo>
                  <a:lnTo>
                    <a:pt x="1235" y="639"/>
                  </a:lnTo>
                  <a:lnTo>
                    <a:pt x="1223" y="635"/>
                  </a:lnTo>
                  <a:lnTo>
                    <a:pt x="1211" y="633"/>
                  </a:lnTo>
                  <a:lnTo>
                    <a:pt x="1205" y="632"/>
                  </a:lnTo>
                  <a:lnTo>
                    <a:pt x="1198" y="630"/>
                  </a:lnTo>
                  <a:lnTo>
                    <a:pt x="1195" y="630"/>
                  </a:lnTo>
                  <a:lnTo>
                    <a:pt x="1190" y="629"/>
                  </a:lnTo>
                  <a:lnTo>
                    <a:pt x="1187" y="629"/>
                  </a:lnTo>
                  <a:lnTo>
                    <a:pt x="1185" y="628"/>
                  </a:lnTo>
                  <a:lnTo>
                    <a:pt x="1181" y="627"/>
                  </a:lnTo>
                  <a:lnTo>
                    <a:pt x="1176" y="626"/>
                  </a:lnTo>
                  <a:lnTo>
                    <a:pt x="1173" y="624"/>
                  </a:lnTo>
                  <a:lnTo>
                    <a:pt x="1168" y="623"/>
                  </a:lnTo>
                  <a:lnTo>
                    <a:pt x="1164" y="623"/>
                  </a:lnTo>
                  <a:lnTo>
                    <a:pt x="1162" y="623"/>
                  </a:lnTo>
                  <a:lnTo>
                    <a:pt x="1154" y="632"/>
                  </a:lnTo>
                  <a:lnTo>
                    <a:pt x="1147" y="638"/>
                  </a:lnTo>
                  <a:lnTo>
                    <a:pt x="1145" y="640"/>
                  </a:lnTo>
                  <a:lnTo>
                    <a:pt x="1142" y="643"/>
                  </a:lnTo>
                  <a:lnTo>
                    <a:pt x="1142" y="646"/>
                  </a:lnTo>
                  <a:lnTo>
                    <a:pt x="1141" y="650"/>
                  </a:lnTo>
                  <a:lnTo>
                    <a:pt x="1142" y="654"/>
                  </a:lnTo>
                  <a:lnTo>
                    <a:pt x="1142" y="656"/>
                  </a:lnTo>
                  <a:lnTo>
                    <a:pt x="1143" y="657"/>
                  </a:lnTo>
                  <a:lnTo>
                    <a:pt x="1145" y="660"/>
                  </a:lnTo>
                  <a:lnTo>
                    <a:pt x="1145" y="665"/>
                  </a:lnTo>
                  <a:lnTo>
                    <a:pt x="1145" y="667"/>
                  </a:lnTo>
                  <a:lnTo>
                    <a:pt x="1137" y="670"/>
                  </a:lnTo>
                  <a:lnTo>
                    <a:pt x="1131" y="671"/>
                  </a:lnTo>
                  <a:lnTo>
                    <a:pt x="1124" y="673"/>
                  </a:lnTo>
                  <a:lnTo>
                    <a:pt x="1116" y="675"/>
                  </a:lnTo>
                  <a:lnTo>
                    <a:pt x="1108" y="676"/>
                  </a:lnTo>
                  <a:lnTo>
                    <a:pt x="1099" y="676"/>
                  </a:lnTo>
                  <a:lnTo>
                    <a:pt x="1083" y="676"/>
                  </a:lnTo>
                  <a:lnTo>
                    <a:pt x="1067" y="675"/>
                  </a:lnTo>
                  <a:lnTo>
                    <a:pt x="1061" y="675"/>
                  </a:lnTo>
                  <a:lnTo>
                    <a:pt x="1055" y="673"/>
                  </a:lnTo>
                  <a:lnTo>
                    <a:pt x="1049" y="671"/>
                  </a:lnTo>
                  <a:lnTo>
                    <a:pt x="1044" y="668"/>
                  </a:lnTo>
                  <a:lnTo>
                    <a:pt x="1039" y="666"/>
                  </a:lnTo>
                  <a:lnTo>
                    <a:pt x="1033" y="664"/>
                  </a:lnTo>
                  <a:lnTo>
                    <a:pt x="1027" y="661"/>
                  </a:lnTo>
                  <a:lnTo>
                    <a:pt x="1021" y="661"/>
                  </a:lnTo>
                  <a:lnTo>
                    <a:pt x="1016" y="659"/>
                  </a:lnTo>
                  <a:lnTo>
                    <a:pt x="1010" y="657"/>
                  </a:lnTo>
                  <a:lnTo>
                    <a:pt x="1004" y="655"/>
                  </a:lnTo>
                  <a:lnTo>
                    <a:pt x="999" y="654"/>
                  </a:lnTo>
                  <a:lnTo>
                    <a:pt x="984" y="650"/>
                  </a:lnTo>
                  <a:lnTo>
                    <a:pt x="970" y="648"/>
                  </a:lnTo>
                  <a:lnTo>
                    <a:pt x="966" y="646"/>
                  </a:lnTo>
                  <a:lnTo>
                    <a:pt x="960" y="644"/>
                  </a:lnTo>
                  <a:lnTo>
                    <a:pt x="957" y="643"/>
                  </a:lnTo>
                  <a:lnTo>
                    <a:pt x="956" y="642"/>
                  </a:lnTo>
                  <a:lnTo>
                    <a:pt x="954" y="642"/>
                  </a:lnTo>
                  <a:lnTo>
                    <a:pt x="952" y="640"/>
                  </a:lnTo>
                  <a:lnTo>
                    <a:pt x="949" y="642"/>
                  </a:lnTo>
                  <a:lnTo>
                    <a:pt x="946" y="645"/>
                  </a:lnTo>
                  <a:lnTo>
                    <a:pt x="944" y="648"/>
                  </a:lnTo>
                  <a:lnTo>
                    <a:pt x="941" y="649"/>
                  </a:lnTo>
                  <a:lnTo>
                    <a:pt x="930" y="649"/>
                  </a:lnTo>
                  <a:lnTo>
                    <a:pt x="919" y="649"/>
                  </a:lnTo>
                  <a:lnTo>
                    <a:pt x="915" y="646"/>
                  </a:lnTo>
                  <a:lnTo>
                    <a:pt x="910" y="642"/>
                  </a:lnTo>
                  <a:lnTo>
                    <a:pt x="910" y="640"/>
                  </a:lnTo>
                  <a:lnTo>
                    <a:pt x="908" y="638"/>
                  </a:lnTo>
                  <a:lnTo>
                    <a:pt x="908" y="635"/>
                  </a:lnTo>
                  <a:lnTo>
                    <a:pt x="907" y="632"/>
                  </a:lnTo>
                  <a:lnTo>
                    <a:pt x="902" y="629"/>
                  </a:lnTo>
                  <a:lnTo>
                    <a:pt x="897" y="626"/>
                  </a:lnTo>
                  <a:lnTo>
                    <a:pt x="894" y="623"/>
                  </a:lnTo>
                  <a:lnTo>
                    <a:pt x="889" y="623"/>
                  </a:lnTo>
                  <a:lnTo>
                    <a:pt x="880" y="623"/>
                  </a:lnTo>
                  <a:lnTo>
                    <a:pt x="872" y="623"/>
                  </a:lnTo>
                  <a:lnTo>
                    <a:pt x="869" y="622"/>
                  </a:lnTo>
                  <a:lnTo>
                    <a:pt x="867" y="621"/>
                  </a:lnTo>
                  <a:lnTo>
                    <a:pt x="863" y="619"/>
                  </a:lnTo>
                  <a:lnTo>
                    <a:pt x="862" y="617"/>
                  </a:lnTo>
                  <a:lnTo>
                    <a:pt x="859" y="612"/>
                  </a:lnTo>
                  <a:lnTo>
                    <a:pt x="857" y="607"/>
                  </a:lnTo>
                  <a:lnTo>
                    <a:pt x="856" y="605"/>
                  </a:lnTo>
                  <a:lnTo>
                    <a:pt x="852" y="602"/>
                  </a:lnTo>
                  <a:lnTo>
                    <a:pt x="848" y="600"/>
                  </a:lnTo>
                  <a:lnTo>
                    <a:pt x="845" y="599"/>
                  </a:lnTo>
                  <a:lnTo>
                    <a:pt x="839" y="596"/>
                  </a:lnTo>
                  <a:lnTo>
                    <a:pt x="833" y="593"/>
                  </a:lnTo>
                  <a:lnTo>
                    <a:pt x="825" y="590"/>
                  </a:lnTo>
                  <a:lnTo>
                    <a:pt x="818" y="585"/>
                  </a:lnTo>
                  <a:lnTo>
                    <a:pt x="806" y="580"/>
                  </a:lnTo>
                  <a:lnTo>
                    <a:pt x="793" y="577"/>
                  </a:lnTo>
                  <a:lnTo>
                    <a:pt x="785" y="572"/>
                  </a:lnTo>
                  <a:lnTo>
                    <a:pt x="776" y="567"/>
                  </a:lnTo>
                  <a:lnTo>
                    <a:pt x="769" y="566"/>
                  </a:lnTo>
                  <a:lnTo>
                    <a:pt x="763" y="564"/>
                  </a:lnTo>
                  <a:lnTo>
                    <a:pt x="751" y="563"/>
                  </a:lnTo>
                  <a:lnTo>
                    <a:pt x="741" y="561"/>
                  </a:lnTo>
                  <a:lnTo>
                    <a:pt x="738" y="560"/>
                  </a:lnTo>
                  <a:lnTo>
                    <a:pt x="737" y="560"/>
                  </a:lnTo>
                  <a:lnTo>
                    <a:pt x="731" y="556"/>
                  </a:lnTo>
                  <a:lnTo>
                    <a:pt x="724" y="555"/>
                  </a:lnTo>
                  <a:lnTo>
                    <a:pt x="716" y="557"/>
                  </a:lnTo>
                  <a:lnTo>
                    <a:pt x="709" y="558"/>
                  </a:lnTo>
                  <a:lnTo>
                    <a:pt x="692" y="558"/>
                  </a:lnTo>
                  <a:lnTo>
                    <a:pt x="676" y="556"/>
                  </a:lnTo>
                  <a:lnTo>
                    <a:pt x="672" y="555"/>
                  </a:lnTo>
                  <a:lnTo>
                    <a:pt x="669" y="555"/>
                  </a:lnTo>
                  <a:lnTo>
                    <a:pt x="666" y="553"/>
                  </a:lnTo>
                  <a:lnTo>
                    <a:pt x="665" y="552"/>
                  </a:lnTo>
                  <a:lnTo>
                    <a:pt x="659" y="548"/>
                  </a:lnTo>
                  <a:lnTo>
                    <a:pt x="650" y="545"/>
                  </a:lnTo>
                  <a:lnTo>
                    <a:pt x="642" y="545"/>
                  </a:lnTo>
                  <a:lnTo>
                    <a:pt x="631" y="545"/>
                  </a:lnTo>
                  <a:lnTo>
                    <a:pt x="621" y="545"/>
                  </a:lnTo>
                  <a:lnTo>
                    <a:pt x="612" y="545"/>
                  </a:lnTo>
                  <a:lnTo>
                    <a:pt x="602" y="545"/>
                  </a:lnTo>
                  <a:lnTo>
                    <a:pt x="594" y="545"/>
                  </a:lnTo>
                  <a:lnTo>
                    <a:pt x="590" y="544"/>
                  </a:lnTo>
                  <a:lnTo>
                    <a:pt x="588" y="542"/>
                  </a:lnTo>
                  <a:lnTo>
                    <a:pt x="584" y="542"/>
                  </a:lnTo>
                  <a:lnTo>
                    <a:pt x="580" y="54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4" name="Freeform 2123"/>
            <p:cNvSpPr>
              <a:spLocks/>
            </p:cNvSpPr>
            <p:nvPr/>
          </p:nvSpPr>
          <p:spPr bwMode="auto">
            <a:xfrm>
              <a:off x="1597" y="2482"/>
              <a:ext cx="1090" cy="337"/>
            </a:xfrm>
            <a:custGeom>
              <a:avLst/>
              <a:gdLst>
                <a:gd name="T0" fmla="*/ 0 w 3269"/>
                <a:gd name="T1" fmla="*/ 0 h 1009"/>
                <a:gd name="T2" fmla="*/ 0 w 3269"/>
                <a:gd name="T3" fmla="*/ 0 h 1009"/>
                <a:gd name="T4" fmla="*/ 0 w 3269"/>
                <a:gd name="T5" fmla="*/ 0 h 1009"/>
                <a:gd name="T6" fmla="*/ 0 w 3269"/>
                <a:gd name="T7" fmla="*/ 0 h 1009"/>
                <a:gd name="T8" fmla="*/ 0 w 3269"/>
                <a:gd name="T9" fmla="*/ 0 h 1009"/>
                <a:gd name="T10" fmla="*/ 0 w 3269"/>
                <a:gd name="T11" fmla="*/ 0 h 1009"/>
                <a:gd name="T12" fmla="*/ 0 w 3269"/>
                <a:gd name="T13" fmla="*/ 0 h 1009"/>
                <a:gd name="T14" fmla="*/ 0 w 3269"/>
                <a:gd name="T15" fmla="*/ 0 h 1009"/>
                <a:gd name="T16" fmla="*/ 0 w 3269"/>
                <a:gd name="T17" fmla="*/ 0 h 1009"/>
                <a:gd name="T18" fmla="*/ 0 w 3269"/>
                <a:gd name="T19" fmla="*/ 0 h 1009"/>
                <a:gd name="T20" fmla="*/ 0 w 3269"/>
                <a:gd name="T21" fmla="*/ 0 h 1009"/>
                <a:gd name="T22" fmla="*/ 0 w 3269"/>
                <a:gd name="T23" fmla="*/ 0 h 1009"/>
                <a:gd name="T24" fmla="*/ 0 w 3269"/>
                <a:gd name="T25" fmla="*/ 0 h 1009"/>
                <a:gd name="T26" fmla="*/ 0 w 3269"/>
                <a:gd name="T27" fmla="*/ 0 h 1009"/>
                <a:gd name="T28" fmla="*/ 0 w 3269"/>
                <a:gd name="T29" fmla="*/ 0 h 1009"/>
                <a:gd name="T30" fmla="*/ 0 w 3269"/>
                <a:gd name="T31" fmla="*/ 0 h 1009"/>
                <a:gd name="T32" fmla="*/ 0 w 3269"/>
                <a:gd name="T33" fmla="*/ 0 h 1009"/>
                <a:gd name="T34" fmla="*/ 0 w 3269"/>
                <a:gd name="T35" fmla="*/ 0 h 1009"/>
                <a:gd name="T36" fmla="*/ 0 w 3269"/>
                <a:gd name="T37" fmla="*/ 0 h 1009"/>
                <a:gd name="T38" fmla="*/ 0 w 3269"/>
                <a:gd name="T39" fmla="*/ 0 h 1009"/>
                <a:gd name="T40" fmla="*/ 0 w 3269"/>
                <a:gd name="T41" fmla="*/ 0 h 1009"/>
                <a:gd name="T42" fmla="*/ 0 w 3269"/>
                <a:gd name="T43" fmla="*/ 0 h 1009"/>
                <a:gd name="T44" fmla="*/ 0 w 3269"/>
                <a:gd name="T45" fmla="*/ 0 h 1009"/>
                <a:gd name="T46" fmla="*/ 0 w 3269"/>
                <a:gd name="T47" fmla="*/ 0 h 1009"/>
                <a:gd name="T48" fmla="*/ 0 w 3269"/>
                <a:gd name="T49" fmla="*/ 0 h 1009"/>
                <a:gd name="T50" fmla="*/ 0 w 3269"/>
                <a:gd name="T51" fmla="*/ 0 h 1009"/>
                <a:gd name="T52" fmla="*/ 0 w 3269"/>
                <a:gd name="T53" fmla="*/ 0 h 1009"/>
                <a:gd name="T54" fmla="*/ 0 w 3269"/>
                <a:gd name="T55" fmla="*/ 0 h 1009"/>
                <a:gd name="T56" fmla="*/ 0 w 3269"/>
                <a:gd name="T57" fmla="*/ 0 h 1009"/>
                <a:gd name="T58" fmla="*/ 0 w 3269"/>
                <a:gd name="T59" fmla="*/ 0 h 1009"/>
                <a:gd name="T60" fmla="*/ 0 w 3269"/>
                <a:gd name="T61" fmla="*/ 0 h 1009"/>
                <a:gd name="T62" fmla="*/ 0 w 3269"/>
                <a:gd name="T63" fmla="*/ 0 h 1009"/>
                <a:gd name="T64" fmla="*/ 0 w 3269"/>
                <a:gd name="T65" fmla="*/ 0 h 1009"/>
                <a:gd name="T66" fmla="*/ 0 w 3269"/>
                <a:gd name="T67" fmla="*/ 0 h 1009"/>
                <a:gd name="T68" fmla="*/ 0 w 3269"/>
                <a:gd name="T69" fmla="*/ 0 h 1009"/>
                <a:gd name="T70" fmla="*/ 0 w 3269"/>
                <a:gd name="T71" fmla="*/ 0 h 1009"/>
                <a:gd name="T72" fmla="*/ 0 w 3269"/>
                <a:gd name="T73" fmla="*/ 0 h 1009"/>
                <a:gd name="T74" fmla="*/ 0 w 3269"/>
                <a:gd name="T75" fmla="*/ 0 h 1009"/>
                <a:gd name="T76" fmla="*/ 0 w 3269"/>
                <a:gd name="T77" fmla="*/ 0 h 1009"/>
                <a:gd name="T78" fmla="*/ 0 w 3269"/>
                <a:gd name="T79" fmla="*/ 0 h 1009"/>
                <a:gd name="T80" fmla="*/ 0 w 3269"/>
                <a:gd name="T81" fmla="*/ 0 h 1009"/>
                <a:gd name="T82" fmla="*/ 0 w 3269"/>
                <a:gd name="T83" fmla="*/ 0 h 1009"/>
                <a:gd name="T84" fmla="*/ 0 w 3269"/>
                <a:gd name="T85" fmla="*/ 0 h 1009"/>
                <a:gd name="T86" fmla="*/ 0 w 3269"/>
                <a:gd name="T87" fmla="*/ 0 h 1009"/>
                <a:gd name="T88" fmla="*/ 0 w 3269"/>
                <a:gd name="T89" fmla="*/ 0 h 1009"/>
                <a:gd name="T90" fmla="*/ 0 w 3269"/>
                <a:gd name="T91" fmla="*/ 0 h 1009"/>
                <a:gd name="T92" fmla="*/ 0 w 3269"/>
                <a:gd name="T93" fmla="*/ 0 h 1009"/>
                <a:gd name="T94" fmla="*/ 0 w 3269"/>
                <a:gd name="T95" fmla="*/ 0 h 1009"/>
                <a:gd name="T96" fmla="*/ 0 w 3269"/>
                <a:gd name="T97" fmla="*/ 0 h 1009"/>
                <a:gd name="T98" fmla="*/ 0 w 3269"/>
                <a:gd name="T99" fmla="*/ 0 h 1009"/>
                <a:gd name="T100" fmla="*/ 0 w 3269"/>
                <a:gd name="T101" fmla="*/ 0 h 1009"/>
                <a:gd name="T102" fmla="*/ 0 w 3269"/>
                <a:gd name="T103" fmla="*/ 0 h 1009"/>
                <a:gd name="T104" fmla="*/ 0 w 3269"/>
                <a:gd name="T105" fmla="*/ 0 h 1009"/>
                <a:gd name="T106" fmla="*/ 0 w 3269"/>
                <a:gd name="T107" fmla="*/ 0 h 1009"/>
                <a:gd name="T108" fmla="*/ 0 w 3269"/>
                <a:gd name="T109" fmla="*/ 0 h 1009"/>
                <a:gd name="T110" fmla="*/ 0 w 3269"/>
                <a:gd name="T111" fmla="*/ 0 h 1009"/>
                <a:gd name="T112" fmla="*/ 0 w 3269"/>
                <a:gd name="T113" fmla="*/ 0 h 1009"/>
                <a:gd name="T114" fmla="*/ 0 w 3269"/>
                <a:gd name="T115" fmla="*/ 0 h 1009"/>
                <a:gd name="T116" fmla="*/ 0 w 3269"/>
                <a:gd name="T117" fmla="*/ 0 h 1009"/>
                <a:gd name="T118" fmla="*/ 0 w 3269"/>
                <a:gd name="T119" fmla="*/ 0 h 1009"/>
                <a:gd name="T120" fmla="*/ 0 w 3269"/>
                <a:gd name="T121" fmla="*/ 0 h 1009"/>
                <a:gd name="T122" fmla="*/ 0 w 3269"/>
                <a:gd name="T123" fmla="*/ 0 h 1009"/>
                <a:gd name="T124" fmla="*/ 0 w 3269"/>
                <a:gd name="T125" fmla="*/ 0 h 10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9"/>
                <a:gd name="T190" fmla="*/ 0 h 1009"/>
                <a:gd name="T191" fmla="*/ 3269 w 3269"/>
                <a:gd name="T192" fmla="*/ 1009 h 10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9" h="1009">
                  <a:moveTo>
                    <a:pt x="580" y="544"/>
                  </a:moveTo>
                  <a:lnTo>
                    <a:pt x="561" y="544"/>
                  </a:lnTo>
                  <a:lnTo>
                    <a:pt x="541" y="542"/>
                  </a:lnTo>
                  <a:lnTo>
                    <a:pt x="522" y="540"/>
                  </a:lnTo>
                  <a:lnTo>
                    <a:pt x="503" y="540"/>
                  </a:lnTo>
                  <a:lnTo>
                    <a:pt x="485" y="540"/>
                  </a:lnTo>
                  <a:lnTo>
                    <a:pt x="468" y="537"/>
                  </a:lnTo>
                  <a:lnTo>
                    <a:pt x="460" y="535"/>
                  </a:lnTo>
                  <a:lnTo>
                    <a:pt x="453" y="531"/>
                  </a:lnTo>
                  <a:lnTo>
                    <a:pt x="447" y="528"/>
                  </a:lnTo>
                  <a:lnTo>
                    <a:pt x="440" y="522"/>
                  </a:lnTo>
                  <a:lnTo>
                    <a:pt x="436" y="518"/>
                  </a:lnTo>
                  <a:lnTo>
                    <a:pt x="434" y="518"/>
                  </a:lnTo>
                  <a:lnTo>
                    <a:pt x="429" y="518"/>
                  </a:lnTo>
                  <a:lnTo>
                    <a:pt x="423" y="518"/>
                  </a:lnTo>
                  <a:lnTo>
                    <a:pt x="420" y="511"/>
                  </a:lnTo>
                  <a:lnTo>
                    <a:pt x="419" y="503"/>
                  </a:lnTo>
                  <a:lnTo>
                    <a:pt x="415" y="501"/>
                  </a:lnTo>
                  <a:lnTo>
                    <a:pt x="413" y="500"/>
                  </a:lnTo>
                  <a:lnTo>
                    <a:pt x="408" y="491"/>
                  </a:lnTo>
                  <a:lnTo>
                    <a:pt x="405" y="482"/>
                  </a:lnTo>
                  <a:lnTo>
                    <a:pt x="405" y="481"/>
                  </a:lnTo>
                  <a:lnTo>
                    <a:pt x="405" y="479"/>
                  </a:lnTo>
                  <a:lnTo>
                    <a:pt x="405" y="473"/>
                  </a:lnTo>
                  <a:lnTo>
                    <a:pt x="405" y="468"/>
                  </a:lnTo>
                  <a:lnTo>
                    <a:pt x="405" y="463"/>
                  </a:lnTo>
                  <a:lnTo>
                    <a:pt x="408" y="458"/>
                  </a:lnTo>
                  <a:lnTo>
                    <a:pt x="412" y="454"/>
                  </a:lnTo>
                  <a:lnTo>
                    <a:pt x="415" y="452"/>
                  </a:lnTo>
                  <a:lnTo>
                    <a:pt x="423" y="452"/>
                  </a:lnTo>
                  <a:lnTo>
                    <a:pt x="429" y="451"/>
                  </a:lnTo>
                  <a:lnTo>
                    <a:pt x="432" y="449"/>
                  </a:lnTo>
                  <a:lnTo>
                    <a:pt x="436" y="448"/>
                  </a:lnTo>
                  <a:lnTo>
                    <a:pt x="436" y="442"/>
                  </a:lnTo>
                  <a:lnTo>
                    <a:pt x="435" y="437"/>
                  </a:lnTo>
                  <a:lnTo>
                    <a:pt x="436" y="433"/>
                  </a:lnTo>
                  <a:lnTo>
                    <a:pt x="441" y="429"/>
                  </a:lnTo>
                  <a:lnTo>
                    <a:pt x="446" y="426"/>
                  </a:lnTo>
                  <a:lnTo>
                    <a:pt x="451" y="424"/>
                  </a:lnTo>
                  <a:lnTo>
                    <a:pt x="454" y="422"/>
                  </a:lnTo>
                  <a:lnTo>
                    <a:pt x="457" y="421"/>
                  </a:lnTo>
                  <a:lnTo>
                    <a:pt x="459" y="419"/>
                  </a:lnTo>
                  <a:lnTo>
                    <a:pt x="462" y="415"/>
                  </a:lnTo>
                  <a:lnTo>
                    <a:pt x="463" y="410"/>
                  </a:lnTo>
                  <a:lnTo>
                    <a:pt x="463" y="404"/>
                  </a:lnTo>
                  <a:lnTo>
                    <a:pt x="462" y="398"/>
                  </a:lnTo>
                  <a:lnTo>
                    <a:pt x="459" y="392"/>
                  </a:lnTo>
                  <a:lnTo>
                    <a:pt x="457" y="386"/>
                  </a:lnTo>
                  <a:lnTo>
                    <a:pt x="454" y="381"/>
                  </a:lnTo>
                  <a:lnTo>
                    <a:pt x="449" y="377"/>
                  </a:lnTo>
                  <a:lnTo>
                    <a:pt x="445" y="376"/>
                  </a:lnTo>
                  <a:lnTo>
                    <a:pt x="437" y="377"/>
                  </a:lnTo>
                  <a:lnTo>
                    <a:pt x="431" y="378"/>
                  </a:lnTo>
                  <a:lnTo>
                    <a:pt x="426" y="382"/>
                  </a:lnTo>
                  <a:lnTo>
                    <a:pt x="420" y="384"/>
                  </a:lnTo>
                  <a:lnTo>
                    <a:pt x="409" y="386"/>
                  </a:lnTo>
                  <a:lnTo>
                    <a:pt x="397" y="386"/>
                  </a:lnTo>
                  <a:lnTo>
                    <a:pt x="388" y="384"/>
                  </a:lnTo>
                  <a:lnTo>
                    <a:pt x="380" y="383"/>
                  </a:lnTo>
                  <a:lnTo>
                    <a:pt x="372" y="381"/>
                  </a:lnTo>
                  <a:lnTo>
                    <a:pt x="364" y="377"/>
                  </a:lnTo>
                  <a:lnTo>
                    <a:pt x="356" y="372"/>
                  </a:lnTo>
                  <a:lnTo>
                    <a:pt x="349" y="367"/>
                  </a:lnTo>
                  <a:lnTo>
                    <a:pt x="343" y="362"/>
                  </a:lnTo>
                  <a:lnTo>
                    <a:pt x="337" y="356"/>
                  </a:lnTo>
                  <a:lnTo>
                    <a:pt x="326" y="356"/>
                  </a:lnTo>
                  <a:lnTo>
                    <a:pt x="314" y="358"/>
                  </a:lnTo>
                  <a:lnTo>
                    <a:pt x="300" y="358"/>
                  </a:lnTo>
                  <a:lnTo>
                    <a:pt x="289" y="356"/>
                  </a:lnTo>
                  <a:lnTo>
                    <a:pt x="272" y="345"/>
                  </a:lnTo>
                  <a:lnTo>
                    <a:pt x="257" y="336"/>
                  </a:lnTo>
                  <a:lnTo>
                    <a:pt x="233" y="334"/>
                  </a:lnTo>
                  <a:lnTo>
                    <a:pt x="207" y="329"/>
                  </a:lnTo>
                  <a:lnTo>
                    <a:pt x="194" y="328"/>
                  </a:lnTo>
                  <a:lnTo>
                    <a:pt x="180" y="327"/>
                  </a:lnTo>
                  <a:lnTo>
                    <a:pt x="168" y="327"/>
                  </a:lnTo>
                  <a:lnTo>
                    <a:pt x="156" y="329"/>
                  </a:lnTo>
                  <a:lnTo>
                    <a:pt x="137" y="334"/>
                  </a:lnTo>
                  <a:lnTo>
                    <a:pt x="119" y="338"/>
                  </a:lnTo>
                  <a:lnTo>
                    <a:pt x="110" y="339"/>
                  </a:lnTo>
                  <a:lnTo>
                    <a:pt x="101" y="339"/>
                  </a:lnTo>
                  <a:lnTo>
                    <a:pt x="92" y="337"/>
                  </a:lnTo>
                  <a:lnTo>
                    <a:pt x="84" y="333"/>
                  </a:lnTo>
                  <a:lnTo>
                    <a:pt x="74" y="333"/>
                  </a:lnTo>
                  <a:lnTo>
                    <a:pt x="65" y="332"/>
                  </a:lnTo>
                  <a:lnTo>
                    <a:pt x="58" y="328"/>
                  </a:lnTo>
                  <a:lnTo>
                    <a:pt x="52" y="323"/>
                  </a:lnTo>
                  <a:lnTo>
                    <a:pt x="48" y="322"/>
                  </a:lnTo>
                  <a:lnTo>
                    <a:pt x="44" y="321"/>
                  </a:lnTo>
                  <a:lnTo>
                    <a:pt x="41" y="322"/>
                  </a:lnTo>
                  <a:lnTo>
                    <a:pt x="36" y="323"/>
                  </a:lnTo>
                  <a:lnTo>
                    <a:pt x="28" y="328"/>
                  </a:lnTo>
                  <a:lnTo>
                    <a:pt x="22" y="333"/>
                  </a:lnTo>
                  <a:lnTo>
                    <a:pt x="20" y="336"/>
                  </a:lnTo>
                  <a:lnTo>
                    <a:pt x="19" y="337"/>
                  </a:lnTo>
                  <a:lnTo>
                    <a:pt x="17" y="337"/>
                  </a:lnTo>
                  <a:lnTo>
                    <a:pt x="16" y="334"/>
                  </a:lnTo>
                  <a:lnTo>
                    <a:pt x="15" y="329"/>
                  </a:lnTo>
                  <a:lnTo>
                    <a:pt x="11" y="325"/>
                  </a:lnTo>
                  <a:lnTo>
                    <a:pt x="9" y="321"/>
                  </a:lnTo>
                  <a:lnTo>
                    <a:pt x="4" y="315"/>
                  </a:lnTo>
                  <a:lnTo>
                    <a:pt x="2" y="310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2" y="301"/>
                  </a:lnTo>
                  <a:lnTo>
                    <a:pt x="10" y="299"/>
                  </a:lnTo>
                  <a:lnTo>
                    <a:pt x="19" y="298"/>
                  </a:lnTo>
                  <a:lnTo>
                    <a:pt x="26" y="293"/>
                  </a:lnTo>
                  <a:lnTo>
                    <a:pt x="33" y="285"/>
                  </a:lnTo>
                  <a:lnTo>
                    <a:pt x="37" y="282"/>
                  </a:lnTo>
                  <a:lnTo>
                    <a:pt x="38" y="277"/>
                  </a:lnTo>
                  <a:lnTo>
                    <a:pt x="41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8" y="267"/>
                  </a:lnTo>
                  <a:lnTo>
                    <a:pt x="52" y="268"/>
                  </a:lnTo>
                  <a:lnTo>
                    <a:pt x="54" y="268"/>
                  </a:lnTo>
                  <a:lnTo>
                    <a:pt x="57" y="271"/>
                  </a:lnTo>
                  <a:lnTo>
                    <a:pt x="59" y="273"/>
                  </a:lnTo>
                  <a:lnTo>
                    <a:pt x="62" y="279"/>
                  </a:lnTo>
                  <a:lnTo>
                    <a:pt x="63" y="287"/>
                  </a:lnTo>
                  <a:lnTo>
                    <a:pt x="63" y="291"/>
                  </a:lnTo>
                  <a:lnTo>
                    <a:pt x="64" y="296"/>
                  </a:lnTo>
                  <a:lnTo>
                    <a:pt x="66" y="301"/>
                  </a:lnTo>
                  <a:lnTo>
                    <a:pt x="70" y="304"/>
                  </a:lnTo>
                  <a:lnTo>
                    <a:pt x="77" y="312"/>
                  </a:lnTo>
                  <a:lnTo>
                    <a:pt x="81" y="321"/>
                  </a:lnTo>
                  <a:lnTo>
                    <a:pt x="85" y="323"/>
                  </a:lnTo>
                  <a:lnTo>
                    <a:pt x="87" y="325"/>
                  </a:lnTo>
                  <a:lnTo>
                    <a:pt x="90" y="323"/>
                  </a:lnTo>
                  <a:lnTo>
                    <a:pt x="92" y="320"/>
                  </a:lnTo>
                  <a:lnTo>
                    <a:pt x="96" y="315"/>
                  </a:lnTo>
                  <a:lnTo>
                    <a:pt x="102" y="311"/>
                  </a:lnTo>
                  <a:lnTo>
                    <a:pt x="104" y="309"/>
                  </a:lnTo>
                  <a:lnTo>
                    <a:pt x="106" y="306"/>
                  </a:lnTo>
                  <a:lnTo>
                    <a:pt x="107" y="302"/>
                  </a:lnTo>
                  <a:lnTo>
                    <a:pt x="108" y="296"/>
                  </a:lnTo>
                  <a:lnTo>
                    <a:pt x="104" y="289"/>
                  </a:lnTo>
                  <a:lnTo>
                    <a:pt x="102" y="279"/>
                  </a:lnTo>
                  <a:lnTo>
                    <a:pt x="109" y="278"/>
                  </a:lnTo>
                  <a:lnTo>
                    <a:pt x="118" y="276"/>
                  </a:lnTo>
                  <a:lnTo>
                    <a:pt x="126" y="268"/>
                  </a:lnTo>
                  <a:lnTo>
                    <a:pt x="137" y="261"/>
                  </a:lnTo>
                  <a:lnTo>
                    <a:pt x="139" y="260"/>
                  </a:lnTo>
                  <a:lnTo>
                    <a:pt x="140" y="257"/>
                  </a:lnTo>
                  <a:lnTo>
                    <a:pt x="141" y="254"/>
                  </a:lnTo>
                  <a:lnTo>
                    <a:pt x="141" y="251"/>
                  </a:lnTo>
                  <a:lnTo>
                    <a:pt x="141" y="244"/>
                  </a:lnTo>
                  <a:lnTo>
                    <a:pt x="140" y="238"/>
                  </a:lnTo>
                  <a:lnTo>
                    <a:pt x="140" y="230"/>
                  </a:lnTo>
                  <a:lnTo>
                    <a:pt x="141" y="222"/>
                  </a:lnTo>
                  <a:lnTo>
                    <a:pt x="142" y="217"/>
                  </a:lnTo>
                  <a:lnTo>
                    <a:pt x="145" y="214"/>
                  </a:lnTo>
                  <a:lnTo>
                    <a:pt x="146" y="212"/>
                  </a:lnTo>
                  <a:lnTo>
                    <a:pt x="150" y="211"/>
                  </a:lnTo>
                  <a:lnTo>
                    <a:pt x="161" y="216"/>
                  </a:lnTo>
                  <a:lnTo>
                    <a:pt x="173" y="220"/>
                  </a:lnTo>
                  <a:lnTo>
                    <a:pt x="181" y="220"/>
                  </a:lnTo>
                  <a:lnTo>
                    <a:pt x="192" y="222"/>
                  </a:lnTo>
                  <a:lnTo>
                    <a:pt x="197" y="220"/>
                  </a:lnTo>
                  <a:lnTo>
                    <a:pt x="202" y="219"/>
                  </a:lnTo>
                  <a:lnTo>
                    <a:pt x="206" y="218"/>
                  </a:lnTo>
                  <a:lnTo>
                    <a:pt x="208" y="216"/>
                  </a:lnTo>
                  <a:lnTo>
                    <a:pt x="212" y="208"/>
                  </a:lnTo>
                  <a:lnTo>
                    <a:pt x="214" y="200"/>
                  </a:lnTo>
                  <a:lnTo>
                    <a:pt x="217" y="191"/>
                  </a:lnTo>
                  <a:lnTo>
                    <a:pt x="218" y="183"/>
                  </a:lnTo>
                  <a:lnTo>
                    <a:pt x="216" y="176"/>
                  </a:lnTo>
                  <a:lnTo>
                    <a:pt x="214" y="169"/>
                  </a:lnTo>
                  <a:lnTo>
                    <a:pt x="213" y="162"/>
                  </a:lnTo>
                  <a:lnTo>
                    <a:pt x="212" y="153"/>
                  </a:lnTo>
                  <a:lnTo>
                    <a:pt x="213" y="136"/>
                  </a:lnTo>
                  <a:lnTo>
                    <a:pt x="216" y="118"/>
                  </a:lnTo>
                  <a:lnTo>
                    <a:pt x="221" y="99"/>
                  </a:lnTo>
                  <a:lnTo>
                    <a:pt x="228" y="82"/>
                  </a:lnTo>
                  <a:lnTo>
                    <a:pt x="232" y="75"/>
                  </a:lnTo>
                  <a:lnTo>
                    <a:pt x="235" y="69"/>
                  </a:lnTo>
                  <a:lnTo>
                    <a:pt x="239" y="63"/>
                  </a:lnTo>
                  <a:lnTo>
                    <a:pt x="244" y="56"/>
                  </a:lnTo>
                  <a:lnTo>
                    <a:pt x="257" y="45"/>
                  </a:lnTo>
                  <a:lnTo>
                    <a:pt x="267" y="36"/>
                  </a:lnTo>
                  <a:lnTo>
                    <a:pt x="267" y="30"/>
                  </a:lnTo>
                  <a:lnTo>
                    <a:pt x="268" y="23"/>
                  </a:lnTo>
                  <a:lnTo>
                    <a:pt x="271" y="17"/>
                  </a:lnTo>
                  <a:lnTo>
                    <a:pt x="274" y="11"/>
                  </a:lnTo>
                  <a:lnTo>
                    <a:pt x="279" y="8"/>
                  </a:lnTo>
                  <a:lnTo>
                    <a:pt x="284" y="3"/>
                  </a:lnTo>
                  <a:lnTo>
                    <a:pt x="289" y="0"/>
                  </a:lnTo>
                  <a:lnTo>
                    <a:pt x="295" y="0"/>
                  </a:lnTo>
                  <a:lnTo>
                    <a:pt x="301" y="0"/>
                  </a:lnTo>
                  <a:lnTo>
                    <a:pt x="306" y="1"/>
                  </a:lnTo>
                  <a:lnTo>
                    <a:pt x="310" y="4"/>
                  </a:lnTo>
                  <a:lnTo>
                    <a:pt x="312" y="6"/>
                  </a:lnTo>
                  <a:lnTo>
                    <a:pt x="316" y="14"/>
                  </a:lnTo>
                  <a:lnTo>
                    <a:pt x="317" y="22"/>
                  </a:lnTo>
                  <a:lnTo>
                    <a:pt x="319" y="31"/>
                  </a:lnTo>
                  <a:lnTo>
                    <a:pt x="321" y="38"/>
                  </a:lnTo>
                  <a:lnTo>
                    <a:pt x="322" y="41"/>
                  </a:lnTo>
                  <a:lnTo>
                    <a:pt x="325" y="43"/>
                  </a:lnTo>
                  <a:lnTo>
                    <a:pt x="328" y="44"/>
                  </a:lnTo>
                  <a:lnTo>
                    <a:pt x="333" y="44"/>
                  </a:lnTo>
                  <a:lnTo>
                    <a:pt x="344" y="44"/>
                  </a:lnTo>
                  <a:lnTo>
                    <a:pt x="353" y="42"/>
                  </a:lnTo>
                  <a:lnTo>
                    <a:pt x="356" y="39"/>
                  </a:lnTo>
                  <a:lnTo>
                    <a:pt x="359" y="36"/>
                  </a:lnTo>
                  <a:lnTo>
                    <a:pt x="360" y="31"/>
                  </a:lnTo>
                  <a:lnTo>
                    <a:pt x="361" y="26"/>
                  </a:lnTo>
                  <a:lnTo>
                    <a:pt x="361" y="25"/>
                  </a:lnTo>
                  <a:lnTo>
                    <a:pt x="363" y="23"/>
                  </a:lnTo>
                  <a:lnTo>
                    <a:pt x="364" y="22"/>
                  </a:lnTo>
                  <a:lnTo>
                    <a:pt x="366" y="22"/>
                  </a:lnTo>
                  <a:lnTo>
                    <a:pt x="372" y="22"/>
                  </a:lnTo>
                  <a:lnTo>
                    <a:pt x="378" y="23"/>
                  </a:lnTo>
                  <a:lnTo>
                    <a:pt x="392" y="27"/>
                  </a:lnTo>
                  <a:lnTo>
                    <a:pt x="401" y="28"/>
                  </a:lnTo>
                  <a:lnTo>
                    <a:pt x="404" y="28"/>
                  </a:lnTo>
                  <a:lnTo>
                    <a:pt x="408" y="31"/>
                  </a:lnTo>
                  <a:lnTo>
                    <a:pt x="410" y="32"/>
                  </a:lnTo>
                  <a:lnTo>
                    <a:pt x="413" y="32"/>
                  </a:lnTo>
                  <a:lnTo>
                    <a:pt x="416" y="36"/>
                  </a:lnTo>
                  <a:lnTo>
                    <a:pt x="420" y="41"/>
                  </a:lnTo>
                  <a:lnTo>
                    <a:pt x="424" y="44"/>
                  </a:lnTo>
                  <a:lnTo>
                    <a:pt x="427" y="45"/>
                  </a:lnTo>
                  <a:lnTo>
                    <a:pt x="432" y="47"/>
                  </a:lnTo>
                  <a:lnTo>
                    <a:pt x="437" y="47"/>
                  </a:lnTo>
                  <a:lnTo>
                    <a:pt x="442" y="47"/>
                  </a:lnTo>
                  <a:lnTo>
                    <a:pt x="448" y="45"/>
                  </a:lnTo>
                  <a:lnTo>
                    <a:pt x="454" y="44"/>
                  </a:lnTo>
                  <a:lnTo>
                    <a:pt x="457" y="43"/>
                  </a:lnTo>
                  <a:lnTo>
                    <a:pt x="465" y="43"/>
                  </a:lnTo>
                  <a:lnTo>
                    <a:pt x="473" y="44"/>
                  </a:lnTo>
                  <a:lnTo>
                    <a:pt x="479" y="47"/>
                  </a:lnTo>
                  <a:lnTo>
                    <a:pt x="486" y="47"/>
                  </a:lnTo>
                  <a:lnTo>
                    <a:pt x="492" y="43"/>
                  </a:lnTo>
                  <a:lnTo>
                    <a:pt x="500" y="41"/>
                  </a:lnTo>
                  <a:lnTo>
                    <a:pt x="502" y="39"/>
                  </a:lnTo>
                  <a:lnTo>
                    <a:pt x="507" y="38"/>
                  </a:lnTo>
                  <a:lnTo>
                    <a:pt x="511" y="39"/>
                  </a:lnTo>
                  <a:lnTo>
                    <a:pt x="514" y="41"/>
                  </a:lnTo>
                  <a:lnTo>
                    <a:pt x="522" y="45"/>
                  </a:lnTo>
                  <a:lnTo>
                    <a:pt x="530" y="50"/>
                  </a:lnTo>
                  <a:lnTo>
                    <a:pt x="529" y="61"/>
                  </a:lnTo>
                  <a:lnTo>
                    <a:pt x="530" y="70"/>
                  </a:lnTo>
                  <a:lnTo>
                    <a:pt x="533" y="72"/>
                  </a:lnTo>
                  <a:lnTo>
                    <a:pt x="535" y="74"/>
                  </a:lnTo>
                  <a:lnTo>
                    <a:pt x="538" y="75"/>
                  </a:lnTo>
                  <a:lnTo>
                    <a:pt x="540" y="76"/>
                  </a:lnTo>
                  <a:lnTo>
                    <a:pt x="549" y="77"/>
                  </a:lnTo>
                  <a:lnTo>
                    <a:pt x="557" y="79"/>
                  </a:lnTo>
                  <a:lnTo>
                    <a:pt x="561" y="77"/>
                  </a:lnTo>
                  <a:lnTo>
                    <a:pt x="566" y="76"/>
                  </a:lnTo>
                  <a:lnTo>
                    <a:pt x="572" y="75"/>
                  </a:lnTo>
                  <a:lnTo>
                    <a:pt x="577" y="74"/>
                  </a:lnTo>
                  <a:lnTo>
                    <a:pt x="578" y="70"/>
                  </a:lnTo>
                  <a:lnTo>
                    <a:pt x="580" y="67"/>
                  </a:lnTo>
                  <a:lnTo>
                    <a:pt x="583" y="66"/>
                  </a:lnTo>
                  <a:lnTo>
                    <a:pt x="587" y="65"/>
                  </a:lnTo>
                  <a:lnTo>
                    <a:pt x="594" y="64"/>
                  </a:lnTo>
                  <a:lnTo>
                    <a:pt x="601" y="63"/>
                  </a:lnTo>
                  <a:lnTo>
                    <a:pt x="610" y="63"/>
                  </a:lnTo>
                  <a:lnTo>
                    <a:pt x="617" y="61"/>
                  </a:lnTo>
                  <a:lnTo>
                    <a:pt x="621" y="60"/>
                  </a:lnTo>
                  <a:lnTo>
                    <a:pt x="623" y="59"/>
                  </a:lnTo>
                  <a:lnTo>
                    <a:pt x="626" y="56"/>
                  </a:lnTo>
                  <a:lnTo>
                    <a:pt x="628" y="53"/>
                  </a:lnTo>
                  <a:lnTo>
                    <a:pt x="626" y="41"/>
                  </a:lnTo>
                  <a:lnTo>
                    <a:pt x="623" y="27"/>
                  </a:lnTo>
                  <a:lnTo>
                    <a:pt x="626" y="21"/>
                  </a:lnTo>
                  <a:lnTo>
                    <a:pt x="629" y="15"/>
                  </a:lnTo>
                  <a:lnTo>
                    <a:pt x="631" y="9"/>
                  </a:lnTo>
                  <a:lnTo>
                    <a:pt x="631" y="3"/>
                  </a:lnTo>
                  <a:lnTo>
                    <a:pt x="637" y="4"/>
                  </a:lnTo>
                  <a:lnTo>
                    <a:pt x="640" y="5"/>
                  </a:lnTo>
                  <a:lnTo>
                    <a:pt x="645" y="6"/>
                  </a:lnTo>
                  <a:lnTo>
                    <a:pt x="651" y="9"/>
                  </a:lnTo>
                  <a:lnTo>
                    <a:pt x="656" y="10"/>
                  </a:lnTo>
                  <a:lnTo>
                    <a:pt x="660" y="12"/>
                  </a:lnTo>
                  <a:lnTo>
                    <a:pt x="665" y="15"/>
                  </a:lnTo>
                  <a:lnTo>
                    <a:pt x="667" y="17"/>
                  </a:lnTo>
                  <a:lnTo>
                    <a:pt x="671" y="20"/>
                  </a:lnTo>
                  <a:lnTo>
                    <a:pt x="673" y="22"/>
                  </a:lnTo>
                  <a:lnTo>
                    <a:pt x="676" y="27"/>
                  </a:lnTo>
                  <a:lnTo>
                    <a:pt x="680" y="31"/>
                  </a:lnTo>
                  <a:lnTo>
                    <a:pt x="687" y="31"/>
                  </a:lnTo>
                  <a:lnTo>
                    <a:pt x="695" y="31"/>
                  </a:lnTo>
                  <a:lnTo>
                    <a:pt x="704" y="27"/>
                  </a:lnTo>
                  <a:lnTo>
                    <a:pt x="717" y="22"/>
                  </a:lnTo>
                  <a:lnTo>
                    <a:pt x="724" y="21"/>
                  </a:lnTo>
                  <a:lnTo>
                    <a:pt x="731" y="20"/>
                  </a:lnTo>
                  <a:lnTo>
                    <a:pt x="736" y="21"/>
                  </a:lnTo>
                  <a:lnTo>
                    <a:pt x="738" y="23"/>
                  </a:lnTo>
                  <a:lnTo>
                    <a:pt x="749" y="33"/>
                  </a:lnTo>
                  <a:lnTo>
                    <a:pt x="760" y="42"/>
                  </a:lnTo>
                  <a:lnTo>
                    <a:pt x="764" y="45"/>
                  </a:lnTo>
                  <a:lnTo>
                    <a:pt x="768" y="50"/>
                  </a:lnTo>
                  <a:lnTo>
                    <a:pt x="770" y="55"/>
                  </a:lnTo>
                  <a:lnTo>
                    <a:pt x="771" y="61"/>
                  </a:lnTo>
                  <a:lnTo>
                    <a:pt x="779" y="71"/>
                  </a:lnTo>
                  <a:lnTo>
                    <a:pt x="785" y="80"/>
                  </a:lnTo>
                  <a:lnTo>
                    <a:pt x="790" y="85"/>
                  </a:lnTo>
                  <a:lnTo>
                    <a:pt x="795" y="90"/>
                  </a:lnTo>
                  <a:lnTo>
                    <a:pt x="798" y="92"/>
                  </a:lnTo>
                  <a:lnTo>
                    <a:pt x="802" y="93"/>
                  </a:lnTo>
                  <a:lnTo>
                    <a:pt x="806" y="94"/>
                  </a:lnTo>
                  <a:lnTo>
                    <a:pt x="810" y="96"/>
                  </a:lnTo>
                  <a:lnTo>
                    <a:pt x="822" y="96"/>
                  </a:lnTo>
                  <a:lnTo>
                    <a:pt x="831" y="96"/>
                  </a:lnTo>
                  <a:lnTo>
                    <a:pt x="837" y="99"/>
                  </a:lnTo>
                  <a:lnTo>
                    <a:pt x="844" y="102"/>
                  </a:lnTo>
                  <a:lnTo>
                    <a:pt x="850" y="103"/>
                  </a:lnTo>
                  <a:lnTo>
                    <a:pt x="858" y="104"/>
                  </a:lnTo>
                  <a:lnTo>
                    <a:pt x="866" y="104"/>
                  </a:lnTo>
                  <a:lnTo>
                    <a:pt x="872" y="105"/>
                  </a:lnTo>
                  <a:lnTo>
                    <a:pt x="879" y="108"/>
                  </a:lnTo>
                  <a:lnTo>
                    <a:pt x="886" y="112"/>
                  </a:lnTo>
                  <a:lnTo>
                    <a:pt x="890" y="113"/>
                  </a:lnTo>
                  <a:lnTo>
                    <a:pt x="895" y="113"/>
                  </a:lnTo>
                  <a:lnTo>
                    <a:pt x="900" y="110"/>
                  </a:lnTo>
                  <a:lnTo>
                    <a:pt x="904" y="109"/>
                  </a:lnTo>
                  <a:lnTo>
                    <a:pt x="912" y="103"/>
                  </a:lnTo>
                  <a:lnTo>
                    <a:pt x="918" y="99"/>
                  </a:lnTo>
                  <a:lnTo>
                    <a:pt x="922" y="98"/>
                  </a:lnTo>
                  <a:lnTo>
                    <a:pt x="926" y="97"/>
                  </a:lnTo>
                  <a:lnTo>
                    <a:pt x="929" y="96"/>
                  </a:lnTo>
                  <a:lnTo>
                    <a:pt x="934" y="94"/>
                  </a:lnTo>
                  <a:lnTo>
                    <a:pt x="944" y="94"/>
                  </a:lnTo>
                  <a:lnTo>
                    <a:pt x="954" y="94"/>
                  </a:lnTo>
                  <a:lnTo>
                    <a:pt x="956" y="97"/>
                  </a:lnTo>
                  <a:lnTo>
                    <a:pt x="959" y="99"/>
                  </a:lnTo>
                  <a:lnTo>
                    <a:pt x="961" y="102"/>
                  </a:lnTo>
                  <a:lnTo>
                    <a:pt x="962" y="104"/>
                  </a:lnTo>
                  <a:lnTo>
                    <a:pt x="966" y="109"/>
                  </a:lnTo>
                  <a:lnTo>
                    <a:pt x="968" y="113"/>
                  </a:lnTo>
                  <a:lnTo>
                    <a:pt x="970" y="116"/>
                  </a:lnTo>
                  <a:lnTo>
                    <a:pt x="971" y="120"/>
                  </a:lnTo>
                  <a:lnTo>
                    <a:pt x="973" y="124"/>
                  </a:lnTo>
                  <a:lnTo>
                    <a:pt x="974" y="130"/>
                  </a:lnTo>
                  <a:lnTo>
                    <a:pt x="976" y="132"/>
                  </a:lnTo>
                  <a:lnTo>
                    <a:pt x="979" y="136"/>
                  </a:lnTo>
                  <a:lnTo>
                    <a:pt x="984" y="140"/>
                  </a:lnTo>
                  <a:lnTo>
                    <a:pt x="989" y="143"/>
                  </a:lnTo>
                  <a:lnTo>
                    <a:pt x="1001" y="148"/>
                  </a:lnTo>
                  <a:lnTo>
                    <a:pt x="1010" y="151"/>
                  </a:lnTo>
                  <a:lnTo>
                    <a:pt x="1014" y="151"/>
                  </a:lnTo>
                  <a:lnTo>
                    <a:pt x="1019" y="151"/>
                  </a:lnTo>
                  <a:lnTo>
                    <a:pt x="1021" y="151"/>
                  </a:lnTo>
                  <a:lnTo>
                    <a:pt x="1023" y="152"/>
                  </a:lnTo>
                  <a:lnTo>
                    <a:pt x="1025" y="152"/>
                  </a:lnTo>
                  <a:lnTo>
                    <a:pt x="1032" y="146"/>
                  </a:lnTo>
                  <a:lnTo>
                    <a:pt x="1038" y="137"/>
                  </a:lnTo>
                  <a:lnTo>
                    <a:pt x="1041" y="135"/>
                  </a:lnTo>
                  <a:lnTo>
                    <a:pt x="1042" y="130"/>
                  </a:lnTo>
                  <a:lnTo>
                    <a:pt x="1044" y="125"/>
                  </a:lnTo>
                  <a:lnTo>
                    <a:pt x="1049" y="121"/>
                  </a:lnTo>
                  <a:lnTo>
                    <a:pt x="1053" y="121"/>
                  </a:lnTo>
                  <a:lnTo>
                    <a:pt x="1058" y="121"/>
                  </a:lnTo>
                  <a:lnTo>
                    <a:pt x="1059" y="121"/>
                  </a:lnTo>
                  <a:lnTo>
                    <a:pt x="1063" y="124"/>
                  </a:lnTo>
                  <a:lnTo>
                    <a:pt x="1066" y="125"/>
                  </a:lnTo>
                  <a:lnTo>
                    <a:pt x="1067" y="126"/>
                  </a:lnTo>
                  <a:lnTo>
                    <a:pt x="1074" y="127"/>
                  </a:lnTo>
                  <a:lnTo>
                    <a:pt x="1080" y="129"/>
                  </a:lnTo>
                  <a:lnTo>
                    <a:pt x="1085" y="130"/>
                  </a:lnTo>
                  <a:lnTo>
                    <a:pt x="1088" y="130"/>
                  </a:lnTo>
                  <a:lnTo>
                    <a:pt x="1091" y="130"/>
                  </a:lnTo>
                  <a:lnTo>
                    <a:pt x="1093" y="131"/>
                  </a:lnTo>
                  <a:lnTo>
                    <a:pt x="1098" y="135"/>
                  </a:lnTo>
                  <a:lnTo>
                    <a:pt x="1101" y="138"/>
                  </a:lnTo>
                  <a:lnTo>
                    <a:pt x="1102" y="145"/>
                  </a:lnTo>
                  <a:lnTo>
                    <a:pt x="1102" y="151"/>
                  </a:lnTo>
                  <a:lnTo>
                    <a:pt x="1105" y="158"/>
                  </a:lnTo>
                  <a:lnTo>
                    <a:pt x="1110" y="165"/>
                  </a:lnTo>
                  <a:lnTo>
                    <a:pt x="1113" y="169"/>
                  </a:lnTo>
                  <a:lnTo>
                    <a:pt x="1116" y="172"/>
                  </a:lnTo>
                  <a:lnTo>
                    <a:pt x="1118" y="173"/>
                  </a:lnTo>
                  <a:lnTo>
                    <a:pt x="1119" y="174"/>
                  </a:lnTo>
                  <a:lnTo>
                    <a:pt x="1123" y="179"/>
                  </a:lnTo>
                  <a:lnTo>
                    <a:pt x="1129" y="185"/>
                  </a:lnTo>
                  <a:lnTo>
                    <a:pt x="1135" y="191"/>
                  </a:lnTo>
                  <a:lnTo>
                    <a:pt x="1141" y="194"/>
                  </a:lnTo>
                  <a:lnTo>
                    <a:pt x="1147" y="198"/>
                  </a:lnTo>
                  <a:lnTo>
                    <a:pt x="1153" y="202"/>
                  </a:lnTo>
                  <a:lnTo>
                    <a:pt x="1157" y="203"/>
                  </a:lnTo>
                  <a:lnTo>
                    <a:pt x="1158" y="207"/>
                  </a:lnTo>
                  <a:lnTo>
                    <a:pt x="1161" y="211"/>
                  </a:lnTo>
                  <a:lnTo>
                    <a:pt x="1162" y="216"/>
                  </a:lnTo>
                  <a:lnTo>
                    <a:pt x="1163" y="222"/>
                  </a:lnTo>
                  <a:lnTo>
                    <a:pt x="1165" y="228"/>
                  </a:lnTo>
                  <a:lnTo>
                    <a:pt x="1168" y="233"/>
                  </a:lnTo>
                  <a:lnTo>
                    <a:pt x="1170" y="238"/>
                  </a:lnTo>
                  <a:lnTo>
                    <a:pt x="1172" y="241"/>
                  </a:lnTo>
                  <a:lnTo>
                    <a:pt x="1172" y="245"/>
                  </a:lnTo>
                  <a:lnTo>
                    <a:pt x="1172" y="247"/>
                  </a:lnTo>
                  <a:lnTo>
                    <a:pt x="1170" y="250"/>
                  </a:lnTo>
                  <a:lnTo>
                    <a:pt x="1169" y="256"/>
                  </a:lnTo>
                  <a:lnTo>
                    <a:pt x="1168" y="262"/>
                  </a:lnTo>
                  <a:lnTo>
                    <a:pt x="1168" y="267"/>
                  </a:lnTo>
                  <a:lnTo>
                    <a:pt x="1170" y="273"/>
                  </a:lnTo>
                  <a:lnTo>
                    <a:pt x="1172" y="278"/>
                  </a:lnTo>
                  <a:lnTo>
                    <a:pt x="1174" y="282"/>
                  </a:lnTo>
                  <a:lnTo>
                    <a:pt x="1178" y="285"/>
                  </a:lnTo>
                  <a:lnTo>
                    <a:pt x="1184" y="289"/>
                  </a:lnTo>
                  <a:lnTo>
                    <a:pt x="1187" y="294"/>
                  </a:lnTo>
                  <a:lnTo>
                    <a:pt x="1191" y="298"/>
                  </a:lnTo>
                  <a:lnTo>
                    <a:pt x="1197" y="302"/>
                  </a:lnTo>
                  <a:lnTo>
                    <a:pt x="1206" y="307"/>
                  </a:lnTo>
                  <a:lnTo>
                    <a:pt x="1207" y="307"/>
                  </a:lnTo>
                  <a:lnTo>
                    <a:pt x="1209" y="309"/>
                  </a:lnTo>
                  <a:lnTo>
                    <a:pt x="1214" y="310"/>
                  </a:lnTo>
                  <a:lnTo>
                    <a:pt x="1219" y="312"/>
                  </a:lnTo>
                  <a:lnTo>
                    <a:pt x="1233" y="312"/>
                  </a:lnTo>
                  <a:lnTo>
                    <a:pt x="1244" y="315"/>
                  </a:lnTo>
                  <a:lnTo>
                    <a:pt x="1247" y="312"/>
                  </a:lnTo>
                  <a:lnTo>
                    <a:pt x="1254" y="307"/>
                  </a:lnTo>
                  <a:lnTo>
                    <a:pt x="1258" y="301"/>
                  </a:lnTo>
                  <a:lnTo>
                    <a:pt x="1261" y="296"/>
                  </a:lnTo>
                  <a:lnTo>
                    <a:pt x="1266" y="299"/>
                  </a:lnTo>
                  <a:lnTo>
                    <a:pt x="1271" y="301"/>
                  </a:lnTo>
                  <a:lnTo>
                    <a:pt x="1276" y="305"/>
                  </a:lnTo>
                  <a:lnTo>
                    <a:pt x="1278" y="310"/>
                  </a:lnTo>
                  <a:lnTo>
                    <a:pt x="1279" y="314"/>
                  </a:lnTo>
                  <a:lnTo>
                    <a:pt x="1282" y="316"/>
                  </a:lnTo>
                  <a:lnTo>
                    <a:pt x="1285" y="317"/>
                  </a:lnTo>
                  <a:lnTo>
                    <a:pt x="1290" y="318"/>
                  </a:lnTo>
                  <a:lnTo>
                    <a:pt x="1299" y="318"/>
                  </a:lnTo>
                  <a:lnTo>
                    <a:pt x="1309" y="318"/>
                  </a:lnTo>
                  <a:lnTo>
                    <a:pt x="1317" y="318"/>
                  </a:lnTo>
                  <a:lnTo>
                    <a:pt x="1326" y="318"/>
                  </a:lnTo>
                  <a:lnTo>
                    <a:pt x="1333" y="320"/>
                  </a:lnTo>
                  <a:lnTo>
                    <a:pt x="1339" y="323"/>
                  </a:lnTo>
                  <a:lnTo>
                    <a:pt x="1345" y="327"/>
                  </a:lnTo>
                  <a:lnTo>
                    <a:pt x="1351" y="331"/>
                  </a:lnTo>
                  <a:lnTo>
                    <a:pt x="1367" y="334"/>
                  </a:lnTo>
                  <a:lnTo>
                    <a:pt x="1382" y="337"/>
                  </a:lnTo>
                  <a:lnTo>
                    <a:pt x="1398" y="338"/>
                  </a:lnTo>
                  <a:lnTo>
                    <a:pt x="1414" y="339"/>
                  </a:lnTo>
                  <a:lnTo>
                    <a:pt x="1427" y="338"/>
                  </a:lnTo>
                  <a:lnTo>
                    <a:pt x="1441" y="336"/>
                  </a:lnTo>
                  <a:lnTo>
                    <a:pt x="1448" y="336"/>
                  </a:lnTo>
                  <a:lnTo>
                    <a:pt x="1454" y="333"/>
                  </a:lnTo>
                  <a:lnTo>
                    <a:pt x="1459" y="331"/>
                  </a:lnTo>
                  <a:lnTo>
                    <a:pt x="1464" y="327"/>
                  </a:lnTo>
                  <a:lnTo>
                    <a:pt x="1468" y="323"/>
                  </a:lnTo>
                  <a:lnTo>
                    <a:pt x="1475" y="320"/>
                  </a:lnTo>
                  <a:lnTo>
                    <a:pt x="1482" y="316"/>
                  </a:lnTo>
                  <a:lnTo>
                    <a:pt x="1490" y="315"/>
                  </a:lnTo>
                  <a:lnTo>
                    <a:pt x="1500" y="314"/>
                  </a:lnTo>
                  <a:lnTo>
                    <a:pt x="1511" y="314"/>
                  </a:lnTo>
                  <a:lnTo>
                    <a:pt x="1526" y="321"/>
                  </a:lnTo>
                  <a:lnTo>
                    <a:pt x="1545" y="331"/>
                  </a:lnTo>
                  <a:lnTo>
                    <a:pt x="1553" y="333"/>
                  </a:lnTo>
                  <a:lnTo>
                    <a:pt x="1563" y="337"/>
                  </a:lnTo>
                  <a:lnTo>
                    <a:pt x="1570" y="343"/>
                  </a:lnTo>
                  <a:lnTo>
                    <a:pt x="1578" y="349"/>
                  </a:lnTo>
                  <a:lnTo>
                    <a:pt x="1595" y="349"/>
                  </a:lnTo>
                  <a:lnTo>
                    <a:pt x="1611" y="349"/>
                  </a:lnTo>
                  <a:lnTo>
                    <a:pt x="1619" y="351"/>
                  </a:lnTo>
                  <a:lnTo>
                    <a:pt x="1628" y="356"/>
                  </a:lnTo>
                  <a:lnTo>
                    <a:pt x="1641" y="358"/>
                  </a:lnTo>
                  <a:lnTo>
                    <a:pt x="1656" y="359"/>
                  </a:lnTo>
                  <a:lnTo>
                    <a:pt x="1667" y="360"/>
                  </a:lnTo>
                  <a:lnTo>
                    <a:pt x="1677" y="360"/>
                  </a:lnTo>
                  <a:lnTo>
                    <a:pt x="1684" y="358"/>
                  </a:lnTo>
                  <a:lnTo>
                    <a:pt x="1689" y="354"/>
                  </a:lnTo>
                  <a:lnTo>
                    <a:pt x="1699" y="350"/>
                  </a:lnTo>
                  <a:lnTo>
                    <a:pt x="1708" y="344"/>
                  </a:lnTo>
                  <a:lnTo>
                    <a:pt x="1711" y="342"/>
                  </a:lnTo>
                  <a:lnTo>
                    <a:pt x="1715" y="339"/>
                  </a:lnTo>
                  <a:lnTo>
                    <a:pt x="1719" y="333"/>
                  </a:lnTo>
                  <a:lnTo>
                    <a:pt x="1722" y="329"/>
                  </a:lnTo>
                  <a:lnTo>
                    <a:pt x="1727" y="329"/>
                  </a:lnTo>
                  <a:lnTo>
                    <a:pt x="1733" y="329"/>
                  </a:lnTo>
                  <a:lnTo>
                    <a:pt x="1739" y="331"/>
                  </a:lnTo>
                  <a:lnTo>
                    <a:pt x="1748" y="334"/>
                  </a:lnTo>
                  <a:lnTo>
                    <a:pt x="1754" y="339"/>
                  </a:lnTo>
                  <a:lnTo>
                    <a:pt x="1759" y="344"/>
                  </a:lnTo>
                  <a:lnTo>
                    <a:pt x="1764" y="350"/>
                  </a:lnTo>
                  <a:lnTo>
                    <a:pt x="1770" y="356"/>
                  </a:lnTo>
                  <a:lnTo>
                    <a:pt x="1777" y="362"/>
                  </a:lnTo>
                  <a:lnTo>
                    <a:pt x="1785" y="366"/>
                  </a:lnTo>
                  <a:lnTo>
                    <a:pt x="1790" y="369"/>
                  </a:lnTo>
                  <a:lnTo>
                    <a:pt x="1797" y="369"/>
                  </a:lnTo>
                  <a:lnTo>
                    <a:pt x="1804" y="369"/>
                  </a:lnTo>
                  <a:lnTo>
                    <a:pt x="1813" y="367"/>
                  </a:lnTo>
                  <a:lnTo>
                    <a:pt x="1819" y="365"/>
                  </a:lnTo>
                  <a:lnTo>
                    <a:pt x="1826" y="362"/>
                  </a:lnTo>
                  <a:lnTo>
                    <a:pt x="1831" y="360"/>
                  </a:lnTo>
                  <a:lnTo>
                    <a:pt x="1834" y="356"/>
                  </a:lnTo>
                  <a:lnTo>
                    <a:pt x="1837" y="348"/>
                  </a:lnTo>
                  <a:lnTo>
                    <a:pt x="1841" y="340"/>
                  </a:lnTo>
                  <a:lnTo>
                    <a:pt x="1841" y="337"/>
                  </a:lnTo>
                  <a:lnTo>
                    <a:pt x="1843" y="334"/>
                  </a:lnTo>
                  <a:lnTo>
                    <a:pt x="1846" y="332"/>
                  </a:lnTo>
                  <a:lnTo>
                    <a:pt x="1848" y="328"/>
                  </a:lnTo>
                  <a:lnTo>
                    <a:pt x="1853" y="325"/>
                  </a:lnTo>
                  <a:lnTo>
                    <a:pt x="1856" y="322"/>
                  </a:lnTo>
                  <a:lnTo>
                    <a:pt x="1859" y="317"/>
                  </a:lnTo>
                  <a:lnTo>
                    <a:pt x="1862" y="314"/>
                  </a:lnTo>
                  <a:lnTo>
                    <a:pt x="1862" y="310"/>
                  </a:lnTo>
                  <a:lnTo>
                    <a:pt x="1862" y="306"/>
                  </a:lnTo>
                  <a:lnTo>
                    <a:pt x="1861" y="300"/>
                  </a:lnTo>
                  <a:lnTo>
                    <a:pt x="1862" y="293"/>
                  </a:lnTo>
                  <a:lnTo>
                    <a:pt x="1864" y="288"/>
                  </a:lnTo>
                  <a:lnTo>
                    <a:pt x="1868" y="283"/>
                  </a:lnTo>
                  <a:lnTo>
                    <a:pt x="1873" y="280"/>
                  </a:lnTo>
                  <a:lnTo>
                    <a:pt x="1878" y="278"/>
                  </a:lnTo>
                  <a:lnTo>
                    <a:pt x="1883" y="274"/>
                  </a:lnTo>
                  <a:lnTo>
                    <a:pt x="1886" y="272"/>
                  </a:lnTo>
                  <a:lnTo>
                    <a:pt x="1889" y="267"/>
                  </a:lnTo>
                  <a:lnTo>
                    <a:pt x="1890" y="262"/>
                  </a:lnTo>
                  <a:lnTo>
                    <a:pt x="1890" y="251"/>
                  </a:lnTo>
                  <a:lnTo>
                    <a:pt x="1892" y="241"/>
                  </a:lnTo>
                  <a:lnTo>
                    <a:pt x="1892" y="239"/>
                  </a:lnTo>
                  <a:lnTo>
                    <a:pt x="1891" y="238"/>
                  </a:lnTo>
                  <a:lnTo>
                    <a:pt x="1890" y="238"/>
                  </a:lnTo>
                  <a:lnTo>
                    <a:pt x="1887" y="238"/>
                  </a:lnTo>
                  <a:lnTo>
                    <a:pt x="1883" y="238"/>
                  </a:lnTo>
                  <a:lnTo>
                    <a:pt x="1880" y="236"/>
                  </a:lnTo>
                  <a:lnTo>
                    <a:pt x="1883" y="230"/>
                  </a:lnTo>
                  <a:lnTo>
                    <a:pt x="1886" y="224"/>
                  </a:lnTo>
                  <a:lnTo>
                    <a:pt x="1891" y="223"/>
                  </a:lnTo>
                  <a:lnTo>
                    <a:pt x="1896" y="222"/>
                  </a:lnTo>
                  <a:lnTo>
                    <a:pt x="1898" y="219"/>
                  </a:lnTo>
                  <a:lnTo>
                    <a:pt x="1901" y="217"/>
                  </a:lnTo>
                  <a:lnTo>
                    <a:pt x="1902" y="209"/>
                  </a:lnTo>
                  <a:lnTo>
                    <a:pt x="1901" y="202"/>
                  </a:lnTo>
                  <a:lnTo>
                    <a:pt x="1898" y="195"/>
                  </a:lnTo>
                  <a:lnTo>
                    <a:pt x="1897" y="189"/>
                  </a:lnTo>
                  <a:lnTo>
                    <a:pt x="1897" y="186"/>
                  </a:lnTo>
                  <a:lnTo>
                    <a:pt x="1897" y="184"/>
                  </a:lnTo>
                  <a:lnTo>
                    <a:pt x="1897" y="181"/>
                  </a:lnTo>
                  <a:lnTo>
                    <a:pt x="1900" y="181"/>
                  </a:lnTo>
                  <a:lnTo>
                    <a:pt x="1908" y="180"/>
                  </a:lnTo>
                  <a:lnTo>
                    <a:pt x="1917" y="180"/>
                  </a:lnTo>
                  <a:lnTo>
                    <a:pt x="1921" y="183"/>
                  </a:lnTo>
                  <a:lnTo>
                    <a:pt x="1924" y="185"/>
                  </a:lnTo>
                  <a:lnTo>
                    <a:pt x="1934" y="187"/>
                  </a:lnTo>
                  <a:lnTo>
                    <a:pt x="1946" y="186"/>
                  </a:lnTo>
                  <a:lnTo>
                    <a:pt x="1952" y="186"/>
                  </a:lnTo>
                  <a:lnTo>
                    <a:pt x="1958" y="186"/>
                  </a:lnTo>
                  <a:lnTo>
                    <a:pt x="1963" y="186"/>
                  </a:lnTo>
                  <a:lnTo>
                    <a:pt x="1966" y="189"/>
                  </a:lnTo>
                  <a:lnTo>
                    <a:pt x="1966" y="184"/>
                  </a:lnTo>
                  <a:lnTo>
                    <a:pt x="1968" y="181"/>
                  </a:lnTo>
                  <a:lnTo>
                    <a:pt x="1983" y="181"/>
                  </a:lnTo>
                  <a:lnTo>
                    <a:pt x="1999" y="181"/>
                  </a:lnTo>
                  <a:lnTo>
                    <a:pt x="2014" y="183"/>
                  </a:lnTo>
                  <a:lnTo>
                    <a:pt x="2029" y="183"/>
                  </a:lnTo>
                  <a:lnTo>
                    <a:pt x="2033" y="187"/>
                  </a:lnTo>
                  <a:lnTo>
                    <a:pt x="2036" y="194"/>
                  </a:lnTo>
                  <a:lnTo>
                    <a:pt x="2038" y="200"/>
                  </a:lnTo>
                  <a:lnTo>
                    <a:pt x="2038" y="206"/>
                  </a:lnTo>
                  <a:lnTo>
                    <a:pt x="2042" y="214"/>
                  </a:lnTo>
                  <a:lnTo>
                    <a:pt x="2044" y="224"/>
                  </a:lnTo>
                  <a:lnTo>
                    <a:pt x="2049" y="235"/>
                  </a:lnTo>
                  <a:lnTo>
                    <a:pt x="2055" y="246"/>
                  </a:lnTo>
                  <a:lnTo>
                    <a:pt x="2064" y="257"/>
                  </a:lnTo>
                  <a:lnTo>
                    <a:pt x="2073" y="266"/>
                  </a:lnTo>
                  <a:lnTo>
                    <a:pt x="2081" y="265"/>
                  </a:lnTo>
                  <a:lnTo>
                    <a:pt x="2091" y="265"/>
                  </a:lnTo>
                  <a:lnTo>
                    <a:pt x="2098" y="269"/>
                  </a:lnTo>
                  <a:lnTo>
                    <a:pt x="2103" y="276"/>
                  </a:lnTo>
                  <a:lnTo>
                    <a:pt x="2108" y="276"/>
                  </a:lnTo>
                  <a:lnTo>
                    <a:pt x="2114" y="276"/>
                  </a:lnTo>
                  <a:lnTo>
                    <a:pt x="2118" y="278"/>
                  </a:lnTo>
                  <a:lnTo>
                    <a:pt x="2121" y="279"/>
                  </a:lnTo>
                  <a:lnTo>
                    <a:pt x="2140" y="279"/>
                  </a:lnTo>
                  <a:lnTo>
                    <a:pt x="2157" y="279"/>
                  </a:lnTo>
                  <a:lnTo>
                    <a:pt x="2163" y="277"/>
                  </a:lnTo>
                  <a:lnTo>
                    <a:pt x="2168" y="272"/>
                  </a:lnTo>
                  <a:lnTo>
                    <a:pt x="2175" y="267"/>
                  </a:lnTo>
                  <a:lnTo>
                    <a:pt x="2181" y="262"/>
                  </a:lnTo>
                  <a:lnTo>
                    <a:pt x="2186" y="258"/>
                  </a:lnTo>
                  <a:lnTo>
                    <a:pt x="2193" y="256"/>
                  </a:lnTo>
                  <a:lnTo>
                    <a:pt x="2197" y="256"/>
                  </a:lnTo>
                  <a:lnTo>
                    <a:pt x="2202" y="256"/>
                  </a:lnTo>
                  <a:lnTo>
                    <a:pt x="2206" y="256"/>
                  </a:lnTo>
                  <a:lnTo>
                    <a:pt x="2209" y="256"/>
                  </a:lnTo>
                  <a:lnTo>
                    <a:pt x="2214" y="258"/>
                  </a:lnTo>
                  <a:lnTo>
                    <a:pt x="2219" y="262"/>
                  </a:lnTo>
                  <a:lnTo>
                    <a:pt x="2225" y="265"/>
                  </a:lnTo>
                  <a:lnTo>
                    <a:pt x="2230" y="267"/>
                  </a:lnTo>
                  <a:lnTo>
                    <a:pt x="2235" y="273"/>
                  </a:lnTo>
                  <a:lnTo>
                    <a:pt x="2240" y="280"/>
                  </a:lnTo>
                  <a:lnTo>
                    <a:pt x="2246" y="287"/>
                  </a:lnTo>
                  <a:lnTo>
                    <a:pt x="2253" y="290"/>
                  </a:lnTo>
                  <a:lnTo>
                    <a:pt x="2266" y="295"/>
                  </a:lnTo>
                  <a:lnTo>
                    <a:pt x="2277" y="302"/>
                  </a:lnTo>
                  <a:lnTo>
                    <a:pt x="2288" y="307"/>
                  </a:lnTo>
                  <a:lnTo>
                    <a:pt x="2301" y="312"/>
                  </a:lnTo>
                  <a:lnTo>
                    <a:pt x="2308" y="314"/>
                  </a:lnTo>
                  <a:lnTo>
                    <a:pt x="2315" y="314"/>
                  </a:lnTo>
                  <a:lnTo>
                    <a:pt x="2322" y="314"/>
                  </a:lnTo>
                  <a:lnTo>
                    <a:pt x="2328" y="312"/>
                  </a:lnTo>
                  <a:lnTo>
                    <a:pt x="2340" y="309"/>
                  </a:lnTo>
                  <a:lnTo>
                    <a:pt x="2353" y="302"/>
                  </a:lnTo>
                  <a:lnTo>
                    <a:pt x="2356" y="304"/>
                  </a:lnTo>
                  <a:lnTo>
                    <a:pt x="2360" y="305"/>
                  </a:lnTo>
                  <a:lnTo>
                    <a:pt x="2364" y="307"/>
                  </a:lnTo>
                  <a:lnTo>
                    <a:pt x="2367" y="311"/>
                  </a:lnTo>
                  <a:lnTo>
                    <a:pt x="2372" y="317"/>
                  </a:lnTo>
                  <a:lnTo>
                    <a:pt x="2376" y="325"/>
                  </a:lnTo>
                  <a:lnTo>
                    <a:pt x="2381" y="331"/>
                  </a:lnTo>
                  <a:lnTo>
                    <a:pt x="2387" y="337"/>
                  </a:lnTo>
                  <a:lnTo>
                    <a:pt x="2390" y="339"/>
                  </a:lnTo>
                  <a:lnTo>
                    <a:pt x="2394" y="342"/>
                  </a:lnTo>
                  <a:lnTo>
                    <a:pt x="2398" y="343"/>
                  </a:lnTo>
                  <a:lnTo>
                    <a:pt x="2404" y="343"/>
                  </a:lnTo>
                  <a:lnTo>
                    <a:pt x="2416" y="343"/>
                  </a:lnTo>
                  <a:lnTo>
                    <a:pt x="2433" y="344"/>
                  </a:lnTo>
                  <a:lnTo>
                    <a:pt x="2443" y="344"/>
                  </a:lnTo>
                  <a:lnTo>
                    <a:pt x="2450" y="343"/>
                  </a:lnTo>
                  <a:lnTo>
                    <a:pt x="2457" y="342"/>
                  </a:lnTo>
                  <a:lnTo>
                    <a:pt x="2460" y="340"/>
                  </a:lnTo>
                  <a:lnTo>
                    <a:pt x="2474" y="337"/>
                  </a:lnTo>
                  <a:lnTo>
                    <a:pt x="2488" y="336"/>
                  </a:lnTo>
                  <a:lnTo>
                    <a:pt x="2499" y="336"/>
                  </a:lnTo>
                  <a:lnTo>
                    <a:pt x="2510" y="337"/>
                  </a:lnTo>
                  <a:lnTo>
                    <a:pt x="2515" y="338"/>
                  </a:lnTo>
                  <a:lnTo>
                    <a:pt x="2520" y="339"/>
                  </a:lnTo>
                  <a:lnTo>
                    <a:pt x="2525" y="342"/>
                  </a:lnTo>
                  <a:lnTo>
                    <a:pt x="2529" y="344"/>
                  </a:lnTo>
                  <a:lnTo>
                    <a:pt x="2531" y="347"/>
                  </a:lnTo>
                  <a:lnTo>
                    <a:pt x="2535" y="350"/>
                  </a:lnTo>
                  <a:lnTo>
                    <a:pt x="2539" y="353"/>
                  </a:lnTo>
                  <a:lnTo>
                    <a:pt x="2542" y="353"/>
                  </a:lnTo>
                  <a:lnTo>
                    <a:pt x="2547" y="348"/>
                  </a:lnTo>
                  <a:lnTo>
                    <a:pt x="2552" y="342"/>
                  </a:lnTo>
                  <a:lnTo>
                    <a:pt x="2554" y="340"/>
                  </a:lnTo>
                  <a:lnTo>
                    <a:pt x="2558" y="340"/>
                  </a:lnTo>
                  <a:lnTo>
                    <a:pt x="2559" y="340"/>
                  </a:lnTo>
                  <a:lnTo>
                    <a:pt x="2561" y="340"/>
                  </a:lnTo>
                  <a:lnTo>
                    <a:pt x="2562" y="340"/>
                  </a:lnTo>
                  <a:lnTo>
                    <a:pt x="2563" y="340"/>
                  </a:lnTo>
                  <a:lnTo>
                    <a:pt x="2565" y="340"/>
                  </a:lnTo>
                  <a:lnTo>
                    <a:pt x="2567" y="340"/>
                  </a:lnTo>
                  <a:lnTo>
                    <a:pt x="2568" y="340"/>
                  </a:lnTo>
                  <a:lnTo>
                    <a:pt x="2569" y="342"/>
                  </a:lnTo>
                  <a:lnTo>
                    <a:pt x="2569" y="343"/>
                  </a:lnTo>
                  <a:lnTo>
                    <a:pt x="2570" y="343"/>
                  </a:lnTo>
                  <a:lnTo>
                    <a:pt x="2570" y="344"/>
                  </a:lnTo>
                  <a:lnTo>
                    <a:pt x="2572" y="344"/>
                  </a:lnTo>
                  <a:lnTo>
                    <a:pt x="2573" y="345"/>
                  </a:lnTo>
                  <a:lnTo>
                    <a:pt x="2573" y="347"/>
                  </a:lnTo>
                  <a:lnTo>
                    <a:pt x="2574" y="347"/>
                  </a:lnTo>
                  <a:lnTo>
                    <a:pt x="2575" y="348"/>
                  </a:lnTo>
                  <a:lnTo>
                    <a:pt x="2575" y="349"/>
                  </a:lnTo>
                  <a:lnTo>
                    <a:pt x="2576" y="350"/>
                  </a:lnTo>
                  <a:lnTo>
                    <a:pt x="2578" y="351"/>
                  </a:lnTo>
                  <a:lnTo>
                    <a:pt x="2578" y="353"/>
                  </a:lnTo>
                  <a:lnTo>
                    <a:pt x="2578" y="355"/>
                  </a:lnTo>
                  <a:lnTo>
                    <a:pt x="2578" y="358"/>
                  </a:lnTo>
                  <a:lnTo>
                    <a:pt x="2578" y="359"/>
                  </a:lnTo>
                  <a:lnTo>
                    <a:pt x="2578" y="360"/>
                  </a:lnTo>
                  <a:lnTo>
                    <a:pt x="2578" y="361"/>
                  </a:lnTo>
                  <a:lnTo>
                    <a:pt x="2576" y="362"/>
                  </a:lnTo>
                  <a:lnTo>
                    <a:pt x="2576" y="365"/>
                  </a:lnTo>
                  <a:lnTo>
                    <a:pt x="2578" y="365"/>
                  </a:lnTo>
                  <a:lnTo>
                    <a:pt x="2578" y="366"/>
                  </a:lnTo>
                  <a:lnTo>
                    <a:pt x="2578" y="367"/>
                  </a:lnTo>
                  <a:lnTo>
                    <a:pt x="2578" y="369"/>
                  </a:lnTo>
                  <a:lnTo>
                    <a:pt x="2579" y="370"/>
                  </a:lnTo>
                  <a:lnTo>
                    <a:pt x="2578" y="377"/>
                  </a:lnTo>
                  <a:lnTo>
                    <a:pt x="2578" y="384"/>
                  </a:lnTo>
                  <a:lnTo>
                    <a:pt x="2578" y="392"/>
                  </a:lnTo>
                  <a:lnTo>
                    <a:pt x="2580" y="398"/>
                  </a:lnTo>
                  <a:lnTo>
                    <a:pt x="2583" y="407"/>
                  </a:lnTo>
                  <a:lnTo>
                    <a:pt x="2585" y="415"/>
                  </a:lnTo>
                  <a:lnTo>
                    <a:pt x="2586" y="419"/>
                  </a:lnTo>
                  <a:lnTo>
                    <a:pt x="2589" y="421"/>
                  </a:lnTo>
                  <a:lnTo>
                    <a:pt x="2592" y="424"/>
                  </a:lnTo>
                  <a:lnTo>
                    <a:pt x="2599" y="425"/>
                  </a:lnTo>
                  <a:lnTo>
                    <a:pt x="2608" y="429"/>
                  </a:lnTo>
                  <a:lnTo>
                    <a:pt x="2618" y="432"/>
                  </a:lnTo>
                  <a:lnTo>
                    <a:pt x="2627" y="443"/>
                  </a:lnTo>
                  <a:lnTo>
                    <a:pt x="2635" y="455"/>
                  </a:lnTo>
                  <a:lnTo>
                    <a:pt x="2639" y="460"/>
                  </a:lnTo>
                  <a:lnTo>
                    <a:pt x="2641" y="465"/>
                  </a:lnTo>
                  <a:lnTo>
                    <a:pt x="2645" y="470"/>
                  </a:lnTo>
                  <a:lnTo>
                    <a:pt x="2647" y="475"/>
                  </a:lnTo>
                  <a:lnTo>
                    <a:pt x="2650" y="487"/>
                  </a:lnTo>
                  <a:lnTo>
                    <a:pt x="2651" y="500"/>
                  </a:lnTo>
                  <a:lnTo>
                    <a:pt x="2651" y="504"/>
                  </a:lnTo>
                  <a:lnTo>
                    <a:pt x="2651" y="509"/>
                  </a:lnTo>
                  <a:lnTo>
                    <a:pt x="2654" y="518"/>
                  </a:lnTo>
                  <a:lnTo>
                    <a:pt x="2657" y="528"/>
                  </a:lnTo>
                  <a:lnTo>
                    <a:pt x="2655" y="536"/>
                  </a:lnTo>
                  <a:lnTo>
                    <a:pt x="2652" y="545"/>
                  </a:lnTo>
                  <a:lnTo>
                    <a:pt x="2654" y="550"/>
                  </a:lnTo>
                  <a:lnTo>
                    <a:pt x="2657" y="556"/>
                  </a:lnTo>
                  <a:lnTo>
                    <a:pt x="2661" y="561"/>
                  </a:lnTo>
                  <a:lnTo>
                    <a:pt x="2666" y="564"/>
                  </a:lnTo>
                  <a:lnTo>
                    <a:pt x="2671" y="568"/>
                  </a:lnTo>
                  <a:lnTo>
                    <a:pt x="2676" y="573"/>
                  </a:lnTo>
                  <a:lnTo>
                    <a:pt x="2677" y="575"/>
                  </a:lnTo>
                  <a:lnTo>
                    <a:pt x="2679" y="579"/>
                  </a:lnTo>
                  <a:lnTo>
                    <a:pt x="2679" y="583"/>
                  </a:lnTo>
                  <a:lnTo>
                    <a:pt x="2679" y="586"/>
                  </a:lnTo>
                  <a:lnTo>
                    <a:pt x="2681" y="588"/>
                  </a:lnTo>
                  <a:lnTo>
                    <a:pt x="2683" y="589"/>
                  </a:lnTo>
                  <a:lnTo>
                    <a:pt x="2685" y="593"/>
                  </a:lnTo>
                  <a:lnTo>
                    <a:pt x="2688" y="595"/>
                  </a:lnTo>
                  <a:lnTo>
                    <a:pt x="2694" y="597"/>
                  </a:lnTo>
                  <a:lnTo>
                    <a:pt x="2701" y="600"/>
                  </a:lnTo>
                  <a:lnTo>
                    <a:pt x="2706" y="602"/>
                  </a:lnTo>
                  <a:lnTo>
                    <a:pt x="2710" y="605"/>
                  </a:lnTo>
                  <a:lnTo>
                    <a:pt x="2729" y="622"/>
                  </a:lnTo>
                  <a:lnTo>
                    <a:pt x="2747" y="635"/>
                  </a:lnTo>
                  <a:lnTo>
                    <a:pt x="2756" y="642"/>
                  </a:lnTo>
                  <a:lnTo>
                    <a:pt x="2766" y="645"/>
                  </a:lnTo>
                  <a:lnTo>
                    <a:pt x="2778" y="648"/>
                  </a:lnTo>
                  <a:lnTo>
                    <a:pt x="2793" y="649"/>
                  </a:lnTo>
                  <a:lnTo>
                    <a:pt x="2802" y="648"/>
                  </a:lnTo>
                  <a:lnTo>
                    <a:pt x="2809" y="646"/>
                  </a:lnTo>
                  <a:lnTo>
                    <a:pt x="2814" y="645"/>
                  </a:lnTo>
                  <a:lnTo>
                    <a:pt x="2816" y="643"/>
                  </a:lnTo>
                  <a:lnTo>
                    <a:pt x="2819" y="640"/>
                  </a:lnTo>
                  <a:lnTo>
                    <a:pt x="2820" y="638"/>
                  </a:lnTo>
                  <a:lnTo>
                    <a:pt x="2822" y="634"/>
                  </a:lnTo>
                  <a:lnTo>
                    <a:pt x="2826" y="633"/>
                  </a:lnTo>
                  <a:lnTo>
                    <a:pt x="2831" y="630"/>
                  </a:lnTo>
                  <a:lnTo>
                    <a:pt x="2837" y="630"/>
                  </a:lnTo>
                  <a:lnTo>
                    <a:pt x="2846" y="630"/>
                  </a:lnTo>
                  <a:lnTo>
                    <a:pt x="2856" y="632"/>
                  </a:lnTo>
                  <a:lnTo>
                    <a:pt x="2865" y="632"/>
                  </a:lnTo>
                  <a:lnTo>
                    <a:pt x="2874" y="632"/>
                  </a:lnTo>
                  <a:lnTo>
                    <a:pt x="2887" y="633"/>
                  </a:lnTo>
                  <a:lnTo>
                    <a:pt x="2901" y="633"/>
                  </a:lnTo>
                  <a:lnTo>
                    <a:pt x="2914" y="634"/>
                  </a:lnTo>
                  <a:lnTo>
                    <a:pt x="2928" y="634"/>
                  </a:lnTo>
                  <a:lnTo>
                    <a:pt x="2939" y="635"/>
                  </a:lnTo>
                  <a:lnTo>
                    <a:pt x="2950" y="639"/>
                  </a:lnTo>
                  <a:lnTo>
                    <a:pt x="2962" y="643"/>
                  </a:lnTo>
                  <a:lnTo>
                    <a:pt x="2974" y="645"/>
                  </a:lnTo>
                  <a:lnTo>
                    <a:pt x="2980" y="644"/>
                  </a:lnTo>
                  <a:lnTo>
                    <a:pt x="2986" y="642"/>
                  </a:lnTo>
                  <a:lnTo>
                    <a:pt x="2990" y="638"/>
                  </a:lnTo>
                  <a:lnTo>
                    <a:pt x="2994" y="634"/>
                  </a:lnTo>
                  <a:lnTo>
                    <a:pt x="2997" y="630"/>
                  </a:lnTo>
                  <a:lnTo>
                    <a:pt x="3000" y="627"/>
                  </a:lnTo>
                  <a:lnTo>
                    <a:pt x="3002" y="624"/>
                  </a:lnTo>
                  <a:lnTo>
                    <a:pt x="3006" y="623"/>
                  </a:lnTo>
                  <a:lnTo>
                    <a:pt x="3017" y="623"/>
                  </a:lnTo>
                  <a:lnTo>
                    <a:pt x="3033" y="623"/>
                  </a:lnTo>
                  <a:lnTo>
                    <a:pt x="3040" y="623"/>
                  </a:lnTo>
                  <a:lnTo>
                    <a:pt x="3048" y="622"/>
                  </a:lnTo>
                  <a:lnTo>
                    <a:pt x="3054" y="621"/>
                  </a:lnTo>
                  <a:lnTo>
                    <a:pt x="3057" y="619"/>
                  </a:lnTo>
                  <a:lnTo>
                    <a:pt x="3062" y="615"/>
                  </a:lnTo>
                  <a:lnTo>
                    <a:pt x="3070" y="612"/>
                  </a:lnTo>
                  <a:lnTo>
                    <a:pt x="3077" y="612"/>
                  </a:lnTo>
                  <a:lnTo>
                    <a:pt x="3083" y="615"/>
                  </a:lnTo>
                  <a:lnTo>
                    <a:pt x="3090" y="619"/>
                  </a:lnTo>
                  <a:lnTo>
                    <a:pt x="3095" y="626"/>
                  </a:lnTo>
                  <a:lnTo>
                    <a:pt x="3098" y="628"/>
                  </a:lnTo>
                  <a:lnTo>
                    <a:pt x="3102" y="630"/>
                  </a:lnTo>
                  <a:lnTo>
                    <a:pt x="3105" y="632"/>
                  </a:lnTo>
                  <a:lnTo>
                    <a:pt x="3111" y="632"/>
                  </a:lnTo>
                  <a:lnTo>
                    <a:pt x="3126" y="632"/>
                  </a:lnTo>
                  <a:lnTo>
                    <a:pt x="3139" y="633"/>
                  </a:lnTo>
                  <a:lnTo>
                    <a:pt x="3146" y="634"/>
                  </a:lnTo>
                  <a:lnTo>
                    <a:pt x="3150" y="635"/>
                  </a:lnTo>
                  <a:lnTo>
                    <a:pt x="3157" y="639"/>
                  </a:lnTo>
                  <a:lnTo>
                    <a:pt x="3163" y="645"/>
                  </a:lnTo>
                  <a:lnTo>
                    <a:pt x="3175" y="645"/>
                  </a:lnTo>
                  <a:lnTo>
                    <a:pt x="3186" y="646"/>
                  </a:lnTo>
                  <a:lnTo>
                    <a:pt x="3192" y="649"/>
                  </a:lnTo>
                  <a:lnTo>
                    <a:pt x="3199" y="651"/>
                  </a:lnTo>
                  <a:lnTo>
                    <a:pt x="3203" y="655"/>
                  </a:lnTo>
                  <a:lnTo>
                    <a:pt x="3206" y="659"/>
                  </a:lnTo>
                  <a:lnTo>
                    <a:pt x="3208" y="662"/>
                  </a:lnTo>
                  <a:lnTo>
                    <a:pt x="3210" y="666"/>
                  </a:lnTo>
                  <a:lnTo>
                    <a:pt x="3210" y="667"/>
                  </a:lnTo>
                  <a:lnTo>
                    <a:pt x="3210" y="668"/>
                  </a:lnTo>
                  <a:lnTo>
                    <a:pt x="3212" y="671"/>
                  </a:lnTo>
                  <a:lnTo>
                    <a:pt x="3214" y="673"/>
                  </a:lnTo>
                  <a:lnTo>
                    <a:pt x="3214" y="675"/>
                  </a:lnTo>
                  <a:lnTo>
                    <a:pt x="3215" y="677"/>
                  </a:lnTo>
                  <a:lnTo>
                    <a:pt x="3217" y="678"/>
                  </a:lnTo>
                  <a:lnTo>
                    <a:pt x="3219" y="683"/>
                  </a:lnTo>
                  <a:lnTo>
                    <a:pt x="3220" y="688"/>
                  </a:lnTo>
                  <a:lnTo>
                    <a:pt x="3219" y="694"/>
                  </a:lnTo>
                  <a:lnTo>
                    <a:pt x="3219" y="701"/>
                  </a:lnTo>
                  <a:lnTo>
                    <a:pt x="3217" y="711"/>
                  </a:lnTo>
                  <a:lnTo>
                    <a:pt x="3214" y="720"/>
                  </a:lnTo>
                  <a:lnTo>
                    <a:pt x="3212" y="722"/>
                  </a:lnTo>
                  <a:lnTo>
                    <a:pt x="3209" y="724"/>
                  </a:lnTo>
                  <a:lnTo>
                    <a:pt x="3208" y="727"/>
                  </a:lnTo>
                  <a:lnTo>
                    <a:pt x="3207" y="730"/>
                  </a:lnTo>
                  <a:lnTo>
                    <a:pt x="3207" y="733"/>
                  </a:lnTo>
                  <a:lnTo>
                    <a:pt x="3207" y="737"/>
                  </a:lnTo>
                  <a:lnTo>
                    <a:pt x="3208" y="742"/>
                  </a:lnTo>
                  <a:lnTo>
                    <a:pt x="3208" y="746"/>
                  </a:lnTo>
                  <a:lnTo>
                    <a:pt x="3208" y="749"/>
                  </a:lnTo>
                  <a:lnTo>
                    <a:pt x="3207" y="753"/>
                  </a:lnTo>
                  <a:lnTo>
                    <a:pt x="3203" y="763"/>
                  </a:lnTo>
                  <a:lnTo>
                    <a:pt x="3199" y="771"/>
                  </a:lnTo>
                  <a:lnTo>
                    <a:pt x="3201" y="782"/>
                  </a:lnTo>
                  <a:lnTo>
                    <a:pt x="3203" y="793"/>
                  </a:lnTo>
                  <a:lnTo>
                    <a:pt x="3203" y="799"/>
                  </a:lnTo>
                  <a:lnTo>
                    <a:pt x="3202" y="804"/>
                  </a:lnTo>
                  <a:lnTo>
                    <a:pt x="3201" y="807"/>
                  </a:lnTo>
                  <a:lnTo>
                    <a:pt x="3199" y="809"/>
                  </a:lnTo>
                  <a:lnTo>
                    <a:pt x="3197" y="815"/>
                  </a:lnTo>
                  <a:lnTo>
                    <a:pt x="3195" y="821"/>
                  </a:lnTo>
                  <a:lnTo>
                    <a:pt x="3192" y="824"/>
                  </a:lnTo>
                  <a:lnTo>
                    <a:pt x="3191" y="825"/>
                  </a:lnTo>
                  <a:lnTo>
                    <a:pt x="3191" y="826"/>
                  </a:lnTo>
                  <a:lnTo>
                    <a:pt x="3190" y="830"/>
                  </a:lnTo>
                  <a:lnTo>
                    <a:pt x="3186" y="836"/>
                  </a:lnTo>
                  <a:lnTo>
                    <a:pt x="3182" y="843"/>
                  </a:lnTo>
                  <a:lnTo>
                    <a:pt x="3181" y="850"/>
                  </a:lnTo>
                  <a:lnTo>
                    <a:pt x="3181" y="856"/>
                  </a:lnTo>
                  <a:lnTo>
                    <a:pt x="3181" y="867"/>
                  </a:lnTo>
                  <a:lnTo>
                    <a:pt x="3182" y="877"/>
                  </a:lnTo>
                  <a:lnTo>
                    <a:pt x="3184" y="886"/>
                  </a:lnTo>
                  <a:lnTo>
                    <a:pt x="3185" y="896"/>
                  </a:lnTo>
                  <a:lnTo>
                    <a:pt x="3185" y="906"/>
                  </a:lnTo>
                  <a:lnTo>
                    <a:pt x="3187" y="916"/>
                  </a:lnTo>
                  <a:lnTo>
                    <a:pt x="3191" y="919"/>
                  </a:lnTo>
                  <a:lnTo>
                    <a:pt x="3193" y="919"/>
                  </a:lnTo>
                  <a:lnTo>
                    <a:pt x="3195" y="919"/>
                  </a:lnTo>
                  <a:lnTo>
                    <a:pt x="3195" y="918"/>
                  </a:lnTo>
                  <a:lnTo>
                    <a:pt x="3196" y="918"/>
                  </a:lnTo>
                  <a:lnTo>
                    <a:pt x="3197" y="917"/>
                  </a:lnTo>
                  <a:lnTo>
                    <a:pt x="3199" y="916"/>
                  </a:lnTo>
                  <a:lnTo>
                    <a:pt x="3201" y="916"/>
                  </a:lnTo>
                  <a:lnTo>
                    <a:pt x="3202" y="916"/>
                  </a:lnTo>
                  <a:lnTo>
                    <a:pt x="3202" y="914"/>
                  </a:lnTo>
                  <a:lnTo>
                    <a:pt x="3203" y="914"/>
                  </a:lnTo>
                  <a:lnTo>
                    <a:pt x="3204" y="917"/>
                  </a:lnTo>
                  <a:lnTo>
                    <a:pt x="3206" y="919"/>
                  </a:lnTo>
                  <a:lnTo>
                    <a:pt x="3206" y="921"/>
                  </a:lnTo>
                  <a:lnTo>
                    <a:pt x="3206" y="922"/>
                  </a:lnTo>
                  <a:lnTo>
                    <a:pt x="3206" y="923"/>
                  </a:lnTo>
                  <a:lnTo>
                    <a:pt x="3207" y="924"/>
                  </a:lnTo>
                  <a:lnTo>
                    <a:pt x="3207" y="925"/>
                  </a:lnTo>
                  <a:lnTo>
                    <a:pt x="3208" y="927"/>
                  </a:lnTo>
                  <a:lnTo>
                    <a:pt x="3208" y="929"/>
                  </a:lnTo>
                  <a:lnTo>
                    <a:pt x="3208" y="930"/>
                  </a:lnTo>
                  <a:lnTo>
                    <a:pt x="3208" y="932"/>
                  </a:lnTo>
                  <a:lnTo>
                    <a:pt x="3208" y="933"/>
                  </a:lnTo>
                  <a:lnTo>
                    <a:pt x="3208" y="935"/>
                  </a:lnTo>
                  <a:lnTo>
                    <a:pt x="3209" y="939"/>
                  </a:lnTo>
                  <a:lnTo>
                    <a:pt x="3210" y="943"/>
                  </a:lnTo>
                  <a:lnTo>
                    <a:pt x="3213" y="945"/>
                  </a:lnTo>
                  <a:lnTo>
                    <a:pt x="3217" y="946"/>
                  </a:lnTo>
                  <a:lnTo>
                    <a:pt x="3221" y="946"/>
                  </a:lnTo>
                  <a:lnTo>
                    <a:pt x="3226" y="947"/>
                  </a:lnTo>
                  <a:lnTo>
                    <a:pt x="3231" y="947"/>
                  </a:lnTo>
                  <a:lnTo>
                    <a:pt x="3235" y="947"/>
                  </a:lnTo>
                  <a:lnTo>
                    <a:pt x="3240" y="950"/>
                  </a:lnTo>
                  <a:lnTo>
                    <a:pt x="3246" y="955"/>
                  </a:lnTo>
                  <a:lnTo>
                    <a:pt x="3251" y="960"/>
                  </a:lnTo>
                  <a:lnTo>
                    <a:pt x="3252" y="965"/>
                  </a:lnTo>
                  <a:lnTo>
                    <a:pt x="3257" y="972"/>
                  </a:lnTo>
                  <a:lnTo>
                    <a:pt x="3261" y="979"/>
                  </a:lnTo>
                  <a:lnTo>
                    <a:pt x="3263" y="985"/>
                  </a:lnTo>
                  <a:lnTo>
                    <a:pt x="3267" y="992"/>
                  </a:lnTo>
                  <a:lnTo>
                    <a:pt x="3268" y="995"/>
                  </a:lnTo>
                  <a:lnTo>
                    <a:pt x="3269" y="998"/>
                  </a:lnTo>
                  <a:lnTo>
                    <a:pt x="3269" y="1000"/>
                  </a:lnTo>
                  <a:lnTo>
                    <a:pt x="3268" y="1003"/>
                  </a:lnTo>
                  <a:lnTo>
                    <a:pt x="3264" y="1005"/>
                  </a:lnTo>
                  <a:lnTo>
                    <a:pt x="3259" y="1007"/>
                  </a:lnTo>
                  <a:lnTo>
                    <a:pt x="3254" y="1009"/>
                  </a:lnTo>
                  <a:lnTo>
                    <a:pt x="3250" y="1009"/>
                  </a:lnTo>
                  <a:lnTo>
                    <a:pt x="3240" y="1007"/>
                  </a:lnTo>
                  <a:lnTo>
                    <a:pt x="3230" y="1006"/>
                  </a:lnTo>
                  <a:lnTo>
                    <a:pt x="3219" y="1003"/>
                  </a:lnTo>
                  <a:lnTo>
                    <a:pt x="3208" y="1001"/>
                  </a:lnTo>
                  <a:lnTo>
                    <a:pt x="3197" y="1001"/>
                  </a:lnTo>
                  <a:lnTo>
                    <a:pt x="3188" y="1000"/>
                  </a:lnTo>
                  <a:lnTo>
                    <a:pt x="3185" y="999"/>
                  </a:lnTo>
                  <a:lnTo>
                    <a:pt x="3181" y="998"/>
                  </a:lnTo>
                  <a:lnTo>
                    <a:pt x="3177" y="996"/>
                  </a:lnTo>
                  <a:lnTo>
                    <a:pt x="3176" y="993"/>
                  </a:lnTo>
                  <a:lnTo>
                    <a:pt x="3180" y="989"/>
                  </a:lnTo>
                  <a:lnTo>
                    <a:pt x="3186" y="987"/>
                  </a:lnTo>
                  <a:lnTo>
                    <a:pt x="3190" y="985"/>
                  </a:lnTo>
                  <a:lnTo>
                    <a:pt x="3191" y="982"/>
                  </a:lnTo>
                  <a:lnTo>
                    <a:pt x="3191" y="977"/>
                  </a:lnTo>
                  <a:lnTo>
                    <a:pt x="3191" y="972"/>
                  </a:lnTo>
                  <a:lnTo>
                    <a:pt x="3187" y="968"/>
                  </a:lnTo>
                  <a:lnTo>
                    <a:pt x="3182" y="965"/>
                  </a:lnTo>
                  <a:lnTo>
                    <a:pt x="3170" y="963"/>
                  </a:lnTo>
                  <a:lnTo>
                    <a:pt x="3158" y="963"/>
                  </a:lnTo>
                  <a:lnTo>
                    <a:pt x="3154" y="963"/>
                  </a:lnTo>
                  <a:lnTo>
                    <a:pt x="3152" y="963"/>
                  </a:lnTo>
                  <a:lnTo>
                    <a:pt x="3146" y="963"/>
                  </a:lnTo>
                  <a:lnTo>
                    <a:pt x="3141" y="962"/>
                  </a:lnTo>
                  <a:lnTo>
                    <a:pt x="3135" y="962"/>
                  </a:lnTo>
                  <a:lnTo>
                    <a:pt x="3130" y="962"/>
                  </a:lnTo>
                  <a:lnTo>
                    <a:pt x="3119" y="962"/>
                  </a:lnTo>
                  <a:lnTo>
                    <a:pt x="3109" y="961"/>
                  </a:lnTo>
                  <a:lnTo>
                    <a:pt x="3099" y="961"/>
                  </a:lnTo>
                  <a:lnTo>
                    <a:pt x="3088" y="961"/>
                  </a:lnTo>
                  <a:lnTo>
                    <a:pt x="3086" y="961"/>
                  </a:lnTo>
                  <a:lnTo>
                    <a:pt x="3083" y="961"/>
                  </a:lnTo>
                  <a:lnTo>
                    <a:pt x="3078" y="959"/>
                  </a:lnTo>
                  <a:lnTo>
                    <a:pt x="3075" y="955"/>
                  </a:lnTo>
                  <a:lnTo>
                    <a:pt x="3070" y="952"/>
                  </a:lnTo>
                  <a:lnTo>
                    <a:pt x="3066" y="950"/>
                  </a:lnTo>
                  <a:lnTo>
                    <a:pt x="3059" y="951"/>
                  </a:lnTo>
                  <a:lnTo>
                    <a:pt x="3053" y="954"/>
                  </a:lnTo>
                  <a:lnTo>
                    <a:pt x="3049" y="954"/>
                  </a:lnTo>
                  <a:lnTo>
                    <a:pt x="3045" y="954"/>
                  </a:lnTo>
                  <a:lnTo>
                    <a:pt x="3045" y="951"/>
                  </a:lnTo>
                  <a:lnTo>
                    <a:pt x="3048" y="947"/>
                  </a:lnTo>
                  <a:lnTo>
                    <a:pt x="3051" y="945"/>
                  </a:lnTo>
                  <a:lnTo>
                    <a:pt x="3053" y="943"/>
                  </a:lnTo>
                  <a:lnTo>
                    <a:pt x="3055" y="941"/>
                  </a:lnTo>
                  <a:lnTo>
                    <a:pt x="3056" y="940"/>
                  </a:lnTo>
                  <a:lnTo>
                    <a:pt x="3054" y="938"/>
                  </a:lnTo>
                  <a:lnTo>
                    <a:pt x="3050" y="935"/>
                  </a:lnTo>
                  <a:lnTo>
                    <a:pt x="3044" y="935"/>
                  </a:lnTo>
                  <a:lnTo>
                    <a:pt x="3040" y="934"/>
                  </a:lnTo>
                  <a:lnTo>
                    <a:pt x="3037" y="934"/>
                  </a:lnTo>
                  <a:lnTo>
                    <a:pt x="3035" y="934"/>
                  </a:lnTo>
                  <a:lnTo>
                    <a:pt x="3032" y="936"/>
                  </a:lnTo>
                  <a:lnTo>
                    <a:pt x="3028" y="939"/>
                  </a:lnTo>
                  <a:lnTo>
                    <a:pt x="3023" y="939"/>
                  </a:lnTo>
                  <a:lnTo>
                    <a:pt x="3020" y="938"/>
                  </a:lnTo>
                  <a:lnTo>
                    <a:pt x="3015" y="938"/>
                  </a:lnTo>
                  <a:lnTo>
                    <a:pt x="3007" y="936"/>
                  </a:lnTo>
                  <a:lnTo>
                    <a:pt x="3000" y="933"/>
                  </a:lnTo>
                  <a:lnTo>
                    <a:pt x="2997" y="929"/>
                  </a:lnTo>
                  <a:lnTo>
                    <a:pt x="2995" y="927"/>
                  </a:lnTo>
                  <a:lnTo>
                    <a:pt x="2993" y="923"/>
                  </a:lnTo>
                  <a:lnTo>
                    <a:pt x="2991" y="919"/>
                  </a:lnTo>
                  <a:lnTo>
                    <a:pt x="2989" y="916"/>
                  </a:lnTo>
                  <a:lnTo>
                    <a:pt x="2986" y="913"/>
                  </a:lnTo>
                  <a:lnTo>
                    <a:pt x="2983" y="912"/>
                  </a:lnTo>
                  <a:lnTo>
                    <a:pt x="2980" y="912"/>
                  </a:lnTo>
                  <a:lnTo>
                    <a:pt x="2979" y="914"/>
                  </a:lnTo>
                  <a:lnTo>
                    <a:pt x="2978" y="916"/>
                  </a:lnTo>
                  <a:lnTo>
                    <a:pt x="2977" y="917"/>
                  </a:lnTo>
                  <a:lnTo>
                    <a:pt x="2975" y="919"/>
                  </a:lnTo>
                  <a:lnTo>
                    <a:pt x="2974" y="921"/>
                  </a:lnTo>
                  <a:lnTo>
                    <a:pt x="2971" y="921"/>
                  </a:lnTo>
                  <a:lnTo>
                    <a:pt x="2968" y="921"/>
                  </a:lnTo>
                  <a:lnTo>
                    <a:pt x="2967" y="919"/>
                  </a:lnTo>
                  <a:lnTo>
                    <a:pt x="2966" y="919"/>
                  </a:lnTo>
                  <a:lnTo>
                    <a:pt x="2964" y="917"/>
                  </a:lnTo>
                  <a:lnTo>
                    <a:pt x="2963" y="914"/>
                  </a:lnTo>
                  <a:lnTo>
                    <a:pt x="2962" y="912"/>
                  </a:lnTo>
                  <a:lnTo>
                    <a:pt x="2960" y="912"/>
                  </a:lnTo>
                  <a:lnTo>
                    <a:pt x="2958" y="910"/>
                  </a:lnTo>
                  <a:lnTo>
                    <a:pt x="2957" y="907"/>
                  </a:lnTo>
                  <a:lnTo>
                    <a:pt x="2953" y="905"/>
                  </a:lnTo>
                  <a:lnTo>
                    <a:pt x="2951" y="901"/>
                  </a:lnTo>
                  <a:lnTo>
                    <a:pt x="2950" y="907"/>
                  </a:lnTo>
                  <a:lnTo>
                    <a:pt x="2947" y="912"/>
                  </a:lnTo>
                  <a:lnTo>
                    <a:pt x="2940" y="913"/>
                  </a:lnTo>
                  <a:lnTo>
                    <a:pt x="2930" y="913"/>
                  </a:lnTo>
                  <a:lnTo>
                    <a:pt x="2927" y="912"/>
                  </a:lnTo>
                  <a:lnTo>
                    <a:pt x="2924" y="911"/>
                  </a:lnTo>
                  <a:lnTo>
                    <a:pt x="2922" y="907"/>
                  </a:lnTo>
                  <a:lnTo>
                    <a:pt x="2919" y="905"/>
                  </a:lnTo>
                  <a:lnTo>
                    <a:pt x="2919" y="903"/>
                  </a:lnTo>
                  <a:lnTo>
                    <a:pt x="2918" y="902"/>
                  </a:lnTo>
                  <a:lnTo>
                    <a:pt x="2914" y="900"/>
                  </a:lnTo>
                  <a:lnTo>
                    <a:pt x="2912" y="897"/>
                  </a:lnTo>
                  <a:lnTo>
                    <a:pt x="2911" y="897"/>
                  </a:lnTo>
                  <a:lnTo>
                    <a:pt x="2909" y="896"/>
                  </a:lnTo>
                  <a:lnTo>
                    <a:pt x="2904" y="894"/>
                  </a:lnTo>
                  <a:lnTo>
                    <a:pt x="2898" y="891"/>
                  </a:lnTo>
                  <a:lnTo>
                    <a:pt x="2895" y="891"/>
                  </a:lnTo>
                  <a:lnTo>
                    <a:pt x="2891" y="890"/>
                  </a:lnTo>
                  <a:lnTo>
                    <a:pt x="2889" y="890"/>
                  </a:lnTo>
                  <a:lnTo>
                    <a:pt x="2886" y="890"/>
                  </a:lnTo>
                  <a:lnTo>
                    <a:pt x="2885" y="890"/>
                  </a:lnTo>
                  <a:lnTo>
                    <a:pt x="2882" y="889"/>
                  </a:lnTo>
                  <a:lnTo>
                    <a:pt x="2875" y="884"/>
                  </a:lnTo>
                  <a:lnTo>
                    <a:pt x="2870" y="881"/>
                  </a:lnTo>
                  <a:lnTo>
                    <a:pt x="2867" y="878"/>
                  </a:lnTo>
                  <a:lnTo>
                    <a:pt x="2863" y="874"/>
                  </a:lnTo>
                  <a:lnTo>
                    <a:pt x="2859" y="872"/>
                  </a:lnTo>
                  <a:lnTo>
                    <a:pt x="2853" y="870"/>
                  </a:lnTo>
                  <a:lnTo>
                    <a:pt x="2849" y="872"/>
                  </a:lnTo>
                  <a:lnTo>
                    <a:pt x="2846" y="873"/>
                  </a:lnTo>
                  <a:lnTo>
                    <a:pt x="2845" y="873"/>
                  </a:lnTo>
                  <a:lnTo>
                    <a:pt x="2843" y="873"/>
                  </a:lnTo>
                  <a:lnTo>
                    <a:pt x="2843" y="872"/>
                  </a:lnTo>
                  <a:lnTo>
                    <a:pt x="2842" y="869"/>
                  </a:lnTo>
                  <a:lnTo>
                    <a:pt x="2842" y="863"/>
                  </a:lnTo>
                  <a:lnTo>
                    <a:pt x="2838" y="858"/>
                  </a:lnTo>
                  <a:lnTo>
                    <a:pt x="2833" y="853"/>
                  </a:lnTo>
                  <a:lnTo>
                    <a:pt x="2829" y="851"/>
                  </a:lnTo>
                  <a:lnTo>
                    <a:pt x="2816" y="846"/>
                  </a:lnTo>
                  <a:lnTo>
                    <a:pt x="2804" y="841"/>
                  </a:lnTo>
                  <a:lnTo>
                    <a:pt x="2789" y="841"/>
                  </a:lnTo>
                  <a:lnTo>
                    <a:pt x="2774" y="840"/>
                  </a:lnTo>
                  <a:lnTo>
                    <a:pt x="2758" y="839"/>
                  </a:lnTo>
                  <a:lnTo>
                    <a:pt x="2742" y="839"/>
                  </a:lnTo>
                  <a:lnTo>
                    <a:pt x="2731" y="842"/>
                  </a:lnTo>
                  <a:lnTo>
                    <a:pt x="2723" y="846"/>
                  </a:lnTo>
                  <a:lnTo>
                    <a:pt x="2716" y="848"/>
                  </a:lnTo>
                  <a:lnTo>
                    <a:pt x="2709" y="851"/>
                  </a:lnTo>
                  <a:lnTo>
                    <a:pt x="2705" y="853"/>
                  </a:lnTo>
                  <a:lnTo>
                    <a:pt x="2704" y="858"/>
                  </a:lnTo>
                  <a:lnTo>
                    <a:pt x="2701" y="861"/>
                  </a:lnTo>
                  <a:lnTo>
                    <a:pt x="2700" y="863"/>
                  </a:lnTo>
                  <a:lnTo>
                    <a:pt x="2698" y="867"/>
                  </a:lnTo>
                  <a:lnTo>
                    <a:pt x="2696" y="872"/>
                  </a:lnTo>
                  <a:lnTo>
                    <a:pt x="2695" y="874"/>
                  </a:lnTo>
                  <a:lnTo>
                    <a:pt x="2694" y="877"/>
                  </a:lnTo>
                  <a:lnTo>
                    <a:pt x="2693" y="879"/>
                  </a:lnTo>
                  <a:lnTo>
                    <a:pt x="2690" y="880"/>
                  </a:lnTo>
                  <a:lnTo>
                    <a:pt x="2684" y="885"/>
                  </a:lnTo>
                  <a:lnTo>
                    <a:pt x="2679" y="889"/>
                  </a:lnTo>
                  <a:lnTo>
                    <a:pt x="2673" y="891"/>
                  </a:lnTo>
                  <a:lnTo>
                    <a:pt x="2666" y="892"/>
                  </a:lnTo>
                  <a:lnTo>
                    <a:pt x="2660" y="892"/>
                  </a:lnTo>
                  <a:lnTo>
                    <a:pt x="2654" y="892"/>
                  </a:lnTo>
                  <a:lnTo>
                    <a:pt x="2646" y="891"/>
                  </a:lnTo>
                  <a:lnTo>
                    <a:pt x="2639" y="889"/>
                  </a:lnTo>
                  <a:lnTo>
                    <a:pt x="2632" y="889"/>
                  </a:lnTo>
                  <a:lnTo>
                    <a:pt x="2623" y="890"/>
                  </a:lnTo>
                  <a:lnTo>
                    <a:pt x="2621" y="894"/>
                  </a:lnTo>
                  <a:lnTo>
                    <a:pt x="2617" y="895"/>
                  </a:lnTo>
                  <a:lnTo>
                    <a:pt x="2612" y="897"/>
                  </a:lnTo>
                  <a:lnTo>
                    <a:pt x="2606" y="897"/>
                  </a:lnTo>
                  <a:lnTo>
                    <a:pt x="2594" y="897"/>
                  </a:lnTo>
                  <a:lnTo>
                    <a:pt x="2581" y="896"/>
                  </a:lnTo>
                  <a:lnTo>
                    <a:pt x="2574" y="891"/>
                  </a:lnTo>
                  <a:lnTo>
                    <a:pt x="2565" y="888"/>
                  </a:lnTo>
                  <a:lnTo>
                    <a:pt x="2554" y="888"/>
                  </a:lnTo>
                  <a:lnTo>
                    <a:pt x="2543" y="886"/>
                  </a:lnTo>
                  <a:lnTo>
                    <a:pt x="2532" y="886"/>
                  </a:lnTo>
                  <a:lnTo>
                    <a:pt x="2523" y="885"/>
                  </a:lnTo>
                  <a:lnTo>
                    <a:pt x="2519" y="883"/>
                  </a:lnTo>
                  <a:lnTo>
                    <a:pt x="2515" y="881"/>
                  </a:lnTo>
                  <a:lnTo>
                    <a:pt x="2513" y="880"/>
                  </a:lnTo>
                  <a:lnTo>
                    <a:pt x="2510" y="880"/>
                  </a:lnTo>
                  <a:lnTo>
                    <a:pt x="2504" y="878"/>
                  </a:lnTo>
                  <a:lnTo>
                    <a:pt x="2499" y="875"/>
                  </a:lnTo>
                  <a:lnTo>
                    <a:pt x="2493" y="872"/>
                  </a:lnTo>
                  <a:lnTo>
                    <a:pt x="2490" y="869"/>
                  </a:lnTo>
                  <a:lnTo>
                    <a:pt x="2485" y="864"/>
                  </a:lnTo>
                  <a:lnTo>
                    <a:pt x="2482" y="861"/>
                  </a:lnTo>
                  <a:lnTo>
                    <a:pt x="2481" y="861"/>
                  </a:lnTo>
                  <a:lnTo>
                    <a:pt x="2481" y="859"/>
                  </a:lnTo>
                  <a:lnTo>
                    <a:pt x="2479" y="858"/>
                  </a:lnTo>
                  <a:lnTo>
                    <a:pt x="2476" y="858"/>
                  </a:lnTo>
                  <a:lnTo>
                    <a:pt x="2474" y="858"/>
                  </a:lnTo>
                  <a:lnTo>
                    <a:pt x="2472" y="859"/>
                  </a:lnTo>
                  <a:lnTo>
                    <a:pt x="2469" y="862"/>
                  </a:lnTo>
                  <a:lnTo>
                    <a:pt x="2465" y="863"/>
                  </a:lnTo>
                  <a:lnTo>
                    <a:pt x="2460" y="864"/>
                  </a:lnTo>
                  <a:lnTo>
                    <a:pt x="2455" y="864"/>
                  </a:lnTo>
                  <a:lnTo>
                    <a:pt x="2452" y="864"/>
                  </a:lnTo>
                  <a:lnTo>
                    <a:pt x="2447" y="864"/>
                  </a:lnTo>
                  <a:lnTo>
                    <a:pt x="2442" y="862"/>
                  </a:lnTo>
                  <a:lnTo>
                    <a:pt x="2437" y="859"/>
                  </a:lnTo>
                  <a:lnTo>
                    <a:pt x="2427" y="857"/>
                  </a:lnTo>
                  <a:lnTo>
                    <a:pt x="2416" y="854"/>
                  </a:lnTo>
                  <a:lnTo>
                    <a:pt x="2405" y="853"/>
                  </a:lnTo>
                  <a:lnTo>
                    <a:pt x="2394" y="851"/>
                  </a:lnTo>
                  <a:lnTo>
                    <a:pt x="2382" y="850"/>
                  </a:lnTo>
                  <a:lnTo>
                    <a:pt x="2372" y="848"/>
                  </a:lnTo>
                  <a:lnTo>
                    <a:pt x="2362" y="845"/>
                  </a:lnTo>
                  <a:lnTo>
                    <a:pt x="2353" y="841"/>
                  </a:lnTo>
                  <a:lnTo>
                    <a:pt x="2350" y="839"/>
                  </a:lnTo>
                  <a:lnTo>
                    <a:pt x="2346" y="837"/>
                  </a:lnTo>
                  <a:lnTo>
                    <a:pt x="2345" y="836"/>
                  </a:lnTo>
                  <a:lnTo>
                    <a:pt x="2344" y="837"/>
                  </a:lnTo>
                  <a:lnTo>
                    <a:pt x="2343" y="839"/>
                  </a:lnTo>
                  <a:lnTo>
                    <a:pt x="2342" y="840"/>
                  </a:lnTo>
                  <a:lnTo>
                    <a:pt x="2342" y="842"/>
                  </a:lnTo>
                  <a:lnTo>
                    <a:pt x="2340" y="843"/>
                  </a:lnTo>
                  <a:lnTo>
                    <a:pt x="2337" y="843"/>
                  </a:lnTo>
                  <a:lnTo>
                    <a:pt x="2332" y="843"/>
                  </a:lnTo>
                  <a:lnTo>
                    <a:pt x="2321" y="841"/>
                  </a:lnTo>
                  <a:lnTo>
                    <a:pt x="2310" y="835"/>
                  </a:lnTo>
                  <a:lnTo>
                    <a:pt x="2306" y="834"/>
                  </a:lnTo>
                  <a:lnTo>
                    <a:pt x="2305" y="834"/>
                  </a:lnTo>
                  <a:lnTo>
                    <a:pt x="2302" y="834"/>
                  </a:lnTo>
                  <a:lnTo>
                    <a:pt x="2301" y="834"/>
                  </a:lnTo>
                  <a:lnTo>
                    <a:pt x="2299" y="832"/>
                  </a:lnTo>
                  <a:lnTo>
                    <a:pt x="2297" y="832"/>
                  </a:lnTo>
                  <a:lnTo>
                    <a:pt x="2296" y="832"/>
                  </a:lnTo>
                  <a:lnTo>
                    <a:pt x="2295" y="832"/>
                  </a:lnTo>
                  <a:lnTo>
                    <a:pt x="2294" y="832"/>
                  </a:lnTo>
                  <a:lnTo>
                    <a:pt x="2294" y="831"/>
                  </a:lnTo>
                  <a:lnTo>
                    <a:pt x="2293" y="831"/>
                  </a:lnTo>
                  <a:lnTo>
                    <a:pt x="2293" y="830"/>
                  </a:lnTo>
                  <a:lnTo>
                    <a:pt x="2290" y="829"/>
                  </a:lnTo>
                  <a:lnTo>
                    <a:pt x="2288" y="828"/>
                  </a:lnTo>
                  <a:lnTo>
                    <a:pt x="2285" y="830"/>
                  </a:lnTo>
                  <a:lnTo>
                    <a:pt x="2284" y="832"/>
                  </a:lnTo>
                  <a:lnTo>
                    <a:pt x="2283" y="832"/>
                  </a:lnTo>
                  <a:lnTo>
                    <a:pt x="2283" y="834"/>
                  </a:lnTo>
                  <a:lnTo>
                    <a:pt x="2283" y="835"/>
                  </a:lnTo>
                  <a:lnTo>
                    <a:pt x="2283" y="836"/>
                  </a:lnTo>
                  <a:lnTo>
                    <a:pt x="2283" y="837"/>
                  </a:lnTo>
                  <a:lnTo>
                    <a:pt x="2284" y="839"/>
                  </a:lnTo>
                  <a:lnTo>
                    <a:pt x="2284" y="840"/>
                  </a:lnTo>
                  <a:lnTo>
                    <a:pt x="2284" y="842"/>
                  </a:lnTo>
                  <a:lnTo>
                    <a:pt x="2284" y="843"/>
                  </a:lnTo>
                  <a:lnTo>
                    <a:pt x="2285" y="845"/>
                  </a:lnTo>
                  <a:lnTo>
                    <a:pt x="2285" y="846"/>
                  </a:lnTo>
                  <a:lnTo>
                    <a:pt x="2285" y="847"/>
                  </a:lnTo>
                  <a:lnTo>
                    <a:pt x="2285" y="848"/>
                  </a:lnTo>
                  <a:lnTo>
                    <a:pt x="2285" y="850"/>
                  </a:lnTo>
                  <a:lnTo>
                    <a:pt x="2285" y="851"/>
                  </a:lnTo>
                  <a:lnTo>
                    <a:pt x="2285" y="852"/>
                  </a:lnTo>
                  <a:lnTo>
                    <a:pt x="2285" y="853"/>
                  </a:lnTo>
                  <a:lnTo>
                    <a:pt x="2285" y="854"/>
                  </a:lnTo>
                  <a:lnTo>
                    <a:pt x="2284" y="854"/>
                  </a:lnTo>
                  <a:lnTo>
                    <a:pt x="2284" y="856"/>
                  </a:lnTo>
                  <a:lnTo>
                    <a:pt x="2283" y="856"/>
                  </a:lnTo>
                  <a:lnTo>
                    <a:pt x="2282" y="856"/>
                  </a:lnTo>
                  <a:lnTo>
                    <a:pt x="2280" y="856"/>
                  </a:lnTo>
                  <a:lnTo>
                    <a:pt x="2279" y="856"/>
                  </a:lnTo>
                  <a:lnTo>
                    <a:pt x="2278" y="856"/>
                  </a:lnTo>
                  <a:lnTo>
                    <a:pt x="2277" y="856"/>
                  </a:lnTo>
                  <a:lnTo>
                    <a:pt x="2274" y="854"/>
                  </a:lnTo>
                  <a:lnTo>
                    <a:pt x="2273" y="853"/>
                  </a:lnTo>
                  <a:lnTo>
                    <a:pt x="2273" y="852"/>
                  </a:lnTo>
                  <a:lnTo>
                    <a:pt x="2273" y="851"/>
                  </a:lnTo>
                  <a:lnTo>
                    <a:pt x="2272" y="848"/>
                  </a:lnTo>
                  <a:lnTo>
                    <a:pt x="2271" y="846"/>
                  </a:lnTo>
                  <a:lnTo>
                    <a:pt x="2271" y="845"/>
                  </a:lnTo>
                  <a:lnTo>
                    <a:pt x="2271" y="843"/>
                  </a:lnTo>
                  <a:lnTo>
                    <a:pt x="2271" y="842"/>
                  </a:lnTo>
                  <a:lnTo>
                    <a:pt x="2268" y="842"/>
                  </a:lnTo>
                  <a:lnTo>
                    <a:pt x="2267" y="841"/>
                  </a:lnTo>
                  <a:lnTo>
                    <a:pt x="2266" y="840"/>
                  </a:lnTo>
                  <a:lnTo>
                    <a:pt x="2266" y="846"/>
                  </a:lnTo>
                  <a:lnTo>
                    <a:pt x="2263" y="851"/>
                  </a:lnTo>
                  <a:lnTo>
                    <a:pt x="2261" y="853"/>
                  </a:lnTo>
                  <a:lnTo>
                    <a:pt x="2258" y="854"/>
                  </a:lnTo>
                  <a:lnTo>
                    <a:pt x="2262" y="858"/>
                  </a:lnTo>
                  <a:lnTo>
                    <a:pt x="2268" y="865"/>
                  </a:lnTo>
                  <a:lnTo>
                    <a:pt x="2269" y="868"/>
                  </a:lnTo>
                  <a:lnTo>
                    <a:pt x="2271" y="872"/>
                  </a:lnTo>
                  <a:lnTo>
                    <a:pt x="2271" y="873"/>
                  </a:lnTo>
                  <a:lnTo>
                    <a:pt x="2269" y="874"/>
                  </a:lnTo>
                  <a:lnTo>
                    <a:pt x="2267" y="874"/>
                  </a:lnTo>
                  <a:lnTo>
                    <a:pt x="2264" y="874"/>
                  </a:lnTo>
                  <a:lnTo>
                    <a:pt x="2256" y="874"/>
                  </a:lnTo>
                  <a:lnTo>
                    <a:pt x="2250" y="872"/>
                  </a:lnTo>
                  <a:lnTo>
                    <a:pt x="2245" y="867"/>
                  </a:lnTo>
                  <a:lnTo>
                    <a:pt x="2240" y="863"/>
                  </a:lnTo>
                  <a:lnTo>
                    <a:pt x="2237" y="859"/>
                  </a:lnTo>
                  <a:lnTo>
                    <a:pt x="2234" y="857"/>
                  </a:lnTo>
                  <a:lnTo>
                    <a:pt x="2233" y="857"/>
                  </a:lnTo>
                  <a:lnTo>
                    <a:pt x="2231" y="856"/>
                  </a:lnTo>
                  <a:lnTo>
                    <a:pt x="2231" y="854"/>
                  </a:lnTo>
                  <a:lnTo>
                    <a:pt x="2230" y="853"/>
                  </a:lnTo>
                  <a:lnTo>
                    <a:pt x="2229" y="852"/>
                  </a:lnTo>
                  <a:lnTo>
                    <a:pt x="2229" y="851"/>
                  </a:lnTo>
                  <a:lnTo>
                    <a:pt x="2228" y="851"/>
                  </a:lnTo>
                  <a:lnTo>
                    <a:pt x="2226" y="851"/>
                  </a:lnTo>
                  <a:lnTo>
                    <a:pt x="2225" y="851"/>
                  </a:lnTo>
                  <a:lnTo>
                    <a:pt x="2224" y="851"/>
                  </a:lnTo>
                  <a:lnTo>
                    <a:pt x="2223" y="851"/>
                  </a:lnTo>
                  <a:lnTo>
                    <a:pt x="2223" y="852"/>
                  </a:lnTo>
                  <a:lnTo>
                    <a:pt x="2223" y="853"/>
                  </a:lnTo>
                  <a:lnTo>
                    <a:pt x="2222" y="854"/>
                  </a:lnTo>
                  <a:lnTo>
                    <a:pt x="2219" y="854"/>
                  </a:lnTo>
                  <a:lnTo>
                    <a:pt x="2218" y="854"/>
                  </a:lnTo>
                  <a:lnTo>
                    <a:pt x="2217" y="854"/>
                  </a:lnTo>
                  <a:lnTo>
                    <a:pt x="2215" y="854"/>
                  </a:lnTo>
                  <a:lnTo>
                    <a:pt x="2214" y="854"/>
                  </a:lnTo>
                  <a:lnTo>
                    <a:pt x="2214" y="853"/>
                  </a:lnTo>
                  <a:lnTo>
                    <a:pt x="2213" y="852"/>
                  </a:lnTo>
                  <a:lnTo>
                    <a:pt x="2212" y="851"/>
                  </a:lnTo>
                  <a:lnTo>
                    <a:pt x="2211" y="851"/>
                  </a:lnTo>
                  <a:lnTo>
                    <a:pt x="2211" y="850"/>
                  </a:lnTo>
                  <a:lnTo>
                    <a:pt x="2208" y="848"/>
                  </a:lnTo>
                  <a:lnTo>
                    <a:pt x="2207" y="847"/>
                  </a:lnTo>
                  <a:lnTo>
                    <a:pt x="2206" y="851"/>
                  </a:lnTo>
                  <a:lnTo>
                    <a:pt x="2206" y="852"/>
                  </a:lnTo>
                  <a:lnTo>
                    <a:pt x="2204" y="852"/>
                  </a:lnTo>
                  <a:lnTo>
                    <a:pt x="2203" y="853"/>
                  </a:lnTo>
                  <a:lnTo>
                    <a:pt x="2203" y="854"/>
                  </a:lnTo>
                  <a:lnTo>
                    <a:pt x="2202" y="854"/>
                  </a:lnTo>
                  <a:lnTo>
                    <a:pt x="2201" y="856"/>
                  </a:lnTo>
                  <a:lnTo>
                    <a:pt x="2200" y="856"/>
                  </a:lnTo>
                  <a:lnTo>
                    <a:pt x="2198" y="856"/>
                  </a:lnTo>
                  <a:lnTo>
                    <a:pt x="2197" y="856"/>
                  </a:lnTo>
                  <a:lnTo>
                    <a:pt x="2196" y="856"/>
                  </a:lnTo>
                  <a:lnTo>
                    <a:pt x="2193" y="856"/>
                  </a:lnTo>
                  <a:lnTo>
                    <a:pt x="2191" y="856"/>
                  </a:lnTo>
                  <a:lnTo>
                    <a:pt x="2189" y="856"/>
                  </a:lnTo>
                  <a:lnTo>
                    <a:pt x="2187" y="856"/>
                  </a:lnTo>
                  <a:lnTo>
                    <a:pt x="2186" y="854"/>
                  </a:lnTo>
                  <a:lnTo>
                    <a:pt x="2185" y="853"/>
                  </a:lnTo>
                  <a:lnTo>
                    <a:pt x="2184" y="853"/>
                  </a:lnTo>
                  <a:lnTo>
                    <a:pt x="2182" y="852"/>
                  </a:lnTo>
                  <a:lnTo>
                    <a:pt x="2181" y="851"/>
                  </a:lnTo>
                  <a:lnTo>
                    <a:pt x="2180" y="851"/>
                  </a:lnTo>
                  <a:lnTo>
                    <a:pt x="2180" y="848"/>
                  </a:lnTo>
                  <a:lnTo>
                    <a:pt x="2180" y="847"/>
                  </a:lnTo>
                  <a:lnTo>
                    <a:pt x="2178" y="845"/>
                  </a:lnTo>
                  <a:lnTo>
                    <a:pt x="2175" y="843"/>
                  </a:lnTo>
                  <a:lnTo>
                    <a:pt x="2175" y="842"/>
                  </a:lnTo>
                  <a:lnTo>
                    <a:pt x="2174" y="841"/>
                  </a:lnTo>
                  <a:lnTo>
                    <a:pt x="2174" y="840"/>
                  </a:lnTo>
                  <a:lnTo>
                    <a:pt x="2173" y="840"/>
                  </a:lnTo>
                  <a:lnTo>
                    <a:pt x="2173" y="839"/>
                  </a:lnTo>
                  <a:lnTo>
                    <a:pt x="2173" y="837"/>
                  </a:lnTo>
                  <a:lnTo>
                    <a:pt x="2171" y="837"/>
                  </a:lnTo>
                  <a:lnTo>
                    <a:pt x="2171" y="836"/>
                  </a:lnTo>
                  <a:lnTo>
                    <a:pt x="2171" y="835"/>
                  </a:lnTo>
                  <a:lnTo>
                    <a:pt x="2170" y="834"/>
                  </a:lnTo>
                  <a:lnTo>
                    <a:pt x="2169" y="834"/>
                  </a:lnTo>
                  <a:lnTo>
                    <a:pt x="2168" y="834"/>
                  </a:lnTo>
                  <a:lnTo>
                    <a:pt x="2167" y="832"/>
                  </a:lnTo>
                  <a:lnTo>
                    <a:pt x="2164" y="832"/>
                  </a:lnTo>
                  <a:lnTo>
                    <a:pt x="2163" y="834"/>
                  </a:lnTo>
                  <a:lnTo>
                    <a:pt x="2162" y="835"/>
                  </a:lnTo>
                  <a:lnTo>
                    <a:pt x="2160" y="836"/>
                  </a:lnTo>
                  <a:lnTo>
                    <a:pt x="2159" y="837"/>
                  </a:lnTo>
                  <a:lnTo>
                    <a:pt x="2159" y="839"/>
                  </a:lnTo>
                  <a:lnTo>
                    <a:pt x="2157" y="839"/>
                  </a:lnTo>
                  <a:lnTo>
                    <a:pt x="2155" y="839"/>
                  </a:lnTo>
                  <a:lnTo>
                    <a:pt x="2154" y="839"/>
                  </a:lnTo>
                  <a:lnTo>
                    <a:pt x="2153" y="839"/>
                  </a:lnTo>
                  <a:lnTo>
                    <a:pt x="2151" y="839"/>
                  </a:lnTo>
                  <a:lnTo>
                    <a:pt x="2149" y="839"/>
                  </a:lnTo>
                  <a:lnTo>
                    <a:pt x="2147" y="837"/>
                  </a:lnTo>
                  <a:lnTo>
                    <a:pt x="2144" y="836"/>
                  </a:lnTo>
                  <a:lnTo>
                    <a:pt x="2143" y="836"/>
                  </a:lnTo>
                  <a:lnTo>
                    <a:pt x="2142" y="835"/>
                  </a:lnTo>
                  <a:lnTo>
                    <a:pt x="2142" y="834"/>
                  </a:lnTo>
                  <a:lnTo>
                    <a:pt x="2141" y="834"/>
                  </a:lnTo>
                  <a:lnTo>
                    <a:pt x="2138" y="834"/>
                  </a:lnTo>
                  <a:lnTo>
                    <a:pt x="2137" y="834"/>
                  </a:lnTo>
                  <a:lnTo>
                    <a:pt x="2136" y="832"/>
                  </a:lnTo>
                  <a:lnTo>
                    <a:pt x="2135" y="832"/>
                  </a:lnTo>
                  <a:lnTo>
                    <a:pt x="2135" y="831"/>
                  </a:lnTo>
                  <a:lnTo>
                    <a:pt x="2133" y="831"/>
                  </a:lnTo>
                  <a:lnTo>
                    <a:pt x="2133" y="830"/>
                  </a:lnTo>
                  <a:lnTo>
                    <a:pt x="2132" y="830"/>
                  </a:lnTo>
                  <a:lnTo>
                    <a:pt x="2131" y="830"/>
                  </a:lnTo>
                  <a:lnTo>
                    <a:pt x="2129" y="830"/>
                  </a:lnTo>
                  <a:lnTo>
                    <a:pt x="2126" y="830"/>
                  </a:lnTo>
                  <a:lnTo>
                    <a:pt x="2125" y="830"/>
                  </a:lnTo>
                  <a:lnTo>
                    <a:pt x="2122" y="830"/>
                  </a:lnTo>
                  <a:lnTo>
                    <a:pt x="2120" y="830"/>
                  </a:lnTo>
                  <a:lnTo>
                    <a:pt x="2118" y="830"/>
                  </a:lnTo>
                  <a:lnTo>
                    <a:pt x="2116" y="830"/>
                  </a:lnTo>
                  <a:lnTo>
                    <a:pt x="2115" y="830"/>
                  </a:lnTo>
                  <a:lnTo>
                    <a:pt x="2113" y="830"/>
                  </a:lnTo>
                  <a:lnTo>
                    <a:pt x="2111" y="830"/>
                  </a:lnTo>
                  <a:lnTo>
                    <a:pt x="2110" y="830"/>
                  </a:lnTo>
                  <a:lnTo>
                    <a:pt x="2108" y="830"/>
                  </a:lnTo>
                  <a:lnTo>
                    <a:pt x="2100" y="831"/>
                  </a:lnTo>
                  <a:lnTo>
                    <a:pt x="2094" y="834"/>
                  </a:lnTo>
                  <a:lnTo>
                    <a:pt x="2089" y="837"/>
                  </a:lnTo>
                  <a:lnTo>
                    <a:pt x="2083" y="839"/>
                  </a:lnTo>
                  <a:lnTo>
                    <a:pt x="2076" y="839"/>
                  </a:lnTo>
                  <a:lnTo>
                    <a:pt x="2069" y="839"/>
                  </a:lnTo>
                  <a:lnTo>
                    <a:pt x="2064" y="836"/>
                  </a:lnTo>
                  <a:lnTo>
                    <a:pt x="2059" y="831"/>
                  </a:lnTo>
                  <a:lnTo>
                    <a:pt x="2051" y="828"/>
                  </a:lnTo>
                  <a:lnTo>
                    <a:pt x="2044" y="824"/>
                  </a:lnTo>
                  <a:lnTo>
                    <a:pt x="2043" y="821"/>
                  </a:lnTo>
                  <a:lnTo>
                    <a:pt x="2040" y="819"/>
                  </a:lnTo>
                  <a:lnTo>
                    <a:pt x="2038" y="818"/>
                  </a:lnTo>
                  <a:lnTo>
                    <a:pt x="2037" y="817"/>
                  </a:lnTo>
                  <a:lnTo>
                    <a:pt x="2034" y="817"/>
                  </a:lnTo>
                  <a:lnTo>
                    <a:pt x="2033" y="818"/>
                  </a:lnTo>
                  <a:lnTo>
                    <a:pt x="2032" y="819"/>
                  </a:lnTo>
                  <a:lnTo>
                    <a:pt x="2029" y="821"/>
                  </a:lnTo>
                  <a:lnTo>
                    <a:pt x="2023" y="821"/>
                  </a:lnTo>
                  <a:lnTo>
                    <a:pt x="2017" y="823"/>
                  </a:lnTo>
                  <a:lnTo>
                    <a:pt x="2010" y="824"/>
                  </a:lnTo>
                  <a:lnTo>
                    <a:pt x="2003" y="824"/>
                  </a:lnTo>
                  <a:lnTo>
                    <a:pt x="1999" y="823"/>
                  </a:lnTo>
                  <a:lnTo>
                    <a:pt x="1995" y="821"/>
                  </a:lnTo>
                  <a:lnTo>
                    <a:pt x="1993" y="820"/>
                  </a:lnTo>
                  <a:lnTo>
                    <a:pt x="1990" y="817"/>
                  </a:lnTo>
                  <a:lnTo>
                    <a:pt x="1980" y="813"/>
                  </a:lnTo>
                  <a:lnTo>
                    <a:pt x="1971" y="810"/>
                  </a:lnTo>
                  <a:lnTo>
                    <a:pt x="1960" y="810"/>
                  </a:lnTo>
                  <a:lnTo>
                    <a:pt x="1949" y="813"/>
                  </a:lnTo>
                  <a:lnTo>
                    <a:pt x="1946" y="813"/>
                  </a:lnTo>
                  <a:lnTo>
                    <a:pt x="1944" y="814"/>
                  </a:lnTo>
                  <a:lnTo>
                    <a:pt x="1939" y="814"/>
                  </a:lnTo>
                  <a:lnTo>
                    <a:pt x="1935" y="814"/>
                  </a:lnTo>
                  <a:lnTo>
                    <a:pt x="1933" y="814"/>
                  </a:lnTo>
                  <a:lnTo>
                    <a:pt x="1932" y="814"/>
                  </a:lnTo>
                  <a:lnTo>
                    <a:pt x="1929" y="813"/>
                  </a:lnTo>
                  <a:lnTo>
                    <a:pt x="1928" y="813"/>
                  </a:lnTo>
                  <a:lnTo>
                    <a:pt x="1922" y="808"/>
                  </a:lnTo>
                  <a:lnTo>
                    <a:pt x="1914" y="804"/>
                  </a:lnTo>
                  <a:lnTo>
                    <a:pt x="1911" y="803"/>
                  </a:lnTo>
                  <a:lnTo>
                    <a:pt x="1908" y="802"/>
                  </a:lnTo>
                  <a:lnTo>
                    <a:pt x="1905" y="801"/>
                  </a:lnTo>
                  <a:lnTo>
                    <a:pt x="1900" y="799"/>
                  </a:lnTo>
                  <a:lnTo>
                    <a:pt x="1896" y="797"/>
                  </a:lnTo>
                  <a:lnTo>
                    <a:pt x="1892" y="796"/>
                  </a:lnTo>
                  <a:lnTo>
                    <a:pt x="1886" y="795"/>
                  </a:lnTo>
                  <a:lnTo>
                    <a:pt x="1880" y="791"/>
                  </a:lnTo>
                  <a:lnTo>
                    <a:pt x="1875" y="790"/>
                  </a:lnTo>
                  <a:lnTo>
                    <a:pt x="1870" y="787"/>
                  </a:lnTo>
                  <a:lnTo>
                    <a:pt x="1856" y="787"/>
                  </a:lnTo>
                  <a:lnTo>
                    <a:pt x="1841" y="787"/>
                  </a:lnTo>
                  <a:lnTo>
                    <a:pt x="1834" y="786"/>
                  </a:lnTo>
                  <a:lnTo>
                    <a:pt x="1826" y="782"/>
                  </a:lnTo>
                  <a:lnTo>
                    <a:pt x="1820" y="777"/>
                  </a:lnTo>
                  <a:lnTo>
                    <a:pt x="1815" y="774"/>
                  </a:lnTo>
                  <a:lnTo>
                    <a:pt x="1812" y="771"/>
                  </a:lnTo>
                  <a:lnTo>
                    <a:pt x="1808" y="770"/>
                  </a:lnTo>
                  <a:lnTo>
                    <a:pt x="1804" y="768"/>
                  </a:lnTo>
                  <a:lnTo>
                    <a:pt x="1798" y="765"/>
                  </a:lnTo>
                  <a:lnTo>
                    <a:pt x="1794" y="760"/>
                  </a:lnTo>
                  <a:lnTo>
                    <a:pt x="1791" y="755"/>
                  </a:lnTo>
                  <a:lnTo>
                    <a:pt x="1783" y="750"/>
                  </a:lnTo>
                  <a:lnTo>
                    <a:pt x="1776" y="748"/>
                  </a:lnTo>
                  <a:lnTo>
                    <a:pt x="1769" y="746"/>
                  </a:lnTo>
                  <a:lnTo>
                    <a:pt x="1760" y="743"/>
                  </a:lnTo>
                  <a:lnTo>
                    <a:pt x="1743" y="738"/>
                  </a:lnTo>
                  <a:lnTo>
                    <a:pt x="1728" y="733"/>
                  </a:lnTo>
                  <a:lnTo>
                    <a:pt x="1710" y="721"/>
                  </a:lnTo>
                  <a:lnTo>
                    <a:pt x="1692" y="710"/>
                  </a:lnTo>
                  <a:lnTo>
                    <a:pt x="1681" y="703"/>
                  </a:lnTo>
                  <a:lnTo>
                    <a:pt x="1668" y="699"/>
                  </a:lnTo>
                  <a:lnTo>
                    <a:pt x="1656" y="698"/>
                  </a:lnTo>
                  <a:lnTo>
                    <a:pt x="1645" y="697"/>
                  </a:lnTo>
                  <a:lnTo>
                    <a:pt x="1641" y="697"/>
                  </a:lnTo>
                  <a:lnTo>
                    <a:pt x="1637" y="693"/>
                  </a:lnTo>
                  <a:lnTo>
                    <a:pt x="1633" y="689"/>
                  </a:lnTo>
                  <a:lnTo>
                    <a:pt x="1627" y="686"/>
                  </a:lnTo>
                  <a:lnTo>
                    <a:pt x="1622" y="682"/>
                  </a:lnTo>
                  <a:lnTo>
                    <a:pt x="1616" y="678"/>
                  </a:lnTo>
                  <a:lnTo>
                    <a:pt x="1610" y="676"/>
                  </a:lnTo>
                  <a:lnTo>
                    <a:pt x="1605" y="675"/>
                  </a:lnTo>
                  <a:lnTo>
                    <a:pt x="1589" y="671"/>
                  </a:lnTo>
                  <a:lnTo>
                    <a:pt x="1573" y="671"/>
                  </a:lnTo>
                  <a:lnTo>
                    <a:pt x="1564" y="670"/>
                  </a:lnTo>
                  <a:lnTo>
                    <a:pt x="1553" y="670"/>
                  </a:lnTo>
                  <a:lnTo>
                    <a:pt x="1544" y="668"/>
                  </a:lnTo>
                  <a:lnTo>
                    <a:pt x="1536" y="666"/>
                  </a:lnTo>
                  <a:lnTo>
                    <a:pt x="1524" y="664"/>
                  </a:lnTo>
                  <a:lnTo>
                    <a:pt x="1513" y="660"/>
                  </a:lnTo>
                  <a:lnTo>
                    <a:pt x="1504" y="661"/>
                  </a:lnTo>
                  <a:lnTo>
                    <a:pt x="1491" y="662"/>
                  </a:lnTo>
                  <a:lnTo>
                    <a:pt x="1477" y="662"/>
                  </a:lnTo>
                  <a:lnTo>
                    <a:pt x="1469" y="662"/>
                  </a:lnTo>
                  <a:lnTo>
                    <a:pt x="1465" y="660"/>
                  </a:lnTo>
                  <a:lnTo>
                    <a:pt x="1459" y="656"/>
                  </a:lnTo>
                  <a:lnTo>
                    <a:pt x="1454" y="651"/>
                  </a:lnTo>
                  <a:lnTo>
                    <a:pt x="1452" y="648"/>
                  </a:lnTo>
                  <a:lnTo>
                    <a:pt x="1451" y="646"/>
                  </a:lnTo>
                  <a:lnTo>
                    <a:pt x="1449" y="645"/>
                  </a:lnTo>
                  <a:lnTo>
                    <a:pt x="1449" y="640"/>
                  </a:lnTo>
                  <a:lnTo>
                    <a:pt x="1446" y="637"/>
                  </a:lnTo>
                  <a:lnTo>
                    <a:pt x="1442" y="635"/>
                  </a:lnTo>
                  <a:lnTo>
                    <a:pt x="1437" y="634"/>
                  </a:lnTo>
                  <a:lnTo>
                    <a:pt x="1430" y="634"/>
                  </a:lnTo>
                  <a:lnTo>
                    <a:pt x="1422" y="633"/>
                  </a:lnTo>
                  <a:lnTo>
                    <a:pt x="1414" y="633"/>
                  </a:lnTo>
                  <a:lnTo>
                    <a:pt x="1407" y="635"/>
                  </a:lnTo>
                  <a:lnTo>
                    <a:pt x="1404" y="638"/>
                  </a:lnTo>
                  <a:lnTo>
                    <a:pt x="1398" y="640"/>
                  </a:lnTo>
                  <a:lnTo>
                    <a:pt x="1389" y="642"/>
                  </a:lnTo>
                  <a:lnTo>
                    <a:pt x="1380" y="642"/>
                  </a:lnTo>
                  <a:lnTo>
                    <a:pt x="1361" y="642"/>
                  </a:lnTo>
                  <a:lnTo>
                    <a:pt x="1348" y="642"/>
                  </a:lnTo>
                  <a:lnTo>
                    <a:pt x="1342" y="640"/>
                  </a:lnTo>
                  <a:lnTo>
                    <a:pt x="1334" y="638"/>
                  </a:lnTo>
                  <a:lnTo>
                    <a:pt x="1328" y="642"/>
                  </a:lnTo>
                  <a:lnTo>
                    <a:pt x="1325" y="645"/>
                  </a:lnTo>
                  <a:lnTo>
                    <a:pt x="1325" y="649"/>
                  </a:lnTo>
                  <a:lnTo>
                    <a:pt x="1325" y="650"/>
                  </a:lnTo>
                  <a:lnTo>
                    <a:pt x="1325" y="651"/>
                  </a:lnTo>
                  <a:lnTo>
                    <a:pt x="1323" y="651"/>
                  </a:lnTo>
                  <a:lnTo>
                    <a:pt x="1320" y="653"/>
                  </a:lnTo>
                  <a:lnTo>
                    <a:pt x="1318" y="653"/>
                  </a:lnTo>
                  <a:lnTo>
                    <a:pt x="1317" y="654"/>
                  </a:lnTo>
                  <a:lnTo>
                    <a:pt x="1316" y="654"/>
                  </a:lnTo>
                  <a:lnTo>
                    <a:pt x="1312" y="653"/>
                  </a:lnTo>
                  <a:lnTo>
                    <a:pt x="1310" y="651"/>
                  </a:lnTo>
                  <a:lnTo>
                    <a:pt x="1309" y="650"/>
                  </a:lnTo>
                  <a:lnTo>
                    <a:pt x="1306" y="649"/>
                  </a:lnTo>
                  <a:lnTo>
                    <a:pt x="1304" y="649"/>
                  </a:lnTo>
                  <a:lnTo>
                    <a:pt x="1302" y="648"/>
                  </a:lnTo>
                  <a:lnTo>
                    <a:pt x="1301" y="648"/>
                  </a:lnTo>
                  <a:lnTo>
                    <a:pt x="1300" y="646"/>
                  </a:lnTo>
                  <a:lnTo>
                    <a:pt x="1299" y="646"/>
                  </a:lnTo>
                  <a:lnTo>
                    <a:pt x="1298" y="646"/>
                  </a:lnTo>
                  <a:lnTo>
                    <a:pt x="1296" y="646"/>
                  </a:lnTo>
                  <a:lnTo>
                    <a:pt x="1294" y="645"/>
                  </a:lnTo>
                  <a:lnTo>
                    <a:pt x="1289" y="648"/>
                  </a:lnTo>
                  <a:lnTo>
                    <a:pt x="1284" y="649"/>
                  </a:lnTo>
                  <a:lnTo>
                    <a:pt x="1279" y="650"/>
                  </a:lnTo>
                  <a:lnTo>
                    <a:pt x="1274" y="650"/>
                  </a:lnTo>
                  <a:lnTo>
                    <a:pt x="1269" y="649"/>
                  </a:lnTo>
                  <a:lnTo>
                    <a:pt x="1263" y="648"/>
                  </a:lnTo>
                  <a:lnTo>
                    <a:pt x="1260" y="646"/>
                  </a:lnTo>
                  <a:lnTo>
                    <a:pt x="1256" y="645"/>
                  </a:lnTo>
                  <a:lnTo>
                    <a:pt x="1251" y="644"/>
                  </a:lnTo>
                  <a:lnTo>
                    <a:pt x="1245" y="644"/>
                  </a:lnTo>
                  <a:lnTo>
                    <a:pt x="1244" y="643"/>
                  </a:lnTo>
                  <a:lnTo>
                    <a:pt x="1241" y="642"/>
                  </a:lnTo>
                  <a:lnTo>
                    <a:pt x="1239" y="640"/>
                  </a:lnTo>
                  <a:lnTo>
                    <a:pt x="1235" y="639"/>
                  </a:lnTo>
                  <a:lnTo>
                    <a:pt x="1223" y="635"/>
                  </a:lnTo>
                  <a:lnTo>
                    <a:pt x="1211" y="633"/>
                  </a:lnTo>
                  <a:lnTo>
                    <a:pt x="1205" y="632"/>
                  </a:lnTo>
                  <a:lnTo>
                    <a:pt x="1198" y="630"/>
                  </a:lnTo>
                  <a:lnTo>
                    <a:pt x="1195" y="630"/>
                  </a:lnTo>
                  <a:lnTo>
                    <a:pt x="1190" y="629"/>
                  </a:lnTo>
                  <a:lnTo>
                    <a:pt x="1187" y="629"/>
                  </a:lnTo>
                  <a:lnTo>
                    <a:pt x="1185" y="628"/>
                  </a:lnTo>
                  <a:lnTo>
                    <a:pt x="1181" y="627"/>
                  </a:lnTo>
                  <a:lnTo>
                    <a:pt x="1176" y="626"/>
                  </a:lnTo>
                  <a:lnTo>
                    <a:pt x="1173" y="624"/>
                  </a:lnTo>
                  <a:lnTo>
                    <a:pt x="1168" y="623"/>
                  </a:lnTo>
                  <a:lnTo>
                    <a:pt x="1164" y="623"/>
                  </a:lnTo>
                  <a:lnTo>
                    <a:pt x="1162" y="623"/>
                  </a:lnTo>
                  <a:lnTo>
                    <a:pt x="1154" y="632"/>
                  </a:lnTo>
                  <a:lnTo>
                    <a:pt x="1147" y="638"/>
                  </a:lnTo>
                  <a:lnTo>
                    <a:pt x="1145" y="640"/>
                  </a:lnTo>
                  <a:lnTo>
                    <a:pt x="1142" y="643"/>
                  </a:lnTo>
                  <a:lnTo>
                    <a:pt x="1142" y="646"/>
                  </a:lnTo>
                  <a:lnTo>
                    <a:pt x="1141" y="650"/>
                  </a:lnTo>
                  <a:lnTo>
                    <a:pt x="1142" y="654"/>
                  </a:lnTo>
                  <a:lnTo>
                    <a:pt x="1142" y="656"/>
                  </a:lnTo>
                  <a:lnTo>
                    <a:pt x="1143" y="657"/>
                  </a:lnTo>
                  <a:lnTo>
                    <a:pt x="1145" y="660"/>
                  </a:lnTo>
                  <a:lnTo>
                    <a:pt x="1145" y="665"/>
                  </a:lnTo>
                  <a:lnTo>
                    <a:pt x="1145" y="667"/>
                  </a:lnTo>
                  <a:lnTo>
                    <a:pt x="1137" y="670"/>
                  </a:lnTo>
                  <a:lnTo>
                    <a:pt x="1131" y="671"/>
                  </a:lnTo>
                  <a:lnTo>
                    <a:pt x="1124" y="673"/>
                  </a:lnTo>
                  <a:lnTo>
                    <a:pt x="1116" y="675"/>
                  </a:lnTo>
                  <a:lnTo>
                    <a:pt x="1108" y="676"/>
                  </a:lnTo>
                  <a:lnTo>
                    <a:pt x="1099" y="676"/>
                  </a:lnTo>
                  <a:lnTo>
                    <a:pt x="1083" y="676"/>
                  </a:lnTo>
                  <a:lnTo>
                    <a:pt x="1067" y="675"/>
                  </a:lnTo>
                  <a:lnTo>
                    <a:pt x="1061" y="675"/>
                  </a:lnTo>
                  <a:lnTo>
                    <a:pt x="1055" y="673"/>
                  </a:lnTo>
                  <a:lnTo>
                    <a:pt x="1049" y="671"/>
                  </a:lnTo>
                  <a:lnTo>
                    <a:pt x="1044" y="668"/>
                  </a:lnTo>
                  <a:lnTo>
                    <a:pt x="1039" y="666"/>
                  </a:lnTo>
                  <a:lnTo>
                    <a:pt x="1033" y="664"/>
                  </a:lnTo>
                  <a:lnTo>
                    <a:pt x="1027" y="661"/>
                  </a:lnTo>
                  <a:lnTo>
                    <a:pt x="1021" y="661"/>
                  </a:lnTo>
                  <a:lnTo>
                    <a:pt x="1016" y="659"/>
                  </a:lnTo>
                  <a:lnTo>
                    <a:pt x="1010" y="657"/>
                  </a:lnTo>
                  <a:lnTo>
                    <a:pt x="1004" y="655"/>
                  </a:lnTo>
                  <a:lnTo>
                    <a:pt x="999" y="654"/>
                  </a:lnTo>
                  <a:lnTo>
                    <a:pt x="984" y="650"/>
                  </a:lnTo>
                  <a:lnTo>
                    <a:pt x="970" y="648"/>
                  </a:lnTo>
                  <a:lnTo>
                    <a:pt x="966" y="646"/>
                  </a:lnTo>
                  <a:lnTo>
                    <a:pt x="960" y="644"/>
                  </a:lnTo>
                  <a:lnTo>
                    <a:pt x="957" y="643"/>
                  </a:lnTo>
                  <a:lnTo>
                    <a:pt x="956" y="642"/>
                  </a:lnTo>
                  <a:lnTo>
                    <a:pt x="954" y="642"/>
                  </a:lnTo>
                  <a:lnTo>
                    <a:pt x="952" y="640"/>
                  </a:lnTo>
                  <a:lnTo>
                    <a:pt x="949" y="642"/>
                  </a:lnTo>
                  <a:lnTo>
                    <a:pt x="946" y="645"/>
                  </a:lnTo>
                  <a:lnTo>
                    <a:pt x="944" y="648"/>
                  </a:lnTo>
                  <a:lnTo>
                    <a:pt x="941" y="649"/>
                  </a:lnTo>
                  <a:lnTo>
                    <a:pt x="930" y="649"/>
                  </a:lnTo>
                  <a:lnTo>
                    <a:pt x="919" y="649"/>
                  </a:lnTo>
                  <a:lnTo>
                    <a:pt x="915" y="646"/>
                  </a:lnTo>
                  <a:lnTo>
                    <a:pt x="910" y="642"/>
                  </a:lnTo>
                  <a:lnTo>
                    <a:pt x="910" y="640"/>
                  </a:lnTo>
                  <a:lnTo>
                    <a:pt x="908" y="638"/>
                  </a:lnTo>
                  <a:lnTo>
                    <a:pt x="908" y="635"/>
                  </a:lnTo>
                  <a:lnTo>
                    <a:pt x="907" y="632"/>
                  </a:lnTo>
                  <a:lnTo>
                    <a:pt x="902" y="629"/>
                  </a:lnTo>
                  <a:lnTo>
                    <a:pt x="897" y="626"/>
                  </a:lnTo>
                  <a:lnTo>
                    <a:pt x="894" y="623"/>
                  </a:lnTo>
                  <a:lnTo>
                    <a:pt x="889" y="623"/>
                  </a:lnTo>
                  <a:lnTo>
                    <a:pt x="880" y="623"/>
                  </a:lnTo>
                  <a:lnTo>
                    <a:pt x="872" y="623"/>
                  </a:lnTo>
                  <a:lnTo>
                    <a:pt x="869" y="622"/>
                  </a:lnTo>
                  <a:lnTo>
                    <a:pt x="867" y="621"/>
                  </a:lnTo>
                  <a:lnTo>
                    <a:pt x="863" y="619"/>
                  </a:lnTo>
                  <a:lnTo>
                    <a:pt x="862" y="617"/>
                  </a:lnTo>
                  <a:lnTo>
                    <a:pt x="859" y="612"/>
                  </a:lnTo>
                  <a:lnTo>
                    <a:pt x="857" y="607"/>
                  </a:lnTo>
                  <a:lnTo>
                    <a:pt x="856" y="605"/>
                  </a:lnTo>
                  <a:lnTo>
                    <a:pt x="852" y="602"/>
                  </a:lnTo>
                  <a:lnTo>
                    <a:pt x="848" y="600"/>
                  </a:lnTo>
                  <a:lnTo>
                    <a:pt x="845" y="599"/>
                  </a:lnTo>
                  <a:lnTo>
                    <a:pt x="839" y="596"/>
                  </a:lnTo>
                  <a:lnTo>
                    <a:pt x="833" y="593"/>
                  </a:lnTo>
                  <a:lnTo>
                    <a:pt x="825" y="590"/>
                  </a:lnTo>
                  <a:lnTo>
                    <a:pt x="818" y="585"/>
                  </a:lnTo>
                  <a:lnTo>
                    <a:pt x="806" y="580"/>
                  </a:lnTo>
                  <a:lnTo>
                    <a:pt x="793" y="577"/>
                  </a:lnTo>
                  <a:lnTo>
                    <a:pt x="785" y="572"/>
                  </a:lnTo>
                  <a:lnTo>
                    <a:pt x="776" y="567"/>
                  </a:lnTo>
                  <a:lnTo>
                    <a:pt x="769" y="566"/>
                  </a:lnTo>
                  <a:lnTo>
                    <a:pt x="763" y="564"/>
                  </a:lnTo>
                  <a:lnTo>
                    <a:pt x="751" y="563"/>
                  </a:lnTo>
                  <a:lnTo>
                    <a:pt x="741" y="561"/>
                  </a:lnTo>
                  <a:lnTo>
                    <a:pt x="738" y="560"/>
                  </a:lnTo>
                  <a:lnTo>
                    <a:pt x="737" y="560"/>
                  </a:lnTo>
                  <a:lnTo>
                    <a:pt x="731" y="556"/>
                  </a:lnTo>
                  <a:lnTo>
                    <a:pt x="724" y="555"/>
                  </a:lnTo>
                  <a:lnTo>
                    <a:pt x="716" y="557"/>
                  </a:lnTo>
                  <a:lnTo>
                    <a:pt x="709" y="558"/>
                  </a:lnTo>
                  <a:lnTo>
                    <a:pt x="692" y="558"/>
                  </a:lnTo>
                  <a:lnTo>
                    <a:pt x="676" y="556"/>
                  </a:lnTo>
                  <a:lnTo>
                    <a:pt x="672" y="555"/>
                  </a:lnTo>
                  <a:lnTo>
                    <a:pt x="669" y="555"/>
                  </a:lnTo>
                  <a:lnTo>
                    <a:pt x="666" y="553"/>
                  </a:lnTo>
                  <a:lnTo>
                    <a:pt x="665" y="552"/>
                  </a:lnTo>
                  <a:lnTo>
                    <a:pt x="659" y="548"/>
                  </a:lnTo>
                  <a:lnTo>
                    <a:pt x="650" y="545"/>
                  </a:lnTo>
                  <a:lnTo>
                    <a:pt x="642" y="545"/>
                  </a:lnTo>
                  <a:lnTo>
                    <a:pt x="631" y="545"/>
                  </a:lnTo>
                  <a:lnTo>
                    <a:pt x="621" y="545"/>
                  </a:lnTo>
                  <a:lnTo>
                    <a:pt x="612" y="545"/>
                  </a:lnTo>
                  <a:lnTo>
                    <a:pt x="602" y="545"/>
                  </a:lnTo>
                  <a:lnTo>
                    <a:pt x="594" y="545"/>
                  </a:lnTo>
                  <a:lnTo>
                    <a:pt x="590" y="544"/>
                  </a:lnTo>
                  <a:lnTo>
                    <a:pt x="588" y="542"/>
                  </a:lnTo>
                  <a:lnTo>
                    <a:pt x="584" y="542"/>
                  </a:lnTo>
                  <a:lnTo>
                    <a:pt x="580" y="54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5" name="Freeform 2124"/>
            <p:cNvSpPr>
              <a:spLocks/>
            </p:cNvSpPr>
            <p:nvPr/>
          </p:nvSpPr>
          <p:spPr bwMode="auto">
            <a:xfrm>
              <a:off x="2464" y="2595"/>
              <a:ext cx="170" cy="44"/>
            </a:xfrm>
            <a:custGeom>
              <a:avLst/>
              <a:gdLst>
                <a:gd name="T0" fmla="*/ 0 w 510"/>
                <a:gd name="T1" fmla="*/ 0 h 132"/>
                <a:gd name="T2" fmla="*/ 0 w 510"/>
                <a:gd name="T3" fmla="*/ 0 h 132"/>
                <a:gd name="T4" fmla="*/ 0 w 510"/>
                <a:gd name="T5" fmla="*/ 0 h 132"/>
                <a:gd name="T6" fmla="*/ 0 w 510"/>
                <a:gd name="T7" fmla="*/ 0 h 132"/>
                <a:gd name="T8" fmla="*/ 0 w 510"/>
                <a:gd name="T9" fmla="*/ 0 h 132"/>
                <a:gd name="T10" fmla="*/ 0 w 510"/>
                <a:gd name="T11" fmla="*/ 0 h 132"/>
                <a:gd name="T12" fmla="*/ 0 w 510"/>
                <a:gd name="T13" fmla="*/ 0 h 132"/>
                <a:gd name="T14" fmla="*/ 0 w 510"/>
                <a:gd name="T15" fmla="*/ 0 h 132"/>
                <a:gd name="T16" fmla="*/ 0 w 510"/>
                <a:gd name="T17" fmla="*/ 0 h 132"/>
                <a:gd name="T18" fmla="*/ 0 w 510"/>
                <a:gd name="T19" fmla="*/ 0 h 132"/>
                <a:gd name="T20" fmla="*/ 0 w 510"/>
                <a:gd name="T21" fmla="*/ 0 h 132"/>
                <a:gd name="T22" fmla="*/ 0 w 510"/>
                <a:gd name="T23" fmla="*/ 0 h 132"/>
                <a:gd name="T24" fmla="*/ 0 w 510"/>
                <a:gd name="T25" fmla="*/ 0 h 132"/>
                <a:gd name="T26" fmla="*/ 0 w 510"/>
                <a:gd name="T27" fmla="*/ 0 h 132"/>
                <a:gd name="T28" fmla="*/ 0 w 510"/>
                <a:gd name="T29" fmla="*/ 0 h 132"/>
                <a:gd name="T30" fmla="*/ 0 w 510"/>
                <a:gd name="T31" fmla="*/ 0 h 132"/>
                <a:gd name="T32" fmla="*/ 0 w 510"/>
                <a:gd name="T33" fmla="*/ 0 h 132"/>
                <a:gd name="T34" fmla="*/ 0 w 510"/>
                <a:gd name="T35" fmla="*/ 0 h 132"/>
                <a:gd name="T36" fmla="*/ 0 w 510"/>
                <a:gd name="T37" fmla="*/ 0 h 132"/>
                <a:gd name="T38" fmla="*/ 0 w 510"/>
                <a:gd name="T39" fmla="*/ 0 h 132"/>
                <a:gd name="T40" fmla="*/ 0 w 510"/>
                <a:gd name="T41" fmla="*/ 0 h 132"/>
                <a:gd name="T42" fmla="*/ 0 w 510"/>
                <a:gd name="T43" fmla="*/ 0 h 132"/>
                <a:gd name="T44" fmla="*/ 0 w 510"/>
                <a:gd name="T45" fmla="*/ 0 h 132"/>
                <a:gd name="T46" fmla="*/ 0 w 510"/>
                <a:gd name="T47" fmla="*/ 0 h 132"/>
                <a:gd name="T48" fmla="*/ 0 w 510"/>
                <a:gd name="T49" fmla="*/ 0 h 132"/>
                <a:gd name="T50" fmla="*/ 0 w 510"/>
                <a:gd name="T51" fmla="*/ 0 h 132"/>
                <a:gd name="T52" fmla="*/ 0 w 510"/>
                <a:gd name="T53" fmla="*/ 0 h 132"/>
                <a:gd name="T54" fmla="*/ 0 w 510"/>
                <a:gd name="T55" fmla="*/ 0 h 132"/>
                <a:gd name="T56" fmla="*/ 0 w 510"/>
                <a:gd name="T57" fmla="*/ 0 h 132"/>
                <a:gd name="T58" fmla="*/ 0 w 510"/>
                <a:gd name="T59" fmla="*/ 0 h 132"/>
                <a:gd name="T60" fmla="*/ 0 w 510"/>
                <a:gd name="T61" fmla="*/ 0 h 132"/>
                <a:gd name="T62" fmla="*/ 0 w 510"/>
                <a:gd name="T63" fmla="*/ 0 h 132"/>
                <a:gd name="T64" fmla="*/ 0 w 510"/>
                <a:gd name="T65" fmla="*/ 0 h 132"/>
                <a:gd name="T66" fmla="*/ 0 w 510"/>
                <a:gd name="T67" fmla="*/ 0 h 132"/>
                <a:gd name="T68" fmla="*/ 0 w 510"/>
                <a:gd name="T69" fmla="*/ 0 h 132"/>
                <a:gd name="T70" fmla="*/ 0 w 510"/>
                <a:gd name="T71" fmla="*/ 0 h 132"/>
                <a:gd name="T72" fmla="*/ 0 w 510"/>
                <a:gd name="T73" fmla="*/ 0 h 132"/>
                <a:gd name="T74" fmla="*/ 0 w 510"/>
                <a:gd name="T75" fmla="*/ 0 h 132"/>
                <a:gd name="T76" fmla="*/ 0 w 510"/>
                <a:gd name="T77" fmla="*/ 0 h 132"/>
                <a:gd name="T78" fmla="*/ 0 w 510"/>
                <a:gd name="T79" fmla="*/ 0 h 132"/>
                <a:gd name="T80" fmla="*/ 0 w 510"/>
                <a:gd name="T81" fmla="*/ 0 h 132"/>
                <a:gd name="T82" fmla="*/ 0 w 510"/>
                <a:gd name="T83" fmla="*/ 0 h 132"/>
                <a:gd name="T84" fmla="*/ 0 w 510"/>
                <a:gd name="T85" fmla="*/ 0 h 132"/>
                <a:gd name="T86" fmla="*/ 0 w 510"/>
                <a:gd name="T87" fmla="*/ 0 h 132"/>
                <a:gd name="T88" fmla="*/ 0 w 510"/>
                <a:gd name="T89" fmla="*/ 0 h 132"/>
                <a:gd name="T90" fmla="*/ 0 w 510"/>
                <a:gd name="T91" fmla="*/ 0 h 132"/>
                <a:gd name="T92" fmla="*/ 0 w 510"/>
                <a:gd name="T93" fmla="*/ 0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10"/>
                <a:gd name="T142" fmla="*/ 0 h 132"/>
                <a:gd name="T143" fmla="*/ 510 w 510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10" h="132">
                  <a:moveTo>
                    <a:pt x="2" y="76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5" y="60"/>
                  </a:lnTo>
                  <a:lnTo>
                    <a:pt x="11" y="59"/>
                  </a:lnTo>
                  <a:lnTo>
                    <a:pt x="14" y="58"/>
                  </a:lnTo>
                  <a:lnTo>
                    <a:pt x="17" y="58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3"/>
                  </a:lnTo>
                  <a:lnTo>
                    <a:pt x="33" y="52"/>
                  </a:lnTo>
                  <a:lnTo>
                    <a:pt x="40" y="43"/>
                  </a:lnTo>
                  <a:lnTo>
                    <a:pt x="46" y="32"/>
                  </a:lnTo>
                  <a:lnTo>
                    <a:pt x="49" y="28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76" y="15"/>
                  </a:lnTo>
                  <a:lnTo>
                    <a:pt x="89" y="12"/>
                  </a:lnTo>
                  <a:lnTo>
                    <a:pt x="104" y="11"/>
                  </a:lnTo>
                  <a:lnTo>
                    <a:pt x="116" y="10"/>
                  </a:lnTo>
                  <a:lnTo>
                    <a:pt x="127" y="10"/>
                  </a:lnTo>
                  <a:lnTo>
                    <a:pt x="137" y="8"/>
                  </a:lnTo>
                  <a:lnTo>
                    <a:pt x="148" y="6"/>
                  </a:lnTo>
                  <a:lnTo>
                    <a:pt x="158" y="5"/>
                  </a:lnTo>
                  <a:lnTo>
                    <a:pt x="172" y="6"/>
                  </a:lnTo>
                  <a:lnTo>
                    <a:pt x="187" y="6"/>
                  </a:lnTo>
                  <a:lnTo>
                    <a:pt x="214" y="6"/>
                  </a:lnTo>
                  <a:lnTo>
                    <a:pt x="242" y="8"/>
                  </a:lnTo>
                  <a:lnTo>
                    <a:pt x="269" y="8"/>
                  </a:lnTo>
                  <a:lnTo>
                    <a:pt x="297" y="8"/>
                  </a:lnTo>
                  <a:lnTo>
                    <a:pt x="314" y="8"/>
                  </a:lnTo>
                  <a:lnTo>
                    <a:pt x="333" y="8"/>
                  </a:lnTo>
                  <a:lnTo>
                    <a:pt x="351" y="8"/>
                  </a:lnTo>
                  <a:lnTo>
                    <a:pt x="369" y="8"/>
                  </a:lnTo>
                  <a:lnTo>
                    <a:pt x="385" y="6"/>
                  </a:lnTo>
                  <a:lnTo>
                    <a:pt x="401" y="4"/>
                  </a:lnTo>
                  <a:lnTo>
                    <a:pt x="417" y="1"/>
                  </a:lnTo>
                  <a:lnTo>
                    <a:pt x="434" y="0"/>
                  </a:lnTo>
                  <a:lnTo>
                    <a:pt x="442" y="1"/>
                  </a:lnTo>
                  <a:lnTo>
                    <a:pt x="444" y="3"/>
                  </a:lnTo>
                  <a:lnTo>
                    <a:pt x="450" y="8"/>
                  </a:lnTo>
                  <a:lnTo>
                    <a:pt x="457" y="11"/>
                  </a:lnTo>
                  <a:lnTo>
                    <a:pt x="470" y="15"/>
                  </a:lnTo>
                  <a:lnTo>
                    <a:pt x="479" y="19"/>
                  </a:lnTo>
                  <a:lnTo>
                    <a:pt x="484" y="22"/>
                  </a:lnTo>
                  <a:lnTo>
                    <a:pt x="489" y="23"/>
                  </a:lnTo>
                  <a:lnTo>
                    <a:pt x="498" y="27"/>
                  </a:lnTo>
                  <a:lnTo>
                    <a:pt x="505" y="31"/>
                  </a:lnTo>
                  <a:lnTo>
                    <a:pt x="509" y="36"/>
                  </a:lnTo>
                  <a:lnTo>
                    <a:pt x="510" y="41"/>
                  </a:lnTo>
                  <a:lnTo>
                    <a:pt x="509" y="44"/>
                  </a:lnTo>
                  <a:lnTo>
                    <a:pt x="506" y="45"/>
                  </a:lnTo>
                  <a:lnTo>
                    <a:pt x="503" y="45"/>
                  </a:lnTo>
                  <a:lnTo>
                    <a:pt x="500" y="45"/>
                  </a:lnTo>
                  <a:lnTo>
                    <a:pt x="498" y="47"/>
                  </a:lnTo>
                  <a:lnTo>
                    <a:pt x="495" y="48"/>
                  </a:lnTo>
                  <a:lnTo>
                    <a:pt x="486" y="48"/>
                  </a:lnTo>
                  <a:lnTo>
                    <a:pt x="471" y="49"/>
                  </a:lnTo>
                  <a:lnTo>
                    <a:pt x="465" y="49"/>
                  </a:lnTo>
                  <a:lnTo>
                    <a:pt x="459" y="50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5" y="61"/>
                  </a:lnTo>
                  <a:lnTo>
                    <a:pt x="435" y="66"/>
                  </a:lnTo>
                  <a:lnTo>
                    <a:pt x="431" y="66"/>
                  </a:lnTo>
                  <a:lnTo>
                    <a:pt x="427" y="69"/>
                  </a:lnTo>
                  <a:lnTo>
                    <a:pt x="426" y="76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3" y="90"/>
                  </a:lnTo>
                  <a:lnTo>
                    <a:pt x="422" y="90"/>
                  </a:lnTo>
                  <a:lnTo>
                    <a:pt x="421" y="90"/>
                  </a:lnTo>
                  <a:lnTo>
                    <a:pt x="418" y="90"/>
                  </a:lnTo>
                  <a:lnTo>
                    <a:pt x="417" y="91"/>
                  </a:lnTo>
                  <a:lnTo>
                    <a:pt x="396" y="93"/>
                  </a:lnTo>
                  <a:lnTo>
                    <a:pt x="375" y="93"/>
                  </a:lnTo>
                  <a:lnTo>
                    <a:pt x="353" y="93"/>
                  </a:lnTo>
                  <a:lnTo>
                    <a:pt x="333" y="93"/>
                  </a:lnTo>
                  <a:lnTo>
                    <a:pt x="324" y="94"/>
                  </a:lnTo>
                  <a:lnTo>
                    <a:pt x="317" y="97"/>
                  </a:lnTo>
                  <a:lnTo>
                    <a:pt x="314" y="99"/>
                  </a:lnTo>
                  <a:lnTo>
                    <a:pt x="312" y="101"/>
                  </a:lnTo>
                  <a:lnTo>
                    <a:pt x="311" y="104"/>
                  </a:lnTo>
                  <a:lnTo>
                    <a:pt x="309" y="107"/>
                  </a:lnTo>
                  <a:lnTo>
                    <a:pt x="307" y="113"/>
                  </a:lnTo>
                  <a:lnTo>
                    <a:pt x="306" y="119"/>
                  </a:lnTo>
                  <a:lnTo>
                    <a:pt x="306" y="120"/>
                  </a:lnTo>
                  <a:lnTo>
                    <a:pt x="304" y="121"/>
                  </a:lnTo>
                  <a:lnTo>
                    <a:pt x="301" y="123"/>
                  </a:lnTo>
                  <a:lnTo>
                    <a:pt x="298" y="124"/>
                  </a:lnTo>
                  <a:lnTo>
                    <a:pt x="289" y="125"/>
                  </a:lnTo>
                  <a:lnTo>
                    <a:pt x="278" y="126"/>
                  </a:lnTo>
                  <a:lnTo>
                    <a:pt x="257" y="126"/>
                  </a:lnTo>
                  <a:lnTo>
                    <a:pt x="242" y="126"/>
                  </a:lnTo>
                  <a:lnTo>
                    <a:pt x="230" y="129"/>
                  </a:lnTo>
                  <a:lnTo>
                    <a:pt x="219" y="131"/>
                  </a:lnTo>
                  <a:lnTo>
                    <a:pt x="199" y="132"/>
                  </a:lnTo>
                  <a:lnTo>
                    <a:pt x="178" y="132"/>
                  </a:lnTo>
                  <a:lnTo>
                    <a:pt x="169" y="132"/>
                  </a:lnTo>
                  <a:lnTo>
                    <a:pt x="159" y="131"/>
                  </a:lnTo>
                  <a:lnTo>
                    <a:pt x="149" y="129"/>
                  </a:lnTo>
                  <a:lnTo>
                    <a:pt x="139" y="124"/>
                  </a:lnTo>
                  <a:lnTo>
                    <a:pt x="132" y="124"/>
                  </a:lnTo>
                  <a:lnTo>
                    <a:pt x="123" y="124"/>
                  </a:lnTo>
                  <a:lnTo>
                    <a:pt x="115" y="123"/>
                  </a:lnTo>
                  <a:lnTo>
                    <a:pt x="107" y="120"/>
                  </a:lnTo>
                  <a:lnTo>
                    <a:pt x="100" y="116"/>
                  </a:lnTo>
                  <a:lnTo>
                    <a:pt x="94" y="113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1" y="112"/>
                  </a:lnTo>
                  <a:lnTo>
                    <a:pt x="67" y="114"/>
                  </a:lnTo>
                  <a:lnTo>
                    <a:pt x="52" y="115"/>
                  </a:lnTo>
                  <a:lnTo>
                    <a:pt x="50" y="112"/>
                  </a:lnTo>
                  <a:lnTo>
                    <a:pt x="47" y="109"/>
                  </a:lnTo>
                  <a:lnTo>
                    <a:pt x="46" y="108"/>
                  </a:lnTo>
                  <a:lnTo>
                    <a:pt x="45" y="107"/>
                  </a:lnTo>
                  <a:lnTo>
                    <a:pt x="41" y="105"/>
                  </a:lnTo>
                  <a:lnTo>
                    <a:pt x="39" y="103"/>
                  </a:lnTo>
                  <a:lnTo>
                    <a:pt x="38" y="101"/>
                  </a:lnTo>
                  <a:lnTo>
                    <a:pt x="36" y="98"/>
                  </a:lnTo>
                  <a:lnTo>
                    <a:pt x="33" y="94"/>
                  </a:lnTo>
                  <a:lnTo>
                    <a:pt x="28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19" y="88"/>
                  </a:lnTo>
                  <a:lnTo>
                    <a:pt x="17" y="87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6" y="80"/>
                  </a:lnTo>
                  <a:lnTo>
                    <a:pt x="2" y="7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26" name="Freeform 2125"/>
            <p:cNvSpPr>
              <a:spLocks/>
            </p:cNvSpPr>
            <p:nvPr/>
          </p:nvSpPr>
          <p:spPr bwMode="auto">
            <a:xfrm>
              <a:off x="2464" y="2595"/>
              <a:ext cx="170" cy="44"/>
            </a:xfrm>
            <a:custGeom>
              <a:avLst/>
              <a:gdLst>
                <a:gd name="T0" fmla="*/ 0 w 510"/>
                <a:gd name="T1" fmla="*/ 0 h 132"/>
                <a:gd name="T2" fmla="*/ 0 w 510"/>
                <a:gd name="T3" fmla="*/ 0 h 132"/>
                <a:gd name="T4" fmla="*/ 0 w 510"/>
                <a:gd name="T5" fmla="*/ 0 h 132"/>
                <a:gd name="T6" fmla="*/ 0 w 510"/>
                <a:gd name="T7" fmla="*/ 0 h 132"/>
                <a:gd name="T8" fmla="*/ 0 w 510"/>
                <a:gd name="T9" fmla="*/ 0 h 132"/>
                <a:gd name="T10" fmla="*/ 0 w 510"/>
                <a:gd name="T11" fmla="*/ 0 h 132"/>
                <a:gd name="T12" fmla="*/ 0 w 510"/>
                <a:gd name="T13" fmla="*/ 0 h 132"/>
                <a:gd name="T14" fmla="*/ 0 w 510"/>
                <a:gd name="T15" fmla="*/ 0 h 132"/>
                <a:gd name="T16" fmla="*/ 0 w 510"/>
                <a:gd name="T17" fmla="*/ 0 h 132"/>
                <a:gd name="T18" fmla="*/ 0 w 510"/>
                <a:gd name="T19" fmla="*/ 0 h 132"/>
                <a:gd name="T20" fmla="*/ 0 w 510"/>
                <a:gd name="T21" fmla="*/ 0 h 132"/>
                <a:gd name="T22" fmla="*/ 0 w 510"/>
                <a:gd name="T23" fmla="*/ 0 h 132"/>
                <a:gd name="T24" fmla="*/ 0 w 510"/>
                <a:gd name="T25" fmla="*/ 0 h 132"/>
                <a:gd name="T26" fmla="*/ 0 w 510"/>
                <a:gd name="T27" fmla="*/ 0 h 132"/>
                <a:gd name="T28" fmla="*/ 0 w 510"/>
                <a:gd name="T29" fmla="*/ 0 h 132"/>
                <a:gd name="T30" fmla="*/ 0 w 510"/>
                <a:gd name="T31" fmla="*/ 0 h 132"/>
                <a:gd name="T32" fmla="*/ 0 w 510"/>
                <a:gd name="T33" fmla="*/ 0 h 132"/>
                <a:gd name="T34" fmla="*/ 0 w 510"/>
                <a:gd name="T35" fmla="*/ 0 h 132"/>
                <a:gd name="T36" fmla="*/ 0 w 510"/>
                <a:gd name="T37" fmla="*/ 0 h 132"/>
                <a:gd name="T38" fmla="*/ 0 w 510"/>
                <a:gd name="T39" fmla="*/ 0 h 132"/>
                <a:gd name="T40" fmla="*/ 0 w 510"/>
                <a:gd name="T41" fmla="*/ 0 h 132"/>
                <a:gd name="T42" fmla="*/ 0 w 510"/>
                <a:gd name="T43" fmla="*/ 0 h 132"/>
                <a:gd name="T44" fmla="*/ 0 w 510"/>
                <a:gd name="T45" fmla="*/ 0 h 132"/>
                <a:gd name="T46" fmla="*/ 0 w 510"/>
                <a:gd name="T47" fmla="*/ 0 h 132"/>
                <a:gd name="T48" fmla="*/ 0 w 510"/>
                <a:gd name="T49" fmla="*/ 0 h 132"/>
                <a:gd name="T50" fmla="*/ 0 w 510"/>
                <a:gd name="T51" fmla="*/ 0 h 132"/>
                <a:gd name="T52" fmla="*/ 0 w 510"/>
                <a:gd name="T53" fmla="*/ 0 h 132"/>
                <a:gd name="T54" fmla="*/ 0 w 510"/>
                <a:gd name="T55" fmla="*/ 0 h 132"/>
                <a:gd name="T56" fmla="*/ 0 w 510"/>
                <a:gd name="T57" fmla="*/ 0 h 132"/>
                <a:gd name="T58" fmla="*/ 0 w 510"/>
                <a:gd name="T59" fmla="*/ 0 h 132"/>
                <a:gd name="T60" fmla="*/ 0 w 510"/>
                <a:gd name="T61" fmla="*/ 0 h 132"/>
                <a:gd name="T62" fmla="*/ 0 w 510"/>
                <a:gd name="T63" fmla="*/ 0 h 132"/>
                <a:gd name="T64" fmla="*/ 0 w 510"/>
                <a:gd name="T65" fmla="*/ 0 h 132"/>
                <a:gd name="T66" fmla="*/ 0 w 510"/>
                <a:gd name="T67" fmla="*/ 0 h 132"/>
                <a:gd name="T68" fmla="*/ 0 w 510"/>
                <a:gd name="T69" fmla="*/ 0 h 132"/>
                <a:gd name="T70" fmla="*/ 0 w 510"/>
                <a:gd name="T71" fmla="*/ 0 h 132"/>
                <a:gd name="T72" fmla="*/ 0 w 510"/>
                <a:gd name="T73" fmla="*/ 0 h 132"/>
                <a:gd name="T74" fmla="*/ 0 w 510"/>
                <a:gd name="T75" fmla="*/ 0 h 132"/>
                <a:gd name="T76" fmla="*/ 0 w 510"/>
                <a:gd name="T77" fmla="*/ 0 h 132"/>
                <a:gd name="T78" fmla="*/ 0 w 510"/>
                <a:gd name="T79" fmla="*/ 0 h 132"/>
                <a:gd name="T80" fmla="*/ 0 w 510"/>
                <a:gd name="T81" fmla="*/ 0 h 132"/>
                <a:gd name="T82" fmla="*/ 0 w 510"/>
                <a:gd name="T83" fmla="*/ 0 h 132"/>
                <a:gd name="T84" fmla="*/ 0 w 510"/>
                <a:gd name="T85" fmla="*/ 0 h 132"/>
                <a:gd name="T86" fmla="*/ 0 w 510"/>
                <a:gd name="T87" fmla="*/ 0 h 132"/>
                <a:gd name="T88" fmla="*/ 0 w 510"/>
                <a:gd name="T89" fmla="*/ 0 h 132"/>
                <a:gd name="T90" fmla="*/ 0 w 510"/>
                <a:gd name="T91" fmla="*/ 0 h 132"/>
                <a:gd name="T92" fmla="*/ 0 w 510"/>
                <a:gd name="T93" fmla="*/ 0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10"/>
                <a:gd name="T142" fmla="*/ 0 h 132"/>
                <a:gd name="T143" fmla="*/ 510 w 510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10" h="132">
                  <a:moveTo>
                    <a:pt x="2" y="76"/>
                  </a:moveTo>
                  <a:lnTo>
                    <a:pt x="1" y="71"/>
                  </a:lnTo>
                  <a:lnTo>
                    <a:pt x="0" y="69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5" y="60"/>
                  </a:lnTo>
                  <a:lnTo>
                    <a:pt x="11" y="59"/>
                  </a:lnTo>
                  <a:lnTo>
                    <a:pt x="14" y="58"/>
                  </a:lnTo>
                  <a:lnTo>
                    <a:pt x="17" y="58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3"/>
                  </a:lnTo>
                  <a:lnTo>
                    <a:pt x="33" y="52"/>
                  </a:lnTo>
                  <a:lnTo>
                    <a:pt x="40" y="43"/>
                  </a:lnTo>
                  <a:lnTo>
                    <a:pt x="46" y="32"/>
                  </a:lnTo>
                  <a:lnTo>
                    <a:pt x="49" y="28"/>
                  </a:lnTo>
                  <a:lnTo>
                    <a:pt x="54" y="23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1" y="21"/>
                  </a:lnTo>
                  <a:lnTo>
                    <a:pt x="62" y="21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76" y="15"/>
                  </a:lnTo>
                  <a:lnTo>
                    <a:pt x="89" y="12"/>
                  </a:lnTo>
                  <a:lnTo>
                    <a:pt x="104" y="11"/>
                  </a:lnTo>
                  <a:lnTo>
                    <a:pt x="116" y="10"/>
                  </a:lnTo>
                  <a:lnTo>
                    <a:pt x="127" y="10"/>
                  </a:lnTo>
                  <a:lnTo>
                    <a:pt x="137" y="8"/>
                  </a:lnTo>
                  <a:lnTo>
                    <a:pt x="148" y="6"/>
                  </a:lnTo>
                  <a:lnTo>
                    <a:pt x="158" y="5"/>
                  </a:lnTo>
                  <a:lnTo>
                    <a:pt x="172" y="6"/>
                  </a:lnTo>
                  <a:lnTo>
                    <a:pt x="187" y="6"/>
                  </a:lnTo>
                  <a:lnTo>
                    <a:pt x="214" y="6"/>
                  </a:lnTo>
                  <a:lnTo>
                    <a:pt x="242" y="8"/>
                  </a:lnTo>
                  <a:lnTo>
                    <a:pt x="269" y="8"/>
                  </a:lnTo>
                  <a:lnTo>
                    <a:pt x="297" y="8"/>
                  </a:lnTo>
                  <a:lnTo>
                    <a:pt x="314" y="8"/>
                  </a:lnTo>
                  <a:lnTo>
                    <a:pt x="333" y="8"/>
                  </a:lnTo>
                  <a:lnTo>
                    <a:pt x="351" y="8"/>
                  </a:lnTo>
                  <a:lnTo>
                    <a:pt x="369" y="8"/>
                  </a:lnTo>
                  <a:lnTo>
                    <a:pt x="385" y="6"/>
                  </a:lnTo>
                  <a:lnTo>
                    <a:pt x="401" y="4"/>
                  </a:lnTo>
                  <a:lnTo>
                    <a:pt x="417" y="1"/>
                  </a:lnTo>
                  <a:lnTo>
                    <a:pt x="434" y="0"/>
                  </a:lnTo>
                  <a:lnTo>
                    <a:pt x="442" y="1"/>
                  </a:lnTo>
                  <a:lnTo>
                    <a:pt x="444" y="3"/>
                  </a:lnTo>
                  <a:lnTo>
                    <a:pt x="450" y="8"/>
                  </a:lnTo>
                  <a:lnTo>
                    <a:pt x="457" y="11"/>
                  </a:lnTo>
                  <a:lnTo>
                    <a:pt x="470" y="15"/>
                  </a:lnTo>
                  <a:lnTo>
                    <a:pt x="479" y="19"/>
                  </a:lnTo>
                  <a:lnTo>
                    <a:pt x="484" y="22"/>
                  </a:lnTo>
                  <a:lnTo>
                    <a:pt x="489" y="23"/>
                  </a:lnTo>
                  <a:lnTo>
                    <a:pt x="498" y="27"/>
                  </a:lnTo>
                  <a:lnTo>
                    <a:pt x="505" y="31"/>
                  </a:lnTo>
                  <a:lnTo>
                    <a:pt x="509" y="36"/>
                  </a:lnTo>
                  <a:lnTo>
                    <a:pt x="510" y="41"/>
                  </a:lnTo>
                  <a:lnTo>
                    <a:pt x="509" y="44"/>
                  </a:lnTo>
                  <a:lnTo>
                    <a:pt x="506" y="45"/>
                  </a:lnTo>
                  <a:lnTo>
                    <a:pt x="503" y="45"/>
                  </a:lnTo>
                  <a:lnTo>
                    <a:pt x="500" y="45"/>
                  </a:lnTo>
                  <a:lnTo>
                    <a:pt x="498" y="47"/>
                  </a:lnTo>
                  <a:lnTo>
                    <a:pt x="495" y="48"/>
                  </a:lnTo>
                  <a:lnTo>
                    <a:pt x="486" y="48"/>
                  </a:lnTo>
                  <a:lnTo>
                    <a:pt x="471" y="49"/>
                  </a:lnTo>
                  <a:lnTo>
                    <a:pt x="465" y="49"/>
                  </a:lnTo>
                  <a:lnTo>
                    <a:pt x="459" y="50"/>
                  </a:lnTo>
                  <a:lnTo>
                    <a:pt x="455" y="53"/>
                  </a:lnTo>
                  <a:lnTo>
                    <a:pt x="453" y="55"/>
                  </a:lnTo>
                  <a:lnTo>
                    <a:pt x="445" y="61"/>
                  </a:lnTo>
                  <a:lnTo>
                    <a:pt x="435" y="66"/>
                  </a:lnTo>
                  <a:lnTo>
                    <a:pt x="431" y="66"/>
                  </a:lnTo>
                  <a:lnTo>
                    <a:pt x="427" y="69"/>
                  </a:lnTo>
                  <a:lnTo>
                    <a:pt x="426" y="76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3" y="90"/>
                  </a:lnTo>
                  <a:lnTo>
                    <a:pt x="422" y="90"/>
                  </a:lnTo>
                  <a:lnTo>
                    <a:pt x="421" y="90"/>
                  </a:lnTo>
                  <a:lnTo>
                    <a:pt x="418" y="90"/>
                  </a:lnTo>
                  <a:lnTo>
                    <a:pt x="417" y="91"/>
                  </a:lnTo>
                  <a:lnTo>
                    <a:pt x="396" y="93"/>
                  </a:lnTo>
                  <a:lnTo>
                    <a:pt x="375" y="93"/>
                  </a:lnTo>
                  <a:lnTo>
                    <a:pt x="353" y="93"/>
                  </a:lnTo>
                  <a:lnTo>
                    <a:pt x="333" y="93"/>
                  </a:lnTo>
                  <a:lnTo>
                    <a:pt x="324" y="94"/>
                  </a:lnTo>
                  <a:lnTo>
                    <a:pt x="317" y="97"/>
                  </a:lnTo>
                  <a:lnTo>
                    <a:pt x="314" y="99"/>
                  </a:lnTo>
                  <a:lnTo>
                    <a:pt x="312" y="101"/>
                  </a:lnTo>
                  <a:lnTo>
                    <a:pt x="311" y="104"/>
                  </a:lnTo>
                  <a:lnTo>
                    <a:pt x="309" y="107"/>
                  </a:lnTo>
                  <a:lnTo>
                    <a:pt x="307" y="113"/>
                  </a:lnTo>
                  <a:lnTo>
                    <a:pt x="306" y="119"/>
                  </a:lnTo>
                  <a:lnTo>
                    <a:pt x="306" y="120"/>
                  </a:lnTo>
                  <a:lnTo>
                    <a:pt x="304" y="121"/>
                  </a:lnTo>
                  <a:lnTo>
                    <a:pt x="301" y="123"/>
                  </a:lnTo>
                  <a:lnTo>
                    <a:pt x="298" y="124"/>
                  </a:lnTo>
                  <a:lnTo>
                    <a:pt x="289" y="125"/>
                  </a:lnTo>
                  <a:lnTo>
                    <a:pt x="278" y="126"/>
                  </a:lnTo>
                  <a:lnTo>
                    <a:pt x="257" y="126"/>
                  </a:lnTo>
                  <a:lnTo>
                    <a:pt x="242" y="126"/>
                  </a:lnTo>
                  <a:lnTo>
                    <a:pt x="230" y="129"/>
                  </a:lnTo>
                  <a:lnTo>
                    <a:pt x="219" y="131"/>
                  </a:lnTo>
                  <a:lnTo>
                    <a:pt x="199" y="132"/>
                  </a:lnTo>
                  <a:lnTo>
                    <a:pt x="178" y="132"/>
                  </a:lnTo>
                  <a:lnTo>
                    <a:pt x="169" y="132"/>
                  </a:lnTo>
                  <a:lnTo>
                    <a:pt x="159" y="131"/>
                  </a:lnTo>
                  <a:lnTo>
                    <a:pt x="149" y="129"/>
                  </a:lnTo>
                  <a:lnTo>
                    <a:pt x="139" y="124"/>
                  </a:lnTo>
                  <a:lnTo>
                    <a:pt x="132" y="124"/>
                  </a:lnTo>
                  <a:lnTo>
                    <a:pt x="123" y="124"/>
                  </a:lnTo>
                  <a:lnTo>
                    <a:pt x="115" y="123"/>
                  </a:lnTo>
                  <a:lnTo>
                    <a:pt x="107" y="120"/>
                  </a:lnTo>
                  <a:lnTo>
                    <a:pt x="100" y="116"/>
                  </a:lnTo>
                  <a:lnTo>
                    <a:pt x="94" y="113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1" y="112"/>
                  </a:lnTo>
                  <a:lnTo>
                    <a:pt x="67" y="114"/>
                  </a:lnTo>
                  <a:lnTo>
                    <a:pt x="52" y="115"/>
                  </a:lnTo>
                  <a:lnTo>
                    <a:pt x="50" y="112"/>
                  </a:lnTo>
                  <a:lnTo>
                    <a:pt x="47" y="109"/>
                  </a:lnTo>
                  <a:lnTo>
                    <a:pt x="46" y="108"/>
                  </a:lnTo>
                  <a:lnTo>
                    <a:pt x="45" y="107"/>
                  </a:lnTo>
                  <a:lnTo>
                    <a:pt x="41" y="105"/>
                  </a:lnTo>
                  <a:lnTo>
                    <a:pt x="39" y="103"/>
                  </a:lnTo>
                  <a:lnTo>
                    <a:pt x="38" y="101"/>
                  </a:lnTo>
                  <a:lnTo>
                    <a:pt x="36" y="98"/>
                  </a:lnTo>
                  <a:lnTo>
                    <a:pt x="33" y="94"/>
                  </a:lnTo>
                  <a:lnTo>
                    <a:pt x="28" y="92"/>
                  </a:lnTo>
                  <a:lnTo>
                    <a:pt x="25" y="91"/>
                  </a:lnTo>
                  <a:lnTo>
                    <a:pt x="22" y="90"/>
                  </a:lnTo>
                  <a:lnTo>
                    <a:pt x="21" y="90"/>
                  </a:lnTo>
                  <a:lnTo>
                    <a:pt x="19" y="88"/>
                  </a:lnTo>
                  <a:lnTo>
                    <a:pt x="17" y="87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0" y="81"/>
                  </a:lnTo>
                  <a:lnTo>
                    <a:pt x="6" y="80"/>
                  </a:lnTo>
                  <a:lnTo>
                    <a:pt x="2" y="7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327"/>
          <p:cNvGrpSpPr>
            <a:grpSpLocks/>
          </p:cNvGrpSpPr>
          <p:nvPr/>
        </p:nvGrpSpPr>
        <p:grpSpPr bwMode="auto">
          <a:xfrm>
            <a:off x="4108450" y="4276048"/>
            <a:ext cx="3368675" cy="523875"/>
            <a:chOff x="2588" y="2529"/>
            <a:chExt cx="2122" cy="330"/>
          </a:xfrm>
        </p:grpSpPr>
        <p:sp>
          <p:nvSpPr>
            <p:cNvPr id="29027" name="Freeform 2127"/>
            <p:cNvSpPr>
              <a:spLocks/>
            </p:cNvSpPr>
            <p:nvPr/>
          </p:nvSpPr>
          <p:spPr bwMode="auto">
            <a:xfrm>
              <a:off x="2610" y="2619"/>
              <a:ext cx="15" cy="6"/>
            </a:xfrm>
            <a:custGeom>
              <a:avLst/>
              <a:gdLst>
                <a:gd name="T0" fmla="*/ 0 w 43"/>
                <a:gd name="T1" fmla="*/ 0 h 18"/>
                <a:gd name="T2" fmla="*/ 0 w 43"/>
                <a:gd name="T3" fmla="*/ 0 h 18"/>
                <a:gd name="T4" fmla="*/ 0 w 43"/>
                <a:gd name="T5" fmla="*/ 0 h 18"/>
                <a:gd name="T6" fmla="*/ 0 w 43"/>
                <a:gd name="T7" fmla="*/ 0 h 18"/>
                <a:gd name="T8" fmla="*/ 0 w 43"/>
                <a:gd name="T9" fmla="*/ 0 h 18"/>
                <a:gd name="T10" fmla="*/ 0 w 43"/>
                <a:gd name="T11" fmla="*/ 0 h 18"/>
                <a:gd name="T12" fmla="*/ 0 w 43"/>
                <a:gd name="T13" fmla="*/ 0 h 18"/>
                <a:gd name="T14" fmla="*/ 0 w 43"/>
                <a:gd name="T15" fmla="*/ 0 h 18"/>
                <a:gd name="T16" fmla="*/ 0 w 43"/>
                <a:gd name="T17" fmla="*/ 0 h 18"/>
                <a:gd name="T18" fmla="*/ 0 w 43"/>
                <a:gd name="T19" fmla="*/ 0 h 18"/>
                <a:gd name="T20" fmla="*/ 0 w 43"/>
                <a:gd name="T21" fmla="*/ 0 h 18"/>
                <a:gd name="T22" fmla="*/ 0 w 43"/>
                <a:gd name="T23" fmla="*/ 0 h 18"/>
                <a:gd name="T24" fmla="*/ 0 w 43"/>
                <a:gd name="T25" fmla="*/ 0 h 18"/>
                <a:gd name="T26" fmla="*/ 0 w 43"/>
                <a:gd name="T27" fmla="*/ 0 h 18"/>
                <a:gd name="T28" fmla="*/ 0 w 43"/>
                <a:gd name="T29" fmla="*/ 0 h 18"/>
                <a:gd name="T30" fmla="*/ 0 w 43"/>
                <a:gd name="T31" fmla="*/ 0 h 18"/>
                <a:gd name="T32" fmla="*/ 0 w 43"/>
                <a:gd name="T33" fmla="*/ 0 h 18"/>
                <a:gd name="T34" fmla="*/ 0 w 43"/>
                <a:gd name="T35" fmla="*/ 0 h 18"/>
                <a:gd name="T36" fmla="*/ 0 w 43"/>
                <a:gd name="T37" fmla="*/ 0 h 18"/>
                <a:gd name="T38" fmla="*/ 0 w 43"/>
                <a:gd name="T39" fmla="*/ 0 h 18"/>
                <a:gd name="T40" fmla="*/ 0 w 43"/>
                <a:gd name="T41" fmla="*/ 0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8"/>
                <a:gd name="T65" fmla="*/ 43 w 43"/>
                <a:gd name="T66" fmla="*/ 18 h 1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8">
                  <a:moveTo>
                    <a:pt x="3" y="0"/>
                  </a:moveTo>
                  <a:lnTo>
                    <a:pt x="2" y="8"/>
                  </a:lnTo>
                  <a:lnTo>
                    <a:pt x="0" y="13"/>
                  </a:lnTo>
                  <a:lnTo>
                    <a:pt x="14" y="16"/>
                  </a:lnTo>
                  <a:lnTo>
                    <a:pt x="30" y="18"/>
                  </a:lnTo>
                  <a:lnTo>
                    <a:pt x="33" y="16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4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8" name="Freeform 2128"/>
            <p:cNvSpPr>
              <a:spLocks/>
            </p:cNvSpPr>
            <p:nvPr/>
          </p:nvSpPr>
          <p:spPr bwMode="auto">
            <a:xfrm>
              <a:off x="2610" y="2619"/>
              <a:ext cx="15" cy="6"/>
            </a:xfrm>
            <a:custGeom>
              <a:avLst/>
              <a:gdLst>
                <a:gd name="T0" fmla="*/ 0 w 43"/>
                <a:gd name="T1" fmla="*/ 0 h 18"/>
                <a:gd name="T2" fmla="*/ 0 w 43"/>
                <a:gd name="T3" fmla="*/ 0 h 18"/>
                <a:gd name="T4" fmla="*/ 0 w 43"/>
                <a:gd name="T5" fmla="*/ 0 h 18"/>
                <a:gd name="T6" fmla="*/ 0 w 43"/>
                <a:gd name="T7" fmla="*/ 0 h 18"/>
                <a:gd name="T8" fmla="*/ 0 w 43"/>
                <a:gd name="T9" fmla="*/ 0 h 18"/>
                <a:gd name="T10" fmla="*/ 0 w 43"/>
                <a:gd name="T11" fmla="*/ 0 h 18"/>
                <a:gd name="T12" fmla="*/ 0 w 43"/>
                <a:gd name="T13" fmla="*/ 0 h 18"/>
                <a:gd name="T14" fmla="*/ 0 w 43"/>
                <a:gd name="T15" fmla="*/ 0 h 18"/>
                <a:gd name="T16" fmla="*/ 0 w 43"/>
                <a:gd name="T17" fmla="*/ 0 h 18"/>
                <a:gd name="T18" fmla="*/ 0 w 43"/>
                <a:gd name="T19" fmla="*/ 0 h 18"/>
                <a:gd name="T20" fmla="*/ 0 w 43"/>
                <a:gd name="T21" fmla="*/ 0 h 18"/>
                <a:gd name="T22" fmla="*/ 0 w 43"/>
                <a:gd name="T23" fmla="*/ 0 h 18"/>
                <a:gd name="T24" fmla="*/ 0 w 43"/>
                <a:gd name="T25" fmla="*/ 0 h 18"/>
                <a:gd name="T26" fmla="*/ 0 w 43"/>
                <a:gd name="T27" fmla="*/ 0 h 18"/>
                <a:gd name="T28" fmla="*/ 0 w 43"/>
                <a:gd name="T29" fmla="*/ 0 h 18"/>
                <a:gd name="T30" fmla="*/ 0 w 43"/>
                <a:gd name="T31" fmla="*/ 0 h 18"/>
                <a:gd name="T32" fmla="*/ 0 w 43"/>
                <a:gd name="T33" fmla="*/ 0 h 18"/>
                <a:gd name="T34" fmla="*/ 0 w 43"/>
                <a:gd name="T35" fmla="*/ 0 h 18"/>
                <a:gd name="T36" fmla="*/ 0 w 43"/>
                <a:gd name="T37" fmla="*/ 0 h 18"/>
                <a:gd name="T38" fmla="*/ 0 w 43"/>
                <a:gd name="T39" fmla="*/ 0 h 18"/>
                <a:gd name="T40" fmla="*/ 0 w 43"/>
                <a:gd name="T41" fmla="*/ 0 h 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8"/>
                <a:gd name="T65" fmla="*/ 43 w 43"/>
                <a:gd name="T66" fmla="*/ 18 h 1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8">
                  <a:moveTo>
                    <a:pt x="3" y="0"/>
                  </a:moveTo>
                  <a:lnTo>
                    <a:pt x="2" y="8"/>
                  </a:lnTo>
                  <a:lnTo>
                    <a:pt x="0" y="13"/>
                  </a:lnTo>
                  <a:lnTo>
                    <a:pt x="14" y="16"/>
                  </a:lnTo>
                  <a:lnTo>
                    <a:pt x="30" y="18"/>
                  </a:lnTo>
                  <a:lnTo>
                    <a:pt x="33" y="16"/>
                  </a:lnTo>
                  <a:lnTo>
                    <a:pt x="37" y="16"/>
                  </a:lnTo>
                  <a:lnTo>
                    <a:pt x="39" y="15"/>
                  </a:lnTo>
                  <a:lnTo>
                    <a:pt x="42" y="13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2" y="8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4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8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9" name="Freeform 2129"/>
            <p:cNvSpPr>
              <a:spLocks/>
            </p:cNvSpPr>
            <p:nvPr/>
          </p:nvSpPr>
          <p:spPr bwMode="auto">
            <a:xfrm>
              <a:off x="2650" y="2619"/>
              <a:ext cx="15" cy="14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"/>
                <a:gd name="T94" fmla="*/ 0 h 43"/>
                <a:gd name="T95" fmla="*/ 44 w 44"/>
                <a:gd name="T96" fmla="*/ 43 h 4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" h="43">
                  <a:moveTo>
                    <a:pt x="2" y="0"/>
                  </a:moveTo>
                  <a:lnTo>
                    <a:pt x="1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20" y="37"/>
                  </a:lnTo>
                  <a:lnTo>
                    <a:pt x="27" y="39"/>
                  </a:lnTo>
                  <a:lnTo>
                    <a:pt x="32" y="41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3" y="37"/>
                  </a:lnTo>
                  <a:lnTo>
                    <a:pt x="44" y="34"/>
                  </a:lnTo>
                  <a:lnTo>
                    <a:pt x="44" y="31"/>
                  </a:lnTo>
                  <a:lnTo>
                    <a:pt x="43" y="30"/>
                  </a:lnTo>
                  <a:lnTo>
                    <a:pt x="40" y="27"/>
                  </a:lnTo>
                  <a:lnTo>
                    <a:pt x="36" y="23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28" y="9"/>
                  </a:lnTo>
                  <a:lnTo>
                    <a:pt x="25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0" name="Freeform 2130"/>
            <p:cNvSpPr>
              <a:spLocks/>
            </p:cNvSpPr>
            <p:nvPr/>
          </p:nvSpPr>
          <p:spPr bwMode="auto">
            <a:xfrm>
              <a:off x="2650" y="2619"/>
              <a:ext cx="15" cy="14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"/>
                <a:gd name="T94" fmla="*/ 0 h 43"/>
                <a:gd name="T95" fmla="*/ 44 w 44"/>
                <a:gd name="T96" fmla="*/ 43 h 4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" h="43">
                  <a:moveTo>
                    <a:pt x="2" y="0"/>
                  </a:moveTo>
                  <a:lnTo>
                    <a:pt x="1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6" y="31"/>
                  </a:lnTo>
                  <a:lnTo>
                    <a:pt x="10" y="32"/>
                  </a:lnTo>
                  <a:lnTo>
                    <a:pt x="12" y="34"/>
                  </a:lnTo>
                  <a:lnTo>
                    <a:pt x="20" y="37"/>
                  </a:lnTo>
                  <a:lnTo>
                    <a:pt x="27" y="39"/>
                  </a:lnTo>
                  <a:lnTo>
                    <a:pt x="32" y="41"/>
                  </a:lnTo>
                  <a:lnTo>
                    <a:pt x="38" y="43"/>
                  </a:lnTo>
                  <a:lnTo>
                    <a:pt x="40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3" y="37"/>
                  </a:lnTo>
                  <a:lnTo>
                    <a:pt x="44" y="34"/>
                  </a:lnTo>
                  <a:lnTo>
                    <a:pt x="44" y="31"/>
                  </a:lnTo>
                  <a:lnTo>
                    <a:pt x="43" y="30"/>
                  </a:lnTo>
                  <a:lnTo>
                    <a:pt x="40" y="27"/>
                  </a:lnTo>
                  <a:lnTo>
                    <a:pt x="36" y="23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2"/>
                  </a:lnTo>
                  <a:lnTo>
                    <a:pt x="28" y="9"/>
                  </a:lnTo>
                  <a:lnTo>
                    <a:pt x="25" y="5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1" name="Freeform 2131"/>
            <p:cNvSpPr>
              <a:spLocks/>
            </p:cNvSpPr>
            <p:nvPr/>
          </p:nvSpPr>
          <p:spPr bwMode="auto">
            <a:xfrm>
              <a:off x="2606" y="2633"/>
              <a:ext cx="6" cy="3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w 19"/>
                <a:gd name="T11" fmla="*/ 0 h 10"/>
                <a:gd name="T12" fmla="*/ 0 w 19"/>
                <a:gd name="T13" fmla="*/ 0 h 10"/>
                <a:gd name="T14" fmla="*/ 0 w 19"/>
                <a:gd name="T15" fmla="*/ 0 h 10"/>
                <a:gd name="T16" fmla="*/ 0 w 19"/>
                <a:gd name="T17" fmla="*/ 0 h 10"/>
                <a:gd name="T18" fmla="*/ 0 w 19"/>
                <a:gd name="T19" fmla="*/ 0 h 10"/>
                <a:gd name="T20" fmla="*/ 0 w 19"/>
                <a:gd name="T21" fmla="*/ 0 h 10"/>
                <a:gd name="T22" fmla="*/ 0 w 19"/>
                <a:gd name="T23" fmla="*/ 0 h 10"/>
                <a:gd name="T24" fmla="*/ 0 w 19"/>
                <a:gd name="T25" fmla="*/ 0 h 10"/>
                <a:gd name="T26" fmla="*/ 0 w 19"/>
                <a:gd name="T27" fmla="*/ 0 h 10"/>
                <a:gd name="T28" fmla="*/ 0 w 19"/>
                <a:gd name="T29" fmla="*/ 0 h 10"/>
                <a:gd name="T30" fmla="*/ 0 w 19"/>
                <a:gd name="T31" fmla="*/ 0 h 10"/>
                <a:gd name="T32" fmla="*/ 0 w 19"/>
                <a:gd name="T33" fmla="*/ 0 h 10"/>
                <a:gd name="T34" fmla="*/ 0 w 19"/>
                <a:gd name="T35" fmla="*/ 0 h 10"/>
                <a:gd name="T36" fmla="*/ 0 w 19"/>
                <a:gd name="T37" fmla="*/ 0 h 10"/>
                <a:gd name="T38" fmla="*/ 0 w 19"/>
                <a:gd name="T39" fmla="*/ 0 h 10"/>
                <a:gd name="T40" fmla="*/ 0 w 19"/>
                <a:gd name="T41" fmla="*/ 0 h 10"/>
                <a:gd name="T42" fmla="*/ 0 w 19"/>
                <a:gd name="T43" fmla="*/ 0 h 10"/>
                <a:gd name="T44" fmla="*/ 0 w 19"/>
                <a:gd name="T45" fmla="*/ 0 h 10"/>
                <a:gd name="T46" fmla="*/ 0 w 19"/>
                <a:gd name="T47" fmla="*/ 0 h 10"/>
                <a:gd name="T48" fmla="*/ 0 w 19"/>
                <a:gd name="T49" fmla="*/ 0 h 10"/>
                <a:gd name="T50" fmla="*/ 0 w 19"/>
                <a:gd name="T51" fmla="*/ 0 h 10"/>
                <a:gd name="T52" fmla="*/ 0 w 19"/>
                <a:gd name="T53" fmla="*/ 0 h 10"/>
                <a:gd name="T54" fmla="*/ 0 w 19"/>
                <a:gd name="T55" fmla="*/ 0 h 10"/>
                <a:gd name="T56" fmla="*/ 0 w 19"/>
                <a:gd name="T57" fmla="*/ 0 h 10"/>
                <a:gd name="T58" fmla="*/ 0 w 19"/>
                <a:gd name="T59" fmla="*/ 0 h 10"/>
                <a:gd name="T60" fmla="*/ 0 w 19"/>
                <a:gd name="T61" fmla="*/ 0 h 10"/>
                <a:gd name="T62" fmla="*/ 0 w 19"/>
                <a:gd name="T63" fmla="*/ 0 h 10"/>
                <a:gd name="T64" fmla="*/ 0 w 19"/>
                <a:gd name="T65" fmla="*/ 0 h 10"/>
                <a:gd name="T66" fmla="*/ 0 w 19"/>
                <a:gd name="T67" fmla="*/ 0 h 10"/>
                <a:gd name="T68" fmla="*/ 0 w 19"/>
                <a:gd name="T69" fmla="*/ 0 h 10"/>
                <a:gd name="T70" fmla="*/ 0 w 19"/>
                <a:gd name="T71" fmla="*/ 0 h 10"/>
                <a:gd name="T72" fmla="*/ 0 w 19"/>
                <a:gd name="T73" fmla="*/ 0 h 10"/>
                <a:gd name="T74" fmla="*/ 0 w 19"/>
                <a:gd name="T75" fmla="*/ 0 h 10"/>
                <a:gd name="T76" fmla="*/ 0 w 19"/>
                <a:gd name="T77" fmla="*/ 0 h 10"/>
                <a:gd name="T78" fmla="*/ 0 w 19"/>
                <a:gd name="T79" fmla="*/ 0 h 10"/>
                <a:gd name="T80" fmla="*/ 0 w 19"/>
                <a:gd name="T81" fmla="*/ 0 h 10"/>
                <a:gd name="T82" fmla="*/ 0 w 19"/>
                <a:gd name="T83" fmla="*/ 0 h 10"/>
                <a:gd name="T84" fmla="*/ 0 w 19"/>
                <a:gd name="T85" fmla="*/ 0 h 10"/>
                <a:gd name="T86" fmla="*/ 0 w 19"/>
                <a:gd name="T87" fmla="*/ 0 h 10"/>
                <a:gd name="T88" fmla="*/ 0 w 19"/>
                <a:gd name="T89" fmla="*/ 0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"/>
                <a:gd name="T136" fmla="*/ 0 h 10"/>
                <a:gd name="T137" fmla="*/ 19 w 19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" h="10">
                  <a:moveTo>
                    <a:pt x="3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2" name="Freeform 2132"/>
            <p:cNvSpPr>
              <a:spLocks/>
            </p:cNvSpPr>
            <p:nvPr/>
          </p:nvSpPr>
          <p:spPr bwMode="auto">
            <a:xfrm>
              <a:off x="2606" y="2633"/>
              <a:ext cx="6" cy="3"/>
            </a:xfrm>
            <a:custGeom>
              <a:avLst/>
              <a:gdLst>
                <a:gd name="T0" fmla="*/ 0 w 19"/>
                <a:gd name="T1" fmla="*/ 0 h 10"/>
                <a:gd name="T2" fmla="*/ 0 w 19"/>
                <a:gd name="T3" fmla="*/ 0 h 10"/>
                <a:gd name="T4" fmla="*/ 0 w 19"/>
                <a:gd name="T5" fmla="*/ 0 h 10"/>
                <a:gd name="T6" fmla="*/ 0 w 19"/>
                <a:gd name="T7" fmla="*/ 0 h 10"/>
                <a:gd name="T8" fmla="*/ 0 w 19"/>
                <a:gd name="T9" fmla="*/ 0 h 10"/>
                <a:gd name="T10" fmla="*/ 0 w 19"/>
                <a:gd name="T11" fmla="*/ 0 h 10"/>
                <a:gd name="T12" fmla="*/ 0 w 19"/>
                <a:gd name="T13" fmla="*/ 0 h 10"/>
                <a:gd name="T14" fmla="*/ 0 w 19"/>
                <a:gd name="T15" fmla="*/ 0 h 10"/>
                <a:gd name="T16" fmla="*/ 0 w 19"/>
                <a:gd name="T17" fmla="*/ 0 h 10"/>
                <a:gd name="T18" fmla="*/ 0 w 19"/>
                <a:gd name="T19" fmla="*/ 0 h 10"/>
                <a:gd name="T20" fmla="*/ 0 w 19"/>
                <a:gd name="T21" fmla="*/ 0 h 10"/>
                <a:gd name="T22" fmla="*/ 0 w 19"/>
                <a:gd name="T23" fmla="*/ 0 h 10"/>
                <a:gd name="T24" fmla="*/ 0 w 19"/>
                <a:gd name="T25" fmla="*/ 0 h 10"/>
                <a:gd name="T26" fmla="*/ 0 w 19"/>
                <a:gd name="T27" fmla="*/ 0 h 10"/>
                <a:gd name="T28" fmla="*/ 0 w 19"/>
                <a:gd name="T29" fmla="*/ 0 h 10"/>
                <a:gd name="T30" fmla="*/ 0 w 19"/>
                <a:gd name="T31" fmla="*/ 0 h 10"/>
                <a:gd name="T32" fmla="*/ 0 w 19"/>
                <a:gd name="T33" fmla="*/ 0 h 10"/>
                <a:gd name="T34" fmla="*/ 0 w 19"/>
                <a:gd name="T35" fmla="*/ 0 h 10"/>
                <a:gd name="T36" fmla="*/ 0 w 19"/>
                <a:gd name="T37" fmla="*/ 0 h 10"/>
                <a:gd name="T38" fmla="*/ 0 w 19"/>
                <a:gd name="T39" fmla="*/ 0 h 10"/>
                <a:gd name="T40" fmla="*/ 0 w 19"/>
                <a:gd name="T41" fmla="*/ 0 h 10"/>
                <a:gd name="T42" fmla="*/ 0 w 19"/>
                <a:gd name="T43" fmla="*/ 0 h 10"/>
                <a:gd name="T44" fmla="*/ 0 w 19"/>
                <a:gd name="T45" fmla="*/ 0 h 10"/>
                <a:gd name="T46" fmla="*/ 0 w 19"/>
                <a:gd name="T47" fmla="*/ 0 h 10"/>
                <a:gd name="T48" fmla="*/ 0 w 19"/>
                <a:gd name="T49" fmla="*/ 0 h 10"/>
                <a:gd name="T50" fmla="*/ 0 w 19"/>
                <a:gd name="T51" fmla="*/ 0 h 10"/>
                <a:gd name="T52" fmla="*/ 0 w 19"/>
                <a:gd name="T53" fmla="*/ 0 h 10"/>
                <a:gd name="T54" fmla="*/ 0 w 19"/>
                <a:gd name="T55" fmla="*/ 0 h 10"/>
                <a:gd name="T56" fmla="*/ 0 w 19"/>
                <a:gd name="T57" fmla="*/ 0 h 10"/>
                <a:gd name="T58" fmla="*/ 0 w 19"/>
                <a:gd name="T59" fmla="*/ 0 h 10"/>
                <a:gd name="T60" fmla="*/ 0 w 19"/>
                <a:gd name="T61" fmla="*/ 0 h 10"/>
                <a:gd name="T62" fmla="*/ 0 w 19"/>
                <a:gd name="T63" fmla="*/ 0 h 10"/>
                <a:gd name="T64" fmla="*/ 0 w 19"/>
                <a:gd name="T65" fmla="*/ 0 h 10"/>
                <a:gd name="T66" fmla="*/ 0 w 19"/>
                <a:gd name="T67" fmla="*/ 0 h 10"/>
                <a:gd name="T68" fmla="*/ 0 w 19"/>
                <a:gd name="T69" fmla="*/ 0 h 10"/>
                <a:gd name="T70" fmla="*/ 0 w 19"/>
                <a:gd name="T71" fmla="*/ 0 h 10"/>
                <a:gd name="T72" fmla="*/ 0 w 19"/>
                <a:gd name="T73" fmla="*/ 0 h 10"/>
                <a:gd name="T74" fmla="*/ 0 w 19"/>
                <a:gd name="T75" fmla="*/ 0 h 10"/>
                <a:gd name="T76" fmla="*/ 0 w 19"/>
                <a:gd name="T77" fmla="*/ 0 h 10"/>
                <a:gd name="T78" fmla="*/ 0 w 19"/>
                <a:gd name="T79" fmla="*/ 0 h 10"/>
                <a:gd name="T80" fmla="*/ 0 w 19"/>
                <a:gd name="T81" fmla="*/ 0 h 10"/>
                <a:gd name="T82" fmla="*/ 0 w 19"/>
                <a:gd name="T83" fmla="*/ 0 h 10"/>
                <a:gd name="T84" fmla="*/ 0 w 19"/>
                <a:gd name="T85" fmla="*/ 0 h 10"/>
                <a:gd name="T86" fmla="*/ 0 w 19"/>
                <a:gd name="T87" fmla="*/ 0 h 10"/>
                <a:gd name="T88" fmla="*/ 0 w 19"/>
                <a:gd name="T89" fmla="*/ 0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"/>
                <a:gd name="T136" fmla="*/ 0 h 10"/>
                <a:gd name="T137" fmla="*/ 19 w 19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" h="10">
                  <a:moveTo>
                    <a:pt x="3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3" name="Freeform 2133"/>
            <p:cNvSpPr>
              <a:spLocks/>
            </p:cNvSpPr>
            <p:nvPr/>
          </p:nvSpPr>
          <p:spPr bwMode="auto">
            <a:xfrm>
              <a:off x="2588" y="2635"/>
              <a:ext cx="7" cy="2"/>
            </a:xfrm>
            <a:custGeom>
              <a:avLst/>
              <a:gdLst>
                <a:gd name="T0" fmla="*/ 0 w 22"/>
                <a:gd name="T1" fmla="*/ 0 h 6"/>
                <a:gd name="T2" fmla="*/ 0 w 22"/>
                <a:gd name="T3" fmla="*/ 0 h 6"/>
                <a:gd name="T4" fmla="*/ 0 w 22"/>
                <a:gd name="T5" fmla="*/ 0 h 6"/>
                <a:gd name="T6" fmla="*/ 0 w 22"/>
                <a:gd name="T7" fmla="*/ 0 h 6"/>
                <a:gd name="T8" fmla="*/ 0 w 22"/>
                <a:gd name="T9" fmla="*/ 0 h 6"/>
                <a:gd name="T10" fmla="*/ 0 w 22"/>
                <a:gd name="T11" fmla="*/ 0 h 6"/>
                <a:gd name="T12" fmla="*/ 0 w 22"/>
                <a:gd name="T13" fmla="*/ 0 h 6"/>
                <a:gd name="T14" fmla="*/ 0 w 22"/>
                <a:gd name="T15" fmla="*/ 0 h 6"/>
                <a:gd name="T16" fmla="*/ 0 w 22"/>
                <a:gd name="T17" fmla="*/ 0 h 6"/>
                <a:gd name="T18" fmla="*/ 0 w 22"/>
                <a:gd name="T19" fmla="*/ 0 h 6"/>
                <a:gd name="T20" fmla="*/ 0 w 22"/>
                <a:gd name="T21" fmla="*/ 0 h 6"/>
                <a:gd name="T22" fmla="*/ 0 w 22"/>
                <a:gd name="T23" fmla="*/ 0 h 6"/>
                <a:gd name="T24" fmla="*/ 0 w 22"/>
                <a:gd name="T25" fmla="*/ 0 h 6"/>
                <a:gd name="T26" fmla="*/ 0 w 22"/>
                <a:gd name="T27" fmla="*/ 0 h 6"/>
                <a:gd name="T28" fmla="*/ 0 w 22"/>
                <a:gd name="T29" fmla="*/ 0 h 6"/>
                <a:gd name="T30" fmla="*/ 0 w 22"/>
                <a:gd name="T31" fmla="*/ 0 h 6"/>
                <a:gd name="T32" fmla="*/ 0 w 22"/>
                <a:gd name="T33" fmla="*/ 0 h 6"/>
                <a:gd name="T34" fmla="*/ 0 w 22"/>
                <a:gd name="T35" fmla="*/ 0 h 6"/>
                <a:gd name="T36" fmla="*/ 0 w 22"/>
                <a:gd name="T37" fmla="*/ 0 h 6"/>
                <a:gd name="T38" fmla="*/ 0 w 22"/>
                <a:gd name="T39" fmla="*/ 0 h 6"/>
                <a:gd name="T40" fmla="*/ 0 w 22"/>
                <a:gd name="T41" fmla="*/ 0 h 6"/>
                <a:gd name="T42" fmla="*/ 0 w 22"/>
                <a:gd name="T43" fmla="*/ 0 h 6"/>
                <a:gd name="T44" fmla="*/ 0 w 22"/>
                <a:gd name="T45" fmla="*/ 0 h 6"/>
                <a:gd name="T46" fmla="*/ 0 w 22"/>
                <a:gd name="T47" fmla="*/ 0 h 6"/>
                <a:gd name="T48" fmla="*/ 0 w 22"/>
                <a:gd name="T49" fmla="*/ 0 h 6"/>
                <a:gd name="T50" fmla="*/ 0 w 22"/>
                <a:gd name="T51" fmla="*/ 0 h 6"/>
                <a:gd name="T52" fmla="*/ 0 w 22"/>
                <a:gd name="T53" fmla="*/ 0 h 6"/>
                <a:gd name="T54" fmla="*/ 0 w 22"/>
                <a:gd name="T55" fmla="*/ 0 h 6"/>
                <a:gd name="T56" fmla="*/ 0 w 22"/>
                <a:gd name="T57" fmla="*/ 0 h 6"/>
                <a:gd name="T58" fmla="*/ 0 w 22"/>
                <a:gd name="T59" fmla="*/ 0 h 6"/>
                <a:gd name="T60" fmla="*/ 0 w 22"/>
                <a:gd name="T61" fmla="*/ 0 h 6"/>
                <a:gd name="T62" fmla="*/ 0 w 22"/>
                <a:gd name="T63" fmla="*/ 0 h 6"/>
                <a:gd name="T64" fmla="*/ 0 w 22"/>
                <a:gd name="T65" fmla="*/ 0 h 6"/>
                <a:gd name="T66" fmla="*/ 0 w 22"/>
                <a:gd name="T67" fmla="*/ 0 h 6"/>
                <a:gd name="T68" fmla="*/ 0 w 22"/>
                <a:gd name="T69" fmla="*/ 0 h 6"/>
                <a:gd name="T70" fmla="*/ 0 w 22"/>
                <a:gd name="T71" fmla="*/ 0 h 6"/>
                <a:gd name="T72" fmla="*/ 0 w 22"/>
                <a:gd name="T73" fmla="*/ 0 h 6"/>
                <a:gd name="T74" fmla="*/ 0 w 22"/>
                <a:gd name="T75" fmla="*/ 0 h 6"/>
                <a:gd name="T76" fmla="*/ 0 w 22"/>
                <a:gd name="T77" fmla="*/ 0 h 6"/>
                <a:gd name="T78" fmla="*/ 0 w 22"/>
                <a:gd name="T79" fmla="*/ 0 h 6"/>
                <a:gd name="T80" fmla="*/ 0 w 22"/>
                <a:gd name="T81" fmla="*/ 0 h 6"/>
                <a:gd name="T82" fmla="*/ 0 w 22"/>
                <a:gd name="T83" fmla="*/ 0 h 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6"/>
                <a:gd name="T128" fmla="*/ 22 w 22"/>
                <a:gd name="T129" fmla="*/ 6 h 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6">
                  <a:moveTo>
                    <a:pt x="22" y="4"/>
                  </a:moveTo>
                  <a:lnTo>
                    <a:pt x="20" y="5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4" name="Freeform 2134"/>
            <p:cNvSpPr>
              <a:spLocks/>
            </p:cNvSpPr>
            <p:nvPr/>
          </p:nvSpPr>
          <p:spPr bwMode="auto">
            <a:xfrm>
              <a:off x="2588" y="2635"/>
              <a:ext cx="7" cy="2"/>
            </a:xfrm>
            <a:custGeom>
              <a:avLst/>
              <a:gdLst>
                <a:gd name="T0" fmla="*/ 0 w 22"/>
                <a:gd name="T1" fmla="*/ 0 h 6"/>
                <a:gd name="T2" fmla="*/ 0 w 22"/>
                <a:gd name="T3" fmla="*/ 0 h 6"/>
                <a:gd name="T4" fmla="*/ 0 w 22"/>
                <a:gd name="T5" fmla="*/ 0 h 6"/>
                <a:gd name="T6" fmla="*/ 0 w 22"/>
                <a:gd name="T7" fmla="*/ 0 h 6"/>
                <a:gd name="T8" fmla="*/ 0 w 22"/>
                <a:gd name="T9" fmla="*/ 0 h 6"/>
                <a:gd name="T10" fmla="*/ 0 w 22"/>
                <a:gd name="T11" fmla="*/ 0 h 6"/>
                <a:gd name="T12" fmla="*/ 0 w 22"/>
                <a:gd name="T13" fmla="*/ 0 h 6"/>
                <a:gd name="T14" fmla="*/ 0 w 22"/>
                <a:gd name="T15" fmla="*/ 0 h 6"/>
                <a:gd name="T16" fmla="*/ 0 w 22"/>
                <a:gd name="T17" fmla="*/ 0 h 6"/>
                <a:gd name="T18" fmla="*/ 0 w 22"/>
                <a:gd name="T19" fmla="*/ 0 h 6"/>
                <a:gd name="T20" fmla="*/ 0 w 22"/>
                <a:gd name="T21" fmla="*/ 0 h 6"/>
                <a:gd name="T22" fmla="*/ 0 w 22"/>
                <a:gd name="T23" fmla="*/ 0 h 6"/>
                <a:gd name="T24" fmla="*/ 0 w 22"/>
                <a:gd name="T25" fmla="*/ 0 h 6"/>
                <a:gd name="T26" fmla="*/ 0 w 22"/>
                <a:gd name="T27" fmla="*/ 0 h 6"/>
                <a:gd name="T28" fmla="*/ 0 w 22"/>
                <a:gd name="T29" fmla="*/ 0 h 6"/>
                <a:gd name="T30" fmla="*/ 0 w 22"/>
                <a:gd name="T31" fmla="*/ 0 h 6"/>
                <a:gd name="T32" fmla="*/ 0 w 22"/>
                <a:gd name="T33" fmla="*/ 0 h 6"/>
                <a:gd name="T34" fmla="*/ 0 w 22"/>
                <a:gd name="T35" fmla="*/ 0 h 6"/>
                <a:gd name="T36" fmla="*/ 0 w 22"/>
                <a:gd name="T37" fmla="*/ 0 h 6"/>
                <a:gd name="T38" fmla="*/ 0 w 22"/>
                <a:gd name="T39" fmla="*/ 0 h 6"/>
                <a:gd name="T40" fmla="*/ 0 w 22"/>
                <a:gd name="T41" fmla="*/ 0 h 6"/>
                <a:gd name="T42" fmla="*/ 0 w 22"/>
                <a:gd name="T43" fmla="*/ 0 h 6"/>
                <a:gd name="T44" fmla="*/ 0 w 22"/>
                <a:gd name="T45" fmla="*/ 0 h 6"/>
                <a:gd name="T46" fmla="*/ 0 w 22"/>
                <a:gd name="T47" fmla="*/ 0 h 6"/>
                <a:gd name="T48" fmla="*/ 0 w 22"/>
                <a:gd name="T49" fmla="*/ 0 h 6"/>
                <a:gd name="T50" fmla="*/ 0 w 22"/>
                <a:gd name="T51" fmla="*/ 0 h 6"/>
                <a:gd name="T52" fmla="*/ 0 w 22"/>
                <a:gd name="T53" fmla="*/ 0 h 6"/>
                <a:gd name="T54" fmla="*/ 0 w 22"/>
                <a:gd name="T55" fmla="*/ 0 h 6"/>
                <a:gd name="T56" fmla="*/ 0 w 22"/>
                <a:gd name="T57" fmla="*/ 0 h 6"/>
                <a:gd name="T58" fmla="*/ 0 w 22"/>
                <a:gd name="T59" fmla="*/ 0 h 6"/>
                <a:gd name="T60" fmla="*/ 0 w 22"/>
                <a:gd name="T61" fmla="*/ 0 h 6"/>
                <a:gd name="T62" fmla="*/ 0 w 22"/>
                <a:gd name="T63" fmla="*/ 0 h 6"/>
                <a:gd name="T64" fmla="*/ 0 w 22"/>
                <a:gd name="T65" fmla="*/ 0 h 6"/>
                <a:gd name="T66" fmla="*/ 0 w 22"/>
                <a:gd name="T67" fmla="*/ 0 h 6"/>
                <a:gd name="T68" fmla="*/ 0 w 22"/>
                <a:gd name="T69" fmla="*/ 0 h 6"/>
                <a:gd name="T70" fmla="*/ 0 w 22"/>
                <a:gd name="T71" fmla="*/ 0 h 6"/>
                <a:gd name="T72" fmla="*/ 0 w 22"/>
                <a:gd name="T73" fmla="*/ 0 h 6"/>
                <a:gd name="T74" fmla="*/ 0 w 22"/>
                <a:gd name="T75" fmla="*/ 0 h 6"/>
                <a:gd name="T76" fmla="*/ 0 w 22"/>
                <a:gd name="T77" fmla="*/ 0 h 6"/>
                <a:gd name="T78" fmla="*/ 0 w 22"/>
                <a:gd name="T79" fmla="*/ 0 h 6"/>
                <a:gd name="T80" fmla="*/ 0 w 22"/>
                <a:gd name="T81" fmla="*/ 0 h 6"/>
                <a:gd name="T82" fmla="*/ 0 w 22"/>
                <a:gd name="T83" fmla="*/ 0 h 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6"/>
                <a:gd name="T128" fmla="*/ 22 w 22"/>
                <a:gd name="T129" fmla="*/ 6 h 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6">
                  <a:moveTo>
                    <a:pt x="22" y="4"/>
                  </a:moveTo>
                  <a:lnTo>
                    <a:pt x="20" y="5"/>
                  </a:lnTo>
                  <a:lnTo>
                    <a:pt x="17" y="5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20" y="4"/>
                  </a:lnTo>
                  <a:lnTo>
                    <a:pt x="22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5" name="Freeform 2135"/>
            <p:cNvSpPr>
              <a:spLocks/>
            </p:cNvSpPr>
            <p:nvPr/>
          </p:nvSpPr>
          <p:spPr bwMode="auto">
            <a:xfrm>
              <a:off x="2673" y="2627"/>
              <a:ext cx="16" cy="6"/>
            </a:xfrm>
            <a:custGeom>
              <a:avLst/>
              <a:gdLst>
                <a:gd name="T0" fmla="*/ 0 w 48"/>
                <a:gd name="T1" fmla="*/ 0 h 18"/>
                <a:gd name="T2" fmla="*/ 0 w 48"/>
                <a:gd name="T3" fmla="*/ 0 h 18"/>
                <a:gd name="T4" fmla="*/ 0 w 48"/>
                <a:gd name="T5" fmla="*/ 0 h 18"/>
                <a:gd name="T6" fmla="*/ 0 w 48"/>
                <a:gd name="T7" fmla="*/ 0 h 18"/>
                <a:gd name="T8" fmla="*/ 0 w 48"/>
                <a:gd name="T9" fmla="*/ 0 h 18"/>
                <a:gd name="T10" fmla="*/ 0 w 48"/>
                <a:gd name="T11" fmla="*/ 0 h 18"/>
                <a:gd name="T12" fmla="*/ 0 w 48"/>
                <a:gd name="T13" fmla="*/ 0 h 18"/>
                <a:gd name="T14" fmla="*/ 0 w 48"/>
                <a:gd name="T15" fmla="*/ 0 h 18"/>
                <a:gd name="T16" fmla="*/ 0 w 48"/>
                <a:gd name="T17" fmla="*/ 0 h 18"/>
                <a:gd name="T18" fmla="*/ 0 w 48"/>
                <a:gd name="T19" fmla="*/ 0 h 18"/>
                <a:gd name="T20" fmla="*/ 0 w 48"/>
                <a:gd name="T21" fmla="*/ 0 h 18"/>
                <a:gd name="T22" fmla="*/ 0 w 48"/>
                <a:gd name="T23" fmla="*/ 0 h 18"/>
                <a:gd name="T24" fmla="*/ 0 w 48"/>
                <a:gd name="T25" fmla="*/ 0 h 18"/>
                <a:gd name="T26" fmla="*/ 0 w 48"/>
                <a:gd name="T27" fmla="*/ 0 h 18"/>
                <a:gd name="T28" fmla="*/ 0 w 48"/>
                <a:gd name="T29" fmla="*/ 0 h 18"/>
                <a:gd name="T30" fmla="*/ 0 w 48"/>
                <a:gd name="T31" fmla="*/ 0 h 18"/>
                <a:gd name="T32" fmla="*/ 0 w 48"/>
                <a:gd name="T33" fmla="*/ 0 h 18"/>
                <a:gd name="T34" fmla="*/ 0 w 48"/>
                <a:gd name="T35" fmla="*/ 0 h 18"/>
                <a:gd name="T36" fmla="*/ 0 w 48"/>
                <a:gd name="T37" fmla="*/ 0 h 18"/>
                <a:gd name="T38" fmla="*/ 0 w 48"/>
                <a:gd name="T39" fmla="*/ 0 h 18"/>
                <a:gd name="T40" fmla="*/ 0 w 48"/>
                <a:gd name="T41" fmla="*/ 0 h 18"/>
                <a:gd name="T42" fmla="*/ 0 w 48"/>
                <a:gd name="T43" fmla="*/ 0 h 18"/>
                <a:gd name="T44" fmla="*/ 0 w 48"/>
                <a:gd name="T45" fmla="*/ 0 h 18"/>
                <a:gd name="T46" fmla="*/ 0 w 48"/>
                <a:gd name="T47" fmla="*/ 0 h 18"/>
                <a:gd name="T48" fmla="*/ 0 w 48"/>
                <a:gd name="T49" fmla="*/ 0 h 18"/>
                <a:gd name="T50" fmla="*/ 0 w 48"/>
                <a:gd name="T51" fmla="*/ 0 h 18"/>
                <a:gd name="T52" fmla="*/ 0 w 48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"/>
                <a:gd name="T82" fmla="*/ 0 h 18"/>
                <a:gd name="T83" fmla="*/ 48 w 48"/>
                <a:gd name="T84" fmla="*/ 18 h 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" h="18">
                  <a:moveTo>
                    <a:pt x="5" y="13"/>
                  </a:moveTo>
                  <a:lnTo>
                    <a:pt x="7" y="15"/>
                  </a:lnTo>
                  <a:lnTo>
                    <a:pt x="11" y="16"/>
                  </a:lnTo>
                  <a:lnTo>
                    <a:pt x="17" y="16"/>
                  </a:lnTo>
                  <a:lnTo>
                    <a:pt x="23" y="18"/>
                  </a:lnTo>
                  <a:lnTo>
                    <a:pt x="30" y="18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5" y="4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6" name="Freeform 2136"/>
            <p:cNvSpPr>
              <a:spLocks/>
            </p:cNvSpPr>
            <p:nvPr/>
          </p:nvSpPr>
          <p:spPr bwMode="auto">
            <a:xfrm>
              <a:off x="2673" y="2627"/>
              <a:ext cx="16" cy="6"/>
            </a:xfrm>
            <a:custGeom>
              <a:avLst/>
              <a:gdLst>
                <a:gd name="T0" fmla="*/ 0 w 48"/>
                <a:gd name="T1" fmla="*/ 0 h 18"/>
                <a:gd name="T2" fmla="*/ 0 w 48"/>
                <a:gd name="T3" fmla="*/ 0 h 18"/>
                <a:gd name="T4" fmla="*/ 0 w 48"/>
                <a:gd name="T5" fmla="*/ 0 h 18"/>
                <a:gd name="T6" fmla="*/ 0 w 48"/>
                <a:gd name="T7" fmla="*/ 0 h 18"/>
                <a:gd name="T8" fmla="*/ 0 w 48"/>
                <a:gd name="T9" fmla="*/ 0 h 18"/>
                <a:gd name="T10" fmla="*/ 0 w 48"/>
                <a:gd name="T11" fmla="*/ 0 h 18"/>
                <a:gd name="T12" fmla="*/ 0 w 48"/>
                <a:gd name="T13" fmla="*/ 0 h 18"/>
                <a:gd name="T14" fmla="*/ 0 w 48"/>
                <a:gd name="T15" fmla="*/ 0 h 18"/>
                <a:gd name="T16" fmla="*/ 0 w 48"/>
                <a:gd name="T17" fmla="*/ 0 h 18"/>
                <a:gd name="T18" fmla="*/ 0 w 48"/>
                <a:gd name="T19" fmla="*/ 0 h 18"/>
                <a:gd name="T20" fmla="*/ 0 w 48"/>
                <a:gd name="T21" fmla="*/ 0 h 18"/>
                <a:gd name="T22" fmla="*/ 0 w 48"/>
                <a:gd name="T23" fmla="*/ 0 h 18"/>
                <a:gd name="T24" fmla="*/ 0 w 48"/>
                <a:gd name="T25" fmla="*/ 0 h 18"/>
                <a:gd name="T26" fmla="*/ 0 w 48"/>
                <a:gd name="T27" fmla="*/ 0 h 18"/>
                <a:gd name="T28" fmla="*/ 0 w 48"/>
                <a:gd name="T29" fmla="*/ 0 h 18"/>
                <a:gd name="T30" fmla="*/ 0 w 48"/>
                <a:gd name="T31" fmla="*/ 0 h 18"/>
                <a:gd name="T32" fmla="*/ 0 w 48"/>
                <a:gd name="T33" fmla="*/ 0 h 18"/>
                <a:gd name="T34" fmla="*/ 0 w 48"/>
                <a:gd name="T35" fmla="*/ 0 h 18"/>
                <a:gd name="T36" fmla="*/ 0 w 48"/>
                <a:gd name="T37" fmla="*/ 0 h 18"/>
                <a:gd name="T38" fmla="*/ 0 w 48"/>
                <a:gd name="T39" fmla="*/ 0 h 18"/>
                <a:gd name="T40" fmla="*/ 0 w 48"/>
                <a:gd name="T41" fmla="*/ 0 h 18"/>
                <a:gd name="T42" fmla="*/ 0 w 48"/>
                <a:gd name="T43" fmla="*/ 0 h 18"/>
                <a:gd name="T44" fmla="*/ 0 w 48"/>
                <a:gd name="T45" fmla="*/ 0 h 18"/>
                <a:gd name="T46" fmla="*/ 0 w 48"/>
                <a:gd name="T47" fmla="*/ 0 h 18"/>
                <a:gd name="T48" fmla="*/ 0 w 48"/>
                <a:gd name="T49" fmla="*/ 0 h 18"/>
                <a:gd name="T50" fmla="*/ 0 w 48"/>
                <a:gd name="T51" fmla="*/ 0 h 18"/>
                <a:gd name="T52" fmla="*/ 0 w 48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"/>
                <a:gd name="T82" fmla="*/ 0 h 18"/>
                <a:gd name="T83" fmla="*/ 48 w 48"/>
                <a:gd name="T84" fmla="*/ 18 h 1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" h="18">
                  <a:moveTo>
                    <a:pt x="5" y="13"/>
                  </a:moveTo>
                  <a:lnTo>
                    <a:pt x="7" y="15"/>
                  </a:lnTo>
                  <a:lnTo>
                    <a:pt x="11" y="16"/>
                  </a:lnTo>
                  <a:lnTo>
                    <a:pt x="17" y="16"/>
                  </a:lnTo>
                  <a:lnTo>
                    <a:pt x="23" y="18"/>
                  </a:lnTo>
                  <a:lnTo>
                    <a:pt x="30" y="18"/>
                  </a:lnTo>
                  <a:lnTo>
                    <a:pt x="39" y="18"/>
                  </a:lnTo>
                  <a:lnTo>
                    <a:pt x="41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1"/>
                  </a:lnTo>
                  <a:lnTo>
                    <a:pt x="46" y="7"/>
                  </a:lnTo>
                  <a:lnTo>
                    <a:pt x="45" y="4"/>
                  </a:lnTo>
                  <a:lnTo>
                    <a:pt x="41" y="3"/>
                  </a:lnTo>
                  <a:lnTo>
                    <a:pt x="37" y="3"/>
                  </a:lnTo>
                  <a:lnTo>
                    <a:pt x="30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5" y="0"/>
                  </a:lnTo>
                  <a:lnTo>
                    <a:pt x="2" y="3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5" y="1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7" name="Freeform 2137"/>
            <p:cNvSpPr>
              <a:spLocks/>
            </p:cNvSpPr>
            <p:nvPr/>
          </p:nvSpPr>
          <p:spPr bwMode="auto">
            <a:xfrm>
              <a:off x="2636" y="2608"/>
              <a:ext cx="3" cy="4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0 w 11"/>
                <a:gd name="T5" fmla="*/ 0 h 12"/>
                <a:gd name="T6" fmla="*/ 0 w 11"/>
                <a:gd name="T7" fmla="*/ 0 h 12"/>
                <a:gd name="T8" fmla="*/ 0 w 11"/>
                <a:gd name="T9" fmla="*/ 0 h 12"/>
                <a:gd name="T10" fmla="*/ 0 w 11"/>
                <a:gd name="T11" fmla="*/ 0 h 12"/>
                <a:gd name="T12" fmla="*/ 0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0 w 11"/>
                <a:gd name="T21" fmla="*/ 0 h 12"/>
                <a:gd name="T22" fmla="*/ 0 w 11"/>
                <a:gd name="T23" fmla="*/ 0 h 12"/>
                <a:gd name="T24" fmla="*/ 0 w 11"/>
                <a:gd name="T25" fmla="*/ 0 h 12"/>
                <a:gd name="T26" fmla="*/ 0 w 11"/>
                <a:gd name="T27" fmla="*/ 0 h 12"/>
                <a:gd name="T28" fmla="*/ 0 w 11"/>
                <a:gd name="T29" fmla="*/ 0 h 12"/>
                <a:gd name="T30" fmla="*/ 0 w 11"/>
                <a:gd name="T31" fmla="*/ 0 h 12"/>
                <a:gd name="T32" fmla="*/ 0 w 11"/>
                <a:gd name="T33" fmla="*/ 0 h 12"/>
                <a:gd name="T34" fmla="*/ 0 w 11"/>
                <a:gd name="T35" fmla="*/ 0 h 12"/>
                <a:gd name="T36" fmla="*/ 0 w 11"/>
                <a:gd name="T37" fmla="*/ 0 h 12"/>
                <a:gd name="T38" fmla="*/ 0 w 11"/>
                <a:gd name="T39" fmla="*/ 0 h 12"/>
                <a:gd name="T40" fmla="*/ 0 w 11"/>
                <a:gd name="T41" fmla="*/ 0 h 12"/>
                <a:gd name="T42" fmla="*/ 0 w 11"/>
                <a:gd name="T43" fmla="*/ 0 h 12"/>
                <a:gd name="T44" fmla="*/ 0 w 11"/>
                <a:gd name="T45" fmla="*/ 0 h 12"/>
                <a:gd name="T46" fmla="*/ 0 w 11"/>
                <a:gd name="T47" fmla="*/ 0 h 12"/>
                <a:gd name="T48" fmla="*/ 0 w 11"/>
                <a:gd name="T49" fmla="*/ 0 h 12"/>
                <a:gd name="T50" fmla="*/ 0 w 11"/>
                <a:gd name="T51" fmla="*/ 0 h 12"/>
                <a:gd name="T52" fmla="*/ 0 w 11"/>
                <a:gd name="T53" fmla="*/ 0 h 12"/>
                <a:gd name="T54" fmla="*/ 0 w 11"/>
                <a:gd name="T55" fmla="*/ 0 h 12"/>
                <a:gd name="T56" fmla="*/ 0 w 11"/>
                <a:gd name="T57" fmla="*/ 0 h 12"/>
                <a:gd name="T58" fmla="*/ 0 w 11"/>
                <a:gd name="T59" fmla="*/ 0 h 12"/>
                <a:gd name="T60" fmla="*/ 0 w 11"/>
                <a:gd name="T61" fmla="*/ 0 h 12"/>
                <a:gd name="T62" fmla="*/ 0 w 11"/>
                <a:gd name="T63" fmla="*/ 0 h 12"/>
                <a:gd name="T64" fmla="*/ 0 w 11"/>
                <a:gd name="T65" fmla="*/ 0 h 12"/>
                <a:gd name="T66" fmla="*/ 0 w 11"/>
                <a:gd name="T67" fmla="*/ 0 h 12"/>
                <a:gd name="T68" fmla="*/ 0 w 11"/>
                <a:gd name="T69" fmla="*/ 0 h 12"/>
                <a:gd name="T70" fmla="*/ 0 w 11"/>
                <a:gd name="T71" fmla="*/ 0 h 12"/>
                <a:gd name="T72" fmla="*/ 0 w 11"/>
                <a:gd name="T73" fmla="*/ 0 h 12"/>
                <a:gd name="T74" fmla="*/ 0 w 11"/>
                <a:gd name="T75" fmla="*/ 0 h 12"/>
                <a:gd name="T76" fmla="*/ 0 w 11"/>
                <a:gd name="T77" fmla="*/ 0 h 12"/>
                <a:gd name="T78" fmla="*/ 0 w 11"/>
                <a:gd name="T79" fmla="*/ 0 h 12"/>
                <a:gd name="T80" fmla="*/ 0 w 11"/>
                <a:gd name="T81" fmla="*/ 0 h 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"/>
                <a:gd name="T124" fmla="*/ 0 h 12"/>
                <a:gd name="T125" fmla="*/ 11 w 11"/>
                <a:gd name="T126" fmla="*/ 12 h 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" h="12">
                  <a:moveTo>
                    <a:pt x="3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8" name="Freeform 2138"/>
            <p:cNvSpPr>
              <a:spLocks/>
            </p:cNvSpPr>
            <p:nvPr/>
          </p:nvSpPr>
          <p:spPr bwMode="auto">
            <a:xfrm>
              <a:off x="2636" y="2608"/>
              <a:ext cx="3" cy="4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0 w 11"/>
                <a:gd name="T5" fmla="*/ 0 h 12"/>
                <a:gd name="T6" fmla="*/ 0 w 11"/>
                <a:gd name="T7" fmla="*/ 0 h 12"/>
                <a:gd name="T8" fmla="*/ 0 w 11"/>
                <a:gd name="T9" fmla="*/ 0 h 12"/>
                <a:gd name="T10" fmla="*/ 0 w 11"/>
                <a:gd name="T11" fmla="*/ 0 h 12"/>
                <a:gd name="T12" fmla="*/ 0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0 w 11"/>
                <a:gd name="T21" fmla="*/ 0 h 12"/>
                <a:gd name="T22" fmla="*/ 0 w 11"/>
                <a:gd name="T23" fmla="*/ 0 h 12"/>
                <a:gd name="T24" fmla="*/ 0 w 11"/>
                <a:gd name="T25" fmla="*/ 0 h 12"/>
                <a:gd name="T26" fmla="*/ 0 w 11"/>
                <a:gd name="T27" fmla="*/ 0 h 12"/>
                <a:gd name="T28" fmla="*/ 0 w 11"/>
                <a:gd name="T29" fmla="*/ 0 h 12"/>
                <a:gd name="T30" fmla="*/ 0 w 11"/>
                <a:gd name="T31" fmla="*/ 0 h 12"/>
                <a:gd name="T32" fmla="*/ 0 w 11"/>
                <a:gd name="T33" fmla="*/ 0 h 12"/>
                <a:gd name="T34" fmla="*/ 0 w 11"/>
                <a:gd name="T35" fmla="*/ 0 h 12"/>
                <a:gd name="T36" fmla="*/ 0 w 11"/>
                <a:gd name="T37" fmla="*/ 0 h 12"/>
                <a:gd name="T38" fmla="*/ 0 w 11"/>
                <a:gd name="T39" fmla="*/ 0 h 12"/>
                <a:gd name="T40" fmla="*/ 0 w 11"/>
                <a:gd name="T41" fmla="*/ 0 h 12"/>
                <a:gd name="T42" fmla="*/ 0 w 11"/>
                <a:gd name="T43" fmla="*/ 0 h 12"/>
                <a:gd name="T44" fmla="*/ 0 w 11"/>
                <a:gd name="T45" fmla="*/ 0 h 12"/>
                <a:gd name="T46" fmla="*/ 0 w 11"/>
                <a:gd name="T47" fmla="*/ 0 h 12"/>
                <a:gd name="T48" fmla="*/ 0 w 11"/>
                <a:gd name="T49" fmla="*/ 0 h 12"/>
                <a:gd name="T50" fmla="*/ 0 w 11"/>
                <a:gd name="T51" fmla="*/ 0 h 12"/>
                <a:gd name="T52" fmla="*/ 0 w 11"/>
                <a:gd name="T53" fmla="*/ 0 h 12"/>
                <a:gd name="T54" fmla="*/ 0 w 11"/>
                <a:gd name="T55" fmla="*/ 0 h 12"/>
                <a:gd name="T56" fmla="*/ 0 w 11"/>
                <a:gd name="T57" fmla="*/ 0 h 12"/>
                <a:gd name="T58" fmla="*/ 0 w 11"/>
                <a:gd name="T59" fmla="*/ 0 h 12"/>
                <a:gd name="T60" fmla="*/ 0 w 11"/>
                <a:gd name="T61" fmla="*/ 0 h 12"/>
                <a:gd name="T62" fmla="*/ 0 w 11"/>
                <a:gd name="T63" fmla="*/ 0 h 12"/>
                <a:gd name="T64" fmla="*/ 0 w 11"/>
                <a:gd name="T65" fmla="*/ 0 h 12"/>
                <a:gd name="T66" fmla="*/ 0 w 11"/>
                <a:gd name="T67" fmla="*/ 0 h 12"/>
                <a:gd name="T68" fmla="*/ 0 w 11"/>
                <a:gd name="T69" fmla="*/ 0 h 12"/>
                <a:gd name="T70" fmla="*/ 0 w 11"/>
                <a:gd name="T71" fmla="*/ 0 h 12"/>
                <a:gd name="T72" fmla="*/ 0 w 11"/>
                <a:gd name="T73" fmla="*/ 0 h 12"/>
                <a:gd name="T74" fmla="*/ 0 w 11"/>
                <a:gd name="T75" fmla="*/ 0 h 12"/>
                <a:gd name="T76" fmla="*/ 0 w 11"/>
                <a:gd name="T77" fmla="*/ 0 h 12"/>
                <a:gd name="T78" fmla="*/ 0 w 11"/>
                <a:gd name="T79" fmla="*/ 0 h 12"/>
                <a:gd name="T80" fmla="*/ 0 w 11"/>
                <a:gd name="T81" fmla="*/ 0 h 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"/>
                <a:gd name="T124" fmla="*/ 0 h 12"/>
                <a:gd name="T125" fmla="*/ 11 w 11"/>
                <a:gd name="T126" fmla="*/ 12 h 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" h="12">
                  <a:moveTo>
                    <a:pt x="3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39" name="Freeform 2139"/>
            <p:cNvSpPr>
              <a:spLocks/>
            </p:cNvSpPr>
            <p:nvPr/>
          </p:nvSpPr>
          <p:spPr bwMode="auto">
            <a:xfrm>
              <a:off x="2705" y="2624"/>
              <a:ext cx="4" cy="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w 10"/>
                <a:gd name="T61" fmla="*/ 0 h 11"/>
                <a:gd name="T62" fmla="*/ 0 w 10"/>
                <a:gd name="T63" fmla="*/ 0 h 11"/>
                <a:gd name="T64" fmla="*/ 0 w 10"/>
                <a:gd name="T65" fmla="*/ 0 h 11"/>
                <a:gd name="T66" fmla="*/ 0 w 10"/>
                <a:gd name="T67" fmla="*/ 0 h 11"/>
                <a:gd name="T68" fmla="*/ 0 w 10"/>
                <a:gd name="T69" fmla="*/ 0 h 11"/>
                <a:gd name="T70" fmla="*/ 0 w 10"/>
                <a:gd name="T71" fmla="*/ 0 h 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"/>
                <a:gd name="T109" fmla="*/ 0 h 11"/>
                <a:gd name="T110" fmla="*/ 10 w 10"/>
                <a:gd name="T111" fmla="*/ 11 h 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" h="11">
                  <a:moveTo>
                    <a:pt x="7" y="0"/>
                  </a:moveTo>
                  <a:lnTo>
                    <a:pt x="4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0" name="Freeform 2140"/>
            <p:cNvSpPr>
              <a:spLocks/>
            </p:cNvSpPr>
            <p:nvPr/>
          </p:nvSpPr>
          <p:spPr bwMode="auto">
            <a:xfrm>
              <a:off x="2705" y="2624"/>
              <a:ext cx="4" cy="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w 10"/>
                <a:gd name="T61" fmla="*/ 0 h 11"/>
                <a:gd name="T62" fmla="*/ 0 w 10"/>
                <a:gd name="T63" fmla="*/ 0 h 11"/>
                <a:gd name="T64" fmla="*/ 0 w 10"/>
                <a:gd name="T65" fmla="*/ 0 h 11"/>
                <a:gd name="T66" fmla="*/ 0 w 10"/>
                <a:gd name="T67" fmla="*/ 0 h 11"/>
                <a:gd name="T68" fmla="*/ 0 w 10"/>
                <a:gd name="T69" fmla="*/ 0 h 11"/>
                <a:gd name="T70" fmla="*/ 0 w 10"/>
                <a:gd name="T71" fmla="*/ 0 h 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"/>
                <a:gd name="T109" fmla="*/ 0 h 11"/>
                <a:gd name="T110" fmla="*/ 10 w 10"/>
                <a:gd name="T111" fmla="*/ 11 h 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" h="11">
                  <a:moveTo>
                    <a:pt x="7" y="0"/>
                  </a:moveTo>
                  <a:lnTo>
                    <a:pt x="4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1" name="Freeform 2141"/>
            <p:cNvSpPr>
              <a:spLocks/>
            </p:cNvSpPr>
            <p:nvPr/>
          </p:nvSpPr>
          <p:spPr bwMode="auto">
            <a:xfrm>
              <a:off x="2757" y="2592"/>
              <a:ext cx="42" cy="20"/>
            </a:xfrm>
            <a:custGeom>
              <a:avLst/>
              <a:gdLst>
                <a:gd name="T0" fmla="*/ 0 w 126"/>
                <a:gd name="T1" fmla="*/ 0 h 61"/>
                <a:gd name="T2" fmla="*/ 0 w 126"/>
                <a:gd name="T3" fmla="*/ 0 h 61"/>
                <a:gd name="T4" fmla="*/ 0 w 126"/>
                <a:gd name="T5" fmla="*/ 0 h 61"/>
                <a:gd name="T6" fmla="*/ 0 w 126"/>
                <a:gd name="T7" fmla="*/ 0 h 61"/>
                <a:gd name="T8" fmla="*/ 0 w 126"/>
                <a:gd name="T9" fmla="*/ 0 h 61"/>
                <a:gd name="T10" fmla="*/ 0 w 126"/>
                <a:gd name="T11" fmla="*/ 0 h 61"/>
                <a:gd name="T12" fmla="*/ 0 w 126"/>
                <a:gd name="T13" fmla="*/ 0 h 61"/>
                <a:gd name="T14" fmla="*/ 0 w 126"/>
                <a:gd name="T15" fmla="*/ 0 h 61"/>
                <a:gd name="T16" fmla="*/ 0 w 126"/>
                <a:gd name="T17" fmla="*/ 0 h 61"/>
                <a:gd name="T18" fmla="*/ 0 w 126"/>
                <a:gd name="T19" fmla="*/ 0 h 61"/>
                <a:gd name="T20" fmla="*/ 0 w 126"/>
                <a:gd name="T21" fmla="*/ 0 h 61"/>
                <a:gd name="T22" fmla="*/ 0 w 126"/>
                <a:gd name="T23" fmla="*/ 0 h 61"/>
                <a:gd name="T24" fmla="*/ 0 w 126"/>
                <a:gd name="T25" fmla="*/ 0 h 61"/>
                <a:gd name="T26" fmla="*/ 0 w 126"/>
                <a:gd name="T27" fmla="*/ 0 h 61"/>
                <a:gd name="T28" fmla="*/ 0 w 126"/>
                <a:gd name="T29" fmla="*/ 0 h 61"/>
                <a:gd name="T30" fmla="*/ 0 w 126"/>
                <a:gd name="T31" fmla="*/ 0 h 61"/>
                <a:gd name="T32" fmla="*/ 0 w 126"/>
                <a:gd name="T33" fmla="*/ 0 h 61"/>
                <a:gd name="T34" fmla="*/ 0 w 126"/>
                <a:gd name="T35" fmla="*/ 0 h 61"/>
                <a:gd name="T36" fmla="*/ 0 w 126"/>
                <a:gd name="T37" fmla="*/ 0 h 61"/>
                <a:gd name="T38" fmla="*/ 0 w 126"/>
                <a:gd name="T39" fmla="*/ 0 h 61"/>
                <a:gd name="T40" fmla="*/ 0 w 126"/>
                <a:gd name="T41" fmla="*/ 0 h 61"/>
                <a:gd name="T42" fmla="*/ 0 w 126"/>
                <a:gd name="T43" fmla="*/ 0 h 61"/>
                <a:gd name="T44" fmla="*/ 0 w 126"/>
                <a:gd name="T45" fmla="*/ 0 h 61"/>
                <a:gd name="T46" fmla="*/ 0 w 126"/>
                <a:gd name="T47" fmla="*/ 0 h 61"/>
                <a:gd name="T48" fmla="*/ 0 w 126"/>
                <a:gd name="T49" fmla="*/ 0 h 61"/>
                <a:gd name="T50" fmla="*/ 0 w 126"/>
                <a:gd name="T51" fmla="*/ 0 h 61"/>
                <a:gd name="T52" fmla="*/ 0 w 126"/>
                <a:gd name="T53" fmla="*/ 0 h 61"/>
                <a:gd name="T54" fmla="*/ 0 w 126"/>
                <a:gd name="T55" fmla="*/ 0 h 61"/>
                <a:gd name="T56" fmla="*/ 0 w 126"/>
                <a:gd name="T57" fmla="*/ 0 h 61"/>
                <a:gd name="T58" fmla="*/ 0 w 126"/>
                <a:gd name="T59" fmla="*/ 0 h 61"/>
                <a:gd name="T60" fmla="*/ 0 w 126"/>
                <a:gd name="T61" fmla="*/ 0 h 61"/>
                <a:gd name="T62" fmla="*/ 0 w 126"/>
                <a:gd name="T63" fmla="*/ 0 h 61"/>
                <a:gd name="T64" fmla="*/ 0 w 126"/>
                <a:gd name="T65" fmla="*/ 0 h 61"/>
                <a:gd name="T66" fmla="*/ 0 w 126"/>
                <a:gd name="T67" fmla="*/ 0 h 61"/>
                <a:gd name="T68" fmla="*/ 0 w 126"/>
                <a:gd name="T69" fmla="*/ 0 h 61"/>
                <a:gd name="T70" fmla="*/ 0 w 126"/>
                <a:gd name="T71" fmla="*/ 0 h 61"/>
                <a:gd name="T72" fmla="*/ 0 w 126"/>
                <a:gd name="T73" fmla="*/ 0 h 61"/>
                <a:gd name="T74" fmla="*/ 0 w 126"/>
                <a:gd name="T75" fmla="*/ 0 h 61"/>
                <a:gd name="T76" fmla="*/ 0 w 126"/>
                <a:gd name="T77" fmla="*/ 0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6"/>
                <a:gd name="T118" fmla="*/ 0 h 61"/>
                <a:gd name="T119" fmla="*/ 126 w 126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6" h="6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5" y="20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3" y="41"/>
                  </a:lnTo>
                  <a:lnTo>
                    <a:pt x="18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1" y="50"/>
                  </a:lnTo>
                  <a:lnTo>
                    <a:pt x="21" y="55"/>
                  </a:lnTo>
                  <a:lnTo>
                    <a:pt x="23" y="58"/>
                  </a:lnTo>
                  <a:lnTo>
                    <a:pt x="27" y="60"/>
                  </a:lnTo>
                  <a:lnTo>
                    <a:pt x="32" y="61"/>
                  </a:lnTo>
                  <a:lnTo>
                    <a:pt x="35" y="60"/>
                  </a:lnTo>
                  <a:lnTo>
                    <a:pt x="38" y="59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49" y="56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70" y="49"/>
                  </a:lnTo>
                  <a:lnTo>
                    <a:pt x="65" y="47"/>
                  </a:lnTo>
                  <a:lnTo>
                    <a:pt x="60" y="43"/>
                  </a:lnTo>
                  <a:lnTo>
                    <a:pt x="59" y="41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3" y="33"/>
                  </a:lnTo>
                  <a:lnTo>
                    <a:pt x="50" y="33"/>
                  </a:lnTo>
                  <a:lnTo>
                    <a:pt x="49" y="32"/>
                  </a:lnTo>
                  <a:lnTo>
                    <a:pt x="53" y="30"/>
                  </a:lnTo>
                  <a:lnTo>
                    <a:pt x="57" y="28"/>
                  </a:lnTo>
                  <a:lnTo>
                    <a:pt x="66" y="31"/>
                  </a:lnTo>
                  <a:lnTo>
                    <a:pt x="72" y="34"/>
                  </a:lnTo>
                  <a:lnTo>
                    <a:pt x="78" y="34"/>
                  </a:lnTo>
                  <a:lnTo>
                    <a:pt x="84" y="34"/>
                  </a:lnTo>
                  <a:lnTo>
                    <a:pt x="93" y="37"/>
                  </a:lnTo>
                  <a:lnTo>
                    <a:pt x="103" y="42"/>
                  </a:lnTo>
                  <a:lnTo>
                    <a:pt x="109" y="44"/>
                  </a:lnTo>
                  <a:lnTo>
                    <a:pt x="114" y="45"/>
                  </a:lnTo>
                  <a:lnTo>
                    <a:pt x="117" y="45"/>
                  </a:lnTo>
                  <a:lnTo>
                    <a:pt x="121" y="44"/>
                  </a:lnTo>
                  <a:lnTo>
                    <a:pt x="124" y="41"/>
                  </a:lnTo>
                  <a:lnTo>
                    <a:pt x="126" y="37"/>
                  </a:lnTo>
                  <a:lnTo>
                    <a:pt x="126" y="33"/>
                  </a:lnTo>
                  <a:lnTo>
                    <a:pt x="126" y="31"/>
                  </a:lnTo>
                  <a:lnTo>
                    <a:pt x="121" y="26"/>
                  </a:lnTo>
                  <a:lnTo>
                    <a:pt x="114" y="21"/>
                  </a:lnTo>
                  <a:lnTo>
                    <a:pt x="103" y="15"/>
                  </a:lnTo>
                  <a:lnTo>
                    <a:pt x="92" y="10"/>
                  </a:lnTo>
                  <a:lnTo>
                    <a:pt x="79" y="6"/>
                  </a:lnTo>
                  <a:lnTo>
                    <a:pt x="66" y="4"/>
                  </a:lnTo>
                  <a:lnTo>
                    <a:pt x="3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2" name="Freeform 2142"/>
            <p:cNvSpPr>
              <a:spLocks/>
            </p:cNvSpPr>
            <p:nvPr/>
          </p:nvSpPr>
          <p:spPr bwMode="auto">
            <a:xfrm>
              <a:off x="2757" y="2592"/>
              <a:ext cx="42" cy="20"/>
            </a:xfrm>
            <a:custGeom>
              <a:avLst/>
              <a:gdLst>
                <a:gd name="T0" fmla="*/ 0 w 126"/>
                <a:gd name="T1" fmla="*/ 0 h 61"/>
                <a:gd name="T2" fmla="*/ 0 w 126"/>
                <a:gd name="T3" fmla="*/ 0 h 61"/>
                <a:gd name="T4" fmla="*/ 0 w 126"/>
                <a:gd name="T5" fmla="*/ 0 h 61"/>
                <a:gd name="T6" fmla="*/ 0 w 126"/>
                <a:gd name="T7" fmla="*/ 0 h 61"/>
                <a:gd name="T8" fmla="*/ 0 w 126"/>
                <a:gd name="T9" fmla="*/ 0 h 61"/>
                <a:gd name="T10" fmla="*/ 0 w 126"/>
                <a:gd name="T11" fmla="*/ 0 h 61"/>
                <a:gd name="T12" fmla="*/ 0 w 126"/>
                <a:gd name="T13" fmla="*/ 0 h 61"/>
                <a:gd name="T14" fmla="*/ 0 w 126"/>
                <a:gd name="T15" fmla="*/ 0 h 61"/>
                <a:gd name="T16" fmla="*/ 0 w 126"/>
                <a:gd name="T17" fmla="*/ 0 h 61"/>
                <a:gd name="T18" fmla="*/ 0 w 126"/>
                <a:gd name="T19" fmla="*/ 0 h 61"/>
                <a:gd name="T20" fmla="*/ 0 w 126"/>
                <a:gd name="T21" fmla="*/ 0 h 61"/>
                <a:gd name="T22" fmla="*/ 0 w 126"/>
                <a:gd name="T23" fmla="*/ 0 h 61"/>
                <a:gd name="T24" fmla="*/ 0 w 126"/>
                <a:gd name="T25" fmla="*/ 0 h 61"/>
                <a:gd name="T26" fmla="*/ 0 w 126"/>
                <a:gd name="T27" fmla="*/ 0 h 61"/>
                <a:gd name="T28" fmla="*/ 0 w 126"/>
                <a:gd name="T29" fmla="*/ 0 h 61"/>
                <a:gd name="T30" fmla="*/ 0 w 126"/>
                <a:gd name="T31" fmla="*/ 0 h 61"/>
                <a:gd name="T32" fmla="*/ 0 w 126"/>
                <a:gd name="T33" fmla="*/ 0 h 61"/>
                <a:gd name="T34" fmla="*/ 0 w 126"/>
                <a:gd name="T35" fmla="*/ 0 h 61"/>
                <a:gd name="T36" fmla="*/ 0 w 126"/>
                <a:gd name="T37" fmla="*/ 0 h 61"/>
                <a:gd name="T38" fmla="*/ 0 w 126"/>
                <a:gd name="T39" fmla="*/ 0 h 61"/>
                <a:gd name="T40" fmla="*/ 0 w 126"/>
                <a:gd name="T41" fmla="*/ 0 h 61"/>
                <a:gd name="T42" fmla="*/ 0 w 126"/>
                <a:gd name="T43" fmla="*/ 0 h 61"/>
                <a:gd name="T44" fmla="*/ 0 w 126"/>
                <a:gd name="T45" fmla="*/ 0 h 61"/>
                <a:gd name="T46" fmla="*/ 0 w 126"/>
                <a:gd name="T47" fmla="*/ 0 h 61"/>
                <a:gd name="T48" fmla="*/ 0 w 126"/>
                <a:gd name="T49" fmla="*/ 0 h 61"/>
                <a:gd name="T50" fmla="*/ 0 w 126"/>
                <a:gd name="T51" fmla="*/ 0 h 61"/>
                <a:gd name="T52" fmla="*/ 0 w 126"/>
                <a:gd name="T53" fmla="*/ 0 h 61"/>
                <a:gd name="T54" fmla="*/ 0 w 126"/>
                <a:gd name="T55" fmla="*/ 0 h 61"/>
                <a:gd name="T56" fmla="*/ 0 w 126"/>
                <a:gd name="T57" fmla="*/ 0 h 61"/>
                <a:gd name="T58" fmla="*/ 0 w 126"/>
                <a:gd name="T59" fmla="*/ 0 h 61"/>
                <a:gd name="T60" fmla="*/ 0 w 126"/>
                <a:gd name="T61" fmla="*/ 0 h 61"/>
                <a:gd name="T62" fmla="*/ 0 w 126"/>
                <a:gd name="T63" fmla="*/ 0 h 61"/>
                <a:gd name="T64" fmla="*/ 0 w 126"/>
                <a:gd name="T65" fmla="*/ 0 h 61"/>
                <a:gd name="T66" fmla="*/ 0 w 126"/>
                <a:gd name="T67" fmla="*/ 0 h 61"/>
                <a:gd name="T68" fmla="*/ 0 w 126"/>
                <a:gd name="T69" fmla="*/ 0 h 61"/>
                <a:gd name="T70" fmla="*/ 0 w 126"/>
                <a:gd name="T71" fmla="*/ 0 h 61"/>
                <a:gd name="T72" fmla="*/ 0 w 126"/>
                <a:gd name="T73" fmla="*/ 0 h 61"/>
                <a:gd name="T74" fmla="*/ 0 w 126"/>
                <a:gd name="T75" fmla="*/ 0 h 61"/>
                <a:gd name="T76" fmla="*/ 0 w 126"/>
                <a:gd name="T77" fmla="*/ 0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6"/>
                <a:gd name="T118" fmla="*/ 0 h 61"/>
                <a:gd name="T119" fmla="*/ 126 w 126"/>
                <a:gd name="T120" fmla="*/ 61 h 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6" h="61">
                  <a:moveTo>
                    <a:pt x="12" y="0"/>
                  </a:moveTo>
                  <a:lnTo>
                    <a:pt x="10" y="4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5" y="20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3" y="41"/>
                  </a:lnTo>
                  <a:lnTo>
                    <a:pt x="18" y="41"/>
                  </a:lnTo>
                  <a:lnTo>
                    <a:pt x="21" y="42"/>
                  </a:lnTo>
                  <a:lnTo>
                    <a:pt x="21" y="43"/>
                  </a:lnTo>
                  <a:lnTo>
                    <a:pt x="22" y="45"/>
                  </a:lnTo>
                  <a:lnTo>
                    <a:pt x="22" y="48"/>
                  </a:lnTo>
                  <a:lnTo>
                    <a:pt x="21" y="50"/>
                  </a:lnTo>
                  <a:lnTo>
                    <a:pt x="21" y="55"/>
                  </a:lnTo>
                  <a:lnTo>
                    <a:pt x="23" y="58"/>
                  </a:lnTo>
                  <a:lnTo>
                    <a:pt x="27" y="60"/>
                  </a:lnTo>
                  <a:lnTo>
                    <a:pt x="32" y="61"/>
                  </a:lnTo>
                  <a:lnTo>
                    <a:pt x="35" y="60"/>
                  </a:lnTo>
                  <a:lnTo>
                    <a:pt x="38" y="59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49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49" y="56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67" y="52"/>
                  </a:lnTo>
                  <a:lnTo>
                    <a:pt x="70" y="49"/>
                  </a:lnTo>
                  <a:lnTo>
                    <a:pt x="65" y="47"/>
                  </a:lnTo>
                  <a:lnTo>
                    <a:pt x="60" y="43"/>
                  </a:lnTo>
                  <a:lnTo>
                    <a:pt x="59" y="41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3" y="33"/>
                  </a:lnTo>
                  <a:lnTo>
                    <a:pt x="50" y="33"/>
                  </a:lnTo>
                  <a:lnTo>
                    <a:pt x="49" y="32"/>
                  </a:lnTo>
                  <a:lnTo>
                    <a:pt x="53" y="30"/>
                  </a:lnTo>
                  <a:lnTo>
                    <a:pt x="57" y="28"/>
                  </a:lnTo>
                  <a:lnTo>
                    <a:pt x="66" y="31"/>
                  </a:lnTo>
                  <a:lnTo>
                    <a:pt x="72" y="34"/>
                  </a:lnTo>
                  <a:lnTo>
                    <a:pt x="78" y="34"/>
                  </a:lnTo>
                  <a:lnTo>
                    <a:pt x="84" y="34"/>
                  </a:lnTo>
                  <a:lnTo>
                    <a:pt x="93" y="37"/>
                  </a:lnTo>
                  <a:lnTo>
                    <a:pt x="103" y="42"/>
                  </a:lnTo>
                  <a:lnTo>
                    <a:pt x="109" y="44"/>
                  </a:lnTo>
                  <a:lnTo>
                    <a:pt x="114" y="45"/>
                  </a:lnTo>
                  <a:lnTo>
                    <a:pt x="117" y="45"/>
                  </a:lnTo>
                  <a:lnTo>
                    <a:pt x="121" y="44"/>
                  </a:lnTo>
                  <a:lnTo>
                    <a:pt x="124" y="41"/>
                  </a:lnTo>
                  <a:lnTo>
                    <a:pt x="126" y="37"/>
                  </a:lnTo>
                  <a:lnTo>
                    <a:pt x="126" y="33"/>
                  </a:lnTo>
                  <a:lnTo>
                    <a:pt x="126" y="31"/>
                  </a:lnTo>
                  <a:lnTo>
                    <a:pt x="121" y="26"/>
                  </a:lnTo>
                  <a:lnTo>
                    <a:pt x="114" y="21"/>
                  </a:lnTo>
                  <a:lnTo>
                    <a:pt x="103" y="15"/>
                  </a:lnTo>
                  <a:lnTo>
                    <a:pt x="92" y="10"/>
                  </a:lnTo>
                  <a:lnTo>
                    <a:pt x="79" y="6"/>
                  </a:lnTo>
                  <a:lnTo>
                    <a:pt x="66" y="4"/>
                  </a:lnTo>
                  <a:lnTo>
                    <a:pt x="39" y="1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3" name="Freeform 2143"/>
            <p:cNvSpPr>
              <a:spLocks/>
            </p:cNvSpPr>
            <p:nvPr/>
          </p:nvSpPr>
          <p:spPr bwMode="auto">
            <a:xfrm>
              <a:off x="2801" y="2605"/>
              <a:ext cx="13" cy="7"/>
            </a:xfrm>
            <a:custGeom>
              <a:avLst/>
              <a:gdLst>
                <a:gd name="T0" fmla="*/ 0 w 39"/>
                <a:gd name="T1" fmla="*/ 0 h 20"/>
                <a:gd name="T2" fmla="*/ 0 w 39"/>
                <a:gd name="T3" fmla="*/ 0 h 20"/>
                <a:gd name="T4" fmla="*/ 0 w 39"/>
                <a:gd name="T5" fmla="*/ 0 h 20"/>
                <a:gd name="T6" fmla="*/ 0 w 39"/>
                <a:gd name="T7" fmla="*/ 0 h 20"/>
                <a:gd name="T8" fmla="*/ 0 w 39"/>
                <a:gd name="T9" fmla="*/ 0 h 20"/>
                <a:gd name="T10" fmla="*/ 0 w 39"/>
                <a:gd name="T11" fmla="*/ 0 h 20"/>
                <a:gd name="T12" fmla="*/ 0 w 39"/>
                <a:gd name="T13" fmla="*/ 0 h 20"/>
                <a:gd name="T14" fmla="*/ 0 w 39"/>
                <a:gd name="T15" fmla="*/ 0 h 20"/>
                <a:gd name="T16" fmla="*/ 0 w 39"/>
                <a:gd name="T17" fmla="*/ 0 h 20"/>
                <a:gd name="T18" fmla="*/ 0 w 39"/>
                <a:gd name="T19" fmla="*/ 0 h 20"/>
                <a:gd name="T20" fmla="*/ 0 w 39"/>
                <a:gd name="T21" fmla="*/ 0 h 20"/>
                <a:gd name="T22" fmla="*/ 0 w 39"/>
                <a:gd name="T23" fmla="*/ 0 h 20"/>
                <a:gd name="T24" fmla="*/ 0 w 39"/>
                <a:gd name="T25" fmla="*/ 0 h 20"/>
                <a:gd name="T26" fmla="*/ 0 w 39"/>
                <a:gd name="T27" fmla="*/ 0 h 20"/>
                <a:gd name="T28" fmla="*/ 0 w 39"/>
                <a:gd name="T29" fmla="*/ 0 h 20"/>
                <a:gd name="T30" fmla="*/ 0 w 39"/>
                <a:gd name="T31" fmla="*/ 0 h 20"/>
                <a:gd name="T32" fmla="*/ 0 w 39"/>
                <a:gd name="T33" fmla="*/ 0 h 20"/>
                <a:gd name="T34" fmla="*/ 0 w 39"/>
                <a:gd name="T35" fmla="*/ 0 h 20"/>
                <a:gd name="T36" fmla="*/ 0 w 39"/>
                <a:gd name="T37" fmla="*/ 0 h 20"/>
                <a:gd name="T38" fmla="*/ 0 w 39"/>
                <a:gd name="T39" fmla="*/ 0 h 20"/>
                <a:gd name="T40" fmla="*/ 0 w 39"/>
                <a:gd name="T41" fmla="*/ 0 h 20"/>
                <a:gd name="T42" fmla="*/ 0 w 39"/>
                <a:gd name="T43" fmla="*/ 0 h 20"/>
                <a:gd name="T44" fmla="*/ 0 w 39"/>
                <a:gd name="T45" fmla="*/ 0 h 20"/>
                <a:gd name="T46" fmla="*/ 0 w 39"/>
                <a:gd name="T47" fmla="*/ 0 h 20"/>
                <a:gd name="T48" fmla="*/ 0 w 39"/>
                <a:gd name="T49" fmla="*/ 0 h 20"/>
                <a:gd name="T50" fmla="*/ 0 w 39"/>
                <a:gd name="T51" fmla="*/ 0 h 20"/>
                <a:gd name="T52" fmla="*/ 0 w 39"/>
                <a:gd name="T53" fmla="*/ 0 h 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20"/>
                <a:gd name="T83" fmla="*/ 39 w 39"/>
                <a:gd name="T84" fmla="*/ 20 h 2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20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1" y="14"/>
                  </a:lnTo>
                  <a:lnTo>
                    <a:pt x="20" y="18"/>
                  </a:lnTo>
                  <a:lnTo>
                    <a:pt x="31" y="20"/>
                  </a:lnTo>
                  <a:lnTo>
                    <a:pt x="34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28" y="7"/>
                  </a:lnTo>
                  <a:lnTo>
                    <a:pt x="21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4" name="Freeform 2144"/>
            <p:cNvSpPr>
              <a:spLocks/>
            </p:cNvSpPr>
            <p:nvPr/>
          </p:nvSpPr>
          <p:spPr bwMode="auto">
            <a:xfrm>
              <a:off x="2801" y="2605"/>
              <a:ext cx="13" cy="7"/>
            </a:xfrm>
            <a:custGeom>
              <a:avLst/>
              <a:gdLst>
                <a:gd name="T0" fmla="*/ 0 w 39"/>
                <a:gd name="T1" fmla="*/ 0 h 20"/>
                <a:gd name="T2" fmla="*/ 0 w 39"/>
                <a:gd name="T3" fmla="*/ 0 h 20"/>
                <a:gd name="T4" fmla="*/ 0 w 39"/>
                <a:gd name="T5" fmla="*/ 0 h 20"/>
                <a:gd name="T6" fmla="*/ 0 w 39"/>
                <a:gd name="T7" fmla="*/ 0 h 20"/>
                <a:gd name="T8" fmla="*/ 0 w 39"/>
                <a:gd name="T9" fmla="*/ 0 h 20"/>
                <a:gd name="T10" fmla="*/ 0 w 39"/>
                <a:gd name="T11" fmla="*/ 0 h 20"/>
                <a:gd name="T12" fmla="*/ 0 w 39"/>
                <a:gd name="T13" fmla="*/ 0 h 20"/>
                <a:gd name="T14" fmla="*/ 0 w 39"/>
                <a:gd name="T15" fmla="*/ 0 h 20"/>
                <a:gd name="T16" fmla="*/ 0 w 39"/>
                <a:gd name="T17" fmla="*/ 0 h 20"/>
                <a:gd name="T18" fmla="*/ 0 w 39"/>
                <a:gd name="T19" fmla="*/ 0 h 20"/>
                <a:gd name="T20" fmla="*/ 0 w 39"/>
                <a:gd name="T21" fmla="*/ 0 h 20"/>
                <a:gd name="T22" fmla="*/ 0 w 39"/>
                <a:gd name="T23" fmla="*/ 0 h 20"/>
                <a:gd name="T24" fmla="*/ 0 w 39"/>
                <a:gd name="T25" fmla="*/ 0 h 20"/>
                <a:gd name="T26" fmla="*/ 0 w 39"/>
                <a:gd name="T27" fmla="*/ 0 h 20"/>
                <a:gd name="T28" fmla="*/ 0 w 39"/>
                <a:gd name="T29" fmla="*/ 0 h 20"/>
                <a:gd name="T30" fmla="*/ 0 w 39"/>
                <a:gd name="T31" fmla="*/ 0 h 20"/>
                <a:gd name="T32" fmla="*/ 0 w 39"/>
                <a:gd name="T33" fmla="*/ 0 h 20"/>
                <a:gd name="T34" fmla="*/ 0 w 39"/>
                <a:gd name="T35" fmla="*/ 0 h 20"/>
                <a:gd name="T36" fmla="*/ 0 w 39"/>
                <a:gd name="T37" fmla="*/ 0 h 20"/>
                <a:gd name="T38" fmla="*/ 0 w 39"/>
                <a:gd name="T39" fmla="*/ 0 h 20"/>
                <a:gd name="T40" fmla="*/ 0 w 39"/>
                <a:gd name="T41" fmla="*/ 0 h 20"/>
                <a:gd name="T42" fmla="*/ 0 w 39"/>
                <a:gd name="T43" fmla="*/ 0 h 20"/>
                <a:gd name="T44" fmla="*/ 0 w 39"/>
                <a:gd name="T45" fmla="*/ 0 h 20"/>
                <a:gd name="T46" fmla="*/ 0 w 39"/>
                <a:gd name="T47" fmla="*/ 0 h 20"/>
                <a:gd name="T48" fmla="*/ 0 w 39"/>
                <a:gd name="T49" fmla="*/ 0 h 20"/>
                <a:gd name="T50" fmla="*/ 0 w 39"/>
                <a:gd name="T51" fmla="*/ 0 h 20"/>
                <a:gd name="T52" fmla="*/ 0 w 39"/>
                <a:gd name="T53" fmla="*/ 0 h 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20"/>
                <a:gd name="T83" fmla="*/ 39 w 39"/>
                <a:gd name="T84" fmla="*/ 20 h 2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20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3" y="6"/>
                  </a:lnTo>
                  <a:lnTo>
                    <a:pt x="4" y="7"/>
                  </a:lnTo>
                  <a:lnTo>
                    <a:pt x="7" y="11"/>
                  </a:lnTo>
                  <a:lnTo>
                    <a:pt x="11" y="14"/>
                  </a:lnTo>
                  <a:lnTo>
                    <a:pt x="20" y="18"/>
                  </a:lnTo>
                  <a:lnTo>
                    <a:pt x="31" y="20"/>
                  </a:lnTo>
                  <a:lnTo>
                    <a:pt x="34" y="20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28" y="7"/>
                  </a:lnTo>
                  <a:lnTo>
                    <a:pt x="21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5" name="Freeform 2145"/>
            <p:cNvSpPr>
              <a:spLocks/>
            </p:cNvSpPr>
            <p:nvPr/>
          </p:nvSpPr>
          <p:spPr bwMode="auto">
            <a:xfrm>
              <a:off x="2784" y="2609"/>
              <a:ext cx="6" cy="3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0 h 8"/>
                <a:gd name="T4" fmla="*/ 0 w 18"/>
                <a:gd name="T5" fmla="*/ 0 h 8"/>
                <a:gd name="T6" fmla="*/ 0 w 18"/>
                <a:gd name="T7" fmla="*/ 0 h 8"/>
                <a:gd name="T8" fmla="*/ 0 w 18"/>
                <a:gd name="T9" fmla="*/ 0 h 8"/>
                <a:gd name="T10" fmla="*/ 0 w 18"/>
                <a:gd name="T11" fmla="*/ 0 h 8"/>
                <a:gd name="T12" fmla="*/ 0 w 18"/>
                <a:gd name="T13" fmla="*/ 0 h 8"/>
                <a:gd name="T14" fmla="*/ 0 w 18"/>
                <a:gd name="T15" fmla="*/ 0 h 8"/>
                <a:gd name="T16" fmla="*/ 0 w 18"/>
                <a:gd name="T17" fmla="*/ 0 h 8"/>
                <a:gd name="T18" fmla="*/ 0 w 18"/>
                <a:gd name="T19" fmla="*/ 0 h 8"/>
                <a:gd name="T20" fmla="*/ 0 w 18"/>
                <a:gd name="T21" fmla="*/ 0 h 8"/>
                <a:gd name="T22" fmla="*/ 0 w 18"/>
                <a:gd name="T23" fmla="*/ 0 h 8"/>
                <a:gd name="T24" fmla="*/ 0 w 18"/>
                <a:gd name="T25" fmla="*/ 0 h 8"/>
                <a:gd name="T26" fmla="*/ 0 w 18"/>
                <a:gd name="T27" fmla="*/ 0 h 8"/>
                <a:gd name="T28" fmla="*/ 0 w 18"/>
                <a:gd name="T29" fmla="*/ 0 h 8"/>
                <a:gd name="T30" fmla="*/ 0 w 18"/>
                <a:gd name="T31" fmla="*/ 0 h 8"/>
                <a:gd name="T32" fmla="*/ 0 w 18"/>
                <a:gd name="T33" fmla="*/ 0 h 8"/>
                <a:gd name="T34" fmla="*/ 0 w 18"/>
                <a:gd name="T35" fmla="*/ 0 h 8"/>
                <a:gd name="T36" fmla="*/ 0 w 18"/>
                <a:gd name="T37" fmla="*/ 0 h 8"/>
                <a:gd name="T38" fmla="*/ 0 w 18"/>
                <a:gd name="T39" fmla="*/ 0 h 8"/>
                <a:gd name="T40" fmla="*/ 0 w 18"/>
                <a:gd name="T41" fmla="*/ 0 h 8"/>
                <a:gd name="T42" fmla="*/ 0 w 18"/>
                <a:gd name="T43" fmla="*/ 0 h 8"/>
                <a:gd name="T44" fmla="*/ 0 w 18"/>
                <a:gd name="T45" fmla="*/ 0 h 8"/>
                <a:gd name="T46" fmla="*/ 0 w 18"/>
                <a:gd name="T47" fmla="*/ 0 h 8"/>
                <a:gd name="T48" fmla="*/ 0 w 18"/>
                <a:gd name="T49" fmla="*/ 0 h 8"/>
                <a:gd name="T50" fmla="*/ 0 w 18"/>
                <a:gd name="T51" fmla="*/ 0 h 8"/>
                <a:gd name="T52" fmla="*/ 0 w 18"/>
                <a:gd name="T53" fmla="*/ 0 h 8"/>
                <a:gd name="T54" fmla="*/ 0 w 18"/>
                <a:gd name="T55" fmla="*/ 0 h 8"/>
                <a:gd name="T56" fmla="*/ 0 w 18"/>
                <a:gd name="T57" fmla="*/ 0 h 8"/>
                <a:gd name="T58" fmla="*/ 0 w 18"/>
                <a:gd name="T59" fmla="*/ 0 h 8"/>
                <a:gd name="T60" fmla="*/ 0 w 18"/>
                <a:gd name="T61" fmla="*/ 0 h 8"/>
                <a:gd name="T62" fmla="*/ 0 w 18"/>
                <a:gd name="T63" fmla="*/ 0 h 8"/>
                <a:gd name="T64" fmla="*/ 0 w 18"/>
                <a:gd name="T65" fmla="*/ 0 h 8"/>
                <a:gd name="T66" fmla="*/ 0 w 18"/>
                <a:gd name="T67" fmla="*/ 0 h 8"/>
                <a:gd name="T68" fmla="*/ 0 w 18"/>
                <a:gd name="T69" fmla="*/ 0 h 8"/>
                <a:gd name="T70" fmla="*/ 0 w 18"/>
                <a:gd name="T71" fmla="*/ 0 h 8"/>
                <a:gd name="T72" fmla="*/ 0 w 18"/>
                <a:gd name="T73" fmla="*/ 0 h 8"/>
                <a:gd name="T74" fmla="*/ 0 w 18"/>
                <a:gd name="T75" fmla="*/ 0 h 8"/>
                <a:gd name="T76" fmla="*/ 0 w 18"/>
                <a:gd name="T77" fmla="*/ 0 h 8"/>
                <a:gd name="T78" fmla="*/ 0 w 18"/>
                <a:gd name="T79" fmla="*/ 0 h 8"/>
                <a:gd name="T80" fmla="*/ 0 w 18"/>
                <a:gd name="T81" fmla="*/ 0 h 8"/>
                <a:gd name="T82" fmla="*/ 0 w 18"/>
                <a:gd name="T83" fmla="*/ 0 h 8"/>
                <a:gd name="T84" fmla="*/ 0 w 18"/>
                <a:gd name="T85" fmla="*/ 0 h 8"/>
                <a:gd name="T86" fmla="*/ 0 w 18"/>
                <a:gd name="T87" fmla="*/ 0 h 8"/>
                <a:gd name="T88" fmla="*/ 0 w 18"/>
                <a:gd name="T89" fmla="*/ 0 h 8"/>
                <a:gd name="T90" fmla="*/ 0 w 18"/>
                <a:gd name="T91" fmla="*/ 0 h 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"/>
                <a:gd name="T139" fmla="*/ 0 h 8"/>
                <a:gd name="T140" fmla="*/ 18 w 18"/>
                <a:gd name="T141" fmla="*/ 8 h 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" h="8"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6" name="Freeform 2146"/>
            <p:cNvSpPr>
              <a:spLocks/>
            </p:cNvSpPr>
            <p:nvPr/>
          </p:nvSpPr>
          <p:spPr bwMode="auto">
            <a:xfrm>
              <a:off x="2784" y="2609"/>
              <a:ext cx="6" cy="3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0 h 8"/>
                <a:gd name="T4" fmla="*/ 0 w 18"/>
                <a:gd name="T5" fmla="*/ 0 h 8"/>
                <a:gd name="T6" fmla="*/ 0 w 18"/>
                <a:gd name="T7" fmla="*/ 0 h 8"/>
                <a:gd name="T8" fmla="*/ 0 w 18"/>
                <a:gd name="T9" fmla="*/ 0 h 8"/>
                <a:gd name="T10" fmla="*/ 0 w 18"/>
                <a:gd name="T11" fmla="*/ 0 h 8"/>
                <a:gd name="T12" fmla="*/ 0 w 18"/>
                <a:gd name="T13" fmla="*/ 0 h 8"/>
                <a:gd name="T14" fmla="*/ 0 w 18"/>
                <a:gd name="T15" fmla="*/ 0 h 8"/>
                <a:gd name="T16" fmla="*/ 0 w 18"/>
                <a:gd name="T17" fmla="*/ 0 h 8"/>
                <a:gd name="T18" fmla="*/ 0 w 18"/>
                <a:gd name="T19" fmla="*/ 0 h 8"/>
                <a:gd name="T20" fmla="*/ 0 w 18"/>
                <a:gd name="T21" fmla="*/ 0 h 8"/>
                <a:gd name="T22" fmla="*/ 0 w 18"/>
                <a:gd name="T23" fmla="*/ 0 h 8"/>
                <a:gd name="T24" fmla="*/ 0 w 18"/>
                <a:gd name="T25" fmla="*/ 0 h 8"/>
                <a:gd name="T26" fmla="*/ 0 w 18"/>
                <a:gd name="T27" fmla="*/ 0 h 8"/>
                <a:gd name="T28" fmla="*/ 0 w 18"/>
                <a:gd name="T29" fmla="*/ 0 h 8"/>
                <a:gd name="T30" fmla="*/ 0 w 18"/>
                <a:gd name="T31" fmla="*/ 0 h 8"/>
                <a:gd name="T32" fmla="*/ 0 w 18"/>
                <a:gd name="T33" fmla="*/ 0 h 8"/>
                <a:gd name="T34" fmla="*/ 0 w 18"/>
                <a:gd name="T35" fmla="*/ 0 h 8"/>
                <a:gd name="T36" fmla="*/ 0 w 18"/>
                <a:gd name="T37" fmla="*/ 0 h 8"/>
                <a:gd name="T38" fmla="*/ 0 w 18"/>
                <a:gd name="T39" fmla="*/ 0 h 8"/>
                <a:gd name="T40" fmla="*/ 0 w 18"/>
                <a:gd name="T41" fmla="*/ 0 h 8"/>
                <a:gd name="T42" fmla="*/ 0 w 18"/>
                <a:gd name="T43" fmla="*/ 0 h 8"/>
                <a:gd name="T44" fmla="*/ 0 w 18"/>
                <a:gd name="T45" fmla="*/ 0 h 8"/>
                <a:gd name="T46" fmla="*/ 0 w 18"/>
                <a:gd name="T47" fmla="*/ 0 h 8"/>
                <a:gd name="T48" fmla="*/ 0 w 18"/>
                <a:gd name="T49" fmla="*/ 0 h 8"/>
                <a:gd name="T50" fmla="*/ 0 w 18"/>
                <a:gd name="T51" fmla="*/ 0 h 8"/>
                <a:gd name="T52" fmla="*/ 0 w 18"/>
                <a:gd name="T53" fmla="*/ 0 h 8"/>
                <a:gd name="T54" fmla="*/ 0 w 18"/>
                <a:gd name="T55" fmla="*/ 0 h 8"/>
                <a:gd name="T56" fmla="*/ 0 w 18"/>
                <a:gd name="T57" fmla="*/ 0 h 8"/>
                <a:gd name="T58" fmla="*/ 0 w 18"/>
                <a:gd name="T59" fmla="*/ 0 h 8"/>
                <a:gd name="T60" fmla="*/ 0 w 18"/>
                <a:gd name="T61" fmla="*/ 0 h 8"/>
                <a:gd name="T62" fmla="*/ 0 w 18"/>
                <a:gd name="T63" fmla="*/ 0 h 8"/>
                <a:gd name="T64" fmla="*/ 0 w 18"/>
                <a:gd name="T65" fmla="*/ 0 h 8"/>
                <a:gd name="T66" fmla="*/ 0 w 18"/>
                <a:gd name="T67" fmla="*/ 0 h 8"/>
                <a:gd name="T68" fmla="*/ 0 w 18"/>
                <a:gd name="T69" fmla="*/ 0 h 8"/>
                <a:gd name="T70" fmla="*/ 0 w 18"/>
                <a:gd name="T71" fmla="*/ 0 h 8"/>
                <a:gd name="T72" fmla="*/ 0 w 18"/>
                <a:gd name="T73" fmla="*/ 0 h 8"/>
                <a:gd name="T74" fmla="*/ 0 w 18"/>
                <a:gd name="T75" fmla="*/ 0 h 8"/>
                <a:gd name="T76" fmla="*/ 0 w 18"/>
                <a:gd name="T77" fmla="*/ 0 h 8"/>
                <a:gd name="T78" fmla="*/ 0 w 18"/>
                <a:gd name="T79" fmla="*/ 0 h 8"/>
                <a:gd name="T80" fmla="*/ 0 w 18"/>
                <a:gd name="T81" fmla="*/ 0 h 8"/>
                <a:gd name="T82" fmla="*/ 0 w 18"/>
                <a:gd name="T83" fmla="*/ 0 h 8"/>
                <a:gd name="T84" fmla="*/ 0 w 18"/>
                <a:gd name="T85" fmla="*/ 0 h 8"/>
                <a:gd name="T86" fmla="*/ 0 w 18"/>
                <a:gd name="T87" fmla="*/ 0 h 8"/>
                <a:gd name="T88" fmla="*/ 0 w 18"/>
                <a:gd name="T89" fmla="*/ 0 h 8"/>
                <a:gd name="T90" fmla="*/ 0 w 18"/>
                <a:gd name="T91" fmla="*/ 0 h 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"/>
                <a:gd name="T139" fmla="*/ 0 h 8"/>
                <a:gd name="T140" fmla="*/ 18 w 18"/>
                <a:gd name="T141" fmla="*/ 8 h 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" h="8"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7" name="Freeform 2147"/>
            <p:cNvSpPr>
              <a:spLocks/>
            </p:cNvSpPr>
            <p:nvPr/>
          </p:nvSpPr>
          <p:spPr bwMode="auto">
            <a:xfrm>
              <a:off x="2794" y="2610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w 11"/>
                <a:gd name="T35" fmla="*/ 0 h 16"/>
                <a:gd name="T36" fmla="*/ 0 w 11"/>
                <a:gd name="T37" fmla="*/ 0 h 16"/>
                <a:gd name="T38" fmla="*/ 0 w 11"/>
                <a:gd name="T39" fmla="*/ 0 h 16"/>
                <a:gd name="T40" fmla="*/ 0 w 11"/>
                <a:gd name="T41" fmla="*/ 0 h 16"/>
                <a:gd name="T42" fmla="*/ 0 w 11"/>
                <a:gd name="T43" fmla="*/ 0 h 16"/>
                <a:gd name="T44" fmla="*/ 0 w 11"/>
                <a:gd name="T45" fmla="*/ 0 h 16"/>
                <a:gd name="T46" fmla="*/ 0 w 11"/>
                <a:gd name="T47" fmla="*/ 0 h 16"/>
                <a:gd name="T48" fmla="*/ 0 w 11"/>
                <a:gd name="T49" fmla="*/ 0 h 16"/>
                <a:gd name="T50" fmla="*/ 0 w 11"/>
                <a:gd name="T51" fmla="*/ 0 h 16"/>
                <a:gd name="T52" fmla="*/ 0 w 11"/>
                <a:gd name="T53" fmla="*/ 0 h 16"/>
                <a:gd name="T54" fmla="*/ 0 w 11"/>
                <a:gd name="T55" fmla="*/ 0 h 16"/>
                <a:gd name="T56" fmla="*/ 0 w 11"/>
                <a:gd name="T57" fmla="*/ 0 h 16"/>
                <a:gd name="T58" fmla="*/ 0 w 11"/>
                <a:gd name="T59" fmla="*/ 0 h 16"/>
                <a:gd name="T60" fmla="*/ 0 w 11"/>
                <a:gd name="T61" fmla="*/ 0 h 16"/>
                <a:gd name="T62" fmla="*/ 0 w 11"/>
                <a:gd name="T63" fmla="*/ 0 h 16"/>
                <a:gd name="T64" fmla="*/ 0 w 11"/>
                <a:gd name="T65" fmla="*/ 0 h 16"/>
                <a:gd name="T66" fmla="*/ 0 w 11"/>
                <a:gd name="T67" fmla="*/ 0 h 16"/>
                <a:gd name="T68" fmla="*/ 0 w 11"/>
                <a:gd name="T69" fmla="*/ 0 h 16"/>
                <a:gd name="T70" fmla="*/ 0 w 11"/>
                <a:gd name="T71" fmla="*/ 0 h 16"/>
                <a:gd name="T72" fmla="*/ 0 w 11"/>
                <a:gd name="T73" fmla="*/ 0 h 16"/>
                <a:gd name="T74" fmla="*/ 0 w 11"/>
                <a:gd name="T75" fmla="*/ 0 h 16"/>
                <a:gd name="T76" fmla="*/ 0 w 11"/>
                <a:gd name="T77" fmla="*/ 0 h 16"/>
                <a:gd name="T78" fmla="*/ 0 w 11"/>
                <a:gd name="T79" fmla="*/ 0 h 16"/>
                <a:gd name="T80" fmla="*/ 0 w 11"/>
                <a:gd name="T81" fmla="*/ 0 h 16"/>
                <a:gd name="T82" fmla="*/ 0 w 11"/>
                <a:gd name="T83" fmla="*/ 0 h 16"/>
                <a:gd name="T84" fmla="*/ 0 w 11"/>
                <a:gd name="T85" fmla="*/ 0 h 16"/>
                <a:gd name="T86" fmla="*/ 0 w 11"/>
                <a:gd name="T87" fmla="*/ 0 h 16"/>
                <a:gd name="T88" fmla="*/ 0 w 11"/>
                <a:gd name="T89" fmla="*/ 0 h 16"/>
                <a:gd name="T90" fmla="*/ 0 w 11"/>
                <a:gd name="T91" fmla="*/ 0 h 16"/>
                <a:gd name="T92" fmla="*/ 0 w 11"/>
                <a:gd name="T93" fmla="*/ 0 h 16"/>
                <a:gd name="T94" fmla="*/ 0 w 11"/>
                <a:gd name="T95" fmla="*/ 0 h 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"/>
                <a:gd name="T145" fmla="*/ 0 h 16"/>
                <a:gd name="T146" fmla="*/ 11 w 11"/>
                <a:gd name="T147" fmla="*/ 16 h 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" h="16">
                  <a:moveTo>
                    <a:pt x="5" y="0"/>
                  </a:move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8" name="Freeform 2148"/>
            <p:cNvSpPr>
              <a:spLocks/>
            </p:cNvSpPr>
            <p:nvPr/>
          </p:nvSpPr>
          <p:spPr bwMode="auto">
            <a:xfrm>
              <a:off x="2794" y="2610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w 11"/>
                <a:gd name="T35" fmla="*/ 0 h 16"/>
                <a:gd name="T36" fmla="*/ 0 w 11"/>
                <a:gd name="T37" fmla="*/ 0 h 16"/>
                <a:gd name="T38" fmla="*/ 0 w 11"/>
                <a:gd name="T39" fmla="*/ 0 h 16"/>
                <a:gd name="T40" fmla="*/ 0 w 11"/>
                <a:gd name="T41" fmla="*/ 0 h 16"/>
                <a:gd name="T42" fmla="*/ 0 w 11"/>
                <a:gd name="T43" fmla="*/ 0 h 16"/>
                <a:gd name="T44" fmla="*/ 0 w 11"/>
                <a:gd name="T45" fmla="*/ 0 h 16"/>
                <a:gd name="T46" fmla="*/ 0 w 11"/>
                <a:gd name="T47" fmla="*/ 0 h 16"/>
                <a:gd name="T48" fmla="*/ 0 w 11"/>
                <a:gd name="T49" fmla="*/ 0 h 16"/>
                <a:gd name="T50" fmla="*/ 0 w 11"/>
                <a:gd name="T51" fmla="*/ 0 h 16"/>
                <a:gd name="T52" fmla="*/ 0 w 11"/>
                <a:gd name="T53" fmla="*/ 0 h 16"/>
                <a:gd name="T54" fmla="*/ 0 w 11"/>
                <a:gd name="T55" fmla="*/ 0 h 16"/>
                <a:gd name="T56" fmla="*/ 0 w 11"/>
                <a:gd name="T57" fmla="*/ 0 h 16"/>
                <a:gd name="T58" fmla="*/ 0 w 11"/>
                <a:gd name="T59" fmla="*/ 0 h 16"/>
                <a:gd name="T60" fmla="*/ 0 w 11"/>
                <a:gd name="T61" fmla="*/ 0 h 16"/>
                <a:gd name="T62" fmla="*/ 0 w 11"/>
                <a:gd name="T63" fmla="*/ 0 h 16"/>
                <a:gd name="T64" fmla="*/ 0 w 11"/>
                <a:gd name="T65" fmla="*/ 0 h 16"/>
                <a:gd name="T66" fmla="*/ 0 w 11"/>
                <a:gd name="T67" fmla="*/ 0 h 16"/>
                <a:gd name="T68" fmla="*/ 0 w 11"/>
                <a:gd name="T69" fmla="*/ 0 h 16"/>
                <a:gd name="T70" fmla="*/ 0 w 11"/>
                <a:gd name="T71" fmla="*/ 0 h 16"/>
                <a:gd name="T72" fmla="*/ 0 w 11"/>
                <a:gd name="T73" fmla="*/ 0 h 16"/>
                <a:gd name="T74" fmla="*/ 0 w 11"/>
                <a:gd name="T75" fmla="*/ 0 h 16"/>
                <a:gd name="T76" fmla="*/ 0 w 11"/>
                <a:gd name="T77" fmla="*/ 0 h 16"/>
                <a:gd name="T78" fmla="*/ 0 w 11"/>
                <a:gd name="T79" fmla="*/ 0 h 16"/>
                <a:gd name="T80" fmla="*/ 0 w 11"/>
                <a:gd name="T81" fmla="*/ 0 h 16"/>
                <a:gd name="T82" fmla="*/ 0 w 11"/>
                <a:gd name="T83" fmla="*/ 0 h 16"/>
                <a:gd name="T84" fmla="*/ 0 w 11"/>
                <a:gd name="T85" fmla="*/ 0 h 16"/>
                <a:gd name="T86" fmla="*/ 0 w 11"/>
                <a:gd name="T87" fmla="*/ 0 h 16"/>
                <a:gd name="T88" fmla="*/ 0 w 11"/>
                <a:gd name="T89" fmla="*/ 0 h 16"/>
                <a:gd name="T90" fmla="*/ 0 w 11"/>
                <a:gd name="T91" fmla="*/ 0 h 16"/>
                <a:gd name="T92" fmla="*/ 0 w 11"/>
                <a:gd name="T93" fmla="*/ 0 h 16"/>
                <a:gd name="T94" fmla="*/ 0 w 11"/>
                <a:gd name="T95" fmla="*/ 0 h 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"/>
                <a:gd name="T145" fmla="*/ 0 h 16"/>
                <a:gd name="T146" fmla="*/ 11 w 11"/>
                <a:gd name="T147" fmla="*/ 16 h 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" h="16">
                  <a:moveTo>
                    <a:pt x="5" y="0"/>
                  </a:move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49" name="Freeform 2149"/>
            <p:cNvSpPr>
              <a:spLocks/>
            </p:cNvSpPr>
            <p:nvPr/>
          </p:nvSpPr>
          <p:spPr bwMode="auto">
            <a:xfrm>
              <a:off x="2826" y="2604"/>
              <a:ext cx="4" cy="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w 10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"/>
                <a:gd name="T94" fmla="*/ 0 h 11"/>
                <a:gd name="T95" fmla="*/ 10 w 10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" h="11">
                  <a:moveTo>
                    <a:pt x="3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0" name="Freeform 2150"/>
            <p:cNvSpPr>
              <a:spLocks/>
            </p:cNvSpPr>
            <p:nvPr/>
          </p:nvSpPr>
          <p:spPr bwMode="auto">
            <a:xfrm>
              <a:off x="2826" y="2604"/>
              <a:ext cx="4" cy="4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w 10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"/>
                <a:gd name="T94" fmla="*/ 0 h 11"/>
                <a:gd name="T95" fmla="*/ 10 w 10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" h="11">
                  <a:moveTo>
                    <a:pt x="3" y="2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1" name="Freeform 2151"/>
            <p:cNvSpPr>
              <a:spLocks/>
            </p:cNvSpPr>
            <p:nvPr/>
          </p:nvSpPr>
          <p:spPr bwMode="auto">
            <a:xfrm>
              <a:off x="2794" y="2559"/>
              <a:ext cx="5" cy="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0 w 14"/>
                <a:gd name="T5" fmla="*/ 0 h 11"/>
                <a:gd name="T6" fmla="*/ 0 w 14"/>
                <a:gd name="T7" fmla="*/ 0 h 11"/>
                <a:gd name="T8" fmla="*/ 0 w 14"/>
                <a:gd name="T9" fmla="*/ 0 h 11"/>
                <a:gd name="T10" fmla="*/ 0 w 14"/>
                <a:gd name="T11" fmla="*/ 0 h 11"/>
                <a:gd name="T12" fmla="*/ 0 w 14"/>
                <a:gd name="T13" fmla="*/ 0 h 11"/>
                <a:gd name="T14" fmla="*/ 0 w 14"/>
                <a:gd name="T15" fmla="*/ 0 h 11"/>
                <a:gd name="T16" fmla="*/ 0 w 14"/>
                <a:gd name="T17" fmla="*/ 0 h 11"/>
                <a:gd name="T18" fmla="*/ 0 w 14"/>
                <a:gd name="T19" fmla="*/ 0 h 11"/>
                <a:gd name="T20" fmla="*/ 0 w 14"/>
                <a:gd name="T21" fmla="*/ 0 h 11"/>
                <a:gd name="T22" fmla="*/ 0 w 14"/>
                <a:gd name="T23" fmla="*/ 0 h 11"/>
                <a:gd name="T24" fmla="*/ 0 w 14"/>
                <a:gd name="T25" fmla="*/ 0 h 11"/>
                <a:gd name="T26" fmla="*/ 0 w 14"/>
                <a:gd name="T27" fmla="*/ 0 h 11"/>
                <a:gd name="T28" fmla="*/ 0 w 14"/>
                <a:gd name="T29" fmla="*/ 0 h 11"/>
                <a:gd name="T30" fmla="*/ 0 w 14"/>
                <a:gd name="T31" fmla="*/ 0 h 11"/>
                <a:gd name="T32" fmla="*/ 0 w 14"/>
                <a:gd name="T33" fmla="*/ 0 h 11"/>
                <a:gd name="T34" fmla="*/ 0 w 14"/>
                <a:gd name="T35" fmla="*/ 0 h 11"/>
                <a:gd name="T36" fmla="*/ 0 w 14"/>
                <a:gd name="T37" fmla="*/ 0 h 11"/>
                <a:gd name="T38" fmla="*/ 0 w 14"/>
                <a:gd name="T39" fmla="*/ 0 h 11"/>
                <a:gd name="T40" fmla="*/ 0 w 14"/>
                <a:gd name="T41" fmla="*/ 0 h 11"/>
                <a:gd name="T42" fmla="*/ 0 w 14"/>
                <a:gd name="T43" fmla="*/ 0 h 11"/>
                <a:gd name="T44" fmla="*/ 0 w 14"/>
                <a:gd name="T45" fmla="*/ 0 h 11"/>
                <a:gd name="T46" fmla="*/ 0 w 14"/>
                <a:gd name="T47" fmla="*/ 0 h 11"/>
                <a:gd name="T48" fmla="*/ 0 w 14"/>
                <a:gd name="T49" fmla="*/ 0 h 11"/>
                <a:gd name="T50" fmla="*/ 0 w 14"/>
                <a:gd name="T51" fmla="*/ 0 h 11"/>
                <a:gd name="T52" fmla="*/ 0 w 14"/>
                <a:gd name="T53" fmla="*/ 0 h 11"/>
                <a:gd name="T54" fmla="*/ 0 w 14"/>
                <a:gd name="T55" fmla="*/ 0 h 11"/>
                <a:gd name="T56" fmla="*/ 0 w 14"/>
                <a:gd name="T57" fmla="*/ 0 h 11"/>
                <a:gd name="T58" fmla="*/ 0 w 14"/>
                <a:gd name="T59" fmla="*/ 0 h 11"/>
                <a:gd name="T60" fmla="*/ 0 w 14"/>
                <a:gd name="T61" fmla="*/ 0 h 11"/>
                <a:gd name="T62" fmla="*/ 0 w 14"/>
                <a:gd name="T63" fmla="*/ 0 h 11"/>
                <a:gd name="T64" fmla="*/ 0 w 14"/>
                <a:gd name="T65" fmla="*/ 0 h 11"/>
                <a:gd name="T66" fmla="*/ 0 w 14"/>
                <a:gd name="T67" fmla="*/ 0 h 11"/>
                <a:gd name="T68" fmla="*/ 0 w 14"/>
                <a:gd name="T69" fmla="*/ 0 h 11"/>
                <a:gd name="T70" fmla="*/ 0 w 14"/>
                <a:gd name="T71" fmla="*/ 0 h 11"/>
                <a:gd name="T72" fmla="*/ 0 w 14"/>
                <a:gd name="T73" fmla="*/ 0 h 11"/>
                <a:gd name="T74" fmla="*/ 0 w 14"/>
                <a:gd name="T75" fmla="*/ 0 h 1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"/>
                <a:gd name="T115" fmla="*/ 0 h 11"/>
                <a:gd name="T116" fmla="*/ 14 w 14"/>
                <a:gd name="T117" fmla="*/ 11 h 1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" h="11">
                  <a:moveTo>
                    <a:pt x="1" y="5"/>
                  </a:moveTo>
                  <a:lnTo>
                    <a:pt x="3" y="6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2" name="Freeform 2152"/>
            <p:cNvSpPr>
              <a:spLocks/>
            </p:cNvSpPr>
            <p:nvPr/>
          </p:nvSpPr>
          <p:spPr bwMode="auto">
            <a:xfrm>
              <a:off x="2794" y="2559"/>
              <a:ext cx="5" cy="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0 w 14"/>
                <a:gd name="T5" fmla="*/ 0 h 11"/>
                <a:gd name="T6" fmla="*/ 0 w 14"/>
                <a:gd name="T7" fmla="*/ 0 h 11"/>
                <a:gd name="T8" fmla="*/ 0 w 14"/>
                <a:gd name="T9" fmla="*/ 0 h 11"/>
                <a:gd name="T10" fmla="*/ 0 w 14"/>
                <a:gd name="T11" fmla="*/ 0 h 11"/>
                <a:gd name="T12" fmla="*/ 0 w 14"/>
                <a:gd name="T13" fmla="*/ 0 h 11"/>
                <a:gd name="T14" fmla="*/ 0 w 14"/>
                <a:gd name="T15" fmla="*/ 0 h 11"/>
                <a:gd name="T16" fmla="*/ 0 w 14"/>
                <a:gd name="T17" fmla="*/ 0 h 11"/>
                <a:gd name="T18" fmla="*/ 0 w 14"/>
                <a:gd name="T19" fmla="*/ 0 h 11"/>
                <a:gd name="T20" fmla="*/ 0 w 14"/>
                <a:gd name="T21" fmla="*/ 0 h 11"/>
                <a:gd name="T22" fmla="*/ 0 w 14"/>
                <a:gd name="T23" fmla="*/ 0 h 11"/>
                <a:gd name="T24" fmla="*/ 0 w 14"/>
                <a:gd name="T25" fmla="*/ 0 h 11"/>
                <a:gd name="T26" fmla="*/ 0 w 14"/>
                <a:gd name="T27" fmla="*/ 0 h 11"/>
                <a:gd name="T28" fmla="*/ 0 w 14"/>
                <a:gd name="T29" fmla="*/ 0 h 11"/>
                <a:gd name="T30" fmla="*/ 0 w 14"/>
                <a:gd name="T31" fmla="*/ 0 h 11"/>
                <a:gd name="T32" fmla="*/ 0 w 14"/>
                <a:gd name="T33" fmla="*/ 0 h 11"/>
                <a:gd name="T34" fmla="*/ 0 w 14"/>
                <a:gd name="T35" fmla="*/ 0 h 11"/>
                <a:gd name="T36" fmla="*/ 0 w 14"/>
                <a:gd name="T37" fmla="*/ 0 h 11"/>
                <a:gd name="T38" fmla="*/ 0 w 14"/>
                <a:gd name="T39" fmla="*/ 0 h 11"/>
                <a:gd name="T40" fmla="*/ 0 w 14"/>
                <a:gd name="T41" fmla="*/ 0 h 11"/>
                <a:gd name="T42" fmla="*/ 0 w 14"/>
                <a:gd name="T43" fmla="*/ 0 h 11"/>
                <a:gd name="T44" fmla="*/ 0 w 14"/>
                <a:gd name="T45" fmla="*/ 0 h 11"/>
                <a:gd name="T46" fmla="*/ 0 w 14"/>
                <a:gd name="T47" fmla="*/ 0 h 11"/>
                <a:gd name="T48" fmla="*/ 0 w 14"/>
                <a:gd name="T49" fmla="*/ 0 h 11"/>
                <a:gd name="T50" fmla="*/ 0 w 14"/>
                <a:gd name="T51" fmla="*/ 0 h 11"/>
                <a:gd name="T52" fmla="*/ 0 w 14"/>
                <a:gd name="T53" fmla="*/ 0 h 11"/>
                <a:gd name="T54" fmla="*/ 0 w 14"/>
                <a:gd name="T55" fmla="*/ 0 h 11"/>
                <a:gd name="T56" fmla="*/ 0 w 14"/>
                <a:gd name="T57" fmla="*/ 0 h 11"/>
                <a:gd name="T58" fmla="*/ 0 w 14"/>
                <a:gd name="T59" fmla="*/ 0 h 11"/>
                <a:gd name="T60" fmla="*/ 0 w 14"/>
                <a:gd name="T61" fmla="*/ 0 h 11"/>
                <a:gd name="T62" fmla="*/ 0 w 14"/>
                <a:gd name="T63" fmla="*/ 0 h 11"/>
                <a:gd name="T64" fmla="*/ 0 w 14"/>
                <a:gd name="T65" fmla="*/ 0 h 11"/>
                <a:gd name="T66" fmla="*/ 0 w 14"/>
                <a:gd name="T67" fmla="*/ 0 h 11"/>
                <a:gd name="T68" fmla="*/ 0 w 14"/>
                <a:gd name="T69" fmla="*/ 0 h 11"/>
                <a:gd name="T70" fmla="*/ 0 w 14"/>
                <a:gd name="T71" fmla="*/ 0 h 11"/>
                <a:gd name="T72" fmla="*/ 0 w 14"/>
                <a:gd name="T73" fmla="*/ 0 h 11"/>
                <a:gd name="T74" fmla="*/ 0 w 14"/>
                <a:gd name="T75" fmla="*/ 0 h 1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"/>
                <a:gd name="T115" fmla="*/ 0 h 11"/>
                <a:gd name="T116" fmla="*/ 14 w 14"/>
                <a:gd name="T117" fmla="*/ 11 h 1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" h="11">
                  <a:moveTo>
                    <a:pt x="1" y="5"/>
                  </a:moveTo>
                  <a:lnTo>
                    <a:pt x="3" y="6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3" name="Freeform 2153"/>
            <p:cNvSpPr>
              <a:spLocks/>
            </p:cNvSpPr>
            <p:nvPr/>
          </p:nvSpPr>
          <p:spPr bwMode="auto">
            <a:xfrm>
              <a:off x="2821" y="255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w 6"/>
                <a:gd name="T29" fmla="*/ 0 h 6"/>
                <a:gd name="T30" fmla="*/ 0 w 6"/>
                <a:gd name="T31" fmla="*/ 0 h 6"/>
                <a:gd name="T32" fmla="*/ 0 w 6"/>
                <a:gd name="T33" fmla="*/ 0 h 6"/>
                <a:gd name="T34" fmla="*/ 0 w 6"/>
                <a:gd name="T35" fmla="*/ 0 h 6"/>
                <a:gd name="T36" fmla="*/ 0 w 6"/>
                <a:gd name="T37" fmla="*/ 0 h 6"/>
                <a:gd name="T38" fmla="*/ 0 w 6"/>
                <a:gd name="T39" fmla="*/ 0 h 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"/>
                <a:gd name="T61" fmla="*/ 0 h 6"/>
                <a:gd name="T62" fmla="*/ 6 w 6"/>
                <a:gd name="T63" fmla="*/ 6 h 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" h="6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4" name="Freeform 2154"/>
            <p:cNvSpPr>
              <a:spLocks/>
            </p:cNvSpPr>
            <p:nvPr/>
          </p:nvSpPr>
          <p:spPr bwMode="auto">
            <a:xfrm>
              <a:off x="2821" y="255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w 6"/>
                <a:gd name="T29" fmla="*/ 0 h 6"/>
                <a:gd name="T30" fmla="*/ 0 w 6"/>
                <a:gd name="T31" fmla="*/ 0 h 6"/>
                <a:gd name="T32" fmla="*/ 0 w 6"/>
                <a:gd name="T33" fmla="*/ 0 h 6"/>
                <a:gd name="T34" fmla="*/ 0 w 6"/>
                <a:gd name="T35" fmla="*/ 0 h 6"/>
                <a:gd name="T36" fmla="*/ 0 w 6"/>
                <a:gd name="T37" fmla="*/ 0 h 6"/>
                <a:gd name="T38" fmla="*/ 0 w 6"/>
                <a:gd name="T39" fmla="*/ 0 h 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"/>
                <a:gd name="T61" fmla="*/ 0 h 6"/>
                <a:gd name="T62" fmla="*/ 6 w 6"/>
                <a:gd name="T63" fmla="*/ 6 h 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" h="6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5" name="Freeform 2155"/>
            <p:cNvSpPr>
              <a:spLocks/>
            </p:cNvSpPr>
            <p:nvPr/>
          </p:nvSpPr>
          <p:spPr bwMode="auto">
            <a:xfrm>
              <a:off x="2841" y="2604"/>
              <a:ext cx="3" cy="3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w 11"/>
                <a:gd name="T13" fmla="*/ 0 h 11"/>
                <a:gd name="T14" fmla="*/ 0 w 11"/>
                <a:gd name="T15" fmla="*/ 0 h 11"/>
                <a:gd name="T16" fmla="*/ 0 w 11"/>
                <a:gd name="T17" fmla="*/ 0 h 11"/>
                <a:gd name="T18" fmla="*/ 0 w 11"/>
                <a:gd name="T19" fmla="*/ 0 h 11"/>
                <a:gd name="T20" fmla="*/ 0 w 11"/>
                <a:gd name="T21" fmla="*/ 0 h 11"/>
                <a:gd name="T22" fmla="*/ 0 w 11"/>
                <a:gd name="T23" fmla="*/ 0 h 11"/>
                <a:gd name="T24" fmla="*/ 0 w 11"/>
                <a:gd name="T25" fmla="*/ 0 h 11"/>
                <a:gd name="T26" fmla="*/ 0 w 11"/>
                <a:gd name="T27" fmla="*/ 0 h 11"/>
                <a:gd name="T28" fmla="*/ 0 w 11"/>
                <a:gd name="T29" fmla="*/ 0 h 11"/>
                <a:gd name="T30" fmla="*/ 0 w 11"/>
                <a:gd name="T31" fmla="*/ 0 h 11"/>
                <a:gd name="T32" fmla="*/ 0 w 11"/>
                <a:gd name="T33" fmla="*/ 0 h 11"/>
                <a:gd name="T34" fmla="*/ 0 w 11"/>
                <a:gd name="T35" fmla="*/ 0 h 11"/>
                <a:gd name="T36" fmla="*/ 0 w 11"/>
                <a:gd name="T37" fmla="*/ 0 h 11"/>
                <a:gd name="T38" fmla="*/ 0 w 11"/>
                <a:gd name="T39" fmla="*/ 0 h 11"/>
                <a:gd name="T40" fmla="*/ 0 w 11"/>
                <a:gd name="T41" fmla="*/ 0 h 11"/>
                <a:gd name="T42" fmla="*/ 0 w 11"/>
                <a:gd name="T43" fmla="*/ 0 h 11"/>
                <a:gd name="T44" fmla="*/ 0 w 11"/>
                <a:gd name="T45" fmla="*/ 0 h 11"/>
                <a:gd name="T46" fmla="*/ 0 w 11"/>
                <a:gd name="T47" fmla="*/ 0 h 11"/>
                <a:gd name="T48" fmla="*/ 0 w 11"/>
                <a:gd name="T49" fmla="*/ 0 h 11"/>
                <a:gd name="T50" fmla="*/ 0 w 11"/>
                <a:gd name="T51" fmla="*/ 0 h 11"/>
                <a:gd name="T52" fmla="*/ 0 w 11"/>
                <a:gd name="T53" fmla="*/ 0 h 11"/>
                <a:gd name="T54" fmla="*/ 0 w 11"/>
                <a:gd name="T55" fmla="*/ 0 h 11"/>
                <a:gd name="T56" fmla="*/ 0 w 11"/>
                <a:gd name="T57" fmla="*/ 0 h 11"/>
                <a:gd name="T58" fmla="*/ 0 w 11"/>
                <a:gd name="T59" fmla="*/ 0 h 11"/>
                <a:gd name="T60" fmla="*/ 0 w 11"/>
                <a:gd name="T61" fmla="*/ 0 h 11"/>
                <a:gd name="T62" fmla="*/ 0 w 11"/>
                <a:gd name="T63" fmla="*/ 0 h 11"/>
                <a:gd name="T64" fmla="*/ 0 w 11"/>
                <a:gd name="T65" fmla="*/ 0 h 11"/>
                <a:gd name="T66" fmla="*/ 0 w 11"/>
                <a:gd name="T67" fmla="*/ 0 h 11"/>
                <a:gd name="T68" fmla="*/ 0 w 11"/>
                <a:gd name="T69" fmla="*/ 0 h 11"/>
                <a:gd name="T70" fmla="*/ 0 w 11"/>
                <a:gd name="T71" fmla="*/ 0 h 11"/>
                <a:gd name="T72" fmla="*/ 0 w 11"/>
                <a:gd name="T73" fmla="*/ 0 h 11"/>
                <a:gd name="T74" fmla="*/ 0 w 11"/>
                <a:gd name="T75" fmla="*/ 0 h 1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"/>
                <a:gd name="T115" fmla="*/ 0 h 11"/>
                <a:gd name="T116" fmla="*/ 11 w 11"/>
                <a:gd name="T117" fmla="*/ 11 h 1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" h="11">
                  <a:moveTo>
                    <a:pt x="9" y="0"/>
                  </a:moveTo>
                  <a:lnTo>
                    <a:pt x="7" y="1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6" name="Freeform 2156"/>
            <p:cNvSpPr>
              <a:spLocks/>
            </p:cNvSpPr>
            <p:nvPr/>
          </p:nvSpPr>
          <p:spPr bwMode="auto">
            <a:xfrm>
              <a:off x="2841" y="2604"/>
              <a:ext cx="3" cy="3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w 11"/>
                <a:gd name="T13" fmla="*/ 0 h 11"/>
                <a:gd name="T14" fmla="*/ 0 w 11"/>
                <a:gd name="T15" fmla="*/ 0 h 11"/>
                <a:gd name="T16" fmla="*/ 0 w 11"/>
                <a:gd name="T17" fmla="*/ 0 h 11"/>
                <a:gd name="T18" fmla="*/ 0 w 11"/>
                <a:gd name="T19" fmla="*/ 0 h 11"/>
                <a:gd name="T20" fmla="*/ 0 w 11"/>
                <a:gd name="T21" fmla="*/ 0 h 11"/>
                <a:gd name="T22" fmla="*/ 0 w 11"/>
                <a:gd name="T23" fmla="*/ 0 h 11"/>
                <a:gd name="T24" fmla="*/ 0 w 11"/>
                <a:gd name="T25" fmla="*/ 0 h 11"/>
                <a:gd name="T26" fmla="*/ 0 w 11"/>
                <a:gd name="T27" fmla="*/ 0 h 11"/>
                <a:gd name="T28" fmla="*/ 0 w 11"/>
                <a:gd name="T29" fmla="*/ 0 h 11"/>
                <a:gd name="T30" fmla="*/ 0 w 11"/>
                <a:gd name="T31" fmla="*/ 0 h 11"/>
                <a:gd name="T32" fmla="*/ 0 w 11"/>
                <a:gd name="T33" fmla="*/ 0 h 11"/>
                <a:gd name="T34" fmla="*/ 0 w 11"/>
                <a:gd name="T35" fmla="*/ 0 h 11"/>
                <a:gd name="T36" fmla="*/ 0 w 11"/>
                <a:gd name="T37" fmla="*/ 0 h 11"/>
                <a:gd name="T38" fmla="*/ 0 w 11"/>
                <a:gd name="T39" fmla="*/ 0 h 11"/>
                <a:gd name="T40" fmla="*/ 0 w 11"/>
                <a:gd name="T41" fmla="*/ 0 h 11"/>
                <a:gd name="T42" fmla="*/ 0 w 11"/>
                <a:gd name="T43" fmla="*/ 0 h 11"/>
                <a:gd name="T44" fmla="*/ 0 w 11"/>
                <a:gd name="T45" fmla="*/ 0 h 11"/>
                <a:gd name="T46" fmla="*/ 0 w 11"/>
                <a:gd name="T47" fmla="*/ 0 h 11"/>
                <a:gd name="T48" fmla="*/ 0 w 11"/>
                <a:gd name="T49" fmla="*/ 0 h 11"/>
                <a:gd name="T50" fmla="*/ 0 w 11"/>
                <a:gd name="T51" fmla="*/ 0 h 11"/>
                <a:gd name="T52" fmla="*/ 0 w 11"/>
                <a:gd name="T53" fmla="*/ 0 h 11"/>
                <a:gd name="T54" fmla="*/ 0 w 11"/>
                <a:gd name="T55" fmla="*/ 0 h 11"/>
                <a:gd name="T56" fmla="*/ 0 w 11"/>
                <a:gd name="T57" fmla="*/ 0 h 11"/>
                <a:gd name="T58" fmla="*/ 0 w 11"/>
                <a:gd name="T59" fmla="*/ 0 h 11"/>
                <a:gd name="T60" fmla="*/ 0 w 11"/>
                <a:gd name="T61" fmla="*/ 0 h 11"/>
                <a:gd name="T62" fmla="*/ 0 w 11"/>
                <a:gd name="T63" fmla="*/ 0 h 11"/>
                <a:gd name="T64" fmla="*/ 0 w 11"/>
                <a:gd name="T65" fmla="*/ 0 h 11"/>
                <a:gd name="T66" fmla="*/ 0 w 11"/>
                <a:gd name="T67" fmla="*/ 0 h 11"/>
                <a:gd name="T68" fmla="*/ 0 w 11"/>
                <a:gd name="T69" fmla="*/ 0 h 11"/>
                <a:gd name="T70" fmla="*/ 0 w 11"/>
                <a:gd name="T71" fmla="*/ 0 h 11"/>
                <a:gd name="T72" fmla="*/ 0 w 11"/>
                <a:gd name="T73" fmla="*/ 0 h 11"/>
                <a:gd name="T74" fmla="*/ 0 w 11"/>
                <a:gd name="T75" fmla="*/ 0 h 1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"/>
                <a:gd name="T115" fmla="*/ 0 h 11"/>
                <a:gd name="T116" fmla="*/ 11 w 11"/>
                <a:gd name="T117" fmla="*/ 11 h 1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" h="11">
                  <a:moveTo>
                    <a:pt x="9" y="0"/>
                  </a:moveTo>
                  <a:lnTo>
                    <a:pt x="7" y="1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7" name="Freeform 2157"/>
            <p:cNvSpPr>
              <a:spLocks/>
            </p:cNvSpPr>
            <p:nvPr/>
          </p:nvSpPr>
          <p:spPr bwMode="auto">
            <a:xfrm>
              <a:off x="2878" y="2604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w 11"/>
                <a:gd name="T71" fmla="*/ 0 h 9"/>
                <a:gd name="T72" fmla="*/ 0 w 11"/>
                <a:gd name="T73" fmla="*/ 0 h 9"/>
                <a:gd name="T74" fmla="*/ 0 w 11"/>
                <a:gd name="T75" fmla="*/ 0 h 9"/>
                <a:gd name="T76" fmla="*/ 0 w 11"/>
                <a:gd name="T77" fmla="*/ 0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"/>
                <a:gd name="T118" fmla="*/ 0 h 9"/>
                <a:gd name="T119" fmla="*/ 11 w 11"/>
                <a:gd name="T120" fmla="*/ 9 h 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" h="9">
                  <a:moveTo>
                    <a:pt x="6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8" name="Freeform 2158"/>
            <p:cNvSpPr>
              <a:spLocks/>
            </p:cNvSpPr>
            <p:nvPr/>
          </p:nvSpPr>
          <p:spPr bwMode="auto">
            <a:xfrm>
              <a:off x="2878" y="2604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w 11"/>
                <a:gd name="T71" fmla="*/ 0 h 9"/>
                <a:gd name="T72" fmla="*/ 0 w 11"/>
                <a:gd name="T73" fmla="*/ 0 h 9"/>
                <a:gd name="T74" fmla="*/ 0 w 11"/>
                <a:gd name="T75" fmla="*/ 0 h 9"/>
                <a:gd name="T76" fmla="*/ 0 w 11"/>
                <a:gd name="T77" fmla="*/ 0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"/>
                <a:gd name="T118" fmla="*/ 0 h 9"/>
                <a:gd name="T119" fmla="*/ 11 w 11"/>
                <a:gd name="T120" fmla="*/ 9 h 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" h="9">
                  <a:moveTo>
                    <a:pt x="6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59" name="Freeform 2159"/>
            <p:cNvSpPr>
              <a:spLocks/>
            </p:cNvSpPr>
            <p:nvPr/>
          </p:nvSpPr>
          <p:spPr bwMode="auto">
            <a:xfrm>
              <a:off x="2825" y="2629"/>
              <a:ext cx="17" cy="8"/>
            </a:xfrm>
            <a:custGeom>
              <a:avLst/>
              <a:gdLst>
                <a:gd name="T0" fmla="*/ 0 w 50"/>
                <a:gd name="T1" fmla="*/ 0 h 22"/>
                <a:gd name="T2" fmla="*/ 0 w 50"/>
                <a:gd name="T3" fmla="*/ 0 h 22"/>
                <a:gd name="T4" fmla="*/ 0 w 50"/>
                <a:gd name="T5" fmla="*/ 0 h 22"/>
                <a:gd name="T6" fmla="*/ 0 w 50"/>
                <a:gd name="T7" fmla="*/ 0 h 22"/>
                <a:gd name="T8" fmla="*/ 0 w 50"/>
                <a:gd name="T9" fmla="*/ 0 h 22"/>
                <a:gd name="T10" fmla="*/ 0 w 50"/>
                <a:gd name="T11" fmla="*/ 0 h 22"/>
                <a:gd name="T12" fmla="*/ 0 w 50"/>
                <a:gd name="T13" fmla="*/ 0 h 22"/>
                <a:gd name="T14" fmla="*/ 0 w 50"/>
                <a:gd name="T15" fmla="*/ 0 h 22"/>
                <a:gd name="T16" fmla="*/ 0 w 50"/>
                <a:gd name="T17" fmla="*/ 0 h 22"/>
                <a:gd name="T18" fmla="*/ 0 w 50"/>
                <a:gd name="T19" fmla="*/ 0 h 22"/>
                <a:gd name="T20" fmla="*/ 0 w 50"/>
                <a:gd name="T21" fmla="*/ 0 h 22"/>
                <a:gd name="T22" fmla="*/ 0 w 50"/>
                <a:gd name="T23" fmla="*/ 0 h 22"/>
                <a:gd name="T24" fmla="*/ 0 w 50"/>
                <a:gd name="T25" fmla="*/ 0 h 22"/>
                <a:gd name="T26" fmla="*/ 0 w 50"/>
                <a:gd name="T27" fmla="*/ 0 h 22"/>
                <a:gd name="T28" fmla="*/ 0 w 50"/>
                <a:gd name="T29" fmla="*/ 0 h 22"/>
                <a:gd name="T30" fmla="*/ 0 w 50"/>
                <a:gd name="T31" fmla="*/ 0 h 22"/>
                <a:gd name="T32" fmla="*/ 0 w 50"/>
                <a:gd name="T33" fmla="*/ 0 h 22"/>
                <a:gd name="T34" fmla="*/ 0 w 50"/>
                <a:gd name="T35" fmla="*/ 0 h 22"/>
                <a:gd name="T36" fmla="*/ 0 w 50"/>
                <a:gd name="T37" fmla="*/ 0 h 22"/>
                <a:gd name="T38" fmla="*/ 0 w 50"/>
                <a:gd name="T39" fmla="*/ 0 h 22"/>
                <a:gd name="T40" fmla="*/ 0 w 50"/>
                <a:gd name="T41" fmla="*/ 0 h 22"/>
                <a:gd name="T42" fmla="*/ 0 w 50"/>
                <a:gd name="T43" fmla="*/ 0 h 22"/>
                <a:gd name="T44" fmla="*/ 0 w 50"/>
                <a:gd name="T45" fmla="*/ 0 h 22"/>
                <a:gd name="T46" fmla="*/ 0 w 50"/>
                <a:gd name="T47" fmla="*/ 0 h 22"/>
                <a:gd name="T48" fmla="*/ 0 w 50"/>
                <a:gd name="T49" fmla="*/ 0 h 22"/>
                <a:gd name="T50" fmla="*/ 0 w 50"/>
                <a:gd name="T51" fmla="*/ 0 h 22"/>
                <a:gd name="T52" fmla="*/ 0 w 50"/>
                <a:gd name="T53" fmla="*/ 0 h 22"/>
                <a:gd name="T54" fmla="*/ 0 w 50"/>
                <a:gd name="T55" fmla="*/ 0 h 22"/>
                <a:gd name="T56" fmla="*/ 0 w 50"/>
                <a:gd name="T57" fmla="*/ 0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"/>
                <a:gd name="T88" fmla="*/ 0 h 22"/>
                <a:gd name="T89" fmla="*/ 50 w 50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" h="22">
                  <a:moveTo>
                    <a:pt x="0" y="3"/>
                  </a:moveTo>
                  <a:lnTo>
                    <a:pt x="5" y="8"/>
                  </a:lnTo>
                  <a:lnTo>
                    <a:pt x="10" y="12"/>
                  </a:lnTo>
                  <a:lnTo>
                    <a:pt x="15" y="14"/>
                  </a:lnTo>
                  <a:lnTo>
                    <a:pt x="20" y="17"/>
                  </a:lnTo>
                  <a:lnTo>
                    <a:pt x="25" y="19"/>
                  </a:lnTo>
                  <a:lnTo>
                    <a:pt x="32" y="21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2" y="8"/>
                  </a:lnTo>
                  <a:lnTo>
                    <a:pt x="36" y="7"/>
                  </a:lnTo>
                  <a:lnTo>
                    <a:pt x="32" y="6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0" name="Freeform 2160"/>
            <p:cNvSpPr>
              <a:spLocks/>
            </p:cNvSpPr>
            <p:nvPr/>
          </p:nvSpPr>
          <p:spPr bwMode="auto">
            <a:xfrm>
              <a:off x="2825" y="2629"/>
              <a:ext cx="17" cy="8"/>
            </a:xfrm>
            <a:custGeom>
              <a:avLst/>
              <a:gdLst>
                <a:gd name="T0" fmla="*/ 0 w 50"/>
                <a:gd name="T1" fmla="*/ 0 h 22"/>
                <a:gd name="T2" fmla="*/ 0 w 50"/>
                <a:gd name="T3" fmla="*/ 0 h 22"/>
                <a:gd name="T4" fmla="*/ 0 w 50"/>
                <a:gd name="T5" fmla="*/ 0 h 22"/>
                <a:gd name="T6" fmla="*/ 0 w 50"/>
                <a:gd name="T7" fmla="*/ 0 h 22"/>
                <a:gd name="T8" fmla="*/ 0 w 50"/>
                <a:gd name="T9" fmla="*/ 0 h 22"/>
                <a:gd name="T10" fmla="*/ 0 w 50"/>
                <a:gd name="T11" fmla="*/ 0 h 22"/>
                <a:gd name="T12" fmla="*/ 0 w 50"/>
                <a:gd name="T13" fmla="*/ 0 h 22"/>
                <a:gd name="T14" fmla="*/ 0 w 50"/>
                <a:gd name="T15" fmla="*/ 0 h 22"/>
                <a:gd name="T16" fmla="*/ 0 w 50"/>
                <a:gd name="T17" fmla="*/ 0 h 22"/>
                <a:gd name="T18" fmla="*/ 0 w 50"/>
                <a:gd name="T19" fmla="*/ 0 h 22"/>
                <a:gd name="T20" fmla="*/ 0 w 50"/>
                <a:gd name="T21" fmla="*/ 0 h 22"/>
                <a:gd name="T22" fmla="*/ 0 w 50"/>
                <a:gd name="T23" fmla="*/ 0 h 22"/>
                <a:gd name="T24" fmla="*/ 0 w 50"/>
                <a:gd name="T25" fmla="*/ 0 h 22"/>
                <a:gd name="T26" fmla="*/ 0 w 50"/>
                <a:gd name="T27" fmla="*/ 0 h 22"/>
                <a:gd name="T28" fmla="*/ 0 w 50"/>
                <a:gd name="T29" fmla="*/ 0 h 22"/>
                <a:gd name="T30" fmla="*/ 0 w 50"/>
                <a:gd name="T31" fmla="*/ 0 h 22"/>
                <a:gd name="T32" fmla="*/ 0 w 50"/>
                <a:gd name="T33" fmla="*/ 0 h 22"/>
                <a:gd name="T34" fmla="*/ 0 w 50"/>
                <a:gd name="T35" fmla="*/ 0 h 22"/>
                <a:gd name="T36" fmla="*/ 0 w 50"/>
                <a:gd name="T37" fmla="*/ 0 h 22"/>
                <a:gd name="T38" fmla="*/ 0 w 50"/>
                <a:gd name="T39" fmla="*/ 0 h 22"/>
                <a:gd name="T40" fmla="*/ 0 w 50"/>
                <a:gd name="T41" fmla="*/ 0 h 22"/>
                <a:gd name="T42" fmla="*/ 0 w 50"/>
                <a:gd name="T43" fmla="*/ 0 h 22"/>
                <a:gd name="T44" fmla="*/ 0 w 50"/>
                <a:gd name="T45" fmla="*/ 0 h 22"/>
                <a:gd name="T46" fmla="*/ 0 w 50"/>
                <a:gd name="T47" fmla="*/ 0 h 22"/>
                <a:gd name="T48" fmla="*/ 0 w 50"/>
                <a:gd name="T49" fmla="*/ 0 h 22"/>
                <a:gd name="T50" fmla="*/ 0 w 50"/>
                <a:gd name="T51" fmla="*/ 0 h 22"/>
                <a:gd name="T52" fmla="*/ 0 w 50"/>
                <a:gd name="T53" fmla="*/ 0 h 22"/>
                <a:gd name="T54" fmla="*/ 0 w 50"/>
                <a:gd name="T55" fmla="*/ 0 h 22"/>
                <a:gd name="T56" fmla="*/ 0 w 50"/>
                <a:gd name="T57" fmla="*/ 0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0"/>
                <a:gd name="T88" fmla="*/ 0 h 22"/>
                <a:gd name="T89" fmla="*/ 50 w 50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0" h="22">
                  <a:moveTo>
                    <a:pt x="0" y="3"/>
                  </a:moveTo>
                  <a:lnTo>
                    <a:pt x="5" y="8"/>
                  </a:lnTo>
                  <a:lnTo>
                    <a:pt x="10" y="12"/>
                  </a:lnTo>
                  <a:lnTo>
                    <a:pt x="15" y="14"/>
                  </a:lnTo>
                  <a:lnTo>
                    <a:pt x="20" y="17"/>
                  </a:lnTo>
                  <a:lnTo>
                    <a:pt x="25" y="19"/>
                  </a:lnTo>
                  <a:lnTo>
                    <a:pt x="32" y="21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8" y="22"/>
                  </a:lnTo>
                  <a:lnTo>
                    <a:pt x="49" y="21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49" y="14"/>
                  </a:lnTo>
                  <a:lnTo>
                    <a:pt x="47" y="11"/>
                  </a:lnTo>
                  <a:lnTo>
                    <a:pt x="42" y="8"/>
                  </a:lnTo>
                  <a:lnTo>
                    <a:pt x="36" y="7"/>
                  </a:lnTo>
                  <a:lnTo>
                    <a:pt x="32" y="6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1" name="Freeform 2161"/>
            <p:cNvSpPr>
              <a:spLocks/>
            </p:cNvSpPr>
            <p:nvPr/>
          </p:nvSpPr>
          <p:spPr bwMode="auto">
            <a:xfrm>
              <a:off x="2823" y="2622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8"/>
                <a:gd name="T98" fmla="*/ 10 w 10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8">
                  <a:moveTo>
                    <a:pt x="6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2162"/>
            <p:cNvSpPr>
              <a:spLocks/>
            </p:cNvSpPr>
            <p:nvPr/>
          </p:nvSpPr>
          <p:spPr bwMode="auto">
            <a:xfrm>
              <a:off x="2823" y="2622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8"/>
                <a:gd name="T98" fmla="*/ 10 w 10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8">
                  <a:moveTo>
                    <a:pt x="6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Freeform 2163"/>
            <p:cNvSpPr>
              <a:spLocks/>
            </p:cNvSpPr>
            <p:nvPr/>
          </p:nvSpPr>
          <p:spPr bwMode="auto">
            <a:xfrm>
              <a:off x="2812" y="2617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w 14"/>
                <a:gd name="T35" fmla="*/ 0 h 9"/>
                <a:gd name="T36" fmla="*/ 0 w 14"/>
                <a:gd name="T37" fmla="*/ 0 h 9"/>
                <a:gd name="T38" fmla="*/ 0 w 14"/>
                <a:gd name="T39" fmla="*/ 0 h 9"/>
                <a:gd name="T40" fmla="*/ 0 w 14"/>
                <a:gd name="T41" fmla="*/ 0 h 9"/>
                <a:gd name="T42" fmla="*/ 0 w 14"/>
                <a:gd name="T43" fmla="*/ 0 h 9"/>
                <a:gd name="T44" fmla="*/ 0 w 14"/>
                <a:gd name="T45" fmla="*/ 0 h 9"/>
                <a:gd name="T46" fmla="*/ 0 w 14"/>
                <a:gd name="T47" fmla="*/ 0 h 9"/>
                <a:gd name="T48" fmla="*/ 0 w 14"/>
                <a:gd name="T49" fmla="*/ 0 h 9"/>
                <a:gd name="T50" fmla="*/ 0 w 14"/>
                <a:gd name="T51" fmla="*/ 0 h 9"/>
                <a:gd name="T52" fmla="*/ 0 w 14"/>
                <a:gd name="T53" fmla="*/ 0 h 9"/>
                <a:gd name="T54" fmla="*/ 0 w 14"/>
                <a:gd name="T55" fmla="*/ 0 h 9"/>
                <a:gd name="T56" fmla="*/ 0 w 14"/>
                <a:gd name="T57" fmla="*/ 0 h 9"/>
                <a:gd name="T58" fmla="*/ 0 w 14"/>
                <a:gd name="T59" fmla="*/ 0 h 9"/>
                <a:gd name="T60" fmla="*/ 0 w 14"/>
                <a:gd name="T61" fmla="*/ 0 h 9"/>
                <a:gd name="T62" fmla="*/ 0 w 14"/>
                <a:gd name="T63" fmla="*/ 0 h 9"/>
                <a:gd name="T64" fmla="*/ 0 w 14"/>
                <a:gd name="T65" fmla="*/ 0 h 9"/>
                <a:gd name="T66" fmla="*/ 0 w 14"/>
                <a:gd name="T67" fmla="*/ 0 h 9"/>
                <a:gd name="T68" fmla="*/ 0 w 14"/>
                <a:gd name="T69" fmla="*/ 0 h 9"/>
                <a:gd name="T70" fmla="*/ 0 w 14"/>
                <a:gd name="T71" fmla="*/ 0 h 9"/>
                <a:gd name="T72" fmla="*/ 0 w 14"/>
                <a:gd name="T73" fmla="*/ 0 h 9"/>
                <a:gd name="T74" fmla="*/ 0 w 14"/>
                <a:gd name="T75" fmla="*/ 0 h 9"/>
                <a:gd name="T76" fmla="*/ 0 w 14"/>
                <a:gd name="T77" fmla="*/ 0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"/>
                <a:gd name="T118" fmla="*/ 0 h 9"/>
                <a:gd name="T119" fmla="*/ 14 w 14"/>
                <a:gd name="T120" fmla="*/ 9 h 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" h="9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4" name="Freeform 2164"/>
            <p:cNvSpPr>
              <a:spLocks/>
            </p:cNvSpPr>
            <p:nvPr/>
          </p:nvSpPr>
          <p:spPr bwMode="auto">
            <a:xfrm>
              <a:off x="2812" y="2617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w 14"/>
                <a:gd name="T35" fmla="*/ 0 h 9"/>
                <a:gd name="T36" fmla="*/ 0 w 14"/>
                <a:gd name="T37" fmla="*/ 0 h 9"/>
                <a:gd name="T38" fmla="*/ 0 w 14"/>
                <a:gd name="T39" fmla="*/ 0 h 9"/>
                <a:gd name="T40" fmla="*/ 0 w 14"/>
                <a:gd name="T41" fmla="*/ 0 h 9"/>
                <a:gd name="T42" fmla="*/ 0 w 14"/>
                <a:gd name="T43" fmla="*/ 0 h 9"/>
                <a:gd name="T44" fmla="*/ 0 w 14"/>
                <a:gd name="T45" fmla="*/ 0 h 9"/>
                <a:gd name="T46" fmla="*/ 0 w 14"/>
                <a:gd name="T47" fmla="*/ 0 h 9"/>
                <a:gd name="T48" fmla="*/ 0 w 14"/>
                <a:gd name="T49" fmla="*/ 0 h 9"/>
                <a:gd name="T50" fmla="*/ 0 w 14"/>
                <a:gd name="T51" fmla="*/ 0 h 9"/>
                <a:gd name="T52" fmla="*/ 0 w 14"/>
                <a:gd name="T53" fmla="*/ 0 h 9"/>
                <a:gd name="T54" fmla="*/ 0 w 14"/>
                <a:gd name="T55" fmla="*/ 0 h 9"/>
                <a:gd name="T56" fmla="*/ 0 w 14"/>
                <a:gd name="T57" fmla="*/ 0 h 9"/>
                <a:gd name="T58" fmla="*/ 0 w 14"/>
                <a:gd name="T59" fmla="*/ 0 h 9"/>
                <a:gd name="T60" fmla="*/ 0 w 14"/>
                <a:gd name="T61" fmla="*/ 0 h 9"/>
                <a:gd name="T62" fmla="*/ 0 w 14"/>
                <a:gd name="T63" fmla="*/ 0 h 9"/>
                <a:gd name="T64" fmla="*/ 0 w 14"/>
                <a:gd name="T65" fmla="*/ 0 h 9"/>
                <a:gd name="T66" fmla="*/ 0 w 14"/>
                <a:gd name="T67" fmla="*/ 0 h 9"/>
                <a:gd name="T68" fmla="*/ 0 w 14"/>
                <a:gd name="T69" fmla="*/ 0 h 9"/>
                <a:gd name="T70" fmla="*/ 0 w 14"/>
                <a:gd name="T71" fmla="*/ 0 h 9"/>
                <a:gd name="T72" fmla="*/ 0 w 14"/>
                <a:gd name="T73" fmla="*/ 0 h 9"/>
                <a:gd name="T74" fmla="*/ 0 w 14"/>
                <a:gd name="T75" fmla="*/ 0 h 9"/>
                <a:gd name="T76" fmla="*/ 0 w 14"/>
                <a:gd name="T77" fmla="*/ 0 h 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"/>
                <a:gd name="T118" fmla="*/ 0 h 9"/>
                <a:gd name="T119" fmla="*/ 14 w 14"/>
                <a:gd name="T120" fmla="*/ 9 h 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" h="9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Freeform 2165"/>
            <p:cNvSpPr>
              <a:spLocks/>
            </p:cNvSpPr>
            <p:nvPr/>
          </p:nvSpPr>
          <p:spPr bwMode="auto">
            <a:xfrm>
              <a:off x="2805" y="2615"/>
              <a:ext cx="2" cy="3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w 7"/>
                <a:gd name="T19" fmla="*/ 0 h 11"/>
                <a:gd name="T20" fmla="*/ 0 w 7"/>
                <a:gd name="T21" fmla="*/ 0 h 11"/>
                <a:gd name="T22" fmla="*/ 0 w 7"/>
                <a:gd name="T23" fmla="*/ 0 h 11"/>
                <a:gd name="T24" fmla="*/ 0 w 7"/>
                <a:gd name="T25" fmla="*/ 0 h 11"/>
                <a:gd name="T26" fmla="*/ 0 w 7"/>
                <a:gd name="T27" fmla="*/ 0 h 11"/>
                <a:gd name="T28" fmla="*/ 0 w 7"/>
                <a:gd name="T29" fmla="*/ 0 h 11"/>
                <a:gd name="T30" fmla="*/ 0 w 7"/>
                <a:gd name="T31" fmla="*/ 0 h 11"/>
                <a:gd name="T32" fmla="*/ 0 w 7"/>
                <a:gd name="T33" fmla="*/ 0 h 11"/>
                <a:gd name="T34" fmla="*/ 0 w 7"/>
                <a:gd name="T35" fmla="*/ 0 h 11"/>
                <a:gd name="T36" fmla="*/ 0 w 7"/>
                <a:gd name="T37" fmla="*/ 0 h 11"/>
                <a:gd name="T38" fmla="*/ 0 w 7"/>
                <a:gd name="T39" fmla="*/ 0 h 11"/>
                <a:gd name="T40" fmla="*/ 0 w 7"/>
                <a:gd name="T41" fmla="*/ 0 h 11"/>
                <a:gd name="T42" fmla="*/ 0 w 7"/>
                <a:gd name="T43" fmla="*/ 0 h 11"/>
                <a:gd name="T44" fmla="*/ 0 w 7"/>
                <a:gd name="T45" fmla="*/ 0 h 11"/>
                <a:gd name="T46" fmla="*/ 0 w 7"/>
                <a:gd name="T47" fmla="*/ 0 h 11"/>
                <a:gd name="T48" fmla="*/ 0 w 7"/>
                <a:gd name="T49" fmla="*/ 0 h 11"/>
                <a:gd name="T50" fmla="*/ 0 w 7"/>
                <a:gd name="T51" fmla="*/ 0 h 11"/>
                <a:gd name="T52" fmla="*/ 0 w 7"/>
                <a:gd name="T53" fmla="*/ 0 h 11"/>
                <a:gd name="T54" fmla="*/ 0 w 7"/>
                <a:gd name="T55" fmla="*/ 0 h 11"/>
                <a:gd name="T56" fmla="*/ 0 w 7"/>
                <a:gd name="T57" fmla="*/ 0 h 11"/>
                <a:gd name="T58" fmla="*/ 0 w 7"/>
                <a:gd name="T59" fmla="*/ 0 h 11"/>
                <a:gd name="T60" fmla="*/ 0 w 7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"/>
                <a:gd name="T94" fmla="*/ 0 h 11"/>
                <a:gd name="T95" fmla="*/ 7 w 7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" h="11">
                  <a:moveTo>
                    <a:pt x="6" y="0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6" name="Freeform 2166"/>
            <p:cNvSpPr>
              <a:spLocks/>
            </p:cNvSpPr>
            <p:nvPr/>
          </p:nvSpPr>
          <p:spPr bwMode="auto">
            <a:xfrm>
              <a:off x="2805" y="2615"/>
              <a:ext cx="2" cy="3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w 7"/>
                <a:gd name="T19" fmla="*/ 0 h 11"/>
                <a:gd name="T20" fmla="*/ 0 w 7"/>
                <a:gd name="T21" fmla="*/ 0 h 11"/>
                <a:gd name="T22" fmla="*/ 0 w 7"/>
                <a:gd name="T23" fmla="*/ 0 h 11"/>
                <a:gd name="T24" fmla="*/ 0 w 7"/>
                <a:gd name="T25" fmla="*/ 0 h 11"/>
                <a:gd name="T26" fmla="*/ 0 w 7"/>
                <a:gd name="T27" fmla="*/ 0 h 11"/>
                <a:gd name="T28" fmla="*/ 0 w 7"/>
                <a:gd name="T29" fmla="*/ 0 h 11"/>
                <a:gd name="T30" fmla="*/ 0 w 7"/>
                <a:gd name="T31" fmla="*/ 0 h 11"/>
                <a:gd name="T32" fmla="*/ 0 w 7"/>
                <a:gd name="T33" fmla="*/ 0 h 11"/>
                <a:gd name="T34" fmla="*/ 0 w 7"/>
                <a:gd name="T35" fmla="*/ 0 h 11"/>
                <a:gd name="T36" fmla="*/ 0 w 7"/>
                <a:gd name="T37" fmla="*/ 0 h 11"/>
                <a:gd name="T38" fmla="*/ 0 w 7"/>
                <a:gd name="T39" fmla="*/ 0 h 11"/>
                <a:gd name="T40" fmla="*/ 0 w 7"/>
                <a:gd name="T41" fmla="*/ 0 h 11"/>
                <a:gd name="T42" fmla="*/ 0 w 7"/>
                <a:gd name="T43" fmla="*/ 0 h 11"/>
                <a:gd name="T44" fmla="*/ 0 w 7"/>
                <a:gd name="T45" fmla="*/ 0 h 11"/>
                <a:gd name="T46" fmla="*/ 0 w 7"/>
                <a:gd name="T47" fmla="*/ 0 h 11"/>
                <a:gd name="T48" fmla="*/ 0 w 7"/>
                <a:gd name="T49" fmla="*/ 0 h 11"/>
                <a:gd name="T50" fmla="*/ 0 w 7"/>
                <a:gd name="T51" fmla="*/ 0 h 11"/>
                <a:gd name="T52" fmla="*/ 0 w 7"/>
                <a:gd name="T53" fmla="*/ 0 h 11"/>
                <a:gd name="T54" fmla="*/ 0 w 7"/>
                <a:gd name="T55" fmla="*/ 0 h 11"/>
                <a:gd name="T56" fmla="*/ 0 w 7"/>
                <a:gd name="T57" fmla="*/ 0 h 11"/>
                <a:gd name="T58" fmla="*/ 0 w 7"/>
                <a:gd name="T59" fmla="*/ 0 h 11"/>
                <a:gd name="T60" fmla="*/ 0 w 7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"/>
                <a:gd name="T94" fmla="*/ 0 h 11"/>
                <a:gd name="T95" fmla="*/ 7 w 7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" h="11">
                  <a:moveTo>
                    <a:pt x="6" y="0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7" name="Freeform 2167"/>
            <p:cNvSpPr>
              <a:spLocks/>
            </p:cNvSpPr>
            <p:nvPr/>
          </p:nvSpPr>
          <p:spPr bwMode="auto">
            <a:xfrm>
              <a:off x="2667" y="2734"/>
              <a:ext cx="155" cy="94"/>
            </a:xfrm>
            <a:custGeom>
              <a:avLst/>
              <a:gdLst>
                <a:gd name="T0" fmla="*/ 0 w 465"/>
                <a:gd name="T1" fmla="*/ 0 h 284"/>
                <a:gd name="T2" fmla="*/ 0 w 465"/>
                <a:gd name="T3" fmla="*/ 0 h 284"/>
                <a:gd name="T4" fmla="*/ 0 w 465"/>
                <a:gd name="T5" fmla="*/ 0 h 284"/>
                <a:gd name="T6" fmla="*/ 0 w 465"/>
                <a:gd name="T7" fmla="*/ 0 h 284"/>
                <a:gd name="T8" fmla="*/ 0 w 465"/>
                <a:gd name="T9" fmla="*/ 0 h 284"/>
                <a:gd name="T10" fmla="*/ 0 w 465"/>
                <a:gd name="T11" fmla="*/ 0 h 284"/>
                <a:gd name="T12" fmla="*/ 0 w 465"/>
                <a:gd name="T13" fmla="*/ 0 h 284"/>
                <a:gd name="T14" fmla="*/ 0 w 465"/>
                <a:gd name="T15" fmla="*/ 0 h 284"/>
                <a:gd name="T16" fmla="*/ 0 w 465"/>
                <a:gd name="T17" fmla="*/ 0 h 284"/>
                <a:gd name="T18" fmla="*/ 0 w 465"/>
                <a:gd name="T19" fmla="*/ 0 h 284"/>
                <a:gd name="T20" fmla="*/ 0 w 465"/>
                <a:gd name="T21" fmla="*/ 0 h 284"/>
                <a:gd name="T22" fmla="*/ 0 w 465"/>
                <a:gd name="T23" fmla="*/ 0 h 284"/>
                <a:gd name="T24" fmla="*/ 0 w 465"/>
                <a:gd name="T25" fmla="*/ 0 h 284"/>
                <a:gd name="T26" fmla="*/ 0 w 465"/>
                <a:gd name="T27" fmla="*/ 0 h 284"/>
                <a:gd name="T28" fmla="*/ 0 w 465"/>
                <a:gd name="T29" fmla="*/ 0 h 284"/>
                <a:gd name="T30" fmla="*/ 0 w 465"/>
                <a:gd name="T31" fmla="*/ 0 h 284"/>
                <a:gd name="T32" fmla="*/ 0 w 465"/>
                <a:gd name="T33" fmla="*/ 0 h 284"/>
                <a:gd name="T34" fmla="*/ 0 w 465"/>
                <a:gd name="T35" fmla="*/ 0 h 284"/>
                <a:gd name="T36" fmla="*/ 0 w 465"/>
                <a:gd name="T37" fmla="*/ 0 h 284"/>
                <a:gd name="T38" fmla="*/ 0 w 465"/>
                <a:gd name="T39" fmla="*/ 0 h 284"/>
                <a:gd name="T40" fmla="*/ 0 w 465"/>
                <a:gd name="T41" fmla="*/ 0 h 284"/>
                <a:gd name="T42" fmla="*/ 0 w 465"/>
                <a:gd name="T43" fmla="*/ 0 h 284"/>
                <a:gd name="T44" fmla="*/ 0 w 465"/>
                <a:gd name="T45" fmla="*/ 0 h 284"/>
                <a:gd name="T46" fmla="*/ 0 w 465"/>
                <a:gd name="T47" fmla="*/ 0 h 284"/>
                <a:gd name="T48" fmla="*/ 0 w 465"/>
                <a:gd name="T49" fmla="*/ 0 h 284"/>
                <a:gd name="T50" fmla="*/ 0 w 465"/>
                <a:gd name="T51" fmla="*/ 0 h 284"/>
                <a:gd name="T52" fmla="*/ 0 w 465"/>
                <a:gd name="T53" fmla="*/ 0 h 284"/>
                <a:gd name="T54" fmla="*/ 0 w 465"/>
                <a:gd name="T55" fmla="*/ 0 h 284"/>
                <a:gd name="T56" fmla="*/ 0 w 465"/>
                <a:gd name="T57" fmla="*/ 0 h 284"/>
                <a:gd name="T58" fmla="*/ 0 w 465"/>
                <a:gd name="T59" fmla="*/ 0 h 284"/>
                <a:gd name="T60" fmla="*/ 0 w 465"/>
                <a:gd name="T61" fmla="*/ 0 h 284"/>
                <a:gd name="T62" fmla="*/ 0 w 465"/>
                <a:gd name="T63" fmla="*/ 0 h 284"/>
                <a:gd name="T64" fmla="*/ 0 w 465"/>
                <a:gd name="T65" fmla="*/ 0 h 284"/>
                <a:gd name="T66" fmla="*/ 0 w 465"/>
                <a:gd name="T67" fmla="*/ 0 h 284"/>
                <a:gd name="T68" fmla="*/ 0 w 465"/>
                <a:gd name="T69" fmla="*/ 0 h 284"/>
                <a:gd name="T70" fmla="*/ 0 w 465"/>
                <a:gd name="T71" fmla="*/ 0 h 284"/>
                <a:gd name="T72" fmla="*/ 0 w 465"/>
                <a:gd name="T73" fmla="*/ 0 h 284"/>
                <a:gd name="T74" fmla="*/ 0 w 465"/>
                <a:gd name="T75" fmla="*/ 0 h 284"/>
                <a:gd name="T76" fmla="*/ 0 w 465"/>
                <a:gd name="T77" fmla="*/ 0 h 284"/>
                <a:gd name="T78" fmla="*/ 0 w 465"/>
                <a:gd name="T79" fmla="*/ 0 h 284"/>
                <a:gd name="T80" fmla="*/ 0 w 465"/>
                <a:gd name="T81" fmla="*/ 0 h 284"/>
                <a:gd name="T82" fmla="*/ 0 w 465"/>
                <a:gd name="T83" fmla="*/ 0 h 284"/>
                <a:gd name="T84" fmla="*/ 0 w 465"/>
                <a:gd name="T85" fmla="*/ 0 h 284"/>
                <a:gd name="T86" fmla="*/ 0 w 465"/>
                <a:gd name="T87" fmla="*/ 0 h 284"/>
                <a:gd name="T88" fmla="*/ 0 w 465"/>
                <a:gd name="T89" fmla="*/ 0 h 284"/>
                <a:gd name="T90" fmla="*/ 0 w 465"/>
                <a:gd name="T91" fmla="*/ 0 h 284"/>
                <a:gd name="T92" fmla="*/ 0 w 465"/>
                <a:gd name="T93" fmla="*/ 0 h 284"/>
                <a:gd name="T94" fmla="*/ 0 w 465"/>
                <a:gd name="T95" fmla="*/ 0 h 284"/>
                <a:gd name="T96" fmla="*/ 0 w 465"/>
                <a:gd name="T97" fmla="*/ 0 h 284"/>
                <a:gd name="T98" fmla="*/ 0 w 465"/>
                <a:gd name="T99" fmla="*/ 0 h 284"/>
                <a:gd name="T100" fmla="*/ 0 w 465"/>
                <a:gd name="T101" fmla="*/ 0 h 284"/>
                <a:gd name="T102" fmla="*/ 0 w 465"/>
                <a:gd name="T103" fmla="*/ 0 h 284"/>
                <a:gd name="T104" fmla="*/ 0 w 465"/>
                <a:gd name="T105" fmla="*/ 0 h 284"/>
                <a:gd name="T106" fmla="*/ 0 w 465"/>
                <a:gd name="T107" fmla="*/ 0 h 284"/>
                <a:gd name="T108" fmla="*/ 0 w 465"/>
                <a:gd name="T109" fmla="*/ 0 h 284"/>
                <a:gd name="T110" fmla="*/ 0 w 465"/>
                <a:gd name="T111" fmla="*/ 0 h 284"/>
                <a:gd name="T112" fmla="*/ 0 w 465"/>
                <a:gd name="T113" fmla="*/ 0 h 284"/>
                <a:gd name="T114" fmla="*/ 0 w 465"/>
                <a:gd name="T115" fmla="*/ 0 h 2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65"/>
                <a:gd name="T175" fmla="*/ 0 h 284"/>
                <a:gd name="T176" fmla="*/ 465 w 465"/>
                <a:gd name="T177" fmla="*/ 284 h 2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65" h="284">
                  <a:moveTo>
                    <a:pt x="10" y="20"/>
                  </a:moveTo>
                  <a:lnTo>
                    <a:pt x="8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9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6" y="61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71"/>
                  </a:lnTo>
                  <a:lnTo>
                    <a:pt x="19" y="75"/>
                  </a:lnTo>
                  <a:lnTo>
                    <a:pt x="20" y="77"/>
                  </a:lnTo>
                  <a:lnTo>
                    <a:pt x="22" y="80"/>
                  </a:lnTo>
                  <a:lnTo>
                    <a:pt x="23" y="86"/>
                  </a:lnTo>
                  <a:lnTo>
                    <a:pt x="27" y="91"/>
                  </a:lnTo>
                  <a:lnTo>
                    <a:pt x="32" y="96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38" y="105"/>
                  </a:lnTo>
                  <a:lnTo>
                    <a:pt x="44" y="111"/>
                  </a:lnTo>
                  <a:lnTo>
                    <a:pt x="49" y="118"/>
                  </a:lnTo>
                  <a:lnTo>
                    <a:pt x="54" y="123"/>
                  </a:lnTo>
                  <a:lnTo>
                    <a:pt x="58" y="125"/>
                  </a:lnTo>
                  <a:lnTo>
                    <a:pt x="63" y="126"/>
                  </a:lnTo>
                  <a:lnTo>
                    <a:pt x="69" y="129"/>
                  </a:lnTo>
                  <a:lnTo>
                    <a:pt x="80" y="130"/>
                  </a:lnTo>
                  <a:lnTo>
                    <a:pt x="91" y="130"/>
                  </a:lnTo>
                  <a:lnTo>
                    <a:pt x="98" y="130"/>
                  </a:lnTo>
                  <a:lnTo>
                    <a:pt x="104" y="129"/>
                  </a:lnTo>
                  <a:lnTo>
                    <a:pt x="108" y="126"/>
                  </a:lnTo>
                  <a:lnTo>
                    <a:pt x="112" y="125"/>
                  </a:lnTo>
                  <a:lnTo>
                    <a:pt x="118" y="125"/>
                  </a:lnTo>
                  <a:lnTo>
                    <a:pt x="123" y="127"/>
                  </a:lnTo>
                  <a:lnTo>
                    <a:pt x="127" y="131"/>
                  </a:lnTo>
                  <a:lnTo>
                    <a:pt x="132" y="135"/>
                  </a:lnTo>
                  <a:lnTo>
                    <a:pt x="139" y="136"/>
                  </a:lnTo>
                  <a:lnTo>
                    <a:pt x="145" y="137"/>
                  </a:lnTo>
                  <a:lnTo>
                    <a:pt x="148" y="138"/>
                  </a:lnTo>
                  <a:lnTo>
                    <a:pt x="151" y="141"/>
                  </a:lnTo>
                  <a:lnTo>
                    <a:pt x="157" y="143"/>
                  </a:lnTo>
                  <a:lnTo>
                    <a:pt x="164" y="147"/>
                  </a:lnTo>
                  <a:lnTo>
                    <a:pt x="167" y="148"/>
                  </a:lnTo>
                  <a:lnTo>
                    <a:pt x="169" y="149"/>
                  </a:lnTo>
                  <a:lnTo>
                    <a:pt x="172" y="149"/>
                  </a:lnTo>
                  <a:lnTo>
                    <a:pt x="172" y="151"/>
                  </a:lnTo>
                  <a:lnTo>
                    <a:pt x="173" y="152"/>
                  </a:lnTo>
                  <a:lnTo>
                    <a:pt x="174" y="153"/>
                  </a:lnTo>
                  <a:lnTo>
                    <a:pt x="181" y="159"/>
                  </a:lnTo>
                  <a:lnTo>
                    <a:pt x="189" y="164"/>
                  </a:lnTo>
                  <a:lnTo>
                    <a:pt x="192" y="167"/>
                  </a:lnTo>
                  <a:lnTo>
                    <a:pt x="196" y="170"/>
                  </a:lnTo>
                  <a:lnTo>
                    <a:pt x="202" y="175"/>
                  </a:lnTo>
                  <a:lnTo>
                    <a:pt x="207" y="179"/>
                  </a:lnTo>
                  <a:lnTo>
                    <a:pt x="208" y="180"/>
                  </a:lnTo>
                  <a:lnTo>
                    <a:pt x="211" y="181"/>
                  </a:lnTo>
                  <a:lnTo>
                    <a:pt x="216" y="184"/>
                  </a:lnTo>
                  <a:lnTo>
                    <a:pt x="219" y="187"/>
                  </a:lnTo>
                  <a:lnTo>
                    <a:pt x="223" y="191"/>
                  </a:lnTo>
                  <a:lnTo>
                    <a:pt x="225" y="193"/>
                  </a:lnTo>
                  <a:lnTo>
                    <a:pt x="227" y="196"/>
                  </a:lnTo>
                  <a:lnTo>
                    <a:pt x="227" y="198"/>
                  </a:lnTo>
                  <a:lnTo>
                    <a:pt x="228" y="202"/>
                  </a:lnTo>
                  <a:lnTo>
                    <a:pt x="230" y="206"/>
                  </a:lnTo>
                  <a:lnTo>
                    <a:pt x="233" y="208"/>
                  </a:lnTo>
                  <a:lnTo>
                    <a:pt x="236" y="211"/>
                  </a:lnTo>
                  <a:lnTo>
                    <a:pt x="240" y="214"/>
                  </a:lnTo>
                  <a:lnTo>
                    <a:pt x="244" y="217"/>
                  </a:lnTo>
                  <a:lnTo>
                    <a:pt x="245" y="219"/>
                  </a:lnTo>
                  <a:lnTo>
                    <a:pt x="247" y="220"/>
                  </a:lnTo>
                  <a:lnTo>
                    <a:pt x="252" y="222"/>
                  </a:lnTo>
                  <a:lnTo>
                    <a:pt x="255" y="223"/>
                  </a:lnTo>
                  <a:lnTo>
                    <a:pt x="256" y="225"/>
                  </a:lnTo>
                  <a:lnTo>
                    <a:pt x="256" y="227"/>
                  </a:lnTo>
                  <a:lnTo>
                    <a:pt x="257" y="227"/>
                  </a:lnTo>
                  <a:lnTo>
                    <a:pt x="257" y="228"/>
                  </a:lnTo>
                  <a:lnTo>
                    <a:pt x="257" y="229"/>
                  </a:lnTo>
                  <a:lnTo>
                    <a:pt x="257" y="230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8" y="235"/>
                  </a:lnTo>
                  <a:lnTo>
                    <a:pt x="258" y="238"/>
                  </a:lnTo>
                  <a:lnTo>
                    <a:pt x="258" y="239"/>
                  </a:lnTo>
                  <a:lnTo>
                    <a:pt x="260" y="240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60" y="245"/>
                  </a:lnTo>
                  <a:lnTo>
                    <a:pt x="260" y="246"/>
                  </a:lnTo>
                  <a:lnTo>
                    <a:pt x="260" y="247"/>
                  </a:lnTo>
                  <a:lnTo>
                    <a:pt x="260" y="249"/>
                  </a:lnTo>
                  <a:lnTo>
                    <a:pt x="260" y="251"/>
                  </a:lnTo>
                  <a:lnTo>
                    <a:pt x="258" y="255"/>
                  </a:lnTo>
                  <a:lnTo>
                    <a:pt x="257" y="256"/>
                  </a:lnTo>
                  <a:lnTo>
                    <a:pt x="255" y="257"/>
                  </a:lnTo>
                  <a:lnTo>
                    <a:pt x="251" y="258"/>
                  </a:lnTo>
                  <a:lnTo>
                    <a:pt x="250" y="258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4" y="261"/>
                  </a:lnTo>
                  <a:lnTo>
                    <a:pt x="241" y="267"/>
                  </a:lnTo>
                  <a:lnTo>
                    <a:pt x="236" y="269"/>
                  </a:lnTo>
                  <a:lnTo>
                    <a:pt x="232" y="272"/>
                  </a:lnTo>
                  <a:lnTo>
                    <a:pt x="227" y="274"/>
                  </a:lnTo>
                  <a:lnTo>
                    <a:pt x="230" y="278"/>
                  </a:lnTo>
                  <a:lnTo>
                    <a:pt x="234" y="279"/>
                  </a:lnTo>
                  <a:lnTo>
                    <a:pt x="239" y="279"/>
                  </a:lnTo>
                  <a:lnTo>
                    <a:pt x="243" y="280"/>
                  </a:lnTo>
                  <a:lnTo>
                    <a:pt x="252" y="282"/>
                  </a:lnTo>
                  <a:lnTo>
                    <a:pt x="261" y="283"/>
                  </a:lnTo>
                  <a:lnTo>
                    <a:pt x="267" y="284"/>
                  </a:lnTo>
                  <a:lnTo>
                    <a:pt x="273" y="284"/>
                  </a:lnTo>
                  <a:lnTo>
                    <a:pt x="278" y="282"/>
                  </a:lnTo>
                  <a:lnTo>
                    <a:pt x="283" y="278"/>
                  </a:lnTo>
                  <a:lnTo>
                    <a:pt x="284" y="275"/>
                  </a:lnTo>
                  <a:lnTo>
                    <a:pt x="285" y="273"/>
                  </a:lnTo>
                  <a:lnTo>
                    <a:pt x="285" y="268"/>
                  </a:lnTo>
                  <a:lnTo>
                    <a:pt x="285" y="264"/>
                  </a:lnTo>
                  <a:lnTo>
                    <a:pt x="282" y="261"/>
                  </a:lnTo>
                  <a:lnTo>
                    <a:pt x="278" y="258"/>
                  </a:lnTo>
                  <a:lnTo>
                    <a:pt x="276" y="258"/>
                  </a:lnTo>
                  <a:lnTo>
                    <a:pt x="273" y="258"/>
                  </a:lnTo>
                  <a:lnTo>
                    <a:pt x="271" y="258"/>
                  </a:lnTo>
                  <a:lnTo>
                    <a:pt x="269" y="258"/>
                  </a:lnTo>
                  <a:lnTo>
                    <a:pt x="268" y="258"/>
                  </a:lnTo>
                  <a:lnTo>
                    <a:pt x="268" y="257"/>
                  </a:lnTo>
                  <a:lnTo>
                    <a:pt x="268" y="256"/>
                  </a:lnTo>
                  <a:lnTo>
                    <a:pt x="268" y="255"/>
                  </a:lnTo>
                  <a:lnTo>
                    <a:pt x="268" y="253"/>
                  </a:lnTo>
                  <a:lnTo>
                    <a:pt x="268" y="252"/>
                  </a:lnTo>
                  <a:lnTo>
                    <a:pt x="268" y="251"/>
                  </a:lnTo>
                  <a:lnTo>
                    <a:pt x="268" y="250"/>
                  </a:lnTo>
                  <a:lnTo>
                    <a:pt x="268" y="249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5"/>
                  </a:lnTo>
                  <a:lnTo>
                    <a:pt x="268" y="244"/>
                  </a:lnTo>
                  <a:lnTo>
                    <a:pt x="268" y="242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72" y="241"/>
                  </a:lnTo>
                  <a:lnTo>
                    <a:pt x="273" y="241"/>
                  </a:lnTo>
                  <a:lnTo>
                    <a:pt x="276" y="241"/>
                  </a:lnTo>
                  <a:lnTo>
                    <a:pt x="277" y="241"/>
                  </a:lnTo>
                  <a:lnTo>
                    <a:pt x="278" y="241"/>
                  </a:lnTo>
                  <a:lnTo>
                    <a:pt x="280" y="241"/>
                  </a:lnTo>
                  <a:lnTo>
                    <a:pt x="282" y="241"/>
                  </a:lnTo>
                  <a:lnTo>
                    <a:pt x="283" y="241"/>
                  </a:lnTo>
                  <a:lnTo>
                    <a:pt x="285" y="241"/>
                  </a:lnTo>
                  <a:lnTo>
                    <a:pt x="288" y="241"/>
                  </a:lnTo>
                  <a:lnTo>
                    <a:pt x="288" y="240"/>
                  </a:lnTo>
                  <a:lnTo>
                    <a:pt x="287" y="239"/>
                  </a:lnTo>
                  <a:lnTo>
                    <a:pt x="287" y="238"/>
                  </a:lnTo>
                  <a:lnTo>
                    <a:pt x="287" y="236"/>
                  </a:lnTo>
                  <a:lnTo>
                    <a:pt x="287" y="235"/>
                  </a:lnTo>
                  <a:lnTo>
                    <a:pt x="287" y="233"/>
                  </a:lnTo>
                  <a:lnTo>
                    <a:pt x="287" y="231"/>
                  </a:lnTo>
                  <a:lnTo>
                    <a:pt x="287" y="230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91" y="227"/>
                  </a:lnTo>
                  <a:lnTo>
                    <a:pt x="294" y="224"/>
                  </a:lnTo>
                  <a:lnTo>
                    <a:pt x="296" y="220"/>
                  </a:lnTo>
                  <a:lnTo>
                    <a:pt x="298" y="217"/>
                  </a:lnTo>
                  <a:lnTo>
                    <a:pt x="300" y="211"/>
                  </a:lnTo>
                  <a:lnTo>
                    <a:pt x="304" y="207"/>
                  </a:lnTo>
                  <a:lnTo>
                    <a:pt x="306" y="205"/>
                  </a:lnTo>
                  <a:lnTo>
                    <a:pt x="307" y="202"/>
                  </a:lnTo>
                  <a:lnTo>
                    <a:pt x="312" y="201"/>
                  </a:lnTo>
                  <a:lnTo>
                    <a:pt x="317" y="198"/>
                  </a:lnTo>
                  <a:lnTo>
                    <a:pt x="322" y="196"/>
                  </a:lnTo>
                  <a:lnTo>
                    <a:pt x="326" y="193"/>
                  </a:lnTo>
                  <a:lnTo>
                    <a:pt x="328" y="190"/>
                  </a:lnTo>
                  <a:lnTo>
                    <a:pt x="332" y="187"/>
                  </a:lnTo>
                  <a:lnTo>
                    <a:pt x="340" y="187"/>
                  </a:lnTo>
                  <a:lnTo>
                    <a:pt x="351" y="189"/>
                  </a:lnTo>
                  <a:lnTo>
                    <a:pt x="354" y="189"/>
                  </a:lnTo>
                  <a:lnTo>
                    <a:pt x="358" y="189"/>
                  </a:lnTo>
                  <a:lnTo>
                    <a:pt x="361" y="187"/>
                  </a:lnTo>
                  <a:lnTo>
                    <a:pt x="364" y="186"/>
                  </a:lnTo>
                  <a:lnTo>
                    <a:pt x="366" y="185"/>
                  </a:lnTo>
                  <a:lnTo>
                    <a:pt x="366" y="184"/>
                  </a:lnTo>
                  <a:lnTo>
                    <a:pt x="369" y="182"/>
                  </a:lnTo>
                  <a:lnTo>
                    <a:pt x="372" y="181"/>
                  </a:lnTo>
                  <a:lnTo>
                    <a:pt x="376" y="179"/>
                  </a:lnTo>
                  <a:lnTo>
                    <a:pt x="380" y="175"/>
                  </a:lnTo>
                  <a:lnTo>
                    <a:pt x="381" y="174"/>
                  </a:lnTo>
                  <a:lnTo>
                    <a:pt x="382" y="171"/>
                  </a:lnTo>
                  <a:lnTo>
                    <a:pt x="381" y="169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8" y="164"/>
                  </a:lnTo>
                  <a:lnTo>
                    <a:pt x="378" y="162"/>
                  </a:lnTo>
                  <a:lnTo>
                    <a:pt x="380" y="162"/>
                  </a:lnTo>
                  <a:lnTo>
                    <a:pt x="386" y="162"/>
                  </a:lnTo>
                  <a:lnTo>
                    <a:pt x="393" y="162"/>
                  </a:lnTo>
                  <a:lnTo>
                    <a:pt x="397" y="162"/>
                  </a:lnTo>
                  <a:lnTo>
                    <a:pt x="402" y="162"/>
                  </a:lnTo>
                  <a:lnTo>
                    <a:pt x="405" y="159"/>
                  </a:lnTo>
                  <a:lnTo>
                    <a:pt x="409" y="156"/>
                  </a:lnTo>
                  <a:lnTo>
                    <a:pt x="414" y="153"/>
                  </a:lnTo>
                  <a:lnTo>
                    <a:pt x="419" y="149"/>
                  </a:lnTo>
                  <a:lnTo>
                    <a:pt x="427" y="148"/>
                  </a:lnTo>
                  <a:lnTo>
                    <a:pt x="435" y="147"/>
                  </a:lnTo>
                  <a:lnTo>
                    <a:pt x="442" y="142"/>
                  </a:lnTo>
                  <a:lnTo>
                    <a:pt x="451" y="138"/>
                  </a:lnTo>
                  <a:lnTo>
                    <a:pt x="454" y="137"/>
                  </a:lnTo>
                  <a:lnTo>
                    <a:pt x="458" y="136"/>
                  </a:lnTo>
                  <a:lnTo>
                    <a:pt x="460" y="134"/>
                  </a:lnTo>
                  <a:lnTo>
                    <a:pt x="464" y="131"/>
                  </a:lnTo>
                  <a:lnTo>
                    <a:pt x="464" y="126"/>
                  </a:lnTo>
                  <a:lnTo>
                    <a:pt x="465" y="123"/>
                  </a:lnTo>
                  <a:lnTo>
                    <a:pt x="455" y="119"/>
                  </a:lnTo>
                  <a:lnTo>
                    <a:pt x="444" y="115"/>
                  </a:lnTo>
                  <a:lnTo>
                    <a:pt x="442" y="111"/>
                  </a:lnTo>
                  <a:lnTo>
                    <a:pt x="440" y="108"/>
                  </a:lnTo>
                  <a:lnTo>
                    <a:pt x="436" y="105"/>
                  </a:lnTo>
                  <a:lnTo>
                    <a:pt x="431" y="103"/>
                  </a:lnTo>
                  <a:lnTo>
                    <a:pt x="426" y="100"/>
                  </a:lnTo>
                  <a:lnTo>
                    <a:pt x="421" y="96"/>
                  </a:lnTo>
                  <a:lnTo>
                    <a:pt x="416" y="89"/>
                  </a:lnTo>
                  <a:lnTo>
                    <a:pt x="414" y="85"/>
                  </a:lnTo>
                  <a:lnTo>
                    <a:pt x="413" y="81"/>
                  </a:lnTo>
                  <a:lnTo>
                    <a:pt x="407" y="77"/>
                  </a:lnTo>
                  <a:lnTo>
                    <a:pt x="399" y="72"/>
                  </a:lnTo>
                  <a:lnTo>
                    <a:pt x="391" y="69"/>
                  </a:lnTo>
                  <a:lnTo>
                    <a:pt x="381" y="64"/>
                  </a:lnTo>
                  <a:lnTo>
                    <a:pt x="373" y="60"/>
                  </a:lnTo>
                  <a:lnTo>
                    <a:pt x="369" y="56"/>
                  </a:lnTo>
                  <a:lnTo>
                    <a:pt x="366" y="53"/>
                  </a:lnTo>
                  <a:lnTo>
                    <a:pt x="362" y="49"/>
                  </a:lnTo>
                  <a:lnTo>
                    <a:pt x="359" y="48"/>
                  </a:lnTo>
                  <a:lnTo>
                    <a:pt x="354" y="45"/>
                  </a:lnTo>
                  <a:lnTo>
                    <a:pt x="347" y="43"/>
                  </a:lnTo>
                  <a:lnTo>
                    <a:pt x="342" y="41"/>
                  </a:lnTo>
                  <a:lnTo>
                    <a:pt x="336" y="37"/>
                  </a:lnTo>
                  <a:lnTo>
                    <a:pt x="334" y="36"/>
                  </a:lnTo>
                  <a:lnTo>
                    <a:pt x="331" y="33"/>
                  </a:lnTo>
                  <a:lnTo>
                    <a:pt x="328" y="32"/>
                  </a:lnTo>
                  <a:lnTo>
                    <a:pt x="325" y="29"/>
                  </a:lnTo>
                  <a:lnTo>
                    <a:pt x="318" y="26"/>
                  </a:lnTo>
                  <a:lnTo>
                    <a:pt x="311" y="23"/>
                  </a:lnTo>
                  <a:lnTo>
                    <a:pt x="295" y="16"/>
                  </a:lnTo>
                  <a:lnTo>
                    <a:pt x="278" y="9"/>
                  </a:lnTo>
                  <a:lnTo>
                    <a:pt x="277" y="7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5"/>
                  </a:lnTo>
                  <a:lnTo>
                    <a:pt x="269" y="4"/>
                  </a:lnTo>
                  <a:lnTo>
                    <a:pt x="268" y="4"/>
                  </a:lnTo>
                  <a:lnTo>
                    <a:pt x="266" y="1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3" y="5"/>
                  </a:lnTo>
                  <a:lnTo>
                    <a:pt x="234" y="11"/>
                  </a:lnTo>
                  <a:lnTo>
                    <a:pt x="227" y="21"/>
                  </a:lnTo>
                  <a:lnTo>
                    <a:pt x="218" y="27"/>
                  </a:lnTo>
                  <a:lnTo>
                    <a:pt x="209" y="33"/>
                  </a:lnTo>
                  <a:lnTo>
                    <a:pt x="201" y="38"/>
                  </a:lnTo>
                  <a:lnTo>
                    <a:pt x="198" y="39"/>
                  </a:lnTo>
                  <a:lnTo>
                    <a:pt x="197" y="41"/>
                  </a:lnTo>
                  <a:lnTo>
                    <a:pt x="196" y="43"/>
                  </a:lnTo>
                  <a:lnTo>
                    <a:pt x="192" y="43"/>
                  </a:lnTo>
                  <a:lnTo>
                    <a:pt x="187" y="44"/>
                  </a:lnTo>
                  <a:lnTo>
                    <a:pt x="185" y="45"/>
                  </a:lnTo>
                  <a:lnTo>
                    <a:pt x="176" y="45"/>
                  </a:lnTo>
                  <a:lnTo>
                    <a:pt x="169" y="45"/>
                  </a:lnTo>
                  <a:lnTo>
                    <a:pt x="156" y="49"/>
                  </a:lnTo>
                  <a:lnTo>
                    <a:pt x="142" y="50"/>
                  </a:lnTo>
                  <a:lnTo>
                    <a:pt x="129" y="52"/>
                  </a:lnTo>
                  <a:lnTo>
                    <a:pt x="116" y="50"/>
                  </a:lnTo>
                  <a:lnTo>
                    <a:pt x="115" y="49"/>
                  </a:lnTo>
                  <a:lnTo>
                    <a:pt x="114" y="48"/>
                  </a:lnTo>
                  <a:lnTo>
                    <a:pt x="112" y="45"/>
                  </a:lnTo>
                  <a:lnTo>
                    <a:pt x="109" y="44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6" y="42"/>
                  </a:lnTo>
                  <a:lnTo>
                    <a:pt x="92" y="41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1" y="34"/>
                  </a:lnTo>
                  <a:lnTo>
                    <a:pt x="77" y="33"/>
                  </a:lnTo>
                  <a:lnTo>
                    <a:pt x="74" y="32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2" y="31"/>
                  </a:lnTo>
                  <a:lnTo>
                    <a:pt x="30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3" y="25"/>
                  </a:lnTo>
                  <a:lnTo>
                    <a:pt x="19" y="21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8" name="Freeform 2168"/>
            <p:cNvSpPr>
              <a:spLocks/>
            </p:cNvSpPr>
            <p:nvPr/>
          </p:nvSpPr>
          <p:spPr bwMode="auto">
            <a:xfrm>
              <a:off x="2667" y="2734"/>
              <a:ext cx="155" cy="94"/>
            </a:xfrm>
            <a:custGeom>
              <a:avLst/>
              <a:gdLst>
                <a:gd name="T0" fmla="*/ 0 w 465"/>
                <a:gd name="T1" fmla="*/ 0 h 284"/>
                <a:gd name="T2" fmla="*/ 0 w 465"/>
                <a:gd name="T3" fmla="*/ 0 h 284"/>
                <a:gd name="T4" fmla="*/ 0 w 465"/>
                <a:gd name="T5" fmla="*/ 0 h 284"/>
                <a:gd name="T6" fmla="*/ 0 w 465"/>
                <a:gd name="T7" fmla="*/ 0 h 284"/>
                <a:gd name="T8" fmla="*/ 0 w 465"/>
                <a:gd name="T9" fmla="*/ 0 h 284"/>
                <a:gd name="T10" fmla="*/ 0 w 465"/>
                <a:gd name="T11" fmla="*/ 0 h 284"/>
                <a:gd name="T12" fmla="*/ 0 w 465"/>
                <a:gd name="T13" fmla="*/ 0 h 284"/>
                <a:gd name="T14" fmla="*/ 0 w 465"/>
                <a:gd name="T15" fmla="*/ 0 h 284"/>
                <a:gd name="T16" fmla="*/ 0 w 465"/>
                <a:gd name="T17" fmla="*/ 0 h 284"/>
                <a:gd name="T18" fmla="*/ 0 w 465"/>
                <a:gd name="T19" fmla="*/ 0 h 284"/>
                <a:gd name="T20" fmla="*/ 0 w 465"/>
                <a:gd name="T21" fmla="*/ 0 h 284"/>
                <a:gd name="T22" fmla="*/ 0 w 465"/>
                <a:gd name="T23" fmla="*/ 0 h 284"/>
                <a:gd name="T24" fmla="*/ 0 w 465"/>
                <a:gd name="T25" fmla="*/ 0 h 284"/>
                <a:gd name="T26" fmla="*/ 0 w 465"/>
                <a:gd name="T27" fmla="*/ 0 h 284"/>
                <a:gd name="T28" fmla="*/ 0 w 465"/>
                <a:gd name="T29" fmla="*/ 0 h 284"/>
                <a:gd name="T30" fmla="*/ 0 w 465"/>
                <a:gd name="T31" fmla="*/ 0 h 284"/>
                <a:gd name="T32" fmla="*/ 0 w 465"/>
                <a:gd name="T33" fmla="*/ 0 h 284"/>
                <a:gd name="T34" fmla="*/ 0 w 465"/>
                <a:gd name="T35" fmla="*/ 0 h 284"/>
                <a:gd name="T36" fmla="*/ 0 w 465"/>
                <a:gd name="T37" fmla="*/ 0 h 284"/>
                <a:gd name="T38" fmla="*/ 0 w 465"/>
                <a:gd name="T39" fmla="*/ 0 h 284"/>
                <a:gd name="T40" fmla="*/ 0 w 465"/>
                <a:gd name="T41" fmla="*/ 0 h 284"/>
                <a:gd name="T42" fmla="*/ 0 w 465"/>
                <a:gd name="T43" fmla="*/ 0 h 284"/>
                <a:gd name="T44" fmla="*/ 0 w 465"/>
                <a:gd name="T45" fmla="*/ 0 h 284"/>
                <a:gd name="T46" fmla="*/ 0 w 465"/>
                <a:gd name="T47" fmla="*/ 0 h 284"/>
                <a:gd name="T48" fmla="*/ 0 w 465"/>
                <a:gd name="T49" fmla="*/ 0 h 284"/>
                <a:gd name="T50" fmla="*/ 0 w 465"/>
                <a:gd name="T51" fmla="*/ 0 h 284"/>
                <a:gd name="T52" fmla="*/ 0 w 465"/>
                <a:gd name="T53" fmla="*/ 0 h 284"/>
                <a:gd name="T54" fmla="*/ 0 w 465"/>
                <a:gd name="T55" fmla="*/ 0 h 284"/>
                <a:gd name="T56" fmla="*/ 0 w 465"/>
                <a:gd name="T57" fmla="*/ 0 h 284"/>
                <a:gd name="T58" fmla="*/ 0 w 465"/>
                <a:gd name="T59" fmla="*/ 0 h 284"/>
                <a:gd name="T60" fmla="*/ 0 w 465"/>
                <a:gd name="T61" fmla="*/ 0 h 284"/>
                <a:gd name="T62" fmla="*/ 0 w 465"/>
                <a:gd name="T63" fmla="*/ 0 h 284"/>
                <a:gd name="T64" fmla="*/ 0 w 465"/>
                <a:gd name="T65" fmla="*/ 0 h 284"/>
                <a:gd name="T66" fmla="*/ 0 w 465"/>
                <a:gd name="T67" fmla="*/ 0 h 284"/>
                <a:gd name="T68" fmla="*/ 0 w 465"/>
                <a:gd name="T69" fmla="*/ 0 h 284"/>
                <a:gd name="T70" fmla="*/ 0 w 465"/>
                <a:gd name="T71" fmla="*/ 0 h 284"/>
                <a:gd name="T72" fmla="*/ 0 w 465"/>
                <a:gd name="T73" fmla="*/ 0 h 284"/>
                <a:gd name="T74" fmla="*/ 0 w 465"/>
                <a:gd name="T75" fmla="*/ 0 h 284"/>
                <a:gd name="T76" fmla="*/ 0 w 465"/>
                <a:gd name="T77" fmla="*/ 0 h 284"/>
                <a:gd name="T78" fmla="*/ 0 w 465"/>
                <a:gd name="T79" fmla="*/ 0 h 284"/>
                <a:gd name="T80" fmla="*/ 0 w 465"/>
                <a:gd name="T81" fmla="*/ 0 h 284"/>
                <a:gd name="T82" fmla="*/ 0 w 465"/>
                <a:gd name="T83" fmla="*/ 0 h 284"/>
                <a:gd name="T84" fmla="*/ 0 w 465"/>
                <a:gd name="T85" fmla="*/ 0 h 284"/>
                <a:gd name="T86" fmla="*/ 0 w 465"/>
                <a:gd name="T87" fmla="*/ 0 h 284"/>
                <a:gd name="T88" fmla="*/ 0 w 465"/>
                <a:gd name="T89" fmla="*/ 0 h 284"/>
                <a:gd name="T90" fmla="*/ 0 w 465"/>
                <a:gd name="T91" fmla="*/ 0 h 284"/>
                <a:gd name="T92" fmla="*/ 0 w 465"/>
                <a:gd name="T93" fmla="*/ 0 h 284"/>
                <a:gd name="T94" fmla="*/ 0 w 465"/>
                <a:gd name="T95" fmla="*/ 0 h 284"/>
                <a:gd name="T96" fmla="*/ 0 w 465"/>
                <a:gd name="T97" fmla="*/ 0 h 284"/>
                <a:gd name="T98" fmla="*/ 0 w 465"/>
                <a:gd name="T99" fmla="*/ 0 h 284"/>
                <a:gd name="T100" fmla="*/ 0 w 465"/>
                <a:gd name="T101" fmla="*/ 0 h 284"/>
                <a:gd name="T102" fmla="*/ 0 w 465"/>
                <a:gd name="T103" fmla="*/ 0 h 284"/>
                <a:gd name="T104" fmla="*/ 0 w 465"/>
                <a:gd name="T105" fmla="*/ 0 h 284"/>
                <a:gd name="T106" fmla="*/ 0 w 465"/>
                <a:gd name="T107" fmla="*/ 0 h 284"/>
                <a:gd name="T108" fmla="*/ 0 w 465"/>
                <a:gd name="T109" fmla="*/ 0 h 284"/>
                <a:gd name="T110" fmla="*/ 0 w 465"/>
                <a:gd name="T111" fmla="*/ 0 h 284"/>
                <a:gd name="T112" fmla="*/ 0 w 465"/>
                <a:gd name="T113" fmla="*/ 0 h 284"/>
                <a:gd name="T114" fmla="*/ 0 w 465"/>
                <a:gd name="T115" fmla="*/ 0 h 2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65"/>
                <a:gd name="T175" fmla="*/ 0 h 284"/>
                <a:gd name="T176" fmla="*/ 465 w 465"/>
                <a:gd name="T177" fmla="*/ 284 h 2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65" h="284">
                  <a:moveTo>
                    <a:pt x="10" y="20"/>
                  </a:moveTo>
                  <a:lnTo>
                    <a:pt x="8" y="20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0" y="27"/>
                  </a:lnTo>
                  <a:lnTo>
                    <a:pt x="3" y="28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5" y="3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6" y="49"/>
                  </a:lnTo>
                  <a:lnTo>
                    <a:pt x="9" y="52"/>
                  </a:lnTo>
                  <a:lnTo>
                    <a:pt x="10" y="55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6" y="61"/>
                  </a:lnTo>
                  <a:lnTo>
                    <a:pt x="17" y="64"/>
                  </a:lnTo>
                  <a:lnTo>
                    <a:pt x="17" y="67"/>
                  </a:lnTo>
                  <a:lnTo>
                    <a:pt x="17" y="71"/>
                  </a:lnTo>
                  <a:lnTo>
                    <a:pt x="19" y="75"/>
                  </a:lnTo>
                  <a:lnTo>
                    <a:pt x="20" y="77"/>
                  </a:lnTo>
                  <a:lnTo>
                    <a:pt x="22" y="80"/>
                  </a:lnTo>
                  <a:lnTo>
                    <a:pt x="23" y="86"/>
                  </a:lnTo>
                  <a:lnTo>
                    <a:pt x="27" y="91"/>
                  </a:lnTo>
                  <a:lnTo>
                    <a:pt x="32" y="96"/>
                  </a:lnTo>
                  <a:lnTo>
                    <a:pt x="37" y="100"/>
                  </a:lnTo>
                  <a:lnTo>
                    <a:pt x="38" y="103"/>
                  </a:lnTo>
                  <a:lnTo>
                    <a:pt x="38" y="105"/>
                  </a:lnTo>
                  <a:lnTo>
                    <a:pt x="44" y="111"/>
                  </a:lnTo>
                  <a:lnTo>
                    <a:pt x="49" y="118"/>
                  </a:lnTo>
                  <a:lnTo>
                    <a:pt x="54" y="123"/>
                  </a:lnTo>
                  <a:lnTo>
                    <a:pt x="58" y="125"/>
                  </a:lnTo>
                  <a:lnTo>
                    <a:pt x="63" y="126"/>
                  </a:lnTo>
                  <a:lnTo>
                    <a:pt x="69" y="129"/>
                  </a:lnTo>
                  <a:lnTo>
                    <a:pt x="80" y="130"/>
                  </a:lnTo>
                  <a:lnTo>
                    <a:pt x="91" y="130"/>
                  </a:lnTo>
                  <a:lnTo>
                    <a:pt x="98" y="130"/>
                  </a:lnTo>
                  <a:lnTo>
                    <a:pt x="104" y="129"/>
                  </a:lnTo>
                  <a:lnTo>
                    <a:pt x="108" y="126"/>
                  </a:lnTo>
                  <a:lnTo>
                    <a:pt x="112" y="125"/>
                  </a:lnTo>
                  <a:lnTo>
                    <a:pt x="118" y="125"/>
                  </a:lnTo>
                  <a:lnTo>
                    <a:pt x="123" y="127"/>
                  </a:lnTo>
                  <a:lnTo>
                    <a:pt x="127" y="131"/>
                  </a:lnTo>
                  <a:lnTo>
                    <a:pt x="132" y="135"/>
                  </a:lnTo>
                  <a:lnTo>
                    <a:pt x="139" y="136"/>
                  </a:lnTo>
                  <a:lnTo>
                    <a:pt x="145" y="137"/>
                  </a:lnTo>
                  <a:lnTo>
                    <a:pt x="148" y="138"/>
                  </a:lnTo>
                  <a:lnTo>
                    <a:pt x="151" y="141"/>
                  </a:lnTo>
                  <a:lnTo>
                    <a:pt x="157" y="143"/>
                  </a:lnTo>
                  <a:lnTo>
                    <a:pt x="164" y="147"/>
                  </a:lnTo>
                  <a:lnTo>
                    <a:pt x="167" y="148"/>
                  </a:lnTo>
                  <a:lnTo>
                    <a:pt x="169" y="149"/>
                  </a:lnTo>
                  <a:lnTo>
                    <a:pt x="172" y="149"/>
                  </a:lnTo>
                  <a:lnTo>
                    <a:pt x="172" y="151"/>
                  </a:lnTo>
                  <a:lnTo>
                    <a:pt x="173" y="152"/>
                  </a:lnTo>
                  <a:lnTo>
                    <a:pt x="174" y="153"/>
                  </a:lnTo>
                  <a:lnTo>
                    <a:pt x="181" y="159"/>
                  </a:lnTo>
                  <a:lnTo>
                    <a:pt x="189" y="164"/>
                  </a:lnTo>
                  <a:lnTo>
                    <a:pt x="192" y="167"/>
                  </a:lnTo>
                  <a:lnTo>
                    <a:pt x="196" y="170"/>
                  </a:lnTo>
                  <a:lnTo>
                    <a:pt x="202" y="175"/>
                  </a:lnTo>
                  <a:lnTo>
                    <a:pt x="207" y="179"/>
                  </a:lnTo>
                  <a:lnTo>
                    <a:pt x="208" y="180"/>
                  </a:lnTo>
                  <a:lnTo>
                    <a:pt x="211" y="181"/>
                  </a:lnTo>
                  <a:lnTo>
                    <a:pt x="216" y="184"/>
                  </a:lnTo>
                  <a:lnTo>
                    <a:pt x="219" y="187"/>
                  </a:lnTo>
                  <a:lnTo>
                    <a:pt x="223" y="191"/>
                  </a:lnTo>
                  <a:lnTo>
                    <a:pt x="225" y="193"/>
                  </a:lnTo>
                  <a:lnTo>
                    <a:pt x="227" y="196"/>
                  </a:lnTo>
                  <a:lnTo>
                    <a:pt x="227" y="198"/>
                  </a:lnTo>
                  <a:lnTo>
                    <a:pt x="228" y="202"/>
                  </a:lnTo>
                  <a:lnTo>
                    <a:pt x="230" y="206"/>
                  </a:lnTo>
                  <a:lnTo>
                    <a:pt x="233" y="208"/>
                  </a:lnTo>
                  <a:lnTo>
                    <a:pt x="236" y="211"/>
                  </a:lnTo>
                  <a:lnTo>
                    <a:pt x="240" y="214"/>
                  </a:lnTo>
                  <a:lnTo>
                    <a:pt x="244" y="217"/>
                  </a:lnTo>
                  <a:lnTo>
                    <a:pt x="245" y="219"/>
                  </a:lnTo>
                  <a:lnTo>
                    <a:pt x="247" y="220"/>
                  </a:lnTo>
                  <a:lnTo>
                    <a:pt x="252" y="222"/>
                  </a:lnTo>
                  <a:lnTo>
                    <a:pt x="255" y="223"/>
                  </a:lnTo>
                  <a:lnTo>
                    <a:pt x="256" y="225"/>
                  </a:lnTo>
                  <a:lnTo>
                    <a:pt x="256" y="227"/>
                  </a:lnTo>
                  <a:lnTo>
                    <a:pt x="257" y="227"/>
                  </a:lnTo>
                  <a:lnTo>
                    <a:pt x="257" y="228"/>
                  </a:lnTo>
                  <a:lnTo>
                    <a:pt x="257" y="229"/>
                  </a:lnTo>
                  <a:lnTo>
                    <a:pt x="257" y="230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8" y="235"/>
                  </a:lnTo>
                  <a:lnTo>
                    <a:pt x="258" y="238"/>
                  </a:lnTo>
                  <a:lnTo>
                    <a:pt x="258" y="239"/>
                  </a:lnTo>
                  <a:lnTo>
                    <a:pt x="260" y="240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60" y="245"/>
                  </a:lnTo>
                  <a:lnTo>
                    <a:pt x="260" y="246"/>
                  </a:lnTo>
                  <a:lnTo>
                    <a:pt x="260" y="247"/>
                  </a:lnTo>
                  <a:lnTo>
                    <a:pt x="260" y="249"/>
                  </a:lnTo>
                  <a:lnTo>
                    <a:pt x="260" y="251"/>
                  </a:lnTo>
                  <a:lnTo>
                    <a:pt x="258" y="255"/>
                  </a:lnTo>
                  <a:lnTo>
                    <a:pt x="257" y="256"/>
                  </a:lnTo>
                  <a:lnTo>
                    <a:pt x="255" y="257"/>
                  </a:lnTo>
                  <a:lnTo>
                    <a:pt x="251" y="258"/>
                  </a:lnTo>
                  <a:lnTo>
                    <a:pt x="250" y="258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4" y="261"/>
                  </a:lnTo>
                  <a:lnTo>
                    <a:pt x="241" y="267"/>
                  </a:lnTo>
                  <a:lnTo>
                    <a:pt x="236" y="269"/>
                  </a:lnTo>
                  <a:lnTo>
                    <a:pt x="232" y="272"/>
                  </a:lnTo>
                  <a:lnTo>
                    <a:pt x="227" y="274"/>
                  </a:lnTo>
                  <a:lnTo>
                    <a:pt x="230" y="278"/>
                  </a:lnTo>
                  <a:lnTo>
                    <a:pt x="234" y="279"/>
                  </a:lnTo>
                  <a:lnTo>
                    <a:pt x="239" y="279"/>
                  </a:lnTo>
                  <a:lnTo>
                    <a:pt x="243" y="280"/>
                  </a:lnTo>
                  <a:lnTo>
                    <a:pt x="252" y="282"/>
                  </a:lnTo>
                  <a:lnTo>
                    <a:pt x="261" y="283"/>
                  </a:lnTo>
                  <a:lnTo>
                    <a:pt x="267" y="284"/>
                  </a:lnTo>
                  <a:lnTo>
                    <a:pt x="273" y="284"/>
                  </a:lnTo>
                  <a:lnTo>
                    <a:pt x="278" y="282"/>
                  </a:lnTo>
                  <a:lnTo>
                    <a:pt x="283" y="278"/>
                  </a:lnTo>
                  <a:lnTo>
                    <a:pt x="284" y="275"/>
                  </a:lnTo>
                  <a:lnTo>
                    <a:pt x="285" y="273"/>
                  </a:lnTo>
                  <a:lnTo>
                    <a:pt x="285" y="268"/>
                  </a:lnTo>
                  <a:lnTo>
                    <a:pt x="285" y="264"/>
                  </a:lnTo>
                  <a:lnTo>
                    <a:pt x="282" y="261"/>
                  </a:lnTo>
                  <a:lnTo>
                    <a:pt x="278" y="258"/>
                  </a:lnTo>
                  <a:lnTo>
                    <a:pt x="276" y="258"/>
                  </a:lnTo>
                  <a:lnTo>
                    <a:pt x="273" y="258"/>
                  </a:lnTo>
                  <a:lnTo>
                    <a:pt x="271" y="258"/>
                  </a:lnTo>
                  <a:lnTo>
                    <a:pt x="269" y="258"/>
                  </a:lnTo>
                  <a:lnTo>
                    <a:pt x="268" y="258"/>
                  </a:lnTo>
                  <a:lnTo>
                    <a:pt x="268" y="257"/>
                  </a:lnTo>
                  <a:lnTo>
                    <a:pt x="268" y="256"/>
                  </a:lnTo>
                  <a:lnTo>
                    <a:pt x="268" y="255"/>
                  </a:lnTo>
                  <a:lnTo>
                    <a:pt x="268" y="253"/>
                  </a:lnTo>
                  <a:lnTo>
                    <a:pt x="268" y="252"/>
                  </a:lnTo>
                  <a:lnTo>
                    <a:pt x="268" y="251"/>
                  </a:lnTo>
                  <a:lnTo>
                    <a:pt x="268" y="250"/>
                  </a:lnTo>
                  <a:lnTo>
                    <a:pt x="268" y="249"/>
                  </a:lnTo>
                  <a:lnTo>
                    <a:pt x="268" y="247"/>
                  </a:lnTo>
                  <a:lnTo>
                    <a:pt x="268" y="246"/>
                  </a:lnTo>
                  <a:lnTo>
                    <a:pt x="268" y="245"/>
                  </a:lnTo>
                  <a:lnTo>
                    <a:pt x="268" y="244"/>
                  </a:lnTo>
                  <a:lnTo>
                    <a:pt x="268" y="242"/>
                  </a:lnTo>
                  <a:lnTo>
                    <a:pt x="269" y="242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72" y="241"/>
                  </a:lnTo>
                  <a:lnTo>
                    <a:pt x="273" y="241"/>
                  </a:lnTo>
                  <a:lnTo>
                    <a:pt x="276" y="241"/>
                  </a:lnTo>
                  <a:lnTo>
                    <a:pt x="277" y="241"/>
                  </a:lnTo>
                  <a:lnTo>
                    <a:pt x="278" y="241"/>
                  </a:lnTo>
                  <a:lnTo>
                    <a:pt x="280" y="241"/>
                  </a:lnTo>
                  <a:lnTo>
                    <a:pt x="282" y="241"/>
                  </a:lnTo>
                  <a:lnTo>
                    <a:pt x="283" y="241"/>
                  </a:lnTo>
                  <a:lnTo>
                    <a:pt x="285" y="241"/>
                  </a:lnTo>
                  <a:lnTo>
                    <a:pt x="288" y="241"/>
                  </a:lnTo>
                  <a:lnTo>
                    <a:pt x="288" y="240"/>
                  </a:lnTo>
                  <a:lnTo>
                    <a:pt x="287" y="239"/>
                  </a:lnTo>
                  <a:lnTo>
                    <a:pt x="287" y="238"/>
                  </a:lnTo>
                  <a:lnTo>
                    <a:pt x="287" y="236"/>
                  </a:lnTo>
                  <a:lnTo>
                    <a:pt x="287" y="235"/>
                  </a:lnTo>
                  <a:lnTo>
                    <a:pt x="287" y="233"/>
                  </a:lnTo>
                  <a:lnTo>
                    <a:pt x="287" y="231"/>
                  </a:lnTo>
                  <a:lnTo>
                    <a:pt x="287" y="230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91" y="227"/>
                  </a:lnTo>
                  <a:lnTo>
                    <a:pt x="294" y="224"/>
                  </a:lnTo>
                  <a:lnTo>
                    <a:pt x="296" y="220"/>
                  </a:lnTo>
                  <a:lnTo>
                    <a:pt x="298" y="217"/>
                  </a:lnTo>
                  <a:lnTo>
                    <a:pt x="300" y="211"/>
                  </a:lnTo>
                  <a:lnTo>
                    <a:pt x="304" y="207"/>
                  </a:lnTo>
                  <a:lnTo>
                    <a:pt x="306" y="205"/>
                  </a:lnTo>
                  <a:lnTo>
                    <a:pt x="307" y="202"/>
                  </a:lnTo>
                  <a:lnTo>
                    <a:pt x="312" y="201"/>
                  </a:lnTo>
                  <a:lnTo>
                    <a:pt x="317" y="198"/>
                  </a:lnTo>
                  <a:lnTo>
                    <a:pt x="322" y="196"/>
                  </a:lnTo>
                  <a:lnTo>
                    <a:pt x="326" y="193"/>
                  </a:lnTo>
                  <a:lnTo>
                    <a:pt x="328" y="190"/>
                  </a:lnTo>
                  <a:lnTo>
                    <a:pt x="332" y="187"/>
                  </a:lnTo>
                  <a:lnTo>
                    <a:pt x="340" y="187"/>
                  </a:lnTo>
                  <a:lnTo>
                    <a:pt x="351" y="189"/>
                  </a:lnTo>
                  <a:lnTo>
                    <a:pt x="354" y="189"/>
                  </a:lnTo>
                  <a:lnTo>
                    <a:pt x="358" y="189"/>
                  </a:lnTo>
                  <a:lnTo>
                    <a:pt x="361" y="187"/>
                  </a:lnTo>
                  <a:lnTo>
                    <a:pt x="364" y="186"/>
                  </a:lnTo>
                  <a:lnTo>
                    <a:pt x="366" y="185"/>
                  </a:lnTo>
                  <a:lnTo>
                    <a:pt x="366" y="184"/>
                  </a:lnTo>
                  <a:lnTo>
                    <a:pt x="369" y="182"/>
                  </a:lnTo>
                  <a:lnTo>
                    <a:pt x="372" y="181"/>
                  </a:lnTo>
                  <a:lnTo>
                    <a:pt x="376" y="179"/>
                  </a:lnTo>
                  <a:lnTo>
                    <a:pt x="380" y="175"/>
                  </a:lnTo>
                  <a:lnTo>
                    <a:pt x="381" y="174"/>
                  </a:lnTo>
                  <a:lnTo>
                    <a:pt x="382" y="171"/>
                  </a:lnTo>
                  <a:lnTo>
                    <a:pt x="381" y="169"/>
                  </a:lnTo>
                  <a:lnTo>
                    <a:pt x="380" y="168"/>
                  </a:lnTo>
                  <a:lnTo>
                    <a:pt x="380" y="167"/>
                  </a:lnTo>
                  <a:lnTo>
                    <a:pt x="378" y="164"/>
                  </a:lnTo>
                  <a:lnTo>
                    <a:pt x="378" y="162"/>
                  </a:lnTo>
                  <a:lnTo>
                    <a:pt x="380" y="162"/>
                  </a:lnTo>
                  <a:lnTo>
                    <a:pt x="386" y="162"/>
                  </a:lnTo>
                  <a:lnTo>
                    <a:pt x="393" y="162"/>
                  </a:lnTo>
                  <a:lnTo>
                    <a:pt x="397" y="162"/>
                  </a:lnTo>
                  <a:lnTo>
                    <a:pt x="402" y="162"/>
                  </a:lnTo>
                  <a:lnTo>
                    <a:pt x="405" y="159"/>
                  </a:lnTo>
                  <a:lnTo>
                    <a:pt x="409" y="156"/>
                  </a:lnTo>
                  <a:lnTo>
                    <a:pt x="414" y="153"/>
                  </a:lnTo>
                  <a:lnTo>
                    <a:pt x="419" y="149"/>
                  </a:lnTo>
                  <a:lnTo>
                    <a:pt x="427" y="148"/>
                  </a:lnTo>
                  <a:lnTo>
                    <a:pt x="435" y="147"/>
                  </a:lnTo>
                  <a:lnTo>
                    <a:pt x="442" y="142"/>
                  </a:lnTo>
                  <a:lnTo>
                    <a:pt x="451" y="138"/>
                  </a:lnTo>
                  <a:lnTo>
                    <a:pt x="454" y="137"/>
                  </a:lnTo>
                  <a:lnTo>
                    <a:pt x="458" y="136"/>
                  </a:lnTo>
                  <a:lnTo>
                    <a:pt x="460" y="134"/>
                  </a:lnTo>
                  <a:lnTo>
                    <a:pt x="464" y="131"/>
                  </a:lnTo>
                  <a:lnTo>
                    <a:pt x="464" y="126"/>
                  </a:lnTo>
                  <a:lnTo>
                    <a:pt x="465" y="123"/>
                  </a:lnTo>
                  <a:lnTo>
                    <a:pt x="455" y="119"/>
                  </a:lnTo>
                  <a:lnTo>
                    <a:pt x="444" y="115"/>
                  </a:lnTo>
                  <a:lnTo>
                    <a:pt x="442" y="111"/>
                  </a:lnTo>
                  <a:lnTo>
                    <a:pt x="440" y="108"/>
                  </a:lnTo>
                  <a:lnTo>
                    <a:pt x="436" y="105"/>
                  </a:lnTo>
                  <a:lnTo>
                    <a:pt x="431" y="103"/>
                  </a:lnTo>
                  <a:lnTo>
                    <a:pt x="426" y="100"/>
                  </a:lnTo>
                  <a:lnTo>
                    <a:pt x="421" y="96"/>
                  </a:lnTo>
                  <a:lnTo>
                    <a:pt x="416" y="89"/>
                  </a:lnTo>
                  <a:lnTo>
                    <a:pt x="414" y="85"/>
                  </a:lnTo>
                  <a:lnTo>
                    <a:pt x="413" y="81"/>
                  </a:lnTo>
                  <a:lnTo>
                    <a:pt x="407" y="77"/>
                  </a:lnTo>
                  <a:lnTo>
                    <a:pt x="399" y="72"/>
                  </a:lnTo>
                  <a:lnTo>
                    <a:pt x="391" y="69"/>
                  </a:lnTo>
                  <a:lnTo>
                    <a:pt x="381" y="64"/>
                  </a:lnTo>
                  <a:lnTo>
                    <a:pt x="373" y="60"/>
                  </a:lnTo>
                  <a:lnTo>
                    <a:pt x="369" y="56"/>
                  </a:lnTo>
                  <a:lnTo>
                    <a:pt x="366" y="53"/>
                  </a:lnTo>
                  <a:lnTo>
                    <a:pt x="362" y="49"/>
                  </a:lnTo>
                  <a:lnTo>
                    <a:pt x="359" y="48"/>
                  </a:lnTo>
                  <a:lnTo>
                    <a:pt x="354" y="45"/>
                  </a:lnTo>
                  <a:lnTo>
                    <a:pt x="347" y="43"/>
                  </a:lnTo>
                  <a:lnTo>
                    <a:pt x="342" y="41"/>
                  </a:lnTo>
                  <a:lnTo>
                    <a:pt x="336" y="37"/>
                  </a:lnTo>
                  <a:lnTo>
                    <a:pt x="334" y="36"/>
                  </a:lnTo>
                  <a:lnTo>
                    <a:pt x="331" y="33"/>
                  </a:lnTo>
                  <a:lnTo>
                    <a:pt x="328" y="32"/>
                  </a:lnTo>
                  <a:lnTo>
                    <a:pt x="325" y="29"/>
                  </a:lnTo>
                  <a:lnTo>
                    <a:pt x="318" y="26"/>
                  </a:lnTo>
                  <a:lnTo>
                    <a:pt x="311" y="23"/>
                  </a:lnTo>
                  <a:lnTo>
                    <a:pt x="295" y="16"/>
                  </a:lnTo>
                  <a:lnTo>
                    <a:pt x="278" y="9"/>
                  </a:lnTo>
                  <a:lnTo>
                    <a:pt x="277" y="7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5"/>
                  </a:lnTo>
                  <a:lnTo>
                    <a:pt x="269" y="4"/>
                  </a:lnTo>
                  <a:lnTo>
                    <a:pt x="268" y="4"/>
                  </a:lnTo>
                  <a:lnTo>
                    <a:pt x="266" y="1"/>
                  </a:lnTo>
                  <a:lnTo>
                    <a:pt x="261" y="0"/>
                  </a:lnTo>
                  <a:lnTo>
                    <a:pt x="256" y="0"/>
                  </a:lnTo>
                  <a:lnTo>
                    <a:pt x="252" y="0"/>
                  </a:lnTo>
                  <a:lnTo>
                    <a:pt x="243" y="5"/>
                  </a:lnTo>
                  <a:lnTo>
                    <a:pt x="234" y="11"/>
                  </a:lnTo>
                  <a:lnTo>
                    <a:pt x="227" y="21"/>
                  </a:lnTo>
                  <a:lnTo>
                    <a:pt x="218" y="27"/>
                  </a:lnTo>
                  <a:lnTo>
                    <a:pt x="209" y="33"/>
                  </a:lnTo>
                  <a:lnTo>
                    <a:pt x="201" y="38"/>
                  </a:lnTo>
                  <a:lnTo>
                    <a:pt x="198" y="39"/>
                  </a:lnTo>
                  <a:lnTo>
                    <a:pt x="197" y="41"/>
                  </a:lnTo>
                  <a:lnTo>
                    <a:pt x="196" y="43"/>
                  </a:lnTo>
                  <a:lnTo>
                    <a:pt x="192" y="43"/>
                  </a:lnTo>
                  <a:lnTo>
                    <a:pt x="187" y="44"/>
                  </a:lnTo>
                  <a:lnTo>
                    <a:pt x="185" y="45"/>
                  </a:lnTo>
                  <a:lnTo>
                    <a:pt x="176" y="45"/>
                  </a:lnTo>
                  <a:lnTo>
                    <a:pt x="169" y="45"/>
                  </a:lnTo>
                  <a:lnTo>
                    <a:pt x="156" y="49"/>
                  </a:lnTo>
                  <a:lnTo>
                    <a:pt x="142" y="50"/>
                  </a:lnTo>
                  <a:lnTo>
                    <a:pt x="129" y="52"/>
                  </a:lnTo>
                  <a:lnTo>
                    <a:pt x="116" y="50"/>
                  </a:lnTo>
                  <a:lnTo>
                    <a:pt x="115" y="49"/>
                  </a:lnTo>
                  <a:lnTo>
                    <a:pt x="114" y="48"/>
                  </a:lnTo>
                  <a:lnTo>
                    <a:pt x="112" y="45"/>
                  </a:lnTo>
                  <a:lnTo>
                    <a:pt x="109" y="44"/>
                  </a:lnTo>
                  <a:lnTo>
                    <a:pt x="104" y="43"/>
                  </a:lnTo>
                  <a:lnTo>
                    <a:pt x="101" y="43"/>
                  </a:lnTo>
                  <a:lnTo>
                    <a:pt x="96" y="42"/>
                  </a:lnTo>
                  <a:lnTo>
                    <a:pt x="92" y="41"/>
                  </a:lnTo>
                  <a:lnTo>
                    <a:pt x="90" y="38"/>
                  </a:lnTo>
                  <a:lnTo>
                    <a:pt x="86" y="36"/>
                  </a:lnTo>
                  <a:lnTo>
                    <a:pt x="81" y="34"/>
                  </a:lnTo>
                  <a:lnTo>
                    <a:pt x="77" y="33"/>
                  </a:lnTo>
                  <a:lnTo>
                    <a:pt x="74" y="32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2" y="31"/>
                  </a:lnTo>
                  <a:lnTo>
                    <a:pt x="30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3" y="25"/>
                  </a:lnTo>
                  <a:lnTo>
                    <a:pt x="19" y="21"/>
                  </a:lnTo>
                  <a:lnTo>
                    <a:pt x="10" y="2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Freeform 2169"/>
            <p:cNvSpPr>
              <a:spLocks/>
            </p:cNvSpPr>
            <p:nvPr/>
          </p:nvSpPr>
          <p:spPr bwMode="auto">
            <a:xfrm>
              <a:off x="2783" y="2808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w 11"/>
                <a:gd name="T39" fmla="*/ 0 h 6"/>
                <a:gd name="T40" fmla="*/ 0 w 11"/>
                <a:gd name="T41" fmla="*/ 0 h 6"/>
                <a:gd name="T42" fmla="*/ 0 w 11"/>
                <a:gd name="T43" fmla="*/ 0 h 6"/>
                <a:gd name="T44" fmla="*/ 0 w 11"/>
                <a:gd name="T45" fmla="*/ 0 h 6"/>
                <a:gd name="T46" fmla="*/ 0 w 11"/>
                <a:gd name="T47" fmla="*/ 0 h 6"/>
                <a:gd name="T48" fmla="*/ 0 w 11"/>
                <a:gd name="T49" fmla="*/ 0 h 6"/>
                <a:gd name="T50" fmla="*/ 0 w 11"/>
                <a:gd name="T51" fmla="*/ 0 h 6"/>
                <a:gd name="T52" fmla="*/ 0 w 11"/>
                <a:gd name="T53" fmla="*/ 0 h 6"/>
                <a:gd name="T54" fmla="*/ 0 w 11"/>
                <a:gd name="T55" fmla="*/ 0 h 6"/>
                <a:gd name="T56" fmla="*/ 0 w 11"/>
                <a:gd name="T57" fmla="*/ 0 h 6"/>
                <a:gd name="T58" fmla="*/ 0 w 11"/>
                <a:gd name="T59" fmla="*/ 0 h 6"/>
                <a:gd name="T60" fmla="*/ 0 w 11"/>
                <a:gd name="T61" fmla="*/ 0 h 6"/>
                <a:gd name="T62" fmla="*/ 0 w 11"/>
                <a:gd name="T63" fmla="*/ 0 h 6"/>
                <a:gd name="T64" fmla="*/ 0 w 11"/>
                <a:gd name="T65" fmla="*/ 0 h 6"/>
                <a:gd name="T66" fmla="*/ 0 w 11"/>
                <a:gd name="T67" fmla="*/ 0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"/>
                <a:gd name="T103" fmla="*/ 0 h 6"/>
                <a:gd name="T104" fmla="*/ 11 w 11"/>
                <a:gd name="T105" fmla="*/ 6 h 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" h="6">
                  <a:moveTo>
                    <a:pt x="6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0" name="Freeform 2170"/>
            <p:cNvSpPr>
              <a:spLocks/>
            </p:cNvSpPr>
            <p:nvPr/>
          </p:nvSpPr>
          <p:spPr bwMode="auto">
            <a:xfrm>
              <a:off x="2783" y="2808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w 11"/>
                <a:gd name="T39" fmla="*/ 0 h 6"/>
                <a:gd name="T40" fmla="*/ 0 w 11"/>
                <a:gd name="T41" fmla="*/ 0 h 6"/>
                <a:gd name="T42" fmla="*/ 0 w 11"/>
                <a:gd name="T43" fmla="*/ 0 h 6"/>
                <a:gd name="T44" fmla="*/ 0 w 11"/>
                <a:gd name="T45" fmla="*/ 0 h 6"/>
                <a:gd name="T46" fmla="*/ 0 w 11"/>
                <a:gd name="T47" fmla="*/ 0 h 6"/>
                <a:gd name="T48" fmla="*/ 0 w 11"/>
                <a:gd name="T49" fmla="*/ 0 h 6"/>
                <a:gd name="T50" fmla="*/ 0 w 11"/>
                <a:gd name="T51" fmla="*/ 0 h 6"/>
                <a:gd name="T52" fmla="*/ 0 w 11"/>
                <a:gd name="T53" fmla="*/ 0 h 6"/>
                <a:gd name="T54" fmla="*/ 0 w 11"/>
                <a:gd name="T55" fmla="*/ 0 h 6"/>
                <a:gd name="T56" fmla="*/ 0 w 11"/>
                <a:gd name="T57" fmla="*/ 0 h 6"/>
                <a:gd name="T58" fmla="*/ 0 w 11"/>
                <a:gd name="T59" fmla="*/ 0 h 6"/>
                <a:gd name="T60" fmla="*/ 0 w 11"/>
                <a:gd name="T61" fmla="*/ 0 h 6"/>
                <a:gd name="T62" fmla="*/ 0 w 11"/>
                <a:gd name="T63" fmla="*/ 0 h 6"/>
                <a:gd name="T64" fmla="*/ 0 w 11"/>
                <a:gd name="T65" fmla="*/ 0 h 6"/>
                <a:gd name="T66" fmla="*/ 0 w 11"/>
                <a:gd name="T67" fmla="*/ 0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"/>
                <a:gd name="T103" fmla="*/ 0 h 6"/>
                <a:gd name="T104" fmla="*/ 11 w 11"/>
                <a:gd name="T105" fmla="*/ 6 h 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" h="6">
                  <a:moveTo>
                    <a:pt x="6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Freeform 2171"/>
            <p:cNvSpPr>
              <a:spLocks/>
            </p:cNvSpPr>
            <p:nvPr/>
          </p:nvSpPr>
          <p:spPr bwMode="auto">
            <a:xfrm>
              <a:off x="2784" y="2807"/>
              <a:ext cx="22" cy="18"/>
            </a:xfrm>
            <a:custGeom>
              <a:avLst/>
              <a:gdLst>
                <a:gd name="T0" fmla="*/ 0 w 65"/>
                <a:gd name="T1" fmla="*/ 0 h 55"/>
                <a:gd name="T2" fmla="*/ 0 w 65"/>
                <a:gd name="T3" fmla="*/ 0 h 55"/>
                <a:gd name="T4" fmla="*/ 0 w 65"/>
                <a:gd name="T5" fmla="*/ 0 h 55"/>
                <a:gd name="T6" fmla="*/ 0 w 65"/>
                <a:gd name="T7" fmla="*/ 0 h 55"/>
                <a:gd name="T8" fmla="*/ 0 w 65"/>
                <a:gd name="T9" fmla="*/ 0 h 55"/>
                <a:gd name="T10" fmla="*/ 0 w 65"/>
                <a:gd name="T11" fmla="*/ 0 h 55"/>
                <a:gd name="T12" fmla="*/ 0 w 65"/>
                <a:gd name="T13" fmla="*/ 0 h 55"/>
                <a:gd name="T14" fmla="*/ 0 w 65"/>
                <a:gd name="T15" fmla="*/ 0 h 55"/>
                <a:gd name="T16" fmla="*/ 0 w 65"/>
                <a:gd name="T17" fmla="*/ 0 h 55"/>
                <a:gd name="T18" fmla="*/ 0 w 65"/>
                <a:gd name="T19" fmla="*/ 0 h 55"/>
                <a:gd name="T20" fmla="*/ 0 w 65"/>
                <a:gd name="T21" fmla="*/ 0 h 55"/>
                <a:gd name="T22" fmla="*/ 0 w 65"/>
                <a:gd name="T23" fmla="*/ 0 h 55"/>
                <a:gd name="T24" fmla="*/ 0 w 65"/>
                <a:gd name="T25" fmla="*/ 0 h 55"/>
                <a:gd name="T26" fmla="*/ 0 w 65"/>
                <a:gd name="T27" fmla="*/ 0 h 55"/>
                <a:gd name="T28" fmla="*/ 0 w 65"/>
                <a:gd name="T29" fmla="*/ 0 h 55"/>
                <a:gd name="T30" fmla="*/ 0 w 65"/>
                <a:gd name="T31" fmla="*/ 0 h 55"/>
                <a:gd name="T32" fmla="*/ 0 w 65"/>
                <a:gd name="T33" fmla="*/ 0 h 55"/>
                <a:gd name="T34" fmla="*/ 0 w 65"/>
                <a:gd name="T35" fmla="*/ 0 h 55"/>
                <a:gd name="T36" fmla="*/ 0 w 65"/>
                <a:gd name="T37" fmla="*/ 0 h 55"/>
                <a:gd name="T38" fmla="*/ 0 w 65"/>
                <a:gd name="T39" fmla="*/ 0 h 55"/>
                <a:gd name="T40" fmla="*/ 0 w 65"/>
                <a:gd name="T41" fmla="*/ 0 h 55"/>
                <a:gd name="T42" fmla="*/ 0 w 65"/>
                <a:gd name="T43" fmla="*/ 0 h 55"/>
                <a:gd name="T44" fmla="*/ 0 w 65"/>
                <a:gd name="T45" fmla="*/ 0 h 55"/>
                <a:gd name="T46" fmla="*/ 0 w 65"/>
                <a:gd name="T47" fmla="*/ 0 h 55"/>
                <a:gd name="T48" fmla="*/ 0 w 65"/>
                <a:gd name="T49" fmla="*/ 0 h 55"/>
                <a:gd name="T50" fmla="*/ 0 w 65"/>
                <a:gd name="T51" fmla="*/ 0 h 55"/>
                <a:gd name="T52" fmla="*/ 0 w 65"/>
                <a:gd name="T53" fmla="*/ 0 h 55"/>
                <a:gd name="T54" fmla="*/ 0 w 65"/>
                <a:gd name="T55" fmla="*/ 0 h 55"/>
                <a:gd name="T56" fmla="*/ 0 w 65"/>
                <a:gd name="T57" fmla="*/ 0 h 55"/>
                <a:gd name="T58" fmla="*/ 0 w 65"/>
                <a:gd name="T59" fmla="*/ 0 h 55"/>
                <a:gd name="T60" fmla="*/ 0 w 65"/>
                <a:gd name="T61" fmla="*/ 0 h 55"/>
                <a:gd name="T62" fmla="*/ 0 w 65"/>
                <a:gd name="T63" fmla="*/ 0 h 55"/>
                <a:gd name="T64" fmla="*/ 0 w 65"/>
                <a:gd name="T65" fmla="*/ 0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55"/>
                <a:gd name="T101" fmla="*/ 65 w 65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55">
                  <a:moveTo>
                    <a:pt x="20" y="0"/>
                  </a:moveTo>
                  <a:lnTo>
                    <a:pt x="23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4" y="16"/>
                  </a:lnTo>
                  <a:lnTo>
                    <a:pt x="55" y="18"/>
                  </a:lnTo>
                  <a:lnTo>
                    <a:pt x="56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3"/>
                  </a:lnTo>
                  <a:lnTo>
                    <a:pt x="65" y="38"/>
                  </a:lnTo>
                  <a:lnTo>
                    <a:pt x="62" y="41"/>
                  </a:lnTo>
                  <a:lnTo>
                    <a:pt x="61" y="43"/>
                  </a:lnTo>
                  <a:lnTo>
                    <a:pt x="57" y="47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5" y="55"/>
                  </a:lnTo>
                  <a:lnTo>
                    <a:pt x="38" y="54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8" y="46"/>
                  </a:lnTo>
                  <a:lnTo>
                    <a:pt x="27" y="43"/>
                  </a:lnTo>
                  <a:lnTo>
                    <a:pt x="27" y="40"/>
                  </a:lnTo>
                  <a:lnTo>
                    <a:pt x="20" y="37"/>
                  </a:lnTo>
                  <a:lnTo>
                    <a:pt x="14" y="36"/>
                  </a:lnTo>
                  <a:lnTo>
                    <a:pt x="9" y="32"/>
                  </a:lnTo>
                  <a:lnTo>
                    <a:pt x="6" y="29"/>
                  </a:lnTo>
                  <a:lnTo>
                    <a:pt x="3" y="27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2" name="Freeform 2172"/>
            <p:cNvSpPr>
              <a:spLocks/>
            </p:cNvSpPr>
            <p:nvPr/>
          </p:nvSpPr>
          <p:spPr bwMode="auto">
            <a:xfrm>
              <a:off x="2784" y="2807"/>
              <a:ext cx="22" cy="18"/>
            </a:xfrm>
            <a:custGeom>
              <a:avLst/>
              <a:gdLst>
                <a:gd name="T0" fmla="*/ 0 w 65"/>
                <a:gd name="T1" fmla="*/ 0 h 55"/>
                <a:gd name="T2" fmla="*/ 0 w 65"/>
                <a:gd name="T3" fmla="*/ 0 h 55"/>
                <a:gd name="T4" fmla="*/ 0 w 65"/>
                <a:gd name="T5" fmla="*/ 0 h 55"/>
                <a:gd name="T6" fmla="*/ 0 w 65"/>
                <a:gd name="T7" fmla="*/ 0 h 55"/>
                <a:gd name="T8" fmla="*/ 0 w 65"/>
                <a:gd name="T9" fmla="*/ 0 h 55"/>
                <a:gd name="T10" fmla="*/ 0 w 65"/>
                <a:gd name="T11" fmla="*/ 0 h 55"/>
                <a:gd name="T12" fmla="*/ 0 w 65"/>
                <a:gd name="T13" fmla="*/ 0 h 55"/>
                <a:gd name="T14" fmla="*/ 0 w 65"/>
                <a:gd name="T15" fmla="*/ 0 h 55"/>
                <a:gd name="T16" fmla="*/ 0 w 65"/>
                <a:gd name="T17" fmla="*/ 0 h 55"/>
                <a:gd name="T18" fmla="*/ 0 w 65"/>
                <a:gd name="T19" fmla="*/ 0 h 55"/>
                <a:gd name="T20" fmla="*/ 0 w 65"/>
                <a:gd name="T21" fmla="*/ 0 h 55"/>
                <a:gd name="T22" fmla="*/ 0 w 65"/>
                <a:gd name="T23" fmla="*/ 0 h 55"/>
                <a:gd name="T24" fmla="*/ 0 w 65"/>
                <a:gd name="T25" fmla="*/ 0 h 55"/>
                <a:gd name="T26" fmla="*/ 0 w 65"/>
                <a:gd name="T27" fmla="*/ 0 h 55"/>
                <a:gd name="T28" fmla="*/ 0 w 65"/>
                <a:gd name="T29" fmla="*/ 0 h 55"/>
                <a:gd name="T30" fmla="*/ 0 w 65"/>
                <a:gd name="T31" fmla="*/ 0 h 55"/>
                <a:gd name="T32" fmla="*/ 0 w 65"/>
                <a:gd name="T33" fmla="*/ 0 h 55"/>
                <a:gd name="T34" fmla="*/ 0 w 65"/>
                <a:gd name="T35" fmla="*/ 0 h 55"/>
                <a:gd name="T36" fmla="*/ 0 w 65"/>
                <a:gd name="T37" fmla="*/ 0 h 55"/>
                <a:gd name="T38" fmla="*/ 0 w 65"/>
                <a:gd name="T39" fmla="*/ 0 h 55"/>
                <a:gd name="T40" fmla="*/ 0 w 65"/>
                <a:gd name="T41" fmla="*/ 0 h 55"/>
                <a:gd name="T42" fmla="*/ 0 w 65"/>
                <a:gd name="T43" fmla="*/ 0 h 55"/>
                <a:gd name="T44" fmla="*/ 0 w 65"/>
                <a:gd name="T45" fmla="*/ 0 h 55"/>
                <a:gd name="T46" fmla="*/ 0 w 65"/>
                <a:gd name="T47" fmla="*/ 0 h 55"/>
                <a:gd name="T48" fmla="*/ 0 w 65"/>
                <a:gd name="T49" fmla="*/ 0 h 55"/>
                <a:gd name="T50" fmla="*/ 0 w 65"/>
                <a:gd name="T51" fmla="*/ 0 h 55"/>
                <a:gd name="T52" fmla="*/ 0 w 65"/>
                <a:gd name="T53" fmla="*/ 0 h 55"/>
                <a:gd name="T54" fmla="*/ 0 w 65"/>
                <a:gd name="T55" fmla="*/ 0 h 55"/>
                <a:gd name="T56" fmla="*/ 0 w 65"/>
                <a:gd name="T57" fmla="*/ 0 h 55"/>
                <a:gd name="T58" fmla="*/ 0 w 65"/>
                <a:gd name="T59" fmla="*/ 0 h 55"/>
                <a:gd name="T60" fmla="*/ 0 w 65"/>
                <a:gd name="T61" fmla="*/ 0 h 55"/>
                <a:gd name="T62" fmla="*/ 0 w 65"/>
                <a:gd name="T63" fmla="*/ 0 h 55"/>
                <a:gd name="T64" fmla="*/ 0 w 65"/>
                <a:gd name="T65" fmla="*/ 0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55"/>
                <a:gd name="T101" fmla="*/ 65 w 65"/>
                <a:gd name="T102" fmla="*/ 55 h 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55">
                  <a:moveTo>
                    <a:pt x="20" y="0"/>
                  </a:moveTo>
                  <a:lnTo>
                    <a:pt x="23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1" y="13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4" y="16"/>
                  </a:lnTo>
                  <a:lnTo>
                    <a:pt x="55" y="18"/>
                  </a:lnTo>
                  <a:lnTo>
                    <a:pt x="56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60" y="24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7"/>
                  </a:lnTo>
                  <a:lnTo>
                    <a:pt x="63" y="29"/>
                  </a:lnTo>
                  <a:lnTo>
                    <a:pt x="65" y="33"/>
                  </a:lnTo>
                  <a:lnTo>
                    <a:pt x="65" y="38"/>
                  </a:lnTo>
                  <a:lnTo>
                    <a:pt x="62" y="41"/>
                  </a:lnTo>
                  <a:lnTo>
                    <a:pt x="61" y="43"/>
                  </a:lnTo>
                  <a:lnTo>
                    <a:pt x="57" y="47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5" y="55"/>
                  </a:lnTo>
                  <a:lnTo>
                    <a:pt x="38" y="54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8" y="46"/>
                  </a:lnTo>
                  <a:lnTo>
                    <a:pt x="27" y="43"/>
                  </a:lnTo>
                  <a:lnTo>
                    <a:pt x="27" y="40"/>
                  </a:lnTo>
                  <a:lnTo>
                    <a:pt x="20" y="37"/>
                  </a:lnTo>
                  <a:lnTo>
                    <a:pt x="14" y="36"/>
                  </a:lnTo>
                  <a:lnTo>
                    <a:pt x="9" y="32"/>
                  </a:lnTo>
                  <a:lnTo>
                    <a:pt x="6" y="29"/>
                  </a:lnTo>
                  <a:lnTo>
                    <a:pt x="3" y="27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12" y="7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Freeform 2173"/>
            <p:cNvSpPr>
              <a:spLocks/>
            </p:cNvSpPr>
            <p:nvPr/>
          </p:nvSpPr>
          <p:spPr bwMode="auto">
            <a:xfrm>
              <a:off x="2832" y="2754"/>
              <a:ext cx="106" cy="90"/>
            </a:xfrm>
            <a:custGeom>
              <a:avLst/>
              <a:gdLst>
                <a:gd name="T0" fmla="*/ 0 w 318"/>
                <a:gd name="T1" fmla="*/ 0 h 270"/>
                <a:gd name="T2" fmla="*/ 0 w 318"/>
                <a:gd name="T3" fmla="*/ 0 h 270"/>
                <a:gd name="T4" fmla="*/ 0 w 318"/>
                <a:gd name="T5" fmla="*/ 0 h 270"/>
                <a:gd name="T6" fmla="*/ 0 w 318"/>
                <a:gd name="T7" fmla="*/ 0 h 270"/>
                <a:gd name="T8" fmla="*/ 0 w 318"/>
                <a:gd name="T9" fmla="*/ 0 h 270"/>
                <a:gd name="T10" fmla="*/ 0 w 318"/>
                <a:gd name="T11" fmla="*/ 0 h 270"/>
                <a:gd name="T12" fmla="*/ 0 w 318"/>
                <a:gd name="T13" fmla="*/ 0 h 270"/>
                <a:gd name="T14" fmla="*/ 0 w 318"/>
                <a:gd name="T15" fmla="*/ 0 h 270"/>
                <a:gd name="T16" fmla="*/ 0 w 318"/>
                <a:gd name="T17" fmla="*/ 0 h 270"/>
                <a:gd name="T18" fmla="*/ 0 w 318"/>
                <a:gd name="T19" fmla="*/ 0 h 270"/>
                <a:gd name="T20" fmla="*/ 0 w 318"/>
                <a:gd name="T21" fmla="*/ 0 h 270"/>
                <a:gd name="T22" fmla="*/ 0 w 318"/>
                <a:gd name="T23" fmla="*/ 0 h 270"/>
                <a:gd name="T24" fmla="*/ 0 w 318"/>
                <a:gd name="T25" fmla="*/ 0 h 270"/>
                <a:gd name="T26" fmla="*/ 0 w 318"/>
                <a:gd name="T27" fmla="*/ 0 h 270"/>
                <a:gd name="T28" fmla="*/ 0 w 318"/>
                <a:gd name="T29" fmla="*/ 0 h 270"/>
                <a:gd name="T30" fmla="*/ 0 w 318"/>
                <a:gd name="T31" fmla="*/ 0 h 270"/>
                <a:gd name="T32" fmla="*/ 0 w 318"/>
                <a:gd name="T33" fmla="*/ 0 h 270"/>
                <a:gd name="T34" fmla="*/ 0 w 318"/>
                <a:gd name="T35" fmla="*/ 0 h 270"/>
                <a:gd name="T36" fmla="*/ 0 w 318"/>
                <a:gd name="T37" fmla="*/ 0 h 270"/>
                <a:gd name="T38" fmla="*/ 0 w 318"/>
                <a:gd name="T39" fmla="*/ 0 h 270"/>
                <a:gd name="T40" fmla="*/ 0 w 318"/>
                <a:gd name="T41" fmla="*/ 0 h 270"/>
                <a:gd name="T42" fmla="*/ 0 w 318"/>
                <a:gd name="T43" fmla="*/ 0 h 270"/>
                <a:gd name="T44" fmla="*/ 0 w 318"/>
                <a:gd name="T45" fmla="*/ 0 h 270"/>
                <a:gd name="T46" fmla="*/ 0 w 318"/>
                <a:gd name="T47" fmla="*/ 0 h 270"/>
                <a:gd name="T48" fmla="*/ 0 w 318"/>
                <a:gd name="T49" fmla="*/ 0 h 270"/>
                <a:gd name="T50" fmla="*/ 0 w 318"/>
                <a:gd name="T51" fmla="*/ 0 h 270"/>
                <a:gd name="T52" fmla="*/ 0 w 318"/>
                <a:gd name="T53" fmla="*/ 0 h 270"/>
                <a:gd name="T54" fmla="*/ 0 w 318"/>
                <a:gd name="T55" fmla="*/ 0 h 270"/>
                <a:gd name="T56" fmla="*/ 0 w 318"/>
                <a:gd name="T57" fmla="*/ 0 h 270"/>
                <a:gd name="T58" fmla="*/ 0 w 318"/>
                <a:gd name="T59" fmla="*/ 0 h 270"/>
                <a:gd name="T60" fmla="*/ 0 w 318"/>
                <a:gd name="T61" fmla="*/ 0 h 270"/>
                <a:gd name="T62" fmla="*/ 0 w 318"/>
                <a:gd name="T63" fmla="*/ 0 h 270"/>
                <a:gd name="T64" fmla="*/ 0 w 318"/>
                <a:gd name="T65" fmla="*/ 0 h 270"/>
                <a:gd name="T66" fmla="*/ 0 w 318"/>
                <a:gd name="T67" fmla="*/ 0 h 270"/>
                <a:gd name="T68" fmla="*/ 0 w 318"/>
                <a:gd name="T69" fmla="*/ 0 h 270"/>
                <a:gd name="T70" fmla="*/ 0 w 318"/>
                <a:gd name="T71" fmla="*/ 0 h 270"/>
                <a:gd name="T72" fmla="*/ 0 w 318"/>
                <a:gd name="T73" fmla="*/ 0 h 270"/>
                <a:gd name="T74" fmla="*/ 0 w 318"/>
                <a:gd name="T75" fmla="*/ 0 h 270"/>
                <a:gd name="T76" fmla="*/ 0 w 318"/>
                <a:gd name="T77" fmla="*/ 0 h 270"/>
                <a:gd name="T78" fmla="*/ 0 w 318"/>
                <a:gd name="T79" fmla="*/ 0 h 270"/>
                <a:gd name="T80" fmla="*/ 0 w 318"/>
                <a:gd name="T81" fmla="*/ 0 h 270"/>
                <a:gd name="T82" fmla="*/ 0 w 318"/>
                <a:gd name="T83" fmla="*/ 0 h 270"/>
                <a:gd name="T84" fmla="*/ 0 w 318"/>
                <a:gd name="T85" fmla="*/ 0 h 270"/>
                <a:gd name="T86" fmla="*/ 0 w 318"/>
                <a:gd name="T87" fmla="*/ 0 h 270"/>
                <a:gd name="T88" fmla="*/ 0 w 318"/>
                <a:gd name="T89" fmla="*/ 0 h 270"/>
                <a:gd name="T90" fmla="*/ 0 w 318"/>
                <a:gd name="T91" fmla="*/ 0 h 270"/>
                <a:gd name="T92" fmla="*/ 0 w 318"/>
                <a:gd name="T93" fmla="*/ 0 h 270"/>
                <a:gd name="T94" fmla="*/ 0 w 318"/>
                <a:gd name="T95" fmla="*/ 0 h 270"/>
                <a:gd name="T96" fmla="*/ 0 w 318"/>
                <a:gd name="T97" fmla="*/ 0 h 270"/>
                <a:gd name="T98" fmla="*/ 0 w 318"/>
                <a:gd name="T99" fmla="*/ 0 h 270"/>
                <a:gd name="T100" fmla="*/ 0 w 318"/>
                <a:gd name="T101" fmla="*/ 0 h 270"/>
                <a:gd name="T102" fmla="*/ 0 w 318"/>
                <a:gd name="T103" fmla="*/ 0 h 270"/>
                <a:gd name="T104" fmla="*/ 0 w 318"/>
                <a:gd name="T105" fmla="*/ 0 h 270"/>
                <a:gd name="T106" fmla="*/ 0 w 318"/>
                <a:gd name="T107" fmla="*/ 0 h 270"/>
                <a:gd name="T108" fmla="*/ 0 w 318"/>
                <a:gd name="T109" fmla="*/ 0 h 2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8"/>
                <a:gd name="T166" fmla="*/ 0 h 270"/>
                <a:gd name="T167" fmla="*/ 318 w 318"/>
                <a:gd name="T168" fmla="*/ 270 h 2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8" h="270">
                  <a:moveTo>
                    <a:pt x="13" y="181"/>
                  </a:moveTo>
                  <a:lnTo>
                    <a:pt x="16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20" y="186"/>
                  </a:lnTo>
                  <a:lnTo>
                    <a:pt x="22" y="186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4" y="190"/>
                  </a:lnTo>
                  <a:lnTo>
                    <a:pt x="25" y="190"/>
                  </a:lnTo>
                  <a:lnTo>
                    <a:pt x="27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4" y="191"/>
                  </a:lnTo>
                  <a:lnTo>
                    <a:pt x="36" y="190"/>
                  </a:lnTo>
                  <a:lnTo>
                    <a:pt x="36" y="189"/>
                  </a:lnTo>
                  <a:lnTo>
                    <a:pt x="38" y="189"/>
                  </a:lnTo>
                  <a:lnTo>
                    <a:pt x="39" y="188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9" y="184"/>
                  </a:lnTo>
                  <a:lnTo>
                    <a:pt x="39" y="183"/>
                  </a:lnTo>
                  <a:lnTo>
                    <a:pt x="42" y="181"/>
                  </a:lnTo>
                  <a:lnTo>
                    <a:pt x="46" y="181"/>
                  </a:lnTo>
                  <a:lnTo>
                    <a:pt x="50" y="183"/>
                  </a:lnTo>
                  <a:lnTo>
                    <a:pt x="55" y="184"/>
                  </a:lnTo>
                  <a:lnTo>
                    <a:pt x="60" y="184"/>
                  </a:lnTo>
                  <a:lnTo>
                    <a:pt x="65" y="183"/>
                  </a:lnTo>
                  <a:lnTo>
                    <a:pt x="68" y="183"/>
                  </a:lnTo>
                  <a:lnTo>
                    <a:pt x="72" y="184"/>
                  </a:lnTo>
                  <a:lnTo>
                    <a:pt x="76" y="186"/>
                  </a:lnTo>
                  <a:lnTo>
                    <a:pt x="78" y="188"/>
                  </a:lnTo>
                  <a:lnTo>
                    <a:pt x="80" y="189"/>
                  </a:lnTo>
                  <a:lnTo>
                    <a:pt x="82" y="189"/>
                  </a:lnTo>
                  <a:lnTo>
                    <a:pt x="83" y="186"/>
                  </a:lnTo>
                  <a:lnTo>
                    <a:pt x="84" y="180"/>
                  </a:lnTo>
                  <a:lnTo>
                    <a:pt x="85" y="173"/>
                  </a:lnTo>
                  <a:lnTo>
                    <a:pt x="83" y="166"/>
                  </a:lnTo>
                  <a:lnTo>
                    <a:pt x="80" y="158"/>
                  </a:lnTo>
                  <a:lnTo>
                    <a:pt x="83" y="146"/>
                  </a:lnTo>
                  <a:lnTo>
                    <a:pt x="88" y="132"/>
                  </a:lnTo>
                  <a:lnTo>
                    <a:pt x="88" y="126"/>
                  </a:lnTo>
                  <a:lnTo>
                    <a:pt x="88" y="120"/>
                  </a:lnTo>
                  <a:lnTo>
                    <a:pt x="85" y="112"/>
                  </a:lnTo>
                  <a:lnTo>
                    <a:pt x="84" y="104"/>
                  </a:lnTo>
                  <a:lnTo>
                    <a:pt x="80" y="99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4" y="87"/>
                  </a:lnTo>
                  <a:lnTo>
                    <a:pt x="72" y="80"/>
                  </a:lnTo>
                  <a:lnTo>
                    <a:pt x="71" y="71"/>
                  </a:lnTo>
                  <a:lnTo>
                    <a:pt x="73" y="69"/>
                  </a:lnTo>
                  <a:lnTo>
                    <a:pt x="76" y="65"/>
                  </a:lnTo>
                  <a:lnTo>
                    <a:pt x="78" y="63"/>
                  </a:lnTo>
                  <a:lnTo>
                    <a:pt x="83" y="60"/>
                  </a:lnTo>
                  <a:lnTo>
                    <a:pt x="88" y="58"/>
                  </a:lnTo>
                  <a:lnTo>
                    <a:pt x="91" y="57"/>
                  </a:lnTo>
                  <a:lnTo>
                    <a:pt x="94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9" y="52"/>
                  </a:lnTo>
                  <a:lnTo>
                    <a:pt x="100" y="49"/>
                  </a:lnTo>
                  <a:lnTo>
                    <a:pt x="101" y="47"/>
                  </a:lnTo>
                  <a:lnTo>
                    <a:pt x="102" y="46"/>
                  </a:lnTo>
                  <a:lnTo>
                    <a:pt x="106" y="44"/>
                  </a:lnTo>
                  <a:lnTo>
                    <a:pt x="115" y="42"/>
                  </a:lnTo>
                  <a:lnTo>
                    <a:pt x="122" y="38"/>
                  </a:lnTo>
                  <a:lnTo>
                    <a:pt x="124" y="35"/>
                  </a:lnTo>
                  <a:lnTo>
                    <a:pt x="128" y="31"/>
                  </a:lnTo>
                  <a:lnTo>
                    <a:pt x="134" y="28"/>
                  </a:lnTo>
                  <a:lnTo>
                    <a:pt x="140" y="26"/>
                  </a:lnTo>
                  <a:lnTo>
                    <a:pt x="144" y="25"/>
                  </a:lnTo>
                  <a:lnTo>
                    <a:pt x="147" y="22"/>
                  </a:lnTo>
                  <a:lnTo>
                    <a:pt x="149" y="21"/>
                  </a:lnTo>
                  <a:lnTo>
                    <a:pt x="150" y="20"/>
                  </a:lnTo>
                  <a:lnTo>
                    <a:pt x="150" y="19"/>
                  </a:lnTo>
                  <a:lnTo>
                    <a:pt x="151" y="16"/>
                  </a:lnTo>
                  <a:lnTo>
                    <a:pt x="161" y="15"/>
                  </a:lnTo>
                  <a:lnTo>
                    <a:pt x="171" y="13"/>
                  </a:lnTo>
                  <a:lnTo>
                    <a:pt x="178" y="11"/>
                  </a:lnTo>
                  <a:lnTo>
                    <a:pt x="186" y="8"/>
                  </a:lnTo>
                  <a:lnTo>
                    <a:pt x="187" y="6"/>
                  </a:lnTo>
                  <a:lnTo>
                    <a:pt x="189" y="5"/>
                  </a:lnTo>
                  <a:lnTo>
                    <a:pt x="195" y="2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5" y="0"/>
                  </a:lnTo>
                  <a:lnTo>
                    <a:pt x="222" y="6"/>
                  </a:lnTo>
                  <a:lnTo>
                    <a:pt x="231" y="10"/>
                  </a:lnTo>
                  <a:lnTo>
                    <a:pt x="240" y="11"/>
                  </a:lnTo>
                  <a:lnTo>
                    <a:pt x="248" y="13"/>
                  </a:lnTo>
                  <a:lnTo>
                    <a:pt x="255" y="13"/>
                  </a:lnTo>
                  <a:lnTo>
                    <a:pt x="262" y="13"/>
                  </a:lnTo>
                  <a:lnTo>
                    <a:pt x="269" y="19"/>
                  </a:lnTo>
                  <a:lnTo>
                    <a:pt x="275" y="24"/>
                  </a:lnTo>
                  <a:lnTo>
                    <a:pt x="277" y="25"/>
                  </a:lnTo>
                  <a:lnTo>
                    <a:pt x="279" y="26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5" y="27"/>
                  </a:lnTo>
                  <a:lnTo>
                    <a:pt x="286" y="28"/>
                  </a:lnTo>
                  <a:lnTo>
                    <a:pt x="292" y="31"/>
                  </a:lnTo>
                  <a:lnTo>
                    <a:pt x="297" y="33"/>
                  </a:lnTo>
                  <a:lnTo>
                    <a:pt x="301" y="36"/>
                  </a:lnTo>
                  <a:lnTo>
                    <a:pt x="301" y="37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3" y="38"/>
                  </a:lnTo>
                  <a:lnTo>
                    <a:pt x="303" y="39"/>
                  </a:lnTo>
                  <a:lnTo>
                    <a:pt x="304" y="39"/>
                  </a:lnTo>
                  <a:lnTo>
                    <a:pt x="304" y="41"/>
                  </a:lnTo>
                  <a:lnTo>
                    <a:pt x="304" y="42"/>
                  </a:lnTo>
                  <a:lnTo>
                    <a:pt x="306" y="42"/>
                  </a:lnTo>
                  <a:lnTo>
                    <a:pt x="307" y="43"/>
                  </a:lnTo>
                  <a:lnTo>
                    <a:pt x="308" y="44"/>
                  </a:lnTo>
                  <a:lnTo>
                    <a:pt x="308" y="46"/>
                  </a:lnTo>
                  <a:lnTo>
                    <a:pt x="309" y="47"/>
                  </a:lnTo>
                  <a:lnTo>
                    <a:pt x="310" y="47"/>
                  </a:lnTo>
                  <a:lnTo>
                    <a:pt x="310" y="48"/>
                  </a:lnTo>
                  <a:lnTo>
                    <a:pt x="312" y="49"/>
                  </a:lnTo>
                  <a:lnTo>
                    <a:pt x="313" y="49"/>
                  </a:lnTo>
                  <a:lnTo>
                    <a:pt x="314" y="50"/>
                  </a:lnTo>
                  <a:lnTo>
                    <a:pt x="314" y="52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5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8" y="59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18" y="63"/>
                  </a:lnTo>
                  <a:lnTo>
                    <a:pt x="318" y="64"/>
                  </a:lnTo>
                  <a:lnTo>
                    <a:pt x="318" y="66"/>
                  </a:lnTo>
                  <a:lnTo>
                    <a:pt x="317" y="69"/>
                  </a:lnTo>
                  <a:lnTo>
                    <a:pt x="317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4" y="74"/>
                  </a:lnTo>
                  <a:lnTo>
                    <a:pt x="314" y="75"/>
                  </a:lnTo>
                  <a:lnTo>
                    <a:pt x="313" y="75"/>
                  </a:lnTo>
                  <a:lnTo>
                    <a:pt x="313" y="76"/>
                  </a:lnTo>
                  <a:lnTo>
                    <a:pt x="312" y="77"/>
                  </a:lnTo>
                  <a:lnTo>
                    <a:pt x="310" y="79"/>
                  </a:lnTo>
                  <a:lnTo>
                    <a:pt x="309" y="80"/>
                  </a:lnTo>
                  <a:lnTo>
                    <a:pt x="309" y="81"/>
                  </a:lnTo>
                  <a:lnTo>
                    <a:pt x="306" y="86"/>
                  </a:lnTo>
                  <a:lnTo>
                    <a:pt x="304" y="87"/>
                  </a:lnTo>
                  <a:lnTo>
                    <a:pt x="304" y="88"/>
                  </a:lnTo>
                  <a:lnTo>
                    <a:pt x="303" y="88"/>
                  </a:lnTo>
                  <a:lnTo>
                    <a:pt x="303" y="90"/>
                  </a:lnTo>
                  <a:lnTo>
                    <a:pt x="303" y="91"/>
                  </a:lnTo>
                  <a:lnTo>
                    <a:pt x="302" y="91"/>
                  </a:lnTo>
                  <a:lnTo>
                    <a:pt x="301" y="92"/>
                  </a:lnTo>
                  <a:lnTo>
                    <a:pt x="301" y="93"/>
                  </a:lnTo>
                  <a:lnTo>
                    <a:pt x="299" y="95"/>
                  </a:lnTo>
                  <a:lnTo>
                    <a:pt x="298" y="96"/>
                  </a:lnTo>
                  <a:lnTo>
                    <a:pt x="298" y="97"/>
                  </a:lnTo>
                  <a:lnTo>
                    <a:pt x="298" y="98"/>
                  </a:lnTo>
                  <a:lnTo>
                    <a:pt x="297" y="101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7"/>
                  </a:lnTo>
                  <a:lnTo>
                    <a:pt x="296" y="109"/>
                  </a:lnTo>
                  <a:lnTo>
                    <a:pt x="295" y="110"/>
                  </a:lnTo>
                  <a:lnTo>
                    <a:pt x="293" y="112"/>
                  </a:lnTo>
                  <a:lnTo>
                    <a:pt x="293" y="114"/>
                  </a:lnTo>
                  <a:lnTo>
                    <a:pt x="293" y="117"/>
                  </a:lnTo>
                  <a:lnTo>
                    <a:pt x="293" y="118"/>
                  </a:lnTo>
                  <a:lnTo>
                    <a:pt x="293" y="119"/>
                  </a:lnTo>
                  <a:lnTo>
                    <a:pt x="293" y="120"/>
                  </a:lnTo>
                  <a:lnTo>
                    <a:pt x="293" y="121"/>
                  </a:lnTo>
                  <a:lnTo>
                    <a:pt x="293" y="123"/>
                  </a:lnTo>
                  <a:lnTo>
                    <a:pt x="293" y="124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1" y="126"/>
                  </a:lnTo>
                  <a:lnTo>
                    <a:pt x="291" y="128"/>
                  </a:lnTo>
                  <a:lnTo>
                    <a:pt x="290" y="129"/>
                  </a:lnTo>
                  <a:lnTo>
                    <a:pt x="290" y="130"/>
                  </a:lnTo>
                  <a:lnTo>
                    <a:pt x="288" y="130"/>
                  </a:lnTo>
                  <a:lnTo>
                    <a:pt x="287" y="131"/>
                  </a:lnTo>
                  <a:lnTo>
                    <a:pt x="287" y="134"/>
                  </a:lnTo>
                  <a:lnTo>
                    <a:pt x="287" y="135"/>
                  </a:lnTo>
                  <a:lnTo>
                    <a:pt x="286" y="135"/>
                  </a:lnTo>
                  <a:lnTo>
                    <a:pt x="286" y="136"/>
                  </a:lnTo>
                  <a:lnTo>
                    <a:pt x="286" y="137"/>
                  </a:lnTo>
                  <a:lnTo>
                    <a:pt x="285" y="137"/>
                  </a:lnTo>
                  <a:lnTo>
                    <a:pt x="285" y="139"/>
                  </a:lnTo>
                  <a:lnTo>
                    <a:pt x="285" y="141"/>
                  </a:lnTo>
                  <a:lnTo>
                    <a:pt x="284" y="141"/>
                  </a:lnTo>
                  <a:lnTo>
                    <a:pt x="282" y="144"/>
                  </a:lnTo>
                  <a:lnTo>
                    <a:pt x="281" y="146"/>
                  </a:lnTo>
                  <a:lnTo>
                    <a:pt x="279" y="148"/>
                  </a:lnTo>
                  <a:lnTo>
                    <a:pt x="279" y="150"/>
                  </a:lnTo>
                  <a:lnTo>
                    <a:pt x="277" y="150"/>
                  </a:lnTo>
                  <a:lnTo>
                    <a:pt x="277" y="151"/>
                  </a:lnTo>
                  <a:lnTo>
                    <a:pt x="277" y="153"/>
                  </a:lnTo>
                  <a:lnTo>
                    <a:pt x="276" y="153"/>
                  </a:lnTo>
                  <a:lnTo>
                    <a:pt x="276" y="155"/>
                  </a:lnTo>
                  <a:lnTo>
                    <a:pt x="275" y="155"/>
                  </a:lnTo>
                  <a:lnTo>
                    <a:pt x="275" y="156"/>
                  </a:lnTo>
                  <a:lnTo>
                    <a:pt x="274" y="157"/>
                  </a:lnTo>
                  <a:lnTo>
                    <a:pt x="274" y="158"/>
                  </a:lnTo>
                  <a:lnTo>
                    <a:pt x="273" y="161"/>
                  </a:lnTo>
                  <a:lnTo>
                    <a:pt x="273" y="162"/>
                  </a:lnTo>
                  <a:lnTo>
                    <a:pt x="271" y="163"/>
                  </a:lnTo>
                  <a:lnTo>
                    <a:pt x="270" y="164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70" y="168"/>
                  </a:lnTo>
                  <a:lnTo>
                    <a:pt x="270" y="169"/>
                  </a:lnTo>
                  <a:lnTo>
                    <a:pt x="270" y="170"/>
                  </a:lnTo>
                  <a:lnTo>
                    <a:pt x="269" y="172"/>
                  </a:lnTo>
                  <a:lnTo>
                    <a:pt x="265" y="178"/>
                  </a:lnTo>
                  <a:lnTo>
                    <a:pt x="262" y="183"/>
                  </a:lnTo>
                  <a:lnTo>
                    <a:pt x="259" y="185"/>
                  </a:lnTo>
                  <a:lnTo>
                    <a:pt x="257" y="188"/>
                  </a:lnTo>
                  <a:lnTo>
                    <a:pt x="255" y="191"/>
                  </a:lnTo>
                  <a:lnTo>
                    <a:pt x="254" y="194"/>
                  </a:lnTo>
                  <a:lnTo>
                    <a:pt x="253" y="195"/>
                  </a:lnTo>
                  <a:lnTo>
                    <a:pt x="252" y="197"/>
                  </a:lnTo>
                  <a:lnTo>
                    <a:pt x="251" y="201"/>
                  </a:lnTo>
                  <a:lnTo>
                    <a:pt x="248" y="203"/>
                  </a:lnTo>
                  <a:lnTo>
                    <a:pt x="246" y="203"/>
                  </a:lnTo>
                  <a:lnTo>
                    <a:pt x="243" y="205"/>
                  </a:lnTo>
                  <a:lnTo>
                    <a:pt x="243" y="206"/>
                  </a:lnTo>
                  <a:lnTo>
                    <a:pt x="242" y="206"/>
                  </a:lnTo>
                  <a:lnTo>
                    <a:pt x="242" y="208"/>
                  </a:lnTo>
                  <a:lnTo>
                    <a:pt x="241" y="210"/>
                  </a:lnTo>
                  <a:lnTo>
                    <a:pt x="240" y="212"/>
                  </a:lnTo>
                  <a:lnTo>
                    <a:pt x="240" y="213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8" y="217"/>
                  </a:lnTo>
                  <a:lnTo>
                    <a:pt x="238" y="218"/>
                  </a:lnTo>
                  <a:lnTo>
                    <a:pt x="240" y="218"/>
                  </a:lnTo>
                  <a:lnTo>
                    <a:pt x="241" y="219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7" y="219"/>
                  </a:lnTo>
                  <a:lnTo>
                    <a:pt x="249" y="219"/>
                  </a:lnTo>
                  <a:lnTo>
                    <a:pt x="251" y="219"/>
                  </a:lnTo>
                  <a:lnTo>
                    <a:pt x="253" y="219"/>
                  </a:lnTo>
                  <a:lnTo>
                    <a:pt x="254" y="221"/>
                  </a:lnTo>
                  <a:lnTo>
                    <a:pt x="255" y="222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59" y="224"/>
                  </a:lnTo>
                  <a:lnTo>
                    <a:pt x="260" y="226"/>
                  </a:lnTo>
                  <a:lnTo>
                    <a:pt x="265" y="227"/>
                  </a:lnTo>
                  <a:lnTo>
                    <a:pt x="269" y="228"/>
                  </a:lnTo>
                  <a:lnTo>
                    <a:pt x="271" y="229"/>
                  </a:lnTo>
                  <a:lnTo>
                    <a:pt x="271" y="232"/>
                  </a:lnTo>
                  <a:lnTo>
                    <a:pt x="269" y="237"/>
                  </a:lnTo>
                  <a:lnTo>
                    <a:pt x="265" y="239"/>
                  </a:lnTo>
                  <a:lnTo>
                    <a:pt x="262" y="240"/>
                  </a:lnTo>
                  <a:lnTo>
                    <a:pt x="258" y="243"/>
                  </a:lnTo>
                  <a:lnTo>
                    <a:pt x="253" y="244"/>
                  </a:lnTo>
                  <a:lnTo>
                    <a:pt x="247" y="245"/>
                  </a:lnTo>
                  <a:lnTo>
                    <a:pt x="240" y="246"/>
                  </a:lnTo>
                  <a:lnTo>
                    <a:pt x="232" y="248"/>
                  </a:lnTo>
                  <a:lnTo>
                    <a:pt x="224" y="252"/>
                  </a:lnTo>
                  <a:lnTo>
                    <a:pt x="214" y="257"/>
                  </a:lnTo>
                  <a:lnTo>
                    <a:pt x="211" y="257"/>
                  </a:lnTo>
                  <a:lnTo>
                    <a:pt x="208" y="259"/>
                  </a:lnTo>
                  <a:lnTo>
                    <a:pt x="205" y="260"/>
                  </a:lnTo>
                  <a:lnTo>
                    <a:pt x="204" y="261"/>
                  </a:lnTo>
                  <a:lnTo>
                    <a:pt x="203" y="265"/>
                  </a:lnTo>
                  <a:lnTo>
                    <a:pt x="202" y="268"/>
                  </a:lnTo>
                  <a:lnTo>
                    <a:pt x="199" y="268"/>
                  </a:lnTo>
                  <a:lnTo>
                    <a:pt x="195" y="270"/>
                  </a:lnTo>
                  <a:lnTo>
                    <a:pt x="192" y="270"/>
                  </a:lnTo>
                  <a:lnTo>
                    <a:pt x="189" y="270"/>
                  </a:lnTo>
                  <a:lnTo>
                    <a:pt x="189" y="268"/>
                  </a:lnTo>
                  <a:lnTo>
                    <a:pt x="189" y="267"/>
                  </a:lnTo>
                  <a:lnTo>
                    <a:pt x="188" y="266"/>
                  </a:lnTo>
                  <a:lnTo>
                    <a:pt x="187" y="266"/>
                  </a:lnTo>
                  <a:lnTo>
                    <a:pt x="184" y="265"/>
                  </a:lnTo>
                  <a:lnTo>
                    <a:pt x="181" y="262"/>
                  </a:lnTo>
                  <a:lnTo>
                    <a:pt x="180" y="260"/>
                  </a:lnTo>
                  <a:lnTo>
                    <a:pt x="178" y="257"/>
                  </a:lnTo>
                  <a:lnTo>
                    <a:pt x="173" y="256"/>
                  </a:lnTo>
                  <a:lnTo>
                    <a:pt x="169" y="255"/>
                  </a:lnTo>
                  <a:lnTo>
                    <a:pt x="165" y="252"/>
                  </a:lnTo>
                  <a:lnTo>
                    <a:pt x="161" y="250"/>
                  </a:lnTo>
                  <a:lnTo>
                    <a:pt x="156" y="249"/>
                  </a:lnTo>
                  <a:lnTo>
                    <a:pt x="147" y="249"/>
                  </a:lnTo>
                  <a:lnTo>
                    <a:pt x="137" y="249"/>
                  </a:lnTo>
                  <a:lnTo>
                    <a:pt x="129" y="250"/>
                  </a:lnTo>
                  <a:lnTo>
                    <a:pt x="124" y="249"/>
                  </a:lnTo>
                  <a:lnTo>
                    <a:pt x="118" y="248"/>
                  </a:lnTo>
                  <a:lnTo>
                    <a:pt x="116" y="248"/>
                  </a:lnTo>
                  <a:lnTo>
                    <a:pt x="113" y="248"/>
                  </a:lnTo>
                  <a:lnTo>
                    <a:pt x="110" y="246"/>
                  </a:lnTo>
                  <a:lnTo>
                    <a:pt x="106" y="245"/>
                  </a:lnTo>
                  <a:lnTo>
                    <a:pt x="89" y="245"/>
                  </a:lnTo>
                  <a:lnTo>
                    <a:pt x="73" y="245"/>
                  </a:lnTo>
                  <a:lnTo>
                    <a:pt x="71" y="244"/>
                  </a:lnTo>
                  <a:lnTo>
                    <a:pt x="68" y="243"/>
                  </a:lnTo>
                  <a:lnTo>
                    <a:pt x="57" y="239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8"/>
                  </a:lnTo>
                  <a:lnTo>
                    <a:pt x="34" y="224"/>
                  </a:lnTo>
                  <a:lnTo>
                    <a:pt x="30" y="222"/>
                  </a:lnTo>
                  <a:lnTo>
                    <a:pt x="24" y="221"/>
                  </a:lnTo>
                  <a:lnTo>
                    <a:pt x="18" y="219"/>
                  </a:lnTo>
                  <a:lnTo>
                    <a:pt x="12" y="217"/>
                  </a:lnTo>
                  <a:lnTo>
                    <a:pt x="6" y="213"/>
                  </a:lnTo>
                  <a:lnTo>
                    <a:pt x="5" y="208"/>
                  </a:lnTo>
                  <a:lnTo>
                    <a:pt x="3" y="202"/>
                  </a:lnTo>
                  <a:lnTo>
                    <a:pt x="2" y="199"/>
                  </a:lnTo>
                  <a:lnTo>
                    <a:pt x="1" y="195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3" y="184"/>
                  </a:lnTo>
                  <a:lnTo>
                    <a:pt x="5" y="183"/>
                  </a:lnTo>
                  <a:lnTo>
                    <a:pt x="9" y="181"/>
                  </a:lnTo>
                  <a:lnTo>
                    <a:pt x="13" y="18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4" name="Freeform 2174"/>
            <p:cNvSpPr>
              <a:spLocks/>
            </p:cNvSpPr>
            <p:nvPr/>
          </p:nvSpPr>
          <p:spPr bwMode="auto">
            <a:xfrm>
              <a:off x="2832" y="2754"/>
              <a:ext cx="106" cy="90"/>
            </a:xfrm>
            <a:custGeom>
              <a:avLst/>
              <a:gdLst>
                <a:gd name="T0" fmla="*/ 0 w 318"/>
                <a:gd name="T1" fmla="*/ 0 h 270"/>
                <a:gd name="T2" fmla="*/ 0 w 318"/>
                <a:gd name="T3" fmla="*/ 0 h 270"/>
                <a:gd name="T4" fmla="*/ 0 w 318"/>
                <a:gd name="T5" fmla="*/ 0 h 270"/>
                <a:gd name="T6" fmla="*/ 0 w 318"/>
                <a:gd name="T7" fmla="*/ 0 h 270"/>
                <a:gd name="T8" fmla="*/ 0 w 318"/>
                <a:gd name="T9" fmla="*/ 0 h 270"/>
                <a:gd name="T10" fmla="*/ 0 w 318"/>
                <a:gd name="T11" fmla="*/ 0 h 270"/>
                <a:gd name="T12" fmla="*/ 0 w 318"/>
                <a:gd name="T13" fmla="*/ 0 h 270"/>
                <a:gd name="T14" fmla="*/ 0 w 318"/>
                <a:gd name="T15" fmla="*/ 0 h 270"/>
                <a:gd name="T16" fmla="*/ 0 w 318"/>
                <a:gd name="T17" fmla="*/ 0 h 270"/>
                <a:gd name="T18" fmla="*/ 0 w 318"/>
                <a:gd name="T19" fmla="*/ 0 h 270"/>
                <a:gd name="T20" fmla="*/ 0 w 318"/>
                <a:gd name="T21" fmla="*/ 0 h 270"/>
                <a:gd name="T22" fmla="*/ 0 w 318"/>
                <a:gd name="T23" fmla="*/ 0 h 270"/>
                <a:gd name="T24" fmla="*/ 0 w 318"/>
                <a:gd name="T25" fmla="*/ 0 h 270"/>
                <a:gd name="T26" fmla="*/ 0 w 318"/>
                <a:gd name="T27" fmla="*/ 0 h 270"/>
                <a:gd name="T28" fmla="*/ 0 w 318"/>
                <a:gd name="T29" fmla="*/ 0 h 270"/>
                <a:gd name="T30" fmla="*/ 0 w 318"/>
                <a:gd name="T31" fmla="*/ 0 h 270"/>
                <a:gd name="T32" fmla="*/ 0 w 318"/>
                <a:gd name="T33" fmla="*/ 0 h 270"/>
                <a:gd name="T34" fmla="*/ 0 w 318"/>
                <a:gd name="T35" fmla="*/ 0 h 270"/>
                <a:gd name="T36" fmla="*/ 0 w 318"/>
                <a:gd name="T37" fmla="*/ 0 h 270"/>
                <a:gd name="T38" fmla="*/ 0 w 318"/>
                <a:gd name="T39" fmla="*/ 0 h 270"/>
                <a:gd name="T40" fmla="*/ 0 w 318"/>
                <a:gd name="T41" fmla="*/ 0 h 270"/>
                <a:gd name="T42" fmla="*/ 0 w 318"/>
                <a:gd name="T43" fmla="*/ 0 h 270"/>
                <a:gd name="T44" fmla="*/ 0 w 318"/>
                <a:gd name="T45" fmla="*/ 0 h 270"/>
                <a:gd name="T46" fmla="*/ 0 w 318"/>
                <a:gd name="T47" fmla="*/ 0 h 270"/>
                <a:gd name="T48" fmla="*/ 0 w 318"/>
                <a:gd name="T49" fmla="*/ 0 h 270"/>
                <a:gd name="T50" fmla="*/ 0 w 318"/>
                <a:gd name="T51" fmla="*/ 0 h 270"/>
                <a:gd name="T52" fmla="*/ 0 w 318"/>
                <a:gd name="T53" fmla="*/ 0 h 270"/>
                <a:gd name="T54" fmla="*/ 0 w 318"/>
                <a:gd name="T55" fmla="*/ 0 h 270"/>
                <a:gd name="T56" fmla="*/ 0 w 318"/>
                <a:gd name="T57" fmla="*/ 0 h 270"/>
                <a:gd name="T58" fmla="*/ 0 w 318"/>
                <a:gd name="T59" fmla="*/ 0 h 270"/>
                <a:gd name="T60" fmla="*/ 0 w 318"/>
                <a:gd name="T61" fmla="*/ 0 h 270"/>
                <a:gd name="T62" fmla="*/ 0 w 318"/>
                <a:gd name="T63" fmla="*/ 0 h 270"/>
                <a:gd name="T64" fmla="*/ 0 w 318"/>
                <a:gd name="T65" fmla="*/ 0 h 270"/>
                <a:gd name="T66" fmla="*/ 0 w 318"/>
                <a:gd name="T67" fmla="*/ 0 h 270"/>
                <a:gd name="T68" fmla="*/ 0 w 318"/>
                <a:gd name="T69" fmla="*/ 0 h 270"/>
                <a:gd name="T70" fmla="*/ 0 w 318"/>
                <a:gd name="T71" fmla="*/ 0 h 270"/>
                <a:gd name="T72" fmla="*/ 0 w 318"/>
                <a:gd name="T73" fmla="*/ 0 h 270"/>
                <a:gd name="T74" fmla="*/ 0 w 318"/>
                <a:gd name="T75" fmla="*/ 0 h 270"/>
                <a:gd name="T76" fmla="*/ 0 w 318"/>
                <a:gd name="T77" fmla="*/ 0 h 270"/>
                <a:gd name="T78" fmla="*/ 0 w 318"/>
                <a:gd name="T79" fmla="*/ 0 h 270"/>
                <a:gd name="T80" fmla="*/ 0 w 318"/>
                <a:gd name="T81" fmla="*/ 0 h 270"/>
                <a:gd name="T82" fmla="*/ 0 w 318"/>
                <a:gd name="T83" fmla="*/ 0 h 270"/>
                <a:gd name="T84" fmla="*/ 0 w 318"/>
                <a:gd name="T85" fmla="*/ 0 h 270"/>
                <a:gd name="T86" fmla="*/ 0 w 318"/>
                <a:gd name="T87" fmla="*/ 0 h 270"/>
                <a:gd name="T88" fmla="*/ 0 w 318"/>
                <a:gd name="T89" fmla="*/ 0 h 270"/>
                <a:gd name="T90" fmla="*/ 0 w 318"/>
                <a:gd name="T91" fmla="*/ 0 h 270"/>
                <a:gd name="T92" fmla="*/ 0 w 318"/>
                <a:gd name="T93" fmla="*/ 0 h 270"/>
                <a:gd name="T94" fmla="*/ 0 w 318"/>
                <a:gd name="T95" fmla="*/ 0 h 270"/>
                <a:gd name="T96" fmla="*/ 0 w 318"/>
                <a:gd name="T97" fmla="*/ 0 h 270"/>
                <a:gd name="T98" fmla="*/ 0 w 318"/>
                <a:gd name="T99" fmla="*/ 0 h 270"/>
                <a:gd name="T100" fmla="*/ 0 w 318"/>
                <a:gd name="T101" fmla="*/ 0 h 270"/>
                <a:gd name="T102" fmla="*/ 0 w 318"/>
                <a:gd name="T103" fmla="*/ 0 h 270"/>
                <a:gd name="T104" fmla="*/ 0 w 318"/>
                <a:gd name="T105" fmla="*/ 0 h 270"/>
                <a:gd name="T106" fmla="*/ 0 w 318"/>
                <a:gd name="T107" fmla="*/ 0 h 270"/>
                <a:gd name="T108" fmla="*/ 0 w 318"/>
                <a:gd name="T109" fmla="*/ 0 h 27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18"/>
                <a:gd name="T166" fmla="*/ 0 h 270"/>
                <a:gd name="T167" fmla="*/ 318 w 318"/>
                <a:gd name="T168" fmla="*/ 270 h 27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18" h="270">
                  <a:moveTo>
                    <a:pt x="13" y="181"/>
                  </a:moveTo>
                  <a:lnTo>
                    <a:pt x="16" y="183"/>
                  </a:lnTo>
                  <a:lnTo>
                    <a:pt x="18" y="185"/>
                  </a:lnTo>
                  <a:lnTo>
                    <a:pt x="19" y="185"/>
                  </a:lnTo>
                  <a:lnTo>
                    <a:pt x="20" y="186"/>
                  </a:lnTo>
                  <a:lnTo>
                    <a:pt x="22" y="186"/>
                  </a:lnTo>
                  <a:lnTo>
                    <a:pt x="22" y="188"/>
                  </a:lnTo>
                  <a:lnTo>
                    <a:pt x="23" y="188"/>
                  </a:lnTo>
                  <a:lnTo>
                    <a:pt x="23" y="189"/>
                  </a:lnTo>
                  <a:lnTo>
                    <a:pt x="23" y="190"/>
                  </a:lnTo>
                  <a:lnTo>
                    <a:pt x="24" y="190"/>
                  </a:lnTo>
                  <a:lnTo>
                    <a:pt x="25" y="190"/>
                  </a:lnTo>
                  <a:lnTo>
                    <a:pt x="27" y="191"/>
                  </a:lnTo>
                  <a:lnTo>
                    <a:pt x="28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4" y="191"/>
                  </a:lnTo>
                  <a:lnTo>
                    <a:pt x="36" y="190"/>
                  </a:lnTo>
                  <a:lnTo>
                    <a:pt x="36" y="189"/>
                  </a:lnTo>
                  <a:lnTo>
                    <a:pt x="38" y="189"/>
                  </a:lnTo>
                  <a:lnTo>
                    <a:pt x="39" y="188"/>
                  </a:lnTo>
                  <a:lnTo>
                    <a:pt x="39" y="186"/>
                  </a:lnTo>
                  <a:lnTo>
                    <a:pt x="39" y="185"/>
                  </a:lnTo>
                  <a:lnTo>
                    <a:pt x="39" y="184"/>
                  </a:lnTo>
                  <a:lnTo>
                    <a:pt x="39" y="183"/>
                  </a:lnTo>
                  <a:lnTo>
                    <a:pt x="42" y="181"/>
                  </a:lnTo>
                  <a:lnTo>
                    <a:pt x="46" y="181"/>
                  </a:lnTo>
                  <a:lnTo>
                    <a:pt x="50" y="183"/>
                  </a:lnTo>
                  <a:lnTo>
                    <a:pt x="55" y="184"/>
                  </a:lnTo>
                  <a:lnTo>
                    <a:pt x="60" y="184"/>
                  </a:lnTo>
                  <a:lnTo>
                    <a:pt x="65" y="183"/>
                  </a:lnTo>
                  <a:lnTo>
                    <a:pt x="68" y="183"/>
                  </a:lnTo>
                  <a:lnTo>
                    <a:pt x="72" y="184"/>
                  </a:lnTo>
                  <a:lnTo>
                    <a:pt x="76" y="186"/>
                  </a:lnTo>
                  <a:lnTo>
                    <a:pt x="78" y="188"/>
                  </a:lnTo>
                  <a:lnTo>
                    <a:pt x="80" y="189"/>
                  </a:lnTo>
                  <a:lnTo>
                    <a:pt x="82" y="189"/>
                  </a:lnTo>
                  <a:lnTo>
                    <a:pt x="83" y="186"/>
                  </a:lnTo>
                  <a:lnTo>
                    <a:pt x="84" y="180"/>
                  </a:lnTo>
                  <a:lnTo>
                    <a:pt x="85" y="173"/>
                  </a:lnTo>
                  <a:lnTo>
                    <a:pt x="83" y="166"/>
                  </a:lnTo>
                  <a:lnTo>
                    <a:pt x="80" y="158"/>
                  </a:lnTo>
                  <a:lnTo>
                    <a:pt x="83" y="146"/>
                  </a:lnTo>
                  <a:lnTo>
                    <a:pt x="88" y="132"/>
                  </a:lnTo>
                  <a:lnTo>
                    <a:pt x="88" y="126"/>
                  </a:lnTo>
                  <a:lnTo>
                    <a:pt x="88" y="120"/>
                  </a:lnTo>
                  <a:lnTo>
                    <a:pt x="85" y="112"/>
                  </a:lnTo>
                  <a:lnTo>
                    <a:pt x="84" y="104"/>
                  </a:lnTo>
                  <a:lnTo>
                    <a:pt x="80" y="99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4" y="87"/>
                  </a:lnTo>
                  <a:lnTo>
                    <a:pt x="72" y="80"/>
                  </a:lnTo>
                  <a:lnTo>
                    <a:pt x="71" y="71"/>
                  </a:lnTo>
                  <a:lnTo>
                    <a:pt x="73" y="69"/>
                  </a:lnTo>
                  <a:lnTo>
                    <a:pt x="76" y="65"/>
                  </a:lnTo>
                  <a:lnTo>
                    <a:pt x="78" y="63"/>
                  </a:lnTo>
                  <a:lnTo>
                    <a:pt x="83" y="60"/>
                  </a:lnTo>
                  <a:lnTo>
                    <a:pt x="88" y="58"/>
                  </a:lnTo>
                  <a:lnTo>
                    <a:pt x="91" y="57"/>
                  </a:lnTo>
                  <a:lnTo>
                    <a:pt x="94" y="55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9" y="52"/>
                  </a:lnTo>
                  <a:lnTo>
                    <a:pt x="100" y="49"/>
                  </a:lnTo>
                  <a:lnTo>
                    <a:pt x="101" y="47"/>
                  </a:lnTo>
                  <a:lnTo>
                    <a:pt x="102" y="46"/>
                  </a:lnTo>
                  <a:lnTo>
                    <a:pt x="106" y="44"/>
                  </a:lnTo>
                  <a:lnTo>
                    <a:pt x="115" y="42"/>
                  </a:lnTo>
                  <a:lnTo>
                    <a:pt x="122" y="38"/>
                  </a:lnTo>
                  <a:lnTo>
                    <a:pt x="124" y="35"/>
                  </a:lnTo>
                  <a:lnTo>
                    <a:pt x="128" y="31"/>
                  </a:lnTo>
                  <a:lnTo>
                    <a:pt x="134" y="28"/>
                  </a:lnTo>
                  <a:lnTo>
                    <a:pt x="140" y="26"/>
                  </a:lnTo>
                  <a:lnTo>
                    <a:pt x="144" y="25"/>
                  </a:lnTo>
                  <a:lnTo>
                    <a:pt x="147" y="22"/>
                  </a:lnTo>
                  <a:lnTo>
                    <a:pt x="149" y="21"/>
                  </a:lnTo>
                  <a:lnTo>
                    <a:pt x="150" y="20"/>
                  </a:lnTo>
                  <a:lnTo>
                    <a:pt x="150" y="19"/>
                  </a:lnTo>
                  <a:lnTo>
                    <a:pt x="151" y="16"/>
                  </a:lnTo>
                  <a:lnTo>
                    <a:pt x="161" y="15"/>
                  </a:lnTo>
                  <a:lnTo>
                    <a:pt x="171" y="13"/>
                  </a:lnTo>
                  <a:lnTo>
                    <a:pt x="178" y="11"/>
                  </a:lnTo>
                  <a:lnTo>
                    <a:pt x="186" y="8"/>
                  </a:lnTo>
                  <a:lnTo>
                    <a:pt x="187" y="6"/>
                  </a:lnTo>
                  <a:lnTo>
                    <a:pt x="189" y="5"/>
                  </a:lnTo>
                  <a:lnTo>
                    <a:pt x="195" y="2"/>
                  </a:lnTo>
                  <a:lnTo>
                    <a:pt x="202" y="0"/>
                  </a:lnTo>
                  <a:lnTo>
                    <a:pt x="209" y="0"/>
                  </a:lnTo>
                  <a:lnTo>
                    <a:pt x="215" y="0"/>
                  </a:lnTo>
                  <a:lnTo>
                    <a:pt x="222" y="6"/>
                  </a:lnTo>
                  <a:lnTo>
                    <a:pt x="231" y="10"/>
                  </a:lnTo>
                  <a:lnTo>
                    <a:pt x="240" y="11"/>
                  </a:lnTo>
                  <a:lnTo>
                    <a:pt x="248" y="13"/>
                  </a:lnTo>
                  <a:lnTo>
                    <a:pt x="255" y="13"/>
                  </a:lnTo>
                  <a:lnTo>
                    <a:pt x="262" y="13"/>
                  </a:lnTo>
                  <a:lnTo>
                    <a:pt x="269" y="19"/>
                  </a:lnTo>
                  <a:lnTo>
                    <a:pt x="275" y="24"/>
                  </a:lnTo>
                  <a:lnTo>
                    <a:pt x="277" y="25"/>
                  </a:lnTo>
                  <a:lnTo>
                    <a:pt x="279" y="26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5" y="27"/>
                  </a:lnTo>
                  <a:lnTo>
                    <a:pt x="286" y="28"/>
                  </a:lnTo>
                  <a:lnTo>
                    <a:pt x="292" y="31"/>
                  </a:lnTo>
                  <a:lnTo>
                    <a:pt x="297" y="33"/>
                  </a:lnTo>
                  <a:lnTo>
                    <a:pt x="301" y="36"/>
                  </a:lnTo>
                  <a:lnTo>
                    <a:pt x="301" y="37"/>
                  </a:lnTo>
                  <a:lnTo>
                    <a:pt x="302" y="37"/>
                  </a:lnTo>
                  <a:lnTo>
                    <a:pt x="302" y="38"/>
                  </a:lnTo>
                  <a:lnTo>
                    <a:pt x="303" y="38"/>
                  </a:lnTo>
                  <a:lnTo>
                    <a:pt x="303" y="39"/>
                  </a:lnTo>
                  <a:lnTo>
                    <a:pt x="304" y="39"/>
                  </a:lnTo>
                  <a:lnTo>
                    <a:pt x="304" y="41"/>
                  </a:lnTo>
                  <a:lnTo>
                    <a:pt x="304" y="42"/>
                  </a:lnTo>
                  <a:lnTo>
                    <a:pt x="306" y="42"/>
                  </a:lnTo>
                  <a:lnTo>
                    <a:pt x="307" y="43"/>
                  </a:lnTo>
                  <a:lnTo>
                    <a:pt x="308" y="44"/>
                  </a:lnTo>
                  <a:lnTo>
                    <a:pt x="308" y="46"/>
                  </a:lnTo>
                  <a:lnTo>
                    <a:pt x="309" y="47"/>
                  </a:lnTo>
                  <a:lnTo>
                    <a:pt x="310" y="47"/>
                  </a:lnTo>
                  <a:lnTo>
                    <a:pt x="310" y="48"/>
                  </a:lnTo>
                  <a:lnTo>
                    <a:pt x="312" y="49"/>
                  </a:lnTo>
                  <a:lnTo>
                    <a:pt x="313" y="49"/>
                  </a:lnTo>
                  <a:lnTo>
                    <a:pt x="314" y="50"/>
                  </a:lnTo>
                  <a:lnTo>
                    <a:pt x="314" y="52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5" y="57"/>
                  </a:lnTo>
                  <a:lnTo>
                    <a:pt x="317" y="57"/>
                  </a:lnTo>
                  <a:lnTo>
                    <a:pt x="317" y="58"/>
                  </a:lnTo>
                  <a:lnTo>
                    <a:pt x="318" y="59"/>
                  </a:lnTo>
                  <a:lnTo>
                    <a:pt x="318" y="60"/>
                  </a:lnTo>
                  <a:lnTo>
                    <a:pt x="318" y="62"/>
                  </a:lnTo>
                  <a:lnTo>
                    <a:pt x="318" y="63"/>
                  </a:lnTo>
                  <a:lnTo>
                    <a:pt x="318" y="64"/>
                  </a:lnTo>
                  <a:lnTo>
                    <a:pt x="318" y="66"/>
                  </a:lnTo>
                  <a:lnTo>
                    <a:pt x="317" y="69"/>
                  </a:lnTo>
                  <a:lnTo>
                    <a:pt x="317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4" y="73"/>
                  </a:lnTo>
                  <a:lnTo>
                    <a:pt x="314" y="74"/>
                  </a:lnTo>
                  <a:lnTo>
                    <a:pt x="314" y="75"/>
                  </a:lnTo>
                  <a:lnTo>
                    <a:pt x="313" y="75"/>
                  </a:lnTo>
                  <a:lnTo>
                    <a:pt x="313" y="76"/>
                  </a:lnTo>
                  <a:lnTo>
                    <a:pt x="312" y="77"/>
                  </a:lnTo>
                  <a:lnTo>
                    <a:pt x="310" y="79"/>
                  </a:lnTo>
                  <a:lnTo>
                    <a:pt x="309" y="80"/>
                  </a:lnTo>
                  <a:lnTo>
                    <a:pt x="309" y="81"/>
                  </a:lnTo>
                  <a:lnTo>
                    <a:pt x="306" y="86"/>
                  </a:lnTo>
                  <a:lnTo>
                    <a:pt x="304" y="87"/>
                  </a:lnTo>
                  <a:lnTo>
                    <a:pt x="304" y="88"/>
                  </a:lnTo>
                  <a:lnTo>
                    <a:pt x="303" y="88"/>
                  </a:lnTo>
                  <a:lnTo>
                    <a:pt x="303" y="90"/>
                  </a:lnTo>
                  <a:lnTo>
                    <a:pt x="303" y="91"/>
                  </a:lnTo>
                  <a:lnTo>
                    <a:pt x="302" y="91"/>
                  </a:lnTo>
                  <a:lnTo>
                    <a:pt x="301" y="92"/>
                  </a:lnTo>
                  <a:lnTo>
                    <a:pt x="301" y="93"/>
                  </a:lnTo>
                  <a:lnTo>
                    <a:pt x="299" y="95"/>
                  </a:lnTo>
                  <a:lnTo>
                    <a:pt x="298" y="96"/>
                  </a:lnTo>
                  <a:lnTo>
                    <a:pt x="298" y="97"/>
                  </a:lnTo>
                  <a:lnTo>
                    <a:pt x="298" y="98"/>
                  </a:lnTo>
                  <a:lnTo>
                    <a:pt x="297" y="101"/>
                  </a:lnTo>
                  <a:lnTo>
                    <a:pt x="296" y="103"/>
                  </a:lnTo>
                  <a:lnTo>
                    <a:pt x="296" y="104"/>
                  </a:lnTo>
                  <a:lnTo>
                    <a:pt x="296" y="107"/>
                  </a:lnTo>
                  <a:lnTo>
                    <a:pt x="296" y="109"/>
                  </a:lnTo>
                  <a:lnTo>
                    <a:pt x="295" y="110"/>
                  </a:lnTo>
                  <a:lnTo>
                    <a:pt x="293" y="112"/>
                  </a:lnTo>
                  <a:lnTo>
                    <a:pt x="293" y="114"/>
                  </a:lnTo>
                  <a:lnTo>
                    <a:pt x="293" y="117"/>
                  </a:lnTo>
                  <a:lnTo>
                    <a:pt x="293" y="118"/>
                  </a:lnTo>
                  <a:lnTo>
                    <a:pt x="293" y="119"/>
                  </a:lnTo>
                  <a:lnTo>
                    <a:pt x="293" y="120"/>
                  </a:lnTo>
                  <a:lnTo>
                    <a:pt x="293" y="121"/>
                  </a:lnTo>
                  <a:lnTo>
                    <a:pt x="293" y="123"/>
                  </a:lnTo>
                  <a:lnTo>
                    <a:pt x="293" y="124"/>
                  </a:lnTo>
                  <a:lnTo>
                    <a:pt x="292" y="124"/>
                  </a:lnTo>
                  <a:lnTo>
                    <a:pt x="292" y="125"/>
                  </a:lnTo>
                  <a:lnTo>
                    <a:pt x="292" y="126"/>
                  </a:lnTo>
                  <a:lnTo>
                    <a:pt x="291" y="126"/>
                  </a:lnTo>
                  <a:lnTo>
                    <a:pt x="291" y="128"/>
                  </a:lnTo>
                  <a:lnTo>
                    <a:pt x="290" y="129"/>
                  </a:lnTo>
                  <a:lnTo>
                    <a:pt x="290" y="130"/>
                  </a:lnTo>
                  <a:lnTo>
                    <a:pt x="288" y="130"/>
                  </a:lnTo>
                  <a:lnTo>
                    <a:pt x="287" y="131"/>
                  </a:lnTo>
                  <a:lnTo>
                    <a:pt x="287" y="134"/>
                  </a:lnTo>
                  <a:lnTo>
                    <a:pt x="287" y="135"/>
                  </a:lnTo>
                  <a:lnTo>
                    <a:pt x="286" y="135"/>
                  </a:lnTo>
                  <a:lnTo>
                    <a:pt x="286" y="136"/>
                  </a:lnTo>
                  <a:lnTo>
                    <a:pt x="286" y="137"/>
                  </a:lnTo>
                  <a:lnTo>
                    <a:pt x="285" y="137"/>
                  </a:lnTo>
                  <a:lnTo>
                    <a:pt x="285" y="139"/>
                  </a:lnTo>
                  <a:lnTo>
                    <a:pt x="285" y="141"/>
                  </a:lnTo>
                  <a:lnTo>
                    <a:pt x="284" y="141"/>
                  </a:lnTo>
                  <a:lnTo>
                    <a:pt x="282" y="144"/>
                  </a:lnTo>
                  <a:lnTo>
                    <a:pt x="281" y="146"/>
                  </a:lnTo>
                  <a:lnTo>
                    <a:pt x="279" y="148"/>
                  </a:lnTo>
                  <a:lnTo>
                    <a:pt x="279" y="150"/>
                  </a:lnTo>
                  <a:lnTo>
                    <a:pt x="277" y="150"/>
                  </a:lnTo>
                  <a:lnTo>
                    <a:pt x="277" y="151"/>
                  </a:lnTo>
                  <a:lnTo>
                    <a:pt x="277" y="153"/>
                  </a:lnTo>
                  <a:lnTo>
                    <a:pt x="276" y="153"/>
                  </a:lnTo>
                  <a:lnTo>
                    <a:pt x="276" y="155"/>
                  </a:lnTo>
                  <a:lnTo>
                    <a:pt x="275" y="155"/>
                  </a:lnTo>
                  <a:lnTo>
                    <a:pt x="275" y="156"/>
                  </a:lnTo>
                  <a:lnTo>
                    <a:pt x="274" y="157"/>
                  </a:lnTo>
                  <a:lnTo>
                    <a:pt x="274" y="158"/>
                  </a:lnTo>
                  <a:lnTo>
                    <a:pt x="273" y="161"/>
                  </a:lnTo>
                  <a:lnTo>
                    <a:pt x="273" y="162"/>
                  </a:lnTo>
                  <a:lnTo>
                    <a:pt x="271" y="163"/>
                  </a:lnTo>
                  <a:lnTo>
                    <a:pt x="270" y="164"/>
                  </a:lnTo>
                  <a:lnTo>
                    <a:pt x="270" y="166"/>
                  </a:lnTo>
                  <a:lnTo>
                    <a:pt x="270" y="167"/>
                  </a:lnTo>
                  <a:lnTo>
                    <a:pt x="270" y="168"/>
                  </a:lnTo>
                  <a:lnTo>
                    <a:pt x="270" y="169"/>
                  </a:lnTo>
                  <a:lnTo>
                    <a:pt x="270" y="170"/>
                  </a:lnTo>
                  <a:lnTo>
                    <a:pt x="269" y="172"/>
                  </a:lnTo>
                  <a:lnTo>
                    <a:pt x="265" y="178"/>
                  </a:lnTo>
                  <a:lnTo>
                    <a:pt x="262" y="183"/>
                  </a:lnTo>
                  <a:lnTo>
                    <a:pt x="259" y="185"/>
                  </a:lnTo>
                  <a:lnTo>
                    <a:pt x="257" y="188"/>
                  </a:lnTo>
                  <a:lnTo>
                    <a:pt x="255" y="191"/>
                  </a:lnTo>
                  <a:lnTo>
                    <a:pt x="254" y="194"/>
                  </a:lnTo>
                  <a:lnTo>
                    <a:pt x="253" y="195"/>
                  </a:lnTo>
                  <a:lnTo>
                    <a:pt x="252" y="197"/>
                  </a:lnTo>
                  <a:lnTo>
                    <a:pt x="251" y="201"/>
                  </a:lnTo>
                  <a:lnTo>
                    <a:pt x="248" y="203"/>
                  </a:lnTo>
                  <a:lnTo>
                    <a:pt x="246" y="203"/>
                  </a:lnTo>
                  <a:lnTo>
                    <a:pt x="243" y="205"/>
                  </a:lnTo>
                  <a:lnTo>
                    <a:pt x="243" y="206"/>
                  </a:lnTo>
                  <a:lnTo>
                    <a:pt x="242" y="206"/>
                  </a:lnTo>
                  <a:lnTo>
                    <a:pt x="242" y="208"/>
                  </a:lnTo>
                  <a:lnTo>
                    <a:pt x="241" y="210"/>
                  </a:lnTo>
                  <a:lnTo>
                    <a:pt x="240" y="212"/>
                  </a:lnTo>
                  <a:lnTo>
                    <a:pt x="240" y="213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8" y="217"/>
                  </a:lnTo>
                  <a:lnTo>
                    <a:pt x="238" y="218"/>
                  </a:lnTo>
                  <a:lnTo>
                    <a:pt x="240" y="218"/>
                  </a:lnTo>
                  <a:lnTo>
                    <a:pt x="241" y="219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7" y="219"/>
                  </a:lnTo>
                  <a:lnTo>
                    <a:pt x="249" y="219"/>
                  </a:lnTo>
                  <a:lnTo>
                    <a:pt x="251" y="219"/>
                  </a:lnTo>
                  <a:lnTo>
                    <a:pt x="253" y="219"/>
                  </a:lnTo>
                  <a:lnTo>
                    <a:pt x="254" y="221"/>
                  </a:lnTo>
                  <a:lnTo>
                    <a:pt x="255" y="222"/>
                  </a:lnTo>
                  <a:lnTo>
                    <a:pt x="257" y="222"/>
                  </a:lnTo>
                  <a:lnTo>
                    <a:pt x="258" y="223"/>
                  </a:lnTo>
                  <a:lnTo>
                    <a:pt x="259" y="224"/>
                  </a:lnTo>
                  <a:lnTo>
                    <a:pt x="260" y="226"/>
                  </a:lnTo>
                  <a:lnTo>
                    <a:pt x="265" y="227"/>
                  </a:lnTo>
                  <a:lnTo>
                    <a:pt x="269" y="228"/>
                  </a:lnTo>
                  <a:lnTo>
                    <a:pt x="271" y="229"/>
                  </a:lnTo>
                  <a:lnTo>
                    <a:pt x="271" y="232"/>
                  </a:lnTo>
                  <a:lnTo>
                    <a:pt x="269" y="237"/>
                  </a:lnTo>
                  <a:lnTo>
                    <a:pt x="265" y="239"/>
                  </a:lnTo>
                  <a:lnTo>
                    <a:pt x="262" y="240"/>
                  </a:lnTo>
                  <a:lnTo>
                    <a:pt x="258" y="243"/>
                  </a:lnTo>
                  <a:lnTo>
                    <a:pt x="253" y="244"/>
                  </a:lnTo>
                  <a:lnTo>
                    <a:pt x="247" y="245"/>
                  </a:lnTo>
                  <a:lnTo>
                    <a:pt x="240" y="246"/>
                  </a:lnTo>
                  <a:lnTo>
                    <a:pt x="232" y="248"/>
                  </a:lnTo>
                  <a:lnTo>
                    <a:pt x="224" y="252"/>
                  </a:lnTo>
                  <a:lnTo>
                    <a:pt x="214" y="257"/>
                  </a:lnTo>
                  <a:lnTo>
                    <a:pt x="211" y="257"/>
                  </a:lnTo>
                  <a:lnTo>
                    <a:pt x="208" y="259"/>
                  </a:lnTo>
                  <a:lnTo>
                    <a:pt x="205" y="260"/>
                  </a:lnTo>
                  <a:lnTo>
                    <a:pt x="204" y="261"/>
                  </a:lnTo>
                  <a:lnTo>
                    <a:pt x="203" y="265"/>
                  </a:lnTo>
                  <a:lnTo>
                    <a:pt x="202" y="268"/>
                  </a:lnTo>
                  <a:lnTo>
                    <a:pt x="199" y="268"/>
                  </a:lnTo>
                  <a:lnTo>
                    <a:pt x="195" y="270"/>
                  </a:lnTo>
                  <a:lnTo>
                    <a:pt x="192" y="270"/>
                  </a:lnTo>
                  <a:lnTo>
                    <a:pt x="189" y="270"/>
                  </a:lnTo>
                  <a:lnTo>
                    <a:pt x="189" y="268"/>
                  </a:lnTo>
                  <a:lnTo>
                    <a:pt x="189" y="267"/>
                  </a:lnTo>
                  <a:lnTo>
                    <a:pt x="188" y="266"/>
                  </a:lnTo>
                  <a:lnTo>
                    <a:pt x="187" y="266"/>
                  </a:lnTo>
                  <a:lnTo>
                    <a:pt x="184" y="265"/>
                  </a:lnTo>
                  <a:lnTo>
                    <a:pt x="181" y="262"/>
                  </a:lnTo>
                  <a:lnTo>
                    <a:pt x="180" y="260"/>
                  </a:lnTo>
                  <a:lnTo>
                    <a:pt x="178" y="257"/>
                  </a:lnTo>
                  <a:lnTo>
                    <a:pt x="173" y="256"/>
                  </a:lnTo>
                  <a:lnTo>
                    <a:pt x="169" y="255"/>
                  </a:lnTo>
                  <a:lnTo>
                    <a:pt x="165" y="252"/>
                  </a:lnTo>
                  <a:lnTo>
                    <a:pt x="161" y="250"/>
                  </a:lnTo>
                  <a:lnTo>
                    <a:pt x="156" y="249"/>
                  </a:lnTo>
                  <a:lnTo>
                    <a:pt x="147" y="249"/>
                  </a:lnTo>
                  <a:lnTo>
                    <a:pt x="137" y="249"/>
                  </a:lnTo>
                  <a:lnTo>
                    <a:pt x="129" y="250"/>
                  </a:lnTo>
                  <a:lnTo>
                    <a:pt x="124" y="249"/>
                  </a:lnTo>
                  <a:lnTo>
                    <a:pt x="118" y="248"/>
                  </a:lnTo>
                  <a:lnTo>
                    <a:pt x="116" y="248"/>
                  </a:lnTo>
                  <a:lnTo>
                    <a:pt x="113" y="248"/>
                  </a:lnTo>
                  <a:lnTo>
                    <a:pt x="110" y="246"/>
                  </a:lnTo>
                  <a:lnTo>
                    <a:pt x="106" y="245"/>
                  </a:lnTo>
                  <a:lnTo>
                    <a:pt x="89" y="245"/>
                  </a:lnTo>
                  <a:lnTo>
                    <a:pt x="73" y="245"/>
                  </a:lnTo>
                  <a:lnTo>
                    <a:pt x="71" y="244"/>
                  </a:lnTo>
                  <a:lnTo>
                    <a:pt x="68" y="243"/>
                  </a:lnTo>
                  <a:lnTo>
                    <a:pt x="57" y="239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8"/>
                  </a:lnTo>
                  <a:lnTo>
                    <a:pt x="34" y="224"/>
                  </a:lnTo>
                  <a:lnTo>
                    <a:pt x="30" y="222"/>
                  </a:lnTo>
                  <a:lnTo>
                    <a:pt x="24" y="221"/>
                  </a:lnTo>
                  <a:lnTo>
                    <a:pt x="18" y="219"/>
                  </a:lnTo>
                  <a:lnTo>
                    <a:pt x="12" y="217"/>
                  </a:lnTo>
                  <a:lnTo>
                    <a:pt x="6" y="213"/>
                  </a:lnTo>
                  <a:lnTo>
                    <a:pt x="5" y="208"/>
                  </a:lnTo>
                  <a:lnTo>
                    <a:pt x="3" y="202"/>
                  </a:lnTo>
                  <a:lnTo>
                    <a:pt x="2" y="199"/>
                  </a:lnTo>
                  <a:lnTo>
                    <a:pt x="1" y="195"/>
                  </a:lnTo>
                  <a:lnTo>
                    <a:pt x="0" y="192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3" y="184"/>
                  </a:lnTo>
                  <a:lnTo>
                    <a:pt x="5" y="183"/>
                  </a:lnTo>
                  <a:lnTo>
                    <a:pt x="9" y="181"/>
                  </a:lnTo>
                  <a:lnTo>
                    <a:pt x="13" y="18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5" name="Freeform 2175"/>
            <p:cNvSpPr>
              <a:spLocks/>
            </p:cNvSpPr>
            <p:nvPr/>
          </p:nvSpPr>
          <p:spPr bwMode="auto">
            <a:xfrm>
              <a:off x="2936" y="2738"/>
              <a:ext cx="288" cy="121"/>
            </a:xfrm>
            <a:custGeom>
              <a:avLst/>
              <a:gdLst>
                <a:gd name="T0" fmla="*/ 0 w 863"/>
                <a:gd name="T1" fmla="*/ 0 h 362"/>
                <a:gd name="T2" fmla="*/ 0 w 863"/>
                <a:gd name="T3" fmla="*/ 0 h 362"/>
                <a:gd name="T4" fmla="*/ 0 w 863"/>
                <a:gd name="T5" fmla="*/ 0 h 362"/>
                <a:gd name="T6" fmla="*/ 0 w 863"/>
                <a:gd name="T7" fmla="*/ 0 h 362"/>
                <a:gd name="T8" fmla="*/ 0 w 863"/>
                <a:gd name="T9" fmla="*/ 0 h 362"/>
                <a:gd name="T10" fmla="*/ 0 w 863"/>
                <a:gd name="T11" fmla="*/ 0 h 362"/>
                <a:gd name="T12" fmla="*/ 0 w 863"/>
                <a:gd name="T13" fmla="*/ 0 h 362"/>
                <a:gd name="T14" fmla="*/ 0 w 863"/>
                <a:gd name="T15" fmla="*/ 0 h 362"/>
                <a:gd name="T16" fmla="*/ 0 w 863"/>
                <a:gd name="T17" fmla="*/ 0 h 362"/>
                <a:gd name="T18" fmla="*/ 0 w 863"/>
                <a:gd name="T19" fmla="*/ 0 h 362"/>
                <a:gd name="T20" fmla="*/ 0 w 863"/>
                <a:gd name="T21" fmla="*/ 0 h 362"/>
                <a:gd name="T22" fmla="*/ 0 w 863"/>
                <a:gd name="T23" fmla="*/ 0 h 362"/>
                <a:gd name="T24" fmla="*/ 0 w 863"/>
                <a:gd name="T25" fmla="*/ 0 h 362"/>
                <a:gd name="T26" fmla="*/ 0 w 863"/>
                <a:gd name="T27" fmla="*/ 0 h 362"/>
                <a:gd name="T28" fmla="*/ 0 w 863"/>
                <a:gd name="T29" fmla="*/ 0 h 362"/>
                <a:gd name="T30" fmla="*/ 0 w 863"/>
                <a:gd name="T31" fmla="*/ 0 h 362"/>
                <a:gd name="T32" fmla="*/ 0 w 863"/>
                <a:gd name="T33" fmla="*/ 0 h 362"/>
                <a:gd name="T34" fmla="*/ 0 w 863"/>
                <a:gd name="T35" fmla="*/ 0 h 362"/>
                <a:gd name="T36" fmla="*/ 0 w 863"/>
                <a:gd name="T37" fmla="*/ 0 h 362"/>
                <a:gd name="T38" fmla="*/ 0 w 863"/>
                <a:gd name="T39" fmla="*/ 0 h 362"/>
                <a:gd name="T40" fmla="*/ 0 w 863"/>
                <a:gd name="T41" fmla="*/ 0 h 362"/>
                <a:gd name="T42" fmla="*/ 0 w 863"/>
                <a:gd name="T43" fmla="*/ 0 h 362"/>
                <a:gd name="T44" fmla="*/ 0 w 863"/>
                <a:gd name="T45" fmla="*/ 0 h 362"/>
                <a:gd name="T46" fmla="*/ 0 w 863"/>
                <a:gd name="T47" fmla="*/ 0 h 362"/>
                <a:gd name="T48" fmla="*/ 0 w 863"/>
                <a:gd name="T49" fmla="*/ 0 h 362"/>
                <a:gd name="T50" fmla="*/ 0 w 863"/>
                <a:gd name="T51" fmla="*/ 0 h 362"/>
                <a:gd name="T52" fmla="*/ 0 w 863"/>
                <a:gd name="T53" fmla="*/ 0 h 362"/>
                <a:gd name="T54" fmla="*/ 0 w 863"/>
                <a:gd name="T55" fmla="*/ 0 h 362"/>
                <a:gd name="T56" fmla="*/ 0 w 863"/>
                <a:gd name="T57" fmla="*/ 0 h 362"/>
                <a:gd name="T58" fmla="*/ 0 w 863"/>
                <a:gd name="T59" fmla="*/ 0 h 362"/>
                <a:gd name="T60" fmla="*/ 0 w 863"/>
                <a:gd name="T61" fmla="*/ 0 h 362"/>
                <a:gd name="T62" fmla="*/ 0 w 863"/>
                <a:gd name="T63" fmla="*/ 0 h 362"/>
                <a:gd name="T64" fmla="*/ 0 w 863"/>
                <a:gd name="T65" fmla="*/ 0 h 362"/>
                <a:gd name="T66" fmla="*/ 0 w 863"/>
                <a:gd name="T67" fmla="*/ 0 h 362"/>
                <a:gd name="T68" fmla="*/ 0 w 863"/>
                <a:gd name="T69" fmla="*/ 0 h 362"/>
                <a:gd name="T70" fmla="*/ 0 w 863"/>
                <a:gd name="T71" fmla="*/ 0 h 362"/>
                <a:gd name="T72" fmla="*/ 0 w 863"/>
                <a:gd name="T73" fmla="*/ 0 h 362"/>
                <a:gd name="T74" fmla="*/ 0 w 863"/>
                <a:gd name="T75" fmla="*/ 0 h 362"/>
                <a:gd name="T76" fmla="*/ 0 w 863"/>
                <a:gd name="T77" fmla="*/ 0 h 362"/>
                <a:gd name="T78" fmla="*/ 0 w 863"/>
                <a:gd name="T79" fmla="*/ 0 h 362"/>
                <a:gd name="T80" fmla="*/ 0 w 863"/>
                <a:gd name="T81" fmla="*/ 0 h 362"/>
                <a:gd name="T82" fmla="*/ 0 w 863"/>
                <a:gd name="T83" fmla="*/ 0 h 362"/>
                <a:gd name="T84" fmla="*/ 0 w 863"/>
                <a:gd name="T85" fmla="*/ 0 h 362"/>
                <a:gd name="T86" fmla="*/ 0 w 863"/>
                <a:gd name="T87" fmla="*/ 0 h 362"/>
                <a:gd name="T88" fmla="*/ 0 w 863"/>
                <a:gd name="T89" fmla="*/ 0 h 362"/>
                <a:gd name="T90" fmla="*/ 0 w 863"/>
                <a:gd name="T91" fmla="*/ 0 h 362"/>
                <a:gd name="T92" fmla="*/ 0 w 863"/>
                <a:gd name="T93" fmla="*/ 0 h 362"/>
                <a:gd name="T94" fmla="*/ 0 w 863"/>
                <a:gd name="T95" fmla="*/ 0 h 362"/>
                <a:gd name="T96" fmla="*/ 0 w 863"/>
                <a:gd name="T97" fmla="*/ 0 h 362"/>
                <a:gd name="T98" fmla="*/ 0 w 863"/>
                <a:gd name="T99" fmla="*/ 0 h 362"/>
                <a:gd name="T100" fmla="*/ 0 w 863"/>
                <a:gd name="T101" fmla="*/ 0 h 362"/>
                <a:gd name="T102" fmla="*/ 0 w 863"/>
                <a:gd name="T103" fmla="*/ 0 h 362"/>
                <a:gd name="T104" fmla="*/ 0 w 863"/>
                <a:gd name="T105" fmla="*/ 0 h 362"/>
                <a:gd name="T106" fmla="*/ 0 w 863"/>
                <a:gd name="T107" fmla="*/ 0 h 362"/>
                <a:gd name="T108" fmla="*/ 0 w 863"/>
                <a:gd name="T109" fmla="*/ 0 h 362"/>
                <a:gd name="T110" fmla="*/ 0 w 863"/>
                <a:gd name="T111" fmla="*/ 0 h 362"/>
                <a:gd name="T112" fmla="*/ 0 w 863"/>
                <a:gd name="T113" fmla="*/ 0 h 362"/>
                <a:gd name="T114" fmla="*/ 0 w 863"/>
                <a:gd name="T115" fmla="*/ 0 h 362"/>
                <a:gd name="T116" fmla="*/ 0 w 863"/>
                <a:gd name="T117" fmla="*/ 0 h 362"/>
                <a:gd name="T118" fmla="*/ 0 w 863"/>
                <a:gd name="T119" fmla="*/ 0 h 362"/>
                <a:gd name="T120" fmla="*/ 0 w 863"/>
                <a:gd name="T121" fmla="*/ 0 h 362"/>
                <a:gd name="T122" fmla="*/ 0 w 863"/>
                <a:gd name="T123" fmla="*/ 0 h 3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3"/>
                <a:gd name="T187" fmla="*/ 0 h 362"/>
                <a:gd name="T188" fmla="*/ 863 w 863"/>
                <a:gd name="T189" fmla="*/ 362 h 3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3" h="362">
                  <a:moveTo>
                    <a:pt x="15" y="265"/>
                  </a:moveTo>
                  <a:lnTo>
                    <a:pt x="14" y="268"/>
                  </a:lnTo>
                  <a:lnTo>
                    <a:pt x="14" y="270"/>
                  </a:lnTo>
                  <a:lnTo>
                    <a:pt x="14" y="273"/>
                  </a:lnTo>
                  <a:lnTo>
                    <a:pt x="14" y="274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4"/>
                  </a:lnTo>
                  <a:lnTo>
                    <a:pt x="9" y="275"/>
                  </a:lnTo>
                  <a:lnTo>
                    <a:pt x="8" y="275"/>
                  </a:lnTo>
                  <a:lnTo>
                    <a:pt x="6" y="275"/>
                  </a:lnTo>
                  <a:lnTo>
                    <a:pt x="5" y="276"/>
                  </a:lnTo>
                  <a:lnTo>
                    <a:pt x="5" y="277"/>
                  </a:lnTo>
                  <a:lnTo>
                    <a:pt x="5" y="279"/>
                  </a:lnTo>
                  <a:lnTo>
                    <a:pt x="4" y="281"/>
                  </a:lnTo>
                  <a:lnTo>
                    <a:pt x="4" y="284"/>
                  </a:lnTo>
                  <a:lnTo>
                    <a:pt x="4" y="285"/>
                  </a:lnTo>
                  <a:lnTo>
                    <a:pt x="4" y="286"/>
                  </a:lnTo>
                  <a:lnTo>
                    <a:pt x="4" y="287"/>
                  </a:lnTo>
                  <a:lnTo>
                    <a:pt x="3" y="288"/>
                  </a:lnTo>
                  <a:lnTo>
                    <a:pt x="3" y="290"/>
                  </a:lnTo>
                  <a:lnTo>
                    <a:pt x="1" y="290"/>
                  </a:lnTo>
                  <a:lnTo>
                    <a:pt x="1" y="291"/>
                  </a:lnTo>
                  <a:lnTo>
                    <a:pt x="0" y="293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5" y="301"/>
                  </a:lnTo>
                  <a:lnTo>
                    <a:pt x="6" y="302"/>
                  </a:lnTo>
                  <a:lnTo>
                    <a:pt x="6" y="303"/>
                  </a:lnTo>
                  <a:lnTo>
                    <a:pt x="6" y="304"/>
                  </a:lnTo>
                  <a:lnTo>
                    <a:pt x="6" y="306"/>
                  </a:lnTo>
                  <a:lnTo>
                    <a:pt x="6" y="307"/>
                  </a:lnTo>
                  <a:lnTo>
                    <a:pt x="6" y="308"/>
                  </a:lnTo>
                  <a:lnTo>
                    <a:pt x="6" y="309"/>
                  </a:lnTo>
                  <a:lnTo>
                    <a:pt x="5" y="310"/>
                  </a:lnTo>
                  <a:lnTo>
                    <a:pt x="5" y="312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4" y="319"/>
                  </a:lnTo>
                  <a:lnTo>
                    <a:pt x="4" y="323"/>
                  </a:lnTo>
                  <a:lnTo>
                    <a:pt x="6" y="329"/>
                  </a:lnTo>
                  <a:lnTo>
                    <a:pt x="11" y="334"/>
                  </a:lnTo>
                  <a:lnTo>
                    <a:pt x="15" y="335"/>
                  </a:lnTo>
                  <a:lnTo>
                    <a:pt x="19" y="336"/>
                  </a:lnTo>
                  <a:lnTo>
                    <a:pt x="21" y="337"/>
                  </a:lnTo>
                  <a:lnTo>
                    <a:pt x="23" y="339"/>
                  </a:lnTo>
                  <a:lnTo>
                    <a:pt x="27" y="339"/>
                  </a:lnTo>
                  <a:lnTo>
                    <a:pt x="30" y="340"/>
                  </a:lnTo>
                  <a:lnTo>
                    <a:pt x="33" y="341"/>
                  </a:lnTo>
                  <a:lnTo>
                    <a:pt x="37" y="343"/>
                  </a:lnTo>
                  <a:lnTo>
                    <a:pt x="43" y="345"/>
                  </a:lnTo>
                  <a:lnTo>
                    <a:pt x="50" y="346"/>
                  </a:lnTo>
                  <a:lnTo>
                    <a:pt x="58" y="346"/>
                  </a:lnTo>
                  <a:lnTo>
                    <a:pt x="65" y="348"/>
                  </a:lnTo>
                  <a:lnTo>
                    <a:pt x="71" y="348"/>
                  </a:lnTo>
                  <a:lnTo>
                    <a:pt x="78" y="347"/>
                  </a:lnTo>
                  <a:lnTo>
                    <a:pt x="83" y="347"/>
                  </a:lnTo>
                  <a:lnTo>
                    <a:pt x="86" y="350"/>
                  </a:lnTo>
                  <a:lnTo>
                    <a:pt x="87" y="351"/>
                  </a:lnTo>
                  <a:lnTo>
                    <a:pt x="90" y="352"/>
                  </a:lnTo>
                  <a:lnTo>
                    <a:pt x="91" y="353"/>
                  </a:lnTo>
                  <a:lnTo>
                    <a:pt x="92" y="355"/>
                  </a:lnTo>
                  <a:lnTo>
                    <a:pt x="99" y="358"/>
                  </a:lnTo>
                  <a:lnTo>
                    <a:pt x="107" y="362"/>
                  </a:lnTo>
                  <a:lnTo>
                    <a:pt x="108" y="362"/>
                  </a:lnTo>
                  <a:lnTo>
                    <a:pt x="112" y="362"/>
                  </a:lnTo>
                  <a:lnTo>
                    <a:pt x="114" y="361"/>
                  </a:lnTo>
                  <a:lnTo>
                    <a:pt x="115" y="359"/>
                  </a:lnTo>
                  <a:lnTo>
                    <a:pt x="118" y="359"/>
                  </a:lnTo>
                  <a:lnTo>
                    <a:pt x="121" y="357"/>
                  </a:lnTo>
                  <a:lnTo>
                    <a:pt x="125" y="355"/>
                  </a:lnTo>
                  <a:lnTo>
                    <a:pt x="130" y="355"/>
                  </a:lnTo>
                  <a:lnTo>
                    <a:pt x="135" y="355"/>
                  </a:lnTo>
                  <a:lnTo>
                    <a:pt x="140" y="351"/>
                  </a:lnTo>
                  <a:lnTo>
                    <a:pt x="143" y="347"/>
                  </a:lnTo>
                  <a:lnTo>
                    <a:pt x="149" y="343"/>
                  </a:lnTo>
                  <a:lnTo>
                    <a:pt x="154" y="341"/>
                  </a:lnTo>
                  <a:lnTo>
                    <a:pt x="159" y="339"/>
                  </a:lnTo>
                  <a:lnTo>
                    <a:pt x="163" y="337"/>
                  </a:lnTo>
                  <a:lnTo>
                    <a:pt x="176" y="336"/>
                  </a:lnTo>
                  <a:lnTo>
                    <a:pt x="190" y="337"/>
                  </a:lnTo>
                  <a:lnTo>
                    <a:pt x="197" y="341"/>
                  </a:lnTo>
                  <a:lnTo>
                    <a:pt x="205" y="345"/>
                  </a:lnTo>
                  <a:lnTo>
                    <a:pt x="219" y="346"/>
                  </a:lnTo>
                  <a:lnTo>
                    <a:pt x="233" y="345"/>
                  </a:lnTo>
                  <a:lnTo>
                    <a:pt x="238" y="343"/>
                  </a:lnTo>
                  <a:lnTo>
                    <a:pt x="240" y="342"/>
                  </a:lnTo>
                  <a:lnTo>
                    <a:pt x="244" y="340"/>
                  </a:lnTo>
                  <a:lnTo>
                    <a:pt x="247" y="337"/>
                  </a:lnTo>
                  <a:lnTo>
                    <a:pt x="252" y="336"/>
                  </a:lnTo>
                  <a:lnTo>
                    <a:pt x="256" y="334"/>
                  </a:lnTo>
                  <a:lnTo>
                    <a:pt x="268" y="330"/>
                  </a:lnTo>
                  <a:lnTo>
                    <a:pt x="279" y="325"/>
                  </a:lnTo>
                  <a:lnTo>
                    <a:pt x="282" y="324"/>
                  </a:lnTo>
                  <a:lnTo>
                    <a:pt x="284" y="323"/>
                  </a:lnTo>
                  <a:lnTo>
                    <a:pt x="290" y="324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8" y="323"/>
                  </a:lnTo>
                  <a:lnTo>
                    <a:pt x="306" y="321"/>
                  </a:lnTo>
                  <a:lnTo>
                    <a:pt x="312" y="318"/>
                  </a:lnTo>
                  <a:lnTo>
                    <a:pt x="316" y="310"/>
                  </a:lnTo>
                  <a:lnTo>
                    <a:pt x="322" y="306"/>
                  </a:lnTo>
                  <a:lnTo>
                    <a:pt x="328" y="301"/>
                  </a:lnTo>
                  <a:lnTo>
                    <a:pt x="335" y="297"/>
                  </a:lnTo>
                  <a:lnTo>
                    <a:pt x="339" y="297"/>
                  </a:lnTo>
                  <a:lnTo>
                    <a:pt x="340" y="297"/>
                  </a:lnTo>
                  <a:lnTo>
                    <a:pt x="342" y="296"/>
                  </a:lnTo>
                  <a:lnTo>
                    <a:pt x="344" y="297"/>
                  </a:lnTo>
                  <a:lnTo>
                    <a:pt x="347" y="297"/>
                  </a:lnTo>
                  <a:lnTo>
                    <a:pt x="348" y="297"/>
                  </a:lnTo>
                  <a:lnTo>
                    <a:pt x="349" y="298"/>
                  </a:lnTo>
                  <a:lnTo>
                    <a:pt x="350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297"/>
                  </a:lnTo>
                  <a:lnTo>
                    <a:pt x="356" y="297"/>
                  </a:lnTo>
                  <a:lnTo>
                    <a:pt x="358" y="297"/>
                  </a:lnTo>
                  <a:lnTo>
                    <a:pt x="358" y="296"/>
                  </a:lnTo>
                  <a:lnTo>
                    <a:pt x="359" y="296"/>
                  </a:lnTo>
                  <a:lnTo>
                    <a:pt x="362" y="297"/>
                  </a:lnTo>
                  <a:lnTo>
                    <a:pt x="365" y="298"/>
                  </a:lnTo>
                  <a:lnTo>
                    <a:pt x="367" y="298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2" y="297"/>
                  </a:lnTo>
                  <a:lnTo>
                    <a:pt x="373" y="296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6" y="295"/>
                  </a:lnTo>
                  <a:lnTo>
                    <a:pt x="378" y="295"/>
                  </a:lnTo>
                  <a:lnTo>
                    <a:pt x="380" y="293"/>
                  </a:lnTo>
                  <a:lnTo>
                    <a:pt x="381" y="292"/>
                  </a:lnTo>
                  <a:lnTo>
                    <a:pt x="386" y="293"/>
                  </a:lnTo>
                  <a:lnTo>
                    <a:pt x="388" y="297"/>
                  </a:lnTo>
                  <a:lnTo>
                    <a:pt x="397" y="299"/>
                  </a:lnTo>
                  <a:lnTo>
                    <a:pt x="405" y="299"/>
                  </a:lnTo>
                  <a:lnTo>
                    <a:pt x="411" y="298"/>
                  </a:lnTo>
                  <a:lnTo>
                    <a:pt x="419" y="295"/>
                  </a:lnTo>
                  <a:lnTo>
                    <a:pt x="425" y="291"/>
                  </a:lnTo>
                  <a:lnTo>
                    <a:pt x="430" y="286"/>
                  </a:lnTo>
                  <a:lnTo>
                    <a:pt x="444" y="280"/>
                  </a:lnTo>
                  <a:lnTo>
                    <a:pt x="459" y="274"/>
                  </a:lnTo>
                  <a:lnTo>
                    <a:pt x="463" y="271"/>
                  </a:lnTo>
                  <a:lnTo>
                    <a:pt x="464" y="270"/>
                  </a:lnTo>
                  <a:lnTo>
                    <a:pt x="465" y="270"/>
                  </a:lnTo>
                  <a:lnTo>
                    <a:pt x="468" y="271"/>
                  </a:lnTo>
                  <a:lnTo>
                    <a:pt x="476" y="277"/>
                  </a:lnTo>
                  <a:lnTo>
                    <a:pt x="485" y="282"/>
                  </a:lnTo>
                  <a:lnTo>
                    <a:pt x="488" y="281"/>
                  </a:lnTo>
                  <a:lnTo>
                    <a:pt x="490" y="280"/>
                  </a:lnTo>
                  <a:lnTo>
                    <a:pt x="496" y="277"/>
                  </a:lnTo>
                  <a:lnTo>
                    <a:pt x="501" y="275"/>
                  </a:lnTo>
                  <a:lnTo>
                    <a:pt x="503" y="273"/>
                  </a:lnTo>
                  <a:lnTo>
                    <a:pt x="506" y="270"/>
                  </a:lnTo>
                  <a:lnTo>
                    <a:pt x="513" y="266"/>
                  </a:lnTo>
                  <a:lnTo>
                    <a:pt x="519" y="263"/>
                  </a:lnTo>
                  <a:lnTo>
                    <a:pt x="523" y="259"/>
                  </a:lnTo>
                  <a:lnTo>
                    <a:pt x="526" y="254"/>
                  </a:lnTo>
                  <a:lnTo>
                    <a:pt x="533" y="249"/>
                  </a:lnTo>
                  <a:lnTo>
                    <a:pt x="539" y="244"/>
                  </a:lnTo>
                  <a:lnTo>
                    <a:pt x="542" y="244"/>
                  </a:lnTo>
                  <a:lnTo>
                    <a:pt x="546" y="244"/>
                  </a:lnTo>
                  <a:lnTo>
                    <a:pt x="550" y="241"/>
                  </a:lnTo>
                  <a:lnTo>
                    <a:pt x="552" y="237"/>
                  </a:lnTo>
                  <a:lnTo>
                    <a:pt x="556" y="233"/>
                  </a:lnTo>
                  <a:lnTo>
                    <a:pt x="561" y="230"/>
                  </a:lnTo>
                  <a:lnTo>
                    <a:pt x="563" y="228"/>
                  </a:lnTo>
                  <a:lnTo>
                    <a:pt x="566" y="228"/>
                  </a:lnTo>
                  <a:lnTo>
                    <a:pt x="567" y="227"/>
                  </a:lnTo>
                  <a:lnTo>
                    <a:pt x="568" y="226"/>
                  </a:lnTo>
                  <a:lnTo>
                    <a:pt x="568" y="222"/>
                  </a:lnTo>
                  <a:lnTo>
                    <a:pt x="569" y="220"/>
                  </a:lnTo>
                  <a:lnTo>
                    <a:pt x="569" y="219"/>
                  </a:lnTo>
                  <a:lnTo>
                    <a:pt x="569" y="217"/>
                  </a:lnTo>
                  <a:lnTo>
                    <a:pt x="570" y="216"/>
                  </a:lnTo>
                  <a:lnTo>
                    <a:pt x="570" y="215"/>
                  </a:lnTo>
                  <a:lnTo>
                    <a:pt x="572" y="214"/>
                  </a:lnTo>
                  <a:lnTo>
                    <a:pt x="573" y="213"/>
                  </a:lnTo>
                  <a:lnTo>
                    <a:pt x="573" y="211"/>
                  </a:lnTo>
                  <a:lnTo>
                    <a:pt x="574" y="211"/>
                  </a:lnTo>
                  <a:lnTo>
                    <a:pt x="575" y="210"/>
                  </a:lnTo>
                  <a:lnTo>
                    <a:pt x="577" y="210"/>
                  </a:lnTo>
                  <a:lnTo>
                    <a:pt x="578" y="209"/>
                  </a:lnTo>
                  <a:lnTo>
                    <a:pt x="579" y="209"/>
                  </a:lnTo>
                  <a:lnTo>
                    <a:pt x="580" y="209"/>
                  </a:lnTo>
                  <a:lnTo>
                    <a:pt x="581" y="209"/>
                  </a:lnTo>
                  <a:lnTo>
                    <a:pt x="583" y="208"/>
                  </a:lnTo>
                  <a:lnTo>
                    <a:pt x="584" y="208"/>
                  </a:lnTo>
                  <a:lnTo>
                    <a:pt x="584" y="206"/>
                  </a:lnTo>
                  <a:lnTo>
                    <a:pt x="585" y="206"/>
                  </a:lnTo>
                  <a:lnTo>
                    <a:pt x="585" y="205"/>
                  </a:lnTo>
                  <a:lnTo>
                    <a:pt x="586" y="205"/>
                  </a:lnTo>
                  <a:lnTo>
                    <a:pt x="586" y="204"/>
                  </a:lnTo>
                  <a:lnTo>
                    <a:pt x="588" y="203"/>
                  </a:lnTo>
                  <a:lnTo>
                    <a:pt x="588" y="202"/>
                  </a:lnTo>
                  <a:lnTo>
                    <a:pt x="589" y="202"/>
                  </a:lnTo>
                  <a:lnTo>
                    <a:pt x="590" y="202"/>
                  </a:lnTo>
                  <a:lnTo>
                    <a:pt x="591" y="202"/>
                  </a:lnTo>
                  <a:lnTo>
                    <a:pt x="593" y="202"/>
                  </a:lnTo>
                  <a:lnTo>
                    <a:pt x="594" y="203"/>
                  </a:lnTo>
                  <a:lnTo>
                    <a:pt x="595" y="203"/>
                  </a:lnTo>
                  <a:lnTo>
                    <a:pt x="596" y="204"/>
                  </a:lnTo>
                  <a:lnTo>
                    <a:pt x="596" y="205"/>
                  </a:lnTo>
                  <a:lnTo>
                    <a:pt x="596" y="208"/>
                  </a:lnTo>
                  <a:lnTo>
                    <a:pt x="596" y="209"/>
                  </a:lnTo>
                  <a:lnTo>
                    <a:pt x="596" y="210"/>
                  </a:lnTo>
                  <a:lnTo>
                    <a:pt x="596" y="211"/>
                  </a:lnTo>
                  <a:lnTo>
                    <a:pt x="595" y="214"/>
                  </a:lnTo>
                  <a:lnTo>
                    <a:pt x="594" y="215"/>
                  </a:lnTo>
                  <a:lnTo>
                    <a:pt x="590" y="221"/>
                  </a:lnTo>
                  <a:lnTo>
                    <a:pt x="586" y="225"/>
                  </a:lnTo>
                  <a:lnTo>
                    <a:pt x="585" y="227"/>
                  </a:lnTo>
                  <a:lnTo>
                    <a:pt x="584" y="230"/>
                  </a:lnTo>
                  <a:lnTo>
                    <a:pt x="583" y="231"/>
                  </a:lnTo>
                  <a:lnTo>
                    <a:pt x="580" y="233"/>
                  </a:lnTo>
                  <a:lnTo>
                    <a:pt x="577" y="237"/>
                  </a:lnTo>
                  <a:lnTo>
                    <a:pt x="573" y="239"/>
                  </a:lnTo>
                  <a:lnTo>
                    <a:pt x="572" y="244"/>
                  </a:lnTo>
                  <a:lnTo>
                    <a:pt x="570" y="249"/>
                  </a:lnTo>
                  <a:lnTo>
                    <a:pt x="573" y="258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8" y="269"/>
                  </a:lnTo>
                  <a:lnTo>
                    <a:pt x="581" y="273"/>
                  </a:lnTo>
                  <a:lnTo>
                    <a:pt x="586" y="277"/>
                  </a:lnTo>
                  <a:lnTo>
                    <a:pt x="601" y="281"/>
                  </a:lnTo>
                  <a:lnTo>
                    <a:pt x="618" y="282"/>
                  </a:lnTo>
                  <a:lnTo>
                    <a:pt x="623" y="280"/>
                  </a:lnTo>
                  <a:lnTo>
                    <a:pt x="628" y="279"/>
                  </a:lnTo>
                  <a:lnTo>
                    <a:pt x="634" y="274"/>
                  </a:lnTo>
                  <a:lnTo>
                    <a:pt x="641" y="268"/>
                  </a:lnTo>
                  <a:lnTo>
                    <a:pt x="643" y="265"/>
                  </a:lnTo>
                  <a:lnTo>
                    <a:pt x="645" y="264"/>
                  </a:lnTo>
                  <a:lnTo>
                    <a:pt x="650" y="263"/>
                  </a:lnTo>
                  <a:lnTo>
                    <a:pt x="656" y="261"/>
                  </a:lnTo>
                  <a:lnTo>
                    <a:pt x="672" y="257"/>
                  </a:lnTo>
                  <a:lnTo>
                    <a:pt x="688" y="252"/>
                  </a:lnTo>
                  <a:lnTo>
                    <a:pt x="695" y="254"/>
                  </a:lnTo>
                  <a:lnTo>
                    <a:pt x="704" y="255"/>
                  </a:lnTo>
                  <a:lnTo>
                    <a:pt x="710" y="255"/>
                  </a:lnTo>
                  <a:lnTo>
                    <a:pt x="716" y="257"/>
                  </a:lnTo>
                  <a:lnTo>
                    <a:pt x="720" y="259"/>
                  </a:lnTo>
                  <a:lnTo>
                    <a:pt x="722" y="261"/>
                  </a:lnTo>
                  <a:lnTo>
                    <a:pt x="728" y="266"/>
                  </a:lnTo>
                  <a:lnTo>
                    <a:pt x="732" y="269"/>
                  </a:lnTo>
                  <a:lnTo>
                    <a:pt x="738" y="270"/>
                  </a:lnTo>
                  <a:lnTo>
                    <a:pt x="743" y="271"/>
                  </a:lnTo>
                  <a:lnTo>
                    <a:pt x="749" y="271"/>
                  </a:lnTo>
                  <a:lnTo>
                    <a:pt x="750" y="270"/>
                  </a:lnTo>
                  <a:lnTo>
                    <a:pt x="758" y="269"/>
                  </a:lnTo>
                  <a:lnTo>
                    <a:pt x="764" y="265"/>
                  </a:lnTo>
                  <a:lnTo>
                    <a:pt x="766" y="264"/>
                  </a:lnTo>
                  <a:lnTo>
                    <a:pt x="769" y="263"/>
                  </a:lnTo>
                  <a:lnTo>
                    <a:pt x="770" y="263"/>
                  </a:lnTo>
                  <a:lnTo>
                    <a:pt x="772" y="261"/>
                  </a:lnTo>
                  <a:lnTo>
                    <a:pt x="774" y="260"/>
                  </a:lnTo>
                  <a:lnTo>
                    <a:pt x="774" y="258"/>
                  </a:lnTo>
                  <a:lnTo>
                    <a:pt x="772" y="254"/>
                  </a:lnTo>
                  <a:lnTo>
                    <a:pt x="772" y="253"/>
                  </a:lnTo>
                  <a:lnTo>
                    <a:pt x="769" y="249"/>
                  </a:lnTo>
                  <a:lnTo>
                    <a:pt x="765" y="247"/>
                  </a:lnTo>
                  <a:lnTo>
                    <a:pt x="763" y="246"/>
                  </a:lnTo>
                  <a:lnTo>
                    <a:pt x="761" y="244"/>
                  </a:lnTo>
                  <a:lnTo>
                    <a:pt x="758" y="243"/>
                  </a:lnTo>
                  <a:lnTo>
                    <a:pt x="755" y="243"/>
                  </a:lnTo>
                  <a:lnTo>
                    <a:pt x="744" y="241"/>
                  </a:lnTo>
                  <a:lnTo>
                    <a:pt x="732" y="239"/>
                  </a:lnTo>
                  <a:lnTo>
                    <a:pt x="723" y="238"/>
                  </a:lnTo>
                  <a:lnTo>
                    <a:pt x="716" y="237"/>
                  </a:lnTo>
                  <a:lnTo>
                    <a:pt x="710" y="237"/>
                  </a:lnTo>
                  <a:lnTo>
                    <a:pt x="705" y="236"/>
                  </a:lnTo>
                  <a:lnTo>
                    <a:pt x="703" y="236"/>
                  </a:lnTo>
                  <a:lnTo>
                    <a:pt x="700" y="235"/>
                  </a:lnTo>
                  <a:lnTo>
                    <a:pt x="699" y="233"/>
                  </a:lnTo>
                  <a:lnTo>
                    <a:pt x="697" y="231"/>
                  </a:lnTo>
                  <a:lnTo>
                    <a:pt x="697" y="227"/>
                  </a:lnTo>
                  <a:lnTo>
                    <a:pt x="699" y="224"/>
                  </a:lnTo>
                  <a:lnTo>
                    <a:pt x="701" y="221"/>
                  </a:lnTo>
                  <a:lnTo>
                    <a:pt x="704" y="219"/>
                  </a:lnTo>
                  <a:lnTo>
                    <a:pt x="711" y="220"/>
                  </a:lnTo>
                  <a:lnTo>
                    <a:pt x="719" y="221"/>
                  </a:lnTo>
                  <a:lnTo>
                    <a:pt x="720" y="222"/>
                  </a:lnTo>
                  <a:lnTo>
                    <a:pt x="721" y="224"/>
                  </a:lnTo>
                  <a:lnTo>
                    <a:pt x="723" y="224"/>
                  </a:lnTo>
                  <a:lnTo>
                    <a:pt x="727" y="225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41" y="226"/>
                  </a:lnTo>
                  <a:lnTo>
                    <a:pt x="748" y="227"/>
                  </a:lnTo>
                  <a:lnTo>
                    <a:pt x="750" y="224"/>
                  </a:lnTo>
                  <a:lnTo>
                    <a:pt x="752" y="217"/>
                  </a:lnTo>
                  <a:lnTo>
                    <a:pt x="756" y="217"/>
                  </a:lnTo>
                  <a:lnTo>
                    <a:pt x="763" y="216"/>
                  </a:lnTo>
                  <a:lnTo>
                    <a:pt x="766" y="217"/>
                  </a:lnTo>
                  <a:lnTo>
                    <a:pt x="769" y="220"/>
                  </a:lnTo>
                  <a:lnTo>
                    <a:pt x="771" y="222"/>
                  </a:lnTo>
                  <a:lnTo>
                    <a:pt x="774" y="226"/>
                  </a:lnTo>
                  <a:lnTo>
                    <a:pt x="775" y="228"/>
                  </a:lnTo>
                  <a:lnTo>
                    <a:pt x="777" y="231"/>
                  </a:lnTo>
                  <a:lnTo>
                    <a:pt x="779" y="231"/>
                  </a:lnTo>
                  <a:lnTo>
                    <a:pt x="780" y="232"/>
                  </a:lnTo>
                  <a:lnTo>
                    <a:pt x="780" y="235"/>
                  </a:lnTo>
                  <a:lnTo>
                    <a:pt x="782" y="236"/>
                  </a:lnTo>
                  <a:lnTo>
                    <a:pt x="785" y="237"/>
                  </a:lnTo>
                  <a:lnTo>
                    <a:pt x="787" y="237"/>
                  </a:lnTo>
                  <a:lnTo>
                    <a:pt x="790" y="237"/>
                  </a:lnTo>
                  <a:lnTo>
                    <a:pt x="792" y="237"/>
                  </a:lnTo>
                  <a:lnTo>
                    <a:pt x="801" y="235"/>
                  </a:lnTo>
                  <a:lnTo>
                    <a:pt x="810" y="232"/>
                  </a:lnTo>
                  <a:lnTo>
                    <a:pt x="815" y="233"/>
                  </a:lnTo>
                  <a:lnTo>
                    <a:pt x="818" y="235"/>
                  </a:lnTo>
                  <a:lnTo>
                    <a:pt x="826" y="238"/>
                  </a:lnTo>
                  <a:lnTo>
                    <a:pt x="836" y="239"/>
                  </a:lnTo>
                  <a:lnTo>
                    <a:pt x="840" y="236"/>
                  </a:lnTo>
                  <a:lnTo>
                    <a:pt x="842" y="232"/>
                  </a:lnTo>
                  <a:lnTo>
                    <a:pt x="846" y="231"/>
                  </a:lnTo>
                  <a:lnTo>
                    <a:pt x="848" y="228"/>
                  </a:lnTo>
                  <a:lnTo>
                    <a:pt x="848" y="226"/>
                  </a:lnTo>
                  <a:lnTo>
                    <a:pt x="850" y="225"/>
                  </a:lnTo>
                  <a:lnTo>
                    <a:pt x="850" y="222"/>
                  </a:lnTo>
                  <a:lnTo>
                    <a:pt x="850" y="221"/>
                  </a:lnTo>
                  <a:lnTo>
                    <a:pt x="851" y="219"/>
                  </a:lnTo>
                  <a:lnTo>
                    <a:pt x="852" y="219"/>
                  </a:lnTo>
                  <a:lnTo>
                    <a:pt x="853" y="216"/>
                  </a:lnTo>
                  <a:lnTo>
                    <a:pt x="854" y="213"/>
                  </a:lnTo>
                  <a:lnTo>
                    <a:pt x="856" y="209"/>
                  </a:lnTo>
                  <a:lnTo>
                    <a:pt x="854" y="206"/>
                  </a:lnTo>
                  <a:lnTo>
                    <a:pt x="851" y="203"/>
                  </a:lnTo>
                  <a:lnTo>
                    <a:pt x="848" y="200"/>
                  </a:lnTo>
                  <a:lnTo>
                    <a:pt x="847" y="200"/>
                  </a:lnTo>
                  <a:lnTo>
                    <a:pt x="847" y="198"/>
                  </a:lnTo>
                  <a:lnTo>
                    <a:pt x="847" y="195"/>
                  </a:lnTo>
                  <a:lnTo>
                    <a:pt x="850" y="193"/>
                  </a:lnTo>
                  <a:lnTo>
                    <a:pt x="856" y="188"/>
                  </a:lnTo>
                  <a:lnTo>
                    <a:pt x="863" y="184"/>
                  </a:lnTo>
                  <a:lnTo>
                    <a:pt x="863" y="181"/>
                  </a:lnTo>
                  <a:lnTo>
                    <a:pt x="863" y="177"/>
                  </a:lnTo>
                  <a:lnTo>
                    <a:pt x="861" y="173"/>
                  </a:lnTo>
                  <a:lnTo>
                    <a:pt x="857" y="172"/>
                  </a:lnTo>
                  <a:lnTo>
                    <a:pt x="853" y="173"/>
                  </a:lnTo>
                  <a:lnTo>
                    <a:pt x="850" y="172"/>
                  </a:lnTo>
                  <a:lnTo>
                    <a:pt x="847" y="171"/>
                  </a:lnTo>
                  <a:lnTo>
                    <a:pt x="845" y="168"/>
                  </a:lnTo>
                  <a:lnTo>
                    <a:pt x="842" y="171"/>
                  </a:lnTo>
                  <a:lnTo>
                    <a:pt x="841" y="173"/>
                  </a:lnTo>
                  <a:lnTo>
                    <a:pt x="838" y="177"/>
                  </a:lnTo>
                  <a:lnTo>
                    <a:pt x="837" y="177"/>
                  </a:lnTo>
                  <a:lnTo>
                    <a:pt x="835" y="177"/>
                  </a:lnTo>
                  <a:lnTo>
                    <a:pt x="834" y="177"/>
                  </a:lnTo>
                  <a:lnTo>
                    <a:pt x="831" y="178"/>
                  </a:lnTo>
                  <a:lnTo>
                    <a:pt x="830" y="179"/>
                  </a:lnTo>
                  <a:lnTo>
                    <a:pt x="830" y="182"/>
                  </a:lnTo>
                  <a:lnTo>
                    <a:pt x="831" y="183"/>
                  </a:lnTo>
                  <a:lnTo>
                    <a:pt x="832" y="183"/>
                  </a:lnTo>
                  <a:lnTo>
                    <a:pt x="832" y="184"/>
                  </a:lnTo>
                  <a:lnTo>
                    <a:pt x="832" y="186"/>
                  </a:lnTo>
                  <a:lnTo>
                    <a:pt x="832" y="187"/>
                  </a:lnTo>
                  <a:lnTo>
                    <a:pt x="832" y="188"/>
                  </a:lnTo>
                  <a:lnTo>
                    <a:pt x="831" y="189"/>
                  </a:lnTo>
                  <a:lnTo>
                    <a:pt x="825" y="192"/>
                  </a:lnTo>
                  <a:lnTo>
                    <a:pt x="818" y="193"/>
                  </a:lnTo>
                  <a:lnTo>
                    <a:pt x="814" y="194"/>
                  </a:lnTo>
                  <a:lnTo>
                    <a:pt x="809" y="194"/>
                  </a:lnTo>
                  <a:lnTo>
                    <a:pt x="808" y="193"/>
                  </a:lnTo>
                  <a:lnTo>
                    <a:pt x="805" y="193"/>
                  </a:lnTo>
                  <a:lnTo>
                    <a:pt x="804" y="191"/>
                  </a:lnTo>
                  <a:lnTo>
                    <a:pt x="804" y="188"/>
                  </a:lnTo>
                  <a:lnTo>
                    <a:pt x="803" y="186"/>
                  </a:lnTo>
                  <a:lnTo>
                    <a:pt x="803" y="183"/>
                  </a:lnTo>
                  <a:lnTo>
                    <a:pt x="803" y="182"/>
                  </a:lnTo>
                  <a:lnTo>
                    <a:pt x="804" y="179"/>
                  </a:lnTo>
                  <a:lnTo>
                    <a:pt x="803" y="177"/>
                  </a:lnTo>
                  <a:lnTo>
                    <a:pt x="801" y="176"/>
                  </a:lnTo>
                  <a:lnTo>
                    <a:pt x="799" y="176"/>
                  </a:lnTo>
                  <a:lnTo>
                    <a:pt x="797" y="176"/>
                  </a:lnTo>
                  <a:lnTo>
                    <a:pt x="796" y="173"/>
                  </a:lnTo>
                  <a:lnTo>
                    <a:pt x="796" y="172"/>
                  </a:lnTo>
                  <a:lnTo>
                    <a:pt x="796" y="171"/>
                  </a:lnTo>
                  <a:lnTo>
                    <a:pt x="796" y="168"/>
                  </a:lnTo>
                  <a:lnTo>
                    <a:pt x="798" y="165"/>
                  </a:lnTo>
                  <a:lnTo>
                    <a:pt x="801" y="161"/>
                  </a:lnTo>
                  <a:lnTo>
                    <a:pt x="801" y="160"/>
                  </a:lnTo>
                  <a:lnTo>
                    <a:pt x="803" y="159"/>
                  </a:lnTo>
                  <a:lnTo>
                    <a:pt x="807" y="155"/>
                  </a:lnTo>
                  <a:lnTo>
                    <a:pt x="809" y="150"/>
                  </a:lnTo>
                  <a:lnTo>
                    <a:pt x="808" y="140"/>
                  </a:lnTo>
                  <a:lnTo>
                    <a:pt x="808" y="131"/>
                  </a:lnTo>
                  <a:lnTo>
                    <a:pt x="808" y="123"/>
                  </a:lnTo>
                  <a:lnTo>
                    <a:pt x="807" y="117"/>
                  </a:lnTo>
                  <a:lnTo>
                    <a:pt x="803" y="113"/>
                  </a:lnTo>
                  <a:lnTo>
                    <a:pt x="799" y="110"/>
                  </a:lnTo>
                  <a:lnTo>
                    <a:pt x="796" y="101"/>
                  </a:lnTo>
                  <a:lnTo>
                    <a:pt x="792" y="94"/>
                  </a:lnTo>
                  <a:lnTo>
                    <a:pt x="792" y="88"/>
                  </a:lnTo>
                  <a:lnTo>
                    <a:pt x="792" y="80"/>
                  </a:lnTo>
                  <a:lnTo>
                    <a:pt x="791" y="79"/>
                  </a:lnTo>
                  <a:lnTo>
                    <a:pt x="788" y="78"/>
                  </a:lnTo>
                  <a:lnTo>
                    <a:pt x="785" y="78"/>
                  </a:lnTo>
                  <a:lnTo>
                    <a:pt x="781" y="78"/>
                  </a:lnTo>
                  <a:lnTo>
                    <a:pt x="764" y="74"/>
                  </a:lnTo>
                  <a:lnTo>
                    <a:pt x="744" y="71"/>
                  </a:lnTo>
                  <a:lnTo>
                    <a:pt x="736" y="72"/>
                  </a:lnTo>
                  <a:lnTo>
                    <a:pt x="728" y="75"/>
                  </a:lnTo>
                  <a:lnTo>
                    <a:pt x="716" y="82"/>
                  </a:lnTo>
                  <a:lnTo>
                    <a:pt x="706" y="89"/>
                  </a:lnTo>
                  <a:lnTo>
                    <a:pt x="699" y="91"/>
                  </a:lnTo>
                  <a:lnTo>
                    <a:pt x="693" y="96"/>
                  </a:lnTo>
                  <a:lnTo>
                    <a:pt x="692" y="99"/>
                  </a:lnTo>
                  <a:lnTo>
                    <a:pt x="688" y="102"/>
                  </a:lnTo>
                  <a:lnTo>
                    <a:pt x="688" y="104"/>
                  </a:lnTo>
                  <a:lnTo>
                    <a:pt x="687" y="105"/>
                  </a:lnTo>
                  <a:lnTo>
                    <a:pt x="687" y="100"/>
                  </a:lnTo>
                  <a:lnTo>
                    <a:pt x="687" y="94"/>
                  </a:lnTo>
                  <a:lnTo>
                    <a:pt x="679" y="85"/>
                  </a:lnTo>
                  <a:lnTo>
                    <a:pt x="672" y="77"/>
                  </a:lnTo>
                  <a:lnTo>
                    <a:pt x="666" y="74"/>
                  </a:lnTo>
                  <a:lnTo>
                    <a:pt x="662" y="72"/>
                  </a:lnTo>
                  <a:lnTo>
                    <a:pt x="656" y="69"/>
                  </a:lnTo>
                  <a:lnTo>
                    <a:pt x="651" y="67"/>
                  </a:lnTo>
                  <a:lnTo>
                    <a:pt x="637" y="62"/>
                  </a:lnTo>
                  <a:lnTo>
                    <a:pt x="622" y="60"/>
                  </a:lnTo>
                  <a:lnTo>
                    <a:pt x="616" y="60"/>
                  </a:lnTo>
                  <a:lnTo>
                    <a:pt x="608" y="58"/>
                  </a:lnTo>
                  <a:lnTo>
                    <a:pt x="606" y="58"/>
                  </a:lnTo>
                  <a:lnTo>
                    <a:pt x="602" y="58"/>
                  </a:lnTo>
                  <a:lnTo>
                    <a:pt x="600" y="60"/>
                  </a:lnTo>
                  <a:lnTo>
                    <a:pt x="597" y="62"/>
                  </a:lnTo>
                  <a:lnTo>
                    <a:pt x="586" y="73"/>
                  </a:lnTo>
                  <a:lnTo>
                    <a:pt x="577" y="84"/>
                  </a:lnTo>
                  <a:lnTo>
                    <a:pt x="574" y="88"/>
                  </a:lnTo>
                  <a:lnTo>
                    <a:pt x="570" y="90"/>
                  </a:lnTo>
                  <a:lnTo>
                    <a:pt x="567" y="93"/>
                  </a:lnTo>
                  <a:lnTo>
                    <a:pt x="563" y="95"/>
                  </a:lnTo>
                  <a:lnTo>
                    <a:pt x="553" y="97"/>
                  </a:lnTo>
                  <a:lnTo>
                    <a:pt x="545" y="99"/>
                  </a:lnTo>
                  <a:lnTo>
                    <a:pt x="540" y="97"/>
                  </a:lnTo>
                  <a:lnTo>
                    <a:pt x="536" y="95"/>
                  </a:lnTo>
                  <a:lnTo>
                    <a:pt x="534" y="93"/>
                  </a:lnTo>
                  <a:lnTo>
                    <a:pt x="531" y="89"/>
                  </a:lnTo>
                  <a:lnTo>
                    <a:pt x="529" y="86"/>
                  </a:lnTo>
                  <a:lnTo>
                    <a:pt x="526" y="85"/>
                  </a:lnTo>
                  <a:lnTo>
                    <a:pt x="525" y="83"/>
                  </a:lnTo>
                  <a:lnTo>
                    <a:pt x="524" y="80"/>
                  </a:lnTo>
                  <a:lnTo>
                    <a:pt x="522" y="80"/>
                  </a:lnTo>
                  <a:lnTo>
                    <a:pt x="522" y="78"/>
                  </a:lnTo>
                  <a:lnTo>
                    <a:pt x="520" y="73"/>
                  </a:lnTo>
                  <a:lnTo>
                    <a:pt x="519" y="69"/>
                  </a:lnTo>
                  <a:lnTo>
                    <a:pt x="519" y="67"/>
                  </a:lnTo>
                  <a:lnTo>
                    <a:pt x="518" y="66"/>
                  </a:lnTo>
                  <a:lnTo>
                    <a:pt x="518" y="63"/>
                  </a:lnTo>
                  <a:lnTo>
                    <a:pt x="517" y="62"/>
                  </a:lnTo>
                  <a:lnTo>
                    <a:pt x="512" y="60"/>
                  </a:lnTo>
                  <a:lnTo>
                    <a:pt x="508" y="57"/>
                  </a:lnTo>
                  <a:lnTo>
                    <a:pt x="503" y="52"/>
                  </a:lnTo>
                  <a:lnTo>
                    <a:pt x="498" y="46"/>
                  </a:lnTo>
                  <a:lnTo>
                    <a:pt x="498" y="35"/>
                  </a:lnTo>
                  <a:lnTo>
                    <a:pt x="497" y="24"/>
                  </a:lnTo>
                  <a:lnTo>
                    <a:pt x="493" y="19"/>
                  </a:lnTo>
                  <a:lnTo>
                    <a:pt x="488" y="15"/>
                  </a:lnTo>
                  <a:lnTo>
                    <a:pt x="482" y="12"/>
                  </a:lnTo>
                  <a:lnTo>
                    <a:pt x="475" y="9"/>
                  </a:lnTo>
                  <a:lnTo>
                    <a:pt x="466" y="6"/>
                  </a:lnTo>
                  <a:lnTo>
                    <a:pt x="457" y="2"/>
                  </a:lnTo>
                  <a:lnTo>
                    <a:pt x="447" y="1"/>
                  </a:lnTo>
                  <a:lnTo>
                    <a:pt x="436" y="0"/>
                  </a:lnTo>
                  <a:lnTo>
                    <a:pt x="422" y="1"/>
                  </a:lnTo>
                  <a:lnTo>
                    <a:pt x="411" y="1"/>
                  </a:lnTo>
                  <a:lnTo>
                    <a:pt x="410" y="2"/>
                  </a:lnTo>
                  <a:lnTo>
                    <a:pt x="409" y="2"/>
                  </a:lnTo>
                  <a:lnTo>
                    <a:pt x="406" y="4"/>
                  </a:lnTo>
                  <a:lnTo>
                    <a:pt x="404" y="6"/>
                  </a:lnTo>
                  <a:lnTo>
                    <a:pt x="400" y="6"/>
                  </a:lnTo>
                  <a:lnTo>
                    <a:pt x="398" y="8"/>
                  </a:lnTo>
                  <a:lnTo>
                    <a:pt x="395" y="12"/>
                  </a:lnTo>
                  <a:lnTo>
                    <a:pt x="393" y="15"/>
                  </a:lnTo>
                  <a:lnTo>
                    <a:pt x="375" y="14"/>
                  </a:lnTo>
                  <a:lnTo>
                    <a:pt x="358" y="15"/>
                  </a:lnTo>
                  <a:lnTo>
                    <a:pt x="356" y="17"/>
                  </a:lnTo>
                  <a:lnTo>
                    <a:pt x="355" y="18"/>
                  </a:lnTo>
                  <a:lnTo>
                    <a:pt x="353" y="22"/>
                  </a:lnTo>
                  <a:lnTo>
                    <a:pt x="351" y="27"/>
                  </a:lnTo>
                  <a:lnTo>
                    <a:pt x="349" y="29"/>
                  </a:lnTo>
                  <a:lnTo>
                    <a:pt x="347" y="31"/>
                  </a:lnTo>
                  <a:lnTo>
                    <a:pt x="343" y="36"/>
                  </a:lnTo>
                  <a:lnTo>
                    <a:pt x="339" y="42"/>
                  </a:lnTo>
                  <a:lnTo>
                    <a:pt x="338" y="50"/>
                  </a:lnTo>
                  <a:lnTo>
                    <a:pt x="337" y="56"/>
                  </a:lnTo>
                  <a:lnTo>
                    <a:pt x="338" y="58"/>
                  </a:lnTo>
                  <a:lnTo>
                    <a:pt x="339" y="60"/>
                  </a:lnTo>
                  <a:lnTo>
                    <a:pt x="342" y="61"/>
                  </a:lnTo>
                  <a:lnTo>
                    <a:pt x="344" y="62"/>
                  </a:lnTo>
                  <a:lnTo>
                    <a:pt x="353" y="67"/>
                  </a:lnTo>
                  <a:lnTo>
                    <a:pt x="360" y="73"/>
                  </a:lnTo>
                  <a:lnTo>
                    <a:pt x="362" y="75"/>
                  </a:lnTo>
                  <a:lnTo>
                    <a:pt x="365" y="79"/>
                  </a:lnTo>
                  <a:lnTo>
                    <a:pt x="367" y="83"/>
                  </a:lnTo>
                  <a:lnTo>
                    <a:pt x="370" y="86"/>
                  </a:lnTo>
                  <a:lnTo>
                    <a:pt x="375" y="93"/>
                  </a:lnTo>
                  <a:lnTo>
                    <a:pt x="381" y="100"/>
                  </a:lnTo>
                  <a:lnTo>
                    <a:pt x="384" y="106"/>
                  </a:lnTo>
                  <a:lnTo>
                    <a:pt x="391" y="112"/>
                  </a:lnTo>
                  <a:lnTo>
                    <a:pt x="394" y="115"/>
                  </a:lnTo>
                  <a:lnTo>
                    <a:pt x="398" y="117"/>
                  </a:lnTo>
                  <a:lnTo>
                    <a:pt x="399" y="118"/>
                  </a:lnTo>
                  <a:lnTo>
                    <a:pt x="403" y="122"/>
                  </a:lnTo>
                  <a:lnTo>
                    <a:pt x="408" y="123"/>
                  </a:lnTo>
                  <a:lnTo>
                    <a:pt x="413" y="126"/>
                  </a:lnTo>
                  <a:lnTo>
                    <a:pt x="417" y="129"/>
                  </a:lnTo>
                  <a:lnTo>
                    <a:pt x="422" y="132"/>
                  </a:lnTo>
                  <a:lnTo>
                    <a:pt x="427" y="134"/>
                  </a:lnTo>
                  <a:lnTo>
                    <a:pt x="433" y="138"/>
                  </a:lnTo>
                  <a:lnTo>
                    <a:pt x="438" y="140"/>
                  </a:lnTo>
                  <a:lnTo>
                    <a:pt x="443" y="140"/>
                  </a:lnTo>
                  <a:lnTo>
                    <a:pt x="446" y="139"/>
                  </a:lnTo>
                  <a:lnTo>
                    <a:pt x="451" y="137"/>
                  </a:lnTo>
                  <a:lnTo>
                    <a:pt x="455" y="134"/>
                  </a:lnTo>
                  <a:lnTo>
                    <a:pt x="464" y="132"/>
                  </a:lnTo>
                  <a:lnTo>
                    <a:pt x="475" y="132"/>
                  </a:lnTo>
                  <a:lnTo>
                    <a:pt x="477" y="132"/>
                  </a:lnTo>
                  <a:lnTo>
                    <a:pt x="480" y="133"/>
                  </a:lnTo>
                  <a:lnTo>
                    <a:pt x="481" y="137"/>
                  </a:lnTo>
                  <a:lnTo>
                    <a:pt x="482" y="139"/>
                  </a:lnTo>
                  <a:lnTo>
                    <a:pt x="485" y="145"/>
                  </a:lnTo>
                  <a:lnTo>
                    <a:pt x="490" y="150"/>
                  </a:lnTo>
                  <a:lnTo>
                    <a:pt x="493" y="154"/>
                  </a:lnTo>
                  <a:lnTo>
                    <a:pt x="498" y="159"/>
                  </a:lnTo>
                  <a:lnTo>
                    <a:pt x="506" y="162"/>
                  </a:lnTo>
                  <a:lnTo>
                    <a:pt x="511" y="167"/>
                  </a:lnTo>
                  <a:lnTo>
                    <a:pt x="515" y="170"/>
                  </a:lnTo>
                  <a:lnTo>
                    <a:pt x="519" y="172"/>
                  </a:lnTo>
                  <a:lnTo>
                    <a:pt x="525" y="172"/>
                  </a:lnTo>
                  <a:lnTo>
                    <a:pt x="531" y="175"/>
                  </a:lnTo>
                  <a:lnTo>
                    <a:pt x="533" y="177"/>
                  </a:lnTo>
                  <a:lnTo>
                    <a:pt x="533" y="179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8" y="184"/>
                  </a:lnTo>
                  <a:lnTo>
                    <a:pt x="524" y="186"/>
                  </a:lnTo>
                  <a:lnTo>
                    <a:pt x="519" y="187"/>
                  </a:lnTo>
                  <a:lnTo>
                    <a:pt x="514" y="189"/>
                  </a:lnTo>
                  <a:lnTo>
                    <a:pt x="513" y="191"/>
                  </a:lnTo>
                  <a:lnTo>
                    <a:pt x="513" y="193"/>
                  </a:lnTo>
                  <a:lnTo>
                    <a:pt x="512" y="195"/>
                  </a:lnTo>
                  <a:lnTo>
                    <a:pt x="509" y="197"/>
                  </a:lnTo>
                  <a:lnTo>
                    <a:pt x="506" y="198"/>
                  </a:lnTo>
                  <a:lnTo>
                    <a:pt x="501" y="199"/>
                  </a:lnTo>
                  <a:lnTo>
                    <a:pt x="492" y="199"/>
                  </a:lnTo>
                  <a:lnTo>
                    <a:pt x="485" y="198"/>
                  </a:lnTo>
                  <a:lnTo>
                    <a:pt x="479" y="199"/>
                  </a:lnTo>
                  <a:lnTo>
                    <a:pt x="473" y="200"/>
                  </a:lnTo>
                  <a:lnTo>
                    <a:pt x="468" y="203"/>
                  </a:lnTo>
                  <a:lnTo>
                    <a:pt x="464" y="209"/>
                  </a:lnTo>
                  <a:lnTo>
                    <a:pt x="459" y="214"/>
                  </a:lnTo>
                  <a:lnTo>
                    <a:pt x="454" y="216"/>
                  </a:lnTo>
                  <a:lnTo>
                    <a:pt x="448" y="219"/>
                  </a:lnTo>
                  <a:lnTo>
                    <a:pt x="441" y="221"/>
                  </a:lnTo>
                  <a:lnTo>
                    <a:pt x="435" y="224"/>
                  </a:lnTo>
                  <a:lnTo>
                    <a:pt x="427" y="225"/>
                  </a:lnTo>
                  <a:lnTo>
                    <a:pt x="420" y="222"/>
                  </a:lnTo>
                  <a:lnTo>
                    <a:pt x="413" y="220"/>
                  </a:lnTo>
                  <a:lnTo>
                    <a:pt x="402" y="220"/>
                  </a:lnTo>
                  <a:lnTo>
                    <a:pt x="391" y="219"/>
                  </a:lnTo>
                  <a:lnTo>
                    <a:pt x="381" y="214"/>
                  </a:lnTo>
                  <a:lnTo>
                    <a:pt x="373" y="209"/>
                  </a:lnTo>
                  <a:lnTo>
                    <a:pt x="367" y="206"/>
                  </a:lnTo>
                  <a:lnTo>
                    <a:pt x="362" y="203"/>
                  </a:lnTo>
                  <a:lnTo>
                    <a:pt x="361" y="199"/>
                  </a:lnTo>
                  <a:lnTo>
                    <a:pt x="360" y="195"/>
                  </a:lnTo>
                  <a:lnTo>
                    <a:pt x="358" y="193"/>
                  </a:lnTo>
                  <a:lnTo>
                    <a:pt x="355" y="191"/>
                  </a:lnTo>
                  <a:lnTo>
                    <a:pt x="354" y="188"/>
                  </a:lnTo>
                  <a:lnTo>
                    <a:pt x="354" y="186"/>
                  </a:lnTo>
                  <a:lnTo>
                    <a:pt x="359" y="184"/>
                  </a:lnTo>
                  <a:lnTo>
                    <a:pt x="364" y="184"/>
                  </a:lnTo>
                  <a:lnTo>
                    <a:pt x="367" y="183"/>
                  </a:lnTo>
                  <a:lnTo>
                    <a:pt x="371" y="182"/>
                  </a:lnTo>
                  <a:lnTo>
                    <a:pt x="373" y="181"/>
                  </a:lnTo>
                  <a:lnTo>
                    <a:pt x="376" y="179"/>
                  </a:lnTo>
                  <a:lnTo>
                    <a:pt x="378" y="179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1" y="175"/>
                  </a:lnTo>
                  <a:lnTo>
                    <a:pt x="380" y="170"/>
                  </a:lnTo>
                  <a:lnTo>
                    <a:pt x="376" y="165"/>
                  </a:lnTo>
                  <a:lnTo>
                    <a:pt x="371" y="161"/>
                  </a:lnTo>
                  <a:lnTo>
                    <a:pt x="366" y="159"/>
                  </a:lnTo>
                  <a:lnTo>
                    <a:pt x="358" y="157"/>
                  </a:lnTo>
                  <a:lnTo>
                    <a:pt x="351" y="155"/>
                  </a:lnTo>
                  <a:lnTo>
                    <a:pt x="350" y="149"/>
                  </a:lnTo>
                  <a:lnTo>
                    <a:pt x="349" y="144"/>
                  </a:lnTo>
                  <a:lnTo>
                    <a:pt x="348" y="143"/>
                  </a:lnTo>
                  <a:lnTo>
                    <a:pt x="347" y="140"/>
                  </a:lnTo>
                  <a:lnTo>
                    <a:pt x="347" y="143"/>
                  </a:lnTo>
                  <a:lnTo>
                    <a:pt x="345" y="145"/>
                  </a:lnTo>
                  <a:lnTo>
                    <a:pt x="345" y="149"/>
                  </a:lnTo>
                  <a:lnTo>
                    <a:pt x="347" y="153"/>
                  </a:lnTo>
                  <a:lnTo>
                    <a:pt x="347" y="156"/>
                  </a:lnTo>
                  <a:lnTo>
                    <a:pt x="344" y="159"/>
                  </a:lnTo>
                  <a:lnTo>
                    <a:pt x="342" y="161"/>
                  </a:lnTo>
                  <a:lnTo>
                    <a:pt x="339" y="164"/>
                  </a:lnTo>
                  <a:lnTo>
                    <a:pt x="337" y="166"/>
                  </a:lnTo>
                  <a:lnTo>
                    <a:pt x="333" y="167"/>
                  </a:lnTo>
                  <a:lnTo>
                    <a:pt x="329" y="167"/>
                  </a:lnTo>
                  <a:lnTo>
                    <a:pt x="327" y="167"/>
                  </a:lnTo>
                  <a:lnTo>
                    <a:pt x="324" y="167"/>
                  </a:lnTo>
                  <a:lnTo>
                    <a:pt x="323" y="167"/>
                  </a:lnTo>
                  <a:lnTo>
                    <a:pt x="322" y="166"/>
                  </a:lnTo>
                  <a:lnTo>
                    <a:pt x="321" y="166"/>
                  </a:lnTo>
                  <a:lnTo>
                    <a:pt x="320" y="165"/>
                  </a:lnTo>
                  <a:lnTo>
                    <a:pt x="320" y="164"/>
                  </a:lnTo>
                  <a:lnTo>
                    <a:pt x="320" y="162"/>
                  </a:lnTo>
                  <a:lnTo>
                    <a:pt x="320" y="161"/>
                  </a:lnTo>
                  <a:lnTo>
                    <a:pt x="318" y="160"/>
                  </a:lnTo>
                  <a:lnTo>
                    <a:pt x="320" y="159"/>
                  </a:lnTo>
                  <a:lnTo>
                    <a:pt x="320" y="157"/>
                  </a:lnTo>
                  <a:lnTo>
                    <a:pt x="321" y="157"/>
                  </a:lnTo>
                  <a:lnTo>
                    <a:pt x="321" y="156"/>
                  </a:lnTo>
                  <a:lnTo>
                    <a:pt x="322" y="155"/>
                  </a:lnTo>
                  <a:lnTo>
                    <a:pt x="323" y="155"/>
                  </a:lnTo>
                  <a:lnTo>
                    <a:pt x="324" y="154"/>
                  </a:lnTo>
                  <a:lnTo>
                    <a:pt x="326" y="154"/>
                  </a:lnTo>
                  <a:lnTo>
                    <a:pt x="327" y="154"/>
                  </a:lnTo>
                  <a:lnTo>
                    <a:pt x="328" y="154"/>
                  </a:lnTo>
                  <a:lnTo>
                    <a:pt x="328" y="153"/>
                  </a:lnTo>
                  <a:lnTo>
                    <a:pt x="329" y="153"/>
                  </a:lnTo>
                  <a:lnTo>
                    <a:pt x="329" y="151"/>
                  </a:lnTo>
                  <a:lnTo>
                    <a:pt x="331" y="151"/>
                  </a:lnTo>
                  <a:lnTo>
                    <a:pt x="331" y="150"/>
                  </a:lnTo>
                  <a:lnTo>
                    <a:pt x="332" y="150"/>
                  </a:lnTo>
                  <a:lnTo>
                    <a:pt x="332" y="149"/>
                  </a:lnTo>
                  <a:lnTo>
                    <a:pt x="332" y="146"/>
                  </a:lnTo>
                  <a:lnTo>
                    <a:pt x="332" y="144"/>
                  </a:lnTo>
                  <a:lnTo>
                    <a:pt x="332" y="143"/>
                  </a:lnTo>
                  <a:lnTo>
                    <a:pt x="332" y="142"/>
                  </a:lnTo>
                  <a:lnTo>
                    <a:pt x="332" y="140"/>
                  </a:lnTo>
                  <a:lnTo>
                    <a:pt x="332" y="139"/>
                  </a:lnTo>
                  <a:lnTo>
                    <a:pt x="332" y="138"/>
                  </a:lnTo>
                  <a:lnTo>
                    <a:pt x="331" y="135"/>
                  </a:lnTo>
                  <a:lnTo>
                    <a:pt x="329" y="135"/>
                  </a:lnTo>
                  <a:lnTo>
                    <a:pt x="328" y="134"/>
                  </a:lnTo>
                  <a:lnTo>
                    <a:pt x="326" y="133"/>
                  </a:lnTo>
                  <a:lnTo>
                    <a:pt x="318" y="133"/>
                  </a:lnTo>
                  <a:lnTo>
                    <a:pt x="311" y="133"/>
                  </a:lnTo>
                  <a:lnTo>
                    <a:pt x="306" y="132"/>
                  </a:lnTo>
                  <a:lnTo>
                    <a:pt x="304" y="129"/>
                  </a:lnTo>
                  <a:lnTo>
                    <a:pt x="301" y="127"/>
                  </a:lnTo>
                  <a:lnTo>
                    <a:pt x="299" y="124"/>
                  </a:lnTo>
                  <a:lnTo>
                    <a:pt x="293" y="118"/>
                  </a:lnTo>
                  <a:lnTo>
                    <a:pt x="287" y="113"/>
                  </a:lnTo>
                  <a:lnTo>
                    <a:pt x="272" y="115"/>
                  </a:lnTo>
                  <a:lnTo>
                    <a:pt x="258" y="115"/>
                  </a:lnTo>
                  <a:lnTo>
                    <a:pt x="255" y="115"/>
                  </a:lnTo>
                  <a:lnTo>
                    <a:pt x="250" y="115"/>
                  </a:lnTo>
                  <a:lnTo>
                    <a:pt x="247" y="116"/>
                  </a:lnTo>
                  <a:lnTo>
                    <a:pt x="245" y="120"/>
                  </a:lnTo>
                  <a:lnTo>
                    <a:pt x="242" y="122"/>
                  </a:lnTo>
                  <a:lnTo>
                    <a:pt x="240" y="124"/>
                  </a:lnTo>
                  <a:lnTo>
                    <a:pt x="239" y="128"/>
                  </a:lnTo>
                  <a:lnTo>
                    <a:pt x="238" y="132"/>
                  </a:lnTo>
                  <a:lnTo>
                    <a:pt x="235" y="134"/>
                  </a:lnTo>
                  <a:lnTo>
                    <a:pt x="233" y="135"/>
                  </a:lnTo>
                  <a:lnTo>
                    <a:pt x="228" y="135"/>
                  </a:lnTo>
                  <a:lnTo>
                    <a:pt x="224" y="135"/>
                  </a:lnTo>
                  <a:lnTo>
                    <a:pt x="220" y="134"/>
                  </a:lnTo>
                  <a:lnTo>
                    <a:pt x="217" y="133"/>
                  </a:lnTo>
                  <a:lnTo>
                    <a:pt x="211" y="131"/>
                  </a:lnTo>
                  <a:lnTo>
                    <a:pt x="205" y="129"/>
                  </a:lnTo>
                  <a:lnTo>
                    <a:pt x="200" y="127"/>
                  </a:lnTo>
                  <a:lnTo>
                    <a:pt x="195" y="123"/>
                  </a:lnTo>
                  <a:lnTo>
                    <a:pt x="191" y="121"/>
                  </a:lnTo>
                  <a:lnTo>
                    <a:pt x="187" y="120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75" y="111"/>
                  </a:lnTo>
                  <a:lnTo>
                    <a:pt x="168" y="109"/>
                  </a:lnTo>
                  <a:lnTo>
                    <a:pt x="158" y="107"/>
                  </a:lnTo>
                  <a:lnTo>
                    <a:pt x="151" y="105"/>
                  </a:lnTo>
                  <a:lnTo>
                    <a:pt x="141" y="105"/>
                  </a:lnTo>
                  <a:lnTo>
                    <a:pt x="132" y="107"/>
                  </a:lnTo>
                  <a:lnTo>
                    <a:pt x="132" y="110"/>
                  </a:lnTo>
                  <a:lnTo>
                    <a:pt x="132" y="112"/>
                  </a:lnTo>
                  <a:lnTo>
                    <a:pt x="130" y="116"/>
                  </a:lnTo>
                  <a:lnTo>
                    <a:pt x="127" y="118"/>
                  </a:lnTo>
                  <a:lnTo>
                    <a:pt x="121" y="122"/>
                  </a:lnTo>
                  <a:lnTo>
                    <a:pt x="115" y="126"/>
                  </a:lnTo>
                  <a:lnTo>
                    <a:pt x="112" y="129"/>
                  </a:lnTo>
                  <a:lnTo>
                    <a:pt x="109" y="132"/>
                  </a:lnTo>
                  <a:lnTo>
                    <a:pt x="105" y="135"/>
                  </a:lnTo>
                  <a:lnTo>
                    <a:pt x="102" y="138"/>
                  </a:lnTo>
                  <a:lnTo>
                    <a:pt x="92" y="140"/>
                  </a:lnTo>
                  <a:lnTo>
                    <a:pt x="82" y="144"/>
                  </a:lnTo>
                  <a:lnTo>
                    <a:pt x="77" y="145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9" y="151"/>
                  </a:lnTo>
                  <a:lnTo>
                    <a:pt x="66" y="153"/>
                  </a:lnTo>
                  <a:lnTo>
                    <a:pt x="65" y="155"/>
                  </a:lnTo>
                  <a:lnTo>
                    <a:pt x="61" y="157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2" y="161"/>
                  </a:lnTo>
                  <a:lnTo>
                    <a:pt x="47" y="162"/>
                  </a:lnTo>
                  <a:lnTo>
                    <a:pt x="42" y="164"/>
                  </a:lnTo>
                  <a:lnTo>
                    <a:pt x="37" y="170"/>
                  </a:lnTo>
                  <a:lnTo>
                    <a:pt x="32" y="176"/>
                  </a:lnTo>
                  <a:lnTo>
                    <a:pt x="27" y="182"/>
                  </a:lnTo>
                  <a:lnTo>
                    <a:pt x="21" y="188"/>
                  </a:lnTo>
                  <a:lnTo>
                    <a:pt x="19" y="191"/>
                  </a:lnTo>
                  <a:lnTo>
                    <a:pt x="16" y="195"/>
                  </a:lnTo>
                  <a:lnTo>
                    <a:pt x="14" y="200"/>
                  </a:lnTo>
                  <a:lnTo>
                    <a:pt x="12" y="203"/>
                  </a:lnTo>
                  <a:lnTo>
                    <a:pt x="12" y="208"/>
                  </a:lnTo>
                  <a:lnTo>
                    <a:pt x="12" y="211"/>
                  </a:lnTo>
                  <a:lnTo>
                    <a:pt x="12" y="213"/>
                  </a:lnTo>
                  <a:lnTo>
                    <a:pt x="14" y="214"/>
                  </a:lnTo>
                  <a:lnTo>
                    <a:pt x="16" y="216"/>
                  </a:lnTo>
                  <a:lnTo>
                    <a:pt x="16" y="221"/>
                  </a:lnTo>
                  <a:lnTo>
                    <a:pt x="16" y="224"/>
                  </a:lnTo>
                  <a:lnTo>
                    <a:pt x="16" y="226"/>
                  </a:lnTo>
                  <a:lnTo>
                    <a:pt x="16" y="230"/>
                  </a:lnTo>
                  <a:lnTo>
                    <a:pt x="16" y="232"/>
                  </a:lnTo>
                  <a:lnTo>
                    <a:pt x="22" y="237"/>
                  </a:lnTo>
                  <a:lnTo>
                    <a:pt x="30" y="242"/>
                  </a:lnTo>
                  <a:lnTo>
                    <a:pt x="31" y="247"/>
                  </a:lnTo>
                  <a:lnTo>
                    <a:pt x="32" y="247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2" y="253"/>
                  </a:lnTo>
                  <a:lnTo>
                    <a:pt x="31" y="254"/>
                  </a:lnTo>
                  <a:lnTo>
                    <a:pt x="30" y="255"/>
                  </a:lnTo>
                  <a:lnTo>
                    <a:pt x="27" y="257"/>
                  </a:lnTo>
                  <a:lnTo>
                    <a:pt x="26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20" y="260"/>
                  </a:lnTo>
                  <a:lnTo>
                    <a:pt x="19" y="260"/>
                  </a:lnTo>
                  <a:lnTo>
                    <a:pt x="16" y="261"/>
                  </a:lnTo>
                  <a:lnTo>
                    <a:pt x="15" y="263"/>
                  </a:lnTo>
                  <a:lnTo>
                    <a:pt x="15" y="26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6" name="Freeform 2176"/>
            <p:cNvSpPr>
              <a:spLocks/>
            </p:cNvSpPr>
            <p:nvPr/>
          </p:nvSpPr>
          <p:spPr bwMode="auto">
            <a:xfrm>
              <a:off x="2936" y="2738"/>
              <a:ext cx="288" cy="121"/>
            </a:xfrm>
            <a:custGeom>
              <a:avLst/>
              <a:gdLst>
                <a:gd name="T0" fmla="*/ 0 w 863"/>
                <a:gd name="T1" fmla="*/ 0 h 362"/>
                <a:gd name="T2" fmla="*/ 0 w 863"/>
                <a:gd name="T3" fmla="*/ 0 h 362"/>
                <a:gd name="T4" fmla="*/ 0 w 863"/>
                <a:gd name="T5" fmla="*/ 0 h 362"/>
                <a:gd name="T6" fmla="*/ 0 w 863"/>
                <a:gd name="T7" fmla="*/ 0 h 362"/>
                <a:gd name="T8" fmla="*/ 0 w 863"/>
                <a:gd name="T9" fmla="*/ 0 h 362"/>
                <a:gd name="T10" fmla="*/ 0 w 863"/>
                <a:gd name="T11" fmla="*/ 0 h 362"/>
                <a:gd name="T12" fmla="*/ 0 w 863"/>
                <a:gd name="T13" fmla="*/ 0 h 362"/>
                <a:gd name="T14" fmla="*/ 0 w 863"/>
                <a:gd name="T15" fmla="*/ 0 h 362"/>
                <a:gd name="T16" fmla="*/ 0 w 863"/>
                <a:gd name="T17" fmla="*/ 0 h 362"/>
                <a:gd name="T18" fmla="*/ 0 w 863"/>
                <a:gd name="T19" fmla="*/ 0 h 362"/>
                <a:gd name="T20" fmla="*/ 0 w 863"/>
                <a:gd name="T21" fmla="*/ 0 h 362"/>
                <a:gd name="T22" fmla="*/ 0 w 863"/>
                <a:gd name="T23" fmla="*/ 0 h 362"/>
                <a:gd name="T24" fmla="*/ 0 w 863"/>
                <a:gd name="T25" fmla="*/ 0 h 362"/>
                <a:gd name="T26" fmla="*/ 0 w 863"/>
                <a:gd name="T27" fmla="*/ 0 h 362"/>
                <a:gd name="T28" fmla="*/ 0 w 863"/>
                <a:gd name="T29" fmla="*/ 0 h 362"/>
                <a:gd name="T30" fmla="*/ 0 w 863"/>
                <a:gd name="T31" fmla="*/ 0 h 362"/>
                <a:gd name="T32" fmla="*/ 0 w 863"/>
                <a:gd name="T33" fmla="*/ 0 h 362"/>
                <a:gd name="T34" fmla="*/ 0 w 863"/>
                <a:gd name="T35" fmla="*/ 0 h 362"/>
                <a:gd name="T36" fmla="*/ 0 w 863"/>
                <a:gd name="T37" fmla="*/ 0 h 362"/>
                <a:gd name="T38" fmla="*/ 0 w 863"/>
                <a:gd name="T39" fmla="*/ 0 h 362"/>
                <a:gd name="T40" fmla="*/ 0 w 863"/>
                <a:gd name="T41" fmla="*/ 0 h 362"/>
                <a:gd name="T42" fmla="*/ 0 w 863"/>
                <a:gd name="T43" fmla="*/ 0 h 362"/>
                <a:gd name="T44" fmla="*/ 0 w 863"/>
                <a:gd name="T45" fmla="*/ 0 h 362"/>
                <a:gd name="T46" fmla="*/ 0 w 863"/>
                <a:gd name="T47" fmla="*/ 0 h 362"/>
                <a:gd name="T48" fmla="*/ 0 w 863"/>
                <a:gd name="T49" fmla="*/ 0 h 362"/>
                <a:gd name="T50" fmla="*/ 0 w 863"/>
                <a:gd name="T51" fmla="*/ 0 h 362"/>
                <a:gd name="T52" fmla="*/ 0 w 863"/>
                <a:gd name="T53" fmla="*/ 0 h 362"/>
                <a:gd name="T54" fmla="*/ 0 w 863"/>
                <a:gd name="T55" fmla="*/ 0 h 362"/>
                <a:gd name="T56" fmla="*/ 0 w 863"/>
                <a:gd name="T57" fmla="*/ 0 h 362"/>
                <a:gd name="T58" fmla="*/ 0 w 863"/>
                <a:gd name="T59" fmla="*/ 0 h 362"/>
                <a:gd name="T60" fmla="*/ 0 w 863"/>
                <a:gd name="T61" fmla="*/ 0 h 362"/>
                <a:gd name="T62" fmla="*/ 0 w 863"/>
                <a:gd name="T63" fmla="*/ 0 h 362"/>
                <a:gd name="T64" fmla="*/ 0 w 863"/>
                <a:gd name="T65" fmla="*/ 0 h 362"/>
                <a:gd name="T66" fmla="*/ 0 w 863"/>
                <a:gd name="T67" fmla="*/ 0 h 362"/>
                <a:gd name="T68" fmla="*/ 0 w 863"/>
                <a:gd name="T69" fmla="*/ 0 h 362"/>
                <a:gd name="T70" fmla="*/ 0 w 863"/>
                <a:gd name="T71" fmla="*/ 0 h 362"/>
                <a:gd name="T72" fmla="*/ 0 w 863"/>
                <a:gd name="T73" fmla="*/ 0 h 362"/>
                <a:gd name="T74" fmla="*/ 0 w 863"/>
                <a:gd name="T75" fmla="*/ 0 h 362"/>
                <a:gd name="T76" fmla="*/ 0 w 863"/>
                <a:gd name="T77" fmla="*/ 0 h 362"/>
                <a:gd name="T78" fmla="*/ 0 w 863"/>
                <a:gd name="T79" fmla="*/ 0 h 362"/>
                <a:gd name="T80" fmla="*/ 0 w 863"/>
                <a:gd name="T81" fmla="*/ 0 h 362"/>
                <a:gd name="T82" fmla="*/ 0 w 863"/>
                <a:gd name="T83" fmla="*/ 0 h 362"/>
                <a:gd name="T84" fmla="*/ 0 w 863"/>
                <a:gd name="T85" fmla="*/ 0 h 362"/>
                <a:gd name="T86" fmla="*/ 0 w 863"/>
                <a:gd name="T87" fmla="*/ 0 h 362"/>
                <a:gd name="T88" fmla="*/ 0 w 863"/>
                <a:gd name="T89" fmla="*/ 0 h 362"/>
                <a:gd name="T90" fmla="*/ 0 w 863"/>
                <a:gd name="T91" fmla="*/ 0 h 362"/>
                <a:gd name="T92" fmla="*/ 0 w 863"/>
                <a:gd name="T93" fmla="*/ 0 h 362"/>
                <a:gd name="T94" fmla="*/ 0 w 863"/>
                <a:gd name="T95" fmla="*/ 0 h 362"/>
                <a:gd name="T96" fmla="*/ 0 w 863"/>
                <a:gd name="T97" fmla="*/ 0 h 362"/>
                <a:gd name="T98" fmla="*/ 0 w 863"/>
                <a:gd name="T99" fmla="*/ 0 h 362"/>
                <a:gd name="T100" fmla="*/ 0 w 863"/>
                <a:gd name="T101" fmla="*/ 0 h 362"/>
                <a:gd name="T102" fmla="*/ 0 w 863"/>
                <a:gd name="T103" fmla="*/ 0 h 362"/>
                <a:gd name="T104" fmla="*/ 0 w 863"/>
                <a:gd name="T105" fmla="*/ 0 h 362"/>
                <a:gd name="T106" fmla="*/ 0 w 863"/>
                <a:gd name="T107" fmla="*/ 0 h 362"/>
                <a:gd name="T108" fmla="*/ 0 w 863"/>
                <a:gd name="T109" fmla="*/ 0 h 362"/>
                <a:gd name="T110" fmla="*/ 0 w 863"/>
                <a:gd name="T111" fmla="*/ 0 h 362"/>
                <a:gd name="T112" fmla="*/ 0 w 863"/>
                <a:gd name="T113" fmla="*/ 0 h 362"/>
                <a:gd name="T114" fmla="*/ 0 w 863"/>
                <a:gd name="T115" fmla="*/ 0 h 362"/>
                <a:gd name="T116" fmla="*/ 0 w 863"/>
                <a:gd name="T117" fmla="*/ 0 h 362"/>
                <a:gd name="T118" fmla="*/ 0 w 863"/>
                <a:gd name="T119" fmla="*/ 0 h 362"/>
                <a:gd name="T120" fmla="*/ 0 w 863"/>
                <a:gd name="T121" fmla="*/ 0 h 362"/>
                <a:gd name="T122" fmla="*/ 0 w 863"/>
                <a:gd name="T123" fmla="*/ 0 h 3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63"/>
                <a:gd name="T187" fmla="*/ 0 h 362"/>
                <a:gd name="T188" fmla="*/ 863 w 863"/>
                <a:gd name="T189" fmla="*/ 362 h 3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63" h="362">
                  <a:moveTo>
                    <a:pt x="15" y="265"/>
                  </a:moveTo>
                  <a:lnTo>
                    <a:pt x="14" y="268"/>
                  </a:lnTo>
                  <a:lnTo>
                    <a:pt x="14" y="270"/>
                  </a:lnTo>
                  <a:lnTo>
                    <a:pt x="14" y="273"/>
                  </a:lnTo>
                  <a:lnTo>
                    <a:pt x="14" y="274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4"/>
                  </a:lnTo>
                  <a:lnTo>
                    <a:pt x="9" y="275"/>
                  </a:lnTo>
                  <a:lnTo>
                    <a:pt x="8" y="275"/>
                  </a:lnTo>
                  <a:lnTo>
                    <a:pt x="6" y="275"/>
                  </a:lnTo>
                  <a:lnTo>
                    <a:pt x="5" y="276"/>
                  </a:lnTo>
                  <a:lnTo>
                    <a:pt x="5" y="277"/>
                  </a:lnTo>
                  <a:lnTo>
                    <a:pt x="5" y="279"/>
                  </a:lnTo>
                  <a:lnTo>
                    <a:pt x="4" y="281"/>
                  </a:lnTo>
                  <a:lnTo>
                    <a:pt x="4" y="284"/>
                  </a:lnTo>
                  <a:lnTo>
                    <a:pt x="4" y="285"/>
                  </a:lnTo>
                  <a:lnTo>
                    <a:pt x="4" y="286"/>
                  </a:lnTo>
                  <a:lnTo>
                    <a:pt x="4" y="287"/>
                  </a:lnTo>
                  <a:lnTo>
                    <a:pt x="3" y="288"/>
                  </a:lnTo>
                  <a:lnTo>
                    <a:pt x="3" y="290"/>
                  </a:lnTo>
                  <a:lnTo>
                    <a:pt x="1" y="290"/>
                  </a:lnTo>
                  <a:lnTo>
                    <a:pt x="1" y="291"/>
                  </a:lnTo>
                  <a:lnTo>
                    <a:pt x="0" y="293"/>
                  </a:lnTo>
                  <a:lnTo>
                    <a:pt x="3" y="297"/>
                  </a:lnTo>
                  <a:lnTo>
                    <a:pt x="3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5" y="301"/>
                  </a:lnTo>
                  <a:lnTo>
                    <a:pt x="6" y="302"/>
                  </a:lnTo>
                  <a:lnTo>
                    <a:pt x="6" y="303"/>
                  </a:lnTo>
                  <a:lnTo>
                    <a:pt x="6" y="304"/>
                  </a:lnTo>
                  <a:lnTo>
                    <a:pt x="6" y="306"/>
                  </a:lnTo>
                  <a:lnTo>
                    <a:pt x="6" y="307"/>
                  </a:lnTo>
                  <a:lnTo>
                    <a:pt x="6" y="308"/>
                  </a:lnTo>
                  <a:lnTo>
                    <a:pt x="6" y="309"/>
                  </a:lnTo>
                  <a:lnTo>
                    <a:pt x="5" y="310"/>
                  </a:lnTo>
                  <a:lnTo>
                    <a:pt x="5" y="312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4" y="319"/>
                  </a:lnTo>
                  <a:lnTo>
                    <a:pt x="4" y="323"/>
                  </a:lnTo>
                  <a:lnTo>
                    <a:pt x="6" y="329"/>
                  </a:lnTo>
                  <a:lnTo>
                    <a:pt x="11" y="334"/>
                  </a:lnTo>
                  <a:lnTo>
                    <a:pt x="15" y="335"/>
                  </a:lnTo>
                  <a:lnTo>
                    <a:pt x="19" y="336"/>
                  </a:lnTo>
                  <a:lnTo>
                    <a:pt x="21" y="337"/>
                  </a:lnTo>
                  <a:lnTo>
                    <a:pt x="23" y="339"/>
                  </a:lnTo>
                  <a:lnTo>
                    <a:pt x="27" y="339"/>
                  </a:lnTo>
                  <a:lnTo>
                    <a:pt x="30" y="340"/>
                  </a:lnTo>
                  <a:lnTo>
                    <a:pt x="33" y="341"/>
                  </a:lnTo>
                  <a:lnTo>
                    <a:pt x="37" y="343"/>
                  </a:lnTo>
                  <a:lnTo>
                    <a:pt x="43" y="345"/>
                  </a:lnTo>
                  <a:lnTo>
                    <a:pt x="50" y="346"/>
                  </a:lnTo>
                  <a:lnTo>
                    <a:pt x="58" y="346"/>
                  </a:lnTo>
                  <a:lnTo>
                    <a:pt x="65" y="348"/>
                  </a:lnTo>
                  <a:lnTo>
                    <a:pt x="71" y="348"/>
                  </a:lnTo>
                  <a:lnTo>
                    <a:pt x="78" y="347"/>
                  </a:lnTo>
                  <a:lnTo>
                    <a:pt x="83" y="347"/>
                  </a:lnTo>
                  <a:lnTo>
                    <a:pt x="86" y="350"/>
                  </a:lnTo>
                  <a:lnTo>
                    <a:pt x="87" y="351"/>
                  </a:lnTo>
                  <a:lnTo>
                    <a:pt x="90" y="352"/>
                  </a:lnTo>
                  <a:lnTo>
                    <a:pt x="91" y="353"/>
                  </a:lnTo>
                  <a:lnTo>
                    <a:pt x="92" y="355"/>
                  </a:lnTo>
                  <a:lnTo>
                    <a:pt x="99" y="358"/>
                  </a:lnTo>
                  <a:lnTo>
                    <a:pt x="107" y="362"/>
                  </a:lnTo>
                  <a:lnTo>
                    <a:pt x="108" y="362"/>
                  </a:lnTo>
                  <a:lnTo>
                    <a:pt x="112" y="362"/>
                  </a:lnTo>
                  <a:lnTo>
                    <a:pt x="114" y="361"/>
                  </a:lnTo>
                  <a:lnTo>
                    <a:pt x="115" y="359"/>
                  </a:lnTo>
                  <a:lnTo>
                    <a:pt x="118" y="359"/>
                  </a:lnTo>
                  <a:lnTo>
                    <a:pt x="121" y="357"/>
                  </a:lnTo>
                  <a:lnTo>
                    <a:pt x="125" y="355"/>
                  </a:lnTo>
                  <a:lnTo>
                    <a:pt x="130" y="355"/>
                  </a:lnTo>
                  <a:lnTo>
                    <a:pt x="135" y="355"/>
                  </a:lnTo>
                  <a:lnTo>
                    <a:pt x="140" y="351"/>
                  </a:lnTo>
                  <a:lnTo>
                    <a:pt x="143" y="347"/>
                  </a:lnTo>
                  <a:lnTo>
                    <a:pt x="149" y="343"/>
                  </a:lnTo>
                  <a:lnTo>
                    <a:pt x="154" y="341"/>
                  </a:lnTo>
                  <a:lnTo>
                    <a:pt x="159" y="339"/>
                  </a:lnTo>
                  <a:lnTo>
                    <a:pt x="163" y="337"/>
                  </a:lnTo>
                  <a:lnTo>
                    <a:pt x="176" y="336"/>
                  </a:lnTo>
                  <a:lnTo>
                    <a:pt x="190" y="337"/>
                  </a:lnTo>
                  <a:lnTo>
                    <a:pt x="197" y="341"/>
                  </a:lnTo>
                  <a:lnTo>
                    <a:pt x="205" y="345"/>
                  </a:lnTo>
                  <a:lnTo>
                    <a:pt x="219" y="346"/>
                  </a:lnTo>
                  <a:lnTo>
                    <a:pt x="233" y="345"/>
                  </a:lnTo>
                  <a:lnTo>
                    <a:pt x="238" y="343"/>
                  </a:lnTo>
                  <a:lnTo>
                    <a:pt x="240" y="342"/>
                  </a:lnTo>
                  <a:lnTo>
                    <a:pt x="244" y="340"/>
                  </a:lnTo>
                  <a:lnTo>
                    <a:pt x="247" y="337"/>
                  </a:lnTo>
                  <a:lnTo>
                    <a:pt x="252" y="336"/>
                  </a:lnTo>
                  <a:lnTo>
                    <a:pt x="256" y="334"/>
                  </a:lnTo>
                  <a:lnTo>
                    <a:pt x="268" y="330"/>
                  </a:lnTo>
                  <a:lnTo>
                    <a:pt x="279" y="325"/>
                  </a:lnTo>
                  <a:lnTo>
                    <a:pt x="282" y="324"/>
                  </a:lnTo>
                  <a:lnTo>
                    <a:pt x="284" y="323"/>
                  </a:lnTo>
                  <a:lnTo>
                    <a:pt x="290" y="324"/>
                  </a:lnTo>
                  <a:lnTo>
                    <a:pt x="293" y="325"/>
                  </a:lnTo>
                  <a:lnTo>
                    <a:pt x="294" y="325"/>
                  </a:lnTo>
                  <a:lnTo>
                    <a:pt x="298" y="323"/>
                  </a:lnTo>
                  <a:lnTo>
                    <a:pt x="306" y="321"/>
                  </a:lnTo>
                  <a:lnTo>
                    <a:pt x="312" y="318"/>
                  </a:lnTo>
                  <a:lnTo>
                    <a:pt x="316" y="310"/>
                  </a:lnTo>
                  <a:lnTo>
                    <a:pt x="322" y="306"/>
                  </a:lnTo>
                  <a:lnTo>
                    <a:pt x="328" y="301"/>
                  </a:lnTo>
                  <a:lnTo>
                    <a:pt x="335" y="297"/>
                  </a:lnTo>
                  <a:lnTo>
                    <a:pt x="339" y="297"/>
                  </a:lnTo>
                  <a:lnTo>
                    <a:pt x="340" y="297"/>
                  </a:lnTo>
                  <a:lnTo>
                    <a:pt x="342" y="296"/>
                  </a:lnTo>
                  <a:lnTo>
                    <a:pt x="344" y="297"/>
                  </a:lnTo>
                  <a:lnTo>
                    <a:pt x="347" y="297"/>
                  </a:lnTo>
                  <a:lnTo>
                    <a:pt x="348" y="297"/>
                  </a:lnTo>
                  <a:lnTo>
                    <a:pt x="349" y="298"/>
                  </a:lnTo>
                  <a:lnTo>
                    <a:pt x="350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297"/>
                  </a:lnTo>
                  <a:lnTo>
                    <a:pt x="356" y="297"/>
                  </a:lnTo>
                  <a:lnTo>
                    <a:pt x="358" y="297"/>
                  </a:lnTo>
                  <a:lnTo>
                    <a:pt x="358" y="296"/>
                  </a:lnTo>
                  <a:lnTo>
                    <a:pt x="359" y="296"/>
                  </a:lnTo>
                  <a:lnTo>
                    <a:pt x="362" y="297"/>
                  </a:lnTo>
                  <a:lnTo>
                    <a:pt x="365" y="298"/>
                  </a:lnTo>
                  <a:lnTo>
                    <a:pt x="367" y="298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2" y="297"/>
                  </a:lnTo>
                  <a:lnTo>
                    <a:pt x="373" y="296"/>
                  </a:lnTo>
                  <a:lnTo>
                    <a:pt x="375" y="296"/>
                  </a:lnTo>
                  <a:lnTo>
                    <a:pt x="375" y="295"/>
                  </a:lnTo>
                  <a:lnTo>
                    <a:pt x="376" y="295"/>
                  </a:lnTo>
                  <a:lnTo>
                    <a:pt x="378" y="295"/>
                  </a:lnTo>
                  <a:lnTo>
                    <a:pt x="380" y="293"/>
                  </a:lnTo>
                  <a:lnTo>
                    <a:pt x="381" y="292"/>
                  </a:lnTo>
                  <a:lnTo>
                    <a:pt x="386" y="293"/>
                  </a:lnTo>
                  <a:lnTo>
                    <a:pt x="388" y="297"/>
                  </a:lnTo>
                  <a:lnTo>
                    <a:pt x="397" y="299"/>
                  </a:lnTo>
                  <a:lnTo>
                    <a:pt x="405" y="299"/>
                  </a:lnTo>
                  <a:lnTo>
                    <a:pt x="411" y="298"/>
                  </a:lnTo>
                  <a:lnTo>
                    <a:pt x="419" y="295"/>
                  </a:lnTo>
                  <a:lnTo>
                    <a:pt x="425" y="291"/>
                  </a:lnTo>
                  <a:lnTo>
                    <a:pt x="430" y="286"/>
                  </a:lnTo>
                  <a:lnTo>
                    <a:pt x="444" y="280"/>
                  </a:lnTo>
                  <a:lnTo>
                    <a:pt x="459" y="274"/>
                  </a:lnTo>
                  <a:lnTo>
                    <a:pt x="463" y="271"/>
                  </a:lnTo>
                  <a:lnTo>
                    <a:pt x="464" y="270"/>
                  </a:lnTo>
                  <a:lnTo>
                    <a:pt x="465" y="270"/>
                  </a:lnTo>
                  <a:lnTo>
                    <a:pt x="468" y="271"/>
                  </a:lnTo>
                  <a:lnTo>
                    <a:pt x="476" y="277"/>
                  </a:lnTo>
                  <a:lnTo>
                    <a:pt x="485" y="282"/>
                  </a:lnTo>
                  <a:lnTo>
                    <a:pt x="488" y="281"/>
                  </a:lnTo>
                  <a:lnTo>
                    <a:pt x="490" y="280"/>
                  </a:lnTo>
                  <a:lnTo>
                    <a:pt x="496" y="277"/>
                  </a:lnTo>
                  <a:lnTo>
                    <a:pt x="501" y="275"/>
                  </a:lnTo>
                  <a:lnTo>
                    <a:pt x="503" y="273"/>
                  </a:lnTo>
                  <a:lnTo>
                    <a:pt x="506" y="270"/>
                  </a:lnTo>
                  <a:lnTo>
                    <a:pt x="513" y="266"/>
                  </a:lnTo>
                  <a:lnTo>
                    <a:pt x="519" y="263"/>
                  </a:lnTo>
                  <a:lnTo>
                    <a:pt x="523" y="259"/>
                  </a:lnTo>
                  <a:lnTo>
                    <a:pt x="526" y="254"/>
                  </a:lnTo>
                  <a:lnTo>
                    <a:pt x="533" y="249"/>
                  </a:lnTo>
                  <a:lnTo>
                    <a:pt x="539" y="244"/>
                  </a:lnTo>
                  <a:lnTo>
                    <a:pt x="542" y="244"/>
                  </a:lnTo>
                  <a:lnTo>
                    <a:pt x="546" y="244"/>
                  </a:lnTo>
                  <a:lnTo>
                    <a:pt x="550" y="241"/>
                  </a:lnTo>
                  <a:lnTo>
                    <a:pt x="552" y="237"/>
                  </a:lnTo>
                  <a:lnTo>
                    <a:pt x="556" y="233"/>
                  </a:lnTo>
                  <a:lnTo>
                    <a:pt x="561" y="230"/>
                  </a:lnTo>
                  <a:lnTo>
                    <a:pt x="563" y="228"/>
                  </a:lnTo>
                  <a:lnTo>
                    <a:pt x="566" y="228"/>
                  </a:lnTo>
                  <a:lnTo>
                    <a:pt x="567" y="227"/>
                  </a:lnTo>
                  <a:lnTo>
                    <a:pt x="568" y="226"/>
                  </a:lnTo>
                  <a:lnTo>
                    <a:pt x="568" y="222"/>
                  </a:lnTo>
                  <a:lnTo>
                    <a:pt x="569" y="220"/>
                  </a:lnTo>
                  <a:lnTo>
                    <a:pt x="569" y="219"/>
                  </a:lnTo>
                  <a:lnTo>
                    <a:pt x="569" y="217"/>
                  </a:lnTo>
                  <a:lnTo>
                    <a:pt x="570" y="216"/>
                  </a:lnTo>
                  <a:lnTo>
                    <a:pt x="570" y="215"/>
                  </a:lnTo>
                  <a:lnTo>
                    <a:pt x="572" y="214"/>
                  </a:lnTo>
                  <a:lnTo>
                    <a:pt x="573" y="213"/>
                  </a:lnTo>
                  <a:lnTo>
                    <a:pt x="573" y="211"/>
                  </a:lnTo>
                  <a:lnTo>
                    <a:pt x="574" y="211"/>
                  </a:lnTo>
                  <a:lnTo>
                    <a:pt x="575" y="210"/>
                  </a:lnTo>
                  <a:lnTo>
                    <a:pt x="577" y="210"/>
                  </a:lnTo>
                  <a:lnTo>
                    <a:pt x="578" y="209"/>
                  </a:lnTo>
                  <a:lnTo>
                    <a:pt x="579" y="209"/>
                  </a:lnTo>
                  <a:lnTo>
                    <a:pt x="580" y="209"/>
                  </a:lnTo>
                  <a:lnTo>
                    <a:pt x="581" y="209"/>
                  </a:lnTo>
                  <a:lnTo>
                    <a:pt x="583" y="208"/>
                  </a:lnTo>
                  <a:lnTo>
                    <a:pt x="584" y="208"/>
                  </a:lnTo>
                  <a:lnTo>
                    <a:pt x="584" y="206"/>
                  </a:lnTo>
                  <a:lnTo>
                    <a:pt x="585" y="206"/>
                  </a:lnTo>
                  <a:lnTo>
                    <a:pt x="585" y="205"/>
                  </a:lnTo>
                  <a:lnTo>
                    <a:pt x="586" y="205"/>
                  </a:lnTo>
                  <a:lnTo>
                    <a:pt x="586" y="204"/>
                  </a:lnTo>
                  <a:lnTo>
                    <a:pt x="588" y="203"/>
                  </a:lnTo>
                  <a:lnTo>
                    <a:pt x="588" y="202"/>
                  </a:lnTo>
                  <a:lnTo>
                    <a:pt x="589" y="202"/>
                  </a:lnTo>
                  <a:lnTo>
                    <a:pt x="590" y="202"/>
                  </a:lnTo>
                  <a:lnTo>
                    <a:pt x="591" y="202"/>
                  </a:lnTo>
                  <a:lnTo>
                    <a:pt x="593" y="202"/>
                  </a:lnTo>
                  <a:lnTo>
                    <a:pt x="594" y="203"/>
                  </a:lnTo>
                  <a:lnTo>
                    <a:pt x="595" y="203"/>
                  </a:lnTo>
                  <a:lnTo>
                    <a:pt x="596" y="204"/>
                  </a:lnTo>
                  <a:lnTo>
                    <a:pt x="596" y="205"/>
                  </a:lnTo>
                  <a:lnTo>
                    <a:pt x="596" y="208"/>
                  </a:lnTo>
                  <a:lnTo>
                    <a:pt x="596" y="209"/>
                  </a:lnTo>
                  <a:lnTo>
                    <a:pt x="596" y="210"/>
                  </a:lnTo>
                  <a:lnTo>
                    <a:pt x="596" y="211"/>
                  </a:lnTo>
                  <a:lnTo>
                    <a:pt x="595" y="214"/>
                  </a:lnTo>
                  <a:lnTo>
                    <a:pt x="594" y="215"/>
                  </a:lnTo>
                  <a:lnTo>
                    <a:pt x="590" y="221"/>
                  </a:lnTo>
                  <a:lnTo>
                    <a:pt x="586" y="225"/>
                  </a:lnTo>
                  <a:lnTo>
                    <a:pt x="585" y="227"/>
                  </a:lnTo>
                  <a:lnTo>
                    <a:pt x="584" y="230"/>
                  </a:lnTo>
                  <a:lnTo>
                    <a:pt x="583" y="231"/>
                  </a:lnTo>
                  <a:lnTo>
                    <a:pt x="580" y="233"/>
                  </a:lnTo>
                  <a:lnTo>
                    <a:pt x="577" y="237"/>
                  </a:lnTo>
                  <a:lnTo>
                    <a:pt x="573" y="239"/>
                  </a:lnTo>
                  <a:lnTo>
                    <a:pt x="572" y="244"/>
                  </a:lnTo>
                  <a:lnTo>
                    <a:pt x="570" y="249"/>
                  </a:lnTo>
                  <a:lnTo>
                    <a:pt x="573" y="258"/>
                  </a:lnTo>
                  <a:lnTo>
                    <a:pt x="577" y="265"/>
                  </a:lnTo>
                  <a:lnTo>
                    <a:pt x="577" y="266"/>
                  </a:lnTo>
                  <a:lnTo>
                    <a:pt x="578" y="269"/>
                  </a:lnTo>
                  <a:lnTo>
                    <a:pt x="581" y="273"/>
                  </a:lnTo>
                  <a:lnTo>
                    <a:pt x="586" y="277"/>
                  </a:lnTo>
                  <a:lnTo>
                    <a:pt x="601" y="281"/>
                  </a:lnTo>
                  <a:lnTo>
                    <a:pt x="618" y="282"/>
                  </a:lnTo>
                  <a:lnTo>
                    <a:pt x="623" y="280"/>
                  </a:lnTo>
                  <a:lnTo>
                    <a:pt x="628" y="279"/>
                  </a:lnTo>
                  <a:lnTo>
                    <a:pt x="634" y="274"/>
                  </a:lnTo>
                  <a:lnTo>
                    <a:pt x="641" y="268"/>
                  </a:lnTo>
                  <a:lnTo>
                    <a:pt x="643" y="265"/>
                  </a:lnTo>
                  <a:lnTo>
                    <a:pt x="645" y="264"/>
                  </a:lnTo>
                  <a:lnTo>
                    <a:pt x="650" y="263"/>
                  </a:lnTo>
                  <a:lnTo>
                    <a:pt x="656" y="261"/>
                  </a:lnTo>
                  <a:lnTo>
                    <a:pt x="672" y="257"/>
                  </a:lnTo>
                  <a:lnTo>
                    <a:pt x="688" y="252"/>
                  </a:lnTo>
                  <a:lnTo>
                    <a:pt x="695" y="254"/>
                  </a:lnTo>
                  <a:lnTo>
                    <a:pt x="704" y="255"/>
                  </a:lnTo>
                  <a:lnTo>
                    <a:pt x="710" y="255"/>
                  </a:lnTo>
                  <a:lnTo>
                    <a:pt x="716" y="257"/>
                  </a:lnTo>
                  <a:lnTo>
                    <a:pt x="720" y="259"/>
                  </a:lnTo>
                  <a:lnTo>
                    <a:pt x="722" y="261"/>
                  </a:lnTo>
                  <a:lnTo>
                    <a:pt x="728" y="266"/>
                  </a:lnTo>
                  <a:lnTo>
                    <a:pt x="732" y="269"/>
                  </a:lnTo>
                  <a:lnTo>
                    <a:pt x="738" y="270"/>
                  </a:lnTo>
                  <a:lnTo>
                    <a:pt x="743" y="271"/>
                  </a:lnTo>
                  <a:lnTo>
                    <a:pt x="749" y="271"/>
                  </a:lnTo>
                  <a:lnTo>
                    <a:pt x="750" y="270"/>
                  </a:lnTo>
                  <a:lnTo>
                    <a:pt x="758" y="269"/>
                  </a:lnTo>
                  <a:lnTo>
                    <a:pt x="764" y="265"/>
                  </a:lnTo>
                  <a:lnTo>
                    <a:pt x="766" y="264"/>
                  </a:lnTo>
                  <a:lnTo>
                    <a:pt x="769" y="263"/>
                  </a:lnTo>
                  <a:lnTo>
                    <a:pt x="770" y="263"/>
                  </a:lnTo>
                  <a:lnTo>
                    <a:pt x="772" y="261"/>
                  </a:lnTo>
                  <a:lnTo>
                    <a:pt x="774" y="260"/>
                  </a:lnTo>
                  <a:lnTo>
                    <a:pt x="774" y="258"/>
                  </a:lnTo>
                  <a:lnTo>
                    <a:pt x="772" y="254"/>
                  </a:lnTo>
                  <a:lnTo>
                    <a:pt x="772" y="253"/>
                  </a:lnTo>
                  <a:lnTo>
                    <a:pt x="769" y="249"/>
                  </a:lnTo>
                  <a:lnTo>
                    <a:pt x="765" y="247"/>
                  </a:lnTo>
                  <a:lnTo>
                    <a:pt x="763" y="246"/>
                  </a:lnTo>
                  <a:lnTo>
                    <a:pt x="761" y="244"/>
                  </a:lnTo>
                  <a:lnTo>
                    <a:pt x="758" y="243"/>
                  </a:lnTo>
                  <a:lnTo>
                    <a:pt x="755" y="243"/>
                  </a:lnTo>
                  <a:lnTo>
                    <a:pt x="744" y="241"/>
                  </a:lnTo>
                  <a:lnTo>
                    <a:pt x="732" y="239"/>
                  </a:lnTo>
                  <a:lnTo>
                    <a:pt x="723" y="238"/>
                  </a:lnTo>
                  <a:lnTo>
                    <a:pt x="716" y="237"/>
                  </a:lnTo>
                  <a:lnTo>
                    <a:pt x="710" y="237"/>
                  </a:lnTo>
                  <a:lnTo>
                    <a:pt x="705" y="236"/>
                  </a:lnTo>
                  <a:lnTo>
                    <a:pt x="703" y="236"/>
                  </a:lnTo>
                  <a:lnTo>
                    <a:pt x="700" y="235"/>
                  </a:lnTo>
                  <a:lnTo>
                    <a:pt x="699" y="233"/>
                  </a:lnTo>
                  <a:lnTo>
                    <a:pt x="697" y="231"/>
                  </a:lnTo>
                  <a:lnTo>
                    <a:pt x="697" y="227"/>
                  </a:lnTo>
                  <a:lnTo>
                    <a:pt x="699" y="224"/>
                  </a:lnTo>
                  <a:lnTo>
                    <a:pt x="701" y="221"/>
                  </a:lnTo>
                  <a:lnTo>
                    <a:pt x="704" y="219"/>
                  </a:lnTo>
                  <a:lnTo>
                    <a:pt x="711" y="220"/>
                  </a:lnTo>
                  <a:lnTo>
                    <a:pt x="719" y="221"/>
                  </a:lnTo>
                  <a:lnTo>
                    <a:pt x="720" y="222"/>
                  </a:lnTo>
                  <a:lnTo>
                    <a:pt x="721" y="224"/>
                  </a:lnTo>
                  <a:lnTo>
                    <a:pt x="723" y="224"/>
                  </a:lnTo>
                  <a:lnTo>
                    <a:pt x="727" y="225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41" y="226"/>
                  </a:lnTo>
                  <a:lnTo>
                    <a:pt x="748" y="227"/>
                  </a:lnTo>
                  <a:lnTo>
                    <a:pt x="750" y="224"/>
                  </a:lnTo>
                  <a:lnTo>
                    <a:pt x="752" y="217"/>
                  </a:lnTo>
                  <a:lnTo>
                    <a:pt x="756" y="217"/>
                  </a:lnTo>
                  <a:lnTo>
                    <a:pt x="763" y="216"/>
                  </a:lnTo>
                  <a:lnTo>
                    <a:pt x="766" y="217"/>
                  </a:lnTo>
                  <a:lnTo>
                    <a:pt x="769" y="220"/>
                  </a:lnTo>
                  <a:lnTo>
                    <a:pt x="771" y="222"/>
                  </a:lnTo>
                  <a:lnTo>
                    <a:pt x="774" y="226"/>
                  </a:lnTo>
                  <a:lnTo>
                    <a:pt x="775" y="228"/>
                  </a:lnTo>
                  <a:lnTo>
                    <a:pt x="777" y="231"/>
                  </a:lnTo>
                  <a:lnTo>
                    <a:pt x="779" y="231"/>
                  </a:lnTo>
                  <a:lnTo>
                    <a:pt x="780" y="232"/>
                  </a:lnTo>
                  <a:lnTo>
                    <a:pt x="780" y="235"/>
                  </a:lnTo>
                  <a:lnTo>
                    <a:pt x="782" y="236"/>
                  </a:lnTo>
                  <a:lnTo>
                    <a:pt x="785" y="237"/>
                  </a:lnTo>
                  <a:lnTo>
                    <a:pt x="787" y="237"/>
                  </a:lnTo>
                  <a:lnTo>
                    <a:pt x="790" y="237"/>
                  </a:lnTo>
                  <a:lnTo>
                    <a:pt x="792" y="237"/>
                  </a:lnTo>
                  <a:lnTo>
                    <a:pt x="801" y="235"/>
                  </a:lnTo>
                  <a:lnTo>
                    <a:pt x="810" y="232"/>
                  </a:lnTo>
                  <a:lnTo>
                    <a:pt x="815" y="233"/>
                  </a:lnTo>
                  <a:lnTo>
                    <a:pt x="818" y="235"/>
                  </a:lnTo>
                  <a:lnTo>
                    <a:pt x="826" y="238"/>
                  </a:lnTo>
                  <a:lnTo>
                    <a:pt x="836" y="239"/>
                  </a:lnTo>
                  <a:lnTo>
                    <a:pt x="840" y="236"/>
                  </a:lnTo>
                  <a:lnTo>
                    <a:pt x="842" y="232"/>
                  </a:lnTo>
                  <a:lnTo>
                    <a:pt x="846" y="231"/>
                  </a:lnTo>
                  <a:lnTo>
                    <a:pt x="848" y="228"/>
                  </a:lnTo>
                  <a:lnTo>
                    <a:pt x="848" y="226"/>
                  </a:lnTo>
                  <a:lnTo>
                    <a:pt x="850" y="225"/>
                  </a:lnTo>
                  <a:lnTo>
                    <a:pt x="850" y="222"/>
                  </a:lnTo>
                  <a:lnTo>
                    <a:pt x="850" y="221"/>
                  </a:lnTo>
                  <a:lnTo>
                    <a:pt x="851" y="219"/>
                  </a:lnTo>
                  <a:lnTo>
                    <a:pt x="852" y="219"/>
                  </a:lnTo>
                  <a:lnTo>
                    <a:pt x="853" y="216"/>
                  </a:lnTo>
                  <a:lnTo>
                    <a:pt x="854" y="213"/>
                  </a:lnTo>
                  <a:lnTo>
                    <a:pt x="856" y="209"/>
                  </a:lnTo>
                  <a:lnTo>
                    <a:pt x="854" y="206"/>
                  </a:lnTo>
                  <a:lnTo>
                    <a:pt x="851" y="203"/>
                  </a:lnTo>
                  <a:lnTo>
                    <a:pt x="848" y="200"/>
                  </a:lnTo>
                  <a:lnTo>
                    <a:pt x="847" y="200"/>
                  </a:lnTo>
                  <a:lnTo>
                    <a:pt x="847" y="198"/>
                  </a:lnTo>
                  <a:lnTo>
                    <a:pt x="847" y="195"/>
                  </a:lnTo>
                  <a:lnTo>
                    <a:pt x="850" y="193"/>
                  </a:lnTo>
                  <a:lnTo>
                    <a:pt x="856" y="188"/>
                  </a:lnTo>
                  <a:lnTo>
                    <a:pt x="863" y="184"/>
                  </a:lnTo>
                  <a:lnTo>
                    <a:pt x="863" y="181"/>
                  </a:lnTo>
                  <a:lnTo>
                    <a:pt x="863" y="177"/>
                  </a:lnTo>
                  <a:lnTo>
                    <a:pt x="861" y="173"/>
                  </a:lnTo>
                  <a:lnTo>
                    <a:pt x="857" y="172"/>
                  </a:lnTo>
                  <a:lnTo>
                    <a:pt x="853" y="173"/>
                  </a:lnTo>
                  <a:lnTo>
                    <a:pt x="850" y="172"/>
                  </a:lnTo>
                  <a:lnTo>
                    <a:pt x="847" y="171"/>
                  </a:lnTo>
                  <a:lnTo>
                    <a:pt x="845" y="168"/>
                  </a:lnTo>
                  <a:lnTo>
                    <a:pt x="842" y="171"/>
                  </a:lnTo>
                  <a:lnTo>
                    <a:pt x="841" y="173"/>
                  </a:lnTo>
                  <a:lnTo>
                    <a:pt x="838" y="177"/>
                  </a:lnTo>
                  <a:lnTo>
                    <a:pt x="837" y="177"/>
                  </a:lnTo>
                  <a:lnTo>
                    <a:pt x="835" y="177"/>
                  </a:lnTo>
                  <a:lnTo>
                    <a:pt x="834" y="177"/>
                  </a:lnTo>
                  <a:lnTo>
                    <a:pt x="831" y="178"/>
                  </a:lnTo>
                  <a:lnTo>
                    <a:pt x="830" y="179"/>
                  </a:lnTo>
                  <a:lnTo>
                    <a:pt x="830" y="182"/>
                  </a:lnTo>
                  <a:lnTo>
                    <a:pt x="831" y="183"/>
                  </a:lnTo>
                  <a:lnTo>
                    <a:pt x="832" y="183"/>
                  </a:lnTo>
                  <a:lnTo>
                    <a:pt x="832" y="184"/>
                  </a:lnTo>
                  <a:lnTo>
                    <a:pt x="832" y="186"/>
                  </a:lnTo>
                  <a:lnTo>
                    <a:pt x="832" y="187"/>
                  </a:lnTo>
                  <a:lnTo>
                    <a:pt x="832" y="188"/>
                  </a:lnTo>
                  <a:lnTo>
                    <a:pt x="831" y="189"/>
                  </a:lnTo>
                  <a:lnTo>
                    <a:pt x="825" y="192"/>
                  </a:lnTo>
                  <a:lnTo>
                    <a:pt x="818" y="193"/>
                  </a:lnTo>
                  <a:lnTo>
                    <a:pt x="814" y="194"/>
                  </a:lnTo>
                  <a:lnTo>
                    <a:pt x="809" y="194"/>
                  </a:lnTo>
                  <a:lnTo>
                    <a:pt x="808" y="193"/>
                  </a:lnTo>
                  <a:lnTo>
                    <a:pt x="805" y="193"/>
                  </a:lnTo>
                  <a:lnTo>
                    <a:pt x="804" y="191"/>
                  </a:lnTo>
                  <a:lnTo>
                    <a:pt x="804" y="188"/>
                  </a:lnTo>
                  <a:lnTo>
                    <a:pt x="803" y="186"/>
                  </a:lnTo>
                  <a:lnTo>
                    <a:pt x="803" y="183"/>
                  </a:lnTo>
                  <a:lnTo>
                    <a:pt x="803" y="182"/>
                  </a:lnTo>
                  <a:lnTo>
                    <a:pt x="804" y="179"/>
                  </a:lnTo>
                  <a:lnTo>
                    <a:pt x="803" y="177"/>
                  </a:lnTo>
                  <a:lnTo>
                    <a:pt x="801" y="176"/>
                  </a:lnTo>
                  <a:lnTo>
                    <a:pt x="799" y="176"/>
                  </a:lnTo>
                  <a:lnTo>
                    <a:pt x="797" y="176"/>
                  </a:lnTo>
                  <a:lnTo>
                    <a:pt x="796" y="173"/>
                  </a:lnTo>
                  <a:lnTo>
                    <a:pt x="796" y="172"/>
                  </a:lnTo>
                  <a:lnTo>
                    <a:pt x="796" y="171"/>
                  </a:lnTo>
                  <a:lnTo>
                    <a:pt x="796" y="168"/>
                  </a:lnTo>
                  <a:lnTo>
                    <a:pt x="798" y="165"/>
                  </a:lnTo>
                  <a:lnTo>
                    <a:pt x="801" y="161"/>
                  </a:lnTo>
                  <a:lnTo>
                    <a:pt x="801" y="160"/>
                  </a:lnTo>
                  <a:lnTo>
                    <a:pt x="803" y="159"/>
                  </a:lnTo>
                  <a:lnTo>
                    <a:pt x="807" y="155"/>
                  </a:lnTo>
                  <a:lnTo>
                    <a:pt x="809" y="150"/>
                  </a:lnTo>
                  <a:lnTo>
                    <a:pt x="808" y="140"/>
                  </a:lnTo>
                  <a:lnTo>
                    <a:pt x="808" y="131"/>
                  </a:lnTo>
                  <a:lnTo>
                    <a:pt x="808" y="123"/>
                  </a:lnTo>
                  <a:lnTo>
                    <a:pt x="807" y="117"/>
                  </a:lnTo>
                  <a:lnTo>
                    <a:pt x="803" y="113"/>
                  </a:lnTo>
                  <a:lnTo>
                    <a:pt x="799" y="110"/>
                  </a:lnTo>
                  <a:lnTo>
                    <a:pt x="796" y="101"/>
                  </a:lnTo>
                  <a:lnTo>
                    <a:pt x="792" y="94"/>
                  </a:lnTo>
                  <a:lnTo>
                    <a:pt x="792" y="88"/>
                  </a:lnTo>
                  <a:lnTo>
                    <a:pt x="792" y="80"/>
                  </a:lnTo>
                  <a:lnTo>
                    <a:pt x="791" y="79"/>
                  </a:lnTo>
                  <a:lnTo>
                    <a:pt x="788" y="78"/>
                  </a:lnTo>
                  <a:lnTo>
                    <a:pt x="785" y="78"/>
                  </a:lnTo>
                  <a:lnTo>
                    <a:pt x="781" y="78"/>
                  </a:lnTo>
                  <a:lnTo>
                    <a:pt x="764" y="74"/>
                  </a:lnTo>
                  <a:lnTo>
                    <a:pt x="744" y="71"/>
                  </a:lnTo>
                  <a:lnTo>
                    <a:pt x="736" y="72"/>
                  </a:lnTo>
                  <a:lnTo>
                    <a:pt x="728" y="75"/>
                  </a:lnTo>
                  <a:lnTo>
                    <a:pt x="716" y="82"/>
                  </a:lnTo>
                  <a:lnTo>
                    <a:pt x="706" y="89"/>
                  </a:lnTo>
                  <a:lnTo>
                    <a:pt x="699" y="91"/>
                  </a:lnTo>
                  <a:lnTo>
                    <a:pt x="693" y="96"/>
                  </a:lnTo>
                  <a:lnTo>
                    <a:pt x="692" y="99"/>
                  </a:lnTo>
                  <a:lnTo>
                    <a:pt x="688" y="102"/>
                  </a:lnTo>
                  <a:lnTo>
                    <a:pt x="688" y="104"/>
                  </a:lnTo>
                  <a:lnTo>
                    <a:pt x="687" y="105"/>
                  </a:lnTo>
                  <a:lnTo>
                    <a:pt x="687" y="100"/>
                  </a:lnTo>
                  <a:lnTo>
                    <a:pt x="687" y="94"/>
                  </a:lnTo>
                  <a:lnTo>
                    <a:pt x="679" y="85"/>
                  </a:lnTo>
                  <a:lnTo>
                    <a:pt x="672" y="77"/>
                  </a:lnTo>
                  <a:lnTo>
                    <a:pt x="666" y="74"/>
                  </a:lnTo>
                  <a:lnTo>
                    <a:pt x="662" y="72"/>
                  </a:lnTo>
                  <a:lnTo>
                    <a:pt x="656" y="69"/>
                  </a:lnTo>
                  <a:lnTo>
                    <a:pt x="651" y="67"/>
                  </a:lnTo>
                  <a:lnTo>
                    <a:pt x="637" y="62"/>
                  </a:lnTo>
                  <a:lnTo>
                    <a:pt x="622" y="60"/>
                  </a:lnTo>
                  <a:lnTo>
                    <a:pt x="616" y="60"/>
                  </a:lnTo>
                  <a:lnTo>
                    <a:pt x="608" y="58"/>
                  </a:lnTo>
                  <a:lnTo>
                    <a:pt x="606" y="58"/>
                  </a:lnTo>
                  <a:lnTo>
                    <a:pt x="602" y="58"/>
                  </a:lnTo>
                  <a:lnTo>
                    <a:pt x="600" y="60"/>
                  </a:lnTo>
                  <a:lnTo>
                    <a:pt x="597" y="62"/>
                  </a:lnTo>
                  <a:lnTo>
                    <a:pt x="586" y="73"/>
                  </a:lnTo>
                  <a:lnTo>
                    <a:pt x="577" y="84"/>
                  </a:lnTo>
                  <a:lnTo>
                    <a:pt x="574" y="88"/>
                  </a:lnTo>
                  <a:lnTo>
                    <a:pt x="570" y="90"/>
                  </a:lnTo>
                  <a:lnTo>
                    <a:pt x="567" y="93"/>
                  </a:lnTo>
                  <a:lnTo>
                    <a:pt x="563" y="95"/>
                  </a:lnTo>
                  <a:lnTo>
                    <a:pt x="553" y="97"/>
                  </a:lnTo>
                  <a:lnTo>
                    <a:pt x="545" y="99"/>
                  </a:lnTo>
                  <a:lnTo>
                    <a:pt x="540" y="97"/>
                  </a:lnTo>
                  <a:lnTo>
                    <a:pt x="536" y="95"/>
                  </a:lnTo>
                  <a:lnTo>
                    <a:pt x="534" y="93"/>
                  </a:lnTo>
                  <a:lnTo>
                    <a:pt x="531" y="89"/>
                  </a:lnTo>
                  <a:lnTo>
                    <a:pt x="529" y="86"/>
                  </a:lnTo>
                  <a:lnTo>
                    <a:pt x="526" y="85"/>
                  </a:lnTo>
                  <a:lnTo>
                    <a:pt x="525" y="83"/>
                  </a:lnTo>
                  <a:lnTo>
                    <a:pt x="524" y="80"/>
                  </a:lnTo>
                  <a:lnTo>
                    <a:pt x="522" y="80"/>
                  </a:lnTo>
                  <a:lnTo>
                    <a:pt x="522" y="78"/>
                  </a:lnTo>
                  <a:lnTo>
                    <a:pt x="520" y="73"/>
                  </a:lnTo>
                  <a:lnTo>
                    <a:pt x="519" y="69"/>
                  </a:lnTo>
                  <a:lnTo>
                    <a:pt x="519" y="67"/>
                  </a:lnTo>
                  <a:lnTo>
                    <a:pt x="518" y="66"/>
                  </a:lnTo>
                  <a:lnTo>
                    <a:pt x="518" y="63"/>
                  </a:lnTo>
                  <a:lnTo>
                    <a:pt x="517" y="62"/>
                  </a:lnTo>
                  <a:lnTo>
                    <a:pt x="512" y="60"/>
                  </a:lnTo>
                  <a:lnTo>
                    <a:pt x="508" y="57"/>
                  </a:lnTo>
                  <a:lnTo>
                    <a:pt x="503" y="52"/>
                  </a:lnTo>
                  <a:lnTo>
                    <a:pt x="498" y="46"/>
                  </a:lnTo>
                  <a:lnTo>
                    <a:pt x="498" y="35"/>
                  </a:lnTo>
                  <a:lnTo>
                    <a:pt x="497" y="24"/>
                  </a:lnTo>
                  <a:lnTo>
                    <a:pt x="493" y="19"/>
                  </a:lnTo>
                  <a:lnTo>
                    <a:pt x="488" y="15"/>
                  </a:lnTo>
                  <a:lnTo>
                    <a:pt x="482" y="12"/>
                  </a:lnTo>
                  <a:lnTo>
                    <a:pt x="475" y="9"/>
                  </a:lnTo>
                  <a:lnTo>
                    <a:pt x="466" y="6"/>
                  </a:lnTo>
                  <a:lnTo>
                    <a:pt x="457" y="2"/>
                  </a:lnTo>
                  <a:lnTo>
                    <a:pt x="447" y="1"/>
                  </a:lnTo>
                  <a:lnTo>
                    <a:pt x="436" y="0"/>
                  </a:lnTo>
                  <a:lnTo>
                    <a:pt x="422" y="1"/>
                  </a:lnTo>
                  <a:lnTo>
                    <a:pt x="411" y="1"/>
                  </a:lnTo>
                  <a:lnTo>
                    <a:pt x="410" y="2"/>
                  </a:lnTo>
                  <a:lnTo>
                    <a:pt x="409" y="2"/>
                  </a:lnTo>
                  <a:lnTo>
                    <a:pt x="406" y="4"/>
                  </a:lnTo>
                  <a:lnTo>
                    <a:pt x="404" y="6"/>
                  </a:lnTo>
                  <a:lnTo>
                    <a:pt x="400" y="6"/>
                  </a:lnTo>
                  <a:lnTo>
                    <a:pt x="398" y="8"/>
                  </a:lnTo>
                  <a:lnTo>
                    <a:pt x="395" y="12"/>
                  </a:lnTo>
                  <a:lnTo>
                    <a:pt x="393" y="15"/>
                  </a:lnTo>
                  <a:lnTo>
                    <a:pt x="375" y="14"/>
                  </a:lnTo>
                  <a:lnTo>
                    <a:pt x="358" y="15"/>
                  </a:lnTo>
                  <a:lnTo>
                    <a:pt x="356" y="17"/>
                  </a:lnTo>
                  <a:lnTo>
                    <a:pt x="355" y="18"/>
                  </a:lnTo>
                  <a:lnTo>
                    <a:pt x="353" y="22"/>
                  </a:lnTo>
                  <a:lnTo>
                    <a:pt x="351" y="27"/>
                  </a:lnTo>
                  <a:lnTo>
                    <a:pt x="349" y="29"/>
                  </a:lnTo>
                  <a:lnTo>
                    <a:pt x="347" y="31"/>
                  </a:lnTo>
                  <a:lnTo>
                    <a:pt x="343" y="36"/>
                  </a:lnTo>
                  <a:lnTo>
                    <a:pt x="339" y="42"/>
                  </a:lnTo>
                  <a:lnTo>
                    <a:pt x="338" y="50"/>
                  </a:lnTo>
                  <a:lnTo>
                    <a:pt x="337" y="56"/>
                  </a:lnTo>
                  <a:lnTo>
                    <a:pt x="338" y="58"/>
                  </a:lnTo>
                  <a:lnTo>
                    <a:pt x="339" y="60"/>
                  </a:lnTo>
                  <a:lnTo>
                    <a:pt x="342" y="61"/>
                  </a:lnTo>
                  <a:lnTo>
                    <a:pt x="344" y="62"/>
                  </a:lnTo>
                  <a:lnTo>
                    <a:pt x="353" y="67"/>
                  </a:lnTo>
                  <a:lnTo>
                    <a:pt x="360" y="73"/>
                  </a:lnTo>
                  <a:lnTo>
                    <a:pt x="362" y="75"/>
                  </a:lnTo>
                  <a:lnTo>
                    <a:pt x="365" y="79"/>
                  </a:lnTo>
                  <a:lnTo>
                    <a:pt x="367" y="83"/>
                  </a:lnTo>
                  <a:lnTo>
                    <a:pt x="370" y="86"/>
                  </a:lnTo>
                  <a:lnTo>
                    <a:pt x="375" y="93"/>
                  </a:lnTo>
                  <a:lnTo>
                    <a:pt x="381" y="100"/>
                  </a:lnTo>
                  <a:lnTo>
                    <a:pt x="384" y="106"/>
                  </a:lnTo>
                  <a:lnTo>
                    <a:pt x="391" y="112"/>
                  </a:lnTo>
                  <a:lnTo>
                    <a:pt x="394" y="115"/>
                  </a:lnTo>
                  <a:lnTo>
                    <a:pt x="398" y="117"/>
                  </a:lnTo>
                  <a:lnTo>
                    <a:pt x="399" y="118"/>
                  </a:lnTo>
                  <a:lnTo>
                    <a:pt x="403" y="122"/>
                  </a:lnTo>
                  <a:lnTo>
                    <a:pt x="408" y="123"/>
                  </a:lnTo>
                  <a:lnTo>
                    <a:pt x="413" y="126"/>
                  </a:lnTo>
                  <a:lnTo>
                    <a:pt x="417" y="129"/>
                  </a:lnTo>
                  <a:lnTo>
                    <a:pt x="422" y="132"/>
                  </a:lnTo>
                  <a:lnTo>
                    <a:pt x="427" y="134"/>
                  </a:lnTo>
                  <a:lnTo>
                    <a:pt x="433" y="138"/>
                  </a:lnTo>
                  <a:lnTo>
                    <a:pt x="438" y="140"/>
                  </a:lnTo>
                  <a:lnTo>
                    <a:pt x="443" y="140"/>
                  </a:lnTo>
                  <a:lnTo>
                    <a:pt x="446" y="139"/>
                  </a:lnTo>
                  <a:lnTo>
                    <a:pt x="451" y="137"/>
                  </a:lnTo>
                  <a:lnTo>
                    <a:pt x="455" y="134"/>
                  </a:lnTo>
                  <a:lnTo>
                    <a:pt x="464" y="132"/>
                  </a:lnTo>
                  <a:lnTo>
                    <a:pt x="475" y="132"/>
                  </a:lnTo>
                  <a:lnTo>
                    <a:pt x="477" y="132"/>
                  </a:lnTo>
                  <a:lnTo>
                    <a:pt x="480" y="133"/>
                  </a:lnTo>
                  <a:lnTo>
                    <a:pt x="481" y="137"/>
                  </a:lnTo>
                  <a:lnTo>
                    <a:pt x="482" y="139"/>
                  </a:lnTo>
                  <a:lnTo>
                    <a:pt x="485" y="145"/>
                  </a:lnTo>
                  <a:lnTo>
                    <a:pt x="490" y="150"/>
                  </a:lnTo>
                  <a:lnTo>
                    <a:pt x="493" y="154"/>
                  </a:lnTo>
                  <a:lnTo>
                    <a:pt x="498" y="159"/>
                  </a:lnTo>
                  <a:lnTo>
                    <a:pt x="506" y="162"/>
                  </a:lnTo>
                  <a:lnTo>
                    <a:pt x="511" y="167"/>
                  </a:lnTo>
                  <a:lnTo>
                    <a:pt x="515" y="170"/>
                  </a:lnTo>
                  <a:lnTo>
                    <a:pt x="519" y="172"/>
                  </a:lnTo>
                  <a:lnTo>
                    <a:pt x="525" y="172"/>
                  </a:lnTo>
                  <a:lnTo>
                    <a:pt x="531" y="175"/>
                  </a:lnTo>
                  <a:lnTo>
                    <a:pt x="533" y="177"/>
                  </a:lnTo>
                  <a:lnTo>
                    <a:pt x="533" y="179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8" y="184"/>
                  </a:lnTo>
                  <a:lnTo>
                    <a:pt x="524" y="186"/>
                  </a:lnTo>
                  <a:lnTo>
                    <a:pt x="519" y="187"/>
                  </a:lnTo>
                  <a:lnTo>
                    <a:pt x="514" y="189"/>
                  </a:lnTo>
                  <a:lnTo>
                    <a:pt x="513" y="191"/>
                  </a:lnTo>
                  <a:lnTo>
                    <a:pt x="513" y="193"/>
                  </a:lnTo>
                  <a:lnTo>
                    <a:pt x="512" y="195"/>
                  </a:lnTo>
                  <a:lnTo>
                    <a:pt x="509" y="197"/>
                  </a:lnTo>
                  <a:lnTo>
                    <a:pt x="506" y="198"/>
                  </a:lnTo>
                  <a:lnTo>
                    <a:pt x="501" y="199"/>
                  </a:lnTo>
                  <a:lnTo>
                    <a:pt x="492" y="199"/>
                  </a:lnTo>
                  <a:lnTo>
                    <a:pt x="485" y="198"/>
                  </a:lnTo>
                  <a:lnTo>
                    <a:pt x="479" y="199"/>
                  </a:lnTo>
                  <a:lnTo>
                    <a:pt x="473" y="200"/>
                  </a:lnTo>
                  <a:lnTo>
                    <a:pt x="468" y="203"/>
                  </a:lnTo>
                  <a:lnTo>
                    <a:pt x="464" y="209"/>
                  </a:lnTo>
                  <a:lnTo>
                    <a:pt x="459" y="214"/>
                  </a:lnTo>
                  <a:lnTo>
                    <a:pt x="454" y="216"/>
                  </a:lnTo>
                  <a:lnTo>
                    <a:pt x="448" y="219"/>
                  </a:lnTo>
                  <a:lnTo>
                    <a:pt x="441" y="221"/>
                  </a:lnTo>
                  <a:lnTo>
                    <a:pt x="435" y="224"/>
                  </a:lnTo>
                  <a:lnTo>
                    <a:pt x="427" y="225"/>
                  </a:lnTo>
                  <a:lnTo>
                    <a:pt x="420" y="222"/>
                  </a:lnTo>
                  <a:lnTo>
                    <a:pt x="413" y="220"/>
                  </a:lnTo>
                  <a:lnTo>
                    <a:pt x="402" y="220"/>
                  </a:lnTo>
                  <a:lnTo>
                    <a:pt x="391" y="219"/>
                  </a:lnTo>
                  <a:lnTo>
                    <a:pt x="381" y="214"/>
                  </a:lnTo>
                  <a:lnTo>
                    <a:pt x="373" y="209"/>
                  </a:lnTo>
                  <a:lnTo>
                    <a:pt x="367" y="206"/>
                  </a:lnTo>
                  <a:lnTo>
                    <a:pt x="362" y="203"/>
                  </a:lnTo>
                  <a:lnTo>
                    <a:pt x="361" y="199"/>
                  </a:lnTo>
                  <a:lnTo>
                    <a:pt x="360" y="195"/>
                  </a:lnTo>
                  <a:lnTo>
                    <a:pt x="358" y="193"/>
                  </a:lnTo>
                  <a:lnTo>
                    <a:pt x="355" y="191"/>
                  </a:lnTo>
                  <a:lnTo>
                    <a:pt x="354" y="188"/>
                  </a:lnTo>
                  <a:lnTo>
                    <a:pt x="354" y="186"/>
                  </a:lnTo>
                  <a:lnTo>
                    <a:pt x="359" y="184"/>
                  </a:lnTo>
                  <a:lnTo>
                    <a:pt x="364" y="184"/>
                  </a:lnTo>
                  <a:lnTo>
                    <a:pt x="367" y="183"/>
                  </a:lnTo>
                  <a:lnTo>
                    <a:pt x="371" y="182"/>
                  </a:lnTo>
                  <a:lnTo>
                    <a:pt x="373" y="181"/>
                  </a:lnTo>
                  <a:lnTo>
                    <a:pt x="376" y="179"/>
                  </a:lnTo>
                  <a:lnTo>
                    <a:pt x="378" y="179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1" y="175"/>
                  </a:lnTo>
                  <a:lnTo>
                    <a:pt x="380" y="170"/>
                  </a:lnTo>
                  <a:lnTo>
                    <a:pt x="376" y="165"/>
                  </a:lnTo>
                  <a:lnTo>
                    <a:pt x="371" y="161"/>
                  </a:lnTo>
                  <a:lnTo>
                    <a:pt x="366" y="159"/>
                  </a:lnTo>
                  <a:lnTo>
                    <a:pt x="358" y="157"/>
                  </a:lnTo>
                  <a:lnTo>
                    <a:pt x="351" y="155"/>
                  </a:lnTo>
                  <a:lnTo>
                    <a:pt x="350" y="149"/>
                  </a:lnTo>
                  <a:lnTo>
                    <a:pt x="349" y="144"/>
                  </a:lnTo>
                  <a:lnTo>
                    <a:pt x="348" y="143"/>
                  </a:lnTo>
                  <a:lnTo>
                    <a:pt x="347" y="140"/>
                  </a:lnTo>
                  <a:lnTo>
                    <a:pt x="347" y="143"/>
                  </a:lnTo>
                  <a:lnTo>
                    <a:pt x="345" y="145"/>
                  </a:lnTo>
                  <a:lnTo>
                    <a:pt x="345" y="149"/>
                  </a:lnTo>
                  <a:lnTo>
                    <a:pt x="347" y="153"/>
                  </a:lnTo>
                  <a:lnTo>
                    <a:pt x="347" y="156"/>
                  </a:lnTo>
                  <a:lnTo>
                    <a:pt x="344" y="159"/>
                  </a:lnTo>
                  <a:lnTo>
                    <a:pt x="342" y="161"/>
                  </a:lnTo>
                  <a:lnTo>
                    <a:pt x="339" y="164"/>
                  </a:lnTo>
                  <a:lnTo>
                    <a:pt x="337" y="166"/>
                  </a:lnTo>
                  <a:lnTo>
                    <a:pt x="333" y="167"/>
                  </a:lnTo>
                  <a:lnTo>
                    <a:pt x="329" y="167"/>
                  </a:lnTo>
                  <a:lnTo>
                    <a:pt x="327" y="167"/>
                  </a:lnTo>
                  <a:lnTo>
                    <a:pt x="324" y="167"/>
                  </a:lnTo>
                  <a:lnTo>
                    <a:pt x="323" y="167"/>
                  </a:lnTo>
                  <a:lnTo>
                    <a:pt x="322" y="166"/>
                  </a:lnTo>
                  <a:lnTo>
                    <a:pt x="321" y="166"/>
                  </a:lnTo>
                  <a:lnTo>
                    <a:pt x="320" y="165"/>
                  </a:lnTo>
                  <a:lnTo>
                    <a:pt x="320" y="164"/>
                  </a:lnTo>
                  <a:lnTo>
                    <a:pt x="320" y="162"/>
                  </a:lnTo>
                  <a:lnTo>
                    <a:pt x="320" y="161"/>
                  </a:lnTo>
                  <a:lnTo>
                    <a:pt x="318" y="160"/>
                  </a:lnTo>
                  <a:lnTo>
                    <a:pt x="320" y="159"/>
                  </a:lnTo>
                  <a:lnTo>
                    <a:pt x="320" y="157"/>
                  </a:lnTo>
                  <a:lnTo>
                    <a:pt x="321" y="157"/>
                  </a:lnTo>
                  <a:lnTo>
                    <a:pt x="321" y="156"/>
                  </a:lnTo>
                  <a:lnTo>
                    <a:pt x="322" y="155"/>
                  </a:lnTo>
                  <a:lnTo>
                    <a:pt x="323" y="155"/>
                  </a:lnTo>
                  <a:lnTo>
                    <a:pt x="324" y="154"/>
                  </a:lnTo>
                  <a:lnTo>
                    <a:pt x="326" y="154"/>
                  </a:lnTo>
                  <a:lnTo>
                    <a:pt x="327" y="154"/>
                  </a:lnTo>
                  <a:lnTo>
                    <a:pt x="328" y="154"/>
                  </a:lnTo>
                  <a:lnTo>
                    <a:pt x="328" y="153"/>
                  </a:lnTo>
                  <a:lnTo>
                    <a:pt x="329" y="153"/>
                  </a:lnTo>
                  <a:lnTo>
                    <a:pt x="329" y="151"/>
                  </a:lnTo>
                  <a:lnTo>
                    <a:pt x="331" y="151"/>
                  </a:lnTo>
                  <a:lnTo>
                    <a:pt x="331" y="150"/>
                  </a:lnTo>
                  <a:lnTo>
                    <a:pt x="332" y="150"/>
                  </a:lnTo>
                  <a:lnTo>
                    <a:pt x="332" y="149"/>
                  </a:lnTo>
                  <a:lnTo>
                    <a:pt x="332" y="146"/>
                  </a:lnTo>
                  <a:lnTo>
                    <a:pt x="332" y="144"/>
                  </a:lnTo>
                  <a:lnTo>
                    <a:pt x="332" y="143"/>
                  </a:lnTo>
                  <a:lnTo>
                    <a:pt x="332" y="142"/>
                  </a:lnTo>
                  <a:lnTo>
                    <a:pt x="332" y="140"/>
                  </a:lnTo>
                  <a:lnTo>
                    <a:pt x="332" y="139"/>
                  </a:lnTo>
                  <a:lnTo>
                    <a:pt x="332" y="138"/>
                  </a:lnTo>
                  <a:lnTo>
                    <a:pt x="331" y="135"/>
                  </a:lnTo>
                  <a:lnTo>
                    <a:pt x="329" y="135"/>
                  </a:lnTo>
                  <a:lnTo>
                    <a:pt x="328" y="134"/>
                  </a:lnTo>
                  <a:lnTo>
                    <a:pt x="326" y="133"/>
                  </a:lnTo>
                  <a:lnTo>
                    <a:pt x="318" y="133"/>
                  </a:lnTo>
                  <a:lnTo>
                    <a:pt x="311" y="133"/>
                  </a:lnTo>
                  <a:lnTo>
                    <a:pt x="306" y="132"/>
                  </a:lnTo>
                  <a:lnTo>
                    <a:pt x="304" y="129"/>
                  </a:lnTo>
                  <a:lnTo>
                    <a:pt x="301" y="127"/>
                  </a:lnTo>
                  <a:lnTo>
                    <a:pt x="299" y="124"/>
                  </a:lnTo>
                  <a:lnTo>
                    <a:pt x="293" y="118"/>
                  </a:lnTo>
                  <a:lnTo>
                    <a:pt x="287" y="113"/>
                  </a:lnTo>
                  <a:lnTo>
                    <a:pt x="272" y="115"/>
                  </a:lnTo>
                  <a:lnTo>
                    <a:pt x="258" y="115"/>
                  </a:lnTo>
                  <a:lnTo>
                    <a:pt x="255" y="115"/>
                  </a:lnTo>
                  <a:lnTo>
                    <a:pt x="250" y="115"/>
                  </a:lnTo>
                  <a:lnTo>
                    <a:pt x="247" y="116"/>
                  </a:lnTo>
                  <a:lnTo>
                    <a:pt x="245" y="120"/>
                  </a:lnTo>
                  <a:lnTo>
                    <a:pt x="242" y="122"/>
                  </a:lnTo>
                  <a:lnTo>
                    <a:pt x="240" y="124"/>
                  </a:lnTo>
                  <a:lnTo>
                    <a:pt x="239" y="128"/>
                  </a:lnTo>
                  <a:lnTo>
                    <a:pt x="238" y="132"/>
                  </a:lnTo>
                  <a:lnTo>
                    <a:pt x="235" y="134"/>
                  </a:lnTo>
                  <a:lnTo>
                    <a:pt x="233" y="135"/>
                  </a:lnTo>
                  <a:lnTo>
                    <a:pt x="228" y="135"/>
                  </a:lnTo>
                  <a:lnTo>
                    <a:pt x="224" y="135"/>
                  </a:lnTo>
                  <a:lnTo>
                    <a:pt x="220" y="134"/>
                  </a:lnTo>
                  <a:lnTo>
                    <a:pt x="217" y="133"/>
                  </a:lnTo>
                  <a:lnTo>
                    <a:pt x="211" y="131"/>
                  </a:lnTo>
                  <a:lnTo>
                    <a:pt x="205" y="129"/>
                  </a:lnTo>
                  <a:lnTo>
                    <a:pt x="200" y="127"/>
                  </a:lnTo>
                  <a:lnTo>
                    <a:pt x="195" y="123"/>
                  </a:lnTo>
                  <a:lnTo>
                    <a:pt x="191" y="121"/>
                  </a:lnTo>
                  <a:lnTo>
                    <a:pt x="187" y="120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75" y="111"/>
                  </a:lnTo>
                  <a:lnTo>
                    <a:pt x="168" y="109"/>
                  </a:lnTo>
                  <a:lnTo>
                    <a:pt x="158" y="107"/>
                  </a:lnTo>
                  <a:lnTo>
                    <a:pt x="151" y="105"/>
                  </a:lnTo>
                  <a:lnTo>
                    <a:pt x="141" y="105"/>
                  </a:lnTo>
                  <a:lnTo>
                    <a:pt x="132" y="107"/>
                  </a:lnTo>
                  <a:lnTo>
                    <a:pt x="132" y="110"/>
                  </a:lnTo>
                  <a:lnTo>
                    <a:pt x="132" y="112"/>
                  </a:lnTo>
                  <a:lnTo>
                    <a:pt x="130" y="116"/>
                  </a:lnTo>
                  <a:lnTo>
                    <a:pt x="127" y="118"/>
                  </a:lnTo>
                  <a:lnTo>
                    <a:pt x="121" y="122"/>
                  </a:lnTo>
                  <a:lnTo>
                    <a:pt x="115" y="126"/>
                  </a:lnTo>
                  <a:lnTo>
                    <a:pt x="112" y="129"/>
                  </a:lnTo>
                  <a:lnTo>
                    <a:pt x="109" y="132"/>
                  </a:lnTo>
                  <a:lnTo>
                    <a:pt x="105" y="135"/>
                  </a:lnTo>
                  <a:lnTo>
                    <a:pt x="102" y="138"/>
                  </a:lnTo>
                  <a:lnTo>
                    <a:pt x="92" y="140"/>
                  </a:lnTo>
                  <a:lnTo>
                    <a:pt x="82" y="144"/>
                  </a:lnTo>
                  <a:lnTo>
                    <a:pt x="77" y="145"/>
                  </a:lnTo>
                  <a:lnTo>
                    <a:pt x="72" y="148"/>
                  </a:lnTo>
                  <a:lnTo>
                    <a:pt x="70" y="149"/>
                  </a:lnTo>
                  <a:lnTo>
                    <a:pt x="69" y="151"/>
                  </a:lnTo>
                  <a:lnTo>
                    <a:pt x="66" y="153"/>
                  </a:lnTo>
                  <a:lnTo>
                    <a:pt x="65" y="155"/>
                  </a:lnTo>
                  <a:lnTo>
                    <a:pt x="61" y="157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2" y="161"/>
                  </a:lnTo>
                  <a:lnTo>
                    <a:pt x="47" y="162"/>
                  </a:lnTo>
                  <a:lnTo>
                    <a:pt x="42" y="164"/>
                  </a:lnTo>
                  <a:lnTo>
                    <a:pt x="37" y="170"/>
                  </a:lnTo>
                  <a:lnTo>
                    <a:pt x="32" y="176"/>
                  </a:lnTo>
                  <a:lnTo>
                    <a:pt x="27" y="182"/>
                  </a:lnTo>
                  <a:lnTo>
                    <a:pt x="21" y="188"/>
                  </a:lnTo>
                  <a:lnTo>
                    <a:pt x="19" y="191"/>
                  </a:lnTo>
                  <a:lnTo>
                    <a:pt x="16" y="195"/>
                  </a:lnTo>
                  <a:lnTo>
                    <a:pt x="14" y="200"/>
                  </a:lnTo>
                  <a:lnTo>
                    <a:pt x="12" y="203"/>
                  </a:lnTo>
                  <a:lnTo>
                    <a:pt x="12" y="208"/>
                  </a:lnTo>
                  <a:lnTo>
                    <a:pt x="12" y="211"/>
                  </a:lnTo>
                  <a:lnTo>
                    <a:pt x="12" y="213"/>
                  </a:lnTo>
                  <a:lnTo>
                    <a:pt x="14" y="214"/>
                  </a:lnTo>
                  <a:lnTo>
                    <a:pt x="16" y="216"/>
                  </a:lnTo>
                  <a:lnTo>
                    <a:pt x="16" y="221"/>
                  </a:lnTo>
                  <a:lnTo>
                    <a:pt x="16" y="224"/>
                  </a:lnTo>
                  <a:lnTo>
                    <a:pt x="16" y="226"/>
                  </a:lnTo>
                  <a:lnTo>
                    <a:pt x="16" y="230"/>
                  </a:lnTo>
                  <a:lnTo>
                    <a:pt x="16" y="232"/>
                  </a:lnTo>
                  <a:lnTo>
                    <a:pt x="22" y="237"/>
                  </a:lnTo>
                  <a:lnTo>
                    <a:pt x="30" y="242"/>
                  </a:lnTo>
                  <a:lnTo>
                    <a:pt x="31" y="247"/>
                  </a:lnTo>
                  <a:lnTo>
                    <a:pt x="32" y="247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2" y="253"/>
                  </a:lnTo>
                  <a:lnTo>
                    <a:pt x="31" y="254"/>
                  </a:lnTo>
                  <a:lnTo>
                    <a:pt x="30" y="255"/>
                  </a:lnTo>
                  <a:lnTo>
                    <a:pt x="27" y="257"/>
                  </a:lnTo>
                  <a:lnTo>
                    <a:pt x="26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20" y="260"/>
                  </a:lnTo>
                  <a:lnTo>
                    <a:pt x="19" y="260"/>
                  </a:lnTo>
                  <a:lnTo>
                    <a:pt x="16" y="261"/>
                  </a:lnTo>
                  <a:lnTo>
                    <a:pt x="15" y="263"/>
                  </a:lnTo>
                  <a:lnTo>
                    <a:pt x="15" y="26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7" name="Freeform 2177"/>
            <p:cNvSpPr>
              <a:spLocks/>
            </p:cNvSpPr>
            <p:nvPr/>
          </p:nvSpPr>
          <p:spPr bwMode="auto">
            <a:xfrm>
              <a:off x="3025" y="2746"/>
              <a:ext cx="22" cy="27"/>
            </a:xfrm>
            <a:custGeom>
              <a:avLst/>
              <a:gdLst>
                <a:gd name="T0" fmla="*/ 0 w 66"/>
                <a:gd name="T1" fmla="*/ 0 h 81"/>
                <a:gd name="T2" fmla="*/ 0 w 66"/>
                <a:gd name="T3" fmla="*/ 0 h 81"/>
                <a:gd name="T4" fmla="*/ 0 w 66"/>
                <a:gd name="T5" fmla="*/ 0 h 81"/>
                <a:gd name="T6" fmla="*/ 0 w 66"/>
                <a:gd name="T7" fmla="*/ 0 h 81"/>
                <a:gd name="T8" fmla="*/ 0 w 66"/>
                <a:gd name="T9" fmla="*/ 0 h 81"/>
                <a:gd name="T10" fmla="*/ 0 w 66"/>
                <a:gd name="T11" fmla="*/ 0 h 81"/>
                <a:gd name="T12" fmla="*/ 0 w 66"/>
                <a:gd name="T13" fmla="*/ 0 h 81"/>
                <a:gd name="T14" fmla="*/ 0 w 66"/>
                <a:gd name="T15" fmla="*/ 0 h 81"/>
                <a:gd name="T16" fmla="*/ 0 w 66"/>
                <a:gd name="T17" fmla="*/ 0 h 81"/>
                <a:gd name="T18" fmla="*/ 0 w 66"/>
                <a:gd name="T19" fmla="*/ 0 h 81"/>
                <a:gd name="T20" fmla="*/ 0 w 66"/>
                <a:gd name="T21" fmla="*/ 0 h 81"/>
                <a:gd name="T22" fmla="*/ 0 w 66"/>
                <a:gd name="T23" fmla="*/ 0 h 81"/>
                <a:gd name="T24" fmla="*/ 0 w 66"/>
                <a:gd name="T25" fmla="*/ 0 h 81"/>
                <a:gd name="T26" fmla="*/ 0 w 66"/>
                <a:gd name="T27" fmla="*/ 0 h 81"/>
                <a:gd name="T28" fmla="*/ 0 w 66"/>
                <a:gd name="T29" fmla="*/ 0 h 81"/>
                <a:gd name="T30" fmla="*/ 0 w 66"/>
                <a:gd name="T31" fmla="*/ 0 h 81"/>
                <a:gd name="T32" fmla="*/ 0 w 66"/>
                <a:gd name="T33" fmla="*/ 0 h 81"/>
                <a:gd name="T34" fmla="*/ 0 w 66"/>
                <a:gd name="T35" fmla="*/ 0 h 81"/>
                <a:gd name="T36" fmla="*/ 0 w 66"/>
                <a:gd name="T37" fmla="*/ 0 h 81"/>
                <a:gd name="T38" fmla="*/ 0 w 66"/>
                <a:gd name="T39" fmla="*/ 0 h 81"/>
                <a:gd name="T40" fmla="*/ 0 w 66"/>
                <a:gd name="T41" fmla="*/ 0 h 81"/>
                <a:gd name="T42" fmla="*/ 0 w 66"/>
                <a:gd name="T43" fmla="*/ 0 h 81"/>
                <a:gd name="T44" fmla="*/ 0 w 66"/>
                <a:gd name="T45" fmla="*/ 0 h 81"/>
                <a:gd name="T46" fmla="*/ 0 w 66"/>
                <a:gd name="T47" fmla="*/ 0 h 81"/>
                <a:gd name="T48" fmla="*/ 0 w 66"/>
                <a:gd name="T49" fmla="*/ 0 h 81"/>
                <a:gd name="T50" fmla="*/ 0 w 66"/>
                <a:gd name="T51" fmla="*/ 0 h 81"/>
                <a:gd name="T52" fmla="*/ 0 w 66"/>
                <a:gd name="T53" fmla="*/ 0 h 81"/>
                <a:gd name="T54" fmla="*/ 0 w 66"/>
                <a:gd name="T55" fmla="*/ 0 h 81"/>
                <a:gd name="T56" fmla="*/ 0 w 66"/>
                <a:gd name="T57" fmla="*/ 0 h 81"/>
                <a:gd name="T58" fmla="*/ 0 w 66"/>
                <a:gd name="T59" fmla="*/ 0 h 81"/>
                <a:gd name="T60" fmla="*/ 0 w 66"/>
                <a:gd name="T61" fmla="*/ 0 h 81"/>
                <a:gd name="T62" fmla="*/ 0 w 66"/>
                <a:gd name="T63" fmla="*/ 0 h 81"/>
                <a:gd name="T64" fmla="*/ 0 w 66"/>
                <a:gd name="T65" fmla="*/ 0 h 81"/>
                <a:gd name="T66" fmla="*/ 0 w 66"/>
                <a:gd name="T67" fmla="*/ 0 h 81"/>
                <a:gd name="T68" fmla="*/ 0 w 66"/>
                <a:gd name="T69" fmla="*/ 0 h 81"/>
                <a:gd name="T70" fmla="*/ 0 w 66"/>
                <a:gd name="T71" fmla="*/ 0 h 81"/>
                <a:gd name="T72" fmla="*/ 0 w 66"/>
                <a:gd name="T73" fmla="*/ 0 h 81"/>
                <a:gd name="T74" fmla="*/ 0 w 66"/>
                <a:gd name="T75" fmla="*/ 0 h 81"/>
                <a:gd name="T76" fmla="*/ 0 w 66"/>
                <a:gd name="T77" fmla="*/ 0 h 81"/>
                <a:gd name="T78" fmla="*/ 0 w 66"/>
                <a:gd name="T79" fmla="*/ 0 h 81"/>
                <a:gd name="T80" fmla="*/ 0 w 66"/>
                <a:gd name="T81" fmla="*/ 0 h 81"/>
                <a:gd name="T82" fmla="*/ 0 w 66"/>
                <a:gd name="T83" fmla="*/ 0 h 81"/>
                <a:gd name="T84" fmla="*/ 0 w 66"/>
                <a:gd name="T85" fmla="*/ 0 h 81"/>
                <a:gd name="T86" fmla="*/ 0 w 66"/>
                <a:gd name="T87" fmla="*/ 0 h 81"/>
                <a:gd name="T88" fmla="*/ 0 w 66"/>
                <a:gd name="T89" fmla="*/ 0 h 81"/>
                <a:gd name="T90" fmla="*/ 0 w 66"/>
                <a:gd name="T91" fmla="*/ 0 h 81"/>
                <a:gd name="T92" fmla="*/ 0 w 66"/>
                <a:gd name="T93" fmla="*/ 0 h 81"/>
                <a:gd name="T94" fmla="*/ 0 w 66"/>
                <a:gd name="T95" fmla="*/ 0 h 81"/>
                <a:gd name="T96" fmla="*/ 0 w 66"/>
                <a:gd name="T97" fmla="*/ 0 h 81"/>
                <a:gd name="T98" fmla="*/ 0 w 66"/>
                <a:gd name="T99" fmla="*/ 0 h 81"/>
                <a:gd name="T100" fmla="*/ 0 w 66"/>
                <a:gd name="T101" fmla="*/ 0 h 81"/>
                <a:gd name="T102" fmla="*/ 0 w 66"/>
                <a:gd name="T103" fmla="*/ 0 h 81"/>
                <a:gd name="T104" fmla="*/ 0 w 66"/>
                <a:gd name="T105" fmla="*/ 0 h 81"/>
                <a:gd name="T106" fmla="*/ 0 w 66"/>
                <a:gd name="T107" fmla="*/ 0 h 81"/>
                <a:gd name="T108" fmla="*/ 0 w 66"/>
                <a:gd name="T109" fmla="*/ 0 h 81"/>
                <a:gd name="T110" fmla="*/ 0 w 66"/>
                <a:gd name="T111" fmla="*/ 0 h 81"/>
                <a:gd name="T112" fmla="*/ 0 w 66"/>
                <a:gd name="T113" fmla="*/ 0 h 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6"/>
                <a:gd name="T172" fmla="*/ 0 h 81"/>
                <a:gd name="T173" fmla="*/ 66 w 66"/>
                <a:gd name="T174" fmla="*/ 81 h 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6" h="81">
                  <a:moveTo>
                    <a:pt x="61" y="0"/>
                  </a:moveTo>
                  <a:lnTo>
                    <a:pt x="47" y="3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6" y="6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2"/>
                  </a:lnTo>
                  <a:lnTo>
                    <a:pt x="1" y="21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7" y="55"/>
                  </a:lnTo>
                  <a:lnTo>
                    <a:pt x="4" y="64"/>
                  </a:lnTo>
                  <a:lnTo>
                    <a:pt x="2" y="71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3" y="76"/>
                  </a:lnTo>
                  <a:lnTo>
                    <a:pt x="6" y="76"/>
                  </a:lnTo>
                  <a:lnTo>
                    <a:pt x="8" y="78"/>
                  </a:lnTo>
                  <a:lnTo>
                    <a:pt x="11" y="80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9" y="81"/>
                  </a:lnTo>
                  <a:lnTo>
                    <a:pt x="22" y="80"/>
                  </a:lnTo>
                  <a:lnTo>
                    <a:pt x="24" y="76"/>
                  </a:lnTo>
                  <a:lnTo>
                    <a:pt x="28" y="71"/>
                  </a:lnTo>
                  <a:lnTo>
                    <a:pt x="29" y="69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5" y="62"/>
                  </a:lnTo>
                  <a:lnTo>
                    <a:pt x="36" y="58"/>
                  </a:lnTo>
                  <a:lnTo>
                    <a:pt x="39" y="54"/>
                  </a:lnTo>
                  <a:lnTo>
                    <a:pt x="40" y="49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37"/>
                  </a:lnTo>
                  <a:lnTo>
                    <a:pt x="42" y="32"/>
                  </a:lnTo>
                  <a:lnTo>
                    <a:pt x="47" y="27"/>
                  </a:lnTo>
                  <a:lnTo>
                    <a:pt x="50" y="26"/>
                  </a:lnTo>
                  <a:lnTo>
                    <a:pt x="53" y="23"/>
                  </a:lnTo>
                  <a:lnTo>
                    <a:pt x="55" y="21"/>
                  </a:lnTo>
                  <a:lnTo>
                    <a:pt x="57" y="16"/>
                  </a:lnTo>
                  <a:lnTo>
                    <a:pt x="58" y="15"/>
                  </a:lnTo>
                  <a:lnTo>
                    <a:pt x="58" y="14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62" y="10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3" y="4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2178"/>
            <p:cNvSpPr>
              <a:spLocks/>
            </p:cNvSpPr>
            <p:nvPr/>
          </p:nvSpPr>
          <p:spPr bwMode="auto">
            <a:xfrm>
              <a:off x="3025" y="2746"/>
              <a:ext cx="22" cy="27"/>
            </a:xfrm>
            <a:custGeom>
              <a:avLst/>
              <a:gdLst>
                <a:gd name="T0" fmla="*/ 0 w 66"/>
                <a:gd name="T1" fmla="*/ 0 h 81"/>
                <a:gd name="T2" fmla="*/ 0 w 66"/>
                <a:gd name="T3" fmla="*/ 0 h 81"/>
                <a:gd name="T4" fmla="*/ 0 w 66"/>
                <a:gd name="T5" fmla="*/ 0 h 81"/>
                <a:gd name="T6" fmla="*/ 0 w 66"/>
                <a:gd name="T7" fmla="*/ 0 h 81"/>
                <a:gd name="T8" fmla="*/ 0 w 66"/>
                <a:gd name="T9" fmla="*/ 0 h 81"/>
                <a:gd name="T10" fmla="*/ 0 w 66"/>
                <a:gd name="T11" fmla="*/ 0 h 81"/>
                <a:gd name="T12" fmla="*/ 0 w 66"/>
                <a:gd name="T13" fmla="*/ 0 h 81"/>
                <a:gd name="T14" fmla="*/ 0 w 66"/>
                <a:gd name="T15" fmla="*/ 0 h 81"/>
                <a:gd name="T16" fmla="*/ 0 w 66"/>
                <a:gd name="T17" fmla="*/ 0 h 81"/>
                <a:gd name="T18" fmla="*/ 0 w 66"/>
                <a:gd name="T19" fmla="*/ 0 h 81"/>
                <a:gd name="T20" fmla="*/ 0 w 66"/>
                <a:gd name="T21" fmla="*/ 0 h 81"/>
                <a:gd name="T22" fmla="*/ 0 w 66"/>
                <a:gd name="T23" fmla="*/ 0 h 81"/>
                <a:gd name="T24" fmla="*/ 0 w 66"/>
                <a:gd name="T25" fmla="*/ 0 h 81"/>
                <a:gd name="T26" fmla="*/ 0 w 66"/>
                <a:gd name="T27" fmla="*/ 0 h 81"/>
                <a:gd name="T28" fmla="*/ 0 w 66"/>
                <a:gd name="T29" fmla="*/ 0 h 81"/>
                <a:gd name="T30" fmla="*/ 0 w 66"/>
                <a:gd name="T31" fmla="*/ 0 h 81"/>
                <a:gd name="T32" fmla="*/ 0 w 66"/>
                <a:gd name="T33" fmla="*/ 0 h 81"/>
                <a:gd name="T34" fmla="*/ 0 w 66"/>
                <a:gd name="T35" fmla="*/ 0 h 81"/>
                <a:gd name="T36" fmla="*/ 0 w 66"/>
                <a:gd name="T37" fmla="*/ 0 h 81"/>
                <a:gd name="T38" fmla="*/ 0 w 66"/>
                <a:gd name="T39" fmla="*/ 0 h 81"/>
                <a:gd name="T40" fmla="*/ 0 w 66"/>
                <a:gd name="T41" fmla="*/ 0 h 81"/>
                <a:gd name="T42" fmla="*/ 0 w 66"/>
                <a:gd name="T43" fmla="*/ 0 h 81"/>
                <a:gd name="T44" fmla="*/ 0 w 66"/>
                <a:gd name="T45" fmla="*/ 0 h 81"/>
                <a:gd name="T46" fmla="*/ 0 w 66"/>
                <a:gd name="T47" fmla="*/ 0 h 81"/>
                <a:gd name="T48" fmla="*/ 0 w 66"/>
                <a:gd name="T49" fmla="*/ 0 h 81"/>
                <a:gd name="T50" fmla="*/ 0 w 66"/>
                <a:gd name="T51" fmla="*/ 0 h 81"/>
                <a:gd name="T52" fmla="*/ 0 w 66"/>
                <a:gd name="T53" fmla="*/ 0 h 81"/>
                <a:gd name="T54" fmla="*/ 0 w 66"/>
                <a:gd name="T55" fmla="*/ 0 h 81"/>
                <a:gd name="T56" fmla="*/ 0 w 66"/>
                <a:gd name="T57" fmla="*/ 0 h 81"/>
                <a:gd name="T58" fmla="*/ 0 w 66"/>
                <a:gd name="T59" fmla="*/ 0 h 81"/>
                <a:gd name="T60" fmla="*/ 0 w 66"/>
                <a:gd name="T61" fmla="*/ 0 h 81"/>
                <a:gd name="T62" fmla="*/ 0 w 66"/>
                <a:gd name="T63" fmla="*/ 0 h 81"/>
                <a:gd name="T64" fmla="*/ 0 w 66"/>
                <a:gd name="T65" fmla="*/ 0 h 81"/>
                <a:gd name="T66" fmla="*/ 0 w 66"/>
                <a:gd name="T67" fmla="*/ 0 h 81"/>
                <a:gd name="T68" fmla="*/ 0 w 66"/>
                <a:gd name="T69" fmla="*/ 0 h 81"/>
                <a:gd name="T70" fmla="*/ 0 w 66"/>
                <a:gd name="T71" fmla="*/ 0 h 81"/>
                <a:gd name="T72" fmla="*/ 0 w 66"/>
                <a:gd name="T73" fmla="*/ 0 h 81"/>
                <a:gd name="T74" fmla="*/ 0 w 66"/>
                <a:gd name="T75" fmla="*/ 0 h 81"/>
                <a:gd name="T76" fmla="*/ 0 w 66"/>
                <a:gd name="T77" fmla="*/ 0 h 81"/>
                <a:gd name="T78" fmla="*/ 0 w 66"/>
                <a:gd name="T79" fmla="*/ 0 h 81"/>
                <a:gd name="T80" fmla="*/ 0 w 66"/>
                <a:gd name="T81" fmla="*/ 0 h 81"/>
                <a:gd name="T82" fmla="*/ 0 w 66"/>
                <a:gd name="T83" fmla="*/ 0 h 81"/>
                <a:gd name="T84" fmla="*/ 0 w 66"/>
                <a:gd name="T85" fmla="*/ 0 h 81"/>
                <a:gd name="T86" fmla="*/ 0 w 66"/>
                <a:gd name="T87" fmla="*/ 0 h 81"/>
                <a:gd name="T88" fmla="*/ 0 w 66"/>
                <a:gd name="T89" fmla="*/ 0 h 81"/>
                <a:gd name="T90" fmla="*/ 0 w 66"/>
                <a:gd name="T91" fmla="*/ 0 h 81"/>
                <a:gd name="T92" fmla="*/ 0 w 66"/>
                <a:gd name="T93" fmla="*/ 0 h 81"/>
                <a:gd name="T94" fmla="*/ 0 w 66"/>
                <a:gd name="T95" fmla="*/ 0 h 81"/>
                <a:gd name="T96" fmla="*/ 0 w 66"/>
                <a:gd name="T97" fmla="*/ 0 h 81"/>
                <a:gd name="T98" fmla="*/ 0 w 66"/>
                <a:gd name="T99" fmla="*/ 0 h 81"/>
                <a:gd name="T100" fmla="*/ 0 w 66"/>
                <a:gd name="T101" fmla="*/ 0 h 81"/>
                <a:gd name="T102" fmla="*/ 0 w 66"/>
                <a:gd name="T103" fmla="*/ 0 h 81"/>
                <a:gd name="T104" fmla="*/ 0 w 66"/>
                <a:gd name="T105" fmla="*/ 0 h 81"/>
                <a:gd name="T106" fmla="*/ 0 w 66"/>
                <a:gd name="T107" fmla="*/ 0 h 81"/>
                <a:gd name="T108" fmla="*/ 0 w 66"/>
                <a:gd name="T109" fmla="*/ 0 h 81"/>
                <a:gd name="T110" fmla="*/ 0 w 66"/>
                <a:gd name="T111" fmla="*/ 0 h 81"/>
                <a:gd name="T112" fmla="*/ 0 w 66"/>
                <a:gd name="T113" fmla="*/ 0 h 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6"/>
                <a:gd name="T172" fmla="*/ 0 h 81"/>
                <a:gd name="T173" fmla="*/ 66 w 66"/>
                <a:gd name="T174" fmla="*/ 81 h 8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6" h="81">
                  <a:moveTo>
                    <a:pt x="61" y="0"/>
                  </a:moveTo>
                  <a:lnTo>
                    <a:pt x="47" y="3"/>
                  </a:lnTo>
                  <a:lnTo>
                    <a:pt x="34" y="5"/>
                  </a:lnTo>
                  <a:lnTo>
                    <a:pt x="2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6" y="6"/>
                  </a:lnTo>
                  <a:lnTo>
                    <a:pt x="3" y="9"/>
                  </a:lnTo>
                  <a:lnTo>
                    <a:pt x="3" y="11"/>
                  </a:lnTo>
                  <a:lnTo>
                    <a:pt x="1" y="12"/>
                  </a:lnTo>
                  <a:lnTo>
                    <a:pt x="1" y="21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7" y="55"/>
                  </a:lnTo>
                  <a:lnTo>
                    <a:pt x="4" y="64"/>
                  </a:lnTo>
                  <a:lnTo>
                    <a:pt x="2" y="71"/>
                  </a:lnTo>
                  <a:lnTo>
                    <a:pt x="2" y="76"/>
                  </a:lnTo>
                  <a:lnTo>
                    <a:pt x="2" y="77"/>
                  </a:lnTo>
                  <a:lnTo>
                    <a:pt x="3" y="76"/>
                  </a:lnTo>
                  <a:lnTo>
                    <a:pt x="6" y="76"/>
                  </a:lnTo>
                  <a:lnTo>
                    <a:pt x="8" y="78"/>
                  </a:lnTo>
                  <a:lnTo>
                    <a:pt x="11" y="80"/>
                  </a:lnTo>
                  <a:lnTo>
                    <a:pt x="13" y="81"/>
                  </a:lnTo>
                  <a:lnTo>
                    <a:pt x="15" y="81"/>
                  </a:lnTo>
                  <a:lnTo>
                    <a:pt x="19" y="81"/>
                  </a:lnTo>
                  <a:lnTo>
                    <a:pt x="22" y="80"/>
                  </a:lnTo>
                  <a:lnTo>
                    <a:pt x="24" y="76"/>
                  </a:lnTo>
                  <a:lnTo>
                    <a:pt x="28" y="71"/>
                  </a:lnTo>
                  <a:lnTo>
                    <a:pt x="29" y="69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5" y="62"/>
                  </a:lnTo>
                  <a:lnTo>
                    <a:pt x="36" y="58"/>
                  </a:lnTo>
                  <a:lnTo>
                    <a:pt x="39" y="54"/>
                  </a:lnTo>
                  <a:lnTo>
                    <a:pt x="40" y="49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37"/>
                  </a:lnTo>
                  <a:lnTo>
                    <a:pt x="42" y="32"/>
                  </a:lnTo>
                  <a:lnTo>
                    <a:pt x="47" y="27"/>
                  </a:lnTo>
                  <a:lnTo>
                    <a:pt x="50" y="26"/>
                  </a:lnTo>
                  <a:lnTo>
                    <a:pt x="53" y="23"/>
                  </a:lnTo>
                  <a:lnTo>
                    <a:pt x="55" y="21"/>
                  </a:lnTo>
                  <a:lnTo>
                    <a:pt x="57" y="16"/>
                  </a:lnTo>
                  <a:lnTo>
                    <a:pt x="58" y="15"/>
                  </a:lnTo>
                  <a:lnTo>
                    <a:pt x="58" y="14"/>
                  </a:lnTo>
                  <a:lnTo>
                    <a:pt x="59" y="12"/>
                  </a:lnTo>
                  <a:lnTo>
                    <a:pt x="61" y="11"/>
                  </a:lnTo>
                  <a:lnTo>
                    <a:pt x="62" y="10"/>
                  </a:lnTo>
                  <a:lnTo>
                    <a:pt x="63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3" y="4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2179"/>
            <p:cNvSpPr>
              <a:spLocks/>
            </p:cNvSpPr>
            <p:nvPr/>
          </p:nvSpPr>
          <p:spPr bwMode="auto">
            <a:xfrm>
              <a:off x="3008" y="2744"/>
              <a:ext cx="9" cy="4"/>
            </a:xfrm>
            <a:custGeom>
              <a:avLst/>
              <a:gdLst>
                <a:gd name="T0" fmla="*/ 0 w 25"/>
                <a:gd name="T1" fmla="*/ 0 h 10"/>
                <a:gd name="T2" fmla="*/ 0 w 25"/>
                <a:gd name="T3" fmla="*/ 0 h 10"/>
                <a:gd name="T4" fmla="*/ 0 w 25"/>
                <a:gd name="T5" fmla="*/ 0 h 10"/>
                <a:gd name="T6" fmla="*/ 0 w 25"/>
                <a:gd name="T7" fmla="*/ 0 h 10"/>
                <a:gd name="T8" fmla="*/ 0 w 25"/>
                <a:gd name="T9" fmla="*/ 0 h 10"/>
                <a:gd name="T10" fmla="*/ 0 w 25"/>
                <a:gd name="T11" fmla="*/ 0 h 10"/>
                <a:gd name="T12" fmla="*/ 0 w 25"/>
                <a:gd name="T13" fmla="*/ 0 h 10"/>
                <a:gd name="T14" fmla="*/ 0 w 25"/>
                <a:gd name="T15" fmla="*/ 0 h 10"/>
                <a:gd name="T16" fmla="*/ 0 w 25"/>
                <a:gd name="T17" fmla="*/ 0 h 10"/>
                <a:gd name="T18" fmla="*/ 0 w 25"/>
                <a:gd name="T19" fmla="*/ 0 h 10"/>
                <a:gd name="T20" fmla="*/ 0 w 25"/>
                <a:gd name="T21" fmla="*/ 0 h 10"/>
                <a:gd name="T22" fmla="*/ 0 w 25"/>
                <a:gd name="T23" fmla="*/ 0 h 10"/>
                <a:gd name="T24" fmla="*/ 0 w 25"/>
                <a:gd name="T25" fmla="*/ 0 h 10"/>
                <a:gd name="T26" fmla="*/ 0 w 25"/>
                <a:gd name="T27" fmla="*/ 0 h 10"/>
                <a:gd name="T28" fmla="*/ 0 w 25"/>
                <a:gd name="T29" fmla="*/ 0 h 10"/>
                <a:gd name="T30" fmla="*/ 0 w 25"/>
                <a:gd name="T31" fmla="*/ 0 h 10"/>
                <a:gd name="T32" fmla="*/ 0 w 25"/>
                <a:gd name="T33" fmla="*/ 0 h 10"/>
                <a:gd name="T34" fmla="*/ 0 w 25"/>
                <a:gd name="T35" fmla="*/ 0 h 10"/>
                <a:gd name="T36" fmla="*/ 0 w 25"/>
                <a:gd name="T37" fmla="*/ 0 h 10"/>
                <a:gd name="T38" fmla="*/ 0 w 25"/>
                <a:gd name="T39" fmla="*/ 0 h 10"/>
                <a:gd name="T40" fmla="*/ 0 w 25"/>
                <a:gd name="T41" fmla="*/ 0 h 10"/>
                <a:gd name="T42" fmla="*/ 0 w 25"/>
                <a:gd name="T43" fmla="*/ 0 h 10"/>
                <a:gd name="T44" fmla="*/ 0 w 25"/>
                <a:gd name="T45" fmla="*/ 0 h 10"/>
                <a:gd name="T46" fmla="*/ 0 w 25"/>
                <a:gd name="T47" fmla="*/ 0 h 10"/>
                <a:gd name="T48" fmla="*/ 0 w 25"/>
                <a:gd name="T49" fmla="*/ 0 h 10"/>
                <a:gd name="T50" fmla="*/ 0 w 25"/>
                <a:gd name="T51" fmla="*/ 0 h 10"/>
                <a:gd name="T52" fmla="*/ 0 w 25"/>
                <a:gd name="T53" fmla="*/ 0 h 10"/>
                <a:gd name="T54" fmla="*/ 0 w 25"/>
                <a:gd name="T55" fmla="*/ 0 h 10"/>
                <a:gd name="T56" fmla="*/ 0 w 25"/>
                <a:gd name="T57" fmla="*/ 0 h 10"/>
                <a:gd name="T58" fmla="*/ 0 w 25"/>
                <a:gd name="T59" fmla="*/ 0 h 10"/>
                <a:gd name="T60" fmla="*/ 0 w 25"/>
                <a:gd name="T61" fmla="*/ 0 h 10"/>
                <a:gd name="T62" fmla="*/ 0 w 25"/>
                <a:gd name="T63" fmla="*/ 0 h 10"/>
                <a:gd name="T64" fmla="*/ 0 w 25"/>
                <a:gd name="T65" fmla="*/ 0 h 10"/>
                <a:gd name="T66" fmla="*/ 0 w 25"/>
                <a:gd name="T67" fmla="*/ 0 h 10"/>
                <a:gd name="T68" fmla="*/ 0 w 25"/>
                <a:gd name="T69" fmla="*/ 0 h 10"/>
                <a:gd name="T70" fmla="*/ 0 w 25"/>
                <a:gd name="T71" fmla="*/ 0 h 10"/>
                <a:gd name="T72" fmla="*/ 0 w 25"/>
                <a:gd name="T73" fmla="*/ 0 h 10"/>
                <a:gd name="T74" fmla="*/ 0 w 25"/>
                <a:gd name="T75" fmla="*/ 0 h 10"/>
                <a:gd name="T76" fmla="*/ 0 w 25"/>
                <a:gd name="T77" fmla="*/ 0 h 10"/>
                <a:gd name="T78" fmla="*/ 0 w 25"/>
                <a:gd name="T79" fmla="*/ 0 h 10"/>
                <a:gd name="T80" fmla="*/ 0 w 25"/>
                <a:gd name="T81" fmla="*/ 0 h 10"/>
                <a:gd name="T82" fmla="*/ 0 w 25"/>
                <a:gd name="T83" fmla="*/ 0 h 10"/>
                <a:gd name="T84" fmla="*/ 0 w 25"/>
                <a:gd name="T85" fmla="*/ 0 h 10"/>
                <a:gd name="T86" fmla="*/ 0 w 25"/>
                <a:gd name="T87" fmla="*/ 0 h 10"/>
                <a:gd name="T88" fmla="*/ 0 w 25"/>
                <a:gd name="T89" fmla="*/ 0 h 10"/>
                <a:gd name="T90" fmla="*/ 0 w 25"/>
                <a:gd name="T91" fmla="*/ 0 h 10"/>
                <a:gd name="T92" fmla="*/ 0 w 25"/>
                <a:gd name="T93" fmla="*/ 0 h 10"/>
                <a:gd name="T94" fmla="*/ 0 w 25"/>
                <a:gd name="T95" fmla="*/ 0 h 10"/>
                <a:gd name="T96" fmla="*/ 0 w 25"/>
                <a:gd name="T97" fmla="*/ 0 h 10"/>
                <a:gd name="T98" fmla="*/ 0 w 25"/>
                <a:gd name="T99" fmla="*/ 0 h 10"/>
                <a:gd name="T100" fmla="*/ 0 w 25"/>
                <a:gd name="T101" fmla="*/ 0 h 10"/>
                <a:gd name="T102" fmla="*/ 0 w 25"/>
                <a:gd name="T103" fmla="*/ 0 h 10"/>
                <a:gd name="T104" fmla="*/ 0 w 25"/>
                <a:gd name="T105" fmla="*/ 0 h 10"/>
                <a:gd name="T106" fmla="*/ 0 w 25"/>
                <a:gd name="T107" fmla="*/ 0 h 10"/>
                <a:gd name="T108" fmla="*/ 0 w 25"/>
                <a:gd name="T109" fmla="*/ 0 h 10"/>
                <a:gd name="T110" fmla="*/ 0 w 25"/>
                <a:gd name="T111" fmla="*/ 0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"/>
                <a:gd name="T169" fmla="*/ 0 h 10"/>
                <a:gd name="T170" fmla="*/ 25 w 25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" h="10">
                  <a:moveTo>
                    <a:pt x="19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2180"/>
            <p:cNvSpPr>
              <a:spLocks/>
            </p:cNvSpPr>
            <p:nvPr/>
          </p:nvSpPr>
          <p:spPr bwMode="auto">
            <a:xfrm>
              <a:off x="3008" y="2744"/>
              <a:ext cx="9" cy="4"/>
            </a:xfrm>
            <a:custGeom>
              <a:avLst/>
              <a:gdLst>
                <a:gd name="T0" fmla="*/ 0 w 25"/>
                <a:gd name="T1" fmla="*/ 0 h 10"/>
                <a:gd name="T2" fmla="*/ 0 w 25"/>
                <a:gd name="T3" fmla="*/ 0 h 10"/>
                <a:gd name="T4" fmla="*/ 0 w 25"/>
                <a:gd name="T5" fmla="*/ 0 h 10"/>
                <a:gd name="T6" fmla="*/ 0 w 25"/>
                <a:gd name="T7" fmla="*/ 0 h 10"/>
                <a:gd name="T8" fmla="*/ 0 w 25"/>
                <a:gd name="T9" fmla="*/ 0 h 10"/>
                <a:gd name="T10" fmla="*/ 0 w 25"/>
                <a:gd name="T11" fmla="*/ 0 h 10"/>
                <a:gd name="T12" fmla="*/ 0 w 25"/>
                <a:gd name="T13" fmla="*/ 0 h 10"/>
                <a:gd name="T14" fmla="*/ 0 w 25"/>
                <a:gd name="T15" fmla="*/ 0 h 10"/>
                <a:gd name="T16" fmla="*/ 0 w 25"/>
                <a:gd name="T17" fmla="*/ 0 h 10"/>
                <a:gd name="T18" fmla="*/ 0 w 25"/>
                <a:gd name="T19" fmla="*/ 0 h 10"/>
                <a:gd name="T20" fmla="*/ 0 w 25"/>
                <a:gd name="T21" fmla="*/ 0 h 10"/>
                <a:gd name="T22" fmla="*/ 0 w 25"/>
                <a:gd name="T23" fmla="*/ 0 h 10"/>
                <a:gd name="T24" fmla="*/ 0 w 25"/>
                <a:gd name="T25" fmla="*/ 0 h 10"/>
                <a:gd name="T26" fmla="*/ 0 w 25"/>
                <a:gd name="T27" fmla="*/ 0 h 10"/>
                <a:gd name="T28" fmla="*/ 0 w 25"/>
                <a:gd name="T29" fmla="*/ 0 h 10"/>
                <a:gd name="T30" fmla="*/ 0 w 25"/>
                <a:gd name="T31" fmla="*/ 0 h 10"/>
                <a:gd name="T32" fmla="*/ 0 w 25"/>
                <a:gd name="T33" fmla="*/ 0 h 10"/>
                <a:gd name="T34" fmla="*/ 0 w 25"/>
                <a:gd name="T35" fmla="*/ 0 h 10"/>
                <a:gd name="T36" fmla="*/ 0 w 25"/>
                <a:gd name="T37" fmla="*/ 0 h 10"/>
                <a:gd name="T38" fmla="*/ 0 w 25"/>
                <a:gd name="T39" fmla="*/ 0 h 10"/>
                <a:gd name="T40" fmla="*/ 0 w 25"/>
                <a:gd name="T41" fmla="*/ 0 h 10"/>
                <a:gd name="T42" fmla="*/ 0 w 25"/>
                <a:gd name="T43" fmla="*/ 0 h 10"/>
                <a:gd name="T44" fmla="*/ 0 w 25"/>
                <a:gd name="T45" fmla="*/ 0 h 10"/>
                <a:gd name="T46" fmla="*/ 0 w 25"/>
                <a:gd name="T47" fmla="*/ 0 h 10"/>
                <a:gd name="T48" fmla="*/ 0 w 25"/>
                <a:gd name="T49" fmla="*/ 0 h 10"/>
                <a:gd name="T50" fmla="*/ 0 w 25"/>
                <a:gd name="T51" fmla="*/ 0 h 10"/>
                <a:gd name="T52" fmla="*/ 0 w 25"/>
                <a:gd name="T53" fmla="*/ 0 h 10"/>
                <a:gd name="T54" fmla="*/ 0 w 25"/>
                <a:gd name="T55" fmla="*/ 0 h 10"/>
                <a:gd name="T56" fmla="*/ 0 w 25"/>
                <a:gd name="T57" fmla="*/ 0 h 10"/>
                <a:gd name="T58" fmla="*/ 0 w 25"/>
                <a:gd name="T59" fmla="*/ 0 h 10"/>
                <a:gd name="T60" fmla="*/ 0 w 25"/>
                <a:gd name="T61" fmla="*/ 0 h 10"/>
                <a:gd name="T62" fmla="*/ 0 w 25"/>
                <a:gd name="T63" fmla="*/ 0 h 10"/>
                <a:gd name="T64" fmla="*/ 0 w 25"/>
                <a:gd name="T65" fmla="*/ 0 h 10"/>
                <a:gd name="T66" fmla="*/ 0 w 25"/>
                <a:gd name="T67" fmla="*/ 0 h 10"/>
                <a:gd name="T68" fmla="*/ 0 w 25"/>
                <a:gd name="T69" fmla="*/ 0 h 10"/>
                <a:gd name="T70" fmla="*/ 0 w 25"/>
                <a:gd name="T71" fmla="*/ 0 h 10"/>
                <a:gd name="T72" fmla="*/ 0 w 25"/>
                <a:gd name="T73" fmla="*/ 0 h 10"/>
                <a:gd name="T74" fmla="*/ 0 w 25"/>
                <a:gd name="T75" fmla="*/ 0 h 10"/>
                <a:gd name="T76" fmla="*/ 0 w 25"/>
                <a:gd name="T77" fmla="*/ 0 h 10"/>
                <a:gd name="T78" fmla="*/ 0 w 25"/>
                <a:gd name="T79" fmla="*/ 0 h 10"/>
                <a:gd name="T80" fmla="*/ 0 w 25"/>
                <a:gd name="T81" fmla="*/ 0 h 10"/>
                <a:gd name="T82" fmla="*/ 0 w 25"/>
                <a:gd name="T83" fmla="*/ 0 h 10"/>
                <a:gd name="T84" fmla="*/ 0 w 25"/>
                <a:gd name="T85" fmla="*/ 0 h 10"/>
                <a:gd name="T86" fmla="*/ 0 w 25"/>
                <a:gd name="T87" fmla="*/ 0 h 10"/>
                <a:gd name="T88" fmla="*/ 0 w 25"/>
                <a:gd name="T89" fmla="*/ 0 h 10"/>
                <a:gd name="T90" fmla="*/ 0 w 25"/>
                <a:gd name="T91" fmla="*/ 0 h 10"/>
                <a:gd name="T92" fmla="*/ 0 w 25"/>
                <a:gd name="T93" fmla="*/ 0 h 10"/>
                <a:gd name="T94" fmla="*/ 0 w 25"/>
                <a:gd name="T95" fmla="*/ 0 h 10"/>
                <a:gd name="T96" fmla="*/ 0 w 25"/>
                <a:gd name="T97" fmla="*/ 0 h 10"/>
                <a:gd name="T98" fmla="*/ 0 w 25"/>
                <a:gd name="T99" fmla="*/ 0 h 10"/>
                <a:gd name="T100" fmla="*/ 0 w 25"/>
                <a:gd name="T101" fmla="*/ 0 h 10"/>
                <a:gd name="T102" fmla="*/ 0 w 25"/>
                <a:gd name="T103" fmla="*/ 0 h 10"/>
                <a:gd name="T104" fmla="*/ 0 w 25"/>
                <a:gd name="T105" fmla="*/ 0 h 10"/>
                <a:gd name="T106" fmla="*/ 0 w 25"/>
                <a:gd name="T107" fmla="*/ 0 h 10"/>
                <a:gd name="T108" fmla="*/ 0 w 25"/>
                <a:gd name="T109" fmla="*/ 0 h 10"/>
                <a:gd name="T110" fmla="*/ 0 w 25"/>
                <a:gd name="T111" fmla="*/ 0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"/>
                <a:gd name="T169" fmla="*/ 0 h 10"/>
                <a:gd name="T170" fmla="*/ 25 w 25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" h="10">
                  <a:moveTo>
                    <a:pt x="19" y="0"/>
                  </a:moveTo>
                  <a:lnTo>
                    <a:pt x="15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5" y="4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1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2181"/>
            <p:cNvSpPr>
              <a:spLocks/>
            </p:cNvSpPr>
            <p:nvPr/>
          </p:nvSpPr>
          <p:spPr bwMode="auto">
            <a:xfrm>
              <a:off x="3200" y="2743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w 48"/>
                <a:gd name="T27" fmla="*/ 0 h 47"/>
                <a:gd name="T28" fmla="*/ 0 w 48"/>
                <a:gd name="T29" fmla="*/ 0 h 47"/>
                <a:gd name="T30" fmla="*/ 0 w 48"/>
                <a:gd name="T31" fmla="*/ 0 h 47"/>
                <a:gd name="T32" fmla="*/ 0 w 48"/>
                <a:gd name="T33" fmla="*/ 0 h 47"/>
                <a:gd name="T34" fmla="*/ 0 w 48"/>
                <a:gd name="T35" fmla="*/ 0 h 47"/>
                <a:gd name="T36" fmla="*/ 0 w 48"/>
                <a:gd name="T37" fmla="*/ 0 h 47"/>
                <a:gd name="T38" fmla="*/ 0 w 48"/>
                <a:gd name="T39" fmla="*/ 0 h 47"/>
                <a:gd name="T40" fmla="*/ 0 w 48"/>
                <a:gd name="T41" fmla="*/ 0 h 47"/>
                <a:gd name="T42" fmla="*/ 0 w 48"/>
                <a:gd name="T43" fmla="*/ 0 h 47"/>
                <a:gd name="T44" fmla="*/ 0 w 48"/>
                <a:gd name="T45" fmla="*/ 0 h 47"/>
                <a:gd name="T46" fmla="*/ 0 w 48"/>
                <a:gd name="T47" fmla="*/ 0 h 47"/>
                <a:gd name="T48" fmla="*/ 0 w 48"/>
                <a:gd name="T49" fmla="*/ 0 h 47"/>
                <a:gd name="T50" fmla="*/ 0 w 48"/>
                <a:gd name="T51" fmla="*/ 0 h 47"/>
                <a:gd name="T52" fmla="*/ 0 w 48"/>
                <a:gd name="T53" fmla="*/ 0 h 47"/>
                <a:gd name="T54" fmla="*/ 0 w 48"/>
                <a:gd name="T55" fmla="*/ 0 h 47"/>
                <a:gd name="T56" fmla="*/ 0 w 48"/>
                <a:gd name="T57" fmla="*/ 0 h 47"/>
                <a:gd name="T58" fmla="*/ 0 w 48"/>
                <a:gd name="T59" fmla="*/ 0 h 47"/>
                <a:gd name="T60" fmla="*/ 0 w 48"/>
                <a:gd name="T61" fmla="*/ 0 h 47"/>
                <a:gd name="T62" fmla="*/ 0 w 48"/>
                <a:gd name="T63" fmla="*/ 0 h 47"/>
                <a:gd name="T64" fmla="*/ 0 w 48"/>
                <a:gd name="T65" fmla="*/ 0 h 47"/>
                <a:gd name="T66" fmla="*/ 0 w 48"/>
                <a:gd name="T67" fmla="*/ 0 h 47"/>
                <a:gd name="T68" fmla="*/ 0 w 48"/>
                <a:gd name="T69" fmla="*/ 0 h 47"/>
                <a:gd name="T70" fmla="*/ 0 w 48"/>
                <a:gd name="T71" fmla="*/ 0 h 47"/>
                <a:gd name="T72" fmla="*/ 0 w 48"/>
                <a:gd name="T73" fmla="*/ 0 h 47"/>
                <a:gd name="T74" fmla="*/ 0 w 48"/>
                <a:gd name="T75" fmla="*/ 0 h 47"/>
                <a:gd name="T76" fmla="*/ 0 w 48"/>
                <a:gd name="T77" fmla="*/ 0 h 47"/>
                <a:gd name="T78" fmla="*/ 0 w 48"/>
                <a:gd name="T79" fmla="*/ 0 h 47"/>
                <a:gd name="T80" fmla="*/ 0 w 48"/>
                <a:gd name="T81" fmla="*/ 0 h 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"/>
                <a:gd name="T124" fmla="*/ 0 h 47"/>
                <a:gd name="T125" fmla="*/ 48 w 48"/>
                <a:gd name="T126" fmla="*/ 47 h 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" h="47">
                  <a:moveTo>
                    <a:pt x="16" y="0"/>
                  </a:moveTo>
                  <a:lnTo>
                    <a:pt x="11" y="3"/>
                  </a:lnTo>
                  <a:lnTo>
                    <a:pt x="7" y="7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9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3" y="45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7" y="47"/>
                  </a:lnTo>
                  <a:lnTo>
                    <a:pt x="31" y="46"/>
                  </a:lnTo>
                  <a:lnTo>
                    <a:pt x="33" y="43"/>
                  </a:lnTo>
                  <a:lnTo>
                    <a:pt x="35" y="42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3" y="37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16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2182"/>
            <p:cNvSpPr>
              <a:spLocks/>
            </p:cNvSpPr>
            <p:nvPr/>
          </p:nvSpPr>
          <p:spPr bwMode="auto">
            <a:xfrm>
              <a:off x="3200" y="2743"/>
              <a:ext cx="16" cy="16"/>
            </a:xfrm>
            <a:custGeom>
              <a:avLst/>
              <a:gdLst>
                <a:gd name="T0" fmla="*/ 0 w 48"/>
                <a:gd name="T1" fmla="*/ 0 h 47"/>
                <a:gd name="T2" fmla="*/ 0 w 48"/>
                <a:gd name="T3" fmla="*/ 0 h 47"/>
                <a:gd name="T4" fmla="*/ 0 w 48"/>
                <a:gd name="T5" fmla="*/ 0 h 47"/>
                <a:gd name="T6" fmla="*/ 0 w 48"/>
                <a:gd name="T7" fmla="*/ 0 h 47"/>
                <a:gd name="T8" fmla="*/ 0 w 48"/>
                <a:gd name="T9" fmla="*/ 0 h 47"/>
                <a:gd name="T10" fmla="*/ 0 w 48"/>
                <a:gd name="T11" fmla="*/ 0 h 47"/>
                <a:gd name="T12" fmla="*/ 0 w 48"/>
                <a:gd name="T13" fmla="*/ 0 h 47"/>
                <a:gd name="T14" fmla="*/ 0 w 48"/>
                <a:gd name="T15" fmla="*/ 0 h 47"/>
                <a:gd name="T16" fmla="*/ 0 w 48"/>
                <a:gd name="T17" fmla="*/ 0 h 47"/>
                <a:gd name="T18" fmla="*/ 0 w 48"/>
                <a:gd name="T19" fmla="*/ 0 h 47"/>
                <a:gd name="T20" fmla="*/ 0 w 48"/>
                <a:gd name="T21" fmla="*/ 0 h 47"/>
                <a:gd name="T22" fmla="*/ 0 w 48"/>
                <a:gd name="T23" fmla="*/ 0 h 47"/>
                <a:gd name="T24" fmla="*/ 0 w 48"/>
                <a:gd name="T25" fmla="*/ 0 h 47"/>
                <a:gd name="T26" fmla="*/ 0 w 48"/>
                <a:gd name="T27" fmla="*/ 0 h 47"/>
                <a:gd name="T28" fmla="*/ 0 w 48"/>
                <a:gd name="T29" fmla="*/ 0 h 47"/>
                <a:gd name="T30" fmla="*/ 0 w 48"/>
                <a:gd name="T31" fmla="*/ 0 h 47"/>
                <a:gd name="T32" fmla="*/ 0 w 48"/>
                <a:gd name="T33" fmla="*/ 0 h 47"/>
                <a:gd name="T34" fmla="*/ 0 w 48"/>
                <a:gd name="T35" fmla="*/ 0 h 47"/>
                <a:gd name="T36" fmla="*/ 0 w 48"/>
                <a:gd name="T37" fmla="*/ 0 h 47"/>
                <a:gd name="T38" fmla="*/ 0 w 48"/>
                <a:gd name="T39" fmla="*/ 0 h 47"/>
                <a:gd name="T40" fmla="*/ 0 w 48"/>
                <a:gd name="T41" fmla="*/ 0 h 47"/>
                <a:gd name="T42" fmla="*/ 0 w 48"/>
                <a:gd name="T43" fmla="*/ 0 h 47"/>
                <a:gd name="T44" fmla="*/ 0 w 48"/>
                <a:gd name="T45" fmla="*/ 0 h 47"/>
                <a:gd name="T46" fmla="*/ 0 w 48"/>
                <a:gd name="T47" fmla="*/ 0 h 47"/>
                <a:gd name="T48" fmla="*/ 0 w 48"/>
                <a:gd name="T49" fmla="*/ 0 h 47"/>
                <a:gd name="T50" fmla="*/ 0 w 48"/>
                <a:gd name="T51" fmla="*/ 0 h 47"/>
                <a:gd name="T52" fmla="*/ 0 w 48"/>
                <a:gd name="T53" fmla="*/ 0 h 47"/>
                <a:gd name="T54" fmla="*/ 0 w 48"/>
                <a:gd name="T55" fmla="*/ 0 h 47"/>
                <a:gd name="T56" fmla="*/ 0 w 48"/>
                <a:gd name="T57" fmla="*/ 0 h 47"/>
                <a:gd name="T58" fmla="*/ 0 w 48"/>
                <a:gd name="T59" fmla="*/ 0 h 47"/>
                <a:gd name="T60" fmla="*/ 0 w 48"/>
                <a:gd name="T61" fmla="*/ 0 h 47"/>
                <a:gd name="T62" fmla="*/ 0 w 48"/>
                <a:gd name="T63" fmla="*/ 0 h 47"/>
                <a:gd name="T64" fmla="*/ 0 w 48"/>
                <a:gd name="T65" fmla="*/ 0 h 47"/>
                <a:gd name="T66" fmla="*/ 0 w 48"/>
                <a:gd name="T67" fmla="*/ 0 h 47"/>
                <a:gd name="T68" fmla="*/ 0 w 48"/>
                <a:gd name="T69" fmla="*/ 0 h 47"/>
                <a:gd name="T70" fmla="*/ 0 w 48"/>
                <a:gd name="T71" fmla="*/ 0 h 47"/>
                <a:gd name="T72" fmla="*/ 0 w 48"/>
                <a:gd name="T73" fmla="*/ 0 h 47"/>
                <a:gd name="T74" fmla="*/ 0 w 48"/>
                <a:gd name="T75" fmla="*/ 0 h 47"/>
                <a:gd name="T76" fmla="*/ 0 w 48"/>
                <a:gd name="T77" fmla="*/ 0 h 47"/>
                <a:gd name="T78" fmla="*/ 0 w 48"/>
                <a:gd name="T79" fmla="*/ 0 h 47"/>
                <a:gd name="T80" fmla="*/ 0 w 48"/>
                <a:gd name="T81" fmla="*/ 0 h 4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8"/>
                <a:gd name="T124" fmla="*/ 0 h 47"/>
                <a:gd name="T125" fmla="*/ 48 w 48"/>
                <a:gd name="T126" fmla="*/ 47 h 4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8" h="47">
                  <a:moveTo>
                    <a:pt x="16" y="0"/>
                  </a:moveTo>
                  <a:lnTo>
                    <a:pt x="11" y="3"/>
                  </a:lnTo>
                  <a:lnTo>
                    <a:pt x="7" y="7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24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4" y="37"/>
                  </a:lnTo>
                  <a:lnTo>
                    <a:pt x="5" y="38"/>
                  </a:lnTo>
                  <a:lnTo>
                    <a:pt x="9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3" y="45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7" y="47"/>
                  </a:lnTo>
                  <a:lnTo>
                    <a:pt x="31" y="46"/>
                  </a:lnTo>
                  <a:lnTo>
                    <a:pt x="33" y="43"/>
                  </a:lnTo>
                  <a:lnTo>
                    <a:pt x="35" y="42"/>
                  </a:lnTo>
                  <a:lnTo>
                    <a:pt x="38" y="40"/>
                  </a:lnTo>
                  <a:lnTo>
                    <a:pt x="40" y="38"/>
                  </a:lnTo>
                  <a:lnTo>
                    <a:pt x="43" y="37"/>
                  </a:lnTo>
                  <a:lnTo>
                    <a:pt x="44" y="35"/>
                  </a:lnTo>
                  <a:lnTo>
                    <a:pt x="46" y="30"/>
                  </a:lnTo>
                  <a:lnTo>
                    <a:pt x="48" y="26"/>
                  </a:lnTo>
                  <a:lnTo>
                    <a:pt x="48" y="24"/>
                  </a:lnTo>
                  <a:lnTo>
                    <a:pt x="48" y="21"/>
                  </a:lnTo>
                  <a:lnTo>
                    <a:pt x="46" y="16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27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2183"/>
            <p:cNvSpPr>
              <a:spLocks/>
            </p:cNvSpPr>
            <p:nvPr/>
          </p:nvSpPr>
          <p:spPr bwMode="auto">
            <a:xfrm>
              <a:off x="3231" y="2776"/>
              <a:ext cx="7" cy="6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0 h 20"/>
                <a:gd name="T4" fmla="*/ 0 w 21"/>
                <a:gd name="T5" fmla="*/ 0 h 20"/>
                <a:gd name="T6" fmla="*/ 0 w 21"/>
                <a:gd name="T7" fmla="*/ 0 h 20"/>
                <a:gd name="T8" fmla="*/ 0 w 21"/>
                <a:gd name="T9" fmla="*/ 0 h 20"/>
                <a:gd name="T10" fmla="*/ 0 w 21"/>
                <a:gd name="T11" fmla="*/ 0 h 20"/>
                <a:gd name="T12" fmla="*/ 0 w 21"/>
                <a:gd name="T13" fmla="*/ 0 h 20"/>
                <a:gd name="T14" fmla="*/ 0 w 21"/>
                <a:gd name="T15" fmla="*/ 0 h 20"/>
                <a:gd name="T16" fmla="*/ 0 w 21"/>
                <a:gd name="T17" fmla="*/ 0 h 20"/>
                <a:gd name="T18" fmla="*/ 0 w 21"/>
                <a:gd name="T19" fmla="*/ 0 h 20"/>
                <a:gd name="T20" fmla="*/ 0 w 21"/>
                <a:gd name="T21" fmla="*/ 0 h 20"/>
                <a:gd name="T22" fmla="*/ 0 w 21"/>
                <a:gd name="T23" fmla="*/ 0 h 20"/>
                <a:gd name="T24" fmla="*/ 0 w 21"/>
                <a:gd name="T25" fmla="*/ 0 h 20"/>
                <a:gd name="T26" fmla="*/ 0 w 21"/>
                <a:gd name="T27" fmla="*/ 0 h 20"/>
                <a:gd name="T28" fmla="*/ 0 w 21"/>
                <a:gd name="T29" fmla="*/ 0 h 20"/>
                <a:gd name="T30" fmla="*/ 0 w 21"/>
                <a:gd name="T31" fmla="*/ 0 h 20"/>
                <a:gd name="T32" fmla="*/ 0 w 21"/>
                <a:gd name="T33" fmla="*/ 0 h 20"/>
                <a:gd name="T34" fmla="*/ 0 w 21"/>
                <a:gd name="T35" fmla="*/ 0 h 20"/>
                <a:gd name="T36" fmla="*/ 0 w 21"/>
                <a:gd name="T37" fmla="*/ 0 h 20"/>
                <a:gd name="T38" fmla="*/ 0 w 21"/>
                <a:gd name="T39" fmla="*/ 0 h 20"/>
                <a:gd name="T40" fmla="*/ 0 w 21"/>
                <a:gd name="T41" fmla="*/ 0 h 20"/>
                <a:gd name="T42" fmla="*/ 0 w 21"/>
                <a:gd name="T43" fmla="*/ 0 h 20"/>
                <a:gd name="T44" fmla="*/ 0 w 21"/>
                <a:gd name="T45" fmla="*/ 0 h 20"/>
                <a:gd name="T46" fmla="*/ 0 w 21"/>
                <a:gd name="T47" fmla="*/ 0 h 20"/>
                <a:gd name="T48" fmla="*/ 0 w 21"/>
                <a:gd name="T49" fmla="*/ 0 h 20"/>
                <a:gd name="T50" fmla="*/ 0 w 21"/>
                <a:gd name="T51" fmla="*/ 0 h 20"/>
                <a:gd name="T52" fmla="*/ 0 w 21"/>
                <a:gd name="T53" fmla="*/ 0 h 20"/>
                <a:gd name="T54" fmla="*/ 0 w 21"/>
                <a:gd name="T55" fmla="*/ 0 h 20"/>
                <a:gd name="T56" fmla="*/ 0 w 21"/>
                <a:gd name="T57" fmla="*/ 0 h 20"/>
                <a:gd name="T58" fmla="*/ 0 w 21"/>
                <a:gd name="T59" fmla="*/ 0 h 20"/>
                <a:gd name="T60" fmla="*/ 0 w 21"/>
                <a:gd name="T61" fmla="*/ 0 h 20"/>
                <a:gd name="T62" fmla="*/ 0 w 21"/>
                <a:gd name="T63" fmla="*/ 0 h 20"/>
                <a:gd name="T64" fmla="*/ 0 w 21"/>
                <a:gd name="T65" fmla="*/ 0 h 20"/>
                <a:gd name="T66" fmla="*/ 0 w 21"/>
                <a:gd name="T67" fmla="*/ 0 h 20"/>
                <a:gd name="T68" fmla="*/ 0 w 21"/>
                <a:gd name="T69" fmla="*/ 0 h 20"/>
                <a:gd name="T70" fmla="*/ 0 w 21"/>
                <a:gd name="T71" fmla="*/ 0 h 20"/>
                <a:gd name="T72" fmla="*/ 0 w 21"/>
                <a:gd name="T73" fmla="*/ 0 h 20"/>
                <a:gd name="T74" fmla="*/ 0 w 21"/>
                <a:gd name="T75" fmla="*/ 0 h 20"/>
                <a:gd name="T76" fmla="*/ 0 w 21"/>
                <a:gd name="T77" fmla="*/ 0 h 20"/>
                <a:gd name="T78" fmla="*/ 0 w 21"/>
                <a:gd name="T79" fmla="*/ 0 h 20"/>
                <a:gd name="T80" fmla="*/ 0 w 21"/>
                <a:gd name="T81" fmla="*/ 0 h 20"/>
                <a:gd name="T82" fmla="*/ 0 w 21"/>
                <a:gd name="T83" fmla="*/ 0 h 20"/>
                <a:gd name="T84" fmla="*/ 0 w 21"/>
                <a:gd name="T85" fmla="*/ 0 h 20"/>
                <a:gd name="T86" fmla="*/ 0 w 21"/>
                <a:gd name="T87" fmla="*/ 0 h 20"/>
                <a:gd name="T88" fmla="*/ 0 w 21"/>
                <a:gd name="T89" fmla="*/ 0 h 20"/>
                <a:gd name="T90" fmla="*/ 0 w 21"/>
                <a:gd name="T91" fmla="*/ 0 h 20"/>
                <a:gd name="T92" fmla="*/ 0 w 21"/>
                <a:gd name="T93" fmla="*/ 0 h 20"/>
                <a:gd name="T94" fmla="*/ 0 w 21"/>
                <a:gd name="T95" fmla="*/ 0 h 20"/>
                <a:gd name="T96" fmla="*/ 0 w 21"/>
                <a:gd name="T97" fmla="*/ 0 h 20"/>
                <a:gd name="T98" fmla="*/ 0 w 21"/>
                <a:gd name="T99" fmla="*/ 0 h 20"/>
                <a:gd name="T100" fmla="*/ 0 w 21"/>
                <a:gd name="T101" fmla="*/ 0 h 20"/>
                <a:gd name="T102" fmla="*/ 0 w 21"/>
                <a:gd name="T103" fmla="*/ 0 h 20"/>
                <a:gd name="T104" fmla="*/ 0 w 21"/>
                <a:gd name="T105" fmla="*/ 0 h 20"/>
                <a:gd name="T106" fmla="*/ 0 w 21"/>
                <a:gd name="T107" fmla="*/ 0 h 20"/>
                <a:gd name="T108" fmla="*/ 0 w 21"/>
                <a:gd name="T109" fmla="*/ 0 h 20"/>
                <a:gd name="T110" fmla="*/ 0 w 21"/>
                <a:gd name="T111" fmla="*/ 0 h 20"/>
                <a:gd name="T112" fmla="*/ 0 w 21"/>
                <a:gd name="T113" fmla="*/ 0 h 20"/>
                <a:gd name="T114" fmla="*/ 0 w 21"/>
                <a:gd name="T115" fmla="*/ 0 h 20"/>
                <a:gd name="T116" fmla="*/ 0 w 21"/>
                <a:gd name="T117" fmla="*/ 0 h 20"/>
                <a:gd name="T118" fmla="*/ 0 w 21"/>
                <a:gd name="T119" fmla="*/ 0 h 20"/>
                <a:gd name="T120" fmla="*/ 0 w 21"/>
                <a:gd name="T121" fmla="*/ 0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"/>
                <a:gd name="T184" fmla="*/ 0 h 20"/>
                <a:gd name="T185" fmla="*/ 21 w 21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" h="20">
                  <a:moveTo>
                    <a:pt x="12" y="3"/>
                  </a:moveTo>
                  <a:lnTo>
                    <a:pt x="10" y="3"/>
                  </a:lnTo>
                  <a:lnTo>
                    <a:pt x="6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2184"/>
            <p:cNvSpPr>
              <a:spLocks/>
            </p:cNvSpPr>
            <p:nvPr/>
          </p:nvSpPr>
          <p:spPr bwMode="auto">
            <a:xfrm>
              <a:off x="3231" y="2776"/>
              <a:ext cx="7" cy="6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0 h 20"/>
                <a:gd name="T4" fmla="*/ 0 w 21"/>
                <a:gd name="T5" fmla="*/ 0 h 20"/>
                <a:gd name="T6" fmla="*/ 0 w 21"/>
                <a:gd name="T7" fmla="*/ 0 h 20"/>
                <a:gd name="T8" fmla="*/ 0 w 21"/>
                <a:gd name="T9" fmla="*/ 0 h 20"/>
                <a:gd name="T10" fmla="*/ 0 w 21"/>
                <a:gd name="T11" fmla="*/ 0 h 20"/>
                <a:gd name="T12" fmla="*/ 0 w 21"/>
                <a:gd name="T13" fmla="*/ 0 h 20"/>
                <a:gd name="T14" fmla="*/ 0 w 21"/>
                <a:gd name="T15" fmla="*/ 0 h 20"/>
                <a:gd name="T16" fmla="*/ 0 w 21"/>
                <a:gd name="T17" fmla="*/ 0 h 20"/>
                <a:gd name="T18" fmla="*/ 0 w 21"/>
                <a:gd name="T19" fmla="*/ 0 h 20"/>
                <a:gd name="T20" fmla="*/ 0 w 21"/>
                <a:gd name="T21" fmla="*/ 0 h 20"/>
                <a:gd name="T22" fmla="*/ 0 w 21"/>
                <a:gd name="T23" fmla="*/ 0 h 20"/>
                <a:gd name="T24" fmla="*/ 0 w 21"/>
                <a:gd name="T25" fmla="*/ 0 h 20"/>
                <a:gd name="T26" fmla="*/ 0 w 21"/>
                <a:gd name="T27" fmla="*/ 0 h 20"/>
                <a:gd name="T28" fmla="*/ 0 w 21"/>
                <a:gd name="T29" fmla="*/ 0 h 20"/>
                <a:gd name="T30" fmla="*/ 0 w 21"/>
                <a:gd name="T31" fmla="*/ 0 h 20"/>
                <a:gd name="T32" fmla="*/ 0 w 21"/>
                <a:gd name="T33" fmla="*/ 0 h 20"/>
                <a:gd name="T34" fmla="*/ 0 w 21"/>
                <a:gd name="T35" fmla="*/ 0 h 20"/>
                <a:gd name="T36" fmla="*/ 0 w 21"/>
                <a:gd name="T37" fmla="*/ 0 h 20"/>
                <a:gd name="T38" fmla="*/ 0 w 21"/>
                <a:gd name="T39" fmla="*/ 0 h 20"/>
                <a:gd name="T40" fmla="*/ 0 w 21"/>
                <a:gd name="T41" fmla="*/ 0 h 20"/>
                <a:gd name="T42" fmla="*/ 0 w 21"/>
                <a:gd name="T43" fmla="*/ 0 h 20"/>
                <a:gd name="T44" fmla="*/ 0 w 21"/>
                <a:gd name="T45" fmla="*/ 0 h 20"/>
                <a:gd name="T46" fmla="*/ 0 w 21"/>
                <a:gd name="T47" fmla="*/ 0 h 20"/>
                <a:gd name="T48" fmla="*/ 0 w 21"/>
                <a:gd name="T49" fmla="*/ 0 h 20"/>
                <a:gd name="T50" fmla="*/ 0 w 21"/>
                <a:gd name="T51" fmla="*/ 0 h 20"/>
                <a:gd name="T52" fmla="*/ 0 w 21"/>
                <a:gd name="T53" fmla="*/ 0 h 20"/>
                <a:gd name="T54" fmla="*/ 0 w 21"/>
                <a:gd name="T55" fmla="*/ 0 h 20"/>
                <a:gd name="T56" fmla="*/ 0 w 21"/>
                <a:gd name="T57" fmla="*/ 0 h 20"/>
                <a:gd name="T58" fmla="*/ 0 w 21"/>
                <a:gd name="T59" fmla="*/ 0 h 20"/>
                <a:gd name="T60" fmla="*/ 0 w 21"/>
                <a:gd name="T61" fmla="*/ 0 h 20"/>
                <a:gd name="T62" fmla="*/ 0 w 21"/>
                <a:gd name="T63" fmla="*/ 0 h 20"/>
                <a:gd name="T64" fmla="*/ 0 w 21"/>
                <a:gd name="T65" fmla="*/ 0 h 20"/>
                <a:gd name="T66" fmla="*/ 0 w 21"/>
                <a:gd name="T67" fmla="*/ 0 h 20"/>
                <a:gd name="T68" fmla="*/ 0 w 21"/>
                <a:gd name="T69" fmla="*/ 0 h 20"/>
                <a:gd name="T70" fmla="*/ 0 w 21"/>
                <a:gd name="T71" fmla="*/ 0 h 20"/>
                <a:gd name="T72" fmla="*/ 0 w 21"/>
                <a:gd name="T73" fmla="*/ 0 h 20"/>
                <a:gd name="T74" fmla="*/ 0 w 21"/>
                <a:gd name="T75" fmla="*/ 0 h 20"/>
                <a:gd name="T76" fmla="*/ 0 w 21"/>
                <a:gd name="T77" fmla="*/ 0 h 20"/>
                <a:gd name="T78" fmla="*/ 0 w 21"/>
                <a:gd name="T79" fmla="*/ 0 h 20"/>
                <a:gd name="T80" fmla="*/ 0 w 21"/>
                <a:gd name="T81" fmla="*/ 0 h 20"/>
                <a:gd name="T82" fmla="*/ 0 w 21"/>
                <a:gd name="T83" fmla="*/ 0 h 20"/>
                <a:gd name="T84" fmla="*/ 0 w 21"/>
                <a:gd name="T85" fmla="*/ 0 h 20"/>
                <a:gd name="T86" fmla="*/ 0 w 21"/>
                <a:gd name="T87" fmla="*/ 0 h 20"/>
                <a:gd name="T88" fmla="*/ 0 w 21"/>
                <a:gd name="T89" fmla="*/ 0 h 20"/>
                <a:gd name="T90" fmla="*/ 0 w 21"/>
                <a:gd name="T91" fmla="*/ 0 h 20"/>
                <a:gd name="T92" fmla="*/ 0 w 21"/>
                <a:gd name="T93" fmla="*/ 0 h 20"/>
                <a:gd name="T94" fmla="*/ 0 w 21"/>
                <a:gd name="T95" fmla="*/ 0 h 20"/>
                <a:gd name="T96" fmla="*/ 0 w 21"/>
                <a:gd name="T97" fmla="*/ 0 h 20"/>
                <a:gd name="T98" fmla="*/ 0 w 21"/>
                <a:gd name="T99" fmla="*/ 0 h 20"/>
                <a:gd name="T100" fmla="*/ 0 w 21"/>
                <a:gd name="T101" fmla="*/ 0 h 20"/>
                <a:gd name="T102" fmla="*/ 0 w 21"/>
                <a:gd name="T103" fmla="*/ 0 h 20"/>
                <a:gd name="T104" fmla="*/ 0 w 21"/>
                <a:gd name="T105" fmla="*/ 0 h 20"/>
                <a:gd name="T106" fmla="*/ 0 w 21"/>
                <a:gd name="T107" fmla="*/ 0 h 20"/>
                <a:gd name="T108" fmla="*/ 0 w 21"/>
                <a:gd name="T109" fmla="*/ 0 h 20"/>
                <a:gd name="T110" fmla="*/ 0 w 21"/>
                <a:gd name="T111" fmla="*/ 0 h 20"/>
                <a:gd name="T112" fmla="*/ 0 w 21"/>
                <a:gd name="T113" fmla="*/ 0 h 20"/>
                <a:gd name="T114" fmla="*/ 0 w 21"/>
                <a:gd name="T115" fmla="*/ 0 h 20"/>
                <a:gd name="T116" fmla="*/ 0 w 21"/>
                <a:gd name="T117" fmla="*/ 0 h 20"/>
                <a:gd name="T118" fmla="*/ 0 w 21"/>
                <a:gd name="T119" fmla="*/ 0 h 20"/>
                <a:gd name="T120" fmla="*/ 0 w 21"/>
                <a:gd name="T121" fmla="*/ 0 h 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"/>
                <a:gd name="T184" fmla="*/ 0 h 20"/>
                <a:gd name="T185" fmla="*/ 21 w 21"/>
                <a:gd name="T186" fmla="*/ 20 h 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" h="20">
                  <a:moveTo>
                    <a:pt x="12" y="3"/>
                  </a:moveTo>
                  <a:lnTo>
                    <a:pt x="10" y="3"/>
                  </a:lnTo>
                  <a:lnTo>
                    <a:pt x="6" y="3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2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2185"/>
            <p:cNvSpPr>
              <a:spLocks/>
            </p:cNvSpPr>
            <p:nvPr/>
          </p:nvSpPr>
          <p:spPr bwMode="auto">
            <a:xfrm>
              <a:off x="3244" y="2780"/>
              <a:ext cx="23" cy="36"/>
            </a:xfrm>
            <a:custGeom>
              <a:avLst/>
              <a:gdLst>
                <a:gd name="T0" fmla="*/ 0 w 69"/>
                <a:gd name="T1" fmla="*/ 0 h 106"/>
                <a:gd name="T2" fmla="*/ 0 w 69"/>
                <a:gd name="T3" fmla="*/ 0 h 106"/>
                <a:gd name="T4" fmla="*/ 0 w 69"/>
                <a:gd name="T5" fmla="*/ 0 h 106"/>
                <a:gd name="T6" fmla="*/ 0 w 69"/>
                <a:gd name="T7" fmla="*/ 0 h 106"/>
                <a:gd name="T8" fmla="*/ 0 w 69"/>
                <a:gd name="T9" fmla="*/ 0 h 106"/>
                <a:gd name="T10" fmla="*/ 0 w 69"/>
                <a:gd name="T11" fmla="*/ 0 h 106"/>
                <a:gd name="T12" fmla="*/ 0 w 69"/>
                <a:gd name="T13" fmla="*/ 0 h 106"/>
                <a:gd name="T14" fmla="*/ 0 w 69"/>
                <a:gd name="T15" fmla="*/ 0 h 106"/>
                <a:gd name="T16" fmla="*/ 0 w 69"/>
                <a:gd name="T17" fmla="*/ 0 h 106"/>
                <a:gd name="T18" fmla="*/ 0 w 69"/>
                <a:gd name="T19" fmla="*/ 0 h 106"/>
                <a:gd name="T20" fmla="*/ 0 w 69"/>
                <a:gd name="T21" fmla="*/ 0 h 106"/>
                <a:gd name="T22" fmla="*/ 0 w 69"/>
                <a:gd name="T23" fmla="*/ 0 h 106"/>
                <a:gd name="T24" fmla="*/ 0 w 69"/>
                <a:gd name="T25" fmla="*/ 0 h 106"/>
                <a:gd name="T26" fmla="*/ 0 w 69"/>
                <a:gd name="T27" fmla="*/ 0 h 106"/>
                <a:gd name="T28" fmla="*/ 0 w 69"/>
                <a:gd name="T29" fmla="*/ 0 h 106"/>
                <a:gd name="T30" fmla="*/ 0 w 69"/>
                <a:gd name="T31" fmla="*/ 0 h 106"/>
                <a:gd name="T32" fmla="*/ 0 w 69"/>
                <a:gd name="T33" fmla="*/ 0 h 106"/>
                <a:gd name="T34" fmla="*/ 0 w 69"/>
                <a:gd name="T35" fmla="*/ 0 h 106"/>
                <a:gd name="T36" fmla="*/ 0 w 69"/>
                <a:gd name="T37" fmla="*/ 0 h 106"/>
                <a:gd name="T38" fmla="*/ 0 w 69"/>
                <a:gd name="T39" fmla="*/ 0 h 106"/>
                <a:gd name="T40" fmla="*/ 0 w 69"/>
                <a:gd name="T41" fmla="*/ 0 h 106"/>
                <a:gd name="T42" fmla="*/ 0 w 69"/>
                <a:gd name="T43" fmla="*/ 0 h 106"/>
                <a:gd name="T44" fmla="*/ 0 w 69"/>
                <a:gd name="T45" fmla="*/ 0 h 106"/>
                <a:gd name="T46" fmla="*/ 0 w 69"/>
                <a:gd name="T47" fmla="*/ 0 h 106"/>
                <a:gd name="T48" fmla="*/ 0 w 69"/>
                <a:gd name="T49" fmla="*/ 0 h 106"/>
                <a:gd name="T50" fmla="*/ 0 w 69"/>
                <a:gd name="T51" fmla="*/ 0 h 106"/>
                <a:gd name="T52" fmla="*/ 0 w 69"/>
                <a:gd name="T53" fmla="*/ 0 h 106"/>
                <a:gd name="T54" fmla="*/ 0 w 69"/>
                <a:gd name="T55" fmla="*/ 0 h 106"/>
                <a:gd name="T56" fmla="*/ 0 w 69"/>
                <a:gd name="T57" fmla="*/ 0 h 106"/>
                <a:gd name="T58" fmla="*/ 0 w 69"/>
                <a:gd name="T59" fmla="*/ 0 h 106"/>
                <a:gd name="T60" fmla="*/ 0 w 69"/>
                <a:gd name="T61" fmla="*/ 0 h 106"/>
                <a:gd name="T62" fmla="*/ 0 w 69"/>
                <a:gd name="T63" fmla="*/ 0 h 106"/>
                <a:gd name="T64" fmla="*/ 0 w 69"/>
                <a:gd name="T65" fmla="*/ 0 h 106"/>
                <a:gd name="T66" fmla="*/ 0 w 69"/>
                <a:gd name="T67" fmla="*/ 0 h 106"/>
                <a:gd name="T68" fmla="*/ 0 w 69"/>
                <a:gd name="T69" fmla="*/ 0 h 106"/>
                <a:gd name="T70" fmla="*/ 0 w 69"/>
                <a:gd name="T71" fmla="*/ 0 h 106"/>
                <a:gd name="T72" fmla="*/ 0 w 69"/>
                <a:gd name="T73" fmla="*/ 0 h 106"/>
                <a:gd name="T74" fmla="*/ 0 w 69"/>
                <a:gd name="T75" fmla="*/ 0 h 106"/>
                <a:gd name="T76" fmla="*/ 0 w 69"/>
                <a:gd name="T77" fmla="*/ 0 h 106"/>
                <a:gd name="T78" fmla="*/ 0 w 69"/>
                <a:gd name="T79" fmla="*/ 0 h 106"/>
                <a:gd name="T80" fmla="*/ 0 w 69"/>
                <a:gd name="T81" fmla="*/ 0 h 106"/>
                <a:gd name="T82" fmla="*/ 0 w 69"/>
                <a:gd name="T83" fmla="*/ 0 h 106"/>
                <a:gd name="T84" fmla="*/ 0 w 69"/>
                <a:gd name="T85" fmla="*/ 0 h 106"/>
                <a:gd name="T86" fmla="*/ 0 w 69"/>
                <a:gd name="T87" fmla="*/ 0 h 106"/>
                <a:gd name="T88" fmla="*/ 0 w 69"/>
                <a:gd name="T89" fmla="*/ 0 h 106"/>
                <a:gd name="T90" fmla="*/ 0 w 69"/>
                <a:gd name="T91" fmla="*/ 0 h 106"/>
                <a:gd name="T92" fmla="*/ 0 w 69"/>
                <a:gd name="T93" fmla="*/ 0 h 106"/>
                <a:gd name="T94" fmla="*/ 0 w 69"/>
                <a:gd name="T95" fmla="*/ 0 h 106"/>
                <a:gd name="T96" fmla="*/ 0 w 69"/>
                <a:gd name="T97" fmla="*/ 0 h 106"/>
                <a:gd name="T98" fmla="*/ 0 w 69"/>
                <a:gd name="T99" fmla="*/ 0 h 106"/>
                <a:gd name="T100" fmla="*/ 0 w 69"/>
                <a:gd name="T101" fmla="*/ 0 h 106"/>
                <a:gd name="T102" fmla="*/ 0 w 69"/>
                <a:gd name="T103" fmla="*/ 0 h 106"/>
                <a:gd name="T104" fmla="*/ 0 w 69"/>
                <a:gd name="T105" fmla="*/ 0 h 106"/>
                <a:gd name="T106" fmla="*/ 0 w 69"/>
                <a:gd name="T107" fmla="*/ 0 h 106"/>
                <a:gd name="T108" fmla="*/ 0 w 69"/>
                <a:gd name="T109" fmla="*/ 0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"/>
                <a:gd name="T166" fmla="*/ 0 h 106"/>
                <a:gd name="T167" fmla="*/ 69 w 6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" h="106">
                  <a:moveTo>
                    <a:pt x="29" y="0"/>
                  </a:moveTo>
                  <a:lnTo>
                    <a:pt x="23" y="2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9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6" y="27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5"/>
                  </a:lnTo>
                  <a:lnTo>
                    <a:pt x="11" y="39"/>
                  </a:lnTo>
                  <a:lnTo>
                    <a:pt x="8" y="42"/>
                  </a:lnTo>
                  <a:lnTo>
                    <a:pt x="5" y="51"/>
                  </a:lnTo>
                  <a:lnTo>
                    <a:pt x="3" y="60"/>
                  </a:lnTo>
                  <a:lnTo>
                    <a:pt x="5" y="63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71"/>
                  </a:lnTo>
                  <a:lnTo>
                    <a:pt x="11" y="72"/>
                  </a:lnTo>
                  <a:lnTo>
                    <a:pt x="13" y="73"/>
                  </a:lnTo>
                  <a:lnTo>
                    <a:pt x="13" y="80"/>
                  </a:lnTo>
                  <a:lnTo>
                    <a:pt x="12" y="87"/>
                  </a:lnTo>
                  <a:lnTo>
                    <a:pt x="5" y="94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5"/>
                  </a:lnTo>
                  <a:lnTo>
                    <a:pt x="3" y="106"/>
                  </a:lnTo>
                  <a:lnTo>
                    <a:pt x="6" y="105"/>
                  </a:lnTo>
                  <a:lnTo>
                    <a:pt x="8" y="105"/>
                  </a:lnTo>
                  <a:lnTo>
                    <a:pt x="17" y="104"/>
                  </a:lnTo>
                  <a:lnTo>
                    <a:pt x="23" y="104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8" y="98"/>
                  </a:lnTo>
                  <a:lnTo>
                    <a:pt x="28" y="90"/>
                  </a:lnTo>
                  <a:lnTo>
                    <a:pt x="25" y="88"/>
                  </a:lnTo>
                  <a:lnTo>
                    <a:pt x="24" y="84"/>
                  </a:lnTo>
                  <a:lnTo>
                    <a:pt x="23" y="80"/>
                  </a:lnTo>
                  <a:lnTo>
                    <a:pt x="23" y="77"/>
                  </a:lnTo>
                  <a:lnTo>
                    <a:pt x="25" y="74"/>
                  </a:lnTo>
                  <a:lnTo>
                    <a:pt x="28" y="72"/>
                  </a:lnTo>
                  <a:lnTo>
                    <a:pt x="30" y="71"/>
                  </a:lnTo>
                  <a:lnTo>
                    <a:pt x="33" y="67"/>
                  </a:lnTo>
                  <a:lnTo>
                    <a:pt x="35" y="62"/>
                  </a:lnTo>
                  <a:lnTo>
                    <a:pt x="36" y="58"/>
                  </a:lnTo>
                  <a:lnTo>
                    <a:pt x="44" y="55"/>
                  </a:lnTo>
                  <a:lnTo>
                    <a:pt x="52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2"/>
                  </a:lnTo>
                  <a:lnTo>
                    <a:pt x="61" y="53"/>
                  </a:lnTo>
                  <a:lnTo>
                    <a:pt x="62" y="55"/>
                  </a:lnTo>
                  <a:lnTo>
                    <a:pt x="66" y="57"/>
                  </a:lnTo>
                  <a:lnTo>
                    <a:pt x="68" y="57"/>
                  </a:lnTo>
                  <a:lnTo>
                    <a:pt x="69" y="56"/>
                  </a:lnTo>
                  <a:lnTo>
                    <a:pt x="69" y="55"/>
                  </a:lnTo>
                  <a:lnTo>
                    <a:pt x="69" y="52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7" y="41"/>
                  </a:lnTo>
                  <a:lnTo>
                    <a:pt x="65" y="38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5" y="24"/>
                  </a:lnTo>
                  <a:lnTo>
                    <a:pt x="66" y="19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2" y="17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2186"/>
            <p:cNvSpPr>
              <a:spLocks/>
            </p:cNvSpPr>
            <p:nvPr/>
          </p:nvSpPr>
          <p:spPr bwMode="auto">
            <a:xfrm>
              <a:off x="3244" y="2780"/>
              <a:ext cx="23" cy="36"/>
            </a:xfrm>
            <a:custGeom>
              <a:avLst/>
              <a:gdLst>
                <a:gd name="T0" fmla="*/ 0 w 69"/>
                <a:gd name="T1" fmla="*/ 0 h 106"/>
                <a:gd name="T2" fmla="*/ 0 w 69"/>
                <a:gd name="T3" fmla="*/ 0 h 106"/>
                <a:gd name="T4" fmla="*/ 0 w 69"/>
                <a:gd name="T5" fmla="*/ 0 h 106"/>
                <a:gd name="T6" fmla="*/ 0 w 69"/>
                <a:gd name="T7" fmla="*/ 0 h 106"/>
                <a:gd name="T8" fmla="*/ 0 w 69"/>
                <a:gd name="T9" fmla="*/ 0 h 106"/>
                <a:gd name="T10" fmla="*/ 0 w 69"/>
                <a:gd name="T11" fmla="*/ 0 h 106"/>
                <a:gd name="T12" fmla="*/ 0 w 69"/>
                <a:gd name="T13" fmla="*/ 0 h 106"/>
                <a:gd name="T14" fmla="*/ 0 w 69"/>
                <a:gd name="T15" fmla="*/ 0 h 106"/>
                <a:gd name="T16" fmla="*/ 0 w 69"/>
                <a:gd name="T17" fmla="*/ 0 h 106"/>
                <a:gd name="T18" fmla="*/ 0 w 69"/>
                <a:gd name="T19" fmla="*/ 0 h 106"/>
                <a:gd name="T20" fmla="*/ 0 w 69"/>
                <a:gd name="T21" fmla="*/ 0 h 106"/>
                <a:gd name="T22" fmla="*/ 0 w 69"/>
                <a:gd name="T23" fmla="*/ 0 h 106"/>
                <a:gd name="T24" fmla="*/ 0 w 69"/>
                <a:gd name="T25" fmla="*/ 0 h 106"/>
                <a:gd name="T26" fmla="*/ 0 w 69"/>
                <a:gd name="T27" fmla="*/ 0 h 106"/>
                <a:gd name="T28" fmla="*/ 0 w 69"/>
                <a:gd name="T29" fmla="*/ 0 h 106"/>
                <a:gd name="T30" fmla="*/ 0 w 69"/>
                <a:gd name="T31" fmla="*/ 0 h 106"/>
                <a:gd name="T32" fmla="*/ 0 w 69"/>
                <a:gd name="T33" fmla="*/ 0 h 106"/>
                <a:gd name="T34" fmla="*/ 0 w 69"/>
                <a:gd name="T35" fmla="*/ 0 h 106"/>
                <a:gd name="T36" fmla="*/ 0 w 69"/>
                <a:gd name="T37" fmla="*/ 0 h 106"/>
                <a:gd name="T38" fmla="*/ 0 w 69"/>
                <a:gd name="T39" fmla="*/ 0 h 106"/>
                <a:gd name="T40" fmla="*/ 0 w 69"/>
                <a:gd name="T41" fmla="*/ 0 h 106"/>
                <a:gd name="T42" fmla="*/ 0 w 69"/>
                <a:gd name="T43" fmla="*/ 0 h 106"/>
                <a:gd name="T44" fmla="*/ 0 w 69"/>
                <a:gd name="T45" fmla="*/ 0 h 106"/>
                <a:gd name="T46" fmla="*/ 0 w 69"/>
                <a:gd name="T47" fmla="*/ 0 h 106"/>
                <a:gd name="T48" fmla="*/ 0 w 69"/>
                <a:gd name="T49" fmla="*/ 0 h 106"/>
                <a:gd name="T50" fmla="*/ 0 w 69"/>
                <a:gd name="T51" fmla="*/ 0 h 106"/>
                <a:gd name="T52" fmla="*/ 0 w 69"/>
                <a:gd name="T53" fmla="*/ 0 h 106"/>
                <a:gd name="T54" fmla="*/ 0 w 69"/>
                <a:gd name="T55" fmla="*/ 0 h 106"/>
                <a:gd name="T56" fmla="*/ 0 w 69"/>
                <a:gd name="T57" fmla="*/ 0 h 106"/>
                <a:gd name="T58" fmla="*/ 0 w 69"/>
                <a:gd name="T59" fmla="*/ 0 h 106"/>
                <a:gd name="T60" fmla="*/ 0 w 69"/>
                <a:gd name="T61" fmla="*/ 0 h 106"/>
                <a:gd name="T62" fmla="*/ 0 w 69"/>
                <a:gd name="T63" fmla="*/ 0 h 106"/>
                <a:gd name="T64" fmla="*/ 0 w 69"/>
                <a:gd name="T65" fmla="*/ 0 h 106"/>
                <a:gd name="T66" fmla="*/ 0 w 69"/>
                <a:gd name="T67" fmla="*/ 0 h 106"/>
                <a:gd name="T68" fmla="*/ 0 w 69"/>
                <a:gd name="T69" fmla="*/ 0 h 106"/>
                <a:gd name="T70" fmla="*/ 0 w 69"/>
                <a:gd name="T71" fmla="*/ 0 h 106"/>
                <a:gd name="T72" fmla="*/ 0 w 69"/>
                <a:gd name="T73" fmla="*/ 0 h 106"/>
                <a:gd name="T74" fmla="*/ 0 w 69"/>
                <a:gd name="T75" fmla="*/ 0 h 106"/>
                <a:gd name="T76" fmla="*/ 0 w 69"/>
                <a:gd name="T77" fmla="*/ 0 h 106"/>
                <a:gd name="T78" fmla="*/ 0 w 69"/>
                <a:gd name="T79" fmla="*/ 0 h 106"/>
                <a:gd name="T80" fmla="*/ 0 w 69"/>
                <a:gd name="T81" fmla="*/ 0 h 106"/>
                <a:gd name="T82" fmla="*/ 0 w 69"/>
                <a:gd name="T83" fmla="*/ 0 h 106"/>
                <a:gd name="T84" fmla="*/ 0 w 69"/>
                <a:gd name="T85" fmla="*/ 0 h 106"/>
                <a:gd name="T86" fmla="*/ 0 w 69"/>
                <a:gd name="T87" fmla="*/ 0 h 106"/>
                <a:gd name="T88" fmla="*/ 0 w 69"/>
                <a:gd name="T89" fmla="*/ 0 h 106"/>
                <a:gd name="T90" fmla="*/ 0 w 69"/>
                <a:gd name="T91" fmla="*/ 0 h 106"/>
                <a:gd name="T92" fmla="*/ 0 w 69"/>
                <a:gd name="T93" fmla="*/ 0 h 106"/>
                <a:gd name="T94" fmla="*/ 0 w 69"/>
                <a:gd name="T95" fmla="*/ 0 h 106"/>
                <a:gd name="T96" fmla="*/ 0 w 69"/>
                <a:gd name="T97" fmla="*/ 0 h 106"/>
                <a:gd name="T98" fmla="*/ 0 w 69"/>
                <a:gd name="T99" fmla="*/ 0 h 106"/>
                <a:gd name="T100" fmla="*/ 0 w 69"/>
                <a:gd name="T101" fmla="*/ 0 h 106"/>
                <a:gd name="T102" fmla="*/ 0 w 69"/>
                <a:gd name="T103" fmla="*/ 0 h 106"/>
                <a:gd name="T104" fmla="*/ 0 w 69"/>
                <a:gd name="T105" fmla="*/ 0 h 106"/>
                <a:gd name="T106" fmla="*/ 0 w 69"/>
                <a:gd name="T107" fmla="*/ 0 h 106"/>
                <a:gd name="T108" fmla="*/ 0 w 69"/>
                <a:gd name="T109" fmla="*/ 0 h 1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"/>
                <a:gd name="T166" fmla="*/ 0 h 106"/>
                <a:gd name="T167" fmla="*/ 69 w 69"/>
                <a:gd name="T168" fmla="*/ 106 h 1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" h="106">
                  <a:moveTo>
                    <a:pt x="29" y="0"/>
                  </a:moveTo>
                  <a:lnTo>
                    <a:pt x="23" y="2"/>
                  </a:lnTo>
                  <a:lnTo>
                    <a:pt x="17" y="5"/>
                  </a:lnTo>
                  <a:lnTo>
                    <a:pt x="18" y="9"/>
                  </a:lnTo>
                  <a:lnTo>
                    <a:pt x="19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6" y="27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5"/>
                  </a:lnTo>
                  <a:lnTo>
                    <a:pt x="11" y="39"/>
                  </a:lnTo>
                  <a:lnTo>
                    <a:pt x="8" y="42"/>
                  </a:lnTo>
                  <a:lnTo>
                    <a:pt x="5" y="51"/>
                  </a:lnTo>
                  <a:lnTo>
                    <a:pt x="3" y="60"/>
                  </a:lnTo>
                  <a:lnTo>
                    <a:pt x="5" y="63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71"/>
                  </a:lnTo>
                  <a:lnTo>
                    <a:pt x="11" y="72"/>
                  </a:lnTo>
                  <a:lnTo>
                    <a:pt x="13" y="73"/>
                  </a:lnTo>
                  <a:lnTo>
                    <a:pt x="13" y="80"/>
                  </a:lnTo>
                  <a:lnTo>
                    <a:pt x="12" y="87"/>
                  </a:lnTo>
                  <a:lnTo>
                    <a:pt x="5" y="94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5"/>
                  </a:lnTo>
                  <a:lnTo>
                    <a:pt x="3" y="106"/>
                  </a:lnTo>
                  <a:lnTo>
                    <a:pt x="6" y="105"/>
                  </a:lnTo>
                  <a:lnTo>
                    <a:pt x="8" y="105"/>
                  </a:lnTo>
                  <a:lnTo>
                    <a:pt x="17" y="104"/>
                  </a:lnTo>
                  <a:lnTo>
                    <a:pt x="23" y="104"/>
                  </a:lnTo>
                  <a:lnTo>
                    <a:pt x="25" y="105"/>
                  </a:lnTo>
                  <a:lnTo>
                    <a:pt x="27" y="104"/>
                  </a:lnTo>
                  <a:lnTo>
                    <a:pt x="28" y="98"/>
                  </a:lnTo>
                  <a:lnTo>
                    <a:pt x="28" y="90"/>
                  </a:lnTo>
                  <a:lnTo>
                    <a:pt x="25" y="88"/>
                  </a:lnTo>
                  <a:lnTo>
                    <a:pt x="24" y="84"/>
                  </a:lnTo>
                  <a:lnTo>
                    <a:pt x="23" y="80"/>
                  </a:lnTo>
                  <a:lnTo>
                    <a:pt x="23" y="77"/>
                  </a:lnTo>
                  <a:lnTo>
                    <a:pt x="25" y="74"/>
                  </a:lnTo>
                  <a:lnTo>
                    <a:pt x="28" y="72"/>
                  </a:lnTo>
                  <a:lnTo>
                    <a:pt x="30" y="71"/>
                  </a:lnTo>
                  <a:lnTo>
                    <a:pt x="33" y="67"/>
                  </a:lnTo>
                  <a:lnTo>
                    <a:pt x="35" y="62"/>
                  </a:lnTo>
                  <a:lnTo>
                    <a:pt x="36" y="58"/>
                  </a:lnTo>
                  <a:lnTo>
                    <a:pt x="44" y="55"/>
                  </a:lnTo>
                  <a:lnTo>
                    <a:pt x="52" y="49"/>
                  </a:lnTo>
                  <a:lnTo>
                    <a:pt x="55" y="49"/>
                  </a:lnTo>
                  <a:lnTo>
                    <a:pt x="57" y="50"/>
                  </a:lnTo>
                  <a:lnTo>
                    <a:pt x="58" y="52"/>
                  </a:lnTo>
                  <a:lnTo>
                    <a:pt x="61" y="53"/>
                  </a:lnTo>
                  <a:lnTo>
                    <a:pt x="62" y="55"/>
                  </a:lnTo>
                  <a:lnTo>
                    <a:pt x="66" y="57"/>
                  </a:lnTo>
                  <a:lnTo>
                    <a:pt x="68" y="57"/>
                  </a:lnTo>
                  <a:lnTo>
                    <a:pt x="69" y="56"/>
                  </a:lnTo>
                  <a:lnTo>
                    <a:pt x="69" y="55"/>
                  </a:lnTo>
                  <a:lnTo>
                    <a:pt x="69" y="52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7" y="41"/>
                  </a:lnTo>
                  <a:lnTo>
                    <a:pt x="65" y="38"/>
                  </a:lnTo>
                  <a:lnTo>
                    <a:pt x="65" y="33"/>
                  </a:lnTo>
                  <a:lnTo>
                    <a:pt x="65" y="27"/>
                  </a:lnTo>
                  <a:lnTo>
                    <a:pt x="65" y="24"/>
                  </a:lnTo>
                  <a:lnTo>
                    <a:pt x="66" y="19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2" y="17"/>
                  </a:lnTo>
                  <a:lnTo>
                    <a:pt x="51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6" y="17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1" y="17"/>
                  </a:lnTo>
                  <a:lnTo>
                    <a:pt x="40" y="17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4" y="11"/>
                  </a:lnTo>
                  <a:lnTo>
                    <a:pt x="33" y="9"/>
                  </a:lnTo>
                  <a:lnTo>
                    <a:pt x="33" y="8"/>
                  </a:lnTo>
                  <a:lnTo>
                    <a:pt x="32" y="7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30" y="1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2187"/>
            <p:cNvSpPr>
              <a:spLocks/>
            </p:cNvSpPr>
            <p:nvPr/>
          </p:nvSpPr>
          <p:spPr bwMode="auto">
            <a:xfrm>
              <a:off x="3264" y="2802"/>
              <a:ext cx="8" cy="7"/>
            </a:xfrm>
            <a:custGeom>
              <a:avLst/>
              <a:gdLst>
                <a:gd name="T0" fmla="*/ 0 w 24"/>
                <a:gd name="T1" fmla="*/ 0 h 20"/>
                <a:gd name="T2" fmla="*/ 0 w 24"/>
                <a:gd name="T3" fmla="*/ 0 h 20"/>
                <a:gd name="T4" fmla="*/ 0 w 24"/>
                <a:gd name="T5" fmla="*/ 0 h 20"/>
                <a:gd name="T6" fmla="*/ 0 w 24"/>
                <a:gd name="T7" fmla="*/ 0 h 20"/>
                <a:gd name="T8" fmla="*/ 0 w 24"/>
                <a:gd name="T9" fmla="*/ 0 h 20"/>
                <a:gd name="T10" fmla="*/ 0 w 24"/>
                <a:gd name="T11" fmla="*/ 0 h 20"/>
                <a:gd name="T12" fmla="*/ 0 w 24"/>
                <a:gd name="T13" fmla="*/ 0 h 20"/>
                <a:gd name="T14" fmla="*/ 0 w 24"/>
                <a:gd name="T15" fmla="*/ 0 h 20"/>
                <a:gd name="T16" fmla="*/ 0 w 24"/>
                <a:gd name="T17" fmla="*/ 0 h 20"/>
                <a:gd name="T18" fmla="*/ 0 w 24"/>
                <a:gd name="T19" fmla="*/ 0 h 20"/>
                <a:gd name="T20" fmla="*/ 0 w 24"/>
                <a:gd name="T21" fmla="*/ 0 h 20"/>
                <a:gd name="T22" fmla="*/ 0 w 24"/>
                <a:gd name="T23" fmla="*/ 0 h 20"/>
                <a:gd name="T24" fmla="*/ 0 w 24"/>
                <a:gd name="T25" fmla="*/ 0 h 20"/>
                <a:gd name="T26" fmla="*/ 0 w 24"/>
                <a:gd name="T27" fmla="*/ 0 h 20"/>
                <a:gd name="T28" fmla="*/ 0 w 24"/>
                <a:gd name="T29" fmla="*/ 0 h 20"/>
                <a:gd name="T30" fmla="*/ 0 w 24"/>
                <a:gd name="T31" fmla="*/ 0 h 20"/>
                <a:gd name="T32" fmla="*/ 0 w 24"/>
                <a:gd name="T33" fmla="*/ 0 h 20"/>
                <a:gd name="T34" fmla="*/ 0 w 24"/>
                <a:gd name="T35" fmla="*/ 0 h 20"/>
                <a:gd name="T36" fmla="*/ 0 w 24"/>
                <a:gd name="T37" fmla="*/ 0 h 20"/>
                <a:gd name="T38" fmla="*/ 0 w 24"/>
                <a:gd name="T39" fmla="*/ 0 h 20"/>
                <a:gd name="T40" fmla="*/ 0 w 24"/>
                <a:gd name="T41" fmla="*/ 0 h 20"/>
                <a:gd name="T42" fmla="*/ 0 w 24"/>
                <a:gd name="T43" fmla="*/ 0 h 20"/>
                <a:gd name="T44" fmla="*/ 0 w 24"/>
                <a:gd name="T45" fmla="*/ 0 h 20"/>
                <a:gd name="T46" fmla="*/ 0 w 24"/>
                <a:gd name="T47" fmla="*/ 0 h 20"/>
                <a:gd name="T48" fmla="*/ 0 w 24"/>
                <a:gd name="T49" fmla="*/ 0 h 20"/>
                <a:gd name="T50" fmla="*/ 0 w 24"/>
                <a:gd name="T51" fmla="*/ 0 h 20"/>
                <a:gd name="T52" fmla="*/ 0 w 24"/>
                <a:gd name="T53" fmla="*/ 0 h 20"/>
                <a:gd name="T54" fmla="*/ 0 w 24"/>
                <a:gd name="T55" fmla="*/ 0 h 20"/>
                <a:gd name="T56" fmla="*/ 0 w 24"/>
                <a:gd name="T57" fmla="*/ 0 h 20"/>
                <a:gd name="T58" fmla="*/ 0 w 24"/>
                <a:gd name="T59" fmla="*/ 0 h 20"/>
                <a:gd name="T60" fmla="*/ 0 w 24"/>
                <a:gd name="T61" fmla="*/ 0 h 20"/>
                <a:gd name="T62" fmla="*/ 0 w 24"/>
                <a:gd name="T63" fmla="*/ 0 h 20"/>
                <a:gd name="T64" fmla="*/ 0 w 24"/>
                <a:gd name="T65" fmla="*/ 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"/>
                <a:gd name="T100" fmla="*/ 0 h 20"/>
                <a:gd name="T101" fmla="*/ 24 w 24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" h="20">
                  <a:moveTo>
                    <a:pt x="14" y="2"/>
                  </a:moveTo>
                  <a:lnTo>
                    <a:pt x="12" y="3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2188"/>
            <p:cNvSpPr>
              <a:spLocks/>
            </p:cNvSpPr>
            <p:nvPr/>
          </p:nvSpPr>
          <p:spPr bwMode="auto">
            <a:xfrm>
              <a:off x="3264" y="2802"/>
              <a:ext cx="8" cy="7"/>
            </a:xfrm>
            <a:custGeom>
              <a:avLst/>
              <a:gdLst>
                <a:gd name="T0" fmla="*/ 0 w 24"/>
                <a:gd name="T1" fmla="*/ 0 h 20"/>
                <a:gd name="T2" fmla="*/ 0 w 24"/>
                <a:gd name="T3" fmla="*/ 0 h 20"/>
                <a:gd name="T4" fmla="*/ 0 w 24"/>
                <a:gd name="T5" fmla="*/ 0 h 20"/>
                <a:gd name="T6" fmla="*/ 0 w 24"/>
                <a:gd name="T7" fmla="*/ 0 h 20"/>
                <a:gd name="T8" fmla="*/ 0 w 24"/>
                <a:gd name="T9" fmla="*/ 0 h 20"/>
                <a:gd name="T10" fmla="*/ 0 w 24"/>
                <a:gd name="T11" fmla="*/ 0 h 20"/>
                <a:gd name="T12" fmla="*/ 0 w 24"/>
                <a:gd name="T13" fmla="*/ 0 h 20"/>
                <a:gd name="T14" fmla="*/ 0 w 24"/>
                <a:gd name="T15" fmla="*/ 0 h 20"/>
                <a:gd name="T16" fmla="*/ 0 w 24"/>
                <a:gd name="T17" fmla="*/ 0 h 20"/>
                <a:gd name="T18" fmla="*/ 0 w 24"/>
                <a:gd name="T19" fmla="*/ 0 h 20"/>
                <a:gd name="T20" fmla="*/ 0 w 24"/>
                <a:gd name="T21" fmla="*/ 0 h 20"/>
                <a:gd name="T22" fmla="*/ 0 w 24"/>
                <a:gd name="T23" fmla="*/ 0 h 20"/>
                <a:gd name="T24" fmla="*/ 0 w 24"/>
                <a:gd name="T25" fmla="*/ 0 h 20"/>
                <a:gd name="T26" fmla="*/ 0 w 24"/>
                <a:gd name="T27" fmla="*/ 0 h 20"/>
                <a:gd name="T28" fmla="*/ 0 w 24"/>
                <a:gd name="T29" fmla="*/ 0 h 20"/>
                <a:gd name="T30" fmla="*/ 0 w 24"/>
                <a:gd name="T31" fmla="*/ 0 h 20"/>
                <a:gd name="T32" fmla="*/ 0 w 24"/>
                <a:gd name="T33" fmla="*/ 0 h 20"/>
                <a:gd name="T34" fmla="*/ 0 w 24"/>
                <a:gd name="T35" fmla="*/ 0 h 20"/>
                <a:gd name="T36" fmla="*/ 0 w 24"/>
                <a:gd name="T37" fmla="*/ 0 h 20"/>
                <a:gd name="T38" fmla="*/ 0 w 24"/>
                <a:gd name="T39" fmla="*/ 0 h 20"/>
                <a:gd name="T40" fmla="*/ 0 w 24"/>
                <a:gd name="T41" fmla="*/ 0 h 20"/>
                <a:gd name="T42" fmla="*/ 0 w 24"/>
                <a:gd name="T43" fmla="*/ 0 h 20"/>
                <a:gd name="T44" fmla="*/ 0 w 24"/>
                <a:gd name="T45" fmla="*/ 0 h 20"/>
                <a:gd name="T46" fmla="*/ 0 w 24"/>
                <a:gd name="T47" fmla="*/ 0 h 20"/>
                <a:gd name="T48" fmla="*/ 0 w 24"/>
                <a:gd name="T49" fmla="*/ 0 h 20"/>
                <a:gd name="T50" fmla="*/ 0 w 24"/>
                <a:gd name="T51" fmla="*/ 0 h 20"/>
                <a:gd name="T52" fmla="*/ 0 w 24"/>
                <a:gd name="T53" fmla="*/ 0 h 20"/>
                <a:gd name="T54" fmla="*/ 0 w 24"/>
                <a:gd name="T55" fmla="*/ 0 h 20"/>
                <a:gd name="T56" fmla="*/ 0 w 24"/>
                <a:gd name="T57" fmla="*/ 0 h 20"/>
                <a:gd name="T58" fmla="*/ 0 w 24"/>
                <a:gd name="T59" fmla="*/ 0 h 20"/>
                <a:gd name="T60" fmla="*/ 0 w 24"/>
                <a:gd name="T61" fmla="*/ 0 h 20"/>
                <a:gd name="T62" fmla="*/ 0 w 24"/>
                <a:gd name="T63" fmla="*/ 0 h 20"/>
                <a:gd name="T64" fmla="*/ 0 w 24"/>
                <a:gd name="T65" fmla="*/ 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"/>
                <a:gd name="T100" fmla="*/ 0 h 20"/>
                <a:gd name="T101" fmla="*/ 24 w 24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" h="20">
                  <a:moveTo>
                    <a:pt x="14" y="2"/>
                  </a:moveTo>
                  <a:lnTo>
                    <a:pt x="12" y="3"/>
                  </a:lnTo>
                  <a:lnTo>
                    <a:pt x="9" y="4"/>
                  </a:lnTo>
                  <a:lnTo>
                    <a:pt x="7" y="6"/>
                  </a:lnTo>
                  <a:lnTo>
                    <a:pt x="5" y="7"/>
                  </a:lnTo>
                  <a:lnTo>
                    <a:pt x="3" y="8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4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2189"/>
            <p:cNvSpPr>
              <a:spLocks/>
            </p:cNvSpPr>
            <p:nvPr/>
          </p:nvSpPr>
          <p:spPr bwMode="auto">
            <a:xfrm>
              <a:off x="3272" y="2799"/>
              <a:ext cx="7" cy="9"/>
            </a:xfrm>
            <a:custGeom>
              <a:avLst/>
              <a:gdLst>
                <a:gd name="T0" fmla="*/ 0 w 21"/>
                <a:gd name="T1" fmla="*/ 0 h 28"/>
                <a:gd name="T2" fmla="*/ 0 w 21"/>
                <a:gd name="T3" fmla="*/ 0 h 28"/>
                <a:gd name="T4" fmla="*/ 0 w 21"/>
                <a:gd name="T5" fmla="*/ 0 h 28"/>
                <a:gd name="T6" fmla="*/ 0 w 21"/>
                <a:gd name="T7" fmla="*/ 0 h 28"/>
                <a:gd name="T8" fmla="*/ 0 w 21"/>
                <a:gd name="T9" fmla="*/ 0 h 28"/>
                <a:gd name="T10" fmla="*/ 0 w 21"/>
                <a:gd name="T11" fmla="*/ 0 h 28"/>
                <a:gd name="T12" fmla="*/ 0 w 21"/>
                <a:gd name="T13" fmla="*/ 0 h 28"/>
                <a:gd name="T14" fmla="*/ 0 w 21"/>
                <a:gd name="T15" fmla="*/ 0 h 28"/>
                <a:gd name="T16" fmla="*/ 0 w 21"/>
                <a:gd name="T17" fmla="*/ 0 h 28"/>
                <a:gd name="T18" fmla="*/ 0 w 21"/>
                <a:gd name="T19" fmla="*/ 0 h 28"/>
                <a:gd name="T20" fmla="*/ 0 w 21"/>
                <a:gd name="T21" fmla="*/ 0 h 28"/>
                <a:gd name="T22" fmla="*/ 0 w 21"/>
                <a:gd name="T23" fmla="*/ 0 h 28"/>
                <a:gd name="T24" fmla="*/ 0 w 21"/>
                <a:gd name="T25" fmla="*/ 0 h 28"/>
                <a:gd name="T26" fmla="*/ 0 w 21"/>
                <a:gd name="T27" fmla="*/ 0 h 28"/>
                <a:gd name="T28" fmla="*/ 0 w 21"/>
                <a:gd name="T29" fmla="*/ 0 h 28"/>
                <a:gd name="T30" fmla="*/ 0 w 21"/>
                <a:gd name="T31" fmla="*/ 0 h 28"/>
                <a:gd name="T32" fmla="*/ 0 w 21"/>
                <a:gd name="T33" fmla="*/ 0 h 28"/>
                <a:gd name="T34" fmla="*/ 0 w 21"/>
                <a:gd name="T35" fmla="*/ 0 h 28"/>
                <a:gd name="T36" fmla="*/ 0 w 21"/>
                <a:gd name="T37" fmla="*/ 0 h 28"/>
                <a:gd name="T38" fmla="*/ 0 w 21"/>
                <a:gd name="T39" fmla="*/ 0 h 28"/>
                <a:gd name="T40" fmla="*/ 0 w 21"/>
                <a:gd name="T41" fmla="*/ 0 h 28"/>
                <a:gd name="T42" fmla="*/ 0 w 21"/>
                <a:gd name="T43" fmla="*/ 0 h 28"/>
                <a:gd name="T44" fmla="*/ 0 w 21"/>
                <a:gd name="T45" fmla="*/ 0 h 28"/>
                <a:gd name="T46" fmla="*/ 0 w 21"/>
                <a:gd name="T47" fmla="*/ 0 h 28"/>
                <a:gd name="T48" fmla="*/ 0 w 21"/>
                <a:gd name="T49" fmla="*/ 0 h 28"/>
                <a:gd name="T50" fmla="*/ 0 w 21"/>
                <a:gd name="T51" fmla="*/ 0 h 28"/>
                <a:gd name="T52" fmla="*/ 0 w 21"/>
                <a:gd name="T53" fmla="*/ 0 h 28"/>
                <a:gd name="T54" fmla="*/ 0 w 21"/>
                <a:gd name="T55" fmla="*/ 0 h 28"/>
                <a:gd name="T56" fmla="*/ 0 w 21"/>
                <a:gd name="T57" fmla="*/ 0 h 28"/>
                <a:gd name="T58" fmla="*/ 0 w 21"/>
                <a:gd name="T59" fmla="*/ 0 h 28"/>
                <a:gd name="T60" fmla="*/ 0 w 21"/>
                <a:gd name="T61" fmla="*/ 0 h 28"/>
                <a:gd name="T62" fmla="*/ 0 w 21"/>
                <a:gd name="T63" fmla="*/ 0 h 28"/>
                <a:gd name="T64" fmla="*/ 0 w 21"/>
                <a:gd name="T65" fmla="*/ 0 h 28"/>
                <a:gd name="T66" fmla="*/ 0 w 21"/>
                <a:gd name="T67" fmla="*/ 0 h 28"/>
                <a:gd name="T68" fmla="*/ 0 w 21"/>
                <a:gd name="T69" fmla="*/ 0 h 28"/>
                <a:gd name="T70" fmla="*/ 0 w 21"/>
                <a:gd name="T71" fmla="*/ 0 h 28"/>
                <a:gd name="T72" fmla="*/ 0 w 21"/>
                <a:gd name="T73" fmla="*/ 0 h 28"/>
                <a:gd name="T74" fmla="*/ 0 w 21"/>
                <a:gd name="T75" fmla="*/ 0 h 28"/>
                <a:gd name="T76" fmla="*/ 0 w 21"/>
                <a:gd name="T77" fmla="*/ 0 h 28"/>
                <a:gd name="T78" fmla="*/ 0 w 21"/>
                <a:gd name="T79" fmla="*/ 0 h 28"/>
                <a:gd name="T80" fmla="*/ 0 w 21"/>
                <a:gd name="T81" fmla="*/ 0 h 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"/>
                <a:gd name="T124" fmla="*/ 0 h 28"/>
                <a:gd name="T125" fmla="*/ 21 w 21"/>
                <a:gd name="T126" fmla="*/ 28 h 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" h="28">
                  <a:moveTo>
                    <a:pt x="8" y="1"/>
                  </a:moveTo>
                  <a:lnTo>
                    <a:pt x="11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Freeform 2190"/>
            <p:cNvSpPr>
              <a:spLocks/>
            </p:cNvSpPr>
            <p:nvPr/>
          </p:nvSpPr>
          <p:spPr bwMode="auto">
            <a:xfrm>
              <a:off x="3272" y="2799"/>
              <a:ext cx="7" cy="9"/>
            </a:xfrm>
            <a:custGeom>
              <a:avLst/>
              <a:gdLst>
                <a:gd name="T0" fmla="*/ 0 w 21"/>
                <a:gd name="T1" fmla="*/ 0 h 28"/>
                <a:gd name="T2" fmla="*/ 0 w 21"/>
                <a:gd name="T3" fmla="*/ 0 h 28"/>
                <a:gd name="T4" fmla="*/ 0 w 21"/>
                <a:gd name="T5" fmla="*/ 0 h 28"/>
                <a:gd name="T6" fmla="*/ 0 w 21"/>
                <a:gd name="T7" fmla="*/ 0 h 28"/>
                <a:gd name="T8" fmla="*/ 0 w 21"/>
                <a:gd name="T9" fmla="*/ 0 h 28"/>
                <a:gd name="T10" fmla="*/ 0 w 21"/>
                <a:gd name="T11" fmla="*/ 0 h 28"/>
                <a:gd name="T12" fmla="*/ 0 w 21"/>
                <a:gd name="T13" fmla="*/ 0 h 28"/>
                <a:gd name="T14" fmla="*/ 0 w 21"/>
                <a:gd name="T15" fmla="*/ 0 h 28"/>
                <a:gd name="T16" fmla="*/ 0 w 21"/>
                <a:gd name="T17" fmla="*/ 0 h 28"/>
                <a:gd name="T18" fmla="*/ 0 w 21"/>
                <a:gd name="T19" fmla="*/ 0 h 28"/>
                <a:gd name="T20" fmla="*/ 0 w 21"/>
                <a:gd name="T21" fmla="*/ 0 h 28"/>
                <a:gd name="T22" fmla="*/ 0 w 21"/>
                <a:gd name="T23" fmla="*/ 0 h 28"/>
                <a:gd name="T24" fmla="*/ 0 w 21"/>
                <a:gd name="T25" fmla="*/ 0 h 28"/>
                <a:gd name="T26" fmla="*/ 0 w 21"/>
                <a:gd name="T27" fmla="*/ 0 h 28"/>
                <a:gd name="T28" fmla="*/ 0 w 21"/>
                <a:gd name="T29" fmla="*/ 0 h 28"/>
                <a:gd name="T30" fmla="*/ 0 w 21"/>
                <a:gd name="T31" fmla="*/ 0 h 28"/>
                <a:gd name="T32" fmla="*/ 0 w 21"/>
                <a:gd name="T33" fmla="*/ 0 h 28"/>
                <a:gd name="T34" fmla="*/ 0 w 21"/>
                <a:gd name="T35" fmla="*/ 0 h 28"/>
                <a:gd name="T36" fmla="*/ 0 w 21"/>
                <a:gd name="T37" fmla="*/ 0 h 28"/>
                <a:gd name="T38" fmla="*/ 0 w 21"/>
                <a:gd name="T39" fmla="*/ 0 h 28"/>
                <a:gd name="T40" fmla="*/ 0 w 21"/>
                <a:gd name="T41" fmla="*/ 0 h 28"/>
                <a:gd name="T42" fmla="*/ 0 w 21"/>
                <a:gd name="T43" fmla="*/ 0 h 28"/>
                <a:gd name="T44" fmla="*/ 0 w 21"/>
                <a:gd name="T45" fmla="*/ 0 h 28"/>
                <a:gd name="T46" fmla="*/ 0 w 21"/>
                <a:gd name="T47" fmla="*/ 0 h 28"/>
                <a:gd name="T48" fmla="*/ 0 w 21"/>
                <a:gd name="T49" fmla="*/ 0 h 28"/>
                <a:gd name="T50" fmla="*/ 0 w 21"/>
                <a:gd name="T51" fmla="*/ 0 h 28"/>
                <a:gd name="T52" fmla="*/ 0 w 21"/>
                <a:gd name="T53" fmla="*/ 0 h 28"/>
                <a:gd name="T54" fmla="*/ 0 w 21"/>
                <a:gd name="T55" fmla="*/ 0 h 28"/>
                <a:gd name="T56" fmla="*/ 0 w 21"/>
                <a:gd name="T57" fmla="*/ 0 h 28"/>
                <a:gd name="T58" fmla="*/ 0 w 21"/>
                <a:gd name="T59" fmla="*/ 0 h 28"/>
                <a:gd name="T60" fmla="*/ 0 w 21"/>
                <a:gd name="T61" fmla="*/ 0 h 28"/>
                <a:gd name="T62" fmla="*/ 0 w 21"/>
                <a:gd name="T63" fmla="*/ 0 h 28"/>
                <a:gd name="T64" fmla="*/ 0 w 21"/>
                <a:gd name="T65" fmla="*/ 0 h 28"/>
                <a:gd name="T66" fmla="*/ 0 w 21"/>
                <a:gd name="T67" fmla="*/ 0 h 28"/>
                <a:gd name="T68" fmla="*/ 0 w 21"/>
                <a:gd name="T69" fmla="*/ 0 h 28"/>
                <a:gd name="T70" fmla="*/ 0 w 21"/>
                <a:gd name="T71" fmla="*/ 0 h 28"/>
                <a:gd name="T72" fmla="*/ 0 w 21"/>
                <a:gd name="T73" fmla="*/ 0 h 28"/>
                <a:gd name="T74" fmla="*/ 0 w 21"/>
                <a:gd name="T75" fmla="*/ 0 h 28"/>
                <a:gd name="T76" fmla="*/ 0 w 21"/>
                <a:gd name="T77" fmla="*/ 0 h 28"/>
                <a:gd name="T78" fmla="*/ 0 w 21"/>
                <a:gd name="T79" fmla="*/ 0 h 28"/>
                <a:gd name="T80" fmla="*/ 0 w 21"/>
                <a:gd name="T81" fmla="*/ 0 h 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"/>
                <a:gd name="T124" fmla="*/ 0 h 28"/>
                <a:gd name="T125" fmla="*/ 21 w 21"/>
                <a:gd name="T126" fmla="*/ 28 h 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" h="28">
                  <a:moveTo>
                    <a:pt x="8" y="1"/>
                  </a:moveTo>
                  <a:lnTo>
                    <a:pt x="11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2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1" name="Freeform 2191"/>
            <p:cNvSpPr>
              <a:spLocks/>
            </p:cNvSpPr>
            <p:nvPr/>
          </p:nvSpPr>
          <p:spPr bwMode="auto">
            <a:xfrm>
              <a:off x="3272" y="2737"/>
              <a:ext cx="430" cy="105"/>
            </a:xfrm>
            <a:custGeom>
              <a:avLst/>
              <a:gdLst>
                <a:gd name="T0" fmla="*/ 0 w 1291"/>
                <a:gd name="T1" fmla="*/ 0 h 316"/>
                <a:gd name="T2" fmla="*/ 0 w 1291"/>
                <a:gd name="T3" fmla="*/ 0 h 316"/>
                <a:gd name="T4" fmla="*/ 0 w 1291"/>
                <a:gd name="T5" fmla="*/ 0 h 316"/>
                <a:gd name="T6" fmla="*/ 0 w 1291"/>
                <a:gd name="T7" fmla="*/ 0 h 316"/>
                <a:gd name="T8" fmla="*/ 0 w 1291"/>
                <a:gd name="T9" fmla="*/ 0 h 316"/>
                <a:gd name="T10" fmla="*/ 0 w 1291"/>
                <a:gd name="T11" fmla="*/ 0 h 316"/>
                <a:gd name="T12" fmla="*/ 0 w 1291"/>
                <a:gd name="T13" fmla="*/ 0 h 316"/>
                <a:gd name="T14" fmla="*/ 0 w 1291"/>
                <a:gd name="T15" fmla="*/ 0 h 316"/>
                <a:gd name="T16" fmla="*/ 0 w 1291"/>
                <a:gd name="T17" fmla="*/ 0 h 316"/>
                <a:gd name="T18" fmla="*/ 0 w 1291"/>
                <a:gd name="T19" fmla="*/ 0 h 316"/>
                <a:gd name="T20" fmla="*/ 0 w 1291"/>
                <a:gd name="T21" fmla="*/ 0 h 316"/>
                <a:gd name="T22" fmla="*/ 0 w 1291"/>
                <a:gd name="T23" fmla="*/ 0 h 316"/>
                <a:gd name="T24" fmla="*/ 0 w 1291"/>
                <a:gd name="T25" fmla="*/ 0 h 316"/>
                <a:gd name="T26" fmla="*/ 0 w 1291"/>
                <a:gd name="T27" fmla="*/ 0 h 316"/>
                <a:gd name="T28" fmla="*/ 0 w 1291"/>
                <a:gd name="T29" fmla="*/ 0 h 316"/>
                <a:gd name="T30" fmla="*/ 0 w 1291"/>
                <a:gd name="T31" fmla="*/ 0 h 316"/>
                <a:gd name="T32" fmla="*/ 0 w 1291"/>
                <a:gd name="T33" fmla="*/ 0 h 316"/>
                <a:gd name="T34" fmla="*/ 0 w 1291"/>
                <a:gd name="T35" fmla="*/ 0 h 316"/>
                <a:gd name="T36" fmla="*/ 0 w 1291"/>
                <a:gd name="T37" fmla="*/ 0 h 316"/>
                <a:gd name="T38" fmla="*/ 0 w 1291"/>
                <a:gd name="T39" fmla="*/ 0 h 316"/>
                <a:gd name="T40" fmla="*/ 0 w 1291"/>
                <a:gd name="T41" fmla="*/ 0 h 316"/>
                <a:gd name="T42" fmla="*/ 0 w 1291"/>
                <a:gd name="T43" fmla="*/ 0 h 316"/>
                <a:gd name="T44" fmla="*/ 0 w 1291"/>
                <a:gd name="T45" fmla="*/ 0 h 316"/>
                <a:gd name="T46" fmla="*/ 0 w 1291"/>
                <a:gd name="T47" fmla="*/ 0 h 316"/>
                <a:gd name="T48" fmla="*/ 0 w 1291"/>
                <a:gd name="T49" fmla="*/ 0 h 316"/>
                <a:gd name="T50" fmla="*/ 0 w 1291"/>
                <a:gd name="T51" fmla="*/ 0 h 316"/>
                <a:gd name="T52" fmla="*/ 0 w 1291"/>
                <a:gd name="T53" fmla="*/ 0 h 316"/>
                <a:gd name="T54" fmla="*/ 0 w 1291"/>
                <a:gd name="T55" fmla="*/ 0 h 316"/>
                <a:gd name="T56" fmla="*/ 0 w 1291"/>
                <a:gd name="T57" fmla="*/ 0 h 316"/>
                <a:gd name="T58" fmla="*/ 0 w 1291"/>
                <a:gd name="T59" fmla="*/ 0 h 316"/>
                <a:gd name="T60" fmla="*/ 0 w 1291"/>
                <a:gd name="T61" fmla="*/ 0 h 316"/>
                <a:gd name="T62" fmla="*/ 0 w 1291"/>
                <a:gd name="T63" fmla="*/ 0 h 316"/>
                <a:gd name="T64" fmla="*/ 0 w 1291"/>
                <a:gd name="T65" fmla="*/ 0 h 316"/>
                <a:gd name="T66" fmla="*/ 0 w 1291"/>
                <a:gd name="T67" fmla="*/ 0 h 316"/>
                <a:gd name="T68" fmla="*/ 0 w 1291"/>
                <a:gd name="T69" fmla="*/ 0 h 316"/>
                <a:gd name="T70" fmla="*/ 0 w 1291"/>
                <a:gd name="T71" fmla="*/ 0 h 316"/>
                <a:gd name="T72" fmla="*/ 0 w 1291"/>
                <a:gd name="T73" fmla="*/ 0 h 316"/>
                <a:gd name="T74" fmla="*/ 0 w 1291"/>
                <a:gd name="T75" fmla="*/ 0 h 316"/>
                <a:gd name="T76" fmla="*/ 0 w 1291"/>
                <a:gd name="T77" fmla="*/ 0 h 316"/>
                <a:gd name="T78" fmla="*/ 0 w 1291"/>
                <a:gd name="T79" fmla="*/ 0 h 316"/>
                <a:gd name="T80" fmla="*/ 0 w 1291"/>
                <a:gd name="T81" fmla="*/ 0 h 316"/>
                <a:gd name="T82" fmla="*/ 0 w 1291"/>
                <a:gd name="T83" fmla="*/ 0 h 316"/>
                <a:gd name="T84" fmla="*/ 0 w 1291"/>
                <a:gd name="T85" fmla="*/ 0 h 316"/>
                <a:gd name="T86" fmla="*/ 0 w 1291"/>
                <a:gd name="T87" fmla="*/ 0 h 316"/>
                <a:gd name="T88" fmla="*/ 0 w 1291"/>
                <a:gd name="T89" fmla="*/ 0 h 316"/>
                <a:gd name="T90" fmla="*/ 0 w 1291"/>
                <a:gd name="T91" fmla="*/ 0 h 316"/>
                <a:gd name="T92" fmla="*/ 0 w 1291"/>
                <a:gd name="T93" fmla="*/ 0 h 316"/>
                <a:gd name="T94" fmla="*/ 0 w 1291"/>
                <a:gd name="T95" fmla="*/ 0 h 316"/>
                <a:gd name="T96" fmla="*/ 0 w 1291"/>
                <a:gd name="T97" fmla="*/ 0 h 316"/>
                <a:gd name="T98" fmla="*/ 0 w 1291"/>
                <a:gd name="T99" fmla="*/ 0 h 316"/>
                <a:gd name="T100" fmla="*/ 0 w 1291"/>
                <a:gd name="T101" fmla="*/ 0 h 316"/>
                <a:gd name="T102" fmla="*/ 0 w 1291"/>
                <a:gd name="T103" fmla="*/ 0 h 316"/>
                <a:gd name="T104" fmla="*/ 0 w 1291"/>
                <a:gd name="T105" fmla="*/ 0 h 316"/>
                <a:gd name="T106" fmla="*/ 0 w 1291"/>
                <a:gd name="T107" fmla="*/ 0 h 316"/>
                <a:gd name="T108" fmla="*/ 0 w 1291"/>
                <a:gd name="T109" fmla="*/ 0 h 316"/>
                <a:gd name="T110" fmla="*/ 0 w 1291"/>
                <a:gd name="T111" fmla="*/ 0 h 316"/>
                <a:gd name="T112" fmla="*/ 0 w 1291"/>
                <a:gd name="T113" fmla="*/ 0 h 316"/>
                <a:gd name="T114" fmla="*/ 0 w 1291"/>
                <a:gd name="T115" fmla="*/ 0 h 316"/>
                <a:gd name="T116" fmla="*/ 0 w 1291"/>
                <a:gd name="T117" fmla="*/ 0 h 316"/>
                <a:gd name="T118" fmla="*/ 0 w 1291"/>
                <a:gd name="T119" fmla="*/ 0 h 3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91"/>
                <a:gd name="T181" fmla="*/ 0 h 316"/>
                <a:gd name="T182" fmla="*/ 1291 w 1291"/>
                <a:gd name="T183" fmla="*/ 316 h 3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91" h="316">
                  <a:moveTo>
                    <a:pt x="1242" y="110"/>
                  </a:moveTo>
                  <a:lnTo>
                    <a:pt x="1236" y="109"/>
                  </a:lnTo>
                  <a:lnTo>
                    <a:pt x="1229" y="108"/>
                  </a:lnTo>
                  <a:lnTo>
                    <a:pt x="1224" y="109"/>
                  </a:lnTo>
                  <a:lnTo>
                    <a:pt x="1219" y="110"/>
                  </a:lnTo>
                  <a:lnTo>
                    <a:pt x="1213" y="111"/>
                  </a:lnTo>
                  <a:lnTo>
                    <a:pt x="1211" y="111"/>
                  </a:lnTo>
                  <a:lnTo>
                    <a:pt x="1206" y="113"/>
                  </a:lnTo>
                  <a:lnTo>
                    <a:pt x="1201" y="114"/>
                  </a:lnTo>
                  <a:lnTo>
                    <a:pt x="1192" y="116"/>
                  </a:lnTo>
                  <a:lnTo>
                    <a:pt x="1185" y="117"/>
                  </a:lnTo>
                  <a:lnTo>
                    <a:pt x="1181" y="117"/>
                  </a:lnTo>
                  <a:lnTo>
                    <a:pt x="1177" y="117"/>
                  </a:lnTo>
                  <a:lnTo>
                    <a:pt x="1177" y="114"/>
                  </a:lnTo>
                  <a:lnTo>
                    <a:pt x="1176" y="111"/>
                  </a:lnTo>
                  <a:lnTo>
                    <a:pt x="1175" y="106"/>
                  </a:lnTo>
                  <a:lnTo>
                    <a:pt x="1174" y="103"/>
                  </a:lnTo>
                  <a:lnTo>
                    <a:pt x="1179" y="98"/>
                  </a:lnTo>
                  <a:lnTo>
                    <a:pt x="1184" y="94"/>
                  </a:lnTo>
                  <a:lnTo>
                    <a:pt x="1182" y="94"/>
                  </a:lnTo>
                  <a:lnTo>
                    <a:pt x="1181" y="95"/>
                  </a:lnTo>
                  <a:lnTo>
                    <a:pt x="1180" y="95"/>
                  </a:lnTo>
                  <a:lnTo>
                    <a:pt x="1179" y="95"/>
                  </a:lnTo>
                  <a:lnTo>
                    <a:pt x="1177" y="95"/>
                  </a:lnTo>
                  <a:lnTo>
                    <a:pt x="1176" y="95"/>
                  </a:lnTo>
                  <a:lnTo>
                    <a:pt x="1174" y="95"/>
                  </a:lnTo>
                  <a:lnTo>
                    <a:pt x="1173" y="95"/>
                  </a:lnTo>
                  <a:lnTo>
                    <a:pt x="1171" y="97"/>
                  </a:lnTo>
                  <a:lnTo>
                    <a:pt x="1170" y="97"/>
                  </a:lnTo>
                  <a:lnTo>
                    <a:pt x="1169" y="97"/>
                  </a:lnTo>
                  <a:lnTo>
                    <a:pt x="1166" y="97"/>
                  </a:lnTo>
                  <a:lnTo>
                    <a:pt x="1164" y="97"/>
                  </a:lnTo>
                  <a:lnTo>
                    <a:pt x="1163" y="97"/>
                  </a:lnTo>
                  <a:lnTo>
                    <a:pt x="1162" y="97"/>
                  </a:lnTo>
                  <a:lnTo>
                    <a:pt x="1159" y="95"/>
                  </a:lnTo>
                  <a:lnTo>
                    <a:pt x="1158" y="95"/>
                  </a:lnTo>
                  <a:lnTo>
                    <a:pt x="1157" y="95"/>
                  </a:lnTo>
                  <a:lnTo>
                    <a:pt x="1155" y="95"/>
                  </a:lnTo>
                  <a:lnTo>
                    <a:pt x="1154" y="95"/>
                  </a:lnTo>
                  <a:lnTo>
                    <a:pt x="1153" y="95"/>
                  </a:lnTo>
                  <a:lnTo>
                    <a:pt x="1152" y="95"/>
                  </a:lnTo>
                  <a:lnTo>
                    <a:pt x="1151" y="95"/>
                  </a:lnTo>
                  <a:lnTo>
                    <a:pt x="1149" y="95"/>
                  </a:lnTo>
                  <a:lnTo>
                    <a:pt x="1148" y="95"/>
                  </a:lnTo>
                  <a:lnTo>
                    <a:pt x="1147" y="97"/>
                  </a:lnTo>
                  <a:lnTo>
                    <a:pt x="1146" y="97"/>
                  </a:lnTo>
                  <a:lnTo>
                    <a:pt x="1143" y="97"/>
                  </a:lnTo>
                  <a:lnTo>
                    <a:pt x="1143" y="98"/>
                  </a:lnTo>
                  <a:lnTo>
                    <a:pt x="1142" y="98"/>
                  </a:lnTo>
                  <a:lnTo>
                    <a:pt x="1142" y="99"/>
                  </a:lnTo>
                  <a:lnTo>
                    <a:pt x="1141" y="99"/>
                  </a:lnTo>
                  <a:lnTo>
                    <a:pt x="1141" y="100"/>
                  </a:lnTo>
                  <a:lnTo>
                    <a:pt x="1140" y="100"/>
                  </a:lnTo>
                  <a:lnTo>
                    <a:pt x="1138" y="101"/>
                  </a:lnTo>
                  <a:lnTo>
                    <a:pt x="1138" y="103"/>
                  </a:lnTo>
                  <a:lnTo>
                    <a:pt x="1137" y="106"/>
                  </a:lnTo>
                  <a:lnTo>
                    <a:pt x="1140" y="115"/>
                  </a:lnTo>
                  <a:lnTo>
                    <a:pt x="1142" y="124"/>
                  </a:lnTo>
                  <a:lnTo>
                    <a:pt x="1141" y="127"/>
                  </a:lnTo>
                  <a:lnTo>
                    <a:pt x="1138" y="131"/>
                  </a:lnTo>
                  <a:lnTo>
                    <a:pt x="1136" y="132"/>
                  </a:lnTo>
                  <a:lnTo>
                    <a:pt x="1131" y="132"/>
                  </a:lnTo>
                  <a:lnTo>
                    <a:pt x="1124" y="132"/>
                  </a:lnTo>
                  <a:lnTo>
                    <a:pt x="1118" y="130"/>
                  </a:lnTo>
                  <a:lnTo>
                    <a:pt x="1113" y="127"/>
                  </a:lnTo>
                  <a:lnTo>
                    <a:pt x="1107" y="126"/>
                  </a:lnTo>
                  <a:lnTo>
                    <a:pt x="1105" y="130"/>
                  </a:lnTo>
                  <a:lnTo>
                    <a:pt x="1104" y="135"/>
                  </a:lnTo>
                  <a:lnTo>
                    <a:pt x="1104" y="138"/>
                  </a:lnTo>
                  <a:lnTo>
                    <a:pt x="1104" y="142"/>
                  </a:lnTo>
                  <a:lnTo>
                    <a:pt x="1110" y="149"/>
                  </a:lnTo>
                  <a:lnTo>
                    <a:pt x="1115" y="155"/>
                  </a:lnTo>
                  <a:lnTo>
                    <a:pt x="1119" y="159"/>
                  </a:lnTo>
                  <a:lnTo>
                    <a:pt x="1122" y="164"/>
                  </a:lnTo>
                  <a:lnTo>
                    <a:pt x="1122" y="166"/>
                  </a:lnTo>
                  <a:lnTo>
                    <a:pt x="1122" y="169"/>
                  </a:lnTo>
                  <a:lnTo>
                    <a:pt x="1122" y="174"/>
                  </a:lnTo>
                  <a:lnTo>
                    <a:pt x="1122" y="179"/>
                  </a:lnTo>
                  <a:lnTo>
                    <a:pt x="1115" y="183"/>
                  </a:lnTo>
                  <a:lnTo>
                    <a:pt x="1108" y="187"/>
                  </a:lnTo>
                  <a:lnTo>
                    <a:pt x="1102" y="187"/>
                  </a:lnTo>
                  <a:lnTo>
                    <a:pt x="1095" y="188"/>
                  </a:lnTo>
                  <a:lnTo>
                    <a:pt x="1093" y="188"/>
                  </a:lnTo>
                  <a:lnTo>
                    <a:pt x="1092" y="188"/>
                  </a:lnTo>
                  <a:lnTo>
                    <a:pt x="1092" y="190"/>
                  </a:lnTo>
                  <a:lnTo>
                    <a:pt x="1091" y="192"/>
                  </a:lnTo>
                  <a:lnTo>
                    <a:pt x="1091" y="193"/>
                  </a:lnTo>
                  <a:lnTo>
                    <a:pt x="1089" y="196"/>
                  </a:lnTo>
                  <a:lnTo>
                    <a:pt x="1087" y="197"/>
                  </a:lnTo>
                  <a:lnTo>
                    <a:pt x="1086" y="197"/>
                  </a:lnTo>
                  <a:lnTo>
                    <a:pt x="1076" y="195"/>
                  </a:lnTo>
                  <a:lnTo>
                    <a:pt x="1067" y="192"/>
                  </a:lnTo>
                  <a:lnTo>
                    <a:pt x="1064" y="195"/>
                  </a:lnTo>
                  <a:lnTo>
                    <a:pt x="1060" y="197"/>
                  </a:lnTo>
                  <a:lnTo>
                    <a:pt x="1055" y="199"/>
                  </a:lnTo>
                  <a:lnTo>
                    <a:pt x="1049" y="202"/>
                  </a:lnTo>
                  <a:lnTo>
                    <a:pt x="1040" y="206"/>
                  </a:lnTo>
                  <a:lnTo>
                    <a:pt x="1031" y="209"/>
                  </a:lnTo>
                  <a:lnTo>
                    <a:pt x="1027" y="213"/>
                  </a:lnTo>
                  <a:lnTo>
                    <a:pt x="1023" y="218"/>
                  </a:lnTo>
                  <a:lnTo>
                    <a:pt x="1020" y="220"/>
                  </a:lnTo>
                  <a:lnTo>
                    <a:pt x="1016" y="224"/>
                  </a:lnTo>
                  <a:lnTo>
                    <a:pt x="1011" y="228"/>
                  </a:lnTo>
                  <a:lnTo>
                    <a:pt x="1004" y="230"/>
                  </a:lnTo>
                  <a:lnTo>
                    <a:pt x="996" y="231"/>
                  </a:lnTo>
                  <a:lnTo>
                    <a:pt x="989" y="234"/>
                  </a:lnTo>
                  <a:lnTo>
                    <a:pt x="980" y="235"/>
                  </a:lnTo>
                  <a:lnTo>
                    <a:pt x="972" y="237"/>
                  </a:lnTo>
                  <a:lnTo>
                    <a:pt x="963" y="237"/>
                  </a:lnTo>
                  <a:lnTo>
                    <a:pt x="954" y="239"/>
                  </a:lnTo>
                  <a:lnTo>
                    <a:pt x="935" y="237"/>
                  </a:lnTo>
                  <a:lnTo>
                    <a:pt x="917" y="237"/>
                  </a:lnTo>
                  <a:lnTo>
                    <a:pt x="906" y="237"/>
                  </a:lnTo>
                  <a:lnTo>
                    <a:pt x="897" y="237"/>
                  </a:lnTo>
                  <a:lnTo>
                    <a:pt x="895" y="237"/>
                  </a:lnTo>
                  <a:lnTo>
                    <a:pt x="892" y="237"/>
                  </a:lnTo>
                  <a:lnTo>
                    <a:pt x="889" y="236"/>
                  </a:lnTo>
                  <a:lnTo>
                    <a:pt x="885" y="234"/>
                  </a:lnTo>
                  <a:lnTo>
                    <a:pt x="881" y="234"/>
                  </a:lnTo>
                  <a:lnTo>
                    <a:pt x="875" y="234"/>
                  </a:lnTo>
                  <a:lnTo>
                    <a:pt x="872" y="235"/>
                  </a:lnTo>
                  <a:lnTo>
                    <a:pt x="869" y="236"/>
                  </a:lnTo>
                  <a:lnTo>
                    <a:pt x="863" y="239"/>
                  </a:lnTo>
                  <a:lnTo>
                    <a:pt x="853" y="243"/>
                  </a:lnTo>
                  <a:lnTo>
                    <a:pt x="845" y="248"/>
                  </a:lnTo>
                  <a:lnTo>
                    <a:pt x="841" y="251"/>
                  </a:lnTo>
                  <a:lnTo>
                    <a:pt x="827" y="261"/>
                  </a:lnTo>
                  <a:lnTo>
                    <a:pt x="813" y="268"/>
                  </a:lnTo>
                  <a:lnTo>
                    <a:pt x="802" y="269"/>
                  </a:lnTo>
                  <a:lnTo>
                    <a:pt x="790" y="267"/>
                  </a:lnTo>
                  <a:lnTo>
                    <a:pt x="783" y="272"/>
                  </a:lnTo>
                  <a:lnTo>
                    <a:pt x="777" y="277"/>
                  </a:lnTo>
                  <a:lnTo>
                    <a:pt x="769" y="280"/>
                  </a:lnTo>
                  <a:lnTo>
                    <a:pt x="761" y="286"/>
                  </a:lnTo>
                  <a:lnTo>
                    <a:pt x="758" y="289"/>
                  </a:lnTo>
                  <a:lnTo>
                    <a:pt x="753" y="289"/>
                  </a:lnTo>
                  <a:lnTo>
                    <a:pt x="748" y="288"/>
                  </a:lnTo>
                  <a:lnTo>
                    <a:pt x="743" y="285"/>
                  </a:lnTo>
                  <a:lnTo>
                    <a:pt x="732" y="279"/>
                  </a:lnTo>
                  <a:lnTo>
                    <a:pt x="726" y="275"/>
                  </a:lnTo>
                  <a:lnTo>
                    <a:pt x="714" y="273"/>
                  </a:lnTo>
                  <a:lnTo>
                    <a:pt x="703" y="268"/>
                  </a:lnTo>
                  <a:lnTo>
                    <a:pt x="699" y="265"/>
                  </a:lnTo>
                  <a:lnTo>
                    <a:pt x="697" y="264"/>
                  </a:lnTo>
                  <a:lnTo>
                    <a:pt x="693" y="263"/>
                  </a:lnTo>
                  <a:lnTo>
                    <a:pt x="688" y="263"/>
                  </a:lnTo>
                  <a:lnTo>
                    <a:pt x="677" y="263"/>
                  </a:lnTo>
                  <a:lnTo>
                    <a:pt x="666" y="264"/>
                  </a:lnTo>
                  <a:lnTo>
                    <a:pt x="654" y="264"/>
                  </a:lnTo>
                  <a:lnTo>
                    <a:pt x="643" y="263"/>
                  </a:lnTo>
                  <a:lnTo>
                    <a:pt x="635" y="262"/>
                  </a:lnTo>
                  <a:lnTo>
                    <a:pt x="628" y="261"/>
                  </a:lnTo>
                  <a:lnTo>
                    <a:pt x="621" y="261"/>
                  </a:lnTo>
                  <a:lnTo>
                    <a:pt x="612" y="264"/>
                  </a:lnTo>
                  <a:lnTo>
                    <a:pt x="611" y="274"/>
                  </a:lnTo>
                  <a:lnTo>
                    <a:pt x="611" y="284"/>
                  </a:lnTo>
                  <a:lnTo>
                    <a:pt x="610" y="286"/>
                  </a:lnTo>
                  <a:lnTo>
                    <a:pt x="608" y="289"/>
                  </a:lnTo>
                  <a:lnTo>
                    <a:pt x="606" y="294"/>
                  </a:lnTo>
                  <a:lnTo>
                    <a:pt x="602" y="297"/>
                  </a:lnTo>
                  <a:lnTo>
                    <a:pt x="597" y="301"/>
                  </a:lnTo>
                  <a:lnTo>
                    <a:pt x="591" y="302"/>
                  </a:lnTo>
                  <a:lnTo>
                    <a:pt x="588" y="302"/>
                  </a:lnTo>
                  <a:lnTo>
                    <a:pt x="583" y="302"/>
                  </a:lnTo>
                  <a:lnTo>
                    <a:pt x="580" y="302"/>
                  </a:lnTo>
                  <a:lnTo>
                    <a:pt x="578" y="302"/>
                  </a:lnTo>
                  <a:lnTo>
                    <a:pt x="575" y="301"/>
                  </a:lnTo>
                  <a:lnTo>
                    <a:pt x="573" y="299"/>
                  </a:lnTo>
                  <a:lnTo>
                    <a:pt x="572" y="299"/>
                  </a:lnTo>
                  <a:lnTo>
                    <a:pt x="572" y="297"/>
                  </a:lnTo>
                  <a:lnTo>
                    <a:pt x="570" y="297"/>
                  </a:lnTo>
                  <a:lnTo>
                    <a:pt x="569" y="297"/>
                  </a:lnTo>
                  <a:lnTo>
                    <a:pt x="569" y="296"/>
                  </a:lnTo>
                  <a:lnTo>
                    <a:pt x="568" y="296"/>
                  </a:lnTo>
                  <a:lnTo>
                    <a:pt x="567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2" y="296"/>
                  </a:lnTo>
                  <a:lnTo>
                    <a:pt x="559" y="296"/>
                  </a:lnTo>
                  <a:lnTo>
                    <a:pt x="557" y="296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2" y="295"/>
                  </a:lnTo>
                  <a:lnTo>
                    <a:pt x="551" y="294"/>
                  </a:lnTo>
                  <a:lnTo>
                    <a:pt x="550" y="294"/>
                  </a:lnTo>
                  <a:lnTo>
                    <a:pt x="548" y="294"/>
                  </a:lnTo>
                  <a:lnTo>
                    <a:pt x="547" y="294"/>
                  </a:lnTo>
                  <a:lnTo>
                    <a:pt x="546" y="292"/>
                  </a:lnTo>
                  <a:lnTo>
                    <a:pt x="544" y="292"/>
                  </a:lnTo>
                  <a:lnTo>
                    <a:pt x="541" y="292"/>
                  </a:lnTo>
                  <a:lnTo>
                    <a:pt x="539" y="294"/>
                  </a:lnTo>
                  <a:lnTo>
                    <a:pt x="529" y="297"/>
                  </a:lnTo>
                  <a:lnTo>
                    <a:pt x="518" y="299"/>
                  </a:lnTo>
                  <a:lnTo>
                    <a:pt x="512" y="302"/>
                  </a:lnTo>
                  <a:lnTo>
                    <a:pt x="506" y="306"/>
                  </a:lnTo>
                  <a:lnTo>
                    <a:pt x="499" y="310"/>
                  </a:lnTo>
                  <a:lnTo>
                    <a:pt x="493" y="313"/>
                  </a:lnTo>
                  <a:lnTo>
                    <a:pt x="491" y="316"/>
                  </a:lnTo>
                  <a:lnTo>
                    <a:pt x="487" y="316"/>
                  </a:lnTo>
                  <a:lnTo>
                    <a:pt x="484" y="316"/>
                  </a:lnTo>
                  <a:lnTo>
                    <a:pt x="480" y="314"/>
                  </a:lnTo>
                  <a:lnTo>
                    <a:pt x="475" y="312"/>
                  </a:lnTo>
                  <a:lnTo>
                    <a:pt x="473" y="310"/>
                  </a:lnTo>
                  <a:lnTo>
                    <a:pt x="469" y="308"/>
                  </a:lnTo>
                  <a:lnTo>
                    <a:pt x="462" y="307"/>
                  </a:lnTo>
                  <a:lnTo>
                    <a:pt x="455" y="303"/>
                  </a:lnTo>
                  <a:lnTo>
                    <a:pt x="448" y="299"/>
                  </a:lnTo>
                  <a:lnTo>
                    <a:pt x="443" y="296"/>
                  </a:lnTo>
                  <a:lnTo>
                    <a:pt x="440" y="294"/>
                  </a:lnTo>
                  <a:lnTo>
                    <a:pt x="436" y="281"/>
                  </a:lnTo>
                  <a:lnTo>
                    <a:pt x="435" y="269"/>
                  </a:lnTo>
                  <a:lnTo>
                    <a:pt x="432" y="268"/>
                  </a:lnTo>
                  <a:lnTo>
                    <a:pt x="430" y="267"/>
                  </a:lnTo>
                  <a:lnTo>
                    <a:pt x="427" y="265"/>
                  </a:lnTo>
                  <a:lnTo>
                    <a:pt x="425" y="265"/>
                  </a:lnTo>
                  <a:lnTo>
                    <a:pt x="421" y="267"/>
                  </a:lnTo>
                  <a:lnTo>
                    <a:pt x="416" y="268"/>
                  </a:lnTo>
                  <a:lnTo>
                    <a:pt x="410" y="268"/>
                  </a:lnTo>
                  <a:lnTo>
                    <a:pt x="405" y="269"/>
                  </a:lnTo>
                  <a:lnTo>
                    <a:pt x="404" y="272"/>
                  </a:lnTo>
                  <a:lnTo>
                    <a:pt x="404" y="277"/>
                  </a:lnTo>
                  <a:lnTo>
                    <a:pt x="404" y="279"/>
                  </a:lnTo>
                  <a:lnTo>
                    <a:pt x="404" y="281"/>
                  </a:lnTo>
                  <a:lnTo>
                    <a:pt x="403" y="283"/>
                  </a:lnTo>
                  <a:lnTo>
                    <a:pt x="400" y="283"/>
                  </a:lnTo>
                  <a:lnTo>
                    <a:pt x="393" y="283"/>
                  </a:lnTo>
                  <a:lnTo>
                    <a:pt x="383" y="281"/>
                  </a:lnTo>
                  <a:lnTo>
                    <a:pt x="375" y="279"/>
                  </a:lnTo>
                  <a:lnTo>
                    <a:pt x="369" y="277"/>
                  </a:lnTo>
                  <a:lnTo>
                    <a:pt x="361" y="273"/>
                  </a:lnTo>
                  <a:lnTo>
                    <a:pt x="353" y="270"/>
                  </a:lnTo>
                  <a:lnTo>
                    <a:pt x="348" y="269"/>
                  </a:lnTo>
                  <a:lnTo>
                    <a:pt x="345" y="267"/>
                  </a:lnTo>
                  <a:lnTo>
                    <a:pt x="342" y="263"/>
                  </a:lnTo>
                  <a:lnTo>
                    <a:pt x="340" y="259"/>
                  </a:lnTo>
                  <a:lnTo>
                    <a:pt x="322" y="259"/>
                  </a:lnTo>
                  <a:lnTo>
                    <a:pt x="305" y="259"/>
                  </a:lnTo>
                  <a:lnTo>
                    <a:pt x="294" y="258"/>
                  </a:lnTo>
                  <a:lnTo>
                    <a:pt x="284" y="256"/>
                  </a:lnTo>
                  <a:lnTo>
                    <a:pt x="279" y="254"/>
                  </a:lnTo>
                  <a:lnTo>
                    <a:pt x="274" y="256"/>
                  </a:lnTo>
                  <a:lnTo>
                    <a:pt x="269" y="257"/>
                  </a:lnTo>
                  <a:lnTo>
                    <a:pt x="266" y="259"/>
                  </a:lnTo>
                  <a:lnTo>
                    <a:pt x="261" y="263"/>
                  </a:lnTo>
                  <a:lnTo>
                    <a:pt x="255" y="268"/>
                  </a:lnTo>
                  <a:lnTo>
                    <a:pt x="249" y="272"/>
                  </a:lnTo>
                  <a:lnTo>
                    <a:pt x="242" y="273"/>
                  </a:lnTo>
                  <a:lnTo>
                    <a:pt x="225" y="270"/>
                  </a:lnTo>
                  <a:lnTo>
                    <a:pt x="211" y="267"/>
                  </a:lnTo>
                  <a:lnTo>
                    <a:pt x="203" y="257"/>
                  </a:lnTo>
                  <a:lnTo>
                    <a:pt x="197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3" y="251"/>
                  </a:lnTo>
                  <a:lnTo>
                    <a:pt x="176" y="253"/>
                  </a:lnTo>
                  <a:lnTo>
                    <a:pt x="167" y="259"/>
                  </a:lnTo>
                  <a:lnTo>
                    <a:pt x="159" y="263"/>
                  </a:lnTo>
                  <a:lnTo>
                    <a:pt x="149" y="264"/>
                  </a:lnTo>
                  <a:lnTo>
                    <a:pt x="141" y="263"/>
                  </a:lnTo>
                  <a:lnTo>
                    <a:pt x="132" y="262"/>
                  </a:lnTo>
                  <a:lnTo>
                    <a:pt x="124" y="262"/>
                  </a:lnTo>
                  <a:lnTo>
                    <a:pt x="120" y="262"/>
                  </a:lnTo>
                  <a:lnTo>
                    <a:pt x="116" y="262"/>
                  </a:lnTo>
                  <a:lnTo>
                    <a:pt x="115" y="263"/>
                  </a:lnTo>
                  <a:lnTo>
                    <a:pt x="114" y="263"/>
                  </a:lnTo>
                  <a:lnTo>
                    <a:pt x="114" y="264"/>
                  </a:lnTo>
                  <a:lnTo>
                    <a:pt x="113" y="264"/>
                  </a:lnTo>
                  <a:lnTo>
                    <a:pt x="113" y="265"/>
                  </a:lnTo>
                  <a:lnTo>
                    <a:pt x="112" y="267"/>
                  </a:lnTo>
                  <a:lnTo>
                    <a:pt x="112" y="269"/>
                  </a:lnTo>
                  <a:lnTo>
                    <a:pt x="112" y="270"/>
                  </a:lnTo>
                  <a:lnTo>
                    <a:pt x="112" y="273"/>
                  </a:lnTo>
                  <a:lnTo>
                    <a:pt x="110" y="274"/>
                  </a:lnTo>
                  <a:lnTo>
                    <a:pt x="110" y="275"/>
                  </a:lnTo>
                  <a:lnTo>
                    <a:pt x="110" y="277"/>
                  </a:lnTo>
                  <a:lnTo>
                    <a:pt x="110" y="278"/>
                  </a:lnTo>
                  <a:lnTo>
                    <a:pt x="110" y="279"/>
                  </a:lnTo>
                  <a:lnTo>
                    <a:pt x="112" y="280"/>
                  </a:lnTo>
                  <a:lnTo>
                    <a:pt x="112" y="283"/>
                  </a:lnTo>
                  <a:lnTo>
                    <a:pt x="110" y="283"/>
                  </a:lnTo>
                  <a:lnTo>
                    <a:pt x="109" y="283"/>
                  </a:lnTo>
                  <a:lnTo>
                    <a:pt x="108" y="281"/>
                  </a:lnTo>
                  <a:lnTo>
                    <a:pt x="107" y="281"/>
                  </a:lnTo>
                  <a:lnTo>
                    <a:pt x="105" y="281"/>
                  </a:lnTo>
                  <a:lnTo>
                    <a:pt x="104" y="281"/>
                  </a:lnTo>
                  <a:lnTo>
                    <a:pt x="103" y="280"/>
                  </a:lnTo>
                  <a:lnTo>
                    <a:pt x="102" y="279"/>
                  </a:lnTo>
                  <a:lnTo>
                    <a:pt x="102" y="278"/>
                  </a:lnTo>
                  <a:lnTo>
                    <a:pt x="101" y="277"/>
                  </a:lnTo>
                  <a:lnTo>
                    <a:pt x="99" y="275"/>
                  </a:lnTo>
                  <a:lnTo>
                    <a:pt x="98" y="275"/>
                  </a:lnTo>
                  <a:lnTo>
                    <a:pt x="98" y="274"/>
                  </a:lnTo>
                  <a:lnTo>
                    <a:pt x="98" y="273"/>
                  </a:lnTo>
                  <a:lnTo>
                    <a:pt x="98" y="270"/>
                  </a:lnTo>
                  <a:lnTo>
                    <a:pt x="98" y="269"/>
                  </a:lnTo>
                  <a:lnTo>
                    <a:pt x="98" y="268"/>
                  </a:lnTo>
                  <a:lnTo>
                    <a:pt x="98" y="267"/>
                  </a:lnTo>
                  <a:lnTo>
                    <a:pt x="98" y="264"/>
                  </a:lnTo>
                  <a:lnTo>
                    <a:pt x="98" y="262"/>
                  </a:lnTo>
                  <a:lnTo>
                    <a:pt x="92" y="259"/>
                  </a:lnTo>
                  <a:lnTo>
                    <a:pt x="86" y="257"/>
                  </a:lnTo>
                  <a:lnTo>
                    <a:pt x="81" y="253"/>
                  </a:lnTo>
                  <a:lnTo>
                    <a:pt x="76" y="251"/>
                  </a:lnTo>
                  <a:lnTo>
                    <a:pt x="74" y="248"/>
                  </a:lnTo>
                  <a:lnTo>
                    <a:pt x="70" y="247"/>
                  </a:lnTo>
                  <a:lnTo>
                    <a:pt x="69" y="246"/>
                  </a:lnTo>
                  <a:lnTo>
                    <a:pt x="67" y="243"/>
                  </a:lnTo>
                  <a:lnTo>
                    <a:pt x="67" y="242"/>
                  </a:lnTo>
                  <a:lnTo>
                    <a:pt x="65" y="241"/>
                  </a:lnTo>
                  <a:lnTo>
                    <a:pt x="64" y="235"/>
                  </a:lnTo>
                  <a:lnTo>
                    <a:pt x="64" y="228"/>
                  </a:lnTo>
                  <a:lnTo>
                    <a:pt x="65" y="218"/>
                  </a:lnTo>
                  <a:lnTo>
                    <a:pt x="65" y="208"/>
                  </a:lnTo>
                  <a:lnTo>
                    <a:pt x="61" y="208"/>
                  </a:lnTo>
                  <a:lnTo>
                    <a:pt x="58" y="207"/>
                  </a:lnTo>
                  <a:lnTo>
                    <a:pt x="55" y="210"/>
                  </a:lnTo>
                  <a:lnTo>
                    <a:pt x="52" y="212"/>
                  </a:lnTo>
                  <a:lnTo>
                    <a:pt x="49" y="212"/>
                  </a:lnTo>
                  <a:lnTo>
                    <a:pt x="45" y="212"/>
                  </a:lnTo>
                  <a:lnTo>
                    <a:pt x="43" y="214"/>
                  </a:lnTo>
                  <a:lnTo>
                    <a:pt x="41" y="217"/>
                  </a:lnTo>
                  <a:lnTo>
                    <a:pt x="37" y="217"/>
                  </a:lnTo>
                  <a:lnTo>
                    <a:pt x="33" y="218"/>
                  </a:lnTo>
                  <a:lnTo>
                    <a:pt x="30" y="220"/>
                  </a:lnTo>
                  <a:lnTo>
                    <a:pt x="28" y="223"/>
                  </a:lnTo>
                  <a:lnTo>
                    <a:pt x="28" y="225"/>
                  </a:lnTo>
                  <a:lnTo>
                    <a:pt x="28" y="228"/>
                  </a:lnTo>
                  <a:lnTo>
                    <a:pt x="30" y="229"/>
                  </a:lnTo>
                  <a:lnTo>
                    <a:pt x="32" y="230"/>
                  </a:lnTo>
                  <a:lnTo>
                    <a:pt x="34" y="232"/>
                  </a:lnTo>
                  <a:lnTo>
                    <a:pt x="38" y="235"/>
                  </a:lnTo>
                  <a:lnTo>
                    <a:pt x="41" y="239"/>
                  </a:lnTo>
                  <a:lnTo>
                    <a:pt x="41" y="241"/>
                  </a:lnTo>
                  <a:lnTo>
                    <a:pt x="39" y="242"/>
                  </a:lnTo>
                  <a:lnTo>
                    <a:pt x="38" y="243"/>
                  </a:lnTo>
                  <a:lnTo>
                    <a:pt x="38" y="247"/>
                  </a:lnTo>
                  <a:lnTo>
                    <a:pt x="37" y="250"/>
                  </a:lnTo>
                  <a:lnTo>
                    <a:pt x="36" y="252"/>
                  </a:lnTo>
                  <a:lnTo>
                    <a:pt x="33" y="254"/>
                  </a:lnTo>
                  <a:lnTo>
                    <a:pt x="31" y="257"/>
                  </a:lnTo>
                  <a:lnTo>
                    <a:pt x="25" y="257"/>
                  </a:lnTo>
                  <a:lnTo>
                    <a:pt x="17" y="256"/>
                  </a:lnTo>
                  <a:lnTo>
                    <a:pt x="12" y="254"/>
                  </a:lnTo>
                  <a:lnTo>
                    <a:pt x="12" y="251"/>
                  </a:lnTo>
                  <a:lnTo>
                    <a:pt x="14" y="248"/>
                  </a:lnTo>
                  <a:lnTo>
                    <a:pt x="9" y="248"/>
                  </a:lnTo>
                  <a:lnTo>
                    <a:pt x="4" y="245"/>
                  </a:lnTo>
                  <a:lnTo>
                    <a:pt x="1" y="243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6"/>
                  </a:lnTo>
                  <a:lnTo>
                    <a:pt x="5" y="226"/>
                  </a:lnTo>
                  <a:lnTo>
                    <a:pt x="10" y="219"/>
                  </a:lnTo>
                  <a:lnTo>
                    <a:pt x="17" y="218"/>
                  </a:lnTo>
                  <a:lnTo>
                    <a:pt x="23" y="217"/>
                  </a:lnTo>
                  <a:lnTo>
                    <a:pt x="28" y="213"/>
                  </a:lnTo>
                  <a:lnTo>
                    <a:pt x="33" y="210"/>
                  </a:lnTo>
                  <a:lnTo>
                    <a:pt x="36" y="206"/>
                  </a:lnTo>
                  <a:lnTo>
                    <a:pt x="37" y="199"/>
                  </a:lnTo>
                  <a:lnTo>
                    <a:pt x="38" y="197"/>
                  </a:lnTo>
                  <a:lnTo>
                    <a:pt x="41" y="196"/>
                  </a:lnTo>
                  <a:lnTo>
                    <a:pt x="44" y="193"/>
                  </a:lnTo>
                  <a:lnTo>
                    <a:pt x="49" y="192"/>
                  </a:lnTo>
                  <a:lnTo>
                    <a:pt x="59" y="191"/>
                  </a:lnTo>
                  <a:lnTo>
                    <a:pt x="66" y="191"/>
                  </a:lnTo>
                  <a:lnTo>
                    <a:pt x="65" y="183"/>
                  </a:lnTo>
                  <a:lnTo>
                    <a:pt x="65" y="176"/>
                  </a:lnTo>
                  <a:lnTo>
                    <a:pt x="67" y="172"/>
                  </a:lnTo>
                  <a:lnTo>
                    <a:pt x="70" y="170"/>
                  </a:lnTo>
                  <a:lnTo>
                    <a:pt x="70" y="169"/>
                  </a:lnTo>
                  <a:lnTo>
                    <a:pt x="70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1" y="168"/>
                  </a:lnTo>
                  <a:lnTo>
                    <a:pt x="86" y="165"/>
                  </a:lnTo>
                  <a:lnTo>
                    <a:pt x="87" y="161"/>
                  </a:lnTo>
                  <a:lnTo>
                    <a:pt x="88" y="158"/>
                  </a:lnTo>
                  <a:lnTo>
                    <a:pt x="91" y="153"/>
                  </a:lnTo>
                  <a:lnTo>
                    <a:pt x="92" y="147"/>
                  </a:lnTo>
                  <a:lnTo>
                    <a:pt x="92" y="142"/>
                  </a:lnTo>
                  <a:lnTo>
                    <a:pt x="89" y="137"/>
                  </a:lnTo>
                  <a:lnTo>
                    <a:pt x="87" y="133"/>
                  </a:lnTo>
                  <a:lnTo>
                    <a:pt x="86" y="128"/>
                  </a:lnTo>
                  <a:lnTo>
                    <a:pt x="87" y="125"/>
                  </a:lnTo>
                  <a:lnTo>
                    <a:pt x="88" y="121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3" y="125"/>
                  </a:lnTo>
                  <a:lnTo>
                    <a:pt x="93" y="131"/>
                  </a:lnTo>
                  <a:lnTo>
                    <a:pt x="96" y="133"/>
                  </a:lnTo>
                  <a:lnTo>
                    <a:pt x="99" y="135"/>
                  </a:lnTo>
                  <a:lnTo>
                    <a:pt x="103" y="136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2" y="135"/>
                  </a:lnTo>
                  <a:lnTo>
                    <a:pt x="114" y="135"/>
                  </a:lnTo>
                  <a:lnTo>
                    <a:pt x="116" y="133"/>
                  </a:lnTo>
                  <a:lnTo>
                    <a:pt x="116" y="132"/>
                  </a:lnTo>
                  <a:lnTo>
                    <a:pt x="119" y="131"/>
                  </a:lnTo>
                  <a:lnTo>
                    <a:pt x="120" y="130"/>
                  </a:lnTo>
                  <a:lnTo>
                    <a:pt x="121" y="128"/>
                  </a:lnTo>
                  <a:lnTo>
                    <a:pt x="124" y="128"/>
                  </a:lnTo>
                  <a:lnTo>
                    <a:pt x="125" y="127"/>
                  </a:lnTo>
                  <a:lnTo>
                    <a:pt x="125" y="126"/>
                  </a:lnTo>
                  <a:lnTo>
                    <a:pt x="125" y="125"/>
                  </a:lnTo>
                  <a:lnTo>
                    <a:pt x="126" y="124"/>
                  </a:lnTo>
                  <a:lnTo>
                    <a:pt x="126" y="122"/>
                  </a:lnTo>
                  <a:lnTo>
                    <a:pt x="129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31" y="131"/>
                  </a:lnTo>
                  <a:lnTo>
                    <a:pt x="132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7" y="131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7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8" y="125"/>
                  </a:lnTo>
                  <a:lnTo>
                    <a:pt x="138" y="124"/>
                  </a:lnTo>
                  <a:lnTo>
                    <a:pt x="137" y="124"/>
                  </a:lnTo>
                  <a:lnTo>
                    <a:pt x="137" y="122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38" y="117"/>
                  </a:lnTo>
                  <a:lnTo>
                    <a:pt x="140" y="116"/>
                  </a:lnTo>
                  <a:lnTo>
                    <a:pt x="142" y="114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7" y="109"/>
                  </a:lnTo>
                  <a:lnTo>
                    <a:pt x="148" y="108"/>
                  </a:lnTo>
                  <a:lnTo>
                    <a:pt x="149" y="108"/>
                  </a:lnTo>
                  <a:lnTo>
                    <a:pt x="151" y="108"/>
                  </a:lnTo>
                  <a:lnTo>
                    <a:pt x="152" y="106"/>
                  </a:lnTo>
                  <a:lnTo>
                    <a:pt x="153" y="105"/>
                  </a:lnTo>
                  <a:lnTo>
                    <a:pt x="157" y="106"/>
                  </a:lnTo>
                  <a:lnTo>
                    <a:pt x="158" y="108"/>
                  </a:lnTo>
                  <a:lnTo>
                    <a:pt x="159" y="108"/>
                  </a:lnTo>
                  <a:lnTo>
                    <a:pt x="160" y="108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7" y="115"/>
                  </a:lnTo>
                  <a:lnTo>
                    <a:pt x="167" y="116"/>
                  </a:lnTo>
                  <a:lnTo>
                    <a:pt x="167" y="117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9" y="122"/>
                  </a:lnTo>
                  <a:lnTo>
                    <a:pt x="169" y="124"/>
                  </a:lnTo>
                  <a:lnTo>
                    <a:pt x="170" y="125"/>
                  </a:lnTo>
                  <a:lnTo>
                    <a:pt x="171" y="126"/>
                  </a:lnTo>
                  <a:lnTo>
                    <a:pt x="174" y="127"/>
                  </a:lnTo>
                  <a:lnTo>
                    <a:pt x="176" y="127"/>
                  </a:lnTo>
                  <a:lnTo>
                    <a:pt x="176" y="126"/>
                  </a:lnTo>
                  <a:lnTo>
                    <a:pt x="178" y="125"/>
                  </a:lnTo>
                  <a:lnTo>
                    <a:pt x="178" y="124"/>
                  </a:lnTo>
                  <a:lnTo>
                    <a:pt x="179" y="124"/>
                  </a:lnTo>
                  <a:lnTo>
                    <a:pt x="179" y="122"/>
                  </a:lnTo>
                  <a:lnTo>
                    <a:pt x="179" y="121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0" y="119"/>
                  </a:lnTo>
                  <a:lnTo>
                    <a:pt x="180" y="117"/>
                  </a:lnTo>
                  <a:lnTo>
                    <a:pt x="180" y="116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80" y="111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6"/>
                  </a:lnTo>
                  <a:lnTo>
                    <a:pt x="179" y="105"/>
                  </a:lnTo>
                  <a:lnTo>
                    <a:pt x="179" y="104"/>
                  </a:lnTo>
                  <a:lnTo>
                    <a:pt x="179" y="103"/>
                  </a:lnTo>
                  <a:lnTo>
                    <a:pt x="179" y="101"/>
                  </a:lnTo>
                  <a:lnTo>
                    <a:pt x="178" y="100"/>
                  </a:lnTo>
                  <a:lnTo>
                    <a:pt x="178" y="99"/>
                  </a:lnTo>
                  <a:lnTo>
                    <a:pt x="180" y="98"/>
                  </a:lnTo>
                  <a:lnTo>
                    <a:pt x="183" y="97"/>
                  </a:lnTo>
                  <a:lnTo>
                    <a:pt x="184" y="97"/>
                  </a:lnTo>
                  <a:lnTo>
                    <a:pt x="185" y="97"/>
                  </a:lnTo>
                  <a:lnTo>
                    <a:pt x="186" y="97"/>
                  </a:lnTo>
                  <a:lnTo>
                    <a:pt x="187" y="97"/>
                  </a:lnTo>
                  <a:lnTo>
                    <a:pt x="189" y="98"/>
                  </a:lnTo>
                  <a:lnTo>
                    <a:pt x="190" y="98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4" y="99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7" y="98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200" y="94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1" y="90"/>
                  </a:lnTo>
                  <a:lnTo>
                    <a:pt x="202" y="89"/>
                  </a:lnTo>
                  <a:lnTo>
                    <a:pt x="202" y="88"/>
                  </a:lnTo>
                  <a:lnTo>
                    <a:pt x="202" y="87"/>
                  </a:lnTo>
                  <a:lnTo>
                    <a:pt x="203" y="84"/>
                  </a:lnTo>
                  <a:lnTo>
                    <a:pt x="205" y="83"/>
                  </a:lnTo>
                  <a:lnTo>
                    <a:pt x="207" y="82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4" y="79"/>
                  </a:lnTo>
                  <a:lnTo>
                    <a:pt x="216" y="78"/>
                  </a:lnTo>
                  <a:lnTo>
                    <a:pt x="217" y="76"/>
                  </a:lnTo>
                  <a:lnTo>
                    <a:pt x="220" y="73"/>
                  </a:lnTo>
                  <a:lnTo>
                    <a:pt x="225" y="73"/>
                  </a:lnTo>
                  <a:lnTo>
                    <a:pt x="231" y="73"/>
                  </a:lnTo>
                  <a:lnTo>
                    <a:pt x="236" y="73"/>
                  </a:lnTo>
                  <a:lnTo>
                    <a:pt x="242" y="72"/>
                  </a:lnTo>
                  <a:lnTo>
                    <a:pt x="249" y="72"/>
                  </a:lnTo>
                  <a:lnTo>
                    <a:pt x="253" y="72"/>
                  </a:lnTo>
                  <a:lnTo>
                    <a:pt x="258" y="72"/>
                  </a:lnTo>
                  <a:lnTo>
                    <a:pt x="263" y="72"/>
                  </a:lnTo>
                  <a:lnTo>
                    <a:pt x="267" y="72"/>
                  </a:lnTo>
                  <a:lnTo>
                    <a:pt x="269" y="71"/>
                  </a:lnTo>
                  <a:lnTo>
                    <a:pt x="273" y="70"/>
                  </a:lnTo>
                  <a:lnTo>
                    <a:pt x="276" y="68"/>
                  </a:lnTo>
                  <a:lnTo>
                    <a:pt x="278" y="66"/>
                  </a:lnTo>
                  <a:lnTo>
                    <a:pt x="279" y="64"/>
                  </a:lnTo>
                  <a:lnTo>
                    <a:pt x="280" y="61"/>
                  </a:lnTo>
                  <a:lnTo>
                    <a:pt x="280" y="59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7" y="57"/>
                  </a:lnTo>
                  <a:lnTo>
                    <a:pt x="289" y="57"/>
                  </a:lnTo>
                  <a:lnTo>
                    <a:pt x="291" y="59"/>
                  </a:lnTo>
                  <a:lnTo>
                    <a:pt x="296" y="66"/>
                  </a:lnTo>
                  <a:lnTo>
                    <a:pt x="300" y="75"/>
                  </a:lnTo>
                  <a:lnTo>
                    <a:pt x="304" y="75"/>
                  </a:lnTo>
                  <a:lnTo>
                    <a:pt x="307" y="76"/>
                  </a:lnTo>
                  <a:lnTo>
                    <a:pt x="310" y="75"/>
                  </a:lnTo>
                  <a:lnTo>
                    <a:pt x="312" y="73"/>
                  </a:lnTo>
                  <a:lnTo>
                    <a:pt x="317" y="71"/>
                  </a:lnTo>
                  <a:lnTo>
                    <a:pt x="323" y="71"/>
                  </a:lnTo>
                  <a:lnTo>
                    <a:pt x="327" y="75"/>
                  </a:lnTo>
                  <a:lnTo>
                    <a:pt x="332" y="78"/>
                  </a:lnTo>
                  <a:lnTo>
                    <a:pt x="338" y="78"/>
                  </a:lnTo>
                  <a:lnTo>
                    <a:pt x="345" y="78"/>
                  </a:lnTo>
                  <a:lnTo>
                    <a:pt x="344" y="76"/>
                  </a:lnTo>
                  <a:lnTo>
                    <a:pt x="344" y="75"/>
                  </a:lnTo>
                  <a:lnTo>
                    <a:pt x="343" y="73"/>
                  </a:lnTo>
                  <a:lnTo>
                    <a:pt x="343" y="72"/>
                  </a:lnTo>
                  <a:lnTo>
                    <a:pt x="343" y="71"/>
                  </a:lnTo>
                  <a:lnTo>
                    <a:pt x="343" y="70"/>
                  </a:lnTo>
                  <a:lnTo>
                    <a:pt x="343" y="68"/>
                  </a:lnTo>
                  <a:lnTo>
                    <a:pt x="344" y="67"/>
                  </a:lnTo>
                  <a:lnTo>
                    <a:pt x="347" y="67"/>
                  </a:lnTo>
                  <a:lnTo>
                    <a:pt x="348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5" y="67"/>
                  </a:lnTo>
                  <a:lnTo>
                    <a:pt x="356" y="67"/>
                  </a:lnTo>
                  <a:lnTo>
                    <a:pt x="358" y="67"/>
                  </a:lnTo>
                  <a:lnTo>
                    <a:pt x="359" y="67"/>
                  </a:lnTo>
                  <a:lnTo>
                    <a:pt x="361" y="68"/>
                  </a:lnTo>
                  <a:lnTo>
                    <a:pt x="364" y="71"/>
                  </a:lnTo>
                  <a:lnTo>
                    <a:pt x="365" y="72"/>
                  </a:lnTo>
                  <a:lnTo>
                    <a:pt x="366" y="73"/>
                  </a:lnTo>
                  <a:lnTo>
                    <a:pt x="367" y="75"/>
                  </a:lnTo>
                  <a:lnTo>
                    <a:pt x="369" y="76"/>
                  </a:lnTo>
                  <a:lnTo>
                    <a:pt x="369" y="77"/>
                  </a:lnTo>
                  <a:lnTo>
                    <a:pt x="370" y="77"/>
                  </a:lnTo>
                  <a:lnTo>
                    <a:pt x="371" y="78"/>
                  </a:lnTo>
                  <a:lnTo>
                    <a:pt x="372" y="79"/>
                  </a:lnTo>
                  <a:lnTo>
                    <a:pt x="375" y="82"/>
                  </a:lnTo>
                  <a:lnTo>
                    <a:pt x="381" y="87"/>
                  </a:lnTo>
                  <a:lnTo>
                    <a:pt x="387" y="92"/>
                  </a:lnTo>
                  <a:lnTo>
                    <a:pt x="394" y="94"/>
                  </a:lnTo>
                  <a:lnTo>
                    <a:pt x="400" y="95"/>
                  </a:lnTo>
                  <a:lnTo>
                    <a:pt x="408" y="97"/>
                  </a:lnTo>
                  <a:lnTo>
                    <a:pt x="413" y="97"/>
                  </a:lnTo>
                  <a:lnTo>
                    <a:pt x="420" y="98"/>
                  </a:lnTo>
                  <a:lnTo>
                    <a:pt x="427" y="99"/>
                  </a:lnTo>
                  <a:lnTo>
                    <a:pt x="435" y="97"/>
                  </a:lnTo>
                  <a:lnTo>
                    <a:pt x="442" y="97"/>
                  </a:lnTo>
                  <a:lnTo>
                    <a:pt x="457" y="97"/>
                  </a:lnTo>
                  <a:lnTo>
                    <a:pt x="470" y="98"/>
                  </a:lnTo>
                  <a:lnTo>
                    <a:pt x="475" y="100"/>
                  </a:lnTo>
                  <a:lnTo>
                    <a:pt x="479" y="105"/>
                  </a:lnTo>
                  <a:lnTo>
                    <a:pt x="482" y="111"/>
                  </a:lnTo>
                  <a:lnTo>
                    <a:pt x="487" y="115"/>
                  </a:lnTo>
                  <a:lnTo>
                    <a:pt x="488" y="117"/>
                  </a:lnTo>
                  <a:lnTo>
                    <a:pt x="491" y="119"/>
                  </a:lnTo>
                  <a:lnTo>
                    <a:pt x="493" y="120"/>
                  </a:lnTo>
                  <a:lnTo>
                    <a:pt x="496" y="121"/>
                  </a:lnTo>
                  <a:lnTo>
                    <a:pt x="501" y="122"/>
                  </a:lnTo>
                  <a:lnTo>
                    <a:pt x="506" y="122"/>
                  </a:lnTo>
                  <a:lnTo>
                    <a:pt x="508" y="122"/>
                  </a:lnTo>
                  <a:lnTo>
                    <a:pt x="510" y="122"/>
                  </a:lnTo>
                  <a:lnTo>
                    <a:pt x="512" y="124"/>
                  </a:lnTo>
                  <a:lnTo>
                    <a:pt x="514" y="125"/>
                  </a:lnTo>
                  <a:lnTo>
                    <a:pt x="522" y="127"/>
                  </a:lnTo>
                  <a:lnTo>
                    <a:pt x="529" y="130"/>
                  </a:lnTo>
                  <a:lnTo>
                    <a:pt x="540" y="131"/>
                  </a:lnTo>
                  <a:lnTo>
                    <a:pt x="551" y="132"/>
                  </a:lnTo>
                  <a:lnTo>
                    <a:pt x="555" y="136"/>
                  </a:lnTo>
                  <a:lnTo>
                    <a:pt x="557" y="138"/>
                  </a:lnTo>
                  <a:lnTo>
                    <a:pt x="563" y="139"/>
                  </a:lnTo>
                  <a:lnTo>
                    <a:pt x="572" y="139"/>
                  </a:lnTo>
                  <a:lnTo>
                    <a:pt x="580" y="144"/>
                  </a:lnTo>
                  <a:lnTo>
                    <a:pt x="589" y="149"/>
                  </a:lnTo>
                  <a:lnTo>
                    <a:pt x="591" y="152"/>
                  </a:lnTo>
                  <a:lnTo>
                    <a:pt x="592" y="153"/>
                  </a:lnTo>
                  <a:lnTo>
                    <a:pt x="595" y="160"/>
                  </a:lnTo>
                  <a:lnTo>
                    <a:pt x="596" y="166"/>
                  </a:lnTo>
                  <a:lnTo>
                    <a:pt x="600" y="168"/>
                  </a:lnTo>
                  <a:lnTo>
                    <a:pt x="602" y="170"/>
                  </a:lnTo>
                  <a:lnTo>
                    <a:pt x="604" y="172"/>
                  </a:lnTo>
                  <a:lnTo>
                    <a:pt x="605" y="174"/>
                  </a:lnTo>
                  <a:lnTo>
                    <a:pt x="605" y="176"/>
                  </a:lnTo>
                  <a:lnTo>
                    <a:pt x="608" y="177"/>
                  </a:lnTo>
                  <a:lnTo>
                    <a:pt x="613" y="177"/>
                  </a:lnTo>
                  <a:lnTo>
                    <a:pt x="618" y="177"/>
                  </a:lnTo>
                  <a:lnTo>
                    <a:pt x="622" y="177"/>
                  </a:lnTo>
                  <a:lnTo>
                    <a:pt x="624" y="176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4" y="174"/>
                  </a:lnTo>
                  <a:lnTo>
                    <a:pt x="638" y="174"/>
                  </a:lnTo>
                  <a:lnTo>
                    <a:pt x="645" y="177"/>
                  </a:lnTo>
                  <a:lnTo>
                    <a:pt x="650" y="181"/>
                  </a:lnTo>
                  <a:lnTo>
                    <a:pt x="650" y="183"/>
                  </a:lnTo>
                  <a:lnTo>
                    <a:pt x="651" y="185"/>
                  </a:lnTo>
                  <a:lnTo>
                    <a:pt x="652" y="186"/>
                  </a:lnTo>
                  <a:lnTo>
                    <a:pt x="655" y="186"/>
                  </a:lnTo>
                  <a:lnTo>
                    <a:pt x="659" y="186"/>
                  </a:lnTo>
                  <a:lnTo>
                    <a:pt x="663" y="186"/>
                  </a:lnTo>
                  <a:lnTo>
                    <a:pt x="670" y="181"/>
                  </a:lnTo>
                  <a:lnTo>
                    <a:pt x="674" y="175"/>
                  </a:lnTo>
                  <a:lnTo>
                    <a:pt x="678" y="174"/>
                  </a:lnTo>
                  <a:lnTo>
                    <a:pt x="679" y="171"/>
                  </a:lnTo>
                  <a:lnTo>
                    <a:pt x="679" y="166"/>
                  </a:lnTo>
                  <a:lnTo>
                    <a:pt x="679" y="163"/>
                  </a:lnTo>
                  <a:lnTo>
                    <a:pt x="683" y="164"/>
                  </a:lnTo>
                  <a:lnTo>
                    <a:pt x="688" y="163"/>
                  </a:lnTo>
                  <a:lnTo>
                    <a:pt x="690" y="163"/>
                  </a:lnTo>
                  <a:lnTo>
                    <a:pt x="693" y="163"/>
                  </a:lnTo>
                  <a:lnTo>
                    <a:pt x="694" y="160"/>
                  </a:lnTo>
                  <a:lnTo>
                    <a:pt x="694" y="159"/>
                  </a:lnTo>
                  <a:lnTo>
                    <a:pt x="694" y="154"/>
                  </a:lnTo>
                  <a:lnTo>
                    <a:pt x="694" y="149"/>
                  </a:lnTo>
                  <a:lnTo>
                    <a:pt x="694" y="147"/>
                  </a:lnTo>
                  <a:lnTo>
                    <a:pt x="695" y="144"/>
                  </a:lnTo>
                  <a:lnTo>
                    <a:pt x="699" y="143"/>
                  </a:lnTo>
                  <a:lnTo>
                    <a:pt x="703" y="143"/>
                  </a:lnTo>
                  <a:lnTo>
                    <a:pt x="708" y="144"/>
                  </a:lnTo>
                  <a:lnTo>
                    <a:pt x="711" y="146"/>
                  </a:lnTo>
                  <a:lnTo>
                    <a:pt x="715" y="149"/>
                  </a:lnTo>
                  <a:lnTo>
                    <a:pt x="720" y="152"/>
                  </a:lnTo>
                  <a:lnTo>
                    <a:pt x="728" y="152"/>
                  </a:lnTo>
                  <a:lnTo>
                    <a:pt x="737" y="150"/>
                  </a:lnTo>
                  <a:lnTo>
                    <a:pt x="741" y="149"/>
                  </a:lnTo>
                  <a:lnTo>
                    <a:pt x="747" y="149"/>
                  </a:lnTo>
                  <a:lnTo>
                    <a:pt x="753" y="149"/>
                  </a:lnTo>
                  <a:lnTo>
                    <a:pt x="759" y="149"/>
                  </a:lnTo>
                  <a:lnTo>
                    <a:pt x="763" y="149"/>
                  </a:lnTo>
                  <a:lnTo>
                    <a:pt x="765" y="149"/>
                  </a:lnTo>
                  <a:lnTo>
                    <a:pt x="769" y="147"/>
                  </a:lnTo>
                  <a:lnTo>
                    <a:pt x="772" y="146"/>
                  </a:lnTo>
                  <a:lnTo>
                    <a:pt x="787" y="146"/>
                  </a:lnTo>
                  <a:lnTo>
                    <a:pt x="802" y="146"/>
                  </a:lnTo>
                  <a:lnTo>
                    <a:pt x="807" y="144"/>
                  </a:lnTo>
                  <a:lnTo>
                    <a:pt x="813" y="142"/>
                  </a:lnTo>
                  <a:lnTo>
                    <a:pt x="818" y="138"/>
                  </a:lnTo>
                  <a:lnTo>
                    <a:pt x="820" y="135"/>
                  </a:lnTo>
                  <a:lnTo>
                    <a:pt x="826" y="135"/>
                  </a:lnTo>
                  <a:lnTo>
                    <a:pt x="826" y="133"/>
                  </a:lnTo>
                  <a:lnTo>
                    <a:pt x="827" y="132"/>
                  </a:lnTo>
                  <a:lnTo>
                    <a:pt x="829" y="132"/>
                  </a:lnTo>
                  <a:lnTo>
                    <a:pt x="830" y="132"/>
                  </a:lnTo>
                  <a:lnTo>
                    <a:pt x="831" y="132"/>
                  </a:lnTo>
                  <a:lnTo>
                    <a:pt x="831" y="131"/>
                  </a:lnTo>
                  <a:lnTo>
                    <a:pt x="832" y="131"/>
                  </a:lnTo>
                  <a:lnTo>
                    <a:pt x="834" y="131"/>
                  </a:lnTo>
                  <a:lnTo>
                    <a:pt x="835" y="130"/>
                  </a:lnTo>
                  <a:lnTo>
                    <a:pt x="836" y="130"/>
                  </a:lnTo>
                  <a:lnTo>
                    <a:pt x="836" y="128"/>
                  </a:lnTo>
                  <a:lnTo>
                    <a:pt x="837" y="128"/>
                  </a:lnTo>
                  <a:lnTo>
                    <a:pt x="838" y="128"/>
                  </a:lnTo>
                  <a:lnTo>
                    <a:pt x="840" y="128"/>
                  </a:lnTo>
                  <a:lnTo>
                    <a:pt x="841" y="128"/>
                  </a:lnTo>
                  <a:lnTo>
                    <a:pt x="843" y="131"/>
                  </a:lnTo>
                  <a:lnTo>
                    <a:pt x="843" y="132"/>
                  </a:lnTo>
                  <a:lnTo>
                    <a:pt x="843" y="133"/>
                  </a:lnTo>
                  <a:lnTo>
                    <a:pt x="845" y="135"/>
                  </a:lnTo>
                  <a:lnTo>
                    <a:pt x="845" y="136"/>
                  </a:lnTo>
                  <a:lnTo>
                    <a:pt x="845" y="137"/>
                  </a:lnTo>
                  <a:lnTo>
                    <a:pt x="846" y="138"/>
                  </a:lnTo>
                  <a:lnTo>
                    <a:pt x="847" y="139"/>
                  </a:lnTo>
                  <a:lnTo>
                    <a:pt x="848" y="139"/>
                  </a:lnTo>
                  <a:lnTo>
                    <a:pt x="849" y="139"/>
                  </a:lnTo>
                  <a:lnTo>
                    <a:pt x="849" y="141"/>
                  </a:lnTo>
                  <a:lnTo>
                    <a:pt x="849" y="142"/>
                  </a:lnTo>
                  <a:lnTo>
                    <a:pt x="849" y="143"/>
                  </a:lnTo>
                  <a:lnTo>
                    <a:pt x="849" y="144"/>
                  </a:lnTo>
                  <a:lnTo>
                    <a:pt x="849" y="146"/>
                  </a:lnTo>
                  <a:lnTo>
                    <a:pt x="849" y="147"/>
                  </a:lnTo>
                  <a:lnTo>
                    <a:pt x="849" y="149"/>
                  </a:lnTo>
                  <a:lnTo>
                    <a:pt x="849" y="150"/>
                  </a:lnTo>
                  <a:lnTo>
                    <a:pt x="851" y="153"/>
                  </a:lnTo>
                  <a:lnTo>
                    <a:pt x="851" y="154"/>
                  </a:lnTo>
                  <a:lnTo>
                    <a:pt x="853" y="155"/>
                  </a:lnTo>
                  <a:lnTo>
                    <a:pt x="854" y="155"/>
                  </a:lnTo>
                  <a:lnTo>
                    <a:pt x="861" y="155"/>
                  </a:lnTo>
                  <a:lnTo>
                    <a:pt x="865" y="157"/>
                  </a:lnTo>
                  <a:lnTo>
                    <a:pt x="867" y="157"/>
                  </a:lnTo>
                  <a:lnTo>
                    <a:pt x="869" y="157"/>
                  </a:lnTo>
                  <a:lnTo>
                    <a:pt x="873" y="158"/>
                  </a:lnTo>
                  <a:lnTo>
                    <a:pt x="876" y="159"/>
                  </a:lnTo>
                  <a:lnTo>
                    <a:pt x="880" y="163"/>
                  </a:lnTo>
                  <a:lnTo>
                    <a:pt x="885" y="166"/>
                  </a:lnTo>
                  <a:lnTo>
                    <a:pt x="891" y="168"/>
                  </a:lnTo>
                  <a:lnTo>
                    <a:pt x="897" y="170"/>
                  </a:lnTo>
                  <a:lnTo>
                    <a:pt x="902" y="179"/>
                  </a:lnTo>
                  <a:lnTo>
                    <a:pt x="908" y="186"/>
                  </a:lnTo>
                  <a:lnTo>
                    <a:pt x="913" y="190"/>
                  </a:lnTo>
                  <a:lnTo>
                    <a:pt x="919" y="193"/>
                  </a:lnTo>
                  <a:lnTo>
                    <a:pt x="924" y="196"/>
                  </a:lnTo>
                  <a:lnTo>
                    <a:pt x="930" y="197"/>
                  </a:lnTo>
                  <a:lnTo>
                    <a:pt x="935" y="197"/>
                  </a:lnTo>
                  <a:lnTo>
                    <a:pt x="939" y="196"/>
                  </a:lnTo>
                  <a:lnTo>
                    <a:pt x="941" y="195"/>
                  </a:lnTo>
                  <a:lnTo>
                    <a:pt x="945" y="192"/>
                  </a:lnTo>
                  <a:lnTo>
                    <a:pt x="954" y="190"/>
                  </a:lnTo>
                  <a:lnTo>
                    <a:pt x="963" y="188"/>
                  </a:lnTo>
                  <a:lnTo>
                    <a:pt x="968" y="188"/>
                  </a:lnTo>
                  <a:lnTo>
                    <a:pt x="973" y="188"/>
                  </a:lnTo>
                  <a:lnTo>
                    <a:pt x="976" y="187"/>
                  </a:lnTo>
                  <a:lnTo>
                    <a:pt x="977" y="186"/>
                  </a:lnTo>
                  <a:lnTo>
                    <a:pt x="979" y="185"/>
                  </a:lnTo>
                  <a:lnTo>
                    <a:pt x="982" y="183"/>
                  </a:lnTo>
                  <a:lnTo>
                    <a:pt x="987" y="183"/>
                  </a:lnTo>
                  <a:lnTo>
                    <a:pt x="993" y="183"/>
                  </a:lnTo>
                  <a:lnTo>
                    <a:pt x="996" y="181"/>
                  </a:lnTo>
                  <a:lnTo>
                    <a:pt x="1001" y="176"/>
                  </a:lnTo>
                  <a:lnTo>
                    <a:pt x="1005" y="171"/>
                  </a:lnTo>
                  <a:lnTo>
                    <a:pt x="1006" y="166"/>
                  </a:lnTo>
                  <a:lnTo>
                    <a:pt x="1005" y="161"/>
                  </a:lnTo>
                  <a:lnTo>
                    <a:pt x="1005" y="157"/>
                  </a:lnTo>
                  <a:lnTo>
                    <a:pt x="999" y="153"/>
                  </a:lnTo>
                  <a:lnTo>
                    <a:pt x="991" y="150"/>
                  </a:lnTo>
                  <a:lnTo>
                    <a:pt x="991" y="146"/>
                  </a:lnTo>
                  <a:lnTo>
                    <a:pt x="994" y="142"/>
                  </a:lnTo>
                  <a:lnTo>
                    <a:pt x="1000" y="141"/>
                  </a:lnTo>
                  <a:lnTo>
                    <a:pt x="1005" y="142"/>
                  </a:lnTo>
                  <a:lnTo>
                    <a:pt x="1011" y="141"/>
                  </a:lnTo>
                  <a:lnTo>
                    <a:pt x="1016" y="137"/>
                  </a:lnTo>
                  <a:lnTo>
                    <a:pt x="1021" y="133"/>
                  </a:lnTo>
                  <a:lnTo>
                    <a:pt x="1023" y="128"/>
                  </a:lnTo>
                  <a:lnTo>
                    <a:pt x="1026" y="125"/>
                  </a:lnTo>
                  <a:lnTo>
                    <a:pt x="1028" y="121"/>
                  </a:lnTo>
                  <a:lnTo>
                    <a:pt x="1029" y="120"/>
                  </a:lnTo>
                  <a:lnTo>
                    <a:pt x="1032" y="120"/>
                  </a:lnTo>
                  <a:lnTo>
                    <a:pt x="1034" y="119"/>
                  </a:lnTo>
                  <a:lnTo>
                    <a:pt x="1036" y="117"/>
                  </a:lnTo>
                  <a:lnTo>
                    <a:pt x="1039" y="111"/>
                  </a:lnTo>
                  <a:lnTo>
                    <a:pt x="1044" y="105"/>
                  </a:lnTo>
                  <a:lnTo>
                    <a:pt x="1056" y="106"/>
                  </a:lnTo>
                  <a:lnTo>
                    <a:pt x="1069" y="106"/>
                  </a:lnTo>
                  <a:lnTo>
                    <a:pt x="1081" y="103"/>
                  </a:lnTo>
                  <a:lnTo>
                    <a:pt x="1094" y="100"/>
                  </a:lnTo>
                  <a:lnTo>
                    <a:pt x="1098" y="100"/>
                  </a:lnTo>
                  <a:lnTo>
                    <a:pt x="1099" y="98"/>
                  </a:lnTo>
                  <a:lnTo>
                    <a:pt x="1103" y="93"/>
                  </a:lnTo>
                  <a:lnTo>
                    <a:pt x="1104" y="87"/>
                  </a:lnTo>
                  <a:lnTo>
                    <a:pt x="1107" y="83"/>
                  </a:lnTo>
                  <a:lnTo>
                    <a:pt x="1108" y="79"/>
                  </a:lnTo>
                  <a:lnTo>
                    <a:pt x="1114" y="77"/>
                  </a:lnTo>
                  <a:lnTo>
                    <a:pt x="1122" y="77"/>
                  </a:lnTo>
                  <a:lnTo>
                    <a:pt x="1130" y="77"/>
                  </a:lnTo>
                  <a:lnTo>
                    <a:pt x="1136" y="77"/>
                  </a:lnTo>
                  <a:lnTo>
                    <a:pt x="1136" y="72"/>
                  </a:lnTo>
                  <a:lnTo>
                    <a:pt x="1137" y="66"/>
                  </a:lnTo>
                  <a:lnTo>
                    <a:pt x="1137" y="62"/>
                  </a:lnTo>
                  <a:lnTo>
                    <a:pt x="1137" y="60"/>
                  </a:lnTo>
                  <a:lnTo>
                    <a:pt x="1141" y="55"/>
                  </a:lnTo>
                  <a:lnTo>
                    <a:pt x="1146" y="51"/>
                  </a:lnTo>
                  <a:lnTo>
                    <a:pt x="1146" y="48"/>
                  </a:lnTo>
                  <a:lnTo>
                    <a:pt x="1146" y="43"/>
                  </a:lnTo>
                  <a:lnTo>
                    <a:pt x="1143" y="42"/>
                  </a:lnTo>
                  <a:lnTo>
                    <a:pt x="1141" y="39"/>
                  </a:lnTo>
                  <a:lnTo>
                    <a:pt x="1133" y="39"/>
                  </a:lnTo>
                  <a:lnTo>
                    <a:pt x="1127" y="39"/>
                  </a:lnTo>
                  <a:lnTo>
                    <a:pt x="1122" y="40"/>
                  </a:lnTo>
                  <a:lnTo>
                    <a:pt x="1119" y="40"/>
                  </a:lnTo>
                  <a:lnTo>
                    <a:pt x="1116" y="42"/>
                  </a:lnTo>
                  <a:lnTo>
                    <a:pt x="1114" y="43"/>
                  </a:lnTo>
                  <a:lnTo>
                    <a:pt x="1109" y="46"/>
                  </a:lnTo>
                  <a:lnTo>
                    <a:pt x="1104" y="51"/>
                  </a:lnTo>
                  <a:lnTo>
                    <a:pt x="1103" y="54"/>
                  </a:lnTo>
                  <a:lnTo>
                    <a:pt x="1100" y="56"/>
                  </a:lnTo>
                  <a:lnTo>
                    <a:pt x="1097" y="57"/>
                  </a:lnTo>
                  <a:lnTo>
                    <a:pt x="1093" y="57"/>
                  </a:lnTo>
                  <a:lnTo>
                    <a:pt x="1087" y="57"/>
                  </a:lnTo>
                  <a:lnTo>
                    <a:pt x="1081" y="56"/>
                  </a:lnTo>
                  <a:lnTo>
                    <a:pt x="1078" y="54"/>
                  </a:lnTo>
                  <a:lnTo>
                    <a:pt x="1080" y="51"/>
                  </a:lnTo>
                  <a:lnTo>
                    <a:pt x="1081" y="49"/>
                  </a:lnTo>
                  <a:lnTo>
                    <a:pt x="1082" y="48"/>
                  </a:lnTo>
                  <a:lnTo>
                    <a:pt x="1082" y="46"/>
                  </a:lnTo>
                  <a:lnTo>
                    <a:pt x="1082" y="45"/>
                  </a:lnTo>
                  <a:lnTo>
                    <a:pt x="1084" y="43"/>
                  </a:lnTo>
                  <a:lnTo>
                    <a:pt x="1086" y="40"/>
                  </a:lnTo>
                  <a:lnTo>
                    <a:pt x="1089" y="38"/>
                  </a:lnTo>
                  <a:lnTo>
                    <a:pt x="1092" y="37"/>
                  </a:lnTo>
                  <a:lnTo>
                    <a:pt x="1095" y="33"/>
                  </a:lnTo>
                  <a:lnTo>
                    <a:pt x="1097" y="28"/>
                  </a:lnTo>
                  <a:lnTo>
                    <a:pt x="1098" y="23"/>
                  </a:lnTo>
                  <a:lnTo>
                    <a:pt x="1098" y="17"/>
                  </a:lnTo>
                  <a:lnTo>
                    <a:pt x="1100" y="13"/>
                  </a:lnTo>
                  <a:lnTo>
                    <a:pt x="1104" y="10"/>
                  </a:lnTo>
                  <a:lnTo>
                    <a:pt x="1109" y="6"/>
                  </a:lnTo>
                  <a:lnTo>
                    <a:pt x="1113" y="4"/>
                  </a:lnTo>
                  <a:lnTo>
                    <a:pt x="1118" y="2"/>
                  </a:lnTo>
                  <a:lnTo>
                    <a:pt x="1122" y="1"/>
                  </a:lnTo>
                  <a:lnTo>
                    <a:pt x="1127" y="1"/>
                  </a:lnTo>
                  <a:lnTo>
                    <a:pt x="1132" y="0"/>
                  </a:lnTo>
                  <a:lnTo>
                    <a:pt x="1140" y="1"/>
                  </a:lnTo>
                  <a:lnTo>
                    <a:pt x="1144" y="4"/>
                  </a:lnTo>
                  <a:lnTo>
                    <a:pt x="1148" y="6"/>
                  </a:lnTo>
                  <a:lnTo>
                    <a:pt x="1151" y="7"/>
                  </a:lnTo>
                  <a:lnTo>
                    <a:pt x="1153" y="10"/>
                  </a:lnTo>
                  <a:lnTo>
                    <a:pt x="1157" y="11"/>
                  </a:lnTo>
                  <a:lnTo>
                    <a:pt x="1159" y="12"/>
                  </a:lnTo>
                  <a:lnTo>
                    <a:pt x="1162" y="13"/>
                  </a:lnTo>
                  <a:lnTo>
                    <a:pt x="1169" y="17"/>
                  </a:lnTo>
                  <a:lnTo>
                    <a:pt x="1174" y="22"/>
                  </a:lnTo>
                  <a:lnTo>
                    <a:pt x="1173" y="29"/>
                  </a:lnTo>
                  <a:lnTo>
                    <a:pt x="1171" y="35"/>
                  </a:lnTo>
                  <a:lnTo>
                    <a:pt x="1169" y="38"/>
                  </a:lnTo>
                  <a:lnTo>
                    <a:pt x="1166" y="40"/>
                  </a:lnTo>
                  <a:lnTo>
                    <a:pt x="1166" y="46"/>
                  </a:lnTo>
                  <a:lnTo>
                    <a:pt x="1166" y="51"/>
                  </a:lnTo>
                  <a:lnTo>
                    <a:pt x="1170" y="56"/>
                  </a:lnTo>
                  <a:lnTo>
                    <a:pt x="1174" y="62"/>
                  </a:lnTo>
                  <a:lnTo>
                    <a:pt x="1177" y="65"/>
                  </a:lnTo>
                  <a:lnTo>
                    <a:pt x="1180" y="68"/>
                  </a:lnTo>
                  <a:lnTo>
                    <a:pt x="1182" y="70"/>
                  </a:lnTo>
                  <a:lnTo>
                    <a:pt x="1182" y="71"/>
                  </a:lnTo>
                  <a:lnTo>
                    <a:pt x="1184" y="72"/>
                  </a:lnTo>
                  <a:lnTo>
                    <a:pt x="1185" y="75"/>
                  </a:lnTo>
                  <a:lnTo>
                    <a:pt x="1186" y="75"/>
                  </a:lnTo>
                  <a:lnTo>
                    <a:pt x="1186" y="76"/>
                  </a:lnTo>
                  <a:lnTo>
                    <a:pt x="1187" y="76"/>
                  </a:lnTo>
                  <a:lnTo>
                    <a:pt x="1187" y="77"/>
                  </a:lnTo>
                  <a:lnTo>
                    <a:pt x="1187" y="81"/>
                  </a:lnTo>
                  <a:lnTo>
                    <a:pt x="1187" y="83"/>
                  </a:lnTo>
                  <a:lnTo>
                    <a:pt x="1196" y="78"/>
                  </a:lnTo>
                  <a:lnTo>
                    <a:pt x="1206" y="75"/>
                  </a:lnTo>
                  <a:lnTo>
                    <a:pt x="1208" y="73"/>
                  </a:lnTo>
                  <a:lnTo>
                    <a:pt x="1209" y="72"/>
                  </a:lnTo>
                  <a:lnTo>
                    <a:pt x="1212" y="71"/>
                  </a:lnTo>
                  <a:lnTo>
                    <a:pt x="1217" y="68"/>
                  </a:lnTo>
                  <a:lnTo>
                    <a:pt x="1219" y="66"/>
                  </a:lnTo>
                  <a:lnTo>
                    <a:pt x="1223" y="64"/>
                  </a:lnTo>
                  <a:lnTo>
                    <a:pt x="1226" y="61"/>
                  </a:lnTo>
                  <a:lnTo>
                    <a:pt x="1231" y="59"/>
                  </a:lnTo>
                  <a:lnTo>
                    <a:pt x="1240" y="59"/>
                  </a:lnTo>
                  <a:lnTo>
                    <a:pt x="1250" y="59"/>
                  </a:lnTo>
                  <a:lnTo>
                    <a:pt x="1259" y="59"/>
                  </a:lnTo>
                  <a:lnTo>
                    <a:pt x="1270" y="59"/>
                  </a:lnTo>
                  <a:lnTo>
                    <a:pt x="1273" y="59"/>
                  </a:lnTo>
                  <a:lnTo>
                    <a:pt x="1277" y="59"/>
                  </a:lnTo>
                  <a:lnTo>
                    <a:pt x="1284" y="64"/>
                  </a:lnTo>
                  <a:lnTo>
                    <a:pt x="1291" y="70"/>
                  </a:lnTo>
                  <a:lnTo>
                    <a:pt x="1288" y="75"/>
                  </a:lnTo>
                  <a:lnTo>
                    <a:pt x="1285" y="78"/>
                  </a:lnTo>
                  <a:lnTo>
                    <a:pt x="1283" y="82"/>
                  </a:lnTo>
                  <a:lnTo>
                    <a:pt x="1283" y="87"/>
                  </a:lnTo>
                  <a:lnTo>
                    <a:pt x="1283" y="90"/>
                  </a:lnTo>
                  <a:lnTo>
                    <a:pt x="1284" y="94"/>
                  </a:lnTo>
                  <a:lnTo>
                    <a:pt x="1285" y="94"/>
                  </a:lnTo>
                  <a:lnTo>
                    <a:pt x="1286" y="95"/>
                  </a:lnTo>
                  <a:lnTo>
                    <a:pt x="1286" y="99"/>
                  </a:lnTo>
                  <a:lnTo>
                    <a:pt x="1286" y="101"/>
                  </a:lnTo>
                  <a:lnTo>
                    <a:pt x="1285" y="108"/>
                  </a:lnTo>
                  <a:lnTo>
                    <a:pt x="1283" y="113"/>
                  </a:lnTo>
                  <a:lnTo>
                    <a:pt x="1280" y="114"/>
                  </a:lnTo>
                  <a:lnTo>
                    <a:pt x="1279" y="115"/>
                  </a:lnTo>
                  <a:lnTo>
                    <a:pt x="1267" y="116"/>
                  </a:lnTo>
                  <a:lnTo>
                    <a:pt x="1255" y="116"/>
                  </a:lnTo>
                  <a:lnTo>
                    <a:pt x="1251" y="116"/>
                  </a:lnTo>
                  <a:lnTo>
                    <a:pt x="1246" y="116"/>
                  </a:lnTo>
                  <a:lnTo>
                    <a:pt x="1244" y="114"/>
                  </a:lnTo>
                  <a:lnTo>
                    <a:pt x="1242" y="1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Freeform 2192"/>
            <p:cNvSpPr>
              <a:spLocks/>
            </p:cNvSpPr>
            <p:nvPr/>
          </p:nvSpPr>
          <p:spPr bwMode="auto">
            <a:xfrm>
              <a:off x="3272" y="2737"/>
              <a:ext cx="430" cy="105"/>
            </a:xfrm>
            <a:custGeom>
              <a:avLst/>
              <a:gdLst>
                <a:gd name="T0" fmla="*/ 0 w 1291"/>
                <a:gd name="T1" fmla="*/ 0 h 316"/>
                <a:gd name="T2" fmla="*/ 0 w 1291"/>
                <a:gd name="T3" fmla="*/ 0 h 316"/>
                <a:gd name="T4" fmla="*/ 0 w 1291"/>
                <a:gd name="T5" fmla="*/ 0 h 316"/>
                <a:gd name="T6" fmla="*/ 0 w 1291"/>
                <a:gd name="T7" fmla="*/ 0 h 316"/>
                <a:gd name="T8" fmla="*/ 0 w 1291"/>
                <a:gd name="T9" fmla="*/ 0 h 316"/>
                <a:gd name="T10" fmla="*/ 0 w 1291"/>
                <a:gd name="T11" fmla="*/ 0 h 316"/>
                <a:gd name="T12" fmla="*/ 0 w 1291"/>
                <a:gd name="T13" fmla="*/ 0 h 316"/>
                <a:gd name="T14" fmla="*/ 0 w 1291"/>
                <a:gd name="T15" fmla="*/ 0 h 316"/>
                <a:gd name="T16" fmla="*/ 0 w 1291"/>
                <a:gd name="T17" fmla="*/ 0 h 316"/>
                <a:gd name="T18" fmla="*/ 0 w 1291"/>
                <a:gd name="T19" fmla="*/ 0 h 316"/>
                <a:gd name="T20" fmla="*/ 0 w 1291"/>
                <a:gd name="T21" fmla="*/ 0 h 316"/>
                <a:gd name="T22" fmla="*/ 0 w 1291"/>
                <a:gd name="T23" fmla="*/ 0 h 316"/>
                <a:gd name="T24" fmla="*/ 0 w 1291"/>
                <a:gd name="T25" fmla="*/ 0 h 316"/>
                <a:gd name="T26" fmla="*/ 0 w 1291"/>
                <a:gd name="T27" fmla="*/ 0 h 316"/>
                <a:gd name="T28" fmla="*/ 0 w 1291"/>
                <a:gd name="T29" fmla="*/ 0 h 316"/>
                <a:gd name="T30" fmla="*/ 0 w 1291"/>
                <a:gd name="T31" fmla="*/ 0 h 316"/>
                <a:gd name="T32" fmla="*/ 0 w 1291"/>
                <a:gd name="T33" fmla="*/ 0 h 316"/>
                <a:gd name="T34" fmla="*/ 0 w 1291"/>
                <a:gd name="T35" fmla="*/ 0 h 316"/>
                <a:gd name="T36" fmla="*/ 0 w 1291"/>
                <a:gd name="T37" fmla="*/ 0 h 316"/>
                <a:gd name="T38" fmla="*/ 0 w 1291"/>
                <a:gd name="T39" fmla="*/ 0 h 316"/>
                <a:gd name="T40" fmla="*/ 0 w 1291"/>
                <a:gd name="T41" fmla="*/ 0 h 316"/>
                <a:gd name="T42" fmla="*/ 0 w 1291"/>
                <a:gd name="T43" fmla="*/ 0 h 316"/>
                <a:gd name="T44" fmla="*/ 0 w 1291"/>
                <a:gd name="T45" fmla="*/ 0 h 316"/>
                <a:gd name="T46" fmla="*/ 0 w 1291"/>
                <a:gd name="T47" fmla="*/ 0 h 316"/>
                <a:gd name="T48" fmla="*/ 0 w 1291"/>
                <a:gd name="T49" fmla="*/ 0 h 316"/>
                <a:gd name="T50" fmla="*/ 0 w 1291"/>
                <a:gd name="T51" fmla="*/ 0 h 316"/>
                <a:gd name="T52" fmla="*/ 0 w 1291"/>
                <a:gd name="T53" fmla="*/ 0 h 316"/>
                <a:gd name="T54" fmla="*/ 0 w 1291"/>
                <a:gd name="T55" fmla="*/ 0 h 316"/>
                <a:gd name="T56" fmla="*/ 0 w 1291"/>
                <a:gd name="T57" fmla="*/ 0 h 316"/>
                <a:gd name="T58" fmla="*/ 0 w 1291"/>
                <a:gd name="T59" fmla="*/ 0 h 316"/>
                <a:gd name="T60" fmla="*/ 0 w 1291"/>
                <a:gd name="T61" fmla="*/ 0 h 316"/>
                <a:gd name="T62" fmla="*/ 0 w 1291"/>
                <a:gd name="T63" fmla="*/ 0 h 316"/>
                <a:gd name="T64" fmla="*/ 0 w 1291"/>
                <a:gd name="T65" fmla="*/ 0 h 316"/>
                <a:gd name="T66" fmla="*/ 0 w 1291"/>
                <a:gd name="T67" fmla="*/ 0 h 316"/>
                <a:gd name="T68" fmla="*/ 0 w 1291"/>
                <a:gd name="T69" fmla="*/ 0 h 316"/>
                <a:gd name="T70" fmla="*/ 0 w 1291"/>
                <a:gd name="T71" fmla="*/ 0 h 316"/>
                <a:gd name="T72" fmla="*/ 0 w 1291"/>
                <a:gd name="T73" fmla="*/ 0 h 316"/>
                <a:gd name="T74" fmla="*/ 0 w 1291"/>
                <a:gd name="T75" fmla="*/ 0 h 316"/>
                <a:gd name="T76" fmla="*/ 0 w 1291"/>
                <a:gd name="T77" fmla="*/ 0 h 316"/>
                <a:gd name="T78" fmla="*/ 0 w 1291"/>
                <a:gd name="T79" fmla="*/ 0 h 316"/>
                <a:gd name="T80" fmla="*/ 0 w 1291"/>
                <a:gd name="T81" fmla="*/ 0 h 316"/>
                <a:gd name="T82" fmla="*/ 0 w 1291"/>
                <a:gd name="T83" fmla="*/ 0 h 316"/>
                <a:gd name="T84" fmla="*/ 0 w 1291"/>
                <a:gd name="T85" fmla="*/ 0 h 316"/>
                <a:gd name="T86" fmla="*/ 0 w 1291"/>
                <a:gd name="T87" fmla="*/ 0 h 316"/>
                <a:gd name="T88" fmla="*/ 0 w 1291"/>
                <a:gd name="T89" fmla="*/ 0 h 316"/>
                <a:gd name="T90" fmla="*/ 0 w 1291"/>
                <a:gd name="T91" fmla="*/ 0 h 316"/>
                <a:gd name="T92" fmla="*/ 0 w 1291"/>
                <a:gd name="T93" fmla="*/ 0 h 316"/>
                <a:gd name="T94" fmla="*/ 0 w 1291"/>
                <a:gd name="T95" fmla="*/ 0 h 316"/>
                <a:gd name="T96" fmla="*/ 0 w 1291"/>
                <a:gd name="T97" fmla="*/ 0 h 316"/>
                <a:gd name="T98" fmla="*/ 0 w 1291"/>
                <a:gd name="T99" fmla="*/ 0 h 316"/>
                <a:gd name="T100" fmla="*/ 0 w 1291"/>
                <a:gd name="T101" fmla="*/ 0 h 316"/>
                <a:gd name="T102" fmla="*/ 0 w 1291"/>
                <a:gd name="T103" fmla="*/ 0 h 316"/>
                <a:gd name="T104" fmla="*/ 0 w 1291"/>
                <a:gd name="T105" fmla="*/ 0 h 316"/>
                <a:gd name="T106" fmla="*/ 0 w 1291"/>
                <a:gd name="T107" fmla="*/ 0 h 316"/>
                <a:gd name="T108" fmla="*/ 0 w 1291"/>
                <a:gd name="T109" fmla="*/ 0 h 316"/>
                <a:gd name="T110" fmla="*/ 0 w 1291"/>
                <a:gd name="T111" fmla="*/ 0 h 316"/>
                <a:gd name="T112" fmla="*/ 0 w 1291"/>
                <a:gd name="T113" fmla="*/ 0 h 316"/>
                <a:gd name="T114" fmla="*/ 0 w 1291"/>
                <a:gd name="T115" fmla="*/ 0 h 316"/>
                <a:gd name="T116" fmla="*/ 0 w 1291"/>
                <a:gd name="T117" fmla="*/ 0 h 316"/>
                <a:gd name="T118" fmla="*/ 0 w 1291"/>
                <a:gd name="T119" fmla="*/ 0 h 3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91"/>
                <a:gd name="T181" fmla="*/ 0 h 316"/>
                <a:gd name="T182" fmla="*/ 1291 w 1291"/>
                <a:gd name="T183" fmla="*/ 316 h 3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91" h="316">
                  <a:moveTo>
                    <a:pt x="1242" y="110"/>
                  </a:moveTo>
                  <a:lnTo>
                    <a:pt x="1236" y="109"/>
                  </a:lnTo>
                  <a:lnTo>
                    <a:pt x="1229" y="108"/>
                  </a:lnTo>
                  <a:lnTo>
                    <a:pt x="1224" y="109"/>
                  </a:lnTo>
                  <a:lnTo>
                    <a:pt x="1219" y="110"/>
                  </a:lnTo>
                  <a:lnTo>
                    <a:pt x="1213" y="111"/>
                  </a:lnTo>
                  <a:lnTo>
                    <a:pt x="1211" y="111"/>
                  </a:lnTo>
                  <a:lnTo>
                    <a:pt x="1206" y="113"/>
                  </a:lnTo>
                  <a:lnTo>
                    <a:pt x="1201" y="114"/>
                  </a:lnTo>
                  <a:lnTo>
                    <a:pt x="1192" y="116"/>
                  </a:lnTo>
                  <a:lnTo>
                    <a:pt x="1185" y="117"/>
                  </a:lnTo>
                  <a:lnTo>
                    <a:pt x="1181" y="117"/>
                  </a:lnTo>
                  <a:lnTo>
                    <a:pt x="1177" y="117"/>
                  </a:lnTo>
                  <a:lnTo>
                    <a:pt x="1177" y="114"/>
                  </a:lnTo>
                  <a:lnTo>
                    <a:pt x="1176" y="111"/>
                  </a:lnTo>
                  <a:lnTo>
                    <a:pt x="1175" y="106"/>
                  </a:lnTo>
                  <a:lnTo>
                    <a:pt x="1174" y="103"/>
                  </a:lnTo>
                  <a:lnTo>
                    <a:pt x="1179" y="98"/>
                  </a:lnTo>
                  <a:lnTo>
                    <a:pt x="1184" y="94"/>
                  </a:lnTo>
                  <a:lnTo>
                    <a:pt x="1182" y="94"/>
                  </a:lnTo>
                  <a:lnTo>
                    <a:pt x="1181" y="95"/>
                  </a:lnTo>
                  <a:lnTo>
                    <a:pt x="1180" y="95"/>
                  </a:lnTo>
                  <a:lnTo>
                    <a:pt x="1179" y="95"/>
                  </a:lnTo>
                  <a:lnTo>
                    <a:pt x="1177" y="95"/>
                  </a:lnTo>
                  <a:lnTo>
                    <a:pt x="1176" y="95"/>
                  </a:lnTo>
                  <a:lnTo>
                    <a:pt x="1174" y="95"/>
                  </a:lnTo>
                  <a:lnTo>
                    <a:pt x="1173" y="95"/>
                  </a:lnTo>
                  <a:lnTo>
                    <a:pt x="1171" y="97"/>
                  </a:lnTo>
                  <a:lnTo>
                    <a:pt x="1170" y="97"/>
                  </a:lnTo>
                  <a:lnTo>
                    <a:pt x="1169" y="97"/>
                  </a:lnTo>
                  <a:lnTo>
                    <a:pt x="1166" y="97"/>
                  </a:lnTo>
                  <a:lnTo>
                    <a:pt x="1164" y="97"/>
                  </a:lnTo>
                  <a:lnTo>
                    <a:pt x="1163" y="97"/>
                  </a:lnTo>
                  <a:lnTo>
                    <a:pt x="1162" y="97"/>
                  </a:lnTo>
                  <a:lnTo>
                    <a:pt x="1159" y="95"/>
                  </a:lnTo>
                  <a:lnTo>
                    <a:pt x="1158" y="95"/>
                  </a:lnTo>
                  <a:lnTo>
                    <a:pt x="1157" y="95"/>
                  </a:lnTo>
                  <a:lnTo>
                    <a:pt x="1155" y="95"/>
                  </a:lnTo>
                  <a:lnTo>
                    <a:pt x="1154" y="95"/>
                  </a:lnTo>
                  <a:lnTo>
                    <a:pt x="1153" y="95"/>
                  </a:lnTo>
                  <a:lnTo>
                    <a:pt x="1152" y="95"/>
                  </a:lnTo>
                  <a:lnTo>
                    <a:pt x="1151" y="95"/>
                  </a:lnTo>
                  <a:lnTo>
                    <a:pt x="1149" y="95"/>
                  </a:lnTo>
                  <a:lnTo>
                    <a:pt x="1148" y="95"/>
                  </a:lnTo>
                  <a:lnTo>
                    <a:pt x="1147" y="97"/>
                  </a:lnTo>
                  <a:lnTo>
                    <a:pt x="1146" y="97"/>
                  </a:lnTo>
                  <a:lnTo>
                    <a:pt x="1143" y="97"/>
                  </a:lnTo>
                  <a:lnTo>
                    <a:pt x="1143" y="98"/>
                  </a:lnTo>
                  <a:lnTo>
                    <a:pt x="1142" y="98"/>
                  </a:lnTo>
                  <a:lnTo>
                    <a:pt x="1142" y="99"/>
                  </a:lnTo>
                  <a:lnTo>
                    <a:pt x="1141" y="99"/>
                  </a:lnTo>
                  <a:lnTo>
                    <a:pt x="1141" y="100"/>
                  </a:lnTo>
                  <a:lnTo>
                    <a:pt x="1140" y="100"/>
                  </a:lnTo>
                  <a:lnTo>
                    <a:pt x="1138" y="101"/>
                  </a:lnTo>
                  <a:lnTo>
                    <a:pt x="1138" y="103"/>
                  </a:lnTo>
                  <a:lnTo>
                    <a:pt x="1137" y="106"/>
                  </a:lnTo>
                  <a:lnTo>
                    <a:pt x="1140" y="115"/>
                  </a:lnTo>
                  <a:lnTo>
                    <a:pt x="1142" y="124"/>
                  </a:lnTo>
                  <a:lnTo>
                    <a:pt x="1141" y="127"/>
                  </a:lnTo>
                  <a:lnTo>
                    <a:pt x="1138" y="131"/>
                  </a:lnTo>
                  <a:lnTo>
                    <a:pt x="1136" y="132"/>
                  </a:lnTo>
                  <a:lnTo>
                    <a:pt x="1131" y="132"/>
                  </a:lnTo>
                  <a:lnTo>
                    <a:pt x="1124" y="132"/>
                  </a:lnTo>
                  <a:lnTo>
                    <a:pt x="1118" y="130"/>
                  </a:lnTo>
                  <a:lnTo>
                    <a:pt x="1113" y="127"/>
                  </a:lnTo>
                  <a:lnTo>
                    <a:pt x="1107" y="126"/>
                  </a:lnTo>
                  <a:lnTo>
                    <a:pt x="1105" y="130"/>
                  </a:lnTo>
                  <a:lnTo>
                    <a:pt x="1104" y="135"/>
                  </a:lnTo>
                  <a:lnTo>
                    <a:pt x="1104" y="138"/>
                  </a:lnTo>
                  <a:lnTo>
                    <a:pt x="1104" y="142"/>
                  </a:lnTo>
                  <a:lnTo>
                    <a:pt x="1110" y="149"/>
                  </a:lnTo>
                  <a:lnTo>
                    <a:pt x="1115" y="155"/>
                  </a:lnTo>
                  <a:lnTo>
                    <a:pt x="1119" y="159"/>
                  </a:lnTo>
                  <a:lnTo>
                    <a:pt x="1122" y="164"/>
                  </a:lnTo>
                  <a:lnTo>
                    <a:pt x="1122" y="166"/>
                  </a:lnTo>
                  <a:lnTo>
                    <a:pt x="1122" y="169"/>
                  </a:lnTo>
                  <a:lnTo>
                    <a:pt x="1122" y="174"/>
                  </a:lnTo>
                  <a:lnTo>
                    <a:pt x="1122" y="179"/>
                  </a:lnTo>
                  <a:lnTo>
                    <a:pt x="1115" y="183"/>
                  </a:lnTo>
                  <a:lnTo>
                    <a:pt x="1108" y="187"/>
                  </a:lnTo>
                  <a:lnTo>
                    <a:pt x="1102" y="187"/>
                  </a:lnTo>
                  <a:lnTo>
                    <a:pt x="1095" y="188"/>
                  </a:lnTo>
                  <a:lnTo>
                    <a:pt x="1093" y="188"/>
                  </a:lnTo>
                  <a:lnTo>
                    <a:pt x="1092" y="188"/>
                  </a:lnTo>
                  <a:lnTo>
                    <a:pt x="1092" y="190"/>
                  </a:lnTo>
                  <a:lnTo>
                    <a:pt x="1091" y="192"/>
                  </a:lnTo>
                  <a:lnTo>
                    <a:pt x="1091" y="193"/>
                  </a:lnTo>
                  <a:lnTo>
                    <a:pt x="1089" y="196"/>
                  </a:lnTo>
                  <a:lnTo>
                    <a:pt x="1087" y="197"/>
                  </a:lnTo>
                  <a:lnTo>
                    <a:pt x="1086" y="197"/>
                  </a:lnTo>
                  <a:lnTo>
                    <a:pt x="1076" y="195"/>
                  </a:lnTo>
                  <a:lnTo>
                    <a:pt x="1067" y="192"/>
                  </a:lnTo>
                  <a:lnTo>
                    <a:pt x="1064" y="195"/>
                  </a:lnTo>
                  <a:lnTo>
                    <a:pt x="1060" y="197"/>
                  </a:lnTo>
                  <a:lnTo>
                    <a:pt x="1055" y="199"/>
                  </a:lnTo>
                  <a:lnTo>
                    <a:pt x="1049" y="202"/>
                  </a:lnTo>
                  <a:lnTo>
                    <a:pt x="1040" y="206"/>
                  </a:lnTo>
                  <a:lnTo>
                    <a:pt x="1031" y="209"/>
                  </a:lnTo>
                  <a:lnTo>
                    <a:pt x="1027" y="213"/>
                  </a:lnTo>
                  <a:lnTo>
                    <a:pt x="1023" y="218"/>
                  </a:lnTo>
                  <a:lnTo>
                    <a:pt x="1020" y="220"/>
                  </a:lnTo>
                  <a:lnTo>
                    <a:pt x="1016" y="224"/>
                  </a:lnTo>
                  <a:lnTo>
                    <a:pt x="1011" y="228"/>
                  </a:lnTo>
                  <a:lnTo>
                    <a:pt x="1004" y="230"/>
                  </a:lnTo>
                  <a:lnTo>
                    <a:pt x="996" y="231"/>
                  </a:lnTo>
                  <a:lnTo>
                    <a:pt x="989" y="234"/>
                  </a:lnTo>
                  <a:lnTo>
                    <a:pt x="980" y="235"/>
                  </a:lnTo>
                  <a:lnTo>
                    <a:pt x="972" y="237"/>
                  </a:lnTo>
                  <a:lnTo>
                    <a:pt x="963" y="237"/>
                  </a:lnTo>
                  <a:lnTo>
                    <a:pt x="954" y="239"/>
                  </a:lnTo>
                  <a:lnTo>
                    <a:pt x="935" y="237"/>
                  </a:lnTo>
                  <a:lnTo>
                    <a:pt x="917" y="237"/>
                  </a:lnTo>
                  <a:lnTo>
                    <a:pt x="906" y="237"/>
                  </a:lnTo>
                  <a:lnTo>
                    <a:pt x="897" y="237"/>
                  </a:lnTo>
                  <a:lnTo>
                    <a:pt x="895" y="237"/>
                  </a:lnTo>
                  <a:lnTo>
                    <a:pt x="892" y="237"/>
                  </a:lnTo>
                  <a:lnTo>
                    <a:pt x="889" y="236"/>
                  </a:lnTo>
                  <a:lnTo>
                    <a:pt x="885" y="234"/>
                  </a:lnTo>
                  <a:lnTo>
                    <a:pt x="881" y="234"/>
                  </a:lnTo>
                  <a:lnTo>
                    <a:pt x="875" y="234"/>
                  </a:lnTo>
                  <a:lnTo>
                    <a:pt x="872" y="235"/>
                  </a:lnTo>
                  <a:lnTo>
                    <a:pt x="869" y="236"/>
                  </a:lnTo>
                  <a:lnTo>
                    <a:pt x="863" y="239"/>
                  </a:lnTo>
                  <a:lnTo>
                    <a:pt x="853" y="243"/>
                  </a:lnTo>
                  <a:lnTo>
                    <a:pt x="845" y="248"/>
                  </a:lnTo>
                  <a:lnTo>
                    <a:pt x="841" y="251"/>
                  </a:lnTo>
                  <a:lnTo>
                    <a:pt x="827" y="261"/>
                  </a:lnTo>
                  <a:lnTo>
                    <a:pt x="813" y="268"/>
                  </a:lnTo>
                  <a:lnTo>
                    <a:pt x="802" y="269"/>
                  </a:lnTo>
                  <a:lnTo>
                    <a:pt x="790" y="267"/>
                  </a:lnTo>
                  <a:lnTo>
                    <a:pt x="783" y="272"/>
                  </a:lnTo>
                  <a:lnTo>
                    <a:pt x="777" y="277"/>
                  </a:lnTo>
                  <a:lnTo>
                    <a:pt x="769" y="280"/>
                  </a:lnTo>
                  <a:lnTo>
                    <a:pt x="761" y="286"/>
                  </a:lnTo>
                  <a:lnTo>
                    <a:pt x="758" y="289"/>
                  </a:lnTo>
                  <a:lnTo>
                    <a:pt x="753" y="289"/>
                  </a:lnTo>
                  <a:lnTo>
                    <a:pt x="748" y="288"/>
                  </a:lnTo>
                  <a:lnTo>
                    <a:pt x="743" y="285"/>
                  </a:lnTo>
                  <a:lnTo>
                    <a:pt x="732" y="279"/>
                  </a:lnTo>
                  <a:lnTo>
                    <a:pt x="726" y="275"/>
                  </a:lnTo>
                  <a:lnTo>
                    <a:pt x="714" y="273"/>
                  </a:lnTo>
                  <a:lnTo>
                    <a:pt x="703" y="268"/>
                  </a:lnTo>
                  <a:lnTo>
                    <a:pt x="699" y="265"/>
                  </a:lnTo>
                  <a:lnTo>
                    <a:pt x="697" y="264"/>
                  </a:lnTo>
                  <a:lnTo>
                    <a:pt x="693" y="263"/>
                  </a:lnTo>
                  <a:lnTo>
                    <a:pt x="688" y="263"/>
                  </a:lnTo>
                  <a:lnTo>
                    <a:pt x="677" y="263"/>
                  </a:lnTo>
                  <a:lnTo>
                    <a:pt x="666" y="264"/>
                  </a:lnTo>
                  <a:lnTo>
                    <a:pt x="654" y="264"/>
                  </a:lnTo>
                  <a:lnTo>
                    <a:pt x="643" y="263"/>
                  </a:lnTo>
                  <a:lnTo>
                    <a:pt x="635" y="262"/>
                  </a:lnTo>
                  <a:lnTo>
                    <a:pt x="628" y="261"/>
                  </a:lnTo>
                  <a:lnTo>
                    <a:pt x="621" y="261"/>
                  </a:lnTo>
                  <a:lnTo>
                    <a:pt x="612" y="264"/>
                  </a:lnTo>
                  <a:lnTo>
                    <a:pt x="611" y="274"/>
                  </a:lnTo>
                  <a:lnTo>
                    <a:pt x="611" y="284"/>
                  </a:lnTo>
                  <a:lnTo>
                    <a:pt x="610" y="286"/>
                  </a:lnTo>
                  <a:lnTo>
                    <a:pt x="608" y="289"/>
                  </a:lnTo>
                  <a:lnTo>
                    <a:pt x="606" y="294"/>
                  </a:lnTo>
                  <a:lnTo>
                    <a:pt x="602" y="297"/>
                  </a:lnTo>
                  <a:lnTo>
                    <a:pt x="597" y="301"/>
                  </a:lnTo>
                  <a:lnTo>
                    <a:pt x="591" y="302"/>
                  </a:lnTo>
                  <a:lnTo>
                    <a:pt x="588" y="302"/>
                  </a:lnTo>
                  <a:lnTo>
                    <a:pt x="583" y="302"/>
                  </a:lnTo>
                  <a:lnTo>
                    <a:pt x="580" y="302"/>
                  </a:lnTo>
                  <a:lnTo>
                    <a:pt x="578" y="302"/>
                  </a:lnTo>
                  <a:lnTo>
                    <a:pt x="575" y="301"/>
                  </a:lnTo>
                  <a:lnTo>
                    <a:pt x="573" y="299"/>
                  </a:lnTo>
                  <a:lnTo>
                    <a:pt x="572" y="299"/>
                  </a:lnTo>
                  <a:lnTo>
                    <a:pt x="572" y="297"/>
                  </a:lnTo>
                  <a:lnTo>
                    <a:pt x="570" y="297"/>
                  </a:lnTo>
                  <a:lnTo>
                    <a:pt x="569" y="297"/>
                  </a:lnTo>
                  <a:lnTo>
                    <a:pt x="569" y="296"/>
                  </a:lnTo>
                  <a:lnTo>
                    <a:pt x="568" y="296"/>
                  </a:lnTo>
                  <a:lnTo>
                    <a:pt x="567" y="296"/>
                  </a:lnTo>
                  <a:lnTo>
                    <a:pt x="566" y="296"/>
                  </a:lnTo>
                  <a:lnTo>
                    <a:pt x="564" y="296"/>
                  </a:lnTo>
                  <a:lnTo>
                    <a:pt x="563" y="296"/>
                  </a:lnTo>
                  <a:lnTo>
                    <a:pt x="562" y="296"/>
                  </a:lnTo>
                  <a:lnTo>
                    <a:pt x="559" y="296"/>
                  </a:lnTo>
                  <a:lnTo>
                    <a:pt x="557" y="296"/>
                  </a:lnTo>
                  <a:lnTo>
                    <a:pt x="557" y="295"/>
                  </a:lnTo>
                  <a:lnTo>
                    <a:pt x="555" y="295"/>
                  </a:lnTo>
                  <a:lnTo>
                    <a:pt x="552" y="295"/>
                  </a:lnTo>
                  <a:lnTo>
                    <a:pt x="551" y="294"/>
                  </a:lnTo>
                  <a:lnTo>
                    <a:pt x="550" y="294"/>
                  </a:lnTo>
                  <a:lnTo>
                    <a:pt x="548" y="294"/>
                  </a:lnTo>
                  <a:lnTo>
                    <a:pt x="547" y="294"/>
                  </a:lnTo>
                  <a:lnTo>
                    <a:pt x="546" y="292"/>
                  </a:lnTo>
                  <a:lnTo>
                    <a:pt x="544" y="292"/>
                  </a:lnTo>
                  <a:lnTo>
                    <a:pt x="541" y="292"/>
                  </a:lnTo>
                  <a:lnTo>
                    <a:pt x="539" y="294"/>
                  </a:lnTo>
                  <a:lnTo>
                    <a:pt x="529" y="297"/>
                  </a:lnTo>
                  <a:lnTo>
                    <a:pt x="518" y="299"/>
                  </a:lnTo>
                  <a:lnTo>
                    <a:pt x="512" y="302"/>
                  </a:lnTo>
                  <a:lnTo>
                    <a:pt x="506" y="306"/>
                  </a:lnTo>
                  <a:lnTo>
                    <a:pt x="499" y="310"/>
                  </a:lnTo>
                  <a:lnTo>
                    <a:pt x="493" y="313"/>
                  </a:lnTo>
                  <a:lnTo>
                    <a:pt x="491" y="316"/>
                  </a:lnTo>
                  <a:lnTo>
                    <a:pt x="487" y="316"/>
                  </a:lnTo>
                  <a:lnTo>
                    <a:pt x="484" y="316"/>
                  </a:lnTo>
                  <a:lnTo>
                    <a:pt x="480" y="314"/>
                  </a:lnTo>
                  <a:lnTo>
                    <a:pt x="475" y="312"/>
                  </a:lnTo>
                  <a:lnTo>
                    <a:pt x="473" y="310"/>
                  </a:lnTo>
                  <a:lnTo>
                    <a:pt x="469" y="308"/>
                  </a:lnTo>
                  <a:lnTo>
                    <a:pt x="462" y="307"/>
                  </a:lnTo>
                  <a:lnTo>
                    <a:pt x="455" y="303"/>
                  </a:lnTo>
                  <a:lnTo>
                    <a:pt x="448" y="299"/>
                  </a:lnTo>
                  <a:lnTo>
                    <a:pt x="443" y="296"/>
                  </a:lnTo>
                  <a:lnTo>
                    <a:pt x="440" y="294"/>
                  </a:lnTo>
                  <a:lnTo>
                    <a:pt x="436" y="281"/>
                  </a:lnTo>
                  <a:lnTo>
                    <a:pt x="435" y="269"/>
                  </a:lnTo>
                  <a:lnTo>
                    <a:pt x="432" y="268"/>
                  </a:lnTo>
                  <a:lnTo>
                    <a:pt x="430" y="267"/>
                  </a:lnTo>
                  <a:lnTo>
                    <a:pt x="427" y="265"/>
                  </a:lnTo>
                  <a:lnTo>
                    <a:pt x="425" y="265"/>
                  </a:lnTo>
                  <a:lnTo>
                    <a:pt x="421" y="267"/>
                  </a:lnTo>
                  <a:lnTo>
                    <a:pt x="416" y="268"/>
                  </a:lnTo>
                  <a:lnTo>
                    <a:pt x="410" y="268"/>
                  </a:lnTo>
                  <a:lnTo>
                    <a:pt x="405" y="269"/>
                  </a:lnTo>
                  <a:lnTo>
                    <a:pt x="404" y="272"/>
                  </a:lnTo>
                  <a:lnTo>
                    <a:pt x="404" y="277"/>
                  </a:lnTo>
                  <a:lnTo>
                    <a:pt x="404" y="279"/>
                  </a:lnTo>
                  <a:lnTo>
                    <a:pt x="404" y="281"/>
                  </a:lnTo>
                  <a:lnTo>
                    <a:pt x="403" y="283"/>
                  </a:lnTo>
                  <a:lnTo>
                    <a:pt x="400" y="283"/>
                  </a:lnTo>
                  <a:lnTo>
                    <a:pt x="393" y="283"/>
                  </a:lnTo>
                  <a:lnTo>
                    <a:pt x="383" y="281"/>
                  </a:lnTo>
                  <a:lnTo>
                    <a:pt x="375" y="279"/>
                  </a:lnTo>
                  <a:lnTo>
                    <a:pt x="369" y="277"/>
                  </a:lnTo>
                  <a:lnTo>
                    <a:pt x="361" y="273"/>
                  </a:lnTo>
                  <a:lnTo>
                    <a:pt x="353" y="270"/>
                  </a:lnTo>
                  <a:lnTo>
                    <a:pt x="348" y="269"/>
                  </a:lnTo>
                  <a:lnTo>
                    <a:pt x="345" y="267"/>
                  </a:lnTo>
                  <a:lnTo>
                    <a:pt x="342" y="263"/>
                  </a:lnTo>
                  <a:lnTo>
                    <a:pt x="340" y="259"/>
                  </a:lnTo>
                  <a:lnTo>
                    <a:pt x="322" y="259"/>
                  </a:lnTo>
                  <a:lnTo>
                    <a:pt x="305" y="259"/>
                  </a:lnTo>
                  <a:lnTo>
                    <a:pt x="294" y="258"/>
                  </a:lnTo>
                  <a:lnTo>
                    <a:pt x="284" y="256"/>
                  </a:lnTo>
                  <a:lnTo>
                    <a:pt x="279" y="254"/>
                  </a:lnTo>
                  <a:lnTo>
                    <a:pt x="274" y="256"/>
                  </a:lnTo>
                  <a:lnTo>
                    <a:pt x="269" y="257"/>
                  </a:lnTo>
                  <a:lnTo>
                    <a:pt x="266" y="259"/>
                  </a:lnTo>
                  <a:lnTo>
                    <a:pt x="261" y="263"/>
                  </a:lnTo>
                  <a:lnTo>
                    <a:pt x="255" y="268"/>
                  </a:lnTo>
                  <a:lnTo>
                    <a:pt x="249" y="272"/>
                  </a:lnTo>
                  <a:lnTo>
                    <a:pt x="242" y="273"/>
                  </a:lnTo>
                  <a:lnTo>
                    <a:pt x="225" y="270"/>
                  </a:lnTo>
                  <a:lnTo>
                    <a:pt x="211" y="267"/>
                  </a:lnTo>
                  <a:lnTo>
                    <a:pt x="203" y="257"/>
                  </a:lnTo>
                  <a:lnTo>
                    <a:pt x="197" y="248"/>
                  </a:lnTo>
                  <a:lnTo>
                    <a:pt x="192" y="248"/>
                  </a:lnTo>
                  <a:lnTo>
                    <a:pt x="187" y="248"/>
                  </a:lnTo>
                  <a:lnTo>
                    <a:pt x="183" y="251"/>
                  </a:lnTo>
                  <a:lnTo>
                    <a:pt x="176" y="253"/>
                  </a:lnTo>
                  <a:lnTo>
                    <a:pt x="167" y="259"/>
                  </a:lnTo>
                  <a:lnTo>
                    <a:pt x="159" y="263"/>
                  </a:lnTo>
                  <a:lnTo>
                    <a:pt x="149" y="264"/>
                  </a:lnTo>
                  <a:lnTo>
                    <a:pt x="141" y="263"/>
                  </a:lnTo>
                  <a:lnTo>
                    <a:pt x="132" y="262"/>
                  </a:lnTo>
                  <a:lnTo>
                    <a:pt x="124" y="262"/>
                  </a:lnTo>
                  <a:lnTo>
                    <a:pt x="120" y="262"/>
                  </a:lnTo>
                  <a:lnTo>
                    <a:pt x="116" y="262"/>
                  </a:lnTo>
                  <a:lnTo>
                    <a:pt x="115" y="263"/>
                  </a:lnTo>
                  <a:lnTo>
                    <a:pt x="114" y="263"/>
                  </a:lnTo>
                  <a:lnTo>
                    <a:pt x="114" y="264"/>
                  </a:lnTo>
                  <a:lnTo>
                    <a:pt x="113" y="264"/>
                  </a:lnTo>
                  <a:lnTo>
                    <a:pt x="113" y="265"/>
                  </a:lnTo>
                  <a:lnTo>
                    <a:pt x="112" y="267"/>
                  </a:lnTo>
                  <a:lnTo>
                    <a:pt x="112" y="269"/>
                  </a:lnTo>
                  <a:lnTo>
                    <a:pt x="112" y="270"/>
                  </a:lnTo>
                  <a:lnTo>
                    <a:pt x="112" y="273"/>
                  </a:lnTo>
                  <a:lnTo>
                    <a:pt x="110" y="274"/>
                  </a:lnTo>
                  <a:lnTo>
                    <a:pt x="110" y="275"/>
                  </a:lnTo>
                  <a:lnTo>
                    <a:pt x="110" y="277"/>
                  </a:lnTo>
                  <a:lnTo>
                    <a:pt x="110" y="278"/>
                  </a:lnTo>
                  <a:lnTo>
                    <a:pt x="110" y="279"/>
                  </a:lnTo>
                  <a:lnTo>
                    <a:pt x="112" y="280"/>
                  </a:lnTo>
                  <a:lnTo>
                    <a:pt x="112" y="283"/>
                  </a:lnTo>
                  <a:lnTo>
                    <a:pt x="110" y="283"/>
                  </a:lnTo>
                  <a:lnTo>
                    <a:pt x="109" y="283"/>
                  </a:lnTo>
                  <a:lnTo>
                    <a:pt x="108" y="281"/>
                  </a:lnTo>
                  <a:lnTo>
                    <a:pt x="107" y="281"/>
                  </a:lnTo>
                  <a:lnTo>
                    <a:pt x="105" y="281"/>
                  </a:lnTo>
                  <a:lnTo>
                    <a:pt x="104" y="281"/>
                  </a:lnTo>
                  <a:lnTo>
                    <a:pt x="103" y="280"/>
                  </a:lnTo>
                  <a:lnTo>
                    <a:pt x="102" y="279"/>
                  </a:lnTo>
                  <a:lnTo>
                    <a:pt x="102" y="278"/>
                  </a:lnTo>
                  <a:lnTo>
                    <a:pt x="101" y="277"/>
                  </a:lnTo>
                  <a:lnTo>
                    <a:pt x="99" y="275"/>
                  </a:lnTo>
                  <a:lnTo>
                    <a:pt x="98" y="275"/>
                  </a:lnTo>
                  <a:lnTo>
                    <a:pt x="98" y="274"/>
                  </a:lnTo>
                  <a:lnTo>
                    <a:pt x="98" y="273"/>
                  </a:lnTo>
                  <a:lnTo>
                    <a:pt x="98" y="270"/>
                  </a:lnTo>
                  <a:lnTo>
                    <a:pt x="98" y="269"/>
                  </a:lnTo>
                  <a:lnTo>
                    <a:pt x="98" y="268"/>
                  </a:lnTo>
                  <a:lnTo>
                    <a:pt x="98" y="267"/>
                  </a:lnTo>
                  <a:lnTo>
                    <a:pt x="98" y="264"/>
                  </a:lnTo>
                  <a:lnTo>
                    <a:pt x="98" y="262"/>
                  </a:lnTo>
                  <a:lnTo>
                    <a:pt x="92" y="259"/>
                  </a:lnTo>
                  <a:lnTo>
                    <a:pt x="86" y="257"/>
                  </a:lnTo>
                  <a:lnTo>
                    <a:pt x="81" y="253"/>
                  </a:lnTo>
                  <a:lnTo>
                    <a:pt x="76" y="251"/>
                  </a:lnTo>
                  <a:lnTo>
                    <a:pt x="74" y="248"/>
                  </a:lnTo>
                  <a:lnTo>
                    <a:pt x="70" y="247"/>
                  </a:lnTo>
                  <a:lnTo>
                    <a:pt x="69" y="246"/>
                  </a:lnTo>
                  <a:lnTo>
                    <a:pt x="67" y="243"/>
                  </a:lnTo>
                  <a:lnTo>
                    <a:pt x="67" y="242"/>
                  </a:lnTo>
                  <a:lnTo>
                    <a:pt x="65" y="241"/>
                  </a:lnTo>
                  <a:lnTo>
                    <a:pt x="64" y="235"/>
                  </a:lnTo>
                  <a:lnTo>
                    <a:pt x="64" y="228"/>
                  </a:lnTo>
                  <a:lnTo>
                    <a:pt x="65" y="218"/>
                  </a:lnTo>
                  <a:lnTo>
                    <a:pt x="65" y="208"/>
                  </a:lnTo>
                  <a:lnTo>
                    <a:pt x="61" y="208"/>
                  </a:lnTo>
                  <a:lnTo>
                    <a:pt x="58" y="207"/>
                  </a:lnTo>
                  <a:lnTo>
                    <a:pt x="55" y="210"/>
                  </a:lnTo>
                  <a:lnTo>
                    <a:pt x="52" y="212"/>
                  </a:lnTo>
                  <a:lnTo>
                    <a:pt x="49" y="212"/>
                  </a:lnTo>
                  <a:lnTo>
                    <a:pt x="45" y="212"/>
                  </a:lnTo>
                  <a:lnTo>
                    <a:pt x="43" y="214"/>
                  </a:lnTo>
                  <a:lnTo>
                    <a:pt x="41" y="217"/>
                  </a:lnTo>
                  <a:lnTo>
                    <a:pt x="37" y="217"/>
                  </a:lnTo>
                  <a:lnTo>
                    <a:pt x="33" y="218"/>
                  </a:lnTo>
                  <a:lnTo>
                    <a:pt x="30" y="220"/>
                  </a:lnTo>
                  <a:lnTo>
                    <a:pt x="28" y="223"/>
                  </a:lnTo>
                  <a:lnTo>
                    <a:pt x="28" y="225"/>
                  </a:lnTo>
                  <a:lnTo>
                    <a:pt x="28" y="228"/>
                  </a:lnTo>
                  <a:lnTo>
                    <a:pt x="30" y="229"/>
                  </a:lnTo>
                  <a:lnTo>
                    <a:pt x="32" y="230"/>
                  </a:lnTo>
                  <a:lnTo>
                    <a:pt x="34" y="232"/>
                  </a:lnTo>
                  <a:lnTo>
                    <a:pt x="38" y="235"/>
                  </a:lnTo>
                  <a:lnTo>
                    <a:pt x="41" y="239"/>
                  </a:lnTo>
                  <a:lnTo>
                    <a:pt x="41" y="241"/>
                  </a:lnTo>
                  <a:lnTo>
                    <a:pt x="39" y="242"/>
                  </a:lnTo>
                  <a:lnTo>
                    <a:pt x="38" y="243"/>
                  </a:lnTo>
                  <a:lnTo>
                    <a:pt x="38" y="247"/>
                  </a:lnTo>
                  <a:lnTo>
                    <a:pt x="37" y="250"/>
                  </a:lnTo>
                  <a:lnTo>
                    <a:pt x="36" y="252"/>
                  </a:lnTo>
                  <a:lnTo>
                    <a:pt x="33" y="254"/>
                  </a:lnTo>
                  <a:lnTo>
                    <a:pt x="31" y="257"/>
                  </a:lnTo>
                  <a:lnTo>
                    <a:pt x="25" y="257"/>
                  </a:lnTo>
                  <a:lnTo>
                    <a:pt x="17" y="256"/>
                  </a:lnTo>
                  <a:lnTo>
                    <a:pt x="12" y="254"/>
                  </a:lnTo>
                  <a:lnTo>
                    <a:pt x="12" y="251"/>
                  </a:lnTo>
                  <a:lnTo>
                    <a:pt x="14" y="248"/>
                  </a:lnTo>
                  <a:lnTo>
                    <a:pt x="9" y="248"/>
                  </a:lnTo>
                  <a:lnTo>
                    <a:pt x="4" y="245"/>
                  </a:lnTo>
                  <a:lnTo>
                    <a:pt x="1" y="243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6"/>
                  </a:lnTo>
                  <a:lnTo>
                    <a:pt x="5" y="226"/>
                  </a:lnTo>
                  <a:lnTo>
                    <a:pt x="10" y="219"/>
                  </a:lnTo>
                  <a:lnTo>
                    <a:pt x="17" y="218"/>
                  </a:lnTo>
                  <a:lnTo>
                    <a:pt x="23" y="217"/>
                  </a:lnTo>
                  <a:lnTo>
                    <a:pt x="28" y="213"/>
                  </a:lnTo>
                  <a:lnTo>
                    <a:pt x="33" y="210"/>
                  </a:lnTo>
                  <a:lnTo>
                    <a:pt x="36" y="206"/>
                  </a:lnTo>
                  <a:lnTo>
                    <a:pt x="37" y="199"/>
                  </a:lnTo>
                  <a:lnTo>
                    <a:pt x="38" y="197"/>
                  </a:lnTo>
                  <a:lnTo>
                    <a:pt x="41" y="196"/>
                  </a:lnTo>
                  <a:lnTo>
                    <a:pt x="44" y="193"/>
                  </a:lnTo>
                  <a:lnTo>
                    <a:pt x="49" y="192"/>
                  </a:lnTo>
                  <a:lnTo>
                    <a:pt x="59" y="191"/>
                  </a:lnTo>
                  <a:lnTo>
                    <a:pt x="66" y="191"/>
                  </a:lnTo>
                  <a:lnTo>
                    <a:pt x="65" y="183"/>
                  </a:lnTo>
                  <a:lnTo>
                    <a:pt x="65" y="176"/>
                  </a:lnTo>
                  <a:lnTo>
                    <a:pt x="67" y="172"/>
                  </a:lnTo>
                  <a:lnTo>
                    <a:pt x="70" y="170"/>
                  </a:lnTo>
                  <a:lnTo>
                    <a:pt x="70" y="169"/>
                  </a:lnTo>
                  <a:lnTo>
                    <a:pt x="70" y="168"/>
                  </a:lnTo>
                  <a:lnTo>
                    <a:pt x="74" y="168"/>
                  </a:lnTo>
                  <a:lnTo>
                    <a:pt x="77" y="168"/>
                  </a:lnTo>
                  <a:lnTo>
                    <a:pt x="81" y="168"/>
                  </a:lnTo>
                  <a:lnTo>
                    <a:pt x="86" y="165"/>
                  </a:lnTo>
                  <a:lnTo>
                    <a:pt x="87" y="161"/>
                  </a:lnTo>
                  <a:lnTo>
                    <a:pt x="88" y="158"/>
                  </a:lnTo>
                  <a:lnTo>
                    <a:pt x="91" y="153"/>
                  </a:lnTo>
                  <a:lnTo>
                    <a:pt x="92" y="147"/>
                  </a:lnTo>
                  <a:lnTo>
                    <a:pt x="92" y="142"/>
                  </a:lnTo>
                  <a:lnTo>
                    <a:pt x="89" y="137"/>
                  </a:lnTo>
                  <a:lnTo>
                    <a:pt x="87" y="133"/>
                  </a:lnTo>
                  <a:lnTo>
                    <a:pt x="86" y="128"/>
                  </a:lnTo>
                  <a:lnTo>
                    <a:pt x="87" y="125"/>
                  </a:lnTo>
                  <a:lnTo>
                    <a:pt x="88" y="121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3" y="125"/>
                  </a:lnTo>
                  <a:lnTo>
                    <a:pt x="93" y="131"/>
                  </a:lnTo>
                  <a:lnTo>
                    <a:pt x="96" y="133"/>
                  </a:lnTo>
                  <a:lnTo>
                    <a:pt x="99" y="135"/>
                  </a:lnTo>
                  <a:lnTo>
                    <a:pt x="103" y="136"/>
                  </a:lnTo>
                  <a:lnTo>
                    <a:pt x="104" y="136"/>
                  </a:lnTo>
                  <a:lnTo>
                    <a:pt x="105" y="136"/>
                  </a:lnTo>
                  <a:lnTo>
                    <a:pt x="107" y="136"/>
                  </a:lnTo>
                  <a:lnTo>
                    <a:pt x="108" y="136"/>
                  </a:lnTo>
                  <a:lnTo>
                    <a:pt x="109" y="136"/>
                  </a:lnTo>
                  <a:lnTo>
                    <a:pt x="110" y="136"/>
                  </a:lnTo>
                  <a:lnTo>
                    <a:pt x="112" y="136"/>
                  </a:lnTo>
                  <a:lnTo>
                    <a:pt x="112" y="135"/>
                  </a:lnTo>
                  <a:lnTo>
                    <a:pt x="114" y="135"/>
                  </a:lnTo>
                  <a:lnTo>
                    <a:pt x="116" y="133"/>
                  </a:lnTo>
                  <a:lnTo>
                    <a:pt x="116" y="132"/>
                  </a:lnTo>
                  <a:lnTo>
                    <a:pt x="119" y="131"/>
                  </a:lnTo>
                  <a:lnTo>
                    <a:pt x="120" y="130"/>
                  </a:lnTo>
                  <a:lnTo>
                    <a:pt x="121" y="128"/>
                  </a:lnTo>
                  <a:lnTo>
                    <a:pt x="124" y="128"/>
                  </a:lnTo>
                  <a:lnTo>
                    <a:pt x="125" y="127"/>
                  </a:lnTo>
                  <a:lnTo>
                    <a:pt x="125" y="126"/>
                  </a:lnTo>
                  <a:lnTo>
                    <a:pt x="125" y="125"/>
                  </a:lnTo>
                  <a:lnTo>
                    <a:pt x="126" y="124"/>
                  </a:lnTo>
                  <a:lnTo>
                    <a:pt x="126" y="122"/>
                  </a:lnTo>
                  <a:lnTo>
                    <a:pt x="129" y="122"/>
                  </a:lnTo>
                  <a:lnTo>
                    <a:pt x="130" y="124"/>
                  </a:lnTo>
                  <a:lnTo>
                    <a:pt x="130" y="127"/>
                  </a:lnTo>
                  <a:lnTo>
                    <a:pt x="131" y="131"/>
                  </a:lnTo>
                  <a:lnTo>
                    <a:pt x="132" y="132"/>
                  </a:lnTo>
                  <a:lnTo>
                    <a:pt x="134" y="132"/>
                  </a:lnTo>
                  <a:lnTo>
                    <a:pt x="135" y="132"/>
                  </a:lnTo>
                  <a:lnTo>
                    <a:pt x="136" y="131"/>
                  </a:lnTo>
                  <a:lnTo>
                    <a:pt x="137" y="131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7"/>
                  </a:lnTo>
                  <a:lnTo>
                    <a:pt x="137" y="126"/>
                  </a:lnTo>
                  <a:lnTo>
                    <a:pt x="138" y="126"/>
                  </a:lnTo>
                  <a:lnTo>
                    <a:pt x="138" y="125"/>
                  </a:lnTo>
                  <a:lnTo>
                    <a:pt x="138" y="124"/>
                  </a:lnTo>
                  <a:lnTo>
                    <a:pt x="137" y="124"/>
                  </a:lnTo>
                  <a:lnTo>
                    <a:pt x="137" y="122"/>
                  </a:lnTo>
                  <a:lnTo>
                    <a:pt x="137" y="121"/>
                  </a:lnTo>
                  <a:lnTo>
                    <a:pt x="138" y="120"/>
                  </a:lnTo>
                  <a:lnTo>
                    <a:pt x="138" y="117"/>
                  </a:lnTo>
                  <a:lnTo>
                    <a:pt x="140" y="116"/>
                  </a:lnTo>
                  <a:lnTo>
                    <a:pt x="142" y="114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7" y="109"/>
                  </a:lnTo>
                  <a:lnTo>
                    <a:pt x="148" y="108"/>
                  </a:lnTo>
                  <a:lnTo>
                    <a:pt x="149" y="108"/>
                  </a:lnTo>
                  <a:lnTo>
                    <a:pt x="151" y="108"/>
                  </a:lnTo>
                  <a:lnTo>
                    <a:pt x="152" y="106"/>
                  </a:lnTo>
                  <a:lnTo>
                    <a:pt x="153" y="105"/>
                  </a:lnTo>
                  <a:lnTo>
                    <a:pt x="157" y="106"/>
                  </a:lnTo>
                  <a:lnTo>
                    <a:pt x="158" y="108"/>
                  </a:lnTo>
                  <a:lnTo>
                    <a:pt x="159" y="108"/>
                  </a:lnTo>
                  <a:lnTo>
                    <a:pt x="160" y="108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0"/>
                  </a:lnTo>
                  <a:lnTo>
                    <a:pt x="163" y="111"/>
                  </a:lnTo>
                  <a:lnTo>
                    <a:pt x="164" y="111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7" y="115"/>
                  </a:lnTo>
                  <a:lnTo>
                    <a:pt x="167" y="116"/>
                  </a:lnTo>
                  <a:lnTo>
                    <a:pt x="167" y="117"/>
                  </a:lnTo>
                  <a:lnTo>
                    <a:pt x="168" y="119"/>
                  </a:lnTo>
                  <a:lnTo>
                    <a:pt x="168" y="121"/>
                  </a:lnTo>
                  <a:lnTo>
                    <a:pt x="168" y="122"/>
                  </a:lnTo>
                  <a:lnTo>
                    <a:pt x="169" y="122"/>
                  </a:lnTo>
                  <a:lnTo>
                    <a:pt x="169" y="124"/>
                  </a:lnTo>
                  <a:lnTo>
                    <a:pt x="170" y="125"/>
                  </a:lnTo>
                  <a:lnTo>
                    <a:pt x="171" y="126"/>
                  </a:lnTo>
                  <a:lnTo>
                    <a:pt x="174" y="127"/>
                  </a:lnTo>
                  <a:lnTo>
                    <a:pt x="176" y="127"/>
                  </a:lnTo>
                  <a:lnTo>
                    <a:pt x="176" y="126"/>
                  </a:lnTo>
                  <a:lnTo>
                    <a:pt x="178" y="125"/>
                  </a:lnTo>
                  <a:lnTo>
                    <a:pt x="178" y="124"/>
                  </a:lnTo>
                  <a:lnTo>
                    <a:pt x="179" y="124"/>
                  </a:lnTo>
                  <a:lnTo>
                    <a:pt x="179" y="122"/>
                  </a:lnTo>
                  <a:lnTo>
                    <a:pt x="179" y="121"/>
                  </a:lnTo>
                  <a:lnTo>
                    <a:pt x="180" y="121"/>
                  </a:lnTo>
                  <a:lnTo>
                    <a:pt x="180" y="120"/>
                  </a:lnTo>
                  <a:lnTo>
                    <a:pt x="180" y="119"/>
                  </a:lnTo>
                  <a:lnTo>
                    <a:pt x="180" y="117"/>
                  </a:lnTo>
                  <a:lnTo>
                    <a:pt x="180" y="116"/>
                  </a:lnTo>
                  <a:lnTo>
                    <a:pt x="180" y="115"/>
                  </a:lnTo>
                  <a:lnTo>
                    <a:pt x="180" y="114"/>
                  </a:lnTo>
                  <a:lnTo>
                    <a:pt x="180" y="111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79" y="108"/>
                  </a:lnTo>
                  <a:lnTo>
                    <a:pt x="179" y="106"/>
                  </a:lnTo>
                  <a:lnTo>
                    <a:pt x="179" y="105"/>
                  </a:lnTo>
                  <a:lnTo>
                    <a:pt x="179" y="104"/>
                  </a:lnTo>
                  <a:lnTo>
                    <a:pt x="179" y="103"/>
                  </a:lnTo>
                  <a:lnTo>
                    <a:pt x="179" y="101"/>
                  </a:lnTo>
                  <a:lnTo>
                    <a:pt x="178" y="100"/>
                  </a:lnTo>
                  <a:lnTo>
                    <a:pt x="178" y="99"/>
                  </a:lnTo>
                  <a:lnTo>
                    <a:pt x="180" y="98"/>
                  </a:lnTo>
                  <a:lnTo>
                    <a:pt x="183" y="97"/>
                  </a:lnTo>
                  <a:lnTo>
                    <a:pt x="184" y="97"/>
                  </a:lnTo>
                  <a:lnTo>
                    <a:pt x="185" y="97"/>
                  </a:lnTo>
                  <a:lnTo>
                    <a:pt x="186" y="97"/>
                  </a:lnTo>
                  <a:lnTo>
                    <a:pt x="187" y="97"/>
                  </a:lnTo>
                  <a:lnTo>
                    <a:pt x="189" y="98"/>
                  </a:lnTo>
                  <a:lnTo>
                    <a:pt x="190" y="98"/>
                  </a:lnTo>
                  <a:lnTo>
                    <a:pt x="191" y="99"/>
                  </a:lnTo>
                  <a:lnTo>
                    <a:pt x="192" y="99"/>
                  </a:lnTo>
                  <a:lnTo>
                    <a:pt x="194" y="99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7" y="98"/>
                  </a:lnTo>
                  <a:lnTo>
                    <a:pt x="198" y="97"/>
                  </a:lnTo>
                  <a:lnTo>
                    <a:pt x="198" y="95"/>
                  </a:lnTo>
                  <a:lnTo>
                    <a:pt x="200" y="94"/>
                  </a:lnTo>
                  <a:lnTo>
                    <a:pt x="200" y="93"/>
                  </a:lnTo>
                  <a:lnTo>
                    <a:pt x="200" y="92"/>
                  </a:lnTo>
                  <a:lnTo>
                    <a:pt x="201" y="90"/>
                  </a:lnTo>
                  <a:lnTo>
                    <a:pt x="202" y="89"/>
                  </a:lnTo>
                  <a:lnTo>
                    <a:pt x="202" y="88"/>
                  </a:lnTo>
                  <a:lnTo>
                    <a:pt x="202" y="87"/>
                  </a:lnTo>
                  <a:lnTo>
                    <a:pt x="203" y="84"/>
                  </a:lnTo>
                  <a:lnTo>
                    <a:pt x="205" y="83"/>
                  </a:lnTo>
                  <a:lnTo>
                    <a:pt x="207" y="82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4" y="79"/>
                  </a:lnTo>
                  <a:lnTo>
                    <a:pt x="216" y="78"/>
                  </a:lnTo>
                  <a:lnTo>
                    <a:pt x="217" y="76"/>
                  </a:lnTo>
                  <a:lnTo>
                    <a:pt x="220" y="73"/>
                  </a:lnTo>
                  <a:lnTo>
                    <a:pt x="225" y="73"/>
                  </a:lnTo>
                  <a:lnTo>
                    <a:pt x="231" y="73"/>
                  </a:lnTo>
                  <a:lnTo>
                    <a:pt x="236" y="73"/>
                  </a:lnTo>
                  <a:lnTo>
                    <a:pt x="242" y="72"/>
                  </a:lnTo>
                  <a:lnTo>
                    <a:pt x="249" y="72"/>
                  </a:lnTo>
                  <a:lnTo>
                    <a:pt x="253" y="72"/>
                  </a:lnTo>
                  <a:lnTo>
                    <a:pt x="258" y="72"/>
                  </a:lnTo>
                  <a:lnTo>
                    <a:pt x="263" y="72"/>
                  </a:lnTo>
                  <a:lnTo>
                    <a:pt x="267" y="72"/>
                  </a:lnTo>
                  <a:lnTo>
                    <a:pt x="269" y="71"/>
                  </a:lnTo>
                  <a:lnTo>
                    <a:pt x="273" y="70"/>
                  </a:lnTo>
                  <a:lnTo>
                    <a:pt x="276" y="68"/>
                  </a:lnTo>
                  <a:lnTo>
                    <a:pt x="278" y="66"/>
                  </a:lnTo>
                  <a:lnTo>
                    <a:pt x="279" y="64"/>
                  </a:lnTo>
                  <a:lnTo>
                    <a:pt x="280" y="61"/>
                  </a:lnTo>
                  <a:lnTo>
                    <a:pt x="280" y="59"/>
                  </a:lnTo>
                  <a:lnTo>
                    <a:pt x="282" y="57"/>
                  </a:lnTo>
                  <a:lnTo>
                    <a:pt x="284" y="57"/>
                  </a:lnTo>
                  <a:lnTo>
                    <a:pt x="287" y="57"/>
                  </a:lnTo>
                  <a:lnTo>
                    <a:pt x="289" y="57"/>
                  </a:lnTo>
                  <a:lnTo>
                    <a:pt x="291" y="59"/>
                  </a:lnTo>
                  <a:lnTo>
                    <a:pt x="296" y="66"/>
                  </a:lnTo>
                  <a:lnTo>
                    <a:pt x="300" y="75"/>
                  </a:lnTo>
                  <a:lnTo>
                    <a:pt x="304" y="75"/>
                  </a:lnTo>
                  <a:lnTo>
                    <a:pt x="307" y="76"/>
                  </a:lnTo>
                  <a:lnTo>
                    <a:pt x="310" y="75"/>
                  </a:lnTo>
                  <a:lnTo>
                    <a:pt x="312" y="73"/>
                  </a:lnTo>
                  <a:lnTo>
                    <a:pt x="317" y="71"/>
                  </a:lnTo>
                  <a:lnTo>
                    <a:pt x="323" y="71"/>
                  </a:lnTo>
                  <a:lnTo>
                    <a:pt x="327" y="75"/>
                  </a:lnTo>
                  <a:lnTo>
                    <a:pt x="332" y="78"/>
                  </a:lnTo>
                  <a:lnTo>
                    <a:pt x="338" y="78"/>
                  </a:lnTo>
                  <a:lnTo>
                    <a:pt x="345" y="78"/>
                  </a:lnTo>
                  <a:lnTo>
                    <a:pt x="344" y="76"/>
                  </a:lnTo>
                  <a:lnTo>
                    <a:pt x="344" y="75"/>
                  </a:lnTo>
                  <a:lnTo>
                    <a:pt x="343" y="73"/>
                  </a:lnTo>
                  <a:lnTo>
                    <a:pt x="343" y="72"/>
                  </a:lnTo>
                  <a:lnTo>
                    <a:pt x="343" y="71"/>
                  </a:lnTo>
                  <a:lnTo>
                    <a:pt x="343" y="70"/>
                  </a:lnTo>
                  <a:lnTo>
                    <a:pt x="343" y="68"/>
                  </a:lnTo>
                  <a:lnTo>
                    <a:pt x="344" y="67"/>
                  </a:lnTo>
                  <a:lnTo>
                    <a:pt x="347" y="67"/>
                  </a:lnTo>
                  <a:lnTo>
                    <a:pt x="348" y="67"/>
                  </a:lnTo>
                  <a:lnTo>
                    <a:pt x="351" y="67"/>
                  </a:lnTo>
                  <a:lnTo>
                    <a:pt x="353" y="67"/>
                  </a:lnTo>
                  <a:lnTo>
                    <a:pt x="354" y="67"/>
                  </a:lnTo>
                  <a:lnTo>
                    <a:pt x="355" y="67"/>
                  </a:lnTo>
                  <a:lnTo>
                    <a:pt x="356" y="67"/>
                  </a:lnTo>
                  <a:lnTo>
                    <a:pt x="358" y="67"/>
                  </a:lnTo>
                  <a:lnTo>
                    <a:pt x="359" y="67"/>
                  </a:lnTo>
                  <a:lnTo>
                    <a:pt x="361" y="68"/>
                  </a:lnTo>
                  <a:lnTo>
                    <a:pt x="364" y="71"/>
                  </a:lnTo>
                  <a:lnTo>
                    <a:pt x="365" y="72"/>
                  </a:lnTo>
                  <a:lnTo>
                    <a:pt x="366" y="73"/>
                  </a:lnTo>
                  <a:lnTo>
                    <a:pt x="367" y="75"/>
                  </a:lnTo>
                  <a:lnTo>
                    <a:pt x="369" y="76"/>
                  </a:lnTo>
                  <a:lnTo>
                    <a:pt x="369" y="77"/>
                  </a:lnTo>
                  <a:lnTo>
                    <a:pt x="370" y="77"/>
                  </a:lnTo>
                  <a:lnTo>
                    <a:pt x="371" y="78"/>
                  </a:lnTo>
                  <a:lnTo>
                    <a:pt x="372" y="79"/>
                  </a:lnTo>
                  <a:lnTo>
                    <a:pt x="375" y="82"/>
                  </a:lnTo>
                  <a:lnTo>
                    <a:pt x="381" y="87"/>
                  </a:lnTo>
                  <a:lnTo>
                    <a:pt x="387" y="92"/>
                  </a:lnTo>
                  <a:lnTo>
                    <a:pt x="394" y="94"/>
                  </a:lnTo>
                  <a:lnTo>
                    <a:pt x="400" y="95"/>
                  </a:lnTo>
                  <a:lnTo>
                    <a:pt x="408" y="97"/>
                  </a:lnTo>
                  <a:lnTo>
                    <a:pt x="413" y="97"/>
                  </a:lnTo>
                  <a:lnTo>
                    <a:pt x="420" y="98"/>
                  </a:lnTo>
                  <a:lnTo>
                    <a:pt x="427" y="99"/>
                  </a:lnTo>
                  <a:lnTo>
                    <a:pt x="435" y="97"/>
                  </a:lnTo>
                  <a:lnTo>
                    <a:pt x="442" y="97"/>
                  </a:lnTo>
                  <a:lnTo>
                    <a:pt x="457" y="97"/>
                  </a:lnTo>
                  <a:lnTo>
                    <a:pt x="470" y="98"/>
                  </a:lnTo>
                  <a:lnTo>
                    <a:pt x="475" y="100"/>
                  </a:lnTo>
                  <a:lnTo>
                    <a:pt x="479" y="105"/>
                  </a:lnTo>
                  <a:lnTo>
                    <a:pt x="482" y="111"/>
                  </a:lnTo>
                  <a:lnTo>
                    <a:pt x="487" y="115"/>
                  </a:lnTo>
                  <a:lnTo>
                    <a:pt x="488" y="117"/>
                  </a:lnTo>
                  <a:lnTo>
                    <a:pt x="491" y="119"/>
                  </a:lnTo>
                  <a:lnTo>
                    <a:pt x="493" y="120"/>
                  </a:lnTo>
                  <a:lnTo>
                    <a:pt x="496" y="121"/>
                  </a:lnTo>
                  <a:lnTo>
                    <a:pt x="501" y="122"/>
                  </a:lnTo>
                  <a:lnTo>
                    <a:pt x="506" y="122"/>
                  </a:lnTo>
                  <a:lnTo>
                    <a:pt x="508" y="122"/>
                  </a:lnTo>
                  <a:lnTo>
                    <a:pt x="510" y="122"/>
                  </a:lnTo>
                  <a:lnTo>
                    <a:pt x="512" y="124"/>
                  </a:lnTo>
                  <a:lnTo>
                    <a:pt x="514" y="125"/>
                  </a:lnTo>
                  <a:lnTo>
                    <a:pt x="522" y="127"/>
                  </a:lnTo>
                  <a:lnTo>
                    <a:pt x="529" y="130"/>
                  </a:lnTo>
                  <a:lnTo>
                    <a:pt x="540" y="131"/>
                  </a:lnTo>
                  <a:lnTo>
                    <a:pt x="551" y="132"/>
                  </a:lnTo>
                  <a:lnTo>
                    <a:pt x="555" y="136"/>
                  </a:lnTo>
                  <a:lnTo>
                    <a:pt x="557" y="138"/>
                  </a:lnTo>
                  <a:lnTo>
                    <a:pt x="563" y="139"/>
                  </a:lnTo>
                  <a:lnTo>
                    <a:pt x="572" y="139"/>
                  </a:lnTo>
                  <a:lnTo>
                    <a:pt x="580" y="144"/>
                  </a:lnTo>
                  <a:lnTo>
                    <a:pt x="589" y="149"/>
                  </a:lnTo>
                  <a:lnTo>
                    <a:pt x="591" y="152"/>
                  </a:lnTo>
                  <a:lnTo>
                    <a:pt x="592" y="153"/>
                  </a:lnTo>
                  <a:lnTo>
                    <a:pt x="595" y="160"/>
                  </a:lnTo>
                  <a:lnTo>
                    <a:pt x="596" y="166"/>
                  </a:lnTo>
                  <a:lnTo>
                    <a:pt x="600" y="168"/>
                  </a:lnTo>
                  <a:lnTo>
                    <a:pt x="602" y="170"/>
                  </a:lnTo>
                  <a:lnTo>
                    <a:pt x="604" y="172"/>
                  </a:lnTo>
                  <a:lnTo>
                    <a:pt x="605" y="174"/>
                  </a:lnTo>
                  <a:lnTo>
                    <a:pt x="605" y="176"/>
                  </a:lnTo>
                  <a:lnTo>
                    <a:pt x="608" y="177"/>
                  </a:lnTo>
                  <a:lnTo>
                    <a:pt x="613" y="177"/>
                  </a:lnTo>
                  <a:lnTo>
                    <a:pt x="618" y="177"/>
                  </a:lnTo>
                  <a:lnTo>
                    <a:pt x="622" y="177"/>
                  </a:lnTo>
                  <a:lnTo>
                    <a:pt x="624" y="176"/>
                  </a:lnTo>
                  <a:lnTo>
                    <a:pt x="628" y="174"/>
                  </a:lnTo>
                  <a:lnTo>
                    <a:pt x="630" y="174"/>
                  </a:lnTo>
                  <a:lnTo>
                    <a:pt x="634" y="174"/>
                  </a:lnTo>
                  <a:lnTo>
                    <a:pt x="638" y="174"/>
                  </a:lnTo>
                  <a:lnTo>
                    <a:pt x="645" y="177"/>
                  </a:lnTo>
                  <a:lnTo>
                    <a:pt x="650" y="181"/>
                  </a:lnTo>
                  <a:lnTo>
                    <a:pt x="650" y="183"/>
                  </a:lnTo>
                  <a:lnTo>
                    <a:pt x="651" y="185"/>
                  </a:lnTo>
                  <a:lnTo>
                    <a:pt x="652" y="186"/>
                  </a:lnTo>
                  <a:lnTo>
                    <a:pt x="655" y="186"/>
                  </a:lnTo>
                  <a:lnTo>
                    <a:pt x="659" y="186"/>
                  </a:lnTo>
                  <a:lnTo>
                    <a:pt x="663" y="186"/>
                  </a:lnTo>
                  <a:lnTo>
                    <a:pt x="670" y="181"/>
                  </a:lnTo>
                  <a:lnTo>
                    <a:pt x="674" y="175"/>
                  </a:lnTo>
                  <a:lnTo>
                    <a:pt x="678" y="174"/>
                  </a:lnTo>
                  <a:lnTo>
                    <a:pt x="679" y="171"/>
                  </a:lnTo>
                  <a:lnTo>
                    <a:pt x="679" y="166"/>
                  </a:lnTo>
                  <a:lnTo>
                    <a:pt x="679" y="163"/>
                  </a:lnTo>
                  <a:lnTo>
                    <a:pt x="683" y="164"/>
                  </a:lnTo>
                  <a:lnTo>
                    <a:pt x="688" y="163"/>
                  </a:lnTo>
                  <a:lnTo>
                    <a:pt x="690" y="163"/>
                  </a:lnTo>
                  <a:lnTo>
                    <a:pt x="693" y="163"/>
                  </a:lnTo>
                  <a:lnTo>
                    <a:pt x="694" y="160"/>
                  </a:lnTo>
                  <a:lnTo>
                    <a:pt x="694" y="159"/>
                  </a:lnTo>
                  <a:lnTo>
                    <a:pt x="694" y="154"/>
                  </a:lnTo>
                  <a:lnTo>
                    <a:pt x="694" y="149"/>
                  </a:lnTo>
                  <a:lnTo>
                    <a:pt x="694" y="147"/>
                  </a:lnTo>
                  <a:lnTo>
                    <a:pt x="695" y="144"/>
                  </a:lnTo>
                  <a:lnTo>
                    <a:pt x="699" y="143"/>
                  </a:lnTo>
                  <a:lnTo>
                    <a:pt x="703" y="143"/>
                  </a:lnTo>
                  <a:lnTo>
                    <a:pt x="708" y="144"/>
                  </a:lnTo>
                  <a:lnTo>
                    <a:pt x="711" y="146"/>
                  </a:lnTo>
                  <a:lnTo>
                    <a:pt x="715" y="149"/>
                  </a:lnTo>
                  <a:lnTo>
                    <a:pt x="720" y="152"/>
                  </a:lnTo>
                  <a:lnTo>
                    <a:pt x="728" y="152"/>
                  </a:lnTo>
                  <a:lnTo>
                    <a:pt x="737" y="150"/>
                  </a:lnTo>
                  <a:lnTo>
                    <a:pt x="741" y="149"/>
                  </a:lnTo>
                  <a:lnTo>
                    <a:pt x="747" y="149"/>
                  </a:lnTo>
                  <a:lnTo>
                    <a:pt x="753" y="149"/>
                  </a:lnTo>
                  <a:lnTo>
                    <a:pt x="759" y="149"/>
                  </a:lnTo>
                  <a:lnTo>
                    <a:pt x="763" y="149"/>
                  </a:lnTo>
                  <a:lnTo>
                    <a:pt x="765" y="149"/>
                  </a:lnTo>
                  <a:lnTo>
                    <a:pt x="769" y="147"/>
                  </a:lnTo>
                  <a:lnTo>
                    <a:pt x="772" y="146"/>
                  </a:lnTo>
                  <a:lnTo>
                    <a:pt x="787" y="146"/>
                  </a:lnTo>
                  <a:lnTo>
                    <a:pt x="802" y="146"/>
                  </a:lnTo>
                  <a:lnTo>
                    <a:pt x="807" y="144"/>
                  </a:lnTo>
                  <a:lnTo>
                    <a:pt x="813" y="142"/>
                  </a:lnTo>
                  <a:lnTo>
                    <a:pt x="818" y="138"/>
                  </a:lnTo>
                  <a:lnTo>
                    <a:pt x="820" y="135"/>
                  </a:lnTo>
                  <a:lnTo>
                    <a:pt x="826" y="135"/>
                  </a:lnTo>
                  <a:lnTo>
                    <a:pt x="826" y="133"/>
                  </a:lnTo>
                  <a:lnTo>
                    <a:pt x="827" y="132"/>
                  </a:lnTo>
                  <a:lnTo>
                    <a:pt x="829" y="132"/>
                  </a:lnTo>
                  <a:lnTo>
                    <a:pt x="830" y="132"/>
                  </a:lnTo>
                  <a:lnTo>
                    <a:pt x="831" y="132"/>
                  </a:lnTo>
                  <a:lnTo>
                    <a:pt x="831" y="131"/>
                  </a:lnTo>
                  <a:lnTo>
                    <a:pt x="832" y="131"/>
                  </a:lnTo>
                  <a:lnTo>
                    <a:pt x="834" y="131"/>
                  </a:lnTo>
                  <a:lnTo>
                    <a:pt x="835" y="130"/>
                  </a:lnTo>
                  <a:lnTo>
                    <a:pt x="836" y="130"/>
                  </a:lnTo>
                  <a:lnTo>
                    <a:pt x="836" y="128"/>
                  </a:lnTo>
                  <a:lnTo>
                    <a:pt x="837" y="128"/>
                  </a:lnTo>
                  <a:lnTo>
                    <a:pt x="838" y="128"/>
                  </a:lnTo>
                  <a:lnTo>
                    <a:pt x="840" y="128"/>
                  </a:lnTo>
                  <a:lnTo>
                    <a:pt x="841" y="128"/>
                  </a:lnTo>
                  <a:lnTo>
                    <a:pt x="843" y="131"/>
                  </a:lnTo>
                  <a:lnTo>
                    <a:pt x="843" y="132"/>
                  </a:lnTo>
                  <a:lnTo>
                    <a:pt x="843" y="133"/>
                  </a:lnTo>
                  <a:lnTo>
                    <a:pt x="845" y="135"/>
                  </a:lnTo>
                  <a:lnTo>
                    <a:pt x="845" y="136"/>
                  </a:lnTo>
                  <a:lnTo>
                    <a:pt x="845" y="137"/>
                  </a:lnTo>
                  <a:lnTo>
                    <a:pt x="846" y="138"/>
                  </a:lnTo>
                  <a:lnTo>
                    <a:pt x="847" y="139"/>
                  </a:lnTo>
                  <a:lnTo>
                    <a:pt x="848" y="139"/>
                  </a:lnTo>
                  <a:lnTo>
                    <a:pt x="849" y="139"/>
                  </a:lnTo>
                  <a:lnTo>
                    <a:pt x="849" y="141"/>
                  </a:lnTo>
                  <a:lnTo>
                    <a:pt x="849" y="142"/>
                  </a:lnTo>
                  <a:lnTo>
                    <a:pt x="849" y="143"/>
                  </a:lnTo>
                  <a:lnTo>
                    <a:pt x="849" y="144"/>
                  </a:lnTo>
                  <a:lnTo>
                    <a:pt x="849" y="146"/>
                  </a:lnTo>
                  <a:lnTo>
                    <a:pt x="849" y="147"/>
                  </a:lnTo>
                  <a:lnTo>
                    <a:pt x="849" y="149"/>
                  </a:lnTo>
                  <a:lnTo>
                    <a:pt x="849" y="150"/>
                  </a:lnTo>
                  <a:lnTo>
                    <a:pt x="851" y="153"/>
                  </a:lnTo>
                  <a:lnTo>
                    <a:pt x="851" y="154"/>
                  </a:lnTo>
                  <a:lnTo>
                    <a:pt x="853" y="155"/>
                  </a:lnTo>
                  <a:lnTo>
                    <a:pt x="854" y="155"/>
                  </a:lnTo>
                  <a:lnTo>
                    <a:pt x="861" y="155"/>
                  </a:lnTo>
                  <a:lnTo>
                    <a:pt x="865" y="157"/>
                  </a:lnTo>
                  <a:lnTo>
                    <a:pt x="867" y="157"/>
                  </a:lnTo>
                  <a:lnTo>
                    <a:pt x="869" y="157"/>
                  </a:lnTo>
                  <a:lnTo>
                    <a:pt x="873" y="158"/>
                  </a:lnTo>
                  <a:lnTo>
                    <a:pt x="876" y="159"/>
                  </a:lnTo>
                  <a:lnTo>
                    <a:pt x="880" y="163"/>
                  </a:lnTo>
                  <a:lnTo>
                    <a:pt x="885" y="166"/>
                  </a:lnTo>
                  <a:lnTo>
                    <a:pt x="891" y="168"/>
                  </a:lnTo>
                  <a:lnTo>
                    <a:pt x="897" y="170"/>
                  </a:lnTo>
                  <a:lnTo>
                    <a:pt x="902" y="179"/>
                  </a:lnTo>
                  <a:lnTo>
                    <a:pt x="908" y="186"/>
                  </a:lnTo>
                  <a:lnTo>
                    <a:pt x="913" y="190"/>
                  </a:lnTo>
                  <a:lnTo>
                    <a:pt x="919" y="193"/>
                  </a:lnTo>
                  <a:lnTo>
                    <a:pt x="924" y="196"/>
                  </a:lnTo>
                  <a:lnTo>
                    <a:pt x="930" y="197"/>
                  </a:lnTo>
                  <a:lnTo>
                    <a:pt x="935" y="197"/>
                  </a:lnTo>
                  <a:lnTo>
                    <a:pt x="939" y="196"/>
                  </a:lnTo>
                  <a:lnTo>
                    <a:pt x="941" y="195"/>
                  </a:lnTo>
                  <a:lnTo>
                    <a:pt x="945" y="192"/>
                  </a:lnTo>
                  <a:lnTo>
                    <a:pt x="954" y="190"/>
                  </a:lnTo>
                  <a:lnTo>
                    <a:pt x="963" y="188"/>
                  </a:lnTo>
                  <a:lnTo>
                    <a:pt x="968" y="188"/>
                  </a:lnTo>
                  <a:lnTo>
                    <a:pt x="973" y="188"/>
                  </a:lnTo>
                  <a:lnTo>
                    <a:pt x="976" y="187"/>
                  </a:lnTo>
                  <a:lnTo>
                    <a:pt x="977" y="186"/>
                  </a:lnTo>
                  <a:lnTo>
                    <a:pt x="979" y="185"/>
                  </a:lnTo>
                  <a:lnTo>
                    <a:pt x="982" y="183"/>
                  </a:lnTo>
                  <a:lnTo>
                    <a:pt x="987" y="183"/>
                  </a:lnTo>
                  <a:lnTo>
                    <a:pt x="993" y="183"/>
                  </a:lnTo>
                  <a:lnTo>
                    <a:pt x="996" y="181"/>
                  </a:lnTo>
                  <a:lnTo>
                    <a:pt x="1001" y="176"/>
                  </a:lnTo>
                  <a:lnTo>
                    <a:pt x="1005" y="171"/>
                  </a:lnTo>
                  <a:lnTo>
                    <a:pt x="1006" y="166"/>
                  </a:lnTo>
                  <a:lnTo>
                    <a:pt x="1005" y="161"/>
                  </a:lnTo>
                  <a:lnTo>
                    <a:pt x="1005" y="157"/>
                  </a:lnTo>
                  <a:lnTo>
                    <a:pt x="999" y="153"/>
                  </a:lnTo>
                  <a:lnTo>
                    <a:pt x="991" y="150"/>
                  </a:lnTo>
                  <a:lnTo>
                    <a:pt x="991" y="146"/>
                  </a:lnTo>
                  <a:lnTo>
                    <a:pt x="994" y="142"/>
                  </a:lnTo>
                  <a:lnTo>
                    <a:pt x="1000" y="141"/>
                  </a:lnTo>
                  <a:lnTo>
                    <a:pt x="1005" y="142"/>
                  </a:lnTo>
                  <a:lnTo>
                    <a:pt x="1011" y="141"/>
                  </a:lnTo>
                  <a:lnTo>
                    <a:pt x="1016" y="137"/>
                  </a:lnTo>
                  <a:lnTo>
                    <a:pt x="1021" y="133"/>
                  </a:lnTo>
                  <a:lnTo>
                    <a:pt x="1023" y="128"/>
                  </a:lnTo>
                  <a:lnTo>
                    <a:pt x="1026" y="125"/>
                  </a:lnTo>
                  <a:lnTo>
                    <a:pt x="1028" y="121"/>
                  </a:lnTo>
                  <a:lnTo>
                    <a:pt x="1029" y="120"/>
                  </a:lnTo>
                  <a:lnTo>
                    <a:pt x="1032" y="120"/>
                  </a:lnTo>
                  <a:lnTo>
                    <a:pt x="1034" y="119"/>
                  </a:lnTo>
                  <a:lnTo>
                    <a:pt x="1036" y="117"/>
                  </a:lnTo>
                  <a:lnTo>
                    <a:pt x="1039" y="111"/>
                  </a:lnTo>
                  <a:lnTo>
                    <a:pt x="1044" y="105"/>
                  </a:lnTo>
                  <a:lnTo>
                    <a:pt x="1056" y="106"/>
                  </a:lnTo>
                  <a:lnTo>
                    <a:pt x="1069" y="106"/>
                  </a:lnTo>
                  <a:lnTo>
                    <a:pt x="1081" y="103"/>
                  </a:lnTo>
                  <a:lnTo>
                    <a:pt x="1094" y="100"/>
                  </a:lnTo>
                  <a:lnTo>
                    <a:pt x="1098" y="100"/>
                  </a:lnTo>
                  <a:lnTo>
                    <a:pt x="1099" y="98"/>
                  </a:lnTo>
                  <a:lnTo>
                    <a:pt x="1103" y="93"/>
                  </a:lnTo>
                  <a:lnTo>
                    <a:pt x="1104" y="87"/>
                  </a:lnTo>
                  <a:lnTo>
                    <a:pt x="1107" y="83"/>
                  </a:lnTo>
                  <a:lnTo>
                    <a:pt x="1108" y="79"/>
                  </a:lnTo>
                  <a:lnTo>
                    <a:pt x="1114" y="77"/>
                  </a:lnTo>
                  <a:lnTo>
                    <a:pt x="1122" y="77"/>
                  </a:lnTo>
                  <a:lnTo>
                    <a:pt x="1130" y="77"/>
                  </a:lnTo>
                  <a:lnTo>
                    <a:pt x="1136" y="77"/>
                  </a:lnTo>
                  <a:lnTo>
                    <a:pt x="1136" y="72"/>
                  </a:lnTo>
                  <a:lnTo>
                    <a:pt x="1137" y="66"/>
                  </a:lnTo>
                  <a:lnTo>
                    <a:pt x="1137" y="62"/>
                  </a:lnTo>
                  <a:lnTo>
                    <a:pt x="1137" y="60"/>
                  </a:lnTo>
                  <a:lnTo>
                    <a:pt x="1141" y="55"/>
                  </a:lnTo>
                  <a:lnTo>
                    <a:pt x="1146" y="51"/>
                  </a:lnTo>
                  <a:lnTo>
                    <a:pt x="1146" y="48"/>
                  </a:lnTo>
                  <a:lnTo>
                    <a:pt x="1146" y="43"/>
                  </a:lnTo>
                  <a:lnTo>
                    <a:pt x="1143" y="42"/>
                  </a:lnTo>
                  <a:lnTo>
                    <a:pt x="1141" y="39"/>
                  </a:lnTo>
                  <a:lnTo>
                    <a:pt x="1133" y="39"/>
                  </a:lnTo>
                  <a:lnTo>
                    <a:pt x="1127" y="39"/>
                  </a:lnTo>
                  <a:lnTo>
                    <a:pt x="1122" y="40"/>
                  </a:lnTo>
                  <a:lnTo>
                    <a:pt x="1119" y="40"/>
                  </a:lnTo>
                  <a:lnTo>
                    <a:pt x="1116" y="42"/>
                  </a:lnTo>
                  <a:lnTo>
                    <a:pt x="1114" y="43"/>
                  </a:lnTo>
                  <a:lnTo>
                    <a:pt x="1109" y="46"/>
                  </a:lnTo>
                  <a:lnTo>
                    <a:pt x="1104" y="51"/>
                  </a:lnTo>
                  <a:lnTo>
                    <a:pt x="1103" y="54"/>
                  </a:lnTo>
                  <a:lnTo>
                    <a:pt x="1100" y="56"/>
                  </a:lnTo>
                  <a:lnTo>
                    <a:pt x="1097" y="57"/>
                  </a:lnTo>
                  <a:lnTo>
                    <a:pt x="1093" y="57"/>
                  </a:lnTo>
                  <a:lnTo>
                    <a:pt x="1087" y="57"/>
                  </a:lnTo>
                  <a:lnTo>
                    <a:pt x="1081" y="56"/>
                  </a:lnTo>
                  <a:lnTo>
                    <a:pt x="1078" y="54"/>
                  </a:lnTo>
                  <a:lnTo>
                    <a:pt x="1080" y="51"/>
                  </a:lnTo>
                  <a:lnTo>
                    <a:pt x="1081" y="49"/>
                  </a:lnTo>
                  <a:lnTo>
                    <a:pt x="1082" y="48"/>
                  </a:lnTo>
                  <a:lnTo>
                    <a:pt x="1082" y="46"/>
                  </a:lnTo>
                  <a:lnTo>
                    <a:pt x="1082" y="45"/>
                  </a:lnTo>
                  <a:lnTo>
                    <a:pt x="1084" y="43"/>
                  </a:lnTo>
                  <a:lnTo>
                    <a:pt x="1086" y="40"/>
                  </a:lnTo>
                  <a:lnTo>
                    <a:pt x="1089" y="38"/>
                  </a:lnTo>
                  <a:lnTo>
                    <a:pt x="1092" y="37"/>
                  </a:lnTo>
                  <a:lnTo>
                    <a:pt x="1095" y="33"/>
                  </a:lnTo>
                  <a:lnTo>
                    <a:pt x="1097" y="28"/>
                  </a:lnTo>
                  <a:lnTo>
                    <a:pt x="1098" y="23"/>
                  </a:lnTo>
                  <a:lnTo>
                    <a:pt x="1098" y="17"/>
                  </a:lnTo>
                  <a:lnTo>
                    <a:pt x="1100" y="13"/>
                  </a:lnTo>
                  <a:lnTo>
                    <a:pt x="1104" y="10"/>
                  </a:lnTo>
                  <a:lnTo>
                    <a:pt x="1109" y="6"/>
                  </a:lnTo>
                  <a:lnTo>
                    <a:pt x="1113" y="4"/>
                  </a:lnTo>
                  <a:lnTo>
                    <a:pt x="1118" y="2"/>
                  </a:lnTo>
                  <a:lnTo>
                    <a:pt x="1122" y="1"/>
                  </a:lnTo>
                  <a:lnTo>
                    <a:pt x="1127" y="1"/>
                  </a:lnTo>
                  <a:lnTo>
                    <a:pt x="1132" y="0"/>
                  </a:lnTo>
                  <a:lnTo>
                    <a:pt x="1140" y="1"/>
                  </a:lnTo>
                  <a:lnTo>
                    <a:pt x="1144" y="4"/>
                  </a:lnTo>
                  <a:lnTo>
                    <a:pt x="1148" y="6"/>
                  </a:lnTo>
                  <a:lnTo>
                    <a:pt x="1151" y="7"/>
                  </a:lnTo>
                  <a:lnTo>
                    <a:pt x="1153" y="10"/>
                  </a:lnTo>
                  <a:lnTo>
                    <a:pt x="1157" y="11"/>
                  </a:lnTo>
                  <a:lnTo>
                    <a:pt x="1159" y="12"/>
                  </a:lnTo>
                  <a:lnTo>
                    <a:pt x="1162" y="13"/>
                  </a:lnTo>
                  <a:lnTo>
                    <a:pt x="1169" y="17"/>
                  </a:lnTo>
                  <a:lnTo>
                    <a:pt x="1174" y="22"/>
                  </a:lnTo>
                  <a:lnTo>
                    <a:pt x="1173" y="29"/>
                  </a:lnTo>
                  <a:lnTo>
                    <a:pt x="1171" y="35"/>
                  </a:lnTo>
                  <a:lnTo>
                    <a:pt x="1169" y="38"/>
                  </a:lnTo>
                  <a:lnTo>
                    <a:pt x="1166" y="40"/>
                  </a:lnTo>
                  <a:lnTo>
                    <a:pt x="1166" y="46"/>
                  </a:lnTo>
                  <a:lnTo>
                    <a:pt x="1166" y="51"/>
                  </a:lnTo>
                  <a:lnTo>
                    <a:pt x="1170" y="56"/>
                  </a:lnTo>
                  <a:lnTo>
                    <a:pt x="1174" y="62"/>
                  </a:lnTo>
                  <a:lnTo>
                    <a:pt x="1177" y="65"/>
                  </a:lnTo>
                  <a:lnTo>
                    <a:pt x="1180" y="68"/>
                  </a:lnTo>
                  <a:lnTo>
                    <a:pt x="1182" y="70"/>
                  </a:lnTo>
                  <a:lnTo>
                    <a:pt x="1182" y="71"/>
                  </a:lnTo>
                  <a:lnTo>
                    <a:pt x="1184" y="72"/>
                  </a:lnTo>
                  <a:lnTo>
                    <a:pt x="1185" y="75"/>
                  </a:lnTo>
                  <a:lnTo>
                    <a:pt x="1186" y="75"/>
                  </a:lnTo>
                  <a:lnTo>
                    <a:pt x="1186" y="76"/>
                  </a:lnTo>
                  <a:lnTo>
                    <a:pt x="1187" y="76"/>
                  </a:lnTo>
                  <a:lnTo>
                    <a:pt x="1187" y="77"/>
                  </a:lnTo>
                  <a:lnTo>
                    <a:pt x="1187" y="81"/>
                  </a:lnTo>
                  <a:lnTo>
                    <a:pt x="1187" y="83"/>
                  </a:lnTo>
                  <a:lnTo>
                    <a:pt x="1196" y="78"/>
                  </a:lnTo>
                  <a:lnTo>
                    <a:pt x="1206" y="75"/>
                  </a:lnTo>
                  <a:lnTo>
                    <a:pt x="1208" y="73"/>
                  </a:lnTo>
                  <a:lnTo>
                    <a:pt x="1209" y="72"/>
                  </a:lnTo>
                  <a:lnTo>
                    <a:pt x="1212" y="71"/>
                  </a:lnTo>
                  <a:lnTo>
                    <a:pt x="1217" y="68"/>
                  </a:lnTo>
                  <a:lnTo>
                    <a:pt x="1219" y="66"/>
                  </a:lnTo>
                  <a:lnTo>
                    <a:pt x="1223" y="64"/>
                  </a:lnTo>
                  <a:lnTo>
                    <a:pt x="1226" y="61"/>
                  </a:lnTo>
                  <a:lnTo>
                    <a:pt x="1231" y="59"/>
                  </a:lnTo>
                  <a:lnTo>
                    <a:pt x="1240" y="59"/>
                  </a:lnTo>
                  <a:lnTo>
                    <a:pt x="1250" y="59"/>
                  </a:lnTo>
                  <a:lnTo>
                    <a:pt x="1259" y="59"/>
                  </a:lnTo>
                  <a:lnTo>
                    <a:pt x="1270" y="59"/>
                  </a:lnTo>
                  <a:lnTo>
                    <a:pt x="1273" y="59"/>
                  </a:lnTo>
                  <a:lnTo>
                    <a:pt x="1277" y="59"/>
                  </a:lnTo>
                  <a:lnTo>
                    <a:pt x="1284" y="64"/>
                  </a:lnTo>
                  <a:lnTo>
                    <a:pt x="1291" y="70"/>
                  </a:lnTo>
                  <a:lnTo>
                    <a:pt x="1288" y="75"/>
                  </a:lnTo>
                  <a:lnTo>
                    <a:pt x="1285" y="78"/>
                  </a:lnTo>
                  <a:lnTo>
                    <a:pt x="1283" y="82"/>
                  </a:lnTo>
                  <a:lnTo>
                    <a:pt x="1283" y="87"/>
                  </a:lnTo>
                  <a:lnTo>
                    <a:pt x="1283" y="90"/>
                  </a:lnTo>
                  <a:lnTo>
                    <a:pt x="1284" y="94"/>
                  </a:lnTo>
                  <a:lnTo>
                    <a:pt x="1285" y="94"/>
                  </a:lnTo>
                  <a:lnTo>
                    <a:pt x="1286" y="95"/>
                  </a:lnTo>
                  <a:lnTo>
                    <a:pt x="1286" y="99"/>
                  </a:lnTo>
                  <a:lnTo>
                    <a:pt x="1286" y="101"/>
                  </a:lnTo>
                  <a:lnTo>
                    <a:pt x="1285" y="108"/>
                  </a:lnTo>
                  <a:lnTo>
                    <a:pt x="1283" y="113"/>
                  </a:lnTo>
                  <a:lnTo>
                    <a:pt x="1280" y="114"/>
                  </a:lnTo>
                  <a:lnTo>
                    <a:pt x="1279" y="115"/>
                  </a:lnTo>
                  <a:lnTo>
                    <a:pt x="1267" y="116"/>
                  </a:lnTo>
                  <a:lnTo>
                    <a:pt x="1255" y="116"/>
                  </a:lnTo>
                  <a:lnTo>
                    <a:pt x="1251" y="116"/>
                  </a:lnTo>
                  <a:lnTo>
                    <a:pt x="1246" y="116"/>
                  </a:lnTo>
                  <a:lnTo>
                    <a:pt x="1244" y="114"/>
                  </a:lnTo>
                  <a:lnTo>
                    <a:pt x="1242" y="1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3" name="Freeform 2193"/>
            <p:cNvSpPr>
              <a:spLocks/>
            </p:cNvSpPr>
            <p:nvPr/>
          </p:nvSpPr>
          <p:spPr bwMode="auto">
            <a:xfrm>
              <a:off x="3585" y="2778"/>
              <a:ext cx="14" cy="8"/>
            </a:xfrm>
            <a:custGeom>
              <a:avLst/>
              <a:gdLst>
                <a:gd name="T0" fmla="*/ 0 w 42"/>
                <a:gd name="T1" fmla="*/ 0 h 23"/>
                <a:gd name="T2" fmla="*/ 0 w 42"/>
                <a:gd name="T3" fmla="*/ 0 h 23"/>
                <a:gd name="T4" fmla="*/ 0 w 42"/>
                <a:gd name="T5" fmla="*/ 0 h 23"/>
                <a:gd name="T6" fmla="*/ 0 w 42"/>
                <a:gd name="T7" fmla="*/ 0 h 23"/>
                <a:gd name="T8" fmla="*/ 0 w 42"/>
                <a:gd name="T9" fmla="*/ 0 h 23"/>
                <a:gd name="T10" fmla="*/ 0 w 42"/>
                <a:gd name="T11" fmla="*/ 0 h 23"/>
                <a:gd name="T12" fmla="*/ 0 w 42"/>
                <a:gd name="T13" fmla="*/ 0 h 23"/>
                <a:gd name="T14" fmla="*/ 0 w 42"/>
                <a:gd name="T15" fmla="*/ 0 h 23"/>
                <a:gd name="T16" fmla="*/ 0 w 42"/>
                <a:gd name="T17" fmla="*/ 0 h 23"/>
                <a:gd name="T18" fmla="*/ 0 w 42"/>
                <a:gd name="T19" fmla="*/ 0 h 23"/>
                <a:gd name="T20" fmla="*/ 0 w 42"/>
                <a:gd name="T21" fmla="*/ 0 h 23"/>
                <a:gd name="T22" fmla="*/ 0 w 42"/>
                <a:gd name="T23" fmla="*/ 0 h 23"/>
                <a:gd name="T24" fmla="*/ 0 w 42"/>
                <a:gd name="T25" fmla="*/ 0 h 23"/>
                <a:gd name="T26" fmla="*/ 0 w 42"/>
                <a:gd name="T27" fmla="*/ 0 h 23"/>
                <a:gd name="T28" fmla="*/ 0 w 42"/>
                <a:gd name="T29" fmla="*/ 0 h 23"/>
                <a:gd name="T30" fmla="*/ 0 w 42"/>
                <a:gd name="T31" fmla="*/ 0 h 23"/>
                <a:gd name="T32" fmla="*/ 0 w 42"/>
                <a:gd name="T33" fmla="*/ 0 h 23"/>
                <a:gd name="T34" fmla="*/ 0 w 42"/>
                <a:gd name="T35" fmla="*/ 0 h 23"/>
                <a:gd name="T36" fmla="*/ 0 w 42"/>
                <a:gd name="T37" fmla="*/ 0 h 23"/>
                <a:gd name="T38" fmla="*/ 0 w 42"/>
                <a:gd name="T39" fmla="*/ 0 h 23"/>
                <a:gd name="T40" fmla="*/ 0 w 42"/>
                <a:gd name="T41" fmla="*/ 0 h 23"/>
                <a:gd name="T42" fmla="*/ 0 w 42"/>
                <a:gd name="T43" fmla="*/ 0 h 23"/>
                <a:gd name="T44" fmla="*/ 0 w 42"/>
                <a:gd name="T45" fmla="*/ 0 h 23"/>
                <a:gd name="T46" fmla="*/ 0 w 42"/>
                <a:gd name="T47" fmla="*/ 0 h 23"/>
                <a:gd name="T48" fmla="*/ 0 w 42"/>
                <a:gd name="T49" fmla="*/ 0 h 23"/>
                <a:gd name="T50" fmla="*/ 0 w 42"/>
                <a:gd name="T51" fmla="*/ 0 h 23"/>
                <a:gd name="T52" fmla="*/ 0 w 42"/>
                <a:gd name="T53" fmla="*/ 0 h 23"/>
                <a:gd name="T54" fmla="*/ 0 w 42"/>
                <a:gd name="T55" fmla="*/ 0 h 23"/>
                <a:gd name="T56" fmla="*/ 0 w 42"/>
                <a:gd name="T57" fmla="*/ 0 h 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"/>
                <a:gd name="T88" fmla="*/ 0 h 23"/>
                <a:gd name="T89" fmla="*/ 42 w 42"/>
                <a:gd name="T90" fmla="*/ 23 h 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" h="23">
                  <a:moveTo>
                    <a:pt x="39" y="17"/>
                  </a:moveTo>
                  <a:lnTo>
                    <a:pt x="36" y="20"/>
                  </a:lnTo>
                  <a:lnTo>
                    <a:pt x="31" y="22"/>
                  </a:lnTo>
                  <a:lnTo>
                    <a:pt x="27" y="23"/>
                  </a:lnTo>
                  <a:lnTo>
                    <a:pt x="23" y="23"/>
                  </a:lnTo>
                  <a:lnTo>
                    <a:pt x="17" y="23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7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4" name="Freeform 2194"/>
            <p:cNvSpPr>
              <a:spLocks/>
            </p:cNvSpPr>
            <p:nvPr/>
          </p:nvSpPr>
          <p:spPr bwMode="auto">
            <a:xfrm>
              <a:off x="3585" y="2778"/>
              <a:ext cx="14" cy="8"/>
            </a:xfrm>
            <a:custGeom>
              <a:avLst/>
              <a:gdLst>
                <a:gd name="T0" fmla="*/ 0 w 42"/>
                <a:gd name="T1" fmla="*/ 0 h 23"/>
                <a:gd name="T2" fmla="*/ 0 w 42"/>
                <a:gd name="T3" fmla="*/ 0 h 23"/>
                <a:gd name="T4" fmla="*/ 0 w 42"/>
                <a:gd name="T5" fmla="*/ 0 h 23"/>
                <a:gd name="T6" fmla="*/ 0 w 42"/>
                <a:gd name="T7" fmla="*/ 0 h 23"/>
                <a:gd name="T8" fmla="*/ 0 w 42"/>
                <a:gd name="T9" fmla="*/ 0 h 23"/>
                <a:gd name="T10" fmla="*/ 0 w 42"/>
                <a:gd name="T11" fmla="*/ 0 h 23"/>
                <a:gd name="T12" fmla="*/ 0 w 42"/>
                <a:gd name="T13" fmla="*/ 0 h 23"/>
                <a:gd name="T14" fmla="*/ 0 w 42"/>
                <a:gd name="T15" fmla="*/ 0 h 23"/>
                <a:gd name="T16" fmla="*/ 0 w 42"/>
                <a:gd name="T17" fmla="*/ 0 h 23"/>
                <a:gd name="T18" fmla="*/ 0 w 42"/>
                <a:gd name="T19" fmla="*/ 0 h 23"/>
                <a:gd name="T20" fmla="*/ 0 w 42"/>
                <a:gd name="T21" fmla="*/ 0 h 23"/>
                <a:gd name="T22" fmla="*/ 0 w 42"/>
                <a:gd name="T23" fmla="*/ 0 h 23"/>
                <a:gd name="T24" fmla="*/ 0 w 42"/>
                <a:gd name="T25" fmla="*/ 0 h 23"/>
                <a:gd name="T26" fmla="*/ 0 w 42"/>
                <a:gd name="T27" fmla="*/ 0 h 23"/>
                <a:gd name="T28" fmla="*/ 0 w 42"/>
                <a:gd name="T29" fmla="*/ 0 h 23"/>
                <a:gd name="T30" fmla="*/ 0 w 42"/>
                <a:gd name="T31" fmla="*/ 0 h 23"/>
                <a:gd name="T32" fmla="*/ 0 w 42"/>
                <a:gd name="T33" fmla="*/ 0 h 23"/>
                <a:gd name="T34" fmla="*/ 0 w 42"/>
                <a:gd name="T35" fmla="*/ 0 h 23"/>
                <a:gd name="T36" fmla="*/ 0 w 42"/>
                <a:gd name="T37" fmla="*/ 0 h 23"/>
                <a:gd name="T38" fmla="*/ 0 w 42"/>
                <a:gd name="T39" fmla="*/ 0 h 23"/>
                <a:gd name="T40" fmla="*/ 0 w 42"/>
                <a:gd name="T41" fmla="*/ 0 h 23"/>
                <a:gd name="T42" fmla="*/ 0 w 42"/>
                <a:gd name="T43" fmla="*/ 0 h 23"/>
                <a:gd name="T44" fmla="*/ 0 w 42"/>
                <a:gd name="T45" fmla="*/ 0 h 23"/>
                <a:gd name="T46" fmla="*/ 0 w 42"/>
                <a:gd name="T47" fmla="*/ 0 h 23"/>
                <a:gd name="T48" fmla="*/ 0 w 42"/>
                <a:gd name="T49" fmla="*/ 0 h 23"/>
                <a:gd name="T50" fmla="*/ 0 w 42"/>
                <a:gd name="T51" fmla="*/ 0 h 23"/>
                <a:gd name="T52" fmla="*/ 0 w 42"/>
                <a:gd name="T53" fmla="*/ 0 h 23"/>
                <a:gd name="T54" fmla="*/ 0 w 42"/>
                <a:gd name="T55" fmla="*/ 0 h 23"/>
                <a:gd name="T56" fmla="*/ 0 w 42"/>
                <a:gd name="T57" fmla="*/ 0 h 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2"/>
                <a:gd name="T88" fmla="*/ 0 h 23"/>
                <a:gd name="T89" fmla="*/ 42 w 42"/>
                <a:gd name="T90" fmla="*/ 23 h 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2" h="23">
                  <a:moveTo>
                    <a:pt x="39" y="17"/>
                  </a:moveTo>
                  <a:lnTo>
                    <a:pt x="36" y="20"/>
                  </a:lnTo>
                  <a:lnTo>
                    <a:pt x="31" y="22"/>
                  </a:lnTo>
                  <a:lnTo>
                    <a:pt x="27" y="23"/>
                  </a:lnTo>
                  <a:lnTo>
                    <a:pt x="23" y="23"/>
                  </a:lnTo>
                  <a:lnTo>
                    <a:pt x="17" y="23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7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39" y="1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Freeform 2195"/>
            <p:cNvSpPr>
              <a:spLocks/>
            </p:cNvSpPr>
            <p:nvPr/>
          </p:nvSpPr>
          <p:spPr bwMode="auto">
            <a:xfrm>
              <a:off x="3580" y="2768"/>
              <a:ext cx="8" cy="3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0 w 24"/>
                <a:gd name="T5" fmla="*/ 0 h 11"/>
                <a:gd name="T6" fmla="*/ 0 w 24"/>
                <a:gd name="T7" fmla="*/ 0 h 11"/>
                <a:gd name="T8" fmla="*/ 0 w 24"/>
                <a:gd name="T9" fmla="*/ 0 h 11"/>
                <a:gd name="T10" fmla="*/ 0 w 24"/>
                <a:gd name="T11" fmla="*/ 0 h 11"/>
                <a:gd name="T12" fmla="*/ 0 w 24"/>
                <a:gd name="T13" fmla="*/ 0 h 11"/>
                <a:gd name="T14" fmla="*/ 0 w 24"/>
                <a:gd name="T15" fmla="*/ 0 h 11"/>
                <a:gd name="T16" fmla="*/ 0 w 24"/>
                <a:gd name="T17" fmla="*/ 0 h 11"/>
                <a:gd name="T18" fmla="*/ 0 w 24"/>
                <a:gd name="T19" fmla="*/ 0 h 11"/>
                <a:gd name="T20" fmla="*/ 0 w 24"/>
                <a:gd name="T21" fmla="*/ 0 h 11"/>
                <a:gd name="T22" fmla="*/ 0 w 24"/>
                <a:gd name="T23" fmla="*/ 0 h 11"/>
                <a:gd name="T24" fmla="*/ 0 w 24"/>
                <a:gd name="T25" fmla="*/ 0 h 11"/>
                <a:gd name="T26" fmla="*/ 0 w 24"/>
                <a:gd name="T27" fmla="*/ 0 h 11"/>
                <a:gd name="T28" fmla="*/ 0 w 24"/>
                <a:gd name="T29" fmla="*/ 0 h 11"/>
                <a:gd name="T30" fmla="*/ 0 w 24"/>
                <a:gd name="T31" fmla="*/ 0 h 11"/>
                <a:gd name="T32" fmla="*/ 0 w 24"/>
                <a:gd name="T33" fmla="*/ 0 h 11"/>
                <a:gd name="T34" fmla="*/ 0 w 24"/>
                <a:gd name="T35" fmla="*/ 0 h 11"/>
                <a:gd name="T36" fmla="*/ 0 w 24"/>
                <a:gd name="T37" fmla="*/ 0 h 11"/>
                <a:gd name="T38" fmla="*/ 0 w 24"/>
                <a:gd name="T39" fmla="*/ 0 h 11"/>
                <a:gd name="T40" fmla="*/ 0 w 24"/>
                <a:gd name="T41" fmla="*/ 0 h 11"/>
                <a:gd name="T42" fmla="*/ 0 w 24"/>
                <a:gd name="T43" fmla="*/ 0 h 11"/>
                <a:gd name="T44" fmla="*/ 0 w 24"/>
                <a:gd name="T45" fmla="*/ 0 h 11"/>
                <a:gd name="T46" fmla="*/ 0 w 24"/>
                <a:gd name="T47" fmla="*/ 0 h 11"/>
                <a:gd name="T48" fmla="*/ 0 w 24"/>
                <a:gd name="T49" fmla="*/ 0 h 11"/>
                <a:gd name="T50" fmla="*/ 0 w 24"/>
                <a:gd name="T51" fmla="*/ 0 h 11"/>
                <a:gd name="T52" fmla="*/ 0 w 24"/>
                <a:gd name="T53" fmla="*/ 0 h 11"/>
                <a:gd name="T54" fmla="*/ 0 w 24"/>
                <a:gd name="T55" fmla="*/ 0 h 11"/>
                <a:gd name="T56" fmla="*/ 0 w 24"/>
                <a:gd name="T57" fmla="*/ 0 h 11"/>
                <a:gd name="T58" fmla="*/ 0 w 24"/>
                <a:gd name="T59" fmla="*/ 0 h 11"/>
                <a:gd name="T60" fmla="*/ 0 w 24"/>
                <a:gd name="T61" fmla="*/ 0 h 11"/>
                <a:gd name="T62" fmla="*/ 0 w 24"/>
                <a:gd name="T63" fmla="*/ 0 h 11"/>
                <a:gd name="T64" fmla="*/ 0 w 24"/>
                <a:gd name="T65" fmla="*/ 0 h 11"/>
                <a:gd name="T66" fmla="*/ 0 w 24"/>
                <a:gd name="T67" fmla="*/ 0 h 11"/>
                <a:gd name="T68" fmla="*/ 0 w 24"/>
                <a:gd name="T69" fmla="*/ 0 h 11"/>
                <a:gd name="T70" fmla="*/ 0 w 24"/>
                <a:gd name="T71" fmla="*/ 0 h 11"/>
                <a:gd name="T72" fmla="*/ 0 w 24"/>
                <a:gd name="T73" fmla="*/ 0 h 11"/>
                <a:gd name="T74" fmla="*/ 0 w 24"/>
                <a:gd name="T75" fmla="*/ 0 h 11"/>
                <a:gd name="T76" fmla="*/ 0 w 24"/>
                <a:gd name="T77" fmla="*/ 0 h 11"/>
                <a:gd name="T78" fmla="*/ 0 w 24"/>
                <a:gd name="T79" fmla="*/ 0 h 11"/>
                <a:gd name="T80" fmla="*/ 0 w 24"/>
                <a:gd name="T81" fmla="*/ 0 h 11"/>
                <a:gd name="T82" fmla="*/ 0 w 24"/>
                <a:gd name="T83" fmla="*/ 0 h 11"/>
                <a:gd name="T84" fmla="*/ 0 w 24"/>
                <a:gd name="T85" fmla="*/ 0 h 11"/>
                <a:gd name="T86" fmla="*/ 0 w 24"/>
                <a:gd name="T87" fmla="*/ 0 h 11"/>
                <a:gd name="T88" fmla="*/ 0 w 24"/>
                <a:gd name="T89" fmla="*/ 0 h 11"/>
                <a:gd name="T90" fmla="*/ 0 w 24"/>
                <a:gd name="T91" fmla="*/ 0 h 11"/>
                <a:gd name="T92" fmla="*/ 0 w 24"/>
                <a:gd name="T93" fmla="*/ 0 h 11"/>
                <a:gd name="T94" fmla="*/ 0 w 24"/>
                <a:gd name="T95" fmla="*/ 0 h 11"/>
                <a:gd name="T96" fmla="*/ 0 w 24"/>
                <a:gd name="T97" fmla="*/ 0 h 11"/>
                <a:gd name="T98" fmla="*/ 0 w 24"/>
                <a:gd name="T99" fmla="*/ 0 h 11"/>
                <a:gd name="T100" fmla="*/ 0 w 24"/>
                <a:gd name="T101" fmla="*/ 0 h 11"/>
                <a:gd name="T102" fmla="*/ 0 w 24"/>
                <a:gd name="T103" fmla="*/ 0 h 11"/>
                <a:gd name="T104" fmla="*/ 0 w 24"/>
                <a:gd name="T105" fmla="*/ 0 h 11"/>
                <a:gd name="T106" fmla="*/ 0 w 24"/>
                <a:gd name="T107" fmla="*/ 0 h 11"/>
                <a:gd name="T108" fmla="*/ 0 w 24"/>
                <a:gd name="T109" fmla="*/ 0 h 11"/>
                <a:gd name="T110" fmla="*/ 0 w 24"/>
                <a:gd name="T111" fmla="*/ 0 h 11"/>
                <a:gd name="T112" fmla="*/ 0 w 24"/>
                <a:gd name="T113" fmla="*/ 0 h 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"/>
                <a:gd name="T172" fmla="*/ 0 h 11"/>
                <a:gd name="T173" fmla="*/ 24 w 24"/>
                <a:gd name="T174" fmla="*/ 11 h 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" h="11">
                  <a:moveTo>
                    <a:pt x="20" y="6"/>
                  </a:moveTo>
                  <a:lnTo>
                    <a:pt x="16" y="8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6" name="Freeform 2196"/>
            <p:cNvSpPr>
              <a:spLocks/>
            </p:cNvSpPr>
            <p:nvPr/>
          </p:nvSpPr>
          <p:spPr bwMode="auto">
            <a:xfrm>
              <a:off x="3580" y="2768"/>
              <a:ext cx="8" cy="3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0 w 24"/>
                <a:gd name="T5" fmla="*/ 0 h 11"/>
                <a:gd name="T6" fmla="*/ 0 w 24"/>
                <a:gd name="T7" fmla="*/ 0 h 11"/>
                <a:gd name="T8" fmla="*/ 0 w 24"/>
                <a:gd name="T9" fmla="*/ 0 h 11"/>
                <a:gd name="T10" fmla="*/ 0 w 24"/>
                <a:gd name="T11" fmla="*/ 0 h 11"/>
                <a:gd name="T12" fmla="*/ 0 w 24"/>
                <a:gd name="T13" fmla="*/ 0 h 11"/>
                <a:gd name="T14" fmla="*/ 0 w 24"/>
                <a:gd name="T15" fmla="*/ 0 h 11"/>
                <a:gd name="T16" fmla="*/ 0 w 24"/>
                <a:gd name="T17" fmla="*/ 0 h 11"/>
                <a:gd name="T18" fmla="*/ 0 w 24"/>
                <a:gd name="T19" fmla="*/ 0 h 11"/>
                <a:gd name="T20" fmla="*/ 0 w 24"/>
                <a:gd name="T21" fmla="*/ 0 h 11"/>
                <a:gd name="T22" fmla="*/ 0 w 24"/>
                <a:gd name="T23" fmla="*/ 0 h 11"/>
                <a:gd name="T24" fmla="*/ 0 w 24"/>
                <a:gd name="T25" fmla="*/ 0 h 11"/>
                <a:gd name="T26" fmla="*/ 0 w 24"/>
                <a:gd name="T27" fmla="*/ 0 h 11"/>
                <a:gd name="T28" fmla="*/ 0 w 24"/>
                <a:gd name="T29" fmla="*/ 0 h 11"/>
                <a:gd name="T30" fmla="*/ 0 w 24"/>
                <a:gd name="T31" fmla="*/ 0 h 11"/>
                <a:gd name="T32" fmla="*/ 0 w 24"/>
                <a:gd name="T33" fmla="*/ 0 h 11"/>
                <a:gd name="T34" fmla="*/ 0 w 24"/>
                <a:gd name="T35" fmla="*/ 0 h 11"/>
                <a:gd name="T36" fmla="*/ 0 w 24"/>
                <a:gd name="T37" fmla="*/ 0 h 11"/>
                <a:gd name="T38" fmla="*/ 0 w 24"/>
                <a:gd name="T39" fmla="*/ 0 h 11"/>
                <a:gd name="T40" fmla="*/ 0 w 24"/>
                <a:gd name="T41" fmla="*/ 0 h 11"/>
                <a:gd name="T42" fmla="*/ 0 w 24"/>
                <a:gd name="T43" fmla="*/ 0 h 11"/>
                <a:gd name="T44" fmla="*/ 0 w 24"/>
                <a:gd name="T45" fmla="*/ 0 h 11"/>
                <a:gd name="T46" fmla="*/ 0 w 24"/>
                <a:gd name="T47" fmla="*/ 0 h 11"/>
                <a:gd name="T48" fmla="*/ 0 w 24"/>
                <a:gd name="T49" fmla="*/ 0 h 11"/>
                <a:gd name="T50" fmla="*/ 0 w 24"/>
                <a:gd name="T51" fmla="*/ 0 h 11"/>
                <a:gd name="T52" fmla="*/ 0 w 24"/>
                <a:gd name="T53" fmla="*/ 0 h 11"/>
                <a:gd name="T54" fmla="*/ 0 w 24"/>
                <a:gd name="T55" fmla="*/ 0 h 11"/>
                <a:gd name="T56" fmla="*/ 0 w 24"/>
                <a:gd name="T57" fmla="*/ 0 h 11"/>
                <a:gd name="T58" fmla="*/ 0 w 24"/>
                <a:gd name="T59" fmla="*/ 0 h 11"/>
                <a:gd name="T60" fmla="*/ 0 w 24"/>
                <a:gd name="T61" fmla="*/ 0 h 11"/>
                <a:gd name="T62" fmla="*/ 0 w 24"/>
                <a:gd name="T63" fmla="*/ 0 h 11"/>
                <a:gd name="T64" fmla="*/ 0 w 24"/>
                <a:gd name="T65" fmla="*/ 0 h 11"/>
                <a:gd name="T66" fmla="*/ 0 w 24"/>
                <a:gd name="T67" fmla="*/ 0 h 11"/>
                <a:gd name="T68" fmla="*/ 0 w 24"/>
                <a:gd name="T69" fmla="*/ 0 h 11"/>
                <a:gd name="T70" fmla="*/ 0 w 24"/>
                <a:gd name="T71" fmla="*/ 0 h 11"/>
                <a:gd name="T72" fmla="*/ 0 w 24"/>
                <a:gd name="T73" fmla="*/ 0 h 11"/>
                <a:gd name="T74" fmla="*/ 0 w 24"/>
                <a:gd name="T75" fmla="*/ 0 h 11"/>
                <a:gd name="T76" fmla="*/ 0 w 24"/>
                <a:gd name="T77" fmla="*/ 0 h 11"/>
                <a:gd name="T78" fmla="*/ 0 w 24"/>
                <a:gd name="T79" fmla="*/ 0 h 11"/>
                <a:gd name="T80" fmla="*/ 0 w 24"/>
                <a:gd name="T81" fmla="*/ 0 h 11"/>
                <a:gd name="T82" fmla="*/ 0 w 24"/>
                <a:gd name="T83" fmla="*/ 0 h 11"/>
                <a:gd name="T84" fmla="*/ 0 w 24"/>
                <a:gd name="T85" fmla="*/ 0 h 11"/>
                <a:gd name="T86" fmla="*/ 0 w 24"/>
                <a:gd name="T87" fmla="*/ 0 h 11"/>
                <a:gd name="T88" fmla="*/ 0 w 24"/>
                <a:gd name="T89" fmla="*/ 0 h 11"/>
                <a:gd name="T90" fmla="*/ 0 w 24"/>
                <a:gd name="T91" fmla="*/ 0 h 11"/>
                <a:gd name="T92" fmla="*/ 0 w 24"/>
                <a:gd name="T93" fmla="*/ 0 h 11"/>
                <a:gd name="T94" fmla="*/ 0 w 24"/>
                <a:gd name="T95" fmla="*/ 0 h 11"/>
                <a:gd name="T96" fmla="*/ 0 w 24"/>
                <a:gd name="T97" fmla="*/ 0 h 11"/>
                <a:gd name="T98" fmla="*/ 0 w 24"/>
                <a:gd name="T99" fmla="*/ 0 h 11"/>
                <a:gd name="T100" fmla="*/ 0 w 24"/>
                <a:gd name="T101" fmla="*/ 0 h 11"/>
                <a:gd name="T102" fmla="*/ 0 w 24"/>
                <a:gd name="T103" fmla="*/ 0 h 11"/>
                <a:gd name="T104" fmla="*/ 0 w 24"/>
                <a:gd name="T105" fmla="*/ 0 h 11"/>
                <a:gd name="T106" fmla="*/ 0 w 24"/>
                <a:gd name="T107" fmla="*/ 0 h 11"/>
                <a:gd name="T108" fmla="*/ 0 w 24"/>
                <a:gd name="T109" fmla="*/ 0 h 11"/>
                <a:gd name="T110" fmla="*/ 0 w 24"/>
                <a:gd name="T111" fmla="*/ 0 h 11"/>
                <a:gd name="T112" fmla="*/ 0 w 24"/>
                <a:gd name="T113" fmla="*/ 0 h 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"/>
                <a:gd name="T172" fmla="*/ 0 h 11"/>
                <a:gd name="T173" fmla="*/ 24 w 24"/>
                <a:gd name="T174" fmla="*/ 11 h 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" h="11">
                  <a:moveTo>
                    <a:pt x="20" y="6"/>
                  </a:moveTo>
                  <a:lnTo>
                    <a:pt x="16" y="8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7" name="Freeform 2197"/>
            <p:cNvSpPr>
              <a:spLocks/>
            </p:cNvSpPr>
            <p:nvPr/>
          </p:nvSpPr>
          <p:spPr bwMode="auto">
            <a:xfrm>
              <a:off x="3604" y="2777"/>
              <a:ext cx="6" cy="2"/>
            </a:xfrm>
            <a:custGeom>
              <a:avLst/>
              <a:gdLst>
                <a:gd name="T0" fmla="*/ 0 w 20"/>
                <a:gd name="T1" fmla="*/ 0 h 8"/>
                <a:gd name="T2" fmla="*/ 0 w 20"/>
                <a:gd name="T3" fmla="*/ 0 h 8"/>
                <a:gd name="T4" fmla="*/ 0 w 20"/>
                <a:gd name="T5" fmla="*/ 0 h 8"/>
                <a:gd name="T6" fmla="*/ 0 w 20"/>
                <a:gd name="T7" fmla="*/ 0 h 8"/>
                <a:gd name="T8" fmla="*/ 0 w 20"/>
                <a:gd name="T9" fmla="*/ 0 h 8"/>
                <a:gd name="T10" fmla="*/ 0 w 20"/>
                <a:gd name="T11" fmla="*/ 0 h 8"/>
                <a:gd name="T12" fmla="*/ 0 w 20"/>
                <a:gd name="T13" fmla="*/ 0 h 8"/>
                <a:gd name="T14" fmla="*/ 0 w 20"/>
                <a:gd name="T15" fmla="*/ 0 h 8"/>
                <a:gd name="T16" fmla="*/ 0 w 20"/>
                <a:gd name="T17" fmla="*/ 0 h 8"/>
                <a:gd name="T18" fmla="*/ 0 w 20"/>
                <a:gd name="T19" fmla="*/ 0 h 8"/>
                <a:gd name="T20" fmla="*/ 0 w 20"/>
                <a:gd name="T21" fmla="*/ 0 h 8"/>
                <a:gd name="T22" fmla="*/ 0 w 20"/>
                <a:gd name="T23" fmla="*/ 0 h 8"/>
                <a:gd name="T24" fmla="*/ 0 w 20"/>
                <a:gd name="T25" fmla="*/ 0 h 8"/>
                <a:gd name="T26" fmla="*/ 0 w 20"/>
                <a:gd name="T27" fmla="*/ 0 h 8"/>
                <a:gd name="T28" fmla="*/ 0 w 20"/>
                <a:gd name="T29" fmla="*/ 0 h 8"/>
                <a:gd name="T30" fmla="*/ 0 w 20"/>
                <a:gd name="T31" fmla="*/ 0 h 8"/>
                <a:gd name="T32" fmla="*/ 0 w 20"/>
                <a:gd name="T33" fmla="*/ 0 h 8"/>
                <a:gd name="T34" fmla="*/ 0 w 20"/>
                <a:gd name="T35" fmla="*/ 0 h 8"/>
                <a:gd name="T36" fmla="*/ 0 w 20"/>
                <a:gd name="T37" fmla="*/ 0 h 8"/>
                <a:gd name="T38" fmla="*/ 0 w 20"/>
                <a:gd name="T39" fmla="*/ 0 h 8"/>
                <a:gd name="T40" fmla="*/ 0 w 20"/>
                <a:gd name="T41" fmla="*/ 0 h 8"/>
                <a:gd name="T42" fmla="*/ 0 w 20"/>
                <a:gd name="T43" fmla="*/ 0 h 8"/>
                <a:gd name="T44" fmla="*/ 0 w 20"/>
                <a:gd name="T45" fmla="*/ 0 h 8"/>
                <a:gd name="T46" fmla="*/ 0 w 20"/>
                <a:gd name="T47" fmla="*/ 0 h 8"/>
                <a:gd name="T48" fmla="*/ 0 w 20"/>
                <a:gd name="T49" fmla="*/ 0 h 8"/>
                <a:gd name="T50" fmla="*/ 0 w 20"/>
                <a:gd name="T51" fmla="*/ 0 h 8"/>
                <a:gd name="T52" fmla="*/ 0 w 20"/>
                <a:gd name="T53" fmla="*/ 0 h 8"/>
                <a:gd name="T54" fmla="*/ 0 w 20"/>
                <a:gd name="T55" fmla="*/ 0 h 8"/>
                <a:gd name="T56" fmla="*/ 0 w 20"/>
                <a:gd name="T57" fmla="*/ 0 h 8"/>
                <a:gd name="T58" fmla="*/ 0 w 20"/>
                <a:gd name="T59" fmla="*/ 0 h 8"/>
                <a:gd name="T60" fmla="*/ 0 w 20"/>
                <a:gd name="T61" fmla="*/ 0 h 8"/>
                <a:gd name="T62" fmla="*/ 0 w 20"/>
                <a:gd name="T63" fmla="*/ 0 h 8"/>
                <a:gd name="T64" fmla="*/ 0 w 20"/>
                <a:gd name="T65" fmla="*/ 0 h 8"/>
                <a:gd name="T66" fmla="*/ 0 w 20"/>
                <a:gd name="T67" fmla="*/ 0 h 8"/>
                <a:gd name="T68" fmla="*/ 0 w 20"/>
                <a:gd name="T69" fmla="*/ 0 h 8"/>
                <a:gd name="T70" fmla="*/ 0 w 20"/>
                <a:gd name="T71" fmla="*/ 0 h 8"/>
                <a:gd name="T72" fmla="*/ 0 w 20"/>
                <a:gd name="T73" fmla="*/ 0 h 8"/>
                <a:gd name="T74" fmla="*/ 0 w 20"/>
                <a:gd name="T75" fmla="*/ 0 h 8"/>
                <a:gd name="T76" fmla="*/ 0 w 20"/>
                <a:gd name="T77" fmla="*/ 0 h 8"/>
                <a:gd name="T78" fmla="*/ 0 w 20"/>
                <a:gd name="T79" fmla="*/ 0 h 8"/>
                <a:gd name="T80" fmla="*/ 0 w 20"/>
                <a:gd name="T81" fmla="*/ 0 h 8"/>
                <a:gd name="T82" fmla="*/ 0 w 20"/>
                <a:gd name="T83" fmla="*/ 0 h 8"/>
                <a:gd name="T84" fmla="*/ 0 w 20"/>
                <a:gd name="T85" fmla="*/ 0 h 8"/>
                <a:gd name="T86" fmla="*/ 0 w 20"/>
                <a:gd name="T87" fmla="*/ 0 h 8"/>
                <a:gd name="T88" fmla="*/ 0 w 20"/>
                <a:gd name="T89" fmla="*/ 0 h 8"/>
                <a:gd name="T90" fmla="*/ 0 w 20"/>
                <a:gd name="T91" fmla="*/ 0 h 8"/>
                <a:gd name="T92" fmla="*/ 0 w 20"/>
                <a:gd name="T93" fmla="*/ 0 h 8"/>
                <a:gd name="T94" fmla="*/ 0 w 20"/>
                <a:gd name="T95" fmla="*/ 0 h 8"/>
                <a:gd name="T96" fmla="*/ 0 w 20"/>
                <a:gd name="T97" fmla="*/ 0 h 8"/>
                <a:gd name="T98" fmla="*/ 0 w 20"/>
                <a:gd name="T99" fmla="*/ 0 h 8"/>
                <a:gd name="T100" fmla="*/ 0 w 20"/>
                <a:gd name="T101" fmla="*/ 0 h 8"/>
                <a:gd name="T102" fmla="*/ 0 w 20"/>
                <a:gd name="T103" fmla="*/ 0 h 8"/>
                <a:gd name="T104" fmla="*/ 0 w 20"/>
                <a:gd name="T105" fmla="*/ 0 h 8"/>
                <a:gd name="T106" fmla="*/ 0 w 20"/>
                <a:gd name="T107" fmla="*/ 0 h 8"/>
                <a:gd name="T108" fmla="*/ 0 w 20"/>
                <a:gd name="T109" fmla="*/ 0 h 8"/>
                <a:gd name="T110" fmla="*/ 0 w 20"/>
                <a:gd name="T111" fmla="*/ 0 h 8"/>
                <a:gd name="T112" fmla="*/ 0 w 20"/>
                <a:gd name="T113" fmla="*/ 0 h 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"/>
                <a:gd name="T172" fmla="*/ 0 h 8"/>
                <a:gd name="T173" fmla="*/ 20 w 20"/>
                <a:gd name="T174" fmla="*/ 8 h 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" h="8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2198"/>
            <p:cNvSpPr>
              <a:spLocks/>
            </p:cNvSpPr>
            <p:nvPr/>
          </p:nvSpPr>
          <p:spPr bwMode="auto">
            <a:xfrm>
              <a:off x="3604" y="2777"/>
              <a:ext cx="6" cy="2"/>
            </a:xfrm>
            <a:custGeom>
              <a:avLst/>
              <a:gdLst>
                <a:gd name="T0" fmla="*/ 0 w 20"/>
                <a:gd name="T1" fmla="*/ 0 h 8"/>
                <a:gd name="T2" fmla="*/ 0 w 20"/>
                <a:gd name="T3" fmla="*/ 0 h 8"/>
                <a:gd name="T4" fmla="*/ 0 w 20"/>
                <a:gd name="T5" fmla="*/ 0 h 8"/>
                <a:gd name="T6" fmla="*/ 0 w 20"/>
                <a:gd name="T7" fmla="*/ 0 h 8"/>
                <a:gd name="T8" fmla="*/ 0 w 20"/>
                <a:gd name="T9" fmla="*/ 0 h 8"/>
                <a:gd name="T10" fmla="*/ 0 w 20"/>
                <a:gd name="T11" fmla="*/ 0 h 8"/>
                <a:gd name="T12" fmla="*/ 0 w 20"/>
                <a:gd name="T13" fmla="*/ 0 h 8"/>
                <a:gd name="T14" fmla="*/ 0 w 20"/>
                <a:gd name="T15" fmla="*/ 0 h 8"/>
                <a:gd name="T16" fmla="*/ 0 w 20"/>
                <a:gd name="T17" fmla="*/ 0 h 8"/>
                <a:gd name="T18" fmla="*/ 0 w 20"/>
                <a:gd name="T19" fmla="*/ 0 h 8"/>
                <a:gd name="T20" fmla="*/ 0 w 20"/>
                <a:gd name="T21" fmla="*/ 0 h 8"/>
                <a:gd name="T22" fmla="*/ 0 w 20"/>
                <a:gd name="T23" fmla="*/ 0 h 8"/>
                <a:gd name="T24" fmla="*/ 0 w 20"/>
                <a:gd name="T25" fmla="*/ 0 h 8"/>
                <a:gd name="T26" fmla="*/ 0 w 20"/>
                <a:gd name="T27" fmla="*/ 0 h 8"/>
                <a:gd name="T28" fmla="*/ 0 w 20"/>
                <a:gd name="T29" fmla="*/ 0 h 8"/>
                <a:gd name="T30" fmla="*/ 0 w 20"/>
                <a:gd name="T31" fmla="*/ 0 h 8"/>
                <a:gd name="T32" fmla="*/ 0 w 20"/>
                <a:gd name="T33" fmla="*/ 0 h 8"/>
                <a:gd name="T34" fmla="*/ 0 w 20"/>
                <a:gd name="T35" fmla="*/ 0 h 8"/>
                <a:gd name="T36" fmla="*/ 0 w 20"/>
                <a:gd name="T37" fmla="*/ 0 h 8"/>
                <a:gd name="T38" fmla="*/ 0 w 20"/>
                <a:gd name="T39" fmla="*/ 0 h 8"/>
                <a:gd name="T40" fmla="*/ 0 w 20"/>
                <a:gd name="T41" fmla="*/ 0 h 8"/>
                <a:gd name="T42" fmla="*/ 0 w 20"/>
                <a:gd name="T43" fmla="*/ 0 h 8"/>
                <a:gd name="T44" fmla="*/ 0 w 20"/>
                <a:gd name="T45" fmla="*/ 0 h 8"/>
                <a:gd name="T46" fmla="*/ 0 w 20"/>
                <a:gd name="T47" fmla="*/ 0 h 8"/>
                <a:gd name="T48" fmla="*/ 0 w 20"/>
                <a:gd name="T49" fmla="*/ 0 h 8"/>
                <a:gd name="T50" fmla="*/ 0 w 20"/>
                <a:gd name="T51" fmla="*/ 0 h 8"/>
                <a:gd name="T52" fmla="*/ 0 w 20"/>
                <a:gd name="T53" fmla="*/ 0 h 8"/>
                <a:gd name="T54" fmla="*/ 0 w 20"/>
                <a:gd name="T55" fmla="*/ 0 h 8"/>
                <a:gd name="T56" fmla="*/ 0 w 20"/>
                <a:gd name="T57" fmla="*/ 0 h 8"/>
                <a:gd name="T58" fmla="*/ 0 w 20"/>
                <a:gd name="T59" fmla="*/ 0 h 8"/>
                <a:gd name="T60" fmla="*/ 0 w 20"/>
                <a:gd name="T61" fmla="*/ 0 h 8"/>
                <a:gd name="T62" fmla="*/ 0 w 20"/>
                <a:gd name="T63" fmla="*/ 0 h 8"/>
                <a:gd name="T64" fmla="*/ 0 w 20"/>
                <a:gd name="T65" fmla="*/ 0 h 8"/>
                <a:gd name="T66" fmla="*/ 0 w 20"/>
                <a:gd name="T67" fmla="*/ 0 h 8"/>
                <a:gd name="T68" fmla="*/ 0 w 20"/>
                <a:gd name="T69" fmla="*/ 0 h 8"/>
                <a:gd name="T70" fmla="*/ 0 w 20"/>
                <a:gd name="T71" fmla="*/ 0 h 8"/>
                <a:gd name="T72" fmla="*/ 0 w 20"/>
                <a:gd name="T73" fmla="*/ 0 h 8"/>
                <a:gd name="T74" fmla="*/ 0 w 20"/>
                <a:gd name="T75" fmla="*/ 0 h 8"/>
                <a:gd name="T76" fmla="*/ 0 w 20"/>
                <a:gd name="T77" fmla="*/ 0 h 8"/>
                <a:gd name="T78" fmla="*/ 0 w 20"/>
                <a:gd name="T79" fmla="*/ 0 h 8"/>
                <a:gd name="T80" fmla="*/ 0 w 20"/>
                <a:gd name="T81" fmla="*/ 0 h 8"/>
                <a:gd name="T82" fmla="*/ 0 w 20"/>
                <a:gd name="T83" fmla="*/ 0 h 8"/>
                <a:gd name="T84" fmla="*/ 0 w 20"/>
                <a:gd name="T85" fmla="*/ 0 h 8"/>
                <a:gd name="T86" fmla="*/ 0 w 20"/>
                <a:gd name="T87" fmla="*/ 0 h 8"/>
                <a:gd name="T88" fmla="*/ 0 w 20"/>
                <a:gd name="T89" fmla="*/ 0 h 8"/>
                <a:gd name="T90" fmla="*/ 0 w 20"/>
                <a:gd name="T91" fmla="*/ 0 h 8"/>
                <a:gd name="T92" fmla="*/ 0 w 20"/>
                <a:gd name="T93" fmla="*/ 0 h 8"/>
                <a:gd name="T94" fmla="*/ 0 w 20"/>
                <a:gd name="T95" fmla="*/ 0 h 8"/>
                <a:gd name="T96" fmla="*/ 0 w 20"/>
                <a:gd name="T97" fmla="*/ 0 h 8"/>
                <a:gd name="T98" fmla="*/ 0 w 20"/>
                <a:gd name="T99" fmla="*/ 0 h 8"/>
                <a:gd name="T100" fmla="*/ 0 w 20"/>
                <a:gd name="T101" fmla="*/ 0 h 8"/>
                <a:gd name="T102" fmla="*/ 0 w 20"/>
                <a:gd name="T103" fmla="*/ 0 h 8"/>
                <a:gd name="T104" fmla="*/ 0 w 20"/>
                <a:gd name="T105" fmla="*/ 0 h 8"/>
                <a:gd name="T106" fmla="*/ 0 w 20"/>
                <a:gd name="T107" fmla="*/ 0 h 8"/>
                <a:gd name="T108" fmla="*/ 0 w 20"/>
                <a:gd name="T109" fmla="*/ 0 h 8"/>
                <a:gd name="T110" fmla="*/ 0 w 20"/>
                <a:gd name="T111" fmla="*/ 0 h 8"/>
                <a:gd name="T112" fmla="*/ 0 w 20"/>
                <a:gd name="T113" fmla="*/ 0 h 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"/>
                <a:gd name="T172" fmla="*/ 0 h 8"/>
                <a:gd name="T173" fmla="*/ 20 w 20"/>
                <a:gd name="T174" fmla="*/ 8 h 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" h="8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2199"/>
            <p:cNvSpPr>
              <a:spLocks/>
            </p:cNvSpPr>
            <p:nvPr/>
          </p:nvSpPr>
          <p:spPr bwMode="auto">
            <a:xfrm>
              <a:off x="3521" y="2762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5"/>
                <a:gd name="T76" fmla="*/ 0 h 36"/>
                <a:gd name="T77" fmla="*/ 45 w 4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5" h="36">
                  <a:moveTo>
                    <a:pt x="24" y="0"/>
                  </a:moveTo>
                  <a:lnTo>
                    <a:pt x="21" y="2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8" y="12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14" y="35"/>
                  </a:lnTo>
                  <a:lnTo>
                    <a:pt x="25" y="36"/>
                  </a:lnTo>
                  <a:lnTo>
                    <a:pt x="29" y="35"/>
                  </a:lnTo>
                  <a:lnTo>
                    <a:pt x="33" y="34"/>
                  </a:lnTo>
                  <a:lnTo>
                    <a:pt x="36" y="33"/>
                  </a:lnTo>
                  <a:lnTo>
                    <a:pt x="39" y="30"/>
                  </a:lnTo>
                  <a:lnTo>
                    <a:pt x="43" y="26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4" y="14"/>
                  </a:lnTo>
                  <a:lnTo>
                    <a:pt x="43" y="11"/>
                  </a:lnTo>
                  <a:lnTo>
                    <a:pt x="41" y="8"/>
                  </a:lnTo>
                  <a:lnTo>
                    <a:pt x="34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2200"/>
            <p:cNvSpPr>
              <a:spLocks/>
            </p:cNvSpPr>
            <p:nvPr/>
          </p:nvSpPr>
          <p:spPr bwMode="auto">
            <a:xfrm>
              <a:off x="3521" y="2762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5"/>
                <a:gd name="T76" fmla="*/ 0 h 36"/>
                <a:gd name="T77" fmla="*/ 45 w 4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5" h="36">
                  <a:moveTo>
                    <a:pt x="24" y="0"/>
                  </a:moveTo>
                  <a:lnTo>
                    <a:pt x="21" y="2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8" y="12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2" y="31"/>
                  </a:lnTo>
                  <a:lnTo>
                    <a:pt x="5" y="35"/>
                  </a:lnTo>
                  <a:lnTo>
                    <a:pt x="14" y="35"/>
                  </a:lnTo>
                  <a:lnTo>
                    <a:pt x="25" y="36"/>
                  </a:lnTo>
                  <a:lnTo>
                    <a:pt x="29" y="35"/>
                  </a:lnTo>
                  <a:lnTo>
                    <a:pt x="33" y="34"/>
                  </a:lnTo>
                  <a:lnTo>
                    <a:pt x="36" y="33"/>
                  </a:lnTo>
                  <a:lnTo>
                    <a:pt x="39" y="30"/>
                  </a:lnTo>
                  <a:lnTo>
                    <a:pt x="43" y="26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4" y="14"/>
                  </a:lnTo>
                  <a:lnTo>
                    <a:pt x="43" y="11"/>
                  </a:lnTo>
                  <a:lnTo>
                    <a:pt x="41" y="8"/>
                  </a:lnTo>
                  <a:lnTo>
                    <a:pt x="34" y="3"/>
                  </a:lnTo>
                  <a:lnTo>
                    <a:pt x="2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2201"/>
            <p:cNvSpPr>
              <a:spLocks/>
            </p:cNvSpPr>
            <p:nvPr/>
          </p:nvSpPr>
          <p:spPr bwMode="auto">
            <a:xfrm>
              <a:off x="3513" y="2763"/>
              <a:ext cx="8" cy="7"/>
            </a:xfrm>
            <a:custGeom>
              <a:avLst/>
              <a:gdLst>
                <a:gd name="T0" fmla="*/ 0 w 24"/>
                <a:gd name="T1" fmla="*/ 0 h 21"/>
                <a:gd name="T2" fmla="*/ 0 w 24"/>
                <a:gd name="T3" fmla="*/ 0 h 21"/>
                <a:gd name="T4" fmla="*/ 0 w 24"/>
                <a:gd name="T5" fmla="*/ 0 h 21"/>
                <a:gd name="T6" fmla="*/ 0 w 24"/>
                <a:gd name="T7" fmla="*/ 0 h 21"/>
                <a:gd name="T8" fmla="*/ 0 w 24"/>
                <a:gd name="T9" fmla="*/ 0 h 21"/>
                <a:gd name="T10" fmla="*/ 0 w 24"/>
                <a:gd name="T11" fmla="*/ 0 h 21"/>
                <a:gd name="T12" fmla="*/ 0 w 24"/>
                <a:gd name="T13" fmla="*/ 0 h 21"/>
                <a:gd name="T14" fmla="*/ 0 w 24"/>
                <a:gd name="T15" fmla="*/ 0 h 21"/>
                <a:gd name="T16" fmla="*/ 0 w 24"/>
                <a:gd name="T17" fmla="*/ 0 h 21"/>
                <a:gd name="T18" fmla="*/ 0 w 24"/>
                <a:gd name="T19" fmla="*/ 0 h 21"/>
                <a:gd name="T20" fmla="*/ 0 w 24"/>
                <a:gd name="T21" fmla="*/ 0 h 21"/>
                <a:gd name="T22" fmla="*/ 0 w 24"/>
                <a:gd name="T23" fmla="*/ 0 h 21"/>
                <a:gd name="T24" fmla="*/ 0 w 24"/>
                <a:gd name="T25" fmla="*/ 0 h 21"/>
                <a:gd name="T26" fmla="*/ 0 w 24"/>
                <a:gd name="T27" fmla="*/ 0 h 21"/>
                <a:gd name="T28" fmla="*/ 0 w 24"/>
                <a:gd name="T29" fmla="*/ 0 h 21"/>
                <a:gd name="T30" fmla="*/ 0 w 24"/>
                <a:gd name="T31" fmla="*/ 0 h 21"/>
                <a:gd name="T32" fmla="*/ 0 w 24"/>
                <a:gd name="T33" fmla="*/ 0 h 21"/>
                <a:gd name="T34" fmla="*/ 0 w 24"/>
                <a:gd name="T35" fmla="*/ 0 h 21"/>
                <a:gd name="T36" fmla="*/ 0 w 24"/>
                <a:gd name="T37" fmla="*/ 0 h 21"/>
                <a:gd name="T38" fmla="*/ 0 w 24"/>
                <a:gd name="T39" fmla="*/ 0 h 21"/>
                <a:gd name="T40" fmla="*/ 0 w 24"/>
                <a:gd name="T41" fmla="*/ 0 h 21"/>
                <a:gd name="T42" fmla="*/ 0 w 24"/>
                <a:gd name="T43" fmla="*/ 0 h 21"/>
                <a:gd name="T44" fmla="*/ 0 w 24"/>
                <a:gd name="T45" fmla="*/ 0 h 21"/>
                <a:gd name="T46" fmla="*/ 0 w 24"/>
                <a:gd name="T47" fmla="*/ 0 h 21"/>
                <a:gd name="T48" fmla="*/ 0 w 24"/>
                <a:gd name="T49" fmla="*/ 0 h 21"/>
                <a:gd name="T50" fmla="*/ 0 w 24"/>
                <a:gd name="T51" fmla="*/ 0 h 21"/>
                <a:gd name="T52" fmla="*/ 0 w 24"/>
                <a:gd name="T53" fmla="*/ 0 h 21"/>
                <a:gd name="T54" fmla="*/ 0 w 24"/>
                <a:gd name="T55" fmla="*/ 0 h 21"/>
                <a:gd name="T56" fmla="*/ 0 w 24"/>
                <a:gd name="T57" fmla="*/ 0 h 21"/>
                <a:gd name="T58" fmla="*/ 0 w 24"/>
                <a:gd name="T59" fmla="*/ 0 h 21"/>
                <a:gd name="T60" fmla="*/ 0 w 24"/>
                <a:gd name="T61" fmla="*/ 0 h 21"/>
                <a:gd name="T62" fmla="*/ 0 w 24"/>
                <a:gd name="T63" fmla="*/ 0 h 21"/>
                <a:gd name="T64" fmla="*/ 0 w 24"/>
                <a:gd name="T65" fmla="*/ 0 h 21"/>
                <a:gd name="T66" fmla="*/ 0 w 24"/>
                <a:gd name="T67" fmla="*/ 0 h 21"/>
                <a:gd name="T68" fmla="*/ 0 w 24"/>
                <a:gd name="T69" fmla="*/ 0 h 21"/>
                <a:gd name="T70" fmla="*/ 0 w 24"/>
                <a:gd name="T71" fmla="*/ 0 h 21"/>
                <a:gd name="T72" fmla="*/ 0 w 24"/>
                <a:gd name="T73" fmla="*/ 0 h 21"/>
                <a:gd name="T74" fmla="*/ 0 w 24"/>
                <a:gd name="T75" fmla="*/ 0 h 21"/>
                <a:gd name="T76" fmla="*/ 0 w 24"/>
                <a:gd name="T77" fmla="*/ 0 h 21"/>
                <a:gd name="T78" fmla="*/ 0 w 24"/>
                <a:gd name="T79" fmla="*/ 0 h 21"/>
                <a:gd name="T80" fmla="*/ 0 w 24"/>
                <a:gd name="T81" fmla="*/ 0 h 21"/>
                <a:gd name="T82" fmla="*/ 0 w 24"/>
                <a:gd name="T83" fmla="*/ 0 h 21"/>
                <a:gd name="T84" fmla="*/ 0 w 24"/>
                <a:gd name="T85" fmla="*/ 0 h 21"/>
                <a:gd name="T86" fmla="*/ 0 w 24"/>
                <a:gd name="T87" fmla="*/ 0 h 21"/>
                <a:gd name="T88" fmla="*/ 0 w 24"/>
                <a:gd name="T89" fmla="*/ 0 h 21"/>
                <a:gd name="T90" fmla="*/ 0 w 24"/>
                <a:gd name="T91" fmla="*/ 0 h 21"/>
                <a:gd name="T92" fmla="*/ 0 w 24"/>
                <a:gd name="T93" fmla="*/ 0 h 21"/>
                <a:gd name="T94" fmla="*/ 0 w 24"/>
                <a:gd name="T95" fmla="*/ 0 h 21"/>
                <a:gd name="T96" fmla="*/ 0 w 24"/>
                <a:gd name="T97" fmla="*/ 0 h 21"/>
                <a:gd name="T98" fmla="*/ 0 w 24"/>
                <a:gd name="T99" fmla="*/ 0 h 21"/>
                <a:gd name="T100" fmla="*/ 0 w 24"/>
                <a:gd name="T101" fmla="*/ 0 h 21"/>
                <a:gd name="T102" fmla="*/ 0 w 24"/>
                <a:gd name="T103" fmla="*/ 0 h 21"/>
                <a:gd name="T104" fmla="*/ 0 w 24"/>
                <a:gd name="T105" fmla="*/ 0 h 21"/>
                <a:gd name="T106" fmla="*/ 0 w 24"/>
                <a:gd name="T107" fmla="*/ 0 h 21"/>
                <a:gd name="T108" fmla="*/ 0 w 24"/>
                <a:gd name="T109" fmla="*/ 0 h 21"/>
                <a:gd name="T110" fmla="*/ 0 w 24"/>
                <a:gd name="T111" fmla="*/ 0 h 21"/>
                <a:gd name="T112" fmla="*/ 0 w 24"/>
                <a:gd name="T113" fmla="*/ 0 h 21"/>
                <a:gd name="T114" fmla="*/ 0 w 24"/>
                <a:gd name="T115" fmla="*/ 0 h 21"/>
                <a:gd name="T116" fmla="*/ 0 w 24"/>
                <a:gd name="T117" fmla="*/ 0 h 21"/>
                <a:gd name="T118" fmla="*/ 0 w 24"/>
                <a:gd name="T119" fmla="*/ 0 h 21"/>
                <a:gd name="T120" fmla="*/ 0 w 24"/>
                <a:gd name="T121" fmla="*/ 0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4"/>
                <a:gd name="T184" fmla="*/ 0 h 21"/>
                <a:gd name="T185" fmla="*/ 24 w 24"/>
                <a:gd name="T186" fmla="*/ 21 h 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4" h="21">
                  <a:moveTo>
                    <a:pt x="11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2202"/>
            <p:cNvSpPr>
              <a:spLocks/>
            </p:cNvSpPr>
            <p:nvPr/>
          </p:nvSpPr>
          <p:spPr bwMode="auto">
            <a:xfrm>
              <a:off x="3513" y="2763"/>
              <a:ext cx="8" cy="7"/>
            </a:xfrm>
            <a:custGeom>
              <a:avLst/>
              <a:gdLst>
                <a:gd name="T0" fmla="*/ 0 w 24"/>
                <a:gd name="T1" fmla="*/ 0 h 21"/>
                <a:gd name="T2" fmla="*/ 0 w 24"/>
                <a:gd name="T3" fmla="*/ 0 h 21"/>
                <a:gd name="T4" fmla="*/ 0 w 24"/>
                <a:gd name="T5" fmla="*/ 0 h 21"/>
                <a:gd name="T6" fmla="*/ 0 w 24"/>
                <a:gd name="T7" fmla="*/ 0 h 21"/>
                <a:gd name="T8" fmla="*/ 0 w 24"/>
                <a:gd name="T9" fmla="*/ 0 h 21"/>
                <a:gd name="T10" fmla="*/ 0 w 24"/>
                <a:gd name="T11" fmla="*/ 0 h 21"/>
                <a:gd name="T12" fmla="*/ 0 w 24"/>
                <a:gd name="T13" fmla="*/ 0 h 21"/>
                <a:gd name="T14" fmla="*/ 0 w 24"/>
                <a:gd name="T15" fmla="*/ 0 h 21"/>
                <a:gd name="T16" fmla="*/ 0 w 24"/>
                <a:gd name="T17" fmla="*/ 0 h 21"/>
                <a:gd name="T18" fmla="*/ 0 w 24"/>
                <a:gd name="T19" fmla="*/ 0 h 21"/>
                <a:gd name="T20" fmla="*/ 0 w 24"/>
                <a:gd name="T21" fmla="*/ 0 h 21"/>
                <a:gd name="T22" fmla="*/ 0 w 24"/>
                <a:gd name="T23" fmla="*/ 0 h 21"/>
                <a:gd name="T24" fmla="*/ 0 w 24"/>
                <a:gd name="T25" fmla="*/ 0 h 21"/>
                <a:gd name="T26" fmla="*/ 0 w 24"/>
                <a:gd name="T27" fmla="*/ 0 h 21"/>
                <a:gd name="T28" fmla="*/ 0 w 24"/>
                <a:gd name="T29" fmla="*/ 0 h 21"/>
                <a:gd name="T30" fmla="*/ 0 w 24"/>
                <a:gd name="T31" fmla="*/ 0 h 21"/>
                <a:gd name="T32" fmla="*/ 0 w 24"/>
                <a:gd name="T33" fmla="*/ 0 h 21"/>
                <a:gd name="T34" fmla="*/ 0 w 24"/>
                <a:gd name="T35" fmla="*/ 0 h 21"/>
                <a:gd name="T36" fmla="*/ 0 w 24"/>
                <a:gd name="T37" fmla="*/ 0 h 21"/>
                <a:gd name="T38" fmla="*/ 0 w 24"/>
                <a:gd name="T39" fmla="*/ 0 h 21"/>
                <a:gd name="T40" fmla="*/ 0 w 24"/>
                <a:gd name="T41" fmla="*/ 0 h 21"/>
                <a:gd name="T42" fmla="*/ 0 w 24"/>
                <a:gd name="T43" fmla="*/ 0 h 21"/>
                <a:gd name="T44" fmla="*/ 0 w 24"/>
                <a:gd name="T45" fmla="*/ 0 h 21"/>
                <a:gd name="T46" fmla="*/ 0 w 24"/>
                <a:gd name="T47" fmla="*/ 0 h 21"/>
                <a:gd name="T48" fmla="*/ 0 w 24"/>
                <a:gd name="T49" fmla="*/ 0 h 21"/>
                <a:gd name="T50" fmla="*/ 0 w 24"/>
                <a:gd name="T51" fmla="*/ 0 h 21"/>
                <a:gd name="T52" fmla="*/ 0 w 24"/>
                <a:gd name="T53" fmla="*/ 0 h 21"/>
                <a:gd name="T54" fmla="*/ 0 w 24"/>
                <a:gd name="T55" fmla="*/ 0 h 21"/>
                <a:gd name="T56" fmla="*/ 0 w 24"/>
                <a:gd name="T57" fmla="*/ 0 h 21"/>
                <a:gd name="T58" fmla="*/ 0 w 24"/>
                <a:gd name="T59" fmla="*/ 0 h 21"/>
                <a:gd name="T60" fmla="*/ 0 w 24"/>
                <a:gd name="T61" fmla="*/ 0 h 21"/>
                <a:gd name="T62" fmla="*/ 0 w 24"/>
                <a:gd name="T63" fmla="*/ 0 h 21"/>
                <a:gd name="T64" fmla="*/ 0 w 24"/>
                <a:gd name="T65" fmla="*/ 0 h 21"/>
                <a:gd name="T66" fmla="*/ 0 w 24"/>
                <a:gd name="T67" fmla="*/ 0 h 21"/>
                <a:gd name="T68" fmla="*/ 0 w 24"/>
                <a:gd name="T69" fmla="*/ 0 h 21"/>
                <a:gd name="T70" fmla="*/ 0 w 24"/>
                <a:gd name="T71" fmla="*/ 0 h 21"/>
                <a:gd name="T72" fmla="*/ 0 w 24"/>
                <a:gd name="T73" fmla="*/ 0 h 21"/>
                <a:gd name="T74" fmla="*/ 0 w 24"/>
                <a:gd name="T75" fmla="*/ 0 h 21"/>
                <a:gd name="T76" fmla="*/ 0 w 24"/>
                <a:gd name="T77" fmla="*/ 0 h 21"/>
                <a:gd name="T78" fmla="*/ 0 w 24"/>
                <a:gd name="T79" fmla="*/ 0 h 21"/>
                <a:gd name="T80" fmla="*/ 0 w 24"/>
                <a:gd name="T81" fmla="*/ 0 h 21"/>
                <a:gd name="T82" fmla="*/ 0 w 24"/>
                <a:gd name="T83" fmla="*/ 0 h 21"/>
                <a:gd name="T84" fmla="*/ 0 w 24"/>
                <a:gd name="T85" fmla="*/ 0 h 21"/>
                <a:gd name="T86" fmla="*/ 0 w 24"/>
                <a:gd name="T87" fmla="*/ 0 h 21"/>
                <a:gd name="T88" fmla="*/ 0 w 24"/>
                <a:gd name="T89" fmla="*/ 0 h 21"/>
                <a:gd name="T90" fmla="*/ 0 w 24"/>
                <a:gd name="T91" fmla="*/ 0 h 21"/>
                <a:gd name="T92" fmla="*/ 0 w 24"/>
                <a:gd name="T93" fmla="*/ 0 h 21"/>
                <a:gd name="T94" fmla="*/ 0 w 24"/>
                <a:gd name="T95" fmla="*/ 0 h 21"/>
                <a:gd name="T96" fmla="*/ 0 w 24"/>
                <a:gd name="T97" fmla="*/ 0 h 21"/>
                <a:gd name="T98" fmla="*/ 0 w 24"/>
                <a:gd name="T99" fmla="*/ 0 h 21"/>
                <a:gd name="T100" fmla="*/ 0 w 24"/>
                <a:gd name="T101" fmla="*/ 0 h 21"/>
                <a:gd name="T102" fmla="*/ 0 w 24"/>
                <a:gd name="T103" fmla="*/ 0 h 21"/>
                <a:gd name="T104" fmla="*/ 0 w 24"/>
                <a:gd name="T105" fmla="*/ 0 h 21"/>
                <a:gd name="T106" fmla="*/ 0 w 24"/>
                <a:gd name="T107" fmla="*/ 0 h 21"/>
                <a:gd name="T108" fmla="*/ 0 w 24"/>
                <a:gd name="T109" fmla="*/ 0 h 21"/>
                <a:gd name="T110" fmla="*/ 0 w 24"/>
                <a:gd name="T111" fmla="*/ 0 h 21"/>
                <a:gd name="T112" fmla="*/ 0 w 24"/>
                <a:gd name="T113" fmla="*/ 0 h 21"/>
                <a:gd name="T114" fmla="*/ 0 w 24"/>
                <a:gd name="T115" fmla="*/ 0 h 21"/>
                <a:gd name="T116" fmla="*/ 0 w 24"/>
                <a:gd name="T117" fmla="*/ 0 h 21"/>
                <a:gd name="T118" fmla="*/ 0 w 24"/>
                <a:gd name="T119" fmla="*/ 0 h 21"/>
                <a:gd name="T120" fmla="*/ 0 w 24"/>
                <a:gd name="T121" fmla="*/ 0 h 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4"/>
                <a:gd name="T184" fmla="*/ 0 h 21"/>
                <a:gd name="T185" fmla="*/ 24 w 24"/>
                <a:gd name="T186" fmla="*/ 21 h 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4" h="21">
                  <a:moveTo>
                    <a:pt x="11" y="0"/>
                  </a:moveTo>
                  <a:lnTo>
                    <a:pt x="8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9" y="17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4" y="12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2203"/>
            <p:cNvSpPr>
              <a:spLocks/>
            </p:cNvSpPr>
            <p:nvPr/>
          </p:nvSpPr>
          <p:spPr bwMode="auto">
            <a:xfrm>
              <a:off x="3650" y="2778"/>
              <a:ext cx="33" cy="22"/>
            </a:xfrm>
            <a:custGeom>
              <a:avLst/>
              <a:gdLst>
                <a:gd name="T0" fmla="*/ 0 w 98"/>
                <a:gd name="T1" fmla="*/ 0 h 64"/>
                <a:gd name="T2" fmla="*/ 0 w 98"/>
                <a:gd name="T3" fmla="*/ 0 h 64"/>
                <a:gd name="T4" fmla="*/ 0 w 98"/>
                <a:gd name="T5" fmla="*/ 0 h 64"/>
                <a:gd name="T6" fmla="*/ 0 w 98"/>
                <a:gd name="T7" fmla="*/ 0 h 64"/>
                <a:gd name="T8" fmla="*/ 0 w 98"/>
                <a:gd name="T9" fmla="*/ 0 h 64"/>
                <a:gd name="T10" fmla="*/ 0 w 98"/>
                <a:gd name="T11" fmla="*/ 0 h 64"/>
                <a:gd name="T12" fmla="*/ 0 w 98"/>
                <a:gd name="T13" fmla="*/ 0 h 64"/>
                <a:gd name="T14" fmla="*/ 0 w 98"/>
                <a:gd name="T15" fmla="*/ 0 h 64"/>
                <a:gd name="T16" fmla="*/ 0 w 98"/>
                <a:gd name="T17" fmla="*/ 0 h 64"/>
                <a:gd name="T18" fmla="*/ 0 w 98"/>
                <a:gd name="T19" fmla="*/ 0 h 64"/>
                <a:gd name="T20" fmla="*/ 0 w 98"/>
                <a:gd name="T21" fmla="*/ 0 h 64"/>
                <a:gd name="T22" fmla="*/ 0 w 98"/>
                <a:gd name="T23" fmla="*/ 0 h 64"/>
                <a:gd name="T24" fmla="*/ 0 w 98"/>
                <a:gd name="T25" fmla="*/ 0 h 64"/>
                <a:gd name="T26" fmla="*/ 0 w 98"/>
                <a:gd name="T27" fmla="*/ 0 h 64"/>
                <a:gd name="T28" fmla="*/ 0 w 98"/>
                <a:gd name="T29" fmla="*/ 0 h 64"/>
                <a:gd name="T30" fmla="*/ 0 w 98"/>
                <a:gd name="T31" fmla="*/ 0 h 64"/>
                <a:gd name="T32" fmla="*/ 0 w 98"/>
                <a:gd name="T33" fmla="*/ 0 h 64"/>
                <a:gd name="T34" fmla="*/ 0 w 98"/>
                <a:gd name="T35" fmla="*/ 0 h 64"/>
                <a:gd name="T36" fmla="*/ 0 w 98"/>
                <a:gd name="T37" fmla="*/ 0 h 64"/>
                <a:gd name="T38" fmla="*/ 0 w 98"/>
                <a:gd name="T39" fmla="*/ 0 h 64"/>
                <a:gd name="T40" fmla="*/ 0 w 98"/>
                <a:gd name="T41" fmla="*/ 0 h 64"/>
                <a:gd name="T42" fmla="*/ 0 w 98"/>
                <a:gd name="T43" fmla="*/ 0 h 64"/>
                <a:gd name="T44" fmla="*/ 0 w 98"/>
                <a:gd name="T45" fmla="*/ 0 h 64"/>
                <a:gd name="T46" fmla="*/ 0 w 98"/>
                <a:gd name="T47" fmla="*/ 0 h 64"/>
                <a:gd name="T48" fmla="*/ 0 w 98"/>
                <a:gd name="T49" fmla="*/ 0 h 64"/>
                <a:gd name="T50" fmla="*/ 0 w 98"/>
                <a:gd name="T51" fmla="*/ 0 h 64"/>
                <a:gd name="T52" fmla="*/ 0 w 98"/>
                <a:gd name="T53" fmla="*/ 0 h 64"/>
                <a:gd name="T54" fmla="*/ 0 w 98"/>
                <a:gd name="T55" fmla="*/ 0 h 64"/>
                <a:gd name="T56" fmla="*/ 0 w 98"/>
                <a:gd name="T57" fmla="*/ 0 h 64"/>
                <a:gd name="T58" fmla="*/ 0 w 98"/>
                <a:gd name="T59" fmla="*/ 0 h 64"/>
                <a:gd name="T60" fmla="*/ 0 w 98"/>
                <a:gd name="T61" fmla="*/ 0 h 64"/>
                <a:gd name="T62" fmla="*/ 0 w 98"/>
                <a:gd name="T63" fmla="*/ 0 h 64"/>
                <a:gd name="T64" fmla="*/ 0 w 98"/>
                <a:gd name="T65" fmla="*/ 0 h 64"/>
                <a:gd name="T66" fmla="*/ 0 w 98"/>
                <a:gd name="T67" fmla="*/ 0 h 64"/>
                <a:gd name="T68" fmla="*/ 0 w 98"/>
                <a:gd name="T69" fmla="*/ 0 h 64"/>
                <a:gd name="T70" fmla="*/ 0 w 98"/>
                <a:gd name="T71" fmla="*/ 0 h 64"/>
                <a:gd name="T72" fmla="*/ 0 w 98"/>
                <a:gd name="T73" fmla="*/ 0 h 64"/>
                <a:gd name="T74" fmla="*/ 0 w 98"/>
                <a:gd name="T75" fmla="*/ 0 h 64"/>
                <a:gd name="T76" fmla="*/ 0 w 98"/>
                <a:gd name="T77" fmla="*/ 0 h 64"/>
                <a:gd name="T78" fmla="*/ 0 w 98"/>
                <a:gd name="T79" fmla="*/ 0 h 64"/>
                <a:gd name="T80" fmla="*/ 0 w 98"/>
                <a:gd name="T81" fmla="*/ 0 h 64"/>
                <a:gd name="T82" fmla="*/ 0 w 98"/>
                <a:gd name="T83" fmla="*/ 0 h 64"/>
                <a:gd name="T84" fmla="*/ 0 w 98"/>
                <a:gd name="T85" fmla="*/ 0 h 64"/>
                <a:gd name="T86" fmla="*/ 0 w 98"/>
                <a:gd name="T87" fmla="*/ 0 h 64"/>
                <a:gd name="T88" fmla="*/ 0 w 98"/>
                <a:gd name="T89" fmla="*/ 0 h 64"/>
                <a:gd name="T90" fmla="*/ 0 w 98"/>
                <a:gd name="T91" fmla="*/ 0 h 64"/>
                <a:gd name="T92" fmla="*/ 0 w 98"/>
                <a:gd name="T93" fmla="*/ 0 h 64"/>
                <a:gd name="T94" fmla="*/ 0 w 98"/>
                <a:gd name="T95" fmla="*/ 0 h 64"/>
                <a:gd name="T96" fmla="*/ 0 w 98"/>
                <a:gd name="T97" fmla="*/ 0 h 64"/>
                <a:gd name="T98" fmla="*/ 0 w 98"/>
                <a:gd name="T99" fmla="*/ 0 h 64"/>
                <a:gd name="T100" fmla="*/ 0 w 98"/>
                <a:gd name="T101" fmla="*/ 0 h 64"/>
                <a:gd name="T102" fmla="*/ 0 w 98"/>
                <a:gd name="T103" fmla="*/ 0 h 64"/>
                <a:gd name="T104" fmla="*/ 0 w 98"/>
                <a:gd name="T105" fmla="*/ 0 h 64"/>
                <a:gd name="T106" fmla="*/ 0 w 98"/>
                <a:gd name="T107" fmla="*/ 0 h 64"/>
                <a:gd name="T108" fmla="*/ 0 w 98"/>
                <a:gd name="T109" fmla="*/ 0 h 64"/>
                <a:gd name="T110" fmla="*/ 0 w 98"/>
                <a:gd name="T111" fmla="*/ 0 h 64"/>
                <a:gd name="T112" fmla="*/ 0 w 98"/>
                <a:gd name="T113" fmla="*/ 0 h 64"/>
                <a:gd name="T114" fmla="*/ 0 w 98"/>
                <a:gd name="T115" fmla="*/ 0 h 64"/>
                <a:gd name="T116" fmla="*/ 0 w 98"/>
                <a:gd name="T117" fmla="*/ 0 h 64"/>
                <a:gd name="T118" fmla="*/ 0 w 98"/>
                <a:gd name="T119" fmla="*/ 0 h 64"/>
                <a:gd name="T120" fmla="*/ 0 w 98"/>
                <a:gd name="T121" fmla="*/ 0 h 64"/>
                <a:gd name="T122" fmla="*/ 0 w 98"/>
                <a:gd name="T123" fmla="*/ 0 h 64"/>
                <a:gd name="T124" fmla="*/ 0 w 98"/>
                <a:gd name="T125" fmla="*/ 0 h 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8"/>
                <a:gd name="T190" fmla="*/ 0 h 64"/>
                <a:gd name="T191" fmla="*/ 98 w 98"/>
                <a:gd name="T192" fmla="*/ 64 h 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8" h="64">
                  <a:moveTo>
                    <a:pt x="91" y="0"/>
                  </a:moveTo>
                  <a:lnTo>
                    <a:pt x="89" y="1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4" y="3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57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39" y="4"/>
                  </a:lnTo>
                  <a:lnTo>
                    <a:pt x="35" y="6"/>
                  </a:lnTo>
                  <a:lnTo>
                    <a:pt x="33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16" y="29"/>
                  </a:lnTo>
                  <a:lnTo>
                    <a:pt x="9" y="33"/>
                  </a:lnTo>
                  <a:lnTo>
                    <a:pt x="7" y="34"/>
                  </a:lnTo>
                  <a:lnTo>
                    <a:pt x="5" y="35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3" y="45"/>
                  </a:lnTo>
                  <a:lnTo>
                    <a:pt x="3" y="50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4" y="63"/>
                  </a:lnTo>
                  <a:lnTo>
                    <a:pt x="18" y="62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3" y="57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6"/>
                  </a:lnTo>
                  <a:lnTo>
                    <a:pt x="31" y="40"/>
                  </a:lnTo>
                  <a:lnTo>
                    <a:pt x="33" y="37"/>
                  </a:lnTo>
                  <a:lnTo>
                    <a:pt x="34" y="36"/>
                  </a:lnTo>
                  <a:lnTo>
                    <a:pt x="35" y="33"/>
                  </a:lnTo>
                  <a:lnTo>
                    <a:pt x="38" y="29"/>
                  </a:lnTo>
                  <a:lnTo>
                    <a:pt x="40" y="25"/>
                  </a:lnTo>
                  <a:lnTo>
                    <a:pt x="42" y="23"/>
                  </a:lnTo>
                  <a:lnTo>
                    <a:pt x="46" y="20"/>
                  </a:lnTo>
                  <a:lnTo>
                    <a:pt x="50" y="18"/>
                  </a:lnTo>
                  <a:lnTo>
                    <a:pt x="58" y="18"/>
                  </a:lnTo>
                  <a:lnTo>
                    <a:pt x="67" y="19"/>
                  </a:lnTo>
                  <a:lnTo>
                    <a:pt x="72" y="19"/>
                  </a:lnTo>
                  <a:lnTo>
                    <a:pt x="78" y="18"/>
                  </a:lnTo>
                  <a:lnTo>
                    <a:pt x="83" y="14"/>
                  </a:lnTo>
                  <a:lnTo>
                    <a:pt x="89" y="13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5" y="8"/>
                  </a:lnTo>
                  <a:lnTo>
                    <a:pt x="96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2204"/>
            <p:cNvSpPr>
              <a:spLocks/>
            </p:cNvSpPr>
            <p:nvPr/>
          </p:nvSpPr>
          <p:spPr bwMode="auto">
            <a:xfrm>
              <a:off x="3650" y="2778"/>
              <a:ext cx="33" cy="22"/>
            </a:xfrm>
            <a:custGeom>
              <a:avLst/>
              <a:gdLst>
                <a:gd name="T0" fmla="*/ 0 w 98"/>
                <a:gd name="T1" fmla="*/ 0 h 64"/>
                <a:gd name="T2" fmla="*/ 0 w 98"/>
                <a:gd name="T3" fmla="*/ 0 h 64"/>
                <a:gd name="T4" fmla="*/ 0 w 98"/>
                <a:gd name="T5" fmla="*/ 0 h 64"/>
                <a:gd name="T6" fmla="*/ 0 w 98"/>
                <a:gd name="T7" fmla="*/ 0 h 64"/>
                <a:gd name="T8" fmla="*/ 0 w 98"/>
                <a:gd name="T9" fmla="*/ 0 h 64"/>
                <a:gd name="T10" fmla="*/ 0 w 98"/>
                <a:gd name="T11" fmla="*/ 0 h 64"/>
                <a:gd name="T12" fmla="*/ 0 w 98"/>
                <a:gd name="T13" fmla="*/ 0 h 64"/>
                <a:gd name="T14" fmla="*/ 0 w 98"/>
                <a:gd name="T15" fmla="*/ 0 h 64"/>
                <a:gd name="T16" fmla="*/ 0 w 98"/>
                <a:gd name="T17" fmla="*/ 0 h 64"/>
                <a:gd name="T18" fmla="*/ 0 w 98"/>
                <a:gd name="T19" fmla="*/ 0 h 64"/>
                <a:gd name="T20" fmla="*/ 0 w 98"/>
                <a:gd name="T21" fmla="*/ 0 h 64"/>
                <a:gd name="T22" fmla="*/ 0 w 98"/>
                <a:gd name="T23" fmla="*/ 0 h 64"/>
                <a:gd name="T24" fmla="*/ 0 w 98"/>
                <a:gd name="T25" fmla="*/ 0 h 64"/>
                <a:gd name="T26" fmla="*/ 0 w 98"/>
                <a:gd name="T27" fmla="*/ 0 h 64"/>
                <a:gd name="T28" fmla="*/ 0 w 98"/>
                <a:gd name="T29" fmla="*/ 0 h 64"/>
                <a:gd name="T30" fmla="*/ 0 w 98"/>
                <a:gd name="T31" fmla="*/ 0 h 64"/>
                <a:gd name="T32" fmla="*/ 0 w 98"/>
                <a:gd name="T33" fmla="*/ 0 h 64"/>
                <a:gd name="T34" fmla="*/ 0 w 98"/>
                <a:gd name="T35" fmla="*/ 0 h 64"/>
                <a:gd name="T36" fmla="*/ 0 w 98"/>
                <a:gd name="T37" fmla="*/ 0 h 64"/>
                <a:gd name="T38" fmla="*/ 0 w 98"/>
                <a:gd name="T39" fmla="*/ 0 h 64"/>
                <a:gd name="T40" fmla="*/ 0 w 98"/>
                <a:gd name="T41" fmla="*/ 0 h 64"/>
                <a:gd name="T42" fmla="*/ 0 w 98"/>
                <a:gd name="T43" fmla="*/ 0 h 64"/>
                <a:gd name="T44" fmla="*/ 0 w 98"/>
                <a:gd name="T45" fmla="*/ 0 h 64"/>
                <a:gd name="T46" fmla="*/ 0 w 98"/>
                <a:gd name="T47" fmla="*/ 0 h 64"/>
                <a:gd name="T48" fmla="*/ 0 w 98"/>
                <a:gd name="T49" fmla="*/ 0 h 64"/>
                <a:gd name="T50" fmla="*/ 0 w 98"/>
                <a:gd name="T51" fmla="*/ 0 h 64"/>
                <a:gd name="T52" fmla="*/ 0 w 98"/>
                <a:gd name="T53" fmla="*/ 0 h 64"/>
                <a:gd name="T54" fmla="*/ 0 w 98"/>
                <a:gd name="T55" fmla="*/ 0 h 64"/>
                <a:gd name="T56" fmla="*/ 0 w 98"/>
                <a:gd name="T57" fmla="*/ 0 h 64"/>
                <a:gd name="T58" fmla="*/ 0 w 98"/>
                <a:gd name="T59" fmla="*/ 0 h 64"/>
                <a:gd name="T60" fmla="*/ 0 w 98"/>
                <a:gd name="T61" fmla="*/ 0 h 64"/>
                <a:gd name="T62" fmla="*/ 0 w 98"/>
                <a:gd name="T63" fmla="*/ 0 h 64"/>
                <a:gd name="T64" fmla="*/ 0 w 98"/>
                <a:gd name="T65" fmla="*/ 0 h 64"/>
                <a:gd name="T66" fmla="*/ 0 w 98"/>
                <a:gd name="T67" fmla="*/ 0 h 64"/>
                <a:gd name="T68" fmla="*/ 0 w 98"/>
                <a:gd name="T69" fmla="*/ 0 h 64"/>
                <a:gd name="T70" fmla="*/ 0 w 98"/>
                <a:gd name="T71" fmla="*/ 0 h 64"/>
                <a:gd name="T72" fmla="*/ 0 w 98"/>
                <a:gd name="T73" fmla="*/ 0 h 64"/>
                <a:gd name="T74" fmla="*/ 0 w 98"/>
                <a:gd name="T75" fmla="*/ 0 h 64"/>
                <a:gd name="T76" fmla="*/ 0 w 98"/>
                <a:gd name="T77" fmla="*/ 0 h 64"/>
                <a:gd name="T78" fmla="*/ 0 w 98"/>
                <a:gd name="T79" fmla="*/ 0 h 64"/>
                <a:gd name="T80" fmla="*/ 0 w 98"/>
                <a:gd name="T81" fmla="*/ 0 h 64"/>
                <a:gd name="T82" fmla="*/ 0 w 98"/>
                <a:gd name="T83" fmla="*/ 0 h 64"/>
                <a:gd name="T84" fmla="*/ 0 w 98"/>
                <a:gd name="T85" fmla="*/ 0 h 64"/>
                <a:gd name="T86" fmla="*/ 0 w 98"/>
                <a:gd name="T87" fmla="*/ 0 h 64"/>
                <a:gd name="T88" fmla="*/ 0 w 98"/>
                <a:gd name="T89" fmla="*/ 0 h 64"/>
                <a:gd name="T90" fmla="*/ 0 w 98"/>
                <a:gd name="T91" fmla="*/ 0 h 64"/>
                <a:gd name="T92" fmla="*/ 0 w 98"/>
                <a:gd name="T93" fmla="*/ 0 h 64"/>
                <a:gd name="T94" fmla="*/ 0 w 98"/>
                <a:gd name="T95" fmla="*/ 0 h 64"/>
                <a:gd name="T96" fmla="*/ 0 w 98"/>
                <a:gd name="T97" fmla="*/ 0 h 64"/>
                <a:gd name="T98" fmla="*/ 0 w 98"/>
                <a:gd name="T99" fmla="*/ 0 h 64"/>
                <a:gd name="T100" fmla="*/ 0 w 98"/>
                <a:gd name="T101" fmla="*/ 0 h 64"/>
                <a:gd name="T102" fmla="*/ 0 w 98"/>
                <a:gd name="T103" fmla="*/ 0 h 64"/>
                <a:gd name="T104" fmla="*/ 0 w 98"/>
                <a:gd name="T105" fmla="*/ 0 h 64"/>
                <a:gd name="T106" fmla="*/ 0 w 98"/>
                <a:gd name="T107" fmla="*/ 0 h 64"/>
                <a:gd name="T108" fmla="*/ 0 w 98"/>
                <a:gd name="T109" fmla="*/ 0 h 64"/>
                <a:gd name="T110" fmla="*/ 0 w 98"/>
                <a:gd name="T111" fmla="*/ 0 h 64"/>
                <a:gd name="T112" fmla="*/ 0 w 98"/>
                <a:gd name="T113" fmla="*/ 0 h 64"/>
                <a:gd name="T114" fmla="*/ 0 w 98"/>
                <a:gd name="T115" fmla="*/ 0 h 64"/>
                <a:gd name="T116" fmla="*/ 0 w 98"/>
                <a:gd name="T117" fmla="*/ 0 h 64"/>
                <a:gd name="T118" fmla="*/ 0 w 98"/>
                <a:gd name="T119" fmla="*/ 0 h 64"/>
                <a:gd name="T120" fmla="*/ 0 w 98"/>
                <a:gd name="T121" fmla="*/ 0 h 64"/>
                <a:gd name="T122" fmla="*/ 0 w 98"/>
                <a:gd name="T123" fmla="*/ 0 h 64"/>
                <a:gd name="T124" fmla="*/ 0 w 98"/>
                <a:gd name="T125" fmla="*/ 0 h 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8"/>
                <a:gd name="T190" fmla="*/ 0 h 64"/>
                <a:gd name="T191" fmla="*/ 98 w 98"/>
                <a:gd name="T192" fmla="*/ 64 h 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8" h="64">
                  <a:moveTo>
                    <a:pt x="91" y="0"/>
                  </a:moveTo>
                  <a:lnTo>
                    <a:pt x="89" y="1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4" y="3"/>
                  </a:lnTo>
                  <a:lnTo>
                    <a:pt x="83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9" y="4"/>
                  </a:lnTo>
                  <a:lnTo>
                    <a:pt x="78" y="4"/>
                  </a:lnTo>
                  <a:lnTo>
                    <a:pt x="77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8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5" y="4"/>
                  </a:lnTo>
                  <a:lnTo>
                    <a:pt x="63" y="4"/>
                  </a:lnTo>
                  <a:lnTo>
                    <a:pt x="62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57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5" y="4"/>
                  </a:lnTo>
                  <a:lnTo>
                    <a:pt x="44" y="4"/>
                  </a:lnTo>
                  <a:lnTo>
                    <a:pt x="39" y="4"/>
                  </a:lnTo>
                  <a:lnTo>
                    <a:pt x="35" y="6"/>
                  </a:lnTo>
                  <a:lnTo>
                    <a:pt x="33" y="7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5"/>
                  </a:lnTo>
                  <a:lnTo>
                    <a:pt x="24" y="17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5"/>
                  </a:lnTo>
                  <a:lnTo>
                    <a:pt x="16" y="29"/>
                  </a:lnTo>
                  <a:lnTo>
                    <a:pt x="9" y="33"/>
                  </a:lnTo>
                  <a:lnTo>
                    <a:pt x="7" y="34"/>
                  </a:lnTo>
                  <a:lnTo>
                    <a:pt x="5" y="35"/>
                  </a:lnTo>
                  <a:lnTo>
                    <a:pt x="3" y="36"/>
                  </a:lnTo>
                  <a:lnTo>
                    <a:pt x="3" y="39"/>
                  </a:lnTo>
                  <a:lnTo>
                    <a:pt x="3" y="45"/>
                  </a:lnTo>
                  <a:lnTo>
                    <a:pt x="3" y="50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4" y="63"/>
                  </a:lnTo>
                  <a:lnTo>
                    <a:pt x="18" y="62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3" y="57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6"/>
                  </a:lnTo>
                  <a:lnTo>
                    <a:pt x="31" y="40"/>
                  </a:lnTo>
                  <a:lnTo>
                    <a:pt x="33" y="37"/>
                  </a:lnTo>
                  <a:lnTo>
                    <a:pt x="34" y="36"/>
                  </a:lnTo>
                  <a:lnTo>
                    <a:pt x="35" y="33"/>
                  </a:lnTo>
                  <a:lnTo>
                    <a:pt x="38" y="29"/>
                  </a:lnTo>
                  <a:lnTo>
                    <a:pt x="40" y="25"/>
                  </a:lnTo>
                  <a:lnTo>
                    <a:pt x="42" y="23"/>
                  </a:lnTo>
                  <a:lnTo>
                    <a:pt x="46" y="20"/>
                  </a:lnTo>
                  <a:lnTo>
                    <a:pt x="50" y="18"/>
                  </a:lnTo>
                  <a:lnTo>
                    <a:pt x="58" y="18"/>
                  </a:lnTo>
                  <a:lnTo>
                    <a:pt x="67" y="19"/>
                  </a:lnTo>
                  <a:lnTo>
                    <a:pt x="72" y="19"/>
                  </a:lnTo>
                  <a:lnTo>
                    <a:pt x="78" y="18"/>
                  </a:lnTo>
                  <a:lnTo>
                    <a:pt x="83" y="14"/>
                  </a:lnTo>
                  <a:lnTo>
                    <a:pt x="89" y="13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5" y="8"/>
                  </a:lnTo>
                  <a:lnTo>
                    <a:pt x="96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8" y="3"/>
                  </a:lnTo>
                  <a:lnTo>
                    <a:pt x="98" y="2"/>
                  </a:lnTo>
                  <a:lnTo>
                    <a:pt x="98" y="1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2205"/>
            <p:cNvSpPr>
              <a:spLocks/>
            </p:cNvSpPr>
            <p:nvPr/>
          </p:nvSpPr>
          <p:spPr bwMode="auto">
            <a:xfrm>
              <a:off x="3688" y="2749"/>
              <a:ext cx="85" cy="47"/>
            </a:xfrm>
            <a:custGeom>
              <a:avLst/>
              <a:gdLst>
                <a:gd name="T0" fmla="*/ 0 w 256"/>
                <a:gd name="T1" fmla="*/ 0 h 142"/>
                <a:gd name="T2" fmla="*/ 0 w 256"/>
                <a:gd name="T3" fmla="*/ 0 h 142"/>
                <a:gd name="T4" fmla="*/ 0 w 256"/>
                <a:gd name="T5" fmla="*/ 0 h 142"/>
                <a:gd name="T6" fmla="*/ 0 w 256"/>
                <a:gd name="T7" fmla="*/ 0 h 142"/>
                <a:gd name="T8" fmla="*/ 0 w 256"/>
                <a:gd name="T9" fmla="*/ 0 h 142"/>
                <a:gd name="T10" fmla="*/ 0 w 256"/>
                <a:gd name="T11" fmla="*/ 0 h 142"/>
                <a:gd name="T12" fmla="*/ 0 w 256"/>
                <a:gd name="T13" fmla="*/ 0 h 142"/>
                <a:gd name="T14" fmla="*/ 0 w 256"/>
                <a:gd name="T15" fmla="*/ 0 h 142"/>
                <a:gd name="T16" fmla="*/ 0 w 256"/>
                <a:gd name="T17" fmla="*/ 0 h 142"/>
                <a:gd name="T18" fmla="*/ 0 w 256"/>
                <a:gd name="T19" fmla="*/ 0 h 142"/>
                <a:gd name="T20" fmla="*/ 0 w 256"/>
                <a:gd name="T21" fmla="*/ 0 h 142"/>
                <a:gd name="T22" fmla="*/ 0 w 256"/>
                <a:gd name="T23" fmla="*/ 0 h 142"/>
                <a:gd name="T24" fmla="*/ 0 w 256"/>
                <a:gd name="T25" fmla="*/ 0 h 142"/>
                <a:gd name="T26" fmla="*/ 0 w 256"/>
                <a:gd name="T27" fmla="*/ 0 h 142"/>
                <a:gd name="T28" fmla="*/ 0 w 256"/>
                <a:gd name="T29" fmla="*/ 0 h 142"/>
                <a:gd name="T30" fmla="*/ 0 w 256"/>
                <a:gd name="T31" fmla="*/ 0 h 142"/>
                <a:gd name="T32" fmla="*/ 0 w 256"/>
                <a:gd name="T33" fmla="*/ 0 h 142"/>
                <a:gd name="T34" fmla="*/ 0 w 256"/>
                <a:gd name="T35" fmla="*/ 0 h 142"/>
                <a:gd name="T36" fmla="*/ 0 w 256"/>
                <a:gd name="T37" fmla="*/ 0 h 142"/>
                <a:gd name="T38" fmla="*/ 0 w 256"/>
                <a:gd name="T39" fmla="*/ 0 h 142"/>
                <a:gd name="T40" fmla="*/ 0 w 256"/>
                <a:gd name="T41" fmla="*/ 0 h 142"/>
                <a:gd name="T42" fmla="*/ 0 w 256"/>
                <a:gd name="T43" fmla="*/ 0 h 142"/>
                <a:gd name="T44" fmla="*/ 0 w 256"/>
                <a:gd name="T45" fmla="*/ 0 h 142"/>
                <a:gd name="T46" fmla="*/ 0 w 256"/>
                <a:gd name="T47" fmla="*/ 0 h 142"/>
                <a:gd name="T48" fmla="*/ 0 w 256"/>
                <a:gd name="T49" fmla="*/ 0 h 142"/>
                <a:gd name="T50" fmla="*/ 0 w 256"/>
                <a:gd name="T51" fmla="*/ 0 h 142"/>
                <a:gd name="T52" fmla="*/ 0 w 256"/>
                <a:gd name="T53" fmla="*/ 0 h 142"/>
                <a:gd name="T54" fmla="*/ 0 w 256"/>
                <a:gd name="T55" fmla="*/ 0 h 142"/>
                <a:gd name="T56" fmla="*/ 0 w 256"/>
                <a:gd name="T57" fmla="*/ 0 h 142"/>
                <a:gd name="T58" fmla="*/ 0 w 256"/>
                <a:gd name="T59" fmla="*/ 0 h 142"/>
                <a:gd name="T60" fmla="*/ 0 w 256"/>
                <a:gd name="T61" fmla="*/ 0 h 142"/>
                <a:gd name="T62" fmla="*/ 0 w 256"/>
                <a:gd name="T63" fmla="*/ 0 h 142"/>
                <a:gd name="T64" fmla="*/ 0 w 256"/>
                <a:gd name="T65" fmla="*/ 0 h 142"/>
                <a:gd name="T66" fmla="*/ 0 w 256"/>
                <a:gd name="T67" fmla="*/ 0 h 142"/>
                <a:gd name="T68" fmla="*/ 0 w 256"/>
                <a:gd name="T69" fmla="*/ 0 h 142"/>
                <a:gd name="T70" fmla="*/ 0 w 256"/>
                <a:gd name="T71" fmla="*/ 0 h 142"/>
                <a:gd name="T72" fmla="*/ 0 w 256"/>
                <a:gd name="T73" fmla="*/ 0 h 142"/>
                <a:gd name="T74" fmla="*/ 0 w 256"/>
                <a:gd name="T75" fmla="*/ 0 h 142"/>
                <a:gd name="T76" fmla="*/ 0 w 256"/>
                <a:gd name="T77" fmla="*/ 0 h 142"/>
                <a:gd name="T78" fmla="*/ 0 w 256"/>
                <a:gd name="T79" fmla="*/ 0 h 142"/>
                <a:gd name="T80" fmla="*/ 0 w 256"/>
                <a:gd name="T81" fmla="*/ 0 h 142"/>
                <a:gd name="T82" fmla="*/ 0 w 256"/>
                <a:gd name="T83" fmla="*/ 0 h 142"/>
                <a:gd name="T84" fmla="*/ 0 w 256"/>
                <a:gd name="T85" fmla="*/ 0 h 142"/>
                <a:gd name="T86" fmla="*/ 0 w 256"/>
                <a:gd name="T87" fmla="*/ 0 h 142"/>
                <a:gd name="T88" fmla="*/ 0 w 256"/>
                <a:gd name="T89" fmla="*/ 0 h 142"/>
                <a:gd name="T90" fmla="*/ 0 w 256"/>
                <a:gd name="T91" fmla="*/ 0 h 142"/>
                <a:gd name="T92" fmla="*/ 0 w 256"/>
                <a:gd name="T93" fmla="*/ 0 h 142"/>
                <a:gd name="T94" fmla="*/ 0 w 256"/>
                <a:gd name="T95" fmla="*/ 0 h 142"/>
                <a:gd name="T96" fmla="*/ 0 w 256"/>
                <a:gd name="T97" fmla="*/ 0 h 142"/>
                <a:gd name="T98" fmla="*/ 0 w 256"/>
                <a:gd name="T99" fmla="*/ 0 h 142"/>
                <a:gd name="T100" fmla="*/ 0 w 256"/>
                <a:gd name="T101" fmla="*/ 0 h 142"/>
                <a:gd name="T102" fmla="*/ 0 w 256"/>
                <a:gd name="T103" fmla="*/ 0 h 142"/>
                <a:gd name="T104" fmla="*/ 0 w 256"/>
                <a:gd name="T105" fmla="*/ 0 h 142"/>
                <a:gd name="T106" fmla="*/ 0 w 256"/>
                <a:gd name="T107" fmla="*/ 0 h 142"/>
                <a:gd name="T108" fmla="*/ 0 w 256"/>
                <a:gd name="T109" fmla="*/ 0 h 142"/>
                <a:gd name="T110" fmla="*/ 0 w 256"/>
                <a:gd name="T111" fmla="*/ 0 h 142"/>
                <a:gd name="T112" fmla="*/ 0 w 256"/>
                <a:gd name="T113" fmla="*/ 0 h 1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142"/>
                <a:gd name="T173" fmla="*/ 256 w 256"/>
                <a:gd name="T174" fmla="*/ 142 h 1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142">
                  <a:moveTo>
                    <a:pt x="60" y="35"/>
                  </a:moveTo>
                  <a:lnTo>
                    <a:pt x="58" y="36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3" y="48"/>
                  </a:lnTo>
                  <a:lnTo>
                    <a:pt x="74" y="49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3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6" y="57"/>
                  </a:lnTo>
                  <a:lnTo>
                    <a:pt x="89" y="57"/>
                  </a:lnTo>
                  <a:lnTo>
                    <a:pt x="90" y="58"/>
                  </a:lnTo>
                  <a:lnTo>
                    <a:pt x="90" y="59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4"/>
                  </a:lnTo>
                  <a:lnTo>
                    <a:pt x="91" y="64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6" y="68"/>
                  </a:lnTo>
                  <a:lnTo>
                    <a:pt x="84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0" y="71"/>
                  </a:lnTo>
                  <a:lnTo>
                    <a:pt x="69" y="73"/>
                  </a:lnTo>
                  <a:lnTo>
                    <a:pt x="67" y="73"/>
                  </a:lnTo>
                  <a:lnTo>
                    <a:pt x="63" y="74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6"/>
                  </a:lnTo>
                  <a:lnTo>
                    <a:pt x="57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49" y="82"/>
                  </a:lnTo>
                  <a:lnTo>
                    <a:pt x="48" y="85"/>
                  </a:lnTo>
                  <a:lnTo>
                    <a:pt x="47" y="86"/>
                  </a:lnTo>
                  <a:lnTo>
                    <a:pt x="47" y="87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2" y="103"/>
                  </a:lnTo>
                  <a:lnTo>
                    <a:pt x="29" y="106"/>
                  </a:lnTo>
                  <a:lnTo>
                    <a:pt x="22" y="111"/>
                  </a:lnTo>
                  <a:lnTo>
                    <a:pt x="16" y="115"/>
                  </a:lnTo>
                  <a:lnTo>
                    <a:pt x="13" y="117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5" y="118"/>
                  </a:lnTo>
                  <a:lnTo>
                    <a:pt x="3" y="119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3" y="128"/>
                  </a:lnTo>
                  <a:lnTo>
                    <a:pt x="5" y="129"/>
                  </a:lnTo>
                  <a:lnTo>
                    <a:pt x="10" y="130"/>
                  </a:lnTo>
                  <a:lnTo>
                    <a:pt x="18" y="130"/>
                  </a:lnTo>
                  <a:lnTo>
                    <a:pt x="26" y="130"/>
                  </a:lnTo>
                  <a:lnTo>
                    <a:pt x="36" y="130"/>
                  </a:lnTo>
                  <a:lnTo>
                    <a:pt x="46" y="130"/>
                  </a:lnTo>
                  <a:lnTo>
                    <a:pt x="48" y="135"/>
                  </a:lnTo>
                  <a:lnTo>
                    <a:pt x="52" y="140"/>
                  </a:lnTo>
                  <a:lnTo>
                    <a:pt x="57" y="142"/>
                  </a:lnTo>
                  <a:lnTo>
                    <a:pt x="63" y="142"/>
                  </a:lnTo>
                  <a:lnTo>
                    <a:pt x="68" y="142"/>
                  </a:lnTo>
                  <a:lnTo>
                    <a:pt x="74" y="142"/>
                  </a:lnTo>
                  <a:lnTo>
                    <a:pt x="76" y="141"/>
                  </a:lnTo>
                  <a:lnTo>
                    <a:pt x="80" y="139"/>
                  </a:lnTo>
                  <a:lnTo>
                    <a:pt x="85" y="136"/>
                  </a:lnTo>
                  <a:lnTo>
                    <a:pt x="87" y="133"/>
                  </a:lnTo>
                  <a:lnTo>
                    <a:pt x="91" y="129"/>
                  </a:lnTo>
                  <a:lnTo>
                    <a:pt x="95" y="126"/>
                  </a:lnTo>
                  <a:lnTo>
                    <a:pt x="96" y="124"/>
                  </a:lnTo>
                  <a:lnTo>
                    <a:pt x="97" y="123"/>
                  </a:lnTo>
                  <a:lnTo>
                    <a:pt x="98" y="124"/>
                  </a:lnTo>
                  <a:lnTo>
                    <a:pt x="100" y="125"/>
                  </a:lnTo>
                  <a:lnTo>
                    <a:pt x="102" y="129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3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7"/>
                  </a:lnTo>
                  <a:lnTo>
                    <a:pt x="112" y="140"/>
                  </a:lnTo>
                  <a:lnTo>
                    <a:pt x="118" y="140"/>
                  </a:lnTo>
                  <a:lnTo>
                    <a:pt x="123" y="139"/>
                  </a:lnTo>
                  <a:lnTo>
                    <a:pt x="125" y="139"/>
                  </a:lnTo>
                  <a:lnTo>
                    <a:pt x="128" y="139"/>
                  </a:lnTo>
                  <a:lnTo>
                    <a:pt x="128" y="137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4" y="133"/>
                  </a:lnTo>
                  <a:lnTo>
                    <a:pt x="134" y="128"/>
                  </a:lnTo>
                  <a:lnTo>
                    <a:pt x="134" y="123"/>
                  </a:lnTo>
                  <a:lnTo>
                    <a:pt x="133" y="119"/>
                  </a:lnTo>
                  <a:lnTo>
                    <a:pt x="131" y="115"/>
                  </a:lnTo>
                  <a:lnTo>
                    <a:pt x="128" y="113"/>
                  </a:lnTo>
                  <a:lnTo>
                    <a:pt x="125" y="111"/>
                  </a:lnTo>
                  <a:lnTo>
                    <a:pt x="123" y="107"/>
                  </a:lnTo>
                  <a:lnTo>
                    <a:pt x="122" y="103"/>
                  </a:lnTo>
                  <a:lnTo>
                    <a:pt x="122" y="100"/>
                  </a:lnTo>
                  <a:lnTo>
                    <a:pt x="123" y="98"/>
                  </a:lnTo>
                  <a:lnTo>
                    <a:pt x="127" y="97"/>
                  </a:lnTo>
                  <a:lnTo>
                    <a:pt x="130" y="97"/>
                  </a:lnTo>
                  <a:lnTo>
                    <a:pt x="134" y="93"/>
                  </a:lnTo>
                  <a:lnTo>
                    <a:pt x="138" y="91"/>
                  </a:lnTo>
                  <a:lnTo>
                    <a:pt x="140" y="89"/>
                  </a:lnTo>
                  <a:lnTo>
                    <a:pt x="144" y="87"/>
                  </a:lnTo>
                  <a:lnTo>
                    <a:pt x="145" y="87"/>
                  </a:lnTo>
                  <a:lnTo>
                    <a:pt x="146" y="86"/>
                  </a:lnTo>
                  <a:lnTo>
                    <a:pt x="147" y="85"/>
                  </a:lnTo>
                  <a:lnTo>
                    <a:pt x="147" y="84"/>
                  </a:lnTo>
                  <a:lnTo>
                    <a:pt x="151" y="85"/>
                  </a:lnTo>
                  <a:lnTo>
                    <a:pt x="153" y="86"/>
                  </a:lnTo>
                  <a:lnTo>
                    <a:pt x="155" y="87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64" y="90"/>
                  </a:lnTo>
                  <a:lnTo>
                    <a:pt x="167" y="89"/>
                  </a:lnTo>
                  <a:lnTo>
                    <a:pt x="168" y="86"/>
                  </a:lnTo>
                  <a:lnTo>
                    <a:pt x="171" y="84"/>
                  </a:lnTo>
                  <a:lnTo>
                    <a:pt x="173" y="80"/>
                  </a:lnTo>
                  <a:lnTo>
                    <a:pt x="174" y="78"/>
                  </a:lnTo>
                  <a:lnTo>
                    <a:pt x="177" y="75"/>
                  </a:lnTo>
                  <a:lnTo>
                    <a:pt x="178" y="74"/>
                  </a:lnTo>
                  <a:lnTo>
                    <a:pt x="182" y="71"/>
                  </a:lnTo>
                  <a:lnTo>
                    <a:pt x="185" y="65"/>
                  </a:lnTo>
                  <a:lnTo>
                    <a:pt x="188" y="59"/>
                  </a:lnTo>
                  <a:lnTo>
                    <a:pt x="190" y="55"/>
                  </a:lnTo>
                  <a:lnTo>
                    <a:pt x="190" y="54"/>
                  </a:lnTo>
                  <a:lnTo>
                    <a:pt x="193" y="51"/>
                  </a:lnTo>
                  <a:lnTo>
                    <a:pt x="195" y="47"/>
                  </a:lnTo>
                  <a:lnTo>
                    <a:pt x="198" y="43"/>
                  </a:lnTo>
                  <a:lnTo>
                    <a:pt x="201" y="41"/>
                  </a:lnTo>
                  <a:lnTo>
                    <a:pt x="207" y="41"/>
                  </a:lnTo>
                  <a:lnTo>
                    <a:pt x="212" y="41"/>
                  </a:lnTo>
                  <a:lnTo>
                    <a:pt x="215" y="40"/>
                  </a:lnTo>
                  <a:lnTo>
                    <a:pt x="218" y="38"/>
                  </a:lnTo>
                  <a:lnTo>
                    <a:pt x="222" y="37"/>
                  </a:lnTo>
                  <a:lnTo>
                    <a:pt x="226" y="35"/>
                  </a:lnTo>
                  <a:lnTo>
                    <a:pt x="234" y="32"/>
                  </a:lnTo>
                  <a:lnTo>
                    <a:pt x="243" y="31"/>
                  </a:lnTo>
                  <a:lnTo>
                    <a:pt x="248" y="30"/>
                  </a:lnTo>
                  <a:lnTo>
                    <a:pt x="253" y="27"/>
                  </a:lnTo>
                  <a:lnTo>
                    <a:pt x="255" y="25"/>
                  </a:lnTo>
                  <a:lnTo>
                    <a:pt x="256" y="22"/>
                  </a:lnTo>
                  <a:lnTo>
                    <a:pt x="255" y="20"/>
                  </a:lnTo>
                  <a:lnTo>
                    <a:pt x="255" y="19"/>
                  </a:lnTo>
                  <a:lnTo>
                    <a:pt x="254" y="18"/>
                  </a:lnTo>
                  <a:lnTo>
                    <a:pt x="253" y="18"/>
                  </a:lnTo>
                  <a:lnTo>
                    <a:pt x="253" y="16"/>
                  </a:lnTo>
                  <a:lnTo>
                    <a:pt x="251" y="16"/>
                  </a:lnTo>
                  <a:lnTo>
                    <a:pt x="248" y="14"/>
                  </a:lnTo>
                  <a:lnTo>
                    <a:pt x="243" y="14"/>
                  </a:lnTo>
                  <a:lnTo>
                    <a:pt x="238" y="14"/>
                  </a:lnTo>
                  <a:lnTo>
                    <a:pt x="233" y="14"/>
                  </a:lnTo>
                  <a:lnTo>
                    <a:pt x="228" y="14"/>
                  </a:lnTo>
                  <a:lnTo>
                    <a:pt x="223" y="14"/>
                  </a:lnTo>
                  <a:lnTo>
                    <a:pt x="220" y="14"/>
                  </a:lnTo>
                  <a:lnTo>
                    <a:pt x="216" y="13"/>
                  </a:lnTo>
                  <a:lnTo>
                    <a:pt x="213" y="10"/>
                  </a:lnTo>
                  <a:lnTo>
                    <a:pt x="212" y="7"/>
                  </a:lnTo>
                  <a:lnTo>
                    <a:pt x="211" y="4"/>
                  </a:lnTo>
                  <a:lnTo>
                    <a:pt x="210" y="2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6" y="2"/>
                  </a:lnTo>
                  <a:lnTo>
                    <a:pt x="191" y="5"/>
                  </a:lnTo>
                  <a:lnTo>
                    <a:pt x="188" y="10"/>
                  </a:lnTo>
                  <a:lnTo>
                    <a:pt x="185" y="11"/>
                  </a:lnTo>
                  <a:lnTo>
                    <a:pt x="184" y="13"/>
                  </a:lnTo>
                  <a:lnTo>
                    <a:pt x="184" y="14"/>
                  </a:lnTo>
                  <a:lnTo>
                    <a:pt x="180" y="15"/>
                  </a:lnTo>
                  <a:lnTo>
                    <a:pt x="178" y="16"/>
                  </a:lnTo>
                  <a:lnTo>
                    <a:pt x="173" y="19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68" y="25"/>
                  </a:lnTo>
                  <a:lnTo>
                    <a:pt x="164" y="27"/>
                  </a:lnTo>
                  <a:lnTo>
                    <a:pt x="160" y="29"/>
                  </a:lnTo>
                  <a:lnTo>
                    <a:pt x="157" y="26"/>
                  </a:lnTo>
                  <a:lnTo>
                    <a:pt x="156" y="22"/>
                  </a:lnTo>
                  <a:lnTo>
                    <a:pt x="156" y="19"/>
                  </a:lnTo>
                  <a:lnTo>
                    <a:pt x="156" y="16"/>
                  </a:lnTo>
                  <a:lnTo>
                    <a:pt x="156" y="15"/>
                  </a:lnTo>
                  <a:lnTo>
                    <a:pt x="153" y="15"/>
                  </a:lnTo>
                  <a:lnTo>
                    <a:pt x="151" y="15"/>
                  </a:lnTo>
                  <a:lnTo>
                    <a:pt x="147" y="16"/>
                  </a:lnTo>
                  <a:lnTo>
                    <a:pt x="141" y="19"/>
                  </a:lnTo>
                  <a:lnTo>
                    <a:pt x="138" y="20"/>
                  </a:lnTo>
                  <a:lnTo>
                    <a:pt x="138" y="24"/>
                  </a:lnTo>
                  <a:lnTo>
                    <a:pt x="139" y="26"/>
                  </a:lnTo>
                  <a:lnTo>
                    <a:pt x="140" y="27"/>
                  </a:lnTo>
                  <a:lnTo>
                    <a:pt x="142" y="29"/>
                  </a:lnTo>
                  <a:lnTo>
                    <a:pt x="144" y="36"/>
                  </a:lnTo>
                  <a:lnTo>
                    <a:pt x="145" y="44"/>
                  </a:lnTo>
                  <a:lnTo>
                    <a:pt x="144" y="47"/>
                  </a:lnTo>
                  <a:lnTo>
                    <a:pt x="141" y="49"/>
                  </a:lnTo>
                  <a:lnTo>
                    <a:pt x="141" y="51"/>
                  </a:lnTo>
                  <a:lnTo>
                    <a:pt x="141" y="52"/>
                  </a:lnTo>
                  <a:lnTo>
                    <a:pt x="141" y="51"/>
                  </a:lnTo>
                  <a:lnTo>
                    <a:pt x="141" y="48"/>
                  </a:lnTo>
                  <a:lnTo>
                    <a:pt x="140" y="46"/>
                  </a:lnTo>
                  <a:lnTo>
                    <a:pt x="139" y="44"/>
                  </a:lnTo>
                  <a:lnTo>
                    <a:pt x="138" y="43"/>
                  </a:lnTo>
                  <a:lnTo>
                    <a:pt x="134" y="43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28" y="52"/>
                  </a:lnTo>
                  <a:lnTo>
                    <a:pt x="130" y="52"/>
                  </a:lnTo>
                  <a:lnTo>
                    <a:pt x="134" y="53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6" y="59"/>
                  </a:lnTo>
                  <a:lnTo>
                    <a:pt x="136" y="62"/>
                  </a:lnTo>
                  <a:lnTo>
                    <a:pt x="135" y="63"/>
                  </a:lnTo>
                  <a:lnTo>
                    <a:pt x="134" y="63"/>
                  </a:lnTo>
                  <a:lnTo>
                    <a:pt x="129" y="65"/>
                  </a:lnTo>
                  <a:lnTo>
                    <a:pt x="125" y="66"/>
                  </a:lnTo>
                  <a:lnTo>
                    <a:pt x="122" y="68"/>
                  </a:lnTo>
                  <a:lnTo>
                    <a:pt x="118" y="69"/>
                  </a:lnTo>
                  <a:lnTo>
                    <a:pt x="111" y="69"/>
                  </a:lnTo>
                  <a:lnTo>
                    <a:pt x="103" y="66"/>
                  </a:lnTo>
                  <a:lnTo>
                    <a:pt x="102" y="64"/>
                  </a:lnTo>
                  <a:lnTo>
                    <a:pt x="103" y="62"/>
                  </a:lnTo>
                  <a:lnTo>
                    <a:pt x="106" y="59"/>
                  </a:lnTo>
                  <a:lnTo>
                    <a:pt x="107" y="58"/>
                  </a:lnTo>
                  <a:lnTo>
                    <a:pt x="111" y="54"/>
                  </a:lnTo>
                  <a:lnTo>
                    <a:pt x="113" y="49"/>
                  </a:lnTo>
                  <a:lnTo>
                    <a:pt x="117" y="44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2" y="32"/>
                  </a:lnTo>
                  <a:lnTo>
                    <a:pt x="123" y="31"/>
                  </a:lnTo>
                  <a:lnTo>
                    <a:pt x="124" y="30"/>
                  </a:lnTo>
                  <a:lnTo>
                    <a:pt x="124" y="29"/>
                  </a:lnTo>
                  <a:lnTo>
                    <a:pt x="125" y="26"/>
                  </a:lnTo>
                  <a:lnTo>
                    <a:pt x="120" y="22"/>
                  </a:lnTo>
                  <a:lnTo>
                    <a:pt x="116" y="21"/>
                  </a:lnTo>
                  <a:lnTo>
                    <a:pt x="111" y="21"/>
                  </a:lnTo>
                  <a:lnTo>
                    <a:pt x="104" y="22"/>
                  </a:lnTo>
                  <a:lnTo>
                    <a:pt x="102" y="25"/>
                  </a:lnTo>
                  <a:lnTo>
                    <a:pt x="98" y="27"/>
                  </a:lnTo>
                  <a:lnTo>
                    <a:pt x="96" y="30"/>
                  </a:lnTo>
                  <a:lnTo>
                    <a:pt x="91" y="32"/>
                  </a:lnTo>
                  <a:lnTo>
                    <a:pt x="86" y="32"/>
                  </a:lnTo>
                  <a:lnTo>
                    <a:pt x="81" y="32"/>
                  </a:lnTo>
                  <a:lnTo>
                    <a:pt x="74" y="32"/>
                  </a:lnTo>
                  <a:lnTo>
                    <a:pt x="68" y="35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0" y="3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2206"/>
            <p:cNvSpPr>
              <a:spLocks/>
            </p:cNvSpPr>
            <p:nvPr/>
          </p:nvSpPr>
          <p:spPr bwMode="auto">
            <a:xfrm>
              <a:off x="3688" y="2749"/>
              <a:ext cx="85" cy="47"/>
            </a:xfrm>
            <a:custGeom>
              <a:avLst/>
              <a:gdLst>
                <a:gd name="T0" fmla="*/ 0 w 256"/>
                <a:gd name="T1" fmla="*/ 0 h 142"/>
                <a:gd name="T2" fmla="*/ 0 w 256"/>
                <a:gd name="T3" fmla="*/ 0 h 142"/>
                <a:gd name="T4" fmla="*/ 0 w 256"/>
                <a:gd name="T5" fmla="*/ 0 h 142"/>
                <a:gd name="T6" fmla="*/ 0 w 256"/>
                <a:gd name="T7" fmla="*/ 0 h 142"/>
                <a:gd name="T8" fmla="*/ 0 w 256"/>
                <a:gd name="T9" fmla="*/ 0 h 142"/>
                <a:gd name="T10" fmla="*/ 0 w 256"/>
                <a:gd name="T11" fmla="*/ 0 h 142"/>
                <a:gd name="T12" fmla="*/ 0 w 256"/>
                <a:gd name="T13" fmla="*/ 0 h 142"/>
                <a:gd name="T14" fmla="*/ 0 w 256"/>
                <a:gd name="T15" fmla="*/ 0 h 142"/>
                <a:gd name="T16" fmla="*/ 0 w 256"/>
                <a:gd name="T17" fmla="*/ 0 h 142"/>
                <a:gd name="T18" fmla="*/ 0 w 256"/>
                <a:gd name="T19" fmla="*/ 0 h 142"/>
                <a:gd name="T20" fmla="*/ 0 w 256"/>
                <a:gd name="T21" fmla="*/ 0 h 142"/>
                <a:gd name="T22" fmla="*/ 0 w 256"/>
                <a:gd name="T23" fmla="*/ 0 h 142"/>
                <a:gd name="T24" fmla="*/ 0 w 256"/>
                <a:gd name="T25" fmla="*/ 0 h 142"/>
                <a:gd name="T26" fmla="*/ 0 w 256"/>
                <a:gd name="T27" fmla="*/ 0 h 142"/>
                <a:gd name="T28" fmla="*/ 0 w 256"/>
                <a:gd name="T29" fmla="*/ 0 h 142"/>
                <a:gd name="T30" fmla="*/ 0 w 256"/>
                <a:gd name="T31" fmla="*/ 0 h 142"/>
                <a:gd name="T32" fmla="*/ 0 w 256"/>
                <a:gd name="T33" fmla="*/ 0 h 142"/>
                <a:gd name="T34" fmla="*/ 0 w 256"/>
                <a:gd name="T35" fmla="*/ 0 h 142"/>
                <a:gd name="T36" fmla="*/ 0 w 256"/>
                <a:gd name="T37" fmla="*/ 0 h 142"/>
                <a:gd name="T38" fmla="*/ 0 w 256"/>
                <a:gd name="T39" fmla="*/ 0 h 142"/>
                <a:gd name="T40" fmla="*/ 0 w 256"/>
                <a:gd name="T41" fmla="*/ 0 h 142"/>
                <a:gd name="T42" fmla="*/ 0 w 256"/>
                <a:gd name="T43" fmla="*/ 0 h 142"/>
                <a:gd name="T44" fmla="*/ 0 w 256"/>
                <a:gd name="T45" fmla="*/ 0 h 142"/>
                <a:gd name="T46" fmla="*/ 0 w 256"/>
                <a:gd name="T47" fmla="*/ 0 h 142"/>
                <a:gd name="T48" fmla="*/ 0 w 256"/>
                <a:gd name="T49" fmla="*/ 0 h 142"/>
                <a:gd name="T50" fmla="*/ 0 w 256"/>
                <a:gd name="T51" fmla="*/ 0 h 142"/>
                <a:gd name="T52" fmla="*/ 0 w 256"/>
                <a:gd name="T53" fmla="*/ 0 h 142"/>
                <a:gd name="T54" fmla="*/ 0 w 256"/>
                <a:gd name="T55" fmla="*/ 0 h 142"/>
                <a:gd name="T56" fmla="*/ 0 w 256"/>
                <a:gd name="T57" fmla="*/ 0 h 142"/>
                <a:gd name="T58" fmla="*/ 0 w 256"/>
                <a:gd name="T59" fmla="*/ 0 h 142"/>
                <a:gd name="T60" fmla="*/ 0 w 256"/>
                <a:gd name="T61" fmla="*/ 0 h 142"/>
                <a:gd name="T62" fmla="*/ 0 w 256"/>
                <a:gd name="T63" fmla="*/ 0 h 142"/>
                <a:gd name="T64" fmla="*/ 0 w 256"/>
                <a:gd name="T65" fmla="*/ 0 h 142"/>
                <a:gd name="T66" fmla="*/ 0 w 256"/>
                <a:gd name="T67" fmla="*/ 0 h 142"/>
                <a:gd name="T68" fmla="*/ 0 w 256"/>
                <a:gd name="T69" fmla="*/ 0 h 142"/>
                <a:gd name="T70" fmla="*/ 0 w 256"/>
                <a:gd name="T71" fmla="*/ 0 h 142"/>
                <a:gd name="T72" fmla="*/ 0 w 256"/>
                <a:gd name="T73" fmla="*/ 0 h 142"/>
                <a:gd name="T74" fmla="*/ 0 w 256"/>
                <a:gd name="T75" fmla="*/ 0 h 142"/>
                <a:gd name="T76" fmla="*/ 0 w 256"/>
                <a:gd name="T77" fmla="*/ 0 h 142"/>
                <a:gd name="T78" fmla="*/ 0 w 256"/>
                <a:gd name="T79" fmla="*/ 0 h 142"/>
                <a:gd name="T80" fmla="*/ 0 w 256"/>
                <a:gd name="T81" fmla="*/ 0 h 142"/>
                <a:gd name="T82" fmla="*/ 0 w 256"/>
                <a:gd name="T83" fmla="*/ 0 h 142"/>
                <a:gd name="T84" fmla="*/ 0 w 256"/>
                <a:gd name="T85" fmla="*/ 0 h 142"/>
                <a:gd name="T86" fmla="*/ 0 w 256"/>
                <a:gd name="T87" fmla="*/ 0 h 142"/>
                <a:gd name="T88" fmla="*/ 0 w 256"/>
                <a:gd name="T89" fmla="*/ 0 h 142"/>
                <a:gd name="T90" fmla="*/ 0 w 256"/>
                <a:gd name="T91" fmla="*/ 0 h 142"/>
                <a:gd name="T92" fmla="*/ 0 w 256"/>
                <a:gd name="T93" fmla="*/ 0 h 142"/>
                <a:gd name="T94" fmla="*/ 0 w 256"/>
                <a:gd name="T95" fmla="*/ 0 h 142"/>
                <a:gd name="T96" fmla="*/ 0 w 256"/>
                <a:gd name="T97" fmla="*/ 0 h 142"/>
                <a:gd name="T98" fmla="*/ 0 w 256"/>
                <a:gd name="T99" fmla="*/ 0 h 142"/>
                <a:gd name="T100" fmla="*/ 0 w 256"/>
                <a:gd name="T101" fmla="*/ 0 h 142"/>
                <a:gd name="T102" fmla="*/ 0 w 256"/>
                <a:gd name="T103" fmla="*/ 0 h 142"/>
                <a:gd name="T104" fmla="*/ 0 w 256"/>
                <a:gd name="T105" fmla="*/ 0 h 142"/>
                <a:gd name="T106" fmla="*/ 0 w 256"/>
                <a:gd name="T107" fmla="*/ 0 h 142"/>
                <a:gd name="T108" fmla="*/ 0 w 256"/>
                <a:gd name="T109" fmla="*/ 0 h 142"/>
                <a:gd name="T110" fmla="*/ 0 w 256"/>
                <a:gd name="T111" fmla="*/ 0 h 142"/>
                <a:gd name="T112" fmla="*/ 0 w 256"/>
                <a:gd name="T113" fmla="*/ 0 h 1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6"/>
                <a:gd name="T172" fmla="*/ 0 h 142"/>
                <a:gd name="T173" fmla="*/ 256 w 256"/>
                <a:gd name="T174" fmla="*/ 142 h 1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6" h="142">
                  <a:moveTo>
                    <a:pt x="60" y="35"/>
                  </a:moveTo>
                  <a:lnTo>
                    <a:pt x="58" y="36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8" y="44"/>
                  </a:lnTo>
                  <a:lnTo>
                    <a:pt x="49" y="44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3" y="48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8" y="48"/>
                  </a:lnTo>
                  <a:lnTo>
                    <a:pt x="60" y="48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3" y="48"/>
                  </a:lnTo>
                  <a:lnTo>
                    <a:pt x="74" y="49"/>
                  </a:lnTo>
                  <a:lnTo>
                    <a:pt x="76" y="51"/>
                  </a:lnTo>
                  <a:lnTo>
                    <a:pt x="78" y="52"/>
                  </a:lnTo>
                  <a:lnTo>
                    <a:pt x="80" y="53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5" y="54"/>
                  </a:lnTo>
                  <a:lnTo>
                    <a:pt x="85" y="55"/>
                  </a:lnTo>
                  <a:lnTo>
                    <a:pt x="86" y="57"/>
                  </a:lnTo>
                  <a:lnTo>
                    <a:pt x="89" y="57"/>
                  </a:lnTo>
                  <a:lnTo>
                    <a:pt x="90" y="58"/>
                  </a:lnTo>
                  <a:lnTo>
                    <a:pt x="90" y="59"/>
                  </a:lnTo>
                  <a:lnTo>
                    <a:pt x="90" y="60"/>
                  </a:lnTo>
                  <a:lnTo>
                    <a:pt x="91" y="60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4"/>
                  </a:lnTo>
                  <a:lnTo>
                    <a:pt x="91" y="64"/>
                  </a:lnTo>
                  <a:lnTo>
                    <a:pt x="91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6" y="68"/>
                  </a:lnTo>
                  <a:lnTo>
                    <a:pt x="84" y="68"/>
                  </a:lnTo>
                  <a:lnTo>
                    <a:pt x="80" y="69"/>
                  </a:lnTo>
                  <a:lnTo>
                    <a:pt x="79" y="69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4" y="70"/>
                  </a:lnTo>
                  <a:lnTo>
                    <a:pt x="73" y="70"/>
                  </a:lnTo>
                  <a:lnTo>
                    <a:pt x="71" y="70"/>
                  </a:lnTo>
                  <a:lnTo>
                    <a:pt x="71" y="71"/>
                  </a:lnTo>
                  <a:lnTo>
                    <a:pt x="70" y="71"/>
                  </a:lnTo>
                  <a:lnTo>
                    <a:pt x="69" y="73"/>
                  </a:lnTo>
                  <a:lnTo>
                    <a:pt x="67" y="73"/>
                  </a:lnTo>
                  <a:lnTo>
                    <a:pt x="63" y="74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58" y="76"/>
                  </a:lnTo>
                  <a:lnTo>
                    <a:pt x="57" y="76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2" y="79"/>
                  </a:lnTo>
                  <a:lnTo>
                    <a:pt x="52" y="80"/>
                  </a:lnTo>
                  <a:lnTo>
                    <a:pt x="51" y="81"/>
                  </a:lnTo>
                  <a:lnTo>
                    <a:pt x="49" y="82"/>
                  </a:lnTo>
                  <a:lnTo>
                    <a:pt x="48" y="85"/>
                  </a:lnTo>
                  <a:lnTo>
                    <a:pt x="47" y="86"/>
                  </a:lnTo>
                  <a:lnTo>
                    <a:pt x="47" y="87"/>
                  </a:lnTo>
                  <a:lnTo>
                    <a:pt x="46" y="89"/>
                  </a:lnTo>
                  <a:lnTo>
                    <a:pt x="46" y="90"/>
                  </a:lnTo>
                  <a:lnTo>
                    <a:pt x="45" y="91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3" y="95"/>
                  </a:lnTo>
                  <a:lnTo>
                    <a:pt x="41" y="96"/>
                  </a:lnTo>
                  <a:lnTo>
                    <a:pt x="38" y="98"/>
                  </a:lnTo>
                  <a:lnTo>
                    <a:pt x="35" y="101"/>
                  </a:lnTo>
                  <a:lnTo>
                    <a:pt x="32" y="103"/>
                  </a:lnTo>
                  <a:lnTo>
                    <a:pt x="29" y="106"/>
                  </a:lnTo>
                  <a:lnTo>
                    <a:pt x="22" y="111"/>
                  </a:lnTo>
                  <a:lnTo>
                    <a:pt x="16" y="115"/>
                  </a:lnTo>
                  <a:lnTo>
                    <a:pt x="13" y="117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5" y="118"/>
                  </a:lnTo>
                  <a:lnTo>
                    <a:pt x="3" y="119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3" y="128"/>
                  </a:lnTo>
                  <a:lnTo>
                    <a:pt x="5" y="129"/>
                  </a:lnTo>
                  <a:lnTo>
                    <a:pt x="10" y="130"/>
                  </a:lnTo>
                  <a:lnTo>
                    <a:pt x="18" y="130"/>
                  </a:lnTo>
                  <a:lnTo>
                    <a:pt x="26" y="130"/>
                  </a:lnTo>
                  <a:lnTo>
                    <a:pt x="36" y="130"/>
                  </a:lnTo>
                  <a:lnTo>
                    <a:pt x="46" y="130"/>
                  </a:lnTo>
                  <a:lnTo>
                    <a:pt x="48" y="135"/>
                  </a:lnTo>
                  <a:lnTo>
                    <a:pt x="52" y="140"/>
                  </a:lnTo>
                  <a:lnTo>
                    <a:pt x="57" y="142"/>
                  </a:lnTo>
                  <a:lnTo>
                    <a:pt x="63" y="142"/>
                  </a:lnTo>
                  <a:lnTo>
                    <a:pt x="68" y="142"/>
                  </a:lnTo>
                  <a:lnTo>
                    <a:pt x="74" y="142"/>
                  </a:lnTo>
                  <a:lnTo>
                    <a:pt x="76" y="141"/>
                  </a:lnTo>
                  <a:lnTo>
                    <a:pt x="80" y="139"/>
                  </a:lnTo>
                  <a:lnTo>
                    <a:pt x="85" y="136"/>
                  </a:lnTo>
                  <a:lnTo>
                    <a:pt x="87" y="133"/>
                  </a:lnTo>
                  <a:lnTo>
                    <a:pt x="91" y="129"/>
                  </a:lnTo>
                  <a:lnTo>
                    <a:pt x="95" y="126"/>
                  </a:lnTo>
                  <a:lnTo>
                    <a:pt x="96" y="124"/>
                  </a:lnTo>
                  <a:lnTo>
                    <a:pt x="97" y="123"/>
                  </a:lnTo>
                  <a:lnTo>
                    <a:pt x="98" y="124"/>
                  </a:lnTo>
                  <a:lnTo>
                    <a:pt x="100" y="125"/>
                  </a:lnTo>
                  <a:lnTo>
                    <a:pt x="102" y="129"/>
                  </a:lnTo>
                  <a:lnTo>
                    <a:pt x="103" y="134"/>
                  </a:lnTo>
                  <a:lnTo>
                    <a:pt x="103" y="135"/>
                  </a:lnTo>
                  <a:lnTo>
                    <a:pt x="103" y="136"/>
                  </a:lnTo>
                  <a:lnTo>
                    <a:pt x="104" y="136"/>
                  </a:lnTo>
                  <a:lnTo>
                    <a:pt x="107" y="136"/>
                  </a:lnTo>
                  <a:lnTo>
                    <a:pt x="109" y="137"/>
                  </a:lnTo>
                  <a:lnTo>
                    <a:pt x="112" y="140"/>
                  </a:lnTo>
                  <a:lnTo>
                    <a:pt x="118" y="140"/>
                  </a:lnTo>
                  <a:lnTo>
                    <a:pt x="123" y="139"/>
                  </a:lnTo>
                  <a:lnTo>
                    <a:pt x="125" y="139"/>
                  </a:lnTo>
                  <a:lnTo>
                    <a:pt x="128" y="139"/>
                  </a:lnTo>
                  <a:lnTo>
                    <a:pt x="128" y="137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4" y="133"/>
                  </a:lnTo>
                  <a:lnTo>
                    <a:pt x="134" y="128"/>
                  </a:lnTo>
                  <a:lnTo>
                    <a:pt x="134" y="123"/>
                  </a:lnTo>
                  <a:lnTo>
                    <a:pt x="133" y="119"/>
                  </a:lnTo>
                  <a:lnTo>
                    <a:pt x="131" y="115"/>
                  </a:lnTo>
                  <a:lnTo>
                    <a:pt x="128" y="113"/>
                  </a:lnTo>
                  <a:lnTo>
                    <a:pt x="125" y="111"/>
                  </a:lnTo>
                  <a:lnTo>
                    <a:pt x="123" y="107"/>
                  </a:lnTo>
                  <a:lnTo>
                    <a:pt x="122" y="103"/>
                  </a:lnTo>
                  <a:lnTo>
                    <a:pt x="122" y="100"/>
                  </a:lnTo>
                  <a:lnTo>
                    <a:pt x="123" y="98"/>
                  </a:lnTo>
                  <a:lnTo>
                    <a:pt x="127" y="97"/>
                  </a:lnTo>
                  <a:lnTo>
                    <a:pt x="130" y="97"/>
                  </a:lnTo>
                  <a:lnTo>
                    <a:pt x="134" y="93"/>
                  </a:lnTo>
                  <a:lnTo>
                    <a:pt x="138" y="91"/>
                  </a:lnTo>
                  <a:lnTo>
                    <a:pt x="140" y="89"/>
                  </a:lnTo>
                  <a:lnTo>
                    <a:pt x="144" y="87"/>
                  </a:lnTo>
                  <a:lnTo>
                    <a:pt x="145" y="87"/>
                  </a:lnTo>
                  <a:lnTo>
                    <a:pt x="146" y="86"/>
                  </a:lnTo>
                  <a:lnTo>
                    <a:pt x="147" y="85"/>
                  </a:lnTo>
                  <a:lnTo>
                    <a:pt x="147" y="84"/>
                  </a:lnTo>
                  <a:lnTo>
                    <a:pt x="151" y="85"/>
                  </a:lnTo>
                  <a:lnTo>
                    <a:pt x="153" y="86"/>
                  </a:lnTo>
                  <a:lnTo>
                    <a:pt x="155" y="87"/>
                  </a:lnTo>
                  <a:lnTo>
                    <a:pt x="156" y="90"/>
                  </a:lnTo>
                  <a:lnTo>
                    <a:pt x="158" y="91"/>
                  </a:lnTo>
                  <a:lnTo>
                    <a:pt x="161" y="91"/>
                  </a:lnTo>
                  <a:lnTo>
                    <a:pt x="164" y="90"/>
                  </a:lnTo>
                  <a:lnTo>
                    <a:pt x="167" y="89"/>
                  </a:lnTo>
                  <a:lnTo>
                    <a:pt x="168" y="86"/>
                  </a:lnTo>
                  <a:lnTo>
                    <a:pt x="171" y="84"/>
                  </a:lnTo>
                  <a:lnTo>
                    <a:pt x="173" y="80"/>
                  </a:lnTo>
                  <a:lnTo>
                    <a:pt x="174" y="78"/>
                  </a:lnTo>
                  <a:lnTo>
                    <a:pt x="177" y="75"/>
                  </a:lnTo>
                  <a:lnTo>
                    <a:pt x="178" y="74"/>
                  </a:lnTo>
                  <a:lnTo>
                    <a:pt x="182" y="71"/>
                  </a:lnTo>
                  <a:lnTo>
                    <a:pt x="185" y="65"/>
                  </a:lnTo>
                  <a:lnTo>
                    <a:pt x="188" y="59"/>
                  </a:lnTo>
                  <a:lnTo>
                    <a:pt x="190" y="55"/>
                  </a:lnTo>
                  <a:lnTo>
                    <a:pt x="190" y="54"/>
                  </a:lnTo>
                  <a:lnTo>
                    <a:pt x="193" y="51"/>
                  </a:lnTo>
                  <a:lnTo>
                    <a:pt x="195" y="47"/>
                  </a:lnTo>
                  <a:lnTo>
                    <a:pt x="198" y="43"/>
                  </a:lnTo>
                  <a:lnTo>
                    <a:pt x="201" y="41"/>
                  </a:lnTo>
                  <a:lnTo>
                    <a:pt x="207" y="41"/>
                  </a:lnTo>
                  <a:lnTo>
                    <a:pt x="212" y="41"/>
                  </a:lnTo>
                  <a:lnTo>
                    <a:pt x="215" y="40"/>
                  </a:lnTo>
                  <a:lnTo>
                    <a:pt x="218" y="38"/>
                  </a:lnTo>
                  <a:lnTo>
                    <a:pt x="222" y="37"/>
                  </a:lnTo>
                  <a:lnTo>
                    <a:pt x="226" y="35"/>
                  </a:lnTo>
                  <a:lnTo>
                    <a:pt x="234" y="32"/>
                  </a:lnTo>
                  <a:lnTo>
                    <a:pt x="243" y="31"/>
                  </a:lnTo>
                  <a:lnTo>
                    <a:pt x="248" y="30"/>
                  </a:lnTo>
                  <a:lnTo>
                    <a:pt x="253" y="27"/>
                  </a:lnTo>
                  <a:lnTo>
                    <a:pt x="255" y="25"/>
                  </a:lnTo>
                  <a:lnTo>
                    <a:pt x="256" y="22"/>
                  </a:lnTo>
                  <a:lnTo>
                    <a:pt x="255" y="20"/>
                  </a:lnTo>
                  <a:lnTo>
                    <a:pt x="255" y="19"/>
                  </a:lnTo>
                  <a:lnTo>
                    <a:pt x="254" y="18"/>
                  </a:lnTo>
                  <a:lnTo>
                    <a:pt x="253" y="18"/>
                  </a:lnTo>
                  <a:lnTo>
                    <a:pt x="253" y="16"/>
                  </a:lnTo>
                  <a:lnTo>
                    <a:pt x="251" y="16"/>
                  </a:lnTo>
                  <a:lnTo>
                    <a:pt x="248" y="14"/>
                  </a:lnTo>
                  <a:lnTo>
                    <a:pt x="243" y="14"/>
                  </a:lnTo>
                  <a:lnTo>
                    <a:pt x="238" y="14"/>
                  </a:lnTo>
                  <a:lnTo>
                    <a:pt x="233" y="14"/>
                  </a:lnTo>
                  <a:lnTo>
                    <a:pt x="228" y="14"/>
                  </a:lnTo>
                  <a:lnTo>
                    <a:pt x="223" y="14"/>
                  </a:lnTo>
                  <a:lnTo>
                    <a:pt x="220" y="14"/>
                  </a:lnTo>
                  <a:lnTo>
                    <a:pt x="216" y="13"/>
                  </a:lnTo>
                  <a:lnTo>
                    <a:pt x="213" y="10"/>
                  </a:lnTo>
                  <a:lnTo>
                    <a:pt x="212" y="7"/>
                  </a:lnTo>
                  <a:lnTo>
                    <a:pt x="211" y="4"/>
                  </a:lnTo>
                  <a:lnTo>
                    <a:pt x="210" y="2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6" y="2"/>
                  </a:lnTo>
                  <a:lnTo>
                    <a:pt x="191" y="5"/>
                  </a:lnTo>
                  <a:lnTo>
                    <a:pt x="188" y="10"/>
                  </a:lnTo>
                  <a:lnTo>
                    <a:pt x="185" y="11"/>
                  </a:lnTo>
                  <a:lnTo>
                    <a:pt x="184" y="13"/>
                  </a:lnTo>
                  <a:lnTo>
                    <a:pt x="184" y="14"/>
                  </a:lnTo>
                  <a:lnTo>
                    <a:pt x="180" y="15"/>
                  </a:lnTo>
                  <a:lnTo>
                    <a:pt x="178" y="16"/>
                  </a:lnTo>
                  <a:lnTo>
                    <a:pt x="173" y="19"/>
                  </a:lnTo>
                  <a:lnTo>
                    <a:pt x="168" y="22"/>
                  </a:lnTo>
                  <a:lnTo>
                    <a:pt x="168" y="24"/>
                  </a:lnTo>
                  <a:lnTo>
                    <a:pt x="168" y="25"/>
                  </a:lnTo>
                  <a:lnTo>
                    <a:pt x="164" y="27"/>
                  </a:lnTo>
                  <a:lnTo>
                    <a:pt x="160" y="29"/>
                  </a:lnTo>
                  <a:lnTo>
                    <a:pt x="157" y="26"/>
                  </a:lnTo>
                  <a:lnTo>
                    <a:pt x="156" y="22"/>
                  </a:lnTo>
                  <a:lnTo>
                    <a:pt x="156" y="19"/>
                  </a:lnTo>
                  <a:lnTo>
                    <a:pt x="156" y="16"/>
                  </a:lnTo>
                  <a:lnTo>
                    <a:pt x="156" y="15"/>
                  </a:lnTo>
                  <a:lnTo>
                    <a:pt x="153" y="15"/>
                  </a:lnTo>
                  <a:lnTo>
                    <a:pt x="151" y="15"/>
                  </a:lnTo>
                  <a:lnTo>
                    <a:pt x="147" y="16"/>
                  </a:lnTo>
                  <a:lnTo>
                    <a:pt x="141" y="19"/>
                  </a:lnTo>
                  <a:lnTo>
                    <a:pt x="138" y="20"/>
                  </a:lnTo>
                  <a:lnTo>
                    <a:pt x="138" y="24"/>
                  </a:lnTo>
                  <a:lnTo>
                    <a:pt x="139" y="26"/>
                  </a:lnTo>
                  <a:lnTo>
                    <a:pt x="140" y="27"/>
                  </a:lnTo>
                  <a:lnTo>
                    <a:pt x="142" y="29"/>
                  </a:lnTo>
                  <a:lnTo>
                    <a:pt x="144" y="36"/>
                  </a:lnTo>
                  <a:lnTo>
                    <a:pt x="145" y="44"/>
                  </a:lnTo>
                  <a:lnTo>
                    <a:pt x="144" y="47"/>
                  </a:lnTo>
                  <a:lnTo>
                    <a:pt x="141" y="49"/>
                  </a:lnTo>
                  <a:lnTo>
                    <a:pt x="141" y="51"/>
                  </a:lnTo>
                  <a:lnTo>
                    <a:pt x="141" y="52"/>
                  </a:lnTo>
                  <a:lnTo>
                    <a:pt x="141" y="51"/>
                  </a:lnTo>
                  <a:lnTo>
                    <a:pt x="141" y="48"/>
                  </a:lnTo>
                  <a:lnTo>
                    <a:pt x="140" y="46"/>
                  </a:lnTo>
                  <a:lnTo>
                    <a:pt x="139" y="44"/>
                  </a:lnTo>
                  <a:lnTo>
                    <a:pt x="138" y="43"/>
                  </a:lnTo>
                  <a:lnTo>
                    <a:pt x="134" y="43"/>
                  </a:lnTo>
                  <a:lnTo>
                    <a:pt x="131" y="43"/>
                  </a:lnTo>
                  <a:lnTo>
                    <a:pt x="130" y="44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28" y="52"/>
                  </a:lnTo>
                  <a:lnTo>
                    <a:pt x="130" y="52"/>
                  </a:lnTo>
                  <a:lnTo>
                    <a:pt x="134" y="53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6" y="59"/>
                  </a:lnTo>
                  <a:lnTo>
                    <a:pt x="136" y="62"/>
                  </a:lnTo>
                  <a:lnTo>
                    <a:pt x="135" y="63"/>
                  </a:lnTo>
                  <a:lnTo>
                    <a:pt x="134" y="63"/>
                  </a:lnTo>
                  <a:lnTo>
                    <a:pt x="129" y="65"/>
                  </a:lnTo>
                  <a:lnTo>
                    <a:pt x="125" y="66"/>
                  </a:lnTo>
                  <a:lnTo>
                    <a:pt x="122" y="68"/>
                  </a:lnTo>
                  <a:lnTo>
                    <a:pt x="118" y="69"/>
                  </a:lnTo>
                  <a:lnTo>
                    <a:pt x="111" y="69"/>
                  </a:lnTo>
                  <a:lnTo>
                    <a:pt x="103" y="66"/>
                  </a:lnTo>
                  <a:lnTo>
                    <a:pt x="102" y="64"/>
                  </a:lnTo>
                  <a:lnTo>
                    <a:pt x="103" y="62"/>
                  </a:lnTo>
                  <a:lnTo>
                    <a:pt x="106" y="59"/>
                  </a:lnTo>
                  <a:lnTo>
                    <a:pt x="107" y="58"/>
                  </a:lnTo>
                  <a:lnTo>
                    <a:pt x="111" y="54"/>
                  </a:lnTo>
                  <a:lnTo>
                    <a:pt x="113" y="49"/>
                  </a:lnTo>
                  <a:lnTo>
                    <a:pt x="117" y="44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2" y="32"/>
                  </a:lnTo>
                  <a:lnTo>
                    <a:pt x="123" y="31"/>
                  </a:lnTo>
                  <a:lnTo>
                    <a:pt x="124" y="30"/>
                  </a:lnTo>
                  <a:lnTo>
                    <a:pt x="124" y="29"/>
                  </a:lnTo>
                  <a:lnTo>
                    <a:pt x="125" y="26"/>
                  </a:lnTo>
                  <a:lnTo>
                    <a:pt x="120" y="22"/>
                  </a:lnTo>
                  <a:lnTo>
                    <a:pt x="116" y="21"/>
                  </a:lnTo>
                  <a:lnTo>
                    <a:pt x="111" y="21"/>
                  </a:lnTo>
                  <a:lnTo>
                    <a:pt x="104" y="22"/>
                  </a:lnTo>
                  <a:lnTo>
                    <a:pt x="102" y="25"/>
                  </a:lnTo>
                  <a:lnTo>
                    <a:pt x="98" y="27"/>
                  </a:lnTo>
                  <a:lnTo>
                    <a:pt x="96" y="30"/>
                  </a:lnTo>
                  <a:lnTo>
                    <a:pt x="91" y="32"/>
                  </a:lnTo>
                  <a:lnTo>
                    <a:pt x="86" y="32"/>
                  </a:lnTo>
                  <a:lnTo>
                    <a:pt x="81" y="32"/>
                  </a:lnTo>
                  <a:lnTo>
                    <a:pt x="74" y="32"/>
                  </a:lnTo>
                  <a:lnTo>
                    <a:pt x="68" y="35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0" y="36"/>
                  </a:lnTo>
                  <a:lnTo>
                    <a:pt x="59" y="36"/>
                  </a:lnTo>
                  <a:lnTo>
                    <a:pt x="59" y="35"/>
                  </a:lnTo>
                  <a:lnTo>
                    <a:pt x="60" y="3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2207"/>
            <p:cNvSpPr>
              <a:spLocks/>
            </p:cNvSpPr>
            <p:nvPr/>
          </p:nvSpPr>
          <p:spPr bwMode="auto">
            <a:xfrm>
              <a:off x="3757" y="2770"/>
              <a:ext cx="5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w 13"/>
                <a:gd name="T21" fmla="*/ 0 h 15"/>
                <a:gd name="T22" fmla="*/ 0 w 13"/>
                <a:gd name="T23" fmla="*/ 0 h 15"/>
                <a:gd name="T24" fmla="*/ 0 w 13"/>
                <a:gd name="T25" fmla="*/ 0 h 15"/>
                <a:gd name="T26" fmla="*/ 0 w 13"/>
                <a:gd name="T27" fmla="*/ 0 h 15"/>
                <a:gd name="T28" fmla="*/ 0 w 13"/>
                <a:gd name="T29" fmla="*/ 0 h 15"/>
                <a:gd name="T30" fmla="*/ 0 w 13"/>
                <a:gd name="T31" fmla="*/ 0 h 15"/>
                <a:gd name="T32" fmla="*/ 0 w 13"/>
                <a:gd name="T33" fmla="*/ 0 h 15"/>
                <a:gd name="T34" fmla="*/ 0 w 13"/>
                <a:gd name="T35" fmla="*/ 0 h 15"/>
                <a:gd name="T36" fmla="*/ 0 w 13"/>
                <a:gd name="T37" fmla="*/ 0 h 15"/>
                <a:gd name="T38" fmla="*/ 0 w 13"/>
                <a:gd name="T39" fmla="*/ 0 h 15"/>
                <a:gd name="T40" fmla="*/ 0 w 13"/>
                <a:gd name="T41" fmla="*/ 0 h 15"/>
                <a:gd name="T42" fmla="*/ 0 w 13"/>
                <a:gd name="T43" fmla="*/ 0 h 15"/>
                <a:gd name="T44" fmla="*/ 0 w 13"/>
                <a:gd name="T45" fmla="*/ 0 h 15"/>
                <a:gd name="T46" fmla="*/ 0 w 13"/>
                <a:gd name="T47" fmla="*/ 0 h 15"/>
                <a:gd name="T48" fmla="*/ 0 w 13"/>
                <a:gd name="T49" fmla="*/ 0 h 15"/>
                <a:gd name="T50" fmla="*/ 0 w 13"/>
                <a:gd name="T51" fmla="*/ 0 h 15"/>
                <a:gd name="T52" fmla="*/ 0 w 13"/>
                <a:gd name="T53" fmla="*/ 0 h 15"/>
                <a:gd name="T54" fmla="*/ 0 w 13"/>
                <a:gd name="T55" fmla="*/ 0 h 15"/>
                <a:gd name="T56" fmla="*/ 0 w 13"/>
                <a:gd name="T57" fmla="*/ 0 h 15"/>
                <a:gd name="T58" fmla="*/ 0 w 13"/>
                <a:gd name="T59" fmla="*/ 0 h 15"/>
                <a:gd name="T60" fmla="*/ 0 w 13"/>
                <a:gd name="T61" fmla="*/ 0 h 15"/>
                <a:gd name="T62" fmla="*/ 0 w 13"/>
                <a:gd name="T63" fmla="*/ 0 h 15"/>
                <a:gd name="T64" fmla="*/ 0 w 13"/>
                <a:gd name="T65" fmla="*/ 0 h 15"/>
                <a:gd name="T66" fmla="*/ 0 w 13"/>
                <a:gd name="T67" fmla="*/ 0 h 15"/>
                <a:gd name="T68" fmla="*/ 0 w 13"/>
                <a:gd name="T69" fmla="*/ 0 h 15"/>
                <a:gd name="T70" fmla="*/ 0 w 13"/>
                <a:gd name="T71" fmla="*/ 0 h 15"/>
                <a:gd name="T72" fmla="*/ 0 w 13"/>
                <a:gd name="T73" fmla="*/ 0 h 15"/>
                <a:gd name="T74" fmla="*/ 0 w 13"/>
                <a:gd name="T75" fmla="*/ 0 h 15"/>
                <a:gd name="T76" fmla="*/ 0 w 13"/>
                <a:gd name="T77" fmla="*/ 0 h 15"/>
                <a:gd name="T78" fmla="*/ 0 w 13"/>
                <a:gd name="T79" fmla="*/ 0 h 15"/>
                <a:gd name="T80" fmla="*/ 0 w 13"/>
                <a:gd name="T81" fmla="*/ 0 h 15"/>
                <a:gd name="T82" fmla="*/ 0 w 13"/>
                <a:gd name="T83" fmla="*/ 0 h 15"/>
                <a:gd name="T84" fmla="*/ 0 w 13"/>
                <a:gd name="T85" fmla="*/ 0 h 15"/>
                <a:gd name="T86" fmla="*/ 0 w 13"/>
                <a:gd name="T87" fmla="*/ 0 h 15"/>
                <a:gd name="T88" fmla="*/ 0 w 13"/>
                <a:gd name="T89" fmla="*/ 0 h 15"/>
                <a:gd name="T90" fmla="*/ 0 w 13"/>
                <a:gd name="T91" fmla="*/ 0 h 15"/>
                <a:gd name="T92" fmla="*/ 0 w 13"/>
                <a:gd name="T93" fmla="*/ 0 h 15"/>
                <a:gd name="T94" fmla="*/ 0 w 13"/>
                <a:gd name="T95" fmla="*/ 0 h 15"/>
                <a:gd name="T96" fmla="*/ 0 w 13"/>
                <a:gd name="T97" fmla="*/ 0 h 15"/>
                <a:gd name="T98" fmla="*/ 0 w 13"/>
                <a:gd name="T99" fmla="*/ 0 h 15"/>
                <a:gd name="T100" fmla="*/ 0 w 13"/>
                <a:gd name="T101" fmla="*/ 0 h 15"/>
                <a:gd name="T102" fmla="*/ 0 w 13"/>
                <a:gd name="T103" fmla="*/ 0 h 15"/>
                <a:gd name="T104" fmla="*/ 0 w 13"/>
                <a:gd name="T105" fmla="*/ 0 h 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3"/>
                <a:gd name="T160" fmla="*/ 0 h 15"/>
                <a:gd name="T161" fmla="*/ 13 w 13"/>
                <a:gd name="T162" fmla="*/ 15 h 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3" h="15">
                  <a:moveTo>
                    <a:pt x="3" y="0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2208"/>
            <p:cNvSpPr>
              <a:spLocks/>
            </p:cNvSpPr>
            <p:nvPr/>
          </p:nvSpPr>
          <p:spPr bwMode="auto">
            <a:xfrm>
              <a:off x="3757" y="2770"/>
              <a:ext cx="5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w 13"/>
                <a:gd name="T21" fmla="*/ 0 h 15"/>
                <a:gd name="T22" fmla="*/ 0 w 13"/>
                <a:gd name="T23" fmla="*/ 0 h 15"/>
                <a:gd name="T24" fmla="*/ 0 w 13"/>
                <a:gd name="T25" fmla="*/ 0 h 15"/>
                <a:gd name="T26" fmla="*/ 0 w 13"/>
                <a:gd name="T27" fmla="*/ 0 h 15"/>
                <a:gd name="T28" fmla="*/ 0 w 13"/>
                <a:gd name="T29" fmla="*/ 0 h 15"/>
                <a:gd name="T30" fmla="*/ 0 w 13"/>
                <a:gd name="T31" fmla="*/ 0 h 15"/>
                <a:gd name="T32" fmla="*/ 0 w 13"/>
                <a:gd name="T33" fmla="*/ 0 h 15"/>
                <a:gd name="T34" fmla="*/ 0 w 13"/>
                <a:gd name="T35" fmla="*/ 0 h 15"/>
                <a:gd name="T36" fmla="*/ 0 w 13"/>
                <a:gd name="T37" fmla="*/ 0 h 15"/>
                <a:gd name="T38" fmla="*/ 0 w 13"/>
                <a:gd name="T39" fmla="*/ 0 h 15"/>
                <a:gd name="T40" fmla="*/ 0 w 13"/>
                <a:gd name="T41" fmla="*/ 0 h 15"/>
                <a:gd name="T42" fmla="*/ 0 w 13"/>
                <a:gd name="T43" fmla="*/ 0 h 15"/>
                <a:gd name="T44" fmla="*/ 0 w 13"/>
                <a:gd name="T45" fmla="*/ 0 h 15"/>
                <a:gd name="T46" fmla="*/ 0 w 13"/>
                <a:gd name="T47" fmla="*/ 0 h 15"/>
                <a:gd name="T48" fmla="*/ 0 w 13"/>
                <a:gd name="T49" fmla="*/ 0 h 15"/>
                <a:gd name="T50" fmla="*/ 0 w 13"/>
                <a:gd name="T51" fmla="*/ 0 h 15"/>
                <a:gd name="T52" fmla="*/ 0 w 13"/>
                <a:gd name="T53" fmla="*/ 0 h 15"/>
                <a:gd name="T54" fmla="*/ 0 w 13"/>
                <a:gd name="T55" fmla="*/ 0 h 15"/>
                <a:gd name="T56" fmla="*/ 0 w 13"/>
                <a:gd name="T57" fmla="*/ 0 h 15"/>
                <a:gd name="T58" fmla="*/ 0 w 13"/>
                <a:gd name="T59" fmla="*/ 0 h 15"/>
                <a:gd name="T60" fmla="*/ 0 w 13"/>
                <a:gd name="T61" fmla="*/ 0 h 15"/>
                <a:gd name="T62" fmla="*/ 0 w 13"/>
                <a:gd name="T63" fmla="*/ 0 h 15"/>
                <a:gd name="T64" fmla="*/ 0 w 13"/>
                <a:gd name="T65" fmla="*/ 0 h 15"/>
                <a:gd name="T66" fmla="*/ 0 w 13"/>
                <a:gd name="T67" fmla="*/ 0 h 15"/>
                <a:gd name="T68" fmla="*/ 0 w 13"/>
                <a:gd name="T69" fmla="*/ 0 h 15"/>
                <a:gd name="T70" fmla="*/ 0 w 13"/>
                <a:gd name="T71" fmla="*/ 0 h 15"/>
                <a:gd name="T72" fmla="*/ 0 w 13"/>
                <a:gd name="T73" fmla="*/ 0 h 15"/>
                <a:gd name="T74" fmla="*/ 0 w 13"/>
                <a:gd name="T75" fmla="*/ 0 h 15"/>
                <a:gd name="T76" fmla="*/ 0 w 13"/>
                <a:gd name="T77" fmla="*/ 0 h 15"/>
                <a:gd name="T78" fmla="*/ 0 w 13"/>
                <a:gd name="T79" fmla="*/ 0 h 15"/>
                <a:gd name="T80" fmla="*/ 0 w 13"/>
                <a:gd name="T81" fmla="*/ 0 h 15"/>
                <a:gd name="T82" fmla="*/ 0 w 13"/>
                <a:gd name="T83" fmla="*/ 0 h 15"/>
                <a:gd name="T84" fmla="*/ 0 w 13"/>
                <a:gd name="T85" fmla="*/ 0 h 15"/>
                <a:gd name="T86" fmla="*/ 0 w 13"/>
                <a:gd name="T87" fmla="*/ 0 h 15"/>
                <a:gd name="T88" fmla="*/ 0 w 13"/>
                <a:gd name="T89" fmla="*/ 0 h 15"/>
                <a:gd name="T90" fmla="*/ 0 w 13"/>
                <a:gd name="T91" fmla="*/ 0 h 15"/>
                <a:gd name="T92" fmla="*/ 0 w 13"/>
                <a:gd name="T93" fmla="*/ 0 h 15"/>
                <a:gd name="T94" fmla="*/ 0 w 13"/>
                <a:gd name="T95" fmla="*/ 0 h 15"/>
                <a:gd name="T96" fmla="*/ 0 w 13"/>
                <a:gd name="T97" fmla="*/ 0 h 15"/>
                <a:gd name="T98" fmla="*/ 0 w 13"/>
                <a:gd name="T99" fmla="*/ 0 h 15"/>
                <a:gd name="T100" fmla="*/ 0 w 13"/>
                <a:gd name="T101" fmla="*/ 0 h 15"/>
                <a:gd name="T102" fmla="*/ 0 w 13"/>
                <a:gd name="T103" fmla="*/ 0 h 15"/>
                <a:gd name="T104" fmla="*/ 0 w 13"/>
                <a:gd name="T105" fmla="*/ 0 h 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3"/>
                <a:gd name="T160" fmla="*/ 0 h 15"/>
                <a:gd name="T161" fmla="*/ 13 w 13"/>
                <a:gd name="T162" fmla="*/ 15 h 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3" h="15">
                  <a:moveTo>
                    <a:pt x="3" y="0"/>
                  </a:move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2209"/>
            <p:cNvSpPr>
              <a:spLocks/>
            </p:cNvSpPr>
            <p:nvPr/>
          </p:nvSpPr>
          <p:spPr bwMode="auto">
            <a:xfrm>
              <a:off x="3788" y="2754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"/>
                <a:gd name="T106" fmla="*/ 0 h 9"/>
                <a:gd name="T107" fmla="*/ 11 w 11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" h="9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2210"/>
            <p:cNvSpPr>
              <a:spLocks/>
            </p:cNvSpPr>
            <p:nvPr/>
          </p:nvSpPr>
          <p:spPr bwMode="auto">
            <a:xfrm>
              <a:off x="3788" y="2754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"/>
                <a:gd name="T106" fmla="*/ 0 h 9"/>
                <a:gd name="T107" fmla="*/ 11 w 11"/>
                <a:gd name="T108" fmla="*/ 9 h 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" h="9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2211"/>
            <p:cNvSpPr>
              <a:spLocks/>
            </p:cNvSpPr>
            <p:nvPr/>
          </p:nvSpPr>
          <p:spPr bwMode="auto">
            <a:xfrm>
              <a:off x="3769" y="2750"/>
              <a:ext cx="54" cy="42"/>
            </a:xfrm>
            <a:custGeom>
              <a:avLst/>
              <a:gdLst>
                <a:gd name="T0" fmla="*/ 0 w 161"/>
                <a:gd name="T1" fmla="*/ 0 h 127"/>
                <a:gd name="T2" fmla="*/ 0 w 161"/>
                <a:gd name="T3" fmla="*/ 0 h 127"/>
                <a:gd name="T4" fmla="*/ 0 w 161"/>
                <a:gd name="T5" fmla="*/ 0 h 127"/>
                <a:gd name="T6" fmla="*/ 0 w 161"/>
                <a:gd name="T7" fmla="*/ 0 h 127"/>
                <a:gd name="T8" fmla="*/ 0 w 161"/>
                <a:gd name="T9" fmla="*/ 0 h 127"/>
                <a:gd name="T10" fmla="*/ 0 w 161"/>
                <a:gd name="T11" fmla="*/ 0 h 127"/>
                <a:gd name="T12" fmla="*/ 0 w 161"/>
                <a:gd name="T13" fmla="*/ 0 h 127"/>
                <a:gd name="T14" fmla="*/ 0 w 161"/>
                <a:gd name="T15" fmla="*/ 0 h 127"/>
                <a:gd name="T16" fmla="*/ 0 w 161"/>
                <a:gd name="T17" fmla="*/ 0 h 127"/>
                <a:gd name="T18" fmla="*/ 0 w 161"/>
                <a:gd name="T19" fmla="*/ 0 h 127"/>
                <a:gd name="T20" fmla="*/ 0 w 161"/>
                <a:gd name="T21" fmla="*/ 0 h 127"/>
                <a:gd name="T22" fmla="*/ 0 w 161"/>
                <a:gd name="T23" fmla="*/ 0 h 127"/>
                <a:gd name="T24" fmla="*/ 0 w 161"/>
                <a:gd name="T25" fmla="*/ 0 h 127"/>
                <a:gd name="T26" fmla="*/ 0 w 161"/>
                <a:gd name="T27" fmla="*/ 0 h 127"/>
                <a:gd name="T28" fmla="*/ 0 w 161"/>
                <a:gd name="T29" fmla="*/ 0 h 127"/>
                <a:gd name="T30" fmla="*/ 0 w 161"/>
                <a:gd name="T31" fmla="*/ 0 h 127"/>
                <a:gd name="T32" fmla="*/ 0 w 161"/>
                <a:gd name="T33" fmla="*/ 0 h 127"/>
                <a:gd name="T34" fmla="*/ 0 w 161"/>
                <a:gd name="T35" fmla="*/ 0 h 127"/>
                <a:gd name="T36" fmla="*/ 0 w 161"/>
                <a:gd name="T37" fmla="*/ 0 h 127"/>
                <a:gd name="T38" fmla="*/ 0 w 161"/>
                <a:gd name="T39" fmla="*/ 0 h 127"/>
                <a:gd name="T40" fmla="*/ 0 w 161"/>
                <a:gd name="T41" fmla="*/ 0 h 127"/>
                <a:gd name="T42" fmla="*/ 0 w 161"/>
                <a:gd name="T43" fmla="*/ 0 h 127"/>
                <a:gd name="T44" fmla="*/ 0 w 161"/>
                <a:gd name="T45" fmla="*/ 0 h 127"/>
                <a:gd name="T46" fmla="*/ 0 w 161"/>
                <a:gd name="T47" fmla="*/ 0 h 127"/>
                <a:gd name="T48" fmla="*/ 0 w 161"/>
                <a:gd name="T49" fmla="*/ 0 h 127"/>
                <a:gd name="T50" fmla="*/ 0 w 161"/>
                <a:gd name="T51" fmla="*/ 0 h 127"/>
                <a:gd name="T52" fmla="*/ 0 w 161"/>
                <a:gd name="T53" fmla="*/ 0 h 127"/>
                <a:gd name="T54" fmla="*/ 0 w 161"/>
                <a:gd name="T55" fmla="*/ 0 h 127"/>
                <a:gd name="T56" fmla="*/ 0 w 161"/>
                <a:gd name="T57" fmla="*/ 0 h 127"/>
                <a:gd name="T58" fmla="*/ 0 w 161"/>
                <a:gd name="T59" fmla="*/ 0 h 127"/>
                <a:gd name="T60" fmla="*/ 0 w 161"/>
                <a:gd name="T61" fmla="*/ 0 h 127"/>
                <a:gd name="T62" fmla="*/ 0 w 161"/>
                <a:gd name="T63" fmla="*/ 0 h 127"/>
                <a:gd name="T64" fmla="*/ 0 w 161"/>
                <a:gd name="T65" fmla="*/ 0 h 127"/>
                <a:gd name="T66" fmla="*/ 0 w 161"/>
                <a:gd name="T67" fmla="*/ 0 h 127"/>
                <a:gd name="T68" fmla="*/ 0 w 161"/>
                <a:gd name="T69" fmla="*/ 0 h 127"/>
                <a:gd name="T70" fmla="*/ 0 w 161"/>
                <a:gd name="T71" fmla="*/ 0 h 127"/>
                <a:gd name="T72" fmla="*/ 0 w 161"/>
                <a:gd name="T73" fmla="*/ 0 h 127"/>
                <a:gd name="T74" fmla="*/ 0 w 161"/>
                <a:gd name="T75" fmla="*/ 0 h 127"/>
                <a:gd name="T76" fmla="*/ 0 w 161"/>
                <a:gd name="T77" fmla="*/ 0 h 127"/>
                <a:gd name="T78" fmla="*/ 0 w 161"/>
                <a:gd name="T79" fmla="*/ 0 h 127"/>
                <a:gd name="T80" fmla="*/ 0 w 161"/>
                <a:gd name="T81" fmla="*/ 0 h 127"/>
                <a:gd name="T82" fmla="*/ 0 w 161"/>
                <a:gd name="T83" fmla="*/ 0 h 127"/>
                <a:gd name="T84" fmla="*/ 0 w 161"/>
                <a:gd name="T85" fmla="*/ 0 h 127"/>
                <a:gd name="T86" fmla="*/ 0 w 161"/>
                <a:gd name="T87" fmla="*/ 0 h 127"/>
                <a:gd name="T88" fmla="*/ 0 w 161"/>
                <a:gd name="T89" fmla="*/ 0 h 127"/>
                <a:gd name="T90" fmla="*/ 0 w 161"/>
                <a:gd name="T91" fmla="*/ 0 h 127"/>
                <a:gd name="T92" fmla="*/ 0 w 161"/>
                <a:gd name="T93" fmla="*/ 0 h 127"/>
                <a:gd name="T94" fmla="*/ 0 w 161"/>
                <a:gd name="T95" fmla="*/ 0 h 127"/>
                <a:gd name="T96" fmla="*/ 0 w 161"/>
                <a:gd name="T97" fmla="*/ 0 h 127"/>
                <a:gd name="T98" fmla="*/ 0 w 161"/>
                <a:gd name="T99" fmla="*/ 0 h 127"/>
                <a:gd name="T100" fmla="*/ 0 w 161"/>
                <a:gd name="T101" fmla="*/ 0 h 127"/>
                <a:gd name="T102" fmla="*/ 0 w 161"/>
                <a:gd name="T103" fmla="*/ 0 h 127"/>
                <a:gd name="T104" fmla="*/ 0 w 161"/>
                <a:gd name="T105" fmla="*/ 0 h 127"/>
                <a:gd name="T106" fmla="*/ 0 w 161"/>
                <a:gd name="T107" fmla="*/ 0 h 127"/>
                <a:gd name="T108" fmla="*/ 0 w 161"/>
                <a:gd name="T109" fmla="*/ 0 h 127"/>
                <a:gd name="T110" fmla="*/ 0 w 161"/>
                <a:gd name="T111" fmla="*/ 0 h 127"/>
                <a:gd name="T112" fmla="*/ 0 w 161"/>
                <a:gd name="T113" fmla="*/ 0 h 127"/>
                <a:gd name="T114" fmla="*/ 0 w 161"/>
                <a:gd name="T115" fmla="*/ 0 h 127"/>
                <a:gd name="T116" fmla="*/ 0 w 161"/>
                <a:gd name="T117" fmla="*/ 0 h 127"/>
                <a:gd name="T118" fmla="*/ 0 w 161"/>
                <a:gd name="T119" fmla="*/ 0 h 1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27"/>
                <a:gd name="T182" fmla="*/ 161 w 161"/>
                <a:gd name="T183" fmla="*/ 127 h 12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27">
                  <a:moveTo>
                    <a:pt x="50" y="39"/>
                  </a:moveTo>
                  <a:lnTo>
                    <a:pt x="46" y="43"/>
                  </a:lnTo>
                  <a:lnTo>
                    <a:pt x="39" y="45"/>
                  </a:lnTo>
                  <a:lnTo>
                    <a:pt x="37" y="48"/>
                  </a:lnTo>
                  <a:lnTo>
                    <a:pt x="33" y="51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3" y="56"/>
                  </a:lnTo>
                  <a:lnTo>
                    <a:pt x="20" y="59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9" y="76"/>
                  </a:lnTo>
                  <a:lnTo>
                    <a:pt x="8" y="77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91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10" y="94"/>
                  </a:lnTo>
                  <a:lnTo>
                    <a:pt x="16" y="93"/>
                  </a:lnTo>
                  <a:lnTo>
                    <a:pt x="20" y="89"/>
                  </a:lnTo>
                  <a:lnTo>
                    <a:pt x="23" y="87"/>
                  </a:lnTo>
                  <a:lnTo>
                    <a:pt x="30" y="86"/>
                  </a:lnTo>
                  <a:lnTo>
                    <a:pt x="33" y="85"/>
                  </a:lnTo>
                  <a:lnTo>
                    <a:pt x="36" y="83"/>
                  </a:lnTo>
                  <a:lnTo>
                    <a:pt x="41" y="86"/>
                  </a:lnTo>
                  <a:lnTo>
                    <a:pt x="44" y="88"/>
                  </a:lnTo>
                  <a:lnTo>
                    <a:pt x="46" y="97"/>
                  </a:lnTo>
                  <a:lnTo>
                    <a:pt x="47" y="105"/>
                  </a:lnTo>
                  <a:lnTo>
                    <a:pt x="47" y="111"/>
                  </a:lnTo>
                  <a:lnTo>
                    <a:pt x="47" y="119"/>
                  </a:lnTo>
                  <a:lnTo>
                    <a:pt x="48" y="121"/>
                  </a:lnTo>
                  <a:lnTo>
                    <a:pt x="49" y="125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60" y="127"/>
                  </a:lnTo>
                  <a:lnTo>
                    <a:pt x="65" y="126"/>
                  </a:lnTo>
                  <a:lnTo>
                    <a:pt x="66" y="125"/>
                  </a:lnTo>
                  <a:lnTo>
                    <a:pt x="69" y="124"/>
                  </a:lnTo>
                  <a:lnTo>
                    <a:pt x="70" y="124"/>
                  </a:lnTo>
                  <a:lnTo>
                    <a:pt x="71" y="124"/>
                  </a:lnTo>
                  <a:lnTo>
                    <a:pt x="74" y="122"/>
                  </a:lnTo>
                  <a:lnTo>
                    <a:pt x="75" y="121"/>
                  </a:lnTo>
                  <a:lnTo>
                    <a:pt x="76" y="119"/>
                  </a:lnTo>
                  <a:lnTo>
                    <a:pt x="86" y="114"/>
                  </a:lnTo>
                  <a:lnTo>
                    <a:pt x="97" y="107"/>
                  </a:lnTo>
                  <a:lnTo>
                    <a:pt x="102" y="103"/>
                  </a:lnTo>
                  <a:lnTo>
                    <a:pt x="105" y="99"/>
                  </a:lnTo>
                  <a:lnTo>
                    <a:pt x="109" y="93"/>
                  </a:lnTo>
                  <a:lnTo>
                    <a:pt x="109" y="88"/>
                  </a:lnTo>
                  <a:lnTo>
                    <a:pt x="109" y="82"/>
                  </a:lnTo>
                  <a:lnTo>
                    <a:pt x="109" y="78"/>
                  </a:lnTo>
                  <a:lnTo>
                    <a:pt x="110" y="75"/>
                  </a:lnTo>
                  <a:lnTo>
                    <a:pt x="114" y="71"/>
                  </a:lnTo>
                  <a:lnTo>
                    <a:pt x="121" y="64"/>
                  </a:lnTo>
                  <a:lnTo>
                    <a:pt x="128" y="56"/>
                  </a:lnTo>
                  <a:lnTo>
                    <a:pt x="139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8" y="55"/>
                  </a:lnTo>
                  <a:lnTo>
                    <a:pt x="161" y="53"/>
                  </a:lnTo>
                  <a:lnTo>
                    <a:pt x="161" y="50"/>
                  </a:lnTo>
                  <a:lnTo>
                    <a:pt x="161" y="45"/>
                  </a:lnTo>
                  <a:lnTo>
                    <a:pt x="161" y="40"/>
                  </a:lnTo>
                  <a:lnTo>
                    <a:pt x="159" y="38"/>
                  </a:lnTo>
                  <a:lnTo>
                    <a:pt x="159" y="36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1" y="34"/>
                  </a:lnTo>
                  <a:lnTo>
                    <a:pt x="147" y="34"/>
                  </a:lnTo>
                  <a:lnTo>
                    <a:pt x="141" y="32"/>
                  </a:lnTo>
                  <a:lnTo>
                    <a:pt x="135" y="28"/>
                  </a:lnTo>
                  <a:lnTo>
                    <a:pt x="139" y="25"/>
                  </a:lnTo>
                  <a:lnTo>
                    <a:pt x="142" y="21"/>
                  </a:lnTo>
                  <a:lnTo>
                    <a:pt x="145" y="17"/>
                  </a:lnTo>
                  <a:lnTo>
                    <a:pt x="145" y="11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39" y="3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17" y="7"/>
                  </a:lnTo>
                  <a:lnTo>
                    <a:pt x="112" y="15"/>
                  </a:lnTo>
                  <a:lnTo>
                    <a:pt x="109" y="20"/>
                  </a:lnTo>
                  <a:lnTo>
                    <a:pt x="107" y="25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3"/>
                  </a:lnTo>
                  <a:lnTo>
                    <a:pt x="90" y="34"/>
                  </a:lnTo>
                  <a:lnTo>
                    <a:pt x="87" y="37"/>
                  </a:lnTo>
                  <a:lnTo>
                    <a:pt x="85" y="39"/>
                  </a:lnTo>
                  <a:lnTo>
                    <a:pt x="79" y="47"/>
                  </a:lnTo>
                  <a:lnTo>
                    <a:pt x="74" y="53"/>
                  </a:lnTo>
                  <a:lnTo>
                    <a:pt x="72" y="55"/>
                  </a:lnTo>
                  <a:lnTo>
                    <a:pt x="71" y="56"/>
                  </a:lnTo>
                  <a:lnTo>
                    <a:pt x="69" y="58"/>
                  </a:lnTo>
                  <a:lnTo>
                    <a:pt x="65" y="59"/>
                  </a:lnTo>
                  <a:lnTo>
                    <a:pt x="64" y="59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0" y="55"/>
                  </a:lnTo>
                  <a:lnTo>
                    <a:pt x="60" y="49"/>
                  </a:lnTo>
                  <a:lnTo>
                    <a:pt x="60" y="43"/>
                  </a:lnTo>
                  <a:lnTo>
                    <a:pt x="58" y="42"/>
                  </a:lnTo>
                  <a:lnTo>
                    <a:pt x="55" y="40"/>
                  </a:lnTo>
                  <a:lnTo>
                    <a:pt x="52" y="40"/>
                  </a:lnTo>
                  <a:lnTo>
                    <a:pt x="50" y="3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2212"/>
            <p:cNvSpPr>
              <a:spLocks/>
            </p:cNvSpPr>
            <p:nvPr/>
          </p:nvSpPr>
          <p:spPr bwMode="auto">
            <a:xfrm>
              <a:off x="3769" y="2750"/>
              <a:ext cx="54" cy="42"/>
            </a:xfrm>
            <a:custGeom>
              <a:avLst/>
              <a:gdLst>
                <a:gd name="T0" fmla="*/ 0 w 161"/>
                <a:gd name="T1" fmla="*/ 0 h 127"/>
                <a:gd name="T2" fmla="*/ 0 w 161"/>
                <a:gd name="T3" fmla="*/ 0 h 127"/>
                <a:gd name="T4" fmla="*/ 0 w 161"/>
                <a:gd name="T5" fmla="*/ 0 h 127"/>
                <a:gd name="T6" fmla="*/ 0 w 161"/>
                <a:gd name="T7" fmla="*/ 0 h 127"/>
                <a:gd name="T8" fmla="*/ 0 w 161"/>
                <a:gd name="T9" fmla="*/ 0 h 127"/>
                <a:gd name="T10" fmla="*/ 0 w 161"/>
                <a:gd name="T11" fmla="*/ 0 h 127"/>
                <a:gd name="T12" fmla="*/ 0 w 161"/>
                <a:gd name="T13" fmla="*/ 0 h 127"/>
                <a:gd name="T14" fmla="*/ 0 w 161"/>
                <a:gd name="T15" fmla="*/ 0 h 127"/>
                <a:gd name="T16" fmla="*/ 0 w 161"/>
                <a:gd name="T17" fmla="*/ 0 h 127"/>
                <a:gd name="T18" fmla="*/ 0 w 161"/>
                <a:gd name="T19" fmla="*/ 0 h 127"/>
                <a:gd name="T20" fmla="*/ 0 w 161"/>
                <a:gd name="T21" fmla="*/ 0 h 127"/>
                <a:gd name="T22" fmla="*/ 0 w 161"/>
                <a:gd name="T23" fmla="*/ 0 h 127"/>
                <a:gd name="T24" fmla="*/ 0 w 161"/>
                <a:gd name="T25" fmla="*/ 0 h 127"/>
                <a:gd name="T26" fmla="*/ 0 w 161"/>
                <a:gd name="T27" fmla="*/ 0 h 127"/>
                <a:gd name="T28" fmla="*/ 0 w 161"/>
                <a:gd name="T29" fmla="*/ 0 h 127"/>
                <a:gd name="T30" fmla="*/ 0 w 161"/>
                <a:gd name="T31" fmla="*/ 0 h 127"/>
                <a:gd name="T32" fmla="*/ 0 w 161"/>
                <a:gd name="T33" fmla="*/ 0 h 127"/>
                <a:gd name="T34" fmla="*/ 0 w 161"/>
                <a:gd name="T35" fmla="*/ 0 h 127"/>
                <a:gd name="T36" fmla="*/ 0 w 161"/>
                <a:gd name="T37" fmla="*/ 0 h 127"/>
                <a:gd name="T38" fmla="*/ 0 w 161"/>
                <a:gd name="T39" fmla="*/ 0 h 127"/>
                <a:gd name="T40" fmla="*/ 0 w 161"/>
                <a:gd name="T41" fmla="*/ 0 h 127"/>
                <a:gd name="T42" fmla="*/ 0 w 161"/>
                <a:gd name="T43" fmla="*/ 0 h 127"/>
                <a:gd name="T44" fmla="*/ 0 w 161"/>
                <a:gd name="T45" fmla="*/ 0 h 127"/>
                <a:gd name="T46" fmla="*/ 0 w 161"/>
                <a:gd name="T47" fmla="*/ 0 h 127"/>
                <a:gd name="T48" fmla="*/ 0 w 161"/>
                <a:gd name="T49" fmla="*/ 0 h 127"/>
                <a:gd name="T50" fmla="*/ 0 w 161"/>
                <a:gd name="T51" fmla="*/ 0 h 127"/>
                <a:gd name="T52" fmla="*/ 0 w 161"/>
                <a:gd name="T53" fmla="*/ 0 h 127"/>
                <a:gd name="T54" fmla="*/ 0 w 161"/>
                <a:gd name="T55" fmla="*/ 0 h 127"/>
                <a:gd name="T56" fmla="*/ 0 w 161"/>
                <a:gd name="T57" fmla="*/ 0 h 127"/>
                <a:gd name="T58" fmla="*/ 0 w 161"/>
                <a:gd name="T59" fmla="*/ 0 h 127"/>
                <a:gd name="T60" fmla="*/ 0 w 161"/>
                <a:gd name="T61" fmla="*/ 0 h 127"/>
                <a:gd name="T62" fmla="*/ 0 w 161"/>
                <a:gd name="T63" fmla="*/ 0 h 127"/>
                <a:gd name="T64" fmla="*/ 0 w 161"/>
                <a:gd name="T65" fmla="*/ 0 h 127"/>
                <a:gd name="T66" fmla="*/ 0 w 161"/>
                <a:gd name="T67" fmla="*/ 0 h 127"/>
                <a:gd name="T68" fmla="*/ 0 w 161"/>
                <a:gd name="T69" fmla="*/ 0 h 127"/>
                <a:gd name="T70" fmla="*/ 0 w 161"/>
                <a:gd name="T71" fmla="*/ 0 h 127"/>
                <a:gd name="T72" fmla="*/ 0 w 161"/>
                <a:gd name="T73" fmla="*/ 0 h 127"/>
                <a:gd name="T74" fmla="*/ 0 w 161"/>
                <a:gd name="T75" fmla="*/ 0 h 127"/>
                <a:gd name="T76" fmla="*/ 0 w 161"/>
                <a:gd name="T77" fmla="*/ 0 h 127"/>
                <a:gd name="T78" fmla="*/ 0 w 161"/>
                <a:gd name="T79" fmla="*/ 0 h 127"/>
                <a:gd name="T80" fmla="*/ 0 w 161"/>
                <a:gd name="T81" fmla="*/ 0 h 127"/>
                <a:gd name="T82" fmla="*/ 0 w 161"/>
                <a:gd name="T83" fmla="*/ 0 h 127"/>
                <a:gd name="T84" fmla="*/ 0 w 161"/>
                <a:gd name="T85" fmla="*/ 0 h 127"/>
                <a:gd name="T86" fmla="*/ 0 w 161"/>
                <a:gd name="T87" fmla="*/ 0 h 127"/>
                <a:gd name="T88" fmla="*/ 0 w 161"/>
                <a:gd name="T89" fmla="*/ 0 h 127"/>
                <a:gd name="T90" fmla="*/ 0 w 161"/>
                <a:gd name="T91" fmla="*/ 0 h 127"/>
                <a:gd name="T92" fmla="*/ 0 w 161"/>
                <a:gd name="T93" fmla="*/ 0 h 127"/>
                <a:gd name="T94" fmla="*/ 0 w 161"/>
                <a:gd name="T95" fmla="*/ 0 h 127"/>
                <a:gd name="T96" fmla="*/ 0 w 161"/>
                <a:gd name="T97" fmla="*/ 0 h 127"/>
                <a:gd name="T98" fmla="*/ 0 w 161"/>
                <a:gd name="T99" fmla="*/ 0 h 127"/>
                <a:gd name="T100" fmla="*/ 0 w 161"/>
                <a:gd name="T101" fmla="*/ 0 h 127"/>
                <a:gd name="T102" fmla="*/ 0 w 161"/>
                <a:gd name="T103" fmla="*/ 0 h 127"/>
                <a:gd name="T104" fmla="*/ 0 w 161"/>
                <a:gd name="T105" fmla="*/ 0 h 127"/>
                <a:gd name="T106" fmla="*/ 0 w 161"/>
                <a:gd name="T107" fmla="*/ 0 h 127"/>
                <a:gd name="T108" fmla="*/ 0 w 161"/>
                <a:gd name="T109" fmla="*/ 0 h 127"/>
                <a:gd name="T110" fmla="*/ 0 w 161"/>
                <a:gd name="T111" fmla="*/ 0 h 127"/>
                <a:gd name="T112" fmla="*/ 0 w 161"/>
                <a:gd name="T113" fmla="*/ 0 h 127"/>
                <a:gd name="T114" fmla="*/ 0 w 161"/>
                <a:gd name="T115" fmla="*/ 0 h 127"/>
                <a:gd name="T116" fmla="*/ 0 w 161"/>
                <a:gd name="T117" fmla="*/ 0 h 127"/>
                <a:gd name="T118" fmla="*/ 0 w 161"/>
                <a:gd name="T119" fmla="*/ 0 h 1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27"/>
                <a:gd name="T182" fmla="*/ 161 w 161"/>
                <a:gd name="T183" fmla="*/ 127 h 12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27">
                  <a:moveTo>
                    <a:pt x="50" y="39"/>
                  </a:moveTo>
                  <a:lnTo>
                    <a:pt x="46" y="43"/>
                  </a:lnTo>
                  <a:lnTo>
                    <a:pt x="39" y="45"/>
                  </a:lnTo>
                  <a:lnTo>
                    <a:pt x="37" y="48"/>
                  </a:lnTo>
                  <a:lnTo>
                    <a:pt x="33" y="51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3" y="56"/>
                  </a:lnTo>
                  <a:lnTo>
                    <a:pt x="20" y="59"/>
                  </a:lnTo>
                  <a:lnTo>
                    <a:pt x="9" y="58"/>
                  </a:lnTo>
                  <a:lnTo>
                    <a:pt x="0" y="59"/>
                  </a:lnTo>
                  <a:lnTo>
                    <a:pt x="0" y="64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5" y="69"/>
                  </a:lnTo>
                  <a:lnTo>
                    <a:pt x="8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9" y="76"/>
                  </a:lnTo>
                  <a:lnTo>
                    <a:pt x="8" y="77"/>
                  </a:lnTo>
                  <a:lnTo>
                    <a:pt x="5" y="80"/>
                  </a:lnTo>
                  <a:lnTo>
                    <a:pt x="3" y="82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91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10" y="94"/>
                  </a:lnTo>
                  <a:lnTo>
                    <a:pt x="16" y="93"/>
                  </a:lnTo>
                  <a:lnTo>
                    <a:pt x="20" y="89"/>
                  </a:lnTo>
                  <a:lnTo>
                    <a:pt x="23" y="87"/>
                  </a:lnTo>
                  <a:lnTo>
                    <a:pt x="30" y="86"/>
                  </a:lnTo>
                  <a:lnTo>
                    <a:pt x="33" y="85"/>
                  </a:lnTo>
                  <a:lnTo>
                    <a:pt x="36" y="83"/>
                  </a:lnTo>
                  <a:lnTo>
                    <a:pt x="41" y="86"/>
                  </a:lnTo>
                  <a:lnTo>
                    <a:pt x="44" y="88"/>
                  </a:lnTo>
                  <a:lnTo>
                    <a:pt x="46" y="97"/>
                  </a:lnTo>
                  <a:lnTo>
                    <a:pt x="47" y="105"/>
                  </a:lnTo>
                  <a:lnTo>
                    <a:pt x="47" y="111"/>
                  </a:lnTo>
                  <a:lnTo>
                    <a:pt x="47" y="119"/>
                  </a:lnTo>
                  <a:lnTo>
                    <a:pt x="48" y="121"/>
                  </a:lnTo>
                  <a:lnTo>
                    <a:pt x="49" y="125"/>
                  </a:lnTo>
                  <a:lnTo>
                    <a:pt x="52" y="126"/>
                  </a:lnTo>
                  <a:lnTo>
                    <a:pt x="54" y="126"/>
                  </a:lnTo>
                  <a:lnTo>
                    <a:pt x="60" y="127"/>
                  </a:lnTo>
                  <a:lnTo>
                    <a:pt x="65" y="126"/>
                  </a:lnTo>
                  <a:lnTo>
                    <a:pt x="66" y="125"/>
                  </a:lnTo>
                  <a:lnTo>
                    <a:pt x="69" y="124"/>
                  </a:lnTo>
                  <a:lnTo>
                    <a:pt x="70" y="124"/>
                  </a:lnTo>
                  <a:lnTo>
                    <a:pt x="71" y="124"/>
                  </a:lnTo>
                  <a:lnTo>
                    <a:pt x="74" y="122"/>
                  </a:lnTo>
                  <a:lnTo>
                    <a:pt x="75" y="121"/>
                  </a:lnTo>
                  <a:lnTo>
                    <a:pt x="76" y="119"/>
                  </a:lnTo>
                  <a:lnTo>
                    <a:pt x="86" y="114"/>
                  </a:lnTo>
                  <a:lnTo>
                    <a:pt x="97" y="107"/>
                  </a:lnTo>
                  <a:lnTo>
                    <a:pt x="102" y="103"/>
                  </a:lnTo>
                  <a:lnTo>
                    <a:pt x="105" y="99"/>
                  </a:lnTo>
                  <a:lnTo>
                    <a:pt x="109" y="93"/>
                  </a:lnTo>
                  <a:lnTo>
                    <a:pt x="109" y="88"/>
                  </a:lnTo>
                  <a:lnTo>
                    <a:pt x="109" y="82"/>
                  </a:lnTo>
                  <a:lnTo>
                    <a:pt x="109" y="78"/>
                  </a:lnTo>
                  <a:lnTo>
                    <a:pt x="110" y="75"/>
                  </a:lnTo>
                  <a:lnTo>
                    <a:pt x="114" y="71"/>
                  </a:lnTo>
                  <a:lnTo>
                    <a:pt x="121" y="64"/>
                  </a:lnTo>
                  <a:lnTo>
                    <a:pt x="128" y="56"/>
                  </a:lnTo>
                  <a:lnTo>
                    <a:pt x="139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8" y="55"/>
                  </a:lnTo>
                  <a:lnTo>
                    <a:pt x="161" y="53"/>
                  </a:lnTo>
                  <a:lnTo>
                    <a:pt x="161" y="50"/>
                  </a:lnTo>
                  <a:lnTo>
                    <a:pt x="161" y="45"/>
                  </a:lnTo>
                  <a:lnTo>
                    <a:pt x="161" y="40"/>
                  </a:lnTo>
                  <a:lnTo>
                    <a:pt x="159" y="38"/>
                  </a:lnTo>
                  <a:lnTo>
                    <a:pt x="159" y="36"/>
                  </a:lnTo>
                  <a:lnTo>
                    <a:pt x="158" y="34"/>
                  </a:lnTo>
                  <a:lnTo>
                    <a:pt x="156" y="34"/>
                  </a:lnTo>
                  <a:lnTo>
                    <a:pt x="151" y="34"/>
                  </a:lnTo>
                  <a:lnTo>
                    <a:pt x="147" y="34"/>
                  </a:lnTo>
                  <a:lnTo>
                    <a:pt x="141" y="32"/>
                  </a:lnTo>
                  <a:lnTo>
                    <a:pt x="135" y="28"/>
                  </a:lnTo>
                  <a:lnTo>
                    <a:pt x="139" y="25"/>
                  </a:lnTo>
                  <a:lnTo>
                    <a:pt x="142" y="21"/>
                  </a:lnTo>
                  <a:lnTo>
                    <a:pt x="145" y="17"/>
                  </a:lnTo>
                  <a:lnTo>
                    <a:pt x="145" y="11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39" y="3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17" y="7"/>
                  </a:lnTo>
                  <a:lnTo>
                    <a:pt x="112" y="15"/>
                  </a:lnTo>
                  <a:lnTo>
                    <a:pt x="109" y="20"/>
                  </a:lnTo>
                  <a:lnTo>
                    <a:pt x="107" y="25"/>
                  </a:lnTo>
                  <a:lnTo>
                    <a:pt x="104" y="28"/>
                  </a:lnTo>
                  <a:lnTo>
                    <a:pt x="102" y="33"/>
                  </a:lnTo>
                  <a:lnTo>
                    <a:pt x="96" y="33"/>
                  </a:lnTo>
                  <a:lnTo>
                    <a:pt x="90" y="34"/>
                  </a:lnTo>
                  <a:lnTo>
                    <a:pt x="87" y="37"/>
                  </a:lnTo>
                  <a:lnTo>
                    <a:pt x="85" y="39"/>
                  </a:lnTo>
                  <a:lnTo>
                    <a:pt x="79" y="47"/>
                  </a:lnTo>
                  <a:lnTo>
                    <a:pt x="74" y="53"/>
                  </a:lnTo>
                  <a:lnTo>
                    <a:pt x="72" y="55"/>
                  </a:lnTo>
                  <a:lnTo>
                    <a:pt x="71" y="56"/>
                  </a:lnTo>
                  <a:lnTo>
                    <a:pt x="69" y="58"/>
                  </a:lnTo>
                  <a:lnTo>
                    <a:pt x="65" y="59"/>
                  </a:lnTo>
                  <a:lnTo>
                    <a:pt x="64" y="59"/>
                  </a:lnTo>
                  <a:lnTo>
                    <a:pt x="61" y="59"/>
                  </a:lnTo>
                  <a:lnTo>
                    <a:pt x="61" y="58"/>
                  </a:lnTo>
                  <a:lnTo>
                    <a:pt x="60" y="55"/>
                  </a:lnTo>
                  <a:lnTo>
                    <a:pt x="60" y="49"/>
                  </a:lnTo>
                  <a:lnTo>
                    <a:pt x="60" y="43"/>
                  </a:lnTo>
                  <a:lnTo>
                    <a:pt x="58" y="42"/>
                  </a:lnTo>
                  <a:lnTo>
                    <a:pt x="55" y="40"/>
                  </a:lnTo>
                  <a:lnTo>
                    <a:pt x="52" y="40"/>
                  </a:lnTo>
                  <a:lnTo>
                    <a:pt x="50" y="3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2213"/>
            <p:cNvSpPr>
              <a:spLocks/>
            </p:cNvSpPr>
            <p:nvPr/>
          </p:nvSpPr>
          <p:spPr bwMode="auto">
            <a:xfrm>
              <a:off x="3732" y="2704"/>
              <a:ext cx="3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w 7"/>
                <a:gd name="T29" fmla="*/ 0 h 9"/>
                <a:gd name="T30" fmla="*/ 0 w 7"/>
                <a:gd name="T31" fmla="*/ 0 h 9"/>
                <a:gd name="T32" fmla="*/ 0 w 7"/>
                <a:gd name="T33" fmla="*/ 0 h 9"/>
                <a:gd name="T34" fmla="*/ 0 w 7"/>
                <a:gd name="T35" fmla="*/ 0 h 9"/>
                <a:gd name="T36" fmla="*/ 0 w 7"/>
                <a:gd name="T37" fmla="*/ 0 h 9"/>
                <a:gd name="T38" fmla="*/ 0 w 7"/>
                <a:gd name="T39" fmla="*/ 0 h 9"/>
                <a:gd name="T40" fmla="*/ 0 w 7"/>
                <a:gd name="T41" fmla="*/ 0 h 9"/>
                <a:gd name="T42" fmla="*/ 0 w 7"/>
                <a:gd name="T43" fmla="*/ 0 h 9"/>
                <a:gd name="T44" fmla="*/ 0 w 7"/>
                <a:gd name="T45" fmla="*/ 0 h 9"/>
                <a:gd name="T46" fmla="*/ 0 w 7"/>
                <a:gd name="T47" fmla="*/ 0 h 9"/>
                <a:gd name="T48" fmla="*/ 0 w 7"/>
                <a:gd name="T49" fmla="*/ 0 h 9"/>
                <a:gd name="T50" fmla="*/ 0 w 7"/>
                <a:gd name="T51" fmla="*/ 0 h 9"/>
                <a:gd name="T52" fmla="*/ 0 w 7"/>
                <a:gd name="T53" fmla="*/ 0 h 9"/>
                <a:gd name="T54" fmla="*/ 0 w 7"/>
                <a:gd name="T55" fmla="*/ 0 h 9"/>
                <a:gd name="T56" fmla="*/ 0 w 7"/>
                <a:gd name="T57" fmla="*/ 0 h 9"/>
                <a:gd name="T58" fmla="*/ 0 w 7"/>
                <a:gd name="T59" fmla="*/ 0 h 9"/>
                <a:gd name="T60" fmla="*/ 0 w 7"/>
                <a:gd name="T61" fmla="*/ 0 h 9"/>
                <a:gd name="T62" fmla="*/ 0 w 7"/>
                <a:gd name="T63" fmla="*/ 0 h 9"/>
                <a:gd name="T64" fmla="*/ 0 w 7"/>
                <a:gd name="T65" fmla="*/ 0 h 9"/>
                <a:gd name="T66" fmla="*/ 0 w 7"/>
                <a:gd name="T67" fmla="*/ 0 h 9"/>
                <a:gd name="T68" fmla="*/ 0 w 7"/>
                <a:gd name="T69" fmla="*/ 0 h 9"/>
                <a:gd name="T70" fmla="*/ 0 w 7"/>
                <a:gd name="T71" fmla="*/ 0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"/>
                <a:gd name="T109" fmla="*/ 0 h 9"/>
                <a:gd name="T110" fmla="*/ 7 w 7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" h="9">
                  <a:moveTo>
                    <a:pt x="5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Freeform 2214"/>
            <p:cNvSpPr>
              <a:spLocks/>
            </p:cNvSpPr>
            <p:nvPr/>
          </p:nvSpPr>
          <p:spPr bwMode="auto">
            <a:xfrm>
              <a:off x="3823" y="2747"/>
              <a:ext cx="2" cy="3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0 h 11"/>
                <a:gd name="T6" fmla="*/ 0 w 6"/>
                <a:gd name="T7" fmla="*/ 0 h 11"/>
                <a:gd name="T8" fmla="*/ 0 w 6"/>
                <a:gd name="T9" fmla="*/ 0 h 11"/>
                <a:gd name="T10" fmla="*/ 0 w 6"/>
                <a:gd name="T11" fmla="*/ 0 h 11"/>
                <a:gd name="T12" fmla="*/ 0 w 6"/>
                <a:gd name="T13" fmla="*/ 0 h 11"/>
                <a:gd name="T14" fmla="*/ 0 w 6"/>
                <a:gd name="T15" fmla="*/ 0 h 11"/>
                <a:gd name="T16" fmla="*/ 0 w 6"/>
                <a:gd name="T17" fmla="*/ 0 h 11"/>
                <a:gd name="T18" fmla="*/ 0 w 6"/>
                <a:gd name="T19" fmla="*/ 0 h 11"/>
                <a:gd name="T20" fmla="*/ 0 w 6"/>
                <a:gd name="T21" fmla="*/ 0 h 11"/>
                <a:gd name="T22" fmla="*/ 0 w 6"/>
                <a:gd name="T23" fmla="*/ 0 h 11"/>
                <a:gd name="T24" fmla="*/ 0 w 6"/>
                <a:gd name="T25" fmla="*/ 0 h 11"/>
                <a:gd name="T26" fmla="*/ 0 w 6"/>
                <a:gd name="T27" fmla="*/ 0 h 11"/>
                <a:gd name="T28" fmla="*/ 0 w 6"/>
                <a:gd name="T29" fmla="*/ 0 h 11"/>
                <a:gd name="T30" fmla="*/ 0 w 6"/>
                <a:gd name="T31" fmla="*/ 0 h 11"/>
                <a:gd name="T32" fmla="*/ 0 w 6"/>
                <a:gd name="T33" fmla="*/ 0 h 11"/>
                <a:gd name="T34" fmla="*/ 0 w 6"/>
                <a:gd name="T35" fmla="*/ 0 h 11"/>
                <a:gd name="T36" fmla="*/ 0 w 6"/>
                <a:gd name="T37" fmla="*/ 0 h 11"/>
                <a:gd name="T38" fmla="*/ 0 w 6"/>
                <a:gd name="T39" fmla="*/ 0 h 11"/>
                <a:gd name="T40" fmla="*/ 0 w 6"/>
                <a:gd name="T41" fmla="*/ 0 h 11"/>
                <a:gd name="T42" fmla="*/ 0 w 6"/>
                <a:gd name="T43" fmla="*/ 0 h 11"/>
                <a:gd name="T44" fmla="*/ 0 w 6"/>
                <a:gd name="T45" fmla="*/ 0 h 11"/>
                <a:gd name="T46" fmla="*/ 0 w 6"/>
                <a:gd name="T47" fmla="*/ 0 h 11"/>
                <a:gd name="T48" fmla="*/ 0 w 6"/>
                <a:gd name="T49" fmla="*/ 0 h 11"/>
                <a:gd name="T50" fmla="*/ 0 w 6"/>
                <a:gd name="T51" fmla="*/ 0 h 11"/>
                <a:gd name="T52" fmla="*/ 0 w 6"/>
                <a:gd name="T53" fmla="*/ 0 h 11"/>
                <a:gd name="T54" fmla="*/ 0 w 6"/>
                <a:gd name="T55" fmla="*/ 0 h 11"/>
                <a:gd name="T56" fmla="*/ 0 w 6"/>
                <a:gd name="T57" fmla="*/ 0 h 11"/>
                <a:gd name="T58" fmla="*/ 0 w 6"/>
                <a:gd name="T59" fmla="*/ 0 h 11"/>
                <a:gd name="T60" fmla="*/ 0 w 6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"/>
                <a:gd name="T94" fmla="*/ 0 h 11"/>
                <a:gd name="T95" fmla="*/ 6 w 6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" h="11">
                  <a:moveTo>
                    <a:pt x="1" y="0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Freeform 2215"/>
            <p:cNvSpPr>
              <a:spLocks/>
            </p:cNvSpPr>
            <p:nvPr/>
          </p:nvSpPr>
          <p:spPr bwMode="auto">
            <a:xfrm>
              <a:off x="3823" y="2747"/>
              <a:ext cx="2" cy="3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0 h 11"/>
                <a:gd name="T6" fmla="*/ 0 w 6"/>
                <a:gd name="T7" fmla="*/ 0 h 11"/>
                <a:gd name="T8" fmla="*/ 0 w 6"/>
                <a:gd name="T9" fmla="*/ 0 h 11"/>
                <a:gd name="T10" fmla="*/ 0 w 6"/>
                <a:gd name="T11" fmla="*/ 0 h 11"/>
                <a:gd name="T12" fmla="*/ 0 w 6"/>
                <a:gd name="T13" fmla="*/ 0 h 11"/>
                <a:gd name="T14" fmla="*/ 0 w 6"/>
                <a:gd name="T15" fmla="*/ 0 h 11"/>
                <a:gd name="T16" fmla="*/ 0 w 6"/>
                <a:gd name="T17" fmla="*/ 0 h 11"/>
                <a:gd name="T18" fmla="*/ 0 w 6"/>
                <a:gd name="T19" fmla="*/ 0 h 11"/>
                <a:gd name="T20" fmla="*/ 0 w 6"/>
                <a:gd name="T21" fmla="*/ 0 h 11"/>
                <a:gd name="T22" fmla="*/ 0 w 6"/>
                <a:gd name="T23" fmla="*/ 0 h 11"/>
                <a:gd name="T24" fmla="*/ 0 w 6"/>
                <a:gd name="T25" fmla="*/ 0 h 11"/>
                <a:gd name="T26" fmla="*/ 0 w 6"/>
                <a:gd name="T27" fmla="*/ 0 h 11"/>
                <a:gd name="T28" fmla="*/ 0 w 6"/>
                <a:gd name="T29" fmla="*/ 0 h 11"/>
                <a:gd name="T30" fmla="*/ 0 w 6"/>
                <a:gd name="T31" fmla="*/ 0 h 11"/>
                <a:gd name="T32" fmla="*/ 0 w 6"/>
                <a:gd name="T33" fmla="*/ 0 h 11"/>
                <a:gd name="T34" fmla="*/ 0 w 6"/>
                <a:gd name="T35" fmla="*/ 0 h 11"/>
                <a:gd name="T36" fmla="*/ 0 w 6"/>
                <a:gd name="T37" fmla="*/ 0 h 11"/>
                <a:gd name="T38" fmla="*/ 0 w 6"/>
                <a:gd name="T39" fmla="*/ 0 h 11"/>
                <a:gd name="T40" fmla="*/ 0 w 6"/>
                <a:gd name="T41" fmla="*/ 0 h 11"/>
                <a:gd name="T42" fmla="*/ 0 w 6"/>
                <a:gd name="T43" fmla="*/ 0 h 11"/>
                <a:gd name="T44" fmla="*/ 0 w 6"/>
                <a:gd name="T45" fmla="*/ 0 h 11"/>
                <a:gd name="T46" fmla="*/ 0 w 6"/>
                <a:gd name="T47" fmla="*/ 0 h 11"/>
                <a:gd name="T48" fmla="*/ 0 w 6"/>
                <a:gd name="T49" fmla="*/ 0 h 11"/>
                <a:gd name="T50" fmla="*/ 0 w 6"/>
                <a:gd name="T51" fmla="*/ 0 h 11"/>
                <a:gd name="T52" fmla="*/ 0 w 6"/>
                <a:gd name="T53" fmla="*/ 0 h 11"/>
                <a:gd name="T54" fmla="*/ 0 w 6"/>
                <a:gd name="T55" fmla="*/ 0 h 11"/>
                <a:gd name="T56" fmla="*/ 0 w 6"/>
                <a:gd name="T57" fmla="*/ 0 h 11"/>
                <a:gd name="T58" fmla="*/ 0 w 6"/>
                <a:gd name="T59" fmla="*/ 0 h 11"/>
                <a:gd name="T60" fmla="*/ 0 w 6"/>
                <a:gd name="T61" fmla="*/ 0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"/>
                <a:gd name="T94" fmla="*/ 0 h 11"/>
                <a:gd name="T95" fmla="*/ 6 w 6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" h="11">
                  <a:moveTo>
                    <a:pt x="1" y="0"/>
                  </a:move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2216"/>
            <p:cNvSpPr>
              <a:spLocks/>
            </p:cNvSpPr>
            <p:nvPr/>
          </p:nvSpPr>
          <p:spPr bwMode="auto">
            <a:xfrm>
              <a:off x="3821" y="2742"/>
              <a:ext cx="92" cy="42"/>
            </a:xfrm>
            <a:custGeom>
              <a:avLst/>
              <a:gdLst>
                <a:gd name="T0" fmla="*/ 0 w 276"/>
                <a:gd name="T1" fmla="*/ 0 h 126"/>
                <a:gd name="T2" fmla="*/ 0 w 276"/>
                <a:gd name="T3" fmla="*/ 0 h 126"/>
                <a:gd name="T4" fmla="*/ 0 w 276"/>
                <a:gd name="T5" fmla="*/ 0 h 126"/>
                <a:gd name="T6" fmla="*/ 0 w 276"/>
                <a:gd name="T7" fmla="*/ 0 h 126"/>
                <a:gd name="T8" fmla="*/ 0 w 276"/>
                <a:gd name="T9" fmla="*/ 0 h 126"/>
                <a:gd name="T10" fmla="*/ 0 w 276"/>
                <a:gd name="T11" fmla="*/ 0 h 126"/>
                <a:gd name="T12" fmla="*/ 0 w 276"/>
                <a:gd name="T13" fmla="*/ 0 h 126"/>
                <a:gd name="T14" fmla="*/ 0 w 276"/>
                <a:gd name="T15" fmla="*/ 0 h 126"/>
                <a:gd name="T16" fmla="*/ 0 w 276"/>
                <a:gd name="T17" fmla="*/ 0 h 126"/>
                <a:gd name="T18" fmla="*/ 0 w 276"/>
                <a:gd name="T19" fmla="*/ 0 h 126"/>
                <a:gd name="T20" fmla="*/ 0 w 276"/>
                <a:gd name="T21" fmla="*/ 0 h 126"/>
                <a:gd name="T22" fmla="*/ 0 w 276"/>
                <a:gd name="T23" fmla="*/ 0 h 126"/>
                <a:gd name="T24" fmla="*/ 0 w 276"/>
                <a:gd name="T25" fmla="*/ 0 h 126"/>
                <a:gd name="T26" fmla="*/ 0 w 276"/>
                <a:gd name="T27" fmla="*/ 0 h 126"/>
                <a:gd name="T28" fmla="*/ 0 w 276"/>
                <a:gd name="T29" fmla="*/ 0 h 126"/>
                <a:gd name="T30" fmla="*/ 0 w 276"/>
                <a:gd name="T31" fmla="*/ 0 h 126"/>
                <a:gd name="T32" fmla="*/ 0 w 276"/>
                <a:gd name="T33" fmla="*/ 0 h 126"/>
                <a:gd name="T34" fmla="*/ 0 w 276"/>
                <a:gd name="T35" fmla="*/ 0 h 126"/>
                <a:gd name="T36" fmla="*/ 0 w 276"/>
                <a:gd name="T37" fmla="*/ 0 h 126"/>
                <a:gd name="T38" fmla="*/ 0 w 276"/>
                <a:gd name="T39" fmla="*/ 0 h 126"/>
                <a:gd name="T40" fmla="*/ 0 w 276"/>
                <a:gd name="T41" fmla="*/ 0 h 126"/>
                <a:gd name="T42" fmla="*/ 0 w 276"/>
                <a:gd name="T43" fmla="*/ 0 h 126"/>
                <a:gd name="T44" fmla="*/ 0 w 276"/>
                <a:gd name="T45" fmla="*/ 0 h 126"/>
                <a:gd name="T46" fmla="*/ 0 w 276"/>
                <a:gd name="T47" fmla="*/ 0 h 126"/>
                <a:gd name="T48" fmla="*/ 0 w 276"/>
                <a:gd name="T49" fmla="*/ 0 h 126"/>
                <a:gd name="T50" fmla="*/ 0 w 276"/>
                <a:gd name="T51" fmla="*/ 0 h 126"/>
                <a:gd name="T52" fmla="*/ 0 w 276"/>
                <a:gd name="T53" fmla="*/ 0 h 126"/>
                <a:gd name="T54" fmla="*/ 0 w 276"/>
                <a:gd name="T55" fmla="*/ 0 h 126"/>
                <a:gd name="T56" fmla="*/ 0 w 276"/>
                <a:gd name="T57" fmla="*/ 0 h 126"/>
                <a:gd name="T58" fmla="*/ 0 w 276"/>
                <a:gd name="T59" fmla="*/ 0 h 126"/>
                <a:gd name="T60" fmla="*/ 0 w 276"/>
                <a:gd name="T61" fmla="*/ 0 h 126"/>
                <a:gd name="T62" fmla="*/ 0 w 276"/>
                <a:gd name="T63" fmla="*/ 0 h 126"/>
                <a:gd name="T64" fmla="*/ 0 w 276"/>
                <a:gd name="T65" fmla="*/ 0 h 126"/>
                <a:gd name="T66" fmla="*/ 0 w 276"/>
                <a:gd name="T67" fmla="*/ 0 h 126"/>
                <a:gd name="T68" fmla="*/ 0 w 276"/>
                <a:gd name="T69" fmla="*/ 0 h 126"/>
                <a:gd name="T70" fmla="*/ 0 w 276"/>
                <a:gd name="T71" fmla="*/ 0 h 126"/>
                <a:gd name="T72" fmla="*/ 0 w 276"/>
                <a:gd name="T73" fmla="*/ 0 h 126"/>
                <a:gd name="T74" fmla="*/ 0 w 276"/>
                <a:gd name="T75" fmla="*/ 0 h 126"/>
                <a:gd name="T76" fmla="*/ 0 w 276"/>
                <a:gd name="T77" fmla="*/ 0 h 126"/>
                <a:gd name="T78" fmla="*/ 0 w 276"/>
                <a:gd name="T79" fmla="*/ 0 h 126"/>
                <a:gd name="T80" fmla="*/ 0 w 276"/>
                <a:gd name="T81" fmla="*/ 0 h 126"/>
                <a:gd name="T82" fmla="*/ 0 w 276"/>
                <a:gd name="T83" fmla="*/ 0 h 126"/>
                <a:gd name="T84" fmla="*/ 0 w 276"/>
                <a:gd name="T85" fmla="*/ 0 h 126"/>
                <a:gd name="T86" fmla="*/ 0 w 276"/>
                <a:gd name="T87" fmla="*/ 0 h 126"/>
                <a:gd name="T88" fmla="*/ 0 w 276"/>
                <a:gd name="T89" fmla="*/ 0 h 126"/>
                <a:gd name="T90" fmla="*/ 0 w 276"/>
                <a:gd name="T91" fmla="*/ 0 h 126"/>
                <a:gd name="T92" fmla="*/ 0 w 276"/>
                <a:gd name="T93" fmla="*/ 0 h 126"/>
                <a:gd name="T94" fmla="*/ 0 w 276"/>
                <a:gd name="T95" fmla="*/ 0 h 126"/>
                <a:gd name="T96" fmla="*/ 0 w 276"/>
                <a:gd name="T97" fmla="*/ 0 h 1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6"/>
                <a:gd name="T148" fmla="*/ 0 h 126"/>
                <a:gd name="T149" fmla="*/ 276 w 276"/>
                <a:gd name="T150" fmla="*/ 126 h 1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6" h="126">
                  <a:moveTo>
                    <a:pt x="18" y="52"/>
                  </a:moveTo>
                  <a:lnTo>
                    <a:pt x="25" y="52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3" y="49"/>
                  </a:lnTo>
                  <a:lnTo>
                    <a:pt x="36" y="46"/>
                  </a:lnTo>
                  <a:lnTo>
                    <a:pt x="38" y="44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52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7" y="37"/>
                  </a:lnTo>
                  <a:lnTo>
                    <a:pt x="68" y="38"/>
                  </a:lnTo>
                  <a:lnTo>
                    <a:pt x="69" y="40"/>
                  </a:lnTo>
                  <a:lnTo>
                    <a:pt x="68" y="44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59" y="49"/>
                  </a:lnTo>
                  <a:lnTo>
                    <a:pt x="53" y="49"/>
                  </a:lnTo>
                  <a:lnTo>
                    <a:pt x="47" y="49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37" y="55"/>
                  </a:lnTo>
                  <a:lnTo>
                    <a:pt x="35" y="57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2"/>
                  </a:lnTo>
                  <a:lnTo>
                    <a:pt x="22" y="66"/>
                  </a:lnTo>
                  <a:lnTo>
                    <a:pt x="19" y="68"/>
                  </a:lnTo>
                  <a:lnTo>
                    <a:pt x="14" y="76"/>
                  </a:lnTo>
                  <a:lnTo>
                    <a:pt x="10" y="83"/>
                  </a:lnTo>
                  <a:lnTo>
                    <a:pt x="5" y="88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2" y="111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10" y="119"/>
                  </a:lnTo>
                  <a:lnTo>
                    <a:pt x="14" y="120"/>
                  </a:lnTo>
                  <a:lnTo>
                    <a:pt x="19" y="121"/>
                  </a:lnTo>
                  <a:lnTo>
                    <a:pt x="24" y="123"/>
                  </a:lnTo>
                  <a:lnTo>
                    <a:pt x="26" y="125"/>
                  </a:lnTo>
                  <a:lnTo>
                    <a:pt x="29" y="126"/>
                  </a:lnTo>
                  <a:lnTo>
                    <a:pt x="31" y="125"/>
                  </a:lnTo>
                  <a:lnTo>
                    <a:pt x="33" y="123"/>
                  </a:lnTo>
                  <a:lnTo>
                    <a:pt x="43" y="117"/>
                  </a:lnTo>
                  <a:lnTo>
                    <a:pt x="53" y="109"/>
                  </a:lnTo>
                  <a:lnTo>
                    <a:pt x="56" y="108"/>
                  </a:lnTo>
                  <a:lnTo>
                    <a:pt x="59" y="105"/>
                  </a:lnTo>
                  <a:lnTo>
                    <a:pt x="63" y="106"/>
                  </a:lnTo>
                  <a:lnTo>
                    <a:pt x="65" y="109"/>
                  </a:lnTo>
                  <a:lnTo>
                    <a:pt x="67" y="111"/>
                  </a:lnTo>
                  <a:lnTo>
                    <a:pt x="69" y="114"/>
                  </a:lnTo>
                  <a:lnTo>
                    <a:pt x="71" y="115"/>
                  </a:lnTo>
                  <a:lnTo>
                    <a:pt x="75" y="115"/>
                  </a:lnTo>
                  <a:lnTo>
                    <a:pt x="80" y="114"/>
                  </a:lnTo>
                  <a:lnTo>
                    <a:pt x="86" y="111"/>
                  </a:lnTo>
                  <a:lnTo>
                    <a:pt x="91" y="109"/>
                  </a:lnTo>
                  <a:lnTo>
                    <a:pt x="95" y="109"/>
                  </a:lnTo>
                  <a:lnTo>
                    <a:pt x="96" y="108"/>
                  </a:lnTo>
                  <a:lnTo>
                    <a:pt x="98" y="106"/>
                  </a:lnTo>
                  <a:lnTo>
                    <a:pt x="104" y="106"/>
                  </a:lnTo>
                  <a:lnTo>
                    <a:pt x="111" y="106"/>
                  </a:lnTo>
                  <a:lnTo>
                    <a:pt x="113" y="104"/>
                  </a:lnTo>
                  <a:lnTo>
                    <a:pt x="114" y="100"/>
                  </a:lnTo>
                  <a:lnTo>
                    <a:pt x="117" y="98"/>
                  </a:lnTo>
                  <a:lnTo>
                    <a:pt x="119" y="94"/>
                  </a:lnTo>
                  <a:lnTo>
                    <a:pt x="129" y="98"/>
                  </a:lnTo>
                  <a:lnTo>
                    <a:pt x="140" y="100"/>
                  </a:lnTo>
                  <a:lnTo>
                    <a:pt x="151" y="100"/>
                  </a:lnTo>
                  <a:lnTo>
                    <a:pt x="162" y="100"/>
                  </a:lnTo>
                  <a:lnTo>
                    <a:pt x="172" y="98"/>
                  </a:lnTo>
                  <a:lnTo>
                    <a:pt x="182" y="95"/>
                  </a:lnTo>
                  <a:lnTo>
                    <a:pt x="193" y="93"/>
                  </a:lnTo>
                  <a:lnTo>
                    <a:pt x="202" y="88"/>
                  </a:lnTo>
                  <a:lnTo>
                    <a:pt x="213" y="87"/>
                  </a:lnTo>
                  <a:lnTo>
                    <a:pt x="224" y="87"/>
                  </a:lnTo>
                  <a:lnTo>
                    <a:pt x="231" y="84"/>
                  </a:lnTo>
                  <a:lnTo>
                    <a:pt x="235" y="81"/>
                  </a:lnTo>
                  <a:lnTo>
                    <a:pt x="238" y="78"/>
                  </a:lnTo>
                  <a:lnTo>
                    <a:pt x="242" y="77"/>
                  </a:lnTo>
                  <a:lnTo>
                    <a:pt x="245" y="76"/>
                  </a:lnTo>
                  <a:lnTo>
                    <a:pt x="249" y="76"/>
                  </a:lnTo>
                  <a:lnTo>
                    <a:pt x="256" y="76"/>
                  </a:lnTo>
                  <a:lnTo>
                    <a:pt x="262" y="76"/>
                  </a:lnTo>
                  <a:lnTo>
                    <a:pt x="270" y="73"/>
                  </a:lnTo>
                  <a:lnTo>
                    <a:pt x="275" y="71"/>
                  </a:lnTo>
                  <a:lnTo>
                    <a:pt x="275" y="63"/>
                  </a:lnTo>
                  <a:lnTo>
                    <a:pt x="276" y="57"/>
                  </a:lnTo>
                  <a:lnTo>
                    <a:pt x="275" y="49"/>
                  </a:lnTo>
                  <a:lnTo>
                    <a:pt x="272" y="41"/>
                  </a:lnTo>
                  <a:lnTo>
                    <a:pt x="272" y="39"/>
                  </a:lnTo>
                  <a:lnTo>
                    <a:pt x="272" y="37"/>
                  </a:lnTo>
                  <a:lnTo>
                    <a:pt x="271" y="34"/>
                  </a:lnTo>
                  <a:lnTo>
                    <a:pt x="268" y="32"/>
                  </a:lnTo>
                  <a:lnTo>
                    <a:pt x="266" y="28"/>
                  </a:lnTo>
                  <a:lnTo>
                    <a:pt x="265" y="24"/>
                  </a:lnTo>
                  <a:lnTo>
                    <a:pt x="262" y="23"/>
                  </a:lnTo>
                  <a:lnTo>
                    <a:pt x="262" y="22"/>
                  </a:lnTo>
                  <a:lnTo>
                    <a:pt x="261" y="16"/>
                  </a:lnTo>
                  <a:lnTo>
                    <a:pt x="259" y="12"/>
                  </a:lnTo>
                  <a:lnTo>
                    <a:pt x="249" y="11"/>
                  </a:lnTo>
                  <a:lnTo>
                    <a:pt x="238" y="11"/>
                  </a:lnTo>
                  <a:lnTo>
                    <a:pt x="235" y="12"/>
                  </a:lnTo>
                  <a:lnTo>
                    <a:pt x="234" y="15"/>
                  </a:lnTo>
                  <a:lnTo>
                    <a:pt x="233" y="16"/>
                  </a:lnTo>
                  <a:lnTo>
                    <a:pt x="233" y="17"/>
                  </a:lnTo>
                  <a:lnTo>
                    <a:pt x="231" y="17"/>
                  </a:lnTo>
                  <a:lnTo>
                    <a:pt x="228" y="17"/>
                  </a:lnTo>
                  <a:lnTo>
                    <a:pt x="222" y="16"/>
                  </a:lnTo>
                  <a:lnTo>
                    <a:pt x="216" y="13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3" y="8"/>
                  </a:lnTo>
                  <a:lnTo>
                    <a:pt x="210" y="8"/>
                  </a:lnTo>
                  <a:lnTo>
                    <a:pt x="206" y="8"/>
                  </a:lnTo>
                  <a:lnTo>
                    <a:pt x="202" y="10"/>
                  </a:lnTo>
                  <a:lnTo>
                    <a:pt x="200" y="13"/>
                  </a:lnTo>
                  <a:lnTo>
                    <a:pt x="197" y="17"/>
                  </a:lnTo>
                  <a:lnTo>
                    <a:pt x="194" y="18"/>
                  </a:lnTo>
                  <a:lnTo>
                    <a:pt x="190" y="19"/>
                  </a:lnTo>
                  <a:lnTo>
                    <a:pt x="185" y="19"/>
                  </a:lnTo>
                  <a:lnTo>
                    <a:pt x="180" y="19"/>
                  </a:lnTo>
                  <a:lnTo>
                    <a:pt x="168" y="18"/>
                  </a:lnTo>
                  <a:lnTo>
                    <a:pt x="156" y="18"/>
                  </a:lnTo>
                  <a:lnTo>
                    <a:pt x="147" y="13"/>
                  </a:lnTo>
                  <a:lnTo>
                    <a:pt x="138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0" y="15"/>
                  </a:lnTo>
                  <a:lnTo>
                    <a:pt x="115" y="17"/>
                  </a:lnTo>
                  <a:lnTo>
                    <a:pt x="113" y="17"/>
                  </a:lnTo>
                  <a:lnTo>
                    <a:pt x="109" y="17"/>
                  </a:lnTo>
                  <a:lnTo>
                    <a:pt x="104" y="18"/>
                  </a:lnTo>
                  <a:lnTo>
                    <a:pt x="101" y="19"/>
                  </a:lnTo>
                  <a:lnTo>
                    <a:pt x="97" y="21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0" y="23"/>
                  </a:lnTo>
                  <a:lnTo>
                    <a:pt x="89" y="23"/>
                  </a:lnTo>
                  <a:lnTo>
                    <a:pt x="87" y="24"/>
                  </a:lnTo>
                  <a:lnTo>
                    <a:pt x="87" y="18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6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3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4" y="18"/>
                  </a:lnTo>
                  <a:lnTo>
                    <a:pt x="20" y="21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2217"/>
            <p:cNvSpPr>
              <a:spLocks/>
            </p:cNvSpPr>
            <p:nvPr/>
          </p:nvSpPr>
          <p:spPr bwMode="auto">
            <a:xfrm>
              <a:off x="3821" y="2742"/>
              <a:ext cx="92" cy="42"/>
            </a:xfrm>
            <a:custGeom>
              <a:avLst/>
              <a:gdLst>
                <a:gd name="T0" fmla="*/ 0 w 276"/>
                <a:gd name="T1" fmla="*/ 0 h 126"/>
                <a:gd name="T2" fmla="*/ 0 w 276"/>
                <a:gd name="T3" fmla="*/ 0 h 126"/>
                <a:gd name="T4" fmla="*/ 0 w 276"/>
                <a:gd name="T5" fmla="*/ 0 h 126"/>
                <a:gd name="T6" fmla="*/ 0 w 276"/>
                <a:gd name="T7" fmla="*/ 0 h 126"/>
                <a:gd name="T8" fmla="*/ 0 w 276"/>
                <a:gd name="T9" fmla="*/ 0 h 126"/>
                <a:gd name="T10" fmla="*/ 0 w 276"/>
                <a:gd name="T11" fmla="*/ 0 h 126"/>
                <a:gd name="T12" fmla="*/ 0 w 276"/>
                <a:gd name="T13" fmla="*/ 0 h 126"/>
                <a:gd name="T14" fmla="*/ 0 w 276"/>
                <a:gd name="T15" fmla="*/ 0 h 126"/>
                <a:gd name="T16" fmla="*/ 0 w 276"/>
                <a:gd name="T17" fmla="*/ 0 h 126"/>
                <a:gd name="T18" fmla="*/ 0 w 276"/>
                <a:gd name="T19" fmla="*/ 0 h 126"/>
                <a:gd name="T20" fmla="*/ 0 w 276"/>
                <a:gd name="T21" fmla="*/ 0 h 126"/>
                <a:gd name="T22" fmla="*/ 0 w 276"/>
                <a:gd name="T23" fmla="*/ 0 h 126"/>
                <a:gd name="T24" fmla="*/ 0 w 276"/>
                <a:gd name="T25" fmla="*/ 0 h 126"/>
                <a:gd name="T26" fmla="*/ 0 w 276"/>
                <a:gd name="T27" fmla="*/ 0 h 126"/>
                <a:gd name="T28" fmla="*/ 0 w 276"/>
                <a:gd name="T29" fmla="*/ 0 h 126"/>
                <a:gd name="T30" fmla="*/ 0 w 276"/>
                <a:gd name="T31" fmla="*/ 0 h 126"/>
                <a:gd name="T32" fmla="*/ 0 w 276"/>
                <a:gd name="T33" fmla="*/ 0 h 126"/>
                <a:gd name="T34" fmla="*/ 0 w 276"/>
                <a:gd name="T35" fmla="*/ 0 h 126"/>
                <a:gd name="T36" fmla="*/ 0 w 276"/>
                <a:gd name="T37" fmla="*/ 0 h 126"/>
                <a:gd name="T38" fmla="*/ 0 w 276"/>
                <a:gd name="T39" fmla="*/ 0 h 126"/>
                <a:gd name="T40" fmla="*/ 0 w 276"/>
                <a:gd name="T41" fmla="*/ 0 h 126"/>
                <a:gd name="T42" fmla="*/ 0 w 276"/>
                <a:gd name="T43" fmla="*/ 0 h 126"/>
                <a:gd name="T44" fmla="*/ 0 w 276"/>
                <a:gd name="T45" fmla="*/ 0 h 126"/>
                <a:gd name="T46" fmla="*/ 0 w 276"/>
                <a:gd name="T47" fmla="*/ 0 h 126"/>
                <a:gd name="T48" fmla="*/ 0 w 276"/>
                <a:gd name="T49" fmla="*/ 0 h 126"/>
                <a:gd name="T50" fmla="*/ 0 w 276"/>
                <a:gd name="T51" fmla="*/ 0 h 126"/>
                <a:gd name="T52" fmla="*/ 0 w 276"/>
                <a:gd name="T53" fmla="*/ 0 h 126"/>
                <a:gd name="T54" fmla="*/ 0 w 276"/>
                <a:gd name="T55" fmla="*/ 0 h 126"/>
                <a:gd name="T56" fmla="*/ 0 w 276"/>
                <a:gd name="T57" fmla="*/ 0 h 126"/>
                <a:gd name="T58" fmla="*/ 0 w 276"/>
                <a:gd name="T59" fmla="*/ 0 h 126"/>
                <a:gd name="T60" fmla="*/ 0 w 276"/>
                <a:gd name="T61" fmla="*/ 0 h 126"/>
                <a:gd name="T62" fmla="*/ 0 w 276"/>
                <a:gd name="T63" fmla="*/ 0 h 126"/>
                <a:gd name="T64" fmla="*/ 0 w 276"/>
                <a:gd name="T65" fmla="*/ 0 h 126"/>
                <a:gd name="T66" fmla="*/ 0 w 276"/>
                <a:gd name="T67" fmla="*/ 0 h 126"/>
                <a:gd name="T68" fmla="*/ 0 w 276"/>
                <a:gd name="T69" fmla="*/ 0 h 126"/>
                <a:gd name="T70" fmla="*/ 0 w 276"/>
                <a:gd name="T71" fmla="*/ 0 h 126"/>
                <a:gd name="T72" fmla="*/ 0 w 276"/>
                <a:gd name="T73" fmla="*/ 0 h 126"/>
                <a:gd name="T74" fmla="*/ 0 w 276"/>
                <a:gd name="T75" fmla="*/ 0 h 126"/>
                <a:gd name="T76" fmla="*/ 0 w 276"/>
                <a:gd name="T77" fmla="*/ 0 h 126"/>
                <a:gd name="T78" fmla="*/ 0 w 276"/>
                <a:gd name="T79" fmla="*/ 0 h 126"/>
                <a:gd name="T80" fmla="*/ 0 w 276"/>
                <a:gd name="T81" fmla="*/ 0 h 126"/>
                <a:gd name="T82" fmla="*/ 0 w 276"/>
                <a:gd name="T83" fmla="*/ 0 h 126"/>
                <a:gd name="T84" fmla="*/ 0 w 276"/>
                <a:gd name="T85" fmla="*/ 0 h 126"/>
                <a:gd name="T86" fmla="*/ 0 w 276"/>
                <a:gd name="T87" fmla="*/ 0 h 126"/>
                <a:gd name="T88" fmla="*/ 0 w 276"/>
                <a:gd name="T89" fmla="*/ 0 h 126"/>
                <a:gd name="T90" fmla="*/ 0 w 276"/>
                <a:gd name="T91" fmla="*/ 0 h 126"/>
                <a:gd name="T92" fmla="*/ 0 w 276"/>
                <a:gd name="T93" fmla="*/ 0 h 126"/>
                <a:gd name="T94" fmla="*/ 0 w 276"/>
                <a:gd name="T95" fmla="*/ 0 h 126"/>
                <a:gd name="T96" fmla="*/ 0 w 276"/>
                <a:gd name="T97" fmla="*/ 0 h 1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6"/>
                <a:gd name="T148" fmla="*/ 0 h 126"/>
                <a:gd name="T149" fmla="*/ 276 w 276"/>
                <a:gd name="T150" fmla="*/ 126 h 12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6" h="126">
                  <a:moveTo>
                    <a:pt x="18" y="52"/>
                  </a:moveTo>
                  <a:lnTo>
                    <a:pt x="25" y="52"/>
                  </a:lnTo>
                  <a:lnTo>
                    <a:pt x="31" y="49"/>
                  </a:lnTo>
                  <a:lnTo>
                    <a:pt x="32" y="49"/>
                  </a:lnTo>
                  <a:lnTo>
                    <a:pt x="33" y="49"/>
                  </a:lnTo>
                  <a:lnTo>
                    <a:pt x="36" y="46"/>
                  </a:lnTo>
                  <a:lnTo>
                    <a:pt x="38" y="44"/>
                  </a:lnTo>
                  <a:lnTo>
                    <a:pt x="41" y="41"/>
                  </a:lnTo>
                  <a:lnTo>
                    <a:pt x="42" y="40"/>
                  </a:lnTo>
                  <a:lnTo>
                    <a:pt x="52" y="37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7" y="37"/>
                  </a:lnTo>
                  <a:lnTo>
                    <a:pt x="68" y="38"/>
                  </a:lnTo>
                  <a:lnTo>
                    <a:pt x="69" y="40"/>
                  </a:lnTo>
                  <a:lnTo>
                    <a:pt x="68" y="44"/>
                  </a:lnTo>
                  <a:lnTo>
                    <a:pt x="65" y="46"/>
                  </a:lnTo>
                  <a:lnTo>
                    <a:pt x="63" y="48"/>
                  </a:lnTo>
                  <a:lnTo>
                    <a:pt x="59" y="49"/>
                  </a:lnTo>
                  <a:lnTo>
                    <a:pt x="53" y="49"/>
                  </a:lnTo>
                  <a:lnTo>
                    <a:pt x="47" y="49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37" y="55"/>
                  </a:lnTo>
                  <a:lnTo>
                    <a:pt x="35" y="57"/>
                  </a:lnTo>
                  <a:lnTo>
                    <a:pt x="33" y="59"/>
                  </a:lnTo>
                  <a:lnTo>
                    <a:pt x="31" y="60"/>
                  </a:lnTo>
                  <a:lnTo>
                    <a:pt x="29" y="61"/>
                  </a:lnTo>
                  <a:lnTo>
                    <a:pt x="26" y="62"/>
                  </a:lnTo>
                  <a:lnTo>
                    <a:pt x="22" y="66"/>
                  </a:lnTo>
                  <a:lnTo>
                    <a:pt x="19" y="68"/>
                  </a:lnTo>
                  <a:lnTo>
                    <a:pt x="14" y="76"/>
                  </a:lnTo>
                  <a:lnTo>
                    <a:pt x="10" y="83"/>
                  </a:lnTo>
                  <a:lnTo>
                    <a:pt x="5" y="88"/>
                  </a:lnTo>
                  <a:lnTo>
                    <a:pt x="0" y="93"/>
                  </a:lnTo>
                  <a:lnTo>
                    <a:pt x="0" y="101"/>
                  </a:lnTo>
                  <a:lnTo>
                    <a:pt x="2" y="111"/>
                  </a:lnTo>
                  <a:lnTo>
                    <a:pt x="3" y="114"/>
                  </a:lnTo>
                  <a:lnTo>
                    <a:pt x="5" y="117"/>
                  </a:lnTo>
                  <a:lnTo>
                    <a:pt x="10" y="119"/>
                  </a:lnTo>
                  <a:lnTo>
                    <a:pt x="14" y="120"/>
                  </a:lnTo>
                  <a:lnTo>
                    <a:pt x="19" y="121"/>
                  </a:lnTo>
                  <a:lnTo>
                    <a:pt x="24" y="123"/>
                  </a:lnTo>
                  <a:lnTo>
                    <a:pt x="26" y="125"/>
                  </a:lnTo>
                  <a:lnTo>
                    <a:pt x="29" y="126"/>
                  </a:lnTo>
                  <a:lnTo>
                    <a:pt x="31" y="125"/>
                  </a:lnTo>
                  <a:lnTo>
                    <a:pt x="33" y="123"/>
                  </a:lnTo>
                  <a:lnTo>
                    <a:pt x="43" y="117"/>
                  </a:lnTo>
                  <a:lnTo>
                    <a:pt x="53" y="109"/>
                  </a:lnTo>
                  <a:lnTo>
                    <a:pt x="56" y="108"/>
                  </a:lnTo>
                  <a:lnTo>
                    <a:pt x="59" y="105"/>
                  </a:lnTo>
                  <a:lnTo>
                    <a:pt x="63" y="106"/>
                  </a:lnTo>
                  <a:lnTo>
                    <a:pt x="65" y="109"/>
                  </a:lnTo>
                  <a:lnTo>
                    <a:pt x="67" y="111"/>
                  </a:lnTo>
                  <a:lnTo>
                    <a:pt x="69" y="114"/>
                  </a:lnTo>
                  <a:lnTo>
                    <a:pt x="71" y="115"/>
                  </a:lnTo>
                  <a:lnTo>
                    <a:pt x="75" y="115"/>
                  </a:lnTo>
                  <a:lnTo>
                    <a:pt x="80" y="114"/>
                  </a:lnTo>
                  <a:lnTo>
                    <a:pt x="86" y="111"/>
                  </a:lnTo>
                  <a:lnTo>
                    <a:pt x="91" y="109"/>
                  </a:lnTo>
                  <a:lnTo>
                    <a:pt x="95" y="109"/>
                  </a:lnTo>
                  <a:lnTo>
                    <a:pt x="96" y="108"/>
                  </a:lnTo>
                  <a:lnTo>
                    <a:pt x="98" y="106"/>
                  </a:lnTo>
                  <a:lnTo>
                    <a:pt x="104" y="106"/>
                  </a:lnTo>
                  <a:lnTo>
                    <a:pt x="111" y="106"/>
                  </a:lnTo>
                  <a:lnTo>
                    <a:pt x="113" y="104"/>
                  </a:lnTo>
                  <a:lnTo>
                    <a:pt x="114" y="100"/>
                  </a:lnTo>
                  <a:lnTo>
                    <a:pt x="117" y="98"/>
                  </a:lnTo>
                  <a:lnTo>
                    <a:pt x="119" y="94"/>
                  </a:lnTo>
                  <a:lnTo>
                    <a:pt x="129" y="98"/>
                  </a:lnTo>
                  <a:lnTo>
                    <a:pt x="140" y="100"/>
                  </a:lnTo>
                  <a:lnTo>
                    <a:pt x="151" y="100"/>
                  </a:lnTo>
                  <a:lnTo>
                    <a:pt x="162" y="100"/>
                  </a:lnTo>
                  <a:lnTo>
                    <a:pt x="172" y="98"/>
                  </a:lnTo>
                  <a:lnTo>
                    <a:pt x="182" y="95"/>
                  </a:lnTo>
                  <a:lnTo>
                    <a:pt x="193" y="93"/>
                  </a:lnTo>
                  <a:lnTo>
                    <a:pt x="202" y="88"/>
                  </a:lnTo>
                  <a:lnTo>
                    <a:pt x="213" y="87"/>
                  </a:lnTo>
                  <a:lnTo>
                    <a:pt x="224" y="87"/>
                  </a:lnTo>
                  <a:lnTo>
                    <a:pt x="231" y="84"/>
                  </a:lnTo>
                  <a:lnTo>
                    <a:pt x="235" y="81"/>
                  </a:lnTo>
                  <a:lnTo>
                    <a:pt x="238" y="78"/>
                  </a:lnTo>
                  <a:lnTo>
                    <a:pt x="242" y="77"/>
                  </a:lnTo>
                  <a:lnTo>
                    <a:pt x="245" y="76"/>
                  </a:lnTo>
                  <a:lnTo>
                    <a:pt x="249" y="76"/>
                  </a:lnTo>
                  <a:lnTo>
                    <a:pt x="256" y="76"/>
                  </a:lnTo>
                  <a:lnTo>
                    <a:pt x="262" y="76"/>
                  </a:lnTo>
                  <a:lnTo>
                    <a:pt x="270" y="73"/>
                  </a:lnTo>
                  <a:lnTo>
                    <a:pt x="275" y="71"/>
                  </a:lnTo>
                  <a:lnTo>
                    <a:pt x="275" y="63"/>
                  </a:lnTo>
                  <a:lnTo>
                    <a:pt x="276" y="57"/>
                  </a:lnTo>
                  <a:lnTo>
                    <a:pt x="275" y="49"/>
                  </a:lnTo>
                  <a:lnTo>
                    <a:pt x="272" y="41"/>
                  </a:lnTo>
                  <a:lnTo>
                    <a:pt x="272" y="39"/>
                  </a:lnTo>
                  <a:lnTo>
                    <a:pt x="272" y="37"/>
                  </a:lnTo>
                  <a:lnTo>
                    <a:pt x="271" y="34"/>
                  </a:lnTo>
                  <a:lnTo>
                    <a:pt x="268" y="32"/>
                  </a:lnTo>
                  <a:lnTo>
                    <a:pt x="266" y="28"/>
                  </a:lnTo>
                  <a:lnTo>
                    <a:pt x="265" y="24"/>
                  </a:lnTo>
                  <a:lnTo>
                    <a:pt x="262" y="23"/>
                  </a:lnTo>
                  <a:lnTo>
                    <a:pt x="262" y="22"/>
                  </a:lnTo>
                  <a:lnTo>
                    <a:pt x="261" y="16"/>
                  </a:lnTo>
                  <a:lnTo>
                    <a:pt x="259" y="12"/>
                  </a:lnTo>
                  <a:lnTo>
                    <a:pt x="249" y="11"/>
                  </a:lnTo>
                  <a:lnTo>
                    <a:pt x="238" y="11"/>
                  </a:lnTo>
                  <a:lnTo>
                    <a:pt x="235" y="12"/>
                  </a:lnTo>
                  <a:lnTo>
                    <a:pt x="234" y="15"/>
                  </a:lnTo>
                  <a:lnTo>
                    <a:pt x="233" y="16"/>
                  </a:lnTo>
                  <a:lnTo>
                    <a:pt x="233" y="17"/>
                  </a:lnTo>
                  <a:lnTo>
                    <a:pt x="231" y="17"/>
                  </a:lnTo>
                  <a:lnTo>
                    <a:pt x="228" y="17"/>
                  </a:lnTo>
                  <a:lnTo>
                    <a:pt x="222" y="16"/>
                  </a:lnTo>
                  <a:lnTo>
                    <a:pt x="216" y="13"/>
                  </a:lnTo>
                  <a:lnTo>
                    <a:pt x="216" y="12"/>
                  </a:lnTo>
                  <a:lnTo>
                    <a:pt x="215" y="11"/>
                  </a:lnTo>
                  <a:lnTo>
                    <a:pt x="213" y="8"/>
                  </a:lnTo>
                  <a:lnTo>
                    <a:pt x="210" y="8"/>
                  </a:lnTo>
                  <a:lnTo>
                    <a:pt x="206" y="8"/>
                  </a:lnTo>
                  <a:lnTo>
                    <a:pt x="202" y="10"/>
                  </a:lnTo>
                  <a:lnTo>
                    <a:pt x="200" y="13"/>
                  </a:lnTo>
                  <a:lnTo>
                    <a:pt x="197" y="17"/>
                  </a:lnTo>
                  <a:lnTo>
                    <a:pt x="194" y="18"/>
                  </a:lnTo>
                  <a:lnTo>
                    <a:pt x="190" y="19"/>
                  </a:lnTo>
                  <a:lnTo>
                    <a:pt x="185" y="19"/>
                  </a:lnTo>
                  <a:lnTo>
                    <a:pt x="180" y="19"/>
                  </a:lnTo>
                  <a:lnTo>
                    <a:pt x="168" y="18"/>
                  </a:lnTo>
                  <a:lnTo>
                    <a:pt x="156" y="18"/>
                  </a:lnTo>
                  <a:lnTo>
                    <a:pt x="147" y="13"/>
                  </a:lnTo>
                  <a:lnTo>
                    <a:pt x="138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26" y="11"/>
                  </a:lnTo>
                  <a:lnTo>
                    <a:pt x="124" y="13"/>
                  </a:lnTo>
                  <a:lnTo>
                    <a:pt x="120" y="15"/>
                  </a:lnTo>
                  <a:lnTo>
                    <a:pt x="115" y="17"/>
                  </a:lnTo>
                  <a:lnTo>
                    <a:pt x="113" y="17"/>
                  </a:lnTo>
                  <a:lnTo>
                    <a:pt x="109" y="17"/>
                  </a:lnTo>
                  <a:lnTo>
                    <a:pt x="104" y="18"/>
                  </a:lnTo>
                  <a:lnTo>
                    <a:pt x="101" y="19"/>
                  </a:lnTo>
                  <a:lnTo>
                    <a:pt x="97" y="21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0" y="23"/>
                  </a:lnTo>
                  <a:lnTo>
                    <a:pt x="89" y="23"/>
                  </a:lnTo>
                  <a:lnTo>
                    <a:pt x="87" y="24"/>
                  </a:lnTo>
                  <a:lnTo>
                    <a:pt x="87" y="18"/>
                  </a:lnTo>
                  <a:lnTo>
                    <a:pt x="87" y="12"/>
                  </a:lnTo>
                  <a:lnTo>
                    <a:pt x="87" y="10"/>
                  </a:lnTo>
                  <a:lnTo>
                    <a:pt x="86" y="7"/>
                  </a:lnTo>
                  <a:lnTo>
                    <a:pt x="84" y="6"/>
                  </a:lnTo>
                  <a:lnTo>
                    <a:pt x="81" y="6"/>
                  </a:lnTo>
                  <a:lnTo>
                    <a:pt x="73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8" y="0"/>
                  </a:lnTo>
                  <a:lnTo>
                    <a:pt x="54" y="3"/>
                  </a:lnTo>
                  <a:lnTo>
                    <a:pt x="51" y="7"/>
                  </a:lnTo>
                  <a:lnTo>
                    <a:pt x="44" y="11"/>
                  </a:lnTo>
                  <a:lnTo>
                    <a:pt x="37" y="13"/>
                  </a:lnTo>
                  <a:lnTo>
                    <a:pt x="32" y="13"/>
                  </a:lnTo>
                  <a:lnTo>
                    <a:pt x="29" y="15"/>
                  </a:lnTo>
                  <a:lnTo>
                    <a:pt x="24" y="18"/>
                  </a:lnTo>
                  <a:lnTo>
                    <a:pt x="20" y="21"/>
                  </a:lnTo>
                  <a:lnTo>
                    <a:pt x="20" y="23"/>
                  </a:lnTo>
                  <a:lnTo>
                    <a:pt x="20" y="24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8" y="35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8" y="49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8" y="5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2218"/>
            <p:cNvSpPr>
              <a:spLocks/>
            </p:cNvSpPr>
            <p:nvPr/>
          </p:nvSpPr>
          <p:spPr bwMode="auto">
            <a:xfrm>
              <a:off x="3810" y="2783"/>
              <a:ext cx="4" cy="4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w 12"/>
                <a:gd name="T47" fmla="*/ 0 h 11"/>
                <a:gd name="T48" fmla="*/ 0 w 12"/>
                <a:gd name="T49" fmla="*/ 0 h 11"/>
                <a:gd name="T50" fmla="*/ 0 w 12"/>
                <a:gd name="T51" fmla="*/ 0 h 11"/>
                <a:gd name="T52" fmla="*/ 0 w 12"/>
                <a:gd name="T53" fmla="*/ 0 h 11"/>
                <a:gd name="T54" fmla="*/ 0 w 12"/>
                <a:gd name="T55" fmla="*/ 0 h 11"/>
                <a:gd name="T56" fmla="*/ 0 w 12"/>
                <a:gd name="T57" fmla="*/ 0 h 11"/>
                <a:gd name="T58" fmla="*/ 0 w 12"/>
                <a:gd name="T59" fmla="*/ 0 h 11"/>
                <a:gd name="T60" fmla="*/ 0 w 12"/>
                <a:gd name="T61" fmla="*/ 0 h 11"/>
                <a:gd name="T62" fmla="*/ 0 w 12"/>
                <a:gd name="T63" fmla="*/ 0 h 11"/>
                <a:gd name="T64" fmla="*/ 0 w 12"/>
                <a:gd name="T65" fmla="*/ 0 h 11"/>
                <a:gd name="T66" fmla="*/ 0 w 12"/>
                <a:gd name="T67" fmla="*/ 0 h 11"/>
                <a:gd name="T68" fmla="*/ 0 w 12"/>
                <a:gd name="T69" fmla="*/ 0 h 11"/>
                <a:gd name="T70" fmla="*/ 0 w 12"/>
                <a:gd name="T71" fmla="*/ 0 h 11"/>
                <a:gd name="T72" fmla="*/ 0 w 12"/>
                <a:gd name="T73" fmla="*/ 0 h 11"/>
                <a:gd name="T74" fmla="*/ 0 w 12"/>
                <a:gd name="T75" fmla="*/ 0 h 11"/>
                <a:gd name="T76" fmla="*/ 0 w 12"/>
                <a:gd name="T77" fmla="*/ 0 h 11"/>
                <a:gd name="T78" fmla="*/ 0 w 12"/>
                <a:gd name="T79" fmla="*/ 0 h 11"/>
                <a:gd name="T80" fmla="*/ 0 w 12"/>
                <a:gd name="T81" fmla="*/ 0 h 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"/>
                <a:gd name="T124" fmla="*/ 0 h 11"/>
                <a:gd name="T125" fmla="*/ 12 w 12"/>
                <a:gd name="T126" fmla="*/ 11 h 1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" h="11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2219"/>
            <p:cNvSpPr>
              <a:spLocks/>
            </p:cNvSpPr>
            <p:nvPr/>
          </p:nvSpPr>
          <p:spPr bwMode="auto">
            <a:xfrm>
              <a:off x="3810" y="2783"/>
              <a:ext cx="4" cy="4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w 12"/>
                <a:gd name="T47" fmla="*/ 0 h 11"/>
                <a:gd name="T48" fmla="*/ 0 w 12"/>
                <a:gd name="T49" fmla="*/ 0 h 11"/>
                <a:gd name="T50" fmla="*/ 0 w 12"/>
                <a:gd name="T51" fmla="*/ 0 h 11"/>
                <a:gd name="T52" fmla="*/ 0 w 12"/>
                <a:gd name="T53" fmla="*/ 0 h 11"/>
                <a:gd name="T54" fmla="*/ 0 w 12"/>
                <a:gd name="T55" fmla="*/ 0 h 11"/>
                <a:gd name="T56" fmla="*/ 0 w 12"/>
                <a:gd name="T57" fmla="*/ 0 h 11"/>
                <a:gd name="T58" fmla="*/ 0 w 12"/>
                <a:gd name="T59" fmla="*/ 0 h 11"/>
                <a:gd name="T60" fmla="*/ 0 w 12"/>
                <a:gd name="T61" fmla="*/ 0 h 11"/>
                <a:gd name="T62" fmla="*/ 0 w 12"/>
                <a:gd name="T63" fmla="*/ 0 h 11"/>
                <a:gd name="T64" fmla="*/ 0 w 12"/>
                <a:gd name="T65" fmla="*/ 0 h 11"/>
                <a:gd name="T66" fmla="*/ 0 w 12"/>
                <a:gd name="T67" fmla="*/ 0 h 11"/>
                <a:gd name="T68" fmla="*/ 0 w 12"/>
                <a:gd name="T69" fmla="*/ 0 h 11"/>
                <a:gd name="T70" fmla="*/ 0 w 12"/>
                <a:gd name="T71" fmla="*/ 0 h 11"/>
                <a:gd name="T72" fmla="*/ 0 w 12"/>
                <a:gd name="T73" fmla="*/ 0 h 11"/>
                <a:gd name="T74" fmla="*/ 0 w 12"/>
                <a:gd name="T75" fmla="*/ 0 h 11"/>
                <a:gd name="T76" fmla="*/ 0 w 12"/>
                <a:gd name="T77" fmla="*/ 0 h 11"/>
                <a:gd name="T78" fmla="*/ 0 w 12"/>
                <a:gd name="T79" fmla="*/ 0 h 11"/>
                <a:gd name="T80" fmla="*/ 0 w 12"/>
                <a:gd name="T81" fmla="*/ 0 h 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"/>
                <a:gd name="T124" fmla="*/ 0 h 11"/>
                <a:gd name="T125" fmla="*/ 12 w 12"/>
                <a:gd name="T126" fmla="*/ 11 h 1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" h="11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2220"/>
            <p:cNvSpPr>
              <a:spLocks/>
            </p:cNvSpPr>
            <p:nvPr/>
          </p:nvSpPr>
          <p:spPr bwMode="auto">
            <a:xfrm>
              <a:off x="3781" y="2753"/>
              <a:ext cx="5" cy="2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w 13"/>
                <a:gd name="T11" fmla="*/ 0 h 7"/>
                <a:gd name="T12" fmla="*/ 0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0 w 13"/>
                <a:gd name="T19" fmla="*/ 0 h 7"/>
                <a:gd name="T20" fmla="*/ 0 w 13"/>
                <a:gd name="T21" fmla="*/ 0 h 7"/>
                <a:gd name="T22" fmla="*/ 0 w 13"/>
                <a:gd name="T23" fmla="*/ 0 h 7"/>
                <a:gd name="T24" fmla="*/ 0 w 13"/>
                <a:gd name="T25" fmla="*/ 0 h 7"/>
                <a:gd name="T26" fmla="*/ 0 w 13"/>
                <a:gd name="T27" fmla="*/ 0 h 7"/>
                <a:gd name="T28" fmla="*/ 0 w 13"/>
                <a:gd name="T29" fmla="*/ 0 h 7"/>
                <a:gd name="T30" fmla="*/ 0 w 13"/>
                <a:gd name="T31" fmla="*/ 0 h 7"/>
                <a:gd name="T32" fmla="*/ 0 w 13"/>
                <a:gd name="T33" fmla="*/ 0 h 7"/>
                <a:gd name="T34" fmla="*/ 0 w 13"/>
                <a:gd name="T35" fmla="*/ 0 h 7"/>
                <a:gd name="T36" fmla="*/ 0 w 13"/>
                <a:gd name="T37" fmla="*/ 0 h 7"/>
                <a:gd name="T38" fmla="*/ 0 w 13"/>
                <a:gd name="T39" fmla="*/ 0 h 7"/>
                <a:gd name="T40" fmla="*/ 0 w 13"/>
                <a:gd name="T41" fmla="*/ 0 h 7"/>
                <a:gd name="T42" fmla="*/ 0 w 13"/>
                <a:gd name="T43" fmla="*/ 0 h 7"/>
                <a:gd name="T44" fmla="*/ 0 w 13"/>
                <a:gd name="T45" fmla="*/ 0 h 7"/>
                <a:gd name="T46" fmla="*/ 0 w 13"/>
                <a:gd name="T47" fmla="*/ 0 h 7"/>
                <a:gd name="T48" fmla="*/ 0 w 13"/>
                <a:gd name="T49" fmla="*/ 0 h 7"/>
                <a:gd name="T50" fmla="*/ 0 w 13"/>
                <a:gd name="T51" fmla="*/ 0 h 7"/>
                <a:gd name="T52" fmla="*/ 0 w 13"/>
                <a:gd name="T53" fmla="*/ 0 h 7"/>
                <a:gd name="T54" fmla="*/ 0 w 13"/>
                <a:gd name="T55" fmla="*/ 0 h 7"/>
                <a:gd name="T56" fmla="*/ 0 w 13"/>
                <a:gd name="T57" fmla="*/ 0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"/>
                <a:gd name="T88" fmla="*/ 0 h 7"/>
                <a:gd name="T89" fmla="*/ 13 w 13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" h="7">
                  <a:moveTo>
                    <a:pt x="8" y="0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2221"/>
            <p:cNvSpPr>
              <a:spLocks/>
            </p:cNvSpPr>
            <p:nvPr/>
          </p:nvSpPr>
          <p:spPr bwMode="auto">
            <a:xfrm>
              <a:off x="3781" y="2753"/>
              <a:ext cx="5" cy="2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w 13"/>
                <a:gd name="T11" fmla="*/ 0 h 7"/>
                <a:gd name="T12" fmla="*/ 0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0 w 13"/>
                <a:gd name="T19" fmla="*/ 0 h 7"/>
                <a:gd name="T20" fmla="*/ 0 w 13"/>
                <a:gd name="T21" fmla="*/ 0 h 7"/>
                <a:gd name="T22" fmla="*/ 0 w 13"/>
                <a:gd name="T23" fmla="*/ 0 h 7"/>
                <a:gd name="T24" fmla="*/ 0 w 13"/>
                <a:gd name="T25" fmla="*/ 0 h 7"/>
                <a:gd name="T26" fmla="*/ 0 w 13"/>
                <a:gd name="T27" fmla="*/ 0 h 7"/>
                <a:gd name="T28" fmla="*/ 0 w 13"/>
                <a:gd name="T29" fmla="*/ 0 h 7"/>
                <a:gd name="T30" fmla="*/ 0 w 13"/>
                <a:gd name="T31" fmla="*/ 0 h 7"/>
                <a:gd name="T32" fmla="*/ 0 w 13"/>
                <a:gd name="T33" fmla="*/ 0 h 7"/>
                <a:gd name="T34" fmla="*/ 0 w 13"/>
                <a:gd name="T35" fmla="*/ 0 h 7"/>
                <a:gd name="T36" fmla="*/ 0 w 13"/>
                <a:gd name="T37" fmla="*/ 0 h 7"/>
                <a:gd name="T38" fmla="*/ 0 w 13"/>
                <a:gd name="T39" fmla="*/ 0 h 7"/>
                <a:gd name="T40" fmla="*/ 0 w 13"/>
                <a:gd name="T41" fmla="*/ 0 h 7"/>
                <a:gd name="T42" fmla="*/ 0 w 13"/>
                <a:gd name="T43" fmla="*/ 0 h 7"/>
                <a:gd name="T44" fmla="*/ 0 w 13"/>
                <a:gd name="T45" fmla="*/ 0 h 7"/>
                <a:gd name="T46" fmla="*/ 0 w 13"/>
                <a:gd name="T47" fmla="*/ 0 h 7"/>
                <a:gd name="T48" fmla="*/ 0 w 13"/>
                <a:gd name="T49" fmla="*/ 0 h 7"/>
                <a:gd name="T50" fmla="*/ 0 w 13"/>
                <a:gd name="T51" fmla="*/ 0 h 7"/>
                <a:gd name="T52" fmla="*/ 0 w 13"/>
                <a:gd name="T53" fmla="*/ 0 h 7"/>
                <a:gd name="T54" fmla="*/ 0 w 13"/>
                <a:gd name="T55" fmla="*/ 0 h 7"/>
                <a:gd name="T56" fmla="*/ 0 w 13"/>
                <a:gd name="T57" fmla="*/ 0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"/>
                <a:gd name="T88" fmla="*/ 0 h 7"/>
                <a:gd name="T89" fmla="*/ 13 w 13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" h="7">
                  <a:moveTo>
                    <a:pt x="8" y="0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Freeform 2222"/>
            <p:cNvSpPr>
              <a:spLocks/>
            </p:cNvSpPr>
            <p:nvPr/>
          </p:nvSpPr>
          <p:spPr bwMode="auto">
            <a:xfrm>
              <a:off x="3937" y="2754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w 11"/>
                <a:gd name="T35" fmla="*/ 0 h 16"/>
                <a:gd name="T36" fmla="*/ 0 w 11"/>
                <a:gd name="T37" fmla="*/ 0 h 16"/>
                <a:gd name="T38" fmla="*/ 0 w 11"/>
                <a:gd name="T39" fmla="*/ 0 h 16"/>
                <a:gd name="T40" fmla="*/ 0 w 11"/>
                <a:gd name="T41" fmla="*/ 0 h 16"/>
                <a:gd name="T42" fmla="*/ 0 w 11"/>
                <a:gd name="T43" fmla="*/ 0 h 16"/>
                <a:gd name="T44" fmla="*/ 0 w 11"/>
                <a:gd name="T45" fmla="*/ 0 h 16"/>
                <a:gd name="T46" fmla="*/ 0 w 11"/>
                <a:gd name="T47" fmla="*/ 0 h 16"/>
                <a:gd name="T48" fmla="*/ 0 w 11"/>
                <a:gd name="T49" fmla="*/ 0 h 16"/>
                <a:gd name="T50" fmla="*/ 0 w 11"/>
                <a:gd name="T51" fmla="*/ 0 h 16"/>
                <a:gd name="T52" fmla="*/ 0 w 11"/>
                <a:gd name="T53" fmla="*/ 0 h 16"/>
                <a:gd name="T54" fmla="*/ 0 w 11"/>
                <a:gd name="T55" fmla="*/ 0 h 16"/>
                <a:gd name="T56" fmla="*/ 0 w 11"/>
                <a:gd name="T57" fmla="*/ 0 h 16"/>
                <a:gd name="T58" fmla="*/ 0 w 11"/>
                <a:gd name="T59" fmla="*/ 0 h 16"/>
                <a:gd name="T60" fmla="*/ 0 w 11"/>
                <a:gd name="T61" fmla="*/ 0 h 16"/>
                <a:gd name="T62" fmla="*/ 0 w 11"/>
                <a:gd name="T63" fmla="*/ 0 h 16"/>
                <a:gd name="T64" fmla="*/ 0 w 11"/>
                <a:gd name="T65" fmla="*/ 0 h 16"/>
                <a:gd name="T66" fmla="*/ 0 w 11"/>
                <a:gd name="T67" fmla="*/ 0 h 16"/>
                <a:gd name="T68" fmla="*/ 0 w 11"/>
                <a:gd name="T69" fmla="*/ 0 h 16"/>
                <a:gd name="T70" fmla="*/ 0 w 11"/>
                <a:gd name="T71" fmla="*/ 0 h 16"/>
                <a:gd name="T72" fmla="*/ 0 w 11"/>
                <a:gd name="T73" fmla="*/ 0 h 16"/>
                <a:gd name="T74" fmla="*/ 0 w 11"/>
                <a:gd name="T75" fmla="*/ 0 h 16"/>
                <a:gd name="T76" fmla="*/ 0 w 11"/>
                <a:gd name="T77" fmla="*/ 0 h 16"/>
                <a:gd name="T78" fmla="*/ 0 w 11"/>
                <a:gd name="T79" fmla="*/ 0 h 16"/>
                <a:gd name="T80" fmla="*/ 0 w 11"/>
                <a:gd name="T81" fmla="*/ 0 h 16"/>
                <a:gd name="T82" fmla="*/ 0 w 11"/>
                <a:gd name="T83" fmla="*/ 0 h 16"/>
                <a:gd name="T84" fmla="*/ 0 w 11"/>
                <a:gd name="T85" fmla="*/ 0 h 16"/>
                <a:gd name="T86" fmla="*/ 0 w 11"/>
                <a:gd name="T87" fmla="*/ 0 h 16"/>
                <a:gd name="T88" fmla="*/ 0 w 11"/>
                <a:gd name="T89" fmla="*/ 0 h 16"/>
                <a:gd name="T90" fmla="*/ 0 w 11"/>
                <a:gd name="T91" fmla="*/ 0 h 16"/>
                <a:gd name="T92" fmla="*/ 0 w 11"/>
                <a:gd name="T93" fmla="*/ 0 h 16"/>
                <a:gd name="T94" fmla="*/ 0 w 11"/>
                <a:gd name="T95" fmla="*/ 0 h 16"/>
                <a:gd name="T96" fmla="*/ 0 w 11"/>
                <a:gd name="T97" fmla="*/ 0 h 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"/>
                <a:gd name="T148" fmla="*/ 0 h 16"/>
                <a:gd name="T149" fmla="*/ 11 w 11"/>
                <a:gd name="T150" fmla="*/ 16 h 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" h="16">
                  <a:moveTo>
                    <a:pt x="7" y="0"/>
                  </a:move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Freeform 2223"/>
            <p:cNvSpPr>
              <a:spLocks/>
            </p:cNvSpPr>
            <p:nvPr/>
          </p:nvSpPr>
          <p:spPr bwMode="auto">
            <a:xfrm>
              <a:off x="3937" y="2754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w 11"/>
                <a:gd name="T35" fmla="*/ 0 h 16"/>
                <a:gd name="T36" fmla="*/ 0 w 11"/>
                <a:gd name="T37" fmla="*/ 0 h 16"/>
                <a:gd name="T38" fmla="*/ 0 w 11"/>
                <a:gd name="T39" fmla="*/ 0 h 16"/>
                <a:gd name="T40" fmla="*/ 0 w 11"/>
                <a:gd name="T41" fmla="*/ 0 h 16"/>
                <a:gd name="T42" fmla="*/ 0 w 11"/>
                <a:gd name="T43" fmla="*/ 0 h 16"/>
                <a:gd name="T44" fmla="*/ 0 w 11"/>
                <a:gd name="T45" fmla="*/ 0 h 16"/>
                <a:gd name="T46" fmla="*/ 0 w 11"/>
                <a:gd name="T47" fmla="*/ 0 h 16"/>
                <a:gd name="T48" fmla="*/ 0 w 11"/>
                <a:gd name="T49" fmla="*/ 0 h 16"/>
                <a:gd name="T50" fmla="*/ 0 w 11"/>
                <a:gd name="T51" fmla="*/ 0 h 16"/>
                <a:gd name="T52" fmla="*/ 0 w 11"/>
                <a:gd name="T53" fmla="*/ 0 h 16"/>
                <a:gd name="T54" fmla="*/ 0 w 11"/>
                <a:gd name="T55" fmla="*/ 0 h 16"/>
                <a:gd name="T56" fmla="*/ 0 w 11"/>
                <a:gd name="T57" fmla="*/ 0 h 16"/>
                <a:gd name="T58" fmla="*/ 0 w 11"/>
                <a:gd name="T59" fmla="*/ 0 h 16"/>
                <a:gd name="T60" fmla="*/ 0 w 11"/>
                <a:gd name="T61" fmla="*/ 0 h 16"/>
                <a:gd name="T62" fmla="*/ 0 w 11"/>
                <a:gd name="T63" fmla="*/ 0 h 16"/>
                <a:gd name="T64" fmla="*/ 0 w 11"/>
                <a:gd name="T65" fmla="*/ 0 h 16"/>
                <a:gd name="T66" fmla="*/ 0 w 11"/>
                <a:gd name="T67" fmla="*/ 0 h 16"/>
                <a:gd name="T68" fmla="*/ 0 w 11"/>
                <a:gd name="T69" fmla="*/ 0 h 16"/>
                <a:gd name="T70" fmla="*/ 0 w 11"/>
                <a:gd name="T71" fmla="*/ 0 h 16"/>
                <a:gd name="T72" fmla="*/ 0 w 11"/>
                <a:gd name="T73" fmla="*/ 0 h 16"/>
                <a:gd name="T74" fmla="*/ 0 w 11"/>
                <a:gd name="T75" fmla="*/ 0 h 16"/>
                <a:gd name="T76" fmla="*/ 0 w 11"/>
                <a:gd name="T77" fmla="*/ 0 h 16"/>
                <a:gd name="T78" fmla="*/ 0 w 11"/>
                <a:gd name="T79" fmla="*/ 0 h 16"/>
                <a:gd name="T80" fmla="*/ 0 w 11"/>
                <a:gd name="T81" fmla="*/ 0 h 16"/>
                <a:gd name="T82" fmla="*/ 0 w 11"/>
                <a:gd name="T83" fmla="*/ 0 h 16"/>
                <a:gd name="T84" fmla="*/ 0 w 11"/>
                <a:gd name="T85" fmla="*/ 0 h 16"/>
                <a:gd name="T86" fmla="*/ 0 w 11"/>
                <a:gd name="T87" fmla="*/ 0 h 16"/>
                <a:gd name="T88" fmla="*/ 0 w 11"/>
                <a:gd name="T89" fmla="*/ 0 h 16"/>
                <a:gd name="T90" fmla="*/ 0 w 11"/>
                <a:gd name="T91" fmla="*/ 0 h 16"/>
                <a:gd name="T92" fmla="*/ 0 w 11"/>
                <a:gd name="T93" fmla="*/ 0 h 16"/>
                <a:gd name="T94" fmla="*/ 0 w 11"/>
                <a:gd name="T95" fmla="*/ 0 h 16"/>
                <a:gd name="T96" fmla="*/ 0 w 11"/>
                <a:gd name="T97" fmla="*/ 0 h 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"/>
                <a:gd name="T148" fmla="*/ 0 h 16"/>
                <a:gd name="T149" fmla="*/ 11 w 11"/>
                <a:gd name="T150" fmla="*/ 16 h 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" h="16">
                  <a:moveTo>
                    <a:pt x="7" y="0"/>
                  </a:move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2224"/>
            <p:cNvSpPr>
              <a:spLocks/>
            </p:cNvSpPr>
            <p:nvPr/>
          </p:nvSpPr>
          <p:spPr bwMode="auto">
            <a:xfrm>
              <a:off x="3955" y="2744"/>
              <a:ext cx="19" cy="21"/>
            </a:xfrm>
            <a:custGeom>
              <a:avLst/>
              <a:gdLst>
                <a:gd name="T0" fmla="*/ 0 w 56"/>
                <a:gd name="T1" fmla="*/ 0 h 62"/>
                <a:gd name="T2" fmla="*/ 0 w 56"/>
                <a:gd name="T3" fmla="*/ 0 h 62"/>
                <a:gd name="T4" fmla="*/ 0 w 56"/>
                <a:gd name="T5" fmla="*/ 0 h 62"/>
                <a:gd name="T6" fmla="*/ 0 w 56"/>
                <a:gd name="T7" fmla="*/ 0 h 62"/>
                <a:gd name="T8" fmla="*/ 0 w 56"/>
                <a:gd name="T9" fmla="*/ 0 h 62"/>
                <a:gd name="T10" fmla="*/ 0 w 56"/>
                <a:gd name="T11" fmla="*/ 0 h 62"/>
                <a:gd name="T12" fmla="*/ 0 w 56"/>
                <a:gd name="T13" fmla="*/ 0 h 62"/>
                <a:gd name="T14" fmla="*/ 0 w 56"/>
                <a:gd name="T15" fmla="*/ 0 h 62"/>
                <a:gd name="T16" fmla="*/ 0 w 56"/>
                <a:gd name="T17" fmla="*/ 0 h 62"/>
                <a:gd name="T18" fmla="*/ 0 w 56"/>
                <a:gd name="T19" fmla="*/ 0 h 62"/>
                <a:gd name="T20" fmla="*/ 0 w 56"/>
                <a:gd name="T21" fmla="*/ 0 h 62"/>
                <a:gd name="T22" fmla="*/ 0 w 56"/>
                <a:gd name="T23" fmla="*/ 0 h 62"/>
                <a:gd name="T24" fmla="*/ 0 w 56"/>
                <a:gd name="T25" fmla="*/ 0 h 62"/>
                <a:gd name="T26" fmla="*/ 0 w 56"/>
                <a:gd name="T27" fmla="*/ 0 h 62"/>
                <a:gd name="T28" fmla="*/ 0 w 56"/>
                <a:gd name="T29" fmla="*/ 0 h 62"/>
                <a:gd name="T30" fmla="*/ 0 w 56"/>
                <a:gd name="T31" fmla="*/ 0 h 62"/>
                <a:gd name="T32" fmla="*/ 0 w 56"/>
                <a:gd name="T33" fmla="*/ 0 h 62"/>
                <a:gd name="T34" fmla="*/ 0 w 56"/>
                <a:gd name="T35" fmla="*/ 0 h 62"/>
                <a:gd name="T36" fmla="*/ 0 w 56"/>
                <a:gd name="T37" fmla="*/ 0 h 62"/>
                <a:gd name="T38" fmla="*/ 0 w 56"/>
                <a:gd name="T39" fmla="*/ 0 h 62"/>
                <a:gd name="T40" fmla="*/ 0 w 56"/>
                <a:gd name="T41" fmla="*/ 0 h 62"/>
                <a:gd name="T42" fmla="*/ 0 w 56"/>
                <a:gd name="T43" fmla="*/ 0 h 62"/>
                <a:gd name="T44" fmla="*/ 0 w 56"/>
                <a:gd name="T45" fmla="*/ 0 h 62"/>
                <a:gd name="T46" fmla="*/ 0 w 56"/>
                <a:gd name="T47" fmla="*/ 0 h 62"/>
                <a:gd name="T48" fmla="*/ 0 w 56"/>
                <a:gd name="T49" fmla="*/ 0 h 62"/>
                <a:gd name="T50" fmla="*/ 0 w 56"/>
                <a:gd name="T51" fmla="*/ 0 h 62"/>
                <a:gd name="T52" fmla="*/ 0 w 56"/>
                <a:gd name="T53" fmla="*/ 0 h 62"/>
                <a:gd name="T54" fmla="*/ 0 w 56"/>
                <a:gd name="T55" fmla="*/ 0 h 62"/>
                <a:gd name="T56" fmla="*/ 0 w 56"/>
                <a:gd name="T57" fmla="*/ 0 h 62"/>
                <a:gd name="T58" fmla="*/ 0 w 56"/>
                <a:gd name="T59" fmla="*/ 0 h 62"/>
                <a:gd name="T60" fmla="*/ 0 w 56"/>
                <a:gd name="T61" fmla="*/ 0 h 62"/>
                <a:gd name="T62" fmla="*/ 0 w 56"/>
                <a:gd name="T63" fmla="*/ 0 h 62"/>
                <a:gd name="T64" fmla="*/ 0 w 56"/>
                <a:gd name="T65" fmla="*/ 0 h 62"/>
                <a:gd name="T66" fmla="*/ 0 w 56"/>
                <a:gd name="T67" fmla="*/ 0 h 62"/>
                <a:gd name="T68" fmla="*/ 0 w 56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6"/>
                <a:gd name="T106" fmla="*/ 0 h 62"/>
                <a:gd name="T107" fmla="*/ 56 w 5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6" h="62">
                  <a:moveTo>
                    <a:pt x="42" y="0"/>
                  </a:moveTo>
                  <a:lnTo>
                    <a:pt x="34" y="10"/>
                  </a:lnTo>
                  <a:lnTo>
                    <a:pt x="26" y="18"/>
                  </a:lnTo>
                  <a:lnTo>
                    <a:pt x="21" y="23"/>
                  </a:lnTo>
                  <a:lnTo>
                    <a:pt x="16" y="29"/>
                  </a:lnTo>
                  <a:lnTo>
                    <a:pt x="15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6" y="37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9" y="54"/>
                  </a:lnTo>
                  <a:lnTo>
                    <a:pt x="15" y="55"/>
                  </a:lnTo>
                  <a:lnTo>
                    <a:pt x="20" y="56"/>
                  </a:lnTo>
                  <a:lnTo>
                    <a:pt x="23" y="60"/>
                  </a:lnTo>
                  <a:lnTo>
                    <a:pt x="26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2" y="60"/>
                  </a:lnTo>
                  <a:lnTo>
                    <a:pt x="33" y="56"/>
                  </a:lnTo>
                  <a:lnTo>
                    <a:pt x="36" y="53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42" y="38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5" y="13"/>
                  </a:lnTo>
                  <a:lnTo>
                    <a:pt x="56" y="12"/>
                  </a:lnTo>
                  <a:lnTo>
                    <a:pt x="56" y="11"/>
                  </a:lnTo>
                  <a:lnTo>
                    <a:pt x="55" y="9"/>
                  </a:lnTo>
                  <a:lnTo>
                    <a:pt x="53" y="6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49" y="4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2225"/>
            <p:cNvSpPr>
              <a:spLocks/>
            </p:cNvSpPr>
            <p:nvPr/>
          </p:nvSpPr>
          <p:spPr bwMode="auto">
            <a:xfrm>
              <a:off x="3955" y="2744"/>
              <a:ext cx="19" cy="21"/>
            </a:xfrm>
            <a:custGeom>
              <a:avLst/>
              <a:gdLst>
                <a:gd name="T0" fmla="*/ 0 w 56"/>
                <a:gd name="T1" fmla="*/ 0 h 62"/>
                <a:gd name="T2" fmla="*/ 0 w 56"/>
                <a:gd name="T3" fmla="*/ 0 h 62"/>
                <a:gd name="T4" fmla="*/ 0 w 56"/>
                <a:gd name="T5" fmla="*/ 0 h 62"/>
                <a:gd name="T6" fmla="*/ 0 w 56"/>
                <a:gd name="T7" fmla="*/ 0 h 62"/>
                <a:gd name="T8" fmla="*/ 0 w 56"/>
                <a:gd name="T9" fmla="*/ 0 h 62"/>
                <a:gd name="T10" fmla="*/ 0 w 56"/>
                <a:gd name="T11" fmla="*/ 0 h 62"/>
                <a:gd name="T12" fmla="*/ 0 w 56"/>
                <a:gd name="T13" fmla="*/ 0 h 62"/>
                <a:gd name="T14" fmla="*/ 0 w 56"/>
                <a:gd name="T15" fmla="*/ 0 h 62"/>
                <a:gd name="T16" fmla="*/ 0 w 56"/>
                <a:gd name="T17" fmla="*/ 0 h 62"/>
                <a:gd name="T18" fmla="*/ 0 w 56"/>
                <a:gd name="T19" fmla="*/ 0 h 62"/>
                <a:gd name="T20" fmla="*/ 0 w 56"/>
                <a:gd name="T21" fmla="*/ 0 h 62"/>
                <a:gd name="T22" fmla="*/ 0 w 56"/>
                <a:gd name="T23" fmla="*/ 0 h 62"/>
                <a:gd name="T24" fmla="*/ 0 w 56"/>
                <a:gd name="T25" fmla="*/ 0 h 62"/>
                <a:gd name="T26" fmla="*/ 0 w 56"/>
                <a:gd name="T27" fmla="*/ 0 h 62"/>
                <a:gd name="T28" fmla="*/ 0 w 56"/>
                <a:gd name="T29" fmla="*/ 0 h 62"/>
                <a:gd name="T30" fmla="*/ 0 w 56"/>
                <a:gd name="T31" fmla="*/ 0 h 62"/>
                <a:gd name="T32" fmla="*/ 0 w 56"/>
                <a:gd name="T33" fmla="*/ 0 h 62"/>
                <a:gd name="T34" fmla="*/ 0 w 56"/>
                <a:gd name="T35" fmla="*/ 0 h 62"/>
                <a:gd name="T36" fmla="*/ 0 w 56"/>
                <a:gd name="T37" fmla="*/ 0 h 62"/>
                <a:gd name="T38" fmla="*/ 0 w 56"/>
                <a:gd name="T39" fmla="*/ 0 h 62"/>
                <a:gd name="T40" fmla="*/ 0 w 56"/>
                <a:gd name="T41" fmla="*/ 0 h 62"/>
                <a:gd name="T42" fmla="*/ 0 w 56"/>
                <a:gd name="T43" fmla="*/ 0 h 62"/>
                <a:gd name="T44" fmla="*/ 0 w 56"/>
                <a:gd name="T45" fmla="*/ 0 h 62"/>
                <a:gd name="T46" fmla="*/ 0 w 56"/>
                <a:gd name="T47" fmla="*/ 0 h 62"/>
                <a:gd name="T48" fmla="*/ 0 w 56"/>
                <a:gd name="T49" fmla="*/ 0 h 62"/>
                <a:gd name="T50" fmla="*/ 0 w 56"/>
                <a:gd name="T51" fmla="*/ 0 h 62"/>
                <a:gd name="T52" fmla="*/ 0 w 56"/>
                <a:gd name="T53" fmla="*/ 0 h 62"/>
                <a:gd name="T54" fmla="*/ 0 w 56"/>
                <a:gd name="T55" fmla="*/ 0 h 62"/>
                <a:gd name="T56" fmla="*/ 0 w 56"/>
                <a:gd name="T57" fmla="*/ 0 h 62"/>
                <a:gd name="T58" fmla="*/ 0 w 56"/>
                <a:gd name="T59" fmla="*/ 0 h 62"/>
                <a:gd name="T60" fmla="*/ 0 w 56"/>
                <a:gd name="T61" fmla="*/ 0 h 62"/>
                <a:gd name="T62" fmla="*/ 0 w 56"/>
                <a:gd name="T63" fmla="*/ 0 h 62"/>
                <a:gd name="T64" fmla="*/ 0 w 56"/>
                <a:gd name="T65" fmla="*/ 0 h 62"/>
                <a:gd name="T66" fmla="*/ 0 w 56"/>
                <a:gd name="T67" fmla="*/ 0 h 62"/>
                <a:gd name="T68" fmla="*/ 0 w 56"/>
                <a:gd name="T69" fmla="*/ 0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6"/>
                <a:gd name="T106" fmla="*/ 0 h 62"/>
                <a:gd name="T107" fmla="*/ 56 w 56"/>
                <a:gd name="T108" fmla="*/ 62 h 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6" h="62">
                  <a:moveTo>
                    <a:pt x="42" y="0"/>
                  </a:moveTo>
                  <a:lnTo>
                    <a:pt x="34" y="10"/>
                  </a:lnTo>
                  <a:lnTo>
                    <a:pt x="26" y="18"/>
                  </a:lnTo>
                  <a:lnTo>
                    <a:pt x="21" y="23"/>
                  </a:lnTo>
                  <a:lnTo>
                    <a:pt x="16" y="29"/>
                  </a:lnTo>
                  <a:lnTo>
                    <a:pt x="15" y="31"/>
                  </a:lnTo>
                  <a:lnTo>
                    <a:pt x="12" y="33"/>
                  </a:lnTo>
                  <a:lnTo>
                    <a:pt x="9" y="35"/>
                  </a:lnTo>
                  <a:lnTo>
                    <a:pt x="6" y="37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1" y="40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9" y="54"/>
                  </a:lnTo>
                  <a:lnTo>
                    <a:pt x="15" y="55"/>
                  </a:lnTo>
                  <a:lnTo>
                    <a:pt x="20" y="56"/>
                  </a:lnTo>
                  <a:lnTo>
                    <a:pt x="23" y="60"/>
                  </a:lnTo>
                  <a:lnTo>
                    <a:pt x="26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2" y="60"/>
                  </a:lnTo>
                  <a:lnTo>
                    <a:pt x="33" y="56"/>
                  </a:lnTo>
                  <a:lnTo>
                    <a:pt x="36" y="53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42" y="38"/>
                  </a:lnTo>
                  <a:lnTo>
                    <a:pt x="42" y="27"/>
                  </a:lnTo>
                  <a:lnTo>
                    <a:pt x="43" y="24"/>
                  </a:lnTo>
                  <a:lnTo>
                    <a:pt x="44" y="22"/>
                  </a:lnTo>
                  <a:lnTo>
                    <a:pt x="45" y="22"/>
                  </a:lnTo>
                  <a:lnTo>
                    <a:pt x="47" y="21"/>
                  </a:lnTo>
                  <a:lnTo>
                    <a:pt x="48" y="21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5" y="13"/>
                  </a:lnTo>
                  <a:lnTo>
                    <a:pt x="56" y="12"/>
                  </a:lnTo>
                  <a:lnTo>
                    <a:pt x="56" y="11"/>
                  </a:lnTo>
                  <a:lnTo>
                    <a:pt x="55" y="9"/>
                  </a:lnTo>
                  <a:lnTo>
                    <a:pt x="53" y="6"/>
                  </a:lnTo>
                  <a:lnTo>
                    <a:pt x="51" y="5"/>
                  </a:lnTo>
                  <a:lnTo>
                    <a:pt x="50" y="5"/>
                  </a:lnTo>
                  <a:lnTo>
                    <a:pt x="49" y="4"/>
                  </a:lnTo>
                  <a:lnTo>
                    <a:pt x="48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3" y="2"/>
                  </a:lnTo>
                  <a:lnTo>
                    <a:pt x="43" y="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6" name="Freeform 2226"/>
            <p:cNvSpPr>
              <a:spLocks/>
            </p:cNvSpPr>
            <p:nvPr/>
          </p:nvSpPr>
          <p:spPr bwMode="auto">
            <a:xfrm>
              <a:off x="3979" y="2724"/>
              <a:ext cx="5" cy="9"/>
            </a:xfrm>
            <a:custGeom>
              <a:avLst/>
              <a:gdLst>
                <a:gd name="T0" fmla="*/ 0 w 14"/>
                <a:gd name="T1" fmla="*/ 0 h 27"/>
                <a:gd name="T2" fmla="*/ 0 w 14"/>
                <a:gd name="T3" fmla="*/ 0 h 27"/>
                <a:gd name="T4" fmla="*/ 0 w 14"/>
                <a:gd name="T5" fmla="*/ 0 h 27"/>
                <a:gd name="T6" fmla="*/ 0 w 14"/>
                <a:gd name="T7" fmla="*/ 0 h 27"/>
                <a:gd name="T8" fmla="*/ 0 w 14"/>
                <a:gd name="T9" fmla="*/ 0 h 27"/>
                <a:gd name="T10" fmla="*/ 0 w 14"/>
                <a:gd name="T11" fmla="*/ 0 h 27"/>
                <a:gd name="T12" fmla="*/ 0 w 14"/>
                <a:gd name="T13" fmla="*/ 0 h 27"/>
                <a:gd name="T14" fmla="*/ 0 w 14"/>
                <a:gd name="T15" fmla="*/ 0 h 27"/>
                <a:gd name="T16" fmla="*/ 0 w 14"/>
                <a:gd name="T17" fmla="*/ 0 h 27"/>
                <a:gd name="T18" fmla="*/ 0 w 14"/>
                <a:gd name="T19" fmla="*/ 0 h 27"/>
                <a:gd name="T20" fmla="*/ 0 w 14"/>
                <a:gd name="T21" fmla="*/ 0 h 27"/>
                <a:gd name="T22" fmla="*/ 0 w 14"/>
                <a:gd name="T23" fmla="*/ 0 h 27"/>
                <a:gd name="T24" fmla="*/ 0 w 14"/>
                <a:gd name="T25" fmla="*/ 0 h 27"/>
                <a:gd name="T26" fmla="*/ 0 w 14"/>
                <a:gd name="T27" fmla="*/ 0 h 27"/>
                <a:gd name="T28" fmla="*/ 0 w 14"/>
                <a:gd name="T29" fmla="*/ 0 h 27"/>
                <a:gd name="T30" fmla="*/ 0 w 14"/>
                <a:gd name="T31" fmla="*/ 0 h 27"/>
                <a:gd name="T32" fmla="*/ 0 w 14"/>
                <a:gd name="T33" fmla="*/ 0 h 27"/>
                <a:gd name="T34" fmla="*/ 0 w 14"/>
                <a:gd name="T35" fmla="*/ 0 h 27"/>
                <a:gd name="T36" fmla="*/ 0 w 14"/>
                <a:gd name="T37" fmla="*/ 0 h 27"/>
                <a:gd name="T38" fmla="*/ 0 w 14"/>
                <a:gd name="T39" fmla="*/ 0 h 27"/>
                <a:gd name="T40" fmla="*/ 0 w 14"/>
                <a:gd name="T41" fmla="*/ 0 h 27"/>
                <a:gd name="T42" fmla="*/ 0 w 14"/>
                <a:gd name="T43" fmla="*/ 0 h 27"/>
                <a:gd name="T44" fmla="*/ 0 w 14"/>
                <a:gd name="T45" fmla="*/ 0 h 27"/>
                <a:gd name="T46" fmla="*/ 0 w 14"/>
                <a:gd name="T47" fmla="*/ 0 h 27"/>
                <a:gd name="T48" fmla="*/ 0 w 14"/>
                <a:gd name="T49" fmla="*/ 0 h 27"/>
                <a:gd name="T50" fmla="*/ 0 w 14"/>
                <a:gd name="T51" fmla="*/ 0 h 27"/>
                <a:gd name="T52" fmla="*/ 0 w 14"/>
                <a:gd name="T53" fmla="*/ 0 h 27"/>
                <a:gd name="T54" fmla="*/ 0 w 14"/>
                <a:gd name="T55" fmla="*/ 0 h 27"/>
                <a:gd name="T56" fmla="*/ 0 w 14"/>
                <a:gd name="T57" fmla="*/ 0 h 27"/>
                <a:gd name="T58" fmla="*/ 0 w 14"/>
                <a:gd name="T59" fmla="*/ 0 h 27"/>
                <a:gd name="T60" fmla="*/ 0 w 14"/>
                <a:gd name="T61" fmla="*/ 0 h 27"/>
                <a:gd name="T62" fmla="*/ 0 w 14"/>
                <a:gd name="T63" fmla="*/ 0 h 27"/>
                <a:gd name="T64" fmla="*/ 0 w 14"/>
                <a:gd name="T65" fmla="*/ 0 h 27"/>
                <a:gd name="T66" fmla="*/ 0 w 14"/>
                <a:gd name="T67" fmla="*/ 0 h 27"/>
                <a:gd name="T68" fmla="*/ 0 w 14"/>
                <a:gd name="T69" fmla="*/ 0 h 27"/>
                <a:gd name="T70" fmla="*/ 0 w 14"/>
                <a:gd name="T71" fmla="*/ 0 h 27"/>
                <a:gd name="T72" fmla="*/ 0 w 14"/>
                <a:gd name="T73" fmla="*/ 0 h 27"/>
                <a:gd name="T74" fmla="*/ 0 w 14"/>
                <a:gd name="T75" fmla="*/ 0 h 27"/>
                <a:gd name="T76" fmla="*/ 0 w 14"/>
                <a:gd name="T77" fmla="*/ 0 h 27"/>
                <a:gd name="T78" fmla="*/ 0 w 14"/>
                <a:gd name="T79" fmla="*/ 0 h 27"/>
                <a:gd name="T80" fmla="*/ 0 w 14"/>
                <a:gd name="T81" fmla="*/ 0 h 27"/>
                <a:gd name="T82" fmla="*/ 0 w 14"/>
                <a:gd name="T83" fmla="*/ 0 h 27"/>
                <a:gd name="T84" fmla="*/ 0 w 14"/>
                <a:gd name="T85" fmla="*/ 0 h 27"/>
                <a:gd name="T86" fmla="*/ 0 w 14"/>
                <a:gd name="T87" fmla="*/ 0 h 27"/>
                <a:gd name="T88" fmla="*/ 0 w 14"/>
                <a:gd name="T89" fmla="*/ 0 h 27"/>
                <a:gd name="T90" fmla="*/ 0 w 14"/>
                <a:gd name="T91" fmla="*/ 0 h 27"/>
                <a:gd name="T92" fmla="*/ 0 w 14"/>
                <a:gd name="T93" fmla="*/ 0 h 27"/>
                <a:gd name="T94" fmla="*/ 0 w 14"/>
                <a:gd name="T95" fmla="*/ 0 h 27"/>
                <a:gd name="T96" fmla="*/ 0 w 14"/>
                <a:gd name="T97" fmla="*/ 0 h 27"/>
                <a:gd name="T98" fmla="*/ 0 w 14"/>
                <a:gd name="T99" fmla="*/ 0 h 27"/>
                <a:gd name="T100" fmla="*/ 0 w 14"/>
                <a:gd name="T101" fmla="*/ 0 h 27"/>
                <a:gd name="T102" fmla="*/ 0 w 14"/>
                <a:gd name="T103" fmla="*/ 0 h 27"/>
                <a:gd name="T104" fmla="*/ 0 w 14"/>
                <a:gd name="T105" fmla="*/ 0 h 27"/>
                <a:gd name="T106" fmla="*/ 0 w 14"/>
                <a:gd name="T107" fmla="*/ 0 h 27"/>
                <a:gd name="T108" fmla="*/ 0 w 14"/>
                <a:gd name="T109" fmla="*/ 0 h 27"/>
                <a:gd name="T110" fmla="*/ 0 w 14"/>
                <a:gd name="T111" fmla="*/ 0 h 27"/>
                <a:gd name="T112" fmla="*/ 0 w 14"/>
                <a:gd name="T113" fmla="*/ 0 h 27"/>
                <a:gd name="T114" fmla="*/ 0 w 14"/>
                <a:gd name="T115" fmla="*/ 0 h 27"/>
                <a:gd name="T116" fmla="*/ 0 w 14"/>
                <a:gd name="T117" fmla="*/ 0 h 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"/>
                <a:gd name="T178" fmla="*/ 0 h 27"/>
                <a:gd name="T179" fmla="*/ 14 w 14"/>
                <a:gd name="T180" fmla="*/ 27 h 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" h="27">
                  <a:moveTo>
                    <a:pt x="8" y="0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7" name="Freeform 2227"/>
            <p:cNvSpPr>
              <a:spLocks/>
            </p:cNvSpPr>
            <p:nvPr/>
          </p:nvSpPr>
          <p:spPr bwMode="auto">
            <a:xfrm>
              <a:off x="3979" y="2724"/>
              <a:ext cx="5" cy="9"/>
            </a:xfrm>
            <a:custGeom>
              <a:avLst/>
              <a:gdLst>
                <a:gd name="T0" fmla="*/ 0 w 14"/>
                <a:gd name="T1" fmla="*/ 0 h 27"/>
                <a:gd name="T2" fmla="*/ 0 w 14"/>
                <a:gd name="T3" fmla="*/ 0 h 27"/>
                <a:gd name="T4" fmla="*/ 0 w 14"/>
                <a:gd name="T5" fmla="*/ 0 h 27"/>
                <a:gd name="T6" fmla="*/ 0 w 14"/>
                <a:gd name="T7" fmla="*/ 0 h 27"/>
                <a:gd name="T8" fmla="*/ 0 w 14"/>
                <a:gd name="T9" fmla="*/ 0 h 27"/>
                <a:gd name="T10" fmla="*/ 0 w 14"/>
                <a:gd name="T11" fmla="*/ 0 h 27"/>
                <a:gd name="T12" fmla="*/ 0 w 14"/>
                <a:gd name="T13" fmla="*/ 0 h 27"/>
                <a:gd name="T14" fmla="*/ 0 w 14"/>
                <a:gd name="T15" fmla="*/ 0 h 27"/>
                <a:gd name="T16" fmla="*/ 0 w 14"/>
                <a:gd name="T17" fmla="*/ 0 h 27"/>
                <a:gd name="T18" fmla="*/ 0 w 14"/>
                <a:gd name="T19" fmla="*/ 0 h 27"/>
                <a:gd name="T20" fmla="*/ 0 w 14"/>
                <a:gd name="T21" fmla="*/ 0 h 27"/>
                <a:gd name="T22" fmla="*/ 0 w 14"/>
                <a:gd name="T23" fmla="*/ 0 h 27"/>
                <a:gd name="T24" fmla="*/ 0 w 14"/>
                <a:gd name="T25" fmla="*/ 0 h 27"/>
                <a:gd name="T26" fmla="*/ 0 w 14"/>
                <a:gd name="T27" fmla="*/ 0 h 27"/>
                <a:gd name="T28" fmla="*/ 0 w 14"/>
                <a:gd name="T29" fmla="*/ 0 h 27"/>
                <a:gd name="T30" fmla="*/ 0 w 14"/>
                <a:gd name="T31" fmla="*/ 0 h 27"/>
                <a:gd name="T32" fmla="*/ 0 w 14"/>
                <a:gd name="T33" fmla="*/ 0 h 27"/>
                <a:gd name="T34" fmla="*/ 0 w 14"/>
                <a:gd name="T35" fmla="*/ 0 h 27"/>
                <a:gd name="T36" fmla="*/ 0 w 14"/>
                <a:gd name="T37" fmla="*/ 0 h 27"/>
                <a:gd name="T38" fmla="*/ 0 w 14"/>
                <a:gd name="T39" fmla="*/ 0 h 27"/>
                <a:gd name="T40" fmla="*/ 0 w 14"/>
                <a:gd name="T41" fmla="*/ 0 h 27"/>
                <a:gd name="T42" fmla="*/ 0 w 14"/>
                <a:gd name="T43" fmla="*/ 0 h 27"/>
                <a:gd name="T44" fmla="*/ 0 w 14"/>
                <a:gd name="T45" fmla="*/ 0 h 27"/>
                <a:gd name="T46" fmla="*/ 0 w 14"/>
                <a:gd name="T47" fmla="*/ 0 h 27"/>
                <a:gd name="T48" fmla="*/ 0 w 14"/>
                <a:gd name="T49" fmla="*/ 0 h 27"/>
                <a:gd name="T50" fmla="*/ 0 w 14"/>
                <a:gd name="T51" fmla="*/ 0 h 27"/>
                <a:gd name="T52" fmla="*/ 0 w 14"/>
                <a:gd name="T53" fmla="*/ 0 h 27"/>
                <a:gd name="T54" fmla="*/ 0 w 14"/>
                <a:gd name="T55" fmla="*/ 0 h 27"/>
                <a:gd name="T56" fmla="*/ 0 w 14"/>
                <a:gd name="T57" fmla="*/ 0 h 27"/>
                <a:gd name="T58" fmla="*/ 0 w 14"/>
                <a:gd name="T59" fmla="*/ 0 h 27"/>
                <a:gd name="T60" fmla="*/ 0 w 14"/>
                <a:gd name="T61" fmla="*/ 0 h 27"/>
                <a:gd name="T62" fmla="*/ 0 w 14"/>
                <a:gd name="T63" fmla="*/ 0 h 27"/>
                <a:gd name="T64" fmla="*/ 0 w 14"/>
                <a:gd name="T65" fmla="*/ 0 h 27"/>
                <a:gd name="T66" fmla="*/ 0 w 14"/>
                <a:gd name="T67" fmla="*/ 0 h 27"/>
                <a:gd name="T68" fmla="*/ 0 w 14"/>
                <a:gd name="T69" fmla="*/ 0 h 27"/>
                <a:gd name="T70" fmla="*/ 0 w 14"/>
                <a:gd name="T71" fmla="*/ 0 h 27"/>
                <a:gd name="T72" fmla="*/ 0 w 14"/>
                <a:gd name="T73" fmla="*/ 0 h 27"/>
                <a:gd name="T74" fmla="*/ 0 w 14"/>
                <a:gd name="T75" fmla="*/ 0 h 27"/>
                <a:gd name="T76" fmla="*/ 0 w 14"/>
                <a:gd name="T77" fmla="*/ 0 h 27"/>
                <a:gd name="T78" fmla="*/ 0 w 14"/>
                <a:gd name="T79" fmla="*/ 0 h 27"/>
                <a:gd name="T80" fmla="*/ 0 w 14"/>
                <a:gd name="T81" fmla="*/ 0 h 27"/>
                <a:gd name="T82" fmla="*/ 0 w 14"/>
                <a:gd name="T83" fmla="*/ 0 h 27"/>
                <a:gd name="T84" fmla="*/ 0 w 14"/>
                <a:gd name="T85" fmla="*/ 0 h 27"/>
                <a:gd name="T86" fmla="*/ 0 w 14"/>
                <a:gd name="T87" fmla="*/ 0 h 27"/>
                <a:gd name="T88" fmla="*/ 0 w 14"/>
                <a:gd name="T89" fmla="*/ 0 h 27"/>
                <a:gd name="T90" fmla="*/ 0 w 14"/>
                <a:gd name="T91" fmla="*/ 0 h 27"/>
                <a:gd name="T92" fmla="*/ 0 w 14"/>
                <a:gd name="T93" fmla="*/ 0 h 27"/>
                <a:gd name="T94" fmla="*/ 0 w 14"/>
                <a:gd name="T95" fmla="*/ 0 h 27"/>
                <a:gd name="T96" fmla="*/ 0 w 14"/>
                <a:gd name="T97" fmla="*/ 0 h 27"/>
                <a:gd name="T98" fmla="*/ 0 w 14"/>
                <a:gd name="T99" fmla="*/ 0 h 27"/>
                <a:gd name="T100" fmla="*/ 0 w 14"/>
                <a:gd name="T101" fmla="*/ 0 h 27"/>
                <a:gd name="T102" fmla="*/ 0 w 14"/>
                <a:gd name="T103" fmla="*/ 0 h 27"/>
                <a:gd name="T104" fmla="*/ 0 w 14"/>
                <a:gd name="T105" fmla="*/ 0 h 27"/>
                <a:gd name="T106" fmla="*/ 0 w 14"/>
                <a:gd name="T107" fmla="*/ 0 h 27"/>
                <a:gd name="T108" fmla="*/ 0 w 14"/>
                <a:gd name="T109" fmla="*/ 0 h 27"/>
                <a:gd name="T110" fmla="*/ 0 w 14"/>
                <a:gd name="T111" fmla="*/ 0 h 27"/>
                <a:gd name="T112" fmla="*/ 0 w 14"/>
                <a:gd name="T113" fmla="*/ 0 h 27"/>
                <a:gd name="T114" fmla="*/ 0 w 14"/>
                <a:gd name="T115" fmla="*/ 0 h 27"/>
                <a:gd name="T116" fmla="*/ 0 w 14"/>
                <a:gd name="T117" fmla="*/ 0 h 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"/>
                <a:gd name="T178" fmla="*/ 0 h 27"/>
                <a:gd name="T179" fmla="*/ 14 w 14"/>
                <a:gd name="T180" fmla="*/ 27 h 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" h="27">
                  <a:moveTo>
                    <a:pt x="8" y="0"/>
                  </a:moveTo>
                  <a:lnTo>
                    <a:pt x="5" y="4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4" y="23"/>
                  </a:lnTo>
                  <a:lnTo>
                    <a:pt x="5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2228"/>
            <p:cNvSpPr>
              <a:spLocks/>
            </p:cNvSpPr>
            <p:nvPr/>
          </p:nvSpPr>
          <p:spPr bwMode="auto">
            <a:xfrm>
              <a:off x="3988" y="2676"/>
              <a:ext cx="122" cy="56"/>
            </a:xfrm>
            <a:custGeom>
              <a:avLst/>
              <a:gdLst>
                <a:gd name="T0" fmla="*/ 0 w 365"/>
                <a:gd name="T1" fmla="*/ 0 h 168"/>
                <a:gd name="T2" fmla="*/ 0 w 365"/>
                <a:gd name="T3" fmla="*/ 0 h 168"/>
                <a:gd name="T4" fmla="*/ 0 w 365"/>
                <a:gd name="T5" fmla="*/ 0 h 168"/>
                <a:gd name="T6" fmla="*/ 0 w 365"/>
                <a:gd name="T7" fmla="*/ 0 h 168"/>
                <a:gd name="T8" fmla="*/ 0 w 365"/>
                <a:gd name="T9" fmla="*/ 0 h 168"/>
                <a:gd name="T10" fmla="*/ 0 w 365"/>
                <a:gd name="T11" fmla="*/ 0 h 168"/>
                <a:gd name="T12" fmla="*/ 0 w 365"/>
                <a:gd name="T13" fmla="*/ 0 h 168"/>
                <a:gd name="T14" fmla="*/ 0 w 365"/>
                <a:gd name="T15" fmla="*/ 0 h 168"/>
                <a:gd name="T16" fmla="*/ 0 w 365"/>
                <a:gd name="T17" fmla="*/ 0 h 168"/>
                <a:gd name="T18" fmla="*/ 0 w 365"/>
                <a:gd name="T19" fmla="*/ 0 h 168"/>
                <a:gd name="T20" fmla="*/ 0 w 365"/>
                <a:gd name="T21" fmla="*/ 0 h 168"/>
                <a:gd name="T22" fmla="*/ 0 w 365"/>
                <a:gd name="T23" fmla="*/ 0 h 168"/>
                <a:gd name="T24" fmla="*/ 0 w 365"/>
                <a:gd name="T25" fmla="*/ 0 h 168"/>
                <a:gd name="T26" fmla="*/ 0 w 365"/>
                <a:gd name="T27" fmla="*/ 0 h 168"/>
                <a:gd name="T28" fmla="*/ 0 w 365"/>
                <a:gd name="T29" fmla="*/ 0 h 168"/>
                <a:gd name="T30" fmla="*/ 0 w 365"/>
                <a:gd name="T31" fmla="*/ 0 h 168"/>
                <a:gd name="T32" fmla="*/ 0 w 365"/>
                <a:gd name="T33" fmla="*/ 0 h 168"/>
                <a:gd name="T34" fmla="*/ 0 w 365"/>
                <a:gd name="T35" fmla="*/ 0 h 168"/>
                <a:gd name="T36" fmla="*/ 0 w 365"/>
                <a:gd name="T37" fmla="*/ 0 h 168"/>
                <a:gd name="T38" fmla="*/ 0 w 365"/>
                <a:gd name="T39" fmla="*/ 0 h 168"/>
                <a:gd name="T40" fmla="*/ 0 w 365"/>
                <a:gd name="T41" fmla="*/ 0 h 168"/>
                <a:gd name="T42" fmla="*/ 0 w 365"/>
                <a:gd name="T43" fmla="*/ 0 h 168"/>
                <a:gd name="T44" fmla="*/ 0 w 365"/>
                <a:gd name="T45" fmla="*/ 0 h 168"/>
                <a:gd name="T46" fmla="*/ 0 w 365"/>
                <a:gd name="T47" fmla="*/ 0 h 168"/>
                <a:gd name="T48" fmla="*/ 0 w 365"/>
                <a:gd name="T49" fmla="*/ 0 h 168"/>
                <a:gd name="T50" fmla="*/ 0 w 365"/>
                <a:gd name="T51" fmla="*/ 0 h 168"/>
                <a:gd name="T52" fmla="*/ 0 w 365"/>
                <a:gd name="T53" fmla="*/ 0 h 168"/>
                <a:gd name="T54" fmla="*/ 0 w 365"/>
                <a:gd name="T55" fmla="*/ 0 h 168"/>
                <a:gd name="T56" fmla="*/ 0 w 365"/>
                <a:gd name="T57" fmla="*/ 0 h 168"/>
                <a:gd name="T58" fmla="*/ 0 w 365"/>
                <a:gd name="T59" fmla="*/ 0 h 168"/>
                <a:gd name="T60" fmla="*/ 0 w 365"/>
                <a:gd name="T61" fmla="*/ 0 h 168"/>
                <a:gd name="T62" fmla="*/ 0 w 365"/>
                <a:gd name="T63" fmla="*/ 0 h 168"/>
                <a:gd name="T64" fmla="*/ 0 w 365"/>
                <a:gd name="T65" fmla="*/ 0 h 168"/>
                <a:gd name="T66" fmla="*/ 0 w 365"/>
                <a:gd name="T67" fmla="*/ 0 h 168"/>
                <a:gd name="T68" fmla="*/ 0 w 365"/>
                <a:gd name="T69" fmla="*/ 0 h 168"/>
                <a:gd name="T70" fmla="*/ 0 w 365"/>
                <a:gd name="T71" fmla="*/ 0 h 168"/>
                <a:gd name="T72" fmla="*/ 0 w 365"/>
                <a:gd name="T73" fmla="*/ 0 h 168"/>
                <a:gd name="T74" fmla="*/ 0 w 365"/>
                <a:gd name="T75" fmla="*/ 0 h 168"/>
                <a:gd name="T76" fmla="*/ 0 w 365"/>
                <a:gd name="T77" fmla="*/ 0 h 168"/>
                <a:gd name="T78" fmla="*/ 0 w 365"/>
                <a:gd name="T79" fmla="*/ 0 h 168"/>
                <a:gd name="T80" fmla="*/ 0 w 365"/>
                <a:gd name="T81" fmla="*/ 0 h 168"/>
                <a:gd name="T82" fmla="*/ 0 w 365"/>
                <a:gd name="T83" fmla="*/ 0 h 168"/>
                <a:gd name="T84" fmla="*/ 0 w 365"/>
                <a:gd name="T85" fmla="*/ 0 h 168"/>
                <a:gd name="T86" fmla="*/ 0 w 365"/>
                <a:gd name="T87" fmla="*/ 0 h 168"/>
                <a:gd name="T88" fmla="*/ 0 w 365"/>
                <a:gd name="T89" fmla="*/ 0 h 168"/>
                <a:gd name="T90" fmla="*/ 0 w 365"/>
                <a:gd name="T91" fmla="*/ 0 h 168"/>
                <a:gd name="T92" fmla="*/ 0 w 365"/>
                <a:gd name="T93" fmla="*/ 0 h 168"/>
                <a:gd name="T94" fmla="*/ 0 w 365"/>
                <a:gd name="T95" fmla="*/ 0 h 168"/>
                <a:gd name="T96" fmla="*/ 0 w 365"/>
                <a:gd name="T97" fmla="*/ 0 h 168"/>
                <a:gd name="T98" fmla="*/ 0 w 365"/>
                <a:gd name="T99" fmla="*/ 0 h 168"/>
                <a:gd name="T100" fmla="*/ 0 w 365"/>
                <a:gd name="T101" fmla="*/ 0 h 168"/>
                <a:gd name="T102" fmla="*/ 0 w 365"/>
                <a:gd name="T103" fmla="*/ 0 h 168"/>
                <a:gd name="T104" fmla="*/ 0 w 365"/>
                <a:gd name="T105" fmla="*/ 0 h 168"/>
                <a:gd name="T106" fmla="*/ 0 w 365"/>
                <a:gd name="T107" fmla="*/ 0 h 168"/>
                <a:gd name="T108" fmla="*/ 0 w 365"/>
                <a:gd name="T109" fmla="*/ 0 h 168"/>
                <a:gd name="T110" fmla="*/ 0 w 365"/>
                <a:gd name="T111" fmla="*/ 0 h 168"/>
                <a:gd name="T112" fmla="*/ 0 w 365"/>
                <a:gd name="T113" fmla="*/ 0 h 168"/>
                <a:gd name="T114" fmla="*/ 0 w 365"/>
                <a:gd name="T115" fmla="*/ 0 h 1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5"/>
                <a:gd name="T175" fmla="*/ 0 h 168"/>
                <a:gd name="T176" fmla="*/ 365 w 365"/>
                <a:gd name="T177" fmla="*/ 168 h 1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5" h="168">
                  <a:moveTo>
                    <a:pt x="54" y="41"/>
                  </a:moveTo>
                  <a:lnTo>
                    <a:pt x="50" y="42"/>
                  </a:lnTo>
                  <a:lnTo>
                    <a:pt x="48" y="44"/>
                  </a:lnTo>
                  <a:lnTo>
                    <a:pt x="47" y="48"/>
                  </a:lnTo>
                  <a:lnTo>
                    <a:pt x="47" y="52"/>
                  </a:lnTo>
                  <a:lnTo>
                    <a:pt x="47" y="55"/>
                  </a:lnTo>
                  <a:lnTo>
                    <a:pt x="45" y="59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1" y="71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1"/>
                  </a:lnTo>
                  <a:lnTo>
                    <a:pt x="22" y="92"/>
                  </a:lnTo>
                  <a:lnTo>
                    <a:pt x="22" y="93"/>
                  </a:lnTo>
                  <a:lnTo>
                    <a:pt x="22" y="95"/>
                  </a:lnTo>
                  <a:lnTo>
                    <a:pt x="21" y="96"/>
                  </a:lnTo>
                  <a:lnTo>
                    <a:pt x="20" y="97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4" y="101"/>
                  </a:lnTo>
                  <a:lnTo>
                    <a:pt x="12" y="101"/>
                  </a:lnTo>
                  <a:lnTo>
                    <a:pt x="11" y="101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5" y="102"/>
                  </a:lnTo>
                  <a:lnTo>
                    <a:pt x="8" y="108"/>
                  </a:lnTo>
                  <a:lnTo>
                    <a:pt x="9" y="113"/>
                  </a:lnTo>
                  <a:lnTo>
                    <a:pt x="10" y="117"/>
                  </a:lnTo>
                  <a:lnTo>
                    <a:pt x="11" y="119"/>
                  </a:lnTo>
                  <a:lnTo>
                    <a:pt x="11" y="125"/>
                  </a:lnTo>
                  <a:lnTo>
                    <a:pt x="12" y="130"/>
                  </a:lnTo>
                  <a:lnTo>
                    <a:pt x="10" y="135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5" y="146"/>
                  </a:lnTo>
                  <a:lnTo>
                    <a:pt x="4" y="152"/>
                  </a:lnTo>
                  <a:lnTo>
                    <a:pt x="3" y="157"/>
                  </a:lnTo>
                  <a:lnTo>
                    <a:pt x="1" y="162"/>
                  </a:lnTo>
                  <a:lnTo>
                    <a:pt x="0" y="168"/>
                  </a:lnTo>
                  <a:lnTo>
                    <a:pt x="11" y="162"/>
                  </a:lnTo>
                  <a:lnTo>
                    <a:pt x="21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37" y="144"/>
                  </a:lnTo>
                  <a:lnTo>
                    <a:pt x="38" y="139"/>
                  </a:lnTo>
                  <a:lnTo>
                    <a:pt x="41" y="135"/>
                  </a:lnTo>
                  <a:lnTo>
                    <a:pt x="44" y="134"/>
                  </a:lnTo>
                  <a:lnTo>
                    <a:pt x="49" y="132"/>
                  </a:lnTo>
                  <a:lnTo>
                    <a:pt x="54" y="131"/>
                  </a:lnTo>
                  <a:lnTo>
                    <a:pt x="59" y="128"/>
                  </a:lnTo>
                  <a:lnTo>
                    <a:pt x="64" y="124"/>
                  </a:lnTo>
                  <a:lnTo>
                    <a:pt x="70" y="120"/>
                  </a:lnTo>
                  <a:lnTo>
                    <a:pt x="76" y="119"/>
                  </a:lnTo>
                  <a:lnTo>
                    <a:pt x="91" y="119"/>
                  </a:lnTo>
                  <a:lnTo>
                    <a:pt x="107" y="119"/>
                  </a:lnTo>
                  <a:lnTo>
                    <a:pt x="113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3" y="121"/>
                  </a:lnTo>
                  <a:lnTo>
                    <a:pt x="126" y="124"/>
                  </a:lnTo>
                  <a:lnTo>
                    <a:pt x="129" y="125"/>
                  </a:lnTo>
                  <a:lnTo>
                    <a:pt x="132" y="128"/>
                  </a:lnTo>
                  <a:lnTo>
                    <a:pt x="135" y="130"/>
                  </a:lnTo>
                  <a:lnTo>
                    <a:pt x="135" y="131"/>
                  </a:lnTo>
                  <a:lnTo>
                    <a:pt x="135" y="132"/>
                  </a:lnTo>
                  <a:lnTo>
                    <a:pt x="137" y="134"/>
                  </a:lnTo>
                  <a:lnTo>
                    <a:pt x="142" y="135"/>
                  </a:lnTo>
                  <a:lnTo>
                    <a:pt x="147" y="135"/>
                  </a:lnTo>
                  <a:lnTo>
                    <a:pt x="151" y="135"/>
                  </a:lnTo>
                  <a:lnTo>
                    <a:pt x="153" y="135"/>
                  </a:lnTo>
                  <a:lnTo>
                    <a:pt x="156" y="135"/>
                  </a:lnTo>
                  <a:lnTo>
                    <a:pt x="164" y="132"/>
                  </a:lnTo>
                  <a:lnTo>
                    <a:pt x="173" y="128"/>
                  </a:lnTo>
                  <a:lnTo>
                    <a:pt x="181" y="128"/>
                  </a:lnTo>
                  <a:lnTo>
                    <a:pt x="190" y="126"/>
                  </a:lnTo>
                  <a:lnTo>
                    <a:pt x="196" y="128"/>
                  </a:lnTo>
                  <a:lnTo>
                    <a:pt x="200" y="129"/>
                  </a:lnTo>
                  <a:lnTo>
                    <a:pt x="202" y="132"/>
                  </a:lnTo>
                  <a:lnTo>
                    <a:pt x="206" y="135"/>
                  </a:lnTo>
                  <a:lnTo>
                    <a:pt x="209" y="136"/>
                  </a:lnTo>
                  <a:lnTo>
                    <a:pt x="213" y="136"/>
                  </a:lnTo>
                  <a:lnTo>
                    <a:pt x="217" y="136"/>
                  </a:lnTo>
                  <a:lnTo>
                    <a:pt x="221" y="135"/>
                  </a:lnTo>
                  <a:lnTo>
                    <a:pt x="229" y="140"/>
                  </a:lnTo>
                  <a:lnTo>
                    <a:pt x="236" y="146"/>
                  </a:lnTo>
                  <a:lnTo>
                    <a:pt x="238" y="146"/>
                  </a:lnTo>
                  <a:lnTo>
                    <a:pt x="239" y="147"/>
                  </a:lnTo>
                  <a:lnTo>
                    <a:pt x="240" y="148"/>
                  </a:lnTo>
                  <a:lnTo>
                    <a:pt x="243" y="148"/>
                  </a:lnTo>
                  <a:lnTo>
                    <a:pt x="245" y="148"/>
                  </a:lnTo>
                  <a:lnTo>
                    <a:pt x="247" y="148"/>
                  </a:lnTo>
                  <a:lnTo>
                    <a:pt x="249" y="147"/>
                  </a:lnTo>
                  <a:lnTo>
                    <a:pt x="249" y="145"/>
                  </a:lnTo>
                  <a:lnTo>
                    <a:pt x="250" y="135"/>
                  </a:lnTo>
                  <a:lnTo>
                    <a:pt x="252" y="128"/>
                  </a:lnTo>
                  <a:lnTo>
                    <a:pt x="254" y="120"/>
                  </a:lnTo>
                  <a:lnTo>
                    <a:pt x="255" y="113"/>
                  </a:lnTo>
                  <a:lnTo>
                    <a:pt x="256" y="108"/>
                  </a:lnTo>
                  <a:lnTo>
                    <a:pt x="260" y="104"/>
                  </a:lnTo>
                  <a:lnTo>
                    <a:pt x="268" y="97"/>
                  </a:lnTo>
                  <a:lnTo>
                    <a:pt x="278" y="91"/>
                  </a:lnTo>
                  <a:lnTo>
                    <a:pt x="279" y="90"/>
                  </a:lnTo>
                  <a:lnTo>
                    <a:pt x="282" y="88"/>
                  </a:lnTo>
                  <a:lnTo>
                    <a:pt x="285" y="87"/>
                  </a:lnTo>
                  <a:lnTo>
                    <a:pt x="290" y="86"/>
                  </a:lnTo>
                  <a:lnTo>
                    <a:pt x="294" y="84"/>
                  </a:lnTo>
                  <a:lnTo>
                    <a:pt x="298" y="82"/>
                  </a:lnTo>
                  <a:lnTo>
                    <a:pt x="301" y="80"/>
                  </a:lnTo>
                  <a:lnTo>
                    <a:pt x="306" y="79"/>
                  </a:lnTo>
                  <a:lnTo>
                    <a:pt x="310" y="75"/>
                  </a:lnTo>
                  <a:lnTo>
                    <a:pt x="312" y="73"/>
                  </a:lnTo>
                  <a:lnTo>
                    <a:pt x="315" y="71"/>
                  </a:lnTo>
                  <a:lnTo>
                    <a:pt x="320" y="71"/>
                  </a:lnTo>
                  <a:lnTo>
                    <a:pt x="327" y="73"/>
                  </a:lnTo>
                  <a:lnTo>
                    <a:pt x="333" y="75"/>
                  </a:lnTo>
                  <a:lnTo>
                    <a:pt x="342" y="75"/>
                  </a:lnTo>
                  <a:lnTo>
                    <a:pt x="351" y="75"/>
                  </a:lnTo>
                  <a:lnTo>
                    <a:pt x="355" y="75"/>
                  </a:lnTo>
                  <a:lnTo>
                    <a:pt x="359" y="75"/>
                  </a:lnTo>
                  <a:lnTo>
                    <a:pt x="362" y="74"/>
                  </a:lnTo>
                  <a:lnTo>
                    <a:pt x="365" y="71"/>
                  </a:lnTo>
                  <a:lnTo>
                    <a:pt x="364" y="64"/>
                  </a:lnTo>
                  <a:lnTo>
                    <a:pt x="362" y="58"/>
                  </a:lnTo>
                  <a:lnTo>
                    <a:pt x="359" y="54"/>
                  </a:lnTo>
                  <a:lnTo>
                    <a:pt x="356" y="48"/>
                  </a:lnTo>
                  <a:lnTo>
                    <a:pt x="356" y="46"/>
                  </a:lnTo>
                  <a:lnTo>
                    <a:pt x="356" y="42"/>
                  </a:lnTo>
                  <a:lnTo>
                    <a:pt x="356" y="41"/>
                  </a:lnTo>
                  <a:lnTo>
                    <a:pt x="355" y="38"/>
                  </a:lnTo>
                  <a:lnTo>
                    <a:pt x="353" y="36"/>
                  </a:lnTo>
                  <a:lnTo>
                    <a:pt x="351" y="35"/>
                  </a:lnTo>
                  <a:lnTo>
                    <a:pt x="349" y="36"/>
                  </a:lnTo>
                  <a:lnTo>
                    <a:pt x="348" y="37"/>
                  </a:lnTo>
                  <a:lnTo>
                    <a:pt x="344" y="38"/>
                  </a:lnTo>
                  <a:lnTo>
                    <a:pt x="340" y="38"/>
                  </a:lnTo>
                  <a:lnTo>
                    <a:pt x="329" y="38"/>
                  </a:lnTo>
                  <a:lnTo>
                    <a:pt x="321" y="38"/>
                  </a:lnTo>
                  <a:lnTo>
                    <a:pt x="318" y="37"/>
                  </a:lnTo>
                  <a:lnTo>
                    <a:pt x="316" y="35"/>
                  </a:lnTo>
                  <a:lnTo>
                    <a:pt x="314" y="31"/>
                  </a:lnTo>
                  <a:lnTo>
                    <a:pt x="309" y="28"/>
                  </a:lnTo>
                  <a:lnTo>
                    <a:pt x="305" y="26"/>
                  </a:lnTo>
                  <a:lnTo>
                    <a:pt x="302" y="22"/>
                  </a:lnTo>
                  <a:lnTo>
                    <a:pt x="300" y="20"/>
                  </a:lnTo>
                  <a:lnTo>
                    <a:pt x="299" y="16"/>
                  </a:lnTo>
                  <a:lnTo>
                    <a:pt x="298" y="13"/>
                  </a:lnTo>
                  <a:lnTo>
                    <a:pt x="296" y="8"/>
                  </a:lnTo>
                  <a:lnTo>
                    <a:pt x="294" y="4"/>
                  </a:lnTo>
                  <a:lnTo>
                    <a:pt x="291" y="2"/>
                  </a:lnTo>
                  <a:lnTo>
                    <a:pt x="282" y="0"/>
                  </a:lnTo>
                  <a:lnTo>
                    <a:pt x="269" y="2"/>
                  </a:lnTo>
                  <a:lnTo>
                    <a:pt x="267" y="3"/>
                  </a:lnTo>
                  <a:lnTo>
                    <a:pt x="263" y="4"/>
                  </a:lnTo>
                  <a:lnTo>
                    <a:pt x="258" y="9"/>
                  </a:lnTo>
                  <a:lnTo>
                    <a:pt x="252" y="13"/>
                  </a:lnTo>
                  <a:lnTo>
                    <a:pt x="249" y="13"/>
                  </a:lnTo>
                  <a:lnTo>
                    <a:pt x="244" y="13"/>
                  </a:lnTo>
                  <a:lnTo>
                    <a:pt x="241" y="13"/>
                  </a:lnTo>
                  <a:lnTo>
                    <a:pt x="240" y="14"/>
                  </a:lnTo>
                  <a:lnTo>
                    <a:pt x="239" y="15"/>
                  </a:lnTo>
                  <a:lnTo>
                    <a:pt x="238" y="16"/>
                  </a:lnTo>
                  <a:lnTo>
                    <a:pt x="234" y="20"/>
                  </a:lnTo>
                  <a:lnTo>
                    <a:pt x="232" y="24"/>
                  </a:lnTo>
                  <a:lnTo>
                    <a:pt x="229" y="26"/>
                  </a:lnTo>
                  <a:lnTo>
                    <a:pt x="225" y="27"/>
                  </a:lnTo>
                  <a:lnTo>
                    <a:pt x="219" y="28"/>
                  </a:lnTo>
                  <a:lnTo>
                    <a:pt x="213" y="28"/>
                  </a:lnTo>
                  <a:lnTo>
                    <a:pt x="211" y="30"/>
                  </a:lnTo>
                  <a:lnTo>
                    <a:pt x="208" y="31"/>
                  </a:lnTo>
                  <a:lnTo>
                    <a:pt x="207" y="33"/>
                  </a:lnTo>
                  <a:lnTo>
                    <a:pt x="207" y="36"/>
                  </a:lnTo>
                  <a:lnTo>
                    <a:pt x="205" y="38"/>
                  </a:lnTo>
                  <a:lnTo>
                    <a:pt x="203" y="39"/>
                  </a:lnTo>
                  <a:lnTo>
                    <a:pt x="201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5" y="47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4" y="48"/>
                  </a:lnTo>
                  <a:lnTo>
                    <a:pt x="174" y="47"/>
                  </a:lnTo>
                  <a:lnTo>
                    <a:pt x="162" y="47"/>
                  </a:lnTo>
                  <a:lnTo>
                    <a:pt x="157" y="47"/>
                  </a:lnTo>
                  <a:lnTo>
                    <a:pt x="152" y="48"/>
                  </a:lnTo>
                  <a:lnTo>
                    <a:pt x="148" y="50"/>
                  </a:lnTo>
                  <a:lnTo>
                    <a:pt x="145" y="54"/>
                  </a:lnTo>
                  <a:lnTo>
                    <a:pt x="142" y="57"/>
                  </a:lnTo>
                  <a:lnTo>
                    <a:pt x="139" y="59"/>
                  </a:lnTo>
                  <a:lnTo>
                    <a:pt x="134" y="60"/>
                  </a:lnTo>
                  <a:lnTo>
                    <a:pt x="127" y="60"/>
                  </a:lnTo>
                  <a:lnTo>
                    <a:pt x="115" y="60"/>
                  </a:lnTo>
                  <a:lnTo>
                    <a:pt x="105" y="60"/>
                  </a:lnTo>
                  <a:lnTo>
                    <a:pt x="102" y="57"/>
                  </a:lnTo>
                  <a:lnTo>
                    <a:pt x="98" y="55"/>
                  </a:lnTo>
                  <a:lnTo>
                    <a:pt x="93" y="54"/>
                  </a:lnTo>
                  <a:lnTo>
                    <a:pt x="90" y="54"/>
                  </a:lnTo>
                  <a:lnTo>
                    <a:pt x="87" y="53"/>
                  </a:lnTo>
                  <a:lnTo>
                    <a:pt x="85" y="53"/>
                  </a:lnTo>
                  <a:lnTo>
                    <a:pt x="82" y="52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8"/>
                  </a:lnTo>
                  <a:lnTo>
                    <a:pt x="74" y="47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0" y="43"/>
                  </a:lnTo>
                  <a:lnTo>
                    <a:pt x="54" y="4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2229"/>
            <p:cNvSpPr>
              <a:spLocks/>
            </p:cNvSpPr>
            <p:nvPr/>
          </p:nvSpPr>
          <p:spPr bwMode="auto">
            <a:xfrm>
              <a:off x="3988" y="2676"/>
              <a:ext cx="122" cy="56"/>
            </a:xfrm>
            <a:custGeom>
              <a:avLst/>
              <a:gdLst>
                <a:gd name="T0" fmla="*/ 0 w 365"/>
                <a:gd name="T1" fmla="*/ 0 h 168"/>
                <a:gd name="T2" fmla="*/ 0 w 365"/>
                <a:gd name="T3" fmla="*/ 0 h 168"/>
                <a:gd name="T4" fmla="*/ 0 w 365"/>
                <a:gd name="T5" fmla="*/ 0 h 168"/>
                <a:gd name="T6" fmla="*/ 0 w 365"/>
                <a:gd name="T7" fmla="*/ 0 h 168"/>
                <a:gd name="T8" fmla="*/ 0 w 365"/>
                <a:gd name="T9" fmla="*/ 0 h 168"/>
                <a:gd name="T10" fmla="*/ 0 w 365"/>
                <a:gd name="T11" fmla="*/ 0 h 168"/>
                <a:gd name="T12" fmla="*/ 0 w 365"/>
                <a:gd name="T13" fmla="*/ 0 h 168"/>
                <a:gd name="T14" fmla="*/ 0 w 365"/>
                <a:gd name="T15" fmla="*/ 0 h 168"/>
                <a:gd name="T16" fmla="*/ 0 w 365"/>
                <a:gd name="T17" fmla="*/ 0 h 168"/>
                <a:gd name="T18" fmla="*/ 0 w 365"/>
                <a:gd name="T19" fmla="*/ 0 h 168"/>
                <a:gd name="T20" fmla="*/ 0 w 365"/>
                <a:gd name="T21" fmla="*/ 0 h 168"/>
                <a:gd name="T22" fmla="*/ 0 w 365"/>
                <a:gd name="T23" fmla="*/ 0 h 168"/>
                <a:gd name="T24" fmla="*/ 0 w 365"/>
                <a:gd name="T25" fmla="*/ 0 h 168"/>
                <a:gd name="T26" fmla="*/ 0 w 365"/>
                <a:gd name="T27" fmla="*/ 0 h 168"/>
                <a:gd name="T28" fmla="*/ 0 w 365"/>
                <a:gd name="T29" fmla="*/ 0 h 168"/>
                <a:gd name="T30" fmla="*/ 0 w 365"/>
                <a:gd name="T31" fmla="*/ 0 h 168"/>
                <a:gd name="T32" fmla="*/ 0 w 365"/>
                <a:gd name="T33" fmla="*/ 0 h 168"/>
                <a:gd name="T34" fmla="*/ 0 w 365"/>
                <a:gd name="T35" fmla="*/ 0 h 168"/>
                <a:gd name="T36" fmla="*/ 0 w 365"/>
                <a:gd name="T37" fmla="*/ 0 h 168"/>
                <a:gd name="T38" fmla="*/ 0 w 365"/>
                <a:gd name="T39" fmla="*/ 0 h 168"/>
                <a:gd name="T40" fmla="*/ 0 w 365"/>
                <a:gd name="T41" fmla="*/ 0 h 168"/>
                <a:gd name="T42" fmla="*/ 0 w 365"/>
                <a:gd name="T43" fmla="*/ 0 h 168"/>
                <a:gd name="T44" fmla="*/ 0 w 365"/>
                <a:gd name="T45" fmla="*/ 0 h 168"/>
                <a:gd name="T46" fmla="*/ 0 w 365"/>
                <a:gd name="T47" fmla="*/ 0 h 168"/>
                <a:gd name="T48" fmla="*/ 0 w 365"/>
                <a:gd name="T49" fmla="*/ 0 h 168"/>
                <a:gd name="T50" fmla="*/ 0 w 365"/>
                <a:gd name="T51" fmla="*/ 0 h 168"/>
                <a:gd name="T52" fmla="*/ 0 w 365"/>
                <a:gd name="T53" fmla="*/ 0 h 168"/>
                <a:gd name="T54" fmla="*/ 0 w 365"/>
                <a:gd name="T55" fmla="*/ 0 h 168"/>
                <a:gd name="T56" fmla="*/ 0 w 365"/>
                <a:gd name="T57" fmla="*/ 0 h 168"/>
                <a:gd name="T58" fmla="*/ 0 w 365"/>
                <a:gd name="T59" fmla="*/ 0 h 168"/>
                <a:gd name="T60" fmla="*/ 0 w 365"/>
                <a:gd name="T61" fmla="*/ 0 h 168"/>
                <a:gd name="T62" fmla="*/ 0 w 365"/>
                <a:gd name="T63" fmla="*/ 0 h 168"/>
                <a:gd name="T64" fmla="*/ 0 w 365"/>
                <a:gd name="T65" fmla="*/ 0 h 168"/>
                <a:gd name="T66" fmla="*/ 0 w 365"/>
                <a:gd name="T67" fmla="*/ 0 h 168"/>
                <a:gd name="T68" fmla="*/ 0 w 365"/>
                <a:gd name="T69" fmla="*/ 0 h 168"/>
                <a:gd name="T70" fmla="*/ 0 w 365"/>
                <a:gd name="T71" fmla="*/ 0 h 168"/>
                <a:gd name="T72" fmla="*/ 0 w 365"/>
                <a:gd name="T73" fmla="*/ 0 h 168"/>
                <a:gd name="T74" fmla="*/ 0 w 365"/>
                <a:gd name="T75" fmla="*/ 0 h 168"/>
                <a:gd name="T76" fmla="*/ 0 w 365"/>
                <a:gd name="T77" fmla="*/ 0 h 168"/>
                <a:gd name="T78" fmla="*/ 0 w 365"/>
                <a:gd name="T79" fmla="*/ 0 h 168"/>
                <a:gd name="T80" fmla="*/ 0 w 365"/>
                <a:gd name="T81" fmla="*/ 0 h 168"/>
                <a:gd name="T82" fmla="*/ 0 w 365"/>
                <a:gd name="T83" fmla="*/ 0 h 168"/>
                <a:gd name="T84" fmla="*/ 0 w 365"/>
                <a:gd name="T85" fmla="*/ 0 h 168"/>
                <a:gd name="T86" fmla="*/ 0 w 365"/>
                <a:gd name="T87" fmla="*/ 0 h 168"/>
                <a:gd name="T88" fmla="*/ 0 w 365"/>
                <a:gd name="T89" fmla="*/ 0 h 168"/>
                <a:gd name="T90" fmla="*/ 0 w 365"/>
                <a:gd name="T91" fmla="*/ 0 h 168"/>
                <a:gd name="T92" fmla="*/ 0 w 365"/>
                <a:gd name="T93" fmla="*/ 0 h 168"/>
                <a:gd name="T94" fmla="*/ 0 w 365"/>
                <a:gd name="T95" fmla="*/ 0 h 168"/>
                <a:gd name="T96" fmla="*/ 0 w 365"/>
                <a:gd name="T97" fmla="*/ 0 h 168"/>
                <a:gd name="T98" fmla="*/ 0 w 365"/>
                <a:gd name="T99" fmla="*/ 0 h 168"/>
                <a:gd name="T100" fmla="*/ 0 w 365"/>
                <a:gd name="T101" fmla="*/ 0 h 168"/>
                <a:gd name="T102" fmla="*/ 0 w 365"/>
                <a:gd name="T103" fmla="*/ 0 h 168"/>
                <a:gd name="T104" fmla="*/ 0 w 365"/>
                <a:gd name="T105" fmla="*/ 0 h 168"/>
                <a:gd name="T106" fmla="*/ 0 w 365"/>
                <a:gd name="T107" fmla="*/ 0 h 168"/>
                <a:gd name="T108" fmla="*/ 0 w 365"/>
                <a:gd name="T109" fmla="*/ 0 h 168"/>
                <a:gd name="T110" fmla="*/ 0 w 365"/>
                <a:gd name="T111" fmla="*/ 0 h 168"/>
                <a:gd name="T112" fmla="*/ 0 w 365"/>
                <a:gd name="T113" fmla="*/ 0 h 168"/>
                <a:gd name="T114" fmla="*/ 0 w 365"/>
                <a:gd name="T115" fmla="*/ 0 h 16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5"/>
                <a:gd name="T175" fmla="*/ 0 h 168"/>
                <a:gd name="T176" fmla="*/ 365 w 365"/>
                <a:gd name="T177" fmla="*/ 168 h 16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5" h="168">
                  <a:moveTo>
                    <a:pt x="54" y="41"/>
                  </a:moveTo>
                  <a:lnTo>
                    <a:pt x="50" y="42"/>
                  </a:lnTo>
                  <a:lnTo>
                    <a:pt x="48" y="44"/>
                  </a:lnTo>
                  <a:lnTo>
                    <a:pt x="47" y="48"/>
                  </a:lnTo>
                  <a:lnTo>
                    <a:pt x="47" y="52"/>
                  </a:lnTo>
                  <a:lnTo>
                    <a:pt x="47" y="55"/>
                  </a:lnTo>
                  <a:lnTo>
                    <a:pt x="45" y="59"/>
                  </a:lnTo>
                  <a:lnTo>
                    <a:pt x="44" y="62"/>
                  </a:lnTo>
                  <a:lnTo>
                    <a:pt x="42" y="64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1" y="71"/>
                  </a:lnTo>
                  <a:lnTo>
                    <a:pt x="25" y="74"/>
                  </a:lnTo>
                  <a:lnTo>
                    <a:pt x="23" y="75"/>
                  </a:lnTo>
                  <a:lnTo>
                    <a:pt x="22" y="77"/>
                  </a:lnTo>
                  <a:lnTo>
                    <a:pt x="22" y="79"/>
                  </a:lnTo>
                  <a:lnTo>
                    <a:pt x="22" y="80"/>
                  </a:lnTo>
                  <a:lnTo>
                    <a:pt x="22" y="81"/>
                  </a:lnTo>
                  <a:lnTo>
                    <a:pt x="22" y="82"/>
                  </a:lnTo>
                  <a:lnTo>
                    <a:pt x="22" y="84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2" y="87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1"/>
                  </a:lnTo>
                  <a:lnTo>
                    <a:pt x="22" y="92"/>
                  </a:lnTo>
                  <a:lnTo>
                    <a:pt x="22" y="93"/>
                  </a:lnTo>
                  <a:lnTo>
                    <a:pt x="22" y="95"/>
                  </a:lnTo>
                  <a:lnTo>
                    <a:pt x="21" y="96"/>
                  </a:lnTo>
                  <a:lnTo>
                    <a:pt x="20" y="97"/>
                  </a:lnTo>
                  <a:lnTo>
                    <a:pt x="17" y="98"/>
                  </a:lnTo>
                  <a:lnTo>
                    <a:pt x="16" y="99"/>
                  </a:lnTo>
                  <a:lnTo>
                    <a:pt x="14" y="101"/>
                  </a:lnTo>
                  <a:lnTo>
                    <a:pt x="12" y="101"/>
                  </a:lnTo>
                  <a:lnTo>
                    <a:pt x="11" y="101"/>
                  </a:lnTo>
                  <a:lnTo>
                    <a:pt x="10" y="101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8" y="102"/>
                  </a:lnTo>
                  <a:lnTo>
                    <a:pt x="5" y="102"/>
                  </a:lnTo>
                  <a:lnTo>
                    <a:pt x="8" y="108"/>
                  </a:lnTo>
                  <a:lnTo>
                    <a:pt x="9" y="113"/>
                  </a:lnTo>
                  <a:lnTo>
                    <a:pt x="10" y="117"/>
                  </a:lnTo>
                  <a:lnTo>
                    <a:pt x="11" y="119"/>
                  </a:lnTo>
                  <a:lnTo>
                    <a:pt x="11" y="125"/>
                  </a:lnTo>
                  <a:lnTo>
                    <a:pt x="12" y="130"/>
                  </a:lnTo>
                  <a:lnTo>
                    <a:pt x="10" y="135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5" y="146"/>
                  </a:lnTo>
                  <a:lnTo>
                    <a:pt x="4" y="152"/>
                  </a:lnTo>
                  <a:lnTo>
                    <a:pt x="3" y="157"/>
                  </a:lnTo>
                  <a:lnTo>
                    <a:pt x="1" y="162"/>
                  </a:lnTo>
                  <a:lnTo>
                    <a:pt x="0" y="168"/>
                  </a:lnTo>
                  <a:lnTo>
                    <a:pt x="11" y="162"/>
                  </a:lnTo>
                  <a:lnTo>
                    <a:pt x="21" y="156"/>
                  </a:lnTo>
                  <a:lnTo>
                    <a:pt x="28" y="152"/>
                  </a:lnTo>
                  <a:lnTo>
                    <a:pt x="36" y="148"/>
                  </a:lnTo>
                  <a:lnTo>
                    <a:pt x="37" y="144"/>
                  </a:lnTo>
                  <a:lnTo>
                    <a:pt x="38" y="139"/>
                  </a:lnTo>
                  <a:lnTo>
                    <a:pt x="41" y="135"/>
                  </a:lnTo>
                  <a:lnTo>
                    <a:pt x="44" y="134"/>
                  </a:lnTo>
                  <a:lnTo>
                    <a:pt x="49" y="132"/>
                  </a:lnTo>
                  <a:lnTo>
                    <a:pt x="54" y="131"/>
                  </a:lnTo>
                  <a:lnTo>
                    <a:pt x="59" y="128"/>
                  </a:lnTo>
                  <a:lnTo>
                    <a:pt x="64" y="124"/>
                  </a:lnTo>
                  <a:lnTo>
                    <a:pt x="70" y="120"/>
                  </a:lnTo>
                  <a:lnTo>
                    <a:pt x="76" y="119"/>
                  </a:lnTo>
                  <a:lnTo>
                    <a:pt x="91" y="119"/>
                  </a:lnTo>
                  <a:lnTo>
                    <a:pt x="107" y="119"/>
                  </a:lnTo>
                  <a:lnTo>
                    <a:pt x="113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3" y="121"/>
                  </a:lnTo>
                  <a:lnTo>
                    <a:pt x="126" y="124"/>
                  </a:lnTo>
                  <a:lnTo>
                    <a:pt x="129" y="125"/>
                  </a:lnTo>
                  <a:lnTo>
                    <a:pt x="132" y="128"/>
                  </a:lnTo>
                  <a:lnTo>
                    <a:pt x="135" y="130"/>
                  </a:lnTo>
                  <a:lnTo>
                    <a:pt x="135" y="131"/>
                  </a:lnTo>
                  <a:lnTo>
                    <a:pt x="135" y="132"/>
                  </a:lnTo>
                  <a:lnTo>
                    <a:pt x="137" y="134"/>
                  </a:lnTo>
                  <a:lnTo>
                    <a:pt x="142" y="135"/>
                  </a:lnTo>
                  <a:lnTo>
                    <a:pt x="147" y="135"/>
                  </a:lnTo>
                  <a:lnTo>
                    <a:pt x="151" y="135"/>
                  </a:lnTo>
                  <a:lnTo>
                    <a:pt x="153" y="135"/>
                  </a:lnTo>
                  <a:lnTo>
                    <a:pt x="156" y="135"/>
                  </a:lnTo>
                  <a:lnTo>
                    <a:pt x="164" y="132"/>
                  </a:lnTo>
                  <a:lnTo>
                    <a:pt x="173" y="128"/>
                  </a:lnTo>
                  <a:lnTo>
                    <a:pt x="181" y="128"/>
                  </a:lnTo>
                  <a:lnTo>
                    <a:pt x="190" y="126"/>
                  </a:lnTo>
                  <a:lnTo>
                    <a:pt x="196" y="128"/>
                  </a:lnTo>
                  <a:lnTo>
                    <a:pt x="200" y="129"/>
                  </a:lnTo>
                  <a:lnTo>
                    <a:pt x="202" y="132"/>
                  </a:lnTo>
                  <a:lnTo>
                    <a:pt x="206" y="135"/>
                  </a:lnTo>
                  <a:lnTo>
                    <a:pt x="209" y="136"/>
                  </a:lnTo>
                  <a:lnTo>
                    <a:pt x="213" y="136"/>
                  </a:lnTo>
                  <a:lnTo>
                    <a:pt x="217" y="136"/>
                  </a:lnTo>
                  <a:lnTo>
                    <a:pt x="221" y="135"/>
                  </a:lnTo>
                  <a:lnTo>
                    <a:pt x="229" y="140"/>
                  </a:lnTo>
                  <a:lnTo>
                    <a:pt x="236" y="146"/>
                  </a:lnTo>
                  <a:lnTo>
                    <a:pt x="238" y="146"/>
                  </a:lnTo>
                  <a:lnTo>
                    <a:pt x="239" y="147"/>
                  </a:lnTo>
                  <a:lnTo>
                    <a:pt x="240" y="148"/>
                  </a:lnTo>
                  <a:lnTo>
                    <a:pt x="243" y="148"/>
                  </a:lnTo>
                  <a:lnTo>
                    <a:pt x="245" y="148"/>
                  </a:lnTo>
                  <a:lnTo>
                    <a:pt x="247" y="148"/>
                  </a:lnTo>
                  <a:lnTo>
                    <a:pt x="249" y="147"/>
                  </a:lnTo>
                  <a:lnTo>
                    <a:pt x="249" y="145"/>
                  </a:lnTo>
                  <a:lnTo>
                    <a:pt x="250" y="135"/>
                  </a:lnTo>
                  <a:lnTo>
                    <a:pt x="252" y="128"/>
                  </a:lnTo>
                  <a:lnTo>
                    <a:pt x="254" y="120"/>
                  </a:lnTo>
                  <a:lnTo>
                    <a:pt x="255" y="113"/>
                  </a:lnTo>
                  <a:lnTo>
                    <a:pt x="256" y="108"/>
                  </a:lnTo>
                  <a:lnTo>
                    <a:pt x="260" y="104"/>
                  </a:lnTo>
                  <a:lnTo>
                    <a:pt x="268" y="97"/>
                  </a:lnTo>
                  <a:lnTo>
                    <a:pt x="278" y="91"/>
                  </a:lnTo>
                  <a:lnTo>
                    <a:pt x="279" y="90"/>
                  </a:lnTo>
                  <a:lnTo>
                    <a:pt x="282" y="88"/>
                  </a:lnTo>
                  <a:lnTo>
                    <a:pt x="285" y="87"/>
                  </a:lnTo>
                  <a:lnTo>
                    <a:pt x="290" y="86"/>
                  </a:lnTo>
                  <a:lnTo>
                    <a:pt x="294" y="84"/>
                  </a:lnTo>
                  <a:lnTo>
                    <a:pt x="298" y="82"/>
                  </a:lnTo>
                  <a:lnTo>
                    <a:pt x="301" y="80"/>
                  </a:lnTo>
                  <a:lnTo>
                    <a:pt x="306" y="79"/>
                  </a:lnTo>
                  <a:lnTo>
                    <a:pt x="310" y="75"/>
                  </a:lnTo>
                  <a:lnTo>
                    <a:pt x="312" y="73"/>
                  </a:lnTo>
                  <a:lnTo>
                    <a:pt x="315" y="71"/>
                  </a:lnTo>
                  <a:lnTo>
                    <a:pt x="320" y="71"/>
                  </a:lnTo>
                  <a:lnTo>
                    <a:pt x="327" y="73"/>
                  </a:lnTo>
                  <a:lnTo>
                    <a:pt x="333" y="75"/>
                  </a:lnTo>
                  <a:lnTo>
                    <a:pt x="342" y="75"/>
                  </a:lnTo>
                  <a:lnTo>
                    <a:pt x="351" y="75"/>
                  </a:lnTo>
                  <a:lnTo>
                    <a:pt x="355" y="75"/>
                  </a:lnTo>
                  <a:lnTo>
                    <a:pt x="359" y="75"/>
                  </a:lnTo>
                  <a:lnTo>
                    <a:pt x="362" y="74"/>
                  </a:lnTo>
                  <a:lnTo>
                    <a:pt x="365" y="71"/>
                  </a:lnTo>
                  <a:lnTo>
                    <a:pt x="364" y="64"/>
                  </a:lnTo>
                  <a:lnTo>
                    <a:pt x="362" y="58"/>
                  </a:lnTo>
                  <a:lnTo>
                    <a:pt x="359" y="54"/>
                  </a:lnTo>
                  <a:lnTo>
                    <a:pt x="356" y="48"/>
                  </a:lnTo>
                  <a:lnTo>
                    <a:pt x="356" y="46"/>
                  </a:lnTo>
                  <a:lnTo>
                    <a:pt x="356" y="42"/>
                  </a:lnTo>
                  <a:lnTo>
                    <a:pt x="356" y="41"/>
                  </a:lnTo>
                  <a:lnTo>
                    <a:pt x="355" y="38"/>
                  </a:lnTo>
                  <a:lnTo>
                    <a:pt x="353" y="36"/>
                  </a:lnTo>
                  <a:lnTo>
                    <a:pt x="351" y="35"/>
                  </a:lnTo>
                  <a:lnTo>
                    <a:pt x="349" y="36"/>
                  </a:lnTo>
                  <a:lnTo>
                    <a:pt x="348" y="37"/>
                  </a:lnTo>
                  <a:lnTo>
                    <a:pt x="344" y="38"/>
                  </a:lnTo>
                  <a:lnTo>
                    <a:pt x="340" y="38"/>
                  </a:lnTo>
                  <a:lnTo>
                    <a:pt x="329" y="38"/>
                  </a:lnTo>
                  <a:lnTo>
                    <a:pt x="321" y="38"/>
                  </a:lnTo>
                  <a:lnTo>
                    <a:pt x="318" y="37"/>
                  </a:lnTo>
                  <a:lnTo>
                    <a:pt x="316" y="35"/>
                  </a:lnTo>
                  <a:lnTo>
                    <a:pt x="314" y="31"/>
                  </a:lnTo>
                  <a:lnTo>
                    <a:pt x="309" y="28"/>
                  </a:lnTo>
                  <a:lnTo>
                    <a:pt x="305" y="26"/>
                  </a:lnTo>
                  <a:lnTo>
                    <a:pt x="302" y="22"/>
                  </a:lnTo>
                  <a:lnTo>
                    <a:pt x="300" y="20"/>
                  </a:lnTo>
                  <a:lnTo>
                    <a:pt x="299" y="16"/>
                  </a:lnTo>
                  <a:lnTo>
                    <a:pt x="298" y="13"/>
                  </a:lnTo>
                  <a:lnTo>
                    <a:pt x="296" y="8"/>
                  </a:lnTo>
                  <a:lnTo>
                    <a:pt x="294" y="4"/>
                  </a:lnTo>
                  <a:lnTo>
                    <a:pt x="291" y="2"/>
                  </a:lnTo>
                  <a:lnTo>
                    <a:pt x="282" y="0"/>
                  </a:lnTo>
                  <a:lnTo>
                    <a:pt x="269" y="2"/>
                  </a:lnTo>
                  <a:lnTo>
                    <a:pt x="267" y="3"/>
                  </a:lnTo>
                  <a:lnTo>
                    <a:pt x="263" y="4"/>
                  </a:lnTo>
                  <a:lnTo>
                    <a:pt x="258" y="9"/>
                  </a:lnTo>
                  <a:lnTo>
                    <a:pt x="252" y="13"/>
                  </a:lnTo>
                  <a:lnTo>
                    <a:pt x="249" y="13"/>
                  </a:lnTo>
                  <a:lnTo>
                    <a:pt x="244" y="13"/>
                  </a:lnTo>
                  <a:lnTo>
                    <a:pt x="241" y="13"/>
                  </a:lnTo>
                  <a:lnTo>
                    <a:pt x="240" y="14"/>
                  </a:lnTo>
                  <a:lnTo>
                    <a:pt x="239" y="15"/>
                  </a:lnTo>
                  <a:lnTo>
                    <a:pt x="238" y="16"/>
                  </a:lnTo>
                  <a:lnTo>
                    <a:pt x="234" y="20"/>
                  </a:lnTo>
                  <a:lnTo>
                    <a:pt x="232" y="24"/>
                  </a:lnTo>
                  <a:lnTo>
                    <a:pt x="229" y="26"/>
                  </a:lnTo>
                  <a:lnTo>
                    <a:pt x="225" y="27"/>
                  </a:lnTo>
                  <a:lnTo>
                    <a:pt x="219" y="28"/>
                  </a:lnTo>
                  <a:lnTo>
                    <a:pt x="213" y="28"/>
                  </a:lnTo>
                  <a:lnTo>
                    <a:pt x="211" y="30"/>
                  </a:lnTo>
                  <a:lnTo>
                    <a:pt x="208" y="31"/>
                  </a:lnTo>
                  <a:lnTo>
                    <a:pt x="207" y="33"/>
                  </a:lnTo>
                  <a:lnTo>
                    <a:pt x="207" y="36"/>
                  </a:lnTo>
                  <a:lnTo>
                    <a:pt x="205" y="38"/>
                  </a:lnTo>
                  <a:lnTo>
                    <a:pt x="203" y="39"/>
                  </a:lnTo>
                  <a:lnTo>
                    <a:pt x="201" y="41"/>
                  </a:lnTo>
                  <a:lnTo>
                    <a:pt x="198" y="42"/>
                  </a:lnTo>
                  <a:lnTo>
                    <a:pt x="198" y="43"/>
                  </a:lnTo>
                  <a:lnTo>
                    <a:pt x="198" y="44"/>
                  </a:lnTo>
                  <a:lnTo>
                    <a:pt x="195" y="47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4" y="48"/>
                  </a:lnTo>
                  <a:lnTo>
                    <a:pt x="174" y="47"/>
                  </a:lnTo>
                  <a:lnTo>
                    <a:pt x="162" y="47"/>
                  </a:lnTo>
                  <a:lnTo>
                    <a:pt x="157" y="47"/>
                  </a:lnTo>
                  <a:lnTo>
                    <a:pt x="152" y="48"/>
                  </a:lnTo>
                  <a:lnTo>
                    <a:pt x="148" y="50"/>
                  </a:lnTo>
                  <a:lnTo>
                    <a:pt x="145" y="54"/>
                  </a:lnTo>
                  <a:lnTo>
                    <a:pt x="142" y="57"/>
                  </a:lnTo>
                  <a:lnTo>
                    <a:pt x="139" y="59"/>
                  </a:lnTo>
                  <a:lnTo>
                    <a:pt x="134" y="60"/>
                  </a:lnTo>
                  <a:lnTo>
                    <a:pt x="127" y="60"/>
                  </a:lnTo>
                  <a:lnTo>
                    <a:pt x="115" y="60"/>
                  </a:lnTo>
                  <a:lnTo>
                    <a:pt x="105" y="60"/>
                  </a:lnTo>
                  <a:lnTo>
                    <a:pt x="102" y="57"/>
                  </a:lnTo>
                  <a:lnTo>
                    <a:pt x="98" y="55"/>
                  </a:lnTo>
                  <a:lnTo>
                    <a:pt x="93" y="54"/>
                  </a:lnTo>
                  <a:lnTo>
                    <a:pt x="90" y="54"/>
                  </a:lnTo>
                  <a:lnTo>
                    <a:pt x="87" y="53"/>
                  </a:lnTo>
                  <a:lnTo>
                    <a:pt x="85" y="53"/>
                  </a:lnTo>
                  <a:lnTo>
                    <a:pt x="82" y="52"/>
                  </a:lnTo>
                  <a:lnTo>
                    <a:pt x="79" y="49"/>
                  </a:lnTo>
                  <a:lnTo>
                    <a:pt x="77" y="49"/>
                  </a:lnTo>
                  <a:lnTo>
                    <a:pt x="76" y="48"/>
                  </a:lnTo>
                  <a:lnTo>
                    <a:pt x="74" y="47"/>
                  </a:lnTo>
                  <a:lnTo>
                    <a:pt x="71" y="44"/>
                  </a:lnTo>
                  <a:lnTo>
                    <a:pt x="69" y="44"/>
                  </a:lnTo>
                  <a:lnTo>
                    <a:pt x="65" y="44"/>
                  </a:lnTo>
                  <a:lnTo>
                    <a:pt x="60" y="43"/>
                  </a:lnTo>
                  <a:lnTo>
                    <a:pt x="54" y="4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Freeform 2230"/>
            <p:cNvSpPr>
              <a:spLocks/>
            </p:cNvSpPr>
            <p:nvPr/>
          </p:nvSpPr>
          <p:spPr bwMode="auto">
            <a:xfrm>
              <a:off x="4161" y="2671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"/>
                <a:gd name="T106" fmla="*/ 0 h 8"/>
                <a:gd name="T107" fmla="*/ 10 w 10"/>
                <a:gd name="T108" fmla="*/ 8 h 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" h="8">
                  <a:moveTo>
                    <a:pt x="2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1" name="Freeform 2231"/>
            <p:cNvSpPr>
              <a:spLocks/>
            </p:cNvSpPr>
            <p:nvPr/>
          </p:nvSpPr>
          <p:spPr bwMode="auto">
            <a:xfrm>
              <a:off x="4161" y="2671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"/>
                <a:gd name="T106" fmla="*/ 0 h 8"/>
                <a:gd name="T107" fmla="*/ 10 w 10"/>
                <a:gd name="T108" fmla="*/ 8 h 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" h="8">
                  <a:moveTo>
                    <a:pt x="2" y="0"/>
                  </a:move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Freeform 2232"/>
            <p:cNvSpPr>
              <a:spLocks/>
            </p:cNvSpPr>
            <p:nvPr/>
          </p:nvSpPr>
          <p:spPr bwMode="auto">
            <a:xfrm>
              <a:off x="4167" y="2669"/>
              <a:ext cx="19" cy="2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7"/>
                <a:gd name="T121" fmla="*/ 0 h 58"/>
                <a:gd name="T122" fmla="*/ 57 w 57"/>
                <a:gd name="T123" fmla="*/ 58 h 5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7" h="58">
                  <a:moveTo>
                    <a:pt x="10" y="1"/>
                  </a:moveTo>
                  <a:lnTo>
                    <a:pt x="9" y="3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3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5" y="54"/>
                  </a:lnTo>
                  <a:lnTo>
                    <a:pt x="10" y="57"/>
                  </a:lnTo>
                  <a:lnTo>
                    <a:pt x="15" y="58"/>
                  </a:lnTo>
                  <a:lnTo>
                    <a:pt x="16" y="57"/>
                  </a:lnTo>
                  <a:lnTo>
                    <a:pt x="19" y="56"/>
                  </a:lnTo>
                  <a:lnTo>
                    <a:pt x="22" y="51"/>
                  </a:lnTo>
                  <a:lnTo>
                    <a:pt x="26" y="49"/>
                  </a:lnTo>
                  <a:lnTo>
                    <a:pt x="28" y="47"/>
                  </a:lnTo>
                  <a:lnTo>
                    <a:pt x="30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5" y="38"/>
                  </a:lnTo>
                  <a:lnTo>
                    <a:pt x="39" y="38"/>
                  </a:lnTo>
                  <a:lnTo>
                    <a:pt x="43" y="36"/>
                  </a:lnTo>
                  <a:lnTo>
                    <a:pt x="46" y="35"/>
                  </a:lnTo>
                  <a:lnTo>
                    <a:pt x="50" y="32"/>
                  </a:lnTo>
                  <a:lnTo>
                    <a:pt x="55" y="23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5" y="11"/>
                  </a:lnTo>
                  <a:lnTo>
                    <a:pt x="54" y="6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3" name="Freeform 2233"/>
            <p:cNvSpPr>
              <a:spLocks/>
            </p:cNvSpPr>
            <p:nvPr/>
          </p:nvSpPr>
          <p:spPr bwMode="auto">
            <a:xfrm>
              <a:off x="4167" y="2669"/>
              <a:ext cx="19" cy="2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7"/>
                <a:gd name="T121" fmla="*/ 0 h 58"/>
                <a:gd name="T122" fmla="*/ 57 w 57"/>
                <a:gd name="T123" fmla="*/ 58 h 5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7" h="58">
                  <a:moveTo>
                    <a:pt x="10" y="1"/>
                  </a:moveTo>
                  <a:lnTo>
                    <a:pt x="9" y="3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0" y="19"/>
                  </a:lnTo>
                  <a:lnTo>
                    <a:pt x="11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4" y="25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9" y="36"/>
                  </a:lnTo>
                  <a:lnTo>
                    <a:pt x="4" y="38"/>
                  </a:lnTo>
                  <a:lnTo>
                    <a:pt x="3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50"/>
                  </a:lnTo>
                  <a:lnTo>
                    <a:pt x="5" y="54"/>
                  </a:lnTo>
                  <a:lnTo>
                    <a:pt x="10" y="57"/>
                  </a:lnTo>
                  <a:lnTo>
                    <a:pt x="15" y="58"/>
                  </a:lnTo>
                  <a:lnTo>
                    <a:pt x="16" y="57"/>
                  </a:lnTo>
                  <a:lnTo>
                    <a:pt x="19" y="56"/>
                  </a:lnTo>
                  <a:lnTo>
                    <a:pt x="22" y="51"/>
                  </a:lnTo>
                  <a:lnTo>
                    <a:pt x="26" y="49"/>
                  </a:lnTo>
                  <a:lnTo>
                    <a:pt x="28" y="47"/>
                  </a:lnTo>
                  <a:lnTo>
                    <a:pt x="30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5" y="38"/>
                  </a:lnTo>
                  <a:lnTo>
                    <a:pt x="39" y="38"/>
                  </a:lnTo>
                  <a:lnTo>
                    <a:pt x="43" y="36"/>
                  </a:lnTo>
                  <a:lnTo>
                    <a:pt x="46" y="35"/>
                  </a:lnTo>
                  <a:lnTo>
                    <a:pt x="50" y="32"/>
                  </a:lnTo>
                  <a:lnTo>
                    <a:pt x="55" y="23"/>
                  </a:lnTo>
                  <a:lnTo>
                    <a:pt x="57" y="19"/>
                  </a:lnTo>
                  <a:lnTo>
                    <a:pt x="57" y="16"/>
                  </a:lnTo>
                  <a:lnTo>
                    <a:pt x="55" y="11"/>
                  </a:lnTo>
                  <a:lnTo>
                    <a:pt x="54" y="6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4" y="11"/>
                  </a:lnTo>
                  <a:lnTo>
                    <a:pt x="41" y="11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2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4" name="Freeform 2234"/>
            <p:cNvSpPr>
              <a:spLocks/>
            </p:cNvSpPr>
            <p:nvPr/>
          </p:nvSpPr>
          <p:spPr bwMode="auto">
            <a:xfrm>
              <a:off x="4191" y="2672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w 9"/>
                <a:gd name="T43" fmla="*/ 0 h 7"/>
                <a:gd name="T44" fmla="*/ 0 w 9"/>
                <a:gd name="T45" fmla="*/ 0 h 7"/>
                <a:gd name="T46" fmla="*/ 0 w 9"/>
                <a:gd name="T47" fmla="*/ 0 h 7"/>
                <a:gd name="T48" fmla="*/ 0 w 9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"/>
                <a:gd name="T76" fmla="*/ 0 h 7"/>
                <a:gd name="T77" fmla="*/ 9 w 9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" h="7">
                  <a:moveTo>
                    <a:pt x="3" y="1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5" name="Freeform 2235"/>
            <p:cNvSpPr>
              <a:spLocks/>
            </p:cNvSpPr>
            <p:nvPr/>
          </p:nvSpPr>
          <p:spPr bwMode="auto">
            <a:xfrm>
              <a:off x="4191" y="2672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w 9"/>
                <a:gd name="T43" fmla="*/ 0 h 7"/>
                <a:gd name="T44" fmla="*/ 0 w 9"/>
                <a:gd name="T45" fmla="*/ 0 h 7"/>
                <a:gd name="T46" fmla="*/ 0 w 9"/>
                <a:gd name="T47" fmla="*/ 0 h 7"/>
                <a:gd name="T48" fmla="*/ 0 w 9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"/>
                <a:gd name="T76" fmla="*/ 0 h 7"/>
                <a:gd name="T77" fmla="*/ 9 w 9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" h="7">
                  <a:moveTo>
                    <a:pt x="3" y="1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Freeform 2236"/>
            <p:cNvSpPr>
              <a:spLocks/>
            </p:cNvSpPr>
            <p:nvPr/>
          </p:nvSpPr>
          <p:spPr bwMode="auto">
            <a:xfrm>
              <a:off x="4195" y="2675"/>
              <a:ext cx="6" cy="9"/>
            </a:xfrm>
            <a:custGeom>
              <a:avLst/>
              <a:gdLst>
                <a:gd name="T0" fmla="*/ 0 w 16"/>
                <a:gd name="T1" fmla="*/ 0 h 27"/>
                <a:gd name="T2" fmla="*/ 0 w 16"/>
                <a:gd name="T3" fmla="*/ 0 h 27"/>
                <a:gd name="T4" fmla="*/ 0 w 16"/>
                <a:gd name="T5" fmla="*/ 0 h 27"/>
                <a:gd name="T6" fmla="*/ 0 w 16"/>
                <a:gd name="T7" fmla="*/ 0 h 27"/>
                <a:gd name="T8" fmla="*/ 0 w 16"/>
                <a:gd name="T9" fmla="*/ 0 h 27"/>
                <a:gd name="T10" fmla="*/ 0 w 16"/>
                <a:gd name="T11" fmla="*/ 0 h 27"/>
                <a:gd name="T12" fmla="*/ 0 w 16"/>
                <a:gd name="T13" fmla="*/ 0 h 27"/>
                <a:gd name="T14" fmla="*/ 0 w 16"/>
                <a:gd name="T15" fmla="*/ 0 h 27"/>
                <a:gd name="T16" fmla="*/ 0 w 16"/>
                <a:gd name="T17" fmla="*/ 0 h 27"/>
                <a:gd name="T18" fmla="*/ 0 w 16"/>
                <a:gd name="T19" fmla="*/ 0 h 27"/>
                <a:gd name="T20" fmla="*/ 0 w 16"/>
                <a:gd name="T21" fmla="*/ 0 h 27"/>
                <a:gd name="T22" fmla="*/ 0 w 16"/>
                <a:gd name="T23" fmla="*/ 0 h 27"/>
                <a:gd name="T24" fmla="*/ 0 w 16"/>
                <a:gd name="T25" fmla="*/ 0 h 27"/>
                <a:gd name="T26" fmla="*/ 0 w 16"/>
                <a:gd name="T27" fmla="*/ 0 h 27"/>
                <a:gd name="T28" fmla="*/ 0 w 16"/>
                <a:gd name="T29" fmla="*/ 0 h 27"/>
                <a:gd name="T30" fmla="*/ 0 w 16"/>
                <a:gd name="T31" fmla="*/ 0 h 27"/>
                <a:gd name="T32" fmla="*/ 0 w 16"/>
                <a:gd name="T33" fmla="*/ 0 h 27"/>
                <a:gd name="T34" fmla="*/ 0 w 16"/>
                <a:gd name="T35" fmla="*/ 0 h 27"/>
                <a:gd name="T36" fmla="*/ 0 w 16"/>
                <a:gd name="T37" fmla="*/ 0 h 27"/>
                <a:gd name="T38" fmla="*/ 0 w 16"/>
                <a:gd name="T39" fmla="*/ 0 h 27"/>
                <a:gd name="T40" fmla="*/ 0 w 16"/>
                <a:gd name="T41" fmla="*/ 0 h 27"/>
                <a:gd name="T42" fmla="*/ 0 w 16"/>
                <a:gd name="T43" fmla="*/ 0 h 27"/>
                <a:gd name="T44" fmla="*/ 0 w 16"/>
                <a:gd name="T45" fmla="*/ 0 h 27"/>
                <a:gd name="T46" fmla="*/ 0 w 16"/>
                <a:gd name="T47" fmla="*/ 0 h 27"/>
                <a:gd name="T48" fmla="*/ 0 w 16"/>
                <a:gd name="T49" fmla="*/ 0 h 27"/>
                <a:gd name="T50" fmla="*/ 0 w 16"/>
                <a:gd name="T51" fmla="*/ 0 h 27"/>
                <a:gd name="T52" fmla="*/ 0 w 16"/>
                <a:gd name="T53" fmla="*/ 0 h 27"/>
                <a:gd name="T54" fmla="*/ 0 w 16"/>
                <a:gd name="T55" fmla="*/ 0 h 27"/>
                <a:gd name="T56" fmla="*/ 0 w 16"/>
                <a:gd name="T57" fmla="*/ 0 h 27"/>
                <a:gd name="T58" fmla="*/ 0 w 16"/>
                <a:gd name="T59" fmla="*/ 0 h 27"/>
                <a:gd name="T60" fmla="*/ 0 w 16"/>
                <a:gd name="T61" fmla="*/ 0 h 27"/>
                <a:gd name="T62" fmla="*/ 0 w 16"/>
                <a:gd name="T63" fmla="*/ 0 h 27"/>
                <a:gd name="T64" fmla="*/ 0 w 16"/>
                <a:gd name="T65" fmla="*/ 0 h 27"/>
                <a:gd name="T66" fmla="*/ 0 w 16"/>
                <a:gd name="T67" fmla="*/ 0 h 27"/>
                <a:gd name="T68" fmla="*/ 0 w 16"/>
                <a:gd name="T69" fmla="*/ 0 h 27"/>
                <a:gd name="T70" fmla="*/ 0 w 16"/>
                <a:gd name="T71" fmla="*/ 0 h 27"/>
                <a:gd name="T72" fmla="*/ 0 w 16"/>
                <a:gd name="T73" fmla="*/ 0 h 27"/>
                <a:gd name="T74" fmla="*/ 0 w 16"/>
                <a:gd name="T75" fmla="*/ 0 h 27"/>
                <a:gd name="T76" fmla="*/ 0 w 16"/>
                <a:gd name="T77" fmla="*/ 0 h 27"/>
                <a:gd name="T78" fmla="*/ 0 w 16"/>
                <a:gd name="T79" fmla="*/ 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"/>
                <a:gd name="T121" fmla="*/ 0 h 27"/>
                <a:gd name="T122" fmla="*/ 16 w 16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" h="27">
                  <a:moveTo>
                    <a:pt x="10" y="5"/>
                  </a:moveTo>
                  <a:lnTo>
                    <a:pt x="10" y="7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7" name="Freeform 2237"/>
            <p:cNvSpPr>
              <a:spLocks/>
            </p:cNvSpPr>
            <p:nvPr/>
          </p:nvSpPr>
          <p:spPr bwMode="auto">
            <a:xfrm>
              <a:off x="4195" y="2675"/>
              <a:ext cx="6" cy="9"/>
            </a:xfrm>
            <a:custGeom>
              <a:avLst/>
              <a:gdLst>
                <a:gd name="T0" fmla="*/ 0 w 16"/>
                <a:gd name="T1" fmla="*/ 0 h 27"/>
                <a:gd name="T2" fmla="*/ 0 w 16"/>
                <a:gd name="T3" fmla="*/ 0 h 27"/>
                <a:gd name="T4" fmla="*/ 0 w 16"/>
                <a:gd name="T5" fmla="*/ 0 h 27"/>
                <a:gd name="T6" fmla="*/ 0 w 16"/>
                <a:gd name="T7" fmla="*/ 0 h 27"/>
                <a:gd name="T8" fmla="*/ 0 w 16"/>
                <a:gd name="T9" fmla="*/ 0 h 27"/>
                <a:gd name="T10" fmla="*/ 0 w 16"/>
                <a:gd name="T11" fmla="*/ 0 h 27"/>
                <a:gd name="T12" fmla="*/ 0 w 16"/>
                <a:gd name="T13" fmla="*/ 0 h 27"/>
                <a:gd name="T14" fmla="*/ 0 w 16"/>
                <a:gd name="T15" fmla="*/ 0 h 27"/>
                <a:gd name="T16" fmla="*/ 0 w 16"/>
                <a:gd name="T17" fmla="*/ 0 h 27"/>
                <a:gd name="T18" fmla="*/ 0 w 16"/>
                <a:gd name="T19" fmla="*/ 0 h 27"/>
                <a:gd name="T20" fmla="*/ 0 w 16"/>
                <a:gd name="T21" fmla="*/ 0 h 27"/>
                <a:gd name="T22" fmla="*/ 0 w 16"/>
                <a:gd name="T23" fmla="*/ 0 h 27"/>
                <a:gd name="T24" fmla="*/ 0 w 16"/>
                <a:gd name="T25" fmla="*/ 0 h 27"/>
                <a:gd name="T26" fmla="*/ 0 w 16"/>
                <a:gd name="T27" fmla="*/ 0 h 27"/>
                <a:gd name="T28" fmla="*/ 0 w 16"/>
                <a:gd name="T29" fmla="*/ 0 h 27"/>
                <a:gd name="T30" fmla="*/ 0 w 16"/>
                <a:gd name="T31" fmla="*/ 0 h 27"/>
                <a:gd name="T32" fmla="*/ 0 w 16"/>
                <a:gd name="T33" fmla="*/ 0 h 27"/>
                <a:gd name="T34" fmla="*/ 0 w 16"/>
                <a:gd name="T35" fmla="*/ 0 h 27"/>
                <a:gd name="T36" fmla="*/ 0 w 16"/>
                <a:gd name="T37" fmla="*/ 0 h 27"/>
                <a:gd name="T38" fmla="*/ 0 w 16"/>
                <a:gd name="T39" fmla="*/ 0 h 27"/>
                <a:gd name="T40" fmla="*/ 0 w 16"/>
                <a:gd name="T41" fmla="*/ 0 h 27"/>
                <a:gd name="T42" fmla="*/ 0 w 16"/>
                <a:gd name="T43" fmla="*/ 0 h 27"/>
                <a:gd name="T44" fmla="*/ 0 w 16"/>
                <a:gd name="T45" fmla="*/ 0 h 27"/>
                <a:gd name="T46" fmla="*/ 0 w 16"/>
                <a:gd name="T47" fmla="*/ 0 h 27"/>
                <a:gd name="T48" fmla="*/ 0 w 16"/>
                <a:gd name="T49" fmla="*/ 0 h 27"/>
                <a:gd name="T50" fmla="*/ 0 w 16"/>
                <a:gd name="T51" fmla="*/ 0 h 27"/>
                <a:gd name="T52" fmla="*/ 0 w 16"/>
                <a:gd name="T53" fmla="*/ 0 h 27"/>
                <a:gd name="T54" fmla="*/ 0 w 16"/>
                <a:gd name="T55" fmla="*/ 0 h 27"/>
                <a:gd name="T56" fmla="*/ 0 w 16"/>
                <a:gd name="T57" fmla="*/ 0 h 27"/>
                <a:gd name="T58" fmla="*/ 0 w 16"/>
                <a:gd name="T59" fmla="*/ 0 h 27"/>
                <a:gd name="T60" fmla="*/ 0 w 16"/>
                <a:gd name="T61" fmla="*/ 0 h 27"/>
                <a:gd name="T62" fmla="*/ 0 w 16"/>
                <a:gd name="T63" fmla="*/ 0 h 27"/>
                <a:gd name="T64" fmla="*/ 0 w 16"/>
                <a:gd name="T65" fmla="*/ 0 h 27"/>
                <a:gd name="T66" fmla="*/ 0 w 16"/>
                <a:gd name="T67" fmla="*/ 0 h 27"/>
                <a:gd name="T68" fmla="*/ 0 w 16"/>
                <a:gd name="T69" fmla="*/ 0 h 27"/>
                <a:gd name="T70" fmla="*/ 0 w 16"/>
                <a:gd name="T71" fmla="*/ 0 h 27"/>
                <a:gd name="T72" fmla="*/ 0 w 16"/>
                <a:gd name="T73" fmla="*/ 0 h 27"/>
                <a:gd name="T74" fmla="*/ 0 w 16"/>
                <a:gd name="T75" fmla="*/ 0 h 27"/>
                <a:gd name="T76" fmla="*/ 0 w 16"/>
                <a:gd name="T77" fmla="*/ 0 h 27"/>
                <a:gd name="T78" fmla="*/ 0 w 16"/>
                <a:gd name="T79" fmla="*/ 0 h 2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"/>
                <a:gd name="T121" fmla="*/ 0 h 27"/>
                <a:gd name="T122" fmla="*/ 16 w 16"/>
                <a:gd name="T123" fmla="*/ 27 h 2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" h="27">
                  <a:moveTo>
                    <a:pt x="10" y="5"/>
                  </a:moveTo>
                  <a:lnTo>
                    <a:pt x="10" y="7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7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6" y="24"/>
                  </a:lnTo>
                  <a:lnTo>
                    <a:pt x="15" y="26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6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Freeform 2238"/>
            <p:cNvSpPr>
              <a:spLocks/>
            </p:cNvSpPr>
            <p:nvPr/>
          </p:nvSpPr>
          <p:spPr bwMode="auto">
            <a:xfrm>
              <a:off x="4146" y="2731"/>
              <a:ext cx="11" cy="12"/>
            </a:xfrm>
            <a:custGeom>
              <a:avLst/>
              <a:gdLst>
                <a:gd name="T0" fmla="*/ 0 w 34"/>
                <a:gd name="T1" fmla="*/ 0 h 37"/>
                <a:gd name="T2" fmla="*/ 0 w 34"/>
                <a:gd name="T3" fmla="*/ 0 h 37"/>
                <a:gd name="T4" fmla="*/ 0 w 34"/>
                <a:gd name="T5" fmla="*/ 0 h 37"/>
                <a:gd name="T6" fmla="*/ 0 w 34"/>
                <a:gd name="T7" fmla="*/ 0 h 37"/>
                <a:gd name="T8" fmla="*/ 0 w 34"/>
                <a:gd name="T9" fmla="*/ 0 h 37"/>
                <a:gd name="T10" fmla="*/ 0 w 34"/>
                <a:gd name="T11" fmla="*/ 0 h 37"/>
                <a:gd name="T12" fmla="*/ 0 w 34"/>
                <a:gd name="T13" fmla="*/ 0 h 37"/>
                <a:gd name="T14" fmla="*/ 0 w 34"/>
                <a:gd name="T15" fmla="*/ 0 h 37"/>
                <a:gd name="T16" fmla="*/ 0 w 34"/>
                <a:gd name="T17" fmla="*/ 0 h 37"/>
                <a:gd name="T18" fmla="*/ 0 w 34"/>
                <a:gd name="T19" fmla="*/ 0 h 37"/>
                <a:gd name="T20" fmla="*/ 0 w 34"/>
                <a:gd name="T21" fmla="*/ 0 h 37"/>
                <a:gd name="T22" fmla="*/ 0 w 34"/>
                <a:gd name="T23" fmla="*/ 0 h 37"/>
                <a:gd name="T24" fmla="*/ 0 w 34"/>
                <a:gd name="T25" fmla="*/ 0 h 37"/>
                <a:gd name="T26" fmla="*/ 0 w 34"/>
                <a:gd name="T27" fmla="*/ 0 h 37"/>
                <a:gd name="T28" fmla="*/ 0 w 34"/>
                <a:gd name="T29" fmla="*/ 0 h 37"/>
                <a:gd name="T30" fmla="*/ 0 w 34"/>
                <a:gd name="T31" fmla="*/ 0 h 37"/>
                <a:gd name="T32" fmla="*/ 0 w 34"/>
                <a:gd name="T33" fmla="*/ 0 h 37"/>
                <a:gd name="T34" fmla="*/ 0 w 34"/>
                <a:gd name="T35" fmla="*/ 0 h 37"/>
                <a:gd name="T36" fmla="*/ 0 w 34"/>
                <a:gd name="T37" fmla="*/ 0 h 37"/>
                <a:gd name="T38" fmla="*/ 0 w 34"/>
                <a:gd name="T39" fmla="*/ 0 h 37"/>
                <a:gd name="T40" fmla="*/ 0 w 34"/>
                <a:gd name="T41" fmla="*/ 0 h 37"/>
                <a:gd name="T42" fmla="*/ 0 w 34"/>
                <a:gd name="T43" fmla="*/ 0 h 37"/>
                <a:gd name="T44" fmla="*/ 0 w 34"/>
                <a:gd name="T45" fmla="*/ 0 h 37"/>
                <a:gd name="T46" fmla="*/ 0 w 34"/>
                <a:gd name="T47" fmla="*/ 0 h 37"/>
                <a:gd name="T48" fmla="*/ 0 w 34"/>
                <a:gd name="T49" fmla="*/ 0 h 37"/>
                <a:gd name="T50" fmla="*/ 0 w 34"/>
                <a:gd name="T51" fmla="*/ 0 h 37"/>
                <a:gd name="T52" fmla="*/ 0 w 34"/>
                <a:gd name="T53" fmla="*/ 0 h 37"/>
                <a:gd name="T54" fmla="*/ 0 w 34"/>
                <a:gd name="T55" fmla="*/ 0 h 37"/>
                <a:gd name="T56" fmla="*/ 0 w 34"/>
                <a:gd name="T57" fmla="*/ 0 h 37"/>
                <a:gd name="T58" fmla="*/ 0 w 34"/>
                <a:gd name="T59" fmla="*/ 0 h 37"/>
                <a:gd name="T60" fmla="*/ 0 w 34"/>
                <a:gd name="T61" fmla="*/ 0 h 37"/>
                <a:gd name="T62" fmla="*/ 0 w 34"/>
                <a:gd name="T63" fmla="*/ 0 h 37"/>
                <a:gd name="T64" fmla="*/ 0 w 34"/>
                <a:gd name="T65" fmla="*/ 0 h 37"/>
                <a:gd name="T66" fmla="*/ 0 w 34"/>
                <a:gd name="T67" fmla="*/ 0 h 37"/>
                <a:gd name="T68" fmla="*/ 0 w 34"/>
                <a:gd name="T69" fmla="*/ 0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37"/>
                <a:gd name="T107" fmla="*/ 34 w 34"/>
                <a:gd name="T108" fmla="*/ 37 h 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37">
                  <a:moveTo>
                    <a:pt x="7" y="0"/>
                  </a:moveTo>
                  <a:lnTo>
                    <a:pt x="5" y="2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3" y="36"/>
                  </a:lnTo>
                  <a:lnTo>
                    <a:pt x="34" y="33"/>
                  </a:lnTo>
                  <a:lnTo>
                    <a:pt x="33" y="29"/>
                  </a:lnTo>
                  <a:lnTo>
                    <a:pt x="30" y="25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39" name="Freeform 2239"/>
            <p:cNvSpPr>
              <a:spLocks/>
            </p:cNvSpPr>
            <p:nvPr/>
          </p:nvSpPr>
          <p:spPr bwMode="auto">
            <a:xfrm>
              <a:off x="4146" y="2731"/>
              <a:ext cx="11" cy="12"/>
            </a:xfrm>
            <a:custGeom>
              <a:avLst/>
              <a:gdLst>
                <a:gd name="T0" fmla="*/ 0 w 34"/>
                <a:gd name="T1" fmla="*/ 0 h 37"/>
                <a:gd name="T2" fmla="*/ 0 w 34"/>
                <a:gd name="T3" fmla="*/ 0 h 37"/>
                <a:gd name="T4" fmla="*/ 0 w 34"/>
                <a:gd name="T5" fmla="*/ 0 h 37"/>
                <a:gd name="T6" fmla="*/ 0 w 34"/>
                <a:gd name="T7" fmla="*/ 0 h 37"/>
                <a:gd name="T8" fmla="*/ 0 w 34"/>
                <a:gd name="T9" fmla="*/ 0 h 37"/>
                <a:gd name="T10" fmla="*/ 0 w 34"/>
                <a:gd name="T11" fmla="*/ 0 h 37"/>
                <a:gd name="T12" fmla="*/ 0 w 34"/>
                <a:gd name="T13" fmla="*/ 0 h 37"/>
                <a:gd name="T14" fmla="*/ 0 w 34"/>
                <a:gd name="T15" fmla="*/ 0 h 37"/>
                <a:gd name="T16" fmla="*/ 0 w 34"/>
                <a:gd name="T17" fmla="*/ 0 h 37"/>
                <a:gd name="T18" fmla="*/ 0 w 34"/>
                <a:gd name="T19" fmla="*/ 0 h 37"/>
                <a:gd name="T20" fmla="*/ 0 w 34"/>
                <a:gd name="T21" fmla="*/ 0 h 37"/>
                <a:gd name="T22" fmla="*/ 0 w 34"/>
                <a:gd name="T23" fmla="*/ 0 h 37"/>
                <a:gd name="T24" fmla="*/ 0 w 34"/>
                <a:gd name="T25" fmla="*/ 0 h 37"/>
                <a:gd name="T26" fmla="*/ 0 w 34"/>
                <a:gd name="T27" fmla="*/ 0 h 37"/>
                <a:gd name="T28" fmla="*/ 0 w 34"/>
                <a:gd name="T29" fmla="*/ 0 h 37"/>
                <a:gd name="T30" fmla="*/ 0 w 34"/>
                <a:gd name="T31" fmla="*/ 0 h 37"/>
                <a:gd name="T32" fmla="*/ 0 w 34"/>
                <a:gd name="T33" fmla="*/ 0 h 37"/>
                <a:gd name="T34" fmla="*/ 0 w 34"/>
                <a:gd name="T35" fmla="*/ 0 h 37"/>
                <a:gd name="T36" fmla="*/ 0 w 34"/>
                <a:gd name="T37" fmla="*/ 0 h 37"/>
                <a:gd name="T38" fmla="*/ 0 w 34"/>
                <a:gd name="T39" fmla="*/ 0 h 37"/>
                <a:gd name="T40" fmla="*/ 0 w 34"/>
                <a:gd name="T41" fmla="*/ 0 h 37"/>
                <a:gd name="T42" fmla="*/ 0 w 34"/>
                <a:gd name="T43" fmla="*/ 0 h 37"/>
                <a:gd name="T44" fmla="*/ 0 w 34"/>
                <a:gd name="T45" fmla="*/ 0 h 37"/>
                <a:gd name="T46" fmla="*/ 0 w 34"/>
                <a:gd name="T47" fmla="*/ 0 h 37"/>
                <a:gd name="T48" fmla="*/ 0 w 34"/>
                <a:gd name="T49" fmla="*/ 0 h 37"/>
                <a:gd name="T50" fmla="*/ 0 w 34"/>
                <a:gd name="T51" fmla="*/ 0 h 37"/>
                <a:gd name="T52" fmla="*/ 0 w 34"/>
                <a:gd name="T53" fmla="*/ 0 h 37"/>
                <a:gd name="T54" fmla="*/ 0 w 34"/>
                <a:gd name="T55" fmla="*/ 0 h 37"/>
                <a:gd name="T56" fmla="*/ 0 w 34"/>
                <a:gd name="T57" fmla="*/ 0 h 37"/>
                <a:gd name="T58" fmla="*/ 0 w 34"/>
                <a:gd name="T59" fmla="*/ 0 h 37"/>
                <a:gd name="T60" fmla="*/ 0 w 34"/>
                <a:gd name="T61" fmla="*/ 0 h 37"/>
                <a:gd name="T62" fmla="*/ 0 w 34"/>
                <a:gd name="T63" fmla="*/ 0 h 37"/>
                <a:gd name="T64" fmla="*/ 0 w 34"/>
                <a:gd name="T65" fmla="*/ 0 h 37"/>
                <a:gd name="T66" fmla="*/ 0 w 34"/>
                <a:gd name="T67" fmla="*/ 0 h 37"/>
                <a:gd name="T68" fmla="*/ 0 w 34"/>
                <a:gd name="T69" fmla="*/ 0 h 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37"/>
                <a:gd name="T107" fmla="*/ 34 w 34"/>
                <a:gd name="T108" fmla="*/ 37 h 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37">
                  <a:moveTo>
                    <a:pt x="7" y="0"/>
                  </a:moveTo>
                  <a:lnTo>
                    <a:pt x="5" y="2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19" y="33"/>
                  </a:lnTo>
                  <a:lnTo>
                    <a:pt x="22" y="35"/>
                  </a:lnTo>
                  <a:lnTo>
                    <a:pt x="23" y="36"/>
                  </a:lnTo>
                  <a:lnTo>
                    <a:pt x="26" y="36"/>
                  </a:lnTo>
                  <a:lnTo>
                    <a:pt x="27" y="36"/>
                  </a:lnTo>
                  <a:lnTo>
                    <a:pt x="29" y="37"/>
                  </a:lnTo>
                  <a:lnTo>
                    <a:pt x="32" y="37"/>
                  </a:lnTo>
                  <a:lnTo>
                    <a:pt x="33" y="36"/>
                  </a:lnTo>
                  <a:lnTo>
                    <a:pt x="34" y="33"/>
                  </a:lnTo>
                  <a:lnTo>
                    <a:pt x="33" y="29"/>
                  </a:lnTo>
                  <a:lnTo>
                    <a:pt x="30" y="25"/>
                  </a:lnTo>
                  <a:lnTo>
                    <a:pt x="28" y="22"/>
                  </a:lnTo>
                  <a:lnTo>
                    <a:pt x="26" y="19"/>
                  </a:lnTo>
                  <a:lnTo>
                    <a:pt x="26" y="15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Freeform 2240"/>
            <p:cNvSpPr>
              <a:spLocks/>
            </p:cNvSpPr>
            <p:nvPr/>
          </p:nvSpPr>
          <p:spPr bwMode="auto">
            <a:xfrm>
              <a:off x="4198" y="2747"/>
              <a:ext cx="17" cy="10"/>
            </a:xfrm>
            <a:custGeom>
              <a:avLst/>
              <a:gdLst>
                <a:gd name="T0" fmla="*/ 0 w 53"/>
                <a:gd name="T1" fmla="*/ 0 h 28"/>
                <a:gd name="T2" fmla="*/ 0 w 53"/>
                <a:gd name="T3" fmla="*/ 0 h 28"/>
                <a:gd name="T4" fmla="*/ 0 w 53"/>
                <a:gd name="T5" fmla="*/ 0 h 28"/>
                <a:gd name="T6" fmla="*/ 0 w 53"/>
                <a:gd name="T7" fmla="*/ 0 h 28"/>
                <a:gd name="T8" fmla="*/ 0 w 53"/>
                <a:gd name="T9" fmla="*/ 0 h 28"/>
                <a:gd name="T10" fmla="*/ 0 w 53"/>
                <a:gd name="T11" fmla="*/ 0 h 28"/>
                <a:gd name="T12" fmla="*/ 0 w 53"/>
                <a:gd name="T13" fmla="*/ 0 h 28"/>
                <a:gd name="T14" fmla="*/ 0 w 53"/>
                <a:gd name="T15" fmla="*/ 0 h 28"/>
                <a:gd name="T16" fmla="*/ 0 w 53"/>
                <a:gd name="T17" fmla="*/ 0 h 28"/>
                <a:gd name="T18" fmla="*/ 0 w 53"/>
                <a:gd name="T19" fmla="*/ 0 h 28"/>
                <a:gd name="T20" fmla="*/ 0 w 53"/>
                <a:gd name="T21" fmla="*/ 0 h 28"/>
                <a:gd name="T22" fmla="*/ 0 w 53"/>
                <a:gd name="T23" fmla="*/ 0 h 28"/>
                <a:gd name="T24" fmla="*/ 0 w 53"/>
                <a:gd name="T25" fmla="*/ 0 h 28"/>
                <a:gd name="T26" fmla="*/ 0 w 53"/>
                <a:gd name="T27" fmla="*/ 0 h 28"/>
                <a:gd name="T28" fmla="*/ 0 w 53"/>
                <a:gd name="T29" fmla="*/ 0 h 28"/>
                <a:gd name="T30" fmla="*/ 0 w 53"/>
                <a:gd name="T31" fmla="*/ 0 h 28"/>
                <a:gd name="T32" fmla="*/ 0 w 53"/>
                <a:gd name="T33" fmla="*/ 0 h 28"/>
                <a:gd name="T34" fmla="*/ 0 w 53"/>
                <a:gd name="T35" fmla="*/ 0 h 28"/>
                <a:gd name="T36" fmla="*/ 0 w 53"/>
                <a:gd name="T37" fmla="*/ 0 h 28"/>
                <a:gd name="T38" fmla="*/ 0 w 53"/>
                <a:gd name="T39" fmla="*/ 0 h 28"/>
                <a:gd name="T40" fmla="*/ 0 w 53"/>
                <a:gd name="T41" fmla="*/ 0 h 28"/>
                <a:gd name="T42" fmla="*/ 0 w 53"/>
                <a:gd name="T43" fmla="*/ 0 h 28"/>
                <a:gd name="T44" fmla="*/ 0 w 53"/>
                <a:gd name="T45" fmla="*/ 0 h 28"/>
                <a:gd name="T46" fmla="*/ 0 w 53"/>
                <a:gd name="T47" fmla="*/ 0 h 28"/>
                <a:gd name="T48" fmla="*/ 0 w 53"/>
                <a:gd name="T49" fmla="*/ 0 h 28"/>
                <a:gd name="T50" fmla="*/ 0 w 53"/>
                <a:gd name="T51" fmla="*/ 0 h 28"/>
                <a:gd name="T52" fmla="*/ 0 w 53"/>
                <a:gd name="T53" fmla="*/ 0 h 28"/>
                <a:gd name="T54" fmla="*/ 0 w 53"/>
                <a:gd name="T55" fmla="*/ 0 h 28"/>
                <a:gd name="T56" fmla="*/ 0 w 53"/>
                <a:gd name="T57" fmla="*/ 0 h 28"/>
                <a:gd name="T58" fmla="*/ 0 w 53"/>
                <a:gd name="T59" fmla="*/ 0 h 28"/>
                <a:gd name="T60" fmla="*/ 0 w 53"/>
                <a:gd name="T61" fmla="*/ 0 h 28"/>
                <a:gd name="T62" fmla="*/ 0 w 53"/>
                <a:gd name="T63" fmla="*/ 0 h 28"/>
                <a:gd name="T64" fmla="*/ 0 w 53"/>
                <a:gd name="T65" fmla="*/ 0 h 28"/>
                <a:gd name="T66" fmla="*/ 0 w 53"/>
                <a:gd name="T67" fmla="*/ 0 h 28"/>
                <a:gd name="T68" fmla="*/ 0 w 53"/>
                <a:gd name="T69" fmla="*/ 0 h 28"/>
                <a:gd name="T70" fmla="*/ 0 w 53"/>
                <a:gd name="T71" fmla="*/ 0 h 28"/>
                <a:gd name="T72" fmla="*/ 0 w 53"/>
                <a:gd name="T73" fmla="*/ 0 h 28"/>
                <a:gd name="T74" fmla="*/ 0 w 53"/>
                <a:gd name="T75" fmla="*/ 0 h 28"/>
                <a:gd name="T76" fmla="*/ 0 w 53"/>
                <a:gd name="T77" fmla="*/ 0 h 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3"/>
                <a:gd name="T118" fmla="*/ 0 h 28"/>
                <a:gd name="T119" fmla="*/ 53 w 53"/>
                <a:gd name="T120" fmla="*/ 28 h 2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3" h="28">
                  <a:moveTo>
                    <a:pt x="32" y="0"/>
                  </a:moveTo>
                  <a:lnTo>
                    <a:pt x="27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9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22"/>
                  </a:lnTo>
                  <a:lnTo>
                    <a:pt x="11" y="25"/>
                  </a:lnTo>
                  <a:lnTo>
                    <a:pt x="16" y="26"/>
                  </a:lnTo>
                  <a:lnTo>
                    <a:pt x="21" y="28"/>
                  </a:lnTo>
                  <a:lnTo>
                    <a:pt x="25" y="26"/>
                  </a:lnTo>
                  <a:lnTo>
                    <a:pt x="28" y="25"/>
                  </a:lnTo>
                  <a:lnTo>
                    <a:pt x="31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8" y="20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50" y="17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2" y="12"/>
                  </a:lnTo>
                  <a:lnTo>
                    <a:pt x="52" y="9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1" name="Freeform 2241"/>
            <p:cNvSpPr>
              <a:spLocks/>
            </p:cNvSpPr>
            <p:nvPr/>
          </p:nvSpPr>
          <p:spPr bwMode="auto">
            <a:xfrm>
              <a:off x="4198" y="2747"/>
              <a:ext cx="17" cy="10"/>
            </a:xfrm>
            <a:custGeom>
              <a:avLst/>
              <a:gdLst>
                <a:gd name="T0" fmla="*/ 0 w 53"/>
                <a:gd name="T1" fmla="*/ 0 h 28"/>
                <a:gd name="T2" fmla="*/ 0 w 53"/>
                <a:gd name="T3" fmla="*/ 0 h 28"/>
                <a:gd name="T4" fmla="*/ 0 w 53"/>
                <a:gd name="T5" fmla="*/ 0 h 28"/>
                <a:gd name="T6" fmla="*/ 0 w 53"/>
                <a:gd name="T7" fmla="*/ 0 h 28"/>
                <a:gd name="T8" fmla="*/ 0 w 53"/>
                <a:gd name="T9" fmla="*/ 0 h 28"/>
                <a:gd name="T10" fmla="*/ 0 w 53"/>
                <a:gd name="T11" fmla="*/ 0 h 28"/>
                <a:gd name="T12" fmla="*/ 0 w 53"/>
                <a:gd name="T13" fmla="*/ 0 h 28"/>
                <a:gd name="T14" fmla="*/ 0 w 53"/>
                <a:gd name="T15" fmla="*/ 0 h 28"/>
                <a:gd name="T16" fmla="*/ 0 w 53"/>
                <a:gd name="T17" fmla="*/ 0 h 28"/>
                <a:gd name="T18" fmla="*/ 0 w 53"/>
                <a:gd name="T19" fmla="*/ 0 h 28"/>
                <a:gd name="T20" fmla="*/ 0 w 53"/>
                <a:gd name="T21" fmla="*/ 0 h 28"/>
                <a:gd name="T22" fmla="*/ 0 w 53"/>
                <a:gd name="T23" fmla="*/ 0 h 28"/>
                <a:gd name="T24" fmla="*/ 0 w 53"/>
                <a:gd name="T25" fmla="*/ 0 h 28"/>
                <a:gd name="T26" fmla="*/ 0 w 53"/>
                <a:gd name="T27" fmla="*/ 0 h 28"/>
                <a:gd name="T28" fmla="*/ 0 w 53"/>
                <a:gd name="T29" fmla="*/ 0 h 28"/>
                <a:gd name="T30" fmla="*/ 0 w 53"/>
                <a:gd name="T31" fmla="*/ 0 h 28"/>
                <a:gd name="T32" fmla="*/ 0 w 53"/>
                <a:gd name="T33" fmla="*/ 0 h 28"/>
                <a:gd name="T34" fmla="*/ 0 w 53"/>
                <a:gd name="T35" fmla="*/ 0 h 28"/>
                <a:gd name="T36" fmla="*/ 0 w 53"/>
                <a:gd name="T37" fmla="*/ 0 h 28"/>
                <a:gd name="T38" fmla="*/ 0 w 53"/>
                <a:gd name="T39" fmla="*/ 0 h 28"/>
                <a:gd name="T40" fmla="*/ 0 w 53"/>
                <a:gd name="T41" fmla="*/ 0 h 28"/>
                <a:gd name="T42" fmla="*/ 0 w 53"/>
                <a:gd name="T43" fmla="*/ 0 h 28"/>
                <a:gd name="T44" fmla="*/ 0 w 53"/>
                <a:gd name="T45" fmla="*/ 0 h 28"/>
                <a:gd name="T46" fmla="*/ 0 w 53"/>
                <a:gd name="T47" fmla="*/ 0 h 28"/>
                <a:gd name="T48" fmla="*/ 0 w 53"/>
                <a:gd name="T49" fmla="*/ 0 h 28"/>
                <a:gd name="T50" fmla="*/ 0 w 53"/>
                <a:gd name="T51" fmla="*/ 0 h 28"/>
                <a:gd name="T52" fmla="*/ 0 w 53"/>
                <a:gd name="T53" fmla="*/ 0 h 28"/>
                <a:gd name="T54" fmla="*/ 0 w 53"/>
                <a:gd name="T55" fmla="*/ 0 h 28"/>
                <a:gd name="T56" fmla="*/ 0 w 53"/>
                <a:gd name="T57" fmla="*/ 0 h 28"/>
                <a:gd name="T58" fmla="*/ 0 w 53"/>
                <a:gd name="T59" fmla="*/ 0 h 28"/>
                <a:gd name="T60" fmla="*/ 0 w 53"/>
                <a:gd name="T61" fmla="*/ 0 h 28"/>
                <a:gd name="T62" fmla="*/ 0 w 53"/>
                <a:gd name="T63" fmla="*/ 0 h 28"/>
                <a:gd name="T64" fmla="*/ 0 w 53"/>
                <a:gd name="T65" fmla="*/ 0 h 28"/>
                <a:gd name="T66" fmla="*/ 0 w 53"/>
                <a:gd name="T67" fmla="*/ 0 h 28"/>
                <a:gd name="T68" fmla="*/ 0 w 53"/>
                <a:gd name="T69" fmla="*/ 0 h 28"/>
                <a:gd name="T70" fmla="*/ 0 w 53"/>
                <a:gd name="T71" fmla="*/ 0 h 28"/>
                <a:gd name="T72" fmla="*/ 0 w 53"/>
                <a:gd name="T73" fmla="*/ 0 h 28"/>
                <a:gd name="T74" fmla="*/ 0 w 53"/>
                <a:gd name="T75" fmla="*/ 0 h 28"/>
                <a:gd name="T76" fmla="*/ 0 w 53"/>
                <a:gd name="T77" fmla="*/ 0 h 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3"/>
                <a:gd name="T118" fmla="*/ 0 h 28"/>
                <a:gd name="T119" fmla="*/ 53 w 53"/>
                <a:gd name="T120" fmla="*/ 28 h 2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3" h="28">
                  <a:moveTo>
                    <a:pt x="32" y="0"/>
                  </a:moveTo>
                  <a:lnTo>
                    <a:pt x="27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19" y="4"/>
                  </a:lnTo>
                  <a:lnTo>
                    <a:pt x="15" y="6"/>
                  </a:lnTo>
                  <a:lnTo>
                    <a:pt x="9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22"/>
                  </a:lnTo>
                  <a:lnTo>
                    <a:pt x="11" y="25"/>
                  </a:lnTo>
                  <a:lnTo>
                    <a:pt x="16" y="26"/>
                  </a:lnTo>
                  <a:lnTo>
                    <a:pt x="21" y="28"/>
                  </a:lnTo>
                  <a:lnTo>
                    <a:pt x="25" y="26"/>
                  </a:lnTo>
                  <a:lnTo>
                    <a:pt x="28" y="25"/>
                  </a:lnTo>
                  <a:lnTo>
                    <a:pt x="31" y="24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8" y="20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50" y="17"/>
                  </a:lnTo>
                  <a:lnTo>
                    <a:pt x="52" y="15"/>
                  </a:lnTo>
                  <a:lnTo>
                    <a:pt x="53" y="14"/>
                  </a:lnTo>
                  <a:lnTo>
                    <a:pt x="52" y="12"/>
                  </a:lnTo>
                  <a:lnTo>
                    <a:pt x="52" y="9"/>
                  </a:lnTo>
                  <a:lnTo>
                    <a:pt x="48" y="7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2242"/>
            <p:cNvSpPr>
              <a:spLocks/>
            </p:cNvSpPr>
            <p:nvPr/>
          </p:nvSpPr>
          <p:spPr bwMode="auto">
            <a:xfrm>
              <a:off x="4217" y="2741"/>
              <a:ext cx="42" cy="19"/>
            </a:xfrm>
            <a:custGeom>
              <a:avLst/>
              <a:gdLst>
                <a:gd name="T0" fmla="*/ 0 w 128"/>
                <a:gd name="T1" fmla="*/ 0 h 56"/>
                <a:gd name="T2" fmla="*/ 0 w 128"/>
                <a:gd name="T3" fmla="*/ 0 h 56"/>
                <a:gd name="T4" fmla="*/ 0 w 128"/>
                <a:gd name="T5" fmla="*/ 0 h 56"/>
                <a:gd name="T6" fmla="*/ 0 w 128"/>
                <a:gd name="T7" fmla="*/ 0 h 56"/>
                <a:gd name="T8" fmla="*/ 0 w 128"/>
                <a:gd name="T9" fmla="*/ 0 h 56"/>
                <a:gd name="T10" fmla="*/ 0 w 128"/>
                <a:gd name="T11" fmla="*/ 0 h 56"/>
                <a:gd name="T12" fmla="*/ 0 w 128"/>
                <a:gd name="T13" fmla="*/ 0 h 56"/>
                <a:gd name="T14" fmla="*/ 0 w 128"/>
                <a:gd name="T15" fmla="*/ 0 h 56"/>
                <a:gd name="T16" fmla="*/ 0 w 128"/>
                <a:gd name="T17" fmla="*/ 0 h 56"/>
                <a:gd name="T18" fmla="*/ 0 w 128"/>
                <a:gd name="T19" fmla="*/ 0 h 56"/>
                <a:gd name="T20" fmla="*/ 0 w 128"/>
                <a:gd name="T21" fmla="*/ 0 h 56"/>
                <a:gd name="T22" fmla="*/ 0 w 128"/>
                <a:gd name="T23" fmla="*/ 0 h 56"/>
                <a:gd name="T24" fmla="*/ 0 w 128"/>
                <a:gd name="T25" fmla="*/ 0 h 56"/>
                <a:gd name="T26" fmla="*/ 0 w 128"/>
                <a:gd name="T27" fmla="*/ 0 h 56"/>
                <a:gd name="T28" fmla="*/ 0 w 128"/>
                <a:gd name="T29" fmla="*/ 0 h 56"/>
                <a:gd name="T30" fmla="*/ 0 w 128"/>
                <a:gd name="T31" fmla="*/ 0 h 56"/>
                <a:gd name="T32" fmla="*/ 0 w 128"/>
                <a:gd name="T33" fmla="*/ 0 h 56"/>
                <a:gd name="T34" fmla="*/ 0 w 128"/>
                <a:gd name="T35" fmla="*/ 0 h 56"/>
                <a:gd name="T36" fmla="*/ 0 w 128"/>
                <a:gd name="T37" fmla="*/ 0 h 56"/>
                <a:gd name="T38" fmla="*/ 0 w 128"/>
                <a:gd name="T39" fmla="*/ 0 h 56"/>
                <a:gd name="T40" fmla="*/ 0 w 128"/>
                <a:gd name="T41" fmla="*/ 0 h 56"/>
                <a:gd name="T42" fmla="*/ 0 w 128"/>
                <a:gd name="T43" fmla="*/ 0 h 56"/>
                <a:gd name="T44" fmla="*/ 0 w 128"/>
                <a:gd name="T45" fmla="*/ 0 h 56"/>
                <a:gd name="T46" fmla="*/ 0 w 128"/>
                <a:gd name="T47" fmla="*/ 0 h 56"/>
                <a:gd name="T48" fmla="*/ 0 w 128"/>
                <a:gd name="T49" fmla="*/ 0 h 56"/>
                <a:gd name="T50" fmla="*/ 0 w 128"/>
                <a:gd name="T51" fmla="*/ 0 h 56"/>
                <a:gd name="T52" fmla="*/ 0 w 128"/>
                <a:gd name="T53" fmla="*/ 0 h 56"/>
                <a:gd name="T54" fmla="*/ 0 w 128"/>
                <a:gd name="T55" fmla="*/ 0 h 56"/>
                <a:gd name="T56" fmla="*/ 0 w 128"/>
                <a:gd name="T57" fmla="*/ 0 h 56"/>
                <a:gd name="T58" fmla="*/ 0 w 128"/>
                <a:gd name="T59" fmla="*/ 0 h 56"/>
                <a:gd name="T60" fmla="*/ 0 w 128"/>
                <a:gd name="T61" fmla="*/ 0 h 56"/>
                <a:gd name="T62" fmla="*/ 0 w 128"/>
                <a:gd name="T63" fmla="*/ 0 h 56"/>
                <a:gd name="T64" fmla="*/ 0 w 128"/>
                <a:gd name="T65" fmla="*/ 0 h 56"/>
                <a:gd name="T66" fmla="*/ 0 w 128"/>
                <a:gd name="T67" fmla="*/ 0 h 56"/>
                <a:gd name="T68" fmla="*/ 0 w 128"/>
                <a:gd name="T69" fmla="*/ 0 h 56"/>
                <a:gd name="T70" fmla="*/ 0 w 128"/>
                <a:gd name="T71" fmla="*/ 0 h 56"/>
                <a:gd name="T72" fmla="*/ 0 w 128"/>
                <a:gd name="T73" fmla="*/ 0 h 56"/>
                <a:gd name="T74" fmla="*/ 0 w 128"/>
                <a:gd name="T75" fmla="*/ 0 h 56"/>
                <a:gd name="T76" fmla="*/ 0 w 128"/>
                <a:gd name="T77" fmla="*/ 0 h 56"/>
                <a:gd name="T78" fmla="*/ 0 w 128"/>
                <a:gd name="T79" fmla="*/ 0 h 56"/>
                <a:gd name="T80" fmla="*/ 0 w 128"/>
                <a:gd name="T81" fmla="*/ 0 h 56"/>
                <a:gd name="T82" fmla="*/ 0 w 128"/>
                <a:gd name="T83" fmla="*/ 0 h 56"/>
                <a:gd name="T84" fmla="*/ 0 w 128"/>
                <a:gd name="T85" fmla="*/ 0 h 56"/>
                <a:gd name="T86" fmla="*/ 0 w 128"/>
                <a:gd name="T87" fmla="*/ 0 h 56"/>
                <a:gd name="T88" fmla="*/ 0 w 128"/>
                <a:gd name="T89" fmla="*/ 0 h 56"/>
                <a:gd name="T90" fmla="*/ 0 w 128"/>
                <a:gd name="T91" fmla="*/ 0 h 56"/>
                <a:gd name="T92" fmla="*/ 0 w 128"/>
                <a:gd name="T93" fmla="*/ 0 h 56"/>
                <a:gd name="T94" fmla="*/ 0 w 128"/>
                <a:gd name="T95" fmla="*/ 0 h 56"/>
                <a:gd name="T96" fmla="*/ 0 w 128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8"/>
                <a:gd name="T148" fmla="*/ 0 h 56"/>
                <a:gd name="T149" fmla="*/ 128 w 128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8" h="56">
                  <a:moveTo>
                    <a:pt x="121" y="1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91" y="14"/>
                  </a:lnTo>
                  <a:lnTo>
                    <a:pt x="82" y="15"/>
                  </a:lnTo>
                  <a:lnTo>
                    <a:pt x="69" y="15"/>
                  </a:lnTo>
                  <a:lnTo>
                    <a:pt x="60" y="14"/>
                  </a:lnTo>
                  <a:lnTo>
                    <a:pt x="50" y="10"/>
                  </a:lnTo>
                  <a:lnTo>
                    <a:pt x="40" y="6"/>
                  </a:lnTo>
                  <a:lnTo>
                    <a:pt x="30" y="3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12" y="28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6" y="36"/>
                  </a:lnTo>
                  <a:lnTo>
                    <a:pt x="37" y="39"/>
                  </a:lnTo>
                  <a:lnTo>
                    <a:pt x="47" y="39"/>
                  </a:lnTo>
                  <a:lnTo>
                    <a:pt x="57" y="41"/>
                  </a:lnTo>
                  <a:lnTo>
                    <a:pt x="66" y="44"/>
                  </a:lnTo>
                  <a:lnTo>
                    <a:pt x="74" y="49"/>
                  </a:lnTo>
                  <a:lnTo>
                    <a:pt x="82" y="54"/>
                  </a:lnTo>
                  <a:lnTo>
                    <a:pt x="91" y="56"/>
                  </a:lnTo>
                  <a:lnTo>
                    <a:pt x="104" y="56"/>
                  </a:lnTo>
                  <a:lnTo>
                    <a:pt x="107" y="55"/>
                  </a:lnTo>
                  <a:lnTo>
                    <a:pt x="108" y="53"/>
                  </a:lnTo>
                  <a:lnTo>
                    <a:pt x="110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36"/>
                  </a:lnTo>
                  <a:lnTo>
                    <a:pt x="108" y="32"/>
                  </a:lnTo>
                  <a:lnTo>
                    <a:pt x="111" y="28"/>
                  </a:lnTo>
                  <a:lnTo>
                    <a:pt x="118" y="25"/>
                  </a:lnTo>
                  <a:lnTo>
                    <a:pt x="126" y="19"/>
                  </a:lnTo>
                  <a:lnTo>
                    <a:pt x="126" y="17"/>
                  </a:lnTo>
                  <a:lnTo>
                    <a:pt x="127" y="15"/>
                  </a:lnTo>
                  <a:lnTo>
                    <a:pt x="128" y="14"/>
                  </a:lnTo>
                  <a:lnTo>
                    <a:pt x="126" y="12"/>
                  </a:lnTo>
                  <a:lnTo>
                    <a:pt x="123" y="11"/>
                  </a:lnTo>
                  <a:lnTo>
                    <a:pt x="121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2243"/>
            <p:cNvSpPr>
              <a:spLocks/>
            </p:cNvSpPr>
            <p:nvPr/>
          </p:nvSpPr>
          <p:spPr bwMode="auto">
            <a:xfrm>
              <a:off x="4217" y="2741"/>
              <a:ext cx="42" cy="19"/>
            </a:xfrm>
            <a:custGeom>
              <a:avLst/>
              <a:gdLst>
                <a:gd name="T0" fmla="*/ 0 w 128"/>
                <a:gd name="T1" fmla="*/ 0 h 56"/>
                <a:gd name="T2" fmla="*/ 0 w 128"/>
                <a:gd name="T3" fmla="*/ 0 h 56"/>
                <a:gd name="T4" fmla="*/ 0 w 128"/>
                <a:gd name="T5" fmla="*/ 0 h 56"/>
                <a:gd name="T6" fmla="*/ 0 w 128"/>
                <a:gd name="T7" fmla="*/ 0 h 56"/>
                <a:gd name="T8" fmla="*/ 0 w 128"/>
                <a:gd name="T9" fmla="*/ 0 h 56"/>
                <a:gd name="T10" fmla="*/ 0 w 128"/>
                <a:gd name="T11" fmla="*/ 0 h 56"/>
                <a:gd name="T12" fmla="*/ 0 w 128"/>
                <a:gd name="T13" fmla="*/ 0 h 56"/>
                <a:gd name="T14" fmla="*/ 0 w 128"/>
                <a:gd name="T15" fmla="*/ 0 h 56"/>
                <a:gd name="T16" fmla="*/ 0 w 128"/>
                <a:gd name="T17" fmla="*/ 0 h 56"/>
                <a:gd name="T18" fmla="*/ 0 w 128"/>
                <a:gd name="T19" fmla="*/ 0 h 56"/>
                <a:gd name="T20" fmla="*/ 0 w 128"/>
                <a:gd name="T21" fmla="*/ 0 h 56"/>
                <a:gd name="T22" fmla="*/ 0 w 128"/>
                <a:gd name="T23" fmla="*/ 0 h 56"/>
                <a:gd name="T24" fmla="*/ 0 w 128"/>
                <a:gd name="T25" fmla="*/ 0 h 56"/>
                <a:gd name="T26" fmla="*/ 0 w 128"/>
                <a:gd name="T27" fmla="*/ 0 h 56"/>
                <a:gd name="T28" fmla="*/ 0 w 128"/>
                <a:gd name="T29" fmla="*/ 0 h 56"/>
                <a:gd name="T30" fmla="*/ 0 w 128"/>
                <a:gd name="T31" fmla="*/ 0 h 56"/>
                <a:gd name="T32" fmla="*/ 0 w 128"/>
                <a:gd name="T33" fmla="*/ 0 h 56"/>
                <a:gd name="T34" fmla="*/ 0 w 128"/>
                <a:gd name="T35" fmla="*/ 0 h 56"/>
                <a:gd name="T36" fmla="*/ 0 w 128"/>
                <a:gd name="T37" fmla="*/ 0 h 56"/>
                <a:gd name="T38" fmla="*/ 0 w 128"/>
                <a:gd name="T39" fmla="*/ 0 h 56"/>
                <a:gd name="T40" fmla="*/ 0 w 128"/>
                <a:gd name="T41" fmla="*/ 0 h 56"/>
                <a:gd name="T42" fmla="*/ 0 w 128"/>
                <a:gd name="T43" fmla="*/ 0 h 56"/>
                <a:gd name="T44" fmla="*/ 0 w 128"/>
                <a:gd name="T45" fmla="*/ 0 h 56"/>
                <a:gd name="T46" fmla="*/ 0 w 128"/>
                <a:gd name="T47" fmla="*/ 0 h 56"/>
                <a:gd name="T48" fmla="*/ 0 w 128"/>
                <a:gd name="T49" fmla="*/ 0 h 56"/>
                <a:gd name="T50" fmla="*/ 0 w 128"/>
                <a:gd name="T51" fmla="*/ 0 h 56"/>
                <a:gd name="T52" fmla="*/ 0 w 128"/>
                <a:gd name="T53" fmla="*/ 0 h 56"/>
                <a:gd name="T54" fmla="*/ 0 w 128"/>
                <a:gd name="T55" fmla="*/ 0 h 56"/>
                <a:gd name="T56" fmla="*/ 0 w 128"/>
                <a:gd name="T57" fmla="*/ 0 h 56"/>
                <a:gd name="T58" fmla="*/ 0 w 128"/>
                <a:gd name="T59" fmla="*/ 0 h 56"/>
                <a:gd name="T60" fmla="*/ 0 w 128"/>
                <a:gd name="T61" fmla="*/ 0 h 56"/>
                <a:gd name="T62" fmla="*/ 0 w 128"/>
                <a:gd name="T63" fmla="*/ 0 h 56"/>
                <a:gd name="T64" fmla="*/ 0 w 128"/>
                <a:gd name="T65" fmla="*/ 0 h 56"/>
                <a:gd name="T66" fmla="*/ 0 w 128"/>
                <a:gd name="T67" fmla="*/ 0 h 56"/>
                <a:gd name="T68" fmla="*/ 0 w 128"/>
                <a:gd name="T69" fmla="*/ 0 h 56"/>
                <a:gd name="T70" fmla="*/ 0 w 128"/>
                <a:gd name="T71" fmla="*/ 0 h 56"/>
                <a:gd name="T72" fmla="*/ 0 w 128"/>
                <a:gd name="T73" fmla="*/ 0 h 56"/>
                <a:gd name="T74" fmla="*/ 0 w 128"/>
                <a:gd name="T75" fmla="*/ 0 h 56"/>
                <a:gd name="T76" fmla="*/ 0 w 128"/>
                <a:gd name="T77" fmla="*/ 0 h 56"/>
                <a:gd name="T78" fmla="*/ 0 w 128"/>
                <a:gd name="T79" fmla="*/ 0 h 56"/>
                <a:gd name="T80" fmla="*/ 0 w 128"/>
                <a:gd name="T81" fmla="*/ 0 h 56"/>
                <a:gd name="T82" fmla="*/ 0 w 128"/>
                <a:gd name="T83" fmla="*/ 0 h 56"/>
                <a:gd name="T84" fmla="*/ 0 w 128"/>
                <a:gd name="T85" fmla="*/ 0 h 56"/>
                <a:gd name="T86" fmla="*/ 0 w 128"/>
                <a:gd name="T87" fmla="*/ 0 h 56"/>
                <a:gd name="T88" fmla="*/ 0 w 128"/>
                <a:gd name="T89" fmla="*/ 0 h 56"/>
                <a:gd name="T90" fmla="*/ 0 w 128"/>
                <a:gd name="T91" fmla="*/ 0 h 56"/>
                <a:gd name="T92" fmla="*/ 0 w 128"/>
                <a:gd name="T93" fmla="*/ 0 h 56"/>
                <a:gd name="T94" fmla="*/ 0 w 128"/>
                <a:gd name="T95" fmla="*/ 0 h 56"/>
                <a:gd name="T96" fmla="*/ 0 w 128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8"/>
                <a:gd name="T148" fmla="*/ 0 h 56"/>
                <a:gd name="T149" fmla="*/ 128 w 128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8" h="56">
                  <a:moveTo>
                    <a:pt x="121" y="1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91" y="14"/>
                  </a:lnTo>
                  <a:lnTo>
                    <a:pt x="82" y="15"/>
                  </a:lnTo>
                  <a:lnTo>
                    <a:pt x="69" y="15"/>
                  </a:lnTo>
                  <a:lnTo>
                    <a:pt x="60" y="14"/>
                  </a:lnTo>
                  <a:lnTo>
                    <a:pt x="50" y="10"/>
                  </a:lnTo>
                  <a:lnTo>
                    <a:pt x="40" y="6"/>
                  </a:lnTo>
                  <a:lnTo>
                    <a:pt x="30" y="3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9"/>
                  </a:lnTo>
                  <a:lnTo>
                    <a:pt x="9" y="25"/>
                  </a:lnTo>
                  <a:lnTo>
                    <a:pt x="12" y="28"/>
                  </a:lnTo>
                  <a:lnTo>
                    <a:pt x="15" y="32"/>
                  </a:lnTo>
                  <a:lnTo>
                    <a:pt x="20" y="34"/>
                  </a:lnTo>
                  <a:lnTo>
                    <a:pt x="26" y="36"/>
                  </a:lnTo>
                  <a:lnTo>
                    <a:pt x="37" y="39"/>
                  </a:lnTo>
                  <a:lnTo>
                    <a:pt x="47" y="39"/>
                  </a:lnTo>
                  <a:lnTo>
                    <a:pt x="57" y="41"/>
                  </a:lnTo>
                  <a:lnTo>
                    <a:pt x="66" y="44"/>
                  </a:lnTo>
                  <a:lnTo>
                    <a:pt x="74" y="49"/>
                  </a:lnTo>
                  <a:lnTo>
                    <a:pt x="82" y="54"/>
                  </a:lnTo>
                  <a:lnTo>
                    <a:pt x="91" y="56"/>
                  </a:lnTo>
                  <a:lnTo>
                    <a:pt x="104" y="56"/>
                  </a:lnTo>
                  <a:lnTo>
                    <a:pt x="107" y="55"/>
                  </a:lnTo>
                  <a:lnTo>
                    <a:pt x="108" y="53"/>
                  </a:lnTo>
                  <a:lnTo>
                    <a:pt x="110" y="49"/>
                  </a:lnTo>
                  <a:lnTo>
                    <a:pt x="110" y="45"/>
                  </a:lnTo>
                  <a:lnTo>
                    <a:pt x="108" y="41"/>
                  </a:lnTo>
                  <a:lnTo>
                    <a:pt x="108" y="36"/>
                  </a:lnTo>
                  <a:lnTo>
                    <a:pt x="108" y="32"/>
                  </a:lnTo>
                  <a:lnTo>
                    <a:pt x="111" y="28"/>
                  </a:lnTo>
                  <a:lnTo>
                    <a:pt x="118" y="25"/>
                  </a:lnTo>
                  <a:lnTo>
                    <a:pt x="126" y="19"/>
                  </a:lnTo>
                  <a:lnTo>
                    <a:pt x="126" y="17"/>
                  </a:lnTo>
                  <a:lnTo>
                    <a:pt x="127" y="15"/>
                  </a:lnTo>
                  <a:lnTo>
                    <a:pt x="128" y="14"/>
                  </a:lnTo>
                  <a:lnTo>
                    <a:pt x="126" y="12"/>
                  </a:lnTo>
                  <a:lnTo>
                    <a:pt x="123" y="11"/>
                  </a:lnTo>
                  <a:lnTo>
                    <a:pt x="121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2244"/>
            <p:cNvSpPr>
              <a:spLocks/>
            </p:cNvSpPr>
            <p:nvPr/>
          </p:nvSpPr>
          <p:spPr bwMode="auto">
            <a:xfrm>
              <a:off x="4255" y="2750"/>
              <a:ext cx="19" cy="10"/>
            </a:xfrm>
            <a:custGeom>
              <a:avLst/>
              <a:gdLst>
                <a:gd name="T0" fmla="*/ 0 w 56"/>
                <a:gd name="T1" fmla="*/ 0 h 30"/>
                <a:gd name="T2" fmla="*/ 0 w 56"/>
                <a:gd name="T3" fmla="*/ 0 h 30"/>
                <a:gd name="T4" fmla="*/ 0 w 56"/>
                <a:gd name="T5" fmla="*/ 0 h 30"/>
                <a:gd name="T6" fmla="*/ 0 w 56"/>
                <a:gd name="T7" fmla="*/ 0 h 30"/>
                <a:gd name="T8" fmla="*/ 0 w 56"/>
                <a:gd name="T9" fmla="*/ 0 h 30"/>
                <a:gd name="T10" fmla="*/ 0 w 56"/>
                <a:gd name="T11" fmla="*/ 0 h 30"/>
                <a:gd name="T12" fmla="*/ 0 w 56"/>
                <a:gd name="T13" fmla="*/ 0 h 30"/>
                <a:gd name="T14" fmla="*/ 0 w 56"/>
                <a:gd name="T15" fmla="*/ 0 h 30"/>
                <a:gd name="T16" fmla="*/ 0 w 56"/>
                <a:gd name="T17" fmla="*/ 0 h 30"/>
                <a:gd name="T18" fmla="*/ 0 w 56"/>
                <a:gd name="T19" fmla="*/ 0 h 30"/>
                <a:gd name="T20" fmla="*/ 0 w 56"/>
                <a:gd name="T21" fmla="*/ 0 h 30"/>
                <a:gd name="T22" fmla="*/ 0 w 56"/>
                <a:gd name="T23" fmla="*/ 0 h 30"/>
                <a:gd name="T24" fmla="*/ 0 w 56"/>
                <a:gd name="T25" fmla="*/ 0 h 30"/>
                <a:gd name="T26" fmla="*/ 0 w 56"/>
                <a:gd name="T27" fmla="*/ 0 h 30"/>
                <a:gd name="T28" fmla="*/ 0 w 56"/>
                <a:gd name="T29" fmla="*/ 0 h 30"/>
                <a:gd name="T30" fmla="*/ 0 w 56"/>
                <a:gd name="T31" fmla="*/ 0 h 30"/>
                <a:gd name="T32" fmla="*/ 0 w 56"/>
                <a:gd name="T33" fmla="*/ 0 h 30"/>
                <a:gd name="T34" fmla="*/ 0 w 56"/>
                <a:gd name="T35" fmla="*/ 0 h 30"/>
                <a:gd name="T36" fmla="*/ 0 w 56"/>
                <a:gd name="T37" fmla="*/ 0 h 30"/>
                <a:gd name="T38" fmla="*/ 0 w 56"/>
                <a:gd name="T39" fmla="*/ 0 h 30"/>
                <a:gd name="T40" fmla="*/ 0 w 56"/>
                <a:gd name="T41" fmla="*/ 0 h 30"/>
                <a:gd name="T42" fmla="*/ 0 w 56"/>
                <a:gd name="T43" fmla="*/ 0 h 30"/>
                <a:gd name="T44" fmla="*/ 0 w 56"/>
                <a:gd name="T45" fmla="*/ 0 h 30"/>
                <a:gd name="T46" fmla="*/ 0 w 56"/>
                <a:gd name="T47" fmla="*/ 0 h 30"/>
                <a:gd name="T48" fmla="*/ 0 w 56"/>
                <a:gd name="T49" fmla="*/ 0 h 30"/>
                <a:gd name="T50" fmla="*/ 0 w 56"/>
                <a:gd name="T51" fmla="*/ 0 h 30"/>
                <a:gd name="T52" fmla="*/ 0 w 56"/>
                <a:gd name="T53" fmla="*/ 0 h 30"/>
                <a:gd name="T54" fmla="*/ 0 w 56"/>
                <a:gd name="T55" fmla="*/ 0 h 30"/>
                <a:gd name="T56" fmla="*/ 0 w 56"/>
                <a:gd name="T57" fmla="*/ 0 h 30"/>
                <a:gd name="T58" fmla="*/ 0 w 56"/>
                <a:gd name="T59" fmla="*/ 0 h 30"/>
                <a:gd name="T60" fmla="*/ 0 w 56"/>
                <a:gd name="T61" fmla="*/ 0 h 30"/>
                <a:gd name="T62" fmla="*/ 0 w 56"/>
                <a:gd name="T63" fmla="*/ 0 h 30"/>
                <a:gd name="T64" fmla="*/ 0 w 56"/>
                <a:gd name="T65" fmla="*/ 0 h 30"/>
                <a:gd name="T66" fmla="*/ 0 w 56"/>
                <a:gd name="T67" fmla="*/ 0 h 30"/>
                <a:gd name="T68" fmla="*/ 0 w 56"/>
                <a:gd name="T69" fmla="*/ 0 h 30"/>
                <a:gd name="T70" fmla="*/ 0 w 56"/>
                <a:gd name="T71" fmla="*/ 0 h 30"/>
                <a:gd name="T72" fmla="*/ 0 w 56"/>
                <a:gd name="T73" fmla="*/ 0 h 30"/>
                <a:gd name="T74" fmla="*/ 0 w 56"/>
                <a:gd name="T75" fmla="*/ 0 h 30"/>
                <a:gd name="T76" fmla="*/ 0 w 56"/>
                <a:gd name="T77" fmla="*/ 0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6"/>
                <a:gd name="T118" fmla="*/ 0 h 30"/>
                <a:gd name="T119" fmla="*/ 56 w 56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6" h="30">
                  <a:moveTo>
                    <a:pt x="30" y="9"/>
                  </a:moveTo>
                  <a:lnTo>
                    <a:pt x="36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5" y="17"/>
                  </a:lnTo>
                  <a:lnTo>
                    <a:pt x="53" y="22"/>
                  </a:lnTo>
                  <a:lnTo>
                    <a:pt x="52" y="26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13" y="30"/>
                  </a:lnTo>
                  <a:lnTo>
                    <a:pt x="7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8" y="9"/>
                  </a:lnTo>
                  <a:lnTo>
                    <a:pt x="30" y="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2245"/>
            <p:cNvSpPr>
              <a:spLocks/>
            </p:cNvSpPr>
            <p:nvPr/>
          </p:nvSpPr>
          <p:spPr bwMode="auto">
            <a:xfrm>
              <a:off x="4255" y="2750"/>
              <a:ext cx="19" cy="10"/>
            </a:xfrm>
            <a:custGeom>
              <a:avLst/>
              <a:gdLst>
                <a:gd name="T0" fmla="*/ 0 w 56"/>
                <a:gd name="T1" fmla="*/ 0 h 30"/>
                <a:gd name="T2" fmla="*/ 0 w 56"/>
                <a:gd name="T3" fmla="*/ 0 h 30"/>
                <a:gd name="T4" fmla="*/ 0 w 56"/>
                <a:gd name="T5" fmla="*/ 0 h 30"/>
                <a:gd name="T6" fmla="*/ 0 w 56"/>
                <a:gd name="T7" fmla="*/ 0 h 30"/>
                <a:gd name="T8" fmla="*/ 0 w 56"/>
                <a:gd name="T9" fmla="*/ 0 h 30"/>
                <a:gd name="T10" fmla="*/ 0 w 56"/>
                <a:gd name="T11" fmla="*/ 0 h 30"/>
                <a:gd name="T12" fmla="*/ 0 w 56"/>
                <a:gd name="T13" fmla="*/ 0 h 30"/>
                <a:gd name="T14" fmla="*/ 0 w 56"/>
                <a:gd name="T15" fmla="*/ 0 h 30"/>
                <a:gd name="T16" fmla="*/ 0 w 56"/>
                <a:gd name="T17" fmla="*/ 0 h 30"/>
                <a:gd name="T18" fmla="*/ 0 w 56"/>
                <a:gd name="T19" fmla="*/ 0 h 30"/>
                <a:gd name="T20" fmla="*/ 0 w 56"/>
                <a:gd name="T21" fmla="*/ 0 h 30"/>
                <a:gd name="T22" fmla="*/ 0 w 56"/>
                <a:gd name="T23" fmla="*/ 0 h 30"/>
                <a:gd name="T24" fmla="*/ 0 w 56"/>
                <a:gd name="T25" fmla="*/ 0 h 30"/>
                <a:gd name="T26" fmla="*/ 0 w 56"/>
                <a:gd name="T27" fmla="*/ 0 h 30"/>
                <a:gd name="T28" fmla="*/ 0 w 56"/>
                <a:gd name="T29" fmla="*/ 0 h 30"/>
                <a:gd name="T30" fmla="*/ 0 w 56"/>
                <a:gd name="T31" fmla="*/ 0 h 30"/>
                <a:gd name="T32" fmla="*/ 0 w 56"/>
                <a:gd name="T33" fmla="*/ 0 h 30"/>
                <a:gd name="T34" fmla="*/ 0 w 56"/>
                <a:gd name="T35" fmla="*/ 0 h 30"/>
                <a:gd name="T36" fmla="*/ 0 w 56"/>
                <a:gd name="T37" fmla="*/ 0 h 30"/>
                <a:gd name="T38" fmla="*/ 0 w 56"/>
                <a:gd name="T39" fmla="*/ 0 h 30"/>
                <a:gd name="T40" fmla="*/ 0 w 56"/>
                <a:gd name="T41" fmla="*/ 0 h 30"/>
                <a:gd name="T42" fmla="*/ 0 w 56"/>
                <a:gd name="T43" fmla="*/ 0 h 30"/>
                <a:gd name="T44" fmla="*/ 0 w 56"/>
                <a:gd name="T45" fmla="*/ 0 h 30"/>
                <a:gd name="T46" fmla="*/ 0 w 56"/>
                <a:gd name="T47" fmla="*/ 0 h 30"/>
                <a:gd name="T48" fmla="*/ 0 w 56"/>
                <a:gd name="T49" fmla="*/ 0 h 30"/>
                <a:gd name="T50" fmla="*/ 0 w 56"/>
                <a:gd name="T51" fmla="*/ 0 h 30"/>
                <a:gd name="T52" fmla="*/ 0 w 56"/>
                <a:gd name="T53" fmla="*/ 0 h 30"/>
                <a:gd name="T54" fmla="*/ 0 w 56"/>
                <a:gd name="T55" fmla="*/ 0 h 30"/>
                <a:gd name="T56" fmla="*/ 0 w 56"/>
                <a:gd name="T57" fmla="*/ 0 h 30"/>
                <a:gd name="T58" fmla="*/ 0 w 56"/>
                <a:gd name="T59" fmla="*/ 0 h 30"/>
                <a:gd name="T60" fmla="*/ 0 w 56"/>
                <a:gd name="T61" fmla="*/ 0 h 30"/>
                <a:gd name="T62" fmla="*/ 0 w 56"/>
                <a:gd name="T63" fmla="*/ 0 h 30"/>
                <a:gd name="T64" fmla="*/ 0 w 56"/>
                <a:gd name="T65" fmla="*/ 0 h 30"/>
                <a:gd name="T66" fmla="*/ 0 w 56"/>
                <a:gd name="T67" fmla="*/ 0 h 30"/>
                <a:gd name="T68" fmla="*/ 0 w 56"/>
                <a:gd name="T69" fmla="*/ 0 h 30"/>
                <a:gd name="T70" fmla="*/ 0 w 56"/>
                <a:gd name="T71" fmla="*/ 0 h 30"/>
                <a:gd name="T72" fmla="*/ 0 w 56"/>
                <a:gd name="T73" fmla="*/ 0 h 30"/>
                <a:gd name="T74" fmla="*/ 0 w 56"/>
                <a:gd name="T75" fmla="*/ 0 h 30"/>
                <a:gd name="T76" fmla="*/ 0 w 56"/>
                <a:gd name="T77" fmla="*/ 0 h 3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6"/>
                <a:gd name="T118" fmla="*/ 0 h 30"/>
                <a:gd name="T119" fmla="*/ 56 w 56"/>
                <a:gd name="T120" fmla="*/ 30 h 3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6" h="30">
                  <a:moveTo>
                    <a:pt x="30" y="9"/>
                  </a:moveTo>
                  <a:lnTo>
                    <a:pt x="36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6" y="11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5" y="17"/>
                  </a:lnTo>
                  <a:lnTo>
                    <a:pt x="53" y="22"/>
                  </a:lnTo>
                  <a:lnTo>
                    <a:pt x="52" y="26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30" y="30"/>
                  </a:lnTo>
                  <a:lnTo>
                    <a:pt x="13" y="30"/>
                  </a:lnTo>
                  <a:lnTo>
                    <a:pt x="7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8" y="9"/>
                  </a:lnTo>
                  <a:lnTo>
                    <a:pt x="30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2246"/>
            <p:cNvSpPr>
              <a:spLocks/>
            </p:cNvSpPr>
            <p:nvPr/>
          </p:nvSpPr>
          <p:spPr bwMode="auto">
            <a:xfrm>
              <a:off x="4291" y="2750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"/>
                <a:gd name="T100" fmla="*/ 0 h 8"/>
                <a:gd name="T101" fmla="*/ 10 w 10"/>
                <a:gd name="T102" fmla="*/ 8 h 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" h="8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2247"/>
            <p:cNvSpPr>
              <a:spLocks/>
            </p:cNvSpPr>
            <p:nvPr/>
          </p:nvSpPr>
          <p:spPr bwMode="auto">
            <a:xfrm>
              <a:off x="4291" y="2750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"/>
                <a:gd name="T100" fmla="*/ 0 h 8"/>
                <a:gd name="T101" fmla="*/ 10 w 10"/>
                <a:gd name="T102" fmla="*/ 8 h 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" h="8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2248"/>
            <p:cNvSpPr>
              <a:spLocks/>
            </p:cNvSpPr>
            <p:nvPr/>
          </p:nvSpPr>
          <p:spPr bwMode="auto">
            <a:xfrm>
              <a:off x="4324" y="2749"/>
              <a:ext cx="5" cy="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0 w 14"/>
                <a:gd name="T5" fmla="*/ 0 h 11"/>
                <a:gd name="T6" fmla="*/ 0 w 14"/>
                <a:gd name="T7" fmla="*/ 0 h 11"/>
                <a:gd name="T8" fmla="*/ 0 w 14"/>
                <a:gd name="T9" fmla="*/ 0 h 11"/>
                <a:gd name="T10" fmla="*/ 0 w 14"/>
                <a:gd name="T11" fmla="*/ 0 h 11"/>
                <a:gd name="T12" fmla="*/ 0 w 14"/>
                <a:gd name="T13" fmla="*/ 0 h 11"/>
                <a:gd name="T14" fmla="*/ 0 w 14"/>
                <a:gd name="T15" fmla="*/ 0 h 11"/>
                <a:gd name="T16" fmla="*/ 0 w 14"/>
                <a:gd name="T17" fmla="*/ 0 h 11"/>
                <a:gd name="T18" fmla="*/ 0 w 14"/>
                <a:gd name="T19" fmla="*/ 0 h 11"/>
                <a:gd name="T20" fmla="*/ 0 w 14"/>
                <a:gd name="T21" fmla="*/ 0 h 11"/>
                <a:gd name="T22" fmla="*/ 0 w 14"/>
                <a:gd name="T23" fmla="*/ 0 h 11"/>
                <a:gd name="T24" fmla="*/ 0 w 14"/>
                <a:gd name="T25" fmla="*/ 0 h 11"/>
                <a:gd name="T26" fmla="*/ 0 w 14"/>
                <a:gd name="T27" fmla="*/ 0 h 11"/>
                <a:gd name="T28" fmla="*/ 0 w 14"/>
                <a:gd name="T29" fmla="*/ 0 h 11"/>
                <a:gd name="T30" fmla="*/ 0 w 14"/>
                <a:gd name="T31" fmla="*/ 0 h 11"/>
                <a:gd name="T32" fmla="*/ 0 w 14"/>
                <a:gd name="T33" fmla="*/ 0 h 11"/>
                <a:gd name="T34" fmla="*/ 0 w 14"/>
                <a:gd name="T35" fmla="*/ 0 h 11"/>
                <a:gd name="T36" fmla="*/ 0 w 14"/>
                <a:gd name="T37" fmla="*/ 0 h 11"/>
                <a:gd name="T38" fmla="*/ 0 w 14"/>
                <a:gd name="T39" fmla="*/ 0 h 11"/>
                <a:gd name="T40" fmla="*/ 0 w 14"/>
                <a:gd name="T41" fmla="*/ 0 h 11"/>
                <a:gd name="T42" fmla="*/ 0 w 14"/>
                <a:gd name="T43" fmla="*/ 0 h 11"/>
                <a:gd name="T44" fmla="*/ 0 w 14"/>
                <a:gd name="T45" fmla="*/ 0 h 11"/>
                <a:gd name="T46" fmla="*/ 0 w 14"/>
                <a:gd name="T47" fmla="*/ 0 h 11"/>
                <a:gd name="T48" fmla="*/ 0 w 14"/>
                <a:gd name="T49" fmla="*/ 0 h 11"/>
                <a:gd name="T50" fmla="*/ 0 w 14"/>
                <a:gd name="T51" fmla="*/ 0 h 11"/>
                <a:gd name="T52" fmla="*/ 0 w 14"/>
                <a:gd name="T53" fmla="*/ 0 h 11"/>
                <a:gd name="T54" fmla="*/ 0 w 14"/>
                <a:gd name="T55" fmla="*/ 0 h 11"/>
                <a:gd name="T56" fmla="*/ 0 w 14"/>
                <a:gd name="T57" fmla="*/ 0 h 11"/>
                <a:gd name="T58" fmla="*/ 0 w 14"/>
                <a:gd name="T59" fmla="*/ 0 h 11"/>
                <a:gd name="T60" fmla="*/ 0 w 14"/>
                <a:gd name="T61" fmla="*/ 0 h 11"/>
                <a:gd name="T62" fmla="*/ 0 w 14"/>
                <a:gd name="T63" fmla="*/ 0 h 11"/>
                <a:gd name="T64" fmla="*/ 0 w 14"/>
                <a:gd name="T65" fmla="*/ 0 h 11"/>
                <a:gd name="T66" fmla="*/ 0 w 14"/>
                <a:gd name="T67" fmla="*/ 0 h 11"/>
                <a:gd name="T68" fmla="*/ 0 w 14"/>
                <a:gd name="T69" fmla="*/ 0 h 11"/>
                <a:gd name="T70" fmla="*/ 0 w 14"/>
                <a:gd name="T71" fmla="*/ 0 h 11"/>
                <a:gd name="T72" fmla="*/ 0 w 14"/>
                <a:gd name="T73" fmla="*/ 0 h 11"/>
                <a:gd name="T74" fmla="*/ 0 w 14"/>
                <a:gd name="T75" fmla="*/ 0 h 11"/>
                <a:gd name="T76" fmla="*/ 0 w 14"/>
                <a:gd name="T77" fmla="*/ 0 h 11"/>
                <a:gd name="T78" fmla="*/ 0 w 14"/>
                <a:gd name="T79" fmla="*/ 0 h 11"/>
                <a:gd name="T80" fmla="*/ 0 w 14"/>
                <a:gd name="T81" fmla="*/ 0 h 11"/>
                <a:gd name="T82" fmla="*/ 0 w 14"/>
                <a:gd name="T83" fmla="*/ 0 h 11"/>
                <a:gd name="T84" fmla="*/ 0 w 14"/>
                <a:gd name="T85" fmla="*/ 0 h 11"/>
                <a:gd name="T86" fmla="*/ 0 w 14"/>
                <a:gd name="T87" fmla="*/ 0 h 11"/>
                <a:gd name="T88" fmla="*/ 0 w 14"/>
                <a:gd name="T89" fmla="*/ 0 h 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11"/>
                <a:gd name="T137" fmla="*/ 14 w 14"/>
                <a:gd name="T138" fmla="*/ 11 h 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11">
                  <a:moveTo>
                    <a:pt x="5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2249"/>
            <p:cNvSpPr>
              <a:spLocks/>
            </p:cNvSpPr>
            <p:nvPr/>
          </p:nvSpPr>
          <p:spPr bwMode="auto">
            <a:xfrm>
              <a:off x="4324" y="2749"/>
              <a:ext cx="5" cy="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0 w 14"/>
                <a:gd name="T5" fmla="*/ 0 h 11"/>
                <a:gd name="T6" fmla="*/ 0 w 14"/>
                <a:gd name="T7" fmla="*/ 0 h 11"/>
                <a:gd name="T8" fmla="*/ 0 w 14"/>
                <a:gd name="T9" fmla="*/ 0 h 11"/>
                <a:gd name="T10" fmla="*/ 0 w 14"/>
                <a:gd name="T11" fmla="*/ 0 h 11"/>
                <a:gd name="T12" fmla="*/ 0 w 14"/>
                <a:gd name="T13" fmla="*/ 0 h 11"/>
                <a:gd name="T14" fmla="*/ 0 w 14"/>
                <a:gd name="T15" fmla="*/ 0 h 11"/>
                <a:gd name="T16" fmla="*/ 0 w 14"/>
                <a:gd name="T17" fmla="*/ 0 h 11"/>
                <a:gd name="T18" fmla="*/ 0 w 14"/>
                <a:gd name="T19" fmla="*/ 0 h 11"/>
                <a:gd name="T20" fmla="*/ 0 w 14"/>
                <a:gd name="T21" fmla="*/ 0 h 11"/>
                <a:gd name="T22" fmla="*/ 0 w 14"/>
                <a:gd name="T23" fmla="*/ 0 h 11"/>
                <a:gd name="T24" fmla="*/ 0 w 14"/>
                <a:gd name="T25" fmla="*/ 0 h 11"/>
                <a:gd name="T26" fmla="*/ 0 w 14"/>
                <a:gd name="T27" fmla="*/ 0 h 11"/>
                <a:gd name="T28" fmla="*/ 0 w 14"/>
                <a:gd name="T29" fmla="*/ 0 h 11"/>
                <a:gd name="T30" fmla="*/ 0 w 14"/>
                <a:gd name="T31" fmla="*/ 0 h 11"/>
                <a:gd name="T32" fmla="*/ 0 w 14"/>
                <a:gd name="T33" fmla="*/ 0 h 11"/>
                <a:gd name="T34" fmla="*/ 0 w 14"/>
                <a:gd name="T35" fmla="*/ 0 h 11"/>
                <a:gd name="T36" fmla="*/ 0 w 14"/>
                <a:gd name="T37" fmla="*/ 0 h 11"/>
                <a:gd name="T38" fmla="*/ 0 w 14"/>
                <a:gd name="T39" fmla="*/ 0 h 11"/>
                <a:gd name="T40" fmla="*/ 0 w 14"/>
                <a:gd name="T41" fmla="*/ 0 h 11"/>
                <a:gd name="T42" fmla="*/ 0 w 14"/>
                <a:gd name="T43" fmla="*/ 0 h 11"/>
                <a:gd name="T44" fmla="*/ 0 w 14"/>
                <a:gd name="T45" fmla="*/ 0 h 11"/>
                <a:gd name="T46" fmla="*/ 0 w 14"/>
                <a:gd name="T47" fmla="*/ 0 h 11"/>
                <a:gd name="T48" fmla="*/ 0 w 14"/>
                <a:gd name="T49" fmla="*/ 0 h 11"/>
                <a:gd name="T50" fmla="*/ 0 w 14"/>
                <a:gd name="T51" fmla="*/ 0 h 11"/>
                <a:gd name="T52" fmla="*/ 0 w 14"/>
                <a:gd name="T53" fmla="*/ 0 h 11"/>
                <a:gd name="T54" fmla="*/ 0 w 14"/>
                <a:gd name="T55" fmla="*/ 0 h 11"/>
                <a:gd name="T56" fmla="*/ 0 w 14"/>
                <a:gd name="T57" fmla="*/ 0 h 11"/>
                <a:gd name="T58" fmla="*/ 0 w 14"/>
                <a:gd name="T59" fmla="*/ 0 h 11"/>
                <a:gd name="T60" fmla="*/ 0 w 14"/>
                <a:gd name="T61" fmla="*/ 0 h 11"/>
                <a:gd name="T62" fmla="*/ 0 w 14"/>
                <a:gd name="T63" fmla="*/ 0 h 11"/>
                <a:gd name="T64" fmla="*/ 0 w 14"/>
                <a:gd name="T65" fmla="*/ 0 h 11"/>
                <a:gd name="T66" fmla="*/ 0 w 14"/>
                <a:gd name="T67" fmla="*/ 0 h 11"/>
                <a:gd name="T68" fmla="*/ 0 w 14"/>
                <a:gd name="T69" fmla="*/ 0 h 11"/>
                <a:gd name="T70" fmla="*/ 0 w 14"/>
                <a:gd name="T71" fmla="*/ 0 h 11"/>
                <a:gd name="T72" fmla="*/ 0 w 14"/>
                <a:gd name="T73" fmla="*/ 0 h 11"/>
                <a:gd name="T74" fmla="*/ 0 w 14"/>
                <a:gd name="T75" fmla="*/ 0 h 11"/>
                <a:gd name="T76" fmla="*/ 0 w 14"/>
                <a:gd name="T77" fmla="*/ 0 h 11"/>
                <a:gd name="T78" fmla="*/ 0 w 14"/>
                <a:gd name="T79" fmla="*/ 0 h 11"/>
                <a:gd name="T80" fmla="*/ 0 w 14"/>
                <a:gd name="T81" fmla="*/ 0 h 11"/>
                <a:gd name="T82" fmla="*/ 0 w 14"/>
                <a:gd name="T83" fmla="*/ 0 h 11"/>
                <a:gd name="T84" fmla="*/ 0 w 14"/>
                <a:gd name="T85" fmla="*/ 0 h 11"/>
                <a:gd name="T86" fmla="*/ 0 w 14"/>
                <a:gd name="T87" fmla="*/ 0 h 11"/>
                <a:gd name="T88" fmla="*/ 0 w 14"/>
                <a:gd name="T89" fmla="*/ 0 h 1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11"/>
                <a:gd name="T137" fmla="*/ 14 w 14"/>
                <a:gd name="T138" fmla="*/ 11 h 1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11">
                  <a:moveTo>
                    <a:pt x="5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2250"/>
            <p:cNvSpPr>
              <a:spLocks/>
            </p:cNvSpPr>
            <p:nvPr/>
          </p:nvSpPr>
          <p:spPr bwMode="auto">
            <a:xfrm>
              <a:off x="4341" y="2750"/>
              <a:ext cx="23" cy="9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w 69"/>
                <a:gd name="T53" fmla="*/ 0 h 27"/>
                <a:gd name="T54" fmla="*/ 0 w 69"/>
                <a:gd name="T55" fmla="*/ 0 h 27"/>
                <a:gd name="T56" fmla="*/ 0 w 69"/>
                <a:gd name="T57" fmla="*/ 0 h 27"/>
                <a:gd name="T58" fmla="*/ 0 w 69"/>
                <a:gd name="T59" fmla="*/ 0 h 27"/>
                <a:gd name="T60" fmla="*/ 0 w 69"/>
                <a:gd name="T61" fmla="*/ 0 h 27"/>
                <a:gd name="T62" fmla="*/ 0 w 69"/>
                <a:gd name="T63" fmla="*/ 0 h 27"/>
                <a:gd name="T64" fmla="*/ 0 w 69"/>
                <a:gd name="T65" fmla="*/ 0 h 27"/>
                <a:gd name="T66" fmla="*/ 0 w 69"/>
                <a:gd name="T67" fmla="*/ 0 h 27"/>
                <a:gd name="T68" fmla="*/ 0 w 69"/>
                <a:gd name="T69" fmla="*/ 0 h 27"/>
                <a:gd name="T70" fmla="*/ 0 w 69"/>
                <a:gd name="T71" fmla="*/ 0 h 27"/>
                <a:gd name="T72" fmla="*/ 0 w 69"/>
                <a:gd name="T73" fmla="*/ 0 h 27"/>
                <a:gd name="T74" fmla="*/ 0 w 69"/>
                <a:gd name="T75" fmla="*/ 0 h 27"/>
                <a:gd name="T76" fmla="*/ 0 w 69"/>
                <a:gd name="T77" fmla="*/ 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9"/>
                <a:gd name="T118" fmla="*/ 0 h 27"/>
                <a:gd name="T119" fmla="*/ 69 w 69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9" h="27">
                  <a:moveTo>
                    <a:pt x="12" y="3"/>
                  </a:moveTo>
                  <a:lnTo>
                    <a:pt x="9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12" y="14"/>
                  </a:lnTo>
                  <a:lnTo>
                    <a:pt x="17" y="16"/>
                  </a:lnTo>
                  <a:lnTo>
                    <a:pt x="23" y="20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44" y="20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4" y="25"/>
                  </a:lnTo>
                  <a:lnTo>
                    <a:pt x="59" y="26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5" y="25"/>
                  </a:lnTo>
                  <a:lnTo>
                    <a:pt x="66" y="22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9" y="15"/>
                  </a:lnTo>
                  <a:lnTo>
                    <a:pt x="62" y="11"/>
                  </a:lnTo>
                  <a:lnTo>
                    <a:pt x="54" y="8"/>
                  </a:lnTo>
                  <a:lnTo>
                    <a:pt x="50" y="4"/>
                  </a:lnTo>
                  <a:lnTo>
                    <a:pt x="45" y="2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2251"/>
            <p:cNvSpPr>
              <a:spLocks/>
            </p:cNvSpPr>
            <p:nvPr/>
          </p:nvSpPr>
          <p:spPr bwMode="auto">
            <a:xfrm>
              <a:off x="4341" y="2750"/>
              <a:ext cx="23" cy="9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w 69"/>
                <a:gd name="T53" fmla="*/ 0 h 27"/>
                <a:gd name="T54" fmla="*/ 0 w 69"/>
                <a:gd name="T55" fmla="*/ 0 h 27"/>
                <a:gd name="T56" fmla="*/ 0 w 69"/>
                <a:gd name="T57" fmla="*/ 0 h 27"/>
                <a:gd name="T58" fmla="*/ 0 w 69"/>
                <a:gd name="T59" fmla="*/ 0 h 27"/>
                <a:gd name="T60" fmla="*/ 0 w 69"/>
                <a:gd name="T61" fmla="*/ 0 h 27"/>
                <a:gd name="T62" fmla="*/ 0 w 69"/>
                <a:gd name="T63" fmla="*/ 0 h 27"/>
                <a:gd name="T64" fmla="*/ 0 w 69"/>
                <a:gd name="T65" fmla="*/ 0 h 27"/>
                <a:gd name="T66" fmla="*/ 0 w 69"/>
                <a:gd name="T67" fmla="*/ 0 h 27"/>
                <a:gd name="T68" fmla="*/ 0 w 69"/>
                <a:gd name="T69" fmla="*/ 0 h 27"/>
                <a:gd name="T70" fmla="*/ 0 w 69"/>
                <a:gd name="T71" fmla="*/ 0 h 27"/>
                <a:gd name="T72" fmla="*/ 0 w 69"/>
                <a:gd name="T73" fmla="*/ 0 h 27"/>
                <a:gd name="T74" fmla="*/ 0 w 69"/>
                <a:gd name="T75" fmla="*/ 0 h 27"/>
                <a:gd name="T76" fmla="*/ 0 w 69"/>
                <a:gd name="T77" fmla="*/ 0 h 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9"/>
                <a:gd name="T118" fmla="*/ 0 h 27"/>
                <a:gd name="T119" fmla="*/ 69 w 69"/>
                <a:gd name="T120" fmla="*/ 27 h 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9" h="27">
                  <a:moveTo>
                    <a:pt x="12" y="3"/>
                  </a:moveTo>
                  <a:lnTo>
                    <a:pt x="9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12" y="14"/>
                  </a:lnTo>
                  <a:lnTo>
                    <a:pt x="17" y="16"/>
                  </a:lnTo>
                  <a:lnTo>
                    <a:pt x="23" y="20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8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8" y="15"/>
                  </a:lnTo>
                  <a:lnTo>
                    <a:pt x="44" y="20"/>
                  </a:lnTo>
                  <a:lnTo>
                    <a:pt x="49" y="24"/>
                  </a:lnTo>
                  <a:lnTo>
                    <a:pt x="51" y="24"/>
                  </a:lnTo>
                  <a:lnTo>
                    <a:pt x="54" y="25"/>
                  </a:lnTo>
                  <a:lnTo>
                    <a:pt x="59" y="26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5" y="25"/>
                  </a:lnTo>
                  <a:lnTo>
                    <a:pt x="66" y="22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69" y="15"/>
                  </a:lnTo>
                  <a:lnTo>
                    <a:pt x="62" y="11"/>
                  </a:lnTo>
                  <a:lnTo>
                    <a:pt x="54" y="8"/>
                  </a:lnTo>
                  <a:lnTo>
                    <a:pt x="50" y="4"/>
                  </a:lnTo>
                  <a:lnTo>
                    <a:pt x="45" y="2"/>
                  </a:lnTo>
                  <a:lnTo>
                    <a:pt x="36" y="0"/>
                  </a:lnTo>
                  <a:lnTo>
                    <a:pt x="27" y="0"/>
                  </a:lnTo>
                  <a:lnTo>
                    <a:pt x="18" y="2"/>
                  </a:lnTo>
                  <a:lnTo>
                    <a:pt x="12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2252"/>
            <p:cNvSpPr>
              <a:spLocks/>
            </p:cNvSpPr>
            <p:nvPr/>
          </p:nvSpPr>
          <p:spPr bwMode="auto">
            <a:xfrm>
              <a:off x="4309" y="2747"/>
              <a:ext cx="3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w 8"/>
                <a:gd name="T19" fmla="*/ 0 h 8"/>
                <a:gd name="T20" fmla="*/ 0 w 8"/>
                <a:gd name="T21" fmla="*/ 0 h 8"/>
                <a:gd name="T22" fmla="*/ 0 w 8"/>
                <a:gd name="T23" fmla="*/ 0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w 8"/>
                <a:gd name="T33" fmla="*/ 0 h 8"/>
                <a:gd name="T34" fmla="*/ 0 w 8"/>
                <a:gd name="T35" fmla="*/ 0 h 8"/>
                <a:gd name="T36" fmla="*/ 0 w 8"/>
                <a:gd name="T37" fmla="*/ 0 h 8"/>
                <a:gd name="T38" fmla="*/ 0 w 8"/>
                <a:gd name="T39" fmla="*/ 0 h 8"/>
                <a:gd name="T40" fmla="*/ 0 w 8"/>
                <a:gd name="T41" fmla="*/ 0 h 8"/>
                <a:gd name="T42" fmla="*/ 0 w 8"/>
                <a:gd name="T43" fmla="*/ 0 h 8"/>
                <a:gd name="T44" fmla="*/ 0 w 8"/>
                <a:gd name="T45" fmla="*/ 0 h 8"/>
                <a:gd name="T46" fmla="*/ 0 w 8"/>
                <a:gd name="T47" fmla="*/ 0 h 8"/>
                <a:gd name="T48" fmla="*/ 0 w 8"/>
                <a:gd name="T49" fmla="*/ 0 h 8"/>
                <a:gd name="T50" fmla="*/ 0 w 8"/>
                <a:gd name="T51" fmla="*/ 0 h 8"/>
                <a:gd name="T52" fmla="*/ 0 w 8"/>
                <a:gd name="T53" fmla="*/ 0 h 8"/>
                <a:gd name="T54" fmla="*/ 0 w 8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"/>
                <a:gd name="T85" fmla="*/ 0 h 8"/>
                <a:gd name="T86" fmla="*/ 8 w 8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" h="8">
                  <a:moveTo>
                    <a:pt x="3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2253"/>
            <p:cNvSpPr>
              <a:spLocks/>
            </p:cNvSpPr>
            <p:nvPr/>
          </p:nvSpPr>
          <p:spPr bwMode="auto">
            <a:xfrm>
              <a:off x="4309" y="2747"/>
              <a:ext cx="3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w 8"/>
                <a:gd name="T19" fmla="*/ 0 h 8"/>
                <a:gd name="T20" fmla="*/ 0 w 8"/>
                <a:gd name="T21" fmla="*/ 0 h 8"/>
                <a:gd name="T22" fmla="*/ 0 w 8"/>
                <a:gd name="T23" fmla="*/ 0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w 8"/>
                <a:gd name="T33" fmla="*/ 0 h 8"/>
                <a:gd name="T34" fmla="*/ 0 w 8"/>
                <a:gd name="T35" fmla="*/ 0 h 8"/>
                <a:gd name="T36" fmla="*/ 0 w 8"/>
                <a:gd name="T37" fmla="*/ 0 h 8"/>
                <a:gd name="T38" fmla="*/ 0 w 8"/>
                <a:gd name="T39" fmla="*/ 0 h 8"/>
                <a:gd name="T40" fmla="*/ 0 w 8"/>
                <a:gd name="T41" fmla="*/ 0 h 8"/>
                <a:gd name="T42" fmla="*/ 0 w 8"/>
                <a:gd name="T43" fmla="*/ 0 h 8"/>
                <a:gd name="T44" fmla="*/ 0 w 8"/>
                <a:gd name="T45" fmla="*/ 0 h 8"/>
                <a:gd name="T46" fmla="*/ 0 w 8"/>
                <a:gd name="T47" fmla="*/ 0 h 8"/>
                <a:gd name="T48" fmla="*/ 0 w 8"/>
                <a:gd name="T49" fmla="*/ 0 h 8"/>
                <a:gd name="T50" fmla="*/ 0 w 8"/>
                <a:gd name="T51" fmla="*/ 0 h 8"/>
                <a:gd name="T52" fmla="*/ 0 w 8"/>
                <a:gd name="T53" fmla="*/ 0 h 8"/>
                <a:gd name="T54" fmla="*/ 0 w 8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"/>
                <a:gd name="T85" fmla="*/ 0 h 8"/>
                <a:gd name="T86" fmla="*/ 8 w 8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" h="8">
                  <a:moveTo>
                    <a:pt x="3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2254"/>
            <p:cNvSpPr>
              <a:spLocks/>
            </p:cNvSpPr>
            <p:nvPr/>
          </p:nvSpPr>
          <p:spPr bwMode="auto">
            <a:xfrm>
              <a:off x="4302" y="2768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w 7"/>
                <a:gd name="T55" fmla="*/ 0 h 7"/>
                <a:gd name="T56" fmla="*/ 0 w 7"/>
                <a:gd name="T57" fmla="*/ 0 h 7"/>
                <a:gd name="T58" fmla="*/ 0 w 7"/>
                <a:gd name="T59" fmla="*/ 0 h 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7"/>
                <a:gd name="T92" fmla="*/ 7 w 7"/>
                <a:gd name="T93" fmla="*/ 7 h 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2255"/>
            <p:cNvSpPr>
              <a:spLocks/>
            </p:cNvSpPr>
            <p:nvPr/>
          </p:nvSpPr>
          <p:spPr bwMode="auto">
            <a:xfrm>
              <a:off x="4302" y="2768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w 7"/>
                <a:gd name="T55" fmla="*/ 0 h 7"/>
                <a:gd name="T56" fmla="*/ 0 w 7"/>
                <a:gd name="T57" fmla="*/ 0 h 7"/>
                <a:gd name="T58" fmla="*/ 0 w 7"/>
                <a:gd name="T59" fmla="*/ 0 h 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"/>
                <a:gd name="T91" fmla="*/ 0 h 7"/>
                <a:gd name="T92" fmla="*/ 7 w 7"/>
                <a:gd name="T93" fmla="*/ 7 h 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2256"/>
            <p:cNvSpPr>
              <a:spLocks/>
            </p:cNvSpPr>
            <p:nvPr/>
          </p:nvSpPr>
          <p:spPr bwMode="auto">
            <a:xfrm>
              <a:off x="4306" y="2654"/>
              <a:ext cx="4" cy="3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  <a:gd name="T16" fmla="*/ 0 w 11"/>
                <a:gd name="T17" fmla="*/ 0 h 10"/>
                <a:gd name="T18" fmla="*/ 0 w 11"/>
                <a:gd name="T19" fmla="*/ 0 h 10"/>
                <a:gd name="T20" fmla="*/ 0 w 11"/>
                <a:gd name="T21" fmla="*/ 0 h 10"/>
                <a:gd name="T22" fmla="*/ 0 w 11"/>
                <a:gd name="T23" fmla="*/ 0 h 10"/>
                <a:gd name="T24" fmla="*/ 0 w 11"/>
                <a:gd name="T25" fmla="*/ 0 h 10"/>
                <a:gd name="T26" fmla="*/ 0 w 11"/>
                <a:gd name="T27" fmla="*/ 0 h 10"/>
                <a:gd name="T28" fmla="*/ 0 w 11"/>
                <a:gd name="T29" fmla="*/ 0 h 10"/>
                <a:gd name="T30" fmla="*/ 0 w 11"/>
                <a:gd name="T31" fmla="*/ 0 h 10"/>
                <a:gd name="T32" fmla="*/ 0 w 11"/>
                <a:gd name="T33" fmla="*/ 0 h 10"/>
                <a:gd name="T34" fmla="*/ 0 w 11"/>
                <a:gd name="T35" fmla="*/ 0 h 10"/>
                <a:gd name="T36" fmla="*/ 0 w 11"/>
                <a:gd name="T37" fmla="*/ 0 h 10"/>
                <a:gd name="T38" fmla="*/ 0 w 11"/>
                <a:gd name="T39" fmla="*/ 0 h 10"/>
                <a:gd name="T40" fmla="*/ 0 w 11"/>
                <a:gd name="T41" fmla="*/ 0 h 10"/>
                <a:gd name="T42" fmla="*/ 0 w 11"/>
                <a:gd name="T43" fmla="*/ 0 h 10"/>
                <a:gd name="T44" fmla="*/ 0 w 11"/>
                <a:gd name="T45" fmla="*/ 0 h 10"/>
                <a:gd name="T46" fmla="*/ 0 w 11"/>
                <a:gd name="T47" fmla="*/ 0 h 10"/>
                <a:gd name="T48" fmla="*/ 0 w 11"/>
                <a:gd name="T49" fmla="*/ 0 h 10"/>
                <a:gd name="T50" fmla="*/ 0 w 11"/>
                <a:gd name="T51" fmla="*/ 0 h 10"/>
                <a:gd name="T52" fmla="*/ 0 w 11"/>
                <a:gd name="T53" fmla="*/ 0 h 10"/>
                <a:gd name="T54" fmla="*/ 0 w 11"/>
                <a:gd name="T55" fmla="*/ 0 h 10"/>
                <a:gd name="T56" fmla="*/ 0 w 11"/>
                <a:gd name="T57" fmla="*/ 0 h 10"/>
                <a:gd name="T58" fmla="*/ 0 w 11"/>
                <a:gd name="T59" fmla="*/ 0 h 10"/>
                <a:gd name="T60" fmla="*/ 0 w 11"/>
                <a:gd name="T61" fmla="*/ 0 h 10"/>
                <a:gd name="T62" fmla="*/ 0 w 11"/>
                <a:gd name="T63" fmla="*/ 0 h 10"/>
                <a:gd name="T64" fmla="*/ 0 w 11"/>
                <a:gd name="T65" fmla="*/ 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0"/>
                <a:gd name="T101" fmla="*/ 11 w 11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0">
                  <a:moveTo>
                    <a:pt x="6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2257"/>
            <p:cNvSpPr>
              <a:spLocks/>
            </p:cNvSpPr>
            <p:nvPr/>
          </p:nvSpPr>
          <p:spPr bwMode="auto">
            <a:xfrm>
              <a:off x="4306" y="2654"/>
              <a:ext cx="4" cy="3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  <a:gd name="T16" fmla="*/ 0 w 11"/>
                <a:gd name="T17" fmla="*/ 0 h 10"/>
                <a:gd name="T18" fmla="*/ 0 w 11"/>
                <a:gd name="T19" fmla="*/ 0 h 10"/>
                <a:gd name="T20" fmla="*/ 0 w 11"/>
                <a:gd name="T21" fmla="*/ 0 h 10"/>
                <a:gd name="T22" fmla="*/ 0 w 11"/>
                <a:gd name="T23" fmla="*/ 0 h 10"/>
                <a:gd name="T24" fmla="*/ 0 w 11"/>
                <a:gd name="T25" fmla="*/ 0 h 10"/>
                <a:gd name="T26" fmla="*/ 0 w 11"/>
                <a:gd name="T27" fmla="*/ 0 h 10"/>
                <a:gd name="T28" fmla="*/ 0 w 11"/>
                <a:gd name="T29" fmla="*/ 0 h 10"/>
                <a:gd name="T30" fmla="*/ 0 w 11"/>
                <a:gd name="T31" fmla="*/ 0 h 10"/>
                <a:gd name="T32" fmla="*/ 0 w 11"/>
                <a:gd name="T33" fmla="*/ 0 h 10"/>
                <a:gd name="T34" fmla="*/ 0 w 11"/>
                <a:gd name="T35" fmla="*/ 0 h 10"/>
                <a:gd name="T36" fmla="*/ 0 w 11"/>
                <a:gd name="T37" fmla="*/ 0 h 10"/>
                <a:gd name="T38" fmla="*/ 0 w 11"/>
                <a:gd name="T39" fmla="*/ 0 h 10"/>
                <a:gd name="T40" fmla="*/ 0 w 11"/>
                <a:gd name="T41" fmla="*/ 0 h 10"/>
                <a:gd name="T42" fmla="*/ 0 w 11"/>
                <a:gd name="T43" fmla="*/ 0 h 10"/>
                <a:gd name="T44" fmla="*/ 0 w 11"/>
                <a:gd name="T45" fmla="*/ 0 h 10"/>
                <a:gd name="T46" fmla="*/ 0 w 11"/>
                <a:gd name="T47" fmla="*/ 0 h 10"/>
                <a:gd name="T48" fmla="*/ 0 w 11"/>
                <a:gd name="T49" fmla="*/ 0 h 10"/>
                <a:gd name="T50" fmla="*/ 0 w 11"/>
                <a:gd name="T51" fmla="*/ 0 h 10"/>
                <a:gd name="T52" fmla="*/ 0 w 11"/>
                <a:gd name="T53" fmla="*/ 0 h 10"/>
                <a:gd name="T54" fmla="*/ 0 w 11"/>
                <a:gd name="T55" fmla="*/ 0 h 10"/>
                <a:gd name="T56" fmla="*/ 0 w 11"/>
                <a:gd name="T57" fmla="*/ 0 h 10"/>
                <a:gd name="T58" fmla="*/ 0 w 11"/>
                <a:gd name="T59" fmla="*/ 0 h 10"/>
                <a:gd name="T60" fmla="*/ 0 w 11"/>
                <a:gd name="T61" fmla="*/ 0 h 10"/>
                <a:gd name="T62" fmla="*/ 0 w 11"/>
                <a:gd name="T63" fmla="*/ 0 h 10"/>
                <a:gd name="T64" fmla="*/ 0 w 11"/>
                <a:gd name="T65" fmla="*/ 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0"/>
                <a:gd name="T101" fmla="*/ 11 w 11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0">
                  <a:moveTo>
                    <a:pt x="6" y="0"/>
                  </a:move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2258"/>
            <p:cNvSpPr>
              <a:spLocks/>
            </p:cNvSpPr>
            <p:nvPr/>
          </p:nvSpPr>
          <p:spPr bwMode="auto">
            <a:xfrm>
              <a:off x="4290" y="2638"/>
              <a:ext cx="3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w 11"/>
                <a:gd name="T71" fmla="*/ 0 h 9"/>
                <a:gd name="T72" fmla="*/ 0 w 11"/>
                <a:gd name="T73" fmla="*/ 0 h 9"/>
                <a:gd name="T74" fmla="*/ 0 w 11"/>
                <a:gd name="T75" fmla="*/ 0 h 9"/>
                <a:gd name="T76" fmla="*/ 0 w 11"/>
                <a:gd name="T77" fmla="*/ 0 h 9"/>
                <a:gd name="T78" fmla="*/ 0 w 11"/>
                <a:gd name="T79" fmla="*/ 0 h 9"/>
                <a:gd name="T80" fmla="*/ 0 w 11"/>
                <a:gd name="T81" fmla="*/ 0 h 9"/>
                <a:gd name="T82" fmla="*/ 0 w 11"/>
                <a:gd name="T83" fmla="*/ 0 h 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"/>
                <a:gd name="T127" fmla="*/ 0 h 9"/>
                <a:gd name="T128" fmla="*/ 11 w 11"/>
                <a:gd name="T129" fmla="*/ 9 h 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" h="9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2259"/>
            <p:cNvSpPr>
              <a:spLocks/>
            </p:cNvSpPr>
            <p:nvPr/>
          </p:nvSpPr>
          <p:spPr bwMode="auto">
            <a:xfrm>
              <a:off x="4290" y="2638"/>
              <a:ext cx="3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w 11"/>
                <a:gd name="T67" fmla="*/ 0 h 9"/>
                <a:gd name="T68" fmla="*/ 0 w 11"/>
                <a:gd name="T69" fmla="*/ 0 h 9"/>
                <a:gd name="T70" fmla="*/ 0 w 11"/>
                <a:gd name="T71" fmla="*/ 0 h 9"/>
                <a:gd name="T72" fmla="*/ 0 w 11"/>
                <a:gd name="T73" fmla="*/ 0 h 9"/>
                <a:gd name="T74" fmla="*/ 0 w 11"/>
                <a:gd name="T75" fmla="*/ 0 h 9"/>
                <a:gd name="T76" fmla="*/ 0 w 11"/>
                <a:gd name="T77" fmla="*/ 0 h 9"/>
                <a:gd name="T78" fmla="*/ 0 w 11"/>
                <a:gd name="T79" fmla="*/ 0 h 9"/>
                <a:gd name="T80" fmla="*/ 0 w 11"/>
                <a:gd name="T81" fmla="*/ 0 h 9"/>
                <a:gd name="T82" fmla="*/ 0 w 11"/>
                <a:gd name="T83" fmla="*/ 0 h 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"/>
                <a:gd name="T127" fmla="*/ 0 h 9"/>
                <a:gd name="T128" fmla="*/ 11 w 11"/>
                <a:gd name="T129" fmla="*/ 9 h 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" h="9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2260"/>
            <p:cNvSpPr>
              <a:spLocks/>
            </p:cNvSpPr>
            <p:nvPr/>
          </p:nvSpPr>
          <p:spPr bwMode="auto">
            <a:xfrm>
              <a:off x="4309" y="2646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w 6"/>
                <a:gd name="T35" fmla="*/ 0 h 8"/>
                <a:gd name="T36" fmla="*/ 0 w 6"/>
                <a:gd name="T37" fmla="*/ 0 h 8"/>
                <a:gd name="T38" fmla="*/ 0 w 6"/>
                <a:gd name="T39" fmla="*/ 0 h 8"/>
                <a:gd name="T40" fmla="*/ 0 w 6"/>
                <a:gd name="T41" fmla="*/ 0 h 8"/>
                <a:gd name="T42" fmla="*/ 0 w 6"/>
                <a:gd name="T43" fmla="*/ 0 h 8"/>
                <a:gd name="T44" fmla="*/ 0 w 6"/>
                <a:gd name="T45" fmla="*/ 0 h 8"/>
                <a:gd name="T46" fmla="*/ 0 w 6"/>
                <a:gd name="T47" fmla="*/ 0 h 8"/>
                <a:gd name="T48" fmla="*/ 0 w 6"/>
                <a:gd name="T49" fmla="*/ 0 h 8"/>
                <a:gd name="T50" fmla="*/ 0 w 6"/>
                <a:gd name="T51" fmla="*/ 0 h 8"/>
                <a:gd name="T52" fmla="*/ 0 w 6"/>
                <a:gd name="T53" fmla="*/ 0 h 8"/>
                <a:gd name="T54" fmla="*/ 0 w 6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"/>
                <a:gd name="T85" fmla="*/ 0 h 8"/>
                <a:gd name="T86" fmla="*/ 6 w 6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" h="8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2261"/>
            <p:cNvSpPr>
              <a:spLocks/>
            </p:cNvSpPr>
            <p:nvPr/>
          </p:nvSpPr>
          <p:spPr bwMode="auto">
            <a:xfrm>
              <a:off x="4309" y="2646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w 6"/>
                <a:gd name="T35" fmla="*/ 0 h 8"/>
                <a:gd name="T36" fmla="*/ 0 w 6"/>
                <a:gd name="T37" fmla="*/ 0 h 8"/>
                <a:gd name="T38" fmla="*/ 0 w 6"/>
                <a:gd name="T39" fmla="*/ 0 h 8"/>
                <a:gd name="T40" fmla="*/ 0 w 6"/>
                <a:gd name="T41" fmla="*/ 0 h 8"/>
                <a:gd name="T42" fmla="*/ 0 w 6"/>
                <a:gd name="T43" fmla="*/ 0 h 8"/>
                <a:gd name="T44" fmla="*/ 0 w 6"/>
                <a:gd name="T45" fmla="*/ 0 h 8"/>
                <a:gd name="T46" fmla="*/ 0 w 6"/>
                <a:gd name="T47" fmla="*/ 0 h 8"/>
                <a:gd name="T48" fmla="*/ 0 w 6"/>
                <a:gd name="T49" fmla="*/ 0 h 8"/>
                <a:gd name="T50" fmla="*/ 0 w 6"/>
                <a:gd name="T51" fmla="*/ 0 h 8"/>
                <a:gd name="T52" fmla="*/ 0 w 6"/>
                <a:gd name="T53" fmla="*/ 0 h 8"/>
                <a:gd name="T54" fmla="*/ 0 w 6"/>
                <a:gd name="T55" fmla="*/ 0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"/>
                <a:gd name="T85" fmla="*/ 0 h 8"/>
                <a:gd name="T86" fmla="*/ 6 w 6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" h="8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2262"/>
            <p:cNvSpPr>
              <a:spLocks/>
            </p:cNvSpPr>
            <p:nvPr/>
          </p:nvSpPr>
          <p:spPr bwMode="auto">
            <a:xfrm>
              <a:off x="4305" y="2620"/>
              <a:ext cx="21" cy="18"/>
            </a:xfrm>
            <a:custGeom>
              <a:avLst/>
              <a:gdLst>
                <a:gd name="T0" fmla="*/ 0 w 63"/>
                <a:gd name="T1" fmla="*/ 0 h 54"/>
                <a:gd name="T2" fmla="*/ 0 w 63"/>
                <a:gd name="T3" fmla="*/ 0 h 54"/>
                <a:gd name="T4" fmla="*/ 0 w 63"/>
                <a:gd name="T5" fmla="*/ 0 h 54"/>
                <a:gd name="T6" fmla="*/ 0 w 63"/>
                <a:gd name="T7" fmla="*/ 0 h 54"/>
                <a:gd name="T8" fmla="*/ 0 w 63"/>
                <a:gd name="T9" fmla="*/ 0 h 54"/>
                <a:gd name="T10" fmla="*/ 0 w 63"/>
                <a:gd name="T11" fmla="*/ 0 h 54"/>
                <a:gd name="T12" fmla="*/ 0 w 63"/>
                <a:gd name="T13" fmla="*/ 0 h 54"/>
                <a:gd name="T14" fmla="*/ 0 w 63"/>
                <a:gd name="T15" fmla="*/ 0 h 54"/>
                <a:gd name="T16" fmla="*/ 0 w 63"/>
                <a:gd name="T17" fmla="*/ 0 h 54"/>
                <a:gd name="T18" fmla="*/ 0 w 63"/>
                <a:gd name="T19" fmla="*/ 0 h 54"/>
                <a:gd name="T20" fmla="*/ 0 w 63"/>
                <a:gd name="T21" fmla="*/ 0 h 54"/>
                <a:gd name="T22" fmla="*/ 0 w 63"/>
                <a:gd name="T23" fmla="*/ 0 h 54"/>
                <a:gd name="T24" fmla="*/ 0 w 63"/>
                <a:gd name="T25" fmla="*/ 0 h 54"/>
                <a:gd name="T26" fmla="*/ 0 w 63"/>
                <a:gd name="T27" fmla="*/ 0 h 54"/>
                <a:gd name="T28" fmla="*/ 0 w 63"/>
                <a:gd name="T29" fmla="*/ 0 h 54"/>
                <a:gd name="T30" fmla="*/ 0 w 63"/>
                <a:gd name="T31" fmla="*/ 0 h 54"/>
                <a:gd name="T32" fmla="*/ 0 w 63"/>
                <a:gd name="T33" fmla="*/ 0 h 54"/>
                <a:gd name="T34" fmla="*/ 0 w 63"/>
                <a:gd name="T35" fmla="*/ 0 h 54"/>
                <a:gd name="T36" fmla="*/ 0 w 63"/>
                <a:gd name="T37" fmla="*/ 0 h 54"/>
                <a:gd name="T38" fmla="*/ 0 w 63"/>
                <a:gd name="T39" fmla="*/ 0 h 54"/>
                <a:gd name="T40" fmla="*/ 0 w 63"/>
                <a:gd name="T41" fmla="*/ 0 h 54"/>
                <a:gd name="T42" fmla="*/ 0 w 63"/>
                <a:gd name="T43" fmla="*/ 0 h 54"/>
                <a:gd name="T44" fmla="*/ 0 w 63"/>
                <a:gd name="T45" fmla="*/ 0 h 54"/>
                <a:gd name="T46" fmla="*/ 0 w 63"/>
                <a:gd name="T47" fmla="*/ 0 h 54"/>
                <a:gd name="T48" fmla="*/ 0 w 63"/>
                <a:gd name="T49" fmla="*/ 0 h 54"/>
                <a:gd name="T50" fmla="*/ 0 w 63"/>
                <a:gd name="T51" fmla="*/ 0 h 54"/>
                <a:gd name="T52" fmla="*/ 0 w 63"/>
                <a:gd name="T53" fmla="*/ 0 h 54"/>
                <a:gd name="T54" fmla="*/ 0 w 63"/>
                <a:gd name="T55" fmla="*/ 0 h 54"/>
                <a:gd name="T56" fmla="*/ 0 w 63"/>
                <a:gd name="T57" fmla="*/ 0 h 54"/>
                <a:gd name="T58" fmla="*/ 0 w 63"/>
                <a:gd name="T59" fmla="*/ 0 h 54"/>
                <a:gd name="T60" fmla="*/ 0 w 63"/>
                <a:gd name="T61" fmla="*/ 0 h 54"/>
                <a:gd name="T62" fmla="*/ 0 w 63"/>
                <a:gd name="T63" fmla="*/ 0 h 54"/>
                <a:gd name="T64" fmla="*/ 0 w 63"/>
                <a:gd name="T65" fmla="*/ 0 h 54"/>
                <a:gd name="T66" fmla="*/ 0 w 63"/>
                <a:gd name="T67" fmla="*/ 0 h 54"/>
                <a:gd name="T68" fmla="*/ 0 w 63"/>
                <a:gd name="T69" fmla="*/ 0 h 54"/>
                <a:gd name="T70" fmla="*/ 0 w 63"/>
                <a:gd name="T71" fmla="*/ 0 h 54"/>
                <a:gd name="T72" fmla="*/ 0 w 63"/>
                <a:gd name="T73" fmla="*/ 0 h 54"/>
                <a:gd name="T74" fmla="*/ 0 w 63"/>
                <a:gd name="T75" fmla="*/ 0 h 54"/>
                <a:gd name="T76" fmla="*/ 0 w 63"/>
                <a:gd name="T77" fmla="*/ 0 h 54"/>
                <a:gd name="T78" fmla="*/ 0 w 63"/>
                <a:gd name="T79" fmla="*/ 0 h 54"/>
                <a:gd name="T80" fmla="*/ 0 w 63"/>
                <a:gd name="T81" fmla="*/ 0 h 54"/>
                <a:gd name="T82" fmla="*/ 0 w 63"/>
                <a:gd name="T83" fmla="*/ 0 h 54"/>
                <a:gd name="T84" fmla="*/ 0 w 63"/>
                <a:gd name="T85" fmla="*/ 0 h 54"/>
                <a:gd name="T86" fmla="*/ 0 w 63"/>
                <a:gd name="T87" fmla="*/ 0 h 54"/>
                <a:gd name="T88" fmla="*/ 0 w 63"/>
                <a:gd name="T89" fmla="*/ 0 h 54"/>
                <a:gd name="T90" fmla="*/ 0 w 63"/>
                <a:gd name="T91" fmla="*/ 0 h 54"/>
                <a:gd name="T92" fmla="*/ 0 w 63"/>
                <a:gd name="T93" fmla="*/ 0 h 54"/>
                <a:gd name="T94" fmla="*/ 0 w 63"/>
                <a:gd name="T95" fmla="*/ 0 h 54"/>
                <a:gd name="T96" fmla="*/ 0 w 63"/>
                <a:gd name="T97" fmla="*/ 0 h 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"/>
                <a:gd name="T148" fmla="*/ 0 h 54"/>
                <a:gd name="T149" fmla="*/ 63 w 63"/>
                <a:gd name="T150" fmla="*/ 54 h 5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" h="54">
                  <a:moveTo>
                    <a:pt x="17" y="2"/>
                  </a:moveTo>
                  <a:lnTo>
                    <a:pt x="11" y="10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27" y="44"/>
                  </a:lnTo>
                  <a:lnTo>
                    <a:pt x="38" y="54"/>
                  </a:lnTo>
                  <a:lnTo>
                    <a:pt x="42" y="52"/>
                  </a:lnTo>
                  <a:lnTo>
                    <a:pt x="46" y="51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4" y="41"/>
                  </a:lnTo>
                  <a:lnTo>
                    <a:pt x="54" y="38"/>
                  </a:lnTo>
                  <a:lnTo>
                    <a:pt x="54" y="33"/>
                  </a:lnTo>
                  <a:lnTo>
                    <a:pt x="52" y="29"/>
                  </a:lnTo>
                  <a:lnTo>
                    <a:pt x="49" y="29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62" y="22"/>
                  </a:lnTo>
                  <a:lnTo>
                    <a:pt x="63" y="19"/>
                  </a:lnTo>
                  <a:lnTo>
                    <a:pt x="62" y="17"/>
                  </a:lnTo>
                  <a:lnTo>
                    <a:pt x="59" y="15"/>
                  </a:lnTo>
                  <a:lnTo>
                    <a:pt x="55" y="13"/>
                  </a:lnTo>
                  <a:lnTo>
                    <a:pt x="52" y="12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1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2263"/>
            <p:cNvSpPr>
              <a:spLocks/>
            </p:cNvSpPr>
            <p:nvPr/>
          </p:nvSpPr>
          <p:spPr bwMode="auto">
            <a:xfrm>
              <a:off x="4305" y="2620"/>
              <a:ext cx="21" cy="18"/>
            </a:xfrm>
            <a:custGeom>
              <a:avLst/>
              <a:gdLst>
                <a:gd name="T0" fmla="*/ 0 w 63"/>
                <a:gd name="T1" fmla="*/ 0 h 54"/>
                <a:gd name="T2" fmla="*/ 0 w 63"/>
                <a:gd name="T3" fmla="*/ 0 h 54"/>
                <a:gd name="T4" fmla="*/ 0 w 63"/>
                <a:gd name="T5" fmla="*/ 0 h 54"/>
                <a:gd name="T6" fmla="*/ 0 w 63"/>
                <a:gd name="T7" fmla="*/ 0 h 54"/>
                <a:gd name="T8" fmla="*/ 0 w 63"/>
                <a:gd name="T9" fmla="*/ 0 h 54"/>
                <a:gd name="T10" fmla="*/ 0 w 63"/>
                <a:gd name="T11" fmla="*/ 0 h 54"/>
                <a:gd name="T12" fmla="*/ 0 w 63"/>
                <a:gd name="T13" fmla="*/ 0 h 54"/>
                <a:gd name="T14" fmla="*/ 0 w 63"/>
                <a:gd name="T15" fmla="*/ 0 h 54"/>
                <a:gd name="T16" fmla="*/ 0 w 63"/>
                <a:gd name="T17" fmla="*/ 0 h 54"/>
                <a:gd name="T18" fmla="*/ 0 w 63"/>
                <a:gd name="T19" fmla="*/ 0 h 54"/>
                <a:gd name="T20" fmla="*/ 0 w 63"/>
                <a:gd name="T21" fmla="*/ 0 h 54"/>
                <a:gd name="T22" fmla="*/ 0 w 63"/>
                <a:gd name="T23" fmla="*/ 0 h 54"/>
                <a:gd name="T24" fmla="*/ 0 w 63"/>
                <a:gd name="T25" fmla="*/ 0 h 54"/>
                <a:gd name="T26" fmla="*/ 0 w 63"/>
                <a:gd name="T27" fmla="*/ 0 h 54"/>
                <a:gd name="T28" fmla="*/ 0 w 63"/>
                <a:gd name="T29" fmla="*/ 0 h 54"/>
                <a:gd name="T30" fmla="*/ 0 w 63"/>
                <a:gd name="T31" fmla="*/ 0 h 54"/>
                <a:gd name="T32" fmla="*/ 0 w 63"/>
                <a:gd name="T33" fmla="*/ 0 h 54"/>
                <a:gd name="T34" fmla="*/ 0 w 63"/>
                <a:gd name="T35" fmla="*/ 0 h 54"/>
                <a:gd name="T36" fmla="*/ 0 w 63"/>
                <a:gd name="T37" fmla="*/ 0 h 54"/>
                <a:gd name="T38" fmla="*/ 0 w 63"/>
                <a:gd name="T39" fmla="*/ 0 h 54"/>
                <a:gd name="T40" fmla="*/ 0 w 63"/>
                <a:gd name="T41" fmla="*/ 0 h 54"/>
                <a:gd name="T42" fmla="*/ 0 w 63"/>
                <a:gd name="T43" fmla="*/ 0 h 54"/>
                <a:gd name="T44" fmla="*/ 0 w 63"/>
                <a:gd name="T45" fmla="*/ 0 h 54"/>
                <a:gd name="T46" fmla="*/ 0 w 63"/>
                <a:gd name="T47" fmla="*/ 0 h 54"/>
                <a:gd name="T48" fmla="*/ 0 w 63"/>
                <a:gd name="T49" fmla="*/ 0 h 54"/>
                <a:gd name="T50" fmla="*/ 0 w 63"/>
                <a:gd name="T51" fmla="*/ 0 h 54"/>
                <a:gd name="T52" fmla="*/ 0 w 63"/>
                <a:gd name="T53" fmla="*/ 0 h 54"/>
                <a:gd name="T54" fmla="*/ 0 w 63"/>
                <a:gd name="T55" fmla="*/ 0 h 54"/>
                <a:gd name="T56" fmla="*/ 0 w 63"/>
                <a:gd name="T57" fmla="*/ 0 h 54"/>
                <a:gd name="T58" fmla="*/ 0 w 63"/>
                <a:gd name="T59" fmla="*/ 0 h 54"/>
                <a:gd name="T60" fmla="*/ 0 w 63"/>
                <a:gd name="T61" fmla="*/ 0 h 54"/>
                <a:gd name="T62" fmla="*/ 0 w 63"/>
                <a:gd name="T63" fmla="*/ 0 h 54"/>
                <a:gd name="T64" fmla="*/ 0 w 63"/>
                <a:gd name="T65" fmla="*/ 0 h 54"/>
                <a:gd name="T66" fmla="*/ 0 w 63"/>
                <a:gd name="T67" fmla="*/ 0 h 54"/>
                <a:gd name="T68" fmla="*/ 0 w 63"/>
                <a:gd name="T69" fmla="*/ 0 h 54"/>
                <a:gd name="T70" fmla="*/ 0 w 63"/>
                <a:gd name="T71" fmla="*/ 0 h 54"/>
                <a:gd name="T72" fmla="*/ 0 w 63"/>
                <a:gd name="T73" fmla="*/ 0 h 54"/>
                <a:gd name="T74" fmla="*/ 0 w 63"/>
                <a:gd name="T75" fmla="*/ 0 h 54"/>
                <a:gd name="T76" fmla="*/ 0 w 63"/>
                <a:gd name="T77" fmla="*/ 0 h 54"/>
                <a:gd name="T78" fmla="*/ 0 w 63"/>
                <a:gd name="T79" fmla="*/ 0 h 54"/>
                <a:gd name="T80" fmla="*/ 0 w 63"/>
                <a:gd name="T81" fmla="*/ 0 h 54"/>
                <a:gd name="T82" fmla="*/ 0 w 63"/>
                <a:gd name="T83" fmla="*/ 0 h 54"/>
                <a:gd name="T84" fmla="*/ 0 w 63"/>
                <a:gd name="T85" fmla="*/ 0 h 54"/>
                <a:gd name="T86" fmla="*/ 0 w 63"/>
                <a:gd name="T87" fmla="*/ 0 h 54"/>
                <a:gd name="T88" fmla="*/ 0 w 63"/>
                <a:gd name="T89" fmla="*/ 0 h 54"/>
                <a:gd name="T90" fmla="*/ 0 w 63"/>
                <a:gd name="T91" fmla="*/ 0 h 54"/>
                <a:gd name="T92" fmla="*/ 0 w 63"/>
                <a:gd name="T93" fmla="*/ 0 h 54"/>
                <a:gd name="T94" fmla="*/ 0 w 63"/>
                <a:gd name="T95" fmla="*/ 0 h 54"/>
                <a:gd name="T96" fmla="*/ 0 w 63"/>
                <a:gd name="T97" fmla="*/ 0 h 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"/>
                <a:gd name="T148" fmla="*/ 0 h 54"/>
                <a:gd name="T149" fmla="*/ 63 w 63"/>
                <a:gd name="T150" fmla="*/ 54 h 5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" h="54">
                  <a:moveTo>
                    <a:pt x="17" y="2"/>
                  </a:moveTo>
                  <a:lnTo>
                    <a:pt x="11" y="10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5" y="32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27" y="44"/>
                  </a:lnTo>
                  <a:lnTo>
                    <a:pt x="38" y="54"/>
                  </a:lnTo>
                  <a:lnTo>
                    <a:pt x="42" y="52"/>
                  </a:lnTo>
                  <a:lnTo>
                    <a:pt x="46" y="51"/>
                  </a:lnTo>
                  <a:lnTo>
                    <a:pt x="49" y="49"/>
                  </a:lnTo>
                  <a:lnTo>
                    <a:pt x="52" y="45"/>
                  </a:lnTo>
                  <a:lnTo>
                    <a:pt x="54" y="41"/>
                  </a:lnTo>
                  <a:lnTo>
                    <a:pt x="54" y="38"/>
                  </a:lnTo>
                  <a:lnTo>
                    <a:pt x="54" y="33"/>
                  </a:lnTo>
                  <a:lnTo>
                    <a:pt x="52" y="29"/>
                  </a:lnTo>
                  <a:lnTo>
                    <a:pt x="49" y="29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7" y="24"/>
                  </a:lnTo>
                  <a:lnTo>
                    <a:pt x="59" y="24"/>
                  </a:lnTo>
                  <a:lnTo>
                    <a:pt x="62" y="22"/>
                  </a:lnTo>
                  <a:lnTo>
                    <a:pt x="63" y="19"/>
                  </a:lnTo>
                  <a:lnTo>
                    <a:pt x="62" y="17"/>
                  </a:lnTo>
                  <a:lnTo>
                    <a:pt x="59" y="15"/>
                  </a:lnTo>
                  <a:lnTo>
                    <a:pt x="55" y="13"/>
                  </a:lnTo>
                  <a:lnTo>
                    <a:pt x="52" y="12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6" y="10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1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7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2264"/>
            <p:cNvSpPr>
              <a:spLocks/>
            </p:cNvSpPr>
            <p:nvPr/>
          </p:nvSpPr>
          <p:spPr bwMode="auto">
            <a:xfrm>
              <a:off x="4374" y="2607"/>
              <a:ext cx="6" cy="3"/>
            </a:xfrm>
            <a:custGeom>
              <a:avLst/>
              <a:gdLst>
                <a:gd name="T0" fmla="*/ 0 w 16"/>
                <a:gd name="T1" fmla="*/ 0 h 10"/>
                <a:gd name="T2" fmla="*/ 0 w 16"/>
                <a:gd name="T3" fmla="*/ 0 h 10"/>
                <a:gd name="T4" fmla="*/ 0 w 16"/>
                <a:gd name="T5" fmla="*/ 0 h 10"/>
                <a:gd name="T6" fmla="*/ 0 w 16"/>
                <a:gd name="T7" fmla="*/ 0 h 10"/>
                <a:gd name="T8" fmla="*/ 0 w 16"/>
                <a:gd name="T9" fmla="*/ 0 h 10"/>
                <a:gd name="T10" fmla="*/ 0 w 16"/>
                <a:gd name="T11" fmla="*/ 0 h 10"/>
                <a:gd name="T12" fmla="*/ 0 w 16"/>
                <a:gd name="T13" fmla="*/ 0 h 10"/>
                <a:gd name="T14" fmla="*/ 0 w 16"/>
                <a:gd name="T15" fmla="*/ 0 h 10"/>
                <a:gd name="T16" fmla="*/ 0 w 16"/>
                <a:gd name="T17" fmla="*/ 0 h 10"/>
                <a:gd name="T18" fmla="*/ 0 w 16"/>
                <a:gd name="T19" fmla="*/ 0 h 10"/>
                <a:gd name="T20" fmla="*/ 0 w 16"/>
                <a:gd name="T21" fmla="*/ 0 h 10"/>
                <a:gd name="T22" fmla="*/ 0 w 16"/>
                <a:gd name="T23" fmla="*/ 0 h 10"/>
                <a:gd name="T24" fmla="*/ 0 w 16"/>
                <a:gd name="T25" fmla="*/ 0 h 10"/>
                <a:gd name="T26" fmla="*/ 0 w 16"/>
                <a:gd name="T27" fmla="*/ 0 h 10"/>
                <a:gd name="T28" fmla="*/ 0 w 16"/>
                <a:gd name="T29" fmla="*/ 0 h 10"/>
                <a:gd name="T30" fmla="*/ 0 w 16"/>
                <a:gd name="T31" fmla="*/ 0 h 10"/>
                <a:gd name="T32" fmla="*/ 0 w 16"/>
                <a:gd name="T33" fmla="*/ 0 h 10"/>
                <a:gd name="T34" fmla="*/ 0 w 16"/>
                <a:gd name="T35" fmla="*/ 0 h 10"/>
                <a:gd name="T36" fmla="*/ 0 w 16"/>
                <a:gd name="T37" fmla="*/ 0 h 10"/>
                <a:gd name="T38" fmla="*/ 0 w 16"/>
                <a:gd name="T39" fmla="*/ 0 h 10"/>
                <a:gd name="T40" fmla="*/ 0 w 16"/>
                <a:gd name="T41" fmla="*/ 0 h 10"/>
                <a:gd name="T42" fmla="*/ 0 w 16"/>
                <a:gd name="T43" fmla="*/ 0 h 10"/>
                <a:gd name="T44" fmla="*/ 0 w 16"/>
                <a:gd name="T45" fmla="*/ 0 h 10"/>
                <a:gd name="T46" fmla="*/ 0 w 16"/>
                <a:gd name="T47" fmla="*/ 0 h 10"/>
                <a:gd name="T48" fmla="*/ 0 w 16"/>
                <a:gd name="T49" fmla="*/ 0 h 10"/>
                <a:gd name="T50" fmla="*/ 0 w 16"/>
                <a:gd name="T51" fmla="*/ 0 h 10"/>
                <a:gd name="T52" fmla="*/ 0 w 16"/>
                <a:gd name="T53" fmla="*/ 0 h 10"/>
                <a:gd name="T54" fmla="*/ 0 w 16"/>
                <a:gd name="T55" fmla="*/ 0 h 10"/>
                <a:gd name="T56" fmla="*/ 0 w 16"/>
                <a:gd name="T57" fmla="*/ 0 h 10"/>
                <a:gd name="T58" fmla="*/ 0 w 16"/>
                <a:gd name="T59" fmla="*/ 0 h 10"/>
                <a:gd name="T60" fmla="*/ 0 w 16"/>
                <a:gd name="T61" fmla="*/ 0 h 10"/>
                <a:gd name="T62" fmla="*/ 0 w 16"/>
                <a:gd name="T63" fmla="*/ 0 h 10"/>
                <a:gd name="T64" fmla="*/ 0 w 16"/>
                <a:gd name="T65" fmla="*/ 0 h 10"/>
                <a:gd name="T66" fmla="*/ 0 w 16"/>
                <a:gd name="T67" fmla="*/ 0 h 10"/>
                <a:gd name="T68" fmla="*/ 0 w 16"/>
                <a:gd name="T69" fmla="*/ 0 h 10"/>
                <a:gd name="T70" fmla="*/ 0 w 16"/>
                <a:gd name="T71" fmla="*/ 0 h 10"/>
                <a:gd name="T72" fmla="*/ 0 w 16"/>
                <a:gd name="T73" fmla="*/ 0 h 10"/>
                <a:gd name="T74" fmla="*/ 0 w 16"/>
                <a:gd name="T75" fmla="*/ 0 h 10"/>
                <a:gd name="T76" fmla="*/ 0 w 16"/>
                <a:gd name="T77" fmla="*/ 0 h 10"/>
                <a:gd name="T78" fmla="*/ 0 w 16"/>
                <a:gd name="T79" fmla="*/ 0 h 10"/>
                <a:gd name="T80" fmla="*/ 0 w 16"/>
                <a:gd name="T81" fmla="*/ 0 h 10"/>
                <a:gd name="T82" fmla="*/ 0 w 16"/>
                <a:gd name="T83" fmla="*/ 0 h 10"/>
                <a:gd name="T84" fmla="*/ 0 w 16"/>
                <a:gd name="T85" fmla="*/ 0 h 10"/>
                <a:gd name="T86" fmla="*/ 0 w 16"/>
                <a:gd name="T87" fmla="*/ 0 h 10"/>
                <a:gd name="T88" fmla="*/ 0 w 16"/>
                <a:gd name="T89" fmla="*/ 0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"/>
                <a:gd name="T136" fmla="*/ 0 h 10"/>
                <a:gd name="T137" fmla="*/ 16 w 16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" h="10">
                  <a:moveTo>
                    <a:pt x="8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2265"/>
            <p:cNvSpPr>
              <a:spLocks/>
            </p:cNvSpPr>
            <p:nvPr/>
          </p:nvSpPr>
          <p:spPr bwMode="auto">
            <a:xfrm>
              <a:off x="4374" y="2607"/>
              <a:ext cx="6" cy="3"/>
            </a:xfrm>
            <a:custGeom>
              <a:avLst/>
              <a:gdLst>
                <a:gd name="T0" fmla="*/ 0 w 16"/>
                <a:gd name="T1" fmla="*/ 0 h 10"/>
                <a:gd name="T2" fmla="*/ 0 w 16"/>
                <a:gd name="T3" fmla="*/ 0 h 10"/>
                <a:gd name="T4" fmla="*/ 0 w 16"/>
                <a:gd name="T5" fmla="*/ 0 h 10"/>
                <a:gd name="T6" fmla="*/ 0 w 16"/>
                <a:gd name="T7" fmla="*/ 0 h 10"/>
                <a:gd name="T8" fmla="*/ 0 w 16"/>
                <a:gd name="T9" fmla="*/ 0 h 10"/>
                <a:gd name="T10" fmla="*/ 0 w 16"/>
                <a:gd name="T11" fmla="*/ 0 h 10"/>
                <a:gd name="T12" fmla="*/ 0 w 16"/>
                <a:gd name="T13" fmla="*/ 0 h 10"/>
                <a:gd name="T14" fmla="*/ 0 w 16"/>
                <a:gd name="T15" fmla="*/ 0 h 10"/>
                <a:gd name="T16" fmla="*/ 0 w 16"/>
                <a:gd name="T17" fmla="*/ 0 h 10"/>
                <a:gd name="T18" fmla="*/ 0 w 16"/>
                <a:gd name="T19" fmla="*/ 0 h 10"/>
                <a:gd name="T20" fmla="*/ 0 w 16"/>
                <a:gd name="T21" fmla="*/ 0 h 10"/>
                <a:gd name="T22" fmla="*/ 0 w 16"/>
                <a:gd name="T23" fmla="*/ 0 h 10"/>
                <a:gd name="T24" fmla="*/ 0 w 16"/>
                <a:gd name="T25" fmla="*/ 0 h 10"/>
                <a:gd name="T26" fmla="*/ 0 w 16"/>
                <a:gd name="T27" fmla="*/ 0 h 10"/>
                <a:gd name="T28" fmla="*/ 0 w 16"/>
                <a:gd name="T29" fmla="*/ 0 h 10"/>
                <a:gd name="T30" fmla="*/ 0 w 16"/>
                <a:gd name="T31" fmla="*/ 0 h 10"/>
                <a:gd name="T32" fmla="*/ 0 w 16"/>
                <a:gd name="T33" fmla="*/ 0 h 10"/>
                <a:gd name="T34" fmla="*/ 0 w 16"/>
                <a:gd name="T35" fmla="*/ 0 h 10"/>
                <a:gd name="T36" fmla="*/ 0 w 16"/>
                <a:gd name="T37" fmla="*/ 0 h 10"/>
                <a:gd name="T38" fmla="*/ 0 w 16"/>
                <a:gd name="T39" fmla="*/ 0 h 10"/>
                <a:gd name="T40" fmla="*/ 0 w 16"/>
                <a:gd name="T41" fmla="*/ 0 h 10"/>
                <a:gd name="T42" fmla="*/ 0 w 16"/>
                <a:gd name="T43" fmla="*/ 0 h 10"/>
                <a:gd name="T44" fmla="*/ 0 w 16"/>
                <a:gd name="T45" fmla="*/ 0 h 10"/>
                <a:gd name="T46" fmla="*/ 0 w 16"/>
                <a:gd name="T47" fmla="*/ 0 h 10"/>
                <a:gd name="T48" fmla="*/ 0 w 16"/>
                <a:gd name="T49" fmla="*/ 0 h 10"/>
                <a:gd name="T50" fmla="*/ 0 w 16"/>
                <a:gd name="T51" fmla="*/ 0 h 10"/>
                <a:gd name="T52" fmla="*/ 0 w 16"/>
                <a:gd name="T53" fmla="*/ 0 h 10"/>
                <a:gd name="T54" fmla="*/ 0 w 16"/>
                <a:gd name="T55" fmla="*/ 0 h 10"/>
                <a:gd name="T56" fmla="*/ 0 w 16"/>
                <a:gd name="T57" fmla="*/ 0 h 10"/>
                <a:gd name="T58" fmla="*/ 0 w 16"/>
                <a:gd name="T59" fmla="*/ 0 h 10"/>
                <a:gd name="T60" fmla="*/ 0 w 16"/>
                <a:gd name="T61" fmla="*/ 0 h 10"/>
                <a:gd name="T62" fmla="*/ 0 w 16"/>
                <a:gd name="T63" fmla="*/ 0 h 10"/>
                <a:gd name="T64" fmla="*/ 0 w 16"/>
                <a:gd name="T65" fmla="*/ 0 h 10"/>
                <a:gd name="T66" fmla="*/ 0 w 16"/>
                <a:gd name="T67" fmla="*/ 0 h 10"/>
                <a:gd name="T68" fmla="*/ 0 w 16"/>
                <a:gd name="T69" fmla="*/ 0 h 10"/>
                <a:gd name="T70" fmla="*/ 0 w 16"/>
                <a:gd name="T71" fmla="*/ 0 h 10"/>
                <a:gd name="T72" fmla="*/ 0 w 16"/>
                <a:gd name="T73" fmla="*/ 0 h 10"/>
                <a:gd name="T74" fmla="*/ 0 w 16"/>
                <a:gd name="T75" fmla="*/ 0 h 10"/>
                <a:gd name="T76" fmla="*/ 0 w 16"/>
                <a:gd name="T77" fmla="*/ 0 h 10"/>
                <a:gd name="T78" fmla="*/ 0 w 16"/>
                <a:gd name="T79" fmla="*/ 0 h 10"/>
                <a:gd name="T80" fmla="*/ 0 w 16"/>
                <a:gd name="T81" fmla="*/ 0 h 10"/>
                <a:gd name="T82" fmla="*/ 0 w 16"/>
                <a:gd name="T83" fmla="*/ 0 h 10"/>
                <a:gd name="T84" fmla="*/ 0 w 16"/>
                <a:gd name="T85" fmla="*/ 0 h 10"/>
                <a:gd name="T86" fmla="*/ 0 w 16"/>
                <a:gd name="T87" fmla="*/ 0 h 10"/>
                <a:gd name="T88" fmla="*/ 0 w 16"/>
                <a:gd name="T89" fmla="*/ 0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"/>
                <a:gd name="T136" fmla="*/ 0 h 10"/>
                <a:gd name="T137" fmla="*/ 16 w 16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" h="10">
                  <a:moveTo>
                    <a:pt x="8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Freeform 2266"/>
            <p:cNvSpPr>
              <a:spLocks/>
            </p:cNvSpPr>
            <p:nvPr/>
          </p:nvSpPr>
          <p:spPr bwMode="auto">
            <a:xfrm>
              <a:off x="4416" y="2579"/>
              <a:ext cx="6" cy="5"/>
            </a:xfrm>
            <a:custGeom>
              <a:avLst/>
              <a:gdLst>
                <a:gd name="T0" fmla="*/ 0 w 19"/>
                <a:gd name="T1" fmla="*/ 0 h 15"/>
                <a:gd name="T2" fmla="*/ 0 w 19"/>
                <a:gd name="T3" fmla="*/ 0 h 15"/>
                <a:gd name="T4" fmla="*/ 0 w 19"/>
                <a:gd name="T5" fmla="*/ 0 h 15"/>
                <a:gd name="T6" fmla="*/ 0 w 19"/>
                <a:gd name="T7" fmla="*/ 0 h 15"/>
                <a:gd name="T8" fmla="*/ 0 w 19"/>
                <a:gd name="T9" fmla="*/ 0 h 15"/>
                <a:gd name="T10" fmla="*/ 0 w 19"/>
                <a:gd name="T11" fmla="*/ 0 h 15"/>
                <a:gd name="T12" fmla="*/ 0 w 19"/>
                <a:gd name="T13" fmla="*/ 0 h 15"/>
                <a:gd name="T14" fmla="*/ 0 w 19"/>
                <a:gd name="T15" fmla="*/ 0 h 15"/>
                <a:gd name="T16" fmla="*/ 0 w 19"/>
                <a:gd name="T17" fmla="*/ 0 h 15"/>
                <a:gd name="T18" fmla="*/ 0 w 19"/>
                <a:gd name="T19" fmla="*/ 0 h 15"/>
                <a:gd name="T20" fmla="*/ 0 w 19"/>
                <a:gd name="T21" fmla="*/ 0 h 15"/>
                <a:gd name="T22" fmla="*/ 0 w 19"/>
                <a:gd name="T23" fmla="*/ 0 h 15"/>
                <a:gd name="T24" fmla="*/ 0 w 19"/>
                <a:gd name="T25" fmla="*/ 0 h 15"/>
                <a:gd name="T26" fmla="*/ 0 w 19"/>
                <a:gd name="T27" fmla="*/ 0 h 15"/>
                <a:gd name="T28" fmla="*/ 0 w 19"/>
                <a:gd name="T29" fmla="*/ 0 h 15"/>
                <a:gd name="T30" fmla="*/ 0 w 19"/>
                <a:gd name="T31" fmla="*/ 0 h 15"/>
                <a:gd name="T32" fmla="*/ 0 w 19"/>
                <a:gd name="T33" fmla="*/ 0 h 15"/>
                <a:gd name="T34" fmla="*/ 0 w 19"/>
                <a:gd name="T35" fmla="*/ 0 h 15"/>
                <a:gd name="T36" fmla="*/ 0 w 19"/>
                <a:gd name="T37" fmla="*/ 0 h 15"/>
                <a:gd name="T38" fmla="*/ 0 w 19"/>
                <a:gd name="T39" fmla="*/ 0 h 15"/>
                <a:gd name="T40" fmla="*/ 0 w 19"/>
                <a:gd name="T41" fmla="*/ 0 h 15"/>
                <a:gd name="T42" fmla="*/ 0 w 19"/>
                <a:gd name="T43" fmla="*/ 0 h 15"/>
                <a:gd name="T44" fmla="*/ 0 w 19"/>
                <a:gd name="T45" fmla="*/ 0 h 15"/>
                <a:gd name="T46" fmla="*/ 0 w 19"/>
                <a:gd name="T47" fmla="*/ 0 h 15"/>
                <a:gd name="T48" fmla="*/ 0 w 19"/>
                <a:gd name="T49" fmla="*/ 0 h 15"/>
                <a:gd name="T50" fmla="*/ 0 w 19"/>
                <a:gd name="T51" fmla="*/ 0 h 15"/>
                <a:gd name="T52" fmla="*/ 0 w 19"/>
                <a:gd name="T53" fmla="*/ 0 h 15"/>
                <a:gd name="T54" fmla="*/ 0 w 19"/>
                <a:gd name="T55" fmla="*/ 0 h 15"/>
                <a:gd name="T56" fmla="*/ 0 w 19"/>
                <a:gd name="T57" fmla="*/ 0 h 15"/>
                <a:gd name="T58" fmla="*/ 0 w 19"/>
                <a:gd name="T59" fmla="*/ 0 h 15"/>
                <a:gd name="T60" fmla="*/ 0 w 19"/>
                <a:gd name="T61" fmla="*/ 0 h 15"/>
                <a:gd name="T62" fmla="*/ 0 w 19"/>
                <a:gd name="T63" fmla="*/ 0 h 15"/>
                <a:gd name="T64" fmla="*/ 0 w 19"/>
                <a:gd name="T65" fmla="*/ 0 h 15"/>
                <a:gd name="T66" fmla="*/ 0 w 19"/>
                <a:gd name="T67" fmla="*/ 0 h 15"/>
                <a:gd name="T68" fmla="*/ 0 w 19"/>
                <a:gd name="T69" fmla="*/ 0 h 15"/>
                <a:gd name="T70" fmla="*/ 0 w 19"/>
                <a:gd name="T71" fmla="*/ 0 h 15"/>
                <a:gd name="T72" fmla="*/ 0 w 19"/>
                <a:gd name="T73" fmla="*/ 0 h 15"/>
                <a:gd name="T74" fmla="*/ 0 w 19"/>
                <a:gd name="T75" fmla="*/ 0 h 15"/>
                <a:gd name="T76" fmla="*/ 0 w 19"/>
                <a:gd name="T77" fmla="*/ 0 h 15"/>
                <a:gd name="T78" fmla="*/ 0 w 19"/>
                <a:gd name="T79" fmla="*/ 0 h 15"/>
                <a:gd name="T80" fmla="*/ 0 w 19"/>
                <a:gd name="T81" fmla="*/ 0 h 15"/>
                <a:gd name="T82" fmla="*/ 0 w 19"/>
                <a:gd name="T83" fmla="*/ 0 h 15"/>
                <a:gd name="T84" fmla="*/ 0 w 19"/>
                <a:gd name="T85" fmla="*/ 0 h 15"/>
                <a:gd name="T86" fmla="*/ 0 w 19"/>
                <a:gd name="T87" fmla="*/ 0 h 15"/>
                <a:gd name="T88" fmla="*/ 0 w 19"/>
                <a:gd name="T89" fmla="*/ 0 h 15"/>
                <a:gd name="T90" fmla="*/ 0 w 19"/>
                <a:gd name="T91" fmla="*/ 0 h 15"/>
                <a:gd name="T92" fmla="*/ 0 w 19"/>
                <a:gd name="T93" fmla="*/ 0 h 15"/>
                <a:gd name="T94" fmla="*/ 0 w 19"/>
                <a:gd name="T95" fmla="*/ 0 h 15"/>
                <a:gd name="T96" fmla="*/ 0 w 19"/>
                <a:gd name="T97" fmla="*/ 0 h 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15"/>
                <a:gd name="T149" fmla="*/ 19 w 19"/>
                <a:gd name="T150" fmla="*/ 15 h 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15">
                  <a:moveTo>
                    <a:pt x="14" y="0"/>
                  </a:moveTo>
                  <a:lnTo>
                    <a:pt x="10" y="2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Freeform 2267"/>
            <p:cNvSpPr>
              <a:spLocks/>
            </p:cNvSpPr>
            <p:nvPr/>
          </p:nvSpPr>
          <p:spPr bwMode="auto">
            <a:xfrm>
              <a:off x="4416" y="2579"/>
              <a:ext cx="6" cy="5"/>
            </a:xfrm>
            <a:custGeom>
              <a:avLst/>
              <a:gdLst>
                <a:gd name="T0" fmla="*/ 0 w 19"/>
                <a:gd name="T1" fmla="*/ 0 h 15"/>
                <a:gd name="T2" fmla="*/ 0 w 19"/>
                <a:gd name="T3" fmla="*/ 0 h 15"/>
                <a:gd name="T4" fmla="*/ 0 w 19"/>
                <a:gd name="T5" fmla="*/ 0 h 15"/>
                <a:gd name="T6" fmla="*/ 0 w 19"/>
                <a:gd name="T7" fmla="*/ 0 h 15"/>
                <a:gd name="T8" fmla="*/ 0 w 19"/>
                <a:gd name="T9" fmla="*/ 0 h 15"/>
                <a:gd name="T10" fmla="*/ 0 w 19"/>
                <a:gd name="T11" fmla="*/ 0 h 15"/>
                <a:gd name="T12" fmla="*/ 0 w 19"/>
                <a:gd name="T13" fmla="*/ 0 h 15"/>
                <a:gd name="T14" fmla="*/ 0 w 19"/>
                <a:gd name="T15" fmla="*/ 0 h 15"/>
                <a:gd name="T16" fmla="*/ 0 w 19"/>
                <a:gd name="T17" fmla="*/ 0 h 15"/>
                <a:gd name="T18" fmla="*/ 0 w 19"/>
                <a:gd name="T19" fmla="*/ 0 h 15"/>
                <a:gd name="T20" fmla="*/ 0 w 19"/>
                <a:gd name="T21" fmla="*/ 0 h 15"/>
                <a:gd name="T22" fmla="*/ 0 w 19"/>
                <a:gd name="T23" fmla="*/ 0 h 15"/>
                <a:gd name="T24" fmla="*/ 0 w 19"/>
                <a:gd name="T25" fmla="*/ 0 h 15"/>
                <a:gd name="T26" fmla="*/ 0 w 19"/>
                <a:gd name="T27" fmla="*/ 0 h 15"/>
                <a:gd name="T28" fmla="*/ 0 w 19"/>
                <a:gd name="T29" fmla="*/ 0 h 15"/>
                <a:gd name="T30" fmla="*/ 0 w 19"/>
                <a:gd name="T31" fmla="*/ 0 h 15"/>
                <a:gd name="T32" fmla="*/ 0 w 19"/>
                <a:gd name="T33" fmla="*/ 0 h 15"/>
                <a:gd name="T34" fmla="*/ 0 w 19"/>
                <a:gd name="T35" fmla="*/ 0 h 15"/>
                <a:gd name="T36" fmla="*/ 0 w 19"/>
                <a:gd name="T37" fmla="*/ 0 h 15"/>
                <a:gd name="T38" fmla="*/ 0 w 19"/>
                <a:gd name="T39" fmla="*/ 0 h 15"/>
                <a:gd name="T40" fmla="*/ 0 w 19"/>
                <a:gd name="T41" fmla="*/ 0 h 15"/>
                <a:gd name="T42" fmla="*/ 0 w 19"/>
                <a:gd name="T43" fmla="*/ 0 h 15"/>
                <a:gd name="T44" fmla="*/ 0 w 19"/>
                <a:gd name="T45" fmla="*/ 0 h 15"/>
                <a:gd name="T46" fmla="*/ 0 w 19"/>
                <a:gd name="T47" fmla="*/ 0 h 15"/>
                <a:gd name="T48" fmla="*/ 0 w 19"/>
                <a:gd name="T49" fmla="*/ 0 h 15"/>
                <a:gd name="T50" fmla="*/ 0 w 19"/>
                <a:gd name="T51" fmla="*/ 0 h 15"/>
                <a:gd name="T52" fmla="*/ 0 w 19"/>
                <a:gd name="T53" fmla="*/ 0 h 15"/>
                <a:gd name="T54" fmla="*/ 0 w 19"/>
                <a:gd name="T55" fmla="*/ 0 h 15"/>
                <a:gd name="T56" fmla="*/ 0 w 19"/>
                <a:gd name="T57" fmla="*/ 0 h 15"/>
                <a:gd name="T58" fmla="*/ 0 w 19"/>
                <a:gd name="T59" fmla="*/ 0 h 15"/>
                <a:gd name="T60" fmla="*/ 0 w 19"/>
                <a:gd name="T61" fmla="*/ 0 h 15"/>
                <a:gd name="T62" fmla="*/ 0 w 19"/>
                <a:gd name="T63" fmla="*/ 0 h 15"/>
                <a:gd name="T64" fmla="*/ 0 w 19"/>
                <a:gd name="T65" fmla="*/ 0 h 15"/>
                <a:gd name="T66" fmla="*/ 0 w 19"/>
                <a:gd name="T67" fmla="*/ 0 h 15"/>
                <a:gd name="T68" fmla="*/ 0 w 19"/>
                <a:gd name="T69" fmla="*/ 0 h 15"/>
                <a:gd name="T70" fmla="*/ 0 w 19"/>
                <a:gd name="T71" fmla="*/ 0 h 15"/>
                <a:gd name="T72" fmla="*/ 0 w 19"/>
                <a:gd name="T73" fmla="*/ 0 h 15"/>
                <a:gd name="T74" fmla="*/ 0 w 19"/>
                <a:gd name="T75" fmla="*/ 0 h 15"/>
                <a:gd name="T76" fmla="*/ 0 w 19"/>
                <a:gd name="T77" fmla="*/ 0 h 15"/>
                <a:gd name="T78" fmla="*/ 0 w 19"/>
                <a:gd name="T79" fmla="*/ 0 h 15"/>
                <a:gd name="T80" fmla="*/ 0 w 19"/>
                <a:gd name="T81" fmla="*/ 0 h 15"/>
                <a:gd name="T82" fmla="*/ 0 w 19"/>
                <a:gd name="T83" fmla="*/ 0 h 15"/>
                <a:gd name="T84" fmla="*/ 0 w 19"/>
                <a:gd name="T85" fmla="*/ 0 h 15"/>
                <a:gd name="T86" fmla="*/ 0 w 19"/>
                <a:gd name="T87" fmla="*/ 0 h 15"/>
                <a:gd name="T88" fmla="*/ 0 w 19"/>
                <a:gd name="T89" fmla="*/ 0 h 15"/>
                <a:gd name="T90" fmla="*/ 0 w 19"/>
                <a:gd name="T91" fmla="*/ 0 h 15"/>
                <a:gd name="T92" fmla="*/ 0 w 19"/>
                <a:gd name="T93" fmla="*/ 0 h 15"/>
                <a:gd name="T94" fmla="*/ 0 w 19"/>
                <a:gd name="T95" fmla="*/ 0 h 15"/>
                <a:gd name="T96" fmla="*/ 0 w 19"/>
                <a:gd name="T97" fmla="*/ 0 h 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"/>
                <a:gd name="T148" fmla="*/ 0 h 15"/>
                <a:gd name="T149" fmla="*/ 19 w 19"/>
                <a:gd name="T150" fmla="*/ 15 h 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" h="15">
                  <a:moveTo>
                    <a:pt x="14" y="0"/>
                  </a:moveTo>
                  <a:lnTo>
                    <a:pt x="10" y="2"/>
                  </a:lnTo>
                  <a:lnTo>
                    <a:pt x="6" y="6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7" y="13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2268"/>
            <p:cNvSpPr>
              <a:spLocks/>
            </p:cNvSpPr>
            <p:nvPr/>
          </p:nvSpPr>
          <p:spPr bwMode="auto">
            <a:xfrm>
              <a:off x="4332" y="2747"/>
              <a:ext cx="5" cy="6"/>
            </a:xfrm>
            <a:custGeom>
              <a:avLst/>
              <a:gdLst>
                <a:gd name="T0" fmla="*/ 0 w 16"/>
                <a:gd name="T1" fmla="*/ 0 h 20"/>
                <a:gd name="T2" fmla="*/ 0 w 16"/>
                <a:gd name="T3" fmla="*/ 0 h 20"/>
                <a:gd name="T4" fmla="*/ 0 w 16"/>
                <a:gd name="T5" fmla="*/ 0 h 20"/>
                <a:gd name="T6" fmla="*/ 0 w 16"/>
                <a:gd name="T7" fmla="*/ 0 h 20"/>
                <a:gd name="T8" fmla="*/ 0 w 16"/>
                <a:gd name="T9" fmla="*/ 0 h 20"/>
                <a:gd name="T10" fmla="*/ 0 w 16"/>
                <a:gd name="T11" fmla="*/ 0 h 20"/>
                <a:gd name="T12" fmla="*/ 0 w 16"/>
                <a:gd name="T13" fmla="*/ 0 h 20"/>
                <a:gd name="T14" fmla="*/ 0 w 16"/>
                <a:gd name="T15" fmla="*/ 0 h 20"/>
                <a:gd name="T16" fmla="*/ 0 w 16"/>
                <a:gd name="T17" fmla="*/ 0 h 20"/>
                <a:gd name="T18" fmla="*/ 0 w 16"/>
                <a:gd name="T19" fmla="*/ 0 h 20"/>
                <a:gd name="T20" fmla="*/ 0 w 16"/>
                <a:gd name="T21" fmla="*/ 0 h 20"/>
                <a:gd name="T22" fmla="*/ 0 w 16"/>
                <a:gd name="T23" fmla="*/ 0 h 20"/>
                <a:gd name="T24" fmla="*/ 0 w 16"/>
                <a:gd name="T25" fmla="*/ 0 h 20"/>
                <a:gd name="T26" fmla="*/ 0 w 16"/>
                <a:gd name="T27" fmla="*/ 0 h 20"/>
                <a:gd name="T28" fmla="*/ 0 w 16"/>
                <a:gd name="T29" fmla="*/ 0 h 20"/>
                <a:gd name="T30" fmla="*/ 0 w 16"/>
                <a:gd name="T31" fmla="*/ 0 h 20"/>
                <a:gd name="T32" fmla="*/ 0 w 16"/>
                <a:gd name="T33" fmla="*/ 0 h 20"/>
                <a:gd name="T34" fmla="*/ 0 w 16"/>
                <a:gd name="T35" fmla="*/ 0 h 20"/>
                <a:gd name="T36" fmla="*/ 0 w 16"/>
                <a:gd name="T37" fmla="*/ 0 h 20"/>
                <a:gd name="T38" fmla="*/ 0 w 16"/>
                <a:gd name="T39" fmla="*/ 0 h 20"/>
                <a:gd name="T40" fmla="*/ 0 w 16"/>
                <a:gd name="T41" fmla="*/ 0 h 20"/>
                <a:gd name="T42" fmla="*/ 0 w 16"/>
                <a:gd name="T43" fmla="*/ 0 h 20"/>
                <a:gd name="T44" fmla="*/ 0 w 16"/>
                <a:gd name="T45" fmla="*/ 0 h 20"/>
                <a:gd name="T46" fmla="*/ 0 w 16"/>
                <a:gd name="T47" fmla="*/ 0 h 20"/>
                <a:gd name="T48" fmla="*/ 0 w 16"/>
                <a:gd name="T49" fmla="*/ 0 h 20"/>
                <a:gd name="T50" fmla="*/ 0 w 16"/>
                <a:gd name="T51" fmla="*/ 0 h 20"/>
                <a:gd name="T52" fmla="*/ 0 w 16"/>
                <a:gd name="T53" fmla="*/ 0 h 20"/>
                <a:gd name="T54" fmla="*/ 0 w 16"/>
                <a:gd name="T55" fmla="*/ 0 h 20"/>
                <a:gd name="T56" fmla="*/ 0 w 16"/>
                <a:gd name="T57" fmla="*/ 0 h 20"/>
                <a:gd name="T58" fmla="*/ 0 w 16"/>
                <a:gd name="T59" fmla="*/ 0 h 20"/>
                <a:gd name="T60" fmla="*/ 0 w 16"/>
                <a:gd name="T61" fmla="*/ 0 h 20"/>
                <a:gd name="T62" fmla="*/ 0 w 16"/>
                <a:gd name="T63" fmla="*/ 0 h 20"/>
                <a:gd name="T64" fmla="*/ 0 w 16"/>
                <a:gd name="T65" fmla="*/ 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"/>
                <a:gd name="T100" fmla="*/ 0 h 20"/>
                <a:gd name="T101" fmla="*/ 16 w 16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" h="20">
                  <a:moveTo>
                    <a:pt x="11" y="6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9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2269"/>
            <p:cNvSpPr>
              <a:spLocks/>
            </p:cNvSpPr>
            <p:nvPr/>
          </p:nvSpPr>
          <p:spPr bwMode="auto">
            <a:xfrm>
              <a:off x="4332" y="2747"/>
              <a:ext cx="5" cy="6"/>
            </a:xfrm>
            <a:custGeom>
              <a:avLst/>
              <a:gdLst>
                <a:gd name="T0" fmla="*/ 0 w 16"/>
                <a:gd name="T1" fmla="*/ 0 h 20"/>
                <a:gd name="T2" fmla="*/ 0 w 16"/>
                <a:gd name="T3" fmla="*/ 0 h 20"/>
                <a:gd name="T4" fmla="*/ 0 w 16"/>
                <a:gd name="T5" fmla="*/ 0 h 20"/>
                <a:gd name="T6" fmla="*/ 0 w 16"/>
                <a:gd name="T7" fmla="*/ 0 h 20"/>
                <a:gd name="T8" fmla="*/ 0 w 16"/>
                <a:gd name="T9" fmla="*/ 0 h 20"/>
                <a:gd name="T10" fmla="*/ 0 w 16"/>
                <a:gd name="T11" fmla="*/ 0 h 20"/>
                <a:gd name="T12" fmla="*/ 0 w 16"/>
                <a:gd name="T13" fmla="*/ 0 h 20"/>
                <a:gd name="T14" fmla="*/ 0 w 16"/>
                <a:gd name="T15" fmla="*/ 0 h 20"/>
                <a:gd name="T16" fmla="*/ 0 w 16"/>
                <a:gd name="T17" fmla="*/ 0 h 20"/>
                <a:gd name="T18" fmla="*/ 0 w 16"/>
                <a:gd name="T19" fmla="*/ 0 h 20"/>
                <a:gd name="T20" fmla="*/ 0 w 16"/>
                <a:gd name="T21" fmla="*/ 0 h 20"/>
                <a:gd name="T22" fmla="*/ 0 w 16"/>
                <a:gd name="T23" fmla="*/ 0 h 20"/>
                <a:gd name="T24" fmla="*/ 0 w 16"/>
                <a:gd name="T25" fmla="*/ 0 h 20"/>
                <a:gd name="T26" fmla="*/ 0 w 16"/>
                <a:gd name="T27" fmla="*/ 0 h 20"/>
                <a:gd name="T28" fmla="*/ 0 w 16"/>
                <a:gd name="T29" fmla="*/ 0 h 20"/>
                <a:gd name="T30" fmla="*/ 0 w 16"/>
                <a:gd name="T31" fmla="*/ 0 h 20"/>
                <a:gd name="T32" fmla="*/ 0 w 16"/>
                <a:gd name="T33" fmla="*/ 0 h 20"/>
                <a:gd name="T34" fmla="*/ 0 w 16"/>
                <a:gd name="T35" fmla="*/ 0 h 20"/>
                <a:gd name="T36" fmla="*/ 0 w 16"/>
                <a:gd name="T37" fmla="*/ 0 h 20"/>
                <a:gd name="T38" fmla="*/ 0 w 16"/>
                <a:gd name="T39" fmla="*/ 0 h 20"/>
                <a:gd name="T40" fmla="*/ 0 w 16"/>
                <a:gd name="T41" fmla="*/ 0 h 20"/>
                <a:gd name="T42" fmla="*/ 0 w 16"/>
                <a:gd name="T43" fmla="*/ 0 h 20"/>
                <a:gd name="T44" fmla="*/ 0 w 16"/>
                <a:gd name="T45" fmla="*/ 0 h 20"/>
                <a:gd name="T46" fmla="*/ 0 w 16"/>
                <a:gd name="T47" fmla="*/ 0 h 20"/>
                <a:gd name="T48" fmla="*/ 0 w 16"/>
                <a:gd name="T49" fmla="*/ 0 h 20"/>
                <a:gd name="T50" fmla="*/ 0 w 16"/>
                <a:gd name="T51" fmla="*/ 0 h 20"/>
                <a:gd name="T52" fmla="*/ 0 w 16"/>
                <a:gd name="T53" fmla="*/ 0 h 20"/>
                <a:gd name="T54" fmla="*/ 0 w 16"/>
                <a:gd name="T55" fmla="*/ 0 h 20"/>
                <a:gd name="T56" fmla="*/ 0 w 16"/>
                <a:gd name="T57" fmla="*/ 0 h 20"/>
                <a:gd name="T58" fmla="*/ 0 w 16"/>
                <a:gd name="T59" fmla="*/ 0 h 20"/>
                <a:gd name="T60" fmla="*/ 0 w 16"/>
                <a:gd name="T61" fmla="*/ 0 h 20"/>
                <a:gd name="T62" fmla="*/ 0 w 16"/>
                <a:gd name="T63" fmla="*/ 0 h 20"/>
                <a:gd name="T64" fmla="*/ 0 w 16"/>
                <a:gd name="T65" fmla="*/ 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"/>
                <a:gd name="T100" fmla="*/ 0 h 20"/>
                <a:gd name="T101" fmla="*/ 16 w 16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" h="20">
                  <a:moveTo>
                    <a:pt x="11" y="6"/>
                  </a:move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8" y="19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9"/>
                  </a:lnTo>
                  <a:lnTo>
                    <a:pt x="11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2270"/>
            <p:cNvSpPr>
              <a:spLocks/>
            </p:cNvSpPr>
            <p:nvPr/>
          </p:nvSpPr>
          <p:spPr bwMode="auto">
            <a:xfrm>
              <a:off x="4476" y="2530"/>
              <a:ext cx="4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w 13"/>
                <a:gd name="T35" fmla="*/ 0 h 9"/>
                <a:gd name="T36" fmla="*/ 0 w 13"/>
                <a:gd name="T37" fmla="*/ 0 h 9"/>
                <a:gd name="T38" fmla="*/ 0 w 13"/>
                <a:gd name="T39" fmla="*/ 0 h 9"/>
                <a:gd name="T40" fmla="*/ 0 w 13"/>
                <a:gd name="T41" fmla="*/ 0 h 9"/>
                <a:gd name="T42" fmla="*/ 0 w 13"/>
                <a:gd name="T43" fmla="*/ 0 h 9"/>
                <a:gd name="T44" fmla="*/ 0 w 13"/>
                <a:gd name="T45" fmla="*/ 0 h 9"/>
                <a:gd name="T46" fmla="*/ 0 w 13"/>
                <a:gd name="T47" fmla="*/ 0 h 9"/>
                <a:gd name="T48" fmla="*/ 0 w 13"/>
                <a:gd name="T49" fmla="*/ 0 h 9"/>
                <a:gd name="T50" fmla="*/ 0 w 13"/>
                <a:gd name="T51" fmla="*/ 0 h 9"/>
                <a:gd name="T52" fmla="*/ 0 w 13"/>
                <a:gd name="T53" fmla="*/ 0 h 9"/>
                <a:gd name="T54" fmla="*/ 0 w 13"/>
                <a:gd name="T55" fmla="*/ 0 h 9"/>
                <a:gd name="T56" fmla="*/ 0 w 13"/>
                <a:gd name="T57" fmla="*/ 0 h 9"/>
                <a:gd name="T58" fmla="*/ 0 w 13"/>
                <a:gd name="T59" fmla="*/ 0 h 9"/>
                <a:gd name="T60" fmla="*/ 0 w 13"/>
                <a:gd name="T61" fmla="*/ 0 h 9"/>
                <a:gd name="T62" fmla="*/ 0 w 13"/>
                <a:gd name="T63" fmla="*/ 0 h 9"/>
                <a:gd name="T64" fmla="*/ 0 w 13"/>
                <a:gd name="T65" fmla="*/ 0 h 9"/>
                <a:gd name="T66" fmla="*/ 0 w 13"/>
                <a:gd name="T67" fmla="*/ 0 h 9"/>
                <a:gd name="T68" fmla="*/ 0 w 13"/>
                <a:gd name="T69" fmla="*/ 0 h 9"/>
                <a:gd name="T70" fmla="*/ 0 w 13"/>
                <a:gd name="T71" fmla="*/ 0 h 9"/>
                <a:gd name="T72" fmla="*/ 0 w 13"/>
                <a:gd name="T73" fmla="*/ 0 h 9"/>
                <a:gd name="T74" fmla="*/ 0 w 13"/>
                <a:gd name="T75" fmla="*/ 0 h 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"/>
                <a:gd name="T115" fmla="*/ 0 h 9"/>
                <a:gd name="T116" fmla="*/ 13 w 13"/>
                <a:gd name="T117" fmla="*/ 9 h 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" h="9">
                  <a:moveTo>
                    <a:pt x="6" y="1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2271"/>
            <p:cNvSpPr>
              <a:spLocks/>
            </p:cNvSpPr>
            <p:nvPr/>
          </p:nvSpPr>
          <p:spPr bwMode="auto">
            <a:xfrm>
              <a:off x="4474" y="252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0 h 5"/>
                <a:gd name="T10" fmla="*/ 0 w 2"/>
                <a:gd name="T11" fmla="*/ 0 h 5"/>
                <a:gd name="T12" fmla="*/ 0 w 2"/>
                <a:gd name="T13" fmla="*/ 0 h 5"/>
                <a:gd name="T14" fmla="*/ 1 w 2"/>
                <a:gd name="T15" fmla="*/ 0 h 5"/>
                <a:gd name="T16" fmla="*/ 1 w 2"/>
                <a:gd name="T17" fmla="*/ 0 h 5"/>
                <a:gd name="T18" fmla="*/ 1 w 2"/>
                <a:gd name="T19" fmla="*/ 0 h 5"/>
                <a:gd name="T20" fmla="*/ 1 w 2"/>
                <a:gd name="T21" fmla="*/ 0 h 5"/>
                <a:gd name="T22" fmla="*/ 1 w 2"/>
                <a:gd name="T23" fmla="*/ 0 h 5"/>
                <a:gd name="T24" fmla="*/ 1 w 2"/>
                <a:gd name="T25" fmla="*/ 0 h 5"/>
                <a:gd name="T26" fmla="*/ 1 w 2"/>
                <a:gd name="T27" fmla="*/ 0 h 5"/>
                <a:gd name="T28" fmla="*/ 1 w 2"/>
                <a:gd name="T29" fmla="*/ 0 h 5"/>
                <a:gd name="T30" fmla="*/ 1 w 2"/>
                <a:gd name="T31" fmla="*/ 0 h 5"/>
                <a:gd name="T32" fmla="*/ 1 w 2"/>
                <a:gd name="T33" fmla="*/ 0 h 5"/>
                <a:gd name="T34" fmla="*/ 1 w 2"/>
                <a:gd name="T35" fmla="*/ 0 h 5"/>
                <a:gd name="T36" fmla="*/ 1 w 2"/>
                <a:gd name="T37" fmla="*/ 0 h 5"/>
                <a:gd name="T38" fmla="*/ 1 w 2"/>
                <a:gd name="T39" fmla="*/ 0 h 5"/>
                <a:gd name="T40" fmla="*/ 1 w 2"/>
                <a:gd name="T41" fmla="*/ 0 h 5"/>
                <a:gd name="T42" fmla="*/ 1 w 2"/>
                <a:gd name="T43" fmla="*/ 0 h 5"/>
                <a:gd name="T44" fmla="*/ 1 w 2"/>
                <a:gd name="T45" fmla="*/ 0 h 5"/>
                <a:gd name="T46" fmla="*/ 1 w 2"/>
                <a:gd name="T47" fmla="*/ 0 h 5"/>
                <a:gd name="T48" fmla="*/ 1 w 2"/>
                <a:gd name="T49" fmla="*/ 0 h 5"/>
                <a:gd name="T50" fmla="*/ 1 w 2"/>
                <a:gd name="T51" fmla="*/ 0 h 5"/>
                <a:gd name="T52" fmla="*/ 1 w 2"/>
                <a:gd name="T53" fmla="*/ 0 h 5"/>
                <a:gd name="T54" fmla="*/ 1 w 2"/>
                <a:gd name="T55" fmla="*/ 0 h 5"/>
                <a:gd name="T56" fmla="*/ 1 w 2"/>
                <a:gd name="T57" fmla="*/ 0 h 5"/>
                <a:gd name="T58" fmla="*/ 1 w 2"/>
                <a:gd name="T59" fmla="*/ 0 h 5"/>
                <a:gd name="T60" fmla="*/ 1 w 2"/>
                <a:gd name="T61" fmla="*/ 0 h 5"/>
                <a:gd name="T62" fmla="*/ 0 w 2"/>
                <a:gd name="T63" fmla="*/ 0 h 5"/>
                <a:gd name="T64" fmla="*/ 0 w 2"/>
                <a:gd name="T65" fmla="*/ 0 h 5"/>
                <a:gd name="T66" fmla="*/ 0 w 2"/>
                <a:gd name="T67" fmla="*/ 0 h 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"/>
                <a:gd name="T103" fmla="*/ 0 h 5"/>
                <a:gd name="T104" fmla="*/ 2 w 2"/>
                <a:gd name="T105" fmla="*/ 5 h 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" h="5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2272"/>
            <p:cNvSpPr>
              <a:spLocks/>
            </p:cNvSpPr>
            <p:nvPr/>
          </p:nvSpPr>
          <p:spPr bwMode="auto">
            <a:xfrm>
              <a:off x="4474" y="2529"/>
              <a:ext cx="1" cy="2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0 w 2"/>
                <a:gd name="T9" fmla="*/ 0 h 5"/>
                <a:gd name="T10" fmla="*/ 0 w 2"/>
                <a:gd name="T11" fmla="*/ 0 h 5"/>
                <a:gd name="T12" fmla="*/ 0 w 2"/>
                <a:gd name="T13" fmla="*/ 0 h 5"/>
                <a:gd name="T14" fmla="*/ 1 w 2"/>
                <a:gd name="T15" fmla="*/ 0 h 5"/>
                <a:gd name="T16" fmla="*/ 1 w 2"/>
                <a:gd name="T17" fmla="*/ 0 h 5"/>
                <a:gd name="T18" fmla="*/ 1 w 2"/>
                <a:gd name="T19" fmla="*/ 0 h 5"/>
                <a:gd name="T20" fmla="*/ 1 w 2"/>
                <a:gd name="T21" fmla="*/ 0 h 5"/>
                <a:gd name="T22" fmla="*/ 1 w 2"/>
                <a:gd name="T23" fmla="*/ 0 h 5"/>
                <a:gd name="T24" fmla="*/ 1 w 2"/>
                <a:gd name="T25" fmla="*/ 0 h 5"/>
                <a:gd name="T26" fmla="*/ 1 w 2"/>
                <a:gd name="T27" fmla="*/ 0 h 5"/>
                <a:gd name="T28" fmla="*/ 1 w 2"/>
                <a:gd name="T29" fmla="*/ 0 h 5"/>
                <a:gd name="T30" fmla="*/ 1 w 2"/>
                <a:gd name="T31" fmla="*/ 0 h 5"/>
                <a:gd name="T32" fmla="*/ 1 w 2"/>
                <a:gd name="T33" fmla="*/ 0 h 5"/>
                <a:gd name="T34" fmla="*/ 1 w 2"/>
                <a:gd name="T35" fmla="*/ 0 h 5"/>
                <a:gd name="T36" fmla="*/ 1 w 2"/>
                <a:gd name="T37" fmla="*/ 0 h 5"/>
                <a:gd name="T38" fmla="*/ 1 w 2"/>
                <a:gd name="T39" fmla="*/ 0 h 5"/>
                <a:gd name="T40" fmla="*/ 1 w 2"/>
                <a:gd name="T41" fmla="*/ 0 h 5"/>
                <a:gd name="T42" fmla="*/ 1 w 2"/>
                <a:gd name="T43" fmla="*/ 0 h 5"/>
                <a:gd name="T44" fmla="*/ 1 w 2"/>
                <a:gd name="T45" fmla="*/ 0 h 5"/>
                <a:gd name="T46" fmla="*/ 1 w 2"/>
                <a:gd name="T47" fmla="*/ 0 h 5"/>
                <a:gd name="T48" fmla="*/ 1 w 2"/>
                <a:gd name="T49" fmla="*/ 0 h 5"/>
                <a:gd name="T50" fmla="*/ 1 w 2"/>
                <a:gd name="T51" fmla="*/ 0 h 5"/>
                <a:gd name="T52" fmla="*/ 1 w 2"/>
                <a:gd name="T53" fmla="*/ 0 h 5"/>
                <a:gd name="T54" fmla="*/ 1 w 2"/>
                <a:gd name="T55" fmla="*/ 0 h 5"/>
                <a:gd name="T56" fmla="*/ 1 w 2"/>
                <a:gd name="T57" fmla="*/ 0 h 5"/>
                <a:gd name="T58" fmla="*/ 1 w 2"/>
                <a:gd name="T59" fmla="*/ 0 h 5"/>
                <a:gd name="T60" fmla="*/ 1 w 2"/>
                <a:gd name="T61" fmla="*/ 0 h 5"/>
                <a:gd name="T62" fmla="*/ 0 w 2"/>
                <a:gd name="T63" fmla="*/ 0 h 5"/>
                <a:gd name="T64" fmla="*/ 0 w 2"/>
                <a:gd name="T65" fmla="*/ 0 h 5"/>
                <a:gd name="T66" fmla="*/ 0 w 2"/>
                <a:gd name="T67" fmla="*/ 0 h 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"/>
                <a:gd name="T103" fmla="*/ 0 h 5"/>
                <a:gd name="T104" fmla="*/ 2 w 2"/>
                <a:gd name="T105" fmla="*/ 5 h 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" h="5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2273"/>
            <p:cNvSpPr>
              <a:spLocks/>
            </p:cNvSpPr>
            <p:nvPr/>
          </p:nvSpPr>
          <p:spPr bwMode="auto">
            <a:xfrm>
              <a:off x="4437" y="2674"/>
              <a:ext cx="9" cy="5"/>
            </a:xfrm>
            <a:custGeom>
              <a:avLst/>
              <a:gdLst>
                <a:gd name="T0" fmla="*/ 0 w 27"/>
                <a:gd name="T1" fmla="*/ 0 h 14"/>
                <a:gd name="T2" fmla="*/ 0 w 27"/>
                <a:gd name="T3" fmla="*/ 0 h 14"/>
                <a:gd name="T4" fmla="*/ 0 w 27"/>
                <a:gd name="T5" fmla="*/ 0 h 14"/>
                <a:gd name="T6" fmla="*/ 0 w 27"/>
                <a:gd name="T7" fmla="*/ 0 h 14"/>
                <a:gd name="T8" fmla="*/ 0 w 27"/>
                <a:gd name="T9" fmla="*/ 0 h 14"/>
                <a:gd name="T10" fmla="*/ 0 w 27"/>
                <a:gd name="T11" fmla="*/ 0 h 14"/>
                <a:gd name="T12" fmla="*/ 0 w 27"/>
                <a:gd name="T13" fmla="*/ 0 h 14"/>
                <a:gd name="T14" fmla="*/ 0 w 27"/>
                <a:gd name="T15" fmla="*/ 0 h 14"/>
                <a:gd name="T16" fmla="*/ 0 w 27"/>
                <a:gd name="T17" fmla="*/ 0 h 14"/>
                <a:gd name="T18" fmla="*/ 0 w 27"/>
                <a:gd name="T19" fmla="*/ 0 h 14"/>
                <a:gd name="T20" fmla="*/ 0 w 27"/>
                <a:gd name="T21" fmla="*/ 0 h 14"/>
                <a:gd name="T22" fmla="*/ 0 w 27"/>
                <a:gd name="T23" fmla="*/ 0 h 14"/>
                <a:gd name="T24" fmla="*/ 0 w 27"/>
                <a:gd name="T25" fmla="*/ 0 h 14"/>
                <a:gd name="T26" fmla="*/ 0 w 27"/>
                <a:gd name="T27" fmla="*/ 0 h 14"/>
                <a:gd name="T28" fmla="*/ 0 w 27"/>
                <a:gd name="T29" fmla="*/ 0 h 14"/>
                <a:gd name="T30" fmla="*/ 0 w 27"/>
                <a:gd name="T31" fmla="*/ 0 h 14"/>
                <a:gd name="T32" fmla="*/ 0 w 27"/>
                <a:gd name="T33" fmla="*/ 0 h 14"/>
                <a:gd name="T34" fmla="*/ 0 w 27"/>
                <a:gd name="T35" fmla="*/ 0 h 14"/>
                <a:gd name="T36" fmla="*/ 0 w 27"/>
                <a:gd name="T37" fmla="*/ 0 h 14"/>
                <a:gd name="T38" fmla="*/ 0 w 27"/>
                <a:gd name="T39" fmla="*/ 0 h 14"/>
                <a:gd name="T40" fmla="*/ 0 w 27"/>
                <a:gd name="T41" fmla="*/ 0 h 14"/>
                <a:gd name="T42" fmla="*/ 0 w 27"/>
                <a:gd name="T43" fmla="*/ 0 h 14"/>
                <a:gd name="T44" fmla="*/ 0 w 27"/>
                <a:gd name="T45" fmla="*/ 0 h 14"/>
                <a:gd name="T46" fmla="*/ 0 w 27"/>
                <a:gd name="T47" fmla="*/ 0 h 14"/>
                <a:gd name="T48" fmla="*/ 0 w 27"/>
                <a:gd name="T49" fmla="*/ 0 h 14"/>
                <a:gd name="T50" fmla="*/ 0 w 27"/>
                <a:gd name="T51" fmla="*/ 0 h 14"/>
                <a:gd name="T52" fmla="*/ 0 w 27"/>
                <a:gd name="T53" fmla="*/ 0 h 14"/>
                <a:gd name="T54" fmla="*/ 0 w 27"/>
                <a:gd name="T55" fmla="*/ 0 h 14"/>
                <a:gd name="T56" fmla="*/ 0 w 27"/>
                <a:gd name="T57" fmla="*/ 0 h 14"/>
                <a:gd name="T58" fmla="*/ 0 w 27"/>
                <a:gd name="T59" fmla="*/ 0 h 14"/>
                <a:gd name="T60" fmla="*/ 0 w 27"/>
                <a:gd name="T61" fmla="*/ 0 h 14"/>
                <a:gd name="T62" fmla="*/ 0 w 27"/>
                <a:gd name="T63" fmla="*/ 0 h 14"/>
                <a:gd name="T64" fmla="*/ 0 w 27"/>
                <a:gd name="T65" fmla="*/ 0 h 14"/>
                <a:gd name="T66" fmla="*/ 0 w 27"/>
                <a:gd name="T67" fmla="*/ 0 h 14"/>
                <a:gd name="T68" fmla="*/ 0 w 27"/>
                <a:gd name="T69" fmla="*/ 0 h 14"/>
                <a:gd name="T70" fmla="*/ 0 w 27"/>
                <a:gd name="T71" fmla="*/ 0 h 14"/>
                <a:gd name="T72" fmla="*/ 0 w 27"/>
                <a:gd name="T73" fmla="*/ 0 h 14"/>
                <a:gd name="T74" fmla="*/ 0 w 27"/>
                <a:gd name="T75" fmla="*/ 0 h 14"/>
                <a:gd name="T76" fmla="*/ 0 w 27"/>
                <a:gd name="T77" fmla="*/ 0 h 14"/>
                <a:gd name="T78" fmla="*/ 0 w 27"/>
                <a:gd name="T79" fmla="*/ 0 h 14"/>
                <a:gd name="T80" fmla="*/ 0 w 27"/>
                <a:gd name="T81" fmla="*/ 0 h 14"/>
                <a:gd name="T82" fmla="*/ 0 w 27"/>
                <a:gd name="T83" fmla="*/ 0 h 14"/>
                <a:gd name="T84" fmla="*/ 0 w 27"/>
                <a:gd name="T85" fmla="*/ 0 h 14"/>
                <a:gd name="T86" fmla="*/ 0 w 27"/>
                <a:gd name="T87" fmla="*/ 0 h 14"/>
                <a:gd name="T88" fmla="*/ 0 w 27"/>
                <a:gd name="T89" fmla="*/ 0 h 14"/>
                <a:gd name="T90" fmla="*/ 0 w 27"/>
                <a:gd name="T91" fmla="*/ 0 h 14"/>
                <a:gd name="T92" fmla="*/ 0 w 27"/>
                <a:gd name="T93" fmla="*/ 0 h 14"/>
                <a:gd name="T94" fmla="*/ 0 w 27"/>
                <a:gd name="T95" fmla="*/ 0 h 14"/>
                <a:gd name="T96" fmla="*/ 0 w 27"/>
                <a:gd name="T97" fmla="*/ 0 h 14"/>
                <a:gd name="T98" fmla="*/ 0 w 27"/>
                <a:gd name="T99" fmla="*/ 0 h 14"/>
                <a:gd name="T100" fmla="*/ 0 w 27"/>
                <a:gd name="T101" fmla="*/ 0 h 14"/>
                <a:gd name="T102" fmla="*/ 0 w 27"/>
                <a:gd name="T103" fmla="*/ 0 h 14"/>
                <a:gd name="T104" fmla="*/ 0 w 27"/>
                <a:gd name="T105" fmla="*/ 0 h 14"/>
                <a:gd name="T106" fmla="*/ 0 w 27"/>
                <a:gd name="T107" fmla="*/ 0 h 14"/>
                <a:gd name="T108" fmla="*/ 0 w 27"/>
                <a:gd name="T109" fmla="*/ 0 h 14"/>
                <a:gd name="T110" fmla="*/ 0 w 27"/>
                <a:gd name="T111" fmla="*/ 0 h 14"/>
                <a:gd name="T112" fmla="*/ 0 w 27"/>
                <a:gd name="T113" fmla="*/ 0 h 14"/>
                <a:gd name="T114" fmla="*/ 0 w 27"/>
                <a:gd name="T115" fmla="*/ 0 h 14"/>
                <a:gd name="T116" fmla="*/ 0 w 27"/>
                <a:gd name="T117" fmla="*/ 0 h 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14"/>
                <a:gd name="T179" fmla="*/ 27 w 27"/>
                <a:gd name="T180" fmla="*/ 14 h 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14">
                  <a:moveTo>
                    <a:pt x="27" y="5"/>
                  </a:moveTo>
                  <a:lnTo>
                    <a:pt x="24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2274"/>
            <p:cNvSpPr>
              <a:spLocks/>
            </p:cNvSpPr>
            <p:nvPr/>
          </p:nvSpPr>
          <p:spPr bwMode="auto">
            <a:xfrm>
              <a:off x="4437" y="2674"/>
              <a:ext cx="9" cy="5"/>
            </a:xfrm>
            <a:custGeom>
              <a:avLst/>
              <a:gdLst>
                <a:gd name="T0" fmla="*/ 0 w 27"/>
                <a:gd name="T1" fmla="*/ 0 h 14"/>
                <a:gd name="T2" fmla="*/ 0 w 27"/>
                <a:gd name="T3" fmla="*/ 0 h 14"/>
                <a:gd name="T4" fmla="*/ 0 w 27"/>
                <a:gd name="T5" fmla="*/ 0 h 14"/>
                <a:gd name="T6" fmla="*/ 0 w 27"/>
                <a:gd name="T7" fmla="*/ 0 h 14"/>
                <a:gd name="T8" fmla="*/ 0 w 27"/>
                <a:gd name="T9" fmla="*/ 0 h 14"/>
                <a:gd name="T10" fmla="*/ 0 w 27"/>
                <a:gd name="T11" fmla="*/ 0 h 14"/>
                <a:gd name="T12" fmla="*/ 0 w 27"/>
                <a:gd name="T13" fmla="*/ 0 h 14"/>
                <a:gd name="T14" fmla="*/ 0 w 27"/>
                <a:gd name="T15" fmla="*/ 0 h 14"/>
                <a:gd name="T16" fmla="*/ 0 w 27"/>
                <a:gd name="T17" fmla="*/ 0 h 14"/>
                <a:gd name="T18" fmla="*/ 0 w 27"/>
                <a:gd name="T19" fmla="*/ 0 h 14"/>
                <a:gd name="T20" fmla="*/ 0 w 27"/>
                <a:gd name="T21" fmla="*/ 0 h 14"/>
                <a:gd name="T22" fmla="*/ 0 w 27"/>
                <a:gd name="T23" fmla="*/ 0 h 14"/>
                <a:gd name="T24" fmla="*/ 0 w 27"/>
                <a:gd name="T25" fmla="*/ 0 h 14"/>
                <a:gd name="T26" fmla="*/ 0 w 27"/>
                <a:gd name="T27" fmla="*/ 0 h 14"/>
                <a:gd name="T28" fmla="*/ 0 w 27"/>
                <a:gd name="T29" fmla="*/ 0 h 14"/>
                <a:gd name="T30" fmla="*/ 0 w 27"/>
                <a:gd name="T31" fmla="*/ 0 h 14"/>
                <a:gd name="T32" fmla="*/ 0 w 27"/>
                <a:gd name="T33" fmla="*/ 0 h 14"/>
                <a:gd name="T34" fmla="*/ 0 w 27"/>
                <a:gd name="T35" fmla="*/ 0 h 14"/>
                <a:gd name="T36" fmla="*/ 0 w 27"/>
                <a:gd name="T37" fmla="*/ 0 h 14"/>
                <a:gd name="T38" fmla="*/ 0 w 27"/>
                <a:gd name="T39" fmla="*/ 0 h 14"/>
                <a:gd name="T40" fmla="*/ 0 w 27"/>
                <a:gd name="T41" fmla="*/ 0 h 14"/>
                <a:gd name="T42" fmla="*/ 0 w 27"/>
                <a:gd name="T43" fmla="*/ 0 h 14"/>
                <a:gd name="T44" fmla="*/ 0 w 27"/>
                <a:gd name="T45" fmla="*/ 0 h 14"/>
                <a:gd name="T46" fmla="*/ 0 w 27"/>
                <a:gd name="T47" fmla="*/ 0 h 14"/>
                <a:gd name="T48" fmla="*/ 0 w 27"/>
                <a:gd name="T49" fmla="*/ 0 h 14"/>
                <a:gd name="T50" fmla="*/ 0 w 27"/>
                <a:gd name="T51" fmla="*/ 0 h 14"/>
                <a:gd name="T52" fmla="*/ 0 w 27"/>
                <a:gd name="T53" fmla="*/ 0 h 14"/>
                <a:gd name="T54" fmla="*/ 0 w 27"/>
                <a:gd name="T55" fmla="*/ 0 h 14"/>
                <a:gd name="T56" fmla="*/ 0 w 27"/>
                <a:gd name="T57" fmla="*/ 0 h 14"/>
                <a:gd name="T58" fmla="*/ 0 w 27"/>
                <a:gd name="T59" fmla="*/ 0 h 14"/>
                <a:gd name="T60" fmla="*/ 0 w 27"/>
                <a:gd name="T61" fmla="*/ 0 h 14"/>
                <a:gd name="T62" fmla="*/ 0 w 27"/>
                <a:gd name="T63" fmla="*/ 0 h 14"/>
                <a:gd name="T64" fmla="*/ 0 w 27"/>
                <a:gd name="T65" fmla="*/ 0 h 14"/>
                <a:gd name="T66" fmla="*/ 0 w 27"/>
                <a:gd name="T67" fmla="*/ 0 h 14"/>
                <a:gd name="T68" fmla="*/ 0 w 27"/>
                <a:gd name="T69" fmla="*/ 0 h 14"/>
                <a:gd name="T70" fmla="*/ 0 w 27"/>
                <a:gd name="T71" fmla="*/ 0 h 14"/>
                <a:gd name="T72" fmla="*/ 0 w 27"/>
                <a:gd name="T73" fmla="*/ 0 h 14"/>
                <a:gd name="T74" fmla="*/ 0 w 27"/>
                <a:gd name="T75" fmla="*/ 0 h 14"/>
                <a:gd name="T76" fmla="*/ 0 w 27"/>
                <a:gd name="T77" fmla="*/ 0 h 14"/>
                <a:gd name="T78" fmla="*/ 0 w 27"/>
                <a:gd name="T79" fmla="*/ 0 h 14"/>
                <a:gd name="T80" fmla="*/ 0 w 27"/>
                <a:gd name="T81" fmla="*/ 0 h 14"/>
                <a:gd name="T82" fmla="*/ 0 w 27"/>
                <a:gd name="T83" fmla="*/ 0 h 14"/>
                <a:gd name="T84" fmla="*/ 0 w 27"/>
                <a:gd name="T85" fmla="*/ 0 h 14"/>
                <a:gd name="T86" fmla="*/ 0 w 27"/>
                <a:gd name="T87" fmla="*/ 0 h 14"/>
                <a:gd name="T88" fmla="*/ 0 w 27"/>
                <a:gd name="T89" fmla="*/ 0 h 14"/>
                <a:gd name="T90" fmla="*/ 0 w 27"/>
                <a:gd name="T91" fmla="*/ 0 h 14"/>
                <a:gd name="T92" fmla="*/ 0 w 27"/>
                <a:gd name="T93" fmla="*/ 0 h 14"/>
                <a:gd name="T94" fmla="*/ 0 w 27"/>
                <a:gd name="T95" fmla="*/ 0 h 14"/>
                <a:gd name="T96" fmla="*/ 0 w 27"/>
                <a:gd name="T97" fmla="*/ 0 h 14"/>
                <a:gd name="T98" fmla="*/ 0 w 27"/>
                <a:gd name="T99" fmla="*/ 0 h 14"/>
                <a:gd name="T100" fmla="*/ 0 w 27"/>
                <a:gd name="T101" fmla="*/ 0 h 14"/>
                <a:gd name="T102" fmla="*/ 0 w 27"/>
                <a:gd name="T103" fmla="*/ 0 h 14"/>
                <a:gd name="T104" fmla="*/ 0 w 27"/>
                <a:gd name="T105" fmla="*/ 0 h 14"/>
                <a:gd name="T106" fmla="*/ 0 w 27"/>
                <a:gd name="T107" fmla="*/ 0 h 14"/>
                <a:gd name="T108" fmla="*/ 0 w 27"/>
                <a:gd name="T109" fmla="*/ 0 h 14"/>
                <a:gd name="T110" fmla="*/ 0 w 27"/>
                <a:gd name="T111" fmla="*/ 0 h 14"/>
                <a:gd name="T112" fmla="*/ 0 w 27"/>
                <a:gd name="T113" fmla="*/ 0 h 14"/>
                <a:gd name="T114" fmla="*/ 0 w 27"/>
                <a:gd name="T115" fmla="*/ 0 h 14"/>
                <a:gd name="T116" fmla="*/ 0 w 27"/>
                <a:gd name="T117" fmla="*/ 0 h 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"/>
                <a:gd name="T178" fmla="*/ 0 h 14"/>
                <a:gd name="T179" fmla="*/ 27 w 27"/>
                <a:gd name="T180" fmla="*/ 14 h 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" h="14">
                  <a:moveTo>
                    <a:pt x="27" y="5"/>
                  </a:moveTo>
                  <a:lnTo>
                    <a:pt x="24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7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2275"/>
            <p:cNvSpPr>
              <a:spLocks/>
            </p:cNvSpPr>
            <p:nvPr/>
          </p:nvSpPr>
          <p:spPr bwMode="auto">
            <a:xfrm>
              <a:off x="4420" y="2710"/>
              <a:ext cx="7" cy="13"/>
            </a:xfrm>
            <a:custGeom>
              <a:avLst/>
              <a:gdLst>
                <a:gd name="T0" fmla="*/ 0 w 21"/>
                <a:gd name="T1" fmla="*/ 0 h 38"/>
                <a:gd name="T2" fmla="*/ 0 w 21"/>
                <a:gd name="T3" fmla="*/ 0 h 38"/>
                <a:gd name="T4" fmla="*/ 0 w 21"/>
                <a:gd name="T5" fmla="*/ 0 h 38"/>
                <a:gd name="T6" fmla="*/ 0 w 21"/>
                <a:gd name="T7" fmla="*/ 0 h 38"/>
                <a:gd name="T8" fmla="*/ 0 w 21"/>
                <a:gd name="T9" fmla="*/ 0 h 38"/>
                <a:gd name="T10" fmla="*/ 0 w 21"/>
                <a:gd name="T11" fmla="*/ 0 h 38"/>
                <a:gd name="T12" fmla="*/ 0 w 21"/>
                <a:gd name="T13" fmla="*/ 0 h 38"/>
                <a:gd name="T14" fmla="*/ 0 w 21"/>
                <a:gd name="T15" fmla="*/ 0 h 38"/>
                <a:gd name="T16" fmla="*/ 0 w 21"/>
                <a:gd name="T17" fmla="*/ 0 h 38"/>
                <a:gd name="T18" fmla="*/ 0 w 21"/>
                <a:gd name="T19" fmla="*/ 0 h 38"/>
                <a:gd name="T20" fmla="*/ 0 w 21"/>
                <a:gd name="T21" fmla="*/ 0 h 38"/>
                <a:gd name="T22" fmla="*/ 0 w 21"/>
                <a:gd name="T23" fmla="*/ 0 h 38"/>
                <a:gd name="T24" fmla="*/ 0 w 21"/>
                <a:gd name="T25" fmla="*/ 0 h 38"/>
                <a:gd name="T26" fmla="*/ 0 w 21"/>
                <a:gd name="T27" fmla="*/ 0 h 38"/>
                <a:gd name="T28" fmla="*/ 0 w 21"/>
                <a:gd name="T29" fmla="*/ 0 h 38"/>
                <a:gd name="T30" fmla="*/ 0 w 21"/>
                <a:gd name="T31" fmla="*/ 0 h 38"/>
                <a:gd name="T32" fmla="*/ 0 w 21"/>
                <a:gd name="T33" fmla="*/ 0 h 38"/>
                <a:gd name="T34" fmla="*/ 0 w 21"/>
                <a:gd name="T35" fmla="*/ 0 h 38"/>
                <a:gd name="T36" fmla="*/ 0 w 21"/>
                <a:gd name="T37" fmla="*/ 0 h 38"/>
                <a:gd name="T38" fmla="*/ 0 w 21"/>
                <a:gd name="T39" fmla="*/ 0 h 38"/>
                <a:gd name="T40" fmla="*/ 0 w 21"/>
                <a:gd name="T41" fmla="*/ 0 h 38"/>
                <a:gd name="T42" fmla="*/ 0 w 21"/>
                <a:gd name="T43" fmla="*/ 0 h 38"/>
                <a:gd name="T44" fmla="*/ 0 w 21"/>
                <a:gd name="T45" fmla="*/ 0 h 38"/>
                <a:gd name="T46" fmla="*/ 0 w 21"/>
                <a:gd name="T47" fmla="*/ 0 h 38"/>
                <a:gd name="T48" fmla="*/ 0 w 21"/>
                <a:gd name="T49" fmla="*/ 0 h 38"/>
                <a:gd name="T50" fmla="*/ 0 w 21"/>
                <a:gd name="T51" fmla="*/ 0 h 38"/>
                <a:gd name="T52" fmla="*/ 0 w 21"/>
                <a:gd name="T53" fmla="*/ 0 h 38"/>
                <a:gd name="T54" fmla="*/ 0 w 21"/>
                <a:gd name="T55" fmla="*/ 0 h 38"/>
                <a:gd name="T56" fmla="*/ 0 w 21"/>
                <a:gd name="T57" fmla="*/ 0 h 38"/>
                <a:gd name="T58" fmla="*/ 0 w 21"/>
                <a:gd name="T59" fmla="*/ 0 h 38"/>
                <a:gd name="T60" fmla="*/ 0 w 21"/>
                <a:gd name="T61" fmla="*/ 0 h 38"/>
                <a:gd name="T62" fmla="*/ 0 w 21"/>
                <a:gd name="T63" fmla="*/ 0 h 38"/>
                <a:gd name="T64" fmla="*/ 0 w 21"/>
                <a:gd name="T65" fmla="*/ 0 h 38"/>
                <a:gd name="T66" fmla="*/ 0 w 21"/>
                <a:gd name="T67" fmla="*/ 0 h 38"/>
                <a:gd name="T68" fmla="*/ 0 w 21"/>
                <a:gd name="T69" fmla="*/ 0 h 38"/>
                <a:gd name="T70" fmla="*/ 0 w 21"/>
                <a:gd name="T71" fmla="*/ 0 h 38"/>
                <a:gd name="T72" fmla="*/ 0 w 21"/>
                <a:gd name="T73" fmla="*/ 0 h 38"/>
                <a:gd name="T74" fmla="*/ 0 w 21"/>
                <a:gd name="T75" fmla="*/ 0 h 38"/>
                <a:gd name="T76" fmla="*/ 0 w 21"/>
                <a:gd name="T77" fmla="*/ 0 h 38"/>
                <a:gd name="T78" fmla="*/ 0 w 21"/>
                <a:gd name="T79" fmla="*/ 0 h 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38"/>
                <a:gd name="T122" fmla="*/ 21 w 21"/>
                <a:gd name="T123" fmla="*/ 38 h 3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38">
                  <a:moveTo>
                    <a:pt x="1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2276"/>
            <p:cNvSpPr>
              <a:spLocks/>
            </p:cNvSpPr>
            <p:nvPr/>
          </p:nvSpPr>
          <p:spPr bwMode="auto">
            <a:xfrm>
              <a:off x="4420" y="2710"/>
              <a:ext cx="7" cy="13"/>
            </a:xfrm>
            <a:custGeom>
              <a:avLst/>
              <a:gdLst>
                <a:gd name="T0" fmla="*/ 0 w 21"/>
                <a:gd name="T1" fmla="*/ 0 h 38"/>
                <a:gd name="T2" fmla="*/ 0 w 21"/>
                <a:gd name="T3" fmla="*/ 0 h 38"/>
                <a:gd name="T4" fmla="*/ 0 w 21"/>
                <a:gd name="T5" fmla="*/ 0 h 38"/>
                <a:gd name="T6" fmla="*/ 0 w 21"/>
                <a:gd name="T7" fmla="*/ 0 h 38"/>
                <a:gd name="T8" fmla="*/ 0 w 21"/>
                <a:gd name="T9" fmla="*/ 0 h 38"/>
                <a:gd name="T10" fmla="*/ 0 w 21"/>
                <a:gd name="T11" fmla="*/ 0 h 38"/>
                <a:gd name="T12" fmla="*/ 0 w 21"/>
                <a:gd name="T13" fmla="*/ 0 h 38"/>
                <a:gd name="T14" fmla="*/ 0 w 21"/>
                <a:gd name="T15" fmla="*/ 0 h 38"/>
                <a:gd name="T16" fmla="*/ 0 w 21"/>
                <a:gd name="T17" fmla="*/ 0 h 38"/>
                <a:gd name="T18" fmla="*/ 0 w 21"/>
                <a:gd name="T19" fmla="*/ 0 h 38"/>
                <a:gd name="T20" fmla="*/ 0 w 21"/>
                <a:gd name="T21" fmla="*/ 0 h 38"/>
                <a:gd name="T22" fmla="*/ 0 w 21"/>
                <a:gd name="T23" fmla="*/ 0 h 38"/>
                <a:gd name="T24" fmla="*/ 0 w 21"/>
                <a:gd name="T25" fmla="*/ 0 h 38"/>
                <a:gd name="T26" fmla="*/ 0 w 21"/>
                <a:gd name="T27" fmla="*/ 0 h 38"/>
                <a:gd name="T28" fmla="*/ 0 w 21"/>
                <a:gd name="T29" fmla="*/ 0 h 38"/>
                <a:gd name="T30" fmla="*/ 0 w 21"/>
                <a:gd name="T31" fmla="*/ 0 h 38"/>
                <a:gd name="T32" fmla="*/ 0 w 21"/>
                <a:gd name="T33" fmla="*/ 0 h 38"/>
                <a:gd name="T34" fmla="*/ 0 w 21"/>
                <a:gd name="T35" fmla="*/ 0 h 38"/>
                <a:gd name="T36" fmla="*/ 0 w 21"/>
                <a:gd name="T37" fmla="*/ 0 h 38"/>
                <a:gd name="T38" fmla="*/ 0 w 21"/>
                <a:gd name="T39" fmla="*/ 0 h 38"/>
                <a:gd name="T40" fmla="*/ 0 w 21"/>
                <a:gd name="T41" fmla="*/ 0 h 38"/>
                <a:gd name="T42" fmla="*/ 0 w 21"/>
                <a:gd name="T43" fmla="*/ 0 h 38"/>
                <a:gd name="T44" fmla="*/ 0 w 21"/>
                <a:gd name="T45" fmla="*/ 0 h 38"/>
                <a:gd name="T46" fmla="*/ 0 w 21"/>
                <a:gd name="T47" fmla="*/ 0 h 38"/>
                <a:gd name="T48" fmla="*/ 0 w 21"/>
                <a:gd name="T49" fmla="*/ 0 h 38"/>
                <a:gd name="T50" fmla="*/ 0 w 21"/>
                <a:gd name="T51" fmla="*/ 0 h 38"/>
                <a:gd name="T52" fmla="*/ 0 w 21"/>
                <a:gd name="T53" fmla="*/ 0 h 38"/>
                <a:gd name="T54" fmla="*/ 0 w 21"/>
                <a:gd name="T55" fmla="*/ 0 h 38"/>
                <a:gd name="T56" fmla="*/ 0 w 21"/>
                <a:gd name="T57" fmla="*/ 0 h 38"/>
                <a:gd name="T58" fmla="*/ 0 w 21"/>
                <a:gd name="T59" fmla="*/ 0 h 38"/>
                <a:gd name="T60" fmla="*/ 0 w 21"/>
                <a:gd name="T61" fmla="*/ 0 h 38"/>
                <a:gd name="T62" fmla="*/ 0 w 21"/>
                <a:gd name="T63" fmla="*/ 0 h 38"/>
                <a:gd name="T64" fmla="*/ 0 w 21"/>
                <a:gd name="T65" fmla="*/ 0 h 38"/>
                <a:gd name="T66" fmla="*/ 0 w 21"/>
                <a:gd name="T67" fmla="*/ 0 h 38"/>
                <a:gd name="T68" fmla="*/ 0 w 21"/>
                <a:gd name="T69" fmla="*/ 0 h 38"/>
                <a:gd name="T70" fmla="*/ 0 w 21"/>
                <a:gd name="T71" fmla="*/ 0 h 38"/>
                <a:gd name="T72" fmla="*/ 0 w 21"/>
                <a:gd name="T73" fmla="*/ 0 h 38"/>
                <a:gd name="T74" fmla="*/ 0 w 21"/>
                <a:gd name="T75" fmla="*/ 0 h 38"/>
                <a:gd name="T76" fmla="*/ 0 w 21"/>
                <a:gd name="T77" fmla="*/ 0 h 38"/>
                <a:gd name="T78" fmla="*/ 0 w 21"/>
                <a:gd name="T79" fmla="*/ 0 h 3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"/>
                <a:gd name="T121" fmla="*/ 0 h 38"/>
                <a:gd name="T122" fmla="*/ 21 w 21"/>
                <a:gd name="T123" fmla="*/ 38 h 3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" h="38">
                  <a:moveTo>
                    <a:pt x="1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1" y="31"/>
                  </a:lnTo>
                  <a:lnTo>
                    <a:pt x="12" y="33"/>
                  </a:lnTo>
                  <a:lnTo>
                    <a:pt x="12" y="35"/>
                  </a:lnTo>
                  <a:lnTo>
                    <a:pt x="15" y="36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7" y="37"/>
                  </a:lnTo>
                  <a:lnTo>
                    <a:pt x="17" y="36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5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5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7" y="13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7" y="9"/>
                  </a:lnTo>
                  <a:lnTo>
                    <a:pt x="5" y="8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2277"/>
            <p:cNvSpPr>
              <a:spLocks/>
            </p:cNvSpPr>
            <p:nvPr/>
          </p:nvSpPr>
          <p:spPr bwMode="auto">
            <a:xfrm>
              <a:off x="4475" y="2692"/>
              <a:ext cx="3" cy="5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0 w 10"/>
                <a:gd name="T5" fmla="*/ 0 h 15"/>
                <a:gd name="T6" fmla="*/ 0 w 10"/>
                <a:gd name="T7" fmla="*/ 0 h 15"/>
                <a:gd name="T8" fmla="*/ 0 w 10"/>
                <a:gd name="T9" fmla="*/ 0 h 15"/>
                <a:gd name="T10" fmla="*/ 0 w 10"/>
                <a:gd name="T11" fmla="*/ 0 h 15"/>
                <a:gd name="T12" fmla="*/ 0 w 10"/>
                <a:gd name="T13" fmla="*/ 0 h 15"/>
                <a:gd name="T14" fmla="*/ 0 w 10"/>
                <a:gd name="T15" fmla="*/ 0 h 15"/>
                <a:gd name="T16" fmla="*/ 0 w 10"/>
                <a:gd name="T17" fmla="*/ 0 h 15"/>
                <a:gd name="T18" fmla="*/ 0 w 10"/>
                <a:gd name="T19" fmla="*/ 0 h 15"/>
                <a:gd name="T20" fmla="*/ 0 w 10"/>
                <a:gd name="T21" fmla="*/ 0 h 15"/>
                <a:gd name="T22" fmla="*/ 0 w 10"/>
                <a:gd name="T23" fmla="*/ 0 h 15"/>
                <a:gd name="T24" fmla="*/ 0 w 10"/>
                <a:gd name="T25" fmla="*/ 0 h 15"/>
                <a:gd name="T26" fmla="*/ 0 w 10"/>
                <a:gd name="T27" fmla="*/ 0 h 15"/>
                <a:gd name="T28" fmla="*/ 0 w 10"/>
                <a:gd name="T29" fmla="*/ 0 h 15"/>
                <a:gd name="T30" fmla="*/ 0 w 10"/>
                <a:gd name="T31" fmla="*/ 0 h 15"/>
                <a:gd name="T32" fmla="*/ 0 w 10"/>
                <a:gd name="T33" fmla="*/ 0 h 15"/>
                <a:gd name="T34" fmla="*/ 0 w 10"/>
                <a:gd name="T35" fmla="*/ 0 h 15"/>
                <a:gd name="T36" fmla="*/ 0 w 10"/>
                <a:gd name="T37" fmla="*/ 0 h 15"/>
                <a:gd name="T38" fmla="*/ 0 w 10"/>
                <a:gd name="T39" fmla="*/ 0 h 15"/>
                <a:gd name="T40" fmla="*/ 0 w 10"/>
                <a:gd name="T41" fmla="*/ 0 h 15"/>
                <a:gd name="T42" fmla="*/ 0 w 10"/>
                <a:gd name="T43" fmla="*/ 0 h 15"/>
                <a:gd name="T44" fmla="*/ 0 w 10"/>
                <a:gd name="T45" fmla="*/ 0 h 15"/>
                <a:gd name="T46" fmla="*/ 0 w 10"/>
                <a:gd name="T47" fmla="*/ 0 h 15"/>
                <a:gd name="T48" fmla="*/ 0 w 10"/>
                <a:gd name="T49" fmla="*/ 0 h 15"/>
                <a:gd name="T50" fmla="*/ 0 w 10"/>
                <a:gd name="T51" fmla="*/ 0 h 15"/>
                <a:gd name="T52" fmla="*/ 0 w 10"/>
                <a:gd name="T53" fmla="*/ 0 h 15"/>
                <a:gd name="T54" fmla="*/ 0 w 10"/>
                <a:gd name="T55" fmla="*/ 0 h 15"/>
                <a:gd name="T56" fmla="*/ 0 w 10"/>
                <a:gd name="T57" fmla="*/ 0 h 15"/>
                <a:gd name="T58" fmla="*/ 0 w 10"/>
                <a:gd name="T59" fmla="*/ 0 h 15"/>
                <a:gd name="T60" fmla="*/ 0 w 10"/>
                <a:gd name="T61" fmla="*/ 0 h 15"/>
                <a:gd name="T62" fmla="*/ 0 w 10"/>
                <a:gd name="T63" fmla="*/ 0 h 15"/>
                <a:gd name="T64" fmla="*/ 0 w 10"/>
                <a:gd name="T65" fmla="*/ 0 h 15"/>
                <a:gd name="T66" fmla="*/ 0 w 10"/>
                <a:gd name="T67" fmla="*/ 0 h 15"/>
                <a:gd name="T68" fmla="*/ 0 w 10"/>
                <a:gd name="T69" fmla="*/ 0 h 15"/>
                <a:gd name="T70" fmla="*/ 0 w 10"/>
                <a:gd name="T71" fmla="*/ 0 h 15"/>
                <a:gd name="T72" fmla="*/ 0 w 10"/>
                <a:gd name="T73" fmla="*/ 0 h 15"/>
                <a:gd name="T74" fmla="*/ 0 w 10"/>
                <a:gd name="T75" fmla="*/ 0 h 15"/>
                <a:gd name="T76" fmla="*/ 0 w 10"/>
                <a:gd name="T77" fmla="*/ 0 h 15"/>
                <a:gd name="T78" fmla="*/ 0 w 10"/>
                <a:gd name="T79" fmla="*/ 0 h 15"/>
                <a:gd name="T80" fmla="*/ 0 w 10"/>
                <a:gd name="T81" fmla="*/ 0 h 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"/>
                <a:gd name="T124" fmla="*/ 0 h 15"/>
                <a:gd name="T125" fmla="*/ 10 w 10"/>
                <a:gd name="T126" fmla="*/ 15 h 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" h="1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2278"/>
            <p:cNvSpPr>
              <a:spLocks/>
            </p:cNvSpPr>
            <p:nvPr/>
          </p:nvSpPr>
          <p:spPr bwMode="auto">
            <a:xfrm>
              <a:off x="4475" y="2692"/>
              <a:ext cx="3" cy="5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0 w 10"/>
                <a:gd name="T5" fmla="*/ 0 h 15"/>
                <a:gd name="T6" fmla="*/ 0 w 10"/>
                <a:gd name="T7" fmla="*/ 0 h 15"/>
                <a:gd name="T8" fmla="*/ 0 w 10"/>
                <a:gd name="T9" fmla="*/ 0 h 15"/>
                <a:gd name="T10" fmla="*/ 0 w 10"/>
                <a:gd name="T11" fmla="*/ 0 h 15"/>
                <a:gd name="T12" fmla="*/ 0 w 10"/>
                <a:gd name="T13" fmla="*/ 0 h 15"/>
                <a:gd name="T14" fmla="*/ 0 w 10"/>
                <a:gd name="T15" fmla="*/ 0 h 15"/>
                <a:gd name="T16" fmla="*/ 0 w 10"/>
                <a:gd name="T17" fmla="*/ 0 h 15"/>
                <a:gd name="T18" fmla="*/ 0 w 10"/>
                <a:gd name="T19" fmla="*/ 0 h 15"/>
                <a:gd name="T20" fmla="*/ 0 w 10"/>
                <a:gd name="T21" fmla="*/ 0 h 15"/>
                <a:gd name="T22" fmla="*/ 0 w 10"/>
                <a:gd name="T23" fmla="*/ 0 h 15"/>
                <a:gd name="T24" fmla="*/ 0 w 10"/>
                <a:gd name="T25" fmla="*/ 0 h 15"/>
                <a:gd name="T26" fmla="*/ 0 w 10"/>
                <a:gd name="T27" fmla="*/ 0 h 15"/>
                <a:gd name="T28" fmla="*/ 0 w 10"/>
                <a:gd name="T29" fmla="*/ 0 h 15"/>
                <a:gd name="T30" fmla="*/ 0 w 10"/>
                <a:gd name="T31" fmla="*/ 0 h 15"/>
                <a:gd name="T32" fmla="*/ 0 w 10"/>
                <a:gd name="T33" fmla="*/ 0 h 15"/>
                <a:gd name="T34" fmla="*/ 0 w 10"/>
                <a:gd name="T35" fmla="*/ 0 h 15"/>
                <a:gd name="T36" fmla="*/ 0 w 10"/>
                <a:gd name="T37" fmla="*/ 0 h 15"/>
                <a:gd name="T38" fmla="*/ 0 w 10"/>
                <a:gd name="T39" fmla="*/ 0 h 15"/>
                <a:gd name="T40" fmla="*/ 0 w 10"/>
                <a:gd name="T41" fmla="*/ 0 h 15"/>
                <a:gd name="T42" fmla="*/ 0 w 10"/>
                <a:gd name="T43" fmla="*/ 0 h 15"/>
                <a:gd name="T44" fmla="*/ 0 w 10"/>
                <a:gd name="T45" fmla="*/ 0 h 15"/>
                <a:gd name="T46" fmla="*/ 0 w 10"/>
                <a:gd name="T47" fmla="*/ 0 h 15"/>
                <a:gd name="T48" fmla="*/ 0 w 10"/>
                <a:gd name="T49" fmla="*/ 0 h 15"/>
                <a:gd name="T50" fmla="*/ 0 w 10"/>
                <a:gd name="T51" fmla="*/ 0 h 15"/>
                <a:gd name="T52" fmla="*/ 0 w 10"/>
                <a:gd name="T53" fmla="*/ 0 h 15"/>
                <a:gd name="T54" fmla="*/ 0 w 10"/>
                <a:gd name="T55" fmla="*/ 0 h 15"/>
                <a:gd name="T56" fmla="*/ 0 w 10"/>
                <a:gd name="T57" fmla="*/ 0 h 15"/>
                <a:gd name="T58" fmla="*/ 0 w 10"/>
                <a:gd name="T59" fmla="*/ 0 h 15"/>
                <a:gd name="T60" fmla="*/ 0 w 10"/>
                <a:gd name="T61" fmla="*/ 0 h 15"/>
                <a:gd name="T62" fmla="*/ 0 w 10"/>
                <a:gd name="T63" fmla="*/ 0 h 15"/>
                <a:gd name="T64" fmla="*/ 0 w 10"/>
                <a:gd name="T65" fmla="*/ 0 h 15"/>
                <a:gd name="T66" fmla="*/ 0 w 10"/>
                <a:gd name="T67" fmla="*/ 0 h 15"/>
                <a:gd name="T68" fmla="*/ 0 w 10"/>
                <a:gd name="T69" fmla="*/ 0 h 15"/>
                <a:gd name="T70" fmla="*/ 0 w 10"/>
                <a:gd name="T71" fmla="*/ 0 h 15"/>
                <a:gd name="T72" fmla="*/ 0 w 10"/>
                <a:gd name="T73" fmla="*/ 0 h 15"/>
                <a:gd name="T74" fmla="*/ 0 w 10"/>
                <a:gd name="T75" fmla="*/ 0 h 15"/>
                <a:gd name="T76" fmla="*/ 0 w 10"/>
                <a:gd name="T77" fmla="*/ 0 h 15"/>
                <a:gd name="T78" fmla="*/ 0 w 10"/>
                <a:gd name="T79" fmla="*/ 0 h 15"/>
                <a:gd name="T80" fmla="*/ 0 w 10"/>
                <a:gd name="T81" fmla="*/ 0 h 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"/>
                <a:gd name="T124" fmla="*/ 0 h 15"/>
                <a:gd name="T125" fmla="*/ 10 w 10"/>
                <a:gd name="T126" fmla="*/ 15 h 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" h="15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9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2279"/>
            <p:cNvSpPr>
              <a:spLocks/>
            </p:cNvSpPr>
            <p:nvPr/>
          </p:nvSpPr>
          <p:spPr bwMode="auto">
            <a:xfrm>
              <a:off x="4429" y="2704"/>
              <a:ext cx="31" cy="31"/>
            </a:xfrm>
            <a:custGeom>
              <a:avLst/>
              <a:gdLst>
                <a:gd name="T0" fmla="*/ 0 w 93"/>
                <a:gd name="T1" fmla="*/ 0 h 94"/>
                <a:gd name="T2" fmla="*/ 0 w 93"/>
                <a:gd name="T3" fmla="*/ 0 h 94"/>
                <a:gd name="T4" fmla="*/ 0 w 93"/>
                <a:gd name="T5" fmla="*/ 0 h 94"/>
                <a:gd name="T6" fmla="*/ 0 w 93"/>
                <a:gd name="T7" fmla="*/ 0 h 94"/>
                <a:gd name="T8" fmla="*/ 0 w 93"/>
                <a:gd name="T9" fmla="*/ 0 h 94"/>
                <a:gd name="T10" fmla="*/ 0 w 93"/>
                <a:gd name="T11" fmla="*/ 0 h 94"/>
                <a:gd name="T12" fmla="*/ 0 w 93"/>
                <a:gd name="T13" fmla="*/ 0 h 94"/>
                <a:gd name="T14" fmla="*/ 0 w 93"/>
                <a:gd name="T15" fmla="*/ 0 h 94"/>
                <a:gd name="T16" fmla="*/ 0 w 93"/>
                <a:gd name="T17" fmla="*/ 0 h 94"/>
                <a:gd name="T18" fmla="*/ 0 w 93"/>
                <a:gd name="T19" fmla="*/ 0 h 94"/>
                <a:gd name="T20" fmla="*/ 0 w 93"/>
                <a:gd name="T21" fmla="*/ 0 h 94"/>
                <a:gd name="T22" fmla="*/ 0 w 93"/>
                <a:gd name="T23" fmla="*/ 0 h 94"/>
                <a:gd name="T24" fmla="*/ 0 w 93"/>
                <a:gd name="T25" fmla="*/ 0 h 94"/>
                <a:gd name="T26" fmla="*/ 0 w 93"/>
                <a:gd name="T27" fmla="*/ 0 h 94"/>
                <a:gd name="T28" fmla="*/ 0 w 93"/>
                <a:gd name="T29" fmla="*/ 0 h 94"/>
                <a:gd name="T30" fmla="*/ 0 w 93"/>
                <a:gd name="T31" fmla="*/ 0 h 94"/>
                <a:gd name="T32" fmla="*/ 0 w 93"/>
                <a:gd name="T33" fmla="*/ 0 h 94"/>
                <a:gd name="T34" fmla="*/ 0 w 93"/>
                <a:gd name="T35" fmla="*/ 0 h 94"/>
                <a:gd name="T36" fmla="*/ 0 w 93"/>
                <a:gd name="T37" fmla="*/ 0 h 94"/>
                <a:gd name="T38" fmla="*/ 0 w 93"/>
                <a:gd name="T39" fmla="*/ 0 h 94"/>
                <a:gd name="T40" fmla="*/ 0 w 93"/>
                <a:gd name="T41" fmla="*/ 0 h 94"/>
                <a:gd name="T42" fmla="*/ 0 w 93"/>
                <a:gd name="T43" fmla="*/ 0 h 94"/>
                <a:gd name="T44" fmla="*/ 0 w 93"/>
                <a:gd name="T45" fmla="*/ 0 h 94"/>
                <a:gd name="T46" fmla="*/ 0 w 93"/>
                <a:gd name="T47" fmla="*/ 0 h 94"/>
                <a:gd name="T48" fmla="*/ 0 w 93"/>
                <a:gd name="T49" fmla="*/ 0 h 94"/>
                <a:gd name="T50" fmla="*/ 0 w 93"/>
                <a:gd name="T51" fmla="*/ 0 h 94"/>
                <a:gd name="T52" fmla="*/ 0 w 93"/>
                <a:gd name="T53" fmla="*/ 0 h 94"/>
                <a:gd name="T54" fmla="*/ 0 w 93"/>
                <a:gd name="T55" fmla="*/ 0 h 94"/>
                <a:gd name="T56" fmla="*/ 0 w 93"/>
                <a:gd name="T57" fmla="*/ 0 h 94"/>
                <a:gd name="T58" fmla="*/ 0 w 93"/>
                <a:gd name="T59" fmla="*/ 0 h 94"/>
                <a:gd name="T60" fmla="*/ 0 w 93"/>
                <a:gd name="T61" fmla="*/ 0 h 94"/>
                <a:gd name="T62" fmla="*/ 0 w 93"/>
                <a:gd name="T63" fmla="*/ 0 h 94"/>
                <a:gd name="T64" fmla="*/ 0 w 93"/>
                <a:gd name="T65" fmla="*/ 0 h 94"/>
                <a:gd name="T66" fmla="*/ 0 w 93"/>
                <a:gd name="T67" fmla="*/ 0 h 94"/>
                <a:gd name="T68" fmla="*/ 0 w 93"/>
                <a:gd name="T69" fmla="*/ 0 h 94"/>
                <a:gd name="T70" fmla="*/ 0 w 93"/>
                <a:gd name="T71" fmla="*/ 0 h 94"/>
                <a:gd name="T72" fmla="*/ 0 w 93"/>
                <a:gd name="T73" fmla="*/ 0 h 94"/>
                <a:gd name="T74" fmla="*/ 0 w 93"/>
                <a:gd name="T75" fmla="*/ 0 h 94"/>
                <a:gd name="T76" fmla="*/ 0 w 93"/>
                <a:gd name="T77" fmla="*/ 0 h 94"/>
                <a:gd name="T78" fmla="*/ 0 w 93"/>
                <a:gd name="T79" fmla="*/ 0 h 94"/>
                <a:gd name="T80" fmla="*/ 0 w 93"/>
                <a:gd name="T81" fmla="*/ 0 h 94"/>
                <a:gd name="T82" fmla="*/ 0 w 93"/>
                <a:gd name="T83" fmla="*/ 0 h 94"/>
                <a:gd name="T84" fmla="*/ 0 w 93"/>
                <a:gd name="T85" fmla="*/ 0 h 94"/>
                <a:gd name="T86" fmla="*/ 0 w 93"/>
                <a:gd name="T87" fmla="*/ 0 h 94"/>
                <a:gd name="T88" fmla="*/ 0 w 93"/>
                <a:gd name="T89" fmla="*/ 0 h 94"/>
                <a:gd name="T90" fmla="*/ 0 w 93"/>
                <a:gd name="T91" fmla="*/ 0 h 94"/>
                <a:gd name="T92" fmla="*/ 0 w 93"/>
                <a:gd name="T93" fmla="*/ 0 h 94"/>
                <a:gd name="T94" fmla="*/ 0 w 93"/>
                <a:gd name="T95" fmla="*/ 0 h 94"/>
                <a:gd name="T96" fmla="*/ 0 w 93"/>
                <a:gd name="T97" fmla="*/ 0 h 94"/>
                <a:gd name="T98" fmla="*/ 0 w 93"/>
                <a:gd name="T99" fmla="*/ 0 h 94"/>
                <a:gd name="T100" fmla="*/ 0 w 93"/>
                <a:gd name="T101" fmla="*/ 0 h 94"/>
                <a:gd name="T102" fmla="*/ 0 w 93"/>
                <a:gd name="T103" fmla="*/ 0 h 94"/>
                <a:gd name="T104" fmla="*/ 0 w 93"/>
                <a:gd name="T105" fmla="*/ 0 h 94"/>
                <a:gd name="T106" fmla="*/ 0 w 93"/>
                <a:gd name="T107" fmla="*/ 0 h 94"/>
                <a:gd name="T108" fmla="*/ 0 w 93"/>
                <a:gd name="T109" fmla="*/ 0 h 94"/>
                <a:gd name="T110" fmla="*/ 0 w 93"/>
                <a:gd name="T111" fmla="*/ 0 h 94"/>
                <a:gd name="T112" fmla="*/ 0 w 93"/>
                <a:gd name="T113" fmla="*/ 0 h 94"/>
                <a:gd name="T114" fmla="*/ 0 w 93"/>
                <a:gd name="T115" fmla="*/ 0 h 94"/>
                <a:gd name="T116" fmla="*/ 0 w 93"/>
                <a:gd name="T117" fmla="*/ 0 h 94"/>
                <a:gd name="T118" fmla="*/ 0 w 93"/>
                <a:gd name="T119" fmla="*/ 0 h 94"/>
                <a:gd name="T120" fmla="*/ 0 w 93"/>
                <a:gd name="T121" fmla="*/ 0 h 94"/>
                <a:gd name="T122" fmla="*/ 0 w 93"/>
                <a:gd name="T123" fmla="*/ 0 h 94"/>
                <a:gd name="T124" fmla="*/ 0 w 93"/>
                <a:gd name="T125" fmla="*/ 0 h 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3"/>
                <a:gd name="T190" fmla="*/ 0 h 94"/>
                <a:gd name="T191" fmla="*/ 93 w 93"/>
                <a:gd name="T192" fmla="*/ 94 h 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3" h="94">
                  <a:moveTo>
                    <a:pt x="38" y="83"/>
                  </a:move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8" y="77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6" y="62"/>
                  </a:lnTo>
                  <a:lnTo>
                    <a:pt x="34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0" y="58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6" y="15"/>
                  </a:lnTo>
                  <a:lnTo>
                    <a:pt x="87" y="20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8" y="30"/>
                  </a:lnTo>
                  <a:lnTo>
                    <a:pt x="91" y="33"/>
                  </a:lnTo>
                  <a:lnTo>
                    <a:pt x="93" y="36"/>
                  </a:lnTo>
                  <a:lnTo>
                    <a:pt x="93" y="41"/>
                  </a:lnTo>
                  <a:lnTo>
                    <a:pt x="93" y="46"/>
                  </a:lnTo>
                  <a:lnTo>
                    <a:pt x="92" y="50"/>
                  </a:lnTo>
                  <a:lnTo>
                    <a:pt x="91" y="52"/>
                  </a:lnTo>
                  <a:lnTo>
                    <a:pt x="90" y="55"/>
                  </a:lnTo>
                  <a:lnTo>
                    <a:pt x="88" y="57"/>
                  </a:lnTo>
                  <a:lnTo>
                    <a:pt x="86" y="60"/>
                  </a:lnTo>
                  <a:lnTo>
                    <a:pt x="85" y="61"/>
                  </a:lnTo>
                  <a:lnTo>
                    <a:pt x="83" y="64"/>
                  </a:lnTo>
                  <a:lnTo>
                    <a:pt x="81" y="71"/>
                  </a:lnTo>
                  <a:lnTo>
                    <a:pt x="79" y="75"/>
                  </a:lnTo>
                  <a:lnTo>
                    <a:pt x="79" y="80"/>
                  </a:lnTo>
                  <a:lnTo>
                    <a:pt x="76" y="84"/>
                  </a:lnTo>
                  <a:lnTo>
                    <a:pt x="74" y="86"/>
                  </a:lnTo>
                  <a:lnTo>
                    <a:pt x="72" y="90"/>
                  </a:lnTo>
                  <a:lnTo>
                    <a:pt x="67" y="93"/>
                  </a:lnTo>
                  <a:lnTo>
                    <a:pt x="61" y="94"/>
                  </a:lnTo>
                  <a:lnTo>
                    <a:pt x="50" y="94"/>
                  </a:lnTo>
                  <a:lnTo>
                    <a:pt x="42" y="93"/>
                  </a:lnTo>
                  <a:lnTo>
                    <a:pt x="37" y="88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4" y="82"/>
                  </a:lnTo>
                  <a:lnTo>
                    <a:pt x="37" y="82"/>
                  </a:lnTo>
                  <a:lnTo>
                    <a:pt x="38" y="8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Freeform 2280"/>
            <p:cNvSpPr>
              <a:spLocks/>
            </p:cNvSpPr>
            <p:nvPr/>
          </p:nvSpPr>
          <p:spPr bwMode="auto">
            <a:xfrm>
              <a:off x="4429" y="2704"/>
              <a:ext cx="31" cy="31"/>
            </a:xfrm>
            <a:custGeom>
              <a:avLst/>
              <a:gdLst>
                <a:gd name="T0" fmla="*/ 0 w 93"/>
                <a:gd name="T1" fmla="*/ 0 h 94"/>
                <a:gd name="T2" fmla="*/ 0 w 93"/>
                <a:gd name="T3" fmla="*/ 0 h 94"/>
                <a:gd name="T4" fmla="*/ 0 w 93"/>
                <a:gd name="T5" fmla="*/ 0 h 94"/>
                <a:gd name="T6" fmla="*/ 0 w 93"/>
                <a:gd name="T7" fmla="*/ 0 h 94"/>
                <a:gd name="T8" fmla="*/ 0 w 93"/>
                <a:gd name="T9" fmla="*/ 0 h 94"/>
                <a:gd name="T10" fmla="*/ 0 w 93"/>
                <a:gd name="T11" fmla="*/ 0 h 94"/>
                <a:gd name="T12" fmla="*/ 0 w 93"/>
                <a:gd name="T13" fmla="*/ 0 h 94"/>
                <a:gd name="T14" fmla="*/ 0 w 93"/>
                <a:gd name="T15" fmla="*/ 0 h 94"/>
                <a:gd name="T16" fmla="*/ 0 w 93"/>
                <a:gd name="T17" fmla="*/ 0 h 94"/>
                <a:gd name="T18" fmla="*/ 0 w 93"/>
                <a:gd name="T19" fmla="*/ 0 h 94"/>
                <a:gd name="T20" fmla="*/ 0 w 93"/>
                <a:gd name="T21" fmla="*/ 0 h 94"/>
                <a:gd name="T22" fmla="*/ 0 w 93"/>
                <a:gd name="T23" fmla="*/ 0 h 94"/>
                <a:gd name="T24" fmla="*/ 0 w 93"/>
                <a:gd name="T25" fmla="*/ 0 h 94"/>
                <a:gd name="T26" fmla="*/ 0 w 93"/>
                <a:gd name="T27" fmla="*/ 0 h 94"/>
                <a:gd name="T28" fmla="*/ 0 w 93"/>
                <a:gd name="T29" fmla="*/ 0 h 94"/>
                <a:gd name="T30" fmla="*/ 0 w 93"/>
                <a:gd name="T31" fmla="*/ 0 h 94"/>
                <a:gd name="T32" fmla="*/ 0 w 93"/>
                <a:gd name="T33" fmla="*/ 0 h 94"/>
                <a:gd name="T34" fmla="*/ 0 w 93"/>
                <a:gd name="T35" fmla="*/ 0 h 94"/>
                <a:gd name="T36" fmla="*/ 0 w 93"/>
                <a:gd name="T37" fmla="*/ 0 h 94"/>
                <a:gd name="T38" fmla="*/ 0 w 93"/>
                <a:gd name="T39" fmla="*/ 0 h 94"/>
                <a:gd name="T40" fmla="*/ 0 w 93"/>
                <a:gd name="T41" fmla="*/ 0 h 94"/>
                <a:gd name="T42" fmla="*/ 0 w 93"/>
                <a:gd name="T43" fmla="*/ 0 h 94"/>
                <a:gd name="T44" fmla="*/ 0 w 93"/>
                <a:gd name="T45" fmla="*/ 0 h 94"/>
                <a:gd name="T46" fmla="*/ 0 w 93"/>
                <a:gd name="T47" fmla="*/ 0 h 94"/>
                <a:gd name="T48" fmla="*/ 0 w 93"/>
                <a:gd name="T49" fmla="*/ 0 h 94"/>
                <a:gd name="T50" fmla="*/ 0 w 93"/>
                <a:gd name="T51" fmla="*/ 0 h 94"/>
                <a:gd name="T52" fmla="*/ 0 w 93"/>
                <a:gd name="T53" fmla="*/ 0 h 94"/>
                <a:gd name="T54" fmla="*/ 0 w 93"/>
                <a:gd name="T55" fmla="*/ 0 h 94"/>
                <a:gd name="T56" fmla="*/ 0 w 93"/>
                <a:gd name="T57" fmla="*/ 0 h 94"/>
                <a:gd name="T58" fmla="*/ 0 w 93"/>
                <a:gd name="T59" fmla="*/ 0 h 94"/>
                <a:gd name="T60" fmla="*/ 0 w 93"/>
                <a:gd name="T61" fmla="*/ 0 h 94"/>
                <a:gd name="T62" fmla="*/ 0 w 93"/>
                <a:gd name="T63" fmla="*/ 0 h 94"/>
                <a:gd name="T64" fmla="*/ 0 w 93"/>
                <a:gd name="T65" fmla="*/ 0 h 94"/>
                <a:gd name="T66" fmla="*/ 0 w 93"/>
                <a:gd name="T67" fmla="*/ 0 h 94"/>
                <a:gd name="T68" fmla="*/ 0 w 93"/>
                <a:gd name="T69" fmla="*/ 0 h 94"/>
                <a:gd name="T70" fmla="*/ 0 w 93"/>
                <a:gd name="T71" fmla="*/ 0 h 94"/>
                <a:gd name="T72" fmla="*/ 0 w 93"/>
                <a:gd name="T73" fmla="*/ 0 h 94"/>
                <a:gd name="T74" fmla="*/ 0 w 93"/>
                <a:gd name="T75" fmla="*/ 0 h 94"/>
                <a:gd name="T76" fmla="*/ 0 w 93"/>
                <a:gd name="T77" fmla="*/ 0 h 94"/>
                <a:gd name="T78" fmla="*/ 0 w 93"/>
                <a:gd name="T79" fmla="*/ 0 h 94"/>
                <a:gd name="T80" fmla="*/ 0 w 93"/>
                <a:gd name="T81" fmla="*/ 0 h 94"/>
                <a:gd name="T82" fmla="*/ 0 w 93"/>
                <a:gd name="T83" fmla="*/ 0 h 94"/>
                <a:gd name="T84" fmla="*/ 0 w 93"/>
                <a:gd name="T85" fmla="*/ 0 h 94"/>
                <a:gd name="T86" fmla="*/ 0 w 93"/>
                <a:gd name="T87" fmla="*/ 0 h 94"/>
                <a:gd name="T88" fmla="*/ 0 w 93"/>
                <a:gd name="T89" fmla="*/ 0 h 94"/>
                <a:gd name="T90" fmla="*/ 0 w 93"/>
                <a:gd name="T91" fmla="*/ 0 h 94"/>
                <a:gd name="T92" fmla="*/ 0 w 93"/>
                <a:gd name="T93" fmla="*/ 0 h 94"/>
                <a:gd name="T94" fmla="*/ 0 w 93"/>
                <a:gd name="T95" fmla="*/ 0 h 94"/>
                <a:gd name="T96" fmla="*/ 0 w 93"/>
                <a:gd name="T97" fmla="*/ 0 h 94"/>
                <a:gd name="T98" fmla="*/ 0 w 93"/>
                <a:gd name="T99" fmla="*/ 0 h 94"/>
                <a:gd name="T100" fmla="*/ 0 w 93"/>
                <a:gd name="T101" fmla="*/ 0 h 94"/>
                <a:gd name="T102" fmla="*/ 0 w 93"/>
                <a:gd name="T103" fmla="*/ 0 h 94"/>
                <a:gd name="T104" fmla="*/ 0 w 93"/>
                <a:gd name="T105" fmla="*/ 0 h 94"/>
                <a:gd name="T106" fmla="*/ 0 w 93"/>
                <a:gd name="T107" fmla="*/ 0 h 94"/>
                <a:gd name="T108" fmla="*/ 0 w 93"/>
                <a:gd name="T109" fmla="*/ 0 h 94"/>
                <a:gd name="T110" fmla="*/ 0 w 93"/>
                <a:gd name="T111" fmla="*/ 0 h 94"/>
                <a:gd name="T112" fmla="*/ 0 w 93"/>
                <a:gd name="T113" fmla="*/ 0 h 94"/>
                <a:gd name="T114" fmla="*/ 0 w 93"/>
                <a:gd name="T115" fmla="*/ 0 h 94"/>
                <a:gd name="T116" fmla="*/ 0 w 93"/>
                <a:gd name="T117" fmla="*/ 0 h 94"/>
                <a:gd name="T118" fmla="*/ 0 w 93"/>
                <a:gd name="T119" fmla="*/ 0 h 94"/>
                <a:gd name="T120" fmla="*/ 0 w 93"/>
                <a:gd name="T121" fmla="*/ 0 h 94"/>
                <a:gd name="T122" fmla="*/ 0 w 93"/>
                <a:gd name="T123" fmla="*/ 0 h 94"/>
                <a:gd name="T124" fmla="*/ 0 w 93"/>
                <a:gd name="T125" fmla="*/ 0 h 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3"/>
                <a:gd name="T190" fmla="*/ 0 h 94"/>
                <a:gd name="T191" fmla="*/ 93 w 93"/>
                <a:gd name="T192" fmla="*/ 94 h 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3" h="94">
                  <a:moveTo>
                    <a:pt x="38" y="83"/>
                  </a:moveTo>
                  <a:lnTo>
                    <a:pt x="38" y="80"/>
                  </a:lnTo>
                  <a:lnTo>
                    <a:pt x="38" y="79"/>
                  </a:lnTo>
                  <a:lnTo>
                    <a:pt x="38" y="78"/>
                  </a:lnTo>
                  <a:lnTo>
                    <a:pt x="38" y="77"/>
                  </a:lnTo>
                  <a:lnTo>
                    <a:pt x="38" y="75"/>
                  </a:lnTo>
                  <a:lnTo>
                    <a:pt x="38" y="74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6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6" y="62"/>
                  </a:lnTo>
                  <a:lnTo>
                    <a:pt x="34" y="61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2" y="58"/>
                  </a:lnTo>
                  <a:lnTo>
                    <a:pt x="30" y="58"/>
                  </a:lnTo>
                  <a:lnTo>
                    <a:pt x="28" y="58"/>
                  </a:lnTo>
                  <a:lnTo>
                    <a:pt x="27" y="58"/>
                  </a:lnTo>
                  <a:lnTo>
                    <a:pt x="26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0" y="58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8"/>
                  </a:lnTo>
                  <a:lnTo>
                    <a:pt x="65" y="8"/>
                  </a:lnTo>
                  <a:lnTo>
                    <a:pt x="66" y="8"/>
                  </a:lnTo>
                  <a:lnTo>
                    <a:pt x="67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5" y="9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6" y="15"/>
                  </a:lnTo>
                  <a:lnTo>
                    <a:pt x="87" y="20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8" y="30"/>
                  </a:lnTo>
                  <a:lnTo>
                    <a:pt x="91" y="33"/>
                  </a:lnTo>
                  <a:lnTo>
                    <a:pt x="93" y="36"/>
                  </a:lnTo>
                  <a:lnTo>
                    <a:pt x="93" y="41"/>
                  </a:lnTo>
                  <a:lnTo>
                    <a:pt x="93" y="46"/>
                  </a:lnTo>
                  <a:lnTo>
                    <a:pt x="92" y="50"/>
                  </a:lnTo>
                  <a:lnTo>
                    <a:pt x="91" y="52"/>
                  </a:lnTo>
                  <a:lnTo>
                    <a:pt x="90" y="55"/>
                  </a:lnTo>
                  <a:lnTo>
                    <a:pt x="88" y="57"/>
                  </a:lnTo>
                  <a:lnTo>
                    <a:pt x="86" y="60"/>
                  </a:lnTo>
                  <a:lnTo>
                    <a:pt x="85" y="61"/>
                  </a:lnTo>
                  <a:lnTo>
                    <a:pt x="83" y="64"/>
                  </a:lnTo>
                  <a:lnTo>
                    <a:pt x="81" y="71"/>
                  </a:lnTo>
                  <a:lnTo>
                    <a:pt x="79" y="75"/>
                  </a:lnTo>
                  <a:lnTo>
                    <a:pt x="79" y="80"/>
                  </a:lnTo>
                  <a:lnTo>
                    <a:pt x="76" y="84"/>
                  </a:lnTo>
                  <a:lnTo>
                    <a:pt x="74" y="86"/>
                  </a:lnTo>
                  <a:lnTo>
                    <a:pt x="72" y="90"/>
                  </a:lnTo>
                  <a:lnTo>
                    <a:pt x="67" y="93"/>
                  </a:lnTo>
                  <a:lnTo>
                    <a:pt x="61" y="94"/>
                  </a:lnTo>
                  <a:lnTo>
                    <a:pt x="50" y="94"/>
                  </a:lnTo>
                  <a:lnTo>
                    <a:pt x="42" y="93"/>
                  </a:lnTo>
                  <a:lnTo>
                    <a:pt x="37" y="88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4" y="82"/>
                  </a:lnTo>
                  <a:lnTo>
                    <a:pt x="37" y="82"/>
                  </a:lnTo>
                  <a:lnTo>
                    <a:pt x="38" y="8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Freeform 2281"/>
            <p:cNvSpPr>
              <a:spLocks/>
            </p:cNvSpPr>
            <p:nvPr/>
          </p:nvSpPr>
          <p:spPr bwMode="auto">
            <a:xfrm>
              <a:off x="4452" y="2739"/>
              <a:ext cx="15" cy="16"/>
            </a:xfrm>
            <a:custGeom>
              <a:avLst/>
              <a:gdLst>
                <a:gd name="T0" fmla="*/ 0 w 43"/>
                <a:gd name="T1" fmla="*/ 0 h 47"/>
                <a:gd name="T2" fmla="*/ 0 w 43"/>
                <a:gd name="T3" fmla="*/ 0 h 47"/>
                <a:gd name="T4" fmla="*/ 0 w 43"/>
                <a:gd name="T5" fmla="*/ 0 h 47"/>
                <a:gd name="T6" fmla="*/ 0 w 43"/>
                <a:gd name="T7" fmla="*/ 0 h 47"/>
                <a:gd name="T8" fmla="*/ 0 w 43"/>
                <a:gd name="T9" fmla="*/ 0 h 47"/>
                <a:gd name="T10" fmla="*/ 0 w 43"/>
                <a:gd name="T11" fmla="*/ 0 h 47"/>
                <a:gd name="T12" fmla="*/ 0 w 43"/>
                <a:gd name="T13" fmla="*/ 0 h 47"/>
                <a:gd name="T14" fmla="*/ 0 w 43"/>
                <a:gd name="T15" fmla="*/ 0 h 47"/>
                <a:gd name="T16" fmla="*/ 0 w 43"/>
                <a:gd name="T17" fmla="*/ 0 h 47"/>
                <a:gd name="T18" fmla="*/ 0 w 43"/>
                <a:gd name="T19" fmla="*/ 0 h 47"/>
                <a:gd name="T20" fmla="*/ 0 w 43"/>
                <a:gd name="T21" fmla="*/ 0 h 47"/>
                <a:gd name="T22" fmla="*/ 0 w 43"/>
                <a:gd name="T23" fmla="*/ 0 h 47"/>
                <a:gd name="T24" fmla="*/ 0 w 43"/>
                <a:gd name="T25" fmla="*/ 0 h 47"/>
                <a:gd name="T26" fmla="*/ 0 w 43"/>
                <a:gd name="T27" fmla="*/ 0 h 47"/>
                <a:gd name="T28" fmla="*/ 0 w 43"/>
                <a:gd name="T29" fmla="*/ 0 h 47"/>
                <a:gd name="T30" fmla="*/ 0 w 43"/>
                <a:gd name="T31" fmla="*/ 0 h 47"/>
                <a:gd name="T32" fmla="*/ 0 w 43"/>
                <a:gd name="T33" fmla="*/ 0 h 47"/>
                <a:gd name="T34" fmla="*/ 0 w 43"/>
                <a:gd name="T35" fmla="*/ 0 h 47"/>
                <a:gd name="T36" fmla="*/ 0 w 43"/>
                <a:gd name="T37" fmla="*/ 0 h 47"/>
                <a:gd name="T38" fmla="*/ 0 w 43"/>
                <a:gd name="T39" fmla="*/ 0 h 47"/>
                <a:gd name="T40" fmla="*/ 0 w 43"/>
                <a:gd name="T41" fmla="*/ 0 h 47"/>
                <a:gd name="T42" fmla="*/ 0 w 43"/>
                <a:gd name="T43" fmla="*/ 0 h 47"/>
                <a:gd name="T44" fmla="*/ 0 w 43"/>
                <a:gd name="T45" fmla="*/ 0 h 47"/>
                <a:gd name="T46" fmla="*/ 0 w 43"/>
                <a:gd name="T47" fmla="*/ 0 h 47"/>
                <a:gd name="T48" fmla="*/ 0 w 43"/>
                <a:gd name="T49" fmla="*/ 0 h 47"/>
                <a:gd name="T50" fmla="*/ 0 w 43"/>
                <a:gd name="T51" fmla="*/ 0 h 47"/>
                <a:gd name="T52" fmla="*/ 0 w 43"/>
                <a:gd name="T53" fmla="*/ 0 h 47"/>
                <a:gd name="T54" fmla="*/ 0 w 43"/>
                <a:gd name="T55" fmla="*/ 0 h 47"/>
                <a:gd name="T56" fmla="*/ 0 w 43"/>
                <a:gd name="T57" fmla="*/ 0 h 47"/>
                <a:gd name="T58" fmla="*/ 0 w 43"/>
                <a:gd name="T59" fmla="*/ 0 h 47"/>
                <a:gd name="T60" fmla="*/ 0 w 43"/>
                <a:gd name="T61" fmla="*/ 0 h 47"/>
                <a:gd name="T62" fmla="*/ 0 w 43"/>
                <a:gd name="T63" fmla="*/ 0 h 47"/>
                <a:gd name="T64" fmla="*/ 0 w 43"/>
                <a:gd name="T65" fmla="*/ 0 h 47"/>
                <a:gd name="T66" fmla="*/ 0 w 43"/>
                <a:gd name="T67" fmla="*/ 0 h 47"/>
                <a:gd name="T68" fmla="*/ 0 w 43"/>
                <a:gd name="T69" fmla="*/ 0 h 47"/>
                <a:gd name="T70" fmla="*/ 0 w 43"/>
                <a:gd name="T71" fmla="*/ 0 h 47"/>
                <a:gd name="T72" fmla="*/ 0 w 43"/>
                <a:gd name="T73" fmla="*/ 0 h 47"/>
                <a:gd name="T74" fmla="*/ 0 w 43"/>
                <a:gd name="T75" fmla="*/ 0 h 47"/>
                <a:gd name="T76" fmla="*/ 0 w 43"/>
                <a:gd name="T77" fmla="*/ 0 h 47"/>
                <a:gd name="T78" fmla="*/ 0 w 43"/>
                <a:gd name="T79" fmla="*/ 0 h 47"/>
                <a:gd name="T80" fmla="*/ 0 w 43"/>
                <a:gd name="T81" fmla="*/ 0 h 47"/>
                <a:gd name="T82" fmla="*/ 0 w 43"/>
                <a:gd name="T83" fmla="*/ 0 h 47"/>
                <a:gd name="T84" fmla="*/ 0 w 43"/>
                <a:gd name="T85" fmla="*/ 0 h 47"/>
                <a:gd name="T86" fmla="*/ 0 w 43"/>
                <a:gd name="T87" fmla="*/ 0 h 47"/>
                <a:gd name="T88" fmla="*/ 0 w 43"/>
                <a:gd name="T89" fmla="*/ 0 h 47"/>
                <a:gd name="T90" fmla="*/ 0 w 43"/>
                <a:gd name="T91" fmla="*/ 0 h 47"/>
                <a:gd name="T92" fmla="*/ 0 w 43"/>
                <a:gd name="T93" fmla="*/ 0 h 47"/>
                <a:gd name="T94" fmla="*/ 0 w 43"/>
                <a:gd name="T95" fmla="*/ 0 h 47"/>
                <a:gd name="T96" fmla="*/ 0 w 43"/>
                <a:gd name="T97" fmla="*/ 0 h 47"/>
                <a:gd name="T98" fmla="*/ 0 w 43"/>
                <a:gd name="T99" fmla="*/ 0 h 47"/>
                <a:gd name="T100" fmla="*/ 0 w 43"/>
                <a:gd name="T101" fmla="*/ 0 h 47"/>
                <a:gd name="T102" fmla="*/ 0 w 43"/>
                <a:gd name="T103" fmla="*/ 0 h 47"/>
                <a:gd name="T104" fmla="*/ 0 w 43"/>
                <a:gd name="T105" fmla="*/ 0 h 47"/>
                <a:gd name="T106" fmla="*/ 0 w 43"/>
                <a:gd name="T107" fmla="*/ 0 h 47"/>
                <a:gd name="T108" fmla="*/ 0 w 43"/>
                <a:gd name="T109" fmla="*/ 0 h 47"/>
                <a:gd name="T110" fmla="*/ 0 w 43"/>
                <a:gd name="T111" fmla="*/ 0 h 47"/>
                <a:gd name="T112" fmla="*/ 0 w 43"/>
                <a:gd name="T113" fmla="*/ 0 h 47"/>
                <a:gd name="T114" fmla="*/ 0 w 43"/>
                <a:gd name="T115" fmla="*/ 0 h 47"/>
                <a:gd name="T116" fmla="*/ 0 w 43"/>
                <a:gd name="T117" fmla="*/ 0 h 47"/>
                <a:gd name="T118" fmla="*/ 0 w 43"/>
                <a:gd name="T119" fmla="*/ 0 h 47"/>
                <a:gd name="T120" fmla="*/ 0 w 43"/>
                <a:gd name="T121" fmla="*/ 0 h 47"/>
                <a:gd name="T122" fmla="*/ 0 w 43"/>
                <a:gd name="T123" fmla="*/ 0 h 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7"/>
                <a:gd name="T188" fmla="*/ 43 w 43"/>
                <a:gd name="T189" fmla="*/ 47 h 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7">
                  <a:moveTo>
                    <a:pt x="23" y="26"/>
                  </a:moveTo>
                  <a:lnTo>
                    <a:pt x="24" y="27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2" y="43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0" y="17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5" y="21"/>
                  </a:lnTo>
                  <a:lnTo>
                    <a:pt x="33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2282"/>
            <p:cNvSpPr>
              <a:spLocks/>
            </p:cNvSpPr>
            <p:nvPr/>
          </p:nvSpPr>
          <p:spPr bwMode="auto">
            <a:xfrm>
              <a:off x="4452" y="2739"/>
              <a:ext cx="15" cy="16"/>
            </a:xfrm>
            <a:custGeom>
              <a:avLst/>
              <a:gdLst>
                <a:gd name="T0" fmla="*/ 0 w 43"/>
                <a:gd name="T1" fmla="*/ 0 h 47"/>
                <a:gd name="T2" fmla="*/ 0 w 43"/>
                <a:gd name="T3" fmla="*/ 0 h 47"/>
                <a:gd name="T4" fmla="*/ 0 w 43"/>
                <a:gd name="T5" fmla="*/ 0 h 47"/>
                <a:gd name="T6" fmla="*/ 0 w 43"/>
                <a:gd name="T7" fmla="*/ 0 h 47"/>
                <a:gd name="T8" fmla="*/ 0 w 43"/>
                <a:gd name="T9" fmla="*/ 0 h 47"/>
                <a:gd name="T10" fmla="*/ 0 w 43"/>
                <a:gd name="T11" fmla="*/ 0 h 47"/>
                <a:gd name="T12" fmla="*/ 0 w 43"/>
                <a:gd name="T13" fmla="*/ 0 h 47"/>
                <a:gd name="T14" fmla="*/ 0 w 43"/>
                <a:gd name="T15" fmla="*/ 0 h 47"/>
                <a:gd name="T16" fmla="*/ 0 w 43"/>
                <a:gd name="T17" fmla="*/ 0 h 47"/>
                <a:gd name="T18" fmla="*/ 0 w 43"/>
                <a:gd name="T19" fmla="*/ 0 h 47"/>
                <a:gd name="T20" fmla="*/ 0 w 43"/>
                <a:gd name="T21" fmla="*/ 0 h 47"/>
                <a:gd name="T22" fmla="*/ 0 w 43"/>
                <a:gd name="T23" fmla="*/ 0 h 47"/>
                <a:gd name="T24" fmla="*/ 0 w 43"/>
                <a:gd name="T25" fmla="*/ 0 h 47"/>
                <a:gd name="T26" fmla="*/ 0 w 43"/>
                <a:gd name="T27" fmla="*/ 0 h 47"/>
                <a:gd name="T28" fmla="*/ 0 w 43"/>
                <a:gd name="T29" fmla="*/ 0 h 47"/>
                <a:gd name="T30" fmla="*/ 0 w 43"/>
                <a:gd name="T31" fmla="*/ 0 h 47"/>
                <a:gd name="T32" fmla="*/ 0 w 43"/>
                <a:gd name="T33" fmla="*/ 0 h 47"/>
                <a:gd name="T34" fmla="*/ 0 w 43"/>
                <a:gd name="T35" fmla="*/ 0 h 47"/>
                <a:gd name="T36" fmla="*/ 0 w 43"/>
                <a:gd name="T37" fmla="*/ 0 h 47"/>
                <a:gd name="T38" fmla="*/ 0 w 43"/>
                <a:gd name="T39" fmla="*/ 0 h 47"/>
                <a:gd name="T40" fmla="*/ 0 w 43"/>
                <a:gd name="T41" fmla="*/ 0 h 47"/>
                <a:gd name="T42" fmla="*/ 0 w 43"/>
                <a:gd name="T43" fmla="*/ 0 h 47"/>
                <a:gd name="T44" fmla="*/ 0 w 43"/>
                <a:gd name="T45" fmla="*/ 0 h 47"/>
                <a:gd name="T46" fmla="*/ 0 w 43"/>
                <a:gd name="T47" fmla="*/ 0 h 47"/>
                <a:gd name="T48" fmla="*/ 0 w 43"/>
                <a:gd name="T49" fmla="*/ 0 h 47"/>
                <a:gd name="T50" fmla="*/ 0 w 43"/>
                <a:gd name="T51" fmla="*/ 0 h 47"/>
                <a:gd name="T52" fmla="*/ 0 w 43"/>
                <a:gd name="T53" fmla="*/ 0 h 47"/>
                <a:gd name="T54" fmla="*/ 0 w 43"/>
                <a:gd name="T55" fmla="*/ 0 h 47"/>
                <a:gd name="T56" fmla="*/ 0 w 43"/>
                <a:gd name="T57" fmla="*/ 0 h 47"/>
                <a:gd name="T58" fmla="*/ 0 w 43"/>
                <a:gd name="T59" fmla="*/ 0 h 47"/>
                <a:gd name="T60" fmla="*/ 0 w 43"/>
                <a:gd name="T61" fmla="*/ 0 h 47"/>
                <a:gd name="T62" fmla="*/ 0 w 43"/>
                <a:gd name="T63" fmla="*/ 0 h 47"/>
                <a:gd name="T64" fmla="*/ 0 w 43"/>
                <a:gd name="T65" fmla="*/ 0 h 47"/>
                <a:gd name="T66" fmla="*/ 0 w 43"/>
                <a:gd name="T67" fmla="*/ 0 h 47"/>
                <a:gd name="T68" fmla="*/ 0 w 43"/>
                <a:gd name="T69" fmla="*/ 0 h 47"/>
                <a:gd name="T70" fmla="*/ 0 w 43"/>
                <a:gd name="T71" fmla="*/ 0 h 47"/>
                <a:gd name="T72" fmla="*/ 0 w 43"/>
                <a:gd name="T73" fmla="*/ 0 h 47"/>
                <a:gd name="T74" fmla="*/ 0 w 43"/>
                <a:gd name="T75" fmla="*/ 0 h 47"/>
                <a:gd name="T76" fmla="*/ 0 w 43"/>
                <a:gd name="T77" fmla="*/ 0 h 47"/>
                <a:gd name="T78" fmla="*/ 0 w 43"/>
                <a:gd name="T79" fmla="*/ 0 h 47"/>
                <a:gd name="T80" fmla="*/ 0 w 43"/>
                <a:gd name="T81" fmla="*/ 0 h 47"/>
                <a:gd name="T82" fmla="*/ 0 w 43"/>
                <a:gd name="T83" fmla="*/ 0 h 47"/>
                <a:gd name="T84" fmla="*/ 0 w 43"/>
                <a:gd name="T85" fmla="*/ 0 h 47"/>
                <a:gd name="T86" fmla="*/ 0 w 43"/>
                <a:gd name="T87" fmla="*/ 0 h 47"/>
                <a:gd name="T88" fmla="*/ 0 w 43"/>
                <a:gd name="T89" fmla="*/ 0 h 47"/>
                <a:gd name="T90" fmla="*/ 0 w 43"/>
                <a:gd name="T91" fmla="*/ 0 h 47"/>
                <a:gd name="T92" fmla="*/ 0 w 43"/>
                <a:gd name="T93" fmla="*/ 0 h 47"/>
                <a:gd name="T94" fmla="*/ 0 w 43"/>
                <a:gd name="T95" fmla="*/ 0 h 47"/>
                <a:gd name="T96" fmla="*/ 0 w 43"/>
                <a:gd name="T97" fmla="*/ 0 h 47"/>
                <a:gd name="T98" fmla="*/ 0 w 43"/>
                <a:gd name="T99" fmla="*/ 0 h 47"/>
                <a:gd name="T100" fmla="*/ 0 w 43"/>
                <a:gd name="T101" fmla="*/ 0 h 47"/>
                <a:gd name="T102" fmla="*/ 0 w 43"/>
                <a:gd name="T103" fmla="*/ 0 h 47"/>
                <a:gd name="T104" fmla="*/ 0 w 43"/>
                <a:gd name="T105" fmla="*/ 0 h 47"/>
                <a:gd name="T106" fmla="*/ 0 w 43"/>
                <a:gd name="T107" fmla="*/ 0 h 47"/>
                <a:gd name="T108" fmla="*/ 0 w 43"/>
                <a:gd name="T109" fmla="*/ 0 h 47"/>
                <a:gd name="T110" fmla="*/ 0 w 43"/>
                <a:gd name="T111" fmla="*/ 0 h 47"/>
                <a:gd name="T112" fmla="*/ 0 w 43"/>
                <a:gd name="T113" fmla="*/ 0 h 47"/>
                <a:gd name="T114" fmla="*/ 0 w 43"/>
                <a:gd name="T115" fmla="*/ 0 h 47"/>
                <a:gd name="T116" fmla="*/ 0 w 43"/>
                <a:gd name="T117" fmla="*/ 0 h 47"/>
                <a:gd name="T118" fmla="*/ 0 w 43"/>
                <a:gd name="T119" fmla="*/ 0 h 47"/>
                <a:gd name="T120" fmla="*/ 0 w 43"/>
                <a:gd name="T121" fmla="*/ 0 h 47"/>
                <a:gd name="T122" fmla="*/ 0 w 43"/>
                <a:gd name="T123" fmla="*/ 0 h 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"/>
                <a:gd name="T187" fmla="*/ 0 h 47"/>
                <a:gd name="T188" fmla="*/ 43 w 43"/>
                <a:gd name="T189" fmla="*/ 47 h 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" h="47">
                  <a:moveTo>
                    <a:pt x="23" y="26"/>
                  </a:moveTo>
                  <a:lnTo>
                    <a:pt x="24" y="27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2"/>
                  </a:lnTo>
                  <a:lnTo>
                    <a:pt x="24" y="33"/>
                  </a:lnTo>
                  <a:lnTo>
                    <a:pt x="24" y="34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2" y="37"/>
                  </a:lnTo>
                  <a:lnTo>
                    <a:pt x="20" y="38"/>
                  </a:lnTo>
                  <a:lnTo>
                    <a:pt x="17" y="38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3" y="42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2" y="43"/>
                  </a:lnTo>
                  <a:lnTo>
                    <a:pt x="1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20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2" y="7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3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0" y="17"/>
                  </a:lnTo>
                  <a:lnTo>
                    <a:pt x="39" y="18"/>
                  </a:lnTo>
                  <a:lnTo>
                    <a:pt x="38" y="18"/>
                  </a:lnTo>
                  <a:lnTo>
                    <a:pt x="37" y="20"/>
                  </a:lnTo>
                  <a:lnTo>
                    <a:pt x="35" y="21"/>
                  </a:lnTo>
                  <a:lnTo>
                    <a:pt x="33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7" y="25"/>
                  </a:lnTo>
                  <a:lnTo>
                    <a:pt x="26" y="26"/>
                  </a:lnTo>
                  <a:lnTo>
                    <a:pt x="23" y="2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2283"/>
            <p:cNvSpPr>
              <a:spLocks/>
            </p:cNvSpPr>
            <p:nvPr/>
          </p:nvSpPr>
          <p:spPr bwMode="auto">
            <a:xfrm>
              <a:off x="4481" y="2699"/>
              <a:ext cx="6" cy="5"/>
            </a:xfrm>
            <a:custGeom>
              <a:avLst/>
              <a:gdLst>
                <a:gd name="T0" fmla="*/ 0 w 18"/>
                <a:gd name="T1" fmla="*/ 0 h 14"/>
                <a:gd name="T2" fmla="*/ 0 w 18"/>
                <a:gd name="T3" fmla="*/ 0 h 14"/>
                <a:gd name="T4" fmla="*/ 0 w 18"/>
                <a:gd name="T5" fmla="*/ 0 h 14"/>
                <a:gd name="T6" fmla="*/ 0 w 18"/>
                <a:gd name="T7" fmla="*/ 0 h 14"/>
                <a:gd name="T8" fmla="*/ 0 w 18"/>
                <a:gd name="T9" fmla="*/ 0 h 14"/>
                <a:gd name="T10" fmla="*/ 0 w 18"/>
                <a:gd name="T11" fmla="*/ 0 h 14"/>
                <a:gd name="T12" fmla="*/ 0 w 18"/>
                <a:gd name="T13" fmla="*/ 0 h 14"/>
                <a:gd name="T14" fmla="*/ 0 w 18"/>
                <a:gd name="T15" fmla="*/ 0 h 14"/>
                <a:gd name="T16" fmla="*/ 0 w 18"/>
                <a:gd name="T17" fmla="*/ 0 h 14"/>
                <a:gd name="T18" fmla="*/ 0 w 18"/>
                <a:gd name="T19" fmla="*/ 0 h 14"/>
                <a:gd name="T20" fmla="*/ 0 w 18"/>
                <a:gd name="T21" fmla="*/ 0 h 14"/>
                <a:gd name="T22" fmla="*/ 0 w 18"/>
                <a:gd name="T23" fmla="*/ 0 h 14"/>
                <a:gd name="T24" fmla="*/ 0 w 18"/>
                <a:gd name="T25" fmla="*/ 0 h 14"/>
                <a:gd name="T26" fmla="*/ 0 w 18"/>
                <a:gd name="T27" fmla="*/ 0 h 14"/>
                <a:gd name="T28" fmla="*/ 0 w 18"/>
                <a:gd name="T29" fmla="*/ 0 h 14"/>
                <a:gd name="T30" fmla="*/ 0 w 18"/>
                <a:gd name="T31" fmla="*/ 0 h 14"/>
                <a:gd name="T32" fmla="*/ 0 w 18"/>
                <a:gd name="T33" fmla="*/ 0 h 14"/>
                <a:gd name="T34" fmla="*/ 0 w 18"/>
                <a:gd name="T35" fmla="*/ 0 h 14"/>
                <a:gd name="T36" fmla="*/ 0 w 18"/>
                <a:gd name="T37" fmla="*/ 0 h 14"/>
                <a:gd name="T38" fmla="*/ 0 w 18"/>
                <a:gd name="T39" fmla="*/ 0 h 14"/>
                <a:gd name="T40" fmla="*/ 0 w 18"/>
                <a:gd name="T41" fmla="*/ 0 h 14"/>
                <a:gd name="T42" fmla="*/ 0 w 18"/>
                <a:gd name="T43" fmla="*/ 0 h 14"/>
                <a:gd name="T44" fmla="*/ 0 w 18"/>
                <a:gd name="T45" fmla="*/ 0 h 14"/>
                <a:gd name="T46" fmla="*/ 0 w 18"/>
                <a:gd name="T47" fmla="*/ 0 h 14"/>
                <a:gd name="T48" fmla="*/ 0 w 18"/>
                <a:gd name="T49" fmla="*/ 0 h 14"/>
                <a:gd name="T50" fmla="*/ 0 w 18"/>
                <a:gd name="T51" fmla="*/ 0 h 14"/>
                <a:gd name="T52" fmla="*/ 0 w 18"/>
                <a:gd name="T53" fmla="*/ 0 h 14"/>
                <a:gd name="T54" fmla="*/ 0 w 18"/>
                <a:gd name="T55" fmla="*/ 0 h 14"/>
                <a:gd name="T56" fmla="*/ 0 w 18"/>
                <a:gd name="T57" fmla="*/ 0 h 14"/>
                <a:gd name="T58" fmla="*/ 0 w 18"/>
                <a:gd name="T59" fmla="*/ 0 h 14"/>
                <a:gd name="T60" fmla="*/ 0 w 18"/>
                <a:gd name="T61" fmla="*/ 0 h 14"/>
                <a:gd name="T62" fmla="*/ 0 w 18"/>
                <a:gd name="T63" fmla="*/ 0 h 14"/>
                <a:gd name="T64" fmla="*/ 0 w 18"/>
                <a:gd name="T65" fmla="*/ 0 h 14"/>
                <a:gd name="T66" fmla="*/ 0 w 18"/>
                <a:gd name="T67" fmla="*/ 0 h 14"/>
                <a:gd name="T68" fmla="*/ 0 w 18"/>
                <a:gd name="T69" fmla="*/ 0 h 14"/>
                <a:gd name="T70" fmla="*/ 0 w 18"/>
                <a:gd name="T71" fmla="*/ 0 h 14"/>
                <a:gd name="T72" fmla="*/ 0 w 18"/>
                <a:gd name="T73" fmla="*/ 0 h 14"/>
                <a:gd name="T74" fmla="*/ 0 w 18"/>
                <a:gd name="T75" fmla="*/ 0 h 14"/>
                <a:gd name="T76" fmla="*/ 0 w 18"/>
                <a:gd name="T77" fmla="*/ 0 h 14"/>
                <a:gd name="T78" fmla="*/ 0 w 18"/>
                <a:gd name="T79" fmla="*/ 0 h 14"/>
                <a:gd name="T80" fmla="*/ 0 w 18"/>
                <a:gd name="T81" fmla="*/ 0 h 14"/>
                <a:gd name="T82" fmla="*/ 0 w 18"/>
                <a:gd name="T83" fmla="*/ 0 h 14"/>
                <a:gd name="T84" fmla="*/ 0 w 18"/>
                <a:gd name="T85" fmla="*/ 0 h 14"/>
                <a:gd name="T86" fmla="*/ 0 w 18"/>
                <a:gd name="T87" fmla="*/ 0 h 14"/>
                <a:gd name="T88" fmla="*/ 0 w 18"/>
                <a:gd name="T89" fmla="*/ 0 h 14"/>
                <a:gd name="T90" fmla="*/ 0 w 18"/>
                <a:gd name="T91" fmla="*/ 0 h 14"/>
                <a:gd name="T92" fmla="*/ 0 w 18"/>
                <a:gd name="T93" fmla="*/ 0 h 14"/>
                <a:gd name="T94" fmla="*/ 0 w 18"/>
                <a:gd name="T95" fmla="*/ 0 h 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"/>
                <a:gd name="T145" fmla="*/ 0 h 14"/>
                <a:gd name="T146" fmla="*/ 18 w 18"/>
                <a:gd name="T147" fmla="*/ 14 h 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" h="14">
                  <a:moveTo>
                    <a:pt x="0" y="0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2284"/>
            <p:cNvSpPr>
              <a:spLocks/>
            </p:cNvSpPr>
            <p:nvPr/>
          </p:nvSpPr>
          <p:spPr bwMode="auto">
            <a:xfrm>
              <a:off x="4481" y="2699"/>
              <a:ext cx="6" cy="5"/>
            </a:xfrm>
            <a:custGeom>
              <a:avLst/>
              <a:gdLst>
                <a:gd name="T0" fmla="*/ 0 w 18"/>
                <a:gd name="T1" fmla="*/ 0 h 14"/>
                <a:gd name="T2" fmla="*/ 0 w 18"/>
                <a:gd name="T3" fmla="*/ 0 h 14"/>
                <a:gd name="T4" fmla="*/ 0 w 18"/>
                <a:gd name="T5" fmla="*/ 0 h 14"/>
                <a:gd name="T6" fmla="*/ 0 w 18"/>
                <a:gd name="T7" fmla="*/ 0 h 14"/>
                <a:gd name="T8" fmla="*/ 0 w 18"/>
                <a:gd name="T9" fmla="*/ 0 h 14"/>
                <a:gd name="T10" fmla="*/ 0 w 18"/>
                <a:gd name="T11" fmla="*/ 0 h 14"/>
                <a:gd name="T12" fmla="*/ 0 w 18"/>
                <a:gd name="T13" fmla="*/ 0 h 14"/>
                <a:gd name="T14" fmla="*/ 0 w 18"/>
                <a:gd name="T15" fmla="*/ 0 h 14"/>
                <a:gd name="T16" fmla="*/ 0 w 18"/>
                <a:gd name="T17" fmla="*/ 0 h 14"/>
                <a:gd name="T18" fmla="*/ 0 w 18"/>
                <a:gd name="T19" fmla="*/ 0 h 14"/>
                <a:gd name="T20" fmla="*/ 0 w 18"/>
                <a:gd name="T21" fmla="*/ 0 h 14"/>
                <a:gd name="T22" fmla="*/ 0 w 18"/>
                <a:gd name="T23" fmla="*/ 0 h 14"/>
                <a:gd name="T24" fmla="*/ 0 w 18"/>
                <a:gd name="T25" fmla="*/ 0 h 14"/>
                <a:gd name="T26" fmla="*/ 0 w 18"/>
                <a:gd name="T27" fmla="*/ 0 h 14"/>
                <a:gd name="T28" fmla="*/ 0 w 18"/>
                <a:gd name="T29" fmla="*/ 0 h 14"/>
                <a:gd name="T30" fmla="*/ 0 w 18"/>
                <a:gd name="T31" fmla="*/ 0 h 14"/>
                <a:gd name="T32" fmla="*/ 0 w 18"/>
                <a:gd name="T33" fmla="*/ 0 h 14"/>
                <a:gd name="T34" fmla="*/ 0 w 18"/>
                <a:gd name="T35" fmla="*/ 0 h 14"/>
                <a:gd name="T36" fmla="*/ 0 w 18"/>
                <a:gd name="T37" fmla="*/ 0 h 14"/>
                <a:gd name="T38" fmla="*/ 0 w 18"/>
                <a:gd name="T39" fmla="*/ 0 h 14"/>
                <a:gd name="T40" fmla="*/ 0 w 18"/>
                <a:gd name="T41" fmla="*/ 0 h 14"/>
                <a:gd name="T42" fmla="*/ 0 w 18"/>
                <a:gd name="T43" fmla="*/ 0 h 14"/>
                <a:gd name="T44" fmla="*/ 0 w 18"/>
                <a:gd name="T45" fmla="*/ 0 h 14"/>
                <a:gd name="T46" fmla="*/ 0 w 18"/>
                <a:gd name="T47" fmla="*/ 0 h 14"/>
                <a:gd name="T48" fmla="*/ 0 w 18"/>
                <a:gd name="T49" fmla="*/ 0 h 14"/>
                <a:gd name="T50" fmla="*/ 0 w 18"/>
                <a:gd name="T51" fmla="*/ 0 h 14"/>
                <a:gd name="T52" fmla="*/ 0 w 18"/>
                <a:gd name="T53" fmla="*/ 0 h 14"/>
                <a:gd name="T54" fmla="*/ 0 w 18"/>
                <a:gd name="T55" fmla="*/ 0 h 14"/>
                <a:gd name="T56" fmla="*/ 0 w 18"/>
                <a:gd name="T57" fmla="*/ 0 h 14"/>
                <a:gd name="T58" fmla="*/ 0 w 18"/>
                <a:gd name="T59" fmla="*/ 0 h 14"/>
                <a:gd name="T60" fmla="*/ 0 w 18"/>
                <a:gd name="T61" fmla="*/ 0 h 14"/>
                <a:gd name="T62" fmla="*/ 0 w 18"/>
                <a:gd name="T63" fmla="*/ 0 h 14"/>
                <a:gd name="T64" fmla="*/ 0 w 18"/>
                <a:gd name="T65" fmla="*/ 0 h 14"/>
                <a:gd name="T66" fmla="*/ 0 w 18"/>
                <a:gd name="T67" fmla="*/ 0 h 14"/>
                <a:gd name="T68" fmla="*/ 0 w 18"/>
                <a:gd name="T69" fmla="*/ 0 h 14"/>
                <a:gd name="T70" fmla="*/ 0 w 18"/>
                <a:gd name="T71" fmla="*/ 0 h 14"/>
                <a:gd name="T72" fmla="*/ 0 w 18"/>
                <a:gd name="T73" fmla="*/ 0 h 14"/>
                <a:gd name="T74" fmla="*/ 0 w 18"/>
                <a:gd name="T75" fmla="*/ 0 h 14"/>
                <a:gd name="T76" fmla="*/ 0 w 18"/>
                <a:gd name="T77" fmla="*/ 0 h 14"/>
                <a:gd name="T78" fmla="*/ 0 w 18"/>
                <a:gd name="T79" fmla="*/ 0 h 14"/>
                <a:gd name="T80" fmla="*/ 0 w 18"/>
                <a:gd name="T81" fmla="*/ 0 h 14"/>
                <a:gd name="T82" fmla="*/ 0 w 18"/>
                <a:gd name="T83" fmla="*/ 0 h 14"/>
                <a:gd name="T84" fmla="*/ 0 w 18"/>
                <a:gd name="T85" fmla="*/ 0 h 14"/>
                <a:gd name="T86" fmla="*/ 0 w 18"/>
                <a:gd name="T87" fmla="*/ 0 h 14"/>
                <a:gd name="T88" fmla="*/ 0 w 18"/>
                <a:gd name="T89" fmla="*/ 0 h 14"/>
                <a:gd name="T90" fmla="*/ 0 w 18"/>
                <a:gd name="T91" fmla="*/ 0 h 14"/>
                <a:gd name="T92" fmla="*/ 0 w 18"/>
                <a:gd name="T93" fmla="*/ 0 h 14"/>
                <a:gd name="T94" fmla="*/ 0 w 18"/>
                <a:gd name="T95" fmla="*/ 0 h 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"/>
                <a:gd name="T145" fmla="*/ 0 h 14"/>
                <a:gd name="T146" fmla="*/ 18 w 18"/>
                <a:gd name="T147" fmla="*/ 14 h 1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" h="14">
                  <a:moveTo>
                    <a:pt x="0" y="0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2285"/>
            <p:cNvSpPr>
              <a:spLocks/>
            </p:cNvSpPr>
            <p:nvPr/>
          </p:nvSpPr>
          <p:spPr bwMode="auto">
            <a:xfrm>
              <a:off x="4565" y="2737"/>
              <a:ext cx="48" cy="33"/>
            </a:xfrm>
            <a:custGeom>
              <a:avLst/>
              <a:gdLst>
                <a:gd name="T0" fmla="*/ 0 w 145"/>
                <a:gd name="T1" fmla="*/ 0 h 99"/>
                <a:gd name="T2" fmla="*/ 0 w 145"/>
                <a:gd name="T3" fmla="*/ 0 h 99"/>
                <a:gd name="T4" fmla="*/ 0 w 145"/>
                <a:gd name="T5" fmla="*/ 0 h 99"/>
                <a:gd name="T6" fmla="*/ 0 w 145"/>
                <a:gd name="T7" fmla="*/ 0 h 99"/>
                <a:gd name="T8" fmla="*/ 0 w 145"/>
                <a:gd name="T9" fmla="*/ 0 h 99"/>
                <a:gd name="T10" fmla="*/ 0 w 145"/>
                <a:gd name="T11" fmla="*/ 0 h 99"/>
                <a:gd name="T12" fmla="*/ 0 w 145"/>
                <a:gd name="T13" fmla="*/ 0 h 99"/>
                <a:gd name="T14" fmla="*/ 0 w 145"/>
                <a:gd name="T15" fmla="*/ 0 h 99"/>
                <a:gd name="T16" fmla="*/ 0 w 145"/>
                <a:gd name="T17" fmla="*/ 0 h 99"/>
                <a:gd name="T18" fmla="*/ 0 w 145"/>
                <a:gd name="T19" fmla="*/ 0 h 99"/>
                <a:gd name="T20" fmla="*/ 0 w 145"/>
                <a:gd name="T21" fmla="*/ 0 h 99"/>
                <a:gd name="T22" fmla="*/ 0 w 145"/>
                <a:gd name="T23" fmla="*/ 0 h 99"/>
                <a:gd name="T24" fmla="*/ 0 w 145"/>
                <a:gd name="T25" fmla="*/ 0 h 99"/>
                <a:gd name="T26" fmla="*/ 0 w 145"/>
                <a:gd name="T27" fmla="*/ 0 h 99"/>
                <a:gd name="T28" fmla="*/ 0 w 145"/>
                <a:gd name="T29" fmla="*/ 0 h 99"/>
                <a:gd name="T30" fmla="*/ 0 w 145"/>
                <a:gd name="T31" fmla="*/ 0 h 99"/>
                <a:gd name="T32" fmla="*/ 0 w 145"/>
                <a:gd name="T33" fmla="*/ 0 h 99"/>
                <a:gd name="T34" fmla="*/ 0 w 145"/>
                <a:gd name="T35" fmla="*/ 0 h 99"/>
                <a:gd name="T36" fmla="*/ 0 w 145"/>
                <a:gd name="T37" fmla="*/ 0 h 99"/>
                <a:gd name="T38" fmla="*/ 0 w 145"/>
                <a:gd name="T39" fmla="*/ 0 h 99"/>
                <a:gd name="T40" fmla="*/ 0 w 145"/>
                <a:gd name="T41" fmla="*/ 0 h 99"/>
                <a:gd name="T42" fmla="*/ 0 w 145"/>
                <a:gd name="T43" fmla="*/ 0 h 99"/>
                <a:gd name="T44" fmla="*/ 0 w 145"/>
                <a:gd name="T45" fmla="*/ 0 h 99"/>
                <a:gd name="T46" fmla="*/ 0 w 145"/>
                <a:gd name="T47" fmla="*/ 0 h 99"/>
                <a:gd name="T48" fmla="*/ 0 w 145"/>
                <a:gd name="T49" fmla="*/ 0 h 99"/>
                <a:gd name="T50" fmla="*/ 0 w 145"/>
                <a:gd name="T51" fmla="*/ 0 h 99"/>
                <a:gd name="T52" fmla="*/ 0 w 145"/>
                <a:gd name="T53" fmla="*/ 0 h 99"/>
                <a:gd name="T54" fmla="*/ 0 w 145"/>
                <a:gd name="T55" fmla="*/ 0 h 99"/>
                <a:gd name="T56" fmla="*/ 0 w 145"/>
                <a:gd name="T57" fmla="*/ 0 h 99"/>
                <a:gd name="T58" fmla="*/ 0 w 145"/>
                <a:gd name="T59" fmla="*/ 0 h 99"/>
                <a:gd name="T60" fmla="*/ 0 w 145"/>
                <a:gd name="T61" fmla="*/ 0 h 99"/>
                <a:gd name="T62" fmla="*/ 0 w 145"/>
                <a:gd name="T63" fmla="*/ 0 h 99"/>
                <a:gd name="T64" fmla="*/ 0 w 145"/>
                <a:gd name="T65" fmla="*/ 0 h 99"/>
                <a:gd name="T66" fmla="*/ 0 w 145"/>
                <a:gd name="T67" fmla="*/ 0 h 99"/>
                <a:gd name="T68" fmla="*/ 0 w 145"/>
                <a:gd name="T69" fmla="*/ 0 h 99"/>
                <a:gd name="T70" fmla="*/ 0 w 145"/>
                <a:gd name="T71" fmla="*/ 0 h 99"/>
                <a:gd name="T72" fmla="*/ 0 w 145"/>
                <a:gd name="T73" fmla="*/ 0 h 99"/>
                <a:gd name="T74" fmla="*/ 0 w 145"/>
                <a:gd name="T75" fmla="*/ 0 h 99"/>
                <a:gd name="T76" fmla="*/ 0 w 145"/>
                <a:gd name="T77" fmla="*/ 0 h 99"/>
                <a:gd name="T78" fmla="*/ 0 w 145"/>
                <a:gd name="T79" fmla="*/ 0 h 99"/>
                <a:gd name="T80" fmla="*/ 0 w 145"/>
                <a:gd name="T81" fmla="*/ 0 h 99"/>
                <a:gd name="T82" fmla="*/ 0 w 145"/>
                <a:gd name="T83" fmla="*/ 0 h 99"/>
                <a:gd name="T84" fmla="*/ 0 w 145"/>
                <a:gd name="T85" fmla="*/ 0 h 99"/>
                <a:gd name="T86" fmla="*/ 0 w 145"/>
                <a:gd name="T87" fmla="*/ 0 h 99"/>
                <a:gd name="T88" fmla="*/ 0 w 145"/>
                <a:gd name="T89" fmla="*/ 0 h 99"/>
                <a:gd name="T90" fmla="*/ 0 w 145"/>
                <a:gd name="T91" fmla="*/ 0 h 99"/>
                <a:gd name="T92" fmla="*/ 0 w 145"/>
                <a:gd name="T93" fmla="*/ 0 h 99"/>
                <a:gd name="T94" fmla="*/ 0 w 145"/>
                <a:gd name="T95" fmla="*/ 0 h 99"/>
                <a:gd name="T96" fmla="*/ 0 w 145"/>
                <a:gd name="T97" fmla="*/ 0 h 99"/>
                <a:gd name="T98" fmla="*/ 0 w 145"/>
                <a:gd name="T99" fmla="*/ 0 h 99"/>
                <a:gd name="T100" fmla="*/ 0 w 145"/>
                <a:gd name="T101" fmla="*/ 0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5"/>
                <a:gd name="T154" fmla="*/ 0 h 99"/>
                <a:gd name="T155" fmla="*/ 145 w 145"/>
                <a:gd name="T156" fmla="*/ 99 h 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5" h="99">
                  <a:moveTo>
                    <a:pt x="50" y="49"/>
                  </a:moveTo>
                  <a:lnTo>
                    <a:pt x="49" y="50"/>
                  </a:lnTo>
                  <a:lnTo>
                    <a:pt x="47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0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3" y="57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2" y="63"/>
                  </a:lnTo>
                  <a:lnTo>
                    <a:pt x="19" y="66"/>
                  </a:lnTo>
                  <a:lnTo>
                    <a:pt x="16" y="66"/>
                  </a:lnTo>
                  <a:lnTo>
                    <a:pt x="12" y="68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3"/>
                  </a:lnTo>
                  <a:lnTo>
                    <a:pt x="3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1" y="89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5" y="98"/>
                  </a:lnTo>
                  <a:lnTo>
                    <a:pt x="10" y="98"/>
                  </a:lnTo>
                  <a:lnTo>
                    <a:pt x="13" y="99"/>
                  </a:lnTo>
                  <a:lnTo>
                    <a:pt x="16" y="99"/>
                  </a:lnTo>
                  <a:lnTo>
                    <a:pt x="17" y="98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5"/>
                  </a:lnTo>
                  <a:lnTo>
                    <a:pt x="30" y="84"/>
                  </a:lnTo>
                  <a:lnTo>
                    <a:pt x="33" y="83"/>
                  </a:lnTo>
                  <a:lnTo>
                    <a:pt x="38" y="83"/>
                  </a:lnTo>
                  <a:lnTo>
                    <a:pt x="43" y="82"/>
                  </a:lnTo>
                  <a:lnTo>
                    <a:pt x="45" y="79"/>
                  </a:lnTo>
                  <a:lnTo>
                    <a:pt x="49" y="76"/>
                  </a:lnTo>
                  <a:lnTo>
                    <a:pt x="49" y="72"/>
                  </a:lnTo>
                  <a:lnTo>
                    <a:pt x="47" y="69"/>
                  </a:lnTo>
                  <a:lnTo>
                    <a:pt x="47" y="66"/>
                  </a:lnTo>
                  <a:lnTo>
                    <a:pt x="46" y="63"/>
                  </a:lnTo>
                  <a:lnTo>
                    <a:pt x="49" y="62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6" y="61"/>
                  </a:lnTo>
                  <a:lnTo>
                    <a:pt x="57" y="61"/>
                  </a:lnTo>
                  <a:lnTo>
                    <a:pt x="58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5" y="57"/>
                  </a:lnTo>
                  <a:lnTo>
                    <a:pt x="66" y="56"/>
                  </a:lnTo>
                  <a:lnTo>
                    <a:pt x="69" y="56"/>
                  </a:lnTo>
                  <a:lnTo>
                    <a:pt x="72" y="57"/>
                  </a:lnTo>
                  <a:lnTo>
                    <a:pt x="73" y="58"/>
                  </a:lnTo>
                  <a:lnTo>
                    <a:pt x="74" y="60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2" y="57"/>
                  </a:lnTo>
                  <a:lnTo>
                    <a:pt x="84" y="56"/>
                  </a:lnTo>
                  <a:lnTo>
                    <a:pt x="87" y="55"/>
                  </a:lnTo>
                  <a:lnTo>
                    <a:pt x="89" y="52"/>
                  </a:lnTo>
                  <a:lnTo>
                    <a:pt x="92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6" y="45"/>
                  </a:lnTo>
                  <a:lnTo>
                    <a:pt x="98" y="45"/>
                  </a:lnTo>
                  <a:lnTo>
                    <a:pt x="110" y="40"/>
                  </a:lnTo>
                  <a:lnTo>
                    <a:pt x="121" y="35"/>
                  </a:lnTo>
                  <a:lnTo>
                    <a:pt x="126" y="32"/>
                  </a:lnTo>
                  <a:lnTo>
                    <a:pt x="134" y="27"/>
                  </a:lnTo>
                  <a:lnTo>
                    <a:pt x="143" y="20"/>
                  </a:lnTo>
                  <a:lnTo>
                    <a:pt x="145" y="16"/>
                  </a:lnTo>
                  <a:lnTo>
                    <a:pt x="145" y="13"/>
                  </a:lnTo>
                  <a:lnTo>
                    <a:pt x="144" y="13"/>
                  </a:lnTo>
                  <a:lnTo>
                    <a:pt x="143" y="12"/>
                  </a:lnTo>
                  <a:lnTo>
                    <a:pt x="140" y="13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27" y="17"/>
                  </a:lnTo>
                  <a:lnTo>
                    <a:pt x="122" y="18"/>
                  </a:lnTo>
                  <a:lnTo>
                    <a:pt x="121" y="19"/>
                  </a:lnTo>
                  <a:lnTo>
                    <a:pt x="120" y="20"/>
                  </a:lnTo>
                  <a:lnTo>
                    <a:pt x="118" y="22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4" y="25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9" y="23"/>
                  </a:lnTo>
                  <a:lnTo>
                    <a:pt x="109" y="22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09" y="9"/>
                  </a:lnTo>
                  <a:lnTo>
                    <a:pt x="103" y="6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89" y="1"/>
                  </a:lnTo>
                  <a:lnTo>
                    <a:pt x="89" y="2"/>
                  </a:lnTo>
                  <a:lnTo>
                    <a:pt x="88" y="3"/>
                  </a:lnTo>
                  <a:lnTo>
                    <a:pt x="85" y="6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77" y="24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69" y="22"/>
                  </a:lnTo>
                  <a:lnTo>
                    <a:pt x="67" y="20"/>
                  </a:lnTo>
                  <a:lnTo>
                    <a:pt x="66" y="20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57" y="18"/>
                  </a:lnTo>
                  <a:lnTo>
                    <a:pt x="55" y="20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5" y="29"/>
                  </a:lnTo>
                  <a:lnTo>
                    <a:pt x="56" y="33"/>
                  </a:lnTo>
                  <a:lnTo>
                    <a:pt x="56" y="35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7" y="43"/>
                  </a:lnTo>
                  <a:lnTo>
                    <a:pt x="56" y="45"/>
                  </a:lnTo>
                  <a:lnTo>
                    <a:pt x="54" y="46"/>
                  </a:lnTo>
                  <a:lnTo>
                    <a:pt x="50" y="4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2286"/>
            <p:cNvSpPr>
              <a:spLocks/>
            </p:cNvSpPr>
            <p:nvPr/>
          </p:nvSpPr>
          <p:spPr bwMode="auto">
            <a:xfrm>
              <a:off x="4565" y="2737"/>
              <a:ext cx="48" cy="33"/>
            </a:xfrm>
            <a:custGeom>
              <a:avLst/>
              <a:gdLst>
                <a:gd name="T0" fmla="*/ 0 w 145"/>
                <a:gd name="T1" fmla="*/ 0 h 99"/>
                <a:gd name="T2" fmla="*/ 0 w 145"/>
                <a:gd name="T3" fmla="*/ 0 h 99"/>
                <a:gd name="T4" fmla="*/ 0 w 145"/>
                <a:gd name="T5" fmla="*/ 0 h 99"/>
                <a:gd name="T6" fmla="*/ 0 w 145"/>
                <a:gd name="T7" fmla="*/ 0 h 99"/>
                <a:gd name="T8" fmla="*/ 0 w 145"/>
                <a:gd name="T9" fmla="*/ 0 h 99"/>
                <a:gd name="T10" fmla="*/ 0 w 145"/>
                <a:gd name="T11" fmla="*/ 0 h 99"/>
                <a:gd name="T12" fmla="*/ 0 w 145"/>
                <a:gd name="T13" fmla="*/ 0 h 99"/>
                <a:gd name="T14" fmla="*/ 0 w 145"/>
                <a:gd name="T15" fmla="*/ 0 h 99"/>
                <a:gd name="T16" fmla="*/ 0 w 145"/>
                <a:gd name="T17" fmla="*/ 0 h 99"/>
                <a:gd name="T18" fmla="*/ 0 w 145"/>
                <a:gd name="T19" fmla="*/ 0 h 99"/>
                <a:gd name="T20" fmla="*/ 0 w 145"/>
                <a:gd name="T21" fmla="*/ 0 h 99"/>
                <a:gd name="T22" fmla="*/ 0 w 145"/>
                <a:gd name="T23" fmla="*/ 0 h 99"/>
                <a:gd name="T24" fmla="*/ 0 w 145"/>
                <a:gd name="T25" fmla="*/ 0 h 99"/>
                <a:gd name="T26" fmla="*/ 0 w 145"/>
                <a:gd name="T27" fmla="*/ 0 h 99"/>
                <a:gd name="T28" fmla="*/ 0 w 145"/>
                <a:gd name="T29" fmla="*/ 0 h 99"/>
                <a:gd name="T30" fmla="*/ 0 w 145"/>
                <a:gd name="T31" fmla="*/ 0 h 99"/>
                <a:gd name="T32" fmla="*/ 0 w 145"/>
                <a:gd name="T33" fmla="*/ 0 h 99"/>
                <a:gd name="T34" fmla="*/ 0 w 145"/>
                <a:gd name="T35" fmla="*/ 0 h 99"/>
                <a:gd name="T36" fmla="*/ 0 w 145"/>
                <a:gd name="T37" fmla="*/ 0 h 99"/>
                <a:gd name="T38" fmla="*/ 0 w 145"/>
                <a:gd name="T39" fmla="*/ 0 h 99"/>
                <a:gd name="T40" fmla="*/ 0 w 145"/>
                <a:gd name="T41" fmla="*/ 0 h 99"/>
                <a:gd name="T42" fmla="*/ 0 w 145"/>
                <a:gd name="T43" fmla="*/ 0 h 99"/>
                <a:gd name="T44" fmla="*/ 0 w 145"/>
                <a:gd name="T45" fmla="*/ 0 h 99"/>
                <a:gd name="T46" fmla="*/ 0 w 145"/>
                <a:gd name="T47" fmla="*/ 0 h 99"/>
                <a:gd name="T48" fmla="*/ 0 w 145"/>
                <a:gd name="T49" fmla="*/ 0 h 99"/>
                <a:gd name="T50" fmla="*/ 0 w 145"/>
                <a:gd name="T51" fmla="*/ 0 h 99"/>
                <a:gd name="T52" fmla="*/ 0 w 145"/>
                <a:gd name="T53" fmla="*/ 0 h 99"/>
                <a:gd name="T54" fmla="*/ 0 w 145"/>
                <a:gd name="T55" fmla="*/ 0 h 99"/>
                <a:gd name="T56" fmla="*/ 0 w 145"/>
                <a:gd name="T57" fmla="*/ 0 h 99"/>
                <a:gd name="T58" fmla="*/ 0 w 145"/>
                <a:gd name="T59" fmla="*/ 0 h 99"/>
                <a:gd name="T60" fmla="*/ 0 w 145"/>
                <a:gd name="T61" fmla="*/ 0 h 99"/>
                <a:gd name="T62" fmla="*/ 0 w 145"/>
                <a:gd name="T63" fmla="*/ 0 h 99"/>
                <a:gd name="T64" fmla="*/ 0 w 145"/>
                <a:gd name="T65" fmla="*/ 0 h 99"/>
                <a:gd name="T66" fmla="*/ 0 w 145"/>
                <a:gd name="T67" fmla="*/ 0 h 99"/>
                <a:gd name="T68" fmla="*/ 0 w 145"/>
                <a:gd name="T69" fmla="*/ 0 h 99"/>
                <a:gd name="T70" fmla="*/ 0 w 145"/>
                <a:gd name="T71" fmla="*/ 0 h 99"/>
                <a:gd name="T72" fmla="*/ 0 w 145"/>
                <a:gd name="T73" fmla="*/ 0 h 99"/>
                <a:gd name="T74" fmla="*/ 0 w 145"/>
                <a:gd name="T75" fmla="*/ 0 h 99"/>
                <a:gd name="T76" fmla="*/ 0 w 145"/>
                <a:gd name="T77" fmla="*/ 0 h 99"/>
                <a:gd name="T78" fmla="*/ 0 w 145"/>
                <a:gd name="T79" fmla="*/ 0 h 99"/>
                <a:gd name="T80" fmla="*/ 0 w 145"/>
                <a:gd name="T81" fmla="*/ 0 h 99"/>
                <a:gd name="T82" fmla="*/ 0 w 145"/>
                <a:gd name="T83" fmla="*/ 0 h 99"/>
                <a:gd name="T84" fmla="*/ 0 w 145"/>
                <a:gd name="T85" fmla="*/ 0 h 99"/>
                <a:gd name="T86" fmla="*/ 0 w 145"/>
                <a:gd name="T87" fmla="*/ 0 h 99"/>
                <a:gd name="T88" fmla="*/ 0 w 145"/>
                <a:gd name="T89" fmla="*/ 0 h 99"/>
                <a:gd name="T90" fmla="*/ 0 w 145"/>
                <a:gd name="T91" fmla="*/ 0 h 99"/>
                <a:gd name="T92" fmla="*/ 0 w 145"/>
                <a:gd name="T93" fmla="*/ 0 h 99"/>
                <a:gd name="T94" fmla="*/ 0 w 145"/>
                <a:gd name="T95" fmla="*/ 0 h 99"/>
                <a:gd name="T96" fmla="*/ 0 w 145"/>
                <a:gd name="T97" fmla="*/ 0 h 99"/>
                <a:gd name="T98" fmla="*/ 0 w 145"/>
                <a:gd name="T99" fmla="*/ 0 h 99"/>
                <a:gd name="T100" fmla="*/ 0 w 145"/>
                <a:gd name="T101" fmla="*/ 0 h 9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5"/>
                <a:gd name="T154" fmla="*/ 0 h 99"/>
                <a:gd name="T155" fmla="*/ 145 w 145"/>
                <a:gd name="T156" fmla="*/ 99 h 9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5" h="99">
                  <a:moveTo>
                    <a:pt x="50" y="49"/>
                  </a:moveTo>
                  <a:lnTo>
                    <a:pt x="49" y="50"/>
                  </a:lnTo>
                  <a:lnTo>
                    <a:pt x="47" y="50"/>
                  </a:lnTo>
                  <a:lnTo>
                    <a:pt x="45" y="52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0" y="54"/>
                  </a:lnTo>
                  <a:lnTo>
                    <a:pt x="36" y="55"/>
                  </a:lnTo>
                  <a:lnTo>
                    <a:pt x="34" y="55"/>
                  </a:lnTo>
                  <a:lnTo>
                    <a:pt x="33" y="57"/>
                  </a:lnTo>
                  <a:lnTo>
                    <a:pt x="30" y="58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2" y="63"/>
                  </a:lnTo>
                  <a:lnTo>
                    <a:pt x="19" y="66"/>
                  </a:lnTo>
                  <a:lnTo>
                    <a:pt x="16" y="66"/>
                  </a:lnTo>
                  <a:lnTo>
                    <a:pt x="12" y="68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10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6" y="80"/>
                  </a:lnTo>
                  <a:lnTo>
                    <a:pt x="5" y="83"/>
                  </a:lnTo>
                  <a:lnTo>
                    <a:pt x="3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1" y="89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8"/>
                  </a:lnTo>
                  <a:lnTo>
                    <a:pt x="3" y="98"/>
                  </a:lnTo>
                  <a:lnTo>
                    <a:pt x="5" y="98"/>
                  </a:lnTo>
                  <a:lnTo>
                    <a:pt x="10" y="98"/>
                  </a:lnTo>
                  <a:lnTo>
                    <a:pt x="13" y="99"/>
                  </a:lnTo>
                  <a:lnTo>
                    <a:pt x="16" y="99"/>
                  </a:lnTo>
                  <a:lnTo>
                    <a:pt x="17" y="98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5"/>
                  </a:lnTo>
                  <a:lnTo>
                    <a:pt x="30" y="84"/>
                  </a:lnTo>
                  <a:lnTo>
                    <a:pt x="33" y="83"/>
                  </a:lnTo>
                  <a:lnTo>
                    <a:pt x="38" y="83"/>
                  </a:lnTo>
                  <a:lnTo>
                    <a:pt x="43" y="82"/>
                  </a:lnTo>
                  <a:lnTo>
                    <a:pt x="45" y="79"/>
                  </a:lnTo>
                  <a:lnTo>
                    <a:pt x="49" y="76"/>
                  </a:lnTo>
                  <a:lnTo>
                    <a:pt x="49" y="72"/>
                  </a:lnTo>
                  <a:lnTo>
                    <a:pt x="47" y="69"/>
                  </a:lnTo>
                  <a:lnTo>
                    <a:pt x="47" y="66"/>
                  </a:lnTo>
                  <a:lnTo>
                    <a:pt x="46" y="63"/>
                  </a:lnTo>
                  <a:lnTo>
                    <a:pt x="49" y="62"/>
                  </a:lnTo>
                  <a:lnTo>
                    <a:pt x="52" y="62"/>
                  </a:lnTo>
                  <a:lnTo>
                    <a:pt x="54" y="62"/>
                  </a:lnTo>
                  <a:lnTo>
                    <a:pt x="56" y="61"/>
                  </a:lnTo>
                  <a:lnTo>
                    <a:pt x="57" y="61"/>
                  </a:lnTo>
                  <a:lnTo>
                    <a:pt x="58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5" y="57"/>
                  </a:lnTo>
                  <a:lnTo>
                    <a:pt x="66" y="56"/>
                  </a:lnTo>
                  <a:lnTo>
                    <a:pt x="69" y="56"/>
                  </a:lnTo>
                  <a:lnTo>
                    <a:pt x="72" y="57"/>
                  </a:lnTo>
                  <a:lnTo>
                    <a:pt x="73" y="58"/>
                  </a:lnTo>
                  <a:lnTo>
                    <a:pt x="74" y="60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82" y="57"/>
                  </a:lnTo>
                  <a:lnTo>
                    <a:pt x="84" y="56"/>
                  </a:lnTo>
                  <a:lnTo>
                    <a:pt x="87" y="55"/>
                  </a:lnTo>
                  <a:lnTo>
                    <a:pt x="89" y="52"/>
                  </a:lnTo>
                  <a:lnTo>
                    <a:pt x="92" y="51"/>
                  </a:lnTo>
                  <a:lnTo>
                    <a:pt x="94" y="49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6" y="45"/>
                  </a:lnTo>
                  <a:lnTo>
                    <a:pt x="98" y="45"/>
                  </a:lnTo>
                  <a:lnTo>
                    <a:pt x="110" y="40"/>
                  </a:lnTo>
                  <a:lnTo>
                    <a:pt x="121" y="35"/>
                  </a:lnTo>
                  <a:lnTo>
                    <a:pt x="126" y="32"/>
                  </a:lnTo>
                  <a:lnTo>
                    <a:pt x="134" y="27"/>
                  </a:lnTo>
                  <a:lnTo>
                    <a:pt x="143" y="20"/>
                  </a:lnTo>
                  <a:lnTo>
                    <a:pt x="145" y="16"/>
                  </a:lnTo>
                  <a:lnTo>
                    <a:pt x="145" y="13"/>
                  </a:lnTo>
                  <a:lnTo>
                    <a:pt x="144" y="13"/>
                  </a:lnTo>
                  <a:lnTo>
                    <a:pt x="143" y="12"/>
                  </a:lnTo>
                  <a:lnTo>
                    <a:pt x="140" y="13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27" y="17"/>
                  </a:lnTo>
                  <a:lnTo>
                    <a:pt x="122" y="18"/>
                  </a:lnTo>
                  <a:lnTo>
                    <a:pt x="121" y="19"/>
                  </a:lnTo>
                  <a:lnTo>
                    <a:pt x="120" y="20"/>
                  </a:lnTo>
                  <a:lnTo>
                    <a:pt x="118" y="22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4" y="25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9" y="23"/>
                  </a:lnTo>
                  <a:lnTo>
                    <a:pt x="109" y="22"/>
                  </a:lnTo>
                  <a:lnTo>
                    <a:pt x="110" y="19"/>
                  </a:lnTo>
                  <a:lnTo>
                    <a:pt x="111" y="18"/>
                  </a:lnTo>
                  <a:lnTo>
                    <a:pt x="112" y="16"/>
                  </a:lnTo>
                  <a:lnTo>
                    <a:pt x="112" y="14"/>
                  </a:lnTo>
                  <a:lnTo>
                    <a:pt x="109" y="9"/>
                  </a:lnTo>
                  <a:lnTo>
                    <a:pt x="103" y="6"/>
                  </a:lnTo>
                  <a:lnTo>
                    <a:pt x="100" y="6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89" y="1"/>
                  </a:lnTo>
                  <a:lnTo>
                    <a:pt x="89" y="2"/>
                  </a:lnTo>
                  <a:lnTo>
                    <a:pt x="88" y="3"/>
                  </a:lnTo>
                  <a:lnTo>
                    <a:pt x="85" y="6"/>
                  </a:lnTo>
                  <a:lnTo>
                    <a:pt x="83" y="9"/>
                  </a:lnTo>
                  <a:lnTo>
                    <a:pt x="80" y="12"/>
                  </a:lnTo>
                  <a:lnTo>
                    <a:pt x="79" y="17"/>
                  </a:lnTo>
                  <a:lnTo>
                    <a:pt x="80" y="19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77" y="24"/>
                  </a:lnTo>
                  <a:lnTo>
                    <a:pt x="74" y="23"/>
                  </a:lnTo>
                  <a:lnTo>
                    <a:pt x="73" y="22"/>
                  </a:lnTo>
                  <a:lnTo>
                    <a:pt x="69" y="22"/>
                  </a:lnTo>
                  <a:lnTo>
                    <a:pt x="67" y="20"/>
                  </a:lnTo>
                  <a:lnTo>
                    <a:pt x="66" y="20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57" y="18"/>
                  </a:lnTo>
                  <a:lnTo>
                    <a:pt x="55" y="20"/>
                  </a:lnTo>
                  <a:lnTo>
                    <a:pt x="54" y="22"/>
                  </a:lnTo>
                  <a:lnTo>
                    <a:pt x="54" y="25"/>
                  </a:lnTo>
                  <a:lnTo>
                    <a:pt x="55" y="29"/>
                  </a:lnTo>
                  <a:lnTo>
                    <a:pt x="56" y="33"/>
                  </a:lnTo>
                  <a:lnTo>
                    <a:pt x="56" y="35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7" y="43"/>
                  </a:lnTo>
                  <a:lnTo>
                    <a:pt x="56" y="45"/>
                  </a:lnTo>
                  <a:lnTo>
                    <a:pt x="54" y="46"/>
                  </a:lnTo>
                  <a:lnTo>
                    <a:pt x="50" y="4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2287"/>
            <p:cNvSpPr>
              <a:spLocks/>
            </p:cNvSpPr>
            <p:nvPr/>
          </p:nvSpPr>
          <p:spPr bwMode="auto">
            <a:xfrm>
              <a:off x="4602" y="2730"/>
              <a:ext cx="2" cy="4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0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0 w 8"/>
                <a:gd name="T13" fmla="*/ 0 h 13"/>
                <a:gd name="T14" fmla="*/ 0 w 8"/>
                <a:gd name="T15" fmla="*/ 0 h 13"/>
                <a:gd name="T16" fmla="*/ 0 w 8"/>
                <a:gd name="T17" fmla="*/ 0 h 13"/>
                <a:gd name="T18" fmla="*/ 0 w 8"/>
                <a:gd name="T19" fmla="*/ 0 h 13"/>
                <a:gd name="T20" fmla="*/ 0 w 8"/>
                <a:gd name="T21" fmla="*/ 0 h 13"/>
                <a:gd name="T22" fmla="*/ 0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  <a:gd name="T30" fmla="*/ 0 w 8"/>
                <a:gd name="T31" fmla="*/ 0 h 13"/>
                <a:gd name="T32" fmla="*/ 0 w 8"/>
                <a:gd name="T33" fmla="*/ 0 h 13"/>
                <a:gd name="T34" fmla="*/ 0 w 8"/>
                <a:gd name="T35" fmla="*/ 0 h 13"/>
                <a:gd name="T36" fmla="*/ 0 w 8"/>
                <a:gd name="T37" fmla="*/ 0 h 13"/>
                <a:gd name="T38" fmla="*/ 0 w 8"/>
                <a:gd name="T39" fmla="*/ 0 h 13"/>
                <a:gd name="T40" fmla="*/ 0 w 8"/>
                <a:gd name="T41" fmla="*/ 0 h 13"/>
                <a:gd name="T42" fmla="*/ 0 w 8"/>
                <a:gd name="T43" fmla="*/ 0 h 13"/>
                <a:gd name="T44" fmla="*/ 0 w 8"/>
                <a:gd name="T45" fmla="*/ 0 h 13"/>
                <a:gd name="T46" fmla="*/ 0 w 8"/>
                <a:gd name="T47" fmla="*/ 0 h 13"/>
                <a:gd name="T48" fmla="*/ 0 w 8"/>
                <a:gd name="T49" fmla="*/ 0 h 13"/>
                <a:gd name="T50" fmla="*/ 0 w 8"/>
                <a:gd name="T51" fmla="*/ 0 h 13"/>
                <a:gd name="T52" fmla="*/ 0 w 8"/>
                <a:gd name="T53" fmla="*/ 0 h 13"/>
                <a:gd name="T54" fmla="*/ 0 w 8"/>
                <a:gd name="T55" fmla="*/ 0 h 13"/>
                <a:gd name="T56" fmla="*/ 0 w 8"/>
                <a:gd name="T57" fmla="*/ 0 h 13"/>
                <a:gd name="T58" fmla="*/ 0 w 8"/>
                <a:gd name="T59" fmla="*/ 0 h 13"/>
                <a:gd name="T60" fmla="*/ 0 w 8"/>
                <a:gd name="T61" fmla="*/ 0 h 13"/>
                <a:gd name="T62" fmla="*/ 0 w 8"/>
                <a:gd name="T63" fmla="*/ 0 h 13"/>
                <a:gd name="T64" fmla="*/ 0 w 8"/>
                <a:gd name="T65" fmla="*/ 0 h 13"/>
                <a:gd name="T66" fmla="*/ 0 w 8"/>
                <a:gd name="T67" fmla="*/ 0 h 13"/>
                <a:gd name="T68" fmla="*/ 0 w 8"/>
                <a:gd name="T69" fmla="*/ 0 h 13"/>
                <a:gd name="T70" fmla="*/ 0 w 8"/>
                <a:gd name="T71" fmla="*/ 0 h 13"/>
                <a:gd name="T72" fmla="*/ 0 w 8"/>
                <a:gd name="T73" fmla="*/ 0 h 13"/>
                <a:gd name="T74" fmla="*/ 0 w 8"/>
                <a:gd name="T75" fmla="*/ 0 h 13"/>
                <a:gd name="T76" fmla="*/ 0 w 8"/>
                <a:gd name="T77" fmla="*/ 0 h 13"/>
                <a:gd name="T78" fmla="*/ 0 w 8"/>
                <a:gd name="T79" fmla="*/ 0 h 13"/>
                <a:gd name="T80" fmla="*/ 0 w 8"/>
                <a:gd name="T81" fmla="*/ 0 h 13"/>
                <a:gd name="T82" fmla="*/ 0 w 8"/>
                <a:gd name="T83" fmla="*/ 0 h 13"/>
                <a:gd name="T84" fmla="*/ 0 w 8"/>
                <a:gd name="T85" fmla="*/ 0 h 13"/>
                <a:gd name="T86" fmla="*/ 0 w 8"/>
                <a:gd name="T87" fmla="*/ 0 h 13"/>
                <a:gd name="T88" fmla="*/ 0 w 8"/>
                <a:gd name="T89" fmla="*/ 0 h 13"/>
                <a:gd name="T90" fmla="*/ 0 w 8"/>
                <a:gd name="T91" fmla="*/ 0 h 13"/>
                <a:gd name="T92" fmla="*/ 0 w 8"/>
                <a:gd name="T93" fmla="*/ 0 h 13"/>
                <a:gd name="T94" fmla="*/ 0 w 8"/>
                <a:gd name="T95" fmla="*/ 0 h 13"/>
                <a:gd name="T96" fmla="*/ 0 w 8"/>
                <a:gd name="T97" fmla="*/ 0 h 13"/>
                <a:gd name="T98" fmla="*/ 0 w 8"/>
                <a:gd name="T99" fmla="*/ 0 h 13"/>
                <a:gd name="T100" fmla="*/ 0 w 8"/>
                <a:gd name="T101" fmla="*/ 0 h 13"/>
                <a:gd name="T102" fmla="*/ 0 w 8"/>
                <a:gd name="T103" fmla="*/ 0 h 13"/>
                <a:gd name="T104" fmla="*/ 0 w 8"/>
                <a:gd name="T105" fmla="*/ 0 h 13"/>
                <a:gd name="T106" fmla="*/ 0 w 8"/>
                <a:gd name="T107" fmla="*/ 0 h 13"/>
                <a:gd name="T108" fmla="*/ 0 w 8"/>
                <a:gd name="T109" fmla="*/ 0 h 13"/>
                <a:gd name="T110" fmla="*/ 0 w 8"/>
                <a:gd name="T111" fmla="*/ 0 h 13"/>
                <a:gd name="T112" fmla="*/ 0 w 8"/>
                <a:gd name="T113" fmla="*/ 0 h 13"/>
                <a:gd name="T114" fmla="*/ 0 w 8"/>
                <a:gd name="T115" fmla="*/ 0 h 13"/>
                <a:gd name="T116" fmla="*/ 0 w 8"/>
                <a:gd name="T117" fmla="*/ 0 h 13"/>
                <a:gd name="T118" fmla="*/ 0 w 8"/>
                <a:gd name="T119" fmla="*/ 0 h 13"/>
                <a:gd name="T120" fmla="*/ 0 w 8"/>
                <a:gd name="T121" fmla="*/ 0 h 13"/>
                <a:gd name="T122" fmla="*/ 0 w 8"/>
                <a:gd name="T123" fmla="*/ 0 h 13"/>
                <a:gd name="T124" fmla="*/ 0 w 8"/>
                <a:gd name="T125" fmla="*/ 0 h 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"/>
                <a:gd name="T190" fmla="*/ 0 h 13"/>
                <a:gd name="T191" fmla="*/ 8 w 8"/>
                <a:gd name="T192" fmla="*/ 13 h 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" h="13">
                  <a:moveTo>
                    <a:pt x="2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2288"/>
            <p:cNvSpPr>
              <a:spLocks/>
            </p:cNvSpPr>
            <p:nvPr/>
          </p:nvSpPr>
          <p:spPr bwMode="auto">
            <a:xfrm>
              <a:off x="4602" y="2730"/>
              <a:ext cx="2" cy="4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0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0 w 8"/>
                <a:gd name="T13" fmla="*/ 0 h 13"/>
                <a:gd name="T14" fmla="*/ 0 w 8"/>
                <a:gd name="T15" fmla="*/ 0 h 13"/>
                <a:gd name="T16" fmla="*/ 0 w 8"/>
                <a:gd name="T17" fmla="*/ 0 h 13"/>
                <a:gd name="T18" fmla="*/ 0 w 8"/>
                <a:gd name="T19" fmla="*/ 0 h 13"/>
                <a:gd name="T20" fmla="*/ 0 w 8"/>
                <a:gd name="T21" fmla="*/ 0 h 13"/>
                <a:gd name="T22" fmla="*/ 0 w 8"/>
                <a:gd name="T23" fmla="*/ 0 h 13"/>
                <a:gd name="T24" fmla="*/ 0 w 8"/>
                <a:gd name="T25" fmla="*/ 0 h 13"/>
                <a:gd name="T26" fmla="*/ 0 w 8"/>
                <a:gd name="T27" fmla="*/ 0 h 13"/>
                <a:gd name="T28" fmla="*/ 0 w 8"/>
                <a:gd name="T29" fmla="*/ 0 h 13"/>
                <a:gd name="T30" fmla="*/ 0 w 8"/>
                <a:gd name="T31" fmla="*/ 0 h 13"/>
                <a:gd name="T32" fmla="*/ 0 w 8"/>
                <a:gd name="T33" fmla="*/ 0 h 13"/>
                <a:gd name="T34" fmla="*/ 0 w 8"/>
                <a:gd name="T35" fmla="*/ 0 h 13"/>
                <a:gd name="T36" fmla="*/ 0 w 8"/>
                <a:gd name="T37" fmla="*/ 0 h 13"/>
                <a:gd name="T38" fmla="*/ 0 w 8"/>
                <a:gd name="T39" fmla="*/ 0 h 13"/>
                <a:gd name="T40" fmla="*/ 0 w 8"/>
                <a:gd name="T41" fmla="*/ 0 h 13"/>
                <a:gd name="T42" fmla="*/ 0 w 8"/>
                <a:gd name="T43" fmla="*/ 0 h 13"/>
                <a:gd name="T44" fmla="*/ 0 w 8"/>
                <a:gd name="T45" fmla="*/ 0 h 13"/>
                <a:gd name="T46" fmla="*/ 0 w 8"/>
                <a:gd name="T47" fmla="*/ 0 h 13"/>
                <a:gd name="T48" fmla="*/ 0 w 8"/>
                <a:gd name="T49" fmla="*/ 0 h 13"/>
                <a:gd name="T50" fmla="*/ 0 w 8"/>
                <a:gd name="T51" fmla="*/ 0 h 13"/>
                <a:gd name="T52" fmla="*/ 0 w 8"/>
                <a:gd name="T53" fmla="*/ 0 h 13"/>
                <a:gd name="T54" fmla="*/ 0 w 8"/>
                <a:gd name="T55" fmla="*/ 0 h 13"/>
                <a:gd name="T56" fmla="*/ 0 w 8"/>
                <a:gd name="T57" fmla="*/ 0 h 13"/>
                <a:gd name="T58" fmla="*/ 0 w 8"/>
                <a:gd name="T59" fmla="*/ 0 h 13"/>
                <a:gd name="T60" fmla="*/ 0 w 8"/>
                <a:gd name="T61" fmla="*/ 0 h 13"/>
                <a:gd name="T62" fmla="*/ 0 w 8"/>
                <a:gd name="T63" fmla="*/ 0 h 13"/>
                <a:gd name="T64" fmla="*/ 0 w 8"/>
                <a:gd name="T65" fmla="*/ 0 h 13"/>
                <a:gd name="T66" fmla="*/ 0 w 8"/>
                <a:gd name="T67" fmla="*/ 0 h 13"/>
                <a:gd name="T68" fmla="*/ 0 w 8"/>
                <a:gd name="T69" fmla="*/ 0 h 13"/>
                <a:gd name="T70" fmla="*/ 0 w 8"/>
                <a:gd name="T71" fmla="*/ 0 h 13"/>
                <a:gd name="T72" fmla="*/ 0 w 8"/>
                <a:gd name="T73" fmla="*/ 0 h 13"/>
                <a:gd name="T74" fmla="*/ 0 w 8"/>
                <a:gd name="T75" fmla="*/ 0 h 13"/>
                <a:gd name="T76" fmla="*/ 0 w 8"/>
                <a:gd name="T77" fmla="*/ 0 h 13"/>
                <a:gd name="T78" fmla="*/ 0 w 8"/>
                <a:gd name="T79" fmla="*/ 0 h 13"/>
                <a:gd name="T80" fmla="*/ 0 w 8"/>
                <a:gd name="T81" fmla="*/ 0 h 13"/>
                <a:gd name="T82" fmla="*/ 0 w 8"/>
                <a:gd name="T83" fmla="*/ 0 h 13"/>
                <a:gd name="T84" fmla="*/ 0 w 8"/>
                <a:gd name="T85" fmla="*/ 0 h 13"/>
                <a:gd name="T86" fmla="*/ 0 w 8"/>
                <a:gd name="T87" fmla="*/ 0 h 13"/>
                <a:gd name="T88" fmla="*/ 0 w 8"/>
                <a:gd name="T89" fmla="*/ 0 h 13"/>
                <a:gd name="T90" fmla="*/ 0 w 8"/>
                <a:gd name="T91" fmla="*/ 0 h 13"/>
                <a:gd name="T92" fmla="*/ 0 w 8"/>
                <a:gd name="T93" fmla="*/ 0 h 13"/>
                <a:gd name="T94" fmla="*/ 0 w 8"/>
                <a:gd name="T95" fmla="*/ 0 h 13"/>
                <a:gd name="T96" fmla="*/ 0 w 8"/>
                <a:gd name="T97" fmla="*/ 0 h 13"/>
                <a:gd name="T98" fmla="*/ 0 w 8"/>
                <a:gd name="T99" fmla="*/ 0 h 13"/>
                <a:gd name="T100" fmla="*/ 0 w 8"/>
                <a:gd name="T101" fmla="*/ 0 h 13"/>
                <a:gd name="T102" fmla="*/ 0 w 8"/>
                <a:gd name="T103" fmla="*/ 0 h 13"/>
                <a:gd name="T104" fmla="*/ 0 w 8"/>
                <a:gd name="T105" fmla="*/ 0 h 13"/>
                <a:gd name="T106" fmla="*/ 0 w 8"/>
                <a:gd name="T107" fmla="*/ 0 h 13"/>
                <a:gd name="T108" fmla="*/ 0 w 8"/>
                <a:gd name="T109" fmla="*/ 0 h 13"/>
                <a:gd name="T110" fmla="*/ 0 w 8"/>
                <a:gd name="T111" fmla="*/ 0 h 13"/>
                <a:gd name="T112" fmla="*/ 0 w 8"/>
                <a:gd name="T113" fmla="*/ 0 h 13"/>
                <a:gd name="T114" fmla="*/ 0 w 8"/>
                <a:gd name="T115" fmla="*/ 0 h 13"/>
                <a:gd name="T116" fmla="*/ 0 w 8"/>
                <a:gd name="T117" fmla="*/ 0 h 13"/>
                <a:gd name="T118" fmla="*/ 0 w 8"/>
                <a:gd name="T119" fmla="*/ 0 h 13"/>
                <a:gd name="T120" fmla="*/ 0 w 8"/>
                <a:gd name="T121" fmla="*/ 0 h 13"/>
                <a:gd name="T122" fmla="*/ 0 w 8"/>
                <a:gd name="T123" fmla="*/ 0 h 13"/>
                <a:gd name="T124" fmla="*/ 0 w 8"/>
                <a:gd name="T125" fmla="*/ 0 h 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"/>
                <a:gd name="T190" fmla="*/ 0 h 13"/>
                <a:gd name="T191" fmla="*/ 8 w 8"/>
                <a:gd name="T192" fmla="*/ 13 h 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" h="13">
                  <a:moveTo>
                    <a:pt x="2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2289"/>
            <p:cNvSpPr>
              <a:spLocks/>
            </p:cNvSpPr>
            <p:nvPr/>
          </p:nvSpPr>
          <p:spPr bwMode="auto">
            <a:xfrm>
              <a:off x="4615" y="2734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w 9"/>
                <a:gd name="T71" fmla="*/ 0 h 10"/>
                <a:gd name="T72" fmla="*/ 0 w 9"/>
                <a:gd name="T73" fmla="*/ 0 h 10"/>
                <a:gd name="T74" fmla="*/ 0 w 9"/>
                <a:gd name="T75" fmla="*/ 0 h 10"/>
                <a:gd name="T76" fmla="*/ 0 w 9"/>
                <a:gd name="T77" fmla="*/ 0 h 10"/>
                <a:gd name="T78" fmla="*/ 0 w 9"/>
                <a:gd name="T79" fmla="*/ 0 h 10"/>
                <a:gd name="T80" fmla="*/ 0 w 9"/>
                <a:gd name="T81" fmla="*/ 0 h 10"/>
                <a:gd name="T82" fmla="*/ 0 w 9"/>
                <a:gd name="T83" fmla="*/ 0 h 10"/>
                <a:gd name="T84" fmla="*/ 0 w 9"/>
                <a:gd name="T85" fmla="*/ 0 h 10"/>
                <a:gd name="T86" fmla="*/ 0 w 9"/>
                <a:gd name="T87" fmla="*/ 0 h 10"/>
                <a:gd name="T88" fmla="*/ 0 w 9"/>
                <a:gd name="T89" fmla="*/ 0 h 10"/>
                <a:gd name="T90" fmla="*/ 0 w 9"/>
                <a:gd name="T91" fmla="*/ 0 h 10"/>
                <a:gd name="T92" fmla="*/ 0 w 9"/>
                <a:gd name="T93" fmla="*/ 0 h 10"/>
                <a:gd name="T94" fmla="*/ 0 w 9"/>
                <a:gd name="T95" fmla="*/ 0 h 10"/>
                <a:gd name="T96" fmla="*/ 0 w 9"/>
                <a:gd name="T97" fmla="*/ 0 h 10"/>
                <a:gd name="T98" fmla="*/ 0 w 9"/>
                <a:gd name="T99" fmla="*/ 0 h 10"/>
                <a:gd name="T100" fmla="*/ 0 w 9"/>
                <a:gd name="T101" fmla="*/ 0 h 10"/>
                <a:gd name="T102" fmla="*/ 0 w 9"/>
                <a:gd name="T103" fmla="*/ 0 h 10"/>
                <a:gd name="T104" fmla="*/ 0 w 9"/>
                <a:gd name="T105" fmla="*/ 0 h 10"/>
                <a:gd name="T106" fmla="*/ 0 w 9"/>
                <a:gd name="T107" fmla="*/ 0 h 10"/>
                <a:gd name="T108" fmla="*/ 0 w 9"/>
                <a:gd name="T109" fmla="*/ 0 h 10"/>
                <a:gd name="T110" fmla="*/ 0 w 9"/>
                <a:gd name="T111" fmla="*/ 0 h 10"/>
                <a:gd name="T112" fmla="*/ 0 w 9"/>
                <a:gd name="T113" fmla="*/ 0 h 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"/>
                <a:gd name="T172" fmla="*/ 0 h 10"/>
                <a:gd name="T173" fmla="*/ 9 w 9"/>
                <a:gd name="T174" fmla="*/ 10 h 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" h="10">
                  <a:moveTo>
                    <a:pt x="5" y="2"/>
                  </a:moveTo>
                  <a:lnTo>
                    <a:pt x="4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Freeform 2290"/>
            <p:cNvSpPr>
              <a:spLocks/>
            </p:cNvSpPr>
            <p:nvPr/>
          </p:nvSpPr>
          <p:spPr bwMode="auto">
            <a:xfrm>
              <a:off x="4615" y="2734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w 9"/>
                <a:gd name="T71" fmla="*/ 0 h 10"/>
                <a:gd name="T72" fmla="*/ 0 w 9"/>
                <a:gd name="T73" fmla="*/ 0 h 10"/>
                <a:gd name="T74" fmla="*/ 0 w 9"/>
                <a:gd name="T75" fmla="*/ 0 h 10"/>
                <a:gd name="T76" fmla="*/ 0 w 9"/>
                <a:gd name="T77" fmla="*/ 0 h 10"/>
                <a:gd name="T78" fmla="*/ 0 w 9"/>
                <a:gd name="T79" fmla="*/ 0 h 10"/>
                <a:gd name="T80" fmla="*/ 0 w 9"/>
                <a:gd name="T81" fmla="*/ 0 h 10"/>
                <a:gd name="T82" fmla="*/ 0 w 9"/>
                <a:gd name="T83" fmla="*/ 0 h 10"/>
                <a:gd name="T84" fmla="*/ 0 w 9"/>
                <a:gd name="T85" fmla="*/ 0 h 10"/>
                <a:gd name="T86" fmla="*/ 0 w 9"/>
                <a:gd name="T87" fmla="*/ 0 h 10"/>
                <a:gd name="T88" fmla="*/ 0 w 9"/>
                <a:gd name="T89" fmla="*/ 0 h 10"/>
                <a:gd name="T90" fmla="*/ 0 w 9"/>
                <a:gd name="T91" fmla="*/ 0 h 10"/>
                <a:gd name="T92" fmla="*/ 0 w 9"/>
                <a:gd name="T93" fmla="*/ 0 h 10"/>
                <a:gd name="T94" fmla="*/ 0 w 9"/>
                <a:gd name="T95" fmla="*/ 0 h 10"/>
                <a:gd name="T96" fmla="*/ 0 w 9"/>
                <a:gd name="T97" fmla="*/ 0 h 10"/>
                <a:gd name="T98" fmla="*/ 0 w 9"/>
                <a:gd name="T99" fmla="*/ 0 h 10"/>
                <a:gd name="T100" fmla="*/ 0 w 9"/>
                <a:gd name="T101" fmla="*/ 0 h 10"/>
                <a:gd name="T102" fmla="*/ 0 w 9"/>
                <a:gd name="T103" fmla="*/ 0 h 10"/>
                <a:gd name="T104" fmla="*/ 0 w 9"/>
                <a:gd name="T105" fmla="*/ 0 h 10"/>
                <a:gd name="T106" fmla="*/ 0 w 9"/>
                <a:gd name="T107" fmla="*/ 0 h 10"/>
                <a:gd name="T108" fmla="*/ 0 w 9"/>
                <a:gd name="T109" fmla="*/ 0 h 10"/>
                <a:gd name="T110" fmla="*/ 0 w 9"/>
                <a:gd name="T111" fmla="*/ 0 h 10"/>
                <a:gd name="T112" fmla="*/ 0 w 9"/>
                <a:gd name="T113" fmla="*/ 0 h 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"/>
                <a:gd name="T172" fmla="*/ 0 h 10"/>
                <a:gd name="T173" fmla="*/ 9 w 9"/>
                <a:gd name="T174" fmla="*/ 10 h 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" h="10">
                  <a:moveTo>
                    <a:pt x="5" y="2"/>
                  </a:moveTo>
                  <a:lnTo>
                    <a:pt x="4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Freeform 2291"/>
            <p:cNvSpPr>
              <a:spLocks/>
            </p:cNvSpPr>
            <p:nvPr/>
          </p:nvSpPr>
          <p:spPr bwMode="auto">
            <a:xfrm>
              <a:off x="4601" y="2625"/>
              <a:ext cx="78" cy="109"/>
            </a:xfrm>
            <a:custGeom>
              <a:avLst/>
              <a:gdLst>
                <a:gd name="T0" fmla="*/ 0 w 233"/>
                <a:gd name="T1" fmla="*/ 0 h 328"/>
                <a:gd name="T2" fmla="*/ 0 w 233"/>
                <a:gd name="T3" fmla="*/ 0 h 328"/>
                <a:gd name="T4" fmla="*/ 0 w 233"/>
                <a:gd name="T5" fmla="*/ 0 h 328"/>
                <a:gd name="T6" fmla="*/ 0 w 233"/>
                <a:gd name="T7" fmla="*/ 0 h 328"/>
                <a:gd name="T8" fmla="*/ 0 w 233"/>
                <a:gd name="T9" fmla="*/ 0 h 328"/>
                <a:gd name="T10" fmla="*/ 0 w 233"/>
                <a:gd name="T11" fmla="*/ 0 h 328"/>
                <a:gd name="T12" fmla="*/ 0 w 233"/>
                <a:gd name="T13" fmla="*/ 0 h 328"/>
                <a:gd name="T14" fmla="*/ 0 w 233"/>
                <a:gd name="T15" fmla="*/ 0 h 328"/>
                <a:gd name="T16" fmla="*/ 0 w 233"/>
                <a:gd name="T17" fmla="*/ 0 h 328"/>
                <a:gd name="T18" fmla="*/ 0 w 233"/>
                <a:gd name="T19" fmla="*/ 0 h 328"/>
                <a:gd name="T20" fmla="*/ 0 w 233"/>
                <a:gd name="T21" fmla="*/ 0 h 328"/>
                <a:gd name="T22" fmla="*/ 0 w 233"/>
                <a:gd name="T23" fmla="*/ 0 h 328"/>
                <a:gd name="T24" fmla="*/ 0 w 233"/>
                <a:gd name="T25" fmla="*/ 0 h 328"/>
                <a:gd name="T26" fmla="*/ 0 w 233"/>
                <a:gd name="T27" fmla="*/ 0 h 328"/>
                <a:gd name="T28" fmla="*/ 0 w 233"/>
                <a:gd name="T29" fmla="*/ 0 h 328"/>
                <a:gd name="T30" fmla="*/ 0 w 233"/>
                <a:gd name="T31" fmla="*/ 0 h 328"/>
                <a:gd name="T32" fmla="*/ 0 w 233"/>
                <a:gd name="T33" fmla="*/ 0 h 328"/>
                <a:gd name="T34" fmla="*/ 0 w 233"/>
                <a:gd name="T35" fmla="*/ 0 h 328"/>
                <a:gd name="T36" fmla="*/ 0 w 233"/>
                <a:gd name="T37" fmla="*/ 0 h 328"/>
                <a:gd name="T38" fmla="*/ 0 w 233"/>
                <a:gd name="T39" fmla="*/ 0 h 328"/>
                <a:gd name="T40" fmla="*/ 0 w 233"/>
                <a:gd name="T41" fmla="*/ 0 h 328"/>
                <a:gd name="T42" fmla="*/ 0 w 233"/>
                <a:gd name="T43" fmla="*/ 0 h 328"/>
                <a:gd name="T44" fmla="*/ 0 w 233"/>
                <a:gd name="T45" fmla="*/ 0 h 328"/>
                <a:gd name="T46" fmla="*/ 0 w 233"/>
                <a:gd name="T47" fmla="*/ 0 h 328"/>
                <a:gd name="T48" fmla="*/ 0 w 233"/>
                <a:gd name="T49" fmla="*/ 0 h 328"/>
                <a:gd name="T50" fmla="*/ 0 w 233"/>
                <a:gd name="T51" fmla="*/ 0 h 328"/>
                <a:gd name="T52" fmla="*/ 0 w 233"/>
                <a:gd name="T53" fmla="*/ 0 h 328"/>
                <a:gd name="T54" fmla="*/ 0 w 233"/>
                <a:gd name="T55" fmla="*/ 0 h 328"/>
                <a:gd name="T56" fmla="*/ 0 w 233"/>
                <a:gd name="T57" fmla="*/ 0 h 328"/>
                <a:gd name="T58" fmla="*/ 0 w 233"/>
                <a:gd name="T59" fmla="*/ 0 h 328"/>
                <a:gd name="T60" fmla="*/ 0 w 233"/>
                <a:gd name="T61" fmla="*/ 0 h 328"/>
                <a:gd name="T62" fmla="*/ 0 w 233"/>
                <a:gd name="T63" fmla="*/ 0 h 328"/>
                <a:gd name="T64" fmla="*/ 0 w 233"/>
                <a:gd name="T65" fmla="*/ 0 h 328"/>
                <a:gd name="T66" fmla="*/ 0 w 233"/>
                <a:gd name="T67" fmla="*/ 0 h 328"/>
                <a:gd name="T68" fmla="*/ 0 w 233"/>
                <a:gd name="T69" fmla="*/ 0 h 328"/>
                <a:gd name="T70" fmla="*/ 0 w 233"/>
                <a:gd name="T71" fmla="*/ 0 h 328"/>
                <a:gd name="T72" fmla="*/ 0 w 233"/>
                <a:gd name="T73" fmla="*/ 0 h 328"/>
                <a:gd name="T74" fmla="*/ 0 w 233"/>
                <a:gd name="T75" fmla="*/ 0 h 328"/>
                <a:gd name="T76" fmla="*/ 0 w 233"/>
                <a:gd name="T77" fmla="*/ 0 h 328"/>
                <a:gd name="T78" fmla="*/ 0 w 233"/>
                <a:gd name="T79" fmla="*/ 0 h 328"/>
                <a:gd name="T80" fmla="*/ 0 w 233"/>
                <a:gd name="T81" fmla="*/ 0 h 328"/>
                <a:gd name="T82" fmla="*/ 0 w 233"/>
                <a:gd name="T83" fmla="*/ 0 h 328"/>
                <a:gd name="T84" fmla="*/ 0 w 233"/>
                <a:gd name="T85" fmla="*/ 0 h 328"/>
                <a:gd name="T86" fmla="*/ 0 w 233"/>
                <a:gd name="T87" fmla="*/ 0 h 328"/>
                <a:gd name="T88" fmla="*/ 0 w 233"/>
                <a:gd name="T89" fmla="*/ 0 h 328"/>
                <a:gd name="T90" fmla="*/ 0 w 233"/>
                <a:gd name="T91" fmla="*/ 0 h 328"/>
                <a:gd name="T92" fmla="*/ 0 w 233"/>
                <a:gd name="T93" fmla="*/ 0 h 328"/>
                <a:gd name="T94" fmla="*/ 0 w 233"/>
                <a:gd name="T95" fmla="*/ 0 h 328"/>
                <a:gd name="T96" fmla="*/ 0 w 233"/>
                <a:gd name="T97" fmla="*/ 0 h 328"/>
                <a:gd name="T98" fmla="*/ 0 w 233"/>
                <a:gd name="T99" fmla="*/ 0 h 328"/>
                <a:gd name="T100" fmla="*/ 0 w 233"/>
                <a:gd name="T101" fmla="*/ 0 h 328"/>
                <a:gd name="T102" fmla="*/ 0 w 233"/>
                <a:gd name="T103" fmla="*/ 0 h 328"/>
                <a:gd name="T104" fmla="*/ 0 w 233"/>
                <a:gd name="T105" fmla="*/ 0 h 328"/>
                <a:gd name="T106" fmla="*/ 0 w 233"/>
                <a:gd name="T107" fmla="*/ 0 h 328"/>
                <a:gd name="T108" fmla="*/ 0 w 233"/>
                <a:gd name="T109" fmla="*/ 0 h 328"/>
                <a:gd name="T110" fmla="*/ 0 w 233"/>
                <a:gd name="T111" fmla="*/ 0 h 328"/>
                <a:gd name="T112" fmla="*/ 0 w 233"/>
                <a:gd name="T113" fmla="*/ 0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3"/>
                <a:gd name="T172" fmla="*/ 0 h 328"/>
                <a:gd name="T173" fmla="*/ 233 w 233"/>
                <a:gd name="T174" fmla="*/ 328 h 3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3" h="328">
                  <a:moveTo>
                    <a:pt x="148" y="221"/>
                  </a:moveTo>
                  <a:lnTo>
                    <a:pt x="145" y="224"/>
                  </a:lnTo>
                  <a:lnTo>
                    <a:pt x="144" y="229"/>
                  </a:lnTo>
                  <a:lnTo>
                    <a:pt x="142" y="232"/>
                  </a:lnTo>
                  <a:lnTo>
                    <a:pt x="138" y="237"/>
                  </a:lnTo>
                  <a:lnTo>
                    <a:pt x="128" y="245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1" y="260"/>
                  </a:lnTo>
                  <a:lnTo>
                    <a:pt x="109" y="261"/>
                  </a:lnTo>
                  <a:lnTo>
                    <a:pt x="107" y="262"/>
                  </a:lnTo>
                  <a:lnTo>
                    <a:pt x="106" y="263"/>
                  </a:lnTo>
                  <a:lnTo>
                    <a:pt x="105" y="266"/>
                  </a:lnTo>
                  <a:lnTo>
                    <a:pt x="104" y="268"/>
                  </a:lnTo>
                  <a:lnTo>
                    <a:pt x="104" y="270"/>
                  </a:lnTo>
                  <a:lnTo>
                    <a:pt x="105" y="270"/>
                  </a:lnTo>
                  <a:lnTo>
                    <a:pt x="109" y="272"/>
                  </a:lnTo>
                  <a:lnTo>
                    <a:pt x="110" y="274"/>
                  </a:lnTo>
                  <a:lnTo>
                    <a:pt x="107" y="276"/>
                  </a:lnTo>
                  <a:lnTo>
                    <a:pt x="104" y="277"/>
                  </a:lnTo>
                  <a:lnTo>
                    <a:pt x="100" y="278"/>
                  </a:lnTo>
                  <a:lnTo>
                    <a:pt x="96" y="278"/>
                  </a:lnTo>
                  <a:lnTo>
                    <a:pt x="94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7"/>
                  </a:lnTo>
                  <a:lnTo>
                    <a:pt x="94" y="292"/>
                  </a:lnTo>
                  <a:lnTo>
                    <a:pt x="96" y="298"/>
                  </a:lnTo>
                  <a:lnTo>
                    <a:pt x="95" y="300"/>
                  </a:lnTo>
                  <a:lnTo>
                    <a:pt x="95" y="303"/>
                  </a:lnTo>
                  <a:lnTo>
                    <a:pt x="93" y="306"/>
                  </a:lnTo>
                  <a:lnTo>
                    <a:pt x="88" y="308"/>
                  </a:lnTo>
                  <a:lnTo>
                    <a:pt x="87" y="309"/>
                  </a:lnTo>
                  <a:lnTo>
                    <a:pt x="85" y="310"/>
                  </a:lnTo>
                  <a:lnTo>
                    <a:pt x="85" y="311"/>
                  </a:lnTo>
                  <a:lnTo>
                    <a:pt x="84" y="312"/>
                  </a:lnTo>
                  <a:lnTo>
                    <a:pt x="83" y="317"/>
                  </a:lnTo>
                  <a:lnTo>
                    <a:pt x="82" y="321"/>
                  </a:lnTo>
                  <a:lnTo>
                    <a:pt x="80" y="323"/>
                  </a:lnTo>
                  <a:lnTo>
                    <a:pt x="78" y="325"/>
                  </a:lnTo>
                  <a:lnTo>
                    <a:pt x="77" y="326"/>
                  </a:lnTo>
                  <a:lnTo>
                    <a:pt x="76" y="327"/>
                  </a:lnTo>
                  <a:lnTo>
                    <a:pt x="74" y="328"/>
                  </a:lnTo>
                  <a:lnTo>
                    <a:pt x="73" y="328"/>
                  </a:lnTo>
                  <a:lnTo>
                    <a:pt x="72" y="328"/>
                  </a:lnTo>
                  <a:lnTo>
                    <a:pt x="71" y="327"/>
                  </a:lnTo>
                  <a:lnTo>
                    <a:pt x="72" y="326"/>
                  </a:lnTo>
                  <a:lnTo>
                    <a:pt x="72" y="325"/>
                  </a:lnTo>
                  <a:lnTo>
                    <a:pt x="73" y="319"/>
                  </a:lnTo>
                  <a:lnTo>
                    <a:pt x="73" y="312"/>
                  </a:lnTo>
                  <a:lnTo>
                    <a:pt x="74" y="310"/>
                  </a:lnTo>
                  <a:lnTo>
                    <a:pt x="76" y="308"/>
                  </a:lnTo>
                  <a:lnTo>
                    <a:pt x="77" y="305"/>
                  </a:lnTo>
                  <a:lnTo>
                    <a:pt x="78" y="303"/>
                  </a:lnTo>
                  <a:lnTo>
                    <a:pt x="78" y="299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0"/>
                  </a:lnTo>
                  <a:lnTo>
                    <a:pt x="74" y="289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1" y="289"/>
                  </a:lnTo>
                  <a:lnTo>
                    <a:pt x="69" y="292"/>
                  </a:lnTo>
                  <a:lnTo>
                    <a:pt x="69" y="295"/>
                  </a:lnTo>
                  <a:lnTo>
                    <a:pt x="69" y="299"/>
                  </a:lnTo>
                  <a:lnTo>
                    <a:pt x="69" y="300"/>
                  </a:lnTo>
                  <a:lnTo>
                    <a:pt x="68" y="301"/>
                  </a:lnTo>
                  <a:lnTo>
                    <a:pt x="67" y="303"/>
                  </a:lnTo>
                  <a:lnTo>
                    <a:pt x="66" y="303"/>
                  </a:lnTo>
                  <a:lnTo>
                    <a:pt x="64" y="304"/>
                  </a:lnTo>
                  <a:lnTo>
                    <a:pt x="62" y="305"/>
                  </a:lnTo>
                  <a:lnTo>
                    <a:pt x="62" y="306"/>
                  </a:lnTo>
                  <a:lnTo>
                    <a:pt x="61" y="306"/>
                  </a:lnTo>
                  <a:lnTo>
                    <a:pt x="60" y="308"/>
                  </a:lnTo>
                  <a:lnTo>
                    <a:pt x="57" y="309"/>
                  </a:lnTo>
                  <a:lnTo>
                    <a:pt x="55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6" y="312"/>
                  </a:lnTo>
                  <a:lnTo>
                    <a:pt x="44" y="311"/>
                  </a:lnTo>
                  <a:lnTo>
                    <a:pt x="41" y="310"/>
                  </a:lnTo>
                  <a:lnTo>
                    <a:pt x="40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6"/>
                  </a:lnTo>
                  <a:lnTo>
                    <a:pt x="31" y="309"/>
                  </a:lnTo>
                  <a:lnTo>
                    <a:pt x="30" y="311"/>
                  </a:lnTo>
                  <a:lnTo>
                    <a:pt x="27" y="311"/>
                  </a:lnTo>
                  <a:lnTo>
                    <a:pt x="22" y="311"/>
                  </a:lnTo>
                  <a:lnTo>
                    <a:pt x="19" y="311"/>
                  </a:lnTo>
                  <a:lnTo>
                    <a:pt x="18" y="310"/>
                  </a:lnTo>
                  <a:lnTo>
                    <a:pt x="16" y="308"/>
                  </a:lnTo>
                  <a:lnTo>
                    <a:pt x="14" y="306"/>
                  </a:lnTo>
                  <a:lnTo>
                    <a:pt x="13" y="305"/>
                  </a:lnTo>
                  <a:lnTo>
                    <a:pt x="12" y="304"/>
                  </a:lnTo>
                  <a:lnTo>
                    <a:pt x="12" y="303"/>
                  </a:lnTo>
                  <a:lnTo>
                    <a:pt x="12" y="299"/>
                  </a:lnTo>
                  <a:lnTo>
                    <a:pt x="11" y="297"/>
                  </a:lnTo>
                  <a:lnTo>
                    <a:pt x="11" y="294"/>
                  </a:lnTo>
                  <a:lnTo>
                    <a:pt x="13" y="290"/>
                  </a:lnTo>
                  <a:lnTo>
                    <a:pt x="14" y="287"/>
                  </a:lnTo>
                  <a:lnTo>
                    <a:pt x="16" y="284"/>
                  </a:lnTo>
                  <a:lnTo>
                    <a:pt x="17" y="282"/>
                  </a:lnTo>
                  <a:lnTo>
                    <a:pt x="17" y="281"/>
                  </a:lnTo>
                  <a:lnTo>
                    <a:pt x="17" y="278"/>
                  </a:lnTo>
                  <a:lnTo>
                    <a:pt x="17" y="276"/>
                  </a:lnTo>
                  <a:lnTo>
                    <a:pt x="17" y="274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2"/>
                  </a:lnTo>
                  <a:lnTo>
                    <a:pt x="7" y="271"/>
                  </a:lnTo>
                  <a:lnTo>
                    <a:pt x="5" y="268"/>
                  </a:lnTo>
                  <a:lnTo>
                    <a:pt x="3" y="262"/>
                  </a:lnTo>
                  <a:lnTo>
                    <a:pt x="3" y="256"/>
                  </a:lnTo>
                  <a:lnTo>
                    <a:pt x="5" y="252"/>
                  </a:lnTo>
                  <a:lnTo>
                    <a:pt x="16" y="251"/>
                  </a:lnTo>
                  <a:lnTo>
                    <a:pt x="25" y="250"/>
                  </a:lnTo>
                  <a:lnTo>
                    <a:pt x="27" y="249"/>
                  </a:lnTo>
                  <a:lnTo>
                    <a:pt x="29" y="245"/>
                  </a:lnTo>
                  <a:lnTo>
                    <a:pt x="30" y="241"/>
                  </a:lnTo>
                  <a:lnTo>
                    <a:pt x="29" y="240"/>
                  </a:lnTo>
                  <a:lnTo>
                    <a:pt x="24" y="238"/>
                  </a:lnTo>
                  <a:lnTo>
                    <a:pt x="18" y="237"/>
                  </a:lnTo>
                  <a:lnTo>
                    <a:pt x="18" y="235"/>
                  </a:lnTo>
                  <a:lnTo>
                    <a:pt x="18" y="234"/>
                  </a:lnTo>
                  <a:lnTo>
                    <a:pt x="19" y="229"/>
                  </a:lnTo>
                  <a:lnTo>
                    <a:pt x="23" y="227"/>
                  </a:lnTo>
                  <a:lnTo>
                    <a:pt x="25" y="224"/>
                  </a:lnTo>
                  <a:lnTo>
                    <a:pt x="28" y="222"/>
                  </a:lnTo>
                  <a:lnTo>
                    <a:pt x="28" y="221"/>
                  </a:lnTo>
                  <a:lnTo>
                    <a:pt x="27" y="219"/>
                  </a:lnTo>
                  <a:lnTo>
                    <a:pt x="25" y="218"/>
                  </a:lnTo>
                  <a:lnTo>
                    <a:pt x="23" y="219"/>
                  </a:lnTo>
                  <a:lnTo>
                    <a:pt x="22" y="221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4" y="222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1" y="221"/>
                  </a:lnTo>
                  <a:lnTo>
                    <a:pt x="9" y="222"/>
                  </a:lnTo>
                  <a:lnTo>
                    <a:pt x="8" y="222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7" y="224"/>
                  </a:lnTo>
                  <a:lnTo>
                    <a:pt x="6" y="224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7"/>
                  </a:lnTo>
                  <a:lnTo>
                    <a:pt x="3" y="227"/>
                  </a:lnTo>
                  <a:lnTo>
                    <a:pt x="3" y="228"/>
                  </a:lnTo>
                  <a:lnTo>
                    <a:pt x="2" y="228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1" y="221"/>
                  </a:lnTo>
                  <a:lnTo>
                    <a:pt x="2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9" y="215"/>
                  </a:lnTo>
                  <a:lnTo>
                    <a:pt x="13" y="211"/>
                  </a:lnTo>
                  <a:lnTo>
                    <a:pt x="14" y="210"/>
                  </a:lnTo>
                  <a:lnTo>
                    <a:pt x="16" y="207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2"/>
                  </a:lnTo>
                  <a:lnTo>
                    <a:pt x="18" y="199"/>
                  </a:lnTo>
                  <a:lnTo>
                    <a:pt x="19" y="197"/>
                  </a:lnTo>
                  <a:lnTo>
                    <a:pt x="22" y="197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7" y="203"/>
                  </a:lnTo>
                  <a:lnTo>
                    <a:pt x="30" y="206"/>
                  </a:lnTo>
                  <a:lnTo>
                    <a:pt x="35" y="210"/>
                  </a:lnTo>
                  <a:lnTo>
                    <a:pt x="41" y="212"/>
                  </a:lnTo>
                  <a:lnTo>
                    <a:pt x="47" y="213"/>
                  </a:lnTo>
                  <a:lnTo>
                    <a:pt x="52" y="212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49" y="206"/>
                  </a:lnTo>
                  <a:lnTo>
                    <a:pt x="45" y="205"/>
                  </a:lnTo>
                  <a:lnTo>
                    <a:pt x="41" y="203"/>
                  </a:lnTo>
                  <a:lnTo>
                    <a:pt x="39" y="201"/>
                  </a:lnTo>
                  <a:lnTo>
                    <a:pt x="38" y="196"/>
                  </a:lnTo>
                  <a:lnTo>
                    <a:pt x="35" y="192"/>
                  </a:lnTo>
                  <a:lnTo>
                    <a:pt x="34" y="189"/>
                  </a:lnTo>
                  <a:lnTo>
                    <a:pt x="34" y="186"/>
                  </a:lnTo>
                  <a:lnTo>
                    <a:pt x="35" y="183"/>
                  </a:lnTo>
                  <a:lnTo>
                    <a:pt x="35" y="179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6" y="172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40" y="166"/>
                  </a:lnTo>
                  <a:lnTo>
                    <a:pt x="42" y="163"/>
                  </a:lnTo>
                  <a:lnTo>
                    <a:pt x="45" y="162"/>
                  </a:lnTo>
                  <a:lnTo>
                    <a:pt x="46" y="159"/>
                  </a:lnTo>
                  <a:lnTo>
                    <a:pt x="47" y="158"/>
                  </a:lnTo>
                  <a:lnTo>
                    <a:pt x="50" y="155"/>
                  </a:lnTo>
                  <a:lnTo>
                    <a:pt x="55" y="152"/>
                  </a:lnTo>
                  <a:lnTo>
                    <a:pt x="56" y="151"/>
                  </a:lnTo>
                  <a:lnTo>
                    <a:pt x="57" y="150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5" y="142"/>
                  </a:lnTo>
                  <a:lnTo>
                    <a:pt x="50" y="142"/>
                  </a:lnTo>
                  <a:lnTo>
                    <a:pt x="44" y="142"/>
                  </a:lnTo>
                  <a:lnTo>
                    <a:pt x="38" y="144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4" y="141"/>
                  </a:lnTo>
                  <a:lnTo>
                    <a:pt x="25" y="139"/>
                  </a:lnTo>
                  <a:lnTo>
                    <a:pt x="28" y="137"/>
                  </a:lnTo>
                  <a:lnTo>
                    <a:pt x="30" y="136"/>
                  </a:lnTo>
                  <a:lnTo>
                    <a:pt x="38" y="135"/>
                  </a:lnTo>
                  <a:lnTo>
                    <a:pt x="42" y="134"/>
                  </a:lnTo>
                  <a:lnTo>
                    <a:pt x="49" y="133"/>
                  </a:lnTo>
                  <a:lnTo>
                    <a:pt x="53" y="130"/>
                  </a:lnTo>
                  <a:lnTo>
                    <a:pt x="58" y="126"/>
                  </a:lnTo>
                  <a:lnTo>
                    <a:pt x="62" y="123"/>
                  </a:lnTo>
                  <a:lnTo>
                    <a:pt x="67" y="119"/>
                  </a:lnTo>
                  <a:lnTo>
                    <a:pt x="71" y="115"/>
                  </a:lnTo>
                  <a:lnTo>
                    <a:pt x="76" y="113"/>
                  </a:lnTo>
                  <a:lnTo>
                    <a:pt x="82" y="112"/>
                  </a:lnTo>
                  <a:lnTo>
                    <a:pt x="88" y="112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8" y="109"/>
                  </a:lnTo>
                  <a:lnTo>
                    <a:pt x="99" y="107"/>
                  </a:lnTo>
                  <a:lnTo>
                    <a:pt x="99" y="103"/>
                  </a:lnTo>
                  <a:lnTo>
                    <a:pt x="99" y="101"/>
                  </a:lnTo>
                  <a:lnTo>
                    <a:pt x="100" y="98"/>
                  </a:lnTo>
                  <a:lnTo>
                    <a:pt x="101" y="96"/>
                  </a:lnTo>
                  <a:lnTo>
                    <a:pt x="104" y="95"/>
                  </a:lnTo>
                  <a:lnTo>
                    <a:pt x="107" y="90"/>
                  </a:lnTo>
                  <a:lnTo>
                    <a:pt x="110" y="87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1" y="80"/>
                  </a:lnTo>
                  <a:lnTo>
                    <a:pt x="112" y="79"/>
                  </a:lnTo>
                  <a:lnTo>
                    <a:pt x="120" y="77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31" y="77"/>
                  </a:lnTo>
                  <a:lnTo>
                    <a:pt x="132" y="76"/>
                  </a:lnTo>
                  <a:lnTo>
                    <a:pt x="132" y="74"/>
                  </a:lnTo>
                  <a:lnTo>
                    <a:pt x="128" y="70"/>
                  </a:lnTo>
                  <a:lnTo>
                    <a:pt x="126" y="68"/>
                  </a:lnTo>
                  <a:lnTo>
                    <a:pt x="124" y="64"/>
                  </a:lnTo>
                  <a:lnTo>
                    <a:pt x="126" y="60"/>
                  </a:lnTo>
                  <a:lnTo>
                    <a:pt x="128" y="58"/>
                  </a:lnTo>
                  <a:lnTo>
                    <a:pt x="131" y="57"/>
                  </a:lnTo>
                  <a:lnTo>
                    <a:pt x="135" y="53"/>
                  </a:lnTo>
                  <a:lnTo>
                    <a:pt x="139" y="49"/>
                  </a:lnTo>
                  <a:lnTo>
                    <a:pt x="138" y="47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4" y="44"/>
                  </a:lnTo>
                  <a:lnTo>
                    <a:pt x="133" y="44"/>
                  </a:lnTo>
                  <a:lnTo>
                    <a:pt x="133" y="43"/>
                  </a:lnTo>
                  <a:lnTo>
                    <a:pt x="134" y="42"/>
                  </a:lnTo>
                  <a:lnTo>
                    <a:pt x="144" y="43"/>
                  </a:lnTo>
                  <a:lnTo>
                    <a:pt x="153" y="44"/>
                  </a:lnTo>
                  <a:lnTo>
                    <a:pt x="156" y="43"/>
                  </a:lnTo>
                  <a:lnTo>
                    <a:pt x="159" y="42"/>
                  </a:lnTo>
                  <a:lnTo>
                    <a:pt x="160" y="38"/>
                  </a:lnTo>
                  <a:lnTo>
                    <a:pt x="160" y="35"/>
                  </a:lnTo>
                  <a:lnTo>
                    <a:pt x="159" y="31"/>
                  </a:lnTo>
                  <a:lnTo>
                    <a:pt x="156" y="27"/>
                  </a:lnTo>
                  <a:lnTo>
                    <a:pt x="155" y="24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6" y="16"/>
                  </a:lnTo>
                  <a:lnTo>
                    <a:pt x="158" y="16"/>
                  </a:lnTo>
                  <a:lnTo>
                    <a:pt x="158" y="15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1" y="11"/>
                  </a:lnTo>
                  <a:lnTo>
                    <a:pt x="162" y="11"/>
                  </a:lnTo>
                  <a:lnTo>
                    <a:pt x="162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71" y="6"/>
                  </a:lnTo>
                  <a:lnTo>
                    <a:pt x="175" y="4"/>
                  </a:lnTo>
                  <a:lnTo>
                    <a:pt x="177" y="3"/>
                  </a:lnTo>
                  <a:lnTo>
                    <a:pt x="181" y="2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194" y="2"/>
                  </a:lnTo>
                  <a:lnTo>
                    <a:pt x="202" y="0"/>
                  </a:lnTo>
                  <a:lnTo>
                    <a:pt x="204" y="2"/>
                  </a:lnTo>
                  <a:lnTo>
                    <a:pt x="205" y="3"/>
                  </a:lnTo>
                  <a:lnTo>
                    <a:pt x="205" y="4"/>
                  </a:lnTo>
                  <a:lnTo>
                    <a:pt x="204" y="6"/>
                  </a:lnTo>
                  <a:lnTo>
                    <a:pt x="202" y="11"/>
                  </a:lnTo>
                  <a:lnTo>
                    <a:pt x="200" y="15"/>
                  </a:lnTo>
                  <a:lnTo>
                    <a:pt x="200" y="16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9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3" y="16"/>
                  </a:lnTo>
                  <a:lnTo>
                    <a:pt x="215" y="13"/>
                  </a:lnTo>
                  <a:lnTo>
                    <a:pt x="216" y="11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2" y="11"/>
                  </a:lnTo>
                  <a:lnTo>
                    <a:pt x="224" y="15"/>
                  </a:lnTo>
                  <a:lnTo>
                    <a:pt x="225" y="20"/>
                  </a:lnTo>
                  <a:lnTo>
                    <a:pt x="227" y="24"/>
                  </a:lnTo>
                  <a:lnTo>
                    <a:pt x="230" y="27"/>
                  </a:lnTo>
                  <a:lnTo>
                    <a:pt x="231" y="32"/>
                  </a:lnTo>
                  <a:lnTo>
                    <a:pt x="233" y="38"/>
                  </a:lnTo>
                  <a:lnTo>
                    <a:pt x="233" y="39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26" y="41"/>
                  </a:lnTo>
                  <a:lnTo>
                    <a:pt x="224" y="42"/>
                  </a:lnTo>
                  <a:lnTo>
                    <a:pt x="217" y="42"/>
                  </a:lnTo>
                  <a:lnTo>
                    <a:pt x="213" y="41"/>
                  </a:lnTo>
                  <a:lnTo>
                    <a:pt x="209" y="39"/>
                  </a:lnTo>
                  <a:lnTo>
                    <a:pt x="206" y="38"/>
                  </a:lnTo>
                  <a:lnTo>
                    <a:pt x="203" y="41"/>
                  </a:lnTo>
                  <a:lnTo>
                    <a:pt x="200" y="44"/>
                  </a:lnTo>
                  <a:lnTo>
                    <a:pt x="200" y="46"/>
                  </a:lnTo>
                  <a:lnTo>
                    <a:pt x="199" y="47"/>
                  </a:lnTo>
                  <a:lnTo>
                    <a:pt x="198" y="49"/>
                  </a:lnTo>
                  <a:lnTo>
                    <a:pt x="197" y="51"/>
                  </a:lnTo>
                  <a:lnTo>
                    <a:pt x="195" y="51"/>
                  </a:lnTo>
                  <a:lnTo>
                    <a:pt x="195" y="52"/>
                  </a:lnTo>
                  <a:lnTo>
                    <a:pt x="195" y="53"/>
                  </a:lnTo>
                  <a:lnTo>
                    <a:pt x="195" y="54"/>
                  </a:lnTo>
                  <a:lnTo>
                    <a:pt x="197" y="59"/>
                  </a:lnTo>
                  <a:lnTo>
                    <a:pt x="197" y="63"/>
                  </a:lnTo>
                  <a:lnTo>
                    <a:pt x="199" y="65"/>
                  </a:lnTo>
                  <a:lnTo>
                    <a:pt x="199" y="68"/>
                  </a:lnTo>
                  <a:lnTo>
                    <a:pt x="200" y="69"/>
                  </a:lnTo>
                  <a:lnTo>
                    <a:pt x="200" y="70"/>
                  </a:lnTo>
                  <a:lnTo>
                    <a:pt x="202" y="73"/>
                  </a:lnTo>
                  <a:lnTo>
                    <a:pt x="202" y="74"/>
                  </a:lnTo>
                  <a:lnTo>
                    <a:pt x="203" y="76"/>
                  </a:lnTo>
                  <a:lnTo>
                    <a:pt x="204" y="79"/>
                  </a:lnTo>
                  <a:lnTo>
                    <a:pt x="205" y="81"/>
                  </a:lnTo>
                  <a:lnTo>
                    <a:pt x="205" y="85"/>
                  </a:lnTo>
                  <a:lnTo>
                    <a:pt x="206" y="88"/>
                  </a:lnTo>
                  <a:lnTo>
                    <a:pt x="209" y="92"/>
                  </a:lnTo>
                  <a:lnTo>
                    <a:pt x="210" y="93"/>
                  </a:lnTo>
                  <a:lnTo>
                    <a:pt x="211" y="95"/>
                  </a:lnTo>
                  <a:lnTo>
                    <a:pt x="211" y="97"/>
                  </a:lnTo>
                  <a:lnTo>
                    <a:pt x="210" y="98"/>
                  </a:lnTo>
                  <a:lnTo>
                    <a:pt x="209" y="98"/>
                  </a:lnTo>
                  <a:lnTo>
                    <a:pt x="208" y="98"/>
                  </a:lnTo>
                  <a:lnTo>
                    <a:pt x="208" y="99"/>
                  </a:lnTo>
                  <a:lnTo>
                    <a:pt x="206" y="99"/>
                  </a:lnTo>
                  <a:lnTo>
                    <a:pt x="205" y="101"/>
                  </a:lnTo>
                  <a:lnTo>
                    <a:pt x="206" y="103"/>
                  </a:lnTo>
                  <a:lnTo>
                    <a:pt x="208" y="104"/>
                  </a:lnTo>
                  <a:lnTo>
                    <a:pt x="210" y="106"/>
                  </a:lnTo>
                  <a:lnTo>
                    <a:pt x="211" y="107"/>
                  </a:lnTo>
                  <a:lnTo>
                    <a:pt x="214" y="107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5" y="112"/>
                  </a:lnTo>
                  <a:lnTo>
                    <a:pt x="215" y="113"/>
                  </a:lnTo>
                  <a:lnTo>
                    <a:pt x="214" y="114"/>
                  </a:lnTo>
                  <a:lnTo>
                    <a:pt x="213" y="114"/>
                  </a:lnTo>
                  <a:lnTo>
                    <a:pt x="211" y="115"/>
                  </a:lnTo>
                  <a:lnTo>
                    <a:pt x="209" y="117"/>
                  </a:lnTo>
                  <a:lnTo>
                    <a:pt x="208" y="119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9"/>
                  </a:lnTo>
                  <a:lnTo>
                    <a:pt x="206" y="133"/>
                  </a:lnTo>
                  <a:lnTo>
                    <a:pt x="205" y="135"/>
                  </a:lnTo>
                  <a:lnTo>
                    <a:pt x="204" y="137"/>
                  </a:lnTo>
                  <a:lnTo>
                    <a:pt x="204" y="146"/>
                  </a:lnTo>
                  <a:lnTo>
                    <a:pt x="203" y="155"/>
                  </a:lnTo>
                  <a:lnTo>
                    <a:pt x="199" y="166"/>
                  </a:lnTo>
                  <a:lnTo>
                    <a:pt x="195" y="177"/>
                  </a:lnTo>
                  <a:lnTo>
                    <a:pt x="195" y="179"/>
                  </a:lnTo>
                  <a:lnTo>
                    <a:pt x="194" y="181"/>
                  </a:lnTo>
                  <a:lnTo>
                    <a:pt x="192" y="184"/>
                  </a:lnTo>
                  <a:lnTo>
                    <a:pt x="189" y="185"/>
                  </a:lnTo>
                  <a:lnTo>
                    <a:pt x="184" y="188"/>
                  </a:lnTo>
                  <a:lnTo>
                    <a:pt x="180" y="189"/>
                  </a:lnTo>
                  <a:lnTo>
                    <a:pt x="178" y="192"/>
                  </a:lnTo>
                  <a:lnTo>
                    <a:pt x="178" y="196"/>
                  </a:lnTo>
                  <a:lnTo>
                    <a:pt x="175" y="200"/>
                  </a:lnTo>
                  <a:lnTo>
                    <a:pt x="171" y="205"/>
                  </a:lnTo>
                  <a:lnTo>
                    <a:pt x="167" y="210"/>
                  </a:lnTo>
                  <a:lnTo>
                    <a:pt x="162" y="212"/>
                  </a:lnTo>
                  <a:lnTo>
                    <a:pt x="158" y="213"/>
                  </a:lnTo>
                  <a:lnTo>
                    <a:pt x="154" y="216"/>
                  </a:lnTo>
                  <a:lnTo>
                    <a:pt x="153" y="218"/>
                  </a:lnTo>
                  <a:lnTo>
                    <a:pt x="150" y="219"/>
                  </a:lnTo>
                  <a:lnTo>
                    <a:pt x="149" y="221"/>
                  </a:lnTo>
                  <a:lnTo>
                    <a:pt x="148" y="22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2292"/>
            <p:cNvSpPr>
              <a:spLocks/>
            </p:cNvSpPr>
            <p:nvPr/>
          </p:nvSpPr>
          <p:spPr bwMode="auto">
            <a:xfrm>
              <a:off x="4601" y="2625"/>
              <a:ext cx="78" cy="109"/>
            </a:xfrm>
            <a:custGeom>
              <a:avLst/>
              <a:gdLst>
                <a:gd name="T0" fmla="*/ 0 w 233"/>
                <a:gd name="T1" fmla="*/ 0 h 328"/>
                <a:gd name="T2" fmla="*/ 0 w 233"/>
                <a:gd name="T3" fmla="*/ 0 h 328"/>
                <a:gd name="T4" fmla="*/ 0 w 233"/>
                <a:gd name="T5" fmla="*/ 0 h 328"/>
                <a:gd name="T6" fmla="*/ 0 w 233"/>
                <a:gd name="T7" fmla="*/ 0 h 328"/>
                <a:gd name="T8" fmla="*/ 0 w 233"/>
                <a:gd name="T9" fmla="*/ 0 h 328"/>
                <a:gd name="T10" fmla="*/ 0 w 233"/>
                <a:gd name="T11" fmla="*/ 0 h 328"/>
                <a:gd name="T12" fmla="*/ 0 w 233"/>
                <a:gd name="T13" fmla="*/ 0 h 328"/>
                <a:gd name="T14" fmla="*/ 0 w 233"/>
                <a:gd name="T15" fmla="*/ 0 h 328"/>
                <a:gd name="T16" fmla="*/ 0 w 233"/>
                <a:gd name="T17" fmla="*/ 0 h 328"/>
                <a:gd name="T18" fmla="*/ 0 w 233"/>
                <a:gd name="T19" fmla="*/ 0 h 328"/>
                <a:gd name="T20" fmla="*/ 0 w 233"/>
                <a:gd name="T21" fmla="*/ 0 h 328"/>
                <a:gd name="T22" fmla="*/ 0 w 233"/>
                <a:gd name="T23" fmla="*/ 0 h 328"/>
                <a:gd name="T24" fmla="*/ 0 w 233"/>
                <a:gd name="T25" fmla="*/ 0 h 328"/>
                <a:gd name="T26" fmla="*/ 0 w 233"/>
                <a:gd name="T27" fmla="*/ 0 h 328"/>
                <a:gd name="T28" fmla="*/ 0 w 233"/>
                <a:gd name="T29" fmla="*/ 0 h 328"/>
                <a:gd name="T30" fmla="*/ 0 w 233"/>
                <a:gd name="T31" fmla="*/ 0 h 328"/>
                <a:gd name="T32" fmla="*/ 0 w 233"/>
                <a:gd name="T33" fmla="*/ 0 h 328"/>
                <a:gd name="T34" fmla="*/ 0 w 233"/>
                <a:gd name="T35" fmla="*/ 0 h 328"/>
                <a:gd name="T36" fmla="*/ 0 w 233"/>
                <a:gd name="T37" fmla="*/ 0 h 328"/>
                <a:gd name="T38" fmla="*/ 0 w 233"/>
                <a:gd name="T39" fmla="*/ 0 h 328"/>
                <a:gd name="T40" fmla="*/ 0 w 233"/>
                <a:gd name="T41" fmla="*/ 0 h 328"/>
                <a:gd name="T42" fmla="*/ 0 w 233"/>
                <a:gd name="T43" fmla="*/ 0 h 328"/>
                <a:gd name="T44" fmla="*/ 0 w 233"/>
                <a:gd name="T45" fmla="*/ 0 h 328"/>
                <a:gd name="T46" fmla="*/ 0 w 233"/>
                <a:gd name="T47" fmla="*/ 0 h 328"/>
                <a:gd name="T48" fmla="*/ 0 w 233"/>
                <a:gd name="T49" fmla="*/ 0 h 328"/>
                <a:gd name="T50" fmla="*/ 0 w 233"/>
                <a:gd name="T51" fmla="*/ 0 h 328"/>
                <a:gd name="T52" fmla="*/ 0 w 233"/>
                <a:gd name="T53" fmla="*/ 0 h 328"/>
                <a:gd name="T54" fmla="*/ 0 w 233"/>
                <a:gd name="T55" fmla="*/ 0 h 328"/>
                <a:gd name="T56" fmla="*/ 0 w 233"/>
                <a:gd name="T57" fmla="*/ 0 h 328"/>
                <a:gd name="T58" fmla="*/ 0 w 233"/>
                <a:gd name="T59" fmla="*/ 0 h 328"/>
                <a:gd name="T60" fmla="*/ 0 w 233"/>
                <a:gd name="T61" fmla="*/ 0 h 328"/>
                <a:gd name="T62" fmla="*/ 0 w 233"/>
                <a:gd name="T63" fmla="*/ 0 h 328"/>
                <a:gd name="T64" fmla="*/ 0 w 233"/>
                <a:gd name="T65" fmla="*/ 0 h 328"/>
                <a:gd name="T66" fmla="*/ 0 w 233"/>
                <a:gd name="T67" fmla="*/ 0 h 328"/>
                <a:gd name="T68" fmla="*/ 0 w 233"/>
                <a:gd name="T69" fmla="*/ 0 h 328"/>
                <a:gd name="T70" fmla="*/ 0 w 233"/>
                <a:gd name="T71" fmla="*/ 0 h 328"/>
                <a:gd name="T72" fmla="*/ 0 w 233"/>
                <a:gd name="T73" fmla="*/ 0 h 328"/>
                <a:gd name="T74" fmla="*/ 0 w 233"/>
                <a:gd name="T75" fmla="*/ 0 h 328"/>
                <a:gd name="T76" fmla="*/ 0 w 233"/>
                <a:gd name="T77" fmla="*/ 0 h 328"/>
                <a:gd name="T78" fmla="*/ 0 w 233"/>
                <a:gd name="T79" fmla="*/ 0 h 328"/>
                <a:gd name="T80" fmla="*/ 0 w 233"/>
                <a:gd name="T81" fmla="*/ 0 h 328"/>
                <a:gd name="T82" fmla="*/ 0 w 233"/>
                <a:gd name="T83" fmla="*/ 0 h 328"/>
                <a:gd name="T84" fmla="*/ 0 w 233"/>
                <a:gd name="T85" fmla="*/ 0 h 328"/>
                <a:gd name="T86" fmla="*/ 0 w 233"/>
                <a:gd name="T87" fmla="*/ 0 h 328"/>
                <a:gd name="T88" fmla="*/ 0 w 233"/>
                <a:gd name="T89" fmla="*/ 0 h 328"/>
                <a:gd name="T90" fmla="*/ 0 w 233"/>
                <a:gd name="T91" fmla="*/ 0 h 328"/>
                <a:gd name="T92" fmla="*/ 0 w 233"/>
                <a:gd name="T93" fmla="*/ 0 h 328"/>
                <a:gd name="T94" fmla="*/ 0 w 233"/>
                <a:gd name="T95" fmla="*/ 0 h 328"/>
                <a:gd name="T96" fmla="*/ 0 w 233"/>
                <a:gd name="T97" fmla="*/ 0 h 328"/>
                <a:gd name="T98" fmla="*/ 0 w 233"/>
                <a:gd name="T99" fmla="*/ 0 h 328"/>
                <a:gd name="T100" fmla="*/ 0 w 233"/>
                <a:gd name="T101" fmla="*/ 0 h 328"/>
                <a:gd name="T102" fmla="*/ 0 w 233"/>
                <a:gd name="T103" fmla="*/ 0 h 328"/>
                <a:gd name="T104" fmla="*/ 0 w 233"/>
                <a:gd name="T105" fmla="*/ 0 h 328"/>
                <a:gd name="T106" fmla="*/ 0 w 233"/>
                <a:gd name="T107" fmla="*/ 0 h 328"/>
                <a:gd name="T108" fmla="*/ 0 w 233"/>
                <a:gd name="T109" fmla="*/ 0 h 328"/>
                <a:gd name="T110" fmla="*/ 0 w 233"/>
                <a:gd name="T111" fmla="*/ 0 h 328"/>
                <a:gd name="T112" fmla="*/ 0 w 233"/>
                <a:gd name="T113" fmla="*/ 0 h 3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3"/>
                <a:gd name="T172" fmla="*/ 0 h 328"/>
                <a:gd name="T173" fmla="*/ 233 w 233"/>
                <a:gd name="T174" fmla="*/ 328 h 3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3" h="328">
                  <a:moveTo>
                    <a:pt x="148" y="221"/>
                  </a:moveTo>
                  <a:lnTo>
                    <a:pt x="145" y="224"/>
                  </a:lnTo>
                  <a:lnTo>
                    <a:pt x="144" y="229"/>
                  </a:lnTo>
                  <a:lnTo>
                    <a:pt x="142" y="232"/>
                  </a:lnTo>
                  <a:lnTo>
                    <a:pt x="138" y="237"/>
                  </a:lnTo>
                  <a:lnTo>
                    <a:pt x="128" y="245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1" y="260"/>
                  </a:lnTo>
                  <a:lnTo>
                    <a:pt x="109" y="261"/>
                  </a:lnTo>
                  <a:lnTo>
                    <a:pt x="107" y="262"/>
                  </a:lnTo>
                  <a:lnTo>
                    <a:pt x="106" y="263"/>
                  </a:lnTo>
                  <a:lnTo>
                    <a:pt x="105" y="266"/>
                  </a:lnTo>
                  <a:lnTo>
                    <a:pt x="104" y="268"/>
                  </a:lnTo>
                  <a:lnTo>
                    <a:pt x="104" y="270"/>
                  </a:lnTo>
                  <a:lnTo>
                    <a:pt x="105" y="270"/>
                  </a:lnTo>
                  <a:lnTo>
                    <a:pt x="109" y="272"/>
                  </a:lnTo>
                  <a:lnTo>
                    <a:pt x="110" y="274"/>
                  </a:lnTo>
                  <a:lnTo>
                    <a:pt x="107" y="276"/>
                  </a:lnTo>
                  <a:lnTo>
                    <a:pt x="104" y="277"/>
                  </a:lnTo>
                  <a:lnTo>
                    <a:pt x="100" y="278"/>
                  </a:lnTo>
                  <a:lnTo>
                    <a:pt x="96" y="278"/>
                  </a:lnTo>
                  <a:lnTo>
                    <a:pt x="94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7"/>
                  </a:lnTo>
                  <a:lnTo>
                    <a:pt x="94" y="292"/>
                  </a:lnTo>
                  <a:lnTo>
                    <a:pt x="96" y="298"/>
                  </a:lnTo>
                  <a:lnTo>
                    <a:pt x="95" y="300"/>
                  </a:lnTo>
                  <a:lnTo>
                    <a:pt x="95" y="303"/>
                  </a:lnTo>
                  <a:lnTo>
                    <a:pt x="93" y="306"/>
                  </a:lnTo>
                  <a:lnTo>
                    <a:pt x="88" y="308"/>
                  </a:lnTo>
                  <a:lnTo>
                    <a:pt x="87" y="309"/>
                  </a:lnTo>
                  <a:lnTo>
                    <a:pt x="85" y="310"/>
                  </a:lnTo>
                  <a:lnTo>
                    <a:pt x="85" y="311"/>
                  </a:lnTo>
                  <a:lnTo>
                    <a:pt x="84" y="312"/>
                  </a:lnTo>
                  <a:lnTo>
                    <a:pt x="83" y="317"/>
                  </a:lnTo>
                  <a:lnTo>
                    <a:pt x="82" y="321"/>
                  </a:lnTo>
                  <a:lnTo>
                    <a:pt x="80" y="323"/>
                  </a:lnTo>
                  <a:lnTo>
                    <a:pt x="78" y="325"/>
                  </a:lnTo>
                  <a:lnTo>
                    <a:pt x="77" y="326"/>
                  </a:lnTo>
                  <a:lnTo>
                    <a:pt x="76" y="327"/>
                  </a:lnTo>
                  <a:lnTo>
                    <a:pt x="74" y="328"/>
                  </a:lnTo>
                  <a:lnTo>
                    <a:pt x="73" y="328"/>
                  </a:lnTo>
                  <a:lnTo>
                    <a:pt x="72" y="328"/>
                  </a:lnTo>
                  <a:lnTo>
                    <a:pt x="71" y="327"/>
                  </a:lnTo>
                  <a:lnTo>
                    <a:pt x="72" y="326"/>
                  </a:lnTo>
                  <a:lnTo>
                    <a:pt x="72" y="325"/>
                  </a:lnTo>
                  <a:lnTo>
                    <a:pt x="73" y="319"/>
                  </a:lnTo>
                  <a:lnTo>
                    <a:pt x="73" y="312"/>
                  </a:lnTo>
                  <a:lnTo>
                    <a:pt x="74" y="310"/>
                  </a:lnTo>
                  <a:lnTo>
                    <a:pt x="76" y="308"/>
                  </a:lnTo>
                  <a:lnTo>
                    <a:pt x="77" y="305"/>
                  </a:lnTo>
                  <a:lnTo>
                    <a:pt x="78" y="303"/>
                  </a:lnTo>
                  <a:lnTo>
                    <a:pt x="78" y="299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0"/>
                  </a:lnTo>
                  <a:lnTo>
                    <a:pt x="74" y="289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1" y="289"/>
                  </a:lnTo>
                  <a:lnTo>
                    <a:pt x="69" y="292"/>
                  </a:lnTo>
                  <a:lnTo>
                    <a:pt x="69" y="295"/>
                  </a:lnTo>
                  <a:lnTo>
                    <a:pt x="69" y="299"/>
                  </a:lnTo>
                  <a:lnTo>
                    <a:pt x="69" y="300"/>
                  </a:lnTo>
                  <a:lnTo>
                    <a:pt x="68" y="301"/>
                  </a:lnTo>
                  <a:lnTo>
                    <a:pt x="67" y="303"/>
                  </a:lnTo>
                  <a:lnTo>
                    <a:pt x="66" y="303"/>
                  </a:lnTo>
                  <a:lnTo>
                    <a:pt x="64" y="304"/>
                  </a:lnTo>
                  <a:lnTo>
                    <a:pt x="62" y="305"/>
                  </a:lnTo>
                  <a:lnTo>
                    <a:pt x="62" y="306"/>
                  </a:lnTo>
                  <a:lnTo>
                    <a:pt x="61" y="306"/>
                  </a:lnTo>
                  <a:lnTo>
                    <a:pt x="60" y="308"/>
                  </a:lnTo>
                  <a:lnTo>
                    <a:pt x="57" y="309"/>
                  </a:lnTo>
                  <a:lnTo>
                    <a:pt x="55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6" y="312"/>
                  </a:lnTo>
                  <a:lnTo>
                    <a:pt x="44" y="311"/>
                  </a:lnTo>
                  <a:lnTo>
                    <a:pt x="41" y="310"/>
                  </a:lnTo>
                  <a:lnTo>
                    <a:pt x="40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6"/>
                  </a:lnTo>
                  <a:lnTo>
                    <a:pt x="31" y="309"/>
                  </a:lnTo>
                  <a:lnTo>
                    <a:pt x="30" y="311"/>
                  </a:lnTo>
                  <a:lnTo>
                    <a:pt x="27" y="311"/>
                  </a:lnTo>
                  <a:lnTo>
                    <a:pt x="22" y="311"/>
                  </a:lnTo>
                  <a:lnTo>
                    <a:pt x="19" y="311"/>
                  </a:lnTo>
                  <a:lnTo>
                    <a:pt x="18" y="310"/>
                  </a:lnTo>
                  <a:lnTo>
                    <a:pt x="16" y="308"/>
                  </a:lnTo>
                  <a:lnTo>
                    <a:pt x="14" y="306"/>
                  </a:lnTo>
                  <a:lnTo>
                    <a:pt x="13" y="305"/>
                  </a:lnTo>
                  <a:lnTo>
                    <a:pt x="12" y="304"/>
                  </a:lnTo>
                  <a:lnTo>
                    <a:pt x="12" y="303"/>
                  </a:lnTo>
                  <a:lnTo>
                    <a:pt x="12" y="299"/>
                  </a:lnTo>
                  <a:lnTo>
                    <a:pt x="11" y="297"/>
                  </a:lnTo>
                  <a:lnTo>
                    <a:pt x="11" y="294"/>
                  </a:lnTo>
                  <a:lnTo>
                    <a:pt x="13" y="290"/>
                  </a:lnTo>
                  <a:lnTo>
                    <a:pt x="14" y="287"/>
                  </a:lnTo>
                  <a:lnTo>
                    <a:pt x="16" y="284"/>
                  </a:lnTo>
                  <a:lnTo>
                    <a:pt x="17" y="282"/>
                  </a:lnTo>
                  <a:lnTo>
                    <a:pt x="17" y="281"/>
                  </a:lnTo>
                  <a:lnTo>
                    <a:pt x="17" y="278"/>
                  </a:lnTo>
                  <a:lnTo>
                    <a:pt x="17" y="276"/>
                  </a:lnTo>
                  <a:lnTo>
                    <a:pt x="17" y="274"/>
                  </a:lnTo>
                  <a:lnTo>
                    <a:pt x="16" y="273"/>
                  </a:lnTo>
                  <a:lnTo>
                    <a:pt x="13" y="272"/>
                  </a:lnTo>
                  <a:lnTo>
                    <a:pt x="9" y="272"/>
                  </a:lnTo>
                  <a:lnTo>
                    <a:pt x="7" y="271"/>
                  </a:lnTo>
                  <a:lnTo>
                    <a:pt x="5" y="268"/>
                  </a:lnTo>
                  <a:lnTo>
                    <a:pt x="3" y="262"/>
                  </a:lnTo>
                  <a:lnTo>
                    <a:pt x="3" y="256"/>
                  </a:lnTo>
                  <a:lnTo>
                    <a:pt x="5" y="252"/>
                  </a:lnTo>
                  <a:lnTo>
                    <a:pt x="16" y="251"/>
                  </a:lnTo>
                  <a:lnTo>
                    <a:pt x="25" y="250"/>
                  </a:lnTo>
                  <a:lnTo>
                    <a:pt x="27" y="249"/>
                  </a:lnTo>
                  <a:lnTo>
                    <a:pt x="29" y="245"/>
                  </a:lnTo>
                  <a:lnTo>
                    <a:pt x="30" y="241"/>
                  </a:lnTo>
                  <a:lnTo>
                    <a:pt x="29" y="240"/>
                  </a:lnTo>
                  <a:lnTo>
                    <a:pt x="24" y="238"/>
                  </a:lnTo>
                  <a:lnTo>
                    <a:pt x="18" y="237"/>
                  </a:lnTo>
                  <a:lnTo>
                    <a:pt x="18" y="235"/>
                  </a:lnTo>
                  <a:lnTo>
                    <a:pt x="18" y="234"/>
                  </a:lnTo>
                  <a:lnTo>
                    <a:pt x="19" y="229"/>
                  </a:lnTo>
                  <a:lnTo>
                    <a:pt x="23" y="227"/>
                  </a:lnTo>
                  <a:lnTo>
                    <a:pt x="25" y="224"/>
                  </a:lnTo>
                  <a:lnTo>
                    <a:pt x="28" y="222"/>
                  </a:lnTo>
                  <a:lnTo>
                    <a:pt x="28" y="221"/>
                  </a:lnTo>
                  <a:lnTo>
                    <a:pt x="27" y="219"/>
                  </a:lnTo>
                  <a:lnTo>
                    <a:pt x="25" y="218"/>
                  </a:lnTo>
                  <a:lnTo>
                    <a:pt x="23" y="219"/>
                  </a:lnTo>
                  <a:lnTo>
                    <a:pt x="22" y="221"/>
                  </a:lnTo>
                  <a:lnTo>
                    <a:pt x="18" y="222"/>
                  </a:lnTo>
                  <a:lnTo>
                    <a:pt x="16" y="222"/>
                  </a:lnTo>
                  <a:lnTo>
                    <a:pt x="14" y="222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1" y="221"/>
                  </a:lnTo>
                  <a:lnTo>
                    <a:pt x="9" y="222"/>
                  </a:lnTo>
                  <a:lnTo>
                    <a:pt x="8" y="222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7" y="224"/>
                  </a:lnTo>
                  <a:lnTo>
                    <a:pt x="6" y="224"/>
                  </a:lnTo>
                  <a:lnTo>
                    <a:pt x="6" y="226"/>
                  </a:lnTo>
                  <a:lnTo>
                    <a:pt x="5" y="226"/>
                  </a:lnTo>
                  <a:lnTo>
                    <a:pt x="5" y="227"/>
                  </a:lnTo>
                  <a:lnTo>
                    <a:pt x="3" y="227"/>
                  </a:lnTo>
                  <a:lnTo>
                    <a:pt x="3" y="228"/>
                  </a:lnTo>
                  <a:lnTo>
                    <a:pt x="2" y="228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1" y="221"/>
                  </a:lnTo>
                  <a:lnTo>
                    <a:pt x="2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9" y="215"/>
                  </a:lnTo>
                  <a:lnTo>
                    <a:pt x="13" y="211"/>
                  </a:lnTo>
                  <a:lnTo>
                    <a:pt x="14" y="210"/>
                  </a:lnTo>
                  <a:lnTo>
                    <a:pt x="16" y="207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2"/>
                  </a:lnTo>
                  <a:lnTo>
                    <a:pt x="18" y="199"/>
                  </a:lnTo>
                  <a:lnTo>
                    <a:pt x="19" y="197"/>
                  </a:lnTo>
                  <a:lnTo>
                    <a:pt x="22" y="197"/>
                  </a:lnTo>
                  <a:lnTo>
                    <a:pt x="23" y="199"/>
                  </a:lnTo>
                  <a:lnTo>
                    <a:pt x="24" y="200"/>
                  </a:lnTo>
                  <a:lnTo>
                    <a:pt x="27" y="203"/>
                  </a:lnTo>
                  <a:lnTo>
                    <a:pt x="30" y="206"/>
                  </a:lnTo>
                  <a:lnTo>
                    <a:pt x="35" y="210"/>
                  </a:lnTo>
                  <a:lnTo>
                    <a:pt x="41" y="212"/>
                  </a:lnTo>
                  <a:lnTo>
                    <a:pt x="47" y="213"/>
                  </a:lnTo>
                  <a:lnTo>
                    <a:pt x="52" y="212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49" y="206"/>
                  </a:lnTo>
                  <a:lnTo>
                    <a:pt x="45" y="205"/>
                  </a:lnTo>
                  <a:lnTo>
                    <a:pt x="41" y="203"/>
                  </a:lnTo>
                  <a:lnTo>
                    <a:pt x="39" y="201"/>
                  </a:lnTo>
                  <a:lnTo>
                    <a:pt x="38" y="196"/>
                  </a:lnTo>
                  <a:lnTo>
                    <a:pt x="35" y="192"/>
                  </a:lnTo>
                  <a:lnTo>
                    <a:pt x="34" y="189"/>
                  </a:lnTo>
                  <a:lnTo>
                    <a:pt x="34" y="186"/>
                  </a:lnTo>
                  <a:lnTo>
                    <a:pt x="35" y="183"/>
                  </a:lnTo>
                  <a:lnTo>
                    <a:pt x="35" y="179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6" y="172"/>
                  </a:lnTo>
                  <a:lnTo>
                    <a:pt x="38" y="169"/>
                  </a:lnTo>
                  <a:lnTo>
                    <a:pt x="39" y="167"/>
                  </a:lnTo>
                  <a:lnTo>
                    <a:pt x="40" y="166"/>
                  </a:lnTo>
                  <a:lnTo>
                    <a:pt x="42" y="163"/>
                  </a:lnTo>
                  <a:lnTo>
                    <a:pt x="45" y="162"/>
                  </a:lnTo>
                  <a:lnTo>
                    <a:pt x="46" y="159"/>
                  </a:lnTo>
                  <a:lnTo>
                    <a:pt x="47" y="158"/>
                  </a:lnTo>
                  <a:lnTo>
                    <a:pt x="50" y="155"/>
                  </a:lnTo>
                  <a:lnTo>
                    <a:pt x="55" y="152"/>
                  </a:lnTo>
                  <a:lnTo>
                    <a:pt x="56" y="151"/>
                  </a:lnTo>
                  <a:lnTo>
                    <a:pt x="57" y="150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5" y="142"/>
                  </a:lnTo>
                  <a:lnTo>
                    <a:pt x="50" y="142"/>
                  </a:lnTo>
                  <a:lnTo>
                    <a:pt x="44" y="142"/>
                  </a:lnTo>
                  <a:lnTo>
                    <a:pt x="38" y="144"/>
                  </a:lnTo>
                  <a:lnTo>
                    <a:pt x="30" y="145"/>
                  </a:lnTo>
                  <a:lnTo>
                    <a:pt x="24" y="145"/>
                  </a:lnTo>
                  <a:lnTo>
                    <a:pt x="24" y="141"/>
                  </a:lnTo>
                  <a:lnTo>
                    <a:pt x="25" y="139"/>
                  </a:lnTo>
                  <a:lnTo>
                    <a:pt x="28" y="137"/>
                  </a:lnTo>
                  <a:lnTo>
                    <a:pt x="30" y="136"/>
                  </a:lnTo>
                  <a:lnTo>
                    <a:pt x="38" y="135"/>
                  </a:lnTo>
                  <a:lnTo>
                    <a:pt x="42" y="134"/>
                  </a:lnTo>
                  <a:lnTo>
                    <a:pt x="49" y="133"/>
                  </a:lnTo>
                  <a:lnTo>
                    <a:pt x="53" y="130"/>
                  </a:lnTo>
                  <a:lnTo>
                    <a:pt x="58" y="126"/>
                  </a:lnTo>
                  <a:lnTo>
                    <a:pt x="62" y="123"/>
                  </a:lnTo>
                  <a:lnTo>
                    <a:pt x="67" y="119"/>
                  </a:lnTo>
                  <a:lnTo>
                    <a:pt x="71" y="115"/>
                  </a:lnTo>
                  <a:lnTo>
                    <a:pt x="76" y="113"/>
                  </a:lnTo>
                  <a:lnTo>
                    <a:pt x="82" y="112"/>
                  </a:lnTo>
                  <a:lnTo>
                    <a:pt x="88" y="112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8" y="109"/>
                  </a:lnTo>
                  <a:lnTo>
                    <a:pt x="99" y="107"/>
                  </a:lnTo>
                  <a:lnTo>
                    <a:pt x="99" y="103"/>
                  </a:lnTo>
                  <a:lnTo>
                    <a:pt x="99" y="101"/>
                  </a:lnTo>
                  <a:lnTo>
                    <a:pt x="100" y="98"/>
                  </a:lnTo>
                  <a:lnTo>
                    <a:pt x="101" y="96"/>
                  </a:lnTo>
                  <a:lnTo>
                    <a:pt x="104" y="95"/>
                  </a:lnTo>
                  <a:lnTo>
                    <a:pt x="107" y="90"/>
                  </a:lnTo>
                  <a:lnTo>
                    <a:pt x="110" y="87"/>
                  </a:lnTo>
                  <a:lnTo>
                    <a:pt x="110" y="84"/>
                  </a:lnTo>
                  <a:lnTo>
                    <a:pt x="110" y="82"/>
                  </a:lnTo>
                  <a:lnTo>
                    <a:pt x="111" y="80"/>
                  </a:lnTo>
                  <a:lnTo>
                    <a:pt x="112" y="79"/>
                  </a:lnTo>
                  <a:lnTo>
                    <a:pt x="120" y="77"/>
                  </a:lnTo>
                  <a:lnTo>
                    <a:pt x="127" y="77"/>
                  </a:lnTo>
                  <a:lnTo>
                    <a:pt x="128" y="77"/>
                  </a:lnTo>
                  <a:lnTo>
                    <a:pt x="131" y="77"/>
                  </a:lnTo>
                  <a:lnTo>
                    <a:pt x="132" y="76"/>
                  </a:lnTo>
                  <a:lnTo>
                    <a:pt x="132" y="74"/>
                  </a:lnTo>
                  <a:lnTo>
                    <a:pt x="128" y="70"/>
                  </a:lnTo>
                  <a:lnTo>
                    <a:pt x="126" y="68"/>
                  </a:lnTo>
                  <a:lnTo>
                    <a:pt x="124" y="64"/>
                  </a:lnTo>
                  <a:lnTo>
                    <a:pt x="126" y="60"/>
                  </a:lnTo>
                  <a:lnTo>
                    <a:pt x="128" y="58"/>
                  </a:lnTo>
                  <a:lnTo>
                    <a:pt x="131" y="57"/>
                  </a:lnTo>
                  <a:lnTo>
                    <a:pt x="135" y="53"/>
                  </a:lnTo>
                  <a:lnTo>
                    <a:pt x="139" y="49"/>
                  </a:lnTo>
                  <a:lnTo>
                    <a:pt x="138" y="47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4" y="44"/>
                  </a:lnTo>
                  <a:lnTo>
                    <a:pt x="133" y="44"/>
                  </a:lnTo>
                  <a:lnTo>
                    <a:pt x="133" y="43"/>
                  </a:lnTo>
                  <a:lnTo>
                    <a:pt x="134" y="42"/>
                  </a:lnTo>
                  <a:lnTo>
                    <a:pt x="144" y="43"/>
                  </a:lnTo>
                  <a:lnTo>
                    <a:pt x="153" y="44"/>
                  </a:lnTo>
                  <a:lnTo>
                    <a:pt x="156" y="43"/>
                  </a:lnTo>
                  <a:lnTo>
                    <a:pt x="159" y="42"/>
                  </a:lnTo>
                  <a:lnTo>
                    <a:pt x="160" y="38"/>
                  </a:lnTo>
                  <a:lnTo>
                    <a:pt x="160" y="35"/>
                  </a:lnTo>
                  <a:lnTo>
                    <a:pt x="159" y="31"/>
                  </a:lnTo>
                  <a:lnTo>
                    <a:pt x="156" y="27"/>
                  </a:lnTo>
                  <a:lnTo>
                    <a:pt x="155" y="24"/>
                  </a:lnTo>
                  <a:lnTo>
                    <a:pt x="155" y="20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6" y="16"/>
                  </a:lnTo>
                  <a:lnTo>
                    <a:pt x="158" y="16"/>
                  </a:lnTo>
                  <a:lnTo>
                    <a:pt x="158" y="15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1" y="11"/>
                  </a:lnTo>
                  <a:lnTo>
                    <a:pt x="162" y="11"/>
                  </a:lnTo>
                  <a:lnTo>
                    <a:pt x="162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71" y="6"/>
                  </a:lnTo>
                  <a:lnTo>
                    <a:pt x="175" y="4"/>
                  </a:lnTo>
                  <a:lnTo>
                    <a:pt x="177" y="3"/>
                  </a:lnTo>
                  <a:lnTo>
                    <a:pt x="181" y="2"/>
                  </a:lnTo>
                  <a:lnTo>
                    <a:pt x="184" y="2"/>
                  </a:lnTo>
                  <a:lnTo>
                    <a:pt x="188" y="2"/>
                  </a:lnTo>
                  <a:lnTo>
                    <a:pt x="194" y="2"/>
                  </a:lnTo>
                  <a:lnTo>
                    <a:pt x="202" y="0"/>
                  </a:lnTo>
                  <a:lnTo>
                    <a:pt x="204" y="2"/>
                  </a:lnTo>
                  <a:lnTo>
                    <a:pt x="205" y="3"/>
                  </a:lnTo>
                  <a:lnTo>
                    <a:pt x="205" y="4"/>
                  </a:lnTo>
                  <a:lnTo>
                    <a:pt x="204" y="6"/>
                  </a:lnTo>
                  <a:lnTo>
                    <a:pt x="202" y="11"/>
                  </a:lnTo>
                  <a:lnTo>
                    <a:pt x="200" y="15"/>
                  </a:lnTo>
                  <a:lnTo>
                    <a:pt x="200" y="16"/>
                  </a:lnTo>
                  <a:lnTo>
                    <a:pt x="200" y="17"/>
                  </a:lnTo>
                  <a:lnTo>
                    <a:pt x="202" y="17"/>
                  </a:lnTo>
                  <a:lnTo>
                    <a:pt x="204" y="19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3" y="16"/>
                  </a:lnTo>
                  <a:lnTo>
                    <a:pt x="215" y="13"/>
                  </a:lnTo>
                  <a:lnTo>
                    <a:pt x="216" y="11"/>
                  </a:lnTo>
                  <a:lnTo>
                    <a:pt x="219" y="10"/>
                  </a:lnTo>
                  <a:lnTo>
                    <a:pt x="220" y="10"/>
                  </a:lnTo>
                  <a:lnTo>
                    <a:pt x="222" y="11"/>
                  </a:lnTo>
                  <a:lnTo>
                    <a:pt x="224" y="15"/>
                  </a:lnTo>
                  <a:lnTo>
                    <a:pt x="225" y="20"/>
                  </a:lnTo>
                  <a:lnTo>
                    <a:pt x="227" y="24"/>
                  </a:lnTo>
                  <a:lnTo>
                    <a:pt x="230" y="27"/>
                  </a:lnTo>
                  <a:lnTo>
                    <a:pt x="231" y="32"/>
                  </a:lnTo>
                  <a:lnTo>
                    <a:pt x="233" y="38"/>
                  </a:lnTo>
                  <a:lnTo>
                    <a:pt x="233" y="39"/>
                  </a:lnTo>
                  <a:lnTo>
                    <a:pt x="231" y="41"/>
                  </a:lnTo>
                  <a:lnTo>
                    <a:pt x="227" y="41"/>
                  </a:lnTo>
                  <a:lnTo>
                    <a:pt x="226" y="41"/>
                  </a:lnTo>
                  <a:lnTo>
                    <a:pt x="224" y="42"/>
                  </a:lnTo>
                  <a:lnTo>
                    <a:pt x="217" y="42"/>
                  </a:lnTo>
                  <a:lnTo>
                    <a:pt x="213" y="41"/>
                  </a:lnTo>
                  <a:lnTo>
                    <a:pt x="209" y="39"/>
                  </a:lnTo>
                  <a:lnTo>
                    <a:pt x="206" y="38"/>
                  </a:lnTo>
                  <a:lnTo>
                    <a:pt x="203" y="41"/>
                  </a:lnTo>
                  <a:lnTo>
                    <a:pt x="200" y="44"/>
                  </a:lnTo>
                  <a:lnTo>
                    <a:pt x="200" y="46"/>
                  </a:lnTo>
                  <a:lnTo>
                    <a:pt x="199" y="47"/>
                  </a:lnTo>
                  <a:lnTo>
                    <a:pt x="198" y="49"/>
                  </a:lnTo>
                  <a:lnTo>
                    <a:pt x="197" y="51"/>
                  </a:lnTo>
                  <a:lnTo>
                    <a:pt x="195" y="51"/>
                  </a:lnTo>
                  <a:lnTo>
                    <a:pt x="195" y="52"/>
                  </a:lnTo>
                  <a:lnTo>
                    <a:pt x="195" y="53"/>
                  </a:lnTo>
                  <a:lnTo>
                    <a:pt x="195" y="54"/>
                  </a:lnTo>
                  <a:lnTo>
                    <a:pt x="197" y="59"/>
                  </a:lnTo>
                  <a:lnTo>
                    <a:pt x="197" y="63"/>
                  </a:lnTo>
                  <a:lnTo>
                    <a:pt x="199" y="65"/>
                  </a:lnTo>
                  <a:lnTo>
                    <a:pt x="199" y="68"/>
                  </a:lnTo>
                  <a:lnTo>
                    <a:pt x="200" y="69"/>
                  </a:lnTo>
                  <a:lnTo>
                    <a:pt x="200" y="70"/>
                  </a:lnTo>
                  <a:lnTo>
                    <a:pt x="202" y="73"/>
                  </a:lnTo>
                  <a:lnTo>
                    <a:pt x="202" y="74"/>
                  </a:lnTo>
                  <a:lnTo>
                    <a:pt x="203" y="76"/>
                  </a:lnTo>
                  <a:lnTo>
                    <a:pt x="204" y="79"/>
                  </a:lnTo>
                  <a:lnTo>
                    <a:pt x="205" y="81"/>
                  </a:lnTo>
                  <a:lnTo>
                    <a:pt x="205" y="85"/>
                  </a:lnTo>
                  <a:lnTo>
                    <a:pt x="206" y="88"/>
                  </a:lnTo>
                  <a:lnTo>
                    <a:pt x="209" y="92"/>
                  </a:lnTo>
                  <a:lnTo>
                    <a:pt x="210" y="93"/>
                  </a:lnTo>
                  <a:lnTo>
                    <a:pt x="211" y="95"/>
                  </a:lnTo>
                  <a:lnTo>
                    <a:pt x="211" y="97"/>
                  </a:lnTo>
                  <a:lnTo>
                    <a:pt x="210" y="98"/>
                  </a:lnTo>
                  <a:lnTo>
                    <a:pt x="209" y="98"/>
                  </a:lnTo>
                  <a:lnTo>
                    <a:pt x="208" y="98"/>
                  </a:lnTo>
                  <a:lnTo>
                    <a:pt x="208" y="99"/>
                  </a:lnTo>
                  <a:lnTo>
                    <a:pt x="206" y="99"/>
                  </a:lnTo>
                  <a:lnTo>
                    <a:pt x="205" y="101"/>
                  </a:lnTo>
                  <a:lnTo>
                    <a:pt x="206" y="103"/>
                  </a:lnTo>
                  <a:lnTo>
                    <a:pt x="208" y="104"/>
                  </a:lnTo>
                  <a:lnTo>
                    <a:pt x="210" y="106"/>
                  </a:lnTo>
                  <a:lnTo>
                    <a:pt x="211" y="107"/>
                  </a:lnTo>
                  <a:lnTo>
                    <a:pt x="214" y="107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5" y="112"/>
                  </a:lnTo>
                  <a:lnTo>
                    <a:pt x="215" y="113"/>
                  </a:lnTo>
                  <a:lnTo>
                    <a:pt x="214" y="114"/>
                  </a:lnTo>
                  <a:lnTo>
                    <a:pt x="213" y="114"/>
                  </a:lnTo>
                  <a:lnTo>
                    <a:pt x="211" y="115"/>
                  </a:lnTo>
                  <a:lnTo>
                    <a:pt x="209" y="117"/>
                  </a:lnTo>
                  <a:lnTo>
                    <a:pt x="208" y="119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9"/>
                  </a:lnTo>
                  <a:lnTo>
                    <a:pt x="206" y="133"/>
                  </a:lnTo>
                  <a:lnTo>
                    <a:pt x="205" y="135"/>
                  </a:lnTo>
                  <a:lnTo>
                    <a:pt x="204" y="137"/>
                  </a:lnTo>
                  <a:lnTo>
                    <a:pt x="204" y="146"/>
                  </a:lnTo>
                  <a:lnTo>
                    <a:pt x="203" y="155"/>
                  </a:lnTo>
                  <a:lnTo>
                    <a:pt x="199" y="166"/>
                  </a:lnTo>
                  <a:lnTo>
                    <a:pt x="195" y="177"/>
                  </a:lnTo>
                  <a:lnTo>
                    <a:pt x="195" y="179"/>
                  </a:lnTo>
                  <a:lnTo>
                    <a:pt x="194" y="181"/>
                  </a:lnTo>
                  <a:lnTo>
                    <a:pt x="192" y="184"/>
                  </a:lnTo>
                  <a:lnTo>
                    <a:pt x="189" y="185"/>
                  </a:lnTo>
                  <a:lnTo>
                    <a:pt x="184" y="188"/>
                  </a:lnTo>
                  <a:lnTo>
                    <a:pt x="180" y="189"/>
                  </a:lnTo>
                  <a:lnTo>
                    <a:pt x="178" y="192"/>
                  </a:lnTo>
                  <a:lnTo>
                    <a:pt x="178" y="196"/>
                  </a:lnTo>
                  <a:lnTo>
                    <a:pt x="175" y="200"/>
                  </a:lnTo>
                  <a:lnTo>
                    <a:pt x="171" y="205"/>
                  </a:lnTo>
                  <a:lnTo>
                    <a:pt x="167" y="210"/>
                  </a:lnTo>
                  <a:lnTo>
                    <a:pt x="162" y="212"/>
                  </a:lnTo>
                  <a:lnTo>
                    <a:pt x="158" y="213"/>
                  </a:lnTo>
                  <a:lnTo>
                    <a:pt x="154" y="216"/>
                  </a:lnTo>
                  <a:lnTo>
                    <a:pt x="153" y="218"/>
                  </a:lnTo>
                  <a:lnTo>
                    <a:pt x="150" y="219"/>
                  </a:lnTo>
                  <a:lnTo>
                    <a:pt x="149" y="221"/>
                  </a:lnTo>
                  <a:lnTo>
                    <a:pt x="148" y="22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2293"/>
            <p:cNvSpPr>
              <a:spLocks/>
            </p:cNvSpPr>
            <p:nvPr/>
          </p:nvSpPr>
          <p:spPr bwMode="auto">
            <a:xfrm>
              <a:off x="4572" y="2667"/>
              <a:ext cx="1" cy="2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0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0 h 6"/>
                <a:gd name="T28" fmla="*/ 0 w 3"/>
                <a:gd name="T29" fmla="*/ 0 h 6"/>
                <a:gd name="T30" fmla="*/ 0 w 3"/>
                <a:gd name="T31" fmla="*/ 0 h 6"/>
                <a:gd name="T32" fmla="*/ 0 w 3"/>
                <a:gd name="T33" fmla="*/ 0 h 6"/>
                <a:gd name="T34" fmla="*/ 0 w 3"/>
                <a:gd name="T35" fmla="*/ 0 h 6"/>
                <a:gd name="T36" fmla="*/ 0 w 3"/>
                <a:gd name="T37" fmla="*/ 0 h 6"/>
                <a:gd name="T38" fmla="*/ 0 w 3"/>
                <a:gd name="T39" fmla="*/ 0 h 6"/>
                <a:gd name="T40" fmla="*/ 0 w 3"/>
                <a:gd name="T41" fmla="*/ 0 h 6"/>
                <a:gd name="T42" fmla="*/ 0 w 3"/>
                <a:gd name="T43" fmla="*/ 0 h 6"/>
                <a:gd name="T44" fmla="*/ 0 w 3"/>
                <a:gd name="T45" fmla="*/ 0 h 6"/>
                <a:gd name="T46" fmla="*/ 0 w 3"/>
                <a:gd name="T47" fmla="*/ 0 h 6"/>
                <a:gd name="T48" fmla="*/ 0 w 3"/>
                <a:gd name="T49" fmla="*/ 0 h 6"/>
                <a:gd name="T50" fmla="*/ 0 w 3"/>
                <a:gd name="T51" fmla="*/ 0 h 6"/>
                <a:gd name="T52" fmla="*/ 0 w 3"/>
                <a:gd name="T53" fmla="*/ 0 h 6"/>
                <a:gd name="T54" fmla="*/ 0 w 3"/>
                <a:gd name="T55" fmla="*/ 0 h 6"/>
                <a:gd name="T56" fmla="*/ 0 w 3"/>
                <a:gd name="T57" fmla="*/ 0 h 6"/>
                <a:gd name="T58" fmla="*/ 0 w 3"/>
                <a:gd name="T59" fmla="*/ 0 h 6"/>
                <a:gd name="T60" fmla="*/ 0 w 3"/>
                <a:gd name="T61" fmla="*/ 0 h 6"/>
                <a:gd name="T62" fmla="*/ 0 w 3"/>
                <a:gd name="T63" fmla="*/ 0 h 6"/>
                <a:gd name="T64" fmla="*/ 0 w 3"/>
                <a:gd name="T65" fmla="*/ 0 h 6"/>
                <a:gd name="T66" fmla="*/ 0 w 3"/>
                <a:gd name="T67" fmla="*/ 0 h 6"/>
                <a:gd name="T68" fmla="*/ 0 w 3"/>
                <a:gd name="T69" fmla="*/ 0 h 6"/>
                <a:gd name="T70" fmla="*/ 0 w 3"/>
                <a:gd name="T71" fmla="*/ 0 h 6"/>
                <a:gd name="T72" fmla="*/ 0 w 3"/>
                <a:gd name="T73" fmla="*/ 0 h 6"/>
                <a:gd name="T74" fmla="*/ 0 w 3"/>
                <a:gd name="T75" fmla="*/ 0 h 6"/>
                <a:gd name="T76" fmla="*/ 0 w 3"/>
                <a:gd name="T77" fmla="*/ 0 h 6"/>
                <a:gd name="T78" fmla="*/ 0 w 3"/>
                <a:gd name="T79" fmla="*/ 0 h 6"/>
                <a:gd name="T80" fmla="*/ 0 w 3"/>
                <a:gd name="T81" fmla="*/ 0 h 6"/>
                <a:gd name="T82" fmla="*/ 0 w 3"/>
                <a:gd name="T83" fmla="*/ 0 h 6"/>
                <a:gd name="T84" fmla="*/ 0 w 3"/>
                <a:gd name="T85" fmla="*/ 0 h 6"/>
                <a:gd name="T86" fmla="*/ 0 w 3"/>
                <a:gd name="T87" fmla="*/ 0 h 6"/>
                <a:gd name="T88" fmla="*/ 0 w 3"/>
                <a:gd name="T89" fmla="*/ 0 h 6"/>
                <a:gd name="T90" fmla="*/ 0 w 3"/>
                <a:gd name="T91" fmla="*/ 0 h 6"/>
                <a:gd name="T92" fmla="*/ 0 w 3"/>
                <a:gd name="T93" fmla="*/ 0 h 6"/>
                <a:gd name="T94" fmla="*/ 0 w 3"/>
                <a:gd name="T95" fmla="*/ 0 h 6"/>
                <a:gd name="T96" fmla="*/ 0 w 3"/>
                <a:gd name="T97" fmla="*/ 0 h 6"/>
                <a:gd name="T98" fmla="*/ 0 w 3"/>
                <a:gd name="T99" fmla="*/ 0 h 6"/>
                <a:gd name="T100" fmla="*/ 0 w 3"/>
                <a:gd name="T101" fmla="*/ 0 h 6"/>
                <a:gd name="T102" fmla="*/ 0 w 3"/>
                <a:gd name="T103" fmla="*/ 0 h 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"/>
                <a:gd name="T157" fmla="*/ 0 h 6"/>
                <a:gd name="T158" fmla="*/ 3 w 3"/>
                <a:gd name="T159" fmla="*/ 6 h 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2294"/>
            <p:cNvSpPr>
              <a:spLocks/>
            </p:cNvSpPr>
            <p:nvPr/>
          </p:nvSpPr>
          <p:spPr bwMode="auto">
            <a:xfrm>
              <a:off x="4572" y="2667"/>
              <a:ext cx="1" cy="2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0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0 h 6"/>
                <a:gd name="T28" fmla="*/ 0 w 3"/>
                <a:gd name="T29" fmla="*/ 0 h 6"/>
                <a:gd name="T30" fmla="*/ 0 w 3"/>
                <a:gd name="T31" fmla="*/ 0 h 6"/>
                <a:gd name="T32" fmla="*/ 0 w 3"/>
                <a:gd name="T33" fmla="*/ 0 h 6"/>
                <a:gd name="T34" fmla="*/ 0 w 3"/>
                <a:gd name="T35" fmla="*/ 0 h 6"/>
                <a:gd name="T36" fmla="*/ 0 w 3"/>
                <a:gd name="T37" fmla="*/ 0 h 6"/>
                <a:gd name="T38" fmla="*/ 0 w 3"/>
                <a:gd name="T39" fmla="*/ 0 h 6"/>
                <a:gd name="T40" fmla="*/ 0 w 3"/>
                <a:gd name="T41" fmla="*/ 0 h 6"/>
                <a:gd name="T42" fmla="*/ 0 w 3"/>
                <a:gd name="T43" fmla="*/ 0 h 6"/>
                <a:gd name="T44" fmla="*/ 0 w 3"/>
                <a:gd name="T45" fmla="*/ 0 h 6"/>
                <a:gd name="T46" fmla="*/ 0 w 3"/>
                <a:gd name="T47" fmla="*/ 0 h 6"/>
                <a:gd name="T48" fmla="*/ 0 w 3"/>
                <a:gd name="T49" fmla="*/ 0 h 6"/>
                <a:gd name="T50" fmla="*/ 0 w 3"/>
                <a:gd name="T51" fmla="*/ 0 h 6"/>
                <a:gd name="T52" fmla="*/ 0 w 3"/>
                <a:gd name="T53" fmla="*/ 0 h 6"/>
                <a:gd name="T54" fmla="*/ 0 w 3"/>
                <a:gd name="T55" fmla="*/ 0 h 6"/>
                <a:gd name="T56" fmla="*/ 0 w 3"/>
                <a:gd name="T57" fmla="*/ 0 h 6"/>
                <a:gd name="T58" fmla="*/ 0 w 3"/>
                <a:gd name="T59" fmla="*/ 0 h 6"/>
                <a:gd name="T60" fmla="*/ 0 w 3"/>
                <a:gd name="T61" fmla="*/ 0 h 6"/>
                <a:gd name="T62" fmla="*/ 0 w 3"/>
                <a:gd name="T63" fmla="*/ 0 h 6"/>
                <a:gd name="T64" fmla="*/ 0 w 3"/>
                <a:gd name="T65" fmla="*/ 0 h 6"/>
                <a:gd name="T66" fmla="*/ 0 w 3"/>
                <a:gd name="T67" fmla="*/ 0 h 6"/>
                <a:gd name="T68" fmla="*/ 0 w 3"/>
                <a:gd name="T69" fmla="*/ 0 h 6"/>
                <a:gd name="T70" fmla="*/ 0 w 3"/>
                <a:gd name="T71" fmla="*/ 0 h 6"/>
                <a:gd name="T72" fmla="*/ 0 w 3"/>
                <a:gd name="T73" fmla="*/ 0 h 6"/>
                <a:gd name="T74" fmla="*/ 0 w 3"/>
                <a:gd name="T75" fmla="*/ 0 h 6"/>
                <a:gd name="T76" fmla="*/ 0 w 3"/>
                <a:gd name="T77" fmla="*/ 0 h 6"/>
                <a:gd name="T78" fmla="*/ 0 w 3"/>
                <a:gd name="T79" fmla="*/ 0 h 6"/>
                <a:gd name="T80" fmla="*/ 0 w 3"/>
                <a:gd name="T81" fmla="*/ 0 h 6"/>
                <a:gd name="T82" fmla="*/ 0 w 3"/>
                <a:gd name="T83" fmla="*/ 0 h 6"/>
                <a:gd name="T84" fmla="*/ 0 w 3"/>
                <a:gd name="T85" fmla="*/ 0 h 6"/>
                <a:gd name="T86" fmla="*/ 0 w 3"/>
                <a:gd name="T87" fmla="*/ 0 h 6"/>
                <a:gd name="T88" fmla="*/ 0 w 3"/>
                <a:gd name="T89" fmla="*/ 0 h 6"/>
                <a:gd name="T90" fmla="*/ 0 w 3"/>
                <a:gd name="T91" fmla="*/ 0 h 6"/>
                <a:gd name="T92" fmla="*/ 0 w 3"/>
                <a:gd name="T93" fmla="*/ 0 h 6"/>
                <a:gd name="T94" fmla="*/ 0 w 3"/>
                <a:gd name="T95" fmla="*/ 0 h 6"/>
                <a:gd name="T96" fmla="*/ 0 w 3"/>
                <a:gd name="T97" fmla="*/ 0 h 6"/>
                <a:gd name="T98" fmla="*/ 0 w 3"/>
                <a:gd name="T99" fmla="*/ 0 h 6"/>
                <a:gd name="T100" fmla="*/ 0 w 3"/>
                <a:gd name="T101" fmla="*/ 0 h 6"/>
                <a:gd name="T102" fmla="*/ 0 w 3"/>
                <a:gd name="T103" fmla="*/ 0 h 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"/>
                <a:gd name="T157" fmla="*/ 0 h 6"/>
                <a:gd name="T158" fmla="*/ 3 w 3"/>
                <a:gd name="T159" fmla="*/ 6 h 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" h="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2295"/>
            <p:cNvSpPr>
              <a:spLocks/>
            </p:cNvSpPr>
            <p:nvPr/>
          </p:nvSpPr>
          <p:spPr bwMode="auto">
            <a:xfrm>
              <a:off x="4574" y="2669"/>
              <a:ext cx="19" cy="10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0 w 57"/>
                <a:gd name="T5" fmla="*/ 0 h 30"/>
                <a:gd name="T6" fmla="*/ 0 w 57"/>
                <a:gd name="T7" fmla="*/ 0 h 30"/>
                <a:gd name="T8" fmla="*/ 0 w 57"/>
                <a:gd name="T9" fmla="*/ 0 h 30"/>
                <a:gd name="T10" fmla="*/ 0 w 57"/>
                <a:gd name="T11" fmla="*/ 0 h 30"/>
                <a:gd name="T12" fmla="*/ 0 w 57"/>
                <a:gd name="T13" fmla="*/ 0 h 30"/>
                <a:gd name="T14" fmla="*/ 0 w 57"/>
                <a:gd name="T15" fmla="*/ 0 h 30"/>
                <a:gd name="T16" fmla="*/ 0 w 57"/>
                <a:gd name="T17" fmla="*/ 0 h 30"/>
                <a:gd name="T18" fmla="*/ 0 w 57"/>
                <a:gd name="T19" fmla="*/ 0 h 30"/>
                <a:gd name="T20" fmla="*/ 0 w 57"/>
                <a:gd name="T21" fmla="*/ 0 h 30"/>
                <a:gd name="T22" fmla="*/ 0 w 57"/>
                <a:gd name="T23" fmla="*/ 0 h 30"/>
                <a:gd name="T24" fmla="*/ 0 w 57"/>
                <a:gd name="T25" fmla="*/ 0 h 30"/>
                <a:gd name="T26" fmla="*/ 0 w 57"/>
                <a:gd name="T27" fmla="*/ 0 h 30"/>
                <a:gd name="T28" fmla="*/ 0 w 57"/>
                <a:gd name="T29" fmla="*/ 0 h 30"/>
                <a:gd name="T30" fmla="*/ 0 w 57"/>
                <a:gd name="T31" fmla="*/ 0 h 30"/>
                <a:gd name="T32" fmla="*/ 0 w 57"/>
                <a:gd name="T33" fmla="*/ 0 h 30"/>
                <a:gd name="T34" fmla="*/ 0 w 57"/>
                <a:gd name="T35" fmla="*/ 0 h 30"/>
                <a:gd name="T36" fmla="*/ 0 w 57"/>
                <a:gd name="T37" fmla="*/ 0 h 30"/>
                <a:gd name="T38" fmla="*/ 0 w 57"/>
                <a:gd name="T39" fmla="*/ 0 h 30"/>
                <a:gd name="T40" fmla="*/ 0 w 57"/>
                <a:gd name="T41" fmla="*/ 0 h 30"/>
                <a:gd name="T42" fmla="*/ 0 w 57"/>
                <a:gd name="T43" fmla="*/ 0 h 30"/>
                <a:gd name="T44" fmla="*/ 0 w 57"/>
                <a:gd name="T45" fmla="*/ 0 h 30"/>
                <a:gd name="T46" fmla="*/ 0 w 57"/>
                <a:gd name="T47" fmla="*/ 0 h 30"/>
                <a:gd name="T48" fmla="*/ 0 w 57"/>
                <a:gd name="T49" fmla="*/ 0 h 30"/>
                <a:gd name="T50" fmla="*/ 0 w 57"/>
                <a:gd name="T51" fmla="*/ 0 h 30"/>
                <a:gd name="T52" fmla="*/ 0 w 57"/>
                <a:gd name="T53" fmla="*/ 0 h 30"/>
                <a:gd name="T54" fmla="*/ 0 w 57"/>
                <a:gd name="T55" fmla="*/ 0 h 30"/>
                <a:gd name="T56" fmla="*/ 0 w 57"/>
                <a:gd name="T57" fmla="*/ 0 h 30"/>
                <a:gd name="T58" fmla="*/ 0 w 57"/>
                <a:gd name="T59" fmla="*/ 0 h 30"/>
                <a:gd name="T60" fmla="*/ 0 w 57"/>
                <a:gd name="T61" fmla="*/ 0 h 30"/>
                <a:gd name="T62" fmla="*/ 0 w 57"/>
                <a:gd name="T63" fmla="*/ 0 h 30"/>
                <a:gd name="T64" fmla="*/ 0 w 57"/>
                <a:gd name="T65" fmla="*/ 0 h 30"/>
                <a:gd name="T66" fmla="*/ 0 w 57"/>
                <a:gd name="T67" fmla="*/ 0 h 30"/>
                <a:gd name="T68" fmla="*/ 0 w 57"/>
                <a:gd name="T69" fmla="*/ 0 h 30"/>
                <a:gd name="T70" fmla="*/ 0 w 57"/>
                <a:gd name="T71" fmla="*/ 0 h 30"/>
                <a:gd name="T72" fmla="*/ 0 w 57"/>
                <a:gd name="T73" fmla="*/ 0 h 30"/>
                <a:gd name="T74" fmla="*/ 0 w 57"/>
                <a:gd name="T75" fmla="*/ 0 h 30"/>
                <a:gd name="T76" fmla="*/ 0 w 57"/>
                <a:gd name="T77" fmla="*/ 0 h 30"/>
                <a:gd name="T78" fmla="*/ 0 w 57"/>
                <a:gd name="T79" fmla="*/ 0 h 30"/>
                <a:gd name="T80" fmla="*/ 0 w 57"/>
                <a:gd name="T81" fmla="*/ 0 h 30"/>
                <a:gd name="T82" fmla="*/ 0 w 57"/>
                <a:gd name="T83" fmla="*/ 0 h 30"/>
                <a:gd name="T84" fmla="*/ 0 w 57"/>
                <a:gd name="T85" fmla="*/ 0 h 30"/>
                <a:gd name="T86" fmla="*/ 0 w 57"/>
                <a:gd name="T87" fmla="*/ 0 h 30"/>
                <a:gd name="T88" fmla="*/ 0 w 57"/>
                <a:gd name="T89" fmla="*/ 0 h 30"/>
                <a:gd name="T90" fmla="*/ 0 w 57"/>
                <a:gd name="T91" fmla="*/ 0 h 30"/>
                <a:gd name="T92" fmla="*/ 0 w 57"/>
                <a:gd name="T93" fmla="*/ 0 h 30"/>
                <a:gd name="T94" fmla="*/ 0 w 57"/>
                <a:gd name="T95" fmla="*/ 0 h 30"/>
                <a:gd name="T96" fmla="*/ 0 w 57"/>
                <a:gd name="T97" fmla="*/ 0 h 30"/>
                <a:gd name="T98" fmla="*/ 0 w 57"/>
                <a:gd name="T99" fmla="*/ 0 h 30"/>
                <a:gd name="T100" fmla="*/ 0 w 57"/>
                <a:gd name="T101" fmla="*/ 0 h 30"/>
                <a:gd name="T102" fmla="*/ 0 w 57"/>
                <a:gd name="T103" fmla="*/ 0 h 30"/>
                <a:gd name="T104" fmla="*/ 0 w 57"/>
                <a:gd name="T105" fmla="*/ 0 h 30"/>
                <a:gd name="T106" fmla="*/ 0 w 57"/>
                <a:gd name="T107" fmla="*/ 0 h 30"/>
                <a:gd name="T108" fmla="*/ 0 w 57"/>
                <a:gd name="T109" fmla="*/ 0 h 30"/>
                <a:gd name="T110" fmla="*/ 0 w 57"/>
                <a:gd name="T111" fmla="*/ 0 h 30"/>
                <a:gd name="T112" fmla="*/ 0 w 57"/>
                <a:gd name="T113" fmla="*/ 0 h 30"/>
                <a:gd name="T114" fmla="*/ 0 w 57"/>
                <a:gd name="T115" fmla="*/ 0 h 30"/>
                <a:gd name="T116" fmla="*/ 0 w 57"/>
                <a:gd name="T117" fmla="*/ 0 h 30"/>
                <a:gd name="T118" fmla="*/ 0 w 57"/>
                <a:gd name="T119" fmla="*/ 0 h 30"/>
                <a:gd name="T120" fmla="*/ 0 w 57"/>
                <a:gd name="T121" fmla="*/ 0 h 30"/>
                <a:gd name="T122" fmla="*/ 0 w 57"/>
                <a:gd name="T123" fmla="*/ 0 h 30"/>
                <a:gd name="T124" fmla="*/ 0 w 57"/>
                <a:gd name="T125" fmla="*/ 0 h 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"/>
                <a:gd name="T190" fmla="*/ 0 h 30"/>
                <a:gd name="T191" fmla="*/ 57 w 57"/>
                <a:gd name="T192" fmla="*/ 30 h 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" h="30">
                  <a:moveTo>
                    <a:pt x="3" y="0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8" y="22"/>
                  </a:lnTo>
                  <a:lnTo>
                    <a:pt x="13" y="24"/>
                  </a:lnTo>
                  <a:lnTo>
                    <a:pt x="17" y="28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0" y="28"/>
                  </a:lnTo>
                  <a:lnTo>
                    <a:pt x="31" y="27"/>
                  </a:lnTo>
                  <a:lnTo>
                    <a:pt x="34" y="24"/>
                  </a:lnTo>
                  <a:lnTo>
                    <a:pt x="36" y="23"/>
                  </a:lnTo>
                  <a:lnTo>
                    <a:pt x="38" y="21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2" y="21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3" y="5"/>
                  </a:lnTo>
                  <a:lnTo>
                    <a:pt x="49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5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2296"/>
            <p:cNvSpPr>
              <a:spLocks/>
            </p:cNvSpPr>
            <p:nvPr/>
          </p:nvSpPr>
          <p:spPr bwMode="auto">
            <a:xfrm>
              <a:off x="4574" y="2669"/>
              <a:ext cx="19" cy="10"/>
            </a:xfrm>
            <a:custGeom>
              <a:avLst/>
              <a:gdLst>
                <a:gd name="T0" fmla="*/ 0 w 57"/>
                <a:gd name="T1" fmla="*/ 0 h 30"/>
                <a:gd name="T2" fmla="*/ 0 w 57"/>
                <a:gd name="T3" fmla="*/ 0 h 30"/>
                <a:gd name="T4" fmla="*/ 0 w 57"/>
                <a:gd name="T5" fmla="*/ 0 h 30"/>
                <a:gd name="T6" fmla="*/ 0 w 57"/>
                <a:gd name="T7" fmla="*/ 0 h 30"/>
                <a:gd name="T8" fmla="*/ 0 w 57"/>
                <a:gd name="T9" fmla="*/ 0 h 30"/>
                <a:gd name="T10" fmla="*/ 0 w 57"/>
                <a:gd name="T11" fmla="*/ 0 h 30"/>
                <a:gd name="T12" fmla="*/ 0 w 57"/>
                <a:gd name="T13" fmla="*/ 0 h 30"/>
                <a:gd name="T14" fmla="*/ 0 w 57"/>
                <a:gd name="T15" fmla="*/ 0 h 30"/>
                <a:gd name="T16" fmla="*/ 0 w 57"/>
                <a:gd name="T17" fmla="*/ 0 h 30"/>
                <a:gd name="T18" fmla="*/ 0 w 57"/>
                <a:gd name="T19" fmla="*/ 0 h 30"/>
                <a:gd name="T20" fmla="*/ 0 w 57"/>
                <a:gd name="T21" fmla="*/ 0 h 30"/>
                <a:gd name="T22" fmla="*/ 0 w 57"/>
                <a:gd name="T23" fmla="*/ 0 h 30"/>
                <a:gd name="T24" fmla="*/ 0 w 57"/>
                <a:gd name="T25" fmla="*/ 0 h 30"/>
                <a:gd name="T26" fmla="*/ 0 w 57"/>
                <a:gd name="T27" fmla="*/ 0 h 30"/>
                <a:gd name="T28" fmla="*/ 0 w 57"/>
                <a:gd name="T29" fmla="*/ 0 h 30"/>
                <a:gd name="T30" fmla="*/ 0 w 57"/>
                <a:gd name="T31" fmla="*/ 0 h 30"/>
                <a:gd name="T32" fmla="*/ 0 w 57"/>
                <a:gd name="T33" fmla="*/ 0 h 30"/>
                <a:gd name="T34" fmla="*/ 0 w 57"/>
                <a:gd name="T35" fmla="*/ 0 h 30"/>
                <a:gd name="T36" fmla="*/ 0 w 57"/>
                <a:gd name="T37" fmla="*/ 0 h 30"/>
                <a:gd name="T38" fmla="*/ 0 w 57"/>
                <a:gd name="T39" fmla="*/ 0 h 30"/>
                <a:gd name="T40" fmla="*/ 0 w 57"/>
                <a:gd name="T41" fmla="*/ 0 h 30"/>
                <a:gd name="T42" fmla="*/ 0 w 57"/>
                <a:gd name="T43" fmla="*/ 0 h 30"/>
                <a:gd name="T44" fmla="*/ 0 w 57"/>
                <a:gd name="T45" fmla="*/ 0 h 30"/>
                <a:gd name="T46" fmla="*/ 0 w 57"/>
                <a:gd name="T47" fmla="*/ 0 h 30"/>
                <a:gd name="T48" fmla="*/ 0 w 57"/>
                <a:gd name="T49" fmla="*/ 0 h 30"/>
                <a:gd name="T50" fmla="*/ 0 w 57"/>
                <a:gd name="T51" fmla="*/ 0 h 30"/>
                <a:gd name="T52" fmla="*/ 0 w 57"/>
                <a:gd name="T53" fmla="*/ 0 h 30"/>
                <a:gd name="T54" fmla="*/ 0 w 57"/>
                <a:gd name="T55" fmla="*/ 0 h 30"/>
                <a:gd name="T56" fmla="*/ 0 w 57"/>
                <a:gd name="T57" fmla="*/ 0 h 30"/>
                <a:gd name="T58" fmla="*/ 0 w 57"/>
                <a:gd name="T59" fmla="*/ 0 h 30"/>
                <a:gd name="T60" fmla="*/ 0 w 57"/>
                <a:gd name="T61" fmla="*/ 0 h 30"/>
                <a:gd name="T62" fmla="*/ 0 w 57"/>
                <a:gd name="T63" fmla="*/ 0 h 30"/>
                <a:gd name="T64" fmla="*/ 0 w 57"/>
                <a:gd name="T65" fmla="*/ 0 h 30"/>
                <a:gd name="T66" fmla="*/ 0 w 57"/>
                <a:gd name="T67" fmla="*/ 0 h 30"/>
                <a:gd name="T68" fmla="*/ 0 w 57"/>
                <a:gd name="T69" fmla="*/ 0 h 30"/>
                <a:gd name="T70" fmla="*/ 0 w 57"/>
                <a:gd name="T71" fmla="*/ 0 h 30"/>
                <a:gd name="T72" fmla="*/ 0 w 57"/>
                <a:gd name="T73" fmla="*/ 0 h 30"/>
                <a:gd name="T74" fmla="*/ 0 w 57"/>
                <a:gd name="T75" fmla="*/ 0 h 30"/>
                <a:gd name="T76" fmla="*/ 0 w 57"/>
                <a:gd name="T77" fmla="*/ 0 h 30"/>
                <a:gd name="T78" fmla="*/ 0 w 57"/>
                <a:gd name="T79" fmla="*/ 0 h 30"/>
                <a:gd name="T80" fmla="*/ 0 w 57"/>
                <a:gd name="T81" fmla="*/ 0 h 30"/>
                <a:gd name="T82" fmla="*/ 0 w 57"/>
                <a:gd name="T83" fmla="*/ 0 h 30"/>
                <a:gd name="T84" fmla="*/ 0 w 57"/>
                <a:gd name="T85" fmla="*/ 0 h 30"/>
                <a:gd name="T86" fmla="*/ 0 w 57"/>
                <a:gd name="T87" fmla="*/ 0 h 30"/>
                <a:gd name="T88" fmla="*/ 0 w 57"/>
                <a:gd name="T89" fmla="*/ 0 h 30"/>
                <a:gd name="T90" fmla="*/ 0 w 57"/>
                <a:gd name="T91" fmla="*/ 0 h 30"/>
                <a:gd name="T92" fmla="*/ 0 w 57"/>
                <a:gd name="T93" fmla="*/ 0 h 30"/>
                <a:gd name="T94" fmla="*/ 0 w 57"/>
                <a:gd name="T95" fmla="*/ 0 h 30"/>
                <a:gd name="T96" fmla="*/ 0 w 57"/>
                <a:gd name="T97" fmla="*/ 0 h 30"/>
                <a:gd name="T98" fmla="*/ 0 w 57"/>
                <a:gd name="T99" fmla="*/ 0 h 30"/>
                <a:gd name="T100" fmla="*/ 0 w 57"/>
                <a:gd name="T101" fmla="*/ 0 h 30"/>
                <a:gd name="T102" fmla="*/ 0 w 57"/>
                <a:gd name="T103" fmla="*/ 0 h 30"/>
                <a:gd name="T104" fmla="*/ 0 w 57"/>
                <a:gd name="T105" fmla="*/ 0 h 30"/>
                <a:gd name="T106" fmla="*/ 0 w 57"/>
                <a:gd name="T107" fmla="*/ 0 h 30"/>
                <a:gd name="T108" fmla="*/ 0 w 57"/>
                <a:gd name="T109" fmla="*/ 0 h 30"/>
                <a:gd name="T110" fmla="*/ 0 w 57"/>
                <a:gd name="T111" fmla="*/ 0 h 30"/>
                <a:gd name="T112" fmla="*/ 0 w 57"/>
                <a:gd name="T113" fmla="*/ 0 h 30"/>
                <a:gd name="T114" fmla="*/ 0 w 57"/>
                <a:gd name="T115" fmla="*/ 0 h 30"/>
                <a:gd name="T116" fmla="*/ 0 w 57"/>
                <a:gd name="T117" fmla="*/ 0 h 30"/>
                <a:gd name="T118" fmla="*/ 0 w 57"/>
                <a:gd name="T119" fmla="*/ 0 h 30"/>
                <a:gd name="T120" fmla="*/ 0 w 57"/>
                <a:gd name="T121" fmla="*/ 0 h 30"/>
                <a:gd name="T122" fmla="*/ 0 w 57"/>
                <a:gd name="T123" fmla="*/ 0 h 30"/>
                <a:gd name="T124" fmla="*/ 0 w 57"/>
                <a:gd name="T125" fmla="*/ 0 h 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"/>
                <a:gd name="T190" fmla="*/ 0 h 30"/>
                <a:gd name="T191" fmla="*/ 57 w 57"/>
                <a:gd name="T192" fmla="*/ 30 h 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" h="30">
                  <a:moveTo>
                    <a:pt x="3" y="0"/>
                  </a:moveTo>
                  <a:lnTo>
                    <a:pt x="1" y="3"/>
                  </a:lnTo>
                  <a:lnTo>
                    <a:pt x="0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8"/>
                  </a:lnTo>
                  <a:lnTo>
                    <a:pt x="2" y="21"/>
                  </a:lnTo>
                  <a:lnTo>
                    <a:pt x="8" y="22"/>
                  </a:lnTo>
                  <a:lnTo>
                    <a:pt x="13" y="24"/>
                  </a:lnTo>
                  <a:lnTo>
                    <a:pt x="17" y="28"/>
                  </a:lnTo>
                  <a:lnTo>
                    <a:pt x="20" y="30"/>
                  </a:lnTo>
                  <a:lnTo>
                    <a:pt x="25" y="30"/>
                  </a:lnTo>
                  <a:lnTo>
                    <a:pt x="30" y="28"/>
                  </a:lnTo>
                  <a:lnTo>
                    <a:pt x="31" y="27"/>
                  </a:lnTo>
                  <a:lnTo>
                    <a:pt x="34" y="24"/>
                  </a:lnTo>
                  <a:lnTo>
                    <a:pt x="36" y="23"/>
                  </a:lnTo>
                  <a:lnTo>
                    <a:pt x="38" y="21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2" y="21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9" y="17"/>
                  </a:lnTo>
                  <a:lnTo>
                    <a:pt x="50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3" y="5"/>
                  </a:lnTo>
                  <a:lnTo>
                    <a:pt x="49" y="5"/>
                  </a:lnTo>
                  <a:lnTo>
                    <a:pt x="46" y="5"/>
                  </a:lnTo>
                  <a:lnTo>
                    <a:pt x="46" y="6"/>
                  </a:lnTo>
                  <a:lnTo>
                    <a:pt x="45" y="7"/>
                  </a:lnTo>
                  <a:lnTo>
                    <a:pt x="45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5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4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2297"/>
            <p:cNvSpPr>
              <a:spLocks/>
            </p:cNvSpPr>
            <p:nvPr/>
          </p:nvSpPr>
          <p:spPr bwMode="auto">
            <a:xfrm>
              <a:off x="4589" y="2659"/>
              <a:ext cx="24" cy="12"/>
            </a:xfrm>
            <a:custGeom>
              <a:avLst/>
              <a:gdLst>
                <a:gd name="T0" fmla="*/ 0 w 72"/>
                <a:gd name="T1" fmla="*/ 0 h 37"/>
                <a:gd name="T2" fmla="*/ 0 w 72"/>
                <a:gd name="T3" fmla="*/ 0 h 37"/>
                <a:gd name="T4" fmla="*/ 0 w 72"/>
                <a:gd name="T5" fmla="*/ 0 h 37"/>
                <a:gd name="T6" fmla="*/ 0 w 72"/>
                <a:gd name="T7" fmla="*/ 0 h 37"/>
                <a:gd name="T8" fmla="*/ 0 w 72"/>
                <a:gd name="T9" fmla="*/ 0 h 37"/>
                <a:gd name="T10" fmla="*/ 0 w 72"/>
                <a:gd name="T11" fmla="*/ 0 h 37"/>
                <a:gd name="T12" fmla="*/ 0 w 72"/>
                <a:gd name="T13" fmla="*/ 0 h 37"/>
                <a:gd name="T14" fmla="*/ 0 w 72"/>
                <a:gd name="T15" fmla="*/ 0 h 37"/>
                <a:gd name="T16" fmla="*/ 0 w 72"/>
                <a:gd name="T17" fmla="*/ 0 h 37"/>
                <a:gd name="T18" fmla="*/ 0 w 72"/>
                <a:gd name="T19" fmla="*/ 0 h 37"/>
                <a:gd name="T20" fmla="*/ 0 w 72"/>
                <a:gd name="T21" fmla="*/ 0 h 37"/>
                <a:gd name="T22" fmla="*/ 0 w 72"/>
                <a:gd name="T23" fmla="*/ 0 h 37"/>
                <a:gd name="T24" fmla="*/ 0 w 72"/>
                <a:gd name="T25" fmla="*/ 0 h 37"/>
                <a:gd name="T26" fmla="*/ 0 w 72"/>
                <a:gd name="T27" fmla="*/ 0 h 37"/>
                <a:gd name="T28" fmla="*/ 0 w 72"/>
                <a:gd name="T29" fmla="*/ 0 h 37"/>
                <a:gd name="T30" fmla="*/ 0 w 72"/>
                <a:gd name="T31" fmla="*/ 0 h 37"/>
                <a:gd name="T32" fmla="*/ 0 w 72"/>
                <a:gd name="T33" fmla="*/ 0 h 37"/>
                <a:gd name="T34" fmla="*/ 0 w 72"/>
                <a:gd name="T35" fmla="*/ 0 h 37"/>
                <a:gd name="T36" fmla="*/ 0 w 72"/>
                <a:gd name="T37" fmla="*/ 0 h 37"/>
                <a:gd name="T38" fmla="*/ 0 w 72"/>
                <a:gd name="T39" fmla="*/ 0 h 37"/>
                <a:gd name="T40" fmla="*/ 0 w 72"/>
                <a:gd name="T41" fmla="*/ 0 h 37"/>
                <a:gd name="T42" fmla="*/ 0 w 72"/>
                <a:gd name="T43" fmla="*/ 0 h 37"/>
                <a:gd name="T44" fmla="*/ 0 w 72"/>
                <a:gd name="T45" fmla="*/ 0 h 37"/>
                <a:gd name="T46" fmla="*/ 0 w 72"/>
                <a:gd name="T47" fmla="*/ 0 h 37"/>
                <a:gd name="T48" fmla="*/ 0 w 72"/>
                <a:gd name="T49" fmla="*/ 0 h 37"/>
                <a:gd name="T50" fmla="*/ 0 w 72"/>
                <a:gd name="T51" fmla="*/ 0 h 37"/>
                <a:gd name="T52" fmla="*/ 0 w 72"/>
                <a:gd name="T53" fmla="*/ 0 h 37"/>
                <a:gd name="T54" fmla="*/ 0 w 72"/>
                <a:gd name="T55" fmla="*/ 0 h 37"/>
                <a:gd name="T56" fmla="*/ 0 w 72"/>
                <a:gd name="T57" fmla="*/ 0 h 37"/>
                <a:gd name="T58" fmla="*/ 0 w 72"/>
                <a:gd name="T59" fmla="*/ 0 h 37"/>
                <a:gd name="T60" fmla="*/ 0 w 72"/>
                <a:gd name="T61" fmla="*/ 0 h 37"/>
                <a:gd name="T62" fmla="*/ 0 w 72"/>
                <a:gd name="T63" fmla="*/ 0 h 37"/>
                <a:gd name="T64" fmla="*/ 0 w 72"/>
                <a:gd name="T65" fmla="*/ 0 h 37"/>
                <a:gd name="T66" fmla="*/ 0 w 72"/>
                <a:gd name="T67" fmla="*/ 0 h 37"/>
                <a:gd name="T68" fmla="*/ 0 w 72"/>
                <a:gd name="T69" fmla="*/ 0 h 37"/>
                <a:gd name="T70" fmla="*/ 0 w 72"/>
                <a:gd name="T71" fmla="*/ 0 h 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2"/>
                <a:gd name="T109" fmla="*/ 0 h 37"/>
                <a:gd name="T110" fmla="*/ 72 w 72"/>
                <a:gd name="T111" fmla="*/ 37 h 3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2" h="37">
                  <a:moveTo>
                    <a:pt x="6" y="9"/>
                  </a:moveTo>
                  <a:lnTo>
                    <a:pt x="4" y="1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5" y="30"/>
                  </a:lnTo>
                  <a:lnTo>
                    <a:pt x="11" y="31"/>
                  </a:lnTo>
                  <a:lnTo>
                    <a:pt x="17" y="31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5" y="33"/>
                  </a:lnTo>
                  <a:lnTo>
                    <a:pt x="25" y="36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5" y="26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3"/>
                  </a:lnTo>
                  <a:lnTo>
                    <a:pt x="53" y="22"/>
                  </a:lnTo>
                  <a:lnTo>
                    <a:pt x="54" y="21"/>
                  </a:lnTo>
                  <a:lnTo>
                    <a:pt x="55" y="20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7" y="11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4" y="3"/>
                  </a:lnTo>
                  <a:lnTo>
                    <a:pt x="32" y="4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7" y="6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2298"/>
            <p:cNvSpPr>
              <a:spLocks/>
            </p:cNvSpPr>
            <p:nvPr/>
          </p:nvSpPr>
          <p:spPr bwMode="auto">
            <a:xfrm>
              <a:off x="4589" y="2659"/>
              <a:ext cx="24" cy="12"/>
            </a:xfrm>
            <a:custGeom>
              <a:avLst/>
              <a:gdLst>
                <a:gd name="T0" fmla="*/ 0 w 72"/>
                <a:gd name="T1" fmla="*/ 0 h 37"/>
                <a:gd name="T2" fmla="*/ 0 w 72"/>
                <a:gd name="T3" fmla="*/ 0 h 37"/>
                <a:gd name="T4" fmla="*/ 0 w 72"/>
                <a:gd name="T5" fmla="*/ 0 h 37"/>
                <a:gd name="T6" fmla="*/ 0 w 72"/>
                <a:gd name="T7" fmla="*/ 0 h 37"/>
                <a:gd name="T8" fmla="*/ 0 w 72"/>
                <a:gd name="T9" fmla="*/ 0 h 37"/>
                <a:gd name="T10" fmla="*/ 0 w 72"/>
                <a:gd name="T11" fmla="*/ 0 h 37"/>
                <a:gd name="T12" fmla="*/ 0 w 72"/>
                <a:gd name="T13" fmla="*/ 0 h 37"/>
                <a:gd name="T14" fmla="*/ 0 w 72"/>
                <a:gd name="T15" fmla="*/ 0 h 37"/>
                <a:gd name="T16" fmla="*/ 0 w 72"/>
                <a:gd name="T17" fmla="*/ 0 h 37"/>
                <a:gd name="T18" fmla="*/ 0 w 72"/>
                <a:gd name="T19" fmla="*/ 0 h 37"/>
                <a:gd name="T20" fmla="*/ 0 w 72"/>
                <a:gd name="T21" fmla="*/ 0 h 37"/>
                <a:gd name="T22" fmla="*/ 0 w 72"/>
                <a:gd name="T23" fmla="*/ 0 h 37"/>
                <a:gd name="T24" fmla="*/ 0 w 72"/>
                <a:gd name="T25" fmla="*/ 0 h 37"/>
                <a:gd name="T26" fmla="*/ 0 w 72"/>
                <a:gd name="T27" fmla="*/ 0 h 37"/>
                <a:gd name="T28" fmla="*/ 0 w 72"/>
                <a:gd name="T29" fmla="*/ 0 h 37"/>
                <a:gd name="T30" fmla="*/ 0 w 72"/>
                <a:gd name="T31" fmla="*/ 0 h 37"/>
                <a:gd name="T32" fmla="*/ 0 w 72"/>
                <a:gd name="T33" fmla="*/ 0 h 37"/>
                <a:gd name="T34" fmla="*/ 0 w 72"/>
                <a:gd name="T35" fmla="*/ 0 h 37"/>
                <a:gd name="T36" fmla="*/ 0 w 72"/>
                <a:gd name="T37" fmla="*/ 0 h 37"/>
                <a:gd name="T38" fmla="*/ 0 w 72"/>
                <a:gd name="T39" fmla="*/ 0 h 37"/>
                <a:gd name="T40" fmla="*/ 0 w 72"/>
                <a:gd name="T41" fmla="*/ 0 h 37"/>
                <a:gd name="T42" fmla="*/ 0 w 72"/>
                <a:gd name="T43" fmla="*/ 0 h 37"/>
                <a:gd name="T44" fmla="*/ 0 w 72"/>
                <a:gd name="T45" fmla="*/ 0 h 37"/>
                <a:gd name="T46" fmla="*/ 0 w 72"/>
                <a:gd name="T47" fmla="*/ 0 h 37"/>
                <a:gd name="T48" fmla="*/ 0 w 72"/>
                <a:gd name="T49" fmla="*/ 0 h 37"/>
                <a:gd name="T50" fmla="*/ 0 w 72"/>
                <a:gd name="T51" fmla="*/ 0 h 37"/>
                <a:gd name="T52" fmla="*/ 0 w 72"/>
                <a:gd name="T53" fmla="*/ 0 h 37"/>
                <a:gd name="T54" fmla="*/ 0 w 72"/>
                <a:gd name="T55" fmla="*/ 0 h 37"/>
                <a:gd name="T56" fmla="*/ 0 w 72"/>
                <a:gd name="T57" fmla="*/ 0 h 37"/>
                <a:gd name="T58" fmla="*/ 0 w 72"/>
                <a:gd name="T59" fmla="*/ 0 h 37"/>
                <a:gd name="T60" fmla="*/ 0 w 72"/>
                <a:gd name="T61" fmla="*/ 0 h 37"/>
                <a:gd name="T62" fmla="*/ 0 w 72"/>
                <a:gd name="T63" fmla="*/ 0 h 37"/>
                <a:gd name="T64" fmla="*/ 0 w 72"/>
                <a:gd name="T65" fmla="*/ 0 h 37"/>
                <a:gd name="T66" fmla="*/ 0 w 72"/>
                <a:gd name="T67" fmla="*/ 0 h 37"/>
                <a:gd name="T68" fmla="*/ 0 w 72"/>
                <a:gd name="T69" fmla="*/ 0 h 37"/>
                <a:gd name="T70" fmla="*/ 0 w 72"/>
                <a:gd name="T71" fmla="*/ 0 h 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2"/>
                <a:gd name="T109" fmla="*/ 0 h 37"/>
                <a:gd name="T110" fmla="*/ 72 w 72"/>
                <a:gd name="T111" fmla="*/ 37 h 3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2" h="37">
                  <a:moveTo>
                    <a:pt x="6" y="9"/>
                  </a:moveTo>
                  <a:lnTo>
                    <a:pt x="4" y="1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5" y="30"/>
                  </a:lnTo>
                  <a:lnTo>
                    <a:pt x="11" y="31"/>
                  </a:lnTo>
                  <a:lnTo>
                    <a:pt x="17" y="31"/>
                  </a:lnTo>
                  <a:lnTo>
                    <a:pt x="23" y="31"/>
                  </a:lnTo>
                  <a:lnTo>
                    <a:pt x="25" y="30"/>
                  </a:lnTo>
                  <a:lnTo>
                    <a:pt x="26" y="28"/>
                  </a:lnTo>
                  <a:lnTo>
                    <a:pt x="27" y="28"/>
                  </a:lnTo>
                  <a:lnTo>
                    <a:pt x="30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5" y="33"/>
                  </a:lnTo>
                  <a:lnTo>
                    <a:pt x="25" y="36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30" y="37"/>
                  </a:lnTo>
                  <a:lnTo>
                    <a:pt x="32" y="37"/>
                  </a:lnTo>
                  <a:lnTo>
                    <a:pt x="34" y="37"/>
                  </a:lnTo>
                  <a:lnTo>
                    <a:pt x="34" y="36"/>
                  </a:lnTo>
                  <a:lnTo>
                    <a:pt x="34" y="34"/>
                  </a:lnTo>
                  <a:lnTo>
                    <a:pt x="36" y="34"/>
                  </a:lnTo>
                  <a:lnTo>
                    <a:pt x="37" y="32"/>
                  </a:lnTo>
                  <a:lnTo>
                    <a:pt x="39" y="30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5" y="26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3"/>
                  </a:lnTo>
                  <a:lnTo>
                    <a:pt x="53" y="22"/>
                  </a:lnTo>
                  <a:lnTo>
                    <a:pt x="54" y="21"/>
                  </a:lnTo>
                  <a:lnTo>
                    <a:pt x="55" y="20"/>
                  </a:lnTo>
                  <a:lnTo>
                    <a:pt x="56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7" y="11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3"/>
                  </a:lnTo>
                  <a:lnTo>
                    <a:pt x="71" y="1"/>
                  </a:lnTo>
                  <a:lnTo>
                    <a:pt x="69" y="1"/>
                  </a:lnTo>
                  <a:lnTo>
                    <a:pt x="67" y="1"/>
                  </a:lnTo>
                  <a:lnTo>
                    <a:pt x="60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4" y="3"/>
                  </a:lnTo>
                  <a:lnTo>
                    <a:pt x="32" y="4"/>
                  </a:lnTo>
                  <a:lnTo>
                    <a:pt x="19" y="4"/>
                  </a:lnTo>
                  <a:lnTo>
                    <a:pt x="14" y="4"/>
                  </a:lnTo>
                  <a:lnTo>
                    <a:pt x="9" y="4"/>
                  </a:lnTo>
                  <a:lnTo>
                    <a:pt x="7" y="6"/>
                  </a:lnTo>
                  <a:lnTo>
                    <a:pt x="6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2299"/>
            <p:cNvSpPr>
              <a:spLocks/>
            </p:cNvSpPr>
            <p:nvPr/>
          </p:nvSpPr>
          <p:spPr bwMode="auto">
            <a:xfrm>
              <a:off x="4589" y="2685"/>
              <a:ext cx="18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w 54"/>
                <a:gd name="T29" fmla="*/ 0 h 39"/>
                <a:gd name="T30" fmla="*/ 0 w 54"/>
                <a:gd name="T31" fmla="*/ 0 h 39"/>
                <a:gd name="T32" fmla="*/ 0 w 54"/>
                <a:gd name="T33" fmla="*/ 0 h 39"/>
                <a:gd name="T34" fmla="*/ 0 w 54"/>
                <a:gd name="T35" fmla="*/ 0 h 39"/>
                <a:gd name="T36" fmla="*/ 0 w 54"/>
                <a:gd name="T37" fmla="*/ 0 h 39"/>
                <a:gd name="T38" fmla="*/ 0 w 54"/>
                <a:gd name="T39" fmla="*/ 0 h 39"/>
                <a:gd name="T40" fmla="*/ 0 w 54"/>
                <a:gd name="T41" fmla="*/ 0 h 39"/>
                <a:gd name="T42" fmla="*/ 0 w 54"/>
                <a:gd name="T43" fmla="*/ 0 h 39"/>
                <a:gd name="T44" fmla="*/ 0 w 54"/>
                <a:gd name="T45" fmla="*/ 0 h 39"/>
                <a:gd name="T46" fmla="*/ 0 w 54"/>
                <a:gd name="T47" fmla="*/ 0 h 39"/>
                <a:gd name="T48" fmla="*/ 0 w 54"/>
                <a:gd name="T49" fmla="*/ 0 h 39"/>
                <a:gd name="T50" fmla="*/ 0 w 54"/>
                <a:gd name="T51" fmla="*/ 0 h 39"/>
                <a:gd name="T52" fmla="*/ 0 w 54"/>
                <a:gd name="T53" fmla="*/ 0 h 39"/>
                <a:gd name="T54" fmla="*/ 0 w 54"/>
                <a:gd name="T55" fmla="*/ 0 h 39"/>
                <a:gd name="T56" fmla="*/ 0 w 54"/>
                <a:gd name="T57" fmla="*/ 0 h 39"/>
                <a:gd name="T58" fmla="*/ 0 w 54"/>
                <a:gd name="T59" fmla="*/ 0 h 39"/>
                <a:gd name="T60" fmla="*/ 0 w 54"/>
                <a:gd name="T61" fmla="*/ 0 h 39"/>
                <a:gd name="T62" fmla="*/ 0 w 54"/>
                <a:gd name="T63" fmla="*/ 0 h 39"/>
                <a:gd name="T64" fmla="*/ 0 w 54"/>
                <a:gd name="T65" fmla="*/ 0 h 39"/>
                <a:gd name="T66" fmla="*/ 0 w 54"/>
                <a:gd name="T67" fmla="*/ 0 h 39"/>
                <a:gd name="T68" fmla="*/ 0 w 54"/>
                <a:gd name="T69" fmla="*/ 0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4"/>
                <a:gd name="T106" fmla="*/ 0 h 39"/>
                <a:gd name="T107" fmla="*/ 54 w 54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4" h="39">
                  <a:moveTo>
                    <a:pt x="48" y="0"/>
                  </a:moveTo>
                  <a:lnTo>
                    <a:pt x="44" y="1"/>
                  </a:lnTo>
                  <a:lnTo>
                    <a:pt x="42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26" y="9"/>
                  </a:lnTo>
                  <a:lnTo>
                    <a:pt x="23" y="11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10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11" y="37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3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6" y="28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3" y="22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4" y="25"/>
                  </a:lnTo>
                  <a:lnTo>
                    <a:pt x="37" y="25"/>
                  </a:lnTo>
                  <a:lnTo>
                    <a:pt x="41" y="25"/>
                  </a:lnTo>
                  <a:lnTo>
                    <a:pt x="45" y="25"/>
                  </a:lnTo>
                  <a:lnTo>
                    <a:pt x="48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0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2300"/>
            <p:cNvSpPr>
              <a:spLocks/>
            </p:cNvSpPr>
            <p:nvPr/>
          </p:nvSpPr>
          <p:spPr bwMode="auto">
            <a:xfrm>
              <a:off x="4589" y="2685"/>
              <a:ext cx="18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w 54"/>
                <a:gd name="T29" fmla="*/ 0 h 39"/>
                <a:gd name="T30" fmla="*/ 0 w 54"/>
                <a:gd name="T31" fmla="*/ 0 h 39"/>
                <a:gd name="T32" fmla="*/ 0 w 54"/>
                <a:gd name="T33" fmla="*/ 0 h 39"/>
                <a:gd name="T34" fmla="*/ 0 w 54"/>
                <a:gd name="T35" fmla="*/ 0 h 39"/>
                <a:gd name="T36" fmla="*/ 0 w 54"/>
                <a:gd name="T37" fmla="*/ 0 h 39"/>
                <a:gd name="T38" fmla="*/ 0 w 54"/>
                <a:gd name="T39" fmla="*/ 0 h 39"/>
                <a:gd name="T40" fmla="*/ 0 w 54"/>
                <a:gd name="T41" fmla="*/ 0 h 39"/>
                <a:gd name="T42" fmla="*/ 0 w 54"/>
                <a:gd name="T43" fmla="*/ 0 h 39"/>
                <a:gd name="T44" fmla="*/ 0 w 54"/>
                <a:gd name="T45" fmla="*/ 0 h 39"/>
                <a:gd name="T46" fmla="*/ 0 w 54"/>
                <a:gd name="T47" fmla="*/ 0 h 39"/>
                <a:gd name="T48" fmla="*/ 0 w 54"/>
                <a:gd name="T49" fmla="*/ 0 h 39"/>
                <a:gd name="T50" fmla="*/ 0 w 54"/>
                <a:gd name="T51" fmla="*/ 0 h 39"/>
                <a:gd name="T52" fmla="*/ 0 w 54"/>
                <a:gd name="T53" fmla="*/ 0 h 39"/>
                <a:gd name="T54" fmla="*/ 0 w 54"/>
                <a:gd name="T55" fmla="*/ 0 h 39"/>
                <a:gd name="T56" fmla="*/ 0 w 54"/>
                <a:gd name="T57" fmla="*/ 0 h 39"/>
                <a:gd name="T58" fmla="*/ 0 w 54"/>
                <a:gd name="T59" fmla="*/ 0 h 39"/>
                <a:gd name="T60" fmla="*/ 0 w 54"/>
                <a:gd name="T61" fmla="*/ 0 h 39"/>
                <a:gd name="T62" fmla="*/ 0 w 54"/>
                <a:gd name="T63" fmla="*/ 0 h 39"/>
                <a:gd name="T64" fmla="*/ 0 w 54"/>
                <a:gd name="T65" fmla="*/ 0 h 39"/>
                <a:gd name="T66" fmla="*/ 0 w 54"/>
                <a:gd name="T67" fmla="*/ 0 h 39"/>
                <a:gd name="T68" fmla="*/ 0 w 54"/>
                <a:gd name="T69" fmla="*/ 0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4"/>
                <a:gd name="T106" fmla="*/ 0 h 39"/>
                <a:gd name="T107" fmla="*/ 54 w 54"/>
                <a:gd name="T108" fmla="*/ 39 h 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4" h="39">
                  <a:moveTo>
                    <a:pt x="48" y="0"/>
                  </a:moveTo>
                  <a:lnTo>
                    <a:pt x="44" y="1"/>
                  </a:lnTo>
                  <a:lnTo>
                    <a:pt x="42" y="4"/>
                  </a:lnTo>
                  <a:lnTo>
                    <a:pt x="41" y="5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3" y="8"/>
                  </a:lnTo>
                  <a:lnTo>
                    <a:pt x="30" y="8"/>
                  </a:lnTo>
                  <a:lnTo>
                    <a:pt x="26" y="9"/>
                  </a:lnTo>
                  <a:lnTo>
                    <a:pt x="23" y="11"/>
                  </a:lnTo>
                  <a:lnTo>
                    <a:pt x="20" y="14"/>
                  </a:lnTo>
                  <a:lnTo>
                    <a:pt x="14" y="14"/>
                  </a:lnTo>
                  <a:lnTo>
                    <a:pt x="10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5" y="17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1" y="39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11" y="37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23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7" y="30"/>
                  </a:lnTo>
                  <a:lnTo>
                    <a:pt x="26" y="28"/>
                  </a:lnTo>
                  <a:lnTo>
                    <a:pt x="25" y="27"/>
                  </a:lnTo>
                  <a:lnTo>
                    <a:pt x="22" y="27"/>
                  </a:lnTo>
                  <a:lnTo>
                    <a:pt x="21" y="26"/>
                  </a:lnTo>
                  <a:lnTo>
                    <a:pt x="21" y="25"/>
                  </a:lnTo>
                  <a:lnTo>
                    <a:pt x="23" y="22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1" y="20"/>
                  </a:lnTo>
                  <a:lnTo>
                    <a:pt x="32" y="21"/>
                  </a:lnTo>
                  <a:lnTo>
                    <a:pt x="32" y="23"/>
                  </a:lnTo>
                  <a:lnTo>
                    <a:pt x="34" y="25"/>
                  </a:lnTo>
                  <a:lnTo>
                    <a:pt x="37" y="25"/>
                  </a:lnTo>
                  <a:lnTo>
                    <a:pt x="41" y="25"/>
                  </a:lnTo>
                  <a:lnTo>
                    <a:pt x="45" y="25"/>
                  </a:lnTo>
                  <a:lnTo>
                    <a:pt x="48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6"/>
                  </a:lnTo>
                  <a:lnTo>
                    <a:pt x="53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3" y="9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0" y="1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2301"/>
            <p:cNvSpPr>
              <a:spLocks/>
            </p:cNvSpPr>
            <p:nvPr/>
          </p:nvSpPr>
          <p:spPr bwMode="auto">
            <a:xfrm>
              <a:off x="4593" y="2697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w 5"/>
                <a:gd name="T25" fmla="*/ 0 h 6"/>
                <a:gd name="T26" fmla="*/ 0 w 5"/>
                <a:gd name="T27" fmla="*/ 0 h 6"/>
                <a:gd name="T28" fmla="*/ 0 w 5"/>
                <a:gd name="T29" fmla="*/ 0 h 6"/>
                <a:gd name="T30" fmla="*/ 0 w 5"/>
                <a:gd name="T31" fmla="*/ 0 h 6"/>
                <a:gd name="T32" fmla="*/ 0 w 5"/>
                <a:gd name="T33" fmla="*/ 0 h 6"/>
                <a:gd name="T34" fmla="*/ 0 w 5"/>
                <a:gd name="T35" fmla="*/ 0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  <a:gd name="T44" fmla="*/ 0 w 5"/>
                <a:gd name="T45" fmla="*/ 0 h 6"/>
                <a:gd name="T46" fmla="*/ 0 w 5"/>
                <a:gd name="T47" fmla="*/ 0 h 6"/>
                <a:gd name="T48" fmla="*/ 0 w 5"/>
                <a:gd name="T49" fmla="*/ 0 h 6"/>
                <a:gd name="T50" fmla="*/ 0 w 5"/>
                <a:gd name="T51" fmla="*/ 0 h 6"/>
                <a:gd name="T52" fmla="*/ 0 w 5"/>
                <a:gd name="T53" fmla="*/ 0 h 6"/>
                <a:gd name="T54" fmla="*/ 0 w 5"/>
                <a:gd name="T55" fmla="*/ 0 h 6"/>
                <a:gd name="T56" fmla="*/ 0 w 5"/>
                <a:gd name="T57" fmla="*/ 0 h 6"/>
                <a:gd name="T58" fmla="*/ 0 w 5"/>
                <a:gd name="T59" fmla="*/ 0 h 6"/>
                <a:gd name="T60" fmla="*/ 0 w 5"/>
                <a:gd name="T61" fmla="*/ 0 h 6"/>
                <a:gd name="T62" fmla="*/ 0 w 5"/>
                <a:gd name="T63" fmla="*/ 0 h 6"/>
                <a:gd name="T64" fmla="*/ 0 w 5"/>
                <a:gd name="T65" fmla="*/ 0 h 6"/>
                <a:gd name="T66" fmla="*/ 0 w 5"/>
                <a:gd name="T67" fmla="*/ 0 h 6"/>
                <a:gd name="T68" fmla="*/ 0 w 5"/>
                <a:gd name="T69" fmla="*/ 0 h 6"/>
                <a:gd name="T70" fmla="*/ 0 w 5"/>
                <a:gd name="T71" fmla="*/ 0 h 6"/>
                <a:gd name="T72" fmla="*/ 0 w 5"/>
                <a:gd name="T73" fmla="*/ 0 h 6"/>
                <a:gd name="T74" fmla="*/ 0 w 5"/>
                <a:gd name="T75" fmla="*/ 0 h 6"/>
                <a:gd name="T76" fmla="*/ 0 w 5"/>
                <a:gd name="T77" fmla="*/ 0 h 6"/>
                <a:gd name="T78" fmla="*/ 0 w 5"/>
                <a:gd name="T79" fmla="*/ 0 h 6"/>
                <a:gd name="T80" fmla="*/ 0 w 5"/>
                <a:gd name="T81" fmla="*/ 0 h 6"/>
                <a:gd name="T82" fmla="*/ 0 w 5"/>
                <a:gd name="T83" fmla="*/ 0 h 6"/>
                <a:gd name="T84" fmla="*/ 0 w 5"/>
                <a:gd name="T85" fmla="*/ 0 h 6"/>
                <a:gd name="T86" fmla="*/ 0 w 5"/>
                <a:gd name="T87" fmla="*/ 0 h 6"/>
                <a:gd name="T88" fmla="*/ 0 w 5"/>
                <a:gd name="T89" fmla="*/ 0 h 6"/>
                <a:gd name="T90" fmla="*/ 0 w 5"/>
                <a:gd name="T91" fmla="*/ 0 h 6"/>
                <a:gd name="T92" fmla="*/ 0 w 5"/>
                <a:gd name="T93" fmla="*/ 0 h 6"/>
                <a:gd name="T94" fmla="*/ 0 w 5"/>
                <a:gd name="T95" fmla="*/ 0 h 6"/>
                <a:gd name="T96" fmla="*/ 0 w 5"/>
                <a:gd name="T97" fmla="*/ 0 h 6"/>
                <a:gd name="T98" fmla="*/ 0 w 5"/>
                <a:gd name="T99" fmla="*/ 0 h 6"/>
                <a:gd name="T100" fmla="*/ 0 w 5"/>
                <a:gd name="T101" fmla="*/ 0 h 6"/>
                <a:gd name="T102" fmla="*/ 0 w 5"/>
                <a:gd name="T103" fmla="*/ 0 h 6"/>
                <a:gd name="T104" fmla="*/ 0 w 5"/>
                <a:gd name="T105" fmla="*/ 0 h 6"/>
                <a:gd name="T106" fmla="*/ 0 w 5"/>
                <a:gd name="T107" fmla="*/ 0 h 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"/>
                <a:gd name="T163" fmla="*/ 0 h 6"/>
                <a:gd name="T164" fmla="*/ 5 w 5"/>
                <a:gd name="T165" fmla="*/ 6 h 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2302"/>
            <p:cNvSpPr>
              <a:spLocks/>
            </p:cNvSpPr>
            <p:nvPr/>
          </p:nvSpPr>
          <p:spPr bwMode="auto">
            <a:xfrm>
              <a:off x="4593" y="2697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w 5"/>
                <a:gd name="T25" fmla="*/ 0 h 6"/>
                <a:gd name="T26" fmla="*/ 0 w 5"/>
                <a:gd name="T27" fmla="*/ 0 h 6"/>
                <a:gd name="T28" fmla="*/ 0 w 5"/>
                <a:gd name="T29" fmla="*/ 0 h 6"/>
                <a:gd name="T30" fmla="*/ 0 w 5"/>
                <a:gd name="T31" fmla="*/ 0 h 6"/>
                <a:gd name="T32" fmla="*/ 0 w 5"/>
                <a:gd name="T33" fmla="*/ 0 h 6"/>
                <a:gd name="T34" fmla="*/ 0 w 5"/>
                <a:gd name="T35" fmla="*/ 0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  <a:gd name="T44" fmla="*/ 0 w 5"/>
                <a:gd name="T45" fmla="*/ 0 h 6"/>
                <a:gd name="T46" fmla="*/ 0 w 5"/>
                <a:gd name="T47" fmla="*/ 0 h 6"/>
                <a:gd name="T48" fmla="*/ 0 w 5"/>
                <a:gd name="T49" fmla="*/ 0 h 6"/>
                <a:gd name="T50" fmla="*/ 0 w 5"/>
                <a:gd name="T51" fmla="*/ 0 h 6"/>
                <a:gd name="T52" fmla="*/ 0 w 5"/>
                <a:gd name="T53" fmla="*/ 0 h 6"/>
                <a:gd name="T54" fmla="*/ 0 w 5"/>
                <a:gd name="T55" fmla="*/ 0 h 6"/>
                <a:gd name="T56" fmla="*/ 0 w 5"/>
                <a:gd name="T57" fmla="*/ 0 h 6"/>
                <a:gd name="T58" fmla="*/ 0 w 5"/>
                <a:gd name="T59" fmla="*/ 0 h 6"/>
                <a:gd name="T60" fmla="*/ 0 w 5"/>
                <a:gd name="T61" fmla="*/ 0 h 6"/>
                <a:gd name="T62" fmla="*/ 0 w 5"/>
                <a:gd name="T63" fmla="*/ 0 h 6"/>
                <a:gd name="T64" fmla="*/ 0 w 5"/>
                <a:gd name="T65" fmla="*/ 0 h 6"/>
                <a:gd name="T66" fmla="*/ 0 w 5"/>
                <a:gd name="T67" fmla="*/ 0 h 6"/>
                <a:gd name="T68" fmla="*/ 0 w 5"/>
                <a:gd name="T69" fmla="*/ 0 h 6"/>
                <a:gd name="T70" fmla="*/ 0 w 5"/>
                <a:gd name="T71" fmla="*/ 0 h 6"/>
                <a:gd name="T72" fmla="*/ 0 w 5"/>
                <a:gd name="T73" fmla="*/ 0 h 6"/>
                <a:gd name="T74" fmla="*/ 0 w 5"/>
                <a:gd name="T75" fmla="*/ 0 h 6"/>
                <a:gd name="T76" fmla="*/ 0 w 5"/>
                <a:gd name="T77" fmla="*/ 0 h 6"/>
                <a:gd name="T78" fmla="*/ 0 w 5"/>
                <a:gd name="T79" fmla="*/ 0 h 6"/>
                <a:gd name="T80" fmla="*/ 0 w 5"/>
                <a:gd name="T81" fmla="*/ 0 h 6"/>
                <a:gd name="T82" fmla="*/ 0 w 5"/>
                <a:gd name="T83" fmla="*/ 0 h 6"/>
                <a:gd name="T84" fmla="*/ 0 w 5"/>
                <a:gd name="T85" fmla="*/ 0 h 6"/>
                <a:gd name="T86" fmla="*/ 0 w 5"/>
                <a:gd name="T87" fmla="*/ 0 h 6"/>
                <a:gd name="T88" fmla="*/ 0 w 5"/>
                <a:gd name="T89" fmla="*/ 0 h 6"/>
                <a:gd name="T90" fmla="*/ 0 w 5"/>
                <a:gd name="T91" fmla="*/ 0 h 6"/>
                <a:gd name="T92" fmla="*/ 0 w 5"/>
                <a:gd name="T93" fmla="*/ 0 h 6"/>
                <a:gd name="T94" fmla="*/ 0 w 5"/>
                <a:gd name="T95" fmla="*/ 0 h 6"/>
                <a:gd name="T96" fmla="*/ 0 w 5"/>
                <a:gd name="T97" fmla="*/ 0 h 6"/>
                <a:gd name="T98" fmla="*/ 0 w 5"/>
                <a:gd name="T99" fmla="*/ 0 h 6"/>
                <a:gd name="T100" fmla="*/ 0 w 5"/>
                <a:gd name="T101" fmla="*/ 0 h 6"/>
                <a:gd name="T102" fmla="*/ 0 w 5"/>
                <a:gd name="T103" fmla="*/ 0 h 6"/>
                <a:gd name="T104" fmla="*/ 0 w 5"/>
                <a:gd name="T105" fmla="*/ 0 h 6"/>
                <a:gd name="T106" fmla="*/ 0 w 5"/>
                <a:gd name="T107" fmla="*/ 0 h 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"/>
                <a:gd name="T163" fmla="*/ 0 h 6"/>
                <a:gd name="T164" fmla="*/ 5 w 5"/>
                <a:gd name="T165" fmla="*/ 6 h 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" h="6">
                  <a:moveTo>
                    <a:pt x="3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2303"/>
            <p:cNvSpPr>
              <a:spLocks/>
            </p:cNvSpPr>
            <p:nvPr/>
          </p:nvSpPr>
          <p:spPr bwMode="auto">
            <a:xfrm>
              <a:off x="4587" y="2699"/>
              <a:ext cx="2" cy="2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w 5"/>
                <a:gd name="T49" fmla="*/ 0 h 7"/>
                <a:gd name="T50" fmla="*/ 0 w 5"/>
                <a:gd name="T51" fmla="*/ 0 h 7"/>
                <a:gd name="T52" fmla="*/ 0 w 5"/>
                <a:gd name="T53" fmla="*/ 0 h 7"/>
                <a:gd name="T54" fmla="*/ 0 w 5"/>
                <a:gd name="T55" fmla="*/ 0 h 7"/>
                <a:gd name="T56" fmla="*/ 0 w 5"/>
                <a:gd name="T57" fmla="*/ 0 h 7"/>
                <a:gd name="T58" fmla="*/ 0 w 5"/>
                <a:gd name="T59" fmla="*/ 0 h 7"/>
                <a:gd name="T60" fmla="*/ 0 w 5"/>
                <a:gd name="T61" fmla="*/ 0 h 7"/>
                <a:gd name="T62" fmla="*/ 0 w 5"/>
                <a:gd name="T63" fmla="*/ 0 h 7"/>
                <a:gd name="T64" fmla="*/ 0 w 5"/>
                <a:gd name="T65" fmla="*/ 0 h 7"/>
                <a:gd name="T66" fmla="*/ 0 w 5"/>
                <a:gd name="T67" fmla="*/ 0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7"/>
                <a:gd name="T104" fmla="*/ 5 w 5"/>
                <a:gd name="T105" fmla="*/ 7 h 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2304"/>
            <p:cNvSpPr>
              <a:spLocks/>
            </p:cNvSpPr>
            <p:nvPr/>
          </p:nvSpPr>
          <p:spPr bwMode="auto">
            <a:xfrm>
              <a:off x="4587" y="2699"/>
              <a:ext cx="2" cy="2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0 h 7"/>
                <a:gd name="T32" fmla="*/ 0 w 5"/>
                <a:gd name="T33" fmla="*/ 0 h 7"/>
                <a:gd name="T34" fmla="*/ 0 w 5"/>
                <a:gd name="T35" fmla="*/ 0 h 7"/>
                <a:gd name="T36" fmla="*/ 0 w 5"/>
                <a:gd name="T37" fmla="*/ 0 h 7"/>
                <a:gd name="T38" fmla="*/ 0 w 5"/>
                <a:gd name="T39" fmla="*/ 0 h 7"/>
                <a:gd name="T40" fmla="*/ 0 w 5"/>
                <a:gd name="T41" fmla="*/ 0 h 7"/>
                <a:gd name="T42" fmla="*/ 0 w 5"/>
                <a:gd name="T43" fmla="*/ 0 h 7"/>
                <a:gd name="T44" fmla="*/ 0 w 5"/>
                <a:gd name="T45" fmla="*/ 0 h 7"/>
                <a:gd name="T46" fmla="*/ 0 w 5"/>
                <a:gd name="T47" fmla="*/ 0 h 7"/>
                <a:gd name="T48" fmla="*/ 0 w 5"/>
                <a:gd name="T49" fmla="*/ 0 h 7"/>
                <a:gd name="T50" fmla="*/ 0 w 5"/>
                <a:gd name="T51" fmla="*/ 0 h 7"/>
                <a:gd name="T52" fmla="*/ 0 w 5"/>
                <a:gd name="T53" fmla="*/ 0 h 7"/>
                <a:gd name="T54" fmla="*/ 0 w 5"/>
                <a:gd name="T55" fmla="*/ 0 h 7"/>
                <a:gd name="T56" fmla="*/ 0 w 5"/>
                <a:gd name="T57" fmla="*/ 0 h 7"/>
                <a:gd name="T58" fmla="*/ 0 w 5"/>
                <a:gd name="T59" fmla="*/ 0 h 7"/>
                <a:gd name="T60" fmla="*/ 0 w 5"/>
                <a:gd name="T61" fmla="*/ 0 h 7"/>
                <a:gd name="T62" fmla="*/ 0 w 5"/>
                <a:gd name="T63" fmla="*/ 0 h 7"/>
                <a:gd name="T64" fmla="*/ 0 w 5"/>
                <a:gd name="T65" fmla="*/ 0 h 7"/>
                <a:gd name="T66" fmla="*/ 0 w 5"/>
                <a:gd name="T67" fmla="*/ 0 h 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"/>
                <a:gd name="T103" fmla="*/ 0 h 7"/>
                <a:gd name="T104" fmla="*/ 5 w 5"/>
                <a:gd name="T105" fmla="*/ 7 h 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" h="7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2305"/>
            <p:cNvSpPr>
              <a:spLocks/>
            </p:cNvSpPr>
            <p:nvPr/>
          </p:nvSpPr>
          <p:spPr bwMode="auto">
            <a:xfrm>
              <a:off x="4616" y="2646"/>
              <a:ext cx="12" cy="9"/>
            </a:xfrm>
            <a:custGeom>
              <a:avLst/>
              <a:gdLst>
                <a:gd name="T0" fmla="*/ 0 w 35"/>
                <a:gd name="T1" fmla="*/ 0 h 27"/>
                <a:gd name="T2" fmla="*/ 0 w 35"/>
                <a:gd name="T3" fmla="*/ 0 h 27"/>
                <a:gd name="T4" fmla="*/ 0 w 35"/>
                <a:gd name="T5" fmla="*/ 0 h 27"/>
                <a:gd name="T6" fmla="*/ 0 w 35"/>
                <a:gd name="T7" fmla="*/ 0 h 27"/>
                <a:gd name="T8" fmla="*/ 0 w 35"/>
                <a:gd name="T9" fmla="*/ 0 h 27"/>
                <a:gd name="T10" fmla="*/ 0 w 35"/>
                <a:gd name="T11" fmla="*/ 0 h 27"/>
                <a:gd name="T12" fmla="*/ 0 w 35"/>
                <a:gd name="T13" fmla="*/ 0 h 27"/>
                <a:gd name="T14" fmla="*/ 0 w 35"/>
                <a:gd name="T15" fmla="*/ 0 h 27"/>
                <a:gd name="T16" fmla="*/ 0 w 35"/>
                <a:gd name="T17" fmla="*/ 0 h 27"/>
                <a:gd name="T18" fmla="*/ 0 w 35"/>
                <a:gd name="T19" fmla="*/ 0 h 27"/>
                <a:gd name="T20" fmla="*/ 0 w 35"/>
                <a:gd name="T21" fmla="*/ 0 h 27"/>
                <a:gd name="T22" fmla="*/ 0 w 35"/>
                <a:gd name="T23" fmla="*/ 0 h 27"/>
                <a:gd name="T24" fmla="*/ 0 w 35"/>
                <a:gd name="T25" fmla="*/ 0 h 27"/>
                <a:gd name="T26" fmla="*/ 0 w 35"/>
                <a:gd name="T27" fmla="*/ 0 h 27"/>
                <a:gd name="T28" fmla="*/ 0 w 35"/>
                <a:gd name="T29" fmla="*/ 0 h 27"/>
                <a:gd name="T30" fmla="*/ 0 w 35"/>
                <a:gd name="T31" fmla="*/ 0 h 27"/>
                <a:gd name="T32" fmla="*/ 0 w 35"/>
                <a:gd name="T33" fmla="*/ 0 h 27"/>
                <a:gd name="T34" fmla="*/ 0 w 35"/>
                <a:gd name="T35" fmla="*/ 0 h 27"/>
                <a:gd name="T36" fmla="*/ 0 w 35"/>
                <a:gd name="T37" fmla="*/ 0 h 27"/>
                <a:gd name="T38" fmla="*/ 0 w 35"/>
                <a:gd name="T39" fmla="*/ 0 h 27"/>
                <a:gd name="T40" fmla="*/ 0 w 35"/>
                <a:gd name="T41" fmla="*/ 0 h 27"/>
                <a:gd name="T42" fmla="*/ 0 w 35"/>
                <a:gd name="T43" fmla="*/ 0 h 27"/>
                <a:gd name="T44" fmla="*/ 0 w 35"/>
                <a:gd name="T45" fmla="*/ 0 h 27"/>
                <a:gd name="T46" fmla="*/ 0 w 35"/>
                <a:gd name="T47" fmla="*/ 0 h 27"/>
                <a:gd name="T48" fmla="*/ 0 w 35"/>
                <a:gd name="T49" fmla="*/ 0 h 27"/>
                <a:gd name="T50" fmla="*/ 0 w 35"/>
                <a:gd name="T51" fmla="*/ 0 h 27"/>
                <a:gd name="T52" fmla="*/ 0 w 35"/>
                <a:gd name="T53" fmla="*/ 0 h 27"/>
                <a:gd name="T54" fmla="*/ 0 w 35"/>
                <a:gd name="T55" fmla="*/ 0 h 27"/>
                <a:gd name="T56" fmla="*/ 0 w 35"/>
                <a:gd name="T57" fmla="*/ 0 h 27"/>
                <a:gd name="T58" fmla="*/ 0 w 35"/>
                <a:gd name="T59" fmla="*/ 0 h 27"/>
                <a:gd name="T60" fmla="*/ 0 w 35"/>
                <a:gd name="T61" fmla="*/ 0 h 27"/>
                <a:gd name="T62" fmla="*/ 0 w 35"/>
                <a:gd name="T63" fmla="*/ 0 h 27"/>
                <a:gd name="T64" fmla="*/ 0 w 35"/>
                <a:gd name="T65" fmla="*/ 0 h 27"/>
                <a:gd name="T66" fmla="*/ 0 w 35"/>
                <a:gd name="T67" fmla="*/ 0 h 27"/>
                <a:gd name="T68" fmla="*/ 0 w 35"/>
                <a:gd name="T69" fmla="*/ 0 h 27"/>
                <a:gd name="T70" fmla="*/ 0 w 35"/>
                <a:gd name="T71" fmla="*/ 0 h 27"/>
                <a:gd name="T72" fmla="*/ 0 w 35"/>
                <a:gd name="T73" fmla="*/ 0 h 27"/>
                <a:gd name="T74" fmla="*/ 0 w 35"/>
                <a:gd name="T75" fmla="*/ 0 h 27"/>
                <a:gd name="T76" fmla="*/ 0 w 35"/>
                <a:gd name="T77" fmla="*/ 0 h 27"/>
                <a:gd name="T78" fmla="*/ 0 w 35"/>
                <a:gd name="T79" fmla="*/ 0 h 27"/>
                <a:gd name="T80" fmla="*/ 0 w 35"/>
                <a:gd name="T81" fmla="*/ 0 h 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"/>
                <a:gd name="T124" fmla="*/ 0 h 27"/>
                <a:gd name="T125" fmla="*/ 35 w 35"/>
                <a:gd name="T126" fmla="*/ 27 h 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" h="27">
                  <a:moveTo>
                    <a:pt x="16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6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6" y="16"/>
                  </a:lnTo>
                  <a:lnTo>
                    <a:pt x="29" y="15"/>
                  </a:lnTo>
                  <a:lnTo>
                    <a:pt x="32" y="15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2306"/>
            <p:cNvSpPr>
              <a:spLocks/>
            </p:cNvSpPr>
            <p:nvPr/>
          </p:nvSpPr>
          <p:spPr bwMode="auto">
            <a:xfrm>
              <a:off x="4616" y="2646"/>
              <a:ext cx="12" cy="9"/>
            </a:xfrm>
            <a:custGeom>
              <a:avLst/>
              <a:gdLst>
                <a:gd name="T0" fmla="*/ 0 w 35"/>
                <a:gd name="T1" fmla="*/ 0 h 27"/>
                <a:gd name="T2" fmla="*/ 0 w 35"/>
                <a:gd name="T3" fmla="*/ 0 h 27"/>
                <a:gd name="T4" fmla="*/ 0 w 35"/>
                <a:gd name="T5" fmla="*/ 0 h 27"/>
                <a:gd name="T6" fmla="*/ 0 w 35"/>
                <a:gd name="T7" fmla="*/ 0 h 27"/>
                <a:gd name="T8" fmla="*/ 0 w 35"/>
                <a:gd name="T9" fmla="*/ 0 h 27"/>
                <a:gd name="T10" fmla="*/ 0 w 35"/>
                <a:gd name="T11" fmla="*/ 0 h 27"/>
                <a:gd name="T12" fmla="*/ 0 w 35"/>
                <a:gd name="T13" fmla="*/ 0 h 27"/>
                <a:gd name="T14" fmla="*/ 0 w 35"/>
                <a:gd name="T15" fmla="*/ 0 h 27"/>
                <a:gd name="T16" fmla="*/ 0 w 35"/>
                <a:gd name="T17" fmla="*/ 0 h 27"/>
                <a:gd name="T18" fmla="*/ 0 w 35"/>
                <a:gd name="T19" fmla="*/ 0 h 27"/>
                <a:gd name="T20" fmla="*/ 0 w 35"/>
                <a:gd name="T21" fmla="*/ 0 h 27"/>
                <a:gd name="T22" fmla="*/ 0 w 35"/>
                <a:gd name="T23" fmla="*/ 0 h 27"/>
                <a:gd name="T24" fmla="*/ 0 w 35"/>
                <a:gd name="T25" fmla="*/ 0 h 27"/>
                <a:gd name="T26" fmla="*/ 0 w 35"/>
                <a:gd name="T27" fmla="*/ 0 h 27"/>
                <a:gd name="T28" fmla="*/ 0 w 35"/>
                <a:gd name="T29" fmla="*/ 0 h 27"/>
                <a:gd name="T30" fmla="*/ 0 w 35"/>
                <a:gd name="T31" fmla="*/ 0 h 27"/>
                <a:gd name="T32" fmla="*/ 0 w 35"/>
                <a:gd name="T33" fmla="*/ 0 h 27"/>
                <a:gd name="T34" fmla="*/ 0 w 35"/>
                <a:gd name="T35" fmla="*/ 0 h 27"/>
                <a:gd name="T36" fmla="*/ 0 w 35"/>
                <a:gd name="T37" fmla="*/ 0 h 27"/>
                <a:gd name="T38" fmla="*/ 0 w 35"/>
                <a:gd name="T39" fmla="*/ 0 h 27"/>
                <a:gd name="T40" fmla="*/ 0 w 35"/>
                <a:gd name="T41" fmla="*/ 0 h 27"/>
                <a:gd name="T42" fmla="*/ 0 w 35"/>
                <a:gd name="T43" fmla="*/ 0 h 27"/>
                <a:gd name="T44" fmla="*/ 0 w 35"/>
                <a:gd name="T45" fmla="*/ 0 h 27"/>
                <a:gd name="T46" fmla="*/ 0 w 35"/>
                <a:gd name="T47" fmla="*/ 0 h 27"/>
                <a:gd name="T48" fmla="*/ 0 w 35"/>
                <a:gd name="T49" fmla="*/ 0 h 27"/>
                <a:gd name="T50" fmla="*/ 0 w 35"/>
                <a:gd name="T51" fmla="*/ 0 h 27"/>
                <a:gd name="T52" fmla="*/ 0 w 35"/>
                <a:gd name="T53" fmla="*/ 0 h 27"/>
                <a:gd name="T54" fmla="*/ 0 w 35"/>
                <a:gd name="T55" fmla="*/ 0 h 27"/>
                <a:gd name="T56" fmla="*/ 0 w 35"/>
                <a:gd name="T57" fmla="*/ 0 h 27"/>
                <a:gd name="T58" fmla="*/ 0 w 35"/>
                <a:gd name="T59" fmla="*/ 0 h 27"/>
                <a:gd name="T60" fmla="*/ 0 w 35"/>
                <a:gd name="T61" fmla="*/ 0 h 27"/>
                <a:gd name="T62" fmla="*/ 0 w 35"/>
                <a:gd name="T63" fmla="*/ 0 h 27"/>
                <a:gd name="T64" fmla="*/ 0 w 35"/>
                <a:gd name="T65" fmla="*/ 0 h 27"/>
                <a:gd name="T66" fmla="*/ 0 w 35"/>
                <a:gd name="T67" fmla="*/ 0 h 27"/>
                <a:gd name="T68" fmla="*/ 0 w 35"/>
                <a:gd name="T69" fmla="*/ 0 h 27"/>
                <a:gd name="T70" fmla="*/ 0 w 35"/>
                <a:gd name="T71" fmla="*/ 0 h 27"/>
                <a:gd name="T72" fmla="*/ 0 w 35"/>
                <a:gd name="T73" fmla="*/ 0 h 27"/>
                <a:gd name="T74" fmla="*/ 0 w 35"/>
                <a:gd name="T75" fmla="*/ 0 h 27"/>
                <a:gd name="T76" fmla="*/ 0 w 35"/>
                <a:gd name="T77" fmla="*/ 0 h 27"/>
                <a:gd name="T78" fmla="*/ 0 w 35"/>
                <a:gd name="T79" fmla="*/ 0 h 27"/>
                <a:gd name="T80" fmla="*/ 0 w 35"/>
                <a:gd name="T81" fmla="*/ 0 h 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5"/>
                <a:gd name="T124" fmla="*/ 0 h 27"/>
                <a:gd name="T125" fmla="*/ 35 w 35"/>
                <a:gd name="T126" fmla="*/ 27 h 2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5" h="27">
                  <a:moveTo>
                    <a:pt x="16" y="0"/>
                  </a:moveTo>
                  <a:lnTo>
                    <a:pt x="15" y="1"/>
                  </a:lnTo>
                  <a:lnTo>
                    <a:pt x="15" y="3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7" y="25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3" y="27"/>
                  </a:lnTo>
                  <a:lnTo>
                    <a:pt x="16" y="27"/>
                  </a:lnTo>
                  <a:lnTo>
                    <a:pt x="18" y="26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6" y="16"/>
                  </a:lnTo>
                  <a:lnTo>
                    <a:pt x="29" y="15"/>
                  </a:lnTo>
                  <a:lnTo>
                    <a:pt x="32" y="15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2307"/>
            <p:cNvSpPr>
              <a:spLocks/>
            </p:cNvSpPr>
            <p:nvPr/>
          </p:nvSpPr>
          <p:spPr bwMode="auto">
            <a:xfrm>
              <a:off x="4636" y="2635"/>
              <a:ext cx="4" cy="3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"/>
                <a:gd name="T70" fmla="*/ 0 h 11"/>
                <a:gd name="T71" fmla="*/ 10 w 10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" h="11">
                  <a:moveTo>
                    <a:pt x="6" y="0"/>
                  </a:moveTo>
                  <a:lnTo>
                    <a:pt x="4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2308"/>
            <p:cNvSpPr>
              <a:spLocks/>
            </p:cNvSpPr>
            <p:nvPr/>
          </p:nvSpPr>
          <p:spPr bwMode="auto">
            <a:xfrm>
              <a:off x="4636" y="2635"/>
              <a:ext cx="4" cy="3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"/>
                <a:gd name="T70" fmla="*/ 0 h 11"/>
                <a:gd name="T71" fmla="*/ 10 w 10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" h="11">
                  <a:moveTo>
                    <a:pt x="6" y="0"/>
                  </a:moveTo>
                  <a:lnTo>
                    <a:pt x="4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2309"/>
            <p:cNvSpPr>
              <a:spLocks/>
            </p:cNvSpPr>
            <p:nvPr/>
          </p:nvSpPr>
          <p:spPr bwMode="auto">
            <a:xfrm>
              <a:off x="4646" y="2630"/>
              <a:ext cx="5" cy="5"/>
            </a:xfrm>
            <a:custGeom>
              <a:avLst/>
              <a:gdLst>
                <a:gd name="T0" fmla="*/ 0 w 15"/>
                <a:gd name="T1" fmla="*/ 0 h 14"/>
                <a:gd name="T2" fmla="*/ 0 w 15"/>
                <a:gd name="T3" fmla="*/ 0 h 14"/>
                <a:gd name="T4" fmla="*/ 0 w 15"/>
                <a:gd name="T5" fmla="*/ 0 h 14"/>
                <a:gd name="T6" fmla="*/ 0 w 15"/>
                <a:gd name="T7" fmla="*/ 0 h 14"/>
                <a:gd name="T8" fmla="*/ 0 w 15"/>
                <a:gd name="T9" fmla="*/ 0 h 14"/>
                <a:gd name="T10" fmla="*/ 0 w 15"/>
                <a:gd name="T11" fmla="*/ 0 h 14"/>
                <a:gd name="T12" fmla="*/ 0 w 15"/>
                <a:gd name="T13" fmla="*/ 0 h 14"/>
                <a:gd name="T14" fmla="*/ 0 w 15"/>
                <a:gd name="T15" fmla="*/ 0 h 14"/>
                <a:gd name="T16" fmla="*/ 0 w 15"/>
                <a:gd name="T17" fmla="*/ 0 h 14"/>
                <a:gd name="T18" fmla="*/ 0 w 15"/>
                <a:gd name="T19" fmla="*/ 0 h 14"/>
                <a:gd name="T20" fmla="*/ 0 w 15"/>
                <a:gd name="T21" fmla="*/ 0 h 14"/>
                <a:gd name="T22" fmla="*/ 0 w 15"/>
                <a:gd name="T23" fmla="*/ 0 h 14"/>
                <a:gd name="T24" fmla="*/ 0 w 15"/>
                <a:gd name="T25" fmla="*/ 0 h 14"/>
                <a:gd name="T26" fmla="*/ 0 w 15"/>
                <a:gd name="T27" fmla="*/ 0 h 14"/>
                <a:gd name="T28" fmla="*/ 0 w 15"/>
                <a:gd name="T29" fmla="*/ 0 h 14"/>
                <a:gd name="T30" fmla="*/ 0 w 15"/>
                <a:gd name="T31" fmla="*/ 0 h 14"/>
                <a:gd name="T32" fmla="*/ 0 w 15"/>
                <a:gd name="T33" fmla="*/ 0 h 14"/>
                <a:gd name="T34" fmla="*/ 0 w 15"/>
                <a:gd name="T35" fmla="*/ 0 h 14"/>
                <a:gd name="T36" fmla="*/ 0 w 15"/>
                <a:gd name="T37" fmla="*/ 0 h 14"/>
                <a:gd name="T38" fmla="*/ 0 w 15"/>
                <a:gd name="T39" fmla="*/ 0 h 14"/>
                <a:gd name="T40" fmla="*/ 0 w 15"/>
                <a:gd name="T41" fmla="*/ 0 h 14"/>
                <a:gd name="T42" fmla="*/ 0 w 15"/>
                <a:gd name="T43" fmla="*/ 0 h 14"/>
                <a:gd name="T44" fmla="*/ 0 w 15"/>
                <a:gd name="T45" fmla="*/ 0 h 14"/>
                <a:gd name="T46" fmla="*/ 0 w 15"/>
                <a:gd name="T47" fmla="*/ 0 h 14"/>
                <a:gd name="T48" fmla="*/ 0 w 15"/>
                <a:gd name="T49" fmla="*/ 0 h 14"/>
                <a:gd name="T50" fmla="*/ 0 w 15"/>
                <a:gd name="T51" fmla="*/ 0 h 14"/>
                <a:gd name="T52" fmla="*/ 0 w 15"/>
                <a:gd name="T53" fmla="*/ 0 h 14"/>
                <a:gd name="T54" fmla="*/ 0 w 15"/>
                <a:gd name="T55" fmla="*/ 0 h 14"/>
                <a:gd name="T56" fmla="*/ 0 w 15"/>
                <a:gd name="T57" fmla="*/ 0 h 14"/>
                <a:gd name="T58" fmla="*/ 0 w 15"/>
                <a:gd name="T59" fmla="*/ 0 h 14"/>
                <a:gd name="T60" fmla="*/ 0 w 15"/>
                <a:gd name="T61" fmla="*/ 0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"/>
                <a:gd name="T94" fmla="*/ 0 h 14"/>
                <a:gd name="T95" fmla="*/ 15 w 15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" h="14">
                  <a:moveTo>
                    <a:pt x="9" y="0"/>
                  </a:move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2310"/>
            <p:cNvSpPr>
              <a:spLocks/>
            </p:cNvSpPr>
            <p:nvPr/>
          </p:nvSpPr>
          <p:spPr bwMode="auto">
            <a:xfrm>
              <a:off x="4646" y="2630"/>
              <a:ext cx="5" cy="5"/>
            </a:xfrm>
            <a:custGeom>
              <a:avLst/>
              <a:gdLst>
                <a:gd name="T0" fmla="*/ 0 w 15"/>
                <a:gd name="T1" fmla="*/ 0 h 14"/>
                <a:gd name="T2" fmla="*/ 0 w 15"/>
                <a:gd name="T3" fmla="*/ 0 h 14"/>
                <a:gd name="T4" fmla="*/ 0 w 15"/>
                <a:gd name="T5" fmla="*/ 0 h 14"/>
                <a:gd name="T6" fmla="*/ 0 w 15"/>
                <a:gd name="T7" fmla="*/ 0 h 14"/>
                <a:gd name="T8" fmla="*/ 0 w 15"/>
                <a:gd name="T9" fmla="*/ 0 h 14"/>
                <a:gd name="T10" fmla="*/ 0 w 15"/>
                <a:gd name="T11" fmla="*/ 0 h 14"/>
                <a:gd name="T12" fmla="*/ 0 w 15"/>
                <a:gd name="T13" fmla="*/ 0 h 14"/>
                <a:gd name="T14" fmla="*/ 0 w 15"/>
                <a:gd name="T15" fmla="*/ 0 h 14"/>
                <a:gd name="T16" fmla="*/ 0 w 15"/>
                <a:gd name="T17" fmla="*/ 0 h 14"/>
                <a:gd name="T18" fmla="*/ 0 w 15"/>
                <a:gd name="T19" fmla="*/ 0 h 14"/>
                <a:gd name="T20" fmla="*/ 0 w 15"/>
                <a:gd name="T21" fmla="*/ 0 h 14"/>
                <a:gd name="T22" fmla="*/ 0 w 15"/>
                <a:gd name="T23" fmla="*/ 0 h 14"/>
                <a:gd name="T24" fmla="*/ 0 w 15"/>
                <a:gd name="T25" fmla="*/ 0 h 14"/>
                <a:gd name="T26" fmla="*/ 0 w 15"/>
                <a:gd name="T27" fmla="*/ 0 h 14"/>
                <a:gd name="T28" fmla="*/ 0 w 15"/>
                <a:gd name="T29" fmla="*/ 0 h 14"/>
                <a:gd name="T30" fmla="*/ 0 w 15"/>
                <a:gd name="T31" fmla="*/ 0 h 14"/>
                <a:gd name="T32" fmla="*/ 0 w 15"/>
                <a:gd name="T33" fmla="*/ 0 h 14"/>
                <a:gd name="T34" fmla="*/ 0 w 15"/>
                <a:gd name="T35" fmla="*/ 0 h 14"/>
                <a:gd name="T36" fmla="*/ 0 w 15"/>
                <a:gd name="T37" fmla="*/ 0 h 14"/>
                <a:gd name="T38" fmla="*/ 0 w 15"/>
                <a:gd name="T39" fmla="*/ 0 h 14"/>
                <a:gd name="T40" fmla="*/ 0 w 15"/>
                <a:gd name="T41" fmla="*/ 0 h 14"/>
                <a:gd name="T42" fmla="*/ 0 w 15"/>
                <a:gd name="T43" fmla="*/ 0 h 14"/>
                <a:gd name="T44" fmla="*/ 0 w 15"/>
                <a:gd name="T45" fmla="*/ 0 h 14"/>
                <a:gd name="T46" fmla="*/ 0 w 15"/>
                <a:gd name="T47" fmla="*/ 0 h 14"/>
                <a:gd name="T48" fmla="*/ 0 w 15"/>
                <a:gd name="T49" fmla="*/ 0 h 14"/>
                <a:gd name="T50" fmla="*/ 0 w 15"/>
                <a:gd name="T51" fmla="*/ 0 h 14"/>
                <a:gd name="T52" fmla="*/ 0 w 15"/>
                <a:gd name="T53" fmla="*/ 0 h 14"/>
                <a:gd name="T54" fmla="*/ 0 w 15"/>
                <a:gd name="T55" fmla="*/ 0 h 14"/>
                <a:gd name="T56" fmla="*/ 0 w 15"/>
                <a:gd name="T57" fmla="*/ 0 h 14"/>
                <a:gd name="T58" fmla="*/ 0 w 15"/>
                <a:gd name="T59" fmla="*/ 0 h 14"/>
                <a:gd name="T60" fmla="*/ 0 w 15"/>
                <a:gd name="T61" fmla="*/ 0 h 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"/>
                <a:gd name="T94" fmla="*/ 0 h 14"/>
                <a:gd name="T95" fmla="*/ 15 w 15"/>
                <a:gd name="T96" fmla="*/ 14 h 1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" h="14">
                  <a:moveTo>
                    <a:pt x="9" y="0"/>
                  </a:moveTo>
                  <a:lnTo>
                    <a:pt x="9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2311"/>
            <p:cNvSpPr>
              <a:spLocks/>
            </p:cNvSpPr>
            <p:nvPr/>
          </p:nvSpPr>
          <p:spPr bwMode="auto">
            <a:xfrm>
              <a:off x="4630" y="2657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w 6"/>
                <a:gd name="T49" fmla="*/ 0 h 7"/>
                <a:gd name="T50" fmla="*/ 0 w 6"/>
                <a:gd name="T51" fmla="*/ 0 h 7"/>
                <a:gd name="T52" fmla="*/ 0 w 6"/>
                <a:gd name="T53" fmla="*/ 0 h 7"/>
                <a:gd name="T54" fmla="*/ 0 w 6"/>
                <a:gd name="T55" fmla="*/ 0 h 7"/>
                <a:gd name="T56" fmla="*/ 0 w 6"/>
                <a:gd name="T57" fmla="*/ 0 h 7"/>
                <a:gd name="T58" fmla="*/ 0 w 6"/>
                <a:gd name="T59" fmla="*/ 0 h 7"/>
                <a:gd name="T60" fmla="*/ 0 w 6"/>
                <a:gd name="T61" fmla="*/ 0 h 7"/>
                <a:gd name="T62" fmla="*/ 0 w 6"/>
                <a:gd name="T63" fmla="*/ 0 h 7"/>
                <a:gd name="T64" fmla="*/ 0 w 6"/>
                <a:gd name="T65" fmla="*/ 0 h 7"/>
                <a:gd name="T66" fmla="*/ 0 w 6"/>
                <a:gd name="T67" fmla="*/ 0 h 7"/>
                <a:gd name="T68" fmla="*/ 0 w 6"/>
                <a:gd name="T69" fmla="*/ 0 h 7"/>
                <a:gd name="T70" fmla="*/ 0 w 6"/>
                <a:gd name="T71" fmla="*/ 0 h 7"/>
                <a:gd name="T72" fmla="*/ 0 w 6"/>
                <a:gd name="T73" fmla="*/ 0 h 7"/>
                <a:gd name="T74" fmla="*/ 0 w 6"/>
                <a:gd name="T75" fmla="*/ 0 h 7"/>
                <a:gd name="T76" fmla="*/ 0 w 6"/>
                <a:gd name="T77" fmla="*/ 0 h 7"/>
                <a:gd name="T78" fmla="*/ 0 w 6"/>
                <a:gd name="T79" fmla="*/ 0 h 7"/>
                <a:gd name="T80" fmla="*/ 0 w 6"/>
                <a:gd name="T81" fmla="*/ 0 h 7"/>
                <a:gd name="T82" fmla="*/ 0 w 6"/>
                <a:gd name="T83" fmla="*/ 0 h 7"/>
                <a:gd name="T84" fmla="*/ 0 w 6"/>
                <a:gd name="T85" fmla="*/ 0 h 7"/>
                <a:gd name="T86" fmla="*/ 0 w 6"/>
                <a:gd name="T87" fmla="*/ 0 h 7"/>
                <a:gd name="T88" fmla="*/ 0 w 6"/>
                <a:gd name="T89" fmla="*/ 0 h 7"/>
                <a:gd name="T90" fmla="*/ 0 w 6"/>
                <a:gd name="T91" fmla="*/ 0 h 7"/>
                <a:gd name="T92" fmla="*/ 0 w 6"/>
                <a:gd name="T93" fmla="*/ 0 h 7"/>
                <a:gd name="T94" fmla="*/ 0 w 6"/>
                <a:gd name="T95" fmla="*/ 0 h 7"/>
                <a:gd name="T96" fmla="*/ 0 w 6"/>
                <a:gd name="T97" fmla="*/ 0 h 7"/>
                <a:gd name="T98" fmla="*/ 0 w 6"/>
                <a:gd name="T99" fmla="*/ 0 h 7"/>
                <a:gd name="T100" fmla="*/ 0 w 6"/>
                <a:gd name="T101" fmla="*/ 0 h 7"/>
                <a:gd name="T102" fmla="*/ 0 w 6"/>
                <a:gd name="T103" fmla="*/ 0 h 7"/>
                <a:gd name="T104" fmla="*/ 0 w 6"/>
                <a:gd name="T105" fmla="*/ 0 h 7"/>
                <a:gd name="T106" fmla="*/ 0 w 6"/>
                <a:gd name="T107" fmla="*/ 0 h 7"/>
                <a:gd name="T108" fmla="*/ 0 w 6"/>
                <a:gd name="T109" fmla="*/ 0 h 7"/>
                <a:gd name="T110" fmla="*/ 0 w 6"/>
                <a:gd name="T111" fmla="*/ 0 h 7"/>
                <a:gd name="T112" fmla="*/ 0 w 6"/>
                <a:gd name="T113" fmla="*/ 0 h 7"/>
                <a:gd name="T114" fmla="*/ 0 w 6"/>
                <a:gd name="T115" fmla="*/ 0 h 7"/>
                <a:gd name="T116" fmla="*/ 0 w 6"/>
                <a:gd name="T117" fmla="*/ 0 h 7"/>
                <a:gd name="T118" fmla="*/ 0 w 6"/>
                <a:gd name="T119" fmla="*/ 0 h 7"/>
                <a:gd name="T120" fmla="*/ 0 w 6"/>
                <a:gd name="T121" fmla="*/ 0 h 7"/>
                <a:gd name="T122" fmla="*/ 0 w 6"/>
                <a:gd name="T123" fmla="*/ 0 h 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"/>
                <a:gd name="T187" fmla="*/ 0 h 7"/>
                <a:gd name="T188" fmla="*/ 6 w 6"/>
                <a:gd name="T189" fmla="*/ 7 h 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2312"/>
            <p:cNvSpPr>
              <a:spLocks/>
            </p:cNvSpPr>
            <p:nvPr/>
          </p:nvSpPr>
          <p:spPr bwMode="auto">
            <a:xfrm>
              <a:off x="4630" y="2657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w 6"/>
                <a:gd name="T49" fmla="*/ 0 h 7"/>
                <a:gd name="T50" fmla="*/ 0 w 6"/>
                <a:gd name="T51" fmla="*/ 0 h 7"/>
                <a:gd name="T52" fmla="*/ 0 w 6"/>
                <a:gd name="T53" fmla="*/ 0 h 7"/>
                <a:gd name="T54" fmla="*/ 0 w 6"/>
                <a:gd name="T55" fmla="*/ 0 h 7"/>
                <a:gd name="T56" fmla="*/ 0 w 6"/>
                <a:gd name="T57" fmla="*/ 0 h 7"/>
                <a:gd name="T58" fmla="*/ 0 w 6"/>
                <a:gd name="T59" fmla="*/ 0 h 7"/>
                <a:gd name="T60" fmla="*/ 0 w 6"/>
                <a:gd name="T61" fmla="*/ 0 h 7"/>
                <a:gd name="T62" fmla="*/ 0 w 6"/>
                <a:gd name="T63" fmla="*/ 0 h 7"/>
                <a:gd name="T64" fmla="*/ 0 w 6"/>
                <a:gd name="T65" fmla="*/ 0 h 7"/>
                <a:gd name="T66" fmla="*/ 0 w 6"/>
                <a:gd name="T67" fmla="*/ 0 h 7"/>
                <a:gd name="T68" fmla="*/ 0 w 6"/>
                <a:gd name="T69" fmla="*/ 0 h 7"/>
                <a:gd name="T70" fmla="*/ 0 w 6"/>
                <a:gd name="T71" fmla="*/ 0 h 7"/>
                <a:gd name="T72" fmla="*/ 0 w 6"/>
                <a:gd name="T73" fmla="*/ 0 h 7"/>
                <a:gd name="T74" fmla="*/ 0 w 6"/>
                <a:gd name="T75" fmla="*/ 0 h 7"/>
                <a:gd name="T76" fmla="*/ 0 w 6"/>
                <a:gd name="T77" fmla="*/ 0 h 7"/>
                <a:gd name="T78" fmla="*/ 0 w 6"/>
                <a:gd name="T79" fmla="*/ 0 h 7"/>
                <a:gd name="T80" fmla="*/ 0 w 6"/>
                <a:gd name="T81" fmla="*/ 0 h 7"/>
                <a:gd name="T82" fmla="*/ 0 w 6"/>
                <a:gd name="T83" fmla="*/ 0 h 7"/>
                <a:gd name="T84" fmla="*/ 0 w 6"/>
                <a:gd name="T85" fmla="*/ 0 h 7"/>
                <a:gd name="T86" fmla="*/ 0 w 6"/>
                <a:gd name="T87" fmla="*/ 0 h 7"/>
                <a:gd name="T88" fmla="*/ 0 w 6"/>
                <a:gd name="T89" fmla="*/ 0 h 7"/>
                <a:gd name="T90" fmla="*/ 0 w 6"/>
                <a:gd name="T91" fmla="*/ 0 h 7"/>
                <a:gd name="T92" fmla="*/ 0 w 6"/>
                <a:gd name="T93" fmla="*/ 0 h 7"/>
                <a:gd name="T94" fmla="*/ 0 w 6"/>
                <a:gd name="T95" fmla="*/ 0 h 7"/>
                <a:gd name="T96" fmla="*/ 0 w 6"/>
                <a:gd name="T97" fmla="*/ 0 h 7"/>
                <a:gd name="T98" fmla="*/ 0 w 6"/>
                <a:gd name="T99" fmla="*/ 0 h 7"/>
                <a:gd name="T100" fmla="*/ 0 w 6"/>
                <a:gd name="T101" fmla="*/ 0 h 7"/>
                <a:gd name="T102" fmla="*/ 0 w 6"/>
                <a:gd name="T103" fmla="*/ 0 h 7"/>
                <a:gd name="T104" fmla="*/ 0 w 6"/>
                <a:gd name="T105" fmla="*/ 0 h 7"/>
                <a:gd name="T106" fmla="*/ 0 w 6"/>
                <a:gd name="T107" fmla="*/ 0 h 7"/>
                <a:gd name="T108" fmla="*/ 0 w 6"/>
                <a:gd name="T109" fmla="*/ 0 h 7"/>
                <a:gd name="T110" fmla="*/ 0 w 6"/>
                <a:gd name="T111" fmla="*/ 0 h 7"/>
                <a:gd name="T112" fmla="*/ 0 w 6"/>
                <a:gd name="T113" fmla="*/ 0 h 7"/>
                <a:gd name="T114" fmla="*/ 0 w 6"/>
                <a:gd name="T115" fmla="*/ 0 h 7"/>
                <a:gd name="T116" fmla="*/ 0 w 6"/>
                <a:gd name="T117" fmla="*/ 0 h 7"/>
                <a:gd name="T118" fmla="*/ 0 w 6"/>
                <a:gd name="T119" fmla="*/ 0 h 7"/>
                <a:gd name="T120" fmla="*/ 0 w 6"/>
                <a:gd name="T121" fmla="*/ 0 h 7"/>
                <a:gd name="T122" fmla="*/ 0 w 6"/>
                <a:gd name="T123" fmla="*/ 0 h 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"/>
                <a:gd name="T187" fmla="*/ 0 h 7"/>
                <a:gd name="T188" fmla="*/ 6 w 6"/>
                <a:gd name="T189" fmla="*/ 7 h 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" h="7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2313"/>
            <p:cNvSpPr>
              <a:spLocks/>
            </p:cNvSpPr>
            <p:nvPr/>
          </p:nvSpPr>
          <p:spPr bwMode="auto">
            <a:xfrm>
              <a:off x="4639" y="2640"/>
              <a:ext cx="2" cy="1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0 h 3"/>
                <a:gd name="T32" fmla="*/ 0 w 5"/>
                <a:gd name="T33" fmla="*/ 0 h 3"/>
                <a:gd name="T34" fmla="*/ 0 w 5"/>
                <a:gd name="T35" fmla="*/ 0 h 3"/>
                <a:gd name="T36" fmla="*/ 0 w 5"/>
                <a:gd name="T37" fmla="*/ 0 h 3"/>
                <a:gd name="T38" fmla="*/ 0 w 5"/>
                <a:gd name="T39" fmla="*/ 0 h 3"/>
                <a:gd name="T40" fmla="*/ 0 w 5"/>
                <a:gd name="T41" fmla="*/ 0 h 3"/>
                <a:gd name="T42" fmla="*/ 0 w 5"/>
                <a:gd name="T43" fmla="*/ 0 h 3"/>
                <a:gd name="T44" fmla="*/ 0 w 5"/>
                <a:gd name="T45" fmla="*/ 0 h 3"/>
                <a:gd name="T46" fmla="*/ 0 w 5"/>
                <a:gd name="T47" fmla="*/ 0 h 3"/>
                <a:gd name="T48" fmla="*/ 0 w 5"/>
                <a:gd name="T49" fmla="*/ 0 h 3"/>
                <a:gd name="T50" fmla="*/ 0 w 5"/>
                <a:gd name="T51" fmla="*/ 0 h 3"/>
                <a:gd name="T52" fmla="*/ 0 w 5"/>
                <a:gd name="T53" fmla="*/ 0 h 3"/>
                <a:gd name="T54" fmla="*/ 0 w 5"/>
                <a:gd name="T55" fmla="*/ 0 h 3"/>
                <a:gd name="T56" fmla="*/ 0 w 5"/>
                <a:gd name="T57" fmla="*/ 0 h 3"/>
                <a:gd name="T58" fmla="*/ 0 w 5"/>
                <a:gd name="T59" fmla="*/ 0 h 3"/>
                <a:gd name="T60" fmla="*/ 0 w 5"/>
                <a:gd name="T61" fmla="*/ 0 h 3"/>
                <a:gd name="T62" fmla="*/ 0 w 5"/>
                <a:gd name="T63" fmla="*/ 0 h 3"/>
                <a:gd name="T64" fmla="*/ 0 w 5"/>
                <a:gd name="T65" fmla="*/ 0 h 3"/>
                <a:gd name="T66" fmla="*/ 0 w 5"/>
                <a:gd name="T67" fmla="*/ 0 h 3"/>
                <a:gd name="T68" fmla="*/ 0 w 5"/>
                <a:gd name="T69" fmla="*/ 0 h 3"/>
                <a:gd name="T70" fmla="*/ 0 w 5"/>
                <a:gd name="T71" fmla="*/ 0 h 3"/>
                <a:gd name="T72" fmla="*/ 0 w 5"/>
                <a:gd name="T73" fmla="*/ 0 h 3"/>
                <a:gd name="T74" fmla="*/ 0 w 5"/>
                <a:gd name="T75" fmla="*/ 0 h 3"/>
                <a:gd name="T76" fmla="*/ 0 w 5"/>
                <a:gd name="T77" fmla="*/ 0 h 3"/>
                <a:gd name="T78" fmla="*/ 0 w 5"/>
                <a:gd name="T79" fmla="*/ 0 h 3"/>
                <a:gd name="T80" fmla="*/ 0 w 5"/>
                <a:gd name="T81" fmla="*/ 0 h 3"/>
                <a:gd name="T82" fmla="*/ 0 w 5"/>
                <a:gd name="T83" fmla="*/ 0 h 3"/>
                <a:gd name="T84" fmla="*/ 0 w 5"/>
                <a:gd name="T85" fmla="*/ 0 h 3"/>
                <a:gd name="T86" fmla="*/ 0 w 5"/>
                <a:gd name="T87" fmla="*/ 0 h 3"/>
                <a:gd name="T88" fmla="*/ 0 w 5"/>
                <a:gd name="T89" fmla="*/ 0 h 3"/>
                <a:gd name="T90" fmla="*/ 0 w 5"/>
                <a:gd name="T91" fmla="*/ 0 h 3"/>
                <a:gd name="T92" fmla="*/ 0 w 5"/>
                <a:gd name="T93" fmla="*/ 0 h 3"/>
                <a:gd name="T94" fmla="*/ 0 w 5"/>
                <a:gd name="T95" fmla="*/ 0 h 3"/>
                <a:gd name="T96" fmla="*/ 0 w 5"/>
                <a:gd name="T97" fmla="*/ 0 h 3"/>
                <a:gd name="T98" fmla="*/ 0 w 5"/>
                <a:gd name="T99" fmla="*/ 0 h 3"/>
                <a:gd name="T100" fmla="*/ 0 w 5"/>
                <a:gd name="T101" fmla="*/ 0 h 3"/>
                <a:gd name="T102" fmla="*/ 0 w 5"/>
                <a:gd name="T103" fmla="*/ 0 h 3"/>
                <a:gd name="T104" fmla="*/ 0 w 5"/>
                <a:gd name="T105" fmla="*/ 0 h 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"/>
                <a:gd name="T160" fmla="*/ 0 h 3"/>
                <a:gd name="T161" fmla="*/ 5 w 5"/>
                <a:gd name="T162" fmla="*/ 3 h 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Freeform 2314"/>
            <p:cNvSpPr>
              <a:spLocks/>
            </p:cNvSpPr>
            <p:nvPr/>
          </p:nvSpPr>
          <p:spPr bwMode="auto">
            <a:xfrm>
              <a:off x="4639" y="2640"/>
              <a:ext cx="2" cy="1"/>
            </a:xfrm>
            <a:custGeom>
              <a:avLst/>
              <a:gdLst>
                <a:gd name="T0" fmla="*/ 0 w 5"/>
                <a:gd name="T1" fmla="*/ 0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0 h 3"/>
                <a:gd name="T18" fmla="*/ 0 w 5"/>
                <a:gd name="T19" fmla="*/ 0 h 3"/>
                <a:gd name="T20" fmla="*/ 0 w 5"/>
                <a:gd name="T21" fmla="*/ 0 h 3"/>
                <a:gd name="T22" fmla="*/ 0 w 5"/>
                <a:gd name="T23" fmla="*/ 0 h 3"/>
                <a:gd name="T24" fmla="*/ 0 w 5"/>
                <a:gd name="T25" fmla="*/ 0 h 3"/>
                <a:gd name="T26" fmla="*/ 0 w 5"/>
                <a:gd name="T27" fmla="*/ 0 h 3"/>
                <a:gd name="T28" fmla="*/ 0 w 5"/>
                <a:gd name="T29" fmla="*/ 0 h 3"/>
                <a:gd name="T30" fmla="*/ 0 w 5"/>
                <a:gd name="T31" fmla="*/ 0 h 3"/>
                <a:gd name="T32" fmla="*/ 0 w 5"/>
                <a:gd name="T33" fmla="*/ 0 h 3"/>
                <a:gd name="T34" fmla="*/ 0 w 5"/>
                <a:gd name="T35" fmla="*/ 0 h 3"/>
                <a:gd name="T36" fmla="*/ 0 w 5"/>
                <a:gd name="T37" fmla="*/ 0 h 3"/>
                <a:gd name="T38" fmla="*/ 0 w 5"/>
                <a:gd name="T39" fmla="*/ 0 h 3"/>
                <a:gd name="T40" fmla="*/ 0 w 5"/>
                <a:gd name="T41" fmla="*/ 0 h 3"/>
                <a:gd name="T42" fmla="*/ 0 w 5"/>
                <a:gd name="T43" fmla="*/ 0 h 3"/>
                <a:gd name="T44" fmla="*/ 0 w 5"/>
                <a:gd name="T45" fmla="*/ 0 h 3"/>
                <a:gd name="T46" fmla="*/ 0 w 5"/>
                <a:gd name="T47" fmla="*/ 0 h 3"/>
                <a:gd name="T48" fmla="*/ 0 w 5"/>
                <a:gd name="T49" fmla="*/ 0 h 3"/>
                <a:gd name="T50" fmla="*/ 0 w 5"/>
                <a:gd name="T51" fmla="*/ 0 h 3"/>
                <a:gd name="T52" fmla="*/ 0 w 5"/>
                <a:gd name="T53" fmla="*/ 0 h 3"/>
                <a:gd name="T54" fmla="*/ 0 w 5"/>
                <a:gd name="T55" fmla="*/ 0 h 3"/>
                <a:gd name="T56" fmla="*/ 0 w 5"/>
                <a:gd name="T57" fmla="*/ 0 h 3"/>
                <a:gd name="T58" fmla="*/ 0 w 5"/>
                <a:gd name="T59" fmla="*/ 0 h 3"/>
                <a:gd name="T60" fmla="*/ 0 w 5"/>
                <a:gd name="T61" fmla="*/ 0 h 3"/>
                <a:gd name="T62" fmla="*/ 0 w 5"/>
                <a:gd name="T63" fmla="*/ 0 h 3"/>
                <a:gd name="T64" fmla="*/ 0 w 5"/>
                <a:gd name="T65" fmla="*/ 0 h 3"/>
                <a:gd name="T66" fmla="*/ 0 w 5"/>
                <a:gd name="T67" fmla="*/ 0 h 3"/>
                <a:gd name="T68" fmla="*/ 0 w 5"/>
                <a:gd name="T69" fmla="*/ 0 h 3"/>
                <a:gd name="T70" fmla="*/ 0 w 5"/>
                <a:gd name="T71" fmla="*/ 0 h 3"/>
                <a:gd name="T72" fmla="*/ 0 w 5"/>
                <a:gd name="T73" fmla="*/ 0 h 3"/>
                <a:gd name="T74" fmla="*/ 0 w 5"/>
                <a:gd name="T75" fmla="*/ 0 h 3"/>
                <a:gd name="T76" fmla="*/ 0 w 5"/>
                <a:gd name="T77" fmla="*/ 0 h 3"/>
                <a:gd name="T78" fmla="*/ 0 w 5"/>
                <a:gd name="T79" fmla="*/ 0 h 3"/>
                <a:gd name="T80" fmla="*/ 0 w 5"/>
                <a:gd name="T81" fmla="*/ 0 h 3"/>
                <a:gd name="T82" fmla="*/ 0 w 5"/>
                <a:gd name="T83" fmla="*/ 0 h 3"/>
                <a:gd name="T84" fmla="*/ 0 w 5"/>
                <a:gd name="T85" fmla="*/ 0 h 3"/>
                <a:gd name="T86" fmla="*/ 0 w 5"/>
                <a:gd name="T87" fmla="*/ 0 h 3"/>
                <a:gd name="T88" fmla="*/ 0 w 5"/>
                <a:gd name="T89" fmla="*/ 0 h 3"/>
                <a:gd name="T90" fmla="*/ 0 w 5"/>
                <a:gd name="T91" fmla="*/ 0 h 3"/>
                <a:gd name="T92" fmla="*/ 0 w 5"/>
                <a:gd name="T93" fmla="*/ 0 h 3"/>
                <a:gd name="T94" fmla="*/ 0 w 5"/>
                <a:gd name="T95" fmla="*/ 0 h 3"/>
                <a:gd name="T96" fmla="*/ 0 w 5"/>
                <a:gd name="T97" fmla="*/ 0 h 3"/>
                <a:gd name="T98" fmla="*/ 0 w 5"/>
                <a:gd name="T99" fmla="*/ 0 h 3"/>
                <a:gd name="T100" fmla="*/ 0 w 5"/>
                <a:gd name="T101" fmla="*/ 0 h 3"/>
                <a:gd name="T102" fmla="*/ 0 w 5"/>
                <a:gd name="T103" fmla="*/ 0 h 3"/>
                <a:gd name="T104" fmla="*/ 0 w 5"/>
                <a:gd name="T105" fmla="*/ 0 h 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"/>
                <a:gd name="T160" fmla="*/ 0 h 3"/>
                <a:gd name="T161" fmla="*/ 5 w 5"/>
                <a:gd name="T162" fmla="*/ 3 h 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" h="3">
                  <a:moveTo>
                    <a:pt x="2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5" name="Freeform 2315"/>
            <p:cNvSpPr>
              <a:spLocks/>
            </p:cNvSpPr>
            <p:nvPr/>
          </p:nvSpPr>
          <p:spPr bwMode="auto">
            <a:xfrm>
              <a:off x="4642" y="2619"/>
              <a:ext cx="5" cy="9"/>
            </a:xfrm>
            <a:custGeom>
              <a:avLst/>
              <a:gdLst>
                <a:gd name="T0" fmla="*/ 0 w 15"/>
                <a:gd name="T1" fmla="*/ 0 h 28"/>
                <a:gd name="T2" fmla="*/ 0 w 15"/>
                <a:gd name="T3" fmla="*/ 0 h 28"/>
                <a:gd name="T4" fmla="*/ 0 w 15"/>
                <a:gd name="T5" fmla="*/ 0 h 28"/>
                <a:gd name="T6" fmla="*/ 0 w 15"/>
                <a:gd name="T7" fmla="*/ 0 h 28"/>
                <a:gd name="T8" fmla="*/ 0 w 15"/>
                <a:gd name="T9" fmla="*/ 0 h 28"/>
                <a:gd name="T10" fmla="*/ 0 w 15"/>
                <a:gd name="T11" fmla="*/ 0 h 28"/>
                <a:gd name="T12" fmla="*/ 0 w 15"/>
                <a:gd name="T13" fmla="*/ 0 h 28"/>
                <a:gd name="T14" fmla="*/ 0 w 15"/>
                <a:gd name="T15" fmla="*/ 0 h 28"/>
                <a:gd name="T16" fmla="*/ 0 w 15"/>
                <a:gd name="T17" fmla="*/ 0 h 28"/>
                <a:gd name="T18" fmla="*/ 0 w 15"/>
                <a:gd name="T19" fmla="*/ 0 h 28"/>
                <a:gd name="T20" fmla="*/ 0 w 15"/>
                <a:gd name="T21" fmla="*/ 0 h 28"/>
                <a:gd name="T22" fmla="*/ 0 w 15"/>
                <a:gd name="T23" fmla="*/ 0 h 28"/>
                <a:gd name="T24" fmla="*/ 0 w 15"/>
                <a:gd name="T25" fmla="*/ 0 h 28"/>
                <a:gd name="T26" fmla="*/ 0 w 15"/>
                <a:gd name="T27" fmla="*/ 0 h 28"/>
                <a:gd name="T28" fmla="*/ 0 w 15"/>
                <a:gd name="T29" fmla="*/ 0 h 28"/>
                <a:gd name="T30" fmla="*/ 0 w 15"/>
                <a:gd name="T31" fmla="*/ 0 h 28"/>
                <a:gd name="T32" fmla="*/ 0 w 15"/>
                <a:gd name="T33" fmla="*/ 0 h 28"/>
                <a:gd name="T34" fmla="*/ 0 w 15"/>
                <a:gd name="T35" fmla="*/ 0 h 28"/>
                <a:gd name="T36" fmla="*/ 0 w 15"/>
                <a:gd name="T37" fmla="*/ 0 h 28"/>
                <a:gd name="T38" fmla="*/ 0 w 15"/>
                <a:gd name="T39" fmla="*/ 0 h 28"/>
                <a:gd name="T40" fmla="*/ 0 w 15"/>
                <a:gd name="T41" fmla="*/ 0 h 28"/>
                <a:gd name="T42" fmla="*/ 0 w 15"/>
                <a:gd name="T43" fmla="*/ 0 h 28"/>
                <a:gd name="T44" fmla="*/ 0 w 15"/>
                <a:gd name="T45" fmla="*/ 0 h 28"/>
                <a:gd name="T46" fmla="*/ 0 w 15"/>
                <a:gd name="T47" fmla="*/ 0 h 28"/>
                <a:gd name="T48" fmla="*/ 0 w 15"/>
                <a:gd name="T49" fmla="*/ 0 h 28"/>
                <a:gd name="T50" fmla="*/ 0 w 15"/>
                <a:gd name="T51" fmla="*/ 0 h 28"/>
                <a:gd name="T52" fmla="*/ 0 w 15"/>
                <a:gd name="T53" fmla="*/ 0 h 28"/>
                <a:gd name="T54" fmla="*/ 0 w 15"/>
                <a:gd name="T55" fmla="*/ 0 h 28"/>
                <a:gd name="T56" fmla="*/ 0 w 15"/>
                <a:gd name="T57" fmla="*/ 0 h 28"/>
                <a:gd name="T58" fmla="*/ 0 w 15"/>
                <a:gd name="T59" fmla="*/ 0 h 28"/>
                <a:gd name="T60" fmla="*/ 0 w 15"/>
                <a:gd name="T61" fmla="*/ 0 h 28"/>
                <a:gd name="T62" fmla="*/ 0 w 15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"/>
                <a:gd name="T97" fmla="*/ 0 h 28"/>
                <a:gd name="T98" fmla="*/ 15 w 15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" h="28">
                  <a:moveTo>
                    <a:pt x="1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5" y="27"/>
                  </a:lnTo>
                  <a:lnTo>
                    <a:pt x="9" y="28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2316"/>
            <p:cNvSpPr>
              <a:spLocks/>
            </p:cNvSpPr>
            <p:nvPr/>
          </p:nvSpPr>
          <p:spPr bwMode="auto">
            <a:xfrm>
              <a:off x="4642" y="2619"/>
              <a:ext cx="5" cy="9"/>
            </a:xfrm>
            <a:custGeom>
              <a:avLst/>
              <a:gdLst>
                <a:gd name="T0" fmla="*/ 0 w 15"/>
                <a:gd name="T1" fmla="*/ 0 h 28"/>
                <a:gd name="T2" fmla="*/ 0 w 15"/>
                <a:gd name="T3" fmla="*/ 0 h 28"/>
                <a:gd name="T4" fmla="*/ 0 w 15"/>
                <a:gd name="T5" fmla="*/ 0 h 28"/>
                <a:gd name="T6" fmla="*/ 0 w 15"/>
                <a:gd name="T7" fmla="*/ 0 h 28"/>
                <a:gd name="T8" fmla="*/ 0 w 15"/>
                <a:gd name="T9" fmla="*/ 0 h 28"/>
                <a:gd name="T10" fmla="*/ 0 w 15"/>
                <a:gd name="T11" fmla="*/ 0 h 28"/>
                <a:gd name="T12" fmla="*/ 0 w 15"/>
                <a:gd name="T13" fmla="*/ 0 h 28"/>
                <a:gd name="T14" fmla="*/ 0 w 15"/>
                <a:gd name="T15" fmla="*/ 0 h 28"/>
                <a:gd name="T16" fmla="*/ 0 w 15"/>
                <a:gd name="T17" fmla="*/ 0 h 28"/>
                <a:gd name="T18" fmla="*/ 0 w 15"/>
                <a:gd name="T19" fmla="*/ 0 h 28"/>
                <a:gd name="T20" fmla="*/ 0 w 15"/>
                <a:gd name="T21" fmla="*/ 0 h 28"/>
                <a:gd name="T22" fmla="*/ 0 w 15"/>
                <a:gd name="T23" fmla="*/ 0 h 28"/>
                <a:gd name="T24" fmla="*/ 0 w 15"/>
                <a:gd name="T25" fmla="*/ 0 h 28"/>
                <a:gd name="T26" fmla="*/ 0 w 15"/>
                <a:gd name="T27" fmla="*/ 0 h 28"/>
                <a:gd name="T28" fmla="*/ 0 w 15"/>
                <a:gd name="T29" fmla="*/ 0 h 28"/>
                <a:gd name="T30" fmla="*/ 0 w 15"/>
                <a:gd name="T31" fmla="*/ 0 h 28"/>
                <a:gd name="T32" fmla="*/ 0 w 15"/>
                <a:gd name="T33" fmla="*/ 0 h 28"/>
                <a:gd name="T34" fmla="*/ 0 w 15"/>
                <a:gd name="T35" fmla="*/ 0 h 28"/>
                <a:gd name="T36" fmla="*/ 0 w 15"/>
                <a:gd name="T37" fmla="*/ 0 h 28"/>
                <a:gd name="T38" fmla="*/ 0 w 15"/>
                <a:gd name="T39" fmla="*/ 0 h 28"/>
                <a:gd name="T40" fmla="*/ 0 w 15"/>
                <a:gd name="T41" fmla="*/ 0 h 28"/>
                <a:gd name="T42" fmla="*/ 0 w 15"/>
                <a:gd name="T43" fmla="*/ 0 h 28"/>
                <a:gd name="T44" fmla="*/ 0 w 15"/>
                <a:gd name="T45" fmla="*/ 0 h 28"/>
                <a:gd name="T46" fmla="*/ 0 w 15"/>
                <a:gd name="T47" fmla="*/ 0 h 28"/>
                <a:gd name="T48" fmla="*/ 0 w 15"/>
                <a:gd name="T49" fmla="*/ 0 h 28"/>
                <a:gd name="T50" fmla="*/ 0 w 15"/>
                <a:gd name="T51" fmla="*/ 0 h 28"/>
                <a:gd name="T52" fmla="*/ 0 w 15"/>
                <a:gd name="T53" fmla="*/ 0 h 28"/>
                <a:gd name="T54" fmla="*/ 0 w 15"/>
                <a:gd name="T55" fmla="*/ 0 h 28"/>
                <a:gd name="T56" fmla="*/ 0 w 15"/>
                <a:gd name="T57" fmla="*/ 0 h 28"/>
                <a:gd name="T58" fmla="*/ 0 w 15"/>
                <a:gd name="T59" fmla="*/ 0 h 28"/>
                <a:gd name="T60" fmla="*/ 0 w 15"/>
                <a:gd name="T61" fmla="*/ 0 h 28"/>
                <a:gd name="T62" fmla="*/ 0 w 15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"/>
                <a:gd name="T97" fmla="*/ 0 h 28"/>
                <a:gd name="T98" fmla="*/ 15 w 15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" h="28">
                  <a:moveTo>
                    <a:pt x="1" y="0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5" y="27"/>
                  </a:lnTo>
                  <a:lnTo>
                    <a:pt x="9" y="28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3" y="21"/>
                  </a:lnTo>
                  <a:lnTo>
                    <a:pt x="15" y="20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1" y="5"/>
                  </a:lnTo>
                  <a:lnTo>
                    <a:pt x="9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2317"/>
            <p:cNvSpPr>
              <a:spLocks/>
            </p:cNvSpPr>
            <p:nvPr/>
          </p:nvSpPr>
          <p:spPr bwMode="auto">
            <a:xfrm>
              <a:off x="4646" y="2594"/>
              <a:ext cx="7" cy="8"/>
            </a:xfrm>
            <a:custGeom>
              <a:avLst/>
              <a:gdLst>
                <a:gd name="T0" fmla="*/ 0 w 21"/>
                <a:gd name="T1" fmla="*/ 0 h 22"/>
                <a:gd name="T2" fmla="*/ 0 w 21"/>
                <a:gd name="T3" fmla="*/ 0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0 h 22"/>
                <a:gd name="T10" fmla="*/ 0 w 21"/>
                <a:gd name="T11" fmla="*/ 0 h 22"/>
                <a:gd name="T12" fmla="*/ 0 w 21"/>
                <a:gd name="T13" fmla="*/ 0 h 22"/>
                <a:gd name="T14" fmla="*/ 0 w 21"/>
                <a:gd name="T15" fmla="*/ 0 h 22"/>
                <a:gd name="T16" fmla="*/ 0 w 21"/>
                <a:gd name="T17" fmla="*/ 0 h 22"/>
                <a:gd name="T18" fmla="*/ 0 w 21"/>
                <a:gd name="T19" fmla="*/ 0 h 22"/>
                <a:gd name="T20" fmla="*/ 0 w 21"/>
                <a:gd name="T21" fmla="*/ 0 h 22"/>
                <a:gd name="T22" fmla="*/ 0 w 21"/>
                <a:gd name="T23" fmla="*/ 0 h 22"/>
                <a:gd name="T24" fmla="*/ 0 w 21"/>
                <a:gd name="T25" fmla="*/ 0 h 22"/>
                <a:gd name="T26" fmla="*/ 0 w 21"/>
                <a:gd name="T27" fmla="*/ 0 h 22"/>
                <a:gd name="T28" fmla="*/ 0 w 21"/>
                <a:gd name="T29" fmla="*/ 0 h 22"/>
                <a:gd name="T30" fmla="*/ 0 w 21"/>
                <a:gd name="T31" fmla="*/ 0 h 22"/>
                <a:gd name="T32" fmla="*/ 0 w 21"/>
                <a:gd name="T33" fmla="*/ 0 h 22"/>
                <a:gd name="T34" fmla="*/ 0 w 21"/>
                <a:gd name="T35" fmla="*/ 0 h 22"/>
                <a:gd name="T36" fmla="*/ 0 w 21"/>
                <a:gd name="T37" fmla="*/ 0 h 22"/>
                <a:gd name="T38" fmla="*/ 0 w 21"/>
                <a:gd name="T39" fmla="*/ 0 h 22"/>
                <a:gd name="T40" fmla="*/ 0 w 21"/>
                <a:gd name="T41" fmla="*/ 0 h 22"/>
                <a:gd name="T42" fmla="*/ 0 w 21"/>
                <a:gd name="T43" fmla="*/ 0 h 22"/>
                <a:gd name="T44" fmla="*/ 0 w 21"/>
                <a:gd name="T45" fmla="*/ 0 h 22"/>
                <a:gd name="T46" fmla="*/ 0 w 21"/>
                <a:gd name="T47" fmla="*/ 0 h 22"/>
                <a:gd name="T48" fmla="*/ 0 w 21"/>
                <a:gd name="T49" fmla="*/ 0 h 22"/>
                <a:gd name="T50" fmla="*/ 0 w 21"/>
                <a:gd name="T51" fmla="*/ 0 h 22"/>
                <a:gd name="T52" fmla="*/ 0 w 21"/>
                <a:gd name="T53" fmla="*/ 0 h 22"/>
                <a:gd name="T54" fmla="*/ 0 w 21"/>
                <a:gd name="T55" fmla="*/ 0 h 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22"/>
                <a:gd name="T86" fmla="*/ 21 w 21"/>
                <a:gd name="T87" fmla="*/ 22 h 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22">
                  <a:moveTo>
                    <a:pt x="11" y="1"/>
                  </a:moveTo>
                  <a:lnTo>
                    <a:pt x="6" y="3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1" y="20"/>
                  </a:lnTo>
                  <a:lnTo>
                    <a:pt x="15" y="15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1" y="6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2318"/>
            <p:cNvSpPr>
              <a:spLocks/>
            </p:cNvSpPr>
            <p:nvPr/>
          </p:nvSpPr>
          <p:spPr bwMode="auto">
            <a:xfrm>
              <a:off x="4646" y="2594"/>
              <a:ext cx="7" cy="8"/>
            </a:xfrm>
            <a:custGeom>
              <a:avLst/>
              <a:gdLst>
                <a:gd name="T0" fmla="*/ 0 w 21"/>
                <a:gd name="T1" fmla="*/ 0 h 22"/>
                <a:gd name="T2" fmla="*/ 0 w 21"/>
                <a:gd name="T3" fmla="*/ 0 h 22"/>
                <a:gd name="T4" fmla="*/ 0 w 21"/>
                <a:gd name="T5" fmla="*/ 0 h 22"/>
                <a:gd name="T6" fmla="*/ 0 w 21"/>
                <a:gd name="T7" fmla="*/ 0 h 22"/>
                <a:gd name="T8" fmla="*/ 0 w 21"/>
                <a:gd name="T9" fmla="*/ 0 h 22"/>
                <a:gd name="T10" fmla="*/ 0 w 21"/>
                <a:gd name="T11" fmla="*/ 0 h 22"/>
                <a:gd name="T12" fmla="*/ 0 w 21"/>
                <a:gd name="T13" fmla="*/ 0 h 22"/>
                <a:gd name="T14" fmla="*/ 0 w 21"/>
                <a:gd name="T15" fmla="*/ 0 h 22"/>
                <a:gd name="T16" fmla="*/ 0 w 21"/>
                <a:gd name="T17" fmla="*/ 0 h 22"/>
                <a:gd name="T18" fmla="*/ 0 w 21"/>
                <a:gd name="T19" fmla="*/ 0 h 22"/>
                <a:gd name="T20" fmla="*/ 0 w 21"/>
                <a:gd name="T21" fmla="*/ 0 h 22"/>
                <a:gd name="T22" fmla="*/ 0 w 21"/>
                <a:gd name="T23" fmla="*/ 0 h 22"/>
                <a:gd name="T24" fmla="*/ 0 w 21"/>
                <a:gd name="T25" fmla="*/ 0 h 22"/>
                <a:gd name="T26" fmla="*/ 0 w 21"/>
                <a:gd name="T27" fmla="*/ 0 h 22"/>
                <a:gd name="T28" fmla="*/ 0 w 21"/>
                <a:gd name="T29" fmla="*/ 0 h 22"/>
                <a:gd name="T30" fmla="*/ 0 w 21"/>
                <a:gd name="T31" fmla="*/ 0 h 22"/>
                <a:gd name="T32" fmla="*/ 0 w 21"/>
                <a:gd name="T33" fmla="*/ 0 h 22"/>
                <a:gd name="T34" fmla="*/ 0 w 21"/>
                <a:gd name="T35" fmla="*/ 0 h 22"/>
                <a:gd name="T36" fmla="*/ 0 w 21"/>
                <a:gd name="T37" fmla="*/ 0 h 22"/>
                <a:gd name="T38" fmla="*/ 0 w 21"/>
                <a:gd name="T39" fmla="*/ 0 h 22"/>
                <a:gd name="T40" fmla="*/ 0 w 21"/>
                <a:gd name="T41" fmla="*/ 0 h 22"/>
                <a:gd name="T42" fmla="*/ 0 w 21"/>
                <a:gd name="T43" fmla="*/ 0 h 22"/>
                <a:gd name="T44" fmla="*/ 0 w 21"/>
                <a:gd name="T45" fmla="*/ 0 h 22"/>
                <a:gd name="T46" fmla="*/ 0 w 21"/>
                <a:gd name="T47" fmla="*/ 0 h 22"/>
                <a:gd name="T48" fmla="*/ 0 w 21"/>
                <a:gd name="T49" fmla="*/ 0 h 22"/>
                <a:gd name="T50" fmla="*/ 0 w 21"/>
                <a:gd name="T51" fmla="*/ 0 h 22"/>
                <a:gd name="T52" fmla="*/ 0 w 21"/>
                <a:gd name="T53" fmla="*/ 0 h 22"/>
                <a:gd name="T54" fmla="*/ 0 w 21"/>
                <a:gd name="T55" fmla="*/ 0 h 2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22"/>
                <a:gd name="T86" fmla="*/ 21 w 21"/>
                <a:gd name="T87" fmla="*/ 22 h 2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22">
                  <a:moveTo>
                    <a:pt x="11" y="1"/>
                  </a:moveTo>
                  <a:lnTo>
                    <a:pt x="6" y="3"/>
                  </a:lnTo>
                  <a:lnTo>
                    <a:pt x="3" y="7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" y="20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1" y="20"/>
                  </a:lnTo>
                  <a:lnTo>
                    <a:pt x="15" y="15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21" y="6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2319"/>
            <p:cNvSpPr>
              <a:spLocks/>
            </p:cNvSpPr>
            <p:nvPr/>
          </p:nvSpPr>
          <p:spPr bwMode="auto">
            <a:xfrm>
              <a:off x="4653" y="2588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w 7"/>
                <a:gd name="T55" fmla="*/ 0 h 7"/>
                <a:gd name="T56" fmla="*/ 0 w 7"/>
                <a:gd name="T57" fmla="*/ 0 h 7"/>
                <a:gd name="T58" fmla="*/ 0 w 7"/>
                <a:gd name="T59" fmla="*/ 0 h 7"/>
                <a:gd name="T60" fmla="*/ 0 w 7"/>
                <a:gd name="T61" fmla="*/ 0 h 7"/>
                <a:gd name="T62" fmla="*/ 0 w 7"/>
                <a:gd name="T63" fmla="*/ 0 h 7"/>
                <a:gd name="T64" fmla="*/ 0 w 7"/>
                <a:gd name="T65" fmla="*/ 0 h 7"/>
                <a:gd name="T66" fmla="*/ 0 w 7"/>
                <a:gd name="T67" fmla="*/ 0 h 7"/>
                <a:gd name="T68" fmla="*/ 0 w 7"/>
                <a:gd name="T69" fmla="*/ 0 h 7"/>
                <a:gd name="T70" fmla="*/ 0 w 7"/>
                <a:gd name="T71" fmla="*/ 0 h 7"/>
                <a:gd name="T72" fmla="*/ 0 w 7"/>
                <a:gd name="T73" fmla="*/ 0 h 7"/>
                <a:gd name="T74" fmla="*/ 0 w 7"/>
                <a:gd name="T75" fmla="*/ 0 h 7"/>
                <a:gd name="T76" fmla="*/ 0 w 7"/>
                <a:gd name="T77" fmla="*/ 0 h 7"/>
                <a:gd name="T78" fmla="*/ 0 w 7"/>
                <a:gd name="T79" fmla="*/ 0 h 7"/>
                <a:gd name="T80" fmla="*/ 0 w 7"/>
                <a:gd name="T81" fmla="*/ 0 h 7"/>
                <a:gd name="T82" fmla="*/ 0 w 7"/>
                <a:gd name="T83" fmla="*/ 0 h 7"/>
                <a:gd name="T84" fmla="*/ 0 w 7"/>
                <a:gd name="T85" fmla="*/ 0 h 7"/>
                <a:gd name="T86" fmla="*/ 0 w 7"/>
                <a:gd name="T87" fmla="*/ 0 h 7"/>
                <a:gd name="T88" fmla="*/ 0 w 7"/>
                <a:gd name="T89" fmla="*/ 0 h 7"/>
                <a:gd name="T90" fmla="*/ 0 w 7"/>
                <a:gd name="T91" fmla="*/ 0 h 7"/>
                <a:gd name="T92" fmla="*/ 0 w 7"/>
                <a:gd name="T93" fmla="*/ 0 h 7"/>
                <a:gd name="T94" fmla="*/ 0 w 7"/>
                <a:gd name="T95" fmla="*/ 0 h 7"/>
                <a:gd name="T96" fmla="*/ 0 w 7"/>
                <a:gd name="T97" fmla="*/ 0 h 7"/>
                <a:gd name="T98" fmla="*/ 0 w 7"/>
                <a:gd name="T99" fmla="*/ 0 h 7"/>
                <a:gd name="T100" fmla="*/ 0 w 7"/>
                <a:gd name="T101" fmla="*/ 0 h 7"/>
                <a:gd name="T102" fmla="*/ 0 w 7"/>
                <a:gd name="T103" fmla="*/ 0 h 7"/>
                <a:gd name="T104" fmla="*/ 0 w 7"/>
                <a:gd name="T105" fmla="*/ 0 h 7"/>
                <a:gd name="T106" fmla="*/ 0 w 7"/>
                <a:gd name="T107" fmla="*/ 0 h 7"/>
                <a:gd name="T108" fmla="*/ 0 w 7"/>
                <a:gd name="T109" fmla="*/ 0 h 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"/>
                <a:gd name="T166" fmla="*/ 0 h 7"/>
                <a:gd name="T167" fmla="*/ 7 w 7"/>
                <a:gd name="T168" fmla="*/ 7 h 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" h="7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2320"/>
            <p:cNvSpPr>
              <a:spLocks/>
            </p:cNvSpPr>
            <p:nvPr/>
          </p:nvSpPr>
          <p:spPr bwMode="auto">
            <a:xfrm>
              <a:off x="4653" y="2588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w 7"/>
                <a:gd name="T55" fmla="*/ 0 h 7"/>
                <a:gd name="T56" fmla="*/ 0 w 7"/>
                <a:gd name="T57" fmla="*/ 0 h 7"/>
                <a:gd name="T58" fmla="*/ 0 w 7"/>
                <a:gd name="T59" fmla="*/ 0 h 7"/>
                <a:gd name="T60" fmla="*/ 0 w 7"/>
                <a:gd name="T61" fmla="*/ 0 h 7"/>
                <a:gd name="T62" fmla="*/ 0 w 7"/>
                <a:gd name="T63" fmla="*/ 0 h 7"/>
                <a:gd name="T64" fmla="*/ 0 w 7"/>
                <a:gd name="T65" fmla="*/ 0 h 7"/>
                <a:gd name="T66" fmla="*/ 0 w 7"/>
                <a:gd name="T67" fmla="*/ 0 h 7"/>
                <a:gd name="T68" fmla="*/ 0 w 7"/>
                <a:gd name="T69" fmla="*/ 0 h 7"/>
                <a:gd name="T70" fmla="*/ 0 w 7"/>
                <a:gd name="T71" fmla="*/ 0 h 7"/>
                <a:gd name="T72" fmla="*/ 0 w 7"/>
                <a:gd name="T73" fmla="*/ 0 h 7"/>
                <a:gd name="T74" fmla="*/ 0 w 7"/>
                <a:gd name="T75" fmla="*/ 0 h 7"/>
                <a:gd name="T76" fmla="*/ 0 w 7"/>
                <a:gd name="T77" fmla="*/ 0 h 7"/>
                <a:gd name="T78" fmla="*/ 0 w 7"/>
                <a:gd name="T79" fmla="*/ 0 h 7"/>
                <a:gd name="T80" fmla="*/ 0 w 7"/>
                <a:gd name="T81" fmla="*/ 0 h 7"/>
                <a:gd name="T82" fmla="*/ 0 w 7"/>
                <a:gd name="T83" fmla="*/ 0 h 7"/>
                <a:gd name="T84" fmla="*/ 0 w 7"/>
                <a:gd name="T85" fmla="*/ 0 h 7"/>
                <a:gd name="T86" fmla="*/ 0 w 7"/>
                <a:gd name="T87" fmla="*/ 0 h 7"/>
                <a:gd name="T88" fmla="*/ 0 w 7"/>
                <a:gd name="T89" fmla="*/ 0 h 7"/>
                <a:gd name="T90" fmla="*/ 0 w 7"/>
                <a:gd name="T91" fmla="*/ 0 h 7"/>
                <a:gd name="T92" fmla="*/ 0 w 7"/>
                <a:gd name="T93" fmla="*/ 0 h 7"/>
                <a:gd name="T94" fmla="*/ 0 w 7"/>
                <a:gd name="T95" fmla="*/ 0 h 7"/>
                <a:gd name="T96" fmla="*/ 0 w 7"/>
                <a:gd name="T97" fmla="*/ 0 h 7"/>
                <a:gd name="T98" fmla="*/ 0 w 7"/>
                <a:gd name="T99" fmla="*/ 0 h 7"/>
                <a:gd name="T100" fmla="*/ 0 w 7"/>
                <a:gd name="T101" fmla="*/ 0 h 7"/>
                <a:gd name="T102" fmla="*/ 0 w 7"/>
                <a:gd name="T103" fmla="*/ 0 h 7"/>
                <a:gd name="T104" fmla="*/ 0 w 7"/>
                <a:gd name="T105" fmla="*/ 0 h 7"/>
                <a:gd name="T106" fmla="*/ 0 w 7"/>
                <a:gd name="T107" fmla="*/ 0 h 7"/>
                <a:gd name="T108" fmla="*/ 0 w 7"/>
                <a:gd name="T109" fmla="*/ 0 h 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"/>
                <a:gd name="T166" fmla="*/ 0 h 7"/>
                <a:gd name="T167" fmla="*/ 7 w 7"/>
                <a:gd name="T168" fmla="*/ 7 h 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" h="7">
                  <a:moveTo>
                    <a:pt x="5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2321"/>
            <p:cNvSpPr>
              <a:spLocks/>
            </p:cNvSpPr>
            <p:nvPr/>
          </p:nvSpPr>
          <p:spPr bwMode="auto">
            <a:xfrm>
              <a:off x="4653" y="2572"/>
              <a:ext cx="13" cy="16"/>
            </a:xfrm>
            <a:custGeom>
              <a:avLst/>
              <a:gdLst>
                <a:gd name="T0" fmla="*/ 0 w 38"/>
                <a:gd name="T1" fmla="*/ 0 h 48"/>
                <a:gd name="T2" fmla="*/ 0 w 38"/>
                <a:gd name="T3" fmla="*/ 0 h 48"/>
                <a:gd name="T4" fmla="*/ 0 w 38"/>
                <a:gd name="T5" fmla="*/ 0 h 48"/>
                <a:gd name="T6" fmla="*/ 0 w 38"/>
                <a:gd name="T7" fmla="*/ 0 h 48"/>
                <a:gd name="T8" fmla="*/ 0 w 38"/>
                <a:gd name="T9" fmla="*/ 0 h 48"/>
                <a:gd name="T10" fmla="*/ 0 w 38"/>
                <a:gd name="T11" fmla="*/ 0 h 48"/>
                <a:gd name="T12" fmla="*/ 0 w 38"/>
                <a:gd name="T13" fmla="*/ 0 h 48"/>
                <a:gd name="T14" fmla="*/ 0 w 38"/>
                <a:gd name="T15" fmla="*/ 0 h 48"/>
                <a:gd name="T16" fmla="*/ 0 w 38"/>
                <a:gd name="T17" fmla="*/ 0 h 48"/>
                <a:gd name="T18" fmla="*/ 0 w 38"/>
                <a:gd name="T19" fmla="*/ 0 h 48"/>
                <a:gd name="T20" fmla="*/ 0 w 38"/>
                <a:gd name="T21" fmla="*/ 0 h 48"/>
                <a:gd name="T22" fmla="*/ 0 w 38"/>
                <a:gd name="T23" fmla="*/ 0 h 48"/>
                <a:gd name="T24" fmla="*/ 0 w 38"/>
                <a:gd name="T25" fmla="*/ 0 h 48"/>
                <a:gd name="T26" fmla="*/ 0 w 38"/>
                <a:gd name="T27" fmla="*/ 0 h 48"/>
                <a:gd name="T28" fmla="*/ 0 w 38"/>
                <a:gd name="T29" fmla="*/ 0 h 48"/>
                <a:gd name="T30" fmla="*/ 0 w 38"/>
                <a:gd name="T31" fmla="*/ 0 h 48"/>
                <a:gd name="T32" fmla="*/ 0 w 38"/>
                <a:gd name="T33" fmla="*/ 0 h 48"/>
                <a:gd name="T34" fmla="*/ 0 w 38"/>
                <a:gd name="T35" fmla="*/ 0 h 48"/>
                <a:gd name="T36" fmla="*/ 0 w 38"/>
                <a:gd name="T37" fmla="*/ 0 h 48"/>
                <a:gd name="T38" fmla="*/ 0 w 38"/>
                <a:gd name="T39" fmla="*/ 0 h 48"/>
                <a:gd name="T40" fmla="*/ 0 w 38"/>
                <a:gd name="T41" fmla="*/ 0 h 48"/>
                <a:gd name="T42" fmla="*/ 0 w 38"/>
                <a:gd name="T43" fmla="*/ 0 h 48"/>
                <a:gd name="T44" fmla="*/ 0 w 38"/>
                <a:gd name="T45" fmla="*/ 0 h 48"/>
                <a:gd name="T46" fmla="*/ 0 w 38"/>
                <a:gd name="T47" fmla="*/ 0 h 48"/>
                <a:gd name="T48" fmla="*/ 0 w 38"/>
                <a:gd name="T49" fmla="*/ 0 h 48"/>
                <a:gd name="T50" fmla="*/ 0 w 38"/>
                <a:gd name="T51" fmla="*/ 0 h 48"/>
                <a:gd name="T52" fmla="*/ 0 w 38"/>
                <a:gd name="T53" fmla="*/ 0 h 48"/>
                <a:gd name="T54" fmla="*/ 0 w 38"/>
                <a:gd name="T55" fmla="*/ 0 h 48"/>
                <a:gd name="T56" fmla="*/ 0 w 38"/>
                <a:gd name="T57" fmla="*/ 0 h 48"/>
                <a:gd name="T58" fmla="*/ 0 w 38"/>
                <a:gd name="T59" fmla="*/ 0 h 48"/>
                <a:gd name="T60" fmla="*/ 0 w 38"/>
                <a:gd name="T61" fmla="*/ 0 h 48"/>
                <a:gd name="T62" fmla="*/ 0 w 38"/>
                <a:gd name="T63" fmla="*/ 0 h 48"/>
                <a:gd name="T64" fmla="*/ 0 w 38"/>
                <a:gd name="T65" fmla="*/ 0 h 48"/>
                <a:gd name="T66" fmla="*/ 0 w 38"/>
                <a:gd name="T67" fmla="*/ 0 h 48"/>
                <a:gd name="T68" fmla="*/ 0 w 38"/>
                <a:gd name="T69" fmla="*/ 0 h 48"/>
                <a:gd name="T70" fmla="*/ 0 w 38"/>
                <a:gd name="T71" fmla="*/ 0 h 48"/>
                <a:gd name="T72" fmla="*/ 0 w 38"/>
                <a:gd name="T73" fmla="*/ 0 h 48"/>
                <a:gd name="T74" fmla="*/ 0 w 38"/>
                <a:gd name="T75" fmla="*/ 0 h 48"/>
                <a:gd name="T76" fmla="*/ 0 w 38"/>
                <a:gd name="T77" fmla="*/ 0 h 48"/>
                <a:gd name="T78" fmla="*/ 0 w 38"/>
                <a:gd name="T79" fmla="*/ 0 h 48"/>
                <a:gd name="T80" fmla="*/ 0 w 38"/>
                <a:gd name="T81" fmla="*/ 0 h 48"/>
                <a:gd name="T82" fmla="*/ 0 w 38"/>
                <a:gd name="T83" fmla="*/ 0 h 48"/>
                <a:gd name="T84" fmla="*/ 0 w 38"/>
                <a:gd name="T85" fmla="*/ 0 h 48"/>
                <a:gd name="T86" fmla="*/ 0 w 38"/>
                <a:gd name="T87" fmla="*/ 0 h 48"/>
                <a:gd name="T88" fmla="*/ 0 w 38"/>
                <a:gd name="T89" fmla="*/ 0 h 48"/>
                <a:gd name="T90" fmla="*/ 0 w 38"/>
                <a:gd name="T91" fmla="*/ 0 h 48"/>
                <a:gd name="T92" fmla="*/ 0 w 38"/>
                <a:gd name="T93" fmla="*/ 0 h 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48"/>
                <a:gd name="T143" fmla="*/ 38 w 38"/>
                <a:gd name="T144" fmla="*/ 48 h 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48">
                  <a:moveTo>
                    <a:pt x="5" y="48"/>
                  </a:moveTo>
                  <a:lnTo>
                    <a:pt x="4" y="47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9" y="20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2" y="5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5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5" y="4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Freeform 2322"/>
            <p:cNvSpPr>
              <a:spLocks/>
            </p:cNvSpPr>
            <p:nvPr/>
          </p:nvSpPr>
          <p:spPr bwMode="auto">
            <a:xfrm>
              <a:off x="4653" y="2572"/>
              <a:ext cx="13" cy="16"/>
            </a:xfrm>
            <a:custGeom>
              <a:avLst/>
              <a:gdLst>
                <a:gd name="T0" fmla="*/ 0 w 38"/>
                <a:gd name="T1" fmla="*/ 0 h 48"/>
                <a:gd name="T2" fmla="*/ 0 w 38"/>
                <a:gd name="T3" fmla="*/ 0 h 48"/>
                <a:gd name="T4" fmla="*/ 0 w 38"/>
                <a:gd name="T5" fmla="*/ 0 h 48"/>
                <a:gd name="T6" fmla="*/ 0 w 38"/>
                <a:gd name="T7" fmla="*/ 0 h 48"/>
                <a:gd name="T8" fmla="*/ 0 w 38"/>
                <a:gd name="T9" fmla="*/ 0 h 48"/>
                <a:gd name="T10" fmla="*/ 0 w 38"/>
                <a:gd name="T11" fmla="*/ 0 h 48"/>
                <a:gd name="T12" fmla="*/ 0 w 38"/>
                <a:gd name="T13" fmla="*/ 0 h 48"/>
                <a:gd name="T14" fmla="*/ 0 w 38"/>
                <a:gd name="T15" fmla="*/ 0 h 48"/>
                <a:gd name="T16" fmla="*/ 0 w 38"/>
                <a:gd name="T17" fmla="*/ 0 h 48"/>
                <a:gd name="T18" fmla="*/ 0 w 38"/>
                <a:gd name="T19" fmla="*/ 0 h 48"/>
                <a:gd name="T20" fmla="*/ 0 w 38"/>
                <a:gd name="T21" fmla="*/ 0 h 48"/>
                <a:gd name="T22" fmla="*/ 0 w 38"/>
                <a:gd name="T23" fmla="*/ 0 h 48"/>
                <a:gd name="T24" fmla="*/ 0 w 38"/>
                <a:gd name="T25" fmla="*/ 0 h 48"/>
                <a:gd name="T26" fmla="*/ 0 w 38"/>
                <a:gd name="T27" fmla="*/ 0 h 48"/>
                <a:gd name="T28" fmla="*/ 0 w 38"/>
                <a:gd name="T29" fmla="*/ 0 h 48"/>
                <a:gd name="T30" fmla="*/ 0 w 38"/>
                <a:gd name="T31" fmla="*/ 0 h 48"/>
                <a:gd name="T32" fmla="*/ 0 w 38"/>
                <a:gd name="T33" fmla="*/ 0 h 48"/>
                <a:gd name="T34" fmla="*/ 0 w 38"/>
                <a:gd name="T35" fmla="*/ 0 h 48"/>
                <a:gd name="T36" fmla="*/ 0 w 38"/>
                <a:gd name="T37" fmla="*/ 0 h 48"/>
                <a:gd name="T38" fmla="*/ 0 w 38"/>
                <a:gd name="T39" fmla="*/ 0 h 48"/>
                <a:gd name="T40" fmla="*/ 0 w 38"/>
                <a:gd name="T41" fmla="*/ 0 h 48"/>
                <a:gd name="T42" fmla="*/ 0 w 38"/>
                <a:gd name="T43" fmla="*/ 0 h 48"/>
                <a:gd name="T44" fmla="*/ 0 w 38"/>
                <a:gd name="T45" fmla="*/ 0 h 48"/>
                <a:gd name="T46" fmla="*/ 0 w 38"/>
                <a:gd name="T47" fmla="*/ 0 h 48"/>
                <a:gd name="T48" fmla="*/ 0 w 38"/>
                <a:gd name="T49" fmla="*/ 0 h 48"/>
                <a:gd name="T50" fmla="*/ 0 w 38"/>
                <a:gd name="T51" fmla="*/ 0 h 48"/>
                <a:gd name="T52" fmla="*/ 0 w 38"/>
                <a:gd name="T53" fmla="*/ 0 h 48"/>
                <a:gd name="T54" fmla="*/ 0 w 38"/>
                <a:gd name="T55" fmla="*/ 0 h 48"/>
                <a:gd name="T56" fmla="*/ 0 w 38"/>
                <a:gd name="T57" fmla="*/ 0 h 48"/>
                <a:gd name="T58" fmla="*/ 0 w 38"/>
                <a:gd name="T59" fmla="*/ 0 h 48"/>
                <a:gd name="T60" fmla="*/ 0 w 38"/>
                <a:gd name="T61" fmla="*/ 0 h 48"/>
                <a:gd name="T62" fmla="*/ 0 w 38"/>
                <a:gd name="T63" fmla="*/ 0 h 48"/>
                <a:gd name="T64" fmla="*/ 0 w 38"/>
                <a:gd name="T65" fmla="*/ 0 h 48"/>
                <a:gd name="T66" fmla="*/ 0 w 38"/>
                <a:gd name="T67" fmla="*/ 0 h 48"/>
                <a:gd name="T68" fmla="*/ 0 w 38"/>
                <a:gd name="T69" fmla="*/ 0 h 48"/>
                <a:gd name="T70" fmla="*/ 0 w 38"/>
                <a:gd name="T71" fmla="*/ 0 h 48"/>
                <a:gd name="T72" fmla="*/ 0 w 38"/>
                <a:gd name="T73" fmla="*/ 0 h 48"/>
                <a:gd name="T74" fmla="*/ 0 w 38"/>
                <a:gd name="T75" fmla="*/ 0 h 48"/>
                <a:gd name="T76" fmla="*/ 0 w 38"/>
                <a:gd name="T77" fmla="*/ 0 h 48"/>
                <a:gd name="T78" fmla="*/ 0 w 38"/>
                <a:gd name="T79" fmla="*/ 0 h 48"/>
                <a:gd name="T80" fmla="*/ 0 w 38"/>
                <a:gd name="T81" fmla="*/ 0 h 48"/>
                <a:gd name="T82" fmla="*/ 0 w 38"/>
                <a:gd name="T83" fmla="*/ 0 h 48"/>
                <a:gd name="T84" fmla="*/ 0 w 38"/>
                <a:gd name="T85" fmla="*/ 0 h 48"/>
                <a:gd name="T86" fmla="*/ 0 w 38"/>
                <a:gd name="T87" fmla="*/ 0 h 48"/>
                <a:gd name="T88" fmla="*/ 0 w 38"/>
                <a:gd name="T89" fmla="*/ 0 h 48"/>
                <a:gd name="T90" fmla="*/ 0 w 38"/>
                <a:gd name="T91" fmla="*/ 0 h 48"/>
                <a:gd name="T92" fmla="*/ 0 w 38"/>
                <a:gd name="T93" fmla="*/ 0 h 4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48"/>
                <a:gd name="T143" fmla="*/ 38 w 38"/>
                <a:gd name="T144" fmla="*/ 48 h 4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48">
                  <a:moveTo>
                    <a:pt x="5" y="48"/>
                  </a:moveTo>
                  <a:lnTo>
                    <a:pt x="4" y="47"/>
                  </a:lnTo>
                  <a:lnTo>
                    <a:pt x="3" y="46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9" y="20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2" y="5"/>
                  </a:lnTo>
                  <a:lnTo>
                    <a:pt x="25" y="3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38" y="8"/>
                  </a:lnTo>
                  <a:lnTo>
                    <a:pt x="38" y="11"/>
                  </a:lnTo>
                  <a:lnTo>
                    <a:pt x="36" y="14"/>
                  </a:lnTo>
                  <a:lnTo>
                    <a:pt x="35" y="15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7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2" y="19"/>
                  </a:lnTo>
                  <a:lnTo>
                    <a:pt x="21" y="19"/>
                  </a:lnTo>
                  <a:lnTo>
                    <a:pt x="20" y="19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20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30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6" y="31"/>
                  </a:lnTo>
                  <a:lnTo>
                    <a:pt x="26" y="32"/>
                  </a:lnTo>
                  <a:lnTo>
                    <a:pt x="26" y="34"/>
                  </a:lnTo>
                  <a:lnTo>
                    <a:pt x="25" y="37"/>
                  </a:lnTo>
                  <a:lnTo>
                    <a:pt x="24" y="38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9" y="42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1" y="47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5" y="4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3" name="Freeform 2323"/>
            <p:cNvSpPr>
              <a:spLocks/>
            </p:cNvSpPr>
            <p:nvPr/>
          </p:nvSpPr>
          <p:spPr bwMode="auto">
            <a:xfrm>
              <a:off x="4698" y="2609"/>
              <a:ext cx="12" cy="11"/>
            </a:xfrm>
            <a:custGeom>
              <a:avLst/>
              <a:gdLst>
                <a:gd name="T0" fmla="*/ 0 w 34"/>
                <a:gd name="T1" fmla="*/ 0 h 34"/>
                <a:gd name="T2" fmla="*/ 0 w 34"/>
                <a:gd name="T3" fmla="*/ 0 h 34"/>
                <a:gd name="T4" fmla="*/ 0 w 34"/>
                <a:gd name="T5" fmla="*/ 0 h 34"/>
                <a:gd name="T6" fmla="*/ 0 w 34"/>
                <a:gd name="T7" fmla="*/ 0 h 34"/>
                <a:gd name="T8" fmla="*/ 0 w 34"/>
                <a:gd name="T9" fmla="*/ 0 h 34"/>
                <a:gd name="T10" fmla="*/ 0 w 34"/>
                <a:gd name="T11" fmla="*/ 0 h 34"/>
                <a:gd name="T12" fmla="*/ 0 w 34"/>
                <a:gd name="T13" fmla="*/ 0 h 34"/>
                <a:gd name="T14" fmla="*/ 0 w 34"/>
                <a:gd name="T15" fmla="*/ 0 h 34"/>
                <a:gd name="T16" fmla="*/ 0 w 34"/>
                <a:gd name="T17" fmla="*/ 0 h 34"/>
                <a:gd name="T18" fmla="*/ 0 w 34"/>
                <a:gd name="T19" fmla="*/ 0 h 34"/>
                <a:gd name="T20" fmla="*/ 0 w 34"/>
                <a:gd name="T21" fmla="*/ 0 h 34"/>
                <a:gd name="T22" fmla="*/ 0 w 34"/>
                <a:gd name="T23" fmla="*/ 0 h 34"/>
                <a:gd name="T24" fmla="*/ 0 w 34"/>
                <a:gd name="T25" fmla="*/ 0 h 34"/>
                <a:gd name="T26" fmla="*/ 0 w 34"/>
                <a:gd name="T27" fmla="*/ 0 h 34"/>
                <a:gd name="T28" fmla="*/ 0 w 34"/>
                <a:gd name="T29" fmla="*/ 0 h 34"/>
                <a:gd name="T30" fmla="*/ 0 w 34"/>
                <a:gd name="T31" fmla="*/ 0 h 34"/>
                <a:gd name="T32" fmla="*/ 0 w 34"/>
                <a:gd name="T33" fmla="*/ 0 h 34"/>
                <a:gd name="T34" fmla="*/ 0 w 34"/>
                <a:gd name="T35" fmla="*/ 0 h 34"/>
                <a:gd name="T36" fmla="*/ 0 w 34"/>
                <a:gd name="T37" fmla="*/ 0 h 34"/>
                <a:gd name="T38" fmla="*/ 0 w 34"/>
                <a:gd name="T39" fmla="*/ 0 h 34"/>
                <a:gd name="T40" fmla="*/ 0 w 34"/>
                <a:gd name="T41" fmla="*/ 0 h 34"/>
                <a:gd name="T42" fmla="*/ 0 w 34"/>
                <a:gd name="T43" fmla="*/ 0 h 34"/>
                <a:gd name="T44" fmla="*/ 0 w 34"/>
                <a:gd name="T45" fmla="*/ 0 h 34"/>
                <a:gd name="T46" fmla="*/ 0 w 34"/>
                <a:gd name="T47" fmla="*/ 0 h 34"/>
                <a:gd name="T48" fmla="*/ 0 w 34"/>
                <a:gd name="T49" fmla="*/ 0 h 34"/>
                <a:gd name="T50" fmla="*/ 0 w 34"/>
                <a:gd name="T51" fmla="*/ 0 h 34"/>
                <a:gd name="T52" fmla="*/ 0 w 34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"/>
                <a:gd name="T82" fmla="*/ 0 h 34"/>
                <a:gd name="T83" fmla="*/ 34 w 34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" h="34">
                  <a:moveTo>
                    <a:pt x="26" y="2"/>
                  </a:moveTo>
                  <a:lnTo>
                    <a:pt x="26" y="3"/>
                  </a:lnTo>
                  <a:lnTo>
                    <a:pt x="24" y="4"/>
                  </a:lnTo>
                  <a:lnTo>
                    <a:pt x="19" y="7"/>
                  </a:lnTo>
                  <a:lnTo>
                    <a:pt x="16" y="11"/>
                  </a:lnTo>
                  <a:lnTo>
                    <a:pt x="8" y="16"/>
                  </a:lnTo>
                  <a:lnTo>
                    <a:pt x="2" y="22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16" y="27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26" y="16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Freeform 2324"/>
            <p:cNvSpPr>
              <a:spLocks/>
            </p:cNvSpPr>
            <p:nvPr/>
          </p:nvSpPr>
          <p:spPr bwMode="auto">
            <a:xfrm>
              <a:off x="4698" y="2609"/>
              <a:ext cx="12" cy="11"/>
            </a:xfrm>
            <a:custGeom>
              <a:avLst/>
              <a:gdLst>
                <a:gd name="T0" fmla="*/ 0 w 34"/>
                <a:gd name="T1" fmla="*/ 0 h 34"/>
                <a:gd name="T2" fmla="*/ 0 w 34"/>
                <a:gd name="T3" fmla="*/ 0 h 34"/>
                <a:gd name="T4" fmla="*/ 0 w 34"/>
                <a:gd name="T5" fmla="*/ 0 h 34"/>
                <a:gd name="T6" fmla="*/ 0 w 34"/>
                <a:gd name="T7" fmla="*/ 0 h 34"/>
                <a:gd name="T8" fmla="*/ 0 w 34"/>
                <a:gd name="T9" fmla="*/ 0 h 34"/>
                <a:gd name="T10" fmla="*/ 0 w 34"/>
                <a:gd name="T11" fmla="*/ 0 h 34"/>
                <a:gd name="T12" fmla="*/ 0 w 34"/>
                <a:gd name="T13" fmla="*/ 0 h 34"/>
                <a:gd name="T14" fmla="*/ 0 w 34"/>
                <a:gd name="T15" fmla="*/ 0 h 34"/>
                <a:gd name="T16" fmla="*/ 0 w 34"/>
                <a:gd name="T17" fmla="*/ 0 h 34"/>
                <a:gd name="T18" fmla="*/ 0 w 34"/>
                <a:gd name="T19" fmla="*/ 0 h 34"/>
                <a:gd name="T20" fmla="*/ 0 w 34"/>
                <a:gd name="T21" fmla="*/ 0 h 34"/>
                <a:gd name="T22" fmla="*/ 0 w 34"/>
                <a:gd name="T23" fmla="*/ 0 h 34"/>
                <a:gd name="T24" fmla="*/ 0 w 34"/>
                <a:gd name="T25" fmla="*/ 0 h 34"/>
                <a:gd name="T26" fmla="*/ 0 w 34"/>
                <a:gd name="T27" fmla="*/ 0 h 34"/>
                <a:gd name="T28" fmla="*/ 0 w 34"/>
                <a:gd name="T29" fmla="*/ 0 h 34"/>
                <a:gd name="T30" fmla="*/ 0 w 34"/>
                <a:gd name="T31" fmla="*/ 0 h 34"/>
                <a:gd name="T32" fmla="*/ 0 w 34"/>
                <a:gd name="T33" fmla="*/ 0 h 34"/>
                <a:gd name="T34" fmla="*/ 0 w 34"/>
                <a:gd name="T35" fmla="*/ 0 h 34"/>
                <a:gd name="T36" fmla="*/ 0 w 34"/>
                <a:gd name="T37" fmla="*/ 0 h 34"/>
                <a:gd name="T38" fmla="*/ 0 w 34"/>
                <a:gd name="T39" fmla="*/ 0 h 34"/>
                <a:gd name="T40" fmla="*/ 0 w 34"/>
                <a:gd name="T41" fmla="*/ 0 h 34"/>
                <a:gd name="T42" fmla="*/ 0 w 34"/>
                <a:gd name="T43" fmla="*/ 0 h 34"/>
                <a:gd name="T44" fmla="*/ 0 w 34"/>
                <a:gd name="T45" fmla="*/ 0 h 34"/>
                <a:gd name="T46" fmla="*/ 0 w 34"/>
                <a:gd name="T47" fmla="*/ 0 h 34"/>
                <a:gd name="T48" fmla="*/ 0 w 34"/>
                <a:gd name="T49" fmla="*/ 0 h 34"/>
                <a:gd name="T50" fmla="*/ 0 w 34"/>
                <a:gd name="T51" fmla="*/ 0 h 34"/>
                <a:gd name="T52" fmla="*/ 0 w 34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4"/>
                <a:gd name="T82" fmla="*/ 0 h 34"/>
                <a:gd name="T83" fmla="*/ 34 w 34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4" h="34">
                  <a:moveTo>
                    <a:pt x="26" y="2"/>
                  </a:moveTo>
                  <a:lnTo>
                    <a:pt x="26" y="3"/>
                  </a:lnTo>
                  <a:lnTo>
                    <a:pt x="24" y="4"/>
                  </a:lnTo>
                  <a:lnTo>
                    <a:pt x="19" y="7"/>
                  </a:lnTo>
                  <a:lnTo>
                    <a:pt x="16" y="11"/>
                  </a:lnTo>
                  <a:lnTo>
                    <a:pt x="8" y="16"/>
                  </a:lnTo>
                  <a:lnTo>
                    <a:pt x="2" y="22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16" y="27"/>
                  </a:lnTo>
                  <a:lnTo>
                    <a:pt x="18" y="24"/>
                  </a:lnTo>
                  <a:lnTo>
                    <a:pt x="19" y="22"/>
                  </a:lnTo>
                  <a:lnTo>
                    <a:pt x="26" y="16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4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6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5" name="Freeform 2325"/>
            <p:cNvSpPr>
              <a:spLocks/>
            </p:cNvSpPr>
            <p:nvPr/>
          </p:nvSpPr>
          <p:spPr bwMode="auto">
            <a:xfrm>
              <a:off x="4677" y="2624"/>
              <a:ext cx="30" cy="18"/>
            </a:xfrm>
            <a:custGeom>
              <a:avLst/>
              <a:gdLst>
                <a:gd name="T0" fmla="*/ 0 w 91"/>
                <a:gd name="T1" fmla="*/ 0 h 54"/>
                <a:gd name="T2" fmla="*/ 0 w 91"/>
                <a:gd name="T3" fmla="*/ 0 h 54"/>
                <a:gd name="T4" fmla="*/ 0 w 91"/>
                <a:gd name="T5" fmla="*/ 0 h 54"/>
                <a:gd name="T6" fmla="*/ 0 w 91"/>
                <a:gd name="T7" fmla="*/ 0 h 54"/>
                <a:gd name="T8" fmla="*/ 0 w 91"/>
                <a:gd name="T9" fmla="*/ 0 h 54"/>
                <a:gd name="T10" fmla="*/ 0 w 91"/>
                <a:gd name="T11" fmla="*/ 0 h 54"/>
                <a:gd name="T12" fmla="*/ 0 w 91"/>
                <a:gd name="T13" fmla="*/ 0 h 54"/>
                <a:gd name="T14" fmla="*/ 0 w 91"/>
                <a:gd name="T15" fmla="*/ 0 h 54"/>
                <a:gd name="T16" fmla="*/ 0 w 91"/>
                <a:gd name="T17" fmla="*/ 0 h 54"/>
                <a:gd name="T18" fmla="*/ 0 w 91"/>
                <a:gd name="T19" fmla="*/ 0 h 54"/>
                <a:gd name="T20" fmla="*/ 0 w 91"/>
                <a:gd name="T21" fmla="*/ 0 h 54"/>
                <a:gd name="T22" fmla="*/ 0 w 91"/>
                <a:gd name="T23" fmla="*/ 0 h 54"/>
                <a:gd name="T24" fmla="*/ 0 w 91"/>
                <a:gd name="T25" fmla="*/ 0 h 54"/>
                <a:gd name="T26" fmla="*/ 0 w 91"/>
                <a:gd name="T27" fmla="*/ 0 h 54"/>
                <a:gd name="T28" fmla="*/ 0 w 91"/>
                <a:gd name="T29" fmla="*/ 0 h 54"/>
                <a:gd name="T30" fmla="*/ 0 w 91"/>
                <a:gd name="T31" fmla="*/ 0 h 54"/>
                <a:gd name="T32" fmla="*/ 0 w 91"/>
                <a:gd name="T33" fmla="*/ 0 h 54"/>
                <a:gd name="T34" fmla="*/ 0 w 91"/>
                <a:gd name="T35" fmla="*/ 0 h 54"/>
                <a:gd name="T36" fmla="*/ 0 w 91"/>
                <a:gd name="T37" fmla="*/ 0 h 54"/>
                <a:gd name="T38" fmla="*/ 0 w 91"/>
                <a:gd name="T39" fmla="*/ 0 h 54"/>
                <a:gd name="T40" fmla="*/ 0 w 91"/>
                <a:gd name="T41" fmla="*/ 0 h 54"/>
                <a:gd name="T42" fmla="*/ 0 w 91"/>
                <a:gd name="T43" fmla="*/ 0 h 54"/>
                <a:gd name="T44" fmla="*/ 0 w 91"/>
                <a:gd name="T45" fmla="*/ 0 h 54"/>
                <a:gd name="T46" fmla="*/ 0 w 91"/>
                <a:gd name="T47" fmla="*/ 0 h 54"/>
                <a:gd name="T48" fmla="*/ 0 w 91"/>
                <a:gd name="T49" fmla="*/ 0 h 54"/>
                <a:gd name="T50" fmla="*/ 0 w 91"/>
                <a:gd name="T51" fmla="*/ 0 h 54"/>
                <a:gd name="T52" fmla="*/ 0 w 91"/>
                <a:gd name="T53" fmla="*/ 0 h 54"/>
                <a:gd name="T54" fmla="*/ 0 w 91"/>
                <a:gd name="T55" fmla="*/ 0 h 54"/>
                <a:gd name="T56" fmla="*/ 0 w 91"/>
                <a:gd name="T57" fmla="*/ 0 h 54"/>
                <a:gd name="T58" fmla="*/ 0 w 91"/>
                <a:gd name="T59" fmla="*/ 0 h 54"/>
                <a:gd name="T60" fmla="*/ 0 w 91"/>
                <a:gd name="T61" fmla="*/ 0 h 54"/>
                <a:gd name="T62" fmla="*/ 0 w 91"/>
                <a:gd name="T63" fmla="*/ 0 h 54"/>
                <a:gd name="T64" fmla="*/ 0 w 91"/>
                <a:gd name="T65" fmla="*/ 0 h 54"/>
                <a:gd name="T66" fmla="*/ 0 w 91"/>
                <a:gd name="T67" fmla="*/ 0 h 54"/>
                <a:gd name="T68" fmla="*/ 0 w 91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1"/>
                <a:gd name="T106" fmla="*/ 0 h 54"/>
                <a:gd name="T107" fmla="*/ 91 w 91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1" h="54">
                  <a:moveTo>
                    <a:pt x="59" y="28"/>
                  </a:moveTo>
                  <a:lnTo>
                    <a:pt x="61" y="33"/>
                  </a:lnTo>
                  <a:lnTo>
                    <a:pt x="62" y="38"/>
                  </a:lnTo>
                  <a:lnTo>
                    <a:pt x="69" y="42"/>
                  </a:lnTo>
                  <a:lnTo>
                    <a:pt x="73" y="47"/>
                  </a:lnTo>
                  <a:lnTo>
                    <a:pt x="73" y="50"/>
                  </a:lnTo>
                  <a:lnTo>
                    <a:pt x="75" y="51"/>
                  </a:lnTo>
                  <a:lnTo>
                    <a:pt x="76" y="52"/>
                  </a:lnTo>
                  <a:lnTo>
                    <a:pt x="78" y="54"/>
                  </a:lnTo>
                  <a:lnTo>
                    <a:pt x="81" y="52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6" y="49"/>
                  </a:lnTo>
                  <a:lnTo>
                    <a:pt x="87" y="45"/>
                  </a:lnTo>
                  <a:lnTo>
                    <a:pt x="88" y="42"/>
                  </a:lnTo>
                  <a:lnTo>
                    <a:pt x="91" y="35"/>
                  </a:lnTo>
                  <a:lnTo>
                    <a:pt x="91" y="27"/>
                  </a:lnTo>
                  <a:lnTo>
                    <a:pt x="87" y="24"/>
                  </a:lnTo>
                  <a:lnTo>
                    <a:pt x="84" y="20"/>
                  </a:lnTo>
                  <a:lnTo>
                    <a:pt x="82" y="18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6" y="11"/>
                  </a:lnTo>
                  <a:lnTo>
                    <a:pt x="76" y="7"/>
                  </a:lnTo>
                  <a:lnTo>
                    <a:pt x="75" y="5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45" y="2"/>
                  </a:lnTo>
                  <a:lnTo>
                    <a:pt x="34" y="2"/>
                  </a:lnTo>
                  <a:lnTo>
                    <a:pt x="25" y="2"/>
                  </a:lnTo>
                  <a:lnTo>
                    <a:pt x="16" y="2"/>
                  </a:lnTo>
                  <a:lnTo>
                    <a:pt x="10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15" y="23"/>
                  </a:lnTo>
                  <a:lnTo>
                    <a:pt x="22" y="24"/>
                  </a:lnTo>
                  <a:lnTo>
                    <a:pt x="27" y="24"/>
                  </a:lnTo>
                  <a:lnTo>
                    <a:pt x="31" y="23"/>
                  </a:lnTo>
                  <a:lnTo>
                    <a:pt x="34" y="22"/>
                  </a:lnTo>
                  <a:lnTo>
                    <a:pt x="39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3" y="23"/>
                  </a:lnTo>
                  <a:lnTo>
                    <a:pt x="54" y="24"/>
                  </a:lnTo>
                  <a:lnTo>
                    <a:pt x="55" y="25"/>
                  </a:lnTo>
                  <a:lnTo>
                    <a:pt x="56" y="28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60" y="29"/>
                  </a:lnTo>
                  <a:lnTo>
                    <a:pt x="59" y="2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2326"/>
            <p:cNvSpPr>
              <a:spLocks/>
            </p:cNvSpPr>
            <p:nvPr/>
          </p:nvSpPr>
          <p:spPr bwMode="auto">
            <a:xfrm>
              <a:off x="4677" y="2624"/>
              <a:ext cx="30" cy="18"/>
            </a:xfrm>
            <a:custGeom>
              <a:avLst/>
              <a:gdLst>
                <a:gd name="T0" fmla="*/ 0 w 91"/>
                <a:gd name="T1" fmla="*/ 0 h 54"/>
                <a:gd name="T2" fmla="*/ 0 w 91"/>
                <a:gd name="T3" fmla="*/ 0 h 54"/>
                <a:gd name="T4" fmla="*/ 0 w 91"/>
                <a:gd name="T5" fmla="*/ 0 h 54"/>
                <a:gd name="T6" fmla="*/ 0 w 91"/>
                <a:gd name="T7" fmla="*/ 0 h 54"/>
                <a:gd name="T8" fmla="*/ 0 w 91"/>
                <a:gd name="T9" fmla="*/ 0 h 54"/>
                <a:gd name="T10" fmla="*/ 0 w 91"/>
                <a:gd name="T11" fmla="*/ 0 h 54"/>
                <a:gd name="T12" fmla="*/ 0 w 91"/>
                <a:gd name="T13" fmla="*/ 0 h 54"/>
                <a:gd name="T14" fmla="*/ 0 w 91"/>
                <a:gd name="T15" fmla="*/ 0 h 54"/>
                <a:gd name="T16" fmla="*/ 0 w 91"/>
                <a:gd name="T17" fmla="*/ 0 h 54"/>
                <a:gd name="T18" fmla="*/ 0 w 91"/>
                <a:gd name="T19" fmla="*/ 0 h 54"/>
                <a:gd name="T20" fmla="*/ 0 w 91"/>
                <a:gd name="T21" fmla="*/ 0 h 54"/>
                <a:gd name="T22" fmla="*/ 0 w 91"/>
                <a:gd name="T23" fmla="*/ 0 h 54"/>
                <a:gd name="T24" fmla="*/ 0 w 91"/>
                <a:gd name="T25" fmla="*/ 0 h 54"/>
                <a:gd name="T26" fmla="*/ 0 w 91"/>
                <a:gd name="T27" fmla="*/ 0 h 54"/>
                <a:gd name="T28" fmla="*/ 0 w 91"/>
                <a:gd name="T29" fmla="*/ 0 h 54"/>
                <a:gd name="T30" fmla="*/ 0 w 91"/>
                <a:gd name="T31" fmla="*/ 0 h 54"/>
                <a:gd name="T32" fmla="*/ 0 w 91"/>
                <a:gd name="T33" fmla="*/ 0 h 54"/>
                <a:gd name="T34" fmla="*/ 0 w 91"/>
                <a:gd name="T35" fmla="*/ 0 h 54"/>
                <a:gd name="T36" fmla="*/ 0 w 91"/>
                <a:gd name="T37" fmla="*/ 0 h 54"/>
                <a:gd name="T38" fmla="*/ 0 w 91"/>
                <a:gd name="T39" fmla="*/ 0 h 54"/>
                <a:gd name="T40" fmla="*/ 0 w 91"/>
                <a:gd name="T41" fmla="*/ 0 h 54"/>
                <a:gd name="T42" fmla="*/ 0 w 91"/>
                <a:gd name="T43" fmla="*/ 0 h 54"/>
                <a:gd name="T44" fmla="*/ 0 w 91"/>
                <a:gd name="T45" fmla="*/ 0 h 54"/>
                <a:gd name="T46" fmla="*/ 0 w 91"/>
                <a:gd name="T47" fmla="*/ 0 h 54"/>
                <a:gd name="T48" fmla="*/ 0 w 91"/>
                <a:gd name="T49" fmla="*/ 0 h 54"/>
                <a:gd name="T50" fmla="*/ 0 w 91"/>
                <a:gd name="T51" fmla="*/ 0 h 54"/>
                <a:gd name="T52" fmla="*/ 0 w 91"/>
                <a:gd name="T53" fmla="*/ 0 h 54"/>
                <a:gd name="T54" fmla="*/ 0 w 91"/>
                <a:gd name="T55" fmla="*/ 0 h 54"/>
                <a:gd name="T56" fmla="*/ 0 w 91"/>
                <a:gd name="T57" fmla="*/ 0 h 54"/>
                <a:gd name="T58" fmla="*/ 0 w 91"/>
                <a:gd name="T59" fmla="*/ 0 h 54"/>
                <a:gd name="T60" fmla="*/ 0 w 91"/>
                <a:gd name="T61" fmla="*/ 0 h 54"/>
                <a:gd name="T62" fmla="*/ 0 w 91"/>
                <a:gd name="T63" fmla="*/ 0 h 54"/>
                <a:gd name="T64" fmla="*/ 0 w 91"/>
                <a:gd name="T65" fmla="*/ 0 h 54"/>
                <a:gd name="T66" fmla="*/ 0 w 91"/>
                <a:gd name="T67" fmla="*/ 0 h 54"/>
                <a:gd name="T68" fmla="*/ 0 w 91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1"/>
                <a:gd name="T106" fmla="*/ 0 h 54"/>
                <a:gd name="T107" fmla="*/ 91 w 91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1" h="54">
                  <a:moveTo>
                    <a:pt x="59" y="28"/>
                  </a:moveTo>
                  <a:lnTo>
                    <a:pt x="61" y="33"/>
                  </a:lnTo>
                  <a:lnTo>
                    <a:pt x="62" y="38"/>
                  </a:lnTo>
                  <a:lnTo>
                    <a:pt x="69" y="42"/>
                  </a:lnTo>
                  <a:lnTo>
                    <a:pt x="73" y="47"/>
                  </a:lnTo>
                  <a:lnTo>
                    <a:pt x="73" y="50"/>
                  </a:lnTo>
                  <a:lnTo>
                    <a:pt x="75" y="51"/>
                  </a:lnTo>
                  <a:lnTo>
                    <a:pt x="76" y="52"/>
                  </a:lnTo>
                  <a:lnTo>
                    <a:pt x="78" y="54"/>
                  </a:lnTo>
                  <a:lnTo>
                    <a:pt x="81" y="52"/>
                  </a:lnTo>
                  <a:lnTo>
                    <a:pt x="83" y="51"/>
                  </a:lnTo>
                  <a:lnTo>
                    <a:pt x="84" y="50"/>
                  </a:lnTo>
                  <a:lnTo>
                    <a:pt x="86" y="49"/>
                  </a:lnTo>
                  <a:lnTo>
                    <a:pt x="87" y="45"/>
                  </a:lnTo>
                  <a:lnTo>
                    <a:pt x="88" y="42"/>
                  </a:lnTo>
                  <a:lnTo>
                    <a:pt x="91" y="35"/>
                  </a:lnTo>
                  <a:lnTo>
                    <a:pt x="91" y="27"/>
                  </a:lnTo>
                  <a:lnTo>
                    <a:pt x="87" y="24"/>
                  </a:lnTo>
                  <a:lnTo>
                    <a:pt x="84" y="20"/>
                  </a:lnTo>
                  <a:lnTo>
                    <a:pt x="82" y="18"/>
                  </a:lnTo>
                  <a:lnTo>
                    <a:pt x="80" y="16"/>
                  </a:lnTo>
                  <a:lnTo>
                    <a:pt x="77" y="13"/>
                  </a:lnTo>
                  <a:lnTo>
                    <a:pt x="76" y="11"/>
                  </a:lnTo>
                  <a:lnTo>
                    <a:pt x="76" y="7"/>
                  </a:lnTo>
                  <a:lnTo>
                    <a:pt x="75" y="5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5" y="0"/>
                  </a:lnTo>
                  <a:lnTo>
                    <a:pt x="58" y="0"/>
                  </a:lnTo>
                  <a:lnTo>
                    <a:pt x="50" y="1"/>
                  </a:lnTo>
                  <a:lnTo>
                    <a:pt x="45" y="2"/>
                  </a:lnTo>
                  <a:lnTo>
                    <a:pt x="34" y="2"/>
                  </a:lnTo>
                  <a:lnTo>
                    <a:pt x="25" y="2"/>
                  </a:lnTo>
                  <a:lnTo>
                    <a:pt x="16" y="2"/>
                  </a:lnTo>
                  <a:lnTo>
                    <a:pt x="10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15" y="23"/>
                  </a:lnTo>
                  <a:lnTo>
                    <a:pt x="22" y="24"/>
                  </a:lnTo>
                  <a:lnTo>
                    <a:pt x="27" y="24"/>
                  </a:lnTo>
                  <a:lnTo>
                    <a:pt x="31" y="23"/>
                  </a:lnTo>
                  <a:lnTo>
                    <a:pt x="34" y="22"/>
                  </a:lnTo>
                  <a:lnTo>
                    <a:pt x="39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3" y="20"/>
                  </a:lnTo>
                  <a:lnTo>
                    <a:pt x="44" y="20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3" y="23"/>
                  </a:lnTo>
                  <a:lnTo>
                    <a:pt x="54" y="24"/>
                  </a:lnTo>
                  <a:lnTo>
                    <a:pt x="55" y="25"/>
                  </a:lnTo>
                  <a:lnTo>
                    <a:pt x="56" y="28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60" y="29"/>
                  </a:lnTo>
                  <a:lnTo>
                    <a:pt x="59" y="2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2528"/>
          <p:cNvGrpSpPr>
            <a:grpSpLocks/>
          </p:cNvGrpSpPr>
          <p:nvPr/>
        </p:nvGrpSpPr>
        <p:grpSpPr bwMode="auto">
          <a:xfrm>
            <a:off x="3890963" y="2229760"/>
            <a:ext cx="2728912" cy="2922588"/>
            <a:chOff x="2451" y="1240"/>
            <a:chExt cx="1719" cy="1841"/>
          </a:xfrm>
        </p:grpSpPr>
        <p:sp>
          <p:nvSpPr>
            <p:cNvPr id="28827" name="Freeform 2328"/>
            <p:cNvSpPr>
              <a:spLocks/>
            </p:cNvSpPr>
            <p:nvPr/>
          </p:nvSpPr>
          <p:spPr bwMode="auto">
            <a:xfrm>
              <a:off x="3192" y="2879"/>
              <a:ext cx="220" cy="121"/>
            </a:xfrm>
            <a:custGeom>
              <a:avLst/>
              <a:gdLst>
                <a:gd name="T0" fmla="*/ 0 w 660"/>
                <a:gd name="T1" fmla="*/ 0 h 362"/>
                <a:gd name="T2" fmla="*/ 0 w 660"/>
                <a:gd name="T3" fmla="*/ 0 h 362"/>
                <a:gd name="T4" fmla="*/ 0 w 660"/>
                <a:gd name="T5" fmla="*/ 0 h 362"/>
                <a:gd name="T6" fmla="*/ 0 w 660"/>
                <a:gd name="T7" fmla="*/ 0 h 362"/>
                <a:gd name="T8" fmla="*/ 0 w 660"/>
                <a:gd name="T9" fmla="*/ 0 h 362"/>
                <a:gd name="T10" fmla="*/ 0 w 660"/>
                <a:gd name="T11" fmla="*/ 0 h 362"/>
                <a:gd name="T12" fmla="*/ 0 w 660"/>
                <a:gd name="T13" fmla="*/ 0 h 362"/>
                <a:gd name="T14" fmla="*/ 0 w 660"/>
                <a:gd name="T15" fmla="*/ 0 h 362"/>
                <a:gd name="T16" fmla="*/ 0 w 660"/>
                <a:gd name="T17" fmla="*/ 0 h 362"/>
                <a:gd name="T18" fmla="*/ 0 w 660"/>
                <a:gd name="T19" fmla="*/ 0 h 362"/>
                <a:gd name="T20" fmla="*/ 0 w 660"/>
                <a:gd name="T21" fmla="*/ 0 h 362"/>
                <a:gd name="T22" fmla="*/ 0 w 660"/>
                <a:gd name="T23" fmla="*/ 0 h 362"/>
                <a:gd name="T24" fmla="*/ 0 w 660"/>
                <a:gd name="T25" fmla="*/ 0 h 362"/>
                <a:gd name="T26" fmla="*/ 0 w 660"/>
                <a:gd name="T27" fmla="*/ 0 h 362"/>
                <a:gd name="T28" fmla="*/ 0 w 660"/>
                <a:gd name="T29" fmla="*/ 0 h 362"/>
                <a:gd name="T30" fmla="*/ 0 w 660"/>
                <a:gd name="T31" fmla="*/ 0 h 362"/>
                <a:gd name="T32" fmla="*/ 0 w 660"/>
                <a:gd name="T33" fmla="*/ 0 h 362"/>
                <a:gd name="T34" fmla="*/ 0 w 660"/>
                <a:gd name="T35" fmla="*/ 0 h 362"/>
                <a:gd name="T36" fmla="*/ 0 w 660"/>
                <a:gd name="T37" fmla="*/ 0 h 362"/>
                <a:gd name="T38" fmla="*/ 0 w 660"/>
                <a:gd name="T39" fmla="*/ 0 h 362"/>
                <a:gd name="T40" fmla="*/ 0 w 660"/>
                <a:gd name="T41" fmla="*/ 0 h 362"/>
                <a:gd name="T42" fmla="*/ 0 w 660"/>
                <a:gd name="T43" fmla="*/ 0 h 362"/>
                <a:gd name="T44" fmla="*/ 0 w 660"/>
                <a:gd name="T45" fmla="*/ 0 h 362"/>
                <a:gd name="T46" fmla="*/ 0 w 660"/>
                <a:gd name="T47" fmla="*/ 0 h 362"/>
                <a:gd name="T48" fmla="*/ 0 w 660"/>
                <a:gd name="T49" fmla="*/ 0 h 362"/>
                <a:gd name="T50" fmla="*/ 0 w 660"/>
                <a:gd name="T51" fmla="*/ 0 h 362"/>
                <a:gd name="T52" fmla="*/ 0 w 660"/>
                <a:gd name="T53" fmla="*/ 0 h 362"/>
                <a:gd name="T54" fmla="*/ 0 w 660"/>
                <a:gd name="T55" fmla="*/ 0 h 362"/>
                <a:gd name="T56" fmla="*/ 0 w 660"/>
                <a:gd name="T57" fmla="*/ 0 h 362"/>
                <a:gd name="T58" fmla="*/ 0 w 660"/>
                <a:gd name="T59" fmla="*/ 0 h 362"/>
                <a:gd name="T60" fmla="*/ 0 w 660"/>
                <a:gd name="T61" fmla="*/ 0 h 362"/>
                <a:gd name="T62" fmla="*/ 0 w 660"/>
                <a:gd name="T63" fmla="*/ 0 h 362"/>
                <a:gd name="T64" fmla="*/ 0 w 660"/>
                <a:gd name="T65" fmla="*/ 0 h 362"/>
                <a:gd name="T66" fmla="*/ 0 w 660"/>
                <a:gd name="T67" fmla="*/ 0 h 362"/>
                <a:gd name="T68" fmla="*/ 0 w 660"/>
                <a:gd name="T69" fmla="*/ 0 h 362"/>
                <a:gd name="T70" fmla="*/ 0 w 660"/>
                <a:gd name="T71" fmla="*/ 0 h 362"/>
                <a:gd name="T72" fmla="*/ 0 w 660"/>
                <a:gd name="T73" fmla="*/ 0 h 362"/>
                <a:gd name="T74" fmla="*/ 0 w 660"/>
                <a:gd name="T75" fmla="*/ 0 h 362"/>
                <a:gd name="T76" fmla="*/ 0 w 660"/>
                <a:gd name="T77" fmla="*/ 0 h 362"/>
                <a:gd name="T78" fmla="*/ 0 w 660"/>
                <a:gd name="T79" fmla="*/ 0 h 362"/>
                <a:gd name="T80" fmla="*/ 0 w 660"/>
                <a:gd name="T81" fmla="*/ 0 h 362"/>
                <a:gd name="T82" fmla="*/ 0 w 660"/>
                <a:gd name="T83" fmla="*/ 0 h 362"/>
                <a:gd name="T84" fmla="*/ 0 w 660"/>
                <a:gd name="T85" fmla="*/ 0 h 362"/>
                <a:gd name="T86" fmla="*/ 0 w 660"/>
                <a:gd name="T87" fmla="*/ 0 h 362"/>
                <a:gd name="T88" fmla="*/ 0 w 660"/>
                <a:gd name="T89" fmla="*/ 0 h 362"/>
                <a:gd name="T90" fmla="*/ 0 w 660"/>
                <a:gd name="T91" fmla="*/ 0 h 362"/>
                <a:gd name="T92" fmla="*/ 0 w 660"/>
                <a:gd name="T93" fmla="*/ 0 h 362"/>
                <a:gd name="T94" fmla="*/ 0 w 660"/>
                <a:gd name="T95" fmla="*/ 0 h 362"/>
                <a:gd name="T96" fmla="*/ 0 w 660"/>
                <a:gd name="T97" fmla="*/ 0 h 362"/>
                <a:gd name="T98" fmla="*/ 0 w 660"/>
                <a:gd name="T99" fmla="*/ 0 h 362"/>
                <a:gd name="T100" fmla="*/ 0 w 660"/>
                <a:gd name="T101" fmla="*/ 0 h 362"/>
                <a:gd name="T102" fmla="*/ 0 w 660"/>
                <a:gd name="T103" fmla="*/ 0 h 362"/>
                <a:gd name="T104" fmla="*/ 0 w 660"/>
                <a:gd name="T105" fmla="*/ 0 h 362"/>
                <a:gd name="T106" fmla="*/ 0 w 660"/>
                <a:gd name="T107" fmla="*/ 0 h 362"/>
                <a:gd name="T108" fmla="*/ 0 w 660"/>
                <a:gd name="T109" fmla="*/ 0 h 362"/>
                <a:gd name="T110" fmla="*/ 0 w 660"/>
                <a:gd name="T111" fmla="*/ 0 h 362"/>
                <a:gd name="T112" fmla="*/ 0 w 660"/>
                <a:gd name="T113" fmla="*/ 0 h 362"/>
                <a:gd name="T114" fmla="*/ 0 w 660"/>
                <a:gd name="T115" fmla="*/ 0 h 362"/>
                <a:gd name="T116" fmla="*/ 0 w 660"/>
                <a:gd name="T117" fmla="*/ 0 h 362"/>
                <a:gd name="T118" fmla="*/ 0 w 660"/>
                <a:gd name="T119" fmla="*/ 0 h 362"/>
                <a:gd name="T120" fmla="*/ 0 w 660"/>
                <a:gd name="T121" fmla="*/ 0 h 362"/>
                <a:gd name="T122" fmla="*/ 0 w 660"/>
                <a:gd name="T123" fmla="*/ 0 h 3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0"/>
                <a:gd name="T187" fmla="*/ 0 h 362"/>
                <a:gd name="T188" fmla="*/ 660 w 660"/>
                <a:gd name="T189" fmla="*/ 362 h 3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0" h="362">
                  <a:moveTo>
                    <a:pt x="0" y="98"/>
                  </a:moveTo>
                  <a:lnTo>
                    <a:pt x="0" y="93"/>
                  </a:lnTo>
                  <a:lnTo>
                    <a:pt x="1" y="89"/>
                  </a:lnTo>
                  <a:lnTo>
                    <a:pt x="3" y="85"/>
                  </a:lnTo>
                  <a:lnTo>
                    <a:pt x="6" y="78"/>
                  </a:lnTo>
                  <a:lnTo>
                    <a:pt x="17" y="67"/>
                  </a:lnTo>
                  <a:lnTo>
                    <a:pt x="29" y="58"/>
                  </a:lnTo>
                  <a:lnTo>
                    <a:pt x="36" y="51"/>
                  </a:lnTo>
                  <a:lnTo>
                    <a:pt x="42" y="47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7" y="47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2" y="38"/>
                  </a:lnTo>
                  <a:lnTo>
                    <a:pt x="79" y="34"/>
                  </a:lnTo>
                  <a:lnTo>
                    <a:pt x="86" y="32"/>
                  </a:lnTo>
                  <a:lnTo>
                    <a:pt x="89" y="32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7" y="31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2" y="36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6" y="37"/>
                  </a:lnTo>
                  <a:lnTo>
                    <a:pt x="108" y="37"/>
                  </a:lnTo>
                  <a:lnTo>
                    <a:pt x="111" y="36"/>
                  </a:lnTo>
                  <a:lnTo>
                    <a:pt x="113" y="34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2" y="28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7" y="26"/>
                  </a:lnTo>
                  <a:lnTo>
                    <a:pt x="132" y="27"/>
                  </a:lnTo>
                  <a:lnTo>
                    <a:pt x="137" y="29"/>
                  </a:lnTo>
                  <a:lnTo>
                    <a:pt x="141" y="32"/>
                  </a:lnTo>
                  <a:lnTo>
                    <a:pt x="146" y="34"/>
                  </a:lnTo>
                  <a:lnTo>
                    <a:pt x="157" y="34"/>
                  </a:lnTo>
                  <a:lnTo>
                    <a:pt x="166" y="34"/>
                  </a:lnTo>
                  <a:lnTo>
                    <a:pt x="168" y="33"/>
                  </a:lnTo>
                  <a:lnTo>
                    <a:pt x="173" y="31"/>
                  </a:lnTo>
                  <a:lnTo>
                    <a:pt x="177" y="28"/>
                  </a:lnTo>
                  <a:lnTo>
                    <a:pt x="182" y="27"/>
                  </a:lnTo>
                  <a:lnTo>
                    <a:pt x="188" y="28"/>
                  </a:lnTo>
                  <a:lnTo>
                    <a:pt x="195" y="28"/>
                  </a:lnTo>
                  <a:lnTo>
                    <a:pt x="201" y="32"/>
                  </a:lnTo>
                  <a:lnTo>
                    <a:pt x="206" y="36"/>
                  </a:lnTo>
                  <a:lnTo>
                    <a:pt x="210" y="37"/>
                  </a:lnTo>
                  <a:lnTo>
                    <a:pt x="214" y="34"/>
                  </a:lnTo>
                  <a:lnTo>
                    <a:pt x="216" y="34"/>
                  </a:lnTo>
                  <a:lnTo>
                    <a:pt x="219" y="33"/>
                  </a:lnTo>
                  <a:lnTo>
                    <a:pt x="223" y="29"/>
                  </a:lnTo>
                  <a:lnTo>
                    <a:pt x="228" y="27"/>
                  </a:lnTo>
                  <a:lnTo>
                    <a:pt x="233" y="26"/>
                  </a:lnTo>
                  <a:lnTo>
                    <a:pt x="239" y="26"/>
                  </a:lnTo>
                  <a:lnTo>
                    <a:pt x="244" y="28"/>
                  </a:lnTo>
                  <a:lnTo>
                    <a:pt x="248" y="29"/>
                  </a:lnTo>
                  <a:lnTo>
                    <a:pt x="255" y="32"/>
                  </a:lnTo>
                  <a:lnTo>
                    <a:pt x="261" y="37"/>
                  </a:lnTo>
                  <a:lnTo>
                    <a:pt x="275" y="39"/>
                  </a:lnTo>
                  <a:lnTo>
                    <a:pt x="288" y="38"/>
                  </a:lnTo>
                  <a:lnTo>
                    <a:pt x="294" y="38"/>
                  </a:lnTo>
                  <a:lnTo>
                    <a:pt x="299" y="38"/>
                  </a:lnTo>
                  <a:lnTo>
                    <a:pt x="303" y="36"/>
                  </a:lnTo>
                  <a:lnTo>
                    <a:pt x="307" y="34"/>
                  </a:lnTo>
                  <a:lnTo>
                    <a:pt x="313" y="32"/>
                  </a:lnTo>
                  <a:lnTo>
                    <a:pt x="318" y="29"/>
                  </a:lnTo>
                  <a:lnTo>
                    <a:pt x="326" y="23"/>
                  </a:lnTo>
                  <a:lnTo>
                    <a:pt x="334" y="16"/>
                  </a:lnTo>
                  <a:lnTo>
                    <a:pt x="337" y="14"/>
                  </a:lnTo>
                  <a:lnTo>
                    <a:pt x="340" y="12"/>
                  </a:lnTo>
                  <a:lnTo>
                    <a:pt x="346" y="7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57" y="3"/>
                  </a:lnTo>
                  <a:lnTo>
                    <a:pt x="358" y="3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59" y="5"/>
                  </a:lnTo>
                  <a:lnTo>
                    <a:pt x="359" y="6"/>
                  </a:lnTo>
                  <a:lnTo>
                    <a:pt x="359" y="7"/>
                  </a:lnTo>
                  <a:lnTo>
                    <a:pt x="361" y="7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2"/>
                  </a:lnTo>
                  <a:lnTo>
                    <a:pt x="363" y="12"/>
                  </a:lnTo>
                  <a:lnTo>
                    <a:pt x="363" y="14"/>
                  </a:lnTo>
                  <a:lnTo>
                    <a:pt x="364" y="16"/>
                  </a:lnTo>
                  <a:lnTo>
                    <a:pt x="364" y="18"/>
                  </a:lnTo>
                  <a:lnTo>
                    <a:pt x="365" y="21"/>
                  </a:lnTo>
                  <a:lnTo>
                    <a:pt x="367" y="21"/>
                  </a:lnTo>
                  <a:lnTo>
                    <a:pt x="368" y="23"/>
                  </a:lnTo>
                  <a:lnTo>
                    <a:pt x="369" y="25"/>
                  </a:lnTo>
                  <a:lnTo>
                    <a:pt x="370" y="26"/>
                  </a:lnTo>
                  <a:lnTo>
                    <a:pt x="372" y="27"/>
                  </a:lnTo>
                  <a:lnTo>
                    <a:pt x="372" y="28"/>
                  </a:lnTo>
                  <a:lnTo>
                    <a:pt x="373" y="28"/>
                  </a:lnTo>
                  <a:lnTo>
                    <a:pt x="373" y="29"/>
                  </a:lnTo>
                  <a:lnTo>
                    <a:pt x="374" y="31"/>
                  </a:lnTo>
                  <a:lnTo>
                    <a:pt x="375" y="33"/>
                  </a:lnTo>
                  <a:lnTo>
                    <a:pt x="380" y="37"/>
                  </a:lnTo>
                  <a:lnTo>
                    <a:pt x="385" y="42"/>
                  </a:lnTo>
                  <a:lnTo>
                    <a:pt x="390" y="48"/>
                  </a:lnTo>
                  <a:lnTo>
                    <a:pt x="394" y="55"/>
                  </a:lnTo>
                  <a:lnTo>
                    <a:pt x="396" y="56"/>
                  </a:lnTo>
                  <a:lnTo>
                    <a:pt x="397" y="58"/>
                  </a:lnTo>
                  <a:lnTo>
                    <a:pt x="400" y="61"/>
                  </a:lnTo>
                  <a:lnTo>
                    <a:pt x="405" y="65"/>
                  </a:lnTo>
                  <a:lnTo>
                    <a:pt x="408" y="67"/>
                  </a:lnTo>
                  <a:lnTo>
                    <a:pt x="414" y="69"/>
                  </a:lnTo>
                  <a:lnTo>
                    <a:pt x="419" y="69"/>
                  </a:lnTo>
                  <a:lnTo>
                    <a:pt x="425" y="69"/>
                  </a:lnTo>
                  <a:lnTo>
                    <a:pt x="430" y="67"/>
                  </a:lnTo>
                  <a:lnTo>
                    <a:pt x="435" y="65"/>
                  </a:lnTo>
                  <a:lnTo>
                    <a:pt x="439" y="66"/>
                  </a:lnTo>
                  <a:lnTo>
                    <a:pt x="441" y="67"/>
                  </a:lnTo>
                  <a:lnTo>
                    <a:pt x="444" y="69"/>
                  </a:lnTo>
                  <a:lnTo>
                    <a:pt x="445" y="71"/>
                  </a:lnTo>
                  <a:lnTo>
                    <a:pt x="447" y="76"/>
                  </a:lnTo>
                  <a:lnTo>
                    <a:pt x="450" y="81"/>
                  </a:lnTo>
                  <a:lnTo>
                    <a:pt x="454" y="85"/>
                  </a:lnTo>
                  <a:lnTo>
                    <a:pt x="456" y="92"/>
                  </a:lnTo>
                  <a:lnTo>
                    <a:pt x="457" y="98"/>
                  </a:lnTo>
                  <a:lnTo>
                    <a:pt x="457" y="103"/>
                  </a:lnTo>
                  <a:lnTo>
                    <a:pt x="457" y="118"/>
                  </a:lnTo>
                  <a:lnTo>
                    <a:pt x="458" y="131"/>
                  </a:lnTo>
                  <a:lnTo>
                    <a:pt x="458" y="133"/>
                  </a:lnTo>
                  <a:lnTo>
                    <a:pt x="461" y="135"/>
                  </a:lnTo>
                  <a:lnTo>
                    <a:pt x="462" y="136"/>
                  </a:lnTo>
                  <a:lnTo>
                    <a:pt x="465" y="136"/>
                  </a:lnTo>
                  <a:lnTo>
                    <a:pt x="468" y="137"/>
                  </a:lnTo>
                  <a:lnTo>
                    <a:pt x="472" y="137"/>
                  </a:lnTo>
                  <a:lnTo>
                    <a:pt x="480" y="136"/>
                  </a:lnTo>
                  <a:lnTo>
                    <a:pt x="488" y="133"/>
                  </a:lnTo>
                  <a:lnTo>
                    <a:pt x="491" y="132"/>
                  </a:lnTo>
                  <a:lnTo>
                    <a:pt x="498" y="131"/>
                  </a:lnTo>
                  <a:lnTo>
                    <a:pt x="505" y="131"/>
                  </a:lnTo>
                  <a:lnTo>
                    <a:pt x="514" y="130"/>
                  </a:lnTo>
                  <a:lnTo>
                    <a:pt x="518" y="130"/>
                  </a:lnTo>
                  <a:lnTo>
                    <a:pt x="523" y="129"/>
                  </a:lnTo>
                  <a:lnTo>
                    <a:pt x="528" y="127"/>
                  </a:lnTo>
                  <a:lnTo>
                    <a:pt x="532" y="126"/>
                  </a:lnTo>
                  <a:lnTo>
                    <a:pt x="537" y="131"/>
                  </a:lnTo>
                  <a:lnTo>
                    <a:pt x="540" y="135"/>
                  </a:lnTo>
                  <a:lnTo>
                    <a:pt x="542" y="140"/>
                  </a:lnTo>
                  <a:lnTo>
                    <a:pt x="544" y="142"/>
                  </a:lnTo>
                  <a:lnTo>
                    <a:pt x="545" y="144"/>
                  </a:lnTo>
                  <a:lnTo>
                    <a:pt x="547" y="146"/>
                  </a:lnTo>
                  <a:lnTo>
                    <a:pt x="553" y="149"/>
                  </a:lnTo>
                  <a:lnTo>
                    <a:pt x="560" y="151"/>
                  </a:lnTo>
                  <a:lnTo>
                    <a:pt x="562" y="152"/>
                  </a:lnTo>
                  <a:lnTo>
                    <a:pt x="565" y="154"/>
                  </a:lnTo>
                  <a:lnTo>
                    <a:pt x="571" y="157"/>
                  </a:lnTo>
                  <a:lnTo>
                    <a:pt x="575" y="160"/>
                  </a:lnTo>
                  <a:lnTo>
                    <a:pt x="580" y="170"/>
                  </a:lnTo>
                  <a:lnTo>
                    <a:pt x="583" y="180"/>
                  </a:lnTo>
                  <a:lnTo>
                    <a:pt x="586" y="187"/>
                  </a:lnTo>
                  <a:lnTo>
                    <a:pt x="589" y="196"/>
                  </a:lnTo>
                  <a:lnTo>
                    <a:pt x="593" y="203"/>
                  </a:lnTo>
                  <a:lnTo>
                    <a:pt x="598" y="209"/>
                  </a:lnTo>
                  <a:lnTo>
                    <a:pt x="602" y="214"/>
                  </a:lnTo>
                  <a:lnTo>
                    <a:pt x="604" y="218"/>
                  </a:lnTo>
                  <a:lnTo>
                    <a:pt x="607" y="219"/>
                  </a:lnTo>
                  <a:lnTo>
                    <a:pt x="607" y="220"/>
                  </a:lnTo>
                  <a:lnTo>
                    <a:pt x="610" y="223"/>
                  </a:lnTo>
                  <a:lnTo>
                    <a:pt x="614" y="224"/>
                  </a:lnTo>
                  <a:lnTo>
                    <a:pt x="630" y="233"/>
                  </a:lnTo>
                  <a:lnTo>
                    <a:pt x="644" y="241"/>
                  </a:lnTo>
                  <a:lnTo>
                    <a:pt x="646" y="241"/>
                  </a:lnTo>
                  <a:lnTo>
                    <a:pt x="652" y="245"/>
                  </a:lnTo>
                  <a:lnTo>
                    <a:pt x="657" y="251"/>
                  </a:lnTo>
                  <a:lnTo>
                    <a:pt x="658" y="252"/>
                  </a:lnTo>
                  <a:lnTo>
                    <a:pt x="659" y="253"/>
                  </a:lnTo>
                  <a:lnTo>
                    <a:pt x="659" y="257"/>
                  </a:lnTo>
                  <a:lnTo>
                    <a:pt x="660" y="262"/>
                  </a:lnTo>
                  <a:lnTo>
                    <a:pt x="660" y="264"/>
                  </a:lnTo>
                  <a:lnTo>
                    <a:pt x="660" y="267"/>
                  </a:lnTo>
                  <a:lnTo>
                    <a:pt x="660" y="268"/>
                  </a:lnTo>
                  <a:lnTo>
                    <a:pt x="660" y="269"/>
                  </a:lnTo>
                  <a:lnTo>
                    <a:pt x="660" y="271"/>
                  </a:lnTo>
                  <a:lnTo>
                    <a:pt x="660" y="272"/>
                  </a:lnTo>
                  <a:lnTo>
                    <a:pt x="660" y="273"/>
                  </a:lnTo>
                  <a:lnTo>
                    <a:pt x="660" y="274"/>
                  </a:lnTo>
                  <a:lnTo>
                    <a:pt x="660" y="275"/>
                  </a:lnTo>
                  <a:lnTo>
                    <a:pt x="660" y="277"/>
                  </a:lnTo>
                  <a:lnTo>
                    <a:pt x="660" y="278"/>
                  </a:lnTo>
                  <a:lnTo>
                    <a:pt x="660" y="279"/>
                  </a:lnTo>
                  <a:lnTo>
                    <a:pt x="660" y="280"/>
                  </a:lnTo>
                  <a:lnTo>
                    <a:pt x="660" y="283"/>
                  </a:lnTo>
                  <a:lnTo>
                    <a:pt x="660" y="284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59" y="288"/>
                  </a:lnTo>
                  <a:lnTo>
                    <a:pt x="658" y="289"/>
                  </a:lnTo>
                  <a:lnTo>
                    <a:pt x="657" y="290"/>
                  </a:lnTo>
                  <a:lnTo>
                    <a:pt x="655" y="291"/>
                  </a:lnTo>
                  <a:lnTo>
                    <a:pt x="654" y="291"/>
                  </a:lnTo>
                  <a:lnTo>
                    <a:pt x="654" y="293"/>
                  </a:lnTo>
                  <a:lnTo>
                    <a:pt x="653" y="293"/>
                  </a:lnTo>
                  <a:lnTo>
                    <a:pt x="651" y="294"/>
                  </a:lnTo>
                  <a:lnTo>
                    <a:pt x="648" y="295"/>
                  </a:lnTo>
                  <a:lnTo>
                    <a:pt x="646" y="296"/>
                  </a:lnTo>
                  <a:lnTo>
                    <a:pt x="643" y="297"/>
                  </a:lnTo>
                  <a:lnTo>
                    <a:pt x="637" y="301"/>
                  </a:lnTo>
                  <a:lnTo>
                    <a:pt x="633" y="304"/>
                  </a:lnTo>
                  <a:lnTo>
                    <a:pt x="631" y="307"/>
                  </a:lnTo>
                  <a:lnTo>
                    <a:pt x="631" y="310"/>
                  </a:lnTo>
                  <a:lnTo>
                    <a:pt x="630" y="311"/>
                  </a:lnTo>
                  <a:lnTo>
                    <a:pt x="629" y="311"/>
                  </a:lnTo>
                  <a:lnTo>
                    <a:pt x="627" y="313"/>
                  </a:lnTo>
                  <a:lnTo>
                    <a:pt x="626" y="316"/>
                  </a:lnTo>
                  <a:lnTo>
                    <a:pt x="624" y="319"/>
                  </a:lnTo>
                  <a:lnTo>
                    <a:pt x="620" y="323"/>
                  </a:lnTo>
                  <a:lnTo>
                    <a:pt x="616" y="326"/>
                  </a:lnTo>
                  <a:lnTo>
                    <a:pt x="611" y="327"/>
                  </a:lnTo>
                  <a:lnTo>
                    <a:pt x="603" y="329"/>
                  </a:lnTo>
                  <a:lnTo>
                    <a:pt x="596" y="334"/>
                  </a:lnTo>
                  <a:lnTo>
                    <a:pt x="594" y="335"/>
                  </a:lnTo>
                  <a:lnTo>
                    <a:pt x="592" y="337"/>
                  </a:lnTo>
                  <a:lnTo>
                    <a:pt x="583" y="340"/>
                  </a:lnTo>
                  <a:lnTo>
                    <a:pt x="573" y="342"/>
                  </a:lnTo>
                  <a:lnTo>
                    <a:pt x="569" y="340"/>
                  </a:lnTo>
                  <a:lnTo>
                    <a:pt x="562" y="338"/>
                  </a:lnTo>
                  <a:lnTo>
                    <a:pt x="558" y="334"/>
                  </a:lnTo>
                  <a:lnTo>
                    <a:pt x="554" y="331"/>
                  </a:lnTo>
                  <a:lnTo>
                    <a:pt x="553" y="337"/>
                  </a:lnTo>
                  <a:lnTo>
                    <a:pt x="551" y="338"/>
                  </a:lnTo>
                  <a:lnTo>
                    <a:pt x="550" y="339"/>
                  </a:lnTo>
                  <a:lnTo>
                    <a:pt x="550" y="342"/>
                  </a:lnTo>
                  <a:lnTo>
                    <a:pt x="547" y="345"/>
                  </a:lnTo>
                  <a:lnTo>
                    <a:pt x="544" y="348"/>
                  </a:lnTo>
                  <a:lnTo>
                    <a:pt x="540" y="350"/>
                  </a:lnTo>
                  <a:lnTo>
                    <a:pt x="539" y="353"/>
                  </a:lnTo>
                  <a:lnTo>
                    <a:pt x="538" y="355"/>
                  </a:lnTo>
                  <a:lnTo>
                    <a:pt x="537" y="357"/>
                  </a:lnTo>
                  <a:lnTo>
                    <a:pt x="534" y="359"/>
                  </a:lnTo>
                  <a:lnTo>
                    <a:pt x="532" y="360"/>
                  </a:lnTo>
                  <a:lnTo>
                    <a:pt x="525" y="362"/>
                  </a:lnTo>
                  <a:lnTo>
                    <a:pt x="518" y="362"/>
                  </a:lnTo>
                  <a:lnTo>
                    <a:pt x="515" y="361"/>
                  </a:lnTo>
                  <a:lnTo>
                    <a:pt x="510" y="359"/>
                  </a:lnTo>
                  <a:lnTo>
                    <a:pt x="506" y="355"/>
                  </a:lnTo>
                  <a:lnTo>
                    <a:pt x="505" y="353"/>
                  </a:lnTo>
                  <a:lnTo>
                    <a:pt x="500" y="346"/>
                  </a:lnTo>
                  <a:lnTo>
                    <a:pt x="494" y="342"/>
                  </a:lnTo>
                  <a:lnTo>
                    <a:pt x="487" y="342"/>
                  </a:lnTo>
                  <a:lnTo>
                    <a:pt x="476" y="343"/>
                  </a:lnTo>
                  <a:lnTo>
                    <a:pt x="465" y="343"/>
                  </a:lnTo>
                  <a:lnTo>
                    <a:pt x="457" y="342"/>
                  </a:lnTo>
                  <a:lnTo>
                    <a:pt x="454" y="340"/>
                  </a:lnTo>
                  <a:lnTo>
                    <a:pt x="450" y="339"/>
                  </a:lnTo>
                  <a:lnTo>
                    <a:pt x="445" y="339"/>
                  </a:lnTo>
                  <a:lnTo>
                    <a:pt x="439" y="339"/>
                  </a:lnTo>
                  <a:lnTo>
                    <a:pt x="435" y="337"/>
                  </a:lnTo>
                  <a:lnTo>
                    <a:pt x="430" y="335"/>
                  </a:lnTo>
                  <a:lnTo>
                    <a:pt x="424" y="332"/>
                  </a:lnTo>
                  <a:lnTo>
                    <a:pt x="418" y="327"/>
                  </a:lnTo>
                  <a:lnTo>
                    <a:pt x="411" y="321"/>
                  </a:lnTo>
                  <a:lnTo>
                    <a:pt x="402" y="316"/>
                  </a:lnTo>
                  <a:lnTo>
                    <a:pt x="398" y="315"/>
                  </a:lnTo>
                  <a:lnTo>
                    <a:pt x="394" y="313"/>
                  </a:lnTo>
                  <a:lnTo>
                    <a:pt x="391" y="312"/>
                  </a:lnTo>
                  <a:lnTo>
                    <a:pt x="389" y="310"/>
                  </a:lnTo>
                  <a:lnTo>
                    <a:pt x="386" y="305"/>
                  </a:lnTo>
                  <a:lnTo>
                    <a:pt x="385" y="301"/>
                  </a:lnTo>
                  <a:lnTo>
                    <a:pt x="384" y="299"/>
                  </a:lnTo>
                  <a:lnTo>
                    <a:pt x="381" y="296"/>
                  </a:lnTo>
                  <a:lnTo>
                    <a:pt x="380" y="294"/>
                  </a:lnTo>
                  <a:lnTo>
                    <a:pt x="378" y="291"/>
                  </a:lnTo>
                  <a:lnTo>
                    <a:pt x="374" y="290"/>
                  </a:lnTo>
                  <a:lnTo>
                    <a:pt x="372" y="288"/>
                  </a:lnTo>
                  <a:lnTo>
                    <a:pt x="370" y="285"/>
                  </a:lnTo>
                  <a:lnTo>
                    <a:pt x="370" y="284"/>
                  </a:lnTo>
                  <a:lnTo>
                    <a:pt x="370" y="283"/>
                  </a:lnTo>
                  <a:lnTo>
                    <a:pt x="373" y="280"/>
                  </a:lnTo>
                  <a:lnTo>
                    <a:pt x="374" y="277"/>
                  </a:lnTo>
                  <a:lnTo>
                    <a:pt x="374" y="271"/>
                  </a:lnTo>
                  <a:lnTo>
                    <a:pt x="369" y="267"/>
                  </a:lnTo>
                  <a:lnTo>
                    <a:pt x="364" y="263"/>
                  </a:lnTo>
                  <a:lnTo>
                    <a:pt x="361" y="261"/>
                  </a:lnTo>
                  <a:lnTo>
                    <a:pt x="358" y="258"/>
                  </a:lnTo>
                  <a:lnTo>
                    <a:pt x="356" y="255"/>
                  </a:lnTo>
                  <a:lnTo>
                    <a:pt x="354" y="251"/>
                  </a:lnTo>
                  <a:lnTo>
                    <a:pt x="352" y="249"/>
                  </a:lnTo>
                  <a:lnTo>
                    <a:pt x="351" y="246"/>
                  </a:lnTo>
                  <a:lnTo>
                    <a:pt x="350" y="245"/>
                  </a:lnTo>
                  <a:lnTo>
                    <a:pt x="347" y="244"/>
                  </a:lnTo>
                  <a:lnTo>
                    <a:pt x="346" y="242"/>
                  </a:lnTo>
                  <a:lnTo>
                    <a:pt x="345" y="242"/>
                  </a:lnTo>
                  <a:lnTo>
                    <a:pt x="342" y="241"/>
                  </a:lnTo>
                  <a:lnTo>
                    <a:pt x="341" y="240"/>
                  </a:lnTo>
                  <a:lnTo>
                    <a:pt x="339" y="239"/>
                  </a:lnTo>
                  <a:lnTo>
                    <a:pt x="337" y="237"/>
                  </a:lnTo>
                  <a:lnTo>
                    <a:pt x="337" y="235"/>
                  </a:lnTo>
                  <a:lnTo>
                    <a:pt x="336" y="234"/>
                  </a:lnTo>
                  <a:lnTo>
                    <a:pt x="334" y="234"/>
                  </a:lnTo>
                  <a:lnTo>
                    <a:pt x="332" y="234"/>
                  </a:lnTo>
                  <a:lnTo>
                    <a:pt x="330" y="233"/>
                  </a:lnTo>
                  <a:lnTo>
                    <a:pt x="329" y="233"/>
                  </a:lnTo>
                  <a:lnTo>
                    <a:pt x="327" y="233"/>
                  </a:lnTo>
                  <a:lnTo>
                    <a:pt x="326" y="233"/>
                  </a:lnTo>
                  <a:lnTo>
                    <a:pt x="325" y="231"/>
                  </a:lnTo>
                  <a:lnTo>
                    <a:pt x="323" y="230"/>
                  </a:lnTo>
                  <a:lnTo>
                    <a:pt x="321" y="228"/>
                  </a:lnTo>
                  <a:lnTo>
                    <a:pt x="313" y="228"/>
                  </a:lnTo>
                  <a:lnTo>
                    <a:pt x="305" y="228"/>
                  </a:lnTo>
                  <a:lnTo>
                    <a:pt x="299" y="226"/>
                  </a:lnTo>
                  <a:lnTo>
                    <a:pt x="293" y="223"/>
                  </a:lnTo>
                  <a:lnTo>
                    <a:pt x="292" y="220"/>
                  </a:lnTo>
                  <a:lnTo>
                    <a:pt x="291" y="218"/>
                  </a:lnTo>
                  <a:lnTo>
                    <a:pt x="290" y="217"/>
                  </a:lnTo>
                  <a:lnTo>
                    <a:pt x="288" y="214"/>
                  </a:lnTo>
                  <a:lnTo>
                    <a:pt x="287" y="213"/>
                  </a:lnTo>
                  <a:lnTo>
                    <a:pt x="285" y="211"/>
                  </a:lnTo>
                  <a:lnTo>
                    <a:pt x="282" y="208"/>
                  </a:lnTo>
                  <a:lnTo>
                    <a:pt x="279" y="207"/>
                  </a:lnTo>
                  <a:lnTo>
                    <a:pt x="271" y="201"/>
                  </a:lnTo>
                  <a:lnTo>
                    <a:pt x="264" y="195"/>
                  </a:lnTo>
                  <a:lnTo>
                    <a:pt x="263" y="195"/>
                  </a:lnTo>
                  <a:lnTo>
                    <a:pt x="263" y="193"/>
                  </a:lnTo>
                  <a:lnTo>
                    <a:pt x="261" y="190"/>
                  </a:lnTo>
                  <a:lnTo>
                    <a:pt x="260" y="187"/>
                  </a:lnTo>
                  <a:lnTo>
                    <a:pt x="258" y="185"/>
                  </a:lnTo>
                  <a:lnTo>
                    <a:pt x="255" y="184"/>
                  </a:lnTo>
                  <a:lnTo>
                    <a:pt x="248" y="184"/>
                  </a:lnTo>
                  <a:lnTo>
                    <a:pt x="241" y="184"/>
                  </a:lnTo>
                  <a:lnTo>
                    <a:pt x="237" y="182"/>
                  </a:lnTo>
                  <a:lnTo>
                    <a:pt x="233" y="180"/>
                  </a:lnTo>
                  <a:lnTo>
                    <a:pt x="230" y="176"/>
                  </a:lnTo>
                  <a:lnTo>
                    <a:pt x="225" y="173"/>
                  </a:lnTo>
                  <a:lnTo>
                    <a:pt x="219" y="169"/>
                  </a:lnTo>
                  <a:lnTo>
                    <a:pt x="214" y="168"/>
                  </a:lnTo>
                  <a:lnTo>
                    <a:pt x="206" y="167"/>
                  </a:lnTo>
                  <a:lnTo>
                    <a:pt x="199" y="167"/>
                  </a:lnTo>
                  <a:lnTo>
                    <a:pt x="197" y="165"/>
                  </a:lnTo>
                  <a:lnTo>
                    <a:pt x="195" y="164"/>
                  </a:lnTo>
                  <a:lnTo>
                    <a:pt x="192" y="164"/>
                  </a:lnTo>
                  <a:lnTo>
                    <a:pt x="189" y="163"/>
                  </a:lnTo>
                  <a:lnTo>
                    <a:pt x="183" y="163"/>
                  </a:lnTo>
                  <a:lnTo>
                    <a:pt x="183" y="164"/>
                  </a:lnTo>
                  <a:lnTo>
                    <a:pt x="181" y="164"/>
                  </a:lnTo>
                  <a:lnTo>
                    <a:pt x="181" y="165"/>
                  </a:lnTo>
                  <a:lnTo>
                    <a:pt x="179" y="165"/>
                  </a:lnTo>
                  <a:lnTo>
                    <a:pt x="179" y="167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6" y="168"/>
                  </a:lnTo>
                  <a:lnTo>
                    <a:pt x="175" y="168"/>
                  </a:lnTo>
                  <a:lnTo>
                    <a:pt x="172" y="170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6" y="173"/>
                  </a:lnTo>
                  <a:lnTo>
                    <a:pt x="165" y="174"/>
                  </a:lnTo>
                  <a:lnTo>
                    <a:pt x="165" y="175"/>
                  </a:lnTo>
                  <a:lnTo>
                    <a:pt x="164" y="176"/>
                  </a:lnTo>
                  <a:lnTo>
                    <a:pt x="162" y="179"/>
                  </a:lnTo>
                  <a:lnTo>
                    <a:pt x="155" y="178"/>
                  </a:lnTo>
                  <a:lnTo>
                    <a:pt x="149" y="175"/>
                  </a:lnTo>
                  <a:lnTo>
                    <a:pt x="146" y="171"/>
                  </a:lnTo>
                  <a:lnTo>
                    <a:pt x="145" y="169"/>
                  </a:lnTo>
                  <a:lnTo>
                    <a:pt x="140" y="167"/>
                  </a:lnTo>
                  <a:lnTo>
                    <a:pt x="134" y="165"/>
                  </a:lnTo>
                  <a:lnTo>
                    <a:pt x="130" y="165"/>
                  </a:lnTo>
                  <a:lnTo>
                    <a:pt x="128" y="165"/>
                  </a:lnTo>
                  <a:lnTo>
                    <a:pt x="123" y="164"/>
                  </a:lnTo>
                  <a:lnTo>
                    <a:pt x="119" y="163"/>
                  </a:lnTo>
                  <a:lnTo>
                    <a:pt x="111" y="164"/>
                  </a:lnTo>
                  <a:lnTo>
                    <a:pt x="101" y="165"/>
                  </a:lnTo>
                  <a:lnTo>
                    <a:pt x="93" y="167"/>
                  </a:lnTo>
                  <a:lnTo>
                    <a:pt x="83" y="168"/>
                  </a:lnTo>
                  <a:lnTo>
                    <a:pt x="68" y="162"/>
                  </a:lnTo>
                  <a:lnTo>
                    <a:pt x="55" y="155"/>
                  </a:lnTo>
                  <a:lnTo>
                    <a:pt x="44" y="148"/>
                  </a:lnTo>
                  <a:lnTo>
                    <a:pt x="33" y="142"/>
                  </a:lnTo>
                  <a:lnTo>
                    <a:pt x="30" y="137"/>
                  </a:lnTo>
                  <a:lnTo>
                    <a:pt x="29" y="132"/>
                  </a:lnTo>
                  <a:lnTo>
                    <a:pt x="28" y="126"/>
                  </a:lnTo>
                  <a:lnTo>
                    <a:pt x="25" y="120"/>
                  </a:lnTo>
                  <a:lnTo>
                    <a:pt x="20" y="116"/>
                  </a:lnTo>
                  <a:lnTo>
                    <a:pt x="15" y="113"/>
                  </a:lnTo>
                  <a:lnTo>
                    <a:pt x="12" y="109"/>
                  </a:lnTo>
                  <a:lnTo>
                    <a:pt x="8" y="104"/>
                  </a:lnTo>
                  <a:lnTo>
                    <a:pt x="7" y="103"/>
                  </a:lnTo>
                  <a:lnTo>
                    <a:pt x="6" y="99"/>
                  </a:lnTo>
                  <a:lnTo>
                    <a:pt x="3" y="98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2329"/>
            <p:cNvSpPr>
              <a:spLocks/>
            </p:cNvSpPr>
            <p:nvPr/>
          </p:nvSpPr>
          <p:spPr bwMode="auto">
            <a:xfrm>
              <a:off x="3192" y="2879"/>
              <a:ext cx="220" cy="121"/>
            </a:xfrm>
            <a:custGeom>
              <a:avLst/>
              <a:gdLst>
                <a:gd name="T0" fmla="*/ 0 w 660"/>
                <a:gd name="T1" fmla="*/ 0 h 362"/>
                <a:gd name="T2" fmla="*/ 0 w 660"/>
                <a:gd name="T3" fmla="*/ 0 h 362"/>
                <a:gd name="T4" fmla="*/ 0 w 660"/>
                <a:gd name="T5" fmla="*/ 0 h 362"/>
                <a:gd name="T6" fmla="*/ 0 w 660"/>
                <a:gd name="T7" fmla="*/ 0 h 362"/>
                <a:gd name="T8" fmla="*/ 0 w 660"/>
                <a:gd name="T9" fmla="*/ 0 h 362"/>
                <a:gd name="T10" fmla="*/ 0 w 660"/>
                <a:gd name="T11" fmla="*/ 0 h 362"/>
                <a:gd name="T12" fmla="*/ 0 w 660"/>
                <a:gd name="T13" fmla="*/ 0 h 362"/>
                <a:gd name="T14" fmla="*/ 0 w 660"/>
                <a:gd name="T15" fmla="*/ 0 h 362"/>
                <a:gd name="T16" fmla="*/ 0 w 660"/>
                <a:gd name="T17" fmla="*/ 0 h 362"/>
                <a:gd name="T18" fmla="*/ 0 w 660"/>
                <a:gd name="T19" fmla="*/ 0 h 362"/>
                <a:gd name="T20" fmla="*/ 0 w 660"/>
                <a:gd name="T21" fmla="*/ 0 h 362"/>
                <a:gd name="T22" fmla="*/ 0 w 660"/>
                <a:gd name="T23" fmla="*/ 0 h 362"/>
                <a:gd name="T24" fmla="*/ 0 w 660"/>
                <a:gd name="T25" fmla="*/ 0 h 362"/>
                <a:gd name="T26" fmla="*/ 0 w 660"/>
                <a:gd name="T27" fmla="*/ 0 h 362"/>
                <a:gd name="T28" fmla="*/ 0 w 660"/>
                <a:gd name="T29" fmla="*/ 0 h 362"/>
                <a:gd name="T30" fmla="*/ 0 w 660"/>
                <a:gd name="T31" fmla="*/ 0 h 362"/>
                <a:gd name="T32" fmla="*/ 0 w 660"/>
                <a:gd name="T33" fmla="*/ 0 h 362"/>
                <a:gd name="T34" fmla="*/ 0 w 660"/>
                <a:gd name="T35" fmla="*/ 0 h 362"/>
                <a:gd name="T36" fmla="*/ 0 w 660"/>
                <a:gd name="T37" fmla="*/ 0 h 362"/>
                <a:gd name="T38" fmla="*/ 0 w 660"/>
                <a:gd name="T39" fmla="*/ 0 h 362"/>
                <a:gd name="T40" fmla="*/ 0 w 660"/>
                <a:gd name="T41" fmla="*/ 0 h 362"/>
                <a:gd name="T42" fmla="*/ 0 w 660"/>
                <a:gd name="T43" fmla="*/ 0 h 362"/>
                <a:gd name="T44" fmla="*/ 0 w 660"/>
                <a:gd name="T45" fmla="*/ 0 h 362"/>
                <a:gd name="T46" fmla="*/ 0 w 660"/>
                <a:gd name="T47" fmla="*/ 0 h 362"/>
                <a:gd name="T48" fmla="*/ 0 w 660"/>
                <a:gd name="T49" fmla="*/ 0 h 362"/>
                <a:gd name="T50" fmla="*/ 0 w 660"/>
                <a:gd name="T51" fmla="*/ 0 h 362"/>
                <a:gd name="T52" fmla="*/ 0 w 660"/>
                <a:gd name="T53" fmla="*/ 0 h 362"/>
                <a:gd name="T54" fmla="*/ 0 w 660"/>
                <a:gd name="T55" fmla="*/ 0 h 362"/>
                <a:gd name="T56" fmla="*/ 0 w 660"/>
                <a:gd name="T57" fmla="*/ 0 h 362"/>
                <a:gd name="T58" fmla="*/ 0 w 660"/>
                <a:gd name="T59" fmla="*/ 0 h 362"/>
                <a:gd name="T60" fmla="*/ 0 w 660"/>
                <a:gd name="T61" fmla="*/ 0 h 362"/>
                <a:gd name="T62" fmla="*/ 0 w 660"/>
                <a:gd name="T63" fmla="*/ 0 h 362"/>
                <a:gd name="T64" fmla="*/ 0 w 660"/>
                <a:gd name="T65" fmla="*/ 0 h 362"/>
                <a:gd name="T66" fmla="*/ 0 w 660"/>
                <a:gd name="T67" fmla="*/ 0 h 362"/>
                <a:gd name="T68" fmla="*/ 0 w 660"/>
                <a:gd name="T69" fmla="*/ 0 h 362"/>
                <a:gd name="T70" fmla="*/ 0 w 660"/>
                <a:gd name="T71" fmla="*/ 0 h 362"/>
                <a:gd name="T72" fmla="*/ 0 w 660"/>
                <a:gd name="T73" fmla="*/ 0 h 362"/>
                <a:gd name="T74" fmla="*/ 0 w 660"/>
                <a:gd name="T75" fmla="*/ 0 h 362"/>
                <a:gd name="T76" fmla="*/ 0 w 660"/>
                <a:gd name="T77" fmla="*/ 0 h 362"/>
                <a:gd name="T78" fmla="*/ 0 w 660"/>
                <a:gd name="T79" fmla="*/ 0 h 362"/>
                <a:gd name="T80" fmla="*/ 0 w 660"/>
                <a:gd name="T81" fmla="*/ 0 h 362"/>
                <a:gd name="T82" fmla="*/ 0 w 660"/>
                <a:gd name="T83" fmla="*/ 0 h 362"/>
                <a:gd name="T84" fmla="*/ 0 w 660"/>
                <a:gd name="T85" fmla="*/ 0 h 362"/>
                <a:gd name="T86" fmla="*/ 0 w 660"/>
                <a:gd name="T87" fmla="*/ 0 h 362"/>
                <a:gd name="T88" fmla="*/ 0 w 660"/>
                <a:gd name="T89" fmla="*/ 0 h 362"/>
                <a:gd name="T90" fmla="*/ 0 w 660"/>
                <a:gd name="T91" fmla="*/ 0 h 362"/>
                <a:gd name="T92" fmla="*/ 0 w 660"/>
                <a:gd name="T93" fmla="*/ 0 h 362"/>
                <a:gd name="T94" fmla="*/ 0 w 660"/>
                <a:gd name="T95" fmla="*/ 0 h 362"/>
                <a:gd name="T96" fmla="*/ 0 w 660"/>
                <a:gd name="T97" fmla="*/ 0 h 362"/>
                <a:gd name="T98" fmla="*/ 0 w 660"/>
                <a:gd name="T99" fmla="*/ 0 h 362"/>
                <a:gd name="T100" fmla="*/ 0 w 660"/>
                <a:gd name="T101" fmla="*/ 0 h 362"/>
                <a:gd name="T102" fmla="*/ 0 w 660"/>
                <a:gd name="T103" fmla="*/ 0 h 362"/>
                <a:gd name="T104" fmla="*/ 0 w 660"/>
                <a:gd name="T105" fmla="*/ 0 h 362"/>
                <a:gd name="T106" fmla="*/ 0 w 660"/>
                <a:gd name="T107" fmla="*/ 0 h 362"/>
                <a:gd name="T108" fmla="*/ 0 w 660"/>
                <a:gd name="T109" fmla="*/ 0 h 362"/>
                <a:gd name="T110" fmla="*/ 0 w 660"/>
                <a:gd name="T111" fmla="*/ 0 h 362"/>
                <a:gd name="T112" fmla="*/ 0 w 660"/>
                <a:gd name="T113" fmla="*/ 0 h 362"/>
                <a:gd name="T114" fmla="*/ 0 w 660"/>
                <a:gd name="T115" fmla="*/ 0 h 362"/>
                <a:gd name="T116" fmla="*/ 0 w 660"/>
                <a:gd name="T117" fmla="*/ 0 h 362"/>
                <a:gd name="T118" fmla="*/ 0 w 660"/>
                <a:gd name="T119" fmla="*/ 0 h 362"/>
                <a:gd name="T120" fmla="*/ 0 w 660"/>
                <a:gd name="T121" fmla="*/ 0 h 362"/>
                <a:gd name="T122" fmla="*/ 0 w 660"/>
                <a:gd name="T123" fmla="*/ 0 h 3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0"/>
                <a:gd name="T187" fmla="*/ 0 h 362"/>
                <a:gd name="T188" fmla="*/ 660 w 660"/>
                <a:gd name="T189" fmla="*/ 362 h 3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0" h="362">
                  <a:moveTo>
                    <a:pt x="0" y="98"/>
                  </a:moveTo>
                  <a:lnTo>
                    <a:pt x="0" y="93"/>
                  </a:lnTo>
                  <a:lnTo>
                    <a:pt x="1" y="89"/>
                  </a:lnTo>
                  <a:lnTo>
                    <a:pt x="3" y="85"/>
                  </a:lnTo>
                  <a:lnTo>
                    <a:pt x="6" y="78"/>
                  </a:lnTo>
                  <a:lnTo>
                    <a:pt x="17" y="67"/>
                  </a:lnTo>
                  <a:lnTo>
                    <a:pt x="29" y="58"/>
                  </a:lnTo>
                  <a:lnTo>
                    <a:pt x="36" y="51"/>
                  </a:lnTo>
                  <a:lnTo>
                    <a:pt x="42" y="47"/>
                  </a:lnTo>
                  <a:lnTo>
                    <a:pt x="47" y="47"/>
                  </a:lnTo>
                  <a:lnTo>
                    <a:pt x="52" y="47"/>
                  </a:lnTo>
                  <a:lnTo>
                    <a:pt x="57" y="47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2" y="38"/>
                  </a:lnTo>
                  <a:lnTo>
                    <a:pt x="79" y="34"/>
                  </a:lnTo>
                  <a:lnTo>
                    <a:pt x="86" y="32"/>
                  </a:lnTo>
                  <a:lnTo>
                    <a:pt x="89" y="32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7" y="31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2" y="33"/>
                  </a:lnTo>
                  <a:lnTo>
                    <a:pt x="102" y="34"/>
                  </a:lnTo>
                  <a:lnTo>
                    <a:pt x="102" y="36"/>
                  </a:lnTo>
                  <a:lnTo>
                    <a:pt x="104" y="37"/>
                  </a:lnTo>
                  <a:lnTo>
                    <a:pt x="105" y="37"/>
                  </a:lnTo>
                  <a:lnTo>
                    <a:pt x="106" y="37"/>
                  </a:lnTo>
                  <a:lnTo>
                    <a:pt x="108" y="37"/>
                  </a:lnTo>
                  <a:lnTo>
                    <a:pt x="111" y="36"/>
                  </a:lnTo>
                  <a:lnTo>
                    <a:pt x="113" y="34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1" y="28"/>
                  </a:lnTo>
                  <a:lnTo>
                    <a:pt x="122" y="28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7" y="26"/>
                  </a:lnTo>
                  <a:lnTo>
                    <a:pt x="132" y="27"/>
                  </a:lnTo>
                  <a:lnTo>
                    <a:pt x="137" y="29"/>
                  </a:lnTo>
                  <a:lnTo>
                    <a:pt x="141" y="32"/>
                  </a:lnTo>
                  <a:lnTo>
                    <a:pt x="146" y="34"/>
                  </a:lnTo>
                  <a:lnTo>
                    <a:pt x="157" y="34"/>
                  </a:lnTo>
                  <a:lnTo>
                    <a:pt x="166" y="34"/>
                  </a:lnTo>
                  <a:lnTo>
                    <a:pt x="168" y="33"/>
                  </a:lnTo>
                  <a:lnTo>
                    <a:pt x="173" y="31"/>
                  </a:lnTo>
                  <a:lnTo>
                    <a:pt x="177" y="28"/>
                  </a:lnTo>
                  <a:lnTo>
                    <a:pt x="182" y="27"/>
                  </a:lnTo>
                  <a:lnTo>
                    <a:pt x="188" y="28"/>
                  </a:lnTo>
                  <a:lnTo>
                    <a:pt x="195" y="28"/>
                  </a:lnTo>
                  <a:lnTo>
                    <a:pt x="201" y="32"/>
                  </a:lnTo>
                  <a:lnTo>
                    <a:pt x="206" y="36"/>
                  </a:lnTo>
                  <a:lnTo>
                    <a:pt x="210" y="37"/>
                  </a:lnTo>
                  <a:lnTo>
                    <a:pt x="214" y="34"/>
                  </a:lnTo>
                  <a:lnTo>
                    <a:pt x="216" y="34"/>
                  </a:lnTo>
                  <a:lnTo>
                    <a:pt x="219" y="33"/>
                  </a:lnTo>
                  <a:lnTo>
                    <a:pt x="223" y="29"/>
                  </a:lnTo>
                  <a:lnTo>
                    <a:pt x="228" y="27"/>
                  </a:lnTo>
                  <a:lnTo>
                    <a:pt x="233" y="26"/>
                  </a:lnTo>
                  <a:lnTo>
                    <a:pt x="239" y="26"/>
                  </a:lnTo>
                  <a:lnTo>
                    <a:pt x="244" y="28"/>
                  </a:lnTo>
                  <a:lnTo>
                    <a:pt x="248" y="29"/>
                  </a:lnTo>
                  <a:lnTo>
                    <a:pt x="255" y="32"/>
                  </a:lnTo>
                  <a:lnTo>
                    <a:pt x="261" y="37"/>
                  </a:lnTo>
                  <a:lnTo>
                    <a:pt x="275" y="39"/>
                  </a:lnTo>
                  <a:lnTo>
                    <a:pt x="288" y="38"/>
                  </a:lnTo>
                  <a:lnTo>
                    <a:pt x="294" y="38"/>
                  </a:lnTo>
                  <a:lnTo>
                    <a:pt x="299" y="38"/>
                  </a:lnTo>
                  <a:lnTo>
                    <a:pt x="303" y="36"/>
                  </a:lnTo>
                  <a:lnTo>
                    <a:pt x="307" y="34"/>
                  </a:lnTo>
                  <a:lnTo>
                    <a:pt x="313" y="32"/>
                  </a:lnTo>
                  <a:lnTo>
                    <a:pt x="318" y="29"/>
                  </a:lnTo>
                  <a:lnTo>
                    <a:pt x="326" y="23"/>
                  </a:lnTo>
                  <a:lnTo>
                    <a:pt x="334" y="16"/>
                  </a:lnTo>
                  <a:lnTo>
                    <a:pt x="337" y="14"/>
                  </a:lnTo>
                  <a:lnTo>
                    <a:pt x="340" y="12"/>
                  </a:lnTo>
                  <a:lnTo>
                    <a:pt x="346" y="7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57" y="3"/>
                  </a:lnTo>
                  <a:lnTo>
                    <a:pt x="358" y="3"/>
                  </a:lnTo>
                  <a:lnTo>
                    <a:pt x="358" y="4"/>
                  </a:lnTo>
                  <a:lnTo>
                    <a:pt x="359" y="4"/>
                  </a:lnTo>
                  <a:lnTo>
                    <a:pt x="359" y="5"/>
                  </a:lnTo>
                  <a:lnTo>
                    <a:pt x="359" y="6"/>
                  </a:lnTo>
                  <a:lnTo>
                    <a:pt x="359" y="7"/>
                  </a:lnTo>
                  <a:lnTo>
                    <a:pt x="361" y="7"/>
                  </a:lnTo>
                  <a:lnTo>
                    <a:pt x="362" y="9"/>
                  </a:lnTo>
                  <a:lnTo>
                    <a:pt x="362" y="11"/>
                  </a:lnTo>
                  <a:lnTo>
                    <a:pt x="362" y="12"/>
                  </a:lnTo>
                  <a:lnTo>
                    <a:pt x="363" y="12"/>
                  </a:lnTo>
                  <a:lnTo>
                    <a:pt x="363" y="14"/>
                  </a:lnTo>
                  <a:lnTo>
                    <a:pt x="364" y="16"/>
                  </a:lnTo>
                  <a:lnTo>
                    <a:pt x="364" y="18"/>
                  </a:lnTo>
                  <a:lnTo>
                    <a:pt x="365" y="21"/>
                  </a:lnTo>
                  <a:lnTo>
                    <a:pt x="367" y="21"/>
                  </a:lnTo>
                  <a:lnTo>
                    <a:pt x="368" y="23"/>
                  </a:lnTo>
                  <a:lnTo>
                    <a:pt x="369" y="25"/>
                  </a:lnTo>
                  <a:lnTo>
                    <a:pt x="370" y="26"/>
                  </a:lnTo>
                  <a:lnTo>
                    <a:pt x="372" y="27"/>
                  </a:lnTo>
                  <a:lnTo>
                    <a:pt x="372" y="28"/>
                  </a:lnTo>
                  <a:lnTo>
                    <a:pt x="373" y="28"/>
                  </a:lnTo>
                  <a:lnTo>
                    <a:pt x="373" y="29"/>
                  </a:lnTo>
                  <a:lnTo>
                    <a:pt x="374" y="31"/>
                  </a:lnTo>
                  <a:lnTo>
                    <a:pt x="375" y="33"/>
                  </a:lnTo>
                  <a:lnTo>
                    <a:pt x="380" y="37"/>
                  </a:lnTo>
                  <a:lnTo>
                    <a:pt x="385" y="42"/>
                  </a:lnTo>
                  <a:lnTo>
                    <a:pt x="390" y="48"/>
                  </a:lnTo>
                  <a:lnTo>
                    <a:pt x="394" y="55"/>
                  </a:lnTo>
                  <a:lnTo>
                    <a:pt x="396" y="56"/>
                  </a:lnTo>
                  <a:lnTo>
                    <a:pt x="397" y="58"/>
                  </a:lnTo>
                  <a:lnTo>
                    <a:pt x="400" y="61"/>
                  </a:lnTo>
                  <a:lnTo>
                    <a:pt x="405" y="65"/>
                  </a:lnTo>
                  <a:lnTo>
                    <a:pt x="408" y="67"/>
                  </a:lnTo>
                  <a:lnTo>
                    <a:pt x="414" y="69"/>
                  </a:lnTo>
                  <a:lnTo>
                    <a:pt x="419" y="69"/>
                  </a:lnTo>
                  <a:lnTo>
                    <a:pt x="425" y="69"/>
                  </a:lnTo>
                  <a:lnTo>
                    <a:pt x="430" y="67"/>
                  </a:lnTo>
                  <a:lnTo>
                    <a:pt x="435" y="65"/>
                  </a:lnTo>
                  <a:lnTo>
                    <a:pt x="439" y="66"/>
                  </a:lnTo>
                  <a:lnTo>
                    <a:pt x="441" y="67"/>
                  </a:lnTo>
                  <a:lnTo>
                    <a:pt x="444" y="69"/>
                  </a:lnTo>
                  <a:lnTo>
                    <a:pt x="445" y="71"/>
                  </a:lnTo>
                  <a:lnTo>
                    <a:pt x="447" y="76"/>
                  </a:lnTo>
                  <a:lnTo>
                    <a:pt x="450" y="81"/>
                  </a:lnTo>
                  <a:lnTo>
                    <a:pt x="454" y="85"/>
                  </a:lnTo>
                  <a:lnTo>
                    <a:pt x="456" y="92"/>
                  </a:lnTo>
                  <a:lnTo>
                    <a:pt x="457" y="98"/>
                  </a:lnTo>
                  <a:lnTo>
                    <a:pt x="457" y="103"/>
                  </a:lnTo>
                  <a:lnTo>
                    <a:pt x="457" y="118"/>
                  </a:lnTo>
                  <a:lnTo>
                    <a:pt x="458" y="131"/>
                  </a:lnTo>
                  <a:lnTo>
                    <a:pt x="458" y="133"/>
                  </a:lnTo>
                  <a:lnTo>
                    <a:pt x="461" y="135"/>
                  </a:lnTo>
                  <a:lnTo>
                    <a:pt x="462" y="136"/>
                  </a:lnTo>
                  <a:lnTo>
                    <a:pt x="465" y="136"/>
                  </a:lnTo>
                  <a:lnTo>
                    <a:pt x="468" y="137"/>
                  </a:lnTo>
                  <a:lnTo>
                    <a:pt x="472" y="137"/>
                  </a:lnTo>
                  <a:lnTo>
                    <a:pt x="480" y="136"/>
                  </a:lnTo>
                  <a:lnTo>
                    <a:pt x="488" y="133"/>
                  </a:lnTo>
                  <a:lnTo>
                    <a:pt x="491" y="132"/>
                  </a:lnTo>
                  <a:lnTo>
                    <a:pt x="498" y="131"/>
                  </a:lnTo>
                  <a:lnTo>
                    <a:pt x="505" y="131"/>
                  </a:lnTo>
                  <a:lnTo>
                    <a:pt x="514" y="130"/>
                  </a:lnTo>
                  <a:lnTo>
                    <a:pt x="518" y="130"/>
                  </a:lnTo>
                  <a:lnTo>
                    <a:pt x="523" y="129"/>
                  </a:lnTo>
                  <a:lnTo>
                    <a:pt x="528" y="127"/>
                  </a:lnTo>
                  <a:lnTo>
                    <a:pt x="532" y="126"/>
                  </a:lnTo>
                  <a:lnTo>
                    <a:pt x="537" y="131"/>
                  </a:lnTo>
                  <a:lnTo>
                    <a:pt x="540" y="135"/>
                  </a:lnTo>
                  <a:lnTo>
                    <a:pt x="542" y="140"/>
                  </a:lnTo>
                  <a:lnTo>
                    <a:pt x="544" y="142"/>
                  </a:lnTo>
                  <a:lnTo>
                    <a:pt x="545" y="144"/>
                  </a:lnTo>
                  <a:lnTo>
                    <a:pt x="547" y="146"/>
                  </a:lnTo>
                  <a:lnTo>
                    <a:pt x="553" y="149"/>
                  </a:lnTo>
                  <a:lnTo>
                    <a:pt x="560" y="151"/>
                  </a:lnTo>
                  <a:lnTo>
                    <a:pt x="562" y="152"/>
                  </a:lnTo>
                  <a:lnTo>
                    <a:pt x="565" y="154"/>
                  </a:lnTo>
                  <a:lnTo>
                    <a:pt x="571" y="157"/>
                  </a:lnTo>
                  <a:lnTo>
                    <a:pt x="575" y="160"/>
                  </a:lnTo>
                  <a:lnTo>
                    <a:pt x="580" y="170"/>
                  </a:lnTo>
                  <a:lnTo>
                    <a:pt x="583" y="180"/>
                  </a:lnTo>
                  <a:lnTo>
                    <a:pt x="586" y="187"/>
                  </a:lnTo>
                  <a:lnTo>
                    <a:pt x="589" y="196"/>
                  </a:lnTo>
                  <a:lnTo>
                    <a:pt x="593" y="203"/>
                  </a:lnTo>
                  <a:lnTo>
                    <a:pt x="598" y="209"/>
                  </a:lnTo>
                  <a:lnTo>
                    <a:pt x="602" y="214"/>
                  </a:lnTo>
                  <a:lnTo>
                    <a:pt x="604" y="218"/>
                  </a:lnTo>
                  <a:lnTo>
                    <a:pt x="607" y="219"/>
                  </a:lnTo>
                  <a:lnTo>
                    <a:pt x="607" y="220"/>
                  </a:lnTo>
                  <a:lnTo>
                    <a:pt x="610" y="223"/>
                  </a:lnTo>
                  <a:lnTo>
                    <a:pt x="614" y="224"/>
                  </a:lnTo>
                  <a:lnTo>
                    <a:pt x="630" y="233"/>
                  </a:lnTo>
                  <a:lnTo>
                    <a:pt x="644" y="241"/>
                  </a:lnTo>
                  <a:lnTo>
                    <a:pt x="646" y="241"/>
                  </a:lnTo>
                  <a:lnTo>
                    <a:pt x="652" y="245"/>
                  </a:lnTo>
                  <a:lnTo>
                    <a:pt x="657" y="251"/>
                  </a:lnTo>
                  <a:lnTo>
                    <a:pt x="658" y="252"/>
                  </a:lnTo>
                  <a:lnTo>
                    <a:pt x="659" y="253"/>
                  </a:lnTo>
                  <a:lnTo>
                    <a:pt x="659" y="257"/>
                  </a:lnTo>
                  <a:lnTo>
                    <a:pt x="660" y="262"/>
                  </a:lnTo>
                  <a:lnTo>
                    <a:pt x="660" y="264"/>
                  </a:lnTo>
                  <a:lnTo>
                    <a:pt x="660" y="267"/>
                  </a:lnTo>
                  <a:lnTo>
                    <a:pt x="660" y="268"/>
                  </a:lnTo>
                  <a:lnTo>
                    <a:pt x="660" y="269"/>
                  </a:lnTo>
                  <a:lnTo>
                    <a:pt x="660" y="271"/>
                  </a:lnTo>
                  <a:lnTo>
                    <a:pt x="660" y="272"/>
                  </a:lnTo>
                  <a:lnTo>
                    <a:pt x="660" y="273"/>
                  </a:lnTo>
                  <a:lnTo>
                    <a:pt x="660" y="274"/>
                  </a:lnTo>
                  <a:lnTo>
                    <a:pt x="660" y="275"/>
                  </a:lnTo>
                  <a:lnTo>
                    <a:pt x="660" y="277"/>
                  </a:lnTo>
                  <a:lnTo>
                    <a:pt x="660" y="278"/>
                  </a:lnTo>
                  <a:lnTo>
                    <a:pt x="660" y="279"/>
                  </a:lnTo>
                  <a:lnTo>
                    <a:pt x="660" y="280"/>
                  </a:lnTo>
                  <a:lnTo>
                    <a:pt x="660" y="283"/>
                  </a:lnTo>
                  <a:lnTo>
                    <a:pt x="660" y="284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59" y="288"/>
                  </a:lnTo>
                  <a:lnTo>
                    <a:pt x="658" y="289"/>
                  </a:lnTo>
                  <a:lnTo>
                    <a:pt x="657" y="290"/>
                  </a:lnTo>
                  <a:lnTo>
                    <a:pt x="655" y="291"/>
                  </a:lnTo>
                  <a:lnTo>
                    <a:pt x="654" y="291"/>
                  </a:lnTo>
                  <a:lnTo>
                    <a:pt x="654" y="293"/>
                  </a:lnTo>
                  <a:lnTo>
                    <a:pt x="653" y="293"/>
                  </a:lnTo>
                  <a:lnTo>
                    <a:pt x="651" y="294"/>
                  </a:lnTo>
                  <a:lnTo>
                    <a:pt x="648" y="295"/>
                  </a:lnTo>
                  <a:lnTo>
                    <a:pt x="646" y="296"/>
                  </a:lnTo>
                  <a:lnTo>
                    <a:pt x="643" y="297"/>
                  </a:lnTo>
                  <a:lnTo>
                    <a:pt x="637" y="301"/>
                  </a:lnTo>
                  <a:lnTo>
                    <a:pt x="633" y="304"/>
                  </a:lnTo>
                  <a:lnTo>
                    <a:pt x="631" y="307"/>
                  </a:lnTo>
                  <a:lnTo>
                    <a:pt x="631" y="310"/>
                  </a:lnTo>
                  <a:lnTo>
                    <a:pt x="630" y="311"/>
                  </a:lnTo>
                  <a:lnTo>
                    <a:pt x="629" y="311"/>
                  </a:lnTo>
                  <a:lnTo>
                    <a:pt x="627" y="313"/>
                  </a:lnTo>
                  <a:lnTo>
                    <a:pt x="626" y="316"/>
                  </a:lnTo>
                  <a:lnTo>
                    <a:pt x="624" y="319"/>
                  </a:lnTo>
                  <a:lnTo>
                    <a:pt x="620" y="323"/>
                  </a:lnTo>
                  <a:lnTo>
                    <a:pt x="616" y="326"/>
                  </a:lnTo>
                  <a:lnTo>
                    <a:pt x="611" y="327"/>
                  </a:lnTo>
                  <a:lnTo>
                    <a:pt x="603" y="329"/>
                  </a:lnTo>
                  <a:lnTo>
                    <a:pt x="596" y="334"/>
                  </a:lnTo>
                  <a:lnTo>
                    <a:pt x="594" y="335"/>
                  </a:lnTo>
                  <a:lnTo>
                    <a:pt x="592" y="337"/>
                  </a:lnTo>
                  <a:lnTo>
                    <a:pt x="583" y="340"/>
                  </a:lnTo>
                  <a:lnTo>
                    <a:pt x="573" y="342"/>
                  </a:lnTo>
                  <a:lnTo>
                    <a:pt x="569" y="340"/>
                  </a:lnTo>
                  <a:lnTo>
                    <a:pt x="562" y="338"/>
                  </a:lnTo>
                  <a:lnTo>
                    <a:pt x="558" y="334"/>
                  </a:lnTo>
                  <a:lnTo>
                    <a:pt x="554" y="331"/>
                  </a:lnTo>
                  <a:lnTo>
                    <a:pt x="553" y="337"/>
                  </a:lnTo>
                  <a:lnTo>
                    <a:pt x="551" y="338"/>
                  </a:lnTo>
                  <a:lnTo>
                    <a:pt x="550" y="339"/>
                  </a:lnTo>
                  <a:lnTo>
                    <a:pt x="550" y="342"/>
                  </a:lnTo>
                  <a:lnTo>
                    <a:pt x="547" y="345"/>
                  </a:lnTo>
                  <a:lnTo>
                    <a:pt x="544" y="348"/>
                  </a:lnTo>
                  <a:lnTo>
                    <a:pt x="540" y="350"/>
                  </a:lnTo>
                  <a:lnTo>
                    <a:pt x="539" y="353"/>
                  </a:lnTo>
                  <a:lnTo>
                    <a:pt x="538" y="355"/>
                  </a:lnTo>
                  <a:lnTo>
                    <a:pt x="537" y="357"/>
                  </a:lnTo>
                  <a:lnTo>
                    <a:pt x="534" y="359"/>
                  </a:lnTo>
                  <a:lnTo>
                    <a:pt x="532" y="360"/>
                  </a:lnTo>
                  <a:lnTo>
                    <a:pt x="525" y="362"/>
                  </a:lnTo>
                  <a:lnTo>
                    <a:pt x="518" y="362"/>
                  </a:lnTo>
                  <a:lnTo>
                    <a:pt x="515" y="361"/>
                  </a:lnTo>
                  <a:lnTo>
                    <a:pt x="510" y="359"/>
                  </a:lnTo>
                  <a:lnTo>
                    <a:pt x="506" y="355"/>
                  </a:lnTo>
                  <a:lnTo>
                    <a:pt x="505" y="353"/>
                  </a:lnTo>
                  <a:lnTo>
                    <a:pt x="500" y="346"/>
                  </a:lnTo>
                  <a:lnTo>
                    <a:pt x="494" y="342"/>
                  </a:lnTo>
                  <a:lnTo>
                    <a:pt x="487" y="342"/>
                  </a:lnTo>
                  <a:lnTo>
                    <a:pt x="476" y="343"/>
                  </a:lnTo>
                  <a:lnTo>
                    <a:pt x="465" y="343"/>
                  </a:lnTo>
                  <a:lnTo>
                    <a:pt x="457" y="342"/>
                  </a:lnTo>
                  <a:lnTo>
                    <a:pt x="454" y="340"/>
                  </a:lnTo>
                  <a:lnTo>
                    <a:pt x="450" y="339"/>
                  </a:lnTo>
                  <a:lnTo>
                    <a:pt x="445" y="339"/>
                  </a:lnTo>
                  <a:lnTo>
                    <a:pt x="439" y="339"/>
                  </a:lnTo>
                  <a:lnTo>
                    <a:pt x="435" y="337"/>
                  </a:lnTo>
                  <a:lnTo>
                    <a:pt x="430" y="335"/>
                  </a:lnTo>
                  <a:lnTo>
                    <a:pt x="424" y="332"/>
                  </a:lnTo>
                  <a:lnTo>
                    <a:pt x="418" y="327"/>
                  </a:lnTo>
                  <a:lnTo>
                    <a:pt x="411" y="321"/>
                  </a:lnTo>
                  <a:lnTo>
                    <a:pt x="402" y="316"/>
                  </a:lnTo>
                  <a:lnTo>
                    <a:pt x="398" y="315"/>
                  </a:lnTo>
                  <a:lnTo>
                    <a:pt x="394" y="313"/>
                  </a:lnTo>
                  <a:lnTo>
                    <a:pt x="391" y="312"/>
                  </a:lnTo>
                  <a:lnTo>
                    <a:pt x="389" y="310"/>
                  </a:lnTo>
                  <a:lnTo>
                    <a:pt x="386" y="305"/>
                  </a:lnTo>
                  <a:lnTo>
                    <a:pt x="385" y="301"/>
                  </a:lnTo>
                  <a:lnTo>
                    <a:pt x="384" y="299"/>
                  </a:lnTo>
                  <a:lnTo>
                    <a:pt x="381" y="296"/>
                  </a:lnTo>
                  <a:lnTo>
                    <a:pt x="380" y="294"/>
                  </a:lnTo>
                  <a:lnTo>
                    <a:pt x="378" y="291"/>
                  </a:lnTo>
                  <a:lnTo>
                    <a:pt x="374" y="290"/>
                  </a:lnTo>
                  <a:lnTo>
                    <a:pt x="372" y="288"/>
                  </a:lnTo>
                  <a:lnTo>
                    <a:pt x="370" y="285"/>
                  </a:lnTo>
                  <a:lnTo>
                    <a:pt x="370" y="284"/>
                  </a:lnTo>
                  <a:lnTo>
                    <a:pt x="370" y="283"/>
                  </a:lnTo>
                  <a:lnTo>
                    <a:pt x="373" y="280"/>
                  </a:lnTo>
                  <a:lnTo>
                    <a:pt x="374" y="277"/>
                  </a:lnTo>
                  <a:lnTo>
                    <a:pt x="374" y="271"/>
                  </a:lnTo>
                  <a:lnTo>
                    <a:pt x="369" y="267"/>
                  </a:lnTo>
                  <a:lnTo>
                    <a:pt x="364" y="263"/>
                  </a:lnTo>
                  <a:lnTo>
                    <a:pt x="361" y="261"/>
                  </a:lnTo>
                  <a:lnTo>
                    <a:pt x="358" y="258"/>
                  </a:lnTo>
                  <a:lnTo>
                    <a:pt x="356" y="255"/>
                  </a:lnTo>
                  <a:lnTo>
                    <a:pt x="354" y="251"/>
                  </a:lnTo>
                  <a:lnTo>
                    <a:pt x="352" y="249"/>
                  </a:lnTo>
                  <a:lnTo>
                    <a:pt x="351" y="246"/>
                  </a:lnTo>
                  <a:lnTo>
                    <a:pt x="350" y="245"/>
                  </a:lnTo>
                  <a:lnTo>
                    <a:pt x="347" y="244"/>
                  </a:lnTo>
                  <a:lnTo>
                    <a:pt x="346" y="242"/>
                  </a:lnTo>
                  <a:lnTo>
                    <a:pt x="345" y="242"/>
                  </a:lnTo>
                  <a:lnTo>
                    <a:pt x="342" y="241"/>
                  </a:lnTo>
                  <a:lnTo>
                    <a:pt x="341" y="240"/>
                  </a:lnTo>
                  <a:lnTo>
                    <a:pt x="339" y="239"/>
                  </a:lnTo>
                  <a:lnTo>
                    <a:pt x="337" y="237"/>
                  </a:lnTo>
                  <a:lnTo>
                    <a:pt x="337" y="235"/>
                  </a:lnTo>
                  <a:lnTo>
                    <a:pt x="336" y="234"/>
                  </a:lnTo>
                  <a:lnTo>
                    <a:pt x="334" y="234"/>
                  </a:lnTo>
                  <a:lnTo>
                    <a:pt x="332" y="234"/>
                  </a:lnTo>
                  <a:lnTo>
                    <a:pt x="330" y="233"/>
                  </a:lnTo>
                  <a:lnTo>
                    <a:pt x="329" y="233"/>
                  </a:lnTo>
                  <a:lnTo>
                    <a:pt x="327" y="233"/>
                  </a:lnTo>
                  <a:lnTo>
                    <a:pt x="326" y="233"/>
                  </a:lnTo>
                  <a:lnTo>
                    <a:pt x="325" y="231"/>
                  </a:lnTo>
                  <a:lnTo>
                    <a:pt x="323" y="230"/>
                  </a:lnTo>
                  <a:lnTo>
                    <a:pt x="321" y="228"/>
                  </a:lnTo>
                  <a:lnTo>
                    <a:pt x="313" y="228"/>
                  </a:lnTo>
                  <a:lnTo>
                    <a:pt x="305" y="228"/>
                  </a:lnTo>
                  <a:lnTo>
                    <a:pt x="299" y="226"/>
                  </a:lnTo>
                  <a:lnTo>
                    <a:pt x="293" y="223"/>
                  </a:lnTo>
                  <a:lnTo>
                    <a:pt x="292" y="220"/>
                  </a:lnTo>
                  <a:lnTo>
                    <a:pt x="291" y="218"/>
                  </a:lnTo>
                  <a:lnTo>
                    <a:pt x="290" y="217"/>
                  </a:lnTo>
                  <a:lnTo>
                    <a:pt x="288" y="214"/>
                  </a:lnTo>
                  <a:lnTo>
                    <a:pt x="287" y="213"/>
                  </a:lnTo>
                  <a:lnTo>
                    <a:pt x="285" y="211"/>
                  </a:lnTo>
                  <a:lnTo>
                    <a:pt x="282" y="208"/>
                  </a:lnTo>
                  <a:lnTo>
                    <a:pt x="279" y="207"/>
                  </a:lnTo>
                  <a:lnTo>
                    <a:pt x="271" y="201"/>
                  </a:lnTo>
                  <a:lnTo>
                    <a:pt x="264" y="195"/>
                  </a:lnTo>
                  <a:lnTo>
                    <a:pt x="263" y="195"/>
                  </a:lnTo>
                  <a:lnTo>
                    <a:pt x="263" y="193"/>
                  </a:lnTo>
                  <a:lnTo>
                    <a:pt x="261" y="190"/>
                  </a:lnTo>
                  <a:lnTo>
                    <a:pt x="260" y="187"/>
                  </a:lnTo>
                  <a:lnTo>
                    <a:pt x="258" y="185"/>
                  </a:lnTo>
                  <a:lnTo>
                    <a:pt x="255" y="184"/>
                  </a:lnTo>
                  <a:lnTo>
                    <a:pt x="248" y="184"/>
                  </a:lnTo>
                  <a:lnTo>
                    <a:pt x="241" y="184"/>
                  </a:lnTo>
                  <a:lnTo>
                    <a:pt x="237" y="182"/>
                  </a:lnTo>
                  <a:lnTo>
                    <a:pt x="233" y="180"/>
                  </a:lnTo>
                  <a:lnTo>
                    <a:pt x="230" y="176"/>
                  </a:lnTo>
                  <a:lnTo>
                    <a:pt x="225" y="173"/>
                  </a:lnTo>
                  <a:lnTo>
                    <a:pt x="219" y="169"/>
                  </a:lnTo>
                  <a:lnTo>
                    <a:pt x="214" y="168"/>
                  </a:lnTo>
                  <a:lnTo>
                    <a:pt x="206" y="167"/>
                  </a:lnTo>
                  <a:lnTo>
                    <a:pt x="199" y="167"/>
                  </a:lnTo>
                  <a:lnTo>
                    <a:pt x="197" y="165"/>
                  </a:lnTo>
                  <a:lnTo>
                    <a:pt x="195" y="164"/>
                  </a:lnTo>
                  <a:lnTo>
                    <a:pt x="192" y="164"/>
                  </a:lnTo>
                  <a:lnTo>
                    <a:pt x="189" y="163"/>
                  </a:lnTo>
                  <a:lnTo>
                    <a:pt x="183" y="163"/>
                  </a:lnTo>
                  <a:lnTo>
                    <a:pt x="183" y="164"/>
                  </a:lnTo>
                  <a:lnTo>
                    <a:pt x="181" y="164"/>
                  </a:lnTo>
                  <a:lnTo>
                    <a:pt x="181" y="165"/>
                  </a:lnTo>
                  <a:lnTo>
                    <a:pt x="179" y="165"/>
                  </a:lnTo>
                  <a:lnTo>
                    <a:pt x="179" y="167"/>
                  </a:lnTo>
                  <a:lnTo>
                    <a:pt x="178" y="167"/>
                  </a:lnTo>
                  <a:lnTo>
                    <a:pt x="177" y="167"/>
                  </a:lnTo>
                  <a:lnTo>
                    <a:pt x="176" y="168"/>
                  </a:lnTo>
                  <a:lnTo>
                    <a:pt x="175" y="168"/>
                  </a:lnTo>
                  <a:lnTo>
                    <a:pt x="172" y="170"/>
                  </a:lnTo>
                  <a:lnTo>
                    <a:pt x="170" y="171"/>
                  </a:lnTo>
                  <a:lnTo>
                    <a:pt x="168" y="171"/>
                  </a:lnTo>
                  <a:lnTo>
                    <a:pt x="167" y="171"/>
                  </a:lnTo>
                  <a:lnTo>
                    <a:pt x="166" y="173"/>
                  </a:lnTo>
                  <a:lnTo>
                    <a:pt x="165" y="174"/>
                  </a:lnTo>
                  <a:lnTo>
                    <a:pt x="165" y="175"/>
                  </a:lnTo>
                  <a:lnTo>
                    <a:pt x="164" y="176"/>
                  </a:lnTo>
                  <a:lnTo>
                    <a:pt x="162" y="179"/>
                  </a:lnTo>
                  <a:lnTo>
                    <a:pt x="155" y="178"/>
                  </a:lnTo>
                  <a:lnTo>
                    <a:pt x="149" y="175"/>
                  </a:lnTo>
                  <a:lnTo>
                    <a:pt x="146" y="171"/>
                  </a:lnTo>
                  <a:lnTo>
                    <a:pt x="145" y="169"/>
                  </a:lnTo>
                  <a:lnTo>
                    <a:pt x="140" y="167"/>
                  </a:lnTo>
                  <a:lnTo>
                    <a:pt x="134" y="165"/>
                  </a:lnTo>
                  <a:lnTo>
                    <a:pt x="130" y="165"/>
                  </a:lnTo>
                  <a:lnTo>
                    <a:pt x="128" y="165"/>
                  </a:lnTo>
                  <a:lnTo>
                    <a:pt x="123" y="164"/>
                  </a:lnTo>
                  <a:lnTo>
                    <a:pt x="119" y="163"/>
                  </a:lnTo>
                  <a:lnTo>
                    <a:pt x="111" y="164"/>
                  </a:lnTo>
                  <a:lnTo>
                    <a:pt x="101" y="165"/>
                  </a:lnTo>
                  <a:lnTo>
                    <a:pt x="93" y="167"/>
                  </a:lnTo>
                  <a:lnTo>
                    <a:pt x="83" y="168"/>
                  </a:lnTo>
                  <a:lnTo>
                    <a:pt x="68" y="162"/>
                  </a:lnTo>
                  <a:lnTo>
                    <a:pt x="55" y="155"/>
                  </a:lnTo>
                  <a:lnTo>
                    <a:pt x="44" y="148"/>
                  </a:lnTo>
                  <a:lnTo>
                    <a:pt x="33" y="142"/>
                  </a:lnTo>
                  <a:lnTo>
                    <a:pt x="30" y="137"/>
                  </a:lnTo>
                  <a:lnTo>
                    <a:pt x="29" y="132"/>
                  </a:lnTo>
                  <a:lnTo>
                    <a:pt x="28" y="126"/>
                  </a:lnTo>
                  <a:lnTo>
                    <a:pt x="25" y="120"/>
                  </a:lnTo>
                  <a:lnTo>
                    <a:pt x="20" y="116"/>
                  </a:lnTo>
                  <a:lnTo>
                    <a:pt x="15" y="113"/>
                  </a:lnTo>
                  <a:lnTo>
                    <a:pt x="12" y="109"/>
                  </a:lnTo>
                  <a:lnTo>
                    <a:pt x="8" y="104"/>
                  </a:lnTo>
                  <a:lnTo>
                    <a:pt x="7" y="103"/>
                  </a:lnTo>
                  <a:lnTo>
                    <a:pt x="6" y="99"/>
                  </a:lnTo>
                  <a:lnTo>
                    <a:pt x="3" y="98"/>
                  </a:lnTo>
                  <a:lnTo>
                    <a:pt x="0" y="9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2330"/>
            <p:cNvSpPr>
              <a:spLocks/>
            </p:cNvSpPr>
            <p:nvPr/>
          </p:nvSpPr>
          <p:spPr bwMode="auto">
            <a:xfrm>
              <a:off x="3335" y="3000"/>
              <a:ext cx="6" cy="3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0 w 18"/>
                <a:gd name="T5" fmla="*/ 0 h 9"/>
                <a:gd name="T6" fmla="*/ 0 w 18"/>
                <a:gd name="T7" fmla="*/ 0 h 9"/>
                <a:gd name="T8" fmla="*/ 0 w 18"/>
                <a:gd name="T9" fmla="*/ 0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0 h 9"/>
                <a:gd name="T16" fmla="*/ 0 w 18"/>
                <a:gd name="T17" fmla="*/ 0 h 9"/>
                <a:gd name="T18" fmla="*/ 0 w 18"/>
                <a:gd name="T19" fmla="*/ 0 h 9"/>
                <a:gd name="T20" fmla="*/ 0 w 18"/>
                <a:gd name="T21" fmla="*/ 0 h 9"/>
                <a:gd name="T22" fmla="*/ 0 w 18"/>
                <a:gd name="T23" fmla="*/ 0 h 9"/>
                <a:gd name="T24" fmla="*/ 0 w 18"/>
                <a:gd name="T25" fmla="*/ 0 h 9"/>
                <a:gd name="T26" fmla="*/ 0 w 18"/>
                <a:gd name="T27" fmla="*/ 0 h 9"/>
                <a:gd name="T28" fmla="*/ 0 w 18"/>
                <a:gd name="T29" fmla="*/ 0 h 9"/>
                <a:gd name="T30" fmla="*/ 0 w 18"/>
                <a:gd name="T31" fmla="*/ 0 h 9"/>
                <a:gd name="T32" fmla="*/ 0 w 18"/>
                <a:gd name="T33" fmla="*/ 0 h 9"/>
                <a:gd name="T34" fmla="*/ 0 w 18"/>
                <a:gd name="T35" fmla="*/ 0 h 9"/>
                <a:gd name="T36" fmla="*/ 0 w 18"/>
                <a:gd name="T37" fmla="*/ 0 h 9"/>
                <a:gd name="T38" fmla="*/ 0 w 18"/>
                <a:gd name="T39" fmla="*/ 0 h 9"/>
                <a:gd name="T40" fmla="*/ 0 w 18"/>
                <a:gd name="T41" fmla="*/ 0 h 9"/>
                <a:gd name="T42" fmla="*/ 0 w 18"/>
                <a:gd name="T43" fmla="*/ 0 h 9"/>
                <a:gd name="T44" fmla="*/ 0 w 18"/>
                <a:gd name="T45" fmla="*/ 0 h 9"/>
                <a:gd name="T46" fmla="*/ 0 w 18"/>
                <a:gd name="T47" fmla="*/ 0 h 9"/>
                <a:gd name="T48" fmla="*/ 0 w 18"/>
                <a:gd name="T49" fmla="*/ 0 h 9"/>
                <a:gd name="T50" fmla="*/ 0 w 18"/>
                <a:gd name="T51" fmla="*/ 0 h 9"/>
                <a:gd name="T52" fmla="*/ 0 w 18"/>
                <a:gd name="T53" fmla="*/ 0 h 9"/>
                <a:gd name="T54" fmla="*/ 0 w 18"/>
                <a:gd name="T55" fmla="*/ 0 h 9"/>
                <a:gd name="T56" fmla="*/ 0 w 18"/>
                <a:gd name="T57" fmla="*/ 0 h 9"/>
                <a:gd name="T58" fmla="*/ 0 w 18"/>
                <a:gd name="T59" fmla="*/ 0 h 9"/>
                <a:gd name="T60" fmla="*/ 0 w 18"/>
                <a:gd name="T61" fmla="*/ 0 h 9"/>
                <a:gd name="T62" fmla="*/ 0 w 18"/>
                <a:gd name="T63" fmla="*/ 0 h 9"/>
                <a:gd name="T64" fmla="*/ 0 w 18"/>
                <a:gd name="T65" fmla="*/ 0 h 9"/>
                <a:gd name="T66" fmla="*/ 0 w 18"/>
                <a:gd name="T67" fmla="*/ 0 h 9"/>
                <a:gd name="T68" fmla="*/ 0 w 18"/>
                <a:gd name="T69" fmla="*/ 0 h 9"/>
                <a:gd name="T70" fmla="*/ 0 w 18"/>
                <a:gd name="T71" fmla="*/ 0 h 9"/>
                <a:gd name="T72" fmla="*/ 0 w 18"/>
                <a:gd name="T73" fmla="*/ 0 h 9"/>
                <a:gd name="T74" fmla="*/ 0 w 18"/>
                <a:gd name="T75" fmla="*/ 0 h 9"/>
                <a:gd name="T76" fmla="*/ 0 w 18"/>
                <a:gd name="T77" fmla="*/ 0 h 9"/>
                <a:gd name="T78" fmla="*/ 0 w 18"/>
                <a:gd name="T79" fmla="*/ 0 h 9"/>
                <a:gd name="T80" fmla="*/ 0 w 18"/>
                <a:gd name="T81" fmla="*/ 0 h 9"/>
                <a:gd name="T82" fmla="*/ 0 w 18"/>
                <a:gd name="T83" fmla="*/ 0 h 9"/>
                <a:gd name="T84" fmla="*/ 0 w 18"/>
                <a:gd name="T85" fmla="*/ 0 h 9"/>
                <a:gd name="T86" fmla="*/ 0 w 18"/>
                <a:gd name="T87" fmla="*/ 0 h 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"/>
                <a:gd name="T133" fmla="*/ 0 h 9"/>
                <a:gd name="T134" fmla="*/ 18 w 18"/>
                <a:gd name="T135" fmla="*/ 9 h 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" h="9">
                  <a:moveTo>
                    <a:pt x="12" y="0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2331"/>
            <p:cNvSpPr>
              <a:spLocks/>
            </p:cNvSpPr>
            <p:nvPr/>
          </p:nvSpPr>
          <p:spPr bwMode="auto">
            <a:xfrm>
              <a:off x="3335" y="3000"/>
              <a:ext cx="6" cy="3"/>
            </a:xfrm>
            <a:custGeom>
              <a:avLst/>
              <a:gdLst>
                <a:gd name="T0" fmla="*/ 0 w 18"/>
                <a:gd name="T1" fmla="*/ 0 h 9"/>
                <a:gd name="T2" fmla="*/ 0 w 18"/>
                <a:gd name="T3" fmla="*/ 0 h 9"/>
                <a:gd name="T4" fmla="*/ 0 w 18"/>
                <a:gd name="T5" fmla="*/ 0 h 9"/>
                <a:gd name="T6" fmla="*/ 0 w 18"/>
                <a:gd name="T7" fmla="*/ 0 h 9"/>
                <a:gd name="T8" fmla="*/ 0 w 18"/>
                <a:gd name="T9" fmla="*/ 0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0 h 9"/>
                <a:gd name="T16" fmla="*/ 0 w 18"/>
                <a:gd name="T17" fmla="*/ 0 h 9"/>
                <a:gd name="T18" fmla="*/ 0 w 18"/>
                <a:gd name="T19" fmla="*/ 0 h 9"/>
                <a:gd name="T20" fmla="*/ 0 w 18"/>
                <a:gd name="T21" fmla="*/ 0 h 9"/>
                <a:gd name="T22" fmla="*/ 0 w 18"/>
                <a:gd name="T23" fmla="*/ 0 h 9"/>
                <a:gd name="T24" fmla="*/ 0 w 18"/>
                <a:gd name="T25" fmla="*/ 0 h 9"/>
                <a:gd name="T26" fmla="*/ 0 w 18"/>
                <a:gd name="T27" fmla="*/ 0 h 9"/>
                <a:gd name="T28" fmla="*/ 0 w 18"/>
                <a:gd name="T29" fmla="*/ 0 h 9"/>
                <a:gd name="T30" fmla="*/ 0 w 18"/>
                <a:gd name="T31" fmla="*/ 0 h 9"/>
                <a:gd name="T32" fmla="*/ 0 w 18"/>
                <a:gd name="T33" fmla="*/ 0 h 9"/>
                <a:gd name="T34" fmla="*/ 0 w 18"/>
                <a:gd name="T35" fmla="*/ 0 h 9"/>
                <a:gd name="T36" fmla="*/ 0 w 18"/>
                <a:gd name="T37" fmla="*/ 0 h 9"/>
                <a:gd name="T38" fmla="*/ 0 w 18"/>
                <a:gd name="T39" fmla="*/ 0 h 9"/>
                <a:gd name="T40" fmla="*/ 0 w 18"/>
                <a:gd name="T41" fmla="*/ 0 h 9"/>
                <a:gd name="T42" fmla="*/ 0 w 18"/>
                <a:gd name="T43" fmla="*/ 0 h 9"/>
                <a:gd name="T44" fmla="*/ 0 w 18"/>
                <a:gd name="T45" fmla="*/ 0 h 9"/>
                <a:gd name="T46" fmla="*/ 0 w 18"/>
                <a:gd name="T47" fmla="*/ 0 h 9"/>
                <a:gd name="T48" fmla="*/ 0 w 18"/>
                <a:gd name="T49" fmla="*/ 0 h 9"/>
                <a:gd name="T50" fmla="*/ 0 w 18"/>
                <a:gd name="T51" fmla="*/ 0 h 9"/>
                <a:gd name="T52" fmla="*/ 0 w 18"/>
                <a:gd name="T53" fmla="*/ 0 h 9"/>
                <a:gd name="T54" fmla="*/ 0 w 18"/>
                <a:gd name="T55" fmla="*/ 0 h 9"/>
                <a:gd name="T56" fmla="*/ 0 w 18"/>
                <a:gd name="T57" fmla="*/ 0 h 9"/>
                <a:gd name="T58" fmla="*/ 0 w 18"/>
                <a:gd name="T59" fmla="*/ 0 h 9"/>
                <a:gd name="T60" fmla="*/ 0 w 18"/>
                <a:gd name="T61" fmla="*/ 0 h 9"/>
                <a:gd name="T62" fmla="*/ 0 w 18"/>
                <a:gd name="T63" fmla="*/ 0 h 9"/>
                <a:gd name="T64" fmla="*/ 0 w 18"/>
                <a:gd name="T65" fmla="*/ 0 h 9"/>
                <a:gd name="T66" fmla="*/ 0 w 18"/>
                <a:gd name="T67" fmla="*/ 0 h 9"/>
                <a:gd name="T68" fmla="*/ 0 w 18"/>
                <a:gd name="T69" fmla="*/ 0 h 9"/>
                <a:gd name="T70" fmla="*/ 0 w 18"/>
                <a:gd name="T71" fmla="*/ 0 h 9"/>
                <a:gd name="T72" fmla="*/ 0 w 18"/>
                <a:gd name="T73" fmla="*/ 0 h 9"/>
                <a:gd name="T74" fmla="*/ 0 w 18"/>
                <a:gd name="T75" fmla="*/ 0 h 9"/>
                <a:gd name="T76" fmla="*/ 0 w 18"/>
                <a:gd name="T77" fmla="*/ 0 h 9"/>
                <a:gd name="T78" fmla="*/ 0 w 18"/>
                <a:gd name="T79" fmla="*/ 0 h 9"/>
                <a:gd name="T80" fmla="*/ 0 w 18"/>
                <a:gd name="T81" fmla="*/ 0 h 9"/>
                <a:gd name="T82" fmla="*/ 0 w 18"/>
                <a:gd name="T83" fmla="*/ 0 h 9"/>
                <a:gd name="T84" fmla="*/ 0 w 18"/>
                <a:gd name="T85" fmla="*/ 0 h 9"/>
                <a:gd name="T86" fmla="*/ 0 w 18"/>
                <a:gd name="T87" fmla="*/ 0 h 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"/>
                <a:gd name="T133" fmla="*/ 0 h 9"/>
                <a:gd name="T134" fmla="*/ 18 w 18"/>
                <a:gd name="T135" fmla="*/ 9 h 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" h="9">
                  <a:moveTo>
                    <a:pt x="12" y="0"/>
                  </a:moveTo>
                  <a:lnTo>
                    <a:pt x="11" y="1"/>
                  </a:lnTo>
                  <a:lnTo>
                    <a:pt x="9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2332"/>
            <p:cNvSpPr>
              <a:spLocks/>
            </p:cNvSpPr>
            <p:nvPr/>
          </p:nvSpPr>
          <p:spPr bwMode="auto">
            <a:xfrm>
              <a:off x="3328" y="3000"/>
              <a:ext cx="3" cy="3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w 9"/>
                <a:gd name="T43" fmla="*/ 0 h 11"/>
                <a:gd name="T44" fmla="*/ 0 w 9"/>
                <a:gd name="T45" fmla="*/ 0 h 11"/>
                <a:gd name="T46" fmla="*/ 0 w 9"/>
                <a:gd name="T47" fmla="*/ 0 h 11"/>
                <a:gd name="T48" fmla="*/ 0 w 9"/>
                <a:gd name="T49" fmla="*/ 0 h 11"/>
                <a:gd name="T50" fmla="*/ 0 w 9"/>
                <a:gd name="T51" fmla="*/ 0 h 11"/>
                <a:gd name="T52" fmla="*/ 0 w 9"/>
                <a:gd name="T53" fmla="*/ 0 h 11"/>
                <a:gd name="T54" fmla="*/ 0 w 9"/>
                <a:gd name="T55" fmla="*/ 0 h 11"/>
                <a:gd name="T56" fmla="*/ 0 w 9"/>
                <a:gd name="T57" fmla="*/ 0 h 11"/>
                <a:gd name="T58" fmla="*/ 0 w 9"/>
                <a:gd name="T59" fmla="*/ 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1"/>
                <a:gd name="T92" fmla="*/ 9 w 9"/>
                <a:gd name="T93" fmla="*/ 11 h 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1">
                  <a:moveTo>
                    <a:pt x="4" y="10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2333"/>
            <p:cNvSpPr>
              <a:spLocks/>
            </p:cNvSpPr>
            <p:nvPr/>
          </p:nvSpPr>
          <p:spPr bwMode="auto">
            <a:xfrm>
              <a:off x="3328" y="3000"/>
              <a:ext cx="3" cy="3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w 9"/>
                <a:gd name="T43" fmla="*/ 0 h 11"/>
                <a:gd name="T44" fmla="*/ 0 w 9"/>
                <a:gd name="T45" fmla="*/ 0 h 11"/>
                <a:gd name="T46" fmla="*/ 0 w 9"/>
                <a:gd name="T47" fmla="*/ 0 h 11"/>
                <a:gd name="T48" fmla="*/ 0 w 9"/>
                <a:gd name="T49" fmla="*/ 0 h 11"/>
                <a:gd name="T50" fmla="*/ 0 w 9"/>
                <a:gd name="T51" fmla="*/ 0 h 11"/>
                <a:gd name="T52" fmla="*/ 0 w 9"/>
                <a:gd name="T53" fmla="*/ 0 h 11"/>
                <a:gd name="T54" fmla="*/ 0 w 9"/>
                <a:gd name="T55" fmla="*/ 0 h 11"/>
                <a:gd name="T56" fmla="*/ 0 w 9"/>
                <a:gd name="T57" fmla="*/ 0 h 11"/>
                <a:gd name="T58" fmla="*/ 0 w 9"/>
                <a:gd name="T59" fmla="*/ 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1"/>
                <a:gd name="T92" fmla="*/ 9 w 9"/>
                <a:gd name="T93" fmla="*/ 11 h 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1">
                  <a:moveTo>
                    <a:pt x="4" y="10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7" y="11"/>
                  </a:lnTo>
                  <a:lnTo>
                    <a:pt x="4" y="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2334"/>
            <p:cNvSpPr>
              <a:spLocks/>
            </p:cNvSpPr>
            <p:nvPr/>
          </p:nvSpPr>
          <p:spPr bwMode="auto">
            <a:xfrm>
              <a:off x="3290" y="2821"/>
              <a:ext cx="4" cy="2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"/>
                <a:gd name="T67" fmla="*/ 0 h 8"/>
                <a:gd name="T68" fmla="*/ 10 w 10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" h="8">
                  <a:moveTo>
                    <a:pt x="5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2335"/>
            <p:cNvSpPr>
              <a:spLocks/>
            </p:cNvSpPr>
            <p:nvPr/>
          </p:nvSpPr>
          <p:spPr bwMode="auto">
            <a:xfrm>
              <a:off x="3290" y="2821"/>
              <a:ext cx="4" cy="2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"/>
                <a:gd name="T67" fmla="*/ 0 h 8"/>
                <a:gd name="T68" fmla="*/ 10 w 10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" h="8">
                  <a:moveTo>
                    <a:pt x="5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2336"/>
            <p:cNvSpPr>
              <a:spLocks/>
            </p:cNvSpPr>
            <p:nvPr/>
          </p:nvSpPr>
          <p:spPr bwMode="auto">
            <a:xfrm>
              <a:off x="3348" y="2829"/>
              <a:ext cx="5" cy="5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0 h 13"/>
                <a:gd name="T4" fmla="*/ 0 w 16"/>
                <a:gd name="T5" fmla="*/ 0 h 13"/>
                <a:gd name="T6" fmla="*/ 0 w 16"/>
                <a:gd name="T7" fmla="*/ 0 h 13"/>
                <a:gd name="T8" fmla="*/ 0 w 16"/>
                <a:gd name="T9" fmla="*/ 0 h 13"/>
                <a:gd name="T10" fmla="*/ 0 w 16"/>
                <a:gd name="T11" fmla="*/ 0 h 13"/>
                <a:gd name="T12" fmla="*/ 0 w 16"/>
                <a:gd name="T13" fmla="*/ 0 h 13"/>
                <a:gd name="T14" fmla="*/ 0 w 16"/>
                <a:gd name="T15" fmla="*/ 0 h 13"/>
                <a:gd name="T16" fmla="*/ 0 w 16"/>
                <a:gd name="T17" fmla="*/ 0 h 13"/>
                <a:gd name="T18" fmla="*/ 0 w 16"/>
                <a:gd name="T19" fmla="*/ 0 h 13"/>
                <a:gd name="T20" fmla="*/ 0 w 16"/>
                <a:gd name="T21" fmla="*/ 0 h 13"/>
                <a:gd name="T22" fmla="*/ 0 w 16"/>
                <a:gd name="T23" fmla="*/ 0 h 13"/>
                <a:gd name="T24" fmla="*/ 0 w 16"/>
                <a:gd name="T25" fmla="*/ 0 h 13"/>
                <a:gd name="T26" fmla="*/ 0 w 16"/>
                <a:gd name="T27" fmla="*/ 0 h 13"/>
                <a:gd name="T28" fmla="*/ 0 w 16"/>
                <a:gd name="T29" fmla="*/ 0 h 13"/>
                <a:gd name="T30" fmla="*/ 0 w 16"/>
                <a:gd name="T31" fmla="*/ 0 h 13"/>
                <a:gd name="T32" fmla="*/ 0 w 16"/>
                <a:gd name="T33" fmla="*/ 0 h 13"/>
                <a:gd name="T34" fmla="*/ 0 w 16"/>
                <a:gd name="T35" fmla="*/ 0 h 13"/>
                <a:gd name="T36" fmla="*/ 0 w 16"/>
                <a:gd name="T37" fmla="*/ 0 h 13"/>
                <a:gd name="T38" fmla="*/ 0 w 16"/>
                <a:gd name="T39" fmla="*/ 0 h 13"/>
                <a:gd name="T40" fmla="*/ 0 w 16"/>
                <a:gd name="T41" fmla="*/ 0 h 13"/>
                <a:gd name="T42" fmla="*/ 0 w 16"/>
                <a:gd name="T43" fmla="*/ 0 h 13"/>
                <a:gd name="T44" fmla="*/ 0 w 16"/>
                <a:gd name="T45" fmla="*/ 0 h 13"/>
                <a:gd name="T46" fmla="*/ 0 w 16"/>
                <a:gd name="T47" fmla="*/ 0 h 13"/>
                <a:gd name="T48" fmla="*/ 0 w 16"/>
                <a:gd name="T49" fmla="*/ 0 h 13"/>
                <a:gd name="T50" fmla="*/ 0 w 16"/>
                <a:gd name="T51" fmla="*/ 0 h 13"/>
                <a:gd name="T52" fmla="*/ 0 w 16"/>
                <a:gd name="T53" fmla="*/ 0 h 13"/>
                <a:gd name="T54" fmla="*/ 0 w 16"/>
                <a:gd name="T55" fmla="*/ 0 h 13"/>
                <a:gd name="T56" fmla="*/ 0 w 16"/>
                <a:gd name="T57" fmla="*/ 0 h 13"/>
                <a:gd name="T58" fmla="*/ 0 w 16"/>
                <a:gd name="T59" fmla="*/ 0 h 13"/>
                <a:gd name="T60" fmla="*/ 0 w 16"/>
                <a:gd name="T61" fmla="*/ 0 h 13"/>
                <a:gd name="T62" fmla="*/ 0 w 16"/>
                <a:gd name="T63" fmla="*/ 0 h 13"/>
                <a:gd name="T64" fmla="*/ 0 w 16"/>
                <a:gd name="T65" fmla="*/ 0 h 13"/>
                <a:gd name="T66" fmla="*/ 0 w 16"/>
                <a:gd name="T67" fmla="*/ 0 h 13"/>
                <a:gd name="T68" fmla="*/ 0 w 16"/>
                <a:gd name="T69" fmla="*/ 0 h 13"/>
                <a:gd name="T70" fmla="*/ 0 w 16"/>
                <a:gd name="T71" fmla="*/ 0 h 13"/>
                <a:gd name="T72" fmla="*/ 0 w 16"/>
                <a:gd name="T73" fmla="*/ 0 h 13"/>
                <a:gd name="T74" fmla="*/ 0 w 16"/>
                <a:gd name="T75" fmla="*/ 0 h 13"/>
                <a:gd name="T76" fmla="*/ 0 w 16"/>
                <a:gd name="T77" fmla="*/ 0 h 13"/>
                <a:gd name="T78" fmla="*/ 0 w 16"/>
                <a:gd name="T79" fmla="*/ 0 h 13"/>
                <a:gd name="T80" fmla="*/ 0 w 16"/>
                <a:gd name="T81" fmla="*/ 0 h 13"/>
                <a:gd name="T82" fmla="*/ 0 w 16"/>
                <a:gd name="T83" fmla="*/ 0 h 13"/>
                <a:gd name="T84" fmla="*/ 0 w 16"/>
                <a:gd name="T85" fmla="*/ 0 h 13"/>
                <a:gd name="T86" fmla="*/ 0 w 16"/>
                <a:gd name="T87" fmla="*/ 0 h 13"/>
                <a:gd name="T88" fmla="*/ 0 w 16"/>
                <a:gd name="T89" fmla="*/ 0 h 13"/>
                <a:gd name="T90" fmla="*/ 0 w 16"/>
                <a:gd name="T91" fmla="*/ 0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"/>
                <a:gd name="T139" fmla="*/ 0 h 13"/>
                <a:gd name="T140" fmla="*/ 16 w 16"/>
                <a:gd name="T141" fmla="*/ 13 h 1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" h="13">
                  <a:moveTo>
                    <a:pt x="5" y="0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2337"/>
            <p:cNvSpPr>
              <a:spLocks/>
            </p:cNvSpPr>
            <p:nvPr/>
          </p:nvSpPr>
          <p:spPr bwMode="auto">
            <a:xfrm>
              <a:off x="3348" y="2829"/>
              <a:ext cx="5" cy="5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0 h 13"/>
                <a:gd name="T4" fmla="*/ 0 w 16"/>
                <a:gd name="T5" fmla="*/ 0 h 13"/>
                <a:gd name="T6" fmla="*/ 0 w 16"/>
                <a:gd name="T7" fmla="*/ 0 h 13"/>
                <a:gd name="T8" fmla="*/ 0 w 16"/>
                <a:gd name="T9" fmla="*/ 0 h 13"/>
                <a:gd name="T10" fmla="*/ 0 w 16"/>
                <a:gd name="T11" fmla="*/ 0 h 13"/>
                <a:gd name="T12" fmla="*/ 0 w 16"/>
                <a:gd name="T13" fmla="*/ 0 h 13"/>
                <a:gd name="T14" fmla="*/ 0 w 16"/>
                <a:gd name="T15" fmla="*/ 0 h 13"/>
                <a:gd name="T16" fmla="*/ 0 w 16"/>
                <a:gd name="T17" fmla="*/ 0 h 13"/>
                <a:gd name="T18" fmla="*/ 0 w 16"/>
                <a:gd name="T19" fmla="*/ 0 h 13"/>
                <a:gd name="T20" fmla="*/ 0 w 16"/>
                <a:gd name="T21" fmla="*/ 0 h 13"/>
                <a:gd name="T22" fmla="*/ 0 w 16"/>
                <a:gd name="T23" fmla="*/ 0 h 13"/>
                <a:gd name="T24" fmla="*/ 0 w 16"/>
                <a:gd name="T25" fmla="*/ 0 h 13"/>
                <a:gd name="T26" fmla="*/ 0 w 16"/>
                <a:gd name="T27" fmla="*/ 0 h 13"/>
                <a:gd name="T28" fmla="*/ 0 w 16"/>
                <a:gd name="T29" fmla="*/ 0 h 13"/>
                <a:gd name="T30" fmla="*/ 0 w 16"/>
                <a:gd name="T31" fmla="*/ 0 h 13"/>
                <a:gd name="T32" fmla="*/ 0 w 16"/>
                <a:gd name="T33" fmla="*/ 0 h 13"/>
                <a:gd name="T34" fmla="*/ 0 w 16"/>
                <a:gd name="T35" fmla="*/ 0 h 13"/>
                <a:gd name="T36" fmla="*/ 0 w 16"/>
                <a:gd name="T37" fmla="*/ 0 h 13"/>
                <a:gd name="T38" fmla="*/ 0 w 16"/>
                <a:gd name="T39" fmla="*/ 0 h 13"/>
                <a:gd name="T40" fmla="*/ 0 w 16"/>
                <a:gd name="T41" fmla="*/ 0 h 13"/>
                <a:gd name="T42" fmla="*/ 0 w 16"/>
                <a:gd name="T43" fmla="*/ 0 h 13"/>
                <a:gd name="T44" fmla="*/ 0 w 16"/>
                <a:gd name="T45" fmla="*/ 0 h 13"/>
                <a:gd name="T46" fmla="*/ 0 w 16"/>
                <a:gd name="T47" fmla="*/ 0 h 13"/>
                <a:gd name="T48" fmla="*/ 0 w 16"/>
                <a:gd name="T49" fmla="*/ 0 h 13"/>
                <a:gd name="T50" fmla="*/ 0 w 16"/>
                <a:gd name="T51" fmla="*/ 0 h 13"/>
                <a:gd name="T52" fmla="*/ 0 w 16"/>
                <a:gd name="T53" fmla="*/ 0 h 13"/>
                <a:gd name="T54" fmla="*/ 0 w 16"/>
                <a:gd name="T55" fmla="*/ 0 h 13"/>
                <a:gd name="T56" fmla="*/ 0 w 16"/>
                <a:gd name="T57" fmla="*/ 0 h 13"/>
                <a:gd name="T58" fmla="*/ 0 w 16"/>
                <a:gd name="T59" fmla="*/ 0 h 13"/>
                <a:gd name="T60" fmla="*/ 0 w 16"/>
                <a:gd name="T61" fmla="*/ 0 h 13"/>
                <a:gd name="T62" fmla="*/ 0 w 16"/>
                <a:gd name="T63" fmla="*/ 0 h 13"/>
                <a:gd name="T64" fmla="*/ 0 w 16"/>
                <a:gd name="T65" fmla="*/ 0 h 13"/>
                <a:gd name="T66" fmla="*/ 0 w 16"/>
                <a:gd name="T67" fmla="*/ 0 h 13"/>
                <a:gd name="T68" fmla="*/ 0 w 16"/>
                <a:gd name="T69" fmla="*/ 0 h 13"/>
                <a:gd name="T70" fmla="*/ 0 w 16"/>
                <a:gd name="T71" fmla="*/ 0 h 13"/>
                <a:gd name="T72" fmla="*/ 0 w 16"/>
                <a:gd name="T73" fmla="*/ 0 h 13"/>
                <a:gd name="T74" fmla="*/ 0 w 16"/>
                <a:gd name="T75" fmla="*/ 0 h 13"/>
                <a:gd name="T76" fmla="*/ 0 w 16"/>
                <a:gd name="T77" fmla="*/ 0 h 13"/>
                <a:gd name="T78" fmla="*/ 0 w 16"/>
                <a:gd name="T79" fmla="*/ 0 h 13"/>
                <a:gd name="T80" fmla="*/ 0 w 16"/>
                <a:gd name="T81" fmla="*/ 0 h 13"/>
                <a:gd name="T82" fmla="*/ 0 w 16"/>
                <a:gd name="T83" fmla="*/ 0 h 13"/>
                <a:gd name="T84" fmla="*/ 0 w 16"/>
                <a:gd name="T85" fmla="*/ 0 h 13"/>
                <a:gd name="T86" fmla="*/ 0 w 16"/>
                <a:gd name="T87" fmla="*/ 0 h 13"/>
                <a:gd name="T88" fmla="*/ 0 w 16"/>
                <a:gd name="T89" fmla="*/ 0 h 13"/>
                <a:gd name="T90" fmla="*/ 0 w 16"/>
                <a:gd name="T91" fmla="*/ 0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"/>
                <a:gd name="T139" fmla="*/ 0 h 13"/>
                <a:gd name="T140" fmla="*/ 16 w 16"/>
                <a:gd name="T141" fmla="*/ 13 h 1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" h="13">
                  <a:moveTo>
                    <a:pt x="5" y="0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6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2338"/>
            <p:cNvSpPr>
              <a:spLocks/>
            </p:cNvSpPr>
            <p:nvPr/>
          </p:nvSpPr>
          <p:spPr bwMode="auto">
            <a:xfrm>
              <a:off x="3298" y="2772"/>
              <a:ext cx="3" cy="3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w 10"/>
                <a:gd name="T11" fmla="*/ 0 h 10"/>
                <a:gd name="T12" fmla="*/ 0 w 10"/>
                <a:gd name="T13" fmla="*/ 0 h 10"/>
                <a:gd name="T14" fmla="*/ 0 w 10"/>
                <a:gd name="T15" fmla="*/ 0 h 10"/>
                <a:gd name="T16" fmla="*/ 0 w 10"/>
                <a:gd name="T17" fmla="*/ 0 h 10"/>
                <a:gd name="T18" fmla="*/ 0 w 10"/>
                <a:gd name="T19" fmla="*/ 0 h 10"/>
                <a:gd name="T20" fmla="*/ 0 w 10"/>
                <a:gd name="T21" fmla="*/ 0 h 10"/>
                <a:gd name="T22" fmla="*/ 0 w 10"/>
                <a:gd name="T23" fmla="*/ 0 h 10"/>
                <a:gd name="T24" fmla="*/ 0 w 10"/>
                <a:gd name="T25" fmla="*/ 0 h 10"/>
                <a:gd name="T26" fmla="*/ 0 w 10"/>
                <a:gd name="T27" fmla="*/ 0 h 10"/>
                <a:gd name="T28" fmla="*/ 0 w 10"/>
                <a:gd name="T29" fmla="*/ 0 h 10"/>
                <a:gd name="T30" fmla="*/ 0 w 10"/>
                <a:gd name="T31" fmla="*/ 0 h 10"/>
                <a:gd name="T32" fmla="*/ 0 w 10"/>
                <a:gd name="T33" fmla="*/ 0 h 10"/>
                <a:gd name="T34" fmla="*/ 0 w 10"/>
                <a:gd name="T35" fmla="*/ 0 h 10"/>
                <a:gd name="T36" fmla="*/ 0 w 10"/>
                <a:gd name="T37" fmla="*/ 0 h 10"/>
                <a:gd name="T38" fmla="*/ 0 w 10"/>
                <a:gd name="T39" fmla="*/ 0 h 10"/>
                <a:gd name="T40" fmla="*/ 0 w 10"/>
                <a:gd name="T41" fmla="*/ 0 h 10"/>
                <a:gd name="T42" fmla="*/ 0 w 10"/>
                <a:gd name="T43" fmla="*/ 0 h 10"/>
                <a:gd name="T44" fmla="*/ 0 w 10"/>
                <a:gd name="T45" fmla="*/ 0 h 10"/>
                <a:gd name="T46" fmla="*/ 0 w 10"/>
                <a:gd name="T47" fmla="*/ 0 h 10"/>
                <a:gd name="T48" fmla="*/ 0 w 10"/>
                <a:gd name="T49" fmla="*/ 0 h 10"/>
                <a:gd name="T50" fmla="*/ 0 w 10"/>
                <a:gd name="T51" fmla="*/ 0 h 10"/>
                <a:gd name="T52" fmla="*/ 0 w 10"/>
                <a:gd name="T53" fmla="*/ 0 h 10"/>
                <a:gd name="T54" fmla="*/ 0 w 10"/>
                <a:gd name="T55" fmla="*/ 0 h 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10"/>
                <a:gd name="T86" fmla="*/ 10 w 10"/>
                <a:gd name="T87" fmla="*/ 10 h 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10">
                  <a:moveTo>
                    <a:pt x="5" y="10"/>
                  </a:moveTo>
                  <a:lnTo>
                    <a:pt x="9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2339"/>
            <p:cNvSpPr>
              <a:spLocks/>
            </p:cNvSpPr>
            <p:nvPr/>
          </p:nvSpPr>
          <p:spPr bwMode="auto">
            <a:xfrm>
              <a:off x="3298" y="2772"/>
              <a:ext cx="3" cy="3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w 10"/>
                <a:gd name="T11" fmla="*/ 0 h 10"/>
                <a:gd name="T12" fmla="*/ 0 w 10"/>
                <a:gd name="T13" fmla="*/ 0 h 10"/>
                <a:gd name="T14" fmla="*/ 0 w 10"/>
                <a:gd name="T15" fmla="*/ 0 h 10"/>
                <a:gd name="T16" fmla="*/ 0 w 10"/>
                <a:gd name="T17" fmla="*/ 0 h 10"/>
                <a:gd name="T18" fmla="*/ 0 w 10"/>
                <a:gd name="T19" fmla="*/ 0 h 10"/>
                <a:gd name="T20" fmla="*/ 0 w 10"/>
                <a:gd name="T21" fmla="*/ 0 h 10"/>
                <a:gd name="T22" fmla="*/ 0 w 10"/>
                <a:gd name="T23" fmla="*/ 0 h 10"/>
                <a:gd name="T24" fmla="*/ 0 w 10"/>
                <a:gd name="T25" fmla="*/ 0 h 10"/>
                <a:gd name="T26" fmla="*/ 0 w 10"/>
                <a:gd name="T27" fmla="*/ 0 h 10"/>
                <a:gd name="T28" fmla="*/ 0 w 10"/>
                <a:gd name="T29" fmla="*/ 0 h 10"/>
                <a:gd name="T30" fmla="*/ 0 w 10"/>
                <a:gd name="T31" fmla="*/ 0 h 10"/>
                <a:gd name="T32" fmla="*/ 0 w 10"/>
                <a:gd name="T33" fmla="*/ 0 h 10"/>
                <a:gd name="T34" fmla="*/ 0 w 10"/>
                <a:gd name="T35" fmla="*/ 0 h 10"/>
                <a:gd name="T36" fmla="*/ 0 w 10"/>
                <a:gd name="T37" fmla="*/ 0 h 10"/>
                <a:gd name="T38" fmla="*/ 0 w 10"/>
                <a:gd name="T39" fmla="*/ 0 h 10"/>
                <a:gd name="T40" fmla="*/ 0 w 10"/>
                <a:gd name="T41" fmla="*/ 0 h 10"/>
                <a:gd name="T42" fmla="*/ 0 w 10"/>
                <a:gd name="T43" fmla="*/ 0 h 10"/>
                <a:gd name="T44" fmla="*/ 0 w 10"/>
                <a:gd name="T45" fmla="*/ 0 h 10"/>
                <a:gd name="T46" fmla="*/ 0 w 10"/>
                <a:gd name="T47" fmla="*/ 0 h 10"/>
                <a:gd name="T48" fmla="*/ 0 w 10"/>
                <a:gd name="T49" fmla="*/ 0 h 10"/>
                <a:gd name="T50" fmla="*/ 0 w 10"/>
                <a:gd name="T51" fmla="*/ 0 h 10"/>
                <a:gd name="T52" fmla="*/ 0 w 10"/>
                <a:gd name="T53" fmla="*/ 0 h 10"/>
                <a:gd name="T54" fmla="*/ 0 w 10"/>
                <a:gd name="T55" fmla="*/ 0 h 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10"/>
                <a:gd name="T86" fmla="*/ 10 w 10"/>
                <a:gd name="T87" fmla="*/ 10 h 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10">
                  <a:moveTo>
                    <a:pt x="5" y="10"/>
                  </a:moveTo>
                  <a:lnTo>
                    <a:pt x="9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2340"/>
            <p:cNvSpPr>
              <a:spLocks/>
            </p:cNvSpPr>
            <p:nvPr/>
          </p:nvSpPr>
          <p:spPr bwMode="auto">
            <a:xfrm>
              <a:off x="3282" y="2794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w 11"/>
                <a:gd name="T39" fmla="*/ 0 h 6"/>
                <a:gd name="T40" fmla="*/ 0 w 11"/>
                <a:gd name="T41" fmla="*/ 0 h 6"/>
                <a:gd name="T42" fmla="*/ 0 w 11"/>
                <a:gd name="T43" fmla="*/ 0 h 6"/>
                <a:gd name="T44" fmla="*/ 0 w 1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6"/>
                <a:gd name="T71" fmla="*/ 11 w 11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6">
                  <a:moveTo>
                    <a:pt x="0" y="3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2341"/>
            <p:cNvSpPr>
              <a:spLocks/>
            </p:cNvSpPr>
            <p:nvPr/>
          </p:nvSpPr>
          <p:spPr bwMode="auto">
            <a:xfrm>
              <a:off x="3282" y="2794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w 11"/>
                <a:gd name="T39" fmla="*/ 0 h 6"/>
                <a:gd name="T40" fmla="*/ 0 w 11"/>
                <a:gd name="T41" fmla="*/ 0 h 6"/>
                <a:gd name="T42" fmla="*/ 0 w 11"/>
                <a:gd name="T43" fmla="*/ 0 h 6"/>
                <a:gd name="T44" fmla="*/ 0 w 11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6"/>
                <a:gd name="T71" fmla="*/ 11 w 11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6">
                  <a:moveTo>
                    <a:pt x="0" y="3"/>
                  </a:moveTo>
                  <a:lnTo>
                    <a:pt x="4" y="4"/>
                  </a:lnTo>
                  <a:lnTo>
                    <a:pt x="4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2342"/>
            <p:cNvSpPr>
              <a:spLocks/>
            </p:cNvSpPr>
            <p:nvPr/>
          </p:nvSpPr>
          <p:spPr bwMode="auto">
            <a:xfrm>
              <a:off x="3275" y="2790"/>
              <a:ext cx="3" cy="4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w 10"/>
                <a:gd name="T53" fmla="*/ 0 h 13"/>
                <a:gd name="T54" fmla="*/ 0 w 10"/>
                <a:gd name="T55" fmla="*/ 0 h 13"/>
                <a:gd name="T56" fmla="*/ 0 w 10"/>
                <a:gd name="T57" fmla="*/ 0 h 13"/>
                <a:gd name="T58" fmla="*/ 0 w 10"/>
                <a:gd name="T59" fmla="*/ 0 h 13"/>
                <a:gd name="T60" fmla="*/ 0 w 10"/>
                <a:gd name="T61" fmla="*/ 0 h 13"/>
                <a:gd name="T62" fmla="*/ 0 w 10"/>
                <a:gd name="T63" fmla="*/ 0 h 13"/>
                <a:gd name="T64" fmla="*/ 0 w 10"/>
                <a:gd name="T65" fmla="*/ 0 h 13"/>
                <a:gd name="T66" fmla="*/ 0 w 10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"/>
                <a:gd name="T103" fmla="*/ 0 h 13"/>
                <a:gd name="T104" fmla="*/ 10 w 10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" h="13">
                  <a:moveTo>
                    <a:pt x="7" y="13"/>
                  </a:move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2343"/>
            <p:cNvSpPr>
              <a:spLocks/>
            </p:cNvSpPr>
            <p:nvPr/>
          </p:nvSpPr>
          <p:spPr bwMode="auto">
            <a:xfrm>
              <a:off x="3275" y="2790"/>
              <a:ext cx="3" cy="4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w 10"/>
                <a:gd name="T53" fmla="*/ 0 h 13"/>
                <a:gd name="T54" fmla="*/ 0 w 10"/>
                <a:gd name="T55" fmla="*/ 0 h 13"/>
                <a:gd name="T56" fmla="*/ 0 w 10"/>
                <a:gd name="T57" fmla="*/ 0 h 13"/>
                <a:gd name="T58" fmla="*/ 0 w 10"/>
                <a:gd name="T59" fmla="*/ 0 h 13"/>
                <a:gd name="T60" fmla="*/ 0 w 10"/>
                <a:gd name="T61" fmla="*/ 0 h 13"/>
                <a:gd name="T62" fmla="*/ 0 w 10"/>
                <a:gd name="T63" fmla="*/ 0 h 13"/>
                <a:gd name="T64" fmla="*/ 0 w 10"/>
                <a:gd name="T65" fmla="*/ 0 h 13"/>
                <a:gd name="T66" fmla="*/ 0 w 10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"/>
                <a:gd name="T103" fmla="*/ 0 h 13"/>
                <a:gd name="T104" fmla="*/ 10 w 10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" h="13">
                  <a:moveTo>
                    <a:pt x="7" y="13"/>
                  </a:moveTo>
                  <a:lnTo>
                    <a:pt x="5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7" y="1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2344"/>
            <p:cNvSpPr>
              <a:spLocks/>
            </p:cNvSpPr>
            <p:nvPr/>
          </p:nvSpPr>
          <p:spPr bwMode="auto">
            <a:xfrm>
              <a:off x="3514" y="3013"/>
              <a:ext cx="34" cy="23"/>
            </a:xfrm>
            <a:custGeom>
              <a:avLst/>
              <a:gdLst>
                <a:gd name="T0" fmla="*/ 0 w 101"/>
                <a:gd name="T1" fmla="*/ 0 h 69"/>
                <a:gd name="T2" fmla="*/ 0 w 101"/>
                <a:gd name="T3" fmla="*/ 0 h 69"/>
                <a:gd name="T4" fmla="*/ 0 w 101"/>
                <a:gd name="T5" fmla="*/ 0 h 69"/>
                <a:gd name="T6" fmla="*/ 0 w 101"/>
                <a:gd name="T7" fmla="*/ 0 h 69"/>
                <a:gd name="T8" fmla="*/ 0 w 101"/>
                <a:gd name="T9" fmla="*/ 0 h 69"/>
                <a:gd name="T10" fmla="*/ 0 w 101"/>
                <a:gd name="T11" fmla="*/ 0 h 69"/>
                <a:gd name="T12" fmla="*/ 0 w 101"/>
                <a:gd name="T13" fmla="*/ 0 h 69"/>
                <a:gd name="T14" fmla="*/ 0 w 101"/>
                <a:gd name="T15" fmla="*/ 0 h 69"/>
                <a:gd name="T16" fmla="*/ 0 w 101"/>
                <a:gd name="T17" fmla="*/ 0 h 69"/>
                <a:gd name="T18" fmla="*/ 0 w 101"/>
                <a:gd name="T19" fmla="*/ 0 h 69"/>
                <a:gd name="T20" fmla="*/ 0 w 101"/>
                <a:gd name="T21" fmla="*/ 0 h 69"/>
                <a:gd name="T22" fmla="*/ 0 w 101"/>
                <a:gd name="T23" fmla="*/ 0 h 69"/>
                <a:gd name="T24" fmla="*/ 0 w 101"/>
                <a:gd name="T25" fmla="*/ 0 h 69"/>
                <a:gd name="T26" fmla="*/ 0 w 101"/>
                <a:gd name="T27" fmla="*/ 0 h 69"/>
                <a:gd name="T28" fmla="*/ 0 w 101"/>
                <a:gd name="T29" fmla="*/ 0 h 69"/>
                <a:gd name="T30" fmla="*/ 0 w 101"/>
                <a:gd name="T31" fmla="*/ 0 h 69"/>
                <a:gd name="T32" fmla="*/ 0 w 101"/>
                <a:gd name="T33" fmla="*/ 0 h 69"/>
                <a:gd name="T34" fmla="*/ 0 w 101"/>
                <a:gd name="T35" fmla="*/ 0 h 69"/>
                <a:gd name="T36" fmla="*/ 0 w 101"/>
                <a:gd name="T37" fmla="*/ 0 h 69"/>
                <a:gd name="T38" fmla="*/ 0 w 101"/>
                <a:gd name="T39" fmla="*/ 0 h 69"/>
                <a:gd name="T40" fmla="*/ 0 w 101"/>
                <a:gd name="T41" fmla="*/ 0 h 69"/>
                <a:gd name="T42" fmla="*/ 0 w 101"/>
                <a:gd name="T43" fmla="*/ 0 h 69"/>
                <a:gd name="T44" fmla="*/ 0 w 101"/>
                <a:gd name="T45" fmla="*/ 0 h 69"/>
                <a:gd name="T46" fmla="*/ 0 w 101"/>
                <a:gd name="T47" fmla="*/ 0 h 69"/>
                <a:gd name="T48" fmla="*/ 0 w 101"/>
                <a:gd name="T49" fmla="*/ 0 h 69"/>
                <a:gd name="T50" fmla="*/ 0 w 101"/>
                <a:gd name="T51" fmla="*/ 0 h 69"/>
                <a:gd name="T52" fmla="*/ 0 w 101"/>
                <a:gd name="T53" fmla="*/ 0 h 69"/>
                <a:gd name="T54" fmla="*/ 0 w 101"/>
                <a:gd name="T55" fmla="*/ 0 h 69"/>
                <a:gd name="T56" fmla="*/ 0 w 101"/>
                <a:gd name="T57" fmla="*/ 0 h 69"/>
                <a:gd name="T58" fmla="*/ 0 w 101"/>
                <a:gd name="T59" fmla="*/ 0 h 69"/>
                <a:gd name="T60" fmla="*/ 0 w 101"/>
                <a:gd name="T61" fmla="*/ 0 h 69"/>
                <a:gd name="T62" fmla="*/ 0 w 101"/>
                <a:gd name="T63" fmla="*/ 0 h 69"/>
                <a:gd name="T64" fmla="*/ 0 w 101"/>
                <a:gd name="T65" fmla="*/ 0 h 69"/>
                <a:gd name="T66" fmla="*/ 0 w 101"/>
                <a:gd name="T67" fmla="*/ 0 h 69"/>
                <a:gd name="T68" fmla="*/ 0 w 101"/>
                <a:gd name="T69" fmla="*/ 0 h 69"/>
                <a:gd name="T70" fmla="*/ 0 w 101"/>
                <a:gd name="T71" fmla="*/ 0 h 69"/>
                <a:gd name="T72" fmla="*/ 0 w 101"/>
                <a:gd name="T73" fmla="*/ 0 h 69"/>
                <a:gd name="T74" fmla="*/ 0 w 101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"/>
                <a:gd name="T115" fmla="*/ 0 h 69"/>
                <a:gd name="T116" fmla="*/ 101 w 101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" h="69">
                  <a:moveTo>
                    <a:pt x="97" y="6"/>
                  </a:moveTo>
                  <a:lnTo>
                    <a:pt x="92" y="6"/>
                  </a:lnTo>
                  <a:lnTo>
                    <a:pt x="85" y="4"/>
                  </a:lnTo>
                  <a:lnTo>
                    <a:pt x="79" y="2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3" y="2"/>
                  </a:lnTo>
                  <a:lnTo>
                    <a:pt x="57" y="6"/>
                  </a:lnTo>
                  <a:lnTo>
                    <a:pt x="53" y="7"/>
                  </a:lnTo>
                  <a:lnTo>
                    <a:pt x="52" y="12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4"/>
                  </a:lnTo>
                  <a:lnTo>
                    <a:pt x="25" y="36"/>
                  </a:lnTo>
                  <a:lnTo>
                    <a:pt x="16" y="41"/>
                  </a:lnTo>
                  <a:lnTo>
                    <a:pt x="11" y="46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9" y="62"/>
                  </a:lnTo>
                  <a:lnTo>
                    <a:pt x="14" y="64"/>
                  </a:lnTo>
                  <a:lnTo>
                    <a:pt x="24" y="67"/>
                  </a:lnTo>
                  <a:lnTo>
                    <a:pt x="40" y="68"/>
                  </a:lnTo>
                  <a:lnTo>
                    <a:pt x="55" y="69"/>
                  </a:lnTo>
                  <a:lnTo>
                    <a:pt x="64" y="67"/>
                  </a:lnTo>
                  <a:lnTo>
                    <a:pt x="70" y="61"/>
                  </a:lnTo>
                  <a:lnTo>
                    <a:pt x="79" y="52"/>
                  </a:lnTo>
                  <a:lnTo>
                    <a:pt x="84" y="48"/>
                  </a:lnTo>
                  <a:lnTo>
                    <a:pt x="88" y="46"/>
                  </a:lnTo>
                  <a:lnTo>
                    <a:pt x="92" y="44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8" y="20"/>
                  </a:lnTo>
                  <a:lnTo>
                    <a:pt x="99" y="18"/>
                  </a:lnTo>
                  <a:lnTo>
                    <a:pt x="99" y="17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1" y="12"/>
                  </a:lnTo>
                  <a:lnTo>
                    <a:pt x="99" y="11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6" y="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2345"/>
            <p:cNvSpPr>
              <a:spLocks/>
            </p:cNvSpPr>
            <p:nvPr/>
          </p:nvSpPr>
          <p:spPr bwMode="auto">
            <a:xfrm>
              <a:off x="3514" y="3013"/>
              <a:ext cx="34" cy="23"/>
            </a:xfrm>
            <a:custGeom>
              <a:avLst/>
              <a:gdLst>
                <a:gd name="T0" fmla="*/ 0 w 101"/>
                <a:gd name="T1" fmla="*/ 0 h 69"/>
                <a:gd name="T2" fmla="*/ 0 w 101"/>
                <a:gd name="T3" fmla="*/ 0 h 69"/>
                <a:gd name="T4" fmla="*/ 0 w 101"/>
                <a:gd name="T5" fmla="*/ 0 h 69"/>
                <a:gd name="T6" fmla="*/ 0 w 101"/>
                <a:gd name="T7" fmla="*/ 0 h 69"/>
                <a:gd name="T8" fmla="*/ 0 w 101"/>
                <a:gd name="T9" fmla="*/ 0 h 69"/>
                <a:gd name="T10" fmla="*/ 0 w 101"/>
                <a:gd name="T11" fmla="*/ 0 h 69"/>
                <a:gd name="T12" fmla="*/ 0 w 101"/>
                <a:gd name="T13" fmla="*/ 0 h 69"/>
                <a:gd name="T14" fmla="*/ 0 w 101"/>
                <a:gd name="T15" fmla="*/ 0 h 69"/>
                <a:gd name="T16" fmla="*/ 0 w 101"/>
                <a:gd name="T17" fmla="*/ 0 h 69"/>
                <a:gd name="T18" fmla="*/ 0 w 101"/>
                <a:gd name="T19" fmla="*/ 0 h 69"/>
                <a:gd name="T20" fmla="*/ 0 w 101"/>
                <a:gd name="T21" fmla="*/ 0 h 69"/>
                <a:gd name="T22" fmla="*/ 0 w 101"/>
                <a:gd name="T23" fmla="*/ 0 h 69"/>
                <a:gd name="T24" fmla="*/ 0 w 101"/>
                <a:gd name="T25" fmla="*/ 0 h 69"/>
                <a:gd name="T26" fmla="*/ 0 w 101"/>
                <a:gd name="T27" fmla="*/ 0 h 69"/>
                <a:gd name="T28" fmla="*/ 0 w 101"/>
                <a:gd name="T29" fmla="*/ 0 h 69"/>
                <a:gd name="T30" fmla="*/ 0 w 101"/>
                <a:gd name="T31" fmla="*/ 0 h 69"/>
                <a:gd name="T32" fmla="*/ 0 w 101"/>
                <a:gd name="T33" fmla="*/ 0 h 69"/>
                <a:gd name="T34" fmla="*/ 0 w 101"/>
                <a:gd name="T35" fmla="*/ 0 h 69"/>
                <a:gd name="T36" fmla="*/ 0 w 101"/>
                <a:gd name="T37" fmla="*/ 0 h 69"/>
                <a:gd name="T38" fmla="*/ 0 w 101"/>
                <a:gd name="T39" fmla="*/ 0 h 69"/>
                <a:gd name="T40" fmla="*/ 0 w 101"/>
                <a:gd name="T41" fmla="*/ 0 h 69"/>
                <a:gd name="T42" fmla="*/ 0 w 101"/>
                <a:gd name="T43" fmla="*/ 0 h 69"/>
                <a:gd name="T44" fmla="*/ 0 w 101"/>
                <a:gd name="T45" fmla="*/ 0 h 69"/>
                <a:gd name="T46" fmla="*/ 0 w 101"/>
                <a:gd name="T47" fmla="*/ 0 h 69"/>
                <a:gd name="T48" fmla="*/ 0 w 101"/>
                <a:gd name="T49" fmla="*/ 0 h 69"/>
                <a:gd name="T50" fmla="*/ 0 w 101"/>
                <a:gd name="T51" fmla="*/ 0 h 69"/>
                <a:gd name="T52" fmla="*/ 0 w 101"/>
                <a:gd name="T53" fmla="*/ 0 h 69"/>
                <a:gd name="T54" fmla="*/ 0 w 101"/>
                <a:gd name="T55" fmla="*/ 0 h 69"/>
                <a:gd name="T56" fmla="*/ 0 w 101"/>
                <a:gd name="T57" fmla="*/ 0 h 69"/>
                <a:gd name="T58" fmla="*/ 0 w 101"/>
                <a:gd name="T59" fmla="*/ 0 h 69"/>
                <a:gd name="T60" fmla="*/ 0 w 101"/>
                <a:gd name="T61" fmla="*/ 0 h 69"/>
                <a:gd name="T62" fmla="*/ 0 w 101"/>
                <a:gd name="T63" fmla="*/ 0 h 69"/>
                <a:gd name="T64" fmla="*/ 0 w 101"/>
                <a:gd name="T65" fmla="*/ 0 h 69"/>
                <a:gd name="T66" fmla="*/ 0 w 101"/>
                <a:gd name="T67" fmla="*/ 0 h 69"/>
                <a:gd name="T68" fmla="*/ 0 w 101"/>
                <a:gd name="T69" fmla="*/ 0 h 69"/>
                <a:gd name="T70" fmla="*/ 0 w 101"/>
                <a:gd name="T71" fmla="*/ 0 h 69"/>
                <a:gd name="T72" fmla="*/ 0 w 101"/>
                <a:gd name="T73" fmla="*/ 0 h 69"/>
                <a:gd name="T74" fmla="*/ 0 w 101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1"/>
                <a:gd name="T115" fmla="*/ 0 h 69"/>
                <a:gd name="T116" fmla="*/ 101 w 101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1" h="69">
                  <a:moveTo>
                    <a:pt x="97" y="6"/>
                  </a:moveTo>
                  <a:lnTo>
                    <a:pt x="92" y="6"/>
                  </a:lnTo>
                  <a:lnTo>
                    <a:pt x="85" y="4"/>
                  </a:lnTo>
                  <a:lnTo>
                    <a:pt x="79" y="2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3" y="2"/>
                  </a:lnTo>
                  <a:lnTo>
                    <a:pt x="57" y="6"/>
                  </a:lnTo>
                  <a:lnTo>
                    <a:pt x="53" y="7"/>
                  </a:lnTo>
                  <a:lnTo>
                    <a:pt x="52" y="12"/>
                  </a:lnTo>
                  <a:lnTo>
                    <a:pt x="52" y="15"/>
                  </a:lnTo>
                  <a:lnTo>
                    <a:pt x="52" y="19"/>
                  </a:lnTo>
                  <a:lnTo>
                    <a:pt x="52" y="22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3"/>
                  </a:lnTo>
                  <a:lnTo>
                    <a:pt x="35" y="34"/>
                  </a:lnTo>
                  <a:lnTo>
                    <a:pt x="25" y="36"/>
                  </a:lnTo>
                  <a:lnTo>
                    <a:pt x="16" y="41"/>
                  </a:lnTo>
                  <a:lnTo>
                    <a:pt x="11" y="46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8"/>
                  </a:lnTo>
                  <a:lnTo>
                    <a:pt x="9" y="62"/>
                  </a:lnTo>
                  <a:lnTo>
                    <a:pt x="14" y="64"/>
                  </a:lnTo>
                  <a:lnTo>
                    <a:pt x="24" y="67"/>
                  </a:lnTo>
                  <a:lnTo>
                    <a:pt x="40" y="68"/>
                  </a:lnTo>
                  <a:lnTo>
                    <a:pt x="55" y="69"/>
                  </a:lnTo>
                  <a:lnTo>
                    <a:pt x="64" y="67"/>
                  </a:lnTo>
                  <a:lnTo>
                    <a:pt x="70" y="61"/>
                  </a:lnTo>
                  <a:lnTo>
                    <a:pt x="79" y="52"/>
                  </a:lnTo>
                  <a:lnTo>
                    <a:pt x="84" y="48"/>
                  </a:lnTo>
                  <a:lnTo>
                    <a:pt x="88" y="46"/>
                  </a:lnTo>
                  <a:lnTo>
                    <a:pt x="92" y="44"/>
                  </a:lnTo>
                  <a:lnTo>
                    <a:pt x="96" y="42"/>
                  </a:lnTo>
                  <a:lnTo>
                    <a:pt x="97" y="40"/>
                  </a:lnTo>
                  <a:lnTo>
                    <a:pt x="98" y="37"/>
                  </a:lnTo>
                  <a:lnTo>
                    <a:pt x="98" y="36"/>
                  </a:lnTo>
                  <a:lnTo>
                    <a:pt x="98" y="35"/>
                  </a:lnTo>
                  <a:lnTo>
                    <a:pt x="98" y="34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3"/>
                  </a:lnTo>
                  <a:lnTo>
                    <a:pt x="98" y="22"/>
                  </a:lnTo>
                  <a:lnTo>
                    <a:pt x="98" y="20"/>
                  </a:lnTo>
                  <a:lnTo>
                    <a:pt x="99" y="18"/>
                  </a:lnTo>
                  <a:lnTo>
                    <a:pt x="99" y="17"/>
                  </a:lnTo>
                  <a:lnTo>
                    <a:pt x="99" y="14"/>
                  </a:lnTo>
                  <a:lnTo>
                    <a:pt x="101" y="14"/>
                  </a:lnTo>
                  <a:lnTo>
                    <a:pt x="101" y="13"/>
                  </a:lnTo>
                  <a:lnTo>
                    <a:pt x="101" y="12"/>
                  </a:lnTo>
                  <a:lnTo>
                    <a:pt x="99" y="11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7" y="8"/>
                  </a:lnTo>
                  <a:lnTo>
                    <a:pt x="96" y="7"/>
                  </a:lnTo>
                  <a:lnTo>
                    <a:pt x="97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2346"/>
            <p:cNvSpPr>
              <a:spLocks/>
            </p:cNvSpPr>
            <p:nvPr/>
          </p:nvSpPr>
          <p:spPr bwMode="auto">
            <a:xfrm>
              <a:off x="3494" y="3034"/>
              <a:ext cx="13" cy="5"/>
            </a:xfrm>
            <a:custGeom>
              <a:avLst/>
              <a:gdLst>
                <a:gd name="T0" fmla="*/ 0 w 39"/>
                <a:gd name="T1" fmla="*/ 0 h 16"/>
                <a:gd name="T2" fmla="*/ 0 w 39"/>
                <a:gd name="T3" fmla="*/ 0 h 16"/>
                <a:gd name="T4" fmla="*/ 0 w 39"/>
                <a:gd name="T5" fmla="*/ 0 h 16"/>
                <a:gd name="T6" fmla="*/ 0 w 39"/>
                <a:gd name="T7" fmla="*/ 0 h 16"/>
                <a:gd name="T8" fmla="*/ 0 w 39"/>
                <a:gd name="T9" fmla="*/ 0 h 16"/>
                <a:gd name="T10" fmla="*/ 0 w 39"/>
                <a:gd name="T11" fmla="*/ 0 h 16"/>
                <a:gd name="T12" fmla="*/ 0 w 39"/>
                <a:gd name="T13" fmla="*/ 0 h 16"/>
                <a:gd name="T14" fmla="*/ 0 w 39"/>
                <a:gd name="T15" fmla="*/ 0 h 16"/>
                <a:gd name="T16" fmla="*/ 0 w 39"/>
                <a:gd name="T17" fmla="*/ 0 h 16"/>
                <a:gd name="T18" fmla="*/ 0 w 39"/>
                <a:gd name="T19" fmla="*/ 0 h 16"/>
                <a:gd name="T20" fmla="*/ 0 w 39"/>
                <a:gd name="T21" fmla="*/ 0 h 16"/>
                <a:gd name="T22" fmla="*/ 0 w 39"/>
                <a:gd name="T23" fmla="*/ 0 h 16"/>
                <a:gd name="T24" fmla="*/ 0 w 39"/>
                <a:gd name="T25" fmla="*/ 0 h 16"/>
                <a:gd name="T26" fmla="*/ 0 w 39"/>
                <a:gd name="T27" fmla="*/ 0 h 16"/>
                <a:gd name="T28" fmla="*/ 0 w 39"/>
                <a:gd name="T29" fmla="*/ 0 h 16"/>
                <a:gd name="T30" fmla="*/ 0 w 39"/>
                <a:gd name="T31" fmla="*/ 0 h 16"/>
                <a:gd name="T32" fmla="*/ 0 w 39"/>
                <a:gd name="T33" fmla="*/ 0 h 16"/>
                <a:gd name="T34" fmla="*/ 0 w 39"/>
                <a:gd name="T35" fmla="*/ 0 h 16"/>
                <a:gd name="T36" fmla="*/ 0 w 39"/>
                <a:gd name="T37" fmla="*/ 0 h 16"/>
                <a:gd name="T38" fmla="*/ 0 w 39"/>
                <a:gd name="T39" fmla="*/ 0 h 16"/>
                <a:gd name="T40" fmla="*/ 0 w 39"/>
                <a:gd name="T41" fmla="*/ 0 h 16"/>
                <a:gd name="T42" fmla="*/ 0 w 39"/>
                <a:gd name="T43" fmla="*/ 0 h 16"/>
                <a:gd name="T44" fmla="*/ 0 w 39"/>
                <a:gd name="T45" fmla="*/ 0 h 16"/>
                <a:gd name="T46" fmla="*/ 0 w 39"/>
                <a:gd name="T47" fmla="*/ 0 h 16"/>
                <a:gd name="T48" fmla="*/ 0 w 39"/>
                <a:gd name="T49" fmla="*/ 0 h 16"/>
                <a:gd name="T50" fmla="*/ 0 w 39"/>
                <a:gd name="T51" fmla="*/ 0 h 16"/>
                <a:gd name="T52" fmla="*/ 0 w 39"/>
                <a:gd name="T53" fmla="*/ 0 h 16"/>
                <a:gd name="T54" fmla="*/ 0 w 39"/>
                <a:gd name="T55" fmla="*/ 0 h 16"/>
                <a:gd name="T56" fmla="*/ 0 w 39"/>
                <a:gd name="T57" fmla="*/ 0 h 16"/>
                <a:gd name="T58" fmla="*/ 0 w 39"/>
                <a:gd name="T59" fmla="*/ 0 h 16"/>
                <a:gd name="T60" fmla="*/ 0 w 39"/>
                <a:gd name="T61" fmla="*/ 0 h 16"/>
                <a:gd name="T62" fmla="*/ 0 w 39"/>
                <a:gd name="T63" fmla="*/ 0 h 16"/>
                <a:gd name="T64" fmla="*/ 0 w 39"/>
                <a:gd name="T65" fmla="*/ 0 h 16"/>
                <a:gd name="T66" fmla="*/ 0 w 39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16"/>
                <a:gd name="T104" fmla="*/ 39 w 39"/>
                <a:gd name="T105" fmla="*/ 16 h 1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16">
                  <a:moveTo>
                    <a:pt x="39" y="1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6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2347"/>
            <p:cNvSpPr>
              <a:spLocks/>
            </p:cNvSpPr>
            <p:nvPr/>
          </p:nvSpPr>
          <p:spPr bwMode="auto">
            <a:xfrm>
              <a:off x="3494" y="3034"/>
              <a:ext cx="13" cy="5"/>
            </a:xfrm>
            <a:custGeom>
              <a:avLst/>
              <a:gdLst>
                <a:gd name="T0" fmla="*/ 0 w 39"/>
                <a:gd name="T1" fmla="*/ 0 h 16"/>
                <a:gd name="T2" fmla="*/ 0 w 39"/>
                <a:gd name="T3" fmla="*/ 0 h 16"/>
                <a:gd name="T4" fmla="*/ 0 w 39"/>
                <a:gd name="T5" fmla="*/ 0 h 16"/>
                <a:gd name="T6" fmla="*/ 0 w 39"/>
                <a:gd name="T7" fmla="*/ 0 h 16"/>
                <a:gd name="T8" fmla="*/ 0 w 39"/>
                <a:gd name="T9" fmla="*/ 0 h 16"/>
                <a:gd name="T10" fmla="*/ 0 w 39"/>
                <a:gd name="T11" fmla="*/ 0 h 16"/>
                <a:gd name="T12" fmla="*/ 0 w 39"/>
                <a:gd name="T13" fmla="*/ 0 h 16"/>
                <a:gd name="T14" fmla="*/ 0 w 39"/>
                <a:gd name="T15" fmla="*/ 0 h 16"/>
                <a:gd name="T16" fmla="*/ 0 w 39"/>
                <a:gd name="T17" fmla="*/ 0 h 16"/>
                <a:gd name="T18" fmla="*/ 0 w 39"/>
                <a:gd name="T19" fmla="*/ 0 h 16"/>
                <a:gd name="T20" fmla="*/ 0 w 39"/>
                <a:gd name="T21" fmla="*/ 0 h 16"/>
                <a:gd name="T22" fmla="*/ 0 w 39"/>
                <a:gd name="T23" fmla="*/ 0 h 16"/>
                <a:gd name="T24" fmla="*/ 0 w 39"/>
                <a:gd name="T25" fmla="*/ 0 h 16"/>
                <a:gd name="T26" fmla="*/ 0 w 39"/>
                <a:gd name="T27" fmla="*/ 0 h 16"/>
                <a:gd name="T28" fmla="*/ 0 w 39"/>
                <a:gd name="T29" fmla="*/ 0 h 16"/>
                <a:gd name="T30" fmla="*/ 0 w 39"/>
                <a:gd name="T31" fmla="*/ 0 h 16"/>
                <a:gd name="T32" fmla="*/ 0 w 39"/>
                <a:gd name="T33" fmla="*/ 0 h 16"/>
                <a:gd name="T34" fmla="*/ 0 w 39"/>
                <a:gd name="T35" fmla="*/ 0 h 16"/>
                <a:gd name="T36" fmla="*/ 0 w 39"/>
                <a:gd name="T37" fmla="*/ 0 h 16"/>
                <a:gd name="T38" fmla="*/ 0 w 39"/>
                <a:gd name="T39" fmla="*/ 0 h 16"/>
                <a:gd name="T40" fmla="*/ 0 w 39"/>
                <a:gd name="T41" fmla="*/ 0 h 16"/>
                <a:gd name="T42" fmla="*/ 0 w 39"/>
                <a:gd name="T43" fmla="*/ 0 h 16"/>
                <a:gd name="T44" fmla="*/ 0 w 39"/>
                <a:gd name="T45" fmla="*/ 0 h 16"/>
                <a:gd name="T46" fmla="*/ 0 w 39"/>
                <a:gd name="T47" fmla="*/ 0 h 16"/>
                <a:gd name="T48" fmla="*/ 0 w 39"/>
                <a:gd name="T49" fmla="*/ 0 h 16"/>
                <a:gd name="T50" fmla="*/ 0 w 39"/>
                <a:gd name="T51" fmla="*/ 0 h 16"/>
                <a:gd name="T52" fmla="*/ 0 w 39"/>
                <a:gd name="T53" fmla="*/ 0 h 16"/>
                <a:gd name="T54" fmla="*/ 0 w 39"/>
                <a:gd name="T55" fmla="*/ 0 h 16"/>
                <a:gd name="T56" fmla="*/ 0 w 39"/>
                <a:gd name="T57" fmla="*/ 0 h 16"/>
                <a:gd name="T58" fmla="*/ 0 w 39"/>
                <a:gd name="T59" fmla="*/ 0 h 16"/>
                <a:gd name="T60" fmla="*/ 0 w 39"/>
                <a:gd name="T61" fmla="*/ 0 h 16"/>
                <a:gd name="T62" fmla="*/ 0 w 39"/>
                <a:gd name="T63" fmla="*/ 0 h 16"/>
                <a:gd name="T64" fmla="*/ 0 w 39"/>
                <a:gd name="T65" fmla="*/ 0 h 16"/>
                <a:gd name="T66" fmla="*/ 0 w 39"/>
                <a:gd name="T67" fmla="*/ 0 h 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16"/>
                <a:gd name="T104" fmla="*/ 39 w 39"/>
                <a:gd name="T105" fmla="*/ 16 h 1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16">
                  <a:moveTo>
                    <a:pt x="39" y="1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6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6" y="11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9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2348"/>
            <p:cNvSpPr>
              <a:spLocks/>
            </p:cNvSpPr>
            <p:nvPr/>
          </p:nvSpPr>
          <p:spPr bwMode="auto">
            <a:xfrm>
              <a:off x="3623" y="3057"/>
              <a:ext cx="4" cy="4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w 12"/>
                <a:gd name="T47" fmla="*/ 0 h 11"/>
                <a:gd name="T48" fmla="*/ 0 w 12"/>
                <a:gd name="T49" fmla="*/ 0 h 11"/>
                <a:gd name="T50" fmla="*/ 0 w 12"/>
                <a:gd name="T51" fmla="*/ 0 h 11"/>
                <a:gd name="T52" fmla="*/ 0 w 12"/>
                <a:gd name="T53" fmla="*/ 0 h 11"/>
                <a:gd name="T54" fmla="*/ 0 w 12"/>
                <a:gd name="T55" fmla="*/ 0 h 11"/>
                <a:gd name="T56" fmla="*/ 0 w 12"/>
                <a:gd name="T57" fmla="*/ 0 h 11"/>
                <a:gd name="T58" fmla="*/ 0 w 12"/>
                <a:gd name="T59" fmla="*/ 0 h 11"/>
                <a:gd name="T60" fmla="*/ 0 w 12"/>
                <a:gd name="T61" fmla="*/ 0 h 11"/>
                <a:gd name="T62" fmla="*/ 0 w 12"/>
                <a:gd name="T63" fmla="*/ 0 h 11"/>
                <a:gd name="T64" fmla="*/ 0 w 12"/>
                <a:gd name="T65" fmla="*/ 0 h 11"/>
                <a:gd name="T66" fmla="*/ 0 w 12"/>
                <a:gd name="T67" fmla="*/ 0 h 11"/>
                <a:gd name="T68" fmla="*/ 0 w 12"/>
                <a:gd name="T69" fmla="*/ 0 h 11"/>
                <a:gd name="T70" fmla="*/ 0 w 12"/>
                <a:gd name="T71" fmla="*/ 0 h 11"/>
                <a:gd name="T72" fmla="*/ 0 w 12"/>
                <a:gd name="T73" fmla="*/ 0 h 11"/>
                <a:gd name="T74" fmla="*/ 0 w 12"/>
                <a:gd name="T75" fmla="*/ 0 h 11"/>
                <a:gd name="T76" fmla="*/ 0 w 12"/>
                <a:gd name="T77" fmla="*/ 0 h 11"/>
                <a:gd name="T78" fmla="*/ 0 w 12"/>
                <a:gd name="T79" fmla="*/ 0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"/>
                <a:gd name="T121" fmla="*/ 0 h 11"/>
                <a:gd name="T122" fmla="*/ 12 w 12"/>
                <a:gd name="T123" fmla="*/ 11 h 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" h="11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2349"/>
            <p:cNvSpPr>
              <a:spLocks/>
            </p:cNvSpPr>
            <p:nvPr/>
          </p:nvSpPr>
          <p:spPr bwMode="auto">
            <a:xfrm>
              <a:off x="3623" y="3057"/>
              <a:ext cx="4" cy="4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w 12"/>
                <a:gd name="T47" fmla="*/ 0 h 11"/>
                <a:gd name="T48" fmla="*/ 0 w 12"/>
                <a:gd name="T49" fmla="*/ 0 h 11"/>
                <a:gd name="T50" fmla="*/ 0 w 12"/>
                <a:gd name="T51" fmla="*/ 0 h 11"/>
                <a:gd name="T52" fmla="*/ 0 w 12"/>
                <a:gd name="T53" fmla="*/ 0 h 11"/>
                <a:gd name="T54" fmla="*/ 0 w 12"/>
                <a:gd name="T55" fmla="*/ 0 h 11"/>
                <a:gd name="T56" fmla="*/ 0 w 12"/>
                <a:gd name="T57" fmla="*/ 0 h 11"/>
                <a:gd name="T58" fmla="*/ 0 w 12"/>
                <a:gd name="T59" fmla="*/ 0 h 11"/>
                <a:gd name="T60" fmla="*/ 0 w 12"/>
                <a:gd name="T61" fmla="*/ 0 h 11"/>
                <a:gd name="T62" fmla="*/ 0 w 12"/>
                <a:gd name="T63" fmla="*/ 0 h 11"/>
                <a:gd name="T64" fmla="*/ 0 w 12"/>
                <a:gd name="T65" fmla="*/ 0 h 11"/>
                <a:gd name="T66" fmla="*/ 0 w 12"/>
                <a:gd name="T67" fmla="*/ 0 h 11"/>
                <a:gd name="T68" fmla="*/ 0 w 12"/>
                <a:gd name="T69" fmla="*/ 0 h 11"/>
                <a:gd name="T70" fmla="*/ 0 w 12"/>
                <a:gd name="T71" fmla="*/ 0 h 11"/>
                <a:gd name="T72" fmla="*/ 0 w 12"/>
                <a:gd name="T73" fmla="*/ 0 h 11"/>
                <a:gd name="T74" fmla="*/ 0 w 12"/>
                <a:gd name="T75" fmla="*/ 0 h 11"/>
                <a:gd name="T76" fmla="*/ 0 w 12"/>
                <a:gd name="T77" fmla="*/ 0 h 11"/>
                <a:gd name="T78" fmla="*/ 0 w 12"/>
                <a:gd name="T79" fmla="*/ 0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"/>
                <a:gd name="T121" fmla="*/ 0 h 11"/>
                <a:gd name="T122" fmla="*/ 12 w 12"/>
                <a:gd name="T123" fmla="*/ 11 h 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" h="11">
                  <a:moveTo>
                    <a:pt x="2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2350"/>
            <p:cNvSpPr>
              <a:spLocks/>
            </p:cNvSpPr>
            <p:nvPr/>
          </p:nvSpPr>
          <p:spPr bwMode="auto">
            <a:xfrm>
              <a:off x="3635" y="3053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w 14"/>
                <a:gd name="T35" fmla="*/ 0 h 9"/>
                <a:gd name="T36" fmla="*/ 0 w 14"/>
                <a:gd name="T37" fmla="*/ 0 h 9"/>
                <a:gd name="T38" fmla="*/ 0 w 14"/>
                <a:gd name="T39" fmla="*/ 0 h 9"/>
                <a:gd name="T40" fmla="*/ 0 w 14"/>
                <a:gd name="T41" fmla="*/ 0 h 9"/>
                <a:gd name="T42" fmla="*/ 0 w 14"/>
                <a:gd name="T43" fmla="*/ 0 h 9"/>
                <a:gd name="T44" fmla="*/ 0 w 14"/>
                <a:gd name="T45" fmla="*/ 0 h 9"/>
                <a:gd name="T46" fmla="*/ 0 w 14"/>
                <a:gd name="T47" fmla="*/ 0 h 9"/>
                <a:gd name="T48" fmla="*/ 0 w 14"/>
                <a:gd name="T49" fmla="*/ 0 h 9"/>
                <a:gd name="T50" fmla="*/ 0 w 14"/>
                <a:gd name="T51" fmla="*/ 0 h 9"/>
                <a:gd name="T52" fmla="*/ 0 w 14"/>
                <a:gd name="T53" fmla="*/ 0 h 9"/>
                <a:gd name="T54" fmla="*/ 0 w 14"/>
                <a:gd name="T55" fmla="*/ 0 h 9"/>
                <a:gd name="T56" fmla="*/ 0 w 14"/>
                <a:gd name="T57" fmla="*/ 0 h 9"/>
                <a:gd name="T58" fmla="*/ 0 w 14"/>
                <a:gd name="T59" fmla="*/ 0 h 9"/>
                <a:gd name="T60" fmla="*/ 0 w 14"/>
                <a:gd name="T61" fmla="*/ 0 h 9"/>
                <a:gd name="T62" fmla="*/ 0 w 14"/>
                <a:gd name="T63" fmla="*/ 0 h 9"/>
                <a:gd name="T64" fmla="*/ 0 w 14"/>
                <a:gd name="T65" fmla="*/ 0 h 9"/>
                <a:gd name="T66" fmla="*/ 0 w 14"/>
                <a:gd name="T67" fmla="*/ 0 h 9"/>
                <a:gd name="T68" fmla="*/ 0 w 14"/>
                <a:gd name="T69" fmla="*/ 0 h 9"/>
                <a:gd name="T70" fmla="*/ 0 w 14"/>
                <a:gd name="T71" fmla="*/ 0 h 9"/>
                <a:gd name="T72" fmla="*/ 0 w 14"/>
                <a:gd name="T73" fmla="*/ 0 h 9"/>
                <a:gd name="T74" fmla="*/ 0 w 14"/>
                <a:gd name="T75" fmla="*/ 0 h 9"/>
                <a:gd name="T76" fmla="*/ 0 w 14"/>
                <a:gd name="T77" fmla="*/ 0 h 9"/>
                <a:gd name="T78" fmla="*/ 0 w 14"/>
                <a:gd name="T79" fmla="*/ 0 h 9"/>
                <a:gd name="T80" fmla="*/ 0 w 14"/>
                <a:gd name="T81" fmla="*/ 0 h 9"/>
                <a:gd name="T82" fmla="*/ 0 w 14"/>
                <a:gd name="T83" fmla="*/ 0 h 9"/>
                <a:gd name="T84" fmla="*/ 0 w 14"/>
                <a:gd name="T85" fmla="*/ 0 h 9"/>
                <a:gd name="T86" fmla="*/ 0 w 14"/>
                <a:gd name="T87" fmla="*/ 0 h 9"/>
                <a:gd name="T88" fmla="*/ 0 w 14"/>
                <a:gd name="T89" fmla="*/ 0 h 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9"/>
                <a:gd name="T137" fmla="*/ 14 w 14"/>
                <a:gd name="T138" fmla="*/ 9 h 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9">
                  <a:moveTo>
                    <a:pt x="13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2351"/>
            <p:cNvSpPr>
              <a:spLocks/>
            </p:cNvSpPr>
            <p:nvPr/>
          </p:nvSpPr>
          <p:spPr bwMode="auto">
            <a:xfrm>
              <a:off x="3635" y="3053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w 14"/>
                <a:gd name="T35" fmla="*/ 0 h 9"/>
                <a:gd name="T36" fmla="*/ 0 w 14"/>
                <a:gd name="T37" fmla="*/ 0 h 9"/>
                <a:gd name="T38" fmla="*/ 0 w 14"/>
                <a:gd name="T39" fmla="*/ 0 h 9"/>
                <a:gd name="T40" fmla="*/ 0 w 14"/>
                <a:gd name="T41" fmla="*/ 0 h 9"/>
                <a:gd name="T42" fmla="*/ 0 w 14"/>
                <a:gd name="T43" fmla="*/ 0 h 9"/>
                <a:gd name="T44" fmla="*/ 0 w 14"/>
                <a:gd name="T45" fmla="*/ 0 h 9"/>
                <a:gd name="T46" fmla="*/ 0 w 14"/>
                <a:gd name="T47" fmla="*/ 0 h 9"/>
                <a:gd name="T48" fmla="*/ 0 w 14"/>
                <a:gd name="T49" fmla="*/ 0 h 9"/>
                <a:gd name="T50" fmla="*/ 0 w 14"/>
                <a:gd name="T51" fmla="*/ 0 h 9"/>
                <a:gd name="T52" fmla="*/ 0 w 14"/>
                <a:gd name="T53" fmla="*/ 0 h 9"/>
                <a:gd name="T54" fmla="*/ 0 w 14"/>
                <a:gd name="T55" fmla="*/ 0 h 9"/>
                <a:gd name="T56" fmla="*/ 0 w 14"/>
                <a:gd name="T57" fmla="*/ 0 h 9"/>
                <a:gd name="T58" fmla="*/ 0 w 14"/>
                <a:gd name="T59" fmla="*/ 0 h 9"/>
                <a:gd name="T60" fmla="*/ 0 w 14"/>
                <a:gd name="T61" fmla="*/ 0 h 9"/>
                <a:gd name="T62" fmla="*/ 0 w 14"/>
                <a:gd name="T63" fmla="*/ 0 h 9"/>
                <a:gd name="T64" fmla="*/ 0 w 14"/>
                <a:gd name="T65" fmla="*/ 0 h 9"/>
                <a:gd name="T66" fmla="*/ 0 w 14"/>
                <a:gd name="T67" fmla="*/ 0 h 9"/>
                <a:gd name="T68" fmla="*/ 0 w 14"/>
                <a:gd name="T69" fmla="*/ 0 h 9"/>
                <a:gd name="T70" fmla="*/ 0 w 14"/>
                <a:gd name="T71" fmla="*/ 0 h 9"/>
                <a:gd name="T72" fmla="*/ 0 w 14"/>
                <a:gd name="T73" fmla="*/ 0 h 9"/>
                <a:gd name="T74" fmla="*/ 0 w 14"/>
                <a:gd name="T75" fmla="*/ 0 h 9"/>
                <a:gd name="T76" fmla="*/ 0 w 14"/>
                <a:gd name="T77" fmla="*/ 0 h 9"/>
                <a:gd name="T78" fmla="*/ 0 w 14"/>
                <a:gd name="T79" fmla="*/ 0 h 9"/>
                <a:gd name="T80" fmla="*/ 0 w 14"/>
                <a:gd name="T81" fmla="*/ 0 h 9"/>
                <a:gd name="T82" fmla="*/ 0 w 14"/>
                <a:gd name="T83" fmla="*/ 0 h 9"/>
                <a:gd name="T84" fmla="*/ 0 w 14"/>
                <a:gd name="T85" fmla="*/ 0 h 9"/>
                <a:gd name="T86" fmla="*/ 0 w 14"/>
                <a:gd name="T87" fmla="*/ 0 h 9"/>
                <a:gd name="T88" fmla="*/ 0 w 14"/>
                <a:gd name="T89" fmla="*/ 0 h 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9"/>
                <a:gd name="T137" fmla="*/ 14 w 14"/>
                <a:gd name="T138" fmla="*/ 9 h 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9">
                  <a:moveTo>
                    <a:pt x="13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2352"/>
            <p:cNvSpPr>
              <a:spLocks/>
            </p:cNvSpPr>
            <p:nvPr/>
          </p:nvSpPr>
          <p:spPr bwMode="auto">
            <a:xfrm>
              <a:off x="3641" y="3015"/>
              <a:ext cx="76" cy="59"/>
            </a:xfrm>
            <a:custGeom>
              <a:avLst/>
              <a:gdLst>
                <a:gd name="T0" fmla="*/ 0 w 228"/>
                <a:gd name="T1" fmla="*/ 0 h 178"/>
                <a:gd name="T2" fmla="*/ 0 w 228"/>
                <a:gd name="T3" fmla="*/ 0 h 178"/>
                <a:gd name="T4" fmla="*/ 0 w 228"/>
                <a:gd name="T5" fmla="*/ 0 h 178"/>
                <a:gd name="T6" fmla="*/ 0 w 228"/>
                <a:gd name="T7" fmla="*/ 0 h 178"/>
                <a:gd name="T8" fmla="*/ 0 w 228"/>
                <a:gd name="T9" fmla="*/ 0 h 178"/>
                <a:gd name="T10" fmla="*/ 0 w 228"/>
                <a:gd name="T11" fmla="*/ 0 h 178"/>
                <a:gd name="T12" fmla="*/ 0 w 228"/>
                <a:gd name="T13" fmla="*/ 0 h 178"/>
                <a:gd name="T14" fmla="*/ 0 w 228"/>
                <a:gd name="T15" fmla="*/ 0 h 178"/>
                <a:gd name="T16" fmla="*/ 0 w 228"/>
                <a:gd name="T17" fmla="*/ 0 h 178"/>
                <a:gd name="T18" fmla="*/ 0 w 228"/>
                <a:gd name="T19" fmla="*/ 0 h 178"/>
                <a:gd name="T20" fmla="*/ 0 w 228"/>
                <a:gd name="T21" fmla="*/ 0 h 178"/>
                <a:gd name="T22" fmla="*/ 0 w 228"/>
                <a:gd name="T23" fmla="*/ 0 h 178"/>
                <a:gd name="T24" fmla="*/ 0 w 228"/>
                <a:gd name="T25" fmla="*/ 0 h 178"/>
                <a:gd name="T26" fmla="*/ 0 w 228"/>
                <a:gd name="T27" fmla="*/ 0 h 178"/>
                <a:gd name="T28" fmla="*/ 0 w 228"/>
                <a:gd name="T29" fmla="*/ 0 h 178"/>
                <a:gd name="T30" fmla="*/ 0 w 228"/>
                <a:gd name="T31" fmla="*/ 0 h 178"/>
                <a:gd name="T32" fmla="*/ 0 w 228"/>
                <a:gd name="T33" fmla="*/ 0 h 178"/>
                <a:gd name="T34" fmla="*/ 0 w 228"/>
                <a:gd name="T35" fmla="*/ 0 h 178"/>
                <a:gd name="T36" fmla="*/ 0 w 228"/>
                <a:gd name="T37" fmla="*/ 0 h 178"/>
                <a:gd name="T38" fmla="*/ 0 w 228"/>
                <a:gd name="T39" fmla="*/ 0 h 178"/>
                <a:gd name="T40" fmla="*/ 0 w 228"/>
                <a:gd name="T41" fmla="*/ 0 h 178"/>
                <a:gd name="T42" fmla="*/ 0 w 228"/>
                <a:gd name="T43" fmla="*/ 0 h 178"/>
                <a:gd name="T44" fmla="*/ 0 w 228"/>
                <a:gd name="T45" fmla="*/ 0 h 178"/>
                <a:gd name="T46" fmla="*/ 0 w 228"/>
                <a:gd name="T47" fmla="*/ 0 h 178"/>
                <a:gd name="T48" fmla="*/ 0 w 228"/>
                <a:gd name="T49" fmla="*/ 0 h 178"/>
                <a:gd name="T50" fmla="*/ 0 w 228"/>
                <a:gd name="T51" fmla="*/ 0 h 178"/>
                <a:gd name="T52" fmla="*/ 0 w 228"/>
                <a:gd name="T53" fmla="*/ 0 h 178"/>
                <a:gd name="T54" fmla="*/ 0 w 228"/>
                <a:gd name="T55" fmla="*/ 0 h 178"/>
                <a:gd name="T56" fmla="*/ 0 w 228"/>
                <a:gd name="T57" fmla="*/ 0 h 178"/>
                <a:gd name="T58" fmla="*/ 0 w 228"/>
                <a:gd name="T59" fmla="*/ 0 h 178"/>
                <a:gd name="T60" fmla="*/ 0 w 228"/>
                <a:gd name="T61" fmla="*/ 0 h 178"/>
                <a:gd name="T62" fmla="*/ 0 w 228"/>
                <a:gd name="T63" fmla="*/ 0 h 178"/>
                <a:gd name="T64" fmla="*/ 0 w 228"/>
                <a:gd name="T65" fmla="*/ 0 h 178"/>
                <a:gd name="T66" fmla="*/ 0 w 228"/>
                <a:gd name="T67" fmla="*/ 0 h 178"/>
                <a:gd name="T68" fmla="*/ 0 w 228"/>
                <a:gd name="T69" fmla="*/ 0 h 178"/>
                <a:gd name="T70" fmla="*/ 0 w 228"/>
                <a:gd name="T71" fmla="*/ 0 h 178"/>
                <a:gd name="T72" fmla="*/ 0 w 228"/>
                <a:gd name="T73" fmla="*/ 0 h 178"/>
                <a:gd name="T74" fmla="*/ 0 w 228"/>
                <a:gd name="T75" fmla="*/ 0 h 178"/>
                <a:gd name="T76" fmla="*/ 0 w 228"/>
                <a:gd name="T77" fmla="*/ 0 h 178"/>
                <a:gd name="T78" fmla="*/ 0 w 228"/>
                <a:gd name="T79" fmla="*/ 0 h 178"/>
                <a:gd name="T80" fmla="*/ 0 w 228"/>
                <a:gd name="T81" fmla="*/ 0 h 178"/>
                <a:gd name="T82" fmla="*/ 0 w 228"/>
                <a:gd name="T83" fmla="*/ 0 h 178"/>
                <a:gd name="T84" fmla="*/ 0 w 228"/>
                <a:gd name="T85" fmla="*/ 0 h 178"/>
                <a:gd name="T86" fmla="*/ 0 w 228"/>
                <a:gd name="T87" fmla="*/ 0 h 178"/>
                <a:gd name="T88" fmla="*/ 0 w 228"/>
                <a:gd name="T89" fmla="*/ 0 h 178"/>
                <a:gd name="T90" fmla="*/ 0 w 228"/>
                <a:gd name="T91" fmla="*/ 0 h 178"/>
                <a:gd name="T92" fmla="*/ 0 w 228"/>
                <a:gd name="T93" fmla="*/ 0 h 178"/>
                <a:gd name="T94" fmla="*/ 0 w 228"/>
                <a:gd name="T95" fmla="*/ 0 h 178"/>
                <a:gd name="T96" fmla="*/ 0 w 228"/>
                <a:gd name="T97" fmla="*/ 0 h 178"/>
                <a:gd name="T98" fmla="*/ 0 w 228"/>
                <a:gd name="T99" fmla="*/ 0 h 178"/>
                <a:gd name="T100" fmla="*/ 0 w 228"/>
                <a:gd name="T101" fmla="*/ 0 h 178"/>
                <a:gd name="T102" fmla="*/ 0 w 228"/>
                <a:gd name="T103" fmla="*/ 0 h 178"/>
                <a:gd name="T104" fmla="*/ 0 w 228"/>
                <a:gd name="T105" fmla="*/ 0 h 178"/>
                <a:gd name="T106" fmla="*/ 0 w 228"/>
                <a:gd name="T107" fmla="*/ 0 h 178"/>
                <a:gd name="T108" fmla="*/ 0 w 228"/>
                <a:gd name="T109" fmla="*/ 0 h 178"/>
                <a:gd name="T110" fmla="*/ 0 w 228"/>
                <a:gd name="T111" fmla="*/ 0 h 178"/>
                <a:gd name="T112" fmla="*/ 0 w 228"/>
                <a:gd name="T113" fmla="*/ 0 h 178"/>
                <a:gd name="T114" fmla="*/ 0 w 228"/>
                <a:gd name="T115" fmla="*/ 0 h 178"/>
                <a:gd name="T116" fmla="*/ 0 w 228"/>
                <a:gd name="T117" fmla="*/ 0 h 1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8"/>
                <a:gd name="T178" fmla="*/ 0 h 178"/>
                <a:gd name="T179" fmla="*/ 228 w 228"/>
                <a:gd name="T180" fmla="*/ 178 h 1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8" h="178">
                  <a:moveTo>
                    <a:pt x="1" y="124"/>
                  </a:moveTo>
                  <a:lnTo>
                    <a:pt x="1" y="126"/>
                  </a:lnTo>
                  <a:lnTo>
                    <a:pt x="1" y="129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3" y="139"/>
                  </a:lnTo>
                  <a:lnTo>
                    <a:pt x="4" y="139"/>
                  </a:lnTo>
                  <a:lnTo>
                    <a:pt x="4" y="140"/>
                  </a:lnTo>
                  <a:lnTo>
                    <a:pt x="4" y="141"/>
                  </a:lnTo>
                  <a:lnTo>
                    <a:pt x="6" y="144"/>
                  </a:lnTo>
                  <a:lnTo>
                    <a:pt x="8" y="145"/>
                  </a:lnTo>
                  <a:lnTo>
                    <a:pt x="9" y="146"/>
                  </a:lnTo>
                  <a:lnTo>
                    <a:pt x="11" y="147"/>
                  </a:lnTo>
                  <a:lnTo>
                    <a:pt x="11" y="148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9" y="163"/>
                  </a:lnTo>
                  <a:lnTo>
                    <a:pt x="11" y="164"/>
                  </a:lnTo>
                  <a:lnTo>
                    <a:pt x="12" y="164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11" y="174"/>
                  </a:lnTo>
                  <a:lnTo>
                    <a:pt x="11" y="178"/>
                  </a:lnTo>
                  <a:lnTo>
                    <a:pt x="13" y="178"/>
                  </a:lnTo>
                  <a:lnTo>
                    <a:pt x="18" y="178"/>
                  </a:lnTo>
                  <a:lnTo>
                    <a:pt x="23" y="178"/>
                  </a:lnTo>
                  <a:lnTo>
                    <a:pt x="24" y="177"/>
                  </a:lnTo>
                  <a:lnTo>
                    <a:pt x="25" y="175"/>
                  </a:lnTo>
                  <a:lnTo>
                    <a:pt x="28" y="174"/>
                  </a:lnTo>
                  <a:lnTo>
                    <a:pt x="30" y="173"/>
                  </a:lnTo>
                  <a:lnTo>
                    <a:pt x="34" y="174"/>
                  </a:lnTo>
                  <a:lnTo>
                    <a:pt x="40" y="174"/>
                  </a:lnTo>
                  <a:lnTo>
                    <a:pt x="44" y="173"/>
                  </a:lnTo>
                  <a:lnTo>
                    <a:pt x="44" y="175"/>
                  </a:lnTo>
                  <a:lnTo>
                    <a:pt x="45" y="177"/>
                  </a:lnTo>
                  <a:lnTo>
                    <a:pt x="45" y="178"/>
                  </a:lnTo>
                  <a:lnTo>
                    <a:pt x="46" y="178"/>
                  </a:lnTo>
                  <a:lnTo>
                    <a:pt x="47" y="178"/>
                  </a:lnTo>
                  <a:lnTo>
                    <a:pt x="48" y="178"/>
                  </a:lnTo>
                  <a:lnTo>
                    <a:pt x="50" y="178"/>
                  </a:lnTo>
                  <a:lnTo>
                    <a:pt x="51" y="178"/>
                  </a:lnTo>
                  <a:lnTo>
                    <a:pt x="52" y="178"/>
                  </a:lnTo>
                  <a:lnTo>
                    <a:pt x="53" y="178"/>
                  </a:lnTo>
                  <a:lnTo>
                    <a:pt x="55" y="178"/>
                  </a:lnTo>
                  <a:lnTo>
                    <a:pt x="56" y="178"/>
                  </a:lnTo>
                  <a:lnTo>
                    <a:pt x="57" y="178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1" y="174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61" y="171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5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1" y="161"/>
                  </a:lnTo>
                  <a:lnTo>
                    <a:pt x="52" y="160"/>
                  </a:lnTo>
                  <a:lnTo>
                    <a:pt x="51" y="158"/>
                  </a:lnTo>
                  <a:lnTo>
                    <a:pt x="51" y="157"/>
                  </a:lnTo>
                  <a:lnTo>
                    <a:pt x="51" y="156"/>
                  </a:lnTo>
                  <a:lnTo>
                    <a:pt x="51" y="155"/>
                  </a:lnTo>
                  <a:lnTo>
                    <a:pt x="52" y="155"/>
                  </a:lnTo>
                  <a:lnTo>
                    <a:pt x="61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3"/>
                  </a:lnTo>
                  <a:lnTo>
                    <a:pt x="84" y="151"/>
                  </a:lnTo>
                  <a:lnTo>
                    <a:pt x="94" y="150"/>
                  </a:lnTo>
                  <a:lnTo>
                    <a:pt x="99" y="148"/>
                  </a:lnTo>
                  <a:lnTo>
                    <a:pt x="104" y="147"/>
                  </a:lnTo>
                  <a:lnTo>
                    <a:pt x="108" y="145"/>
                  </a:lnTo>
                  <a:lnTo>
                    <a:pt x="111" y="141"/>
                  </a:lnTo>
                  <a:lnTo>
                    <a:pt x="112" y="140"/>
                  </a:lnTo>
                  <a:lnTo>
                    <a:pt x="113" y="137"/>
                  </a:lnTo>
                  <a:lnTo>
                    <a:pt x="115" y="136"/>
                  </a:lnTo>
                  <a:lnTo>
                    <a:pt x="117" y="136"/>
                  </a:lnTo>
                  <a:lnTo>
                    <a:pt x="123" y="136"/>
                  </a:lnTo>
                  <a:lnTo>
                    <a:pt x="132" y="136"/>
                  </a:lnTo>
                  <a:lnTo>
                    <a:pt x="139" y="136"/>
                  </a:lnTo>
                  <a:lnTo>
                    <a:pt x="145" y="134"/>
                  </a:lnTo>
                  <a:lnTo>
                    <a:pt x="148" y="130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4"/>
                  </a:lnTo>
                  <a:lnTo>
                    <a:pt x="154" y="119"/>
                  </a:lnTo>
                  <a:lnTo>
                    <a:pt x="154" y="115"/>
                  </a:lnTo>
                  <a:lnTo>
                    <a:pt x="156" y="112"/>
                  </a:lnTo>
                  <a:lnTo>
                    <a:pt x="159" y="109"/>
                  </a:lnTo>
                  <a:lnTo>
                    <a:pt x="162" y="107"/>
                  </a:lnTo>
                  <a:lnTo>
                    <a:pt x="166" y="106"/>
                  </a:lnTo>
                  <a:lnTo>
                    <a:pt x="173" y="103"/>
                  </a:lnTo>
                  <a:lnTo>
                    <a:pt x="178" y="98"/>
                  </a:lnTo>
                  <a:lnTo>
                    <a:pt x="181" y="96"/>
                  </a:lnTo>
                  <a:lnTo>
                    <a:pt x="181" y="93"/>
                  </a:lnTo>
                  <a:lnTo>
                    <a:pt x="183" y="91"/>
                  </a:lnTo>
                  <a:lnTo>
                    <a:pt x="187" y="90"/>
                  </a:lnTo>
                  <a:lnTo>
                    <a:pt x="190" y="91"/>
                  </a:lnTo>
                  <a:lnTo>
                    <a:pt x="195" y="92"/>
                  </a:lnTo>
                  <a:lnTo>
                    <a:pt x="200" y="92"/>
                  </a:lnTo>
                  <a:lnTo>
                    <a:pt x="206" y="93"/>
                  </a:lnTo>
                  <a:lnTo>
                    <a:pt x="211" y="93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7" y="91"/>
                  </a:lnTo>
                  <a:lnTo>
                    <a:pt x="220" y="87"/>
                  </a:lnTo>
                  <a:lnTo>
                    <a:pt x="221" y="85"/>
                  </a:lnTo>
                  <a:lnTo>
                    <a:pt x="222" y="84"/>
                  </a:lnTo>
                  <a:lnTo>
                    <a:pt x="223" y="82"/>
                  </a:lnTo>
                  <a:lnTo>
                    <a:pt x="226" y="79"/>
                  </a:lnTo>
                  <a:lnTo>
                    <a:pt x="228" y="74"/>
                  </a:lnTo>
                  <a:lnTo>
                    <a:pt x="227" y="70"/>
                  </a:lnTo>
                  <a:lnTo>
                    <a:pt x="223" y="66"/>
                  </a:lnTo>
                  <a:lnTo>
                    <a:pt x="222" y="64"/>
                  </a:lnTo>
                  <a:lnTo>
                    <a:pt x="221" y="63"/>
                  </a:lnTo>
                  <a:lnTo>
                    <a:pt x="216" y="60"/>
                  </a:lnTo>
                  <a:lnTo>
                    <a:pt x="209" y="59"/>
                  </a:lnTo>
                  <a:lnTo>
                    <a:pt x="204" y="57"/>
                  </a:lnTo>
                  <a:lnTo>
                    <a:pt x="197" y="55"/>
                  </a:lnTo>
                  <a:lnTo>
                    <a:pt x="201" y="52"/>
                  </a:lnTo>
                  <a:lnTo>
                    <a:pt x="206" y="48"/>
                  </a:lnTo>
                  <a:lnTo>
                    <a:pt x="209" y="47"/>
                  </a:lnTo>
                  <a:lnTo>
                    <a:pt x="210" y="43"/>
                  </a:lnTo>
                  <a:lnTo>
                    <a:pt x="217" y="33"/>
                  </a:lnTo>
                  <a:lnTo>
                    <a:pt x="225" y="24"/>
                  </a:lnTo>
                  <a:lnTo>
                    <a:pt x="225" y="20"/>
                  </a:lnTo>
                  <a:lnTo>
                    <a:pt x="222" y="18"/>
                  </a:lnTo>
                  <a:lnTo>
                    <a:pt x="217" y="19"/>
                  </a:lnTo>
                  <a:lnTo>
                    <a:pt x="215" y="20"/>
                  </a:lnTo>
                  <a:lnTo>
                    <a:pt x="211" y="22"/>
                  </a:lnTo>
                  <a:lnTo>
                    <a:pt x="205" y="24"/>
                  </a:lnTo>
                  <a:lnTo>
                    <a:pt x="205" y="21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5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1" y="14"/>
                  </a:lnTo>
                  <a:lnTo>
                    <a:pt x="212" y="14"/>
                  </a:lnTo>
                  <a:lnTo>
                    <a:pt x="212" y="13"/>
                  </a:lnTo>
                  <a:lnTo>
                    <a:pt x="212" y="11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0" y="5"/>
                  </a:lnTo>
                  <a:lnTo>
                    <a:pt x="209" y="5"/>
                  </a:lnTo>
                  <a:lnTo>
                    <a:pt x="208" y="4"/>
                  </a:lnTo>
                  <a:lnTo>
                    <a:pt x="208" y="3"/>
                  </a:lnTo>
                  <a:lnTo>
                    <a:pt x="206" y="3"/>
                  </a:lnTo>
                  <a:lnTo>
                    <a:pt x="205" y="3"/>
                  </a:lnTo>
                  <a:lnTo>
                    <a:pt x="204" y="2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7" y="2"/>
                  </a:lnTo>
                  <a:lnTo>
                    <a:pt x="197" y="3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5" y="11"/>
                  </a:lnTo>
                  <a:lnTo>
                    <a:pt x="195" y="13"/>
                  </a:lnTo>
                  <a:lnTo>
                    <a:pt x="195" y="14"/>
                  </a:lnTo>
                  <a:lnTo>
                    <a:pt x="194" y="15"/>
                  </a:lnTo>
                  <a:lnTo>
                    <a:pt x="194" y="16"/>
                  </a:lnTo>
                  <a:lnTo>
                    <a:pt x="194" y="18"/>
                  </a:lnTo>
                  <a:lnTo>
                    <a:pt x="193" y="18"/>
                  </a:lnTo>
                  <a:lnTo>
                    <a:pt x="193" y="19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89" y="21"/>
                  </a:lnTo>
                  <a:lnTo>
                    <a:pt x="189" y="22"/>
                  </a:lnTo>
                  <a:lnTo>
                    <a:pt x="181" y="22"/>
                  </a:lnTo>
                  <a:lnTo>
                    <a:pt x="172" y="26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68" y="27"/>
                  </a:lnTo>
                  <a:lnTo>
                    <a:pt x="167" y="29"/>
                  </a:lnTo>
                  <a:lnTo>
                    <a:pt x="159" y="36"/>
                  </a:lnTo>
                  <a:lnTo>
                    <a:pt x="151" y="43"/>
                  </a:lnTo>
                  <a:lnTo>
                    <a:pt x="144" y="47"/>
                  </a:lnTo>
                  <a:lnTo>
                    <a:pt x="138" y="53"/>
                  </a:lnTo>
                  <a:lnTo>
                    <a:pt x="135" y="57"/>
                  </a:lnTo>
                  <a:lnTo>
                    <a:pt x="133" y="60"/>
                  </a:lnTo>
                  <a:lnTo>
                    <a:pt x="132" y="65"/>
                  </a:lnTo>
                  <a:lnTo>
                    <a:pt x="132" y="69"/>
                  </a:lnTo>
                  <a:lnTo>
                    <a:pt x="130" y="73"/>
                  </a:lnTo>
                  <a:lnTo>
                    <a:pt x="127" y="75"/>
                  </a:lnTo>
                  <a:lnTo>
                    <a:pt x="122" y="78"/>
                  </a:lnTo>
                  <a:lnTo>
                    <a:pt x="119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1" y="82"/>
                  </a:lnTo>
                  <a:lnTo>
                    <a:pt x="108" y="84"/>
                  </a:lnTo>
                  <a:lnTo>
                    <a:pt x="105" y="85"/>
                  </a:lnTo>
                  <a:lnTo>
                    <a:pt x="104" y="86"/>
                  </a:lnTo>
                  <a:lnTo>
                    <a:pt x="102" y="87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90"/>
                  </a:lnTo>
                  <a:lnTo>
                    <a:pt x="99" y="91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5" y="93"/>
                  </a:lnTo>
                  <a:lnTo>
                    <a:pt x="94" y="96"/>
                  </a:lnTo>
                  <a:lnTo>
                    <a:pt x="93" y="97"/>
                  </a:lnTo>
                  <a:lnTo>
                    <a:pt x="88" y="102"/>
                  </a:lnTo>
                  <a:lnTo>
                    <a:pt x="83" y="106"/>
                  </a:lnTo>
                  <a:lnTo>
                    <a:pt x="73" y="107"/>
                  </a:lnTo>
                  <a:lnTo>
                    <a:pt x="64" y="108"/>
                  </a:lnTo>
                  <a:lnTo>
                    <a:pt x="57" y="108"/>
                  </a:lnTo>
                  <a:lnTo>
                    <a:pt x="51" y="108"/>
                  </a:lnTo>
                  <a:lnTo>
                    <a:pt x="46" y="108"/>
                  </a:lnTo>
                  <a:lnTo>
                    <a:pt x="44" y="109"/>
                  </a:lnTo>
                  <a:lnTo>
                    <a:pt x="37" y="112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0" y="117"/>
                  </a:lnTo>
                  <a:lnTo>
                    <a:pt x="13" y="118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4" y="123"/>
                  </a:lnTo>
                  <a:lnTo>
                    <a:pt x="1" y="12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2353"/>
            <p:cNvSpPr>
              <a:spLocks/>
            </p:cNvSpPr>
            <p:nvPr/>
          </p:nvSpPr>
          <p:spPr bwMode="auto">
            <a:xfrm>
              <a:off x="3641" y="3015"/>
              <a:ext cx="76" cy="59"/>
            </a:xfrm>
            <a:custGeom>
              <a:avLst/>
              <a:gdLst>
                <a:gd name="T0" fmla="*/ 0 w 228"/>
                <a:gd name="T1" fmla="*/ 0 h 178"/>
                <a:gd name="T2" fmla="*/ 0 w 228"/>
                <a:gd name="T3" fmla="*/ 0 h 178"/>
                <a:gd name="T4" fmla="*/ 0 w 228"/>
                <a:gd name="T5" fmla="*/ 0 h 178"/>
                <a:gd name="T6" fmla="*/ 0 w 228"/>
                <a:gd name="T7" fmla="*/ 0 h 178"/>
                <a:gd name="T8" fmla="*/ 0 w 228"/>
                <a:gd name="T9" fmla="*/ 0 h 178"/>
                <a:gd name="T10" fmla="*/ 0 w 228"/>
                <a:gd name="T11" fmla="*/ 0 h 178"/>
                <a:gd name="T12" fmla="*/ 0 w 228"/>
                <a:gd name="T13" fmla="*/ 0 h 178"/>
                <a:gd name="T14" fmla="*/ 0 w 228"/>
                <a:gd name="T15" fmla="*/ 0 h 178"/>
                <a:gd name="T16" fmla="*/ 0 w 228"/>
                <a:gd name="T17" fmla="*/ 0 h 178"/>
                <a:gd name="T18" fmla="*/ 0 w 228"/>
                <a:gd name="T19" fmla="*/ 0 h 178"/>
                <a:gd name="T20" fmla="*/ 0 w 228"/>
                <a:gd name="T21" fmla="*/ 0 h 178"/>
                <a:gd name="T22" fmla="*/ 0 w 228"/>
                <a:gd name="T23" fmla="*/ 0 h 178"/>
                <a:gd name="T24" fmla="*/ 0 w 228"/>
                <a:gd name="T25" fmla="*/ 0 h 178"/>
                <a:gd name="T26" fmla="*/ 0 w 228"/>
                <a:gd name="T27" fmla="*/ 0 h 178"/>
                <a:gd name="T28" fmla="*/ 0 w 228"/>
                <a:gd name="T29" fmla="*/ 0 h 178"/>
                <a:gd name="T30" fmla="*/ 0 w 228"/>
                <a:gd name="T31" fmla="*/ 0 h 178"/>
                <a:gd name="T32" fmla="*/ 0 w 228"/>
                <a:gd name="T33" fmla="*/ 0 h 178"/>
                <a:gd name="T34" fmla="*/ 0 w 228"/>
                <a:gd name="T35" fmla="*/ 0 h 178"/>
                <a:gd name="T36" fmla="*/ 0 w 228"/>
                <a:gd name="T37" fmla="*/ 0 h 178"/>
                <a:gd name="T38" fmla="*/ 0 w 228"/>
                <a:gd name="T39" fmla="*/ 0 h 178"/>
                <a:gd name="T40" fmla="*/ 0 w 228"/>
                <a:gd name="T41" fmla="*/ 0 h 178"/>
                <a:gd name="T42" fmla="*/ 0 w 228"/>
                <a:gd name="T43" fmla="*/ 0 h 178"/>
                <a:gd name="T44" fmla="*/ 0 w 228"/>
                <a:gd name="T45" fmla="*/ 0 h 178"/>
                <a:gd name="T46" fmla="*/ 0 w 228"/>
                <a:gd name="T47" fmla="*/ 0 h 178"/>
                <a:gd name="T48" fmla="*/ 0 w 228"/>
                <a:gd name="T49" fmla="*/ 0 h 178"/>
                <a:gd name="T50" fmla="*/ 0 w 228"/>
                <a:gd name="T51" fmla="*/ 0 h 178"/>
                <a:gd name="T52" fmla="*/ 0 w 228"/>
                <a:gd name="T53" fmla="*/ 0 h 178"/>
                <a:gd name="T54" fmla="*/ 0 w 228"/>
                <a:gd name="T55" fmla="*/ 0 h 178"/>
                <a:gd name="T56" fmla="*/ 0 w 228"/>
                <a:gd name="T57" fmla="*/ 0 h 178"/>
                <a:gd name="T58" fmla="*/ 0 w 228"/>
                <a:gd name="T59" fmla="*/ 0 h 178"/>
                <a:gd name="T60" fmla="*/ 0 w 228"/>
                <a:gd name="T61" fmla="*/ 0 h 178"/>
                <a:gd name="T62" fmla="*/ 0 w 228"/>
                <a:gd name="T63" fmla="*/ 0 h 178"/>
                <a:gd name="T64" fmla="*/ 0 w 228"/>
                <a:gd name="T65" fmla="*/ 0 h 178"/>
                <a:gd name="T66" fmla="*/ 0 w 228"/>
                <a:gd name="T67" fmla="*/ 0 h 178"/>
                <a:gd name="T68" fmla="*/ 0 w 228"/>
                <a:gd name="T69" fmla="*/ 0 h 178"/>
                <a:gd name="T70" fmla="*/ 0 w 228"/>
                <a:gd name="T71" fmla="*/ 0 h 178"/>
                <a:gd name="T72" fmla="*/ 0 w 228"/>
                <a:gd name="T73" fmla="*/ 0 h 178"/>
                <a:gd name="T74" fmla="*/ 0 w 228"/>
                <a:gd name="T75" fmla="*/ 0 h 178"/>
                <a:gd name="T76" fmla="*/ 0 w 228"/>
                <a:gd name="T77" fmla="*/ 0 h 178"/>
                <a:gd name="T78" fmla="*/ 0 w 228"/>
                <a:gd name="T79" fmla="*/ 0 h 178"/>
                <a:gd name="T80" fmla="*/ 0 w 228"/>
                <a:gd name="T81" fmla="*/ 0 h 178"/>
                <a:gd name="T82" fmla="*/ 0 w 228"/>
                <a:gd name="T83" fmla="*/ 0 h 178"/>
                <a:gd name="T84" fmla="*/ 0 w 228"/>
                <a:gd name="T85" fmla="*/ 0 h 178"/>
                <a:gd name="T86" fmla="*/ 0 w 228"/>
                <a:gd name="T87" fmla="*/ 0 h 178"/>
                <a:gd name="T88" fmla="*/ 0 w 228"/>
                <a:gd name="T89" fmla="*/ 0 h 178"/>
                <a:gd name="T90" fmla="*/ 0 w 228"/>
                <a:gd name="T91" fmla="*/ 0 h 178"/>
                <a:gd name="T92" fmla="*/ 0 w 228"/>
                <a:gd name="T93" fmla="*/ 0 h 178"/>
                <a:gd name="T94" fmla="*/ 0 w 228"/>
                <a:gd name="T95" fmla="*/ 0 h 178"/>
                <a:gd name="T96" fmla="*/ 0 w 228"/>
                <a:gd name="T97" fmla="*/ 0 h 178"/>
                <a:gd name="T98" fmla="*/ 0 w 228"/>
                <a:gd name="T99" fmla="*/ 0 h 178"/>
                <a:gd name="T100" fmla="*/ 0 w 228"/>
                <a:gd name="T101" fmla="*/ 0 h 178"/>
                <a:gd name="T102" fmla="*/ 0 w 228"/>
                <a:gd name="T103" fmla="*/ 0 h 178"/>
                <a:gd name="T104" fmla="*/ 0 w 228"/>
                <a:gd name="T105" fmla="*/ 0 h 178"/>
                <a:gd name="T106" fmla="*/ 0 w 228"/>
                <a:gd name="T107" fmla="*/ 0 h 178"/>
                <a:gd name="T108" fmla="*/ 0 w 228"/>
                <a:gd name="T109" fmla="*/ 0 h 178"/>
                <a:gd name="T110" fmla="*/ 0 w 228"/>
                <a:gd name="T111" fmla="*/ 0 h 178"/>
                <a:gd name="T112" fmla="*/ 0 w 228"/>
                <a:gd name="T113" fmla="*/ 0 h 178"/>
                <a:gd name="T114" fmla="*/ 0 w 228"/>
                <a:gd name="T115" fmla="*/ 0 h 178"/>
                <a:gd name="T116" fmla="*/ 0 w 228"/>
                <a:gd name="T117" fmla="*/ 0 h 1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8"/>
                <a:gd name="T178" fmla="*/ 0 h 178"/>
                <a:gd name="T179" fmla="*/ 228 w 228"/>
                <a:gd name="T180" fmla="*/ 178 h 1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8" h="178">
                  <a:moveTo>
                    <a:pt x="1" y="124"/>
                  </a:moveTo>
                  <a:lnTo>
                    <a:pt x="1" y="126"/>
                  </a:lnTo>
                  <a:lnTo>
                    <a:pt x="1" y="129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3" y="139"/>
                  </a:lnTo>
                  <a:lnTo>
                    <a:pt x="4" y="139"/>
                  </a:lnTo>
                  <a:lnTo>
                    <a:pt x="4" y="140"/>
                  </a:lnTo>
                  <a:lnTo>
                    <a:pt x="4" y="141"/>
                  </a:lnTo>
                  <a:lnTo>
                    <a:pt x="6" y="144"/>
                  </a:lnTo>
                  <a:lnTo>
                    <a:pt x="8" y="145"/>
                  </a:lnTo>
                  <a:lnTo>
                    <a:pt x="9" y="146"/>
                  </a:lnTo>
                  <a:lnTo>
                    <a:pt x="11" y="147"/>
                  </a:lnTo>
                  <a:lnTo>
                    <a:pt x="11" y="148"/>
                  </a:lnTo>
                  <a:lnTo>
                    <a:pt x="12" y="150"/>
                  </a:lnTo>
                  <a:lnTo>
                    <a:pt x="12" y="151"/>
                  </a:lnTo>
                  <a:lnTo>
                    <a:pt x="13" y="152"/>
                  </a:lnTo>
                  <a:lnTo>
                    <a:pt x="13" y="153"/>
                  </a:lnTo>
                  <a:lnTo>
                    <a:pt x="13" y="156"/>
                  </a:lnTo>
                  <a:lnTo>
                    <a:pt x="13" y="157"/>
                  </a:lnTo>
                  <a:lnTo>
                    <a:pt x="11" y="160"/>
                  </a:lnTo>
                  <a:lnTo>
                    <a:pt x="9" y="163"/>
                  </a:lnTo>
                  <a:lnTo>
                    <a:pt x="11" y="164"/>
                  </a:lnTo>
                  <a:lnTo>
                    <a:pt x="12" y="164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11" y="174"/>
                  </a:lnTo>
                  <a:lnTo>
                    <a:pt x="11" y="178"/>
                  </a:lnTo>
                  <a:lnTo>
                    <a:pt x="13" y="178"/>
                  </a:lnTo>
                  <a:lnTo>
                    <a:pt x="18" y="178"/>
                  </a:lnTo>
                  <a:lnTo>
                    <a:pt x="23" y="178"/>
                  </a:lnTo>
                  <a:lnTo>
                    <a:pt x="24" y="177"/>
                  </a:lnTo>
                  <a:lnTo>
                    <a:pt x="25" y="175"/>
                  </a:lnTo>
                  <a:lnTo>
                    <a:pt x="28" y="174"/>
                  </a:lnTo>
                  <a:lnTo>
                    <a:pt x="30" y="173"/>
                  </a:lnTo>
                  <a:lnTo>
                    <a:pt x="34" y="174"/>
                  </a:lnTo>
                  <a:lnTo>
                    <a:pt x="40" y="174"/>
                  </a:lnTo>
                  <a:lnTo>
                    <a:pt x="44" y="173"/>
                  </a:lnTo>
                  <a:lnTo>
                    <a:pt x="44" y="175"/>
                  </a:lnTo>
                  <a:lnTo>
                    <a:pt x="45" y="177"/>
                  </a:lnTo>
                  <a:lnTo>
                    <a:pt x="45" y="178"/>
                  </a:lnTo>
                  <a:lnTo>
                    <a:pt x="46" y="178"/>
                  </a:lnTo>
                  <a:lnTo>
                    <a:pt x="47" y="178"/>
                  </a:lnTo>
                  <a:lnTo>
                    <a:pt x="48" y="178"/>
                  </a:lnTo>
                  <a:lnTo>
                    <a:pt x="50" y="178"/>
                  </a:lnTo>
                  <a:lnTo>
                    <a:pt x="51" y="178"/>
                  </a:lnTo>
                  <a:lnTo>
                    <a:pt x="52" y="178"/>
                  </a:lnTo>
                  <a:lnTo>
                    <a:pt x="53" y="178"/>
                  </a:lnTo>
                  <a:lnTo>
                    <a:pt x="55" y="178"/>
                  </a:lnTo>
                  <a:lnTo>
                    <a:pt x="56" y="178"/>
                  </a:lnTo>
                  <a:lnTo>
                    <a:pt x="57" y="178"/>
                  </a:lnTo>
                  <a:lnTo>
                    <a:pt x="59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1" y="174"/>
                  </a:lnTo>
                  <a:lnTo>
                    <a:pt x="61" y="173"/>
                  </a:lnTo>
                  <a:lnTo>
                    <a:pt x="61" y="172"/>
                  </a:lnTo>
                  <a:lnTo>
                    <a:pt x="61" y="171"/>
                  </a:lnTo>
                  <a:lnTo>
                    <a:pt x="59" y="169"/>
                  </a:lnTo>
                  <a:lnTo>
                    <a:pt x="58" y="169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57" y="166"/>
                  </a:lnTo>
                  <a:lnTo>
                    <a:pt x="55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1" y="161"/>
                  </a:lnTo>
                  <a:lnTo>
                    <a:pt x="52" y="160"/>
                  </a:lnTo>
                  <a:lnTo>
                    <a:pt x="51" y="158"/>
                  </a:lnTo>
                  <a:lnTo>
                    <a:pt x="51" y="157"/>
                  </a:lnTo>
                  <a:lnTo>
                    <a:pt x="51" y="156"/>
                  </a:lnTo>
                  <a:lnTo>
                    <a:pt x="51" y="155"/>
                  </a:lnTo>
                  <a:lnTo>
                    <a:pt x="52" y="155"/>
                  </a:lnTo>
                  <a:lnTo>
                    <a:pt x="61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3"/>
                  </a:lnTo>
                  <a:lnTo>
                    <a:pt x="84" y="151"/>
                  </a:lnTo>
                  <a:lnTo>
                    <a:pt x="94" y="150"/>
                  </a:lnTo>
                  <a:lnTo>
                    <a:pt x="99" y="148"/>
                  </a:lnTo>
                  <a:lnTo>
                    <a:pt x="104" y="147"/>
                  </a:lnTo>
                  <a:lnTo>
                    <a:pt x="108" y="145"/>
                  </a:lnTo>
                  <a:lnTo>
                    <a:pt x="111" y="141"/>
                  </a:lnTo>
                  <a:lnTo>
                    <a:pt x="112" y="140"/>
                  </a:lnTo>
                  <a:lnTo>
                    <a:pt x="113" y="137"/>
                  </a:lnTo>
                  <a:lnTo>
                    <a:pt x="115" y="136"/>
                  </a:lnTo>
                  <a:lnTo>
                    <a:pt x="117" y="136"/>
                  </a:lnTo>
                  <a:lnTo>
                    <a:pt x="123" y="136"/>
                  </a:lnTo>
                  <a:lnTo>
                    <a:pt x="132" y="136"/>
                  </a:lnTo>
                  <a:lnTo>
                    <a:pt x="139" y="136"/>
                  </a:lnTo>
                  <a:lnTo>
                    <a:pt x="145" y="134"/>
                  </a:lnTo>
                  <a:lnTo>
                    <a:pt x="148" y="130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2" y="124"/>
                  </a:lnTo>
                  <a:lnTo>
                    <a:pt x="154" y="119"/>
                  </a:lnTo>
                  <a:lnTo>
                    <a:pt x="154" y="115"/>
                  </a:lnTo>
                  <a:lnTo>
                    <a:pt x="156" y="112"/>
                  </a:lnTo>
                  <a:lnTo>
                    <a:pt x="159" y="109"/>
                  </a:lnTo>
                  <a:lnTo>
                    <a:pt x="162" y="107"/>
                  </a:lnTo>
                  <a:lnTo>
                    <a:pt x="166" y="106"/>
                  </a:lnTo>
                  <a:lnTo>
                    <a:pt x="173" y="103"/>
                  </a:lnTo>
                  <a:lnTo>
                    <a:pt x="178" y="98"/>
                  </a:lnTo>
                  <a:lnTo>
                    <a:pt x="181" y="96"/>
                  </a:lnTo>
                  <a:lnTo>
                    <a:pt x="181" y="93"/>
                  </a:lnTo>
                  <a:lnTo>
                    <a:pt x="183" y="91"/>
                  </a:lnTo>
                  <a:lnTo>
                    <a:pt x="187" y="90"/>
                  </a:lnTo>
                  <a:lnTo>
                    <a:pt x="190" y="91"/>
                  </a:lnTo>
                  <a:lnTo>
                    <a:pt x="195" y="92"/>
                  </a:lnTo>
                  <a:lnTo>
                    <a:pt x="200" y="92"/>
                  </a:lnTo>
                  <a:lnTo>
                    <a:pt x="206" y="93"/>
                  </a:lnTo>
                  <a:lnTo>
                    <a:pt x="211" y="93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7" y="91"/>
                  </a:lnTo>
                  <a:lnTo>
                    <a:pt x="220" y="87"/>
                  </a:lnTo>
                  <a:lnTo>
                    <a:pt x="221" y="85"/>
                  </a:lnTo>
                  <a:lnTo>
                    <a:pt x="222" y="84"/>
                  </a:lnTo>
                  <a:lnTo>
                    <a:pt x="223" y="82"/>
                  </a:lnTo>
                  <a:lnTo>
                    <a:pt x="226" y="79"/>
                  </a:lnTo>
                  <a:lnTo>
                    <a:pt x="228" y="74"/>
                  </a:lnTo>
                  <a:lnTo>
                    <a:pt x="227" y="70"/>
                  </a:lnTo>
                  <a:lnTo>
                    <a:pt x="223" y="66"/>
                  </a:lnTo>
                  <a:lnTo>
                    <a:pt x="222" y="64"/>
                  </a:lnTo>
                  <a:lnTo>
                    <a:pt x="221" y="63"/>
                  </a:lnTo>
                  <a:lnTo>
                    <a:pt x="216" y="60"/>
                  </a:lnTo>
                  <a:lnTo>
                    <a:pt x="209" y="59"/>
                  </a:lnTo>
                  <a:lnTo>
                    <a:pt x="204" y="57"/>
                  </a:lnTo>
                  <a:lnTo>
                    <a:pt x="197" y="55"/>
                  </a:lnTo>
                  <a:lnTo>
                    <a:pt x="201" y="52"/>
                  </a:lnTo>
                  <a:lnTo>
                    <a:pt x="206" y="48"/>
                  </a:lnTo>
                  <a:lnTo>
                    <a:pt x="209" y="47"/>
                  </a:lnTo>
                  <a:lnTo>
                    <a:pt x="210" y="43"/>
                  </a:lnTo>
                  <a:lnTo>
                    <a:pt x="217" y="33"/>
                  </a:lnTo>
                  <a:lnTo>
                    <a:pt x="225" y="24"/>
                  </a:lnTo>
                  <a:lnTo>
                    <a:pt x="225" y="20"/>
                  </a:lnTo>
                  <a:lnTo>
                    <a:pt x="222" y="18"/>
                  </a:lnTo>
                  <a:lnTo>
                    <a:pt x="217" y="19"/>
                  </a:lnTo>
                  <a:lnTo>
                    <a:pt x="215" y="20"/>
                  </a:lnTo>
                  <a:lnTo>
                    <a:pt x="211" y="22"/>
                  </a:lnTo>
                  <a:lnTo>
                    <a:pt x="205" y="24"/>
                  </a:lnTo>
                  <a:lnTo>
                    <a:pt x="205" y="21"/>
                  </a:lnTo>
                  <a:lnTo>
                    <a:pt x="205" y="20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6" y="18"/>
                  </a:lnTo>
                  <a:lnTo>
                    <a:pt x="206" y="16"/>
                  </a:lnTo>
                  <a:lnTo>
                    <a:pt x="208" y="16"/>
                  </a:lnTo>
                  <a:lnTo>
                    <a:pt x="209" y="15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1" y="14"/>
                  </a:lnTo>
                  <a:lnTo>
                    <a:pt x="212" y="14"/>
                  </a:lnTo>
                  <a:lnTo>
                    <a:pt x="212" y="13"/>
                  </a:lnTo>
                  <a:lnTo>
                    <a:pt x="212" y="11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0" y="5"/>
                  </a:lnTo>
                  <a:lnTo>
                    <a:pt x="209" y="5"/>
                  </a:lnTo>
                  <a:lnTo>
                    <a:pt x="208" y="4"/>
                  </a:lnTo>
                  <a:lnTo>
                    <a:pt x="208" y="3"/>
                  </a:lnTo>
                  <a:lnTo>
                    <a:pt x="206" y="3"/>
                  </a:lnTo>
                  <a:lnTo>
                    <a:pt x="205" y="3"/>
                  </a:lnTo>
                  <a:lnTo>
                    <a:pt x="204" y="2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7" y="2"/>
                  </a:lnTo>
                  <a:lnTo>
                    <a:pt x="197" y="3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5" y="11"/>
                  </a:lnTo>
                  <a:lnTo>
                    <a:pt x="195" y="13"/>
                  </a:lnTo>
                  <a:lnTo>
                    <a:pt x="195" y="14"/>
                  </a:lnTo>
                  <a:lnTo>
                    <a:pt x="194" y="15"/>
                  </a:lnTo>
                  <a:lnTo>
                    <a:pt x="194" y="16"/>
                  </a:lnTo>
                  <a:lnTo>
                    <a:pt x="194" y="18"/>
                  </a:lnTo>
                  <a:lnTo>
                    <a:pt x="193" y="18"/>
                  </a:lnTo>
                  <a:lnTo>
                    <a:pt x="193" y="19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89" y="21"/>
                  </a:lnTo>
                  <a:lnTo>
                    <a:pt x="189" y="22"/>
                  </a:lnTo>
                  <a:lnTo>
                    <a:pt x="181" y="22"/>
                  </a:lnTo>
                  <a:lnTo>
                    <a:pt x="172" y="26"/>
                  </a:lnTo>
                  <a:lnTo>
                    <a:pt x="171" y="26"/>
                  </a:lnTo>
                  <a:lnTo>
                    <a:pt x="170" y="26"/>
                  </a:lnTo>
                  <a:lnTo>
                    <a:pt x="168" y="27"/>
                  </a:lnTo>
                  <a:lnTo>
                    <a:pt x="167" y="29"/>
                  </a:lnTo>
                  <a:lnTo>
                    <a:pt x="159" y="36"/>
                  </a:lnTo>
                  <a:lnTo>
                    <a:pt x="151" y="43"/>
                  </a:lnTo>
                  <a:lnTo>
                    <a:pt x="144" y="47"/>
                  </a:lnTo>
                  <a:lnTo>
                    <a:pt x="138" y="53"/>
                  </a:lnTo>
                  <a:lnTo>
                    <a:pt x="135" y="57"/>
                  </a:lnTo>
                  <a:lnTo>
                    <a:pt x="133" y="60"/>
                  </a:lnTo>
                  <a:lnTo>
                    <a:pt x="132" y="65"/>
                  </a:lnTo>
                  <a:lnTo>
                    <a:pt x="132" y="69"/>
                  </a:lnTo>
                  <a:lnTo>
                    <a:pt x="130" y="73"/>
                  </a:lnTo>
                  <a:lnTo>
                    <a:pt x="127" y="75"/>
                  </a:lnTo>
                  <a:lnTo>
                    <a:pt x="122" y="78"/>
                  </a:lnTo>
                  <a:lnTo>
                    <a:pt x="119" y="78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1" y="82"/>
                  </a:lnTo>
                  <a:lnTo>
                    <a:pt x="108" y="84"/>
                  </a:lnTo>
                  <a:lnTo>
                    <a:pt x="105" y="85"/>
                  </a:lnTo>
                  <a:lnTo>
                    <a:pt x="104" y="86"/>
                  </a:lnTo>
                  <a:lnTo>
                    <a:pt x="102" y="87"/>
                  </a:lnTo>
                  <a:lnTo>
                    <a:pt x="101" y="89"/>
                  </a:lnTo>
                  <a:lnTo>
                    <a:pt x="100" y="89"/>
                  </a:lnTo>
                  <a:lnTo>
                    <a:pt x="100" y="90"/>
                  </a:lnTo>
                  <a:lnTo>
                    <a:pt x="99" y="91"/>
                  </a:lnTo>
                  <a:lnTo>
                    <a:pt x="97" y="93"/>
                  </a:lnTo>
                  <a:lnTo>
                    <a:pt x="96" y="93"/>
                  </a:lnTo>
                  <a:lnTo>
                    <a:pt x="95" y="93"/>
                  </a:lnTo>
                  <a:lnTo>
                    <a:pt x="94" y="96"/>
                  </a:lnTo>
                  <a:lnTo>
                    <a:pt x="93" y="97"/>
                  </a:lnTo>
                  <a:lnTo>
                    <a:pt x="88" y="102"/>
                  </a:lnTo>
                  <a:lnTo>
                    <a:pt x="83" y="106"/>
                  </a:lnTo>
                  <a:lnTo>
                    <a:pt x="73" y="107"/>
                  </a:lnTo>
                  <a:lnTo>
                    <a:pt x="64" y="108"/>
                  </a:lnTo>
                  <a:lnTo>
                    <a:pt x="57" y="108"/>
                  </a:lnTo>
                  <a:lnTo>
                    <a:pt x="51" y="108"/>
                  </a:lnTo>
                  <a:lnTo>
                    <a:pt x="46" y="108"/>
                  </a:lnTo>
                  <a:lnTo>
                    <a:pt x="44" y="109"/>
                  </a:lnTo>
                  <a:lnTo>
                    <a:pt x="37" y="112"/>
                  </a:lnTo>
                  <a:lnTo>
                    <a:pt x="33" y="113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0" y="117"/>
                  </a:lnTo>
                  <a:lnTo>
                    <a:pt x="13" y="118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4" y="123"/>
                  </a:lnTo>
                  <a:lnTo>
                    <a:pt x="1" y="12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2354"/>
            <p:cNvSpPr>
              <a:spLocks/>
            </p:cNvSpPr>
            <p:nvPr/>
          </p:nvSpPr>
          <p:spPr bwMode="auto">
            <a:xfrm>
              <a:off x="3646" y="3076"/>
              <a:ext cx="9" cy="5"/>
            </a:xfrm>
            <a:custGeom>
              <a:avLst/>
              <a:gdLst>
                <a:gd name="T0" fmla="*/ 0 w 29"/>
                <a:gd name="T1" fmla="*/ 0 h 15"/>
                <a:gd name="T2" fmla="*/ 0 w 29"/>
                <a:gd name="T3" fmla="*/ 0 h 15"/>
                <a:gd name="T4" fmla="*/ 0 w 29"/>
                <a:gd name="T5" fmla="*/ 0 h 15"/>
                <a:gd name="T6" fmla="*/ 0 w 29"/>
                <a:gd name="T7" fmla="*/ 0 h 15"/>
                <a:gd name="T8" fmla="*/ 0 w 29"/>
                <a:gd name="T9" fmla="*/ 0 h 15"/>
                <a:gd name="T10" fmla="*/ 0 w 29"/>
                <a:gd name="T11" fmla="*/ 0 h 15"/>
                <a:gd name="T12" fmla="*/ 0 w 29"/>
                <a:gd name="T13" fmla="*/ 0 h 15"/>
                <a:gd name="T14" fmla="*/ 0 w 29"/>
                <a:gd name="T15" fmla="*/ 0 h 15"/>
                <a:gd name="T16" fmla="*/ 0 w 29"/>
                <a:gd name="T17" fmla="*/ 0 h 15"/>
                <a:gd name="T18" fmla="*/ 0 w 29"/>
                <a:gd name="T19" fmla="*/ 0 h 15"/>
                <a:gd name="T20" fmla="*/ 0 w 29"/>
                <a:gd name="T21" fmla="*/ 0 h 15"/>
                <a:gd name="T22" fmla="*/ 0 w 29"/>
                <a:gd name="T23" fmla="*/ 0 h 15"/>
                <a:gd name="T24" fmla="*/ 0 w 29"/>
                <a:gd name="T25" fmla="*/ 0 h 15"/>
                <a:gd name="T26" fmla="*/ 0 w 29"/>
                <a:gd name="T27" fmla="*/ 0 h 15"/>
                <a:gd name="T28" fmla="*/ 0 w 29"/>
                <a:gd name="T29" fmla="*/ 0 h 15"/>
                <a:gd name="T30" fmla="*/ 0 w 29"/>
                <a:gd name="T31" fmla="*/ 0 h 15"/>
                <a:gd name="T32" fmla="*/ 0 w 29"/>
                <a:gd name="T33" fmla="*/ 0 h 15"/>
                <a:gd name="T34" fmla="*/ 0 w 29"/>
                <a:gd name="T35" fmla="*/ 0 h 15"/>
                <a:gd name="T36" fmla="*/ 0 w 29"/>
                <a:gd name="T37" fmla="*/ 0 h 15"/>
                <a:gd name="T38" fmla="*/ 0 w 29"/>
                <a:gd name="T39" fmla="*/ 0 h 15"/>
                <a:gd name="T40" fmla="*/ 0 w 29"/>
                <a:gd name="T41" fmla="*/ 0 h 15"/>
                <a:gd name="T42" fmla="*/ 0 w 29"/>
                <a:gd name="T43" fmla="*/ 0 h 15"/>
                <a:gd name="T44" fmla="*/ 0 w 29"/>
                <a:gd name="T45" fmla="*/ 0 h 15"/>
                <a:gd name="T46" fmla="*/ 0 w 29"/>
                <a:gd name="T47" fmla="*/ 0 h 15"/>
                <a:gd name="T48" fmla="*/ 0 w 29"/>
                <a:gd name="T49" fmla="*/ 0 h 15"/>
                <a:gd name="T50" fmla="*/ 0 w 29"/>
                <a:gd name="T51" fmla="*/ 0 h 15"/>
                <a:gd name="T52" fmla="*/ 0 w 29"/>
                <a:gd name="T53" fmla="*/ 0 h 15"/>
                <a:gd name="T54" fmla="*/ 0 w 29"/>
                <a:gd name="T55" fmla="*/ 0 h 15"/>
                <a:gd name="T56" fmla="*/ 0 w 29"/>
                <a:gd name="T57" fmla="*/ 0 h 15"/>
                <a:gd name="T58" fmla="*/ 0 w 29"/>
                <a:gd name="T59" fmla="*/ 0 h 15"/>
                <a:gd name="T60" fmla="*/ 0 w 29"/>
                <a:gd name="T61" fmla="*/ 0 h 15"/>
                <a:gd name="T62" fmla="*/ 0 w 29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5"/>
                <a:gd name="T98" fmla="*/ 29 w 29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5">
                  <a:moveTo>
                    <a:pt x="0" y="5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2355"/>
            <p:cNvSpPr>
              <a:spLocks/>
            </p:cNvSpPr>
            <p:nvPr/>
          </p:nvSpPr>
          <p:spPr bwMode="auto">
            <a:xfrm>
              <a:off x="3646" y="3076"/>
              <a:ext cx="9" cy="5"/>
            </a:xfrm>
            <a:custGeom>
              <a:avLst/>
              <a:gdLst>
                <a:gd name="T0" fmla="*/ 0 w 29"/>
                <a:gd name="T1" fmla="*/ 0 h 15"/>
                <a:gd name="T2" fmla="*/ 0 w 29"/>
                <a:gd name="T3" fmla="*/ 0 h 15"/>
                <a:gd name="T4" fmla="*/ 0 w 29"/>
                <a:gd name="T5" fmla="*/ 0 h 15"/>
                <a:gd name="T6" fmla="*/ 0 w 29"/>
                <a:gd name="T7" fmla="*/ 0 h 15"/>
                <a:gd name="T8" fmla="*/ 0 w 29"/>
                <a:gd name="T9" fmla="*/ 0 h 15"/>
                <a:gd name="T10" fmla="*/ 0 w 29"/>
                <a:gd name="T11" fmla="*/ 0 h 15"/>
                <a:gd name="T12" fmla="*/ 0 w 29"/>
                <a:gd name="T13" fmla="*/ 0 h 15"/>
                <a:gd name="T14" fmla="*/ 0 w 29"/>
                <a:gd name="T15" fmla="*/ 0 h 15"/>
                <a:gd name="T16" fmla="*/ 0 w 29"/>
                <a:gd name="T17" fmla="*/ 0 h 15"/>
                <a:gd name="T18" fmla="*/ 0 w 29"/>
                <a:gd name="T19" fmla="*/ 0 h 15"/>
                <a:gd name="T20" fmla="*/ 0 w 29"/>
                <a:gd name="T21" fmla="*/ 0 h 15"/>
                <a:gd name="T22" fmla="*/ 0 w 29"/>
                <a:gd name="T23" fmla="*/ 0 h 15"/>
                <a:gd name="T24" fmla="*/ 0 w 29"/>
                <a:gd name="T25" fmla="*/ 0 h 15"/>
                <a:gd name="T26" fmla="*/ 0 w 29"/>
                <a:gd name="T27" fmla="*/ 0 h 15"/>
                <a:gd name="T28" fmla="*/ 0 w 29"/>
                <a:gd name="T29" fmla="*/ 0 h 15"/>
                <a:gd name="T30" fmla="*/ 0 w 29"/>
                <a:gd name="T31" fmla="*/ 0 h 15"/>
                <a:gd name="T32" fmla="*/ 0 w 29"/>
                <a:gd name="T33" fmla="*/ 0 h 15"/>
                <a:gd name="T34" fmla="*/ 0 w 29"/>
                <a:gd name="T35" fmla="*/ 0 h 15"/>
                <a:gd name="T36" fmla="*/ 0 w 29"/>
                <a:gd name="T37" fmla="*/ 0 h 15"/>
                <a:gd name="T38" fmla="*/ 0 w 29"/>
                <a:gd name="T39" fmla="*/ 0 h 15"/>
                <a:gd name="T40" fmla="*/ 0 w 29"/>
                <a:gd name="T41" fmla="*/ 0 h 15"/>
                <a:gd name="T42" fmla="*/ 0 w 29"/>
                <a:gd name="T43" fmla="*/ 0 h 15"/>
                <a:gd name="T44" fmla="*/ 0 w 29"/>
                <a:gd name="T45" fmla="*/ 0 h 15"/>
                <a:gd name="T46" fmla="*/ 0 w 29"/>
                <a:gd name="T47" fmla="*/ 0 h 15"/>
                <a:gd name="T48" fmla="*/ 0 w 29"/>
                <a:gd name="T49" fmla="*/ 0 h 15"/>
                <a:gd name="T50" fmla="*/ 0 w 29"/>
                <a:gd name="T51" fmla="*/ 0 h 15"/>
                <a:gd name="T52" fmla="*/ 0 w 29"/>
                <a:gd name="T53" fmla="*/ 0 h 15"/>
                <a:gd name="T54" fmla="*/ 0 w 29"/>
                <a:gd name="T55" fmla="*/ 0 h 15"/>
                <a:gd name="T56" fmla="*/ 0 w 29"/>
                <a:gd name="T57" fmla="*/ 0 h 15"/>
                <a:gd name="T58" fmla="*/ 0 w 29"/>
                <a:gd name="T59" fmla="*/ 0 h 15"/>
                <a:gd name="T60" fmla="*/ 0 w 29"/>
                <a:gd name="T61" fmla="*/ 0 h 15"/>
                <a:gd name="T62" fmla="*/ 0 w 29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15"/>
                <a:gd name="T98" fmla="*/ 29 w 29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15">
                  <a:moveTo>
                    <a:pt x="0" y="5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2356"/>
            <p:cNvSpPr>
              <a:spLocks/>
            </p:cNvSpPr>
            <p:nvPr/>
          </p:nvSpPr>
          <p:spPr bwMode="auto">
            <a:xfrm>
              <a:off x="3698" y="2978"/>
              <a:ext cx="25" cy="27"/>
            </a:xfrm>
            <a:custGeom>
              <a:avLst/>
              <a:gdLst>
                <a:gd name="T0" fmla="*/ 0 w 75"/>
                <a:gd name="T1" fmla="*/ 0 h 82"/>
                <a:gd name="T2" fmla="*/ 0 w 75"/>
                <a:gd name="T3" fmla="*/ 0 h 82"/>
                <a:gd name="T4" fmla="*/ 0 w 75"/>
                <a:gd name="T5" fmla="*/ 0 h 82"/>
                <a:gd name="T6" fmla="*/ 0 w 75"/>
                <a:gd name="T7" fmla="*/ 0 h 82"/>
                <a:gd name="T8" fmla="*/ 0 w 75"/>
                <a:gd name="T9" fmla="*/ 0 h 82"/>
                <a:gd name="T10" fmla="*/ 0 w 75"/>
                <a:gd name="T11" fmla="*/ 0 h 82"/>
                <a:gd name="T12" fmla="*/ 0 w 75"/>
                <a:gd name="T13" fmla="*/ 0 h 82"/>
                <a:gd name="T14" fmla="*/ 0 w 75"/>
                <a:gd name="T15" fmla="*/ 0 h 82"/>
                <a:gd name="T16" fmla="*/ 0 w 75"/>
                <a:gd name="T17" fmla="*/ 0 h 82"/>
                <a:gd name="T18" fmla="*/ 0 w 75"/>
                <a:gd name="T19" fmla="*/ 0 h 82"/>
                <a:gd name="T20" fmla="*/ 0 w 75"/>
                <a:gd name="T21" fmla="*/ 0 h 82"/>
                <a:gd name="T22" fmla="*/ 0 w 75"/>
                <a:gd name="T23" fmla="*/ 0 h 82"/>
                <a:gd name="T24" fmla="*/ 0 w 75"/>
                <a:gd name="T25" fmla="*/ 0 h 82"/>
                <a:gd name="T26" fmla="*/ 0 w 75"/>
                <a:gd name="T27" fmla="*/ 0 h 82"/>
                <a:gd name="T28" fmla="*/ 0 w 75"/>
                <a:gd name="T29" fmla="*/ 0 h 82"/>
                <a:gd name="T30" fmla="*/ 0 w 75"/>
                <a:gd name="T31" fmla="*/ 0 h 82"/>
                <a:gd name="T32" fmla="*/ 0 w 75"/>
                <a:gd name="T33" fmla="*/ 0 h 82"/>
                <a:gd name="T34" fmla="*/ 0 w 75"/>
                <a:gd name="T35" fmla="*/ 0 h 82"/>
                <a:gd name="T36" fmla="*/ 0 w 75"/>
                <a:gd name="T37" fmla="*/ 0 h 82"/>
                <a:gd name="T38" fmla="*/ 0 w 75"/>
                <a:gd name="T39" fmla="*/ 0 h 82"/>
                <a:gd name="T40" fmla="*/ 0 w 75"/>
                <a:gd name="T41" fmla="*/ 0 h 82"/>
                <a:gd name="T42" fmla="*/ 0 w 75"/>
                <a:gd name="T43" fmla="*/ 0 h 82"/>
                <a:gd name="T44" fmla="*/ 0 w 75"/>
                <a:gd name="T45" fmla="*/ 0 h 82"/>
                <a:gd name="T46" fmla="*/ 0 w 75"/>
                <a:gd name="T47" fmla="*/ 0 h 82"/>
                <a:gd name="T48" fmla="*/ 0 w 75"/>
                <a:gd name="T49" fmla="*/ 0 h 82"/>
                <a:gd name="T50" fmla="*/ 0 w 75"/>
                <a:gd name="T51" fmla="*/ 0 h 82"/>
                <a:gd name="T52" fmla="*/ 0 w 75"/>
                <a:gd name="T53" fmla="*/ 0 h 82"/>
                <a:gd name="T54" fmla="*/ 0 w 75"/>
                <a:gd name="T55" fmla="*/ 0 h 82"/>
                <a:gd name="T56" fmla="*/ 0 w 75"/>
                <a:gd name="T57" fmla="*/ 0 h 82"/>
                <a:gd name="T58" fmla="*/ 0 w 75"/>
                <a:gd name="T59" fmla="*/ 0 h 82"/>
                <a:gd name="T60" fmla="*/ 0 w 75"/>
                <a:gd name="T61" fmla="*/ 0 h 82"/>
                <a:gd name="T62" fmla="*/ 0 w 75"/>
                <a:gd name="T63" fmla="*/ 0 h 82"/>
                <a:gd name="T64" fmla="*/ 0 w 75"/>
                <a:gd name="T65" fmla="*/ 0 h 82"/>
                <a:gd name="T66" fmla="*/ 0 w 75"/>
                <a:gd name="T67" fmla="*/ 0 h 82"/>
                <a:gd name="T68" fmla="*/ 0 w 75"/>
                <a:gd name="T69" fmla="*/ 0 h 82"/>
                <a:gd name="T70" fmla="*/ 0 w 75"/>
                <a:gd name="T71" fmla="*/ 0 h 82"/>
                <a:gd name="T72" fmla="*/ 0 w 75"/>
                <a:gd name="T73" fmla="*/ 0 h 82"/>
                <a:gd name="T74" fmla="*/ 0 w 75"/>
                <a:gd name="T75" fmla="*/ 0 h 82"/>
                <a:gd name="T76" fmla="*/ 0 w 75"/>
                <a:gd name="T77" fmla="*/ 0 h 82"/>
                <a:gd name="T78" fmla="*/ 0 w 75"/>
                <a:gd name="T79" fmla="*/ 0 h 82"/>
                <a:gd name="T80" fmla="*/ 0 w 75"/>
                <a:gd name="T81" fmla="*/ 0 h 82"/>
                <a:gd name="T82" fmla="*/ 0 w 75"/>
                <a:gd name="T83" fmla="*/ 0 h 82"/>
                <a:gd name="T84" fmla="*/ 0 w 75"/>
                <a:gd name="T85" fmla="*/ 0 h 82"/>
                <a:gd name="T86" fmla="*/ 0 w 75"/>
                <a:gd name="T87" fmla="*/ 0 h 82"/>
                <a:gd name="T88" fmla="*/ 0 w 75"/>
                <a:gd name="T89" fmla="*/ 0 h 82"/>
                <a:gd name="T90" fmla="*/ 0 w 75"/>
                <a:gd name="T91" fmla="*/ 0 h 82"/>
                <a:gd name="T92" fmla="*/ 0 w 75"/>
                <a:gd name="T93" fmla="*/ 0 h 82"/>
                <a:gd name="T94" fmla="*/ 0 w 75"/>
                <a:gd name="T95" fmla="*/ 0 h 82"/>
                <a:gd name="T96" fmla="*/ 0 w 75"/>
                <a:gd name="T97" fmla="*/ 0 h 82"/>
                <a:gd name="T98" fmla="*/ 0 w 75"/>
                <a:gd name="T99" fmla="*/ 0 h 82"/>
                <a:gd name="T100" fmla="*/ 0 w 75"/>
                <a:gd name="T101" fmla="*/ 0 h 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"/>
                <a:gd name="T154" fmla="*/ 0 h 82"/>
                <a:gd name="T155" fmla="*/ 75 w 75"/>
                <a:gd name="T156" fmla="*/ 82 h 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" h="82">
                  <a:moveTo>
                    <a:pt x="65" y="13"/>
                  </a:moveTo>
                  <a:lnTo>
                    <a:pt x="66" y="13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2" y="20"/>
                  </a:lnTo>
                  <a:lnTo>
                    <a:pt x="72" y="21"/>
                  </a:lnTo>
                  <a:lnTo>
                    <a:pt x="71" y="22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4"/>
                  </a:lnTo>
                  <a:lnTo>
                    <a:pt x="66" y="24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7" y="28"/>
                  </a:lnTo>
                  <a:lnTo>
                    <a:pt x="53" y="37"/>
                  </a:lnTo>
                  <a:lnTo>
                    <a:pt x="50" y="38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9" y="40"/>
                  </a:lnTo>
                  <a:lnTo>
                    <a:pt x="41" y="42"/>
                  </a:lnTo>
                  <a:lnTo>
                    <a:pt x="42" y="43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7" y="48"/>
                  </a:lnTo>
                  <a:lnTo>
                    <a:pt x="46" y="49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61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2" y="67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3" y="75"/>
                  </a:lnTo>
                  <a:lnTo>
                    <a:pt x="43" y="76"/>
                  </a:lnTo>
                  <a:lnTo>
                    <a:pt x="43" y="77"/>
                  </a:lnTo>
                  <a:lnTo>
                    <a:pt x="43" y="78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2" y="69"/>
                  </a:lnTo>
                  <a:lnTo>
                    <a:pt x="19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7"/>
                  </a:lnTo>
                  <a:lnTo>
                    <a:pt x="15" y="78"/>
                  </a:lnTo>
                  <a:lnTo>
                    <a:pt x="10" y="77"/>
                  </a:lnTo>
                  <a:lnTo>
                    <a:pt x="5" y="76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6" y="47"/>
                  </a:lnTo>
                  <a:lnTo>
                    <a:pt x="11" y="44"/>
                  </a:lnTo>
                  <a:lnTo>
                    <a:pt x="16" y="42"/>
                  </a:lnTo>
                  <a:lnTo>
                    <a:pt x="20" y="38"/>
                  </a:lnTo>
                  <a:lnTo>
                    <a:pt x="22" y="33"/>
                  </a:lnTo>
                  <a:lnTo>
                    <a:pt x="25" y="28"/>
                  </a:lnTo>
                  <a:lnTo>
                    <a:pt x="28" y="22"/>
                  </a:lnTo>
                  <a:lnTo>
                    <a:pt x="32" y="15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7"/>
                  </a:lnTo>
                  <a:lnTo>
                    <a:pt x="65" y="1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2357"/>
            <p:cNvSpPr>
              <a:spLocks/>
            </p:cNvSpPr>
            <p:nvPr/>
          </p:nvSpPr>
          <p:spPr bwMode="auto">
            <a:xfrm>
              <a:off x="3698" y="2978"/>
              <a:ext cx="25" cy="27"/>
            </a:xfrm>
            <a:custGeom>
              <a:avLst/>
              <a:gdLst>
                <a:gd name="T0" fmla="*/ 0 w 75"/>
                <a:gd name="T1" fmla="*/ 0 h 82"/>
                <a:gd name="T2" fmla="*/ 0 w 75"/>
                <a:gd name="T3" fmla="*/ 0 h 82"/>
                <a:gd name="T4" fmla="*/ 0 w 75"/>
                <a:gd name="T5" fmla="*/ 0 h 82"/>
                <a:gd name="T6" fmla="*/ 0 w 75"/>
                <a:gd name="T7" fmla="*/ 0 h 82"/>
                <a:gd name="T8" fmla="*/ 0 w 75"/>
                <a:gd name="T9" fmla="*/ 0 h 82"/>
                <a:gd name="T10" fmla="*/ 0 w 75"/>
                <a:gd name="T11" fmla="*/ 0 h 82"/>
                <a:gd name="T12" fmla="*/ 0 w 75"/>
                <a:gd name="T13" fmla="*/ 0 h 82"/>
                <a:gd name="T14" fmla="*/ 0 w 75"/>
                <a:gd name="T15" fmla="*/ 0 h 82"/>
                <a:gd name="T16" fmla="*/ 0 w 75"/>
                <a:gd name="T17" fmla="*/ 0 h 82"/>
                <a:gd name="T18" fmla="*/ 0 w 75"/>
                <a:gd name="T19" fmla="*/ 0 h 82"/>
                <a:gd name="T20" fmla="*/ 0 w 75"/>
                <a:gd name="T21" fmla="*/ 0 h 82"/>
                <a:gd name="T22" fmla="*/ 0 w 75"/>
                <a:gd name="T23" fmla="*/ 0 h 82"/>
                <a:gd name="T24" fmla="*/ 0 w 75"/>
                <a:gd name="T25" fmla="*/ 0 h 82"/>
                <a:gd name="T26" fmla="*/ 0 w 75"/>
                <a:gd name="T27" fmla="*/ 0 h 82"/>
                <a:gd name="T28" fmla="*/ 0 w 75"/>
                <a:gd name="T29" fmla="*/ 0 h 82"/>
                <a:gd name="T30" fmla="*/ 0 w 75"/>
                <a:gd name="T31" fmla="*/ 0 h 82"/>
                <a:gd name="T32" fmla="*/ 0 w 75"/>
                <a:gd name="T33" fmla="*/ 0 h 82"/>
                <a:gd name="T34" fmla="*/ 0 w 75"/>
                <a:gd name="T35" fmla="*/ 0 h 82"/>
                <a:gd name="T36" fmla="*/ 0 w 75"/>
                <a:gd name="T37" fmla="*/ 0 h 82"/>
                <a:gd name="T38" fmla="*/ 0 w 75"/>
                <a:gd name="T39" fmla="*/ 0 h 82"/>
                <a:gd name="T40" fmla="*/ 0 w 75"/>
                <a:gd name="T41" fmla="*/ 0 h 82"/>
                <a:gd name="T42" fmla="*/ 0 w 75"/>
                <a:gd name="T43" fmla="*/ 0 h 82"/>
                <a:gd name="T44" fmla="*/ 0 w 75"/>
                <a:gd name="T45" fmla="*/ 0 h 82"/>
                <a:gd name="T46" fmla="*/ 0 w 75"/>
                <a:gd name="T47" fmla="*/ 0 h 82"/>
                <a:gd name="T48" fmla="*/ 0 w 75"/>
                <a:gd name="T49" fmla="*/ 0 h 82"/>
                <a:gd name="T50" fmla="*/ 0 w 75"/>
                <a:gd name="T51" fmla="*/ 0 h 82"/>
                <a:gd name="T52" fmla="*/ 0 w 75"/>
                <a:gd name="T53" fmla="*/ 0 h 82"/>
                <a:gd name="T54" fmla="*/ 0 w 75"/>
                <a:gd name="T55" fmla="*/ 0 h 82"/>
                <a:gd name="T56" fmla="*/ 0 w 75"/>
                <a:gd name="T57" fmla="*/ 0 h 82"/>
                <a:gd name="T58" fmla="*/ 0 w 75"/>
                <a:gd name="T59" fmla="*/ 0 h 82"/>
                <a:gd name="T60" fmla="*/ 0 w 75"/>
                <a:gd name="T61" fmla="*/ 0 h 82"/>
                <a:gd name="T62" fmla="*/ 0 w 75"/>
                <a:gd name="T63" fmla="*/ 0 h 82"/>
                <a:gd name="T64" fmla="*/ 0 w 75"/>
                <a:gd name="T65" fmla="*/ 0 h 82"/>
                <a:gd name="T66" fmla="*/ 0 w 75"/>
                <a:gd name="T67" fmla="*/ 0 h 82"/>
                <a:gd name="T68" fmla="*/ 0 w 75"/>
                <a:gd name="T69" fmla="*/ 0 h 82"/>
                <a:gd name="T70" fmla="*/ 0 w 75"/>
                <a:gd name="T71" fmla="*/ 0 h 82"/>
                <a:gd name="T72" fmla="*/ 0 w 75"/>
                <a:gd name="T73" fmla="*/ 0 h 82"/>
                <a:gd name="T74" fmla="*/ 0 w 75"/>
                <a:gd name="T75" fmla="*/ 0 h 82"/>
                <a:gd name="T76" fmla="*/ 0 w 75"/>
                <a:gd name="T77" fmla="*/ 0 h 82"/>
                <a:gd name="T78" fmla="*/ 0 w 75"/>
                <a:gd name="T79" fmla="*/ 0 h 82"/>
                <a:gd name="T80" fmla="*/ 0 w 75"/>
                <a:gd name="T81" fmla="*/ 0 h 82"/>
                <a:gd name="T82" fmla="*/ 0 w 75"/>
                <a:gd name="T83" fmla="*/ 0 h 82"/>
                <a:gd name="T84" fmla="*/ 0 w 75"/>
                <a:gd name="T85" fmla="*/ 0 h 82"/>
                <a:gd name="T86" fmla="*/ 0 w 75"/>
                <a:gd name="T87" fmla="*/ 0 h 82"/>
                <a:gd name="T88" fmla="*/ 0 w 75"/>
                <a:gd name="T89" fmla="*/ 0 h 82"/>
                <a:gd name="T90" fmla="*/ 0 w 75"/>
                <a:gd name="T91" fmla="*/ 0 h 82"/>
                <a:gd name="T92" fmla="*/ 0 w 75"/>
                <a:gd name="T93" fmla="*/ 0 h 82"/>
                <a:gd name="T94" fmla="*/ 0 w 75"/>
                <a:gd name="T95" fmla="*/ 0 h 82"/>
                <a:gd name="T96" fmla="*/ 0 w 75"/>
                <a:gd name="T97" fmla="*/ 0 h 82"/>
                <a:gd name="T98" fmla="*/ 0 w 75"/>
                <a:gd name="T99" fmla="*/ 0 h 82"/>
                <a:gd name="T100" fmla="*/ 0 w 75"/>
                <a:gd name="T101" fmla="*/ 0 h 8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"/>
                <a:gd name="T154" fmla="*/ 0 h 82"/>
                <a:gd name="T155" fmla="*/ 75 w 75"/>
                <a:gd name="T156" fmla="*/ 82 h 8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" h="82">
                  <a:moveTo>
                    <a:pt x="65" y="13"/>
                  </a:moveTo>
                  <a:lnTo>
                    <a:pt x="66" y="13"/>
                  </a:lnTo>
                  <a:lnTo>
                    <a:pt x="68" y="13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1" y="13"/>
                  </a:lnTo>
                  <a:lnTo>
                    <a:pt x="72" y="13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4" y="17"/>
                  </a:lnTo>
                  <a:lnTo>
                    <a:pt x="74" y="18"/>
                  </a:lnTo>
                  <a:lnTo>
                    <a:pt x="72" y="20"/>
                  </a:lnTo>
                  <a:lnTo>
                    <a:pt x="72" y="21"/>
                  </a:lnTo>
                  <a:lnTo>
                    <a:pt x="71" y="22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4"/>
                  </a:lnTo>
                  <a:lnTo>
                    <a:pt x="66" y="24"/>
                  </a:lnTo>
                  <a:lnTo>
                    <a:pt x="65" y="26"/>
                  </a:lnTo>
                  <a:lnTo>
                    <a:pt x="64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8" y="27"/>
                  </a:lnTo>
                  <a:lnTo>
                    <a:pt x="57" y="28"/>
                  </a:lnTo>
                  <a:lnTo>
                    <a:pt x="53" y="37"/>
                  </a:lnTo>
                  <a:lnTo>
                    <a:pt x="50" y="38"/>
                  </a:lnTo>
                  <a:lnTo>
                    <a:pt x="47" y="39"/>
                  </a:lnTo>
                  <a:lnTo>
                    <a:pt x="46" y="39"/>
                  </a:lnTo>
                  <a:lnTo>
                    <a:pt x="44" y="39"/>
                  </a:lnTo>
                  <a:lnTo>
                    <a:pt x="43" y="39"/>
                  </a:lnTo>
                  <a:lnTo>
                    <a:pt x="42" y="39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39" y="37"/>
                  </a:lnTo>
                  <a:lnTo>
                    <a:pt x="39" y="36"/>
                  </a:lnTo>
                  <a:lnTo>
                    <a:pt x="38" y="36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9" y="40"/>
                  </a:lnTo>
                  <a:lnTo>
                    <a:pt x="41" y="42"/>
                  </a:lnTo>
                  <a:lnTo>
                    <a:pt x="42" y="43"/>
                  </a:lnTo>
                  <a:lnTo>
                    <a:pt x="43" y="43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7" y="48"/>
                  </a:lnTo>
                  <a:lnTo>
                    <a:pt x="46" y="49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3" y="53"/>
                  </a:lnTo>
                  <a:lnTo>
                    <a:pt x="43" y="54"/>
                  </a:lnTo>
                  <a:lnTo>
                    <a:pt x="42" y="55"/>
                  </a:lnTo>
                  <a:lnTo>
                    <a:pt x="42" y="56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41" y="60"/>
                  </a:lnTo>
                  <a:lnTo>
                    <a:pt x="41" y="61"/>
                  </a:lnTo>
                  <a:lnTo>
                    <a:pt x="41" y="62"/>
                  </a:lnTo>
                  <a:lnTo>
                    <a:pt x="41" y="64"/>
                  </a:lnTo>
                  <a:lnTo>
                    <a:pt x="42" y="65"/>
                  </a:lnTo>
                  <a:lnTo>
                    <a:pt x="42" y="66"/>
                  </a:lnTo>
                  <a:lnTo>
                    <a:pt x="42" y="67"/>
                  </a:lnTo>
                  <a:lnTo>
                    <a:pt x="43" y="69"/>
                  </a:lnTo>
                  <a:lnTo>
                    <a:pt x="43" y="70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3" y="75"/>
                  </a:lnTo>
                  <a:lnTo>
                    <a:pt x="43" y="76"/>
                  </a:lnTo>
                  <a:lnTo>
                    <a:pt x="43" y="77"/>
                  </a:lnTo>
                  <a:lnTo>
                    <a:pt x="43" y="78"/>
                  </a:lnTo>
                  <a:lnTo>
                    <a:pt x="43" y="80"/>
                  </a:lnTo>
                  <a:lnTo>
                    <a:pt x="42" y="80"/>
                  </a:lnTo>
                  <a:lnTo>
                    <a:pt x="41" y="80"/>
                  </a:lnTo>
                  <a:lnTo>
                    <a:pt x="39" y="81"/>
                  </a:lnTo>
                  <a:lnTo>
                    <a:pt x="38" y="81"/>
                  </a:lnTo>
                  <a:lnTo>
                    <a:pt x="37" y="81"/>
                  </a:lnTo>
                  <a:lnTo>
                    <a:pt x="36" y="81"/>
                  </a:lnTo>
                  <a:lnTo>
                    <a:pt x="36" y="82"/>
                  </a:lnTo>
                  <a:lnTo>
                    <a:pt x="35" y="82"/>
                  </a:lnTo>
                  <a:lnTo>
                    <a:pt x="33" y="82"/>
                  </a:lnTo>
                  <a:lnTo>
                    <a:pt x="32" y="82"/>
                  </a:lnTo>
                  <a:lnTo>
                    <a:pt x="31" y="81"/>
                  </a:lnTo>
                  <a:lnTo>
                    <a:pt x="31" y="80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3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7" y="71"/>
                  </a:lnTo>
                  <a:lnTo>
                    <a:pt x="26" y="70"/>
                  </a:lnTo>
                  <a:lnTo>
                    <a:pt x="22" y="69"/>
                  </a:lnTo>
                  <a:lnTo>
                    <a:pt x="19" y="69"/>
                  </a:lnTo>
                  <a:lnTo>
                    <a:pt x="17" y="72"/>
                  </a:lnTo>
                  <a:lnTo>
                    <a:pt x="17" y="76"/>
                  </a:lnTo>
                  <a:lnTo>
                    <a:pt x="17" y="77"/>
                  </a:lnTo>
                  <a:lnTo>
                    <a:pt x="15" y="78"/>
                  </a:lnTo>
                  <a:lnTo>
                    <a:pt x="10" y="77"/>
                  </a:lnTo>
                  <a:lnTo>
                    <a:pt x="5" y="76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0" y="56"/>
                  </a:lnTo>
                  <a:lnTo>
                    <a:pt x="2" y="53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6" y="47"/>
                  </a:lnTo>
                  <a:lnTo>
                    <a:pt x="11" y="44"/>
                  </a:lnTo>
                  <a:lnTo>
                    <a:pt x="16" y="42"/>
                  </a:lnTo>
                  <a:lnTo>
                    <a:pt x="20" y="38"/>
                  </a:lnTo>
                  <a:lnTo>
                    <a:pt x="22" y="33"/>
                  </a:lnTo>
                  <a:lnTo>
                    <a:pt x="25" y="28"/>
                  </a:lnTo>
                  <a:lnTo>
                    <a:pt x="28" y="22"/>
                  </a:lnTo>
                  <a:lnTo>
                    <a:pt x="32" y="15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7" y="6"/>
                  </a:lnTo>
                  <a:lnTo>
                    <a:pt x="37" y="5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7"/>
                  </a:lnTo>
                  <a:lnTo>
                    <a:pt x="65" y="1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2358"/>
            <p:cNvSpPr>
              <a:spLocks/>
            </p:cNvSpPr>
            <p:nvPr/>
          </p:nvSpPr>
          <p:spPr bwMode="auto">
            <a:xfrm>
              <a:off x="3889" y="2766"/>
              <a:ext cx="281" cy="136"/>
            </a:xfrm>
            <a:custGeom>
              <a:avLst/>
              <a:gdLst>
                <a:gd name="T0" fmla="*/ 0 w 843"/>
                <a:gd name="T1" fmla="*/ 0 h 406"/>
                <a:gd name="T2" fmla="*/ 0 w 843"/>
                <a:gd name="T3" fmla="*/ 0 h 406"/>
                <a:gd name="T4" fmla="*/ 0 w 843"/>
                <a:gd name="T5" fmla="*/ 0 h 406"/>
                <a:gd name="T6" fmla="*/ 0 w 843"/>
                <a:gd name="T7" fmla="*/ 0 h 406"/>
                <a:gd name="T8" fmla="*/ 0 w 843"/>
                <a:gd name="T9" fmla="*/ 0 h 406"/>
                <a:gd name="T10" fmla="*/ 0 w 843"/>
                <a:gd name="T11" fmla="*/ 0 h 406"/>
                <a:gd name="T12" fmla="*/ 0 w 843"/>
                <a:gd name="T13" fmla="*/ 0 h 406"/>
                <a:gd name="T14" fmla="*/ 0 w 843"/>
                <a:gd name="T15" fmla="*/ 0 h 406"/>
                <a:gd name="T16" fmla="*/ 0 w 843"/>
                <a:gd name="T17" fmla="*/ 0 h 406"/>
                <a:gd name="T18" fmla="*/ 0 w 843"/>
                <a:gd name="T19" fmla="*/ 0 h 406"/>
                <a:gd name="T20" fmla="*/ 0 w 843"/>
                <a:gd name="T21" fmla="*/ 0 h 406"/>
                <a:gd name="T22" fmla="*/ 0 w 843"/>
                <a:gd name="T23" fmla="*/ 0 h 406"/>
                <a:gd name="T24" fmla="*/ 0 w 843"/>
                <a:gd name="T25" fmla="*/ 0 h 406"/>
                <a:gd name="T26" fmla="*/ 0 w 843"/>
                <a:gd name="T27" fmla="*/ 0 h 406"/>
                <a:gd name="T28" fmla="*/ 0 w 843"/>
                <a:gd name="T29" fmla="*/ 0 h 406"/>
                <a:gd name="T30" fmla="*/ 0 w 843"/>
                <a:gd name="T31" fmla="*/ 0 h 406"/>
                <a:gd name="T32" fmla="*/ 0 w 843"/>
                <a:gd name="T33" fmla="*/ 0 h 406"/>
                <a:gd name="T34" fmla="*/ 0 w 843"/>
                <a:gd name="T35" fmla="*/ 0 h 406"/>
                <a:gd name="T36" fmla="*/ 0 w 843"/>
                <a:gd name="T37" fmla="*/ 0 h 406"/>
                <a:gd name="T38" fmla="*/ 0 w 843"/>
                <a:gd name="T39" fmla="*/ 0 h 406"/>
                <a:gd name="T40" fmla="*/ 0 w 843"/>
                <a:gd name="T41" fmla="*/ 0 h 406"/>
                <a:gd name="T42" fmla="*/ 0 w 843"/>
                <a:gd name="T43" fmla="*/ 0 h 406"/>
                <a:gd name="T44" fmla="*/ 0 w 843"/>
                <a:gd name="T45" fmla="*/ 0 h 406"/>
                <a:gd name="T46" fmla="*/ 0 w 843"/>
                <a:gd name="T47" fmla="*/ 0 h 406"/>
                <a:gd name="T48" fmla="*/ 0 w 843"/>
                <a:gd name="T49" fmla="*/ 0 h 406"/>
                <a:gd name="T50" fmla="*/ 0 w 843"/>
                <a:gd name="T51" fmla="*/ 0 h 406"/>
                <a:gd name="T52" fmla="*/ 0 w 843"/>
                <a:gd name="T53" fmla="*/ 0 h 406"/>
                <a:gd name="T54" fmla="*/ 0 w 843"/>
                <a:gd name="T55" fmla="*/ 0 h 406"/>
                <a:gd name="T56" fmla="*/ 0 w 843"/>
                <a:gd name="T57" fmla="*/ 0 h 406"/>
                <a:gd name="T58" fmla="*/ 0 w 843"/>
                <a:gd name="T59" fmla="*/ 0 h 406"/>
                <a:gd name="T60" fmla="*/ 0 w 843"/>
                <a:gd name="T61" fmla="*/ 0 h 406"/>
                <a:gd name="T62" fmla="*/ 0 w 843"/>
                <a:gd name="T63" fmla="*/ 0 h 406"/>
                <a:gd name="T64" fmla="*/ 0 w 843"/>
                <a:gd name="T65" fmla="*/ 0 h 406"/>
                <a:gd name="T66" fmla="*/ 0 w 843"/>
                <a:gd name="T67" fmla="*/ 0 h 406"/>
                <a:gd name="T68" fmla="*/ 0 w 843"/>
                <a:gd name="T69" fmla="*/ 0 h 406"/>
                <a:gd name="T70" fmla="*/ 0 w 843"/>
                <a:gd name="T71" fmla="*/ 0 h 406"/>
                <a:gd name="T72" fmla="*/ 0 w 843"/>
                <a:gd name="T73" fmla="*/ 0 h 406"/>
                <a:gd name="T74" fmla="*/ 0 w 843"/>
                <a:gd name="T75" fmla="*/ 0 h 406"/>
                <a:gd name="T76" fmla="*/ 0 w 843"/>
                <a:gd name="T77" fmla="*/ 0 h 406"/>
                <a:gd name="T78" fmla="*/ 0 w 843"/>
                <a:gd name="T79" fmla="*/ 0 h 406"/>
                <a:gd name="T80" fmla="*/ 0 w 843"/>
                <a:gd name="T81" fmla="*/ 0 h 406"/>
                <a:gd name="T82" fmla="*/ 0 w 843"/>
                <a:gd name="T83" fmla="*/ 0 h 406"/>
                <a:gd name="T84" fmla="*/ 0 w 843"/>
                <a:gd name="T85" fmla="*/ 0 h 406"/>
                <a:gd name="T86" fmla="*/ 0 w 843"/>
                <a:gd name="T87" fmla="*/ 0 h 406"/>
                <a:gd name="T88" fmla="*/ 0 w 843"/>
                <a:gd name="T89" fmla="*/ 0 h 406"/>
                <a:gd name="T90" fmla="*/ 0 w 843"/>
                <a:gd name="T91" fmla="*/ 0 h 406"/>
                <a:gd name="T92" fmla="*/ 0 w 843"/>
                <a:gd name="T93" fmla="*/ 0 h 406"/>
                <a:gd name="T94" fmla="*/ 0 w 843"/>
                <a:gd name="T95" fmla="*/ 0 h 406"/>
                <a:gd name="T96" fmla="*/ 0 w 843"/>
                <a:gd name="T97" fmla="*/ 0 h 406"/>
                <a:gd name="T98" fmla="*/ 0 w 843"/>
                <a:gd name="T99" fmla="*/ 0 h 406"/>
                <a:gd name="T100" fmla="*/ 0 w 843"/>
                <a:gd name="T101" fmla="*/ 0 h 406"/>
                <a:gd name="T102" fmla="*/ 0 w 843"/>
                <a:gd name="T103" fmla="*/ 0 h 406"/>
                <a:gd name="T104" fmla="*/ 0 w 843"/>
                <a:gd name="T105" fmla="*/ 0 h 406"/>
                <a:gd name="T106" fmla="*/ 0 w 843"/>
                <a:gd name="T107" fmla="*/ 0 h 406"/>
                <a:gd name="T108" fmla="*/ 0 w 843"/>
                <a:gd name="T109" fmla="*/ 0 h 406"/>
                <a:gd name="T110" fmla="*/ 0 w 843"/>
                <a:gd name="T111" fmla="*/ 0 h 406"/>
                <a:gd name="T112" fmla="*/ 0 w 843"/>
                <a:gd name="T113" fmla="*/ 0 h 406"/>
                <a:gd name="T114" fmla="*/ 0 w 843"/>
                <a:gd name="T115" fmla="*/ 0 h 406"/>
                <a:gd name="T116" fmla="*/ 0 w 843"/>
                <a:gd name="T117" fmla="*/ 0 h 4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43"/>
                <a:gd name="T178" fmla="*/ 0 h 406"/>
                <a:gd name="T179" fmla="*/ 843 w 843"/>
                <a:gd name="T180" fmla="*/ 406 h 4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43" h="406">
                  <a:moveTo>
                    <a:pt x="3" y="224"/>
                  </a:moveTo>
                  <a:lnTo>
                    <a:pt x="8" y="222"/>
                  </a:lnTo>
                  <a:lnTo>
                    <a:pt x="11" y="219"/>
                  </a:lnTo>
                  <a:lnTo>
                    <a:pt x="15" y="212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4" y="185"/>
                  </a:lnTo>
                  <a:lnTo>
                    <a:pt x="39" y="180"/>
                  </a:lnTo>
                  <a:lnTo>
                    <a:pt x="44" y="173"/>
                  </a:lnTo>
                  <a:lnTo>
                    <a:pt x="48" y="164"/>
                  </a:lnTo>
                  <a:lnTo>
                    <a:pt x="49" y="160"/>
                  </a:lnTo>
                  <a:lnTo>
                    <a:pt x="51" y="158"/>
                  </a:lnTo>
                  <a:lnTo>
                    <a:pt x="55" y="154"/>
                  </a:lnTo>
                  <a:lnTo>
                    <a:pt x="57" y="151"/>
                  </a:lnTo>
                  <a:lnTo>
                    <a:pt x="57" y="148"/>
                  </a:lnTo>
                  <a:lnTo>
                    <a:pt x="56" y="146"/>
                  </a:lnTo>
                  <a:lnTo>
                    <a:pt x="56" y="138"/>
                  </a:lnTo>
                  <a:lnTo>
                    <a:pt x="57" y="132"/>
                  </a:lnTo>
                  <a:lnTo>
                    <a:pt x="56" y="127"/>
                  </a:lnTo>
                  <a:lnTo>
                    <a:pt x="56" y="121"/>
                  </a:lnTo>
                  <a:lnTo>
                    <a:pt x="60" y="115"/>
                  </a:lnTo>
                  <a:lnTo>
                    <a:pt x="63" y="110"/>
                  </a:lnTo>
                  <a:lnTo>
                    <a:pt x="70" y="104"/>
                  </a:lnTo>
                  <a:lnTo>
                    <a:pt x="77" y="99"/>
                  </a:lnTo>
                  <a:lnTo>
                    <a:pt x="85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9" y="91"/>
                  </a:lnTo>
                  <a:lnTo>
                    <a:pt x="101" y="89"/>
                  </a:lnTo>
                  <a:lnTo>
                    <a:pt x="104" y="88"/>
                  </a:lnTo>
                  <a:lnTo>
                    <a:pt x="114" y="88"/>
                  </a:lnTo>
                  <a:lnTo>
                    <a:pt x="123" y="89"/>
                  </a:lnTo>
                  <a:lnTo>
                    <a:pt x="127" y="89"/>
                  </a:lnTo>
                  <a:lnTo>
                    <a:pt x="132" y="91"/>
                  </a:lnTo>
                  <a:lnTo>
                    <a:pt x="138" y="88"/>
                  </a:lnTo>
                  <a:lnTo>
                    <a:pt x="144" y="86"/>
                  </a:lnTo>
                  <a:lnTo>
                    <a:pt x="147" y="86"/>
                  </a:lnTo>
                  <a:lnTo>
                    <a:pt x="149" y="84"/>
                  </a:lnTo>
                  <a:lnTo>
                    <a:pt x="153" y="83"/>
                  </a:lnTo>
                  <a:lnTo>
                    <a:pt x="156" y="83"/>
                  </a:lnTo>
                  <a:lnTo>
                    <a:pt x="160" y="80"/>
                  </a:lnTo>
                  <a:lnTo>
                    <a:pt x="165" y="78"/>
                  </a:lnTo>
                  <a:lnTo>
                    <a:pt x="169" y="80"/>
                  </a:lnTo>
                  <a:lnTo>
                    <a:pt x="170" y="80"/>
                  </a:lnTo>
                  <a:lnTo>
                    <a:pt x="172" y="80"/>
                  </a:lnTo>
                  <a:lnTo>
                    <a:pt x="174" y="81"/>
                  </a:lnTo>
                  <a:lnTo>
                    <a:pt x="177" y="81"/>
                  </a:lnTo>
                  <a:lnTo>
                    <a:pt x="181" y="81"/>
                  </a:lnTo>
                  <a:lnTo>
                    <a:pt x="187" y="80"/>
                  </a:lnTo>
                  <a:lnTo>
                    <a:pt x="194" y="76"/>
                  </a:lnTo>
                  <a:lnTo>
                    <a:pt x="202" y="77"/>
                  </a:lnTo>
                  <a:lnTo>
                    <a:pt x="209" y="77"/>
                  </a:lnTo>
                  <a:lnTo>
                    <a:pt x="219" y="73"/>
                  </a:lnTo>
                  <a:lnTo>
                    <a:pt x="226" y="69"/>
                  </a:lnTo>
                  <a:lnTo>
                    <a:pt x="230" y="67"/>
                  </a:lnTo>
                  <a:lnTo>
                    <a:pt x="235" y="66"/>
                  </a:lnTo>
                  <a:lnTo>
                    <a:pt x="238" y="66"/>
                  </a:lnTo>
                  <a:lnTo>
                    <a:pt x="243" y="66"/>
                  </a:lnTo>
                  <a:lnTo>
                    <a:pt x="252" y="67"/>
                  </a:lnTo>
                  <a:lnTo>
                    <a:pt x="262" y="69"/>
                  </a:lnTo>
                  <a:lnTo>
                    <a:pt x="267" y="67"/>
                  </a:lnTo>
                  <a:lnTo>
                    <a:pt x="273" y="66"/>
                  </a:lnTo>
                  <a:lnTo>
                    <a:pt x="279" y="66"/>
                  </a:lnTo>
                  <a:lnTo>
                    <a:pt x="285" y="64"/>
                  </a:lnTo>
                  <a:lnTo>
                    <a:pt x="290" y="62"/>
                  </a:lnTo>
                  <a:lnTo>
                    <a:pt x="295" y="59"/>
                  </a:lnTo>
                  <a:lnTo>
                    <a:pt x="302" y="53"/>
                  </a:lnTo>
                  <a:lnTo>
                    <a:pt x="308" y="48"/>
                  </a:lnTo>
                  <a:lnTo>
                    <a:pt x="319" y="45"/>
                  </a:lnTo>
                  <a:lnTo>
                    <a:pt x="330" y="45"/>
                  </a:lnTo>
                  <a:lnTo>
                    <a:pt x="341" y="47"/>
                  </a:lnTo>
                  <a:lnTo>
                    <a:pt x="351" y="50"/>
                  </a:lnTo>
                  <a:lnTo>
                    <a:pt x="357" y="51"/>
                  </a:lnTo>
                  <a:lnTo>
                    <a:pt x="362" y="51"/>
                  </a:lnTo>
                  <a:lnTo>
                    <a:pt x="366" y="53"/>
                  </a:lnTo>
                  <a:lnTo>
                    <a:pt x="369" y="55"/>
                  </a:lnTo>
                  <a:lnTo>
                    <a:pt x="374" y="58"/>
                  </a:lnTo>
                  <a:lnTo>
                    <a:pt x="379" y="61"/>
                  </a:lnTo>
                  <a:lnTo>
                    <a:pt x="383" y="64"/>
                  </a:lnTo>
                  <a:lnTo>
                    <a:pt x="387" y="66"/>
                  </a:lnTo>
                  <a:lnTo>
                    <a:pt x="393" y="66"/>
                  </a:lnTo>
                  <a:lnTo>
                    <a:pt x="399" y="66"/>
                  </a:lnTo>
                  <a:lnTo>
                    <a:pt x="409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29" y="64"/>
                  </a:lnTo>
                  <a:lnTo>
                    <a:pt x="436" y="62"/>
                  </a:lnTo>
                  <a:lnTo>
                    <a:pt x="439" y="60"/>
                  </a:lnTo>
                  <a:lnTo>
                    <a:pt x="443" y="58"/>
                  </a:lnTo>
                  <a:lnTo>
                    <a:pt x="448" y="55"/>
                  </a:lnTo>
                  <a:lnTo>
                    <a:pt x="453" y="54"/>
                  </a:lnTo>
                  <a:lnTo>
                    <a:pt x="459" y="53"/>
                  </a:lnTo>
                  <a:lnTo>
                    <a:pt x="471" y="51"/>
                  </a:lnTo>
                  <a:lnTo>
                    <a:pt x="481" y="50"/>
                  </a:lnTo>
                  <a:lnTo>
                    <a:pt x="486" y="49"/>
                  </a:lnTo>
                  <a:lnTo>
                    <a:pt x="488" y="48"/>
                  </a:lnTo>
                  <a:lnTo>
                    <a:pt x="491" y="47"/>
                  </a:lnTo>
                  <a:lnTo>
                    <a:pt x="493" y="44"/>
                  </a:lnTo>
                  <a:lnTo>
                    <a:pt x="497" y="43"/>
                  </a:lnTo>
                  <a:lnTo>
                    <a:pt x="500" y="42"/>
                  </a:lnTo>
                  <a:lnTo>
                    <a:pt x="505" y="40"/>
                  </a:lnTo>
                  <a:lnTo>
                    <a:pt x="514" y="39"/>
                  </a:lnTo>
                  <a:lnTo>
                    <a:pt x="521" y="39"/>
                  </a:lnTo>
                  <a:lnTo>
                    <a:pt x="529" y="39"/>
                  </a:lnTo>
                  <a:lnTo>
                    <a:pt x="536" y="40"/>
                  </a:lnTo>
                  <a:lnTo>
                    <a:pt x="542" y="42"/>
                  </a:lnTo>
                  <a:lnTo>
                    <a:pt x="544" y="45"/>
                  </a:lnTo>
                  <a:lnTo>
                    <a:pt x="547" y="48"/>
                  </a:lnTo>
                  <a:lnTo>
                    <a:pt x="562" y="48"/>
                  </a:lnTo>
                  <a:lnTo>
                    <a:pt x="576" y="48"/>
                  </a:lnTo>
                  <a:lnTo>
                    <a:pt x="580" y="47"/>
                  </a:lnTo>
                  <a:lnTo>
                    <a:pt x="584" y="44"/>
                  </a:lnTo>
                  <a:lnTo>
                    <a:pt x="587" y="43"/>
                  </a:lnTo>
                  <a:lnTo>
                    <a:pt x="591" y="42"/>
                  </a:lnTo>
                  <a:lnTo>
                    <a:pt x="598" y="39"/>
                  </a:lnTo>
                  <a:lnTo>
                    <a:pt x="607" y="38"/>
                  </a:lnTo>
                  <a:lnTo>
                    <a:pt x="608" y="37"/>
                  </a:lnTo>
                  <a:lnTo>
                    <a:pt x="609" y="36"/>
                  </a:lnTo>
                  <a:lnTo>
                    <a:pt x="615" y="32"/>
                  </a:lnTo>
                  <a:lnTo>
                    <a:pt x="622" y="27"/>
                  </a:lnTo>
                  <a:lnTo>
                    <a:pt x="631" y="27"/>
                  </a:lnTo>
                  <a:lnTo>
                    <a:pt x="642" y="27"/>
                  </a:lnTo>
                  <a:lnTo>
                    <a:pt x="652" y="26"/>
                  </a:lnTo>
                  <a:lnTo>
                    <a:pt x="661" y="23"/>
                  </a:lnTo>
                  <a:lnTo>
                    <a:pt x="662" y="22"/>
                  </a:lnTo>
                  <a:lnTo>
                    <a:pt x="666" y="20"/>
                  </a:lnTo>
                  <a:lnTo>
                    <a:pt x="668" y="16"/>
                  </a:lnTo>
                  <a:lnTo>
                    <a:pt x="675" y="15"/>
                  </a:lnTo>
                  <a:lnTo>
                    <a:pt x="683" y="11"/>
                  </a:lnTo>
                  <a:lnTo>
                    <a:pt x="690" y="7"/>
                  </a:lnTo>
                  <a:lnTo>
                    <a:pt x="696" y="2"/>
                  </a:lnTo>
                  <a:lnTo>
                    <a:pt x="697" y="1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6" y="0"/>
                  </a:lnTo>
                  <a:lnTo>
                    <a:pt x="715" y="0"/>
                  </a:lnTo>
                  <a:lnTo>
                    <a:pt x="723" y="1"/>
                  </a:lnTo>
                  <a:lnTo>
                    <a:pt x="729" y="2"/>
                  </a:lnTo>
                  <a:lnTo>
                    <a:pt x="737" y="4"/>
                  </a:lnTo>
                  <a:lnTo>
                    <a:pt x="740" y="7"/>
                  </a:lnTo>
                  <a:lnTo>
                    <a:pt x="745" y="11"/>
                  </a:lnTo>
                  <a:lnTo>
                    <a:pt x="749" y="13"/>
                  </a:lnTo>
                  <a:lnTo>
                    <a:pt x="751" y="16"/>
                  </a:lnTo>
                  <a:lnTo>
                    <a:pt x="752" y="16"/>
                  </a:lnTo>
                  <a:lnTo>
                    <a:pt x="754" y="17"/>
                  </a:lnTo>
                  <a:lnTo>
                    <a:pt x="759" y="17"/>
                  </a:lnTo>
                  <a:lnTo>
                    <a:pt x="762" y="17"/>
                  </a:lnTo>
                  <a:lnTo>
                    <a:pt x="768" y="16"/>
                  </a:lnTo>
                  <a:lnTo>
                    <a:pt x="773" y="12"/>
                  </a:lnTo>
                  <a:lnTo>
                    <a:pt x="775" y="10"/>
                  </a:lnTo>
                  <a:lnTo>
                    <a:pt x="776" y="9"/>
                  </a:lnTo>
                  <a:lnTo>
                    <a:pt x="779" y="7"/>
                  </a:lnTo>
                  <a:lnTo>
                    <a:pt x="783" y="7"/>
                  </a:lnTo>
                  <a:lnTo>
                    <a:pt x="787" y="10"/>
                  </a:lnTo>
                  <a:lnTo>
                    <a:pt x="789" y="13"/>
                  </a:lnTo>
                  <a:lnTo>
                    <a:pt x="794" y="16"/>
                  </a:lnTo>
                  <a:lnTo>
                    <a:pt x="798" y="18"/>
                  </a:lnTo>
                  <a:lnTo>
                    <a:pt x="800" y="18"/>
                  </a:lnTo>
                  <a:lnTo>
                    <a:pt x="804" y="20"/>
                  </a:lnTo>
                  <a:lnTo>
                    <a:pt x="804" y="21"/>
                  </a:lnTo>
                  <a:lnTo>
                    <a:pt x="809" y="21"/>
                  </a:lnTo>
                  <a:lnTo>
                    <a:pt x="812" y="21"/>
                  </a:lnTo>
                  <a:lnTo>
                    <a:pt x="816" y="22"/>
                  </a:lnTo>
                  <a:lnTo>
                    <a:pt x="820" y="25"/>
                  </a:lnTo>
                  <a:lnTo>
                    <a:pt x="822" y="28"/>
                  </a:lnTo>
                  <a:lnTo>
                    <a:pt x="828" y="32"/>
                  </a:lnTo>
                  <a:lnTo>
                    <a:pt x="836" y="36"/>
                  </a:lnTo>
                  <a:lnTo>
                    <a:pt x="839" y="38"/>
                  </a:lnTo>
                  <a:lnTo>
                    <a:pt x="842" y="39"/>
                  </a:lnTo>
                  <a:lnTo>
                    <a:pt x="843" y="40"/>
                  </a:lnTo>
                  <a:lnTo>
                    <a:pt x="841" y="42"/>
                  </a:lnTo>
                  <a:lnTo>
                    <a:pt x="839" y="42"/>
                  </a:lnTo>
                  <a:lnTo>
                    <a:pt x="837" y="42"/>
                  </a:lnTo>
                  <a:lnTo>
                    <a:pt x="834" y="42"/>
                  </a:lnTo>
                  <a:lnTo>
                    <a:pt x="823" y="45"/>
                  </a:lnTo>
                  <a:lnTo>
                    <a:pt x="812" y="48"/>
                  </a:lnTo>
                  <a:lnTo>
                    <a:pt x="806" y="50"/>
                  </a:lnTo>
                  <a:lnTo>
                    <a:pt x="800" y="53"/>
                  </a:lnTo>
                  <a:lnTo>
                    <a:pt x="797" y="54"/>
                  </a:lnTo>
                  <a:lnTo>
                    <a:pt x="794" y="56"/>
                  </a:lnTo>
                  <a:lnTo>
                    <a:pt x="793" y="59"/>
                  </a:lnTo>
                  <a:lnTo>
                    <a:pt x="793" y="61"/>
                  </a:lnTo>
                  <a:lnTo>
                    <a:pt x="790" y="64"/>
                  </a:lnTo>
                  <a:lnTo>
                    <a:pt x="788" y="65"/>
                  </a:lnTo>
                  <a:lnTo>
                    <a:pt x="783" y="73"/>
                  </a:lnTo>
                  <a:lnTo>
                    <a:pt x="777" y="81"/>
                  </a:lnTo>
                  <a:lnTo>
                    <a:pt x="771" y="86"/>
                  </a:lnTo>
                  <a:lnTo>
                    <a:pt x="767" y="89"/>
                  </a:lnTo>
                  <a:lnTo>
                    <a:pt x="762" y="94"/>
                  </a:lnTo>
                  <a:lnTo>
                    <a:pt x="757" y="99"/>
                  </a:lnTo>
                  <a:lnTo>
                    <a:pt x="755" y="102"/>
                  </a:lnTo>
                  <a:lnTo>
                    <a:pt x="751" y="104"/>
                  </a:lnTo>
                  <a:lnTo>
                    <a:pt x="744" y="107"/>
                  </a:lnTo>
                  <a:lnTo>
                    <a:pt x="737" y="110"/>
                  </a:lnTo>
                  <a:lnTo>
                    <a:pt x="735" y="113"/>
                  </a:lnTo>
                  <a:lnTo>
                    <a:pt x="734" y="116"/>
                  </a:lnTo>
                  <a:lnTo>
                    <a:pt x="733" y="119"/>
                  </a:lnTo>
                  <a:lnTo>
                    <a:pt x="732" y="121"/>
                  </a:lnTo>
                  <a:lnTo>
                    <a:pt x="728" y="126"/>
                  </a:lnTo>
                  <a:lnTo>
                    <a:pt x="722" y="129"/>
                  </a:lnTo>
                  <a:lnTo>
                    <a:pt x="719" y="130"/>
                  </a:lnTo>
                  <a:lnTo>
                    <a:pt x="716" y="130"/>
                  </a:lnTo>
                  <a:lnTo>
                    <a:pt x="710" y="131"/>
                  </a:lnTo>
                  <a:lnTo>
                    <a:pt x="702" y="132"/>
                  </a:lnTo>
                  <a:lnTo>
                    <a:pt x="697" y="133"/>
                  </a:lnTo>
                  <a:lnTo>
                    <a:pt x="691" y="137"/>
                  </a:lnTo>
                  <a:lnTo>
                    <a:pt x="685" y="141"/>
                  </a:lnTo>
                  <a:lnTo>
                    <a:pt x="680" y="144"/>
                  </a:lnTo>
                  <a:lnTo>
                    <a:pt x="674" y="148"/>
                  </a:lnTo>
                  <a:lnTo>
                    <a:pt x="667" y="152"/>
                  </a:lnTo>
                  <a:lnTo>
                    <a:pt x="658" y="154"/>
                  </a:lnTo>
                  <a:lnTo>
                    <a:pt x="650" y="154"/>
                  </a:lnTo>
                  <a:lnTo>
                    <a:pt x="648" y="154"/>
                  </a:lnTo>
                  <a:lnTo>
                    <a:pt x="647" y="154"/>
                  </a:lnTo>
                  <a:lnTo>
                    <a:pt x="646" y="154"/>
                  </a:lnTo>
                  <a:lnTo>
                    <a:pt x="645" y="154"/>
                  </a:lnTo>
                  <a:lnTo>
                    <a:pt x="644" y="155"/>
                  </a:lnTo>
                  <a:lnTo>
                    <a:pt x="641" y="155"/>
                  </a:lnTo>
                  <a:lnTo>
                    <a:pt x="640" y="155"/>
                  </a:lnTo>
                  <a:lnTo>
                    <a:pt x="639" y="155"/>
                  </a:lnTo>
                  <a:lnTo>
                    <a:pt x="637" y="155"/>
                  </a:lnTo>
                  <a:lnTo>
                    <a:pt x="636" y="155"/>
                  </a:lnTo>
                  <a:lnTo>
                    <a:pt x="635" y="155"/>
                  </a:lnTo>
                  <a:lnTo>
                    <a:pt x="634" y="155"/>
                  </a:lnTo>
                  <a:lnTo>
                    <a:pt x="631" y="155"/>
                  </a:lnTo>
                  <a:lnTo>
                    <a:pt x="625" y="157"/>
                  </a:lnTo>
                  <a:lnTo>
                    <a:pt x="619" y="158"/>
                  </a:lnTo>
                  <a:lnTo>
                    <a:pt x="612" y="158"/>
                  </a:lnTo>
                  <a:lnTo>
                    <a:pt x="606" y="159"/>
                  </a:lnTo>
                  <a:lnTo>
                    <a:pt x="596" y="166"/>
                  </a:lnTo>
                  <a:lnTo>
                    <a:pt x="586" y="175"/>
                  </a:lnTo>
                  <a:lnTo>
                    <a:pt x="577" y="176"/>
                  </a:lnTo>
                  <a:lnTo>
                    <a:pt x="569" y="176"/>
                  </a:lnTo>
                  <a:lnTo>
                    <a:pt x="569" y="177"/>
                  </a:lnTo>
                  <a:lnTo>
                    <a:pt x="568" y="179"/>
                  </a:lnTo>
                  <a:lnTo>
                    <a:pt x="566" y="180"/>
                  </a:lnTo>
                  <a:lnTo>
                    <a:pt x="566" y="181"/>
                  </a:lnTo>
                  <a:lnTo>
                    <a:pt x="565" y="182"/>
                  </a:lnTo>
                  <a:lnTo>
                    <a:pt x="563" y="184"/>
                  </a:lnTo>
                  <a:lnTo>
                    <a:pt x="559" y="189"/>
                  </a:lnTo>
                  <a:lnTo>
                    <a:pt x="557" y="193"/>
                  </a:lnTo>
                  <a:lnTo>
                    <a:pt x="555" y="198"/>
                  </a:lnTo>
                  <a:lnTo>
                    <a:pt x="554" y="202"/>
                  </a:lnTo>
                  <a:lnTo>
                    <a:pt x="554" y="203"/>
                  </a:lnTo>
                  <a:lnTo>
                    <a:pt x="554" y="204"/>
                  </a:lnTo>
                  <a:lnTo>
                    <a:pt x="553" y="206"/>
                  </a:lnTo>
                  <a:lnTo>
                    <a:pt x="552" y="208"/>
                  </a:lnTo>
                  <a:lnTo>
                    <a:pt x="552" y="212"/>
                  </a:lnTo>
                  <a:lnTo>
                    <a:pt x="551" y="215"/>
                  </a:lnTo>
                  <a:lnTo>
                    <a:pt x="549" y="218"/>
                  </a:lnTo>
                  <a:lnTo>
                    <a:pt x="547" y="219"/>
                  </a:lnTo>
                  <a:lnTo>
                    <a:pt x="542" y="223"/>
                  </a:lnTo>
                  <a:lnTo>
                    <a:pt x="537" y="225"/>
                  </a:lnTo>
                  <a:lnTo>
                    <a:pt x="529" y="228"/>
                  </a:lnTo>
                  <a:lnTo>
                    <a:pt x="519" y="228"/>
                  </a:lnTo>
                  <a:lnTo>
                    <a:pt x="508" y="226"/>
                  </a:lnTo>
                  <a:lnTo>
                    <a:pt x="499" y="225"/>
                  </a:lnTo>
                  <a:lnTo>
                    <a:pt x="492" y="226"/>
                  </a:lnTo>
                  <a:lnTo>
                    <a:pt x="484" y="228"/>
                  </a:lnTo>
                  <a:lnTo>
                    <a:pt x="477" y="230"/>
                  </a:lnTo>
                  <a:lnTo>
                    <a:pt x="470" y="231"/>
                  </a:lnTo>
                  <a:lnTo>
                    <a:pt x="458" y="231"/>
                  </a:lnTo>
                  <a:lnTo>
                    <a:pt x="444" y="231"/>
                  </a:lnTo>
                  <a:lnTo>
                    <a:pt x="439" y="233"/>
                  </a:lnTo>
                  <a:lnTo>
                    <a:pt x="434" y="234"/>
                  </a:lnTo>
                  <a:lnTo>
                    <a:pt x="432" y="235"/>
                  </a:lnTo>
                  <a:lnTo>
                    <a:pt x="431" y="236"/>
                  </a:lnTo>
                  <a:lnTo>
                    <a:pt x="424" y="239"/>
                  </a:lnTo>
                  <a:lnTo>
                    <a:pt x="420" y="244"/>
                  </a:lnTo>
                  <a:lnTo>
                    <a:pt x="401" y="256"/>
                  </a:lnTo>
                  <a:lnTo>
                    <a:pt x="383" y="267"/>
                  </a:lnTo>
                  <a:lnTo>
                    <a:pt x="377" y="272"/>
                  </a:lnTo>
                  <a:lnTo>
                    <a:pt x="371" y="275"/>
                  </a:lnTo>
                  <a:lnTo>
                    <a:pt x="358" y="279"/>
                  </a:lnTo>
                  <a:lnTo>
                    <a:pt x="345" y="282"/>
                  </a:lnTo>
                  <a:lnTo>
                    <a:pt x="340" y="283"/>
                  </a:lnTo>
                  <a:lnTo>
                    <a:pt x="334" y="284"/>
                  </a:lnTo>
                  <a:lnTo>
                    <a:pt x="325" y="286"/>
                  </a:lnTo>
                  <a:lnTo>
                    <a:pt x="317" y="288"/>
                  </a:lnTo>
                  <a:lnTo>
                    <a:pt x="306" y="289"/>
                  </a:lnTo>
                  <a:lnTo>
                    <a:pt x="295" y="291"/>
                  </a:lnTo>
                  <a:lnTo>
                    <a:pt x="287" y="295"/>
                  </a:lnTo>
                  <a:lnTo>
                    <a:pt x="280" y="297"/>
                  </a:lnTo>
                  <a:lnTo>
                    <a:pt x="276" y="300"/>
                  </a:lnTo>
                  <a:lnTo>
                    <a:pt x="272" y="301"/>
                  </a:lnTo>
                  <a:lnTo>
                    <a:pt x="269" y="304"/>
                  </a:lnTo>
                  <a:lnTo>
                    <a:pt x="265" y="306"/>
                  </a:lnTo>
                  <a:lnTo>
                    <a:pt x="262" y="308"/>
                  </a:lnTo>
                  <a:lnTo>
                    <a:pt x="257" y="311"/>
                  </a:lnTo>
                  <a:lnTo>
                    <a:pt x="251" y="310"/>
                  </a:lnTo>
                  <a:lnTo>
                    <a:pt x="246" y="308"/>
                  </a:lnTo>
                  <a:lnTo>
                    <a:pt x="243" y="307"/>
                  </a:lnTo>
                  <a:lnTo>
                    <a:pt x="240" y="306"/>
                  </a:lnTo>
                  <a:lnTo>
                    <a:pt x="236" y="306"/>
                  </a:lnTo>
                  <a:lnTo>
                    <a:pt x="232" y="307"/>
                  </a:lnTo>
                  <a:lnTo>
                    <a:pt x="226" y="310"/>
                  </a:lnTo>
                  <a:lnTo>
                    <a:pt x="219" y="313"/>
                  </a:lnTo>
                  <a:lnTo>
                    <a:pt x="213" y="316"/>
                  </a:lnTo>
                  <a:lnTo>
                    <a:pt x="207" y="317"/>
                  </a:lnTo>
                  <a:lnTo>
                    <a:pt x="197" y="321"/>
                  </a:lnTo>
                  <a:lnTo>
                    <a:pt x="188" y="324"/>
                  </a:lnTo>
                  <a:lnTo>
                    <a:pt x="179" y="328"/>
                  </a:lnTo>
                  <a:lnTo>
                    <a:pt x="167" y="329"/>
                  </a:lnTo>
                  <a:lnTo>
                    <a:pt x="160" y="334"/>
                  </a:lnTo>
                  <a:lnTo>
                    <a:pt x="152" y="337"/>
                  </a:lnTo>
                  <a:lnTo>
                    <a:pt x="147" y="340"/>
                  </a:lnTo>
                  <a:lnTo>
                    <a:pt x="142" y="344"/>
                  </a:lnTo>
                  <a:lnTo>
                    <a:pt x="128" y="354"/>
                  </a:lnTo>
                  <a:lnTo>
                    <a:pt x="115" y="364"/>
                  </a:lnTo>
                  <a:lnTo>
                    <a:pt x="112" y="367"/>
                  </a:lnTo>
                  <a:lnTo>
                    <a:pt x="111" y="370"/>
                  </a:lnTo>
                  <a:lnTo>
                    <a:pt x="109" y="372"/>
                  </a:lnTo>
                  <a:lnTo>
                    <a:pt x="108" y="376"/>
                  </a:lnTo>
                  <a:lnTo>
                    <a:pt x="103" y="381"/>
                  </a:lnTo>
                  <a:lnTo>
                    <a:pt x="97" y="386"/>
                  </a:lnTo>
                  <a:lnTo>
                    <a:pt x="89" y="386"/>
                  </a:lnTo>
                  <a:lnTo>
                    <a:pt x="82" y="386"/>
                  </a:lnTo>
                  <a:lnTo>
                    <a:pt x="78" y="386"/>
                  </a:lnTo>
                  <a:lnTo>
                    <a:pt x="74" y="387"/>
                  </a:lnTo>
                  <a:lnTo>
                    <a:pt x="70" y="392"/>
                  </a:lnTo>
                  <a:lnTo>
                    <a:pt x="65" y="399"/>
                  </a:lnTo>
                  <a:lnTo>
                    <a:pt x="63" y="401"/>
                  </a:lnTo>
                  <a:lnTo>
                    <a:pt x="60" y="403"/>
                  </a:lnTo>
                  <a:lnTo>
                    <a:pt x="56" y="405"/>
                  </a:lnTo>
                  <a:lnTo>
                    <a:pt x="52" y="406"/>
                  </a:lnTo>
                  <a:lnTo>
                    <a:pt x="51" y="404"/>
                  </a:lnTo>
                  <a:lnTo>
                    <a:pt x="51" y="397"/>
                  </a:lnTo>
                  <a:lnTo>
                    <a:pt x="51" y="389"/>
                  </a:lnTo>
                  <a:lnTo>
                    <a:pt x="50" y="383"/>
                  </a:lnTo>
                  <a:lnTo>
                    <a:pt x="48" y="376"/>
                  </a:lnTo>
                  <a:lnTo>
                    <a:pt x="46" y="372"/>
                  </a:lnTo>
                  <a:lnTo>
                    <a:pt x="44" y="367"/>
                  </a:lnTo>
                  <a:lnTo>
                    <a:pt x="39" y="361"/>
                  </a:lnTo>
                  <a:lnTo>
                    <a:pt x="34" y="355"/>
                  </a:lnTo>
                  <a:lnTo>
                    <a:pt x="30" y="353"/>
                  </a:lnTo>
                  <a:lnTo>
                    <a:pt x="28" y="350"/>
                  </a:lnTo>
                  <a:lnTo>
                    <a:pt x="26" y="348"/>
                  </a:lnTo>
                  <a:lnTo>
                    <a:pt x="22" y="345"/>
                  </a:lnTo>
                  <a:lnTo>
                    <a:pt x="21" y="344"/>
                  </a:lnTo>
                  <a:lnTo>
                    <a:pt x="19" y="343"/>
                  </a:lnTo>
                  <a:lnTo>
                    <a:pt x="17" y="338"/>
                  </a:lnTo>
                  <a:lnTo>
                    <a:pt x="17" y="332"/>
                  </a:lnTo>
                  <a:lnTo>
                    <a:pt x="17" y="326"/>
                  </a:lnTo>
                  <a:lnTo>
                    <a:pt x="17" y="321"/>
                  </a:lnTo>
                  <a:lnTo>
                    <a:pt x="17" y="319"/>
                  </a:lnTo>
                  <a:lnTo>
                    <a:pt x="16" y="318"/>
                  </a:lnTo>
                  <a:lnTo>
                    <a:pt x="16" y="317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6" y="313"/>
                  </a:lnTo>
                  <a:lnTo>
                    <a:pt x="16" y="312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7" y="310"/>
                  </a:lnTo>
                  <a:lnTo>
                    <a:pt x="17" y="308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8" y="305"/>
                  </a:lnTo>
                  <a:lnTo>
                    <a:pt x="19" y="305"/>
                  </a:lnTo>
                  <a:lnTo>
                    <a:pt x="21" y="305"/>
                  </a:lnTo>
                  <a:lnTo>
                    <a:pt x="21" y="304"/>
                  </a:lnTo>
                  <a:lnTo>
                    <a:pt x="22" y="304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2"/>
                  </a:lnTo>
                  <a:lnTo>
                    <a:pt x="26" y="301"/>
                  </a:lnTo>
                  <a:lnTo>
                    <a:pt x="27" y="300"/>
                  </a:lnTo>
                  <a:lnTo>
                    <a:pt x="34" y="300"/>
                  </a:lnTo>
                  <a:lnTo>
                    <a:pt x="41" y="301"/>
                  </a:lnTo>
                  <a:lnTo>
                    <a:pt x="44" y="301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1"/>
                  </a:lnTo>
                  <a:lnTo>
                    <a:pt x="50" y="304"/>
                  </a:lnTo>
                  <a:lnTo>
                    <a:pt x="51" y="306"/>
                  </a:lnTo>
                  <a:lnTo>
                    <a:pt x="52" y="308"/>
                  </a:lnTo>
                  <a:lnTo>
                    <a:pt x="55" y="308"/>
                  </a:lnTo>
                  <a:lnTo>
                    <a:pt x="57" y="310"/>
                  </a:lnTo>
                  <a:lnTo>
                    <a:pt x="59" y="310"/>
                  </a:lnTo>
                  <a:lnTo>
                    <a:pt x="61" y="307"/>
                  </a:lnTo>
                  <a:lnTo>
                    <a:pt x="61" y="306"/>
                  </a:lnTo>
                  <a:lnTo>
                    <a:pt x="63" y="304"/>
                  </a:lnTo>
                  <a:lnTo>
                    <a:pt x="65" y="301"/>
                  </a:lnTo>
                  <a:lnTo>
                    <a:pt x="68" y="300"/>
                  </a:lnTo>
                  <a:lnTo>
                    <a:pt x="73" y="300"/>
                  </a:lnTo>
                  <a:lnTo>
                    <a:pt x="77" y="301"/>
                  </a:lnTo>
                  <a:lnTo>
                    <a:pt x="81" y="302"/>
                  </a:lnTo>
                  <a:lnTo>
                    <a:pt x="83" y="304"/>
                  </a:lnTo>
                  <a:lnTo>
                    <a:pt x="87" y="304"/>
                  </a:lnTo>
                  <a:lnTo>
                    <a:pt x="89" y="302"/>
                  </a:lnTo>
                  <a:lnTo>
                    <a:pt x="93" y="301"/>
                  </a:lnTo>
                  <a:lnTo>
                    <a:pt x="93" y="296"/>
                  </a:lnTo>
                  <a:lnTo>
                    <a:pt x="90" y="291"/>
                  </a:lnTo>
                  <a:lnTo>
                    <a:pt x="88" y="288"/>
                  </a:lnTo>
                  <a:lnTo>
                    <a:pt x="84" y="284"/>
                  </a:lnTo>
                  <a:lnTo>
                    <a:pt x="83" y="280"/>
                  </a:lnTo>
                  <a:lnTo>
                    <a:pt x="82" y="275"/>
                  </a:lnTo>
                  <a:lnTo>
                    <a:pt x="83" y="269"/>
                  </a:lnTo>
                  <a:lnTo>
                    <a:pt x="85" y="264"/>
                  </a:lnTo>
                  <a:lnTo>
                    <a:pt x="88" y="261"/>
                  </a:lnTo>
                  <a:lnTo>
                    <a:pt x="89" y="256"/>
                  </a:lnTo>
                  <a:lnTo>
                    <a:pt x="89" y="252"/>
                  </a:lnTo>
                  <a:lnTo>
                    <a:pt x="89" y="248"/>
                  </a:lnTo>
                  <a:lnTo>
                    <a:pt x="84" y="244"/>
                  </a:lnTo>
                  <a:lnTo>
                    <a:pt x="78" y="240"/>
                  </a:lnTo>
                  <a:lnTo>
                    <a:pt x="76" y="237"/>
                  </a:lnTo>
                  <a:lnTo>
                    <a:pt x="73" y="235"/>
                  </a:lnTo>
                  <a:lnTo>
                    <a:pt x="70" y="231"/>
                  </a:lnTo>
                  <a:lnTo>
                    <a:pt x="66" y="228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2" y="228"/>
                  </a:lnTo>
                  <a:lnTo>
                    <a:pt x="61" y="229"/>
                  </a:lnTo>
                  <a:lnTo>
                    <a:pt x="59" y="235"/>
                  </a:lnTo>
                  <a:lnTo>
                    <a:pt x="55" y="242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43" y="252"/>
                  </a:lnTo>
                  <a:lnTo>
                    <a:pt x="33" y="257"/>
                  </a:lnTo>
                  <a:lnTo>
                    <a:pt x="27" y="261"/>
                  </a:lnTo>
                  <a:lnTo>
                    <a:pt x="22" y="264"/>
                  </a:lnTo>
                  <a:lnTo>
                    <a:pt x="19" y="264"/>
                  </a:lnTo>
                  <a:lnTo>
                    <a:pt x="15" y="262"/>
                  </a:lnTo>
                  <a:lnTo>
                    <a:pt x="10" y="258"/>
                  </a:lnTo>
                  <a:lnTo>
                    <a:pt x="6" y="256"/>
                  </a:lnTo>
                  <a:lnTo>
                    <a:pt x="3" y="253"/>
                  </a:lnTo>
                  <a:lnTo>
                    <a:pt x="1" y="250"/>
                  </a:lnTo>
                  <a:lnTo>
                    <a:pt x="0" y="247"/>
                  </a:lnTo>
                  <a:lnTo>
                    <a:pt x="1" y="245"/>
                  </a:lnTo>
                  <a:lnTo>
                    <a:pt x="1" y="242"/>
                  </a:lnTo>
                  <a:lnTo>
                    <a:pt x="2" y="241"/>
                  </a:lnTo>
                  <a:lnTo>
                    <a:pt x="2" y="239"/>
                  </a:lnTo>
                  <a:lnTo>
                    <a:pt x="2" y="236"/>
                  </a:lnTo>
                  <a:lnTo>
                    <a:pt x="3" y="231"/>
                  </a:lnTo>
                  <a:lnTo>
                    <a:pt x="5" y="226"/>
                  </a:lnTo>
                  <a:lnTo>
                    <a:pt x="3" y="224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2359"/>
            <p:cNvSpPr>
              <a:spLocks/>
            </p:cNvSpPr>
            <p:nvPr/>
          </p:nvSpPr>
          <p:spPr bwMode="auto">
            <a:xfrm>
              <a:off x="3889" y="2766"/>
              <a:ext cx="281" cy="136"/>
            </a:xfrm>
            <a:custGeom>
              <a:avLst/>
              <a:gdLst>
                <a:gd name="T0" fmla="*/ 0 w 843"/>
                <a:gd name="T1" fmla="*/ 0 h 406"/>
                <a:gd name="T2" fmla="*/ 0 w 843"/>
                <a:gd name="T3" fmla="*/ 0 h 406"/>
                <a:gd name="T4" fmla="*/ 0 w 843"/>
                <a:gd name="T5" fmla="*/ 0 h 406"/>
                <a:gd name="T6" fmla="*/ 0 w 843"/>
                <a:gd name="T7" fmla="*/ 0 h 406"/>
                <a:gd name="T8" fmla="*/ 0 w 843"/>
                <a:gd name="T9" fmla="*/ 0 h 406"/>
                <a:gd name="T10" fmla="*/ 0 w 843"/>
                <a:gd name="T11" fmla="*/ 0 h 406"/>
                <a:gd name="T12" fmla="*/ 0 w 843"/>
                <a:gd name="T13" fmla="*/ 0 h 406"/>
                <a:gd name="T14" fmla="*/ 0 w 843"/>
                <a:gd name="T15" fmla="*/ 0 h 406"/>
                <a:gd name="T16" fmla="*/ 0 w 843"/>
                <a:gd name="T17" fmla="*/ 0 h 406"/>
                <a:gd name="T18" fmla="*/ 0 w 843"/>
                <a:gd name="T19" fmla="*/ 0 h 406"/>
                <a:gd name="T20" fmla="*/ 0 w 843"/>
                <a:gd name="T21" fmla="*/ 0 h 406"/>
                <a:gd name="T22" fmla="*/ 0 w 843"/>
                <a:gd name="T23" fmla="*/ 0 h 406"/>
                <a:gd name="T24" fmla="*/ 0 w 843"/>
                <a:gd name="T25" fmla="*/ 0 h 406"/>
                <a:gd name="T26" fmla="*/ 0 w 843"/>
                <a:gd name="T27" fmla="*/ 0 h 406"/>
                <a:gd name="T28" fmla="*/ 0 w 843"/>
                <a:gd name="T29" fmla="*/ 0 h 406"/>
                <a:gd name="T30" fmla="*/ 0 w 843"/>
                <a:gd name="T31" fmla="*/ 0 h 406"/>
                <a:gd name="T32" fmla="*/ 0 w 843"/>
                <a:gd name="T33" fmla="*/ 0 h 406"/>
                <a:gd name="T34" fmla="*/ 0 w 843"/>
                <a:gd name="T35" fmla="*/ 0 h 406"/>
                <a:gd name="T36" fmla="*/ 0 w 843"/>
                <a:gd name="T37" fmla="*/ 0 h 406"/>
                <a:gd name="T38" fmla="*/ 0 w 843"/>
                <a:gd name="T39" fmla="*/ 0 h 406"/>
                <a:gd name="T40" fmla="*/ 0 w 843"/>
                <a:gd name="T41" fmla="*/ 0 h 406"/>
                <a:gd name="T42" fmla="*/ 0 w 843"/>
                <a:gd name="T43" fmla="*/ 0 h 406"/>
                <a:gd name="T44" fmla="*/ 0 w 843"/>
                <a:gd name="T45" fmla="*/ 0 h 406"/>
                <a:gd name="T46" fmla="*/ 0 w 843"/>
                <a:gd name="T47" fmla="*/ 0 h 406"/>
                <a:gd name="T48" fmla="*/ 0 w 843"/>
                <a:gd name="T49" fmla="*/ 0 h 406"/>
                <a:gd name="T50" fmla="*/ 0 w 843"/>
                <a:gd name="T51" fmla="*/ 0 h 406"/>
                <a:gd name="T52" fmla="*/ 0 w 843"/>
                <a:gd name="T53" fmla="*/ 0 h 406"/>
                <a:gd name="T54" fmla="*/ 0 w 843"/>
                <a:gd name="T55" fmla="*/ 0 h 406"/>
                <a:gd name="T56" fmla="*/ 0 w 843"/>
                <a:gd name="T57" fmla="*/ 0 h 406"/>
                <a:gd name="T58" fmla="*/ 0 w 843"/>
                <a:gd name="T59" fmla="*/ 0 h 406"/>
                <a:gd name="T60" fmla="*/ 0 w 843"/>
                <a:gd name="T61" fmla="*/ 0 h 406"/>
                <a:gd name="T62" fmla="*/ 0 w 843"/>
                <a:gd name="T63" fmla="*/ 0 h 406"/>
                <a:gd name="T64" fmla="*/ 0 w 843"/>
                <a:gd name="T65" fmla="*/ 0 h 406"/>
                <a:gd name="T66" fmla="*/ 0 w 843"/>
                <a:gd name="T67" fmla="*/ 0 h 406"/>
                <a:gd name="T68" fmla="*/ 0 w 843"/>
                <a:gd name="T69" fmla="*/ 0 h 406"/>
                <a:gd name="T70" fmla="*/ 0 w 843"/>
                <a:gd name="T71" fmla="*/ 0 h 406"/>
                <a:gd name="T72" fmla="*/ 0 w 843"/>
                <a:gd name="T73" fmla="*/ 0 h 406"/>
                <a:gd name="T74" fmla="*/ 0 w 843"/>
                <a:gd name="T75" fmla="*/ 0 h 406"/>
                <a:gd name="T76" fmla="*/ 0 w 843"/>
                <a:gd name="T77" fmla="*/ 0 h 406"/>
                <a:gd name="T78" fmla="*/ 0 w 843"/>
                <a:gd name="T79" fmla="*/ 0 h 406"/>
                <a:gd name="T80" fmla="*/ 0 w 843"/>
                <a:gd name="T81" fmla="*/ 0 h 406"/>
                <a:gd name="T82" fmla="*/ 0 w 843"/>
                <a:gd name="T83" fmla="*/ 0 h 406"/>
                <a:gd name="T84" fmla="*/ 0 w 843"/>
                <a:gd name="T85" fmla="*/ 0 h 406"/>
                <a:gd name="T86" fmla="*/ 0 w 843"/>
                <a:gd name="T87" fmla="*/ 0 h 406"/>
                <a:gd name="T88" fmla="*/ 0 w 843"/>
                <a:gd name="T89" fmla="*/ 0 h 406"/>
                <a:gd name="T90" fmla="*/ 0 w 843"/>
                <a:gd name="T91" fmla="*/ 0 h 406"/>
                <a:gd name="T92" fmla="*/ 0 w 843"/>
                <a:gd name="T93" fmla="*/ 0 h 406"/>
                <a:gd name="T94" fmla="*/ 0 w 843"/>
                <a:gd name="T95" fmla="*/ 0 h 406"/>
                <a:gd name="T96" fmla="*/ 0 w 843"/>
                <a:gd name="T97" fmla="*/ 0 h 406"/>
                <a:gd name="T98" fmla="*/ 0 w 843"/>
                <a:gd name="T99" fmla="*/ 0 h 406"/>
                <a:gd name="T100" fmla="*/ 0 w 843"/>
                <a:gd name="T101" fmla="*/ 0 h 406"/>
                <a:gd name="T102" fmla="*/ 0 w 843"/>
                <a:gd name="T103" fmla="*/ 0 h 406"/>
                <a:gd name="T104" fmla="*/ 0 w 843"/>
                <a:gd name="T105" fmla="*/ 0 h 406"/>
                <a:gd name="T106" fmla="*/ 0 w 843"/>
                <a:gd name="T107" fmla="*/ 0 h 406"/>
                <a:gd name="T108" fmla="*/ 0 w 843"/>
                <a:gd name="T109" fmla="*/ 0 h 406"/>
                <a:gd name="T110" fmla="*/ 0 w 843"/>
                <a:gd name="T111" fmla="*/ 0 h 406"/>
                <a:gd name="T112" fmla="*/ 0 w 843"/>
                <a:gd name="T113" fmla="*/ 0 h 406"/>
                <a:gd name="T114" fmla="*/ 0 w 843"/>
                <a:gd name="T115" fmla="*/ 0 h 406"/>
                <a:gd name="T116" fmla="*/ 0 w 843"/>
                <a:gd name="T117" fmla="*/ 0 h 4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43"/>
                <a:gd name="T178" fmla="*/ 0 h 406"/>
                <a:gd name="T179" fmla="*/ 843 w 843"/>
                <a:gd name="T180" fmla="*/ 406 h 4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43" h="406">
                  <a:moveTo>
                    <a:pt x="3" y="224"/>
                  </a:moveTo>
                  <a:lnTo>
                    <a:pt x="8" y="222"/>
                  </a:lnTo>
                  <a:lnTo>
                    <a:pt x="11" y="219"/>
                  </a:lnTo>
                  <a:lnTo>
                    <a:pt x="15" y="212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4" y="185"/>
                  </a:lnTo>
                  <a:lnTo>
                    <a:pt x="39" y="180"/>
                  </a:lnTo>
                  <a:lnTo>
                    <a:pt x="44" y="173"/>
                  </a:lnTo>
                  <a:lnTo>
                    <a:pt x="48" y="164"/>
                  </a:lnTo>
                  <a:lnTo>
                    <a:pt x="49" y="160"/>
                  </a:lnTo>
                  <a:lnTo>
                    <a:pt x="51" y="158"/>
                  </a:lnTo>
                  <a:lnTo>
                    <a:pt x="55" y="154"/>
                  </a:lnTo>
                  <a:lnTo>
                    <a:pt x="57" y="151"/>
                  </a:lnTo>
                  <a:lnTo>
                    <a:pt x="57" y="148"/>
                  </a:lnTo>
                  <a:lnTo>
                    <a:pt x="56" y="146"/>
                  </a:lnTo>
                  <a:lnTo>
                    <a:pt x="56" y="138"/>
                  </a:lnTo>
                  <a:lnTo>
                    <a:pt x="57" y="132"/>
                  </a:lnTo>
                  <a:lnTo>
                    <a:pt x="56" y="127"/>
                  </a:lnTo>
                  <a:lnTo>
                    <a:pt x="56" y="121"/>
                  </a:lnTo>
                  <a:lnTo>
                    <a:pt x="60" y="115"/>
                  </a:lnTo>
                  <a:lnTo>
                    <a:pt x="63" y="110"/>
                  </a:lnTo>
                  <a:lnTo>
                    <a:pt x="70" y="104"/>
                  </a:lnTo>
                  <a:lnTo>
                    <a:pt x="77" y="99"/>
                  </a:lnTo>
                  <a:lnTo>
                    <a:pt x="85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9" y="91"/>
                  </a:lnTo>
                  <a:lnTo>
                    <a:pt x="101" y="89"/>
                  </a:lnTo>
                  <a:lnTo>
                    <a:pt x="104" y="88"/>
                  </a:lnTo>
                  <a:lnTo>
                    <a:pt x="114" y="88"/>
                  </a:lnTo>
                  <a:lnTo>
                    <a:pt x="123" y="89"/>
                  </a:lnTo>
                  <a:lnTo>
                    <a:pt x="127" y="89"/>
                  </a:lnTo>
                  <a:lnTo>
                    <a:pt x="132" y="91"/>
                  </a:lnTo>
                  <a:lnTo>
                    <a:pt x="138" y="88"/>
                  </a:lnTo>
                  <a:lnTo>
                    <a:pt x="144" y="86"/>
                  </a:lnTo>
                  <a:lnTo>
                    <a:pt x="147" y="86"/>
                  </a:lnTo>
                  <a:lnTo>
                    <a:pt x="149" y="84"/>
                  </a:lnTo>
                  <a:lnTo>
                    <a:pt x="153" y="83"/>
                  </a:lnTo>
                  <a:lnTo>
                    <a:pt x="156" y="83"/>
                  </a:lnTo>
                  <a:lnTo>
                    <a:pt x="160" y="80"/>
                  </a:lnTo>
                  <a:lnTo>
                    <a:pt x="165" y="78"/>
                  </a:lnTo>
                  <a:lnTo>
                    <a:pt x="169" y="80"/>
                  </a:lnTo>
                  <a:lnTo>
                    <a:pt x="170" y="80"/>
                  </a:lnTo>
                  <a:lnTo>
                    <a:pt x="172" y="80"/>
                  </a:lnTo>
                  <a:lnTo>
                    <a:pt x="174" y="81"/>
                  </a:lnTo>
                  <a:lnTo>
                    <a:pt x="177" y="81"/>
                  </a:lnTo>
                  <a:lnTo>
                    <a:pt x="181" y="81"/>
                  </a:lnTo>
                  <a:lnTo>
                    <a:pt x="187" y="80"/>
                  </a:lnTo>
                  <a:lnTo>
                    <a:pt x="194" y="76"/>
                  </a:lnTo>
                  <a:lnTo>
                    <a:pt x="202" y="77"/>
                  </a:lnTo>
                  <a:lnTo>
                    <a:pt x="209" y="77"/>
                  </a:lnTo>
                  <a:lnTo>
                    <a:pt x="219" y="73"/>
                  </a:lnTo>
                  <a:lnTo>
                    <a:pt x="226" y="69"/>
                  </a:lnTo>
                  <a:lnTo>
                    <a:pt x="230" y="67"/>
                  </a:lnTo>
                  <a:lnTo>
                    <a:pt x="235" y="66"/>
                  </a:lnTo>
                  <a:lnTo>
                    <a:pt x="238" y="66"/>
                  </a:lnTo>
                  <a:lnTo>
                    <a:pt x="243" y="66"/>
                  </a:lnTo>
                  <a:lnTo>
                    <a:pt x="252" y="67"/>
                  </a:lnTo>
                  <a:lnTo>
                    <a:pt x="262" y="69"/>
                  </a:lnTo>
                  <a:lnTo>
                    <a:pt x="267" y="67"/>
                  </a:lnTo>
                  <a:lnTo>
                    <a:pt x="273" y="66"/>
                  </a:lnTo>
                  <a:lnTo>
                    <a:pt x="279" y="66"/>
                  </a:lnTo>
                  <a:lnTo>
                    <a:pt x="285" y="64"/>
                  </a:lnTo>
                  <a:lnTo>
                    <a:pt x="290" y="62"/>
                  </a:lnTo>
                  <a:lnTo>
                    <a:pt x="295" y="59"/>
                  </a:lnTo>
                  <a:lnTo>
                    <a:pt x="302" y="53"/>
                  </a:lnTo>
                  <a:lnTo>
                    <a:pt x="308" y="48"/>
                  </a:lnTo>
                  <a:lnTo>
                    <a:pt x="319" y="45"/>
                  </a:lnTo>
                  <a:lnTo>
                    <a:pt x="330" y="45"/>
                  </a:lnTo>
                  <a:lnTo>
                    <a:pt x="341" y="47"/>
                  </a:lnTo>
                  <a:lnTo>
                    <a:pt x="351" y="50"/>
                  </a:lnTo>
                  <a:lnTo>
                    <a:pt x="357" y="51"/>
                  </a:lnTo>
                  <a:lnTo>
                    <a:pt x="362" y="51"/>
                  </a:lnTo>
                  <a:lnTo>
                    <a:pt x="366" y="53"/>
                  </a:lnTo>
                  <a:lnTo>
                    <a:pt x="369" y="55"/>
                  </a:lnTo>
                  <a:lnTo>
                    <a:pt x="374" y="58"/>
                  </a:lnTo>
                  <a:lnTo>
                    <a:pt x="379" y="61"/>
                  </a:lnTo>
                  <a:lnTo>
                    <a:pt x="383" y="64"/>
                  </a:lnTo>
                  <a:lnTo>
                    <a:pt x="387" y="66"/>
                  </a:lnTo>
                  <a:lnTo>
                    <a:pt x="393" y="66"/>
                  </a:lnTo>
                  <a:lnTo>
                    <a:pt x="399" y="66"/>
                  </a:lnTo>
                  <a:lnTo>
                    <a:pt x="409" y="65"/>
                  </a:lnTo>
                  <a:lnTo>
                    <a:pt x="418" y="64"/>
                  </a:lnTo>
                  <a:lnTo>
                    <a:pt x="423" y="64"/>
                  </a:lnTo>
                  <a:lnTo>
                    <a:pt x="429" y="64"/>
                  </a:lnTo>
                  <a:lnTo>
                    <a:pt x="436" y="62"/>
                  </a:lnTo>
                  <a:lnTo>
                    <a:pt x="439" y="60"/>
                  </a:lnTo>
                  <a:lnTo>
                    <a:pt x="443" y="58"/>
                  </a:lnTo>
                  <a:lnTo>
                    <a:pt x="448" y="55"/>
                  </a:lnTo>
                  <a:lnTo>
                    <a:pt x="453" y="54"/>
                  </a:lnTo>
                  <a:lnTo>
                    <a:pt x="459" y="53"/>
                  </a:lnTo>
                  <a:lnTo>
                    <a:pt x="471" y="51"/>
                  </a:lnTo>
                  <a:lnTo>
                    <a:pt x="481" y="50"/>
                  </a:lnTo>
                  <a:lnTo>
                    <a:pt x="486" y="49"/>
                  </a:lnTo>
                  <a:lnTo>
                    <a:pt x="488" y="48"/>
                  </a:lnTo>
                  <a:lnTo>
                    <a:pt x="491" y="47"/>
                  </a:lnTo>
                  <a:lnTo>
                    <a:pt x="493" y="44"/>
                  </a:lnTo>
                  <a:lnTo>
                    <a:pt x="497" y="43"/>
                  </a:lnTo>
                  <a:lnTo>
                    <a:pt x="500" y="42"/>
                  </a:lnTo>
                  <a:lnTo>
                    <a:pt x="505" y="40"/>
                  </a:lnTo>
                  <a:lnTo>
                    <a:pt x="514" y="39"/>
                  </a:lnTo>
                  <a:lnTo>
                    <a:pt x="521" y="39"/>
                  </a:lnTo>
                  <a:lnTo>
                    <a:pt x="529" y="39"/>
                  </a:lnTo>
                  <a:lnTo>
                    <a:pt x="536" y="40"/>
                  </a:lnTo>
                  <a:lnTo>
                    <a:pt x="542" y="42"/>
                  </a:lnTo>
                  <a:lnTo>
                    <a:pt x="544" y="45"/>
                  </a:lnTo>
                  <a:lnTo>
                    <a:pt x="547" y="48"/>
                  </a:lnTo>
                  <a:lnTo>
                    <a:pt x="562" y="48"/>
                  </a:lnTo>
                  <a:lnTo>
                    <a:pt x="576" y="48"/>
                  </a:lnTo>
                  <a:lnTo>
                    <a:pt x="580" y="47"/>
                  </a:lnTo>
                  <a:lnTo>
                    <a:pt x="584" y="44"/>
                  </a:lnTo>
                  <a:lnTo>
                    <a:pt x="587" y="43"/>
                  </a:lnTo>
                  <a:lnTo>
                    <a:pt x="591" y="42"/>
                  </a:lnTo>
                  <a:lnTo>
                    <a:pt x="598" y="39"/>
                  </a:lnTo>
                  <a:lnTo>
                    <a:pt x="607" y="38"/>
                  </a:lnTo>
                  <a:lnTo>
                    <a:pt x="608" y="37"/>
                  </a:lnTo>
                  <a:lnTo>
                    <a:pt x="609" y="36"/>
                  </a:lnTo>
                  <a:lnTo>
                    <a:pt x="615" y="32"/>
                  </a:lnTo>
                  <a:lnTo>
                    <a:pt x="622" y="27"/>
                  </a:lnTo>
                  <a:lnTo>
                    <a:pt x="631" y="27"/>
                  </a:lnTo>
                  <a:lnTo>
                    <a:pt x="642" y="27"/>
                  </a:lnTo>
                  <a:lnTo>
                    <a:pt x="652" y="26"/>
                  </a:lnTo>
                  <a:lnTo>
                    <a:pt x="661" y="23"/>
                  </a:lnTo>
                  <a:lnTo>
                    <a:pt x="662" y="22"/>
                  </a:lnTo>
                  <a:lnTo>
                    <a:pt x="666" y="20"/>
                  </a:lnTo>
                  <a:lnTo>
                    <a:pt x="668" y="16"/>
                  </a:lnTo>
                  <a:lnTo>
                    <a:pt x="675" y="15"/>
                  </a:lnTo>
                  <a:lnTo>
                    <a:pt x="683" y="11"/>
                  </a:lnTo>
                  <a:lnTo>
                    <a:pt x="690" y="7"/>
                  </a:lnTo>
                  <a:lnTo>
                    <a:pt x="696" y="2"/>
                  </a:lnTo>
                  <a:lnTo>
                    <a:pt x="697" y="1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6" y="0"/>
                  </a:lnTo>
                  <a:lnTo>
                    <a:pt x="715" y="0"/>
                  </a:lnTo>
                  <a:lnTo>
                    <a:pt x="723" y="1"/>
                  </a:lnTo>
                  <a:lnTo>
                    <a:pt x="729" y="2"/>
                  </a:lnTo>
                  <a:lnTo>
                    <a:pt x="737" y="4"/>
                  </a:lnTo>
                  <a:lnTo>
                    <a:pt x="740" y="7"/>
                  </a:lnTo>
                  <a:lnTo>
                    <a:pt x="745" y="11"/>
                  </a:lnTo>
                  <a:lnTo>
                    <a:pt x="749" y="13"/>
                  </a:lnTo>
                  <a:lnTo>
                    <a:pt x="751" y="16"/>
                  </a:lnTo>
                  <a:lnTo>
                    <a:pt x="752" y="16"/>
                  </a:lnTo>
                  <a:lnTo>
                    <a:pt x="754" y="17"/>
                  </a:lnTo>
                  <a:lnTo>
                    <a:pt x="759" y="17"/>
                  </a:lnTo>
                  <a:lnTo>
                    <a:pt x="762" y="17"/>
                  </a:lnTo>
                  <a:lnTo>
                    <a:pt x="768" y="16"/>
                  </a:lnTo>
                  <a:lnTo>
                    <a:pt x="773" y="12"/>
                  </a:lnTo>
                  <a:lnTo>
                    <a:pt x="775" y="10"/>
                  </a:lnTo>
                  <a:lnTo>
                    <a:pt x="776" y="9"/>
                  </a:lnTo>
                  <a:lnTo>
                    <a:pt x="779" y="7"/>
                  </a:lnTo>
                  <a:lnTo>
                    <a:pt x="783" y="7"/>
                  </a:lnTo>
                  <a:lnTo>
                    <a:pt x="787" y="10"/>
                  </a:lnTo>
                  <a:lnTo>
                    <a:pt x="789" y="13"/>
                  </a:lnTo>
                  <a:lnTo>
                    <a:pt x="794" y="16"/>
                  </a:lnTo>
                  <a:lnTo>
                    <a:pt x="798" y="18"/>
                  </a:lnTo>
                  <a:lnTo>
                    <a:pt x="800" y="18"/>
                  </a:lnTo>
                  <a:lnTo>
                    <a:pt x="804" y="20"/>
                  </a:lnTo>
                  <a:lnTo>
                    <a:pt x="804" y="21"/>
                  </a:lnTo>
                  <a:lnTo>
                    <a:pt x="809" y="21"/>
                  </a:lnTo>
                  <a:lnTo>
                    <a:pt x="812" y="21"/>
                  </a:lnTo>
                  <a:lnTo>
                    <a:pt x="816" y="22"/>
                  </a:lnTo>
                  <a:lnTo>
                    <a:pt x="820" y="25"/>
                  </a:lnTo>
                  <a:lnTo>
                    <a:pt x="822" y="28"/>
                  </a:lnTo>
                  <a:lnTo>
                    <a:pt x="828" y="32"/>
                  </a:lnTo>
                  <a:lnTo>
                    <a:pt x="836" y="36"/>
                  </a:lnTo>
                  <a:lnTo>
                    <a:pt x="839" y="38"/>
                  </a:lnTo>
                  <a:lnTo>
                    <a:pt x="842" y="39"/>
                  </a:lnTo>
                  <a:lnTo>
                    <a:pt x="843" y="40"/>
                  </a:lnTo>
                  <a:lnTo>
                    <a:pt x="841" y="42"/>
                  </a:lnTo>
                  <a:lnTo>
                    <a:pt x="839" y="42"/>
                  </a:lnTo>
                  <a:lnTo>
                    <a:pt x="837" y="42"/>
                  </a:lnTo>
                  <a:lnTo>
                    <a:pt x="834" y="42"/>
                  </a:lnTo>
                  <a:lnTo>
                    <a:pt x="823" y="45"/>
                  </a:lnTo>
                  <a:lnTo>
                    <a:pt x="812" y="48"/>
                  </a:lnTo>
                  <a:lnTo>
                    <a:pt x="806" y="50"/>
                  </a:lnTo>
                  <a:lnTo>
                    <a:pt x="800" y="53"/>
                  </a:lnTo>
                  <a:lnTo>
                    <a:pt x="797" y="54"/>
                  </a:lnTo>
                  <a:lnTo>
                    <a:pt x="794" y="56"/>
                  </a:lnTo>
                  <a:lnTo>
                    <a:pt x="793" y="59"/>
                  </a:lnTo>
                  <a:lnTo>
                    <a:pt x="793" y="61"/>
                  </a:lnTo>
                  <a:lnTo>
                    <a:pt x="790" y="64"/>
                  </a:lnTo>
                  <a:lnTo>
                    <a:pt x="788" y="65"/>
                  </a:lnTo>
                  <a:lnTo>
                    <a:pt x="783" y="73"/>
                  </a:lnTo>
                  <a:lnTo>
                    <a:pt x="777" y="81"/>
                  </a:lnTo>
                  <a:lnTo>
                    <a:pt x="771" y="86"/>
                  </a:lnTo>
                  <a:lnTo>
                    <a:pt x="767" y="89"/>
                  </a:lnTo>
                  <a:lnTo>
                    <a:pt x="762" y="94"/>
                  </a:lnTo>
                  <a:lnTo>
                    <a:pt x="757" y="99"/>
                  </a:lnTo>
                  <a:lnTo>
                    <a:pt x="755" y="102"/>
                  </a:lnTo>
                  <a:lnTo>
                    <a:pt x="751" y="104"/>
                  </a:lnTo>
                  <a:lnTo>
                    <a:pt x="744" y="107"/>
                  </a:lnTo>
                  <a:lnTo>
                    <a:pt x="737" y="110"/>
                  </a:lnTo>
                  <a:lnTo>
                    <a:pt x="735" y="113"/>
                  </a:lnTo>
                  <a:lnTo>
                    <a:pt x="734" y="116"/>
                  </a:lnTo>
                  <a:lnTo>
                    <a:pt x="733" y="119"/>
                  </a:lnTo>
                  <a:lnTo>
                    <a:pt x="732" y="121"/>
                  </a:lnTo>
                  <a:lnTo>
                    <a:pt x="728" y="126"/>
                  </a:lnTo>
                  <a:lnTo>
                    <a:pt x="722" y="129"/>
                  </a:lnTo>
                  <a:lnTo>
                    <a:pt x="719" y="130"/>
                  </a:lnTo>
                  <a:lnTo>
                    <a:pt x="716" y="130"/>
                  </a:lnTo>
                  <a:lnTo>
                    <a:pt x="710" y="131"/>
                  </a:lnTo>
                  <a:lnTo>
                    <a:pt x="702" y="132"/>
                  </a:lnTo>
                  <a:lnTo>
                    <a:pt x="697" y="133"/>
                  </a:lnTo>
                  <a:lnTo>
                    <a:pt x="691" y="137"/>
                  </a:lnTo>
                  <a:lnTo>
                    <a:pt x="685" y="141"/>
                  </a:lnTo>
                  <a:lnTo>
                    <a:pt x="680" y="144"/>
                  </a:lnTo>
                  <a:lnTo>
                    <a:pt x="674" y="148"/>
                  </a:lnTo>
                  <a:lnTo>
                    <a:pt x="667" y="152"/>
                  </a:lnTo>
                  <a:lnTo>
                    <a:pt x="658" y="154"/>
                  </a:lnTo>
                  <a:lnTo>
                    <a:pt x="650" y="154"/>
                  </a:lnTo>
                  <a:lnTo>
                    <a:pt x="648" y="154"/>
                  </a:lnTo>
                  <a:lnTo>
                    <a:pt x="647" y="154"/>
                  </a:lnTo>
                  <a:lnTo>
                    <a:pt x="646" y="154"/>
                  </a:lnTo>
                  <a:lnTo>
                    <a:pt x="645" y="154"/>
                  </a:lnTo>
                  <a:lnTo>
                    <a:pt x="644" y="155"/>
                  </a:lnTo>
                  <a:lnTo>
                    <a:pt x="641" y="155"/>
                  </a:lnTo>
                  <a:lnTo>
                    <a:pt x="640" y="155"/>
                  </a:lnTo>
                  <a:lnTo>
                    <a:pt x="639" y="155"/>
                  </a:lnTo>
                  <a:lnTo>
                    <a:pt x="637" y="155"/>
                  </a:lnTo>
                  <a:lnTo>
                    <a:pt x="636" y="155"/>
                  </a:lnTo>
                  <a:lnTo>
                    <a:pt x="635" y="155"/>
                  </a:lnTo>
                  <a:lnTo>
                    <a:pt x="634" y="155"/>
                  </a:lnTo>
                  <a:lnTo>
                    <a:pt x="631" y="155"/>
                  </a:lnTo>
                  <a:lnTo>
                    <a:pt x="625" y="157"/>
                  </a:lnTo>
                  <a:lnTo>
                    <a:pt x="619" y="158"/>
                  </a:lnTo>
                  <a:lnTo>
                    <a:pt x="612" y="158"/>
                  </a:lnTo>
                  <a:lnTo>
                    <a:pt x="606" y="159"/>
                  </a:lnTo>
                  <a:lnTo>
                    <a:pt x="596" y="166"/>
                  </a:lnTo>
                  <a:lnTo>
                    <a:pt x="586" y="175"/>
                  </a:lnTo>
                  <a:lnTo>
                    <a:pt x="577" y="176"/>
                  </a:lnTo>
                  <a:lnTo>
                    <a:pt x="569" y="176"/>
                  </a:lnTo>
                  <a:lnTo>
                    <a:pt x="569" y="177"/>
                  </a:lnTo>
                  <a:lnTo>
                    <a:pt x="568" y="179"/>
                  </a:lnTo>
                  <a:lnTo>
                    <a:pt x="566" y="180"/>
                  </a:lnTo>
                  <a:lnTo>
                    <a:pt x="566" y="181"/>
                  </a:lnTo>
                  <a:lnTo>
                    <a:pt x="565" y="182"/>
                  </a:lnTo>
                  <a:lnTo>
                    <a:pt x="563" y="184"/>
                  </a:lnTo>
                  <a:lnTo>
                    <a:pt x="559" y="189"/>
                  </a:lnTo>
                  <a:lnTo>
                    <a:pt x="557" y="193"/>
                  </a:lnTo>
                  <a:lnTo>
                    <a:pt x="555" y="198"/>
                  </a:lnTo>
                  <a:lnTo>
                    <a:pt x="554" y="202"/>
                  </a:lnTo>
                  <a:lnTo>
                    <a:pt x="554" y="203"/>
                  </a:lnTo>
                  <a:lnTo>
                    <a:pt x="554" y="204"/>
                  </a:lnTo>
                  <a:lnTo>
                    <a:pt x="553" y="206"/>
                  </a:lnTo>
                  <a:lnTo>
                    <a:pt x="552" y="208"/>
                  </a:lnTo>
                  <a:lnTo>
                    <a:pt x="552" y="212"/>
                  </a:lnTo>
                  <a:lnTo>
                    <a:pt x="551" y="215"/>
                  </a:lnTo>
                  <a:lnTo>
                    <a:pt x="549" y="218"/>
                  </a:lnTo>
                  <a:lnTo>
                    <a:pt x="547" y="219"/>
                  </a:lnTo>
                  <a:lnTo>
                    <a:pt x="542" y="223"/>
                  </a:lnTo>
                  <a:lnTo>
                    <a:pt x="537" y="225"/>
                  </a:lnTo>
                  <a:lnTo>
                    <a:pt x="529" y="228"/>
                  </a:lnTo>
                  <a:lnTo>
                    <a:pt x="519" y="228"/>
                  </a:lnTo>
                  <a:lnTo>
                    <a:pt x="508" y="226"/>
                  </a:lnTo>
                  <a:lnTo>
                    <a:pt x="499" y="225"/>
                  </a:lnTo>
                  <a:lnTo>
                    <a:pt x="492" y="226"/>
                  </a:lnTo>
                  <a:lnTo>
                    <a:pt x="484" y="228"/>
                  </a:lnTo>
                  <a:lnTo>
                    <a:pt x="477" y="230"/>
                  </a:lnTo>
                  <a:lnTo>
                    <a:pt x="470" y="231"/>
                  </a:lnTo>
                  <a:lnTo>
                    <a:pt x="458" y="231"/>
                  </a:lnTo>
                  <a:lnTo>
                    <a:pt x="444" y="231"/>
                  </a:lnTo>
                  <a:lnTo>
                    <a:pt x="439" y="233"/>
                  </a:lnTo>
                  <a:lnTo>
                    <a:pt x="434" y="234"/>
                  </a:lnTo>
                  <a:lnTo>
                    <a:pt x="432" y="235"/>
                  </a:lnTo>
                  <a:lnTo>
                    <a:pt x="431" y="236"/>
                  </a:lnTo>
                  <a:lnTo>
                    <a:pt x="424" y="239"/>
                  </a:lnTo>
                  <a:lnTo>
                    <a:pt x="420" y="244"/>
                  </a:lnTo>
                  <a:lnTo>
                    <a:pt x="401" y="256"/>
                  </a:lnTo>
                  <a:lnTo>
                    <a:pt x="383" y="267"/>
                  </a:lnTo>
                  <a:lnTo>
                    <a:pt x="377" y="272"/>
                  </a:lnTo>
                  <a:lnTo>
                    <a:pt x="371" y="275"/>
                  </a:lnTo>
                  <a:lnTo>
                    <a:pt x="358" y="279"/>
                  </a:lnTo>
                  <a:lnTo>
                    <a:pt x="345" y="282"/>
                  </a:lnTo>
                  <a:lnTo>
                    <a:pt x="340" y="283"/>
                  </a:lnTo>
                  <a:lnTo>
                    <a:pt x="334" y="284"/>
                  </a:lnTo>
                  <a:lnTo>
                    <a:pt x="325" y="286"/>
                  </a:lnTo>
                  <a:lnTo>
                    <a:pt x="317" y="288"/>
                  </a:lnTo>
                  <a:lnTo>
                    <a:pt x="306" y="289"/>
                  </a:lnTo>
                  <a:lnTo>
                    <a:pt x="295" y="291"/>
                  </a:lnTo>
                  <a:lnTo>
                    <a:pt x="287" y="295"/>
                  </a:lnTo>
                  <a:lnTo>
                    <a:pt x="280" y="297"/>
                  </a:lnTo>
                  <a:lnTo>
                    <a:pt x="276" y="300"/>
                  </a:lnTo>
                  <a:lnTo>
                    <a:pt x="272" y="301"/>
                  </a:lnTo>
                  <a:lnTo>
                    <a:pt x="269" y="304"/>
                  </a:lnTo>
                  <a:lnTo>
                    <a:pt x="265" y="306"/>
                  </a:lnTo>
                  <a:lnTo>
                    <a:pt x="262" y="308"/>
                  </a:lnTo>
                  <a:lnTo>
                    <a:pt x="257" y="311"/>
                  </a:lnTo>
                  <a:lnTo>
                    <a:pt x="251" y="310"/>
                  </a:lnTo>
                  <a:lnTo>
                    <a:pt x="246" y="308"/>
                  </a:lnTo>
                  <a:lnTo>
                    <a:pt x="243" y="307"/>
                  </a:lnTo>
                  <a:lnTo>
                    <a:pt x="240" y="306"/>
                  </a:lnTo>
                  <a:lnTo>
                    <a:pt x="236" y="306"/>
                  </a:lnTo>
                  <a:lnTo>
                    <a:pt x="232" y="307"/>
                  </a:lnTo>
                  <a:lnTo>
                    <a:pt x="226" y="310"/>
                  </a:lnTo>
                  <a:lnTo>
                    <a:pt x="219" y="313"/>
                  </a:lnTo>
                  <a:lnTo>
                    <a:pt x="213" y="316"/>
                  </a:lnTo>
                  <a:lnTo>
                    <a:pt x="207" y="317"/>
                  </a:lnTo>
                  <a:lnTo>
                    <a:pt x="197" y="321"/>
                  </a:lnTo>
                  <a:lnTo>
                    <a:pt x="188" y="324"/>
                  </a:lnTo>
                  <a:lnTo>
                    <a:pt x="179" y="328"/>
                  </a:lnTo>
                  <a:lnTo>
                    <a:pt x="167" y="329"/>
                  </a:lnTo>
                  <a:lnTo>
                    <a:pt x="160" y="334"/>
                  </a:lnTo>
                  <a:lnTo>
                    <a:pt x="152" y="337"/>
                  </a:lnTo>
                  <a:lnTo>
                    <a:pt x="147" y="340"/>
                  </a:lnTo>
                  <a:lnTo>
                    <a:pt x="142" y="344"/>
                  </a:lnTo>
                  <a:lnTo>
                    <a:pt x="128" y="354"/>
                  </a:lnTo>
                  <a:lnTo>
                    <a:pt x="115" y="364"/>
                  </a:lnTo>
                  <a:lnTo>
                    <a:pt x="112" y="367"/>
                  </a:lnTo>
                  <a:lnTo>
                    <a:pt x="111" y="370"/>
                  </a:lnTo>
                  <a:lnTo>
                    <a:pt x="109" y="372"/>
                  </a:lnTo>
                  <a:lnTo>
                    <a:pt x="108" y="376"/>
                  </a:lnTo>
                  <a:lnTo>
                    <a:pt x="103" y="381"/>
                  </a:lnTo>
                  <a:lnTo>
                    <a:pt x="97" y="386"/>
                  </a:lnTo>
                  <a:lnTo>
                    <a:pt x="89" y="386"/>
                  </a:lnTo>
                  <a:lnTo>
                    <a:pt x="82" y="386"/>
                  </a:lnTo>
                  <a:lnTo>
                    <a:pt x="78" y="386"/>
                  </a:lnTo>
                  <a:lnTo>
                    <a:pt x="74" y="387"/>
                  </a:lnTo>
                  <a:lnTo>
                    <a:pt x="70" y="392"/>
                  </a:lnTo>
                  <a:lnTo>
                    <a:pt x="65" y="399"/>
                  </a:lnTo>
                  <a:lnTo>
                    <a:pt x="63" y="401"/>
                  </a:lnTo>
                  <a:lnTo>
                    <a:pt x="60" y="403"/>
                  </a:lnTo>
                  <a:lnTo>
                    <a:pt x="56" y="405"/>
                  </a:lnTo>
                  <a:lnTo>
                    <a:pt x="52" y="406"/>
                  </a:lnTo>
                  <a:lnTo>
                    <a:pt x="51" y="404"/>
                  </a:lnTo>
                  <a:lnTo>
                    <a:pt x="51" y="397"/>
                  </a:lnTo>
                  <a:lnTo>
                    <a:pt x="51" y="389"/>
                  </a:lnTo>
                  <a:lnTo>
                    <a:pt x="50" y="383"/>
                  </a:lnTo>
                  <a:lnTo>
                    <a:pt x="48" y="376"/>
                  </a:lnTo>
                  <a:lnTo>
                    <a:pt x="46" y="372"/>
                  </a:lnTo>
                  <a:lnTo>
                    <a:pt x="44" y="367"/>
                  </a:lnTo>
                  <a:lnTo>
                    <a:pt x="39" y="361"/>
                  </a:lnTo>
                  <a:lnTo>
                    <a:pt x="34" y="355"/>
                  </a:lnTo>
                  <a:lnTo>
                    <a:pt x="30" y="353"/>
                  </a:lnTo>
                  <a:lnTo>
                    <a:pt x="28" y="350"/>
                  </a:lnTo>
                  <a:lnTo>
                    <a:pt x="26" y="348"/>
                  </a:lnTo>
                  <a:lnTo>
                    <a:pt x="22" y="345"/>
                  </a:lnTo>
                  <a:lnTo>
                    <a:pt x="21" y="344"/>
                  </a:lnTo>
                  <a:lnTo>
                    <a:pt x="19" y="343"/>
                  </a:lnTo>
                  <a:lnTo>
                    <a:pt x="17" y="338"/>
                  </a:lnTo>
                  <a:lnTo>
                    <a:pt x="17" y="332"/>
                  </a:lnTo>
                  <a:lnTo>
                    <a:pt x="17" y="326"/>
                  </a:lnTo>
                  <a:lnTo>
                    <a:pt x="17" y="321"/>
                  </a:lnTo>
                  <a:lnTo>
                    <a:pt x="17" y="319"/>
                  </a:lnTo>
                  <a:lnTo>
                    <a:pt x="16" y="318"/>
                  </a:lnTo>
                  <a:lnTo>
                    <a:pt x="16" y="317"/>
                  </a:lnTo>
                  <a:lnTo>
                    <a:pt x="16" y="316"/>
                  </a:lnTo>
                  <a:lnTo>
                    <a:pt x="16" y="315"/>
                  </a:lnTo>
                  <a:lnTo>
                    <a:pt x="16" y="313"/>
                  </a:lnTo>
                  <a:lnTo>
                    <a:pt x="16" y="312"/>
                  </a:lnTo>
                  <a:lnTo>
                    <a:pt x="17" y="312"/>
                  </a:lnTo>
                  <a:lnTo>
                    <a:pt x="17" y="311"/>
                  </a:lnTo>
                  <a:lnTo>
                    <a:pt x="17" y="310"/>
                  </a:lnTo>
                  <a:lnTo>
                    <a:pt x="17" y="308"/>
                  </a:lnTo>
                  <a:lnTo>
                    <a:pt x="17" y="307"/>
                  </a:lnTo>
                  <a:lnTo>
                    <a:pt x="18" y="307"/>
                  </a:lnTo>
                  <a:lnTo>
                    <a:pt x="18" y="306"/>
                  </a:lnTo>
                  <a:lnTo>
                    <a:pt x="18" y="305"/>
                  </a:lnTo>
                  <a:lnTo>
                    <a:pt x="19" y="305"/>
                  </a:lnTo>
                  <a:lnTo>
                    <a:pt x="21" y="305"/>
                  </a:lnTo>
                  <a:lnTo>
                    <a:pt x="21" y="304"/>
                  </a:lnTo>
                  <a:lnTo>
                    <a:pt x="22" y="304"/>
                  </a:lnTo>
                  <a:lnTo>
                    <a:pt x="23" y="304"/>
                  </a:lnTo>
                  <a:lnTo>
                    <a:pt x="23" y="302"/>
                  </a:lnTo>
                  <a:lnTo>
                    <a:pt x="24" y="302"/>
                  </a:lnTo>
                  <a:lnTo>
                    <a:pt x="26" y="301"/>
                  </a:lnTo>
                  <a:lnTo>
                    <a:pt x="27" y="300"/>
                  </a:lnTo>
                  <a:lnTo>
                    <a:pt x="34" y="300"/>
                  </a:lnTo>
                  <a:lnTo>
                    <a:pt x="41" y="301"/>
                  </a:lnTo>
                  <a:lnTo>
                    <a:pt x="44" y="301"/>
                  </a:lnTo>
                  <a:lnTo>
                    <a:pt x="45" y="301"/>
                  </a:lnTo>
                  <a:lnTo>
                    <a:pt x="46" y="301"/>
                  </a:lnTo>
                  <a:lnTo>
                    <a:pt x="48" y="301"/>
                  </a:lnTo>
                  <a:lnTo>
                    <a:pt x="50" y="304"/>
                  </a:lnTo>
                  <a:lnTo>
                    <a:pt x="51" y="306"/>
                  </a:lnTo>
                  <a:lnTo>
                    <a:pt x="52" y="308"/>
                  </a:lnTo>
                  <a:lnTo>
                    <a:pt x="55" y="308"/>
                  </a:lnTo>
                  <a:lnTo>
                    <a:pt x="57" y="310"/>
                  </a:lnTo>
                  <a:lnTo>
                    <a:pt x="59" y="310"/>
                  </a:lnTo>
                  <a:lnTo>
                    <a:pt x="61" y="307"/>
                  </a:lnTo>
                  <a:lnTo>
                    <a:pt x="61" y="306"/>
                  </a:lnTo>
                  <a:lnTo>
                    <a:pt x="63" y="304"/>
                  </a:lnTo>
                  <a:lnTo>
                    <a:pt x="65" y="301"/>
                  </a:lnTo>
                  <a:lnTo>
                    <a:pt x="68" y="300"/>
                  </a:lnTo>
                  <a:lnTo>
                    <a:pt x="73" y="300"/>
                  </a:lnTo>
                  <a:lnTo>
                    <a:pt x="77" y="301"/>
                  </a:lnTo>
                  <a:lnTo>
                    <a:pt x="81" y="302"/>
                  </a:lnTo>
                  <a:lnTo>
                    <a:pt x="83" y="304"/>
                  </a:lnTo>
                  <a:lnTo>
                    <a:pt x="87" y="304"/>
                  </a:lnTo>
                  <a:lnTo>
                    <a:pt x="89" y="302"/>
                  </a:lnTo>
                  <a:lnTo>
                    <a:pt x="93" y="301"/>
                  </a:lnTo>
                  <a:lnTo>
                    <a:pt x="93" y="296"/>
                  </a:lnTo>
                  <a:lnTo>
                    <a:pt x="90" y="291"/>
                  </a:lnTo>
                  <a:lnTo>
                    <a:pt x="88" y="288"/>
                  </a:lnTo>
                  <a:lnTo>
                    <a:pt x="84" y="284"/>
                  </a:lnTo>
                  <a:lnTo>
                    <a:pt x="83" y="280"/>
                  </a:lnTo>
                  <a:lnTo>
                    <a:pt x="82" y="275"/>
                  </a:lnTo>
                  <a:lnTo>
                    <a:pt x="83" y="269"/>
                  </a:lnTo>
                  <a:lnTo>
                    <a:pt x="85" y="264"/>
                  </a:lnTo>
                  <a:lnTo>
                    <a:pt x="88" y="261"/>
                  </a:lnTo>
                  <a:lnTo>
                    <a:pt x="89" y="256"/>
                  </a:lnTo>
                  <a:lnTo>
                    <a:pt x="89" y="252"/>
                  </a:lnTo>
                  <a:lnTo>
                    <a:pt x="89" y="248"/>
                  </a:lnTo>
                  <a:lnTo>
                    <a:pt x="84" y="244"/>
                  </a:lnTo>
                  <a:lnTo>
                    <a:pt x="78" y="240"/>
                  </a:lnTo>
                  <a:lnTo>
                    <a:pt x="76" y="237"/>
                  </a:lnTo>
                  <a:lnTo>
                    <a:pt x="73" y="235"/>
                  </a:lnTo>
                  <a:lnTo>
                    <a:pt x="70" y="231"/>
                  </a:lnTo>
                  <a:lnTo>
                    <a:pt x="66" y="228"/>
                  </a:lnTo>
                  <a:lnTo>
                    <a:pt x="65" y="228"/>
                  </a:lnTo>
                  <a:lnTo>
                    <a:pt x="63" y="228"/>
                  </a:lnTo>
                  <a:lnTo>
                    <a:pt x="62" y="228"/>
                  </a:lnTo>
                  <a:lnTo>
                    <a:pt x="61" y="229"/>
                  </a:lnTo>
                  <a:lnTo>
                    <a:pt x="59" y="235"/>
                  </a:lnTo>
                  <a:lnTo>
                    <a:pt x="55" y="242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43" y="252"/>
                  </a:lnTo>
                  <a:lnTo>
                    <a:pt x="33" y="257"/>
                  </a:lnTo>
                  <a:lnTo>
                    <a:pt x="27" y="261"/>
                  </a:lnTo>
                  <a:lnTo>
                    <a:pt x="22" y="264"/>
                  </a:lnTo>
                  <a:lnTo>
                    <a:pt x="19" y="264"/>
                  </a:lnTo>
                  <a:lnTo>
                    <a:pt x="15" y="262"/>
                  </a:lnTo>
                  <a:lnTo>
                    <a:pt x="10" y="258"/>
                  </a:lnTo>
                  <a:lnTo>
                    <a:pt x="6" y="256"/>
                  </a:lnTo>
                  <a:lnTo>
                    <a:pt x="3" y="253"/>
                  </a:lnTo>
                  <a:lnTo>
                    <a:pt x="1" y="250"/>
                  </a:lnTo>
                  <a:lnTo>
                    <a:pt x="0" y="247"/>
                  </a:lnTo>
                  <a:lnTo>
                    <a:pt x="1" y="245"/>
                  </a:lnTo>
                  <a:lnTo>
                    <a:pt x="1" y="242"/>
                  </a:lnTo>
                  <a:lnTo>
                    <a:pt x="2" y="241"/>
                  </a:lnTo>
                  <a:lnTo>
                    <a:pt x="2" y="239"/>
                  </a:lnTo>
                  <a:lnTo>
                    <a:pt x="2" y="236"/>
                  </a:lnTo>
                  <a:lnTo>
                    <a:pt x="3" y="231"/>
                  </a:lnTo>
                  <a:lnTo>
                    <a:pt x="5" y="226"/>
                  </a:lnTo>
                  <a:lnTo>
                    <a:pt x="3" y="22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2360"/>
            <p:cNvSpPr>
              <a:spLocks/>
            </p:cNvSpPr>
            <p:nvPr/>
          </p:nvSpPr>
          <p:spPr bwMode="auto">
            <a:xfrm>
              <a:off x="3716" y="2841"/>
              <a:ext cx="204" cy="167"/>
            </a:xfrm>
            <a:custGeom>
              <a:avLst/>
              <a:gdLst>
                <a:gd name="T0" fmla="*/ 0 w 612"/>
                <a:gd name="T1" fmla="*/ 0 h 501"/>
                <a:gd name="T2" fmla="*/ 0 w 612"/>
                <a:gd name="T3" fmla="*/ 0 h 501"/>
                <a:gd name="T4" fmla="*/ 0 w 612"/>
                <a:gd name="T5" fmla="*/ 0 h 501"/>
                <a:gd name="T6" fmla="*/ 0 w 612"/>
                <a:gd name="T7" fmla="*/ 0 h 501"/>
                <a:gd name="T8" fmla="*/ 0 w 612"/>
                <a:gd name="T9" fmla="*/ 0 h 501"/>
                <a:gd name="T10" fmla="*/ 0 w 612"/>
                <a:gd name="T11" fmla="*/ 0 h 501"/>
                <a:gd name="T12" fmla="*/ 0 w 612"/>
                <a:gd name="T13" fmla="*/ 0 h 501"/>
                <a:gd name="T14" fmla="*/ 0 w 612"/>
                <a:gd name="T15" fmla="*/ 0 h 501"/>
                <a:gd name="T16" fmla="*/ 0 w 612"/>
                <a:gd name="T17" fmla="*/ 0 h 501"/>
                <a:gd name="T18" fmla="*/ 0 w 612"/>
                <a:gd name="T19" fmla="*/ 0 h 501"/>
                <a:gd name="T20" fmla="*/ 0 w 612"/>
                <a:gd name="T21" fmla="*/ 0 h 501"/>
                <a:gd name="T22" fmla="*/ 0 w 612"/>
                <a:gd name="T23" fmla="*/ 0 h 501"/>
                <a:gd name="T24" fmla="*/ 0 w 612"/>
                <a:gd name="T25" fmla="*/ 0 h 501"/>
                <a:gd name="T26" fmla="*/ 0 w 612"/>
                <a:gd name="T27" fmla="*/ 0 h 501"/>
                <a:gd name="T28" fmla="*/ 0 w 612"/>
                <a:gd name="T29" fmla="*/ 0 h 501"/>
                <a:gd name="T30" fmla="*/ 0 w 612"/>
                <a:gd name="T31" fmla="*/ 0 h 501"/>
                <a:gd name="T32" fmla="*/ 0 w 612"/>
                <a:gd name="T33" fmla="*/ 0 h 501"/>
                <a:gd name="T34" fmla="*/ 0 w 612"/>
                <a:gd name="T35" fmla="*/ 0 h 501"/>
                <a:gd name="T36" fmla="*/ 0 w 612"/>
                <a:gd name="T37" fmla="*/ 0 h 501"/>
                <a:gd name="T38" fmla="*/ 0 w 612"/>
                <a:gd name="T39" fmla="*/ 0 h 501"/>
                <a:gd name="T40" fmla="*/ 0 w 612"/>
                <a:gd name="T41" fmla="*/ 0 h 501"/>
                <a:gd name="T42" fmla="*/ 0 w 612"/>
                <a:gd name="T43" fmla="*/ 0 h 501"/>
                <a:gd name="T44" fmla="*/ 0 w 612"/>
                <a:gd name="T45" fmla="*/ 0 h 501"/>
                <a:gd name="T46" fmla="*/ 0 w 612"/>
                <a:gd name="T47" fmla="*/ 0 h 501"/>
                <a:gd name="T48" fmla="*/ 0 w 612"/>
                <a:gd name="T49" fmla="*/ 0 h 501"/>
                <a:gd name="T50" fmla="*/ 0 w 612"/>
                <a:gd name="T51" fmla="*/ 0 h 501"/>
                <a:gd name="T52" fmla="*/ 0 w 612"/>
                <a:gd name="T53" fmla="*/ 0 h 501"/>
                <a:gd name="T54" fmla="*/ 0 w 612"/>
                <a:gd name="T55" fmla="*/ 0 h 501"/>
                <a:gd name="T56" fmla="*/ 0 w 612"/>
                <a:gd name="T57" fmla="*/ 0 h 501"/>
                <a:gd name="T58" fmla="*/ 0 w 612"/>
                <a:gd name="T59" fmla="*/ 0 h 501"/>
                <a:gd name="T60" fmla="*/ 0 w 612"/>
                <a:gd name="T61" fmla="*/ 0 h 501"/>
                <a:gd name="T62" fmla="*/ 0 w 612"/>
                <a:gd name="T63" fmla="*/ 0 h 501"/>
                <a:gd name="T64" fmla="*/ 0 w 612"/>
                <a:gd name="T65" fmla="*/ 0 h 501"/>
                <a:gd name="T66" fmla="*/ 0 w 612"/>
                <a:gd name="T67" fmla="*/ 0 h 501"/>
                <a:gd name="T68" fmla="*/ 0 w 612"/>
                <a:gd name="T69" fmla="*/ 0 h 501"/>
                <a:gd name="T70" fmla="*/ 0 w 612"/>
                <a:gd name="T71" fmla="*/ 0 h 501"/>
                <a:gd name="T72" fmla="*/ 0 w 612"/>
                <a:gd name="T73" fmla="*/ 0 h 501"/>
                <a:gd name="T74" fmla="*/ 0 w 612"/>
                <a:gd name="T75" fmla="*/ 0 h 501"/>
                <a:gd name="T76" fmla="*/ 0 w 612"/>
                <a:gd name="T77" fmla="*/ 0 h 501"/>
                <a:gd name="T78" fmla="*/ 0 w 612"/>
                <a:gd name="T79" fmla="*/ 0 h 501"/>
                <a:gd name="T80" fmla="*/ 0 w 612"/>
                <a:gd name="T81" fmla="*/ 0 h 501"/>
                <a:gd name="T82" fmla="*/ 0 w 612"/>
                <a:gd name="T83" fmla="*/ 0 h 501"/>
                <a:gd name="T84" fmla="*/ 0 w 612"/>
                <a:gd name="T85" fmla="*/ 0 h 501"/>
                <a:gd name="T86" fmla="*/ 0 w 612"/>
                <a:gd name="T87" fmla="*/ 0 h 501"/>
                <a:gd name="T88" fmla="*/ 0 w 612"/>
                <a:gd name="T89" fmla="*/ 0 h 501"/>
                <a:gd name="T90" fmla="*/ 0 w 612"/>
                <a:gd name="T91" fmla="*/ 0 h 501"/>
                <a:gd name="T92" fmla="*/ 0 w 612"/>
                <a:gd name="T93" fmla="*/ 0 h 501"/>
                <a:gd name="T94" fmla="*/ 0 w 612"/>
                <a:gd name="T95" fmla="*/ 0 h 501"/>
                <a:gd name="T96" fmla="*/ 0 w 612"/>
                <a:gd name="T97" fmla="*/ 0 h 501"/>
                <a:gd name="T98" fmla="*/ 0 w 612"/>
                <a:gd name="T99" fmla="*/ 0 h 501"/>
                <a:gd name="T100" fmla="*/ 0 w 612"/>
                <a:gd name="T101" fmla="*/ 0 h 501"/>
                <a:gd name="T102" fmla="*/ 0 w 612"/>
                <a:gd name="T103" fmla="*/ 0 h 501"/>
                <a:gd name="T104" fmla="*/ 0 w 612"/>
                <a:gd name="T105" fmla="*/ 0 h 501"/>
                <a:gd name="T106" fmla="*/ 0 w 612"/>
                <a:gd name="T107" fmla="*/ 0 h 501"/>
                <a:gd name="T108" fmla="*/ 0 w 612"/>
                <a:gd name="T109" fmla="*/ 0 h 501"/>
                <a:gd name="T110" fmla="*/ 0 w 612"/>
                <a:gd name="T111" fmla="*/ 0 h 501"/>
                <a:gd name="T112" fmla="*/ 0 w 612"/>
                <a:gd name="T113" fmla="*/ 0 h 501"/>
                <a:gd name="T114" fmla="*/ 0 w 612"/>
                <a:gd name="T115" fmla="*/ 0 h 501"/>
                <a:gd name="T116" fmla="*/ 0 w 612"/>
                <a:gd name="T117" fmla="*/ 0 h 501"/>
                <a:gd name="T118" fmla="*/ 0 w 612"/>
                <a:gd name="T119" fmla="*/ 0 h 501"/>
                <a:gd name="T120" fmla="*/ 0 w 612"/>
                <a:gd name="T121" fmla="*/ 0 h 501"/>
                <a:gd name="T122" fmla="*/ 0 w 612"/>
                <a:gd name="T123" fmla="*/ 0 h 5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12"/>
                <a:gd name="T187" fmla="*/ 0 h 501"/>
                <a:gd name="T188" fmla="*/ 612 w 612"/>
                <a:gd name="T189" fmla="*/ 501 h 5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12" h="501">
                  <a:moveTo>
                    <a:pt x="571" y="182"/>
                  </a:moveTo>
                  <a:lnTo>
                    <a:pt x="569" y="184"/>
                  </a:lnTo>
                  <a:lnTo>
                    <a:pt x="569" y="185"/>
                  </a:lnTo>
                  <a:lnTo>
                    <a:pt x="564" y="190"/>
                  </a:lnTo>
                  <a:lnTo>
                    <a:pt x="558" y="193"/>
                  </a:lnTo>
                  <a:lnTo>
                    <a:pt x="554" y="195"/>
                  </a:lnTo>
                  <a:lnTo>
                    <a:pt x="551" y="197"/>
                  </a:lnTo>
                  <a:lnTo>
                    <a:pt x="548" y="201"/>
                  </a:lnTo>
                  <a:lnTo>
                    <a:pt x="546" y="204"/>
                  </a:lnTo>
                  <a:lnTo>
                    <a:pt x="545" y="208"/>
                  </a:lnTo>
                  <a:lnTo>
                    <a:pt x="543" y="212"/>
                  </a:lnTo>
                  <a:lnTo>
                    <a:pt x="543" y="214"/>
                  </a:lnTo>
                  <a:lnTo>
                    <a:pt x="543" y="218"/>
                  </a:lnTo>
                  <a:lnTo>
                    <a:pt x="541" y="226"/>
                  </a:lnTo>
                  <a:lnTo>
                    <a:pt x="537" y="234"/>
                  </a:lnTo>
                  <a:lnTo>
                    <a:pt x="534" y="241"/>
                  </a:lnTo>
                  <a:lnTo>
                    <a:pt x="531" y="248"/>
                  </a:lnTo>
                  <a:lnTo>
                    <a:pt x="529" y="252"/>
                  </a:lnTo>
                  <a:lnTo>
                    <a:pt x="526" y="255"/>
                  </a:lnTo>
                  <a:lnTo>
                    <a:pt x="522" y="256"/>
                  </a:lnTo>
                  <a:lnTo>
                    <a:pt x="519" y="258"/>
                  </a:lnTo>
                  <a:lnTo>
                    <a:pt x="511" y="262"/>
                  </a:lnTo>
                  <a:lnTo>
                    <a:pt x="504" y="266"/>
                  </a:lnTo>
                  <a:lnTo>
                    <a:pt x="498" y="272"/>
                  </a:lnTo>
                  <a:lnTo>
                    <a:pt x="492" y="278"/>
                  </a:lnTo>
                  <a:lnTo>
                    <a:pt x="489" y="284"/>
                  </a:lnTo>
                  <a:lnTo>
                    <a:pt x="481" y="291"/>
                  </a:lnTo>
                  <a:lnTo>
                    <a:pt x="474" y="297"/>
                  </a:lnTo>
                  <a:lnTo>
                    <a:pt x="467" y="302"/>
                  </a:lnTo>
                  <a:lnTo>
                    <a:pt x="453" y="317"/>
                  </a:lnTo>
                  <a:lnTo>
                    <a:pt x="439" y="330"/>
                  </a:lnTo>
                  <a:lnTo>
                    <a:pt x="438" y="333"/>
                  </a:lnTo>
                  <a:lnTo>
                    <a:pt x="436" y="334"/>
                  </a:lnTo>
                  <a:lnTo>
                    <a:pt x="433" y="335"/>
                  </a:lnTo>
                  <a:lnTo>
                    <a:pt x="432" y="337"/>
                  </a:lnTo>
                  <a:lnTo>
                    <a:pt x="427" y="340"/>
                  </a:lnTo>
                  <a:lnTo>
                    <a:pt x="422" y="345"/>
                  </a:lnTo>
                  <a:lnTo>
                    <a:pt x="420" y="348"/>
                  </a:lnTo>
                  <a:lnTo>
                    <a:pt x="418" y="349"/>
                  </a:lnTo>
                  <a:lnTo>
                    <a:pt x="415" y="352"/>
                  </a:lnTo>
                  <a:lnTo>
                    <a:pt x="412" y="356"/>
                  </a:lnTo>
                  <a:lnTo>
                    <a:pt x="411" y="357"/>
                  </a:lnTo>
                  <a:lnTo>
                    <a:pt x="410" y="360"/>
                  </a:lnTo>
                  <a:lnTo>
                    <a:pt x="409" y="361"/>
                  </a:lnTo>
                  <a:lnTo>
                    <a:pt x="409" y="365"/>
                  </a:lnTo>
                  <a:lnTo>
                    <a:pt x="407" y="365"/>
                  </a:lnTo>
                  <a:lnTo>
                    <a:pt x="406" y="366"/>
                  </a:lnTo>
                  <a:lnTo>
                    <a:pt x="405" y="366"/>
                  </a:lnTo>
                  <a:lnTo>
                    <a:pt x="405" y="367"/>
                  </a:lnTo>
                  <a:lnTo>
                    <a:pt x="404" y="367"/>
                  </a:lnTo>
                  <a:lnTo>
                    <a:pt x="403" y="368"/>
                  </a:lnTo>
                  <a:lnTo>
                    <a:pt x="401" y="368"/>
                  </a:lnTo>
                  <a:lnTo>
                    <a:pt x="400" y="370"/>
                  </a:lnTo>
                  <a:lnTo>
                    <a:pt x="399" y="370"/>
                  </a:lnTo>
                  <a:lnTo>
                    <a:pt x="398" y="370"/>
                  </a:lnTo>
                  <a:lnTo>
                    <a:pt x="396" y="370"/>
                  </a:lnTo>
                  <a:lnTo>
                    <a:pt x="395" y="370"/>
                  </a:lnTo>
                  <a:lnTo>
                    <a:pt x="394" y="370"/>
                  </a:lnTo>
                  <a:lnTo>
                    <a:pt x="393" y="370"/>
                  </a:lnTo>
                  <a:lnTo>
                    <a:pt x="393" y="371"/>
                  </a:lnTo>
                  <a:lnTo>
                    <a:pt x="392" y="371"/>
                  </a:lnTo>
                  <a:lnTo>
                    <a:pt x="390" y="371"/>
                  </a:lnTo>
                  <a:lnTo>
                    <a:pt x="390" y="372"/>
                  </a:lnTo>
                  <a:lnTo>
                    <a:pt x="389" y="372"/>
                  </a:lnTo>
                  <a:lnTo>
                    <a:pt x="388" y="372"/>
                  </a:lnTo>
                  <a:lnTo>
                    <a:pt x="388" y="373"/>
                  </a:lnTo>
                  <a:lnTo>
                    <a:pt x="384" y="373"/>
                  </a:lnTo>
                  <a:lnTo>
                    <a:pt x="382" y="376"/>
                  </a:lnTo>
                  <a:lnTo>
                    <a:pt x="381" y="379"/>
                  </a:lnTo>
                  <a:lnTo>
                    <a:pt x="378" y="384"/>
                  </a:lnTo>
                  <a:lnTo>
                    <a:pt x="378" y="389"/>
                  </a:lnTo>
                  <a:lnTo>
                    <a:pt x="378" y="390"/>
                  </a:lnTo>
                  <a:lnTo>
                    <a:pt x="377" y="393"/>
                  </a:lnTo>
                  <a:lnTo>
                    <a:pt x="376" y="397"/>
                  </a:lnTo>
                  <a:lnTo>
                    <a:pt x="373" y="400"/>
                  </a:lnTo>
                  <a:lnTo>
                    <a:pt x="363" y="406"/>
                  </a:lnTo>
                  <a:lnTo>
                    <a:pt x="354" y="412"/>
                  </a:lnTo>
                  <a:lnTo>
                    <a:pt x="351" y="414"/>
                  </a:lnTo>
                  <a:lnTo>
                    <a:pt x="347" y="416"/>
                  </a:lnTo>
                  <a:lnTo>
                    <a:pt x="345" y="417"/>
                  </a:lnTo>
                  <a:lnTo>
                    <a:pt x="341" y="420"/>
                  </a:lnTo>
                  <a:lnTo>
                    <a:pt x="340" y="422"/>
                  </a:lnTo>
                  <a:lnTo>
                    <a:pt x="339" y="426"/>
                  </a:lnTo>
                  <a:lnTo>
                    <a:pt x="333" y="430"/>
                  </a:lnTo>
                  <a:lnTo>
                    <a:pt x="325" y="432"/>
                  </a:lnTo>
                  <a:lnTo>
                    <a:pt x="317" y="432"/>
                  </a:lnTo>
                  <a:lnTo>
                    <a:pt x="308" y="432"/>
                  </a:lnTo>
                  <a:lnTo>
                    <a:pt x="290" y="428"/>
                  </a:lnTo>
                  <a:lnTo>
                    <a:pt x="277" y="427"/>
                  </a:lnTo>
                  <a:lnTo>
                    <a:pt x="268" y="426"/>
                  </a:lnTo>
                  <a:lnTo>
                    <a:pt x="258" y="423"/>
                  </a:lnTo>
                  <a:lnTo>
                    <a:pt x="253" y="423"/>
                  </a:lnTo>
                  <a:lnTo>
                    <a:pt x="248" y="423"/>
                  </a:lnTo>
                  <a:lnTo>
                    <a:pt x="245" y="423"/>
                  </a:lnTo>
                  <a:lnTo>
                    <a:pt x="241" y="425"/>
                  </a:lnTo>
                  <a:lnTo>
                    <a:pt x="237" y="426"/>
                  </a:lnTo>
                  <a:lnTo>
                    <a:pt x="235" y="427"/>
                  </a:lnTo>
                  <a:lnTo>
                    <a:pt x="232" y="427"/>
                  </a:lnTo>
                  <a:lnTo>
                    <a:pt x="231" y="428"/>
                  </a:lnTo>
                  <a:lnTo>
                    <a:pt x="228" y="431"/>
                  </a:lnTo>
                  <a:lnTo>
                    <a:pt x="226" y="433"/>
                  </a:lnTo>
                  <a:lnTo>
                    <a:pt x="224" y="436"/>
                  </a:lnTo>
                  <a:lnTo>
                    <a:pt x="223" y="438"/>
                  </a:lnTo>
                  <a:lnTo>
                    <a:pt x="219" y="444"/>
                  </a:lnTo>
                  <a:lnTo>
                    <a:pt x="214" y="449"/>
                  </a:lnTo>
                  <a:lnTo>
                    <a:pt x="208" y="453"/>
                  </a:lnTo>
                  <a:lnTo>
                    <a:pt x="201" y="457"/>
                  </a:lnTo>
                  <a:lnTo>
                    <a:pt x="198" y="458"/>
                  </a:lnTo>
                  <a:lnTo>
                    <a:pt x="196" y="460"/>
                  </a:lnTo>
                  <a:lnTo>
                    <a:pt x="192" y="461"/>
                  </a:lnTo>
                  <a:lnTo>
                    <a:pt x="188" y="463"/>
                  </a:lnTo>
                  <a:lnTo>
                    <a:pt x="183" y="466"/>
                  </a:lnTo>
                  <a:lnTo>
                    <a:pt x="179" y="471"/>
                  </a:lnTo>
                  <a:lnTo>
                    <a:pt x="177" y="472"/>
                  </a:lnTo>
                  <a:lnTo>
                    <a:pt x="176" y="472"/>
                  </a:lnTo>
                  <a:lnTo>
                    <a:pt x="175" y="472"/>
                  </a:lnTo>
                  <a:lnTo>
                    <a:pt x="172" y="472"/>
                  </a:lnTo>
                  <a:lnTo>
                    <a:pt x="171" y="472"/>
                  </a:lnTo>
                  <a:lnTo>
                    <a:pt x="170" y="472"/>
                  </a:lnTo>
                  <a:lnTo>
                    <a:pt x="166" y="472"/>
                  </a:lnTo>
                  <a:lnTo>
                    <a:pt x="161" y="472"/>
                  </a:lnTo>
                  <a:lnTo>
                    <a:pt x="159" y="475"/>
                  </a:lnTo>
                  <a:lnTo>
                    <a:pt x="155" y="476"/>
                  </a:lnTo>
                  <a:lnTo>
                    <a:pt x="150" y="480"/>
                  </a:lnTo>
                  <a:lnTo>
                    <a:pt x="147" y="483"/>
                  </a:lnTo>
                  <a:lnTo>
                    <a:pt x="142" y="485"/>
                  </a:lnTo>
                  <a:lnTo>
                    <a:pt x="138" y="487"/>
                  </a:lnTo>
                  <a:lnTo>
                    <a:pt x="137" y="487"/>
                  </a:lnTo>
                  <a:lnTo>
                    <a:pt x="135" y="488"/>
                  </a:lnTo>
                  <a:lnTo>
                    <a:pt x="132" y="490"/>
                  </a:lnTo>
                  <a:lnTo>
                    <a:pt x="130" y="491"/>
                  </a:lnTo>
                  <a:lnTo>
                    <a:pt x="127" y="492"/>
                  </a:lnTo>
                  <a:lnTo>
                    <a:pt x="126" y="494"/>
                  </a:lnTo>
                  <a:lnTo>
                    <a:pt x="125" y="496"/>
                  </a:lnTo>
                  <a:lnTo>
                    <a:pt x="125" y="498"/>
                  </a:lnTo>
                  <a:lnTo>
                    <a:pt x="124" y="499"/>
                  </a:lnTo>
                  <a:lnTo>
                    <a:pt x="122" y="499"/>
                  </a:lnTo>
                  <a:lnTo>
                    <a:pt x="120" y="499"/>
                  </a:lnTo>
                  <a:lnTo>
                    <a:pt x="117" y="498"/>
                  </a:lnTo>
                  <a:lnTo>
                    <a:pt x="115" y="497"/>
                  </a:lnTo>
                  <a:lnTo>
                    <a:pt x="113" y="496"/>
                  </a:lnTo>
                  <a:lnTo>
                    <a:pt x="110" y="494"/>
                  </a:lnTo>
                  <a:lnTo>
                    <a:pt x="106" y="494"/>
                  </a:lnTo>
                  <a:lnTo>
                    <a:pt x="101" y="498"/>
                  </a:lnTo>
                  <a:lnTo>
                    <a:pt x="95" y="501"/>
                  </a:lnTo>
                  <a:lnTo>
                    <a:pt x="89" y="501"/>
                  </a:lnTo>
                  <a:lnTo>
                    <a:pt x="84" y="499"/>
                  </a:lnTo>
                  <a:lnTo>
                    <a:pt x="81" y="497"/>
                  </a:lnTo>
                  <a:lnTo>
                    <a:pt x="76" y="494"/>
                  </a:lnTo>
                  <a:lnTo>
                    <a:pt x="73" y="494"/>
                  </a:lnTo>
                  <a:lnTo>
                    <a:pt x="72" y="493"/>
                  </a:lnTo>
                  <a:lnTo>
                    <a:pt x="71" y="493"/>
                  </a:lnTo>
                  <a:lnTo>
                    <a:pt x="70" y="493"/>
                  </a:lnTo>
                  <a:lnTo>
                    <a:pt x="68" y="493"/>
                  </a:lnTo>
                  <a:lnTo>
                    <a:pt x="67" y="494"/>
                  </a:lnTo>
                  <a:lnTo>
                    <a:pt x="66" y="494"/>
                  </a:lnTo>
                  <a:lnTo>
                    <a:pt x="65" y="496"/>
                  </a:lnTo>
                  <a:lnTo>
                    <a:pt x="64" y="496"/>
                  </a:lnTo>
                  <a:lnTo>
                    <a:pt x="62" y="497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57" y="498"/>
                  </a:lnTo>
                  <a:lnTo>
                    <a:pt x="56" y="498"/>
                  </a:lnTo>
                  <a:lnTo>
                    <a:pt x="55" y="498"/>
                  </a:lnTo>
                  <a:lnTo>
                    <a:pt x="53" y="498"/>
                  </a:lnTo>
                  <a:lnTo>
                    <a:pt x="51" y="496"/>
                  </a:lnTo>
                  <a:lnTo>
                    <a:pt x="51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49" y="490"/>
                  </a:lnTo>
                  <a:lnTo>
                    <a:pt x="48" y="488"/>
                  </a:lnTo>
                  <a:lnTo>
                    <a:pt x="46" y="487"/>
                  </a:lnTo>
                  <a:lnTo>
                    <a:pt x="45" y="487"/>
                  </a:lnTo>
                  <a:lnTo>
                    <a:pt x="44" y="487"/>
                  </a:lnTo>
                  <a:lnTo>
                    <a:pt x="43" y="487"/>
                  </a:lnTo>
                  <a:lnTo>
                    <a:pt x="42" y="486"/>
                  </a:lnTo>
                  <a:lnTo>
                    <a:pt x="40" y="486"/>
                  </a:lnTo>
                  <a:lnTo>
                    <a:pt x="39" y="486"/>
                  </a:lnTo>
                  <a:lnTo>
                    <a:pt x="38" y="486"/>
                  </a:lnTo>
                  <a:lnTo>
                    <a:pt x="37" y="486"/>
                  </a:lnTo>
                  <a:lnTo>
                    <a:pt x="35" y="486"/>
                  </a:lnTo>
                  <a:lnTo>
                    <a:pt x="33" y="487"/>
                  </a:lnTo>
                  <a:lnTo>
                    <a:pt x="31" y="488"/>
                  </a:lnTo>
                  <a:lnTo>
                    <a:pt x="23" y="491"/>
                  </a:lnTo>
                  <a:lnTo>
                    <a:pt x="18" y="494"/>
                  </a:lnTo>
                  <a:lnTo>
                    <a:pt x="17" y="496"/>
                  </a:lnTo>
                  <a:lnTo>
                    <a:pt x="15" y="497"/>
                  </a:lnTo>
                  <a:lnTo>
                    <a:pt x="11" y="497"/>
                  </a:lnTo>
                  <a:lnTo>
                    <a:pt x="6" y="497"/>
                  </a:lnTo>
                  <a:lnTo>
                    <a:pt x="5" y="497"/>
                  </a:lnTo>
                  <a:lnTo>
                    <a:pt x="2" y="496"/>
                  </a:lnTo>
                  <a:lnTo>
                    <a:pt x="1" y="496"/>
                  </a:lnTo>
                  <a:lnTo>
                    <a:pt x="0" y="496"/>
                  </a:lnTo>
                  <a:lnTo>
                    <a:pt x="0" y="494"/>
                  </a:lnTo>
                  <a:lnTo>
                    <a:pt x="0" y="493"/>
                  </a:lnTo>
                  <a:lnTo>
                    <a:pt x="0" y="492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8"/>
                  </a:lnTo>
                  <a:lnTo>
                    <a:pt x="1" y="487"/>
                  </a:lnTo>
                  <a:lnTo>
                    <a:pt x="1" y="486"/>
                  </a:lnTo>
                  <a:lnTo>
                    <a:pt x="1" y="485"/>
                  </a:lnTo>
                  <a:lnTo>
                    <a:pt x="2" y="483"/>
                  </a:lnTo>
                  <a:lnTo>
                    <a:pt x="4" y="482"/>
                  </a:lnTo>
                  <a:lnTo>
                    <a:pt x="5" y="481"/>
                  </a:lnTo>
                  <a:lnTo>
                    <a:pt x="6" y="480"/>
                  </a:lnTo>
                  <a:lnTo>
                    <a:pt x="7" y="480"/>
                  </a:lnTo>
                  <a:lnTo>
                    <a:pt x="7" y="479"/>
                  </a:lnTo>
                  <a:lnTo>
                    <a:pt x="7" y="477"/>
                  </a:lnTo>
                  <a:lnTo>
                    <a:pt x="8" y="476"/>
                  </a:lnTo>
                  <a:lnTo>
                    <a:pt x="11" y="475"/>
                  </a:lnTo>
                  <a:lnTo>
                    <a:pt x="11" y="474"/>
                  </a:lnTo>
                  <a:lnTo>
                    <a:pt x="12" y="472"/>
                  </a:lnTo>
                  <a:lnTo>
                    <a:pt x="12" y="471"/>
                  </a:lnTo>
                  <a:lnTo>
                    <a:pt x="11" y="471"/>
                  </a:lnTo>
                  <a:lnTo>
                    <a:pt x="10" y="471"/>
                  </a:lnTo>
                  <a:lnTo>
                    <a:pt x="8" y="471"/>
                  </a:lnTo>
                  <a:lnTo>
                    <a:pt x="7" y="471"/>
                  </a:lnTo>
                  <a:lnTo>
                    <a:pt x="7" y="470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8" y="468"/>
                  </a:lnTo>
                  <a:lnTo>
                    <a:pt x="8" y="466"/>
                  </a:lnTo>
                  <a:lnTo>
                    <a:pt x="8" y="465"/>
                  </a:lnTo>
                  <a:lnTo>
                    <a:pt x="10" y="464"/>
                  </a:lnTo>
                  <a:lnTo>
                    <a:pt x="10" y="463"/>
                  </a:lnTo>
                  <a:lnTo>
                    <a:pt x="10" y="461"/>
                  </a:lnTo>
                  <a:lnTo>
                    <a:pt x="11" y="461"/>
                  </a:lnTo>
                  <a:lnTo>
                    <a:pt x="11" y="460"/>
                  </a:lnTo>
                  <a:lnTo>
                    <a:pt x="11" y="459"/>
                  </a:lnTo>
                  <a:lnTo>
                    <a:pt x="11" y="458"/>
                  </a:lnTo>
                  <a:lnTo>
                    <a:pt x="11" y="457"/>
                  </a:lnTo>
                  <a:lnTo>
                    <a:pt x="11" y="454"/>
                  </a:lnTo>
                  <a:lnTo>
                    <a:pt x="11" y="452"/>
                  </a:lnTo>
                  <a:lnTo>
                    <a:pt x="12" y="449"/>
                  </a:lnTo>
                  <a:lnTo>
                    <a:pt x="13" y="447"/>
                  </a:lnTo>
                  <a:lnTo>
                    <a:pt x="17" y="447"/>
                  </a:lnTo>
                  <a:lnTo>
                    <a:pt x="19" y="447"/>
                  </a:lnTo>
                  <a:lnTo>
                    <a:pt x="21" y="446"/>
                  </a:lnTo>
                  <a:lnTo>
                    <a:pt x="23" y="443"/>
                  </a:lnTo>
                  <a:lnTo>
                    <a:pt x="27" y="439"/>
                  </a:lnTo>
                  <a:lnTo>
                    <a:pt x="28" y="438"/>
                  </a:lnTo>
                  <a:lnTo>
                    <a:pt x="29" y="437"/>
                  </a:lnTo>
                  <a:lnTo>
                    <a:pt x="29" y="434"/>
                  </a:lnTo>
                  <a:lnTo>
                    <a:pt x="29" y="433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2" y="431"/>
                  </a:lnTo>
                  <a:lnTo>
                    <a:pt x="38" y="432"/>
                  </a:lnTo>
                  <a:lnTo>
                    <a:pt x="43" y="433"/>
                  </a:lnTo>
                  <a:lnTo>
                    <a:pt x="46" y="434"/>
                  </a:lnTo>
                  <a:lnTo>
                    <a:pt x="50" y="436"/>
                  </a:lnTo>
                  <a:lnTo>
                    <a:pt x="53" y="434"/>
                  </a:lnTo>
                  <a:lnTo>
                    <a:pt x="55" y="434"/>
                  </a:lnTo>
                  <a:lnTo>
                    <a:pt x="56" y="432"/>
                  </a:lnTo>
                  <a:lnTo>
                    <a:pt x="56" y="428"/>
                  </a:lnTo>
                  <a:lnTo>
                    <a:pt x="57" y="426"/>
                  </a:lnTo>
                  <a:lnTo>
                    <a:pt x="57" y="422"/>
                  </a:lnTo>
                  <a:lnTo>
                    <a:pt x="59" y="419"/>
                  </a:lnTo>
                  <a:lnTo>
                    <a:pt x="59" y="417"/>
                  </a:lnTo>
                  <a:lnTo>
                    <a:pt x="60" y="416"/>
                  </a:lnTo>
                  <a:lnTo>
                    <a:pt x="62" y="416"/>
                  </a:lnTo>
                  <a:lnTo>
                    <a:pt x="66" y="416"/>
                  </a:lnTo>
                  <a:lnTo>
                    <a:pt x="71" y="415"/>
                  </a:lnTo>
                  <a:lnTo>
                    <a:pt x="77" y="409"/>
                  </a:lnTo>
                  <a:lnTo>
                    <a:pt x="84" y="406"/>
                  </a:lnTo>
                  <a:lnTo>
                    <a:pt x="89" y="405"/>
                  </a:lnTo>
                  <a:lnTo>
                    <a:pt x="95" y="406"/>
                  </a:lnTo>
                  <a:lnTo>
                    <a:pt x="101" y="408"/>
                  </a:lnTo>
                  <a:lnTo>
                    <a:pt x="106" y="409"/>
                  </a:lnTo>
                  <a:lnTo>
                    <a:pt x="109" y="408"/>
                  </a:lnTo>
                  <a:lnTo>
                    <a:pt x="110" y="406"/>
                  </a:lnTo>
                  <a:lnTo>
                    <a:pt x="110" y="404"/>
                  </a:lnTo>
                  <a:lnTo>
                    <a:pt x="110" y="401"/>
                  </a:lnTo>
                  <a:lnTo>
                    <a:pt x="109" y="399"/>
                  </a:lnTo>
                  <a:lnTo>
                    <a:pt x="108" y="397"/>
                  </a:lnTo>
                  <a:lnTo>
                    <a:pt x="108" y="394"/>
                  </a:lnTo>
                  <a:lnTo>
                    <a:pt x="108" y="392"/>
                  </a:lnTo>
                  <a:lnTo>
                    <a:pt x="106" y="388"/>
                  </a:lnTo>
                  <a:lnTo>
                    <a:pt x="105" y="384"/>
                  </a:lnTo>
                  <a:lnTo>
                    <a:pt x="103" y="382"/>
                  </a:lnTo>
                  <a:lnTo>
                    <a:pt x="99" y="381"/>
                  </a:lnTo>
                  <a:lnTo>
                    <a:pt x="97" y="379"/>
                  </a:lnTo>
                  <a:lnTo>
                    <a:pt x="94" y="378"/>
                  </a:lnTo>
                  <a:lnTo>
                    <a:pt x="89" y="376"/>
                  </a:lnTo>
                  <a:lnTo>
                    <a:pt x="86" y="373"/>
                  </a:lnTo>
                  <a:lnTo>
                    <a:pt x="79" y="373"/>
                  </a:lnTo>
                  <a:lnTo>
                    <a:pt x="73" y="373"/>
                  </a:lnTo>
                  <a:lnTo>
                    <a:pt x="67" y="375"/>
                  </a:lnTo>
                  <a:lnTo>
                    <a:pt x="64" y="376"/>
                  </a:lnTo>
                  <a:lnTo>
                    <a:pt x="61" y="379"/>
                  </a:lnTo>
                  <a:lnTo>
                    <a:pt x="59" y="382"/>
                  </a:lnTo>
                  <a:lnTo>
                    <a:pt x="56" y="383"/>
                  </a:lnTo>
                  <a:lnTo>
                    <a:pt x="54" y="386"/>
                  </a:lnTo>
                  <a:lnTo>
                    <a:pt x="46" y="386"/>
                  </a:lnTo>
                  <a:lnTo>
                    <a:pt x="39" y="386"/>
                  </a:lnTo>
                  <a:lnTo>
                    <a:pt x="37" y="384"/>
                  </a:lnTo>
                  <a:lnTo>
                    <a:pt x="35" y="382"/>
                  </a:lnTo>
                  <a:lnTo>
                    <a:pt x="34" y="379"/>
                  </a:lnTo>
                  <a:lnTo>
                    <a:pt x="35" y="377"/>
                  </a:lnTo>
                  <a:lnTo>
                    <a:pt x="39" y="373"/>
                  </a:lnTo>
                  <a:lnTo>
                    <a:pt x="42" y="370"/>
                  </a:lnTo>
                  <a:lnTo>
                    <a:pt x="43" y="366"/>
                  </a:lnTo>
                  <a:lnTo>
                    <a:pt x="44" y="362"/>
                  </a:lnTo>
                  <a:lnTo>
                    <a:pt x="45" y="359"/>
                  </a:lnTo>
                  <a:lnTo>
                    <a:pt x="46" y="356"/>
                  </a:lnTo>
                  <a:lnTo>
                    <a:pt x="48" y="352"/>
                  </a:lnTo>
                  <a:lnTo>
                    <a:pt x="49" y="348"/>
                  </a:lnTo>
                  <a:lnTo>
                    <a:pt x="49" y="340"/>
                  </a:lnTo>
                  <a:lnTo>
                    <a:pt x="50" y="335"/>
                  </a:lnTo>
                  <a:lnTo>
                    <a:pt x="53" y="334"/>
                  </a:lnTo>
                  <a:lnTo>
                    <a:pt x="56" y="333"/>
                  </a:lnTo>
                  <a:lnTo>
                    <a:pt x="60" y="332"/>
                  </a:lnTo>
                  <a:lnTo>
                    <a:pt x="64" y="329"/>
                  </a:lnTo>
                  <a:lnTo>
                    <a:pt x="65" y="327"/>
                  </a:lnTo>
                  <a:lnTo>
                    <a:pt x="67" y="324"/>
                  </a:lnTo>
                  <a:lnTo>
                    <a:pt x="70" y="323"/>
                  </a:lnTo>
                  <a:lnTo>
                    <a:pt x="72" y="321"/>
                  </a:lnTo>
                  <a:lnTo>
                    <a:pt x="72" y="315"/>
                  </a:lnTo>
                  <a:lnTo>
                    <a:pt x="72" y="310"/>
                  </a:lnTo>
                  <a:lnTo>
                    <a:pt x="72" y="306"/>
                  </a:lnTo>
                  <a:lnTo>
                    <a:pt x="72" y="302"/>
                  </a:lnTo>
                  <a:lnTo>
                    <a:pt x="70" y="299"/>
                  </a:lnTo>
                  <a:lnTo>
                    <a:pt x="68" y="295"/>
                  </a:lnTo>
                  <a:lnTo>
                    <a:pt x="68" y="291"/>
                  </a:lnTo>
                  <a:lnTo>
                    <a:pt x="68" y="288"/>
                  </a:lnTo>
                  <a:lnTo>
                    <a:pt x="71" y="285"/>
                  </a:lnTo>
                  <a:lnTo>
                    <a:pt x="73" y="284"/>
                  </a:lnTo>
                  <a:lnTo>
                    <a:pt x="75" y="283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7" y="280"/>
                  </a:lnTo>
                  <a:lnTo>
                    <a:pt x="79" y="270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2"/>
                  </a:lnTo>
                  <a:lnTo>
                    <a:pt x="76" y="246"/>
                  </a:lnTo>
                  <a:lnTo>
                    <a:pt x="76" y="240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81" y="231"/>
                  </a:lnTo>
                  <a:lnTo>
                    <a:pt x="82" y="230"/>
                  </a:lnTo>
                  <a:lnTo>
                    <a:pt x="83" y="228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8" y="223"/>
                  </a:lnTo>
                  <a:lnTo>
                    <a:pt x="93" y="217"/>
                  </a:lnTo>
                  <a:lnTo>
                    <a:pt x="99" y="213"/>
                  </a:lnTo>
                  <a:lnTo>
                    <a:pt x="103" y="213"/>
                  </a:lnTo>
                  <a:lnTo>
                    <a:pt x="106" y="213"/>
                  </a:lnTo>
                  <a:lnTo>
                    <a:pt x="108" y="212"/>
                  </a:lnTo>
                  <a:lnTo>
                    <a:pt x="110" y="211"/>
                  </a:lnTo>
                  <a:lnTo>
                    <a:pt x="113" y="208"/>
                  </a:lnTo>
                  <a:lnTo>
                    <a:pt x="113" y="204"/>
                  </a:lnTo>
                  <a:lnTo>
                    <a:pt x="114" y="202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6" y="197"/>
                  </a:lnTo>
                  <a:lnTo>
                    <a:pt x="116" y="195"/>
                  </a:lnTo>
                  <a:lnTo>
                    <a:pt x="116" y="192"/>
                  </a:lnTo>
                  <a:lnTo>
                    <a:pt x="117" y="191"/>
                  </a:lnTo>
                  <a:lnTo>
                    <a:pt x="119" y="190"/>
                  </a:lnTo>
                  <a:lnTo>
                    <a:pt x="121" y="188"/>
                  </a:lnTo>
                  <a:lnTo>
                    <a:pt x="125" y="187"/>
                  </a:lnTo>
                  <a:lnTo>
                    <a:pt x="131" y="186"/>
                  </a:lnTo>
                  <a:lnTo>
                    <a:pt x="136" y="185"/>
                  </a:lnTo>
                  <a:lnTo>
                    <a:pt x="141" y="184"/>
                  </a:lnTo>
                  <a:lnTo>
                    <a:pt x="146" y="181"/>
                  </a:lnTo>
                  <a:lnTo>
                    <a:pt x="147" y="180"/>
                  </a:lnTo>
                  <a:lnTo>
                    <a:pt x="148" y="179"/>
                  </a:lnTo>
                  <a:lnTo>
                    <a:pt x="150" y="176"/>
                  </a:lnTo>
                  <a:lnTo>
                    <a:pt x="153" y="175"/>
                  </a:lnTo>
                  <a:lnTo>
                    <a:pt x="154" y="173"/>
                  </a:lnTo>
                  <a:lnTo>
                    <a:pt x="157" y="170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6" y="163"/>
                  </a:lnTo>
                  <a:lnTo>
                    <a:pt x="168" y="159"/>
                  </a:lnTo>
                  <a:lnTo>
                    <a:pt x="169" y="158"/>
                  </a:lnTo>
                  <a:lnTo>
                    <a:pt x="170" y="157"/>
                  </a:lnTo>
                  <a:lnTo>
                    <a:pt x="175" y="151"/>
                  </a:lnTo>
                  <a:lnTo>
                    <a:pt x="180" y="142"/>
                  </a:lnTo>
                  <a:lnTo>
                    <a:pt x="182" y="138"/>
                  </a:lnTo>
                  <a:lnTo>
                    <a:pt x="186" y="135"/>
                  </a:lnTo>
                  <a:lnTo>
                    <a:pt x="188" y="136"/>
                  </a:lnTo>
                  <a:lnTo>
                    <a:pt x="192" y="135"/>
                  </a:lnTo>
                  <a:lnTo>
                    <a:pt x="196" y="135"/>
                  </a:lnTo>
                  <a:lnTo>
                    <a:pt x="201" y="135"/>
                  </a:lnTo>
                  <a:lnTo>
                    <a:pt x="208" y="133"/>
                  </a:lnTo>
                  <a:lnTo>
                    <a:pt x="214" y="130"/>
                  </a:lnTo>
                  <a:lnTo>
                    <a:pt x="217" y="129"/>
                  </a:lnTo>
                  <a:lnTo>
                    <a:pt x="220" y="129"/>
                  </a:lnTo>
                  <a:lnTo>
                    <a:pt x="226" y="124"/>
                  </a:lnTo>
                  <a:lnTo>
                    <a:pt x="234" y="120"/>
                  </a:lnTo>
                  <a:lnTo>
                    <a:pt x="237" y="115"/>
                  </a:lnTo>
                  <a:lnTo>
                    <a:pt x="242" y="111"/>
                  </a:lnTo>
                  <a:lnTo>
                    <a:pt x="257" y="106"/>
                  </a:lnTo>
                  <a:lnTo>
                    <a:pt x="268" y="100"/>
                  </a:lnTo>
                  <a:lnTo>
                    <a:pt x="277" y="97"/>
                  </a:lnTo>
                  <a:lnTo>
                    <a:pt x="288" y="94"/>
                  </a:lnTo>
                  <a:lnTo>
                    <a:pt x="295" y="92"/>
                  </a:lnTo>
                  <a:lnTo>
                    <a:pt x="301" y="89"/>
                  </a:lnTo>
                  <a:lnTo>
                    <a:pt x="306" y="86"/>
                  </a:lnTo>
                  <a:lnTo>
                    <a:pt x="312" y="82"/>
                  </a:lnTo>
                  <a:lnTo>
                    <a:pt x="325" y="77"/>
                  </a:lnTo>
                  <a:lnTo>
                    <a:pt x="340" y="72"/>
                  </a:lnTo>
                  <a:lnTo>
                    <a:pt x="347" y="71"/>
                  </a:lnTo>
                  <a:lnTo>
                    <a:pt x="355" y="72"/>
                  </a:lnTo>
                  <a:lnTo>
                    <a:pt x="361" y="75"/>
                  </a:lnTo>
                  <a:lnTo>
                    <a:pt x="368" y="77"/>
                  </a:lnTo>
                  <a:lnTo>
                    <a:pt x="377" y="76"/>
                  </a:lnTo>
                  <a:lnTo>
                    <a:pt x="388" y="71"/>
                  </a:lnTo>
                  <a:lnTo>
                    <a:pt x="399" y="66"/>
                  </a:lnTo>
                  <a:lnTo>
                    <a:pt x="405" y="62"/>
                  </a:lnTo>
                  <a:lnTo>
                    <a:pt x="411" y="56"/>
                  </a:lnTo>
                  <a:lnTo>
                    <a:pt x="418" y="53"/>
                  </a:lnTo>
                  <a:lnTo>
                    <a:pt x="422" y="49"/>
                  </a:lnTo>
                  <a:lnTo>
                    <a:pt x="425" y="45"/>
                  </a:lnTo>
                  <a:lnTo>
                    <a:pt x="427" y="42"/>
                  </a:lnTo>
                  <a:lnTo>
                    <a:pt x="428" y="37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3" y="35"/>
                  </a:lnTo>
                  <a:lnTo>
                    <a:pt x="436" y="35"/>
                  </a:lnTo>
                  <a:lnTo>
                    <a:pt x="437" y="35"/>
                  </a:lnTo>
                  <a:lnTo>
                    <a:pt x="438" y="35"/>
                  </a:lnTo>
                  <a:lnTo>
                    <a:pt x="439" y="35"/>
                  </a:lnTo>
                  <a:lnTo>
                    <a:pt x="440" y="35"/>
                  </a:lnTo>
                  <a:lnTo>
                    <a:pt x="442" y="35"/>
                  </a:lnTo>
                  <a:lnTo>
                    <a:pt x="443" y="35"/>
                  </a:lnTo>
                  <a:lnTo>
                    <a:pt x="444" y="35"/>
                  </a:lnTo>
                  <a:lnTo>
                    <a:pt x="445" y="35"/>
                  </a:lnTo>
                  <a:lnTo>
                    <a:pt x="445" y="34"/>
                  </a:lnTo>
                  <a:lnTo>
                    <a:pt x="447" y="34"/>
                  </a:lnTo>
                  <a:lnTo>
                    <a:pt x="448" y="34"/>
                  </a:lnTo>
                  <a:lnTo>
                    <a:pt x="449" y="34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5" y="31"/>
                  </a:lnTo>
                  <a:lnTo>
                    <a:pt x="458" y="31"/>
                  </a:lnTo>
                  <a:lnTo>
                    <a:pt x="458" y="29"/>
                  </a:lnTo>
                  <a:lnTo>
                    <a:pt x="459" y="29"/>
                  </a:lnTo>
                  <a:lnTo>
                    <a:pt x="459" y="28"/>
                  </a:lnTo>
                  <a:lnTo>
                    <a:pt x="458" y="28"/>
                  </a:lnTo>
                  <a:lnTo>
                    <a:pt x="456" y="28"/>
                  </a:lnTo>
                  <a:lnTo>
                    <a:pt x="455" y="27"/>
                  </a:lnTo>
                  <a:lnTo>
                    <a:pt x="456" y="26"/>
                  </a:lnTo>
                  <a:lnTo>
                    <a:pt x="458" y="24"/>
                  </a:lnTo>
                  <a:lnTo>
                    <a:pt x="459" y="24"/>
                  </a:lnTo>
                  <a:lnTo>
                    <a:pt x="461" y="23"/>
                  </a:lnTo>
                  <a:lnTo>
                    <a:pt x="461" y="22"/>
                  </a:lnTo>
                  <a:lnTo>
                    <a:pt x="463" y="21"/>
                  </a:lnTo>
                  <a:lnTo>
                    <a:pt x="464" y="21"/>
                  </a:lnTo>
                  <a:lnTo>
                    <a:pt x="464" y="20"/>
                  </a:lnTo>
                  <a:lnTo>
                    <a:pt x="465" y="20"/>
                  </a:lnTo>
                  <a:lnTo>
                    <a:pt x="469" y="18"/>
                  </a:lnTo>
                  <a:lnTo>
                    <a:pt x="475" y="16"/>
                  </a:lnTo>
                  <a:lnTo>
                    <a:pt x="482" y="12"/>
                  </a:lnTo>
                  <a:lnTo>
                    <a:pt x="485" y="12"/>
                  </a:lnTo>
                  <a:lnTo>
                    <a:pt x="487" y="11"/>
                  </a:lnTo>
                  <a:lnTo>
                    <a:pt x="488" y="11"/>
                  </a:lnTo>
                  <a:lnTo>
                    <a:pt x="489" y="11"/>
                  </a:lnTo>
                  <a:lnTo>
                    <a:pt x="493" y="11"/>
                  </a:lnTo>
                  <a:lnTo>
                    <a:pt x="496" y="10"/>
                  </a:lnTo>
                  <a:lnTo>
                    <a:pt x="500" y="10"/>
                  </a:lnTo>
                  <a:lnTo>
                    <a:pt x="504" y="10"/>
                  </a:lnTo>
                  <a:lnTo>
                    <a:pt x="505" y="10"/>
                  </a:lnTo>
                  <a:lnTo>
                    <a:pt x="507" y="10"/>
                  </a:lnTo>
                  <a:lnTo>
                    <a:pt x="509" y="9"/>
                  </a:lnTo>
                  <a:lnTo>
                    <a:pt x="510" y="7"/>
                  </a:lnTo>
                  <a:lnTo>
                    <a:pt x="513" y="6"/>
                  </a:lnTo>
                  <a:lnTo>
                    <a:pt x="515" y="4"/>
                  </a:lnTo>
                  <a:lnTo>
                    <a:pt x="518" y="2"/>
                  </a:lnTo>
                  <a:lnTo>
                    <a:pt x="519" y="1"/>
                  </a:lnTo>
                  <a:lnTo>
                    <a:pt x="520" y="1"/>
                  </a:lnTo>
                  <a:lnTo>
                    <a:pt x="522" y="0"/>
                  </a:lnTo>
                  <a:lnTo>
                    <a:pt x="524" y="2"/>
                  </a:lnTo>
                  <a:lnTo>
                    <a:pt x="522" y="7"/>
                  </a:lnTo>
                  <a:lnTo>
                    <a:pt x="521" y="12"/>
                  </a:lnTo>
                  <a:lnTo>
                    <a:pt x="521" y="15"/>
                  </a:lnTo>
                  <a:lnTo>
                    <a:pt x="521" y="17"/>
                  </a:lnTo>
                  <a:lnTo>
                    <a:pt x="520" y="18"/>
                  </a:lnTo>
                  <a:lnTo>
                    <a:pt x="520" y="21"/>
                  </a:lnTo>
                  <a:lnTo>
                    <a:pt x="519" y="23"/>
                  </a:lnTo>
                  <a:lnTo>
                    <a:pt x="520" y="26"/>
                  </a:lnTo>
                  <a:lnTo>
                    <a:pt x="522" y="29"/>
                  </a:lnTo>
                  <a:lnTo>
                    <a:pt x="525" y="32"/>
                  </a:lnTo>
                  <a:lnTo>
                    <a:pt x="529" y="34"/>
                  </a:lnTo>
                  <a:lnTo>
                    <a:pt x="534" y="38"/>
                  </a:lnTo>
                  <a:lnTo>
                    <a:pt x="538" y="40"/>
                  </a:lnTo>
                  <a:lnTo>
                    <a:pt x="541" y="40"/>
                  </a:lnTo>
                  <a:lnTo>
                    <a:pt x="546" y="37"/>
                  </a:lnTo>
                  <a:lnTo>
                    <a:pt x="552" y="33"/>
                  </a:lnTo>
                  <a:lnTo>
                    <a:pt x="562" y="28"/>
                  </a:lnTo>
                  <a:lnTo>
                    <a:pt x="570" y="21"/>
                  </a:lnTo>
                  <a:lnTo>
                    <a:pt x="571" y="20"/>
                  </a:lnTo>
                  <a:lnTo>
                    <a:pt x="574" y="18"/>
                  </a:lnTo>
                  <a:lnTo>
                    <a:pt x="578" y="11"/>
                  </a:lnTo>
                  <a:lnTo>
                    <a:pt x="580" y="5"/>
                  </a:lnTo>
                  <a:lnTo>
                    <a:pt x="581" y="4"/>
                  </a:lnTo>
                  <a:lnTo>
                    <a:pt x="582" y="4"/>
                  </a:lnTo>
                  <a:lnTo>
                    <a:pt x="584" y="4"/>
                  </a:lnTo>
                  <a:lnTo>
                    <a:pt x="585" y="4"/>
                  </a:lnTo>
                  <a:lnTo>
                    <a:pt x="589" y="7"/>
                  </a:lnTo>
                  <a:lnTo>
                    <a:pt x="592" y="11"/>
                  </a:lnTo>
                  <a:lnTo>
                    <a:pt x="595" y="13"/>
                  </a:lnTo>
                  <a:lnTo>
                    <a:pt x="597" y="16"/>
                  </a:lnTo>
                  <a:lnTo>
                    <a:pt x="603" y="20"/>
                  </a:lnTo>
                  <a:lnTo>
                    <a:pt x="608" y="24"/>
                  </a:lnTo>
                  <a:lnTo>
                    <a:pt x="608" y="28"/>
                  </a:lnTo>
                  <a:lnTo>
                    <a:pt x="608" y="32"/>
                  </a:lnTo>
                  <a:lnTo>
                    <a:pt x="607" y="37"/>
                  </a:lnTo>
                  <a:lnTo>
                    <a:pt x="604" y="40"/>
                  </a:lnTo>
                  <a:lnTo>
                    <a:pt x="602" y="45"/>
                  </a:lnTo>
                  <a:lnTo>
                    <a:pt x="601" y="51"/>
                  </a:lnTo>
                  <a:lnTo>
                    <a:pt x="602" y="56"/>
                  </a:lnTo>
                  <a:lnTo>
                    <a:pt x="603" y="60"/>
                  </a:lnTo>
                  <a:lnTo>
                    <a:pt x="607" y="64"/>
                  </a:lnTo>
                  <a:lnTo>
                    <a:pt x="609" y="67"/>
                  </a:lnTo>
                  <a:lnTo>
                    <a:pt x="612" y="72"/>
                  </a:lnTo>
                  <a:lnTo>
                    <a:pt x="612" y="77"/>
                  </a:lnTo>
                  <a:lnTo>
                    <a:pt x="608" y="78"/>
                  </a:lnTo>
                  <a:lnTo>
                    <a:pt x="606" y="80"/>
                  </a:lnTo>
                  <a:lnTo>
                    <a:pt x="602" y="80"/>
                  </a:lnTo>
                  <a:lnTo>
                    <a:pt x="600" y="78"/>
                  </a:lnTo>
                  <a:lnTo>
                    <a:pt x="596" y="77"/>
                  </a:lnTo>
                  <a:lnTo>
                    <a:pt x="592" y="76"/>
                  </a:lnTo>
                  <a:lnTo>
                    <a:pt x="587" y="76"/>
                  </a:lnTo>
                  <a:lnTo>
                    <a:pt x="584" y="77"/>
                  </a:lnTo>
                  <a:lnTo>
                    <a:pt x="582" y="80"/>
                  </a:lnTo>
                  <a:lnTo>
                    <a:pt x="580" y="82"/>
                  </a:lnTo>
                  <a:lnTo>
                    <a:pt x="580" y="83"/>
                  </a:lnTo>
                  <a:lnTo>
                    <a:pt x="578" y="86"/>
                  </a:lnTo>
                  <a:lnTo>
                    <a:pt x="576" y="86"/>
                  </a:lnTo>
                  <a:lnTo>
                    <a:pt x="574" y="84"/>
                  </a:lnTo>
                  <a:lnTo>
                    <a:pt x="571" y="84"/>
                  </a:lnTo>
                  <a:lnTo>
                    <a:pt x="570" y="82"/>
                  </a:lnTo>
                  <a:lnTo>
                    <a:pt x="569" y="80"/>
                  </a:lnTo>
                  <a:lnTo>
                    <a:pt x="567" y="77"/>
                  </a:lnTo>
                  <a:lnTo>
                    <a:pt x="565" y="77"/>
                  </a:lnTo>
                  <a:lnTo>
                    <a:pt x="564" y="77"/>
                  </a:lnTo>
                  <a:lnTo>
                    <a:pt x="563" y="77"/>
                  </a:lnTo>
                  <a:lnTo>
                    <a:pt x="560" y="77"/>
                  </a:lnTo>
                  <a:lnTo>
                    <a:pt x="553" y="76"/>
                  </a:lnTo>
                  <a:lnTo>
                    <a:pt x="546" y="76"/>
                  </a:lnTo>
                  <a:lnTo>
                    <a:pt x="545" y="77"/>
                  </a:lnTo>
                  <a:lnTo>
                    <a:pt x="543" y="78"/>
                  </a:lnTo>
                  <a:lnTo>
                    <a:pt x="542" y="78"/>
                  </a:lnTo>
                  <a:lnTo>
                    <a:pt x="542" y="80"/>
                  </a:lnTo>
                  <a:lnTo>
                    <a:pt x="541" y="80"/>
                  </a:lnTo>
                  <a:lnTo>
                    <a:pt x="540" y="80"/>
                  </a:lnTo>
                  <a:lnTo>
                    <a:pt x="540" y="81"/>
                  </a:lnTo>
                  <a:lnTo>
                    <a:pt x="538" y="81"/>
                  </a:lnTo>
                  <a:lnTo>
                    <a:pt x="537" y="81"/>
                  </a:lnTo>
                  <a:lnTo>
                    <a:pt x="537" y="82"/>
                  </a:lnTo>
                  <a:lnTo>
                    <a:pt x="537" y="83"/>
                  </a:lnTo>
                  <a:lnTo>
                    <a:pt x="536" y="83"/>
                  </a:lnTo>
                  <a:lnTo>
                    <a:pt x="536" y="84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5" y="88"/>
                  </a:lnTo>
                  <a:lnTo>
                    <a:pt x="535" y="89"/>
                  </a:lnTo>
                  <a:lnTo>
                    <a:pt x="535" y="91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7"/>
                  </a:lnTo>
                  <a:lnTo>
                    <a:pt x="536" y="102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8" y="119"/>
                  </a:lnTo>
                  <a:lnTo>
                    <a:pt x="540" y="120"/>
                  </a:lnTo>
                  <a:lnTo>
                    <a:pt x="541" y="121"/>
                  </a:lnTo>
                  <a:lnTo>
                    <a:pt x="545" y="124"/>
                  </a:lnTo>
                  <a:lnTo>
                    <a:pt x="547" y="126"/>
                  </a:lnTo>
                  <a:lnTo>
                    <a:pt x="549" y="129"/>
                  </a:lnTo>
                  <a:lnTo>
                    <a:pt x="553" y="131"/>
                  </a:lnTo>
                  <a:lnTo>
                    <a:pt x="558" y="137"/>
                  </a:lnTo>
                  <a:lnTo>
                    <a:pt x="563" y="143"/>
                  </a:lnTo>
                  <a:lnTo>
                    <a:pt x="565" y="148"/>
                  </a:lnTo>
                  <a:lnTo>
                    <a:pt x="567" y="152"/>
                  </a:lnTo>
                  <a:lnTo>
                    <a:pt x="569" y="159"/>
                  </a:lnTo>
                  <a:lnTo>
                    <a:pt x="570" y="165"/>
                  </a:lnTo>
                  <a:lnTo>
                    <a:pt x="570" y="173"/>
                  </a:lnTo>
                  <a:lnTo>
                    <a:pt x="570" y="180"/>
                  </a:lnTo>
                  <a:lnTo>
                    <a:pt x="571" y="18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2361"/>
            <p:cNvSpPr>
              <a:spLocks/>
            </p:cNvSpPr>
            <p:nvPr/>
          </p:nvSpPr>
          <p:spPr bwMode="auto">
            <a:xfrm>
              <a:off x="3716" y="2841"/>
              <a:ext cx="204" cy="167"/>
            </a:xfrm>
            <a:custGeom>
              <a:avLst/>
              <a:gdLst>
                <a:gd name="T0" fmla="*/ 0 w 612"/>
                <a:gd name="T1" fmla="*/ 0 h 501"/>
                <a:gd name="T2" fmla="*/ 0 w 612"/>
                <a:gd name="T3" fmla="*/ 0 h 501"/>
                <a:gd name="T4" fmla="*/ 0 w 612"/>
                <a:gd name="T5" fmla="*/ 0 h 501"/>
                <a:gd name="T6" fmla="*/ 0 w 612"/>
                <a:gd name="T7" fmla="*/ 0 h 501"/>
                <a:gd name="T8" fmla="*/ 0 w 612"/>
                <a:gd name="T9" fmla="*/ 0 h 501"/>
                <a:gd name="T10" fmla="*/ 0 w 612"/>
                <a:gd name="T11" fmla="*/ 0 h 501"/>
                <a:gd name="T12" fmla="*/ 0 w 612"/>
                <a:gd name="T13" fmla="*/ 0 h 501"/>
                <a:gd name="T14" fmla="*/ 0 w 612"/>
                <a:gd name="T15" fmla="*/ 0 h 501"/>
                <a:gd name="T16" fmla="*/ 0 w 612"/>
                <a:gd name="T17" fmla="*/ 0 h 501"/>
                <a:gd name="T18" fmla="*/ 0 w 612"/>
                <a:gd name="T19" fmla="*/ 0 h 501"/>
                <a:gd name="T20" fmla="*/ 0 w 612"/>
                <a:gd name="T21" fmla="*/ 0 h 501"/>
                <a:gd name="T22" fmla="*/ 0 w 612"/>
                <a:gd name="T23" fmla="*/ 0 h 501"/>
                <a:gd name="T24" fmla="*/ 0 w 612"/>
                <a:gd name="T25" fmla="*/ 0 h 501"/>
                <a:gd name="T26" fmla="*/ 0 w 612"/>
                <a:gd name="T27" fmla="*/ 0 h 501"/>
                <a:gd name="T28" fmla="*/ 0 w 612"/>
                <a:gd name="T29" fmla="*/ 0 h 501"/>
                <a:gd name="T30" fmla="*/ 0 w 612"/>
                <a:gd name="T31" fmla="*/ 0 h 501"/>
                <a:gd name="T32" fmla="*/ 0 w 612"/>
                <a:gd name="T33" fmla="*/ 0 h 501"/>
                <a:gd name="T34" fmla="*/ 0 w 612"/>
                <a:gd name="T35" fmla="*/ 0 h 501"/>
                <a:gd name="T36" fmla="*/ 0 w 612"/>
                <a:gd name="T37" fmla="*/ 0 h 501"/>
                <a:gd name="T38" fmla="*/ 0 w 612"/>
                <a:gd name="T39" fmla="*/ 0 h 501"/>
                <a:gd name="T40" fmla="*/ 0 w 612"/>
                <a:gd name="T41" fmla="*/ 0 h 501"/>
                <a:gd name="T42" fmla="*/ 0 w 612"/>
                <a:gd name="T43" fmla="*/ 0 h 501"/>
                <a:gd name="T44" fmla="*/ 0 w 612"/>
                <a:gd name="T45" fmla="*/ 0 h 501"/>
                <a:gd name="T46" fmla="*/ 0 w 612"/>
                <a:gd name="T47" fmla="*/ 0 h 501"/>
                <a:gd name="T48" fmla="*/ 0 w 612"/>
                <a:gd name="T49" fmla="*/ 0 h 501"/>
                <a:gd name="T50" fmla="*/ 0 w 612"/>
                <a:gd name="T51" fmla="*/ 0 h 501"/>
                <a:gd name="T52" fmla="*/ 0 w 612"/>
                <a:gd name="T53" fmla="*/ 0 h 501"/>
                <a:gd name="T54" fmla="*/ 0 w 612"/>
                <a:gd name="T55" fmla="*/ 0 h 501"/>
                <a:gd name="T56" fmla="*/ 0 w 612"/>
                <a:gd name="T57" fmla="*/ 0 h 501"/>
                <a:gd name="T58" fmla="*/ 0 w 612"/>
                <a:gd name="T59" fmla="*/ 0 h 501"/>
                <a:gd name="T60" fmla="*/ 0 w 612"/>
                <a:gd name="T61" fmla="*/ 0 h 501"/>
                <a:gd name="T62" fmla="*/ 0 w 612"/>
                <a:gd name="T63" fmla="*/ 0 h 501"/>
                <a:gd name="T64" fmla="*/ 0 w 612"/>
                <a:gd name="T65" fmla="*/ 0 h 501"/>
                <a:gd name="T66" fmla="*/ 0 w 612"/>
                <a:gd name="T67" fmla="*/ 0 h 501"/>
                <a:gd name="T68" fmla="*/ 0 w 612"/>
                <a:gd name="T69" fmla="*/ 0 h 501"/>
                <a:gd name="T70" fmla="*/ 0 w 612"/>
                <a:gd name="T71" fmla="*/ 0 h 501"/>
                <a:gd name="T72" fmla="*/ 0 w 612"/>
                <a:gd name="T73" fmla="*/ 0 h 501"/>
                <a:gd name="T74" fmla="*/ 0 w 612"/>
                <a:gd name="T75" fmla="*/ 0 h 501"/>
                <a:gd name="T76" fmla="*/ 0 w 612"/>
                <a:gd name="T77" fmla="*/ 0 h 501"/>
                <a:gd name="T78" fmla="*/ 0 w 612"/>
                <a:gd name="T79" fmla="*/ 0 h 501"/>
                <a:gd name="T80" fmla="*/ 0 w 612"/>
                <a:gd name="T81" fmla="*/ 0 h 501"/>
                <a:gd name="T82" fmla="*/ 0 w 612"/>
                <a:gd name="T83" fmla="*/ 0 h 501"/>
                <a:gd name="T84" fmla="*/ 0 w 612"/>
                <a:gd name="T85" fmla="*/ 0 h 501"/>
                <a:gd name="T86" fmla="*/ 0 w 612"/>
                <a:gd name="T87" fmla="*/ 0 h 501"/>
                <a:gd name="T88" fmla="*/ 0 w 612"/>
                <a:gd name="T89" fmla="*/ 0 h 501"/>
                <a:gd name="T90" fmla="*/ 0 w 612"/>
                <a:gd name="T91" fmla="*/ 0 h 501"/>
                <a:gd name="T92" fmla="*/ 0 w 612"/>
                <a:gd name="T93" fmla="*/ 0 h 501"/>
                <a:gd name="T94" fmla="*/ 0 w 612"/>
                <a:gd name="T95" fmla="*/ 0 h 501"/>
                <a:gd name="T96" fmla="*/ 0 w 612"/>
                <a:gd name="T97" fmla="*/ 0 h 501"/>
                <a:gd name="T98" fmla="*/ 0 w 612"/>
                <a:gd name="T99" fmla="*/ 0 h 501"/>
                <a:gd name="T100" fmla="*/ 0 w 612"/>
                <a:gd name="T101" fmla="*/ 0 h 501"/>
                <a:gd name="T102" fmla="*/ 0 w 612"/>
                <a:gd name="T103" fmla="*/ 0 h 501"/>
                <a:gd name="T104" fmla="*/ 0 w 612"/>
                <a:gd name="T105" fmla="*/ 0 h 501"/>
                <a:gd name="T106" fmla="*/ 0 w 612"/>
                <a:gd name="T107" fmla="*/ 0 h 501"/>
                <a:gd name="T108" fmla="*/ 0 w 612"/>
                <a:gd name="T109" fmla="*/ 0 h 501"/>
                <a:gd name="T110" fmla="*/ 0 w 612"/>
                <a:gd name="T111" fmla="*/ 0 h 501"/>
                <a:gd name="T112" fmla="*/ 0 w 612"/>
                <a:gd name="T113" fmla="*/ 0 h 501"/>
                <a:gd name="T114" fmla="*/ 0 w 612"/>
                <a:gd name="T115" fmla="*/ 0 h 501"/>
                <a:gd name="T116" fmla="*/ 0 w 612"/>
                <a:gd name="T117" fmla="*/ 0 h 501"/>
                <a:gd name="T118" fmla="*/ 0 w 612"/>
                <a:gd name="T119" fmla="*/ 0 h 501"/>
                <a:gd name="T120" fmla="*/ 0 w 612"/>
                <a:gd name="T121" fmla="*/ 0 h 501"/>
                <a:gd name="T122" fmla="*/ 0 w 612"/>
                <a:gd name="T123" fmla="*/ 0 h 5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12"/>
                <a:gd name="T187" fmla="*/ 0 h 501"/>
                <a:gd name="T188" fmla="*/ 612 w 612"/>
                <a:gd name="T189" fmla="*/ 501 h 50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12" h="501">
                  <a:moveTo>
                    <a:pt x="571" y="182"/>
                  </a:moveTo>
                  <a:lnTo>
                    <a:pt x="569" y="184"/>
                  </a:lnTo>
                  <a:lnTo>
                    <a:pt x="569" y="185"/>
                  </a:lnTo>
                  <a:lnTo>
                    <a:pt x="564" y="190"/>
                  </a:lnTo>
                  <a:lnTo>
                    <a:pt x="558" y="193"/>
                  </a:lnTo>
                  <a:lnTo>
                    <a:pt x="554" y="195"/>
                  </a:lnTo>
                  <a:lnTo>
                    <a:pt x="551" y="197"/>
                  </a:lnTo>
                  <a:lnTo>
                    <a:pt x="548" y="201"/>
                  </a:lnTo>
                  <a:lnTo>
                    <a:pt x="546" y="204"/>
                  </a:lnTo>
                  <a:lnTo>
                    <a:pt x="545" y="208"/>
                  </a:lnTo>
                  <a:lnTo>
                    <a:pt x="543" y="212"/>
                  </a:lnTo>
                  <a:lnTo>
                    <a:pt x="543" y="214"/>
                  </a:lnTo>
                  <a:lnTo>
                    <a:pt x="543" y="218"/>
                  </a:lnTo>
                  <a:lnTo>
                    <a:pt x="541" y="226"/>
                  </a:lnTo>
                  <a:lnTo>
                    <a:pt x="537" y="234"/>
                  </a:lnTo>
                  <a:lnTo>
                    <a:pt x="534" y="241"/>
                  </a:lnTo>
                  <a:lnTo>
                    <a:pt x="531" y="248"/>
                  </a:lnTo>
                  <a:lnTo>
                    <a:pt x="529" y="252"/>
                  </a:lnTo>
                  <a:lnTo>
                    <a:pt x="526" y="255"/>
                  </a:lnTo>
                  <a:lnTo>
                    <a:pt x="522" y="256"/>
                  </a:lnTo>
                  <a:lnTo>
                    <a:pt x="519" y="258"/>
                  </a:lnTo>
                  <a:lnTo>
                    <a:pt x="511" y="262"/>
                  </a:lnTo>
                  <a:lnTo>
                    <a:pt x="504" y="266"/>
                  </a:lnTo>
                  <a:lnTo>
                    <a:pt x="498" y="272"/>
                  </a:lnTo>
                  <a:lnTo>
                    <a:pt x="492" y="278"/>
                  </a:lnTo>
                  <a:lnTo>
                    <a:pt x="489" y="284"/>
                  </a:lnTo>
                  <a:lnTo>
                    <a:pt x="481" y="291"/>
                  </a:lnTo>
                  <a:lnTo>
                    <a:pt x="474" y="297"/>
                  </a:lnTo>
                  <a:lnTo>
                    <a:pt x="467" y="302"/>
                  </a:lnTo>
                  <a:lnTo>
                    <a:pt x="453" y="317"/>
                  </a:lnTo>
                  <a:lnTo>
                    <a:pt x="439" y="330"/>
                  </a:lnTo>
                  <a:lnTo>
                    <a:pt x="438" y="333"/>
                  </a:lnTo>
                  <a:lnTo>
                    <a:pt x="436" y="334"/>
                  </a:lnTo>
                  <a:lnTo>
                    <a:pt x="433" y="335"/>
                  </a:lnTo>
                  <a:lnTo>
                    <a:pt x="432" y="337"/>
                  </a:lnTo>
                  <a:lnTo>
                    <a:pt x="427" y="340"/>
                  </a:lnTo>
                  <a:lnTo>
                    <a:pt x="422" y="345"/>
                  </a:lnTo>
                  <a:lnTo>
                    <a:pt x="420" y="348"/>
                  </a:lnTo>
                  <a:lnTo>
                    <a:pt x="418" y="349"/>
                  </a:lnTo>
                  <a:lnTo>
                    <a:pt x="415" y="352"/>
                  </a:lnTo>
                  <a:lnTo>
                    <a:pt x="412" y="356"/>
                  </a:lnTo>
                  <a:lnTo>
                    <a:pt x="411" y="357"/>
                  </a:lnTo>
                  <a:lnTo>
                    <a:pt x="410" y="360"/>
                  </a:lnTo>
                  <a:lnTo>
                    <a:pt x="409" y="361"/>
                  </a:lnTo>
                  <a:lnTo>
                    <a:pt x="409" y="365"/>
                  </a:lnTo>
                  <a:lnTo>
                    <a:pt x="407" y="365"/>
                  </a:lnTo>
                  <a:lnTo>
                    <a:pt x="406" y="366"/>
                  </a:lnTo>
                  <a:lnTo>
                    <a:pt x="405" y="366"/>
                  </a:lnTo>
                  <a:lnTo>
                    <a:pt x="405" y="367"/>
                  </a:lnTo>
                  <a:lnTo>
                    <a:pt x="404" y="367"/>
                  </a:lnTo>
                  <a:lnTo>
                    <a:pt x="403" y="368"/>
                  </a:lnTo>
                  <a:lnTo>
                    <a:pt x="401" y="368"/>
                  </a:lnTo>
                  <a:lnTo>
                    <a:pt x="400" y="370"/>
                  </a:lnTo>
                  <a:lnTo>
                    <a:pt x="399" y="370"/>
                  </a:lnTo>
                  <a:lnTo>
                    <a:pt x="398" y="370"/>
                  </a:lnTo>
                  <a:lnTo>
                    <a:pt x="396" y="370"/>
                  </a:lnTo>
                  <a:lnTo>
                    <a:pt x="395" y="370"/>
                  </a:lnTo>
                  <a:lnTo>
                    <a:pt x="394" y="370"/>
                  </a:lnTo>
                  <a:lnTo>
                    <a:pt x="393" y="370"/>
                  </a:lnTo>
                  <a:lnTo>
                    <a:pt x="393" y="371"/>
                  </a:lnTo>
                  <a:lnTo>
                    <a:pt x="392" y="371"/>
                  </a:lnTo>
                  <a:lnTo>
                    <a:pt x="390" y="371"/>
                  </a:lnTo>
                  <a:lnTo>
                    <a:pt x="390" y="372"/>
                  </a:lnTo>
                  <a:lnTo>
                    <a:pt x="389" y="372"/>
                  </a:lnTo>
                  <a:lnTo>
                    <a:pt x="388" y="372"/>
                  </a:lnTo>
                  <a:lnTo>
                    <a:pt x="388" y="373"/>
                  </a:lnTo>
                  <a:lnTo>
                    <a:pt x="384" y="373"/>
                  </a:lnTo>
                  <a:lnTo>
                    <a:pt x="382" y="376"/>
                  </a:lnTo>
                  <a:lnTo>
                    <a:pt x="381" y="379"/>
                  </a:lnTo>
                  <a:lnTo>
                    <a:pt x="378" y="384"/>
                  </a:lnTo>
                  <a:lnTo>
                    <a:pt x="378" y="389"/>
                  </a:lnTo>
                  <a:lnTo>
                    <a:pt x="378" y="390"/>
                  </a:lnTo>
                  <a:lnTo>
                    <a:pt x="377" y="393"/>
                  </a:lnTo>
                  <a:lnTo>
                    <a:pt x="376" y="397"/>
                  </a:lnTo>
                  <a:lnTo>
                    <a:pt x="373" y="400"/>
                  </a:lnTo>
                  <a:lnTo>
                    <a:pt x="363" y="406"/>
                  </a:lnTo>
                  <a:lnTo>
                    <a:pt x="354" y="412"/>
                  </a:lnTo>
                  <a:lnTo>
                    <a:pt x="351" y="414"/>
                  </a:lnTo>
                  <a:lnTo>
                    <a:pt x="347" y="416"/>
                  </a:lnTo>
                  <a:lnTo>
                    <a:pt x="345" y="417"/>
                  </a:lnTo>
                  <a:lnTo>
                    <a:pt x="341" y="420"/>
                  </a:lnTo>
                  <a:lnTo>
                    <a:pt x="340" y="422"/>
                  </a:lnTo>
                  <a:lnTo>
                    <a:pt x="339" y="426"/>
                  </a:lnTo>
                  <a:lnTo>
                    <a:pt x="333" y="430"/>
                  </a:lnTo>
                  <a:lnTo>
                    <a:pt x="325" y="432"/>
                  </a:lnTo>
                  <a:lnTo>
                    <a:pt x="317" y="432"/>
                  </a:lnTo>
                  <a:lnTo>
                    <a:pt x="308" y="432"/>
                  </a:lnTo>
                  <a:lnTo>
                    <a:pt x="290" y="428"/>
                  </a:lnTo>
                  <a:lnTo>
                    <a:pt x="277" y="427"/>
                  </a:lnTo>
                  <a:lnTo>
                    <a:pt x="268" y="426"/>
                  </a:lnTo>
                  <a:lnTo>
                    <a:pt x="258" y="423"/>
                  </a:lnTo>
                  <a:lnTo>
                    <a:pt x="253" y="423"/>
                  </a:lnTo>
                  <a:lnTo>
                    <a:pt x="248" y="423"/>
                  </a:lnTo>
                  <a:lnTo>
                    <a:pt x="245" y="423"/>
                  </a:lnTo>
                  <a:lnTo>
                    <a:pt x="241" y="425"/>
                  </a:lnTo>
                  <a:lnTo>
                    <a:pt x="237" y="426"/>
                  </a:lnTo>
                  <a:lnTo>
                    <a:pt x="235" y="427"/>
                  </a:lnTo>
                  <a:lnTo>
                    <a:pt x="232" y="427"/>
                  </a:lnTo>
                  <a:lnTo>
                    <a:pt x="231" y="428"/>
                  </a:lnTo>
                  <a:lnTo>
                    <a:pt x="228" y="431"/>
                  </a:lnTo>
                  <a:lnTo>
                    <a:pt x="226" y="433"/>
                  </a:lnTo>
                  <a:lnTo>
                    <a:pt x="224" y="436"/>
                  </a:lnTo>
                  <a:lnTo>
                    <a:pt x="223" y="438"/>
                  </a:lnTo>
                  <a:lnTo>
                    <a:pt x="219" y="444"/>
                  </a:lnTo>
                  <a:lnTo>
                    <a:pt x="214" y="449"/>
                  </a:lnTo>
                  <a:lnTo>
                    <a:pt x="208" y="453"/>
                  </a:lnTo>
                  <a:lnTo>
                    <a:pt x="201" y="457"/>
                  </a:lnTo>
                  <a:lnTo>
                    <a:pt x="198" y="458"/>
                  </a:lnTo>
                  <a:lnTo>
                    <a:pt x="196" y="460"/>
                  </a:lnTo>
                  <a:lnTo>
                    <a:pt x="192" y="461"/>
                  </a:lnTo>
                  <a:lnTo>
                    <a:pt x="188" y="463"/>
                  </a:lnTo>
                  <a:lnTo>
                    <a:pt x="183" y="466"/>
                  </a:lnTo>
                  <a:lnTo>
                    <a:pt x="179" y="471"/>
                  </a:lnTo>
                  <a:lnTo>
                    <a:pt x="177" y="472"/>
                  </a:lnTo>
                  <a:lnTo>
                    <a:pt x="176" y="472"/>
                  </a:lnTo>
                  <a:lnTo>
                    <a:pt x="175" y="472"/>
                  </a:lnTo>
                  <a:lnTo>
                    <a:pt x="172" y="472"/>
                  </a:lnTo>
                  <a:lnTo>
                    <a:pt x="171" y="472"/>
                  </a:lnTo>
                  <a:lnTo>
                    <a:pt x="170" y="472"/>
                  </a:lnTo>
                  <a:lnTo>
                    <a:pt x="166" y="472"/>
                  </a:lnTo>
                  <a:lnTo>
                    <a:pt x="161" y="472"/>
                  </a:lnTo>
                  <a:lnTo>
                    <a:pt x="159" y="475"/>
                  </a:lnTo>
                  <a:lnTo>
                    <a:pt x="155" y="476"/>
                  </a:lnTo>
                  <a:lnTo>
                    <a:pt x="150" y="480"/>
                  </a:lnTo>
                  <a:lnTo>
                    <a:pt x="147" y="483"/>
                  </a:lnTo>
                  <a:lnTo>
                    <a:pt x="142" y="485"/>
                  </a:lnTo>
                  <a:lnTo>
                    <a:pt x="138" y="487"/>
                  </a:lnTo>
                  <a:lnTo>
                    <a:pt x="137" y="487"/>
                  </a:lnTo>
                  <a:lnTo>
                    <a:pt x="135" y="488"/>
                  </a:lnTo>
                  <a:lnTo>
                    <a:pt x="132" y="490"/>
                  </a:lnTo>
                  <a:lnTo>
                    <a:pt x="130" y="491"/>
                  </a:lnTo>
                  <a:lnTo>
                    <a:pt x="127" y="492"/>
                  </a:lnTo>
                  <a:lnTo>
                    <a:pt x="126" y="494"/>
                  </a:lnTo>
                  <a:lnTo>
                    <a:pt x="125" y="496"/>
                  </a:lnTo>
                  <a:lnTo>
                    <a:pt x="125" y="498"/>
                  </a:lnTo>
                  <a:lnTo>
                    <a:pt x="124" y="499"/>
                  </a:lnTo>
                  <a:lnTo>
                    <a:pt x="122" y="499"/>
                  </a:lnTo>
                  <a:lnTo>
                    <a:pt x="120" y="499"/>
                  </a:lnTo>
                  <a:lnTo>
                    <a:pt x="117" y="498"/>
                  </a:lnTo>
                  <a:lnTo>
                    <a:pt x="115" y="497"/>
                  </a:lnTo>
                  <a:lnTo>
                    <a:pt x="113" y="496"/>
                  </a:lnTo>
                  <a:lnTo>
                    <a:pt x="110" y="494"/>
                  </a:lnTo>
                  <a:lnTo>
                    <a:pt x="106" y="494"/>
                  </a:lnTo>
                  <a:lnTo>
                    <a:pt x="101" y="498"/>
                  </a:lnTo>
                  <a:lnTo>
                    <a:pt x="95" y="501"/>
                  </a:lnTo>
                  <a:lnTo>
                    <a:pt x="89" y="501"/>
                  </a:lnTo>
                  <a:lnTo>
                    <a:pt x="84" y="499"/>
                  </a:lnTo>
                  <a:lnTo>
                    <a:pt x="81" y="497"/>
                  </a:lnTo>
                  <a:lnTo>
                    <a:pt x="76" y="494"/>
                  </a:lnTo>
                  <a:lnTo>
                    <a:pt x="73" y="494"/>
                  </a:lnTo>
                  <a:lnTo>
                    <a:pt x="72" y="493"/>
                  </a:lnTo>
                  <a:lnTo>
                    <a:pt x="71" y="493"/>
                  </a:lnTo>
                  <a:lnTo>
                    <a:pt x="70" y="493"/>
                  </a:lnTo>
                  <a:lnTo>
                    <a:pt x="68" y="493"/>
                  </a:lnTo>
                  <a:lnTo>
                    <a:pt x="67" y="494"/>
                  </a:lnTo>
                  <a:lnTo>
                    <a:pt x="66" y="494"/>
                  </a:lnTo>
                  <a:lnTo>
                    <a:pt x="65" y="496"/>
                  </a:lnTo>
                  <a:lnTo>
                    <a:pt x="64" y="496"/>
                  </a:lnTo>
                  <a:lnTo>
                    <a:pt x="62" y="497"/>
                  </a:lnTo>
                  <a:lnTo>
                    <a:pt x="61" y="498"/>
                  </a:lnTo>
                  <a:lnTo>
                    <a:pt x="60" y="498"/>
                  </a:lnTo>
                  <a:lnTo>
                    <a:pt x="57" y="498"/>
                  </a:lnTo>
                  <a:lnTo>
                    <a:pt x="56" y="498"/>
                  </a:lnTo>
                  <a:lnTo>
                    <a:pt x="55" y="498"/>
                  </a:lnTo>
                  <a:lnTo>
                    <a:pt x="53" y="498"/>
                  </a:lnTo>
                  <a:lnTo>
                    <a:pt x="51" y="496"/>
                  </a:lnTo>
                  <a:lnTo>
                    <a:pt x="51" y="494"/>
                  </a:lnTo>
                  <a:lnTo>
                    <a:pt x="50" y="493"/>
                  </a:lnTo>
                  <a:lnTo>
                    <a:pt x="50" y="492"/>
                  </a:lnTo>
                  <a:lnTo>
                    <a:pt x="50" y="491"/>
                  </a:lnTo>
                  <a:lnTo>
                    <a:pt x="49" y="490"/>
                  </a:lnTo>
                  <a:lnTo>
                    <a:pt x="48" y="488"/>
                  </a:lnTo>
                  <a:lnTo>
                    <a:pt x="46" y="487"/>
                  </a:lnTo>
                  <a:lnTo>
                    <a:pt x="45" y="487"/>
                  </a:lnTo>
                  <a:lnTo>
                    <a:pt x="44" y="487"/>
                  </a:lnTo>
                  <a:lnTo>
                    <a:pt x="43" y="487"/>
                  </a:lnTo>
                  <a:lnTo>
                    <a:pt x="42" y="486"/>
                  </a:lnTo>
                  <a:lnTo>
                    <a:pt x="40" y="486"/>
                  </a:lnTo>
                  <a:lnTo>
                    <a:pt x="39" y="486"/>
                  </a:lnTo>
                  <a:lnTo>
                    <a:pt x="38" y="486"/>
                  </a:lnTo>
                  <a:lnTo>
                    <a:pt x="37" y="486"/>
                  </a:lnTo>
                  <a:lnTo>
                    <a:pt x="35" y="486"/>
                  </a:lnTo>
                  <a:lnTo>
                    <a:pt x="33" y="487"/>
                  </a:lnTo>
                  <a:lnTo>
                    <a:pt x="31" y="488"/>
                  </a:lnTo>
                  <a:lnTo>
                    <a:pt x="23" y="491"/>
                  </a:lnTo>
                  <a:lnTo>
                    <a:pt x="18" y="494"/>
                  </a:lnTo>
                  <a:lnTo>
                    <a:pt x="17" y="496"/>
                  </a:lnTo>
                  <a:lnTo>
                    <a:pt x="15" y="497"/>
                  </a:lnTo>
                  <a:lnTo>
                    <a:pt x="11" y="497"/>
                  </a:lnTo>
                  <a:lnTo>
                    <a:pt x="6" y="497"/>
                  </a:lnTo>
                  <a:lnTo>
                    <a:pt x="5" y="497"/>
                  </a:lnTo>
                  <a:lnTo>
                    <a:pt x="2" y="496"/>
                  </a:lnTo>
                  <a:lnTo>
                    <a:pt x="1" y="496"/>
                  </a:lnTo>
                  <a:lnTo>
                    <a:pt x="0" y="496"/>
                  </a:lnTo>
                  <a:lnTo>
                    <a:pt x="0" y="494"/>
                  </a:lnTo>
                  <a:lnTo>
                    <a:pt x="0" y="493"/>
                  </a:lnTo>
                  <a:lnTo>
                    <a:pt x="0" y="492"/>
                  </a:lnTo>
                  <a:lnTo>
                    <a:pt x="0" y="491"/>
                  </a:lnTo>
                  <a:lnTo>
                    <a:pt x="0" y="490"/>
                  </a:lnTo>
                  <a:lnTo>
                    <a:pt x="0" y="488"/>
                  </a:lnTo>
                  <a:lnTo>
                    <a:pt x="1" y="487"/>
                  </a:lnTo>
                  <a:lnTo>
                    <a:pt x="1" y="486"/>
                  </a:lnTo>
                  <a:lnTo>
                    <a:pt x="1" y="485"/>
                  </a:lnTo>
                  <a:lnTo>
                    <a:pt x="2" y="483"/>
                  </a:lnTo>
                  <a:lnTo>
                    <a:pt x="4" y="482"/>
                  </a:lnTo>
                  <a:lnTo>
                    <a:pt x="5" y="481"/>
                  </a:lnTo>
                  <a:lnTo>
                    <a:pt x="6" y="480"/>
                  </a:lnTo>
                  <a:lnTo>
                    <a:pt x="7" y="480"/>
                  </a:lnTo>
                  <a:lnTo>
                    <a:pt x="7" y="479"/>
                  </a:lnTo>
                  <a:lnTo>
                    <a:pt x="7" y="477"/>
                  </a:lnTo>
                  <a:lnTo>
                    <a:pt x="8" y="476"/>
                  </a:lnTo>
                  <a:lnTo>
                    <a:pt x="11" y="475"/>
                  </a:lnTo>
                  <a:lnTo>
                    <a:pt x="11" y="474"/>
                  </a:lnTo>
                  <a:lnTo>
                    <a:pt x="12" y="472"/>
                  </a:lnTo>
                  <a:lnTo>
                    <a:pt x="12" y="471"/>
                  </a:lnTo>
                  <a:lnTo>
                    <a:pt x="11" y="471"/>
                  </a:lnTo>
                  <a:lnTo>
                    <a:pt x="10" y="471"/>
                  </a:lnTo>
                  <a:lnTo>
                    <a:pt x="8" y="471"/>
                  </a:lnTo>
                  <a:lnTo>
                    <a:pt x="7" y="471"/>
                  </a:lnTo>
                  <a:lnTo>
                    <a:pt x="7" y="470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8" y="468"/>
                  </a:lnTo>
                  <a:lnTo>
                    <a:pt x="8" y="466"/>
                  </a:lnTo>
                  <a:lnTo>
                    <a:pt x="8" y="465"/>
                  </a:lnTo>
                  <a:lnTo>
                    <a:pt x="10" y="464"/>
                  </a:lnTo>
                  <a:lnTo>
                    <a:pt x="10" y="463"/>
                  </a:lnTo>
                  <a:lnTo>
                    <a:pt x="10" y="461"/>
                  </a:lnTo>
                  <a:lnTo>
                    <a:pt x="11" y="461"/>
                  </a:lnTo>
                  <a:lnTo>
                    <a:pt x="11" y="460"/>
                  </a:lnTo>
                  <a:lnTo>
                    <a:pt x="11" y="459"/>
                  </a:lnTo>
                  <a:lnTo>
                    <a:pt x="11" y="458"/>
                  </a:lnTo>
                  <a:lnTo>
                    <a:pt x="11" y="457"/>
                  </a:lnTo>
                  <a:lnTo>
                    <a:pt x="11" y="454"/>
                  </a:lnTo>
                  <a:lnTo>
                    <a:pt x="11" y="452"/>
                  </a:lnTo>
                  <a:lnTo>
                    <a:pt x="12" y="449"/>
                  </a:lnTo>
                  <a:lnTo>
                    <a:pt x="13" y="447"/>
                  </a:lnTo>
                  <a:lnTo>
                    <a:pt x="17" y="447"/>
                  </a:lnTo>
                  <a:lnTo>
                    <a:pt x="19" y="447"/>
                  </a:lnTo>
                  <a:lnTo>
                    <a:pt x="21" y="446"/>
                  </a:lnTo>
                  <a:lnTo>
                    <a:pt x="23" y="443"/>
                  </a:lnTo>
                  <a:lnTo>
                    <a:pt x="27" y="439"/>
                  </a:lnTo>
                  <a:lnTo>
                    <a:pt x="28" y="438"/>
                  </a:lnTo>
                  <a:lnTo>
                    <a:pt x="29" y="437"/>
                  </a:lnTo>
                  <a:lnTo>
                    <a:pt x="29" y="434"/>
                  </a:lnTo>
                  <a:lnTo>
                    <a:pt x="29" y="433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2" y="431"/>
                  </a:lnTo>
                  <a:lnTo>
                    <a:pt x="38" y="432"/>
                  </a:lnTo>
                  <a:lnTo>
                    <a:pt x="43" y="433"/>
                  </a:lnTo>
                  <a:lnTo>
                    <a:pt x="46" y="434"/>
                  </a:lnTo>
                  <a:lnTo>
                    <a:pt x="50" y="436"/>
                  </a:lnTo>
                  <a:lnTo>
                    <a:pt x="53" y="434"/>
                  </a:lnTo>
                  <a:lnTo>
                    <a:pt x="55" y="434"/>
                  </a:lnTo>
                  <a:lnTo>
                    <a:pt x="56" y="432"/>
                  </a:lnTo>
                  <a:lnTo>
                    <a:pt x="56" y="428"/>
                  </a:lnTo>
                  <a:lnTo>
                    <a:pt x="57" y="426"/>
                  </a:lnTo>
                  <a:lnTo>
                    <a:pt x="57" y="422"/>
                  </a:lnTo>
                  <a:lnTo>
                    <a:pt x="59" y="419"/>
                  </a:lnTo>
                  <a:lnTo>
                    <a:pt x="59" y="417"/>
                  </a:lnTo>
                  <a:lnTo>
                    <a:pt x="60" y="416"/>
                  </a:lnTo>
                  <a:lnTo>
                    <a:pt x="62" y="416"/>
                  </a:lnTo>
                  <a:lnTo>
                    <a:pt x="66" y="416"/>
                  </a:lnTo>
                  <a:lnTo>
                    <a:pt x="71" y="415"/>
                  </a:lnTo>
                  <a:lnTo>
                    <a:pt x="77" y="409"/>
                  </a:lnTo>
                  <a:lnTo>
                    <a:pt x="84" y="406"/>
                  </a:lnTo>
                  <a:lnTo>
                    <a:pt x="89" y="405"/>
                  </a:lnTo>
                  <a:lnTo>
                    <a:pt x="95" y="406"/>
                  </a:lnTo>
                  <a:lnTo>
                    <a:pt x="101" y="408"/>
                  </a:lnTo>
                  <a:lnTo>
                    <a:pt x="106" y="409"/>
                  </a:lnTo>
                  <a:lnTo>
                    <a:pt x="109" y="408"/>
                  </a:lnTo>
                  <a:lnTo>
                    <a:pt x="110" y="406"/>
                  </a:lnTo>
                  <a:lnTo>
                    <a:pt x="110" y="404"/>
                  </a:lnTo>
                  <a:lnTo>
                    <a:pt x="110" y="401"/>
                  </a:lnTo>
                  <a:lnTo>
                    <a:pt x="109" y="399"/>
                  </a:lnTo>
                  <a:lnTo>
                    <a:pt x="108" y="397"/>
                  </a:lnTo>
                  <a:lnTo>
                    <a:pt x="108" y="394"/>
                  </a:lnTo>
                  <a:lnTo>
                    <a:pt x="108" y="392"/>
                  </a:lnTo>
                  <a:lnTo>
                    <a:pt x="106" y="388"/>
                  </a:lnTo>
                  <a:lnTo>
                    <a:pt x="105" y="384"/>
                  </a:lnTo>
                  <a:lnTo>
                    <a:pt x="103" y="382"/>
                  </a:lnTo>
                  <a:lnTo>
                    <a:pt x="99" y="381"/>
                  </a:lnTo>
                  <a:lnTo>
                    <a:pt x="97" y="379"/>
                  </a:lnTo>
                  <a:lnTo>
                    <a:pt x="94" y="378"/>
                  </a:lnTo>
                  <a:lnTo>
                    <a:pt x="89" y="376"/>
                  </a:lnTo>
                  <a:lnTo>
                    <a:pt x="86" y="373"/>
                  </a:lnTo>
                  <a:lnTo>
                    <a:pt x="79" y="373"/>
                  </a:lnTo>
                  <a:lnTo>
                    <a:pt x="73" y="373"/>
                  </a:lnTo>
                  <a:lnTo>
                    <a:pt x="67" y="375"/>
                  </a:lnTo>
                  <a:lnTo>
                    <a:pt x="64" y="376"/>
                  </a:lnTo>
                  <a:lnTo>
                    <a:pt x="61" y="379"/>
                  </a:lnTo>
                  <a:lnTo>
                    <a:pt x="59" y="382"/>
                  </a:lnTo>
                  <a:lnTo>
                    <a:pt x="56" y="383"/>
                  </a:lnTo>
                  <a:lnTo>
                    <a:pt x="54" y="386"/>
                  </a:lnTo>
                  <a:lnTo>
                    <a:pt x="46" y="386"/>
                  </a:lnTo>
                  <a:lnTo>
                    <a:pt x="39" y="386"/>
                  </a:lnTo>
                  <a:lnTo>
                    <a:pt x="37" y="384"/>
                  </a:lnTo>
                  <a:lnTo>
                    <a:pt x="35" y="382"/>
                  </a:lnTo>
                  <a:lnTo>
                    <a:pt x="34" y="379"/>
                  </a:lnTo>
                  <a:lnTo>
                    <a:pt x="35" y="377"/>
                  </a:lnTo>
                  <a:lnTo>
                    <a:pt x="39" y="373"/>
                  </a:lnTo>
                  <a:lnTo>
                    <a:pt x="42" y="370"/>
                  </a:lnTo>
                  <a:lnTo>
                    <a:pt x="43" y="366"/>
                  </a:lnTo>
                  <a:lnTo>
                    <a:pt x="44" y="362"/>
                  </a:lnTo>
                  <a:lnTo>
                    <a:pt x="45" y="359"/>
                  </a:lnTo>
                  <a:lnTo>
                    <a:pt x="46" y="356"/>
                  </a:lnTo>
                  <a:lnTo>
                    <a:pt x="48" y="352"/>
                  </a:lnTo>
                  <a:lnTo>
                    <a:pt x="49" y="348"/>
                  </a:lnTo>
                  <a:lnTo>
                    <a:pt x="49" y="340"/>
                  </a:lnTo>
                  <a:lnTo>
                    <a:pt x="50" y="335"/>
                  </a:lnTo>
                  <a:lnTo>
                    <a:pt x="53" y="334"/>
                  </a:lnTo>
                  <a:lnTo>
                    <a:pt x="56" y="333"/>
                  </a:lnTo>
                  <a:lnTo>
                    <a:pt x="60" y="332"/>
                  </a:lnTo>
                  <a:lnTo>
                    <a:pt x="64" y="329"/>
                  </a:lnTo>
                  <a:lnTo>
                    <a:pt x="65" y="327"/>
                  </a:lnTo>
                  <a:lnTo>
                    <a:pt x="67" y="324"/>
                  </a:lnTo>
                  <a:lnTo>
                    <a:pt x="70" y="323"/>
                  </a:lnTo>
                  <a:lnTo>
                    <a:pt x="72" y="321"/>
                  </a:lnTo>
                  <a:lnTo>
                    <a:pt x="72" y="315"/>
                  </a:lnTo>
                  <a:lnTo>
                    <a:pt x="72" y="310"/>
                  </a:lnTo>
                  <a:lnTo>
                    <a:pt x="72" y="306"/>
                  </a:lnTo>
                  <a:lnTo>
                    <a:pt x="72" y="302"/>
                  </a:lnTo>
                  <a:lnTo>
                    <a:pt x="70" y="299"/>
                  </a:lnTo>
                  <a:lnTo>
                    <a:pt x="68" y="295"/>
                  </a:lnTo>
                  <a:lnTo>
                    <a:pt x="68" y="291"/>
                  </a:lnTo>
                  <a:lnTo>
                    <a:pt x="68" y="288"/>
                  </a:lnTo>
                  <a:lnTo>
                    <a:pt x="71" y="285"/>
                  </a:lnTo>
                  <a:lnTo>
                    <a:pt x="73" y="284"/>
                  </a:lnTo>
                  <a:lnTo>
                    <a:pt x="75" y="283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7" y="280"/>
                  </a:lnTo>
                  <a:lnTo>
                    <a:pt x="79" y="270"/>
                  </a:lnTo>
                  <a:lnTo>
                    <a:pt x="79" y="261"/>
                  </a:lnTo>
                  <a:lnTo>
                    <a:pt x="77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2"/>
                  </a:lnTo>
                  <a:lnTo>
                    <a:pt x="76" y="246"/>
                  </a:lnTo>
                  <a:lnTo>
                    <a:pt x="76" y="240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81" y="231"/>
                  </a:lnTo>
                  <a:lnTo>
                    <a:pt x="82" y="230"/>
                  </a:lnTo>
                  <a:lnTo>
                    <a:pt x="83" y="228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8" y="223"/>
                  </a:lnTo>
                  <a:lnTo>
                    <a:pt x="93" y="217"/>
                  </a:lnTo>
                  <a:lnTo>
                    <a:pt x="99" y="213"/>
                  </a:lnTo>
                  <a:lnTo>
                    <a:pt x="103" y="213"/>
                  </a:lnTo>
                  <a:lnTo>
                    <a:pt x="106" y="213"/>
                  </a:lnTo>
                  <a:lnTo>
                    <a:pt x="108" y="212"/>
                  </a:lnTo>
                  <a:lnTo>
                    <a:pt x="110" y="211"/>
                  </a:lnTo>
                  <a:lnTo>
                    <a:pt x="113" y="208"/>
                  </a:lnTo>
                  <a:lnTo>
                    <a:pt x="113" y="204"/>
                  </a:lnTo>
                  <a:lnTo>
                    <a:pt x="114" y="202"/>
                  </a:lnTo>
                  <a:lnTo>
                    <a:pt x="115" y="200"/>
                  </a:lnTo>
                  <a:lnTo>
                    <a:pt x="115" y="198"/>
                  </a:lnTo>
                  <a:lnTo>
                    <a:pt x="116" y="197"/>
                  </a:lnTo>
                  <a:lnTo>
                    <a:pt x="116" y="195"/>
                  </a:lnTo>
                  <a:lnTo>
                    <a:pt x="116" y="192"/>
                  </a:lnTo>
                  <a:lnTo>
                    <a:pt x="117" y="191"/>
                  </a:lnTo>
                  <a:lnTo>
                    <a:pt x="119" y="190"/>
                  </a:lnTo>
                  <a:lnTo>
                    <a:pt x="121" y="188"/>
                  </a:lnTo>
                  <a:lnTo>
                    <a:pt x="125" y="187"/>
                  </a:lnTo>
                  <a:lnTo>
                    <a:pt x="131" y="186"/>
                  </a:lnTo>
                  <a:lnTo>
                    <a:pt x="136" y="185"/>
                  </a:lnTo>
                  <a:lnTo>
                    <a:pt x="141" y="184"/>
                  </a:lnTo>
                  <a:lnTo>
                    <a:pt x="146" y="181"/>
                  </a:lnTo>
                  <a:lnTo>
                    <a:pt x="147" y="180"/>
                  </a:lnTo>
                  <a:lnTo>
                    <a:pt x="148" y="179"/>
                  </a:lnTo>
                  <a:lnTo>
                    <a:pt x="150" y="176"/>
                  </a:lnTo>
                  <a:lnTo>
                    <a:pt x="153" y="175"/>
                  </a:lnTo>
                  <a:lnTo>
                    <a:pt x="154" y="173"/>
                  </a:lnTo>
                  <a:lnTo>
                    <a:pt x="157" y="170"/>
                  </a:lnTo>
                  <a:lnTo>
                    <a:pt x="160" y="168"/>
                  </a:lnTo>
                  <a:lnTo>
                    <a:pt x="163" y="165"/>
                  </a:lnTo>
                  <a:lnTo>
                    <a:pt x="166" y="163"/>
                  </a:lnTo>
                  <a:lnTo>
                    <a:pt x="168" y="159"/>
                  </a:lnTo>
                  <a:lnTo>
                    <a:pt x="169" y="158"/>
                  </a:lnTo>
                  <a:lnTo>
                    <a:pt x="170" y="157"/>
                  </a:lnTo>
                  <a:lnTo>
                    <a:pt x="175" y="151"/>
                  </a:lnTo>
                  <a:lnTo>
                    <a:pt x="180" y="142"/>
                  </a:lnTo>
                  <a:lnTo>
                    <a:pt x="182" y="138"/>
                  </a:lnTo>
                  <a:lnTo>
                    <a:pt x="186" y="135"/>
                  </a:lnTo>
                  <a:lnTo>
                    <a:pt x="188" y="136"/>
                  </a:lnTo>
                  <a:lnTo>
                    <a:pt x="192" y="135"/>
                  </a:lnTo>
                  <a:lnTo>
                    <a:pt x="196" y="135"/>
                  </a:lnTo>
                  <a:lnTo>
                    <a:pt x="201" y="135"/>
                  </a:lnTo>
                  <a:lnTo>
                    <a:pt x="208" y="133"/>
                  </a:lnTo>
                  <a:lnTo>
                    <a:pt x="214" y="130"/>
                  </a:lnTo>
                  <a:lnTo>
                    <a:pt x="217" y="129"/>
                  </a:lnTo>
                  <a:lnTo>
                    <a:pt x="220" y="129"/>
                  </a:lnTo>
                  <a:lnTo>
                    <a:pt x="226" y="124"/>
                  </a:lnTo>
                  <a:lnTo>
                    <a:pt x="234" y="120"/>
                  </a:lnTo>
                  <a:lnTo>
                    <a:pt x="237" y="115"/>
                  </a:lnTo>
                  <a:lnTo>
                    <a:pt x="242" y="111"/>
                  </a:lnTo>
                  <a:lnTo>
                    <a:pt x="257" y="106"/>
                  </a:lnTo>
                  <a:lnTo>
                    <a:pt x="268" y="100"/>
                  </a:lnTo>
                  <a:lnTo>
                    <a:pt x="277" y="97"/>
                  </a:lnTo>
                  <a:lnTo>
                    <a:pt x="288" y="94"/>
                  </a:lnTo>
                  <a:lnTo>
                    <a:pt x="295" y="92"/>
                  </a:lnTo>
                  <a:lnTo>
                    <a:pt x="301" y="89"/>
                  </a:lnTo>
                  <a:lnTo>
                    <a:pt x="306" y="86"/>
                  </a:lnTo>
                  <a:lnTo>
                    <a:pt x="312" y="82"/>
                  </a:lnTo>
                  <a:lnTo>
                    <a:pt x="325" y="77"/>
                  </a:lnTo>
                  <a:lnTo>
                    <a:pt x="340" y="72"/>
                  </a:lnTo>
                  <a:lnTo>
                    <a:pt x="347" y="71"/>
                  </a:lnTo>
                  <a:lnTo>
                    <a:pt x="355" y="72"/>
                  </a:lnTo>
                  <a:lnTo>
                    <a:pt x="361" y="75"/>
                  </a:lnTo>
                  <a:lnTo>
                    <a:pt x="368" y="77"/>
                  </a:lnTo>
                  <a:lnTo>
                    <a:pt x="377" y="76"/>
                  </a:lnTo>
                  <a:lnTo>
                    <a:pt x="388" y="71"/>
                  </a:lnTo>
                  <a:lnTo>
                    <a:pt x="399" y="66"/>
                  </a:lnTo>
                  <a:lnTo>
                    <a:pt x="405" y="62"/>
                  </a:lnTo>
                  <a:lnTo>
                    <a:pt x="411" y="56"/>
                  </a:lnTo>
                  <a:lnTo>
                    <a:pt x="418" y="53"/>
                  </a:lnTo>
                  <a:lnTo>
                    <a:pt x="422" y="49"/>
                  </a:lnTo>
                  <a:lnTo>
                    <a:pt x="425" y="45"/>
                  </a:lnTo>
                  <a:lnTo>
                    <a:pt x="427" y="42"/>
                  </a:lnTo>
                  <a:lnTo>
                    <a:pt x="428" y="37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3" y="35"/>
                  </a:lnTo>
                  <a:lnTo>
                    <a:pt x="436" y="35"/>
                  </a:lnTo>
                  <a:lnTo>
                    <a:pt x="437" y="35"/>
                  </a:lnTo>
                  <a:lnTo>
                    <a:pt x="438" y="35"/>
                  </a:lnTo>
                  <a:lnTo>
                    <a:pt x="439" y="35"/>
                  </a:lnTo>
                  <a:lnTo>
                    <a:pt x="440" y="35"/>
                  </a:lnTo>
                  <a:lnTo>
                    <a:pt x="442" y="35"/>
                  </a:lnTo>
                  <a:lnTo>
                    <a:pt x="443" y="35"/>
                  </a:lnTo>
                  <a:lnTo>
                    <a:pt x="444" y="35"/>
                  </a:lnTo>
                  <a:lnTo>
                    <a:pt x="445" y="35"/>
                  </a:lnTo>
                  <a:lnTo>
                    <a:pt x="445" y="34"/>
                  </a:lnTo>
                  <a:lnTo>
                    <a:pt x="447" y="34"/>
                  </a:lnTo>
                  <a:lnTo>
                    <a:pt x="448" y="34"/>
                  </a:lnTo>
                  <a:lnTo>
                    <a:pt x="449" y="34"/>
                  </a:lnTo>
                  <a:lnTo>
                    <a:pt x="449" y="33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5" y="31"/>
                  </a:lnTo>
                  <a:lnTo>
                    <a:pt x="458" y="31"/>
                  </a:lnTo>
                  <a:lnTo>
                    <a:pt x="458" y="29"/>
                  </a:lnTo>
                  <a:lnTo>
                    <a:pt x="459" y="29"/>
                  </a:lnTo>
                  <a:lnTo>
                    <a:pt x="459" y="28"/>
                  </a:lnTo>
                  <a:lnTo>
                    <a:pt x="458" y="28"/>
                  </a:lnTo>
                  <a:lnTo>
                    <a:pt x="456" y="28"/>
                  </a:lnTo>
                  <a:lnTo>
                    <a:pt x="455" y="27"/>
                  </a:lnTo>
                  <a:lnTo>
                    <a:pt x="456" y="26"/>
                  </a:lnTo>
                  <a:lnTo>
                    <a:pt x="458" y="24"/>
                  </a:lnTo>
                  <a:lnTo>
                    <a:pt x="459" y="24"/>
                  </a:lnTo>
                  <a:lnTo>
                    <a:pt x="461" y="23"/>
                  </a:lnTo>
                  <a:lnTo>
                    <a:pt x="461" y="22"/>
                  </a:lnTo>
                  <a:lnTo>
                    <a:pt x="463" y="21"/>
                  </a:lnTo>
                  <a:lnTo>
                    <a:pt x="464" y="21"/>
                  </a:lnTo>
                  <a:lnTo>
                    <a:pt x="464" y="20"/>
                  </a:lnTo>
                  <a:lnTo>
                    <a:pt x="465" y="20"/>
                  </a:lnTo>
                  <a:lnTo>
                    <a:pt x="469" y="18"/>
                  </a:lnTo>
                  <a:lnTo>
                    <a:pt x="475" y="16"/>
                  </a:lnTo>
                  <a:lnTo>
                    <a:pt x="482" y="12"/>
                  </a:lnTo>
                  <a:lnTo>
                    <a:pt x="485" y="12"/>
                  </a:lnTo>
                  <a:lnTo>
                    <a:pt x="487" y="11"/>
                  </a:lnTo>
                  <a:lnTo>
                    <a:pt x="488" y="11"/>
                  </a:lnTo>
                  <a:lnTo>
                    <a:pt x="489" y="11"/>
                  </a:lnTo>
                  <a:lnTo>
                    <a:pt x="493" y="11"/>
                  </a:lnTo>
                  <a:lnTo>
                    <a:pt x="496" y="10"/>
                  </a:lnTo>
                  <a:lnTo>
                    <a:pt x="500" y="10"/>
                  </a:lnTo>
                  <a:lnTo>
                    <a:pt x="504" y="10"/>
                  </a:lnTo>
                  <a:lnTo>
                    <a:pt x="505" y="10"/>
                  </a:lnTo>
                  <a:lnTo>
                    <a:pt x="507" y="10"/>
                  </a:lnTo>
                  <a:lnTo>
                    <a:pt x="509" y="9"/>
                  </a:lnTo>
                  <a:lnTo>
                    <a:pt x="510" y="7"/>
                  </a:lnTo>
                  <a:lnTo>
                    <a:pt x="513" y="6"/>
                  </a:lnTo>
                  <a:lnTo>
                    <a:pt x="515" y="4"/>
                  </a:lnTo>
                  <a:lnTo>
                    <a:pt x="518" y="2"/>
                  </a:lnTo>
                  <a:lnTo>
                    <a:pt x="519" y="1"/>
                  </a:lnTo>
                  <a:lnTo>
                    <a:pt x="520" y="1"/>
                  </a:lnTo>
                  <a:lnTo>
                    <a:pt x="522" y="0"/>
                  </a:lnTo>
                  <a:lnTo>
                    <a:pt x="524" y="2"/>
                  </a:lnTo>
                  <a:lnTo>
                    <a:pt x="522" y="7"/>
                  </a:lnTo>
                  <a:lnTo>
                    <a:pt x="521" y="12"/>
                  </a:lnTo>
                  <a:lnTo>
                    <a:pt x="521" y="15"/>
                  </a:lnTo>
                  <a:lnTo>
                    <a:pt x="521" y="17"/>
                  </a:lnTo>
                  <a:lnTo>
                    <a:pt x="520" y="18"/>
                  </a:lnTo>
                  <a:lnTo>
                    <a:pt x="520" y="21"/>
                  </a:lnTo>
                  <a:lnTo>
                    <a:pt x="519" y="23"/>
                  </a:lnTo>
                  <a:lnTo>
                    <a:pt x="520" y="26"/>
                  </a:lnTo>
                  <a:lnTo>
                    <a:pt x="522" y="29"/>
                  </a:lnTo>
                  <a:lnTo>
                    <a:pt x="525" y="32"/>
                  </a:lnTo>
                  <a:lnTo>
                    <a:pt x="529" y="34"/>
                  </a:lnTo>
                  <a:lnTo>
                    <a:pt x="534" y="38"/>
                  </a:lnTo>
                  <a:lnTo>
                    <a:pt x="538" y="40"/>
                  </a:lnTo>
                  <a:lnTo>
                    <a:pt x="541" y="40"/>
                  </a:lnTo>
                  <a:lnTo>
                    <a:pt x="546" y="37"/>
                  </a:lnTo>
                  <a:lnTo>
                    <a:pt x="552" y="33"/>
                  </a:lnTo>
                  <a:lnTo>
                    <a:pt x="562" y="28"/>
                  </a:lnTo>
                  <a:lnTo>
                    <a:pt x="570" y="21"/>
                  </a:lnTo>
                  <a:lnTo>
                    <a:pt x="571" y="20"/>
                  </a:lnTo>
                  <a:lnTo>
                    <a:pt x="574" y="18"/>
                  </a:lnTo>
                  <a:lnTo>
                    <a:pt x="578" y="11"/>
                  </a:lnTo>
                  <a:lnTo>
                    <a:pt x="580" y="5"/>
                  </a:lnTo>
                  <a:lnTo>
                    <a:pt x="581" y="4"/>
                  </a:lnTo>
                  <a:lnTo>
                    <a:pt x="582" y="4"/>
                  </a:lnTo>
                  <a:lnTo>
                    <a:pt x="584" y="4"/>
                  </a:lnTo>
                  <a:lnTo>
                    <a:pt x="585" y="4"/>
                  </a:lnTo>
                  <a:lnTo>
                    <a:pt x="589" y="7"/>
                  </a:lnTo>
                  <a:lnTo>
                    <a:pt x="592" y="11"/>
                  </a:lnTo>
                  <a:lnTo>
                    <a:pt x="595" y="13"/>
                  </a:lnTo>
                  <a:lnTo>
                    <a:pt x="597" y="16"/>
                  </a:lnTo>
                  <a:lnTo>
                    <a:pt x="603" y="20"/>
                  </a:lnTo>
                  <a:lnTo>
                    <a:pt x="608" y="24"/>
                  </a:lnTo>
                  <a:lnTo>
                    <a:pt x="608" y="28"/>
                  </a:lnTo>
                  <a:lnTo>
                    <a:pt x="608" y="32"/>
                  </a:lnTo>
                  <a:lnTo>
                    <a:pt x="607" y="37"/>
                  </a:lnTo>
                  <a:lnTo>
                    <a:pt x="604" y="40"/>
                  </a:lnTo>
                  <a:lnTo>
                    <a:pt x="602" y="45"/>
                  </a:lnTo>
                  <a:lnTo>
                    <a:pt x="601" y="51"/>
                  </a:lnTo>
                  <a:lnTo>
                    <a:pt x="602" y="56"/>
                  </a:lnTo>
                  <a:lnTo>
                    <a:pt x="603" y="60"/>
                  </a:lnTo>
                  <a:lnTo>
                    <a:pt x="607" y="64"/>
                  </a:lnTo>
                  <a:lnTo>
                    <a:pt x="609" y="67"/>
                  </a:lnTo>
                  <a:lnTo>
                    <a:pt x="612" y="72"/>
                  </a:lnTo>
                  <a:lnTo>
                    <a:pt x="612" y="77"/>
                  </a:lnTo>
                  <a:lnTo>
                    <a:pt x="608" y="78"/>
                  </a:lnTo>
                  <a:lnTo>
                    <a:pt x="606" y="80"/>
                  </a:lnTo>
                  <a:lnTo>
                    <a:pt x="602" y="80"/>
                  </a:lnTo>
                  <a:lnTo>
                    <a:pt x="600" y="78"/>
                  </a:lnTo>
                  <a:lnTo>
                    <a:pt x="596" y="77"/>
                  </a:lnTo>
                  <a:lnTo>
                    <a:pt x="592" y="76"/>
                  </a:lnTo>
                  <a:lnTo>
                    <a:pt x="587" y="76"/>
                  </a:lnTo>
                  <a:lnTo>
                    <a:pt x="584" y="77"/>
                  </a:lnTo>
                  <a:lnTo>
                    <a:pt x="582" y="80"/>
                  </a:lnTo>
                  <a:lnTo>
                    <a:pt x="580" y="82"/>
                  </a:lnTo>
                  <a:lnTo>
                    <a:pt x="580" y="83"/>
                  </a:lnTo>
                  <a:lnTo>
                    <a:pt x="578" y="86"/>
                  </a:lnTo>
                  <a:lnTo>
                    <a:pt x="576" y="86"/>
                  </a:lnTo>
                  <a:lnTo>
                    <a:pt x="574" y="84"/>
                  </a:lnTo>
                  <a:lnTo>
                    <a:pt x="571" y="84"/>
                  </a:lnTo>
                  <a:lnTo>
                    <a:pt x="570" y="82"/>
                  </a:lnTo>
                  <a:lnTo>
                    <a:pt x="569" y="80"/>
                  </a:lnTo>
                  <a:lnTo>
                    <a:pt x="567" y="77"/>
                  </a:lnTo>
                  <a:lnTo>
                    <a:pt x="565" y="77"/>
                  </a:lnTo>
                  <a:lnTo>
                    <a:pt x="564" y="77"/>
                  </a:lnTo>
                  <a:lnTo>
                    <a:pt x="563" y="77"/>
                  </a:lnTo>
                  <a:lnTo>
                    <a:pt x="560" y="77"/>
                  </a:lnTo>
                  <a:lnTo>
                    <a:pt x="553" y="76"/>
                  </a:lnTo>
                  <a:lnTo>
                    <a:pt x="546" y="76"/>
                  </a:lnTo>
                  <a:lnTo>
                    <a:pt x="545" y="77"/>
                  </a:lnTo>
                  <a:lnTo>
                    <a:pt x="543" y="78"/>
                  </a:lnTo>
                  <a:lnTo>
                    <a:pt x="542" y="78"/>
                  </a:lnTo>
                  <a:lnTo>
                    <a:pt x="542" y="80"/>
                  </a:lnTo>
                  <a:lnTo>
                    <a:pt x="541" y="80"/>
                  </a:lnTo>
                  <a:lnTo>
                    <a:pt x="540" y="80"/>
                  </a:lnTo>
                  <a:lnTo>
                    <a:pt x="540" y="81"/>
                  </a:lnTo>
                  <a:lnTo>
                    <a:pt x="538" y="81"/>
                  </a:lnTo>
                  <a:lnTo>
                    <a:pt x="537" y="81"/>
                  </a:lnTo>
                  <a:lnTo>
                    <a:pt x="537" y="82"/>
                  </a:lnTo>
                  <a:lnTo>
                    <a:pt x="537" y="83"/>
                  </a:lnTo>
                  <a:lnTo>
                    <a:pt x="536" y="83"/>
                  </a:lnTo>
                  <a:lnTo>
                    <a:pt x="536" y="84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5" y="88"/>
                  </a:lnTo>
                  <a:lnTo>
                    <a:pt x="535" y="89"/>
                  </a:lnTo>
                  <a:lnTo>
                    <a:pt x="535" y="91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7"/>
                  </a:lnTo>
                  <a:lnTo>
                    <a:pt x="536" y="102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8" y="119"/>
                  </a:lnTo>
                  <a:lnTo>
                    <a:pt x="540" y="120"/>
                  </a:lnTo>
                  <a:lnTo>
                    <a:pt x="541" y="121"/>
                  </a:lnTo>
                  <a:lnTo>
                    <a:pt x="545" y="124"/>
                  </a:lnTo>
                  <a:lnTo>
                    <a:pt x="547" y="126"/>
                  </a:lnTo>
                  <a:lnTo>
                    <a:pt x="549" y="129"/>
                  </a:lnTo>
                  <a:lnTo>
                    <a:pt x="553" y="131"/>
                  </a:lnTo>
                  <a:lnTo>
                    <a:pt x="558" y="137"/>
                  </a:lnTo>
                  <a:lnTo>
                    <a:pt x="563" y="143"/>
                  </a:lnTo>
                  <a:lnTo>
                    <a:pt x="565" y="148"/>
                  </a:lnTo>
                  <a:lnTo>
                    <a:pt x="567" y="152"/>
                  </a:lnTo>
                  <a:lnTo>
                    <a:pt x="569" y="159"/>
                  </a:lnTo>
                  <a:lnTo>
                    <a:pt x="570" y="165"/>
                  </a:lnTo>
                  <a:lnTo>
                    <a:pt x="570" y="173"/>
                  </a:lnTo>
                  <a:lnTo>
                    <a:pt x="570" y="180"/>
                  </a:lnTo>
                  <a:lnTo>
                    <a:pt x="571" y="18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2362"/>
            <p:cNvSpPr>
              <a:spLocks/>
            </p:cNvSpPr>
            <p:nvPr/>
          </p:nvSpPr>
          <p:spPr bwMode="auto">
            <a:xfrm>
              <a:off x="2451" y="2463"/>
              <a:ext cx="20" cy="15"/>
            </a:xfrm>
            <a:custGeom>
              <a:avLst/>
              <a:gdLst>
                <a:gd name="T0" fmla="*/ 0 w 59"/>
                <a:gd name="T1" fmla="*/ 0 h 47"/>
                <a:gd name="T2" fmla="*/ 0 w 59"/>
                <a:gd name="T3" fmla="*/ 0 h 47"/>
                <a:gd name="T4" fmla="*/ 0 w 59"/>
                <a:gd name="T5" fmla="*/ 0 h 47"/>
                <a:gd name="T6" fmla="*/ 0 w 59"/>
                <a:gd name="T7" fmla="*/ 0 h 47"/>
                <a:gd name="T8" fmla="*/ 0 w 59"/>
                <a:gd name="T9" fmla="*/ 0 h 47"/>
                <a:gd name="T10" fmla="*/ 0 w 59"/>
                <a:gd name="T11" fmla="*/ 0 h 47"/>
                <a:gd name="T12" fmla="*/ 0 w 59"/>
                <a:gd name="T13" fmla="*/ 0 h 47"/>
                <a:gd name="T14" fmla="*/ 0 w 59"/>
                <a:gd name="T15" fmla="*/ 0 h 47"/>
                <a:gd name="T16" fmla="*/ 0 w 59"/>
                <a:gd name="T17" fmla="*/ 0 h 47"/>
                <a:gd name="T18" fmla="*/ 0 w 59"/>
                <a:gd name="T19" fmla="*/ 0 h 47"/>
                <a:gd name="T20" fmla="*/ 0 w 59"/>
                <a:gd name="T21" fmla="*/ 0 h 47"/>
                <a:gd name="T22" fmla="*/ 0 w 59"/>
                <a:gd name="T23" fmla="*/ 0 h 47"/>
                <a:gd name="T24" fmla="*/ 0 w 59"/>
                <a:gd name="T25" fmla="*/ 0 h 47"/>
                <a:gd name="T26" fmla="*/ 0 w 59"/>
                <a:gd name="T27" fmla="*/ 0 h 47"/>
                <a:gd name="T28" fmla="*/ 0 w 59"/>
                <a:gd name="T29" fmla="*/ 0 h 47"/>
                <a:gd name="T30" fmla="*/ 0 w 59"/>
                <a:gd name="T31" fmla="*/ 0 h 47"/>
                <a:gd name="T32" fmla="*/ 0 w 59"/>
                <a:gd name="T33" fmla="*/ 0 h 47"/>
                <a:gd name="T34" fmla="*/ 0 w 59"/>
                <a:gd name="T35" fmla="*/ 0 h 47"/>
                <a:gd name="T36" fmla="*/ 0 w 59"/>
                <a:gd name="T37" fmla="*/ 0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47"/>
                <a:gd name="T59" fmla="*/ 59 w 59"/>
                <a:gd name="T60" fmla="*/ 47 h 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47">
                  <a:moveTo>
                    <a:pt x="32" y="0"/>
                  </a:moveTo>
                  <a:lnTo>
                    <a:pt x="28" y="2"/>
                  </a:lnTo>
                  <a:lnTo>
                    <a:pt x="26" y="3"/>
                  </a:lnTo>
                  <a:lnTo>
                    <a:pt x="18" y="5"/>
                  </a:lnTo>
                  <a:lnTo>
                    <a:pt x="17" y="8"/>
                  </a:lnTo>
                  <a:lnTo>
                    <a:pt x="10" y="14"/>
                  </a:lnTo>
                  <a:lnTo>
                    <a:pt x="0" y="29"/>
                  </a:lnTo>
                  <a:lnTo>
                    <a:pt x="6" y="43"/>
                  </a:lnTo>
                  <a:lnTo>
                    <a:pt x="12" y="47"/>
                  </a:lnTo>
                  <a:lnTo>
                    <a:pt x="23" y="43"/>
                  </a:lnTo>
                  <a:lnTo>
                    <a:pt x="39" y="44"/>
                  </a:lnTo>
                  <a:lnTo>
                    <a:pt x="51" y="40"/>
                  </a:lnTo>
                  <a:lnTo>
                    <a:pt x="55" y="32"/>
                  </a:lnTo>
                  <a:lnTo>
                    <a:pt x="59" y="25"/>
                  </a:lnTo>
                  <a:lnTo>
                    <a:pt x="56" y="19"/>
                  </a:lnTo>
                  <a:lnTo>
                    <a:pt x="51" y="13"/>
                  </a:lnTo>
                  <a:lnTo>
                    <a:pt x="49" y="7"/>
                  </a:lnTo>
                  <a:lnTo>
                    <a:pt x="4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2363"/>
            <p:cNvSpPr>
              <a:spLocks/>
            </p:cNvSpPr>
            <p:nvPr/>
          </p:nvSpPr>
          <p:spPr bwMode="auto">
            <a:xfrm>
              <a:off x="2451" y="2463"/>
              <a:ext cx="20" cy="15"/>
            </a:xfrm>
            <a:custGeom>
              <a:avLst/>
              <a:gdLst>
                <a:gd name="T0" fmla="*/ 0 w 59"/>
                <a:gd name="T1" fmla="*/ 0 h 47"/>
                <a:gd name="T2" fmla="*/ 0 w 59"/>
                <a:gd name="T3" fmla="*/ 0 h 47"/>
                <a:gd name="T4" fmla="*/ 0 w 59"/>
                <a:gd name="T5" fmla="*/ 0 h 47"/>
                <a:gd name="T6" fmla="*/ 0 w 59"/>
                <a:gd name="T7" fmla="*/ 0 h 47"/>
                <a:gd name="T8" fmla="*/ 0 w 59"/>
                <a:gd name="T9" fmla="*/ 0 h 47"/>
                <a:gd name="T10" fmla="*/ 0 w 59"/>
                <a:gd name="T11" fmla="*/ 0 h 47"/>
                <a:gd name="T12" fmla="*/ 0 w 59"/>
                <a:gd name="T13" fmla="*/ 0 h 47"/>
                <a:gd name="T14" fmla="*/ 0 w 59"/>
                <a:gd name="T15" fmla="*/ 0 h 47"/>
                <a:gd name="T16" fmla="*/ 0 w 59"/>
                <a:gd name="T17" fmla="*/ 0 h 47"/>
                <a:gd name="T18" fmla="*/ 0 w 59"/>
                <a:gd name="T19" fmla="*/ 0 h 47"/>
                <a:gd name="T20" fmla="*/ 0 w 59"/>
                <a:gd name="T21" fmla="*/ 0 h 47"/>
                <a:gd name="T22" fmla="*/ 0 w 59"/>
                <a:gd name="T23" fmla="*/ 0 h 47"/>
                <a:gd name="T24" fmla="*/ 0 w 59"/>
                <a:gd name="T25" fmla="*/ 0 h 47"/>
                <a:gd name="T26" fmla="*/ 0 w 59"/>
                <a:gd name="T27" fmla="*/ 0 h 47"/>
                <a:gd name="T28" fmla="*/ 0 w 59"/>
                <a:gd name="T29" fmla="*/ 0 h 47"/>
                <a:gd name="T30" fmla="*/ 0 w 59"/>
                <a:gd name="T31" fmla="*/ 0 h 47"/>
                <a:gd name="T32" fmla="*/ 0 w 59"/>
                <a:gd name="T33" fmla="*/ 0 h 47"/>
                <a:gd name="T34" fmla="*/ 0 w 59"/>
                <a:gd name="T35" fmla="*/ 0 h 47"/>
                <a:gd name="T36" fmla="*/ 0 w 59"/>
                <a:gd name="T37" fmla="*/ 0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47"/>
                <a:gd name="T59" fmla="*/ 59 w 59"/>
                <a:gd name="T60" fmla="*/ 47 h 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47">
                  <a:moveTo>
                    <a:pt x="32" y="0"/>
                  </a:moveTo>
                  <a:lnTo>
                    <a:pt x="28" y="2"/>
                  </a:lnTo>
                  <a:lnTo>
                    <a:pt x="26" y="3"/>
                  </a:lnTo>
                  <a:lnTo>
                    <a:pt x="18" y="5"/>
                  </a:lnTo>
                  <a:lnTo>
                    <a:pt x="17" y="8"/>
                  </a:lnTo>
                  <a:lnTo>
                    <a:pt x="10" y="14"/>
                  </a:lnTo>
                  <a:lnTo>
                    <a:pt x="0" y="29"/>
                  </a:lnTo>
                  <a:lnTo>
                    <a:pt x="6" y="43"/>
                  </a:lnTo>
                  <a:lnTo>
                    <a:pt x="12" y="47"/>
                  </a:lnTo>
                  <a:lnTo>
                    <a:pt x="23" y="43"/>
                  </a:lnTo>
                  <a:lnTo>
                    <a:pt x="39" y="44"/>
                  </a:lnTo>
                  <a:lnTo>
                    <a:pt x="51" y="40"/>
                  </a:lnTo>
                  <a:lnTo>
                    <a:pt x="55" y="32"/>
                  </a:lnTo>
                  <a:lnTo>
                    <a:pt x="59" y="25"/>
                  </a:lnTo>
                  <a:lnTo>
                    <a:pt x="56" y="19"/>
                  </a:lnTo>
                  <a:lnTo>
                    <a:pt x="51" y="13"/>
                  </a:lnTo>
                  <a:lnTo>
                    <a:pt x="49" y="7"/>
                  </a:lnTo>
                  <a:lnTo>
                    <a:pt x="40" y="2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2364"/>
            <p:cNvSpPr>
              <a:spLocks/>
            </p:cNvSpPr>
            <p:nvPr/>
          </p:nvSpPr>
          <p:spPr bwMode="auto">
            <a:xfrm>
              <a:off x="2974" y="2389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2365"/>
            <p:cNvSpPr>
              <a:spLocks/>
            </p:cNvSpPr>
            <p:nvPr/>
          </p:nvSpPr>
          <p:spPr bwMode="auto">
            <a:xfrm>
              <a:off x="2974" y="2389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2366"/>
            <p:cNvSpPr>
              <a:spLocks/>
            </p:cNvSpPr>
            <p:nvPr/>
          </p:nvSpPr>
          <p:spPr bwMode="auto">
            <a:xfrm>
              <a:off x="2972" y="238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0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2367"/>
            <p:cNvSpPr>
              <a:spLocks/>
            </p:cNvSpPr>
            <p:nvPr/>
          </p:nvSpPr>
          <p:spPr bwMode="auto">
            <a:xfrm>
              <a:off x="2972" y="2382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0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2368"/>
            <p:cNvSpPr>
              <a:spLocks/>
            </p:cNvSpPr>
            <p:nvPr/>
          </p:nvSpPr>
          <p:spPr bwMode="auto">
            <a:xfrm>
              <a:off x="2975" y="2379"/>
              <a:ext cx="2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1 h 4"/>
                <a:gd name="T6" fmla="*/ 0 w 5"/>
                <a:gd name="T7" fmla="*/ 1 h 4"/>
                <a:gd name="T8" fmla="*/ 0 w 5"/>
                <a:gd name="T9" fmla="*/ 1 h 4"/>
                <a:gd name="T10" fmla="*/ 0 w 5"/>
                <a:gd name="T11" fmla="*/ 1 h 4"/>
                <a:gd name="T12" fmla="*/ 0 w 5"/>
                <a:gd name="T13" fmla="*/ 1 h 4"/>
                <a:gd name="T14" fmla="*/ 0 w 5"/>
                <a:gd name="T15" fmla="*/ 0 h 4"/>
                <a:gd name="T16" fmla="*/ 0 w 5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"/>
                <a:gd name="T29" fmla="*/ 5 w 5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">
                  <a:moveTo>
                    <a:pt x="3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2369"/>
            <p:cNvSpPr>
              <a:spLocks/>
            </p:cNvSpPr>
            <p:nvPr/>
          </p:nvSpPr>
          <p:spPr bwMode="auto">
            <a:xfrm>
              <a:off x="2975" y="2379"/>
              <a:ext cx="2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1 h 4"/>
                <a:gd name="T6" fmla="*/ 0 w 5"/>
                <a:gd name="T7" fmla="*/ 1 h 4"/>
                <a:gd name="T8" fmla="*/ 0 w 5"/>
                <a:gd name="T9" fmla="*/ 1 h 4"/>
                <a:gd name="T10" fmla="*/ 0 w 5"/>
                <a:gd name="T11" fmla="*/ 1 h 4"/>
                <a:gd name="T12" fmla="*/ 0 w 5"/>
                <a:gd name="T13" fmla="*/ 1 h 4"/>
                <a:gd name="T14" fmla="*/ 0 w 5"/>
                <a:gd name="T15" fmla="*/ 0 h 4"/>
                <a:gd name="T16" fmla="*/ 0 w 5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"/>
                <a:gd name="T29" fmla="*/ 5 w 5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">
                  <a:moveTo>
                    <a:pt x="3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2370"/>
            <p:cNvSpPr>
              <a:spLocks/>
            </p:cNvSpPr>
            <p:nvPr/>
          </p:nvSpPr>
          <p:spPr bwMode="auto">
            <a:xfrm>
              <a:off x="3044" y="2398"/>
              <a:ext cx="3" cy="6"/>
            </a:xfrm>
            <a:custGeom>
              <a:avLst/>
              <a:gdLst>
                <a:gd name="T0" fmla="*/ 0 w 10"/>
                <a:gd name="T1" fmla="*/ 0 h 19"/>
                <a:gd name="T2" fmla="*/ 0 w 10"/>
                <a:gd name="T3" fmla="*/ 0 h 19"/>
                <a:gd name="T4" fmla="*/ 0 w 10"/>
                <a:gd name="T5" fmla="*/ 0 h 19"/>
                <a:gd name="T6" fmla="*/ 0 w 10"/>
                <a:gd name="T7" fmla="*/ 0 h 19"/>
                <a:gd name="T8" fmla="*/ 0 w 10"/>
                <a:gd name="T9" fmla="*/ 0 h 19"/>
                <a:gd name="T10" fmla="*/ 0 w 10"/>
                <a:gd name="T11" fmla="*/ 0 h 19"/>
                <a:gd name="T12" fmla="*/ 0 w 10"/>
                <a:gd name="T13" fmla="*/ 0 h 19"/>
                <a:gd name="T14" fmla="*/ 0 w 10"/>
                <a:gd name="T15" fmla="*/ 0 h 19"/>
                <a:gd name="T16" fmla="*/ 0 w 10"/>
                <a:gd name="T17" fmla="*/ 0 h 19"/>
                <a:gd name="T18" fmla="*/ 0 w 10"/>
                <a:gd name="T19" fmla="*/ 0 h 19"/>
                <a:gd name="T20" fmla="*/ 0 w 10"/>
                <a:gd name="T21" fmla="*/ 0 h 19"/>
                <a:gd name="T22" fmla="*/ 0 w 10"/>
                <a:gd name="T23" fmla="*/ 0 h 19"/>
                <a:gd name="T24" fmla="*/ 0 w 10"/>
                <a:gd name="T25" fmla="*/ 0 h 19"/>
                <a:gd name="T26" fmla="*/ 0 w 10"/>
                <a:gd name="T27" fmla="*/ 0 h 19"/>
                <a:gd name="T28" fmla="*/ 0 w 10"/>
                <a:gd name="T29" fmla="*/ 0 h 19"/>
                <a:gd name="T30" fmla="*/ 0 w 10"/>
                <a:gd name="T31" fmla="*/ 0 h 19"/>
                <a:gd name="T32" fmla="*/ 0 w 10"/>
                <a:gd name="T33" fmla="*/ 0 h 19"/>
                <a:gd name="T34" fmla="*/ 0 w 10"/>
                <a:gd name="T35" fmla="*/ 0 h 19"/>
                <a:gd name="T36" fmla="*/ 0 w 10"/>
                <a:gd name="T37" fmla="*/ 0 h 19"/>
                <a:gd name="T38" fmla="*/ 0 w 10"/>
                <a:gd name="T39" fmla="*/ 0 h 19"/>
                <a:gd name="T40" fmla="*/ 0 w 10"/>
                <a:gd name="T41" fmla="*/ 0 h 19"/>
                <a:gd name="T42" fmla="*/ 0 w 10"/>
                <a:gd name="T43" fmla="*/ 0 h 19"/>
                <a:gd name="T44" fmla="*/ 0 w 10"/>
                <a:gd name="T45" fmla="*/ 0 h 19"/>
                <a:gd name="T46" fmla="*/ 0 w 10"/>
                <a:gd name="T47" fmla="*/ 0 h 19"/>
                <a:gd name="T48" fmla="*/ 0 w 10"/>
                <a:gd name="T49" fmla="*/ 0 h 19"/>
                <a:gd name="T50" fmla="*/ 0 w 10"/>
                <a:gd name="T51" fmla="*/ 0 h 19"/>
                <a:gd name="T52" fmla="*/ 0 w 10"/>
                <a:gd name="T53" fmla="*/ 0 h 19"/>
                <a:gd name="T54" fmla="*/ 0 w 10"/>
                <a:gd name="T55" fmla="*/ 0 h 19"/>
                <a:gd name="T56" fmla="*/ 0 w 10"/>
                <a:gd name="T57" fmla="*/ 0 h 19"/>
                <a:gd name="T58" fmla="*/ 0 w 10"/>
                <a:gd name="T59" fmla="*/ 0 h 19"/>
                <a:gd name="T60" fmla="*/ 0 w 10"/>
                <a:gd name="T61" fmla="*/ 0 h 19"/>
                <a:gd name="T62" fmla="*/ 0 w 10"/>
                <a:gd name="T63" fmla="*/ 0 h 19"/>
                <a:gd name="T64" fmla="*/ 0 w 10"/>
                <a:gd name="T65" fmla="*/ 0 h 19"/>
                <a:gd name="T66" fmla="*/ 0 w 10"/>
                <a:gd name="T67" fmla="*/ 0 h 19"/>
                <a:gd name="T68" fmla="*/ 0 w 10"/>
                <a:gd name="T69" fmla="*/ 0 h 19"/>
                <a:gd name="T70" fmla="*/ 0 w 10"/>
                <a:gd name="T71" fmla="*/ 0 h 19"/>
                <a:gd name="T72" fmla="*/ 0 w 10"/>
                <a:gd name="T73" fmla="*/ 0 h 19"/>
                <a:gd name="T74" fmla="*/ 0 w 10"/>
                <a:gd name="T75" fmla="*/ 0 h 19"/>
                <a:gd name="T76" fmla="*/ 0 w 10"/>
                <a:gd name="T77" fmla="*/ 0 h 19"/>
                <a:gd name="T78" fmla="*/ 0 w 10"/>
                <a:gd name="T79" fmla="*/ 0 h 19"/>
                <a:gd name="T80" fmla="*/ 0 w 10"/>
                <a:gd name="T81" fmla="*/ 0 h 19"/>
                <a:gd name="T82" fmla="*/ 0 w 10"/>
                <a:gd name="T83" fmla="*/ 0 h 19"/>
                <a:gd name="T84" fmla="*/ 0 w 10"/>
                <a:gd name="T85" fmla="*/ 0 h 19"/>
                <a:gd name="T86" fmla="*/ 0 w 10"/>
                <a:gd name="T87" fmla="*/ 0 h 19"/>
                <a:gd name="T88" fmla="*/ 0 w 10"/>
                <a:gd name="T89" fmla="*/ 0 h 19"/>
                <a:gd name="T90" fmla="*/ 0 w 10"/>
                <a:gd name="T91" fmla="*/ 0 h 19"/>
                <a:gd name="T92" fmla="*/ 0 w 10"/>
                <a:gd name="T93" fmla="*/ 0 h 19"/>
                <a:gd name="T94" fmla="*/ 0 w 10"/>
                <a:gd name="T95" fmla="*/ 0 h 19"/>
                <a:gd name="T96" fmla="*/ 0 w 10"/>
                <a:gd name="T97" fmla="*/ 0 h 19"/>
                <a:gd name="T98" fmla="*/ 0 w 10"/>
                <a:gd name="T99" fmla="*/ 0 h 19"/>
                <a:gd name="T100" fmla="*/ 0 w 10"/>
                <a:gd name="T101" fmla="*/ 0 h 19"/>
                <a:gd name="T102" fmla="*/ 0 w 10"/>
                <a:gd name="T103" fmla="*/ 0 h 19"/>
                <a:gd name="T104" fmla="*/ 0 w 10"/>
                <a:gd name="T105" fmla="*/ 0 h 19"/>
                <a:gd name="T106" fmla="*/ 0 w 10"/>
                <a:gd name="T107" fmla="*/ 0 h 19"/>
                <a:gd name="T108" fmla="*/ 0 w 10"/>
                <a:gd name="T109" fmla="*/ 0 h 19"/>
                <a:gd name="T110" fmla="*/ 0 w 10"/>
                <a:gd name="T111" fmla="*/ 0 h 19"/>
                <a:gd name="T112" fmla="*/ 0 w 10"/>
                <a:gd name="T113" fmla="*/ 0 h 19"/>
                <a:gd name="T114" fmla="*/ 0 w 10"/>
                <a:gd name="T115" fmla="*/ 0 h 19"/>
                <a:gd name="T116" fmla="*/ 0 w 10"/>
                <a:gd name="T117" fmla="*/ 0 h 19"/>
                <a:gd name="T118" fmla="*/ 0 w 10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"/>
                <a:gd name="T181" fmla="*/ 0 h 19"/>
                <a:gd name="T182" fmla="*/ 10 w 10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" h="19">
                  <a:moveTo>
                    <a:pt x="4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2371"/>
            <p:cNvSpPr>
              <a:spLocks/>
            </p:cNvSpPr>
            <p:nvPr/>
          </p:nvSpPr>
          <p:spPr bwMode="auto">
            <a:xfrm>
              <a:off x="3044" y="2398"/>
              <a:ext cx="3" cy="6"/>
            </a:xfrm>
            <a:custGeom>
              <a:avLst/>
              <a:gdLst>
                <a:gd name="T0" fmla="*/ 0 w 10"/>
                <a:gd name="T1" fmla="*/ 0 h 19"/>
                <a:gd name="T2" fmla="*/ 0 w 10"/>
                <a:gd name="T3" fmla="*/ 0 h 19"/>
                <a:gd name="T4" fmla="*/ 0 w 10"/>
                <a:gd name="T5" fmla="*/ 0 h 19"/>
                <a:gd name="T6" fmla="*/ 0 w 10"/>
                <a:gd name="T7" fmla="*/ 0 h 19"/>
                <a:gd name="T8" fmla="*/ 0 w 10"/>
                <a:gd name="T9" fmla="*/ 0 h 19"/>
                <a:gd name="T10" fmla="*/ 0 w 10"/>
                <a:gd name="T11" fmla="*/ 0 h 19"/>
                <a:gd name="T12" fmla="*/ 0 w 10"/>
                <a:gd name="T13" fmla="*/ 0 h 19"/>
                <a:gd name="T14" fmla="*/ 0 w 10"/>
                <a:gd name="T15" fmla="*/ 0 h 19"/>
                <a:gd name="T16" fmla="*/ 0 w 10"/>
                <a:gd name="T17" fmla="*/ 0 h 19"/>
                <a:gd name="T18" fmla="*/ 0 w 10"/>
                <a:gd name="T19" fmla="*/ 0 h 19"/>
                <a:gd name="T20" fmla="*/ 0 w 10"/>
                <a:gd name="T21" fmla="*/ 0 h 19"/>
                <a:gd name="T22" fmla="*/ 0 w 10"/>
                <a:gd name="T23" fmla="*/ 0 h 19"/>
                <a:gd name="T24" fmla="*/ 0 w 10"/>
                <a:gd name="T25" fmla="*/ 0 h 19"/>
                <a:gd name="T26" fmla="*/ 0 w 10"/>
                <a:gd name="T27" fmla="*/ 0 h 19"/>
                <a:gd name="T28" fmla="*/ 0 w 10"/>
                <a:gd name="T29" fmla="*/ 0 h 19"/>
                <a:gd name="T30" fmla="*/ 0 w 10"/>
                <a:gd name="T31" fmla="*/ 0 h 19"/>
                <a:gd name="T32" fmla="*/ 0 w 10"/>
                <a:gd name="T33" fmla="*/ 0 h 19"/>
                <a:gd name="T34" fmla="*/ 0 w 10"/>
                <a:gd name="T35" fmla="*/ 0 h 19"/>
                <a:gd name="T36" fmla="*/ 0 w 10"/>
                <a:gd name="T37" fmla="*/ 0 h 19"/>
                <a:gd name="T38" fmla="*/ 0 w 10"/>
                <a:gd name="T39" fmla="*/ 0 h 19"/>
                <a:gd name="T40" fmla="*/ 0 w 10"/>
                <a:gd name="T41" fmla="*/ 0 h 19"/>
                <a:gd name="T42" fmla="*/ 0 w 10"/>
                <a:gd name="T43" fmla="*/ 0 h 19"/>
                <a:gd name="T44" fmla="*/ 0 w 10"/>
                <a:gd name="T45" fmla="*/ 0 h 19"/>
                <a:gd name="T46" fmla="*/ 0 w 10"/>
                <a:gd name="T47" fmla="*/ 0 h 19"/>
                <a:gd name="T48" fmla="*/ 0 w 10"/>
                <a:gd name="T49" fmla="*/ 0 h 19"/>
                <a:gd name="T50" fmla="*/ 0 w 10"/>
                <a:gd name="T51" fmla="*/ 0 h 19"/>
                <a:gd name="T52" fmla="*/ 0 w 10"/>
                <a:gd name="T53" fmla="*/ 0 h 19"/>
                <a:gd name="T54" fmla="*/ 0 w 10"/>
                <a:gd name="T55" fmla="*/ 0 h 19"/>
                <a:gd name="T56" fmla="*/ 0 w 10"/>
                <a:gd name="T57" fmla="*/ 0 h 19"/>
                <a:gd name="T58" fmla="*/ 0 w 10"/>
                <a:gd name="T59" fmla="*/ 0 h 19"/>
                <a:gd name="T60" fmla="*/ 0 w 10"/>
                <a:gd name="T61" fmla="*/ 0 h 19"/>
                <a:gd name="T62" fmla="*/ 0 w 10"/>
                <a:gd name="T63" fmla="*/ 0 h 19"/>
                <a:gd name="T64" fmla="*/ 0 w 10"/>
                <a:gd name="T65" fmla="*/ 0 h 19"/>
                <a:gd name="T66" fmla="*/ 0 w 10"/>
                <a:gd name="T67" fmla="*/ 0 h 19"/>
                <a:gd name="T68" fmla="*/ 0 w 10"/>
                <a:gd name="T69" fmla="*/ 0 h 19"/>
                <a:gd name="T70" fmla="*/ 0 w 10"/>
                <a:gd name="T71" fmla="*/ 0 h 19"/>
                <a:gd name="T72" fmla="*/ 0 w 10"/>
                <a:gd name="T73" fmla="*/ 0 h 19"/>
                <a:gd name="T74" fmla="*/ 0 w 10"/>
                <a:gd name="T75" fmla="*/ 0 h 19"/>
                <a:gd name="T76" fmla="*/ 0 w 10"/>
                <a:gd name="T77" fmla="*/ 0 h 19"/>
                <a:gd name="T78" fmla="*/ 0 w 10"/>
                <a:gd name="T79" fmla="*/ 0 h 19"/>
                <a:gd name="T80" fmla="*/ 0 w 10"/>
                <a:gd name="T81" fmla="*/ 0 h 19"/>
                <a:gd name="T82" fmla="*/ 0 w 10"/>
                <a:gd name="T83" fmla="*/ 0 h 19"/>
                <a:gd name="T84" fmla="*/ 0 w 10"/>
                <a:gd name="T85" fmla="*/ 0 h 19"/>
                <a:gd name="T86" fmla="*/ 0 w 10"/>
                <a:gd name="T87" fmla="*/ 0 h 19"/>
                <a:gd name="T88" fmla="*/ 0 w 10"/>
                <a:gd name="T89" fmla="*/ 0 h 19"/>
                <a:gd name="T90" fmla="*/ 0 w 10"/>
                <a:gd name="T91" fmla="*/ 0 h 19"/>
                <a:gd name="T92" fmla="*/ 0 w 10"/>
                <a:gd name="T93" fmla="*/ 0 h 19"/>
                <a:gd name="T94" fmla="*/ 0 w 10"/>
                <a:gd name="T95" fmla="*/ 0 h 19"/>
                <a:gd name="T96" fmla="*/ 0 w 10"/>
                <a:gd name="T97" fmla="*/ 0 h 19"/>
                <a:gd name="T98" fmla="*/ 0 w 10"/>
                <a:gd name="T99" fmla="*/ 0 h 19"/>
                <a:gd name="T100" fmla="*/ 0 w 10"/>
                <a:gd name="T101" fmla="*/ 0 h 19"/>
                <a:gd name="T102" fmla="*/ 0 w 10"/>
                <a:gd name="T103" fmla="*/ 0 h 19"/>
                <a:gd name="T104" fmla="*/ 0 w 10"/>
                <a:gd name="T105" fmla="*/ 0 h 19"/>
                <a:gd name="T106" fmla="*/ 0 w 10"/>
                <a:gd name="T107" fmla="*/ 0 h 19"/>
                <a:gd name="T108" fmla="*/ 0 w 10"/>
                <a:gd name="T109" fmla="*/ 0 h 19"/>
                <a:gd name="T110" fmla="*/ 0 w 10"/>
                <a:gd name="T111" fmla="*/ 0 h 19"/>
                <a:gd name="T112" fmla="*/ 0 w 10"/>
                <a:gd name="T113" fmla="*/ 0 h 19"/>
                <a:gd name="T114" fmla="*/ 0 w 10"/>
                <a:gd name="T115" fmla="*/ 0 h 19"/>
                <a:gd name="T116" fmla="*/ 0 w 10"/>
                <a:gd name="T117" fmla="*/ 0 h 19"/>
                <a:gd name="T118" fmla="*/ 0 w 10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"/>
                <a:gd name="T181" fmla="*/ 0 h 19"/>
                <a:gd name="T182" fmla="*/ 10 w 10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" h="19">
                  <a:moveTo>
                    <a:pt x="4" y="1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2372"/>
            <p:cNvSpPr>
              <a:spLocks/>
            </p:cNvSpPr>
            <p:nvPr/>
          </p:nvSpPr>
          <p:spPr bwMode="auto">
            <a:xfrm>
              <a:off x="3070" y="2397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w 9"/>
                <a:gd name="T27" fmla="*/ 0 h 8"/>
                <a:gd name="T28" fmla="*/ 0 w 9"/>
                <a:gd name="T29" fmla="*/ 0 h 8"/>
                <a:gd name="T30" fmla="*/ 0 w 9"/>
                <a:gd name="T31" fmla="*/ 0 h 8"/>
                <a:gd name="T32" fmla="*/ 0 w 9"/>
                <a:gd name="T33" fmla="*/ 0 h 8"/>
                <a:gd name="T34" fmla="*/ 0 w 9"/>
                <a:gd name="T35" fmla="*/ 0 h 8"/>
                <a:gd name="T36" fmla="*/ 0 w 9"/>
                <a:gd name="T37" fmla="*/ 0 h 8"/>
                <a:gd name="T38" fmla="*/ 0 w 9"/>
                <a:gd name="T39" fmla="*/ 0 h 8"/>
                <a:gd name="T40" fmla="*/ 0 w 9"/>
                <a:gd name="T41" fmla="*/ 0 h 8"/>
                <a:gd name="T42" fmla="*/ 0 w 9"/>
                <a:gd name="T43" fmla="*/ 0 h 8"/>
                <a:gd name="T44" fmla="*/ 0 w 9"/>
                <a:gd name="T45" fmla="*/ 0 h 8"/>
                <a:gd name="T46" fmla="*/ 0 w 9"/>
                <a:gd name="T47" fmla="*/ 0 h 8"/>
                <a:gd name="T48" fmla="*/ 0 w 9"/>
                <a:gd name="T49" fmla="*/ 0 h 8"/>
                <a:gd name="T50" fmla="*/ 0 w 9"/>
                <a:gd name="T51" fmla="*/ 0 h 8"/>
                <a:gd name="T52" fmla="*/ 0 w 9"/>
                <a:gd name="T53" fmla="*/ 0 h 8"/>
                <a:gd name="T54" fmla="*/ 0 w 9"/>
                <a:gd name="T55" fmla="*/ 0 h 8"/>
                <a:gd name="T56" fmla="*/ 0 w 9"/>
                <a:gd name="T57" fmla="*/ 0 h 8"/>
                <a:gd name="T58" fmla="*/ 0 w 9"/>
                <a:gd name="T59" fmla="*/ 0 h 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8"/>
                <a:gd name="T92" fmla="*/ 9 w 9"/>
                <a:gd name="T93" fmla="*/ 8 h 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8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2373"/>
            <p:cNvSpPr>
              <a:spLocks/>
            </p:cNvSpPr>
            <p:nvPr/>
          </p:nvSpPr>
          <p:spPr bwMode="auto">
            <a:xfrm>
              <a:off x="3070" y="2397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w 9"/>
                <a:gd name="T27" fmla="*/ 0 h 8"/>
                <a:gd name="T28" fmla="*/ 0 w 9"/>
                <a:gd name="T29" fmla="*/ 0 h 8"/>
                <a:gd name="T30" fmla="*/ 0 w 9"/>
                <a:gd name="T31" fmla="*/ 0 h 8"/>
                <a:gd name="T32" fmla="*/ 0 w 9"/>
                <a:gd name="T33" fmla="*/ 0 h 8"/>
                <a:gd name="T34" fmla="*/ 0 w 9"/>
                <a:gd name="T35" fmla="*/ 0 h 8"/>
                <a:gd name="T36" fmla="*/ 0 w 9"/>
                <a:gd name="T37" fmla="*/ 0 h 8"/>
                <a:gd name="T38" fmla="*/ 0 w 9"/>
                <a:gd name="T39" fmla="*/ 0 h 8"/>
                <a:gd name="T40" fmla="*/ 0 w 9"/>
                <a:gd name="T41" fmla="*/ 0 h 8"/>
                <a:gd name="T42" fmla="*/ 0 w 9"/>
                <a:gd name="T43" fmla="*/ 0 h 8"/>
                <a:gd name="T44" fmla="*/ 0 w 9"/>
                <a:gd name="T45" fmla="*/ 0 h 8"/>
                <a:gd name="T46" fmla="*/ 0 w 9"/>
                <a:gd name="T47" fmla="*/ 0 h 8"/>
                <a:gd name="T48" fmla="*/ 0 w 9"/>
                <a:gd name="T49" fmla="*/ 0 h 8"/>
                <a:gd name="T50" fmla="*/ 0 w 9"/>
                <a:gd name="T51" fmla="*/ 0 h 8"/>
                <a:gd name="T52" fmla="*/ 0 w 9"/>
                <a:gd name="T53" fmla="*/ 0 h 8"/>
                <a:gd name="T54" fmla="*/ 0 w 9"/>
                <a:gd name="T55" fmla="*/ 0 h 8"/>
                <a:gd name="T56" fmla="*/ 0 w 9"/>
                <a:gd name="T57" fmla="*/ 0 h 8"/>
                <a:gd name="T58" fmla="*/ 0 w 9"/>
                <a:gd name="T59" fmla="*/ 0 h 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8"/>
                <a:gd name="T92" fmla="*/ 9 w 9"/>
                <a:gd name="T93" fmla="*/ 8 h 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8">
                  <a:moveTo>
                    <a:pt x="5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2374"/>
            <p:cNvSpPr>
              <a:spLocks/>
            </p:cNvSpPr>
            <p:nvPr/>
          </p:nvSpPr>
          <p:spPr bwMode="auto">
            <a:xfrm>
              <a:off x="3071" y="2405"/>
              <a:ext cx="2" cy="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0 h 22"/>
                <a:gd name="T4" fmla="*/ 0 w 8"/>
                <a:gd name="T5" fmla="*/ 0 h 22"/>
                <a:gd name="T6" fmla="*/ 0 w 8"/>
                <a:gd name="T7" fmla="*/ 0 h 22"/>
                <a:gd name="T8" fmla="*/ 0 w 8"/>
                <a:gd name="T9" fmla="*/ 0 h 22"/>
                <a:gd name="T10" fmla="*/ 0 w 8"/>
                <a:gd name="T11" fmla="*/ 0 h 22"/>
                <a:gd name="T12" fmla="*/ 0 w 8"/>
                <a:gd name="T13" fmla="*/ 0 h 22"/>
                <a:gd name="T14" fmla="*/ 0 w 8"/>
                <a:gd name="T15" fmla="*/ 0 h 22"/>
                <a:gd name="T16" fmla="*/ 0 w 8"/>
                <a:gd name="T17" fmla="*/ 0 h 22"/>
                <a:gd name="T18" fmla="*/ 0 w 8"/>
                <a:gd name="T19" fmla="*/ 0 h 22"/>
                <a:gd name="T20" fmla="*/ 0 w 8"/>
                <a:gd name="T21" fmla="*/ 0 h 22"/>
                <a:gd name="T22" fmla="*/ 0 w 8"/>
                <a:gd name="T23" fmla="*/ 0 h 22"/>
                <a:gd name="T24" fmla="*/ 0 w 8"/>
                <a:gd name="T25" fmla="*/ 0 h 22"/>
                <a:gd name="T26" fmla="*/ 0 w 8"/>
                <a:gd name="T27" fmla="*/ 0 h 22"/>
                <a:gd name="T28" fmla="*/ 0 w 8"/>
                <a:gd name="T29" fmla="*/ 0 h 22"/>
                <a:gd name="T30" fmla="*/ 0 w 8"/>
                <a:gd name="T31" fmla="*/ 0 h 22"/>
                <a:gd name="T32" fmla="*/ 0 w 8"/>
                <a:gd name="T33" fmla="*/ 0 h 22"/>
                <a:gd name="T34" fmla="*/ 0 w 8"/>
                <a:gd name="T35" fmla="*/ 0 h 22"/>
                <a:gd name="T36" fmla="*/ 0 w 8"/>
                <a:gd name="T37" fmla="*/ 0 h 22"/>
                <a:gd name="T38" fmla="*/ 0 w 8"/>
                <a:gd name="T39" fmla="*/ 0 h 22"/>
                <a:gd name="T40" fmla="*/ 0 w 8"/>
                <a:gd name="T41" fmla="*/ 0 h 22"/>
                <a:gd name="T42" fmla="*/ 0 w 8"/>
                <a:gd name="T43" fmla="*/ 0 h 22"/>
                <a:gd name="T44" fmla="*/ 0 w 8"/>
                <a:gd name="T45" fmla="*/ 0 h 22"/>
                <a:gd name="T46" fmla="*/ 0 w 8"/>
                <a:gd name="T47" fmla="*/ 0 h 22"/>
                <a:gd name="T48" fmla="*/ 0 w 8"/>
                <a:gd name="T49" fmla="*/ 0 h 22"/>
                <a:gd name="T50" fmla="*/ 0 w 8"/>
                <a:gd name="T51" fmla="*/ 0 h 22"/>
                <a:gd name="T52" fmla="*/ 0 w 8"/>
                <a:gd name="T53" fmla="*/ 0 h 22"/>
                <a:gd name="T54" fmla="*/ 0 w 8"/>
                <a:gd name="T55" fmla="*/ 0 h 22"/>
                <a:gd name="T56" fmla="*/ 0 w 8"/>
                <a:gd name="T57" fmla="*/ 0 h 22"/>
                <a:gd name="T58" fmla="*/ 0 w 8"/>
                <a:gd name="T59" fmla="*/ 0 h 22"/>
                <a:gd name="T60" fmla="*/ 0 w 8"/>
                <a:gd name="T61" fmla="*/ 0 h 22"/>
                <a:gd name="T62" fmla="*/ 0 w 8"/>
                <a:gd name="T63" fmla="*/ 0 h 22"/>
                <a:gd name="T64" fmla="*/ 0 w 8"/>
                <a:gd name="T65" fmla="*/ 0 h 22"/>
                <a:gd name="T66" fmla="*/ 0 w 8"/>
                <a:gd name="T67" fmla="*/ 0 h 22"/>
                <a:gd name="T68" fmla="*/ 0 w 8"/>
                <a:gd name="T69" fmla="*/ 0 h 22"/>
                <a:gd name="T70" fmla="*/ 0 w 8"/>
                <a:gd name="T71" fmla="*/ 0 h 22"/>
                <a:gd name="T72" fmla="*/ 0 w 8"/>
                <a:gd name="T73" fmla="*/ 0 h 22"/>
                <a:gd name="T74" fmla="*/ 0 w 8"/>
                <a:gd name="T75" fmla="*/ 0 h 22"/>
                <a:gd name="T76" fmla="*/ 0 w 8"/>
                <a:gd name="T77" fmla="*/ 0 h 22"/>
                <a:gd name="T78" fmla="*/ 0 w 8"/>
                <a:gd name="T79" fmla="*/ 0 h 22"/>
                <a:gd name="T80" fmla="*/ 0 w 8"/>
                <a:gd name="T81" fmla="*/ 0 h 22"/>
                <a:gd name="T82" fmla="*/ 0 w 8"/>
                <a:gd name="T83" fmla="*/ 0 h 22"/>
                <a:gd name="T84" fmla="*/ 0 w 8"/>
                <a:gd name="T85" fmla="*/ 0 h 22"/>
                <a:gd name="T86" fmla="*/ 0 w 8"/>
                <a:gd name="T87" fmla="*/ 0 h 22"/>
                <a:gd name="T88" fmla="*/ 0 w 8"/>
                <a:gd name="T89" fmla="*/ 0 h 22"/>
                <a:gd name="T90" fmla="*/ 0 w 8"/>
                <a:gd name="T91" fmla="*/ 0 h 22"/>
                <a:gd name="T92" fmla="*/ 0 w 8"/>
                <a:gd name="T93" fmla="*/ 0 h 22"/>
                <a:gd name="T94" fmla="*/ 0 w 8"/>
                <a:gd name="T95" fmla="*/ 0 h 22"/>
                <a:gd name="T96" fmla="*/ 0 w 8"/>
                <a:gd name="T97" fmla="*/ 0 h 22"/>
                <a:gd name="T98" fmla="*/ 0 w 8"/>
                <a:gd name="T99" fmla="*/ 0 h 22"/>
                <a:gd name="T100" fmla="*/ 0 w 8"/>
                <a:gd name="T101" fmla="*/ 0 h 22"/>
                <a:gd name="T102" fmla="*/ 0 w 8"/>
                <a:gd name="T103" fmla="*/ 0 h 22"/>
                <a:gd name="T104" fmla="*/ 0 w 8"/>
                <a:gd name="T105" fmla="*/ 0 h 22"/>
                <a:gd name="T106" fmla="*/ 0 w 8"/>
                <a:gd name="T107" fmla="*/ 0 h 22"/>
                <a:gd name="T108" fmla="*/ 0 w 8"/>
                <a:gd name="T109" fmla="*/ 0 h 22"/>
                <a:gd name="T110" fmla="*/ 0 w 8"/>
                <a:gd name="T111" fmla="*/ 0 h 22"/>
                <a:gd name="T112" fmla="*/ 0 w 8"/>
                <a:gd name="T113" fmla="*/ 0 h 22"/>
                <a:gd name="T114" fmla="*/ 0 w 8"/>
                <a:gd name="T115" fmla="*/ 0 h 22"/>
                <a:gd name="T116" fmla="*/ 0 w 8"/>
                <a:gd name="T117" fmla="*/ 0 h 22"/>
                <a:gd name="T118" fmla="*/ 0 w 8"/>
                <a:gd name="T119" fmla="*/ 0 h 22"/>
                <a:gd name="T120" fmla="*/ 0 w 8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"/>
                <a:gd name="T184" fmla="*/ 0 h 22"/>
                <a:gd name="T185" fmla="*/ 8 w 8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" h="22">
                  <a:moveTo>
                    <a:pt x="3" y="2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2375"/>
            <p:cNvSpPr>
              <a:spLocks/>
            </p:cNvSpPr>
            <p:nvPr/>
          </p:nvSpPr>
          <p:spPr bwMode="auto">
            <a:xfrm>
              <a:off x="3071" y="2405"/>
              <a:ext cx="2" cy="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0 h 22"/>
                <a:gd name="T4" fmla="*/ 0 w 8"/>
                <a:gd name="T5" fmla="*/ 0 h 22"/>
                <a:gd name="T6" fmla="*/ 0 w 8"/>
                <a:gd name="T7" fmla="*/ 0 h 22"/>
                <a:gd name="T8" fmla="*/ 0 w 8"/>
                <a:gd name="T9" fmla="*/ 0 h 22"/>
                <a:gd name="T10" fmla="*/ 0 w 8"/>
                <a:gd name="T11" fmla="*/ 0 h 22"/>
                <a:gd name="T12" fmla="*/ 0 w 8"/>
                <a:gd name="T13" fmla="*/ 0 h 22"/>
                <a:gd name="T14" fmla="*/ 0 w 8"/>
                <a:gd name="T15" fmla="*/ 0 h 22"/>
                <a:gd name="T16" fmla="*/ 0 w 8"/>
                <a:gd name="T17" fmla="*/ 0 h 22"/>
                <a:gd name="T18" fmla="*/ 0 w 8"/>
                <a:gd name="T19" fmla="*/ 0 h 22"/>
                <a:gd name="T20" fmla="*/ 0 w 8"/>
                <a:gd name="T21" fmla="*/ 0 h 22"/>
                <a:gd name="T22" fmla="*/ 0 w 8"/>
                <a:gd name="T23" fmla="*/ 0 h 22"/>
                <a:gd name="T24" fmla="*/ 0 w 8"/>
                <a:gd name="T25" fmla="*/ 0 h 22"/>
                <a:gd name="T26" fmla="*/ 0 w 8"/>
                <a:gd name="T27" fmla="*/ 0 h 22"/>
                <a:gd name="T28" fmla="*/ 0 w 8"/>
                <a:gd name="T29" fmla="*/ 0 h 22"/>
                <a:gd name="T30" fmla="*/ 0 w 8"/>
                <a:gd name="T31" fmla="*/ 0 h 22"/>
                <a:gd name="T32" fmla="*/ 0 w 8"/>
                <a:gd name="T33" fmla="*/ 0 h 22"/>
                <a:gd name="T34" fmla="*/ 0 w 8"/>
                <a:gd name="T35" fmla="*/ 0 h 22"/>
                <a:gd name="T36" fmla="*/ 0 w 8"/>
                <a:gd name="T37" fmla="*/ 0 h 22"/>
                <a:gd name="T38" fmla="*/ 0 w 8"/>
                <a:gd name="T39" fmla="*/ 0 h 22"/>
                <a:gd name="T40" fmla="*/ 0 w 8"/>
                <a:gd name="T41" fmla="*/ 0 h 22"/>
                <a:gd name="T42" fmla="*/ 0 w 8"/>
                <a:gd name="T43" fmla="*/ 0 h 22"/>
                <a:gd name="T44" fmla="*/ 0 w 8"/>
                <a:gd name="T45" fmla="*/ 0 h 22"/>
                <a:gd name="T46" fmla="*/ 0 w 8"/>
                <a:gd name="T47" fmla="*/ 0 h 22"/>
                <a:gd name="T48" fmla="*/ 0 w 8"/>
                <a:gd name="T49" fmla="*/ 0 h 22"/>
                <a:gd name="T50" fmla="*/ 0 w 8"/>
                <a:gd name="T51" fmla="*/ 0 h 22"/>
                <a:gd name="T52" fmla="*/ 0 w 8"/>
                <a:gd name="T53" fmla="*/ 0 h 22"/>
                <a:gd name="T54" fmla="*/ 0 w 8"/>
                <a:gd name="T55" fmla="*/ 0 h 22"/>
                <a:gd name="T56" fmla="*/ 0 w 8"/>
                <a:gd name="T57" fmla="*/ 0 h 22"/>
                <a:gd name="T58" fmla="*/ 0 w 8"/>
                <a:gd name="T59" fmla="*/ 0 h 22"/>
                <a:gd name="T60" fmla="*/ 0 w 8"/>
                <a:gd name="T61" fmla="*/ 0 h 22"/>
                <a:gd name="T62" fmla="*/ 0 w 8"/>
                <a:gd name="T63" fmla="*/ 0 h 22"/>
                <a:gd name="T64" fmla="*/ 0 w 8"/>
                <a:gd name="T65" fmla="*/ 0 h 22"/>
                <a:gd name="T66" fmla="*/ 0 w 8"/>
                <a:gd name="T67" fmla="*/ 0 h 22"/>
                <a:gd name="T68" fmla="*/ 0 w 8"/>
                <a:gd name="T69" fmla="*/ 0 h 22"/>
                <a:gd name="T70" fmla="*/ 0 w 8"/>
                <a:gd name="T71" fmla="*/ 0 h 22"/>
                <a:gd name="T72" fmla="*/ 0 w 8"/>
                <a:gd name="T73" fmla="*/ 0 h 22"/>
                <a:gd name="T74" fmla="*/ 0 w 8"/>
                <a:gd name="T75" fmla="*/ 0 h 22"/>
                <a:gd name="T76" fmla="*/ 0 w 8"/>
                <a:gd name="T77" fmla="*/ 0 h 22"/>
                <a:gd name="T78" fmla="*/ 0 w 8"/>
                <a:gd name="T79" fmla="*/ 0 h 22"/>
                <a:gd name="T80" fmla="*/ 0 w 8"/>
                <a:gd name="T81" fmla="*/ 0 h 22"/>
                <a:gd name="T82" fmla="*/ 0 w 8"/>
                <a:gd name="T83" fmla="*/ 0 h 22"/>
                <a:gd name="T84" fmla="*/ 0 w 8"/>
                <a:gd name="T85" fmla="*/ 0 h 22"/>
                <a:gd name="T86" fmla="*/ 0 w 8"/>
                <a:gd name="T87" fmla="*/ 0 h 22"/>
                <a:gd name="T88" fmla="*/ 0 w 8"/>
                <a:gd name="T89" fmla="*/ 0 h 22"/>
                <a:gd name="T90" fmla="*/ 0 w 8"/>
                <a:gd name="T91" fmla="*/ 0 h 22"/>
                <a:gd name="T92" fmla="*/ 0 w 8"/>
                <a:gd name="T93" fmla="*/ 0 h 22"/>
                <a:gd name="T94" fmla="*/ 0 w 8"/>
                <a:gd name="T95" fmla="*/ 0 h 22"/>
                <a:gd name="T96" fmla="*/ 0 w 8"/>
                <a:gd name="T97" fmla="*/ 0 h 22"/>
                <a:gd name="T98" fmla="*/ 0 w 8"/>
                <a:gd name="T99" fmla="*/ 0 h 22"/>
                <a:gd name="T100" fmla="*/ 0 w 8"/>
                <a:gd name="T101" fmla="*/ 0 h 22"/>
                <a:gd name="T102" fmla="*/ 0 w 8"/>
                <a:gd name="T103" fmla="*/ 0 h 22"/>
                <a:gd name="T104" fmla="*/ 0 w 8"/>
                <a:gd name="T105" fmla="*/ 0 h 22"/>
                <a:gd name="T106" fmla="*/ 0 w 8"/>
                <a:gd name="T107" fmla="*/ 0 h 22"/>
                <a:gd name="T108" fmla="*/ 0 w 8"/>
                <a:gd name="T109" fmla="*/ 0 h 22"/>
                <a:gd name="T110" fmla="*/ 0 w 8"/>
                <a:gd name="T111" fmla="*/ 0 h 22"/>
                <a:gd name="T112" fmla="*/ 0 w 8"/>
                <a:gd name="T113" fmla="*/ 0 h 22"/>
                <a:gd name="T114" fmla="*/ 0 w 8"/>
                <a:gd name="T115" fmla="*/ 0 h 22"/>
                <a:gd name="T116" fmla="*/ 0 w 8"/>
                <a:gd name="T117" fmla="*/ 0 h 22"/>
                <a:gd name="T118" fmla="*/ 0 w 8"/>
                <a:gd name="T119" fmla="*/ 0 h 22"/>
                <a:gd name="T120" fmla="*/ 0 w 8"/>
                <a:gd name="T121" fmla="*/ 0 h 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"/>
                <a:gd name="T184" fmla="*/ 0 h 22"/>
                <a:gd name="T185" fmla="*/ 8 w 8"/>
                <a:gd name="T186" fmla="*/ 22 h 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" h="22">
                  <a:moveTo>
                    <a:pt x="3" y="2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2376"/>
            <p:cNvSpPr>
              <a:spLocks/>
            </p:cNvSpPr>
            <p:nvPr/>
          </p:nvSpPr>
          <p:spPr bwMode="auto">
            <a:xfrm>
              <a:off x="3075" y="2420"/>
              <a:ext cx="5" cy="6"/>
            </a:xfrm>
            <a:custGeom>
              <a:avLst/>
              <a:gdLst>
                <a:gd name="T0" fmla="*/ 0 w 13"/>
                <a:gd name="T1" fmla="*/ 0 h 18"/>
                <a:gd name="T2" fmla="*/ 0 w 13"/>
                <a:gd name="T3" fmla="*/ 0 h 18"/>
                <a:gd name="T4" fmla="*/ 0 w 13"/>
                <a:gd name="T5" fmla="*/ 0 h 18"/>
                <a:gd name="T6" fmla="*/ 0 w 13"/>
                <a:gd name="T7" fmla="*/ 0 h 18"/>
                <a:gd name="T8" fmla="*/ 0 w 13"/>
                <a:gd name="T9" fmla="*/ 0 h 18"/>
                <a:gd name="T10" fmla="*/ 0 w 13"/>
                <a:gd name="T11" fmla="*/ 0 h 18"/>
                <a:gd name="T12" fmla="*/ 0 w 13"/>
                <a:gd name="T13" fmla="*/ 0 h 18"/>
                <a:gd name="T14" fmla="*/ 0 w 13"/>
                <a:gd name="T15" fmla="*/ 0 h 18"/>
                <a:gd name="T16" fmla="*/ 0 w 13"/>
                <a:gd name="T17" fmla="*/ 0 h 18"/>
                <a:gd name="T18" fmla="*/ 0 w 13"/>
                <a:gd name="T19" fmla="*/ 0 h 18"/>
                <a:gd name="T20" fmla="*/ 0 w 13"/>
                <a:gd name="T21" fmla="*/ 0 h 18"/>
                <a:gd name="T22" fmla="*/ 0 w 13"/>
                <a:gd name="T23" fmla="*/ 0 h 18"/>
                <a:gd name="T24" fmla="*/ 0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w 13"/>
                <a:gd name="T31" fmla="*/ 0 h 18"/>
                <a:gd name="T32" fmla="*/ 0 w 13"/>
                <a:gd name="T33" fmla="*/ 0 h 18"/>
                <a:gd name="T34" fmla="*/ 0 w 13"/>
                <a:gd name="T35" fmla="*/ 0 h 18"/>
                <a:gd name="T36" fmla="*/ 0 w 13"/>
                <a:gd name="T37" fmla="*/ 0 h 18"/>
                <a:gd name="T38" fmla="*/ 0 w 13"/>
                <a:gd name="T39" fmla="*/ 0 h 18"/>
                <a:gd name="T40" fmla="*/ 0 w 13"/>
                <a:gd name="T41" fmla="*/ 0 h 18"/>
                <a:gd name="T42" fmla="*/ 0 w 13"/>
                <a:gd name="T43" fmla="*/ 0 h 18"/>
                <a:gd name="T44" fmla="*/ 0 w 13"/>
                <a:gd name="T45" fmla="*/ 0 h 18"/>
                <a:gd name="T46" fmla="*/ 0 w 13"/>
                <a:gd name="T47" fmla="*/ 0 h 18"/>
                <a:gd name="T48" fmla="*/ 0 w 13"/>
                <a:gd name="T49" fmla="*/ 0 h 18"/>
                <a:gd name="T50" fmla="*/ 0 w 13"/>
                <a:gd name="T51" fmla="*/ 0 h 18"/>
                <a:gd name="T52" fmla="*/ 0 w 13"/>
                <a:gd name="T53" fmla="*/ 0 h 18"/>
                <a:gd name="T54" fmla="*/ 0 w 13"/>
                <a:gd name="T55" fmla="*/ 0 h 18"/>
                <a:gd name="T56" fmla="*/ 0 w 13"/>
                <a:gd name="T57" fmla="*/ 0 h 18"/>
                <a:gd name="T58" fmla="*/ 0 w 13"/>
                <a:gd name="T59" fmla="*/ 0 h 18"/>
                <a:gd name="T60" fmla="*/ 0 w 13"/>
                <a:gd name="T61" fmla="*/ 0 h 18"/>
                <a:gd name="T62" fmla="*/ 0 w 13"/>
                <a:gd name="T63" fmla="*/ 0 h 18"/>
                <a:gd name="T64" fmla="*/ 0 w 13"/>
                <a:gd name="T65" fmla="*/ 0 h 18"/>
                <a:gd name="T66" fmla="*/ 0 w 13"/>
                <a:gd name="T67" fmla="*/ 0 h 18"/>
                <a:gd name="T68" fmla="*/ 0 w 13"/>
                <a:gd name="T69" fmla="*/ 0 h 18"/>
                <a:gd name="T70" fmla="*/ 0 w 13"/>
                <a:gd name="T71" fmla="*/ 0 h 18"/>
                <a:gd name="T72" fmla="*/ 0 w 13"/>
                <a:gd name="T73" fmla="*/ 0 h 18"/>
                <a:gd name="T74" fmla="*/ 0 w 13"/>
                <a:gd name="T75" fmla="*/ 0 h 18"/>
                <a:gd name="T76" fmla="*/ 0 w 13"/>
                <a:gd name="T77" fmla="*/ 0 h 18"/>
                <a:gd name="T78" fmla="*/ 0 w 13"/>
                <a:gd name="T79" fmla="*/ 0 h 18"/>
                <a:gd name="T80" fmla="*/ 0 w 13"/>
                <a:gd name="T81" fmla="*/ 0 h 18"/>
                <a:gd name="T82" fmla="*/ 0 w 13"/>
                <a:gd name="T83" fmla="*/ 0 h 18"/>
                <a:gd name="T84" fmla="*/ 0 w 13"/>
                <a:gd name="T85" fmla="*/ 0 h 18"/>
                <a:gd name="T86" fmla="*/ 0 w 13"/>
                <a:gd name="T87" fmla="*/ 0 h 18"/>
                <a:gd name="T88" fmla="*/ 0 w 13"/>
                <a:gd name="T89" fmla="*/ 0 h 18"/>
                <a:gd name="T90" fmla="*/ 0 w 13"/>
                <a:gd name="T91" fmla="*/ 0 h 18"/>
                <a:gd name="T92" fmla="*/ 0 w 13"/>
                <a:gd name="T93" fmla="*/ 0 h 18"/>
                <a:gd name="T94" fmla="*/ 0 w 13"/>
                <a:gd name="T95" fmla="*/ 0 h 18"/>
                <a:gd name="T96" fmla="*/ 0 w 13"/>
                <a:gd name="T97" fmla="*/ 0 h 18"/>
                <a:gd name="T98" fmla="*/ 0 w 13"/>
                <a:gd name="T99" fmla="*/ 0 h 18"/>
                <a:gd name="T100" fmla="*/ 0 w 13"/>
                <a:gd name="T101" fmla="*/ 0 h 18"/>
                <a:gd name="T102" fmla="*/ 0 w 13"/>
                <a:gd name="T103" fmla="*/ 0 h 18"/>
                <a:gd name="T104" fmla="*/ 0 w 13"/>
                <a:gd name="T105" fmla="*/ 0 h 18"/>
                <a:gd name="T106" fmla="*/ 0 w 13"/>
                <a:gd name="T107" fmla="*/ 0 h 18"/>
                <a:gd name="T108" fmla="*/ 0 w 13"/>
                <a:gd name="T109" fmla="*/ 0 h 18"/>
                <a:gd name="T110" fmla="*/ 0 w 13"/>
                <a:gd name="T111" fmla="*/ 0 h 18"/>
                <a:gd name="T112" fmla="*/ 0 w 13"/>
                <a:gd name="T113" fmla="*/ 0 h 18"/>
                <a:gd name="T114" fmla="*/ 0 w 13"/>
                <a:gd name="T115" fmla="*/ 0 h 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"/>
                <a:gd name="T175" fmla="*/ 0 h 18"/>
                <a:gd name="T176" fmla="*/ 13 w 13"/>
                <a:gd name="T177" fmla="*/ 18 h 1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" h="18">
                  <a:moveTo>
                    <a:pt x="4" y="0"/>
                  </a:move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2377"/>
            <p:cNvSpPr>
              <a:spLocks/>
            </p:cNvSpPr>
            <p:nvPr/>
          </p:nvSpPr>
          <p:spPr bwMode="auto">
            <a:xfrm>
              <a:off x="3075" y="2420"/>
              <a:ext cx="5" cy="6"/>
            </a:xfrm>
            <a:custGeom>
              <a:avLst/>
              <a:gdLst>
                <a:gd name="T0" fmla="*/ 0 w 13"/>
                <a:gd name="T1" fmla="*/ 0 h 18"/>
                <a:gd name="T2" fmla="*/ 0 w 13"/>
                <a:gd name="T3" fmla="*/ 0 h 18"/>
                <a:gd name="T4" fmla="*/ 0 w 13"/>
                <a:gd name="T5" fmla="*/ 0 h 18"/>
                <a:gd name="T6" fmla="*/ 0 w 13"/>
                <a:gd name="T7" fmla="*/ 0 h 18"/>
                <a:gd name="T8" fmla="*/ 0 w 13"/>
                <a:gd name="T9" fmla="*/ 0 h 18"/>
                <a:gd name="T10" fmla="*/ 0 w 13"/>
                <a:gd name="T11" fmla="*/ 0 h 18"/>
                <a:gd name="T12" fmla="*/ 0 w 13"/>
                <a:gd name="T13" fmla="*/ 0 h 18"/>
                <a:gd name="T14" fmla="*/ 0 w 13"/>
                <a:gd name="T15" fmla="*/ 0 h 18"/>
                <a:gd name="T16" fmla="*/ 0 w 13"/>
                <a:gd name="T17" fmla="*/ 0 h 18"/>
                <a:gd name="T18" fmla="*/ 0 w 13"/>
                <a:gd name="T19" fmla="*/ 0 h 18"/>
                <a:gd name="T20" fmla="*/ 0 w 13"/>
                <a:gd name="T21" fmla="*/ 0 h 18"/>
                <a:gd name="T22" fmla="*/ 0 w 13"/>
                <a:gd name="T23" fmla="*/ 0 h 18"/>
                <a:gd name="T24" fmla="*/ 0 w 13"/>
                <a:gd name="T25" fmla="*/ 0 h 18"/>
                <a:gd name="T26" fmla="*/ 0 w 13"/>
                <a:gd name="T27" fmla="*/ 0 h 18"/>
                <a:gd name="T28" fmla="*/ 0 w 13"/>
                <a:gd name="T29" fmla="*/ 0 h 18"/>
                <a:gd name="T30" fmla="*/ 0 w 13"/>
                <a:gd name="T31" fmla="*/ 0 h 18"/>
                <a:gd name="T32" fmla="*/ 0 w 13"/>
                <a:gd name="T33" fmla="*/ 0 h 18"/>
                <a:gd name="T34" fmla="*/ 0 w 13"/>
                <a:gd name="T35" fmla="*/ 0 h 18"/>
                <a:gd name="T36" fmla="*/ 0 w 13"/>
                <a:gd name="T37" fmla="*/ 0 h 18"/>
                <a:gd name="T38" fmla="*/ 0 w 13"/>
                <a:gd name="T39" fmla="*/ 0 h 18"/>
                <a:gd name="T40" fmla="*/ 0 w 13"/>
                <a:gd name="T41" fmla="*/ 0 h 18"/>
                <a:gd name="T42" fmla="*/ 0 w 13"/>
                <a:gd name="T43" fmla="*/ 0 h 18"/>
                <a:gd name="T44" fmla="*/ 0 w 13"/>
                <a:gd name="T45" fmla="*/ 0 h 18"/>
                <a:gd name="T46" fmla="*/ 0 w 13"/>
                <a:gd name="T47" fmla="*/ 0 h 18"/>
                <a:gd name="T48" fmla="*/ 0 w 13"/>
                <a:gd name="T49" fmla="*/ 0 h 18"/>
                <a:gd name="T50" fmla="*/ 0 w 13"/>
                <a:gd name="T51" fmla="*/ 0 h 18"/>
                <a:gd name="T52" fmla="*/ 0 w 13"/>
                <a:gd name="T53" fmla="*/ 0 h 18"/>
                <a:gd name="T54" fmla="*/ 0 w 13"/>
                <a:gd name="T55" fmla="*/ 0 h 18"/>
                <a:gd name="T56" fmla="*/ 0 w 13"/>
                <a:gd name="T57" fmla="*/ 0 h 18"/>
                <a:gd name="T58" fmla="*/ 0 w 13"/>
                <a:gd name="T59" fmla="*/ 0 h 18"/>
                <a:gd name="T60" fmla="*/ 0 w 13"/>
                <a:gd name="T61" fmla="*/ 0 h 18"/>
                <a:gd name="T62" fmla="*/ 0 w 13"/>
                <a:gd name="T63" fmla="*/ 0 h 18"/>
                <a:gd name="T64" fmla="*/ 0 w 13"/>
                <a:gd name="T65" fmla="*/ 0 h 18"/>
                <a:gd name="T66" fmla="*/ 0 w 13"/>
                <a:gd name="T67" fmla="*/ 0 h 18"/>
                <a:gd name="T68" fmla="*/ 0 w 13"/>
                <a:gd name="T69" fmla="*/ 0 h 18"/>
                <a:gd name="T70" fmla="*/ 0 w 13"/>
                <a:gd name="T71" fmla="*/ 0 h 18"/>
                <a:gd name="T72" fmla="*/ 0 w 13"/>
                <a:gd name="T73" fmla="*/ 0 h 18"/>
                <a:gd name="T74" fmla="*/ 0 w 13"/>
                <a:gd name="T75" fmla="*/ 0 h 18"/>
                <a:gd name="T76" fmla="*/ 0 w 13"/>
                <a:gd name="T77" fmla="*/ 0 h 18"/>
                <a:gd name="T78" fmla="*/ 0 w 13"/>
                <a:gd name="T79" fmla="*/ 0 h 18"/>
                <a:gd name="T80" fmla="*/ 0 w 13"/>
                <a:gd name="T81" fmla="*/ 0 h 18"/>
                <a:gd name="T82" fmla="*/ 0 w 13"/>
                <a:gd name="T83" fmla="*/ 0 h 18"/>
                <a:gd name="T84" fmla="*/ 0 w 13"/>
                <a:gd name="T85" fmla="*/ 0 h 18"/>
                <a:gd name="T86" fmla="*/ 0 w 13"/>
                <a:gd name="T87" fmla="*/ 0 h 18"/>
                <a:gd name="T88" fmla="*/ 0 w 13"/>
                <a:gd name="T89" fmla="*/ 0 h 18"/>
                <a:gd name="T90" fmla="*/ 0 w 13"/>
                <a:gd name="T91" fmla="*/ 0 h 18"/>
                <a:gd name="T92" fmla="*/ 0 w 13"/>
                <a:gd name="T93" fmla="*/ 0 h 18"/>
                <a:gd name="T94" fmla="*/ 0 w 13"/>
                <a:gd name="T95" fmla="*/ 0 h 18"/>
                <a:gd name="T96" fmla="*/ 0 w 13"/>
                <a:gd name="T97" fmla="*/ 0 h 18"/>
                <a:gd name="T98" fmla="*/ 0 w 13"/>
                <a:gd name="T99" fmla="*/ 0 h 18"/>
                <a:gd name="T100" fmla="*/ 0 w 13"/>
                <a:gd name="T101" fmla="*/ 0 h 18"/>
                <a:gd name="T102" fmla="*/ 0 w 13"/>
                <a:gd name="T103" fmla="*/ 0 h 18"/>
                <a:gd name="T104" fmla="*/ 0 w 13"/>
                <a:gd name="T105" fmla="*/ 0 h 18"/>
                <a:gd name="T106" fmla="*/ 0 w 13"/>
                <a:gd name="T107" fmla="*/ 0 h 18"/>
                <a:gd name="T108" fmla="*/ 0 w 13"/>
                <a:gd name="T109" fmla="*/ 0 h 18"/>
                <a:gd name="T110" fmla="*/ 0 w 13"/>
                <a:gd name="T111" fmla="*/ 0 h 18"/>
                <a:gd name="T112" fmla="*/ 0 w 13"/>
                <a:gd name="T113" fmla="*/ 0 h 18"/>
                <a:gd name="T114" fmla="*/ 0 w 13"/>
                <a:gd name="T115" fmla="*/ 0 h 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"/>
                <a:gd name="T175" fmla="*/ 0 h 18"/>
                <a:gd name="T176" fmla="*/ 13 w 13"/>
                <a:gd name="T177" fmla="*/ 18 h 1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" h="18">
                  <a:moveTo>
                    <a:pt x="4" y="0"/>
                  </a:move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9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2378"/>
            <p:cNvSpPr>
              <a:spLocks/>
            </p:cNvSpPr>
            <p:nvPr/>
          </p:nvSpPr>
          <p:spPr bwMode="auto">
            <a:xfrm>
              <a:off x="3073" y="2383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3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2379"/>
            <p:cNvSpPr>
              <a:spLocks/>
            </p:cNvSpPr>
            <p:nvPr/>
          </p:nvSpPr>
          <p:spPr bwMode="auto">
            <a:xfrm>
              <a:off x="3073" y="2383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6"/>
                <a:gd name="T29" fmla="*/ 5 w 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6">
                  <a:moveTo>
                    <a:pt x="3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2380"/>
            <p:cNvSpPr>
              <a:spLocks/>
            </p:cNvSpPr>
            <p:nvPr/>
          </p:nvSpPr>
          <p:spPr bwMode="auto">
            <a:xfrm>
              <a:off x="3100" y="2391"/>
              <a:ext cx="2" cy="3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0 w 7"/>
                <a:gd name="T5" fmla="*/ 0 h 10"/>
                <a:gd name="T6" fmla="*/ 0 w 7"/>
                <a:gd name="T7" fmla="*/ 0 h 10"/>
                <a:gd name="T8" fmla="*/ 0 w 7"/>
                <a:gd name="T9" fmla="*/ 0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4" y="0"/>
                  </a:moveTo>
                  <a:lnTo>
                    <a:pt x="6" y="1"/>
                  </a:lnTo>
                  <a:lnTo>
                    <a:pt x="7" y="5"/>
                  </a:lnTo>
                  <a:lnTo>
                    <a:pt x="6" y="8"/>
                  </a:lnTo>
                  <a:lnTo>
                    <a:pt x="4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2381"/>
            <p:cNvSpPr>
              <a:spLocks/>
            </p:cNvSpPr>
            <p:nvPr/>
          </p:nvSpPr>
          <p:spPr bwMode="auto">
            <a:xfrm>
              <a:off x="3100" y="2391"/>
              <a:ext cx="2" cy="3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0 w 7"/>
                <a:gd name="T5" fmla="*/ 0 h 10"/>
                <a:gd name="T6" fmla="*/ 0 w 7"/>
                <a:gd name="T7" fmla="*/ 0 h 10"/>
                <a:gd name="T8" fmla="*/ 0 w 7"/>
                <a:gd name="T9" fmla="*/ 0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4" y="0"/>
                  </a:moveTo>
                  <a:lnTo>
                    <a:pt x="6" y="1"/>
                  </a:lnTo>
                  <a:lnTo>
                    <a:pt x="7" y="5"/>
                  </a:lnTo>
                  <a:lnTo>
                    <a:pt x="6" y="8"/>
                  </a:lnTo>
                  <a:lnTo>
                    <a:pt x="4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2382"/>
            <p:cNvSpPr>
              <a:spLocks/>
            </p:cNvSpPr>
            <p:nvPr/>
          </p:nvSpPr>
          <p:spPr bwMode="auto">
            <a:xfrm>
              <a:off x="3133" y="2444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4" y="0"/>
                  </a:moveTo>
                  <a:lnTo>
                    <a:pt x="6" y="1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2383"/>
            <p:cNvSpPr>
              <a:spLocks/>
            </p:cNvSpPr>
            <p:nvPr/>
          </p:nvSpPr>
          <p:spPr bwMode="auto">
            <a:xfrm>
              <a:off x="3133" y="2444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4" y="0"/>
                  </a:moveTo>
                  <a:lnTo>
                    <a:pt x="6" y="1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2384"/>
            <p:cNvSpPr>
              <a:spLocks/>
            </p:cNvSpPr>
            <p:nvPr/>
          </p:nvSpPr>
          <p:spPr bwMode="auto">
            <a:xfrm>
              <a:off x="3134" y="2424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2385"/>
            <p:cNvSpPr>
              <a:spLocks/>
            </p:cNvSpPr>
            <p:nvPr/>
          </p:nvSpPr>
          <p:spPr bwMode="auto">
            <a:xfrm>
              <a:off x="3134" y="2424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2386"/>
            <p:cNvSpPr>
              <a:spLocks/>
            </p:cNvSpPr>
            <p:nvPr/>
          </p:nvSpPr>
          <p:spPr bwMode="auto">
            <a:xfrm>
              <a:off x="3136" y="2436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2387"/>
            <p:cNvSpPr>
              <a:spLocks/>
            </p:cNvSpPr>
            <p:nvPr/>
          </p:nvSpPr>
          <p:spPr bwMode="auto">
            <a:xfrm>
              <a:off x="3136" y="2436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2388"/>
            <p:cNvSpPr>
              <a:spLocks/>
            </p:cNvSpPr>
            <p:nvPr/>
          </p:nvSpPr>
          <p:spPr bwMode="auto">
            <a:xfrm>
              <a:off x="2662" y="2440"/>
              <a:ext cx="9" cy="6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w 27"/>
                <a:gd name="T35" fmla="*/ 0 h 20"/>
                <a:gd name="T36" fmla="*/ 0 w 27"/>
                <a:gd name="T37" fmla="*/ 0 h 20"/>
                <a:gd name="T38" fmla="*/ 0 w 27"/>
                <a:gd name="T39" fmla="*/ 0 h 20"/>
                <a:gd name="T40" fmla="*/ 0 w 27"/>
                <a:gd name="T41" fmla="*/ 0 h 20"/>
                <a:gd name="T42" fmla="*/ 0 w 27"/>
                <a:gd name="T43" fmla="*/ 0 h 20"/>
                <a:gd name="T44" fmla="*/ 0 w 27"/>
                <a:gd name="T45" fmla="*/ 0 h 20"/>
                <a:gd name="T46" fmla="*/ 0 w 27"/>
                <a:gd name="T47" fmla="*/ 0 h 20"/>
                <a:gd name="T48" fmla="*/ 0 w 27"/>
                <a:gd name="T49" fmla="*/ 0 h 20"/>
                <a:gd name="T50" fmla="*/ 0 w 27"/>
                <a:gd name="T51" fmla="*/ 0 h 20"/>
                <a:gd name="T52" fmla="*/ 0 w 27"/>
                <a:gd name="T53" fmla="*/ 0 h 20"/>
                <a:gd name="T54" fmla="*/ 0 w 27"/>
                <a:gd name="T55" fmla="*/ 0 h 20"/>
                <a:gd name="T56" fmla="*/ 0 w 27"/>
                <a:gd name="T57" fmla="*/ 0 h 20"/>
                <a:gd name="T58" fmla="*/ 0 w 27"/>
                <a:gd name="T59" fmla="*/ 0 h 20"/>
                <a:gd name="T60" fmla="*/ 0 w 27"/>
                <a:gd name="T61" fmla="*/ 0 h 20"/>
                <a:gd name="T62" fmla="*/ 0 w 27"/>
                <a:gd name="T63" fmla="*/ 0 h 20"/>
                <a:gd name="T64" fmla="*/ 0 w 27"/>
                <a:gd name="T65" fmla="*/ 0 h 20"/>
                <a:gd name="T66" fmla="*/ 0 w 27"/>
                <a:gd name="T67" fmla="*/ 0 h 20"/>
                <a:gd name="T68" fmla="*/ 0 w 27"/>
                <a:gd name="T69" fmla="*/ 0 h 20"/>
                <a:gd name="T70" fmla="*/ 0 w 27"/>
                <a:gd name="T71" fmla="*/ 0 h 20"/>
                <a:gd name="T72" fmla="*/ 0 w 27"/>
                <a:gd name="T73" fmla="*/ 0 h 20"/>
                <a:gd name="T74" fmla="*/ 0 w 27"/>
                <a:gd name="T75" fmla="*/ 0 h 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20"/>
                <a:gd name="T116" fmla="*/ 27 w 27"/>
                <a:gd name="T117" fmla="*/ 20 h 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20">
                  <a:moveTo>
                    <a:pt x="7" y="0"/>
                  </a:move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3" y="16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5" y="16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2389"/>
            <p:cNvSpPr>
              <a:spLocks/>
            </p:cNvSpPr>
            <p:nvPr/>
          </p:nvSpPr>
          <p:spPr bwMode="auto">
            <a:xfrm>
              <a:off x="2662" y="2440"/>
              <a:ext cx="9" cy="6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w 27"/>
                <a:gd name="T35" fmla="*/ 0 h 20"/>
                <a:gd name="T36" fmla="*/ 0 w 27"/>
                <a:gd name="T37" fmla="*/ 0 h 20"/>
                <a:gd name="T38" fmla="*/ 0 w 27"/>
                <a:gd name="T39" fmla="*/ 0 h 20"/>
                <a:gd name="T40" fmla="*/ 0 w 27"/>
                <a:gd name="T41" fmla="*/ 0 h 20"/>
                <a:gd name="T42" fmla="*/ 0 w 27"/>
                <a:gd name="T43" fmla="*/ 0 h 20"/>
                <a:gd name="T44" fmla="*/ 0 w 27"/>
                <a:gd name="T45" fmla="*/ 0 h 20"/>
                <a:gd name="T46" fmla="*/ 0 w 27"/>
                <a:gd name="T47" fmla="*/ 0 h 20"/>
                <a:gd name="T48" fmla="*/ 0 w 27"/>
                <a:gd name="T49" fmla="*/ 0 h 20"/>
                <a:gd name="T50" fmla="*/ 0 w 27"/>
                <a:gd name="T51" fmla="*/ 0 h 20"/>
                <a:gd name="T52" fmla="*/ 0 w 27"/>
                <a:gd name="T53" fmla="*/ 0 h 20"/>
                <a:gd name="T54" fmla="*/ 0 w 27"/>
                <a:gd name="T55" fmla="*/ 0 h 20"/>
                <a:gd name="T56" fmla="*/ 0 w 27"/>
                <a:gd name="T57" fmla="*/ 0 h 20"/>
                <a:gd name="T58" fmla="*/ 0 w 27"/>
                <a:gd name="T59" fmla="*/ 0 h 20"/>
                <a:gd name="T60" fmla="*/ 0 w 27"/>
                <a:gd name="T61" fmla="*/ 0 h 20"/>
                <a:gd name="T62" fmla="*/ 0 w 27"/>
                <a:gd name="T63" fmla="*/ 0 h 20"/>
                <a:gd name="T64" fmla="*/ 0 w 27"/>
                <a:gd name="T65" fmla="*/ 0 h 20"/>
                <a:gd name="T66" fmla="*/ 0 w 27"/>
                <a:gd name="T67" fmla="*/ 0 h 20"/>
                <a:gd name="T68" fmla="*/ 0 w 27"/>
                <a:gd name="T69" fmla="*/ 0 h 20"/>
                <a:gd name="T70" fmla="*/ 0 w 27"/>
                <a:gd name="T71" fmla="*/ 0 h 20"/>
                <a:gd name="T72" fmla="*/ 0 w 27"/>
                <a:gd name="T73" fmla="*/ 0 h 20"/>
                <a:gd name="T74" fmla="*/ 0 w 27"/>
                <a:gd name="T75" fmla="*/ 0 h 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"/>
                <a:gd name="T115" fmla="*/ 0 h 20"/>
                <a:gd name="T116" fmla="*/ 27 w 27"/>
                <a:gd name="T117" fmla="*/ 20 h 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" h="20">
                  <a:moveTo>
                    <a:pt x="7" y="0"/>
                  </a:moveTo>
                  <a:lnTo>
                    <a:pt x="5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13" y="16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4" y="19"/>
                  </a:lnTo>
                  <a:lnTo>
                    <a:pt x="24" y="18"/>
                  </a:lnTo>
                  <a:lnTo>
                    <a:pt x="25" y="16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4" y="6"/>
                  </a:lnTo>
                  <a:lnTo>
                    <a:pt x="19" y="5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2390"/>
            <p:cNvSpPr>
              <a:spLocks/>
            </p:cNvSpPr>
            <p:nvPr/>
          </p:nvSpPr>
          <p:spPr bwMode="auto">
            <a:xfrm>
              <a:off x="2665" y="2426"/>
              <a:ext cx="5" cy="7"/>
            </a:xfrm>
            <a:custGeom>
              <a:avLst/>
              <a:gdLst>
                <a:gd name="T0" fmla="*/ 0 w 14"/>
                <a:gd name="T1" fmla="*/ 0 h 19"/>
                <a:gd name="T2" fmla="*/ 0 w 14"/>
                <a:gd name="T3" fmla="*/ 0 h 19"/>
                <a:gd name="T4" fmla="*/ 0 w 14"/>
                <a:gd name="T5" fmla="*/ 0 h 19"/>
                <a:gd name="T6" fmla="*/ 0 w 14"/>
                <a:gd name="T7" fmla="*/ 0 h 19"/>
                <a:gd name="T8" fmla="*/ 0 w 14"/>
                <a:gd name="T9" fmla="*/ 0 h 19"/>
                <a:gd name="T10" fmla="*/ 0 w 14"/>
                <a:gd name="T11" fmla="*/ 0 h 19"/>
                <a:gd name="T12" fmla="*/ 0 w 14"/>
                <a:gd name="T13" fmla="*/ 0 h 19"/>
                <a:gd name="T14" fmla="*/ 0 w 14"/>
                <a:gd name="T15" fmla="*/ 0 h 19"/>
                <a:gd name="T16" fmla="*/ 0 w 14"/>
                <a:gd name="T17" fmla="*/ 0 h 19"/>
                <a:gd name="T18" fmla="*/ 0 w 14"/>
                <a:gd name="T19" fmla="*/ 0 h 19"/>
                <a:gd name="T20" fmla="*/ 0 w 14"/>
                <a:gd name="T21" fmla="*/ 0 h 19"/>
                <a:gd name="T22" fmla="*/ 0 w 14"/>
                <a:gd name="T23" fmla="*/ 0 h 19"/>
                <a:gd name="T24" fmla="*/ 0 w 14"/>
                <a:gd name="T25" fmla="*/ 0 h 19"/>
                <a:gd name="T26" fmla="*/ 0 w 14"/>
                <a:gd name="T27" fmla="*/ 0 h 19"/>
                <a:gd name="T28" fmla="*/ 0 w 14"/>
                <a:gd name="T29" fmla="*/ 0 h 19"/>
                <a:gd name="T30" fmla="*/ 0 w 14"/>
                <a:gd name="T31" fmla="*/ 0 h 19"/>
                <a:gd name="T32" fmla="*/ 0 w 14"/>
                <a:gd name="T33" fmla="*/ 0 h 19"/>
                <a:gd name="T34" fmla="*/ 0 w 14"/>
                <a:gd name="T35" fmla="*/ 0 h 19"/>
                <a:gd name="T36" fmla="*/ 0 w 14"/>
                <a:gd name="T37" fmla="*/ 0 h 19"/>
                <a:gd name="T38" fmla="*/ 0 w 14"/>
                <a:gd name="T39" fmla="*/ 0 h 19"/>
                <a:gd name="T40" fmla="*/ 0 w 14"/>
                <a:gd name="T41" fmla="*/ 0 h 19"/>
                <a:gd name="T42" fmla="*/ 0 w 14"/>
                <a:gd name="T43" fmla="*/ 0 h 19"/>
                <a:gd name="T44" fmla="*/ 0 w 14"/>
                <a:gd name="T45" fmla="*/ 0 h 19"/>
                <a:gd name="T46" fmla="*/ 0 w 14"/>
                <a:gd name="T47" fmla="*/ 0 h 19"/>
                <a:gd name="T48" fmla="*/ 0 w 14"/>
                <a:gd name="T49" fmla="*/ 0 h 19"/>
                <a:gd name="T50" fmla="*/ 0 w 14"/>
                <a:gd name="T51" fmla="*/ 0 h 19"/>
                <a:gd name="T52" fmla="*/ 0 w 14"/>
                <a:gd name="T53" fmla="*/ 0 h 19"/>
                <a:gd name="T54" fmla="*/ 0 w 14"/>
                <a:gd name="T55" fmla="*/ 0 h 19"/>
                <a:gd name="T56" fmla="*/ 0 w 14"/>
                <a:gd name="T57" fmla="*/ 0 h 19"/>
                <a:gd name="T58" fmla="*/ 0 w 14"/>
                <a:gd name="T59" fmla="*/ 0 h 19"/>
                <a:gd name="T60" fmla="*/ 0 w 14"/>
                <a:gd name="T61" fmla="*/ 0 h 19"/>
                <a:gd name="T62" fmla="*/ 0 w 14"/>
                <a:gd name="T63" fmla="*/ 0 h 19"/>
                <a:gd name="T64" fmla="*/ 0 w 14"/>
                <a:gd name="T65" fmla="*/ 0 h 19"/>
                <a:gd name="T66" fmla="*/ 0 w 14"/>
                <a:gd name="T67" fmla="*/ 0 h 19"/>
                <a:gd name="T68" fmla="*/ 0 w 14"/>
                <a:gd name="T69" fmla="*/ 0 h 19"/>
                <a:gd name="T70" fmla="*/ 0 w 14"/>
                <a:gd name="T71" fmla="*/ 0 h 19"/>
                <a:gd name="T72" fmla="*/ 0 w 14"/>
                <a:gd name="T73" fmla="*/ 0 h 19"/>
                <a:gd name="T74" fmla="*/ 0 w 14"/>
                <a:gd name="T75" fmla="*/ 0 h 19"/>
                <a:gd name="T76" fmla="*/ 0 w 14"/>
                <a:gd name="T77" fmla="*/ 0 h 19"/>
                <a:gd name="T78" fmla="*/ 0 w 14"/>
                <a:gd name="T79" fmla="*/ 0 h 19"/>
                <a:gd name="T80" fmla="*/ 0 w 14"/>
                <a:gd name="T81" fmla="*/ 0 h 19"/>
                <a:gd name="T82" fmla="*/ 0 w 14"/>
                <a:gd name="T83" fmla="*/ 0 h 19"/>
                <a:gd name="T84" fmla="*/ 0 w 14"/>
                <a:gd name="T85" fmla="*/ 0 h 19"/>
                <a:gd name="T86" fmla="*/ 0 w 14"/>
                <a:gd name="T87" fmla="*/ 0 h 19"/>
                <a:gd name="T88" fmla="*/ 0 w 14"/>
                <a:gd name="T89" fmla="*/ 0 h 19"/>
                <a:gd name="T90" fmla="*/ 0 w 14"/>
                <a:gd name="T91" fmla="*/ 0 h 19"/>
                <a:gd name="T92" fmla="*/ 0 w 14"/>
                <a:gd name="T93" fmla="*/ 0 h 19"/>
                <a:gd name="T94" fmla="*/ 0 w 14"/>
                <a:gd name="T95" fmla="*/ 0 h 19"/>
                <a:gd name="T96" fmla="*/ 0 w 14"/>
                <a:gd name="T97" fmla="*/ 0 h 19"/>
                <a:gd name="T98" fmla="*/ 0 w 14"/>
                <a:gd name="T99" fmla="*/ 0 h 19"/>
                <a:gd name="T100" fmla="*/ 0 w 14"/>
                <a:gd name="T101" fmla="*/ 0 h 19"/>
                <a:gd name="T102" fmla="*/ 0 w 14"/>
                <a:gd name="T103" fmla="*/ 0 h 19"/>
                <a:gd name="T104" fmla="*/ 0 w 14"/>
                <a:gd name="T105" fmla="*/ 0 h 19"/>
                <a:gd name="T106" fmla="*/ 0 w 14"/>
                <a:gd name="T107" fmla="*/ 0 h 19"/>
                <a:gd name="T108" fmla="*/ 0 w 14"/>
                <a:gd name="T109" fmla="*/ 0 h 19"/>
                <a:gd name="T110" fmla="*/ 0 w 14"/>
                <a:gd name="T111" fmla="*/ 0 h 19"/>
                <a:gd name="T112" fmla="*/ 0 w 14"/>
                <a:gd name="T113" fmla="*/ 0 h 19"/>
                <a:gd name="T114" fmla="*/ 0 w 14"/>
                <a:gd name="T115" fmla="*/ 0 h 19"/>
                <a:gd name="T116" fmla="*/ 0 w 14"/>
                <a:gd name="T117" fmla="*/ 0 h 19"/>
                <a:gd name="T118" fmla="*/ 0 w 14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"/>
                <a:gd name="T181" fmla="*/ 0 h 19"/>
                <a:gd name="T182" fmla="*/ 14 w 14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" h="19">
                  <a:moveTo>
                    <a:pt x="3" y="3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2391"/>
            <p:cNvSpPr>
              <a:spLocks/>
            </p:cNvSpPr>
            <p:nvPr/>
          </p:nvSpPr>
          <p:spPr bwMode="auto">
            <a:xfrm>
              <a:off x="2665" y="2426"/>
              <a:ext cx="5" cy="7"/>
            </a:xfrm>
            <a:custGeom>
              <a:avLst/>
              <a:gdLst>
                <a:gd name="T0" fmla="*/ 0 w 14"/>
                <a:gd name="T1" fmla="*/ 0 h 19"/>
                <a:gd name="T2" fmla="*/ 0 w 14"/>
                <a:gd name="T3" fmla="*/ 0 h 19"/>
                <a:gd name="T4" fmla="*/ 0 w 14"/>
                <a:gd name="T5" fmla="*/ 0 h 19"/>
                <a:gd name="T6" fmla="*/ 0 w 14"/>
                <a:gd name="T7" fmla="*/ 0 h 19"/>
                <a:gd name="T8" fmla="*/ 0 w 14"/>
                <a:gd name="T9" fmla="*/ 0 h 19"/>
                <a:gd name="T10" fmla="*/ 0 w 14"/>
                <a:gd name="T11" fmla="*/ 0 h 19"/>
                <a:gd name="T12" fmla="*/ 0 w 14"/>
                <a:gd name="T13" fmla="*/ 0 h 19"/>
                <a:gd name="T14" fmla="*/ 0 w 14"/>
                <a:gd name="T15" fmla="*/ 0 h 19"/>
                <a:gd name="T16" fmla="*/ 0 w 14"/>
                <a:gd name="T17" fmla="*/ 0 h 19"/>
                <a:gd name="T18" fmla="*/ 0 w 14"/>
                <a:gd name="T19" fmla="*/ 0 h 19"/>
                <a:gd name="T20" fmla="*/ 0 w 14"/>
                <a:gd name="T21" fmla="*/ 0 h 19"/>
                <a:gd name="T22" fmla="*/ 0 w 14"/>
                <a:gd name="T23" fmla="*/ 0 h 19"/>
                <a:gd name="T24" fmla="*/ 0 w 14"/>
                <a:gd name="T25" fmla="*/ 0 h 19"/>
                <a:gd name="T26" fmla="*/ 0 w 14"/>
                <a:gd name="T27" fmla="*/ 0 h 19"/>
                <a:gd name="T28" fmla="*/ 0 w 14"/>
                <a:gd name="T29" fmla="*/ 0 h 19"/>
                <a:gd name="T30" fmla="*/ 0 w 14"/>
                <a:gd name="T31" fmla="*/ 0 h 19"/>
                <a:gd name="T32" fmla="*/ 0 w 14"/>
                <a:gd name="T33" fmla="*/ 0 h 19"/>
                <a:gd name="T34" fmla="*/ 0 w 14"/>
                <a:gd name="T35" fmla="*/ 0 h 19"/>
                <a:gd name="T36" fmla="*/ 0 w 14"/>
                <a:gd name="T37" fmla="*/ 0 h 19"/>
                <a:gd name="T38" fmla="*/ 0 w 14"/>
                <a:gd name="T39" fmla="*/ 0 h 19"/>
                <a:gd name="T40" fmla="*/ 0 w 14"/>
                <a:gd name="T41" fmla="*/ 0 h 19"/>
                <a:gd name="T42" fmla="*/ 0 w 14"/>
                <a:gd name="T43" fmla="*/ 0 h 19"/>
                <a:gd name="T44" fmla="*/ 0 w 14"/>
                <a:gd name="T45" fmla="*/ 0 h 19"/>
                <a:gd name="T46" fmla="*/ 0 w 14"/>
                <a:gd name="T47" fmla="*/ 0 h 19"/>
                <a:gd name="T48" fmla="*/ 0 w 14"/>
                <a:gd name="T49" fmla="*/ 0 h 19"/>
                <a:gd name="T50" fmla="*/ 0 w 14"/>
                <a:gd name="T51" fmla="*/ 0 h 19"/>
                <a:gd name="T52" fmla="*/ 0 w 14"/>
                <a:gd name="T53" fmla="*/ 0 h 19"/>
                <a:gd name="T54" fmla="*/ 0 w 14"/>
                <a:gd name="T55" fmla="*/ 0 h 19"/>
                <a:gd name="T56" fmla="*/ 0 w 14"/>
                <a:gd name="T57" fmla="*/ 0 h 19"/>
                <a:gd name="T58" fmla="*/ 0 w 14"/>
                <a:gd name="T59" fmla="*/ 0 h 19"/>
                <a:gd name="T60" fmla="*/ 0 w 14"/>
                <a:gd name="T61" fmla="*/ 0 h 19"/>
                <a:gd name="T62" fmla="*/ 0 w 14"/>
                <a:gd name="T63" fmla="*/ 0 h 19"/>
                <a:gd name="T64" fmla="*/ 0 w 14"/>
                <a:gd name="T65" fmla="*/ 0 h 19"/>
                <a:gd name="T66" fmla="*/ 0 w 14"/>
                <a:gd name="T67" fmla="*/ 0 h 19"/>
                <a:gd name="T68" fmla="*/ 0 w 14"/>
                <a:gd name="T69" fmla="*/ 0 h 19"/>
                <a:gd name="T70" fmla="*/ 0 w 14"/>
                <a:gd name="T71" fmla="*/ 0 h 19"/>
                <a:gd name="T72" fmla="*/ 0 w 14"/>
                <a:gd name="T73" fmla="*/ 0 h 19"/>
                <a:gd name="T74" fmla="*/ 0 w 14"/>
                <a:gd name="T75" fmla="*/ 0 h 19"/>
                <a:gd name="T76" fmla="*/ 0 w 14"/>
                <a:gd name="T77" fmla="*/ 0 h 19"/>
                <a:gd name="T78" fmla="*/ 0 w 14"/>
                <a:gd name="T79" fmla="*/ 0 h 19"/>
                <a:gd name="T80" fmla="*/ 0 w 14"/>
                <a:gd name="T81" fmla="*/ 0 h 19"/>
                <a:gd name="T82" fmla="*/ 0 w 14"/>
                <a:gd name="T83" fmla="*/ 0 h 19"/>
                <a:gd name="T84" fmla="*/ 0 w 14"/>
                <a:gd name="T85" fmla="*/ 0 h 19"/>
                <a:gd name="T86" fmla="*/ 0 w 14"/>
                <a:gd name="T87" fmla="*/ 0 h 19"/>
                <a:gd name="T88" fmla="*/ 0 w 14"/>
                <a:gd name="T89" fmla="*/ 0 h 19"/>
                <a:gd name="T90" fmla="*/ 0 w 14"/>
                <a:gd name="T91" fmla="*/ 0 h 19"/>
                <a:gd name="T92" fmla="*/ 0 w 14"/>
                <a:gd name="T93" fmla="*/ 0 h 19"/>
                <a:gd name="T94" fmla="*/ 0 w 14"/>
                <a:gd name="T95" fmla="*/ 0 h 19"/>
                <a:gd name="T96" fmla="*/ 0 w 14"/>
                <a:gd name="T97" fmla="*/ 0 h 19"/>
                <a:gd name="T98" fmla="*/ 0 w 14"/>
                <a:gd name="T99" fmla="*/ 0 h 19"/>
                <a:gd name="T100" fmla="*/ 0 w 14"/>
                <a:gd name="T101" fmla="*/ 0 h 19"/>
                <a:gd name="T102" fmla="*/ 0 w 14"/>
                <a:gd name="T103" fmla="*/ 0 h 19"/>
                <a:gd name="T104" fmla="*/ 0 w 14"/>
                <a:gd name="T105" fmla="*/ 0 h 19"/>
                <a:gd name="T106" fmla="*/ 0 w 14"/>
                <a:gd name="T107" fmla="*/ 0 h 19"/>
                <a:gd name="T108" fmla="*/ 0 w 14"/>
                <a:gd name="T109" fmla="*/ 0 h 19"/>
                <a:gd name="T110" fmla="*/ 0 w 14"/>
                <a:gd name="T111" fmla="*/ 0 h 19"/>
                <a:gd name="T112" fmla="*/ 0 w 14"/>
                <a:gd name="T113" fmla="*/ 0 h 19"/>
                <a:gd name="T114" fmla="*/ 0 w 14"/>
                <a:gd name="T115" fmla="*/ 0 h 19"/>
                <a:gd name="T116" fmla="*/ 0 w 14"/>
                <a:gd name="T117" fmla="*/ 0 h 19"/>
                <a:gd name="T118" fmla="*/ 0 w 14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"/>
                <a:gd name="T181" fmla="*/ 0 h 19"/>
                <a:gd name="T182" fmla="*/ 14 w 14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" h="19">
                  <a:moveTo>
                    <a:pt x="3" y="3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11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2392"/>
            <p:cNvSpPr>
              <a:spLocks/>
            </p:cNvSpPr>
            <p:nvPr/>
          </p:nvSpPr>
          <p:spPr bwMode="auto">
            <a:xfrm>
              <a:off x="2686" y="2383"/>
              <a:ext cx="3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w 10"/>
                <a:gd name="T13" fmla="*/ 0 h 17"/>
                <a:gd name="T14" fmla="*/ 0 w 10"/>
                <a:gd name="T15" fmla="*/ 0 h 17"/>
                <a:gd name="T16" fmla="*/ 0 w 10"/>
                <a:gd name="T17" fmla="*/ 0 h 17"/>
                <a:gd name="T18" fmla="*/ 0 w 10"/>
                <a:gd name="T19" fmla="*/ 0 h 17"/>
                <a:gd name="T20" fmla="*/ 0 w 10"/>
                <a:gd name="T21" fmla="*/ 0 h 17"/>
                <a:gd name="T22" fmla="*/ 0 w 10"/>
                <a:gd name="T23" fmla="*/ 0 h 17"/>
                <a:gd name="T24" fmla="*/ 0 w 10"/>
                <a:gd name="T25" fmla="*/ 0 h 17"/>
                <a:gd name="T26" fmla="*/ 0 w 10"/>
                <a:gd name="T27" fmla="*/ 0 h 17"/>
                <a:gd name="T28" fmla="*/ 0 w 10"/>
                <a:gd name="T29" fmla="*/ 0 h 17"/>
                <a:gd name="T30" fmla="*/ 0 w 10"/>
                <a:gd name="T31" fmla="*/ 0 h 17"/>
                <a:gd name="T32" fmla="*/ 0 w 10"/>
                <a:gd name="T33" fmla="*/ 0 h 17"/>
                <a:gd name="T34" fmla="*/ 0 w 10"/>
                <a:gd name="T35" fmla="*/ 0 h 17"/>
                <a:gd name="T36" fmla="*/ 0 w 10"/>
                <a:gd name="T37" fmla="*/ 0 h 17"/>
                <a:gd name="T38" fmla="*/ 0 w 10"/>
                <a:gd name="T39" fmla="*/ 0 h 17"/>
                <a:gd name="T40" fmla="*/ 0 w 10"/>
                <a:gd name="T41" fmla="*/ 0 h 17"/>
                <a:gd name="T42" fmla="*/ 0 w 10"/>
                <a:gd name="T43" fmla="*/ 0 h 17"/>
                <a:gd name="T44" fmla="*/ 0 w 10"/>
                <a:gd name="T45" fmla="*/ 0 h 17"/>
                <a:gd name="T46" fmla="*/ 0 w 10"/>
                <a:gd name="T47" fmla="*/ 0 h 17"/>
                <a:gd name="T48" fmla="*/ 0 w 10"/>
                <a:gd name="T49" fmla="*/ 0 h 17"/>
                <a:gd name="T50" fmla="*/ 0 w 10"/>
                <a:gd name="T51" fmla="*/ 0 h 17"/>
                <a:gd name="T52" fmla="*/ 0 w 10"/>
                <a:gd name="T53" fmla="*/ 0 h 17"/>
                <a:gd name="T54" fmla="*/ 0 w 10"/>
                <a:gd name="T55" fmla="*/ 0 h 17"/>
                <a:gd name="T56" fmla="*/ 0 w 10"/>
                <a:gd name="T57" fmla="*/ 0 h 17"/>
                <a:gd name="T58" fmla="*/ 0 w 10"/>
                <a:gd name="T59" fmla="*/ 0 h 17"/>
                <a:gd name="T60" fmla="*/ 0 w 10"/>
                <a:gd name="T61" fmla="*/ 0 h 17"/>
                <a:gd name="T62" fmla="*/ 0 w 10"/>
                <a:gd name="T63" fmla="*/ 0 h 17"/>
                <a:gd name="T64" fmla="*/ 0 w 10"/>
                <a:gd name="T65" fmla="*/ 0 h 17"/>
                <a:gd name="T66" fmla="*/ 0 w 10"/>
                <a:gd name="T67" fmla="*/ 0 h 17"/>
                <a:gd name="T68" fmla="*/ 0 w 10"/>
                <a:gd name="T69" fmla="*/ 0 h 17"/>
                <a:gd name="T70" fmla="*/ 0 w 10"/>
                <a:gd name="T71" fmla="*/ 0 h 17"/>
                <a:gd name="T72" fmla="*/ 0 w 10"/>
                <a:gd name="T73" fmla="*/ 0 h 17"/>
                <a:gd name="T74" fmla="*/ 0 w 10"/>
                <a:gd name="T75" fmla="*/ 0 h 17"/>
                <a:gd name="T76" fmla="*/ 0 w 10"/>
                <a:gd name="T77" fmla="*/ 0 h 17"/>
                <a:gd name="T78" fmla="*/ 0 w 10"/>
                <a:gd name="T79" fmla="*/ 0 h 17"/>
                <a:gd name="T80" fmla="*/ 0 w 10"/>
                <a:gd name="T81" fmla="*/ 0 h 17"/>
                <a:gd name="T82" fmla="*/ 0 w 10"/>
                <a:gd name="T83" fmla="*/ 0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"/>
                <a:gd name="T127" fmla="*/ 0 h 17"/>
                <a:gd name="T128" fmla="*/ 10 w 10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" h="17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2393"/>
            <p:cNvSpPr>
              <a:spLocks/>
            </p:cNvSpPr>
            <p:nvPr/>
          </p:nvSpPr>
          <p:spPr bwMode="auto">
            <a:xfrm>
              <a:off x="2686" y="2383"/>
              <a:ext cx="3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w 10"/>
                <a:gd name="T13" fmla="*/ 0 h 17"/>
                <a:gd name="T14" fmla="*/ 0 w 10"/>
                <a:gd name="T15" fmla="*/ 0 h 17"/>
                <a:gd name="T16" fmla="*/ 0 w 10"/>
                <a:gd name="T17" fmla="*/ 0 h 17"/>
                <a:gd name="T18" fmla="*/ 0 w 10"/>
                <a:gd name="T19" fmla="*/ 0 h 17"/>
                <a:gd name="T20" fmla="*/ 0 w 10"/>
                <a:gd name="T21" fmla="*/ 0 h 17"/>
                <a:gd name="T22" fmla="*/ 0 w 10"/>
                <a:gd name="T23" fmla="*/ 0 h 17"/>
                <a:gd name="T24" fmla="*/ 0 w 10"/>
                <a:gd name="T25" fmla="*/ 0 h 17"/>
                <a:gd name="T26" fmla="*/ 0 w 10"/>
                <a:gd name="T27" fmla="*/ 0 h 17"/>
                <a:gd name="T28" fmla="*/ 0 w 10"/>
                <a:gd name="T29" fmla="*/ 0 h 17"/>
                <a:gd name="T30" fmla="*/ 0 w 10"/>
                <a:gd name="T31" fmla="*/ 0 h 17"/>
                <a:gd name="T32" fmla="*/ 0 w 10"/>
                <a:gd name="T33" fmla="*/ 0 h 17"/>
                <a:gd name="T34" fmla="*/ 0 w 10"/>
                <a:gd name="T35" fmla="*/ 0 h 17"/>
                <a:gd name="T36" fmla="*/ 0 w 10"/>
                <a:gd name="T37" fmla="*/ 0 h 17"/>
                <a:gd name="T38" fmla="*/ 0 w 10"/>
                <a:gd name="T39" fmla="*/ 0 h 17"/>
                <a:gd name="T40" fmla="*/ 0 w 10"/>
                <a:gd name="T41" fmla="*/ 0 h 17"/>
                <a:gd name="T42" fmla="*/ 0 w 10"/>
                <a:gd name="T43" fmla="*/ 0 h 17"/>
                <a:gd name="T44" fmla="*/ 0 w 10"/>
                <a:gd name="T45" fmla="*/ 0 h 17"/>
                <a:gd name="T46" fmla="*/ 0 w 10"/>
                <a:gd name="T47" fmla="*/ 0 h 17"/>
                <a:gd name="T48" fmla="*/ 0 w 10"/>
                <a:gd name="T49" fmla="*/ 0 h 17"/>
                <a:gd name="T50" fmla="*/ 0 w 10"/>
                <a:gd name="T51" fmla="*/ 0 h 17"/>
                <a:gd name="T52" fmla="*/ 0 w 10"/>
                <a:gd name="T53" fmla="*/ 0 h 17"/>
                <a:gd name="T54" fmla="*/ 0 w 10"/>
                <a:gd name="T55" fmla="*/ 0 h 17"/>
                <a:gd name="T56" fmla="*/ 0 w 10"/>
                <a:gd name="T57" fmla="*/ 0 h 17"/>
                <a:gd name="T58" fmla="*/ 0 w 10"/>
                <a:gd name="T59" fmla="*/ 0 h 17"/>
                <a:gd name="T60" fmla="*/ 0 w 10"/>
                <a:gd name="T61" fmla="*/ 0 h 17"/>
                <a:gd name="T62" fmla="*/ 0 w 10"/>
                <a:gd name="T63" fmla="*/ 0 h 17"/>
                <a:gd name="T64" fmla="*/ 0 w 10"/>
                <a:gd name="T65" fmla="*/ 0 h 17"/>
                <a:gd name="T66" fmla="*/ 0 w 10"/>
                <a:gd name="T67" fmla="*/ 0 h 17"/>
                <a:gd name="T68" fmla="*/ 0 w 10"/>
                <a:gd name="T69" fmla="*/ 0 h 17"/>
                <a:gd name="T70" fmla="*/ 0 w 10"/>
                <a:gd name="T71" fmla="*/ 0 h 17"/>
                <a:gd name="T72" fmla="*/ 0 w 10"/>
                <a:gd name="T73" fmla="*/ 0 h 17"/>
                <a:gd name="T74" fmla="*/ 0 w 10"/>
                <a:gd name="T75" fmla="*/ 0 h 17"/>
                <a:gd name="T76" fmla="*/ 0 w 10"/>
                <a:gd name="T77" fmla="*/ 0 h 17"/>
                <a:gd name="T78" fmla="*/ 0 w 10"/>
                <a:gd name="T79" fmla="*/ 0 h 17"/>
                <a:gd name="T80" fmla="*/ 0 w 10"/>
                <a:gd name="T81" fmla="*/ 0 h 17"/>
                <a:gd name="T82" fmla="*/ 0 w 10"/>
                <a:gd name="T83" fmla="*/ 0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"/>
                <a:gd name="T127" fmla="*/ 0 h 17"/>
                <a:gd name="T128" fmla="*/ 10 w 10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" h="17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2394"/>
            <p:cNvSpPr>
              <a:spLocks/>
            </p:cNvSpPr>
            <p:nvPr/>
          </p:nvSpPr>
          <p:spPr bwMode="auto">
            <a:xfrm>
              <a:off x="2931" y="2057"/>
              <a:ext cx="4" cy="5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w 12"/>
                <a:gd name="T35" fmla="*/ 0 h 13"/>
                <a:gd name="T36" fmla="*/ 0 w 12"/>
                <a:gd name="T37" fmla="*/ 0 h 13"/>
                <a:gd name="T38" fmla="*/ 0 w 12"/>
                <a:gd name="T39" fmla="*/ 0 h 13"/>
                <a:gd name="T40" fmla="*/ 0 w 12"/>
                <a:gd name="T41" fmla="*/ 0 h 13"/>
                <a:gd name="T42" fmla="*/ 0 w 12"/>
                <a:gd name="T43" fmla="*/ 0 h 13"/>
                <a:gd name="T44" fmla="*/ 0 w 12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13"/>
                <a:gd name="T71" fmla="*/ 12 w 12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13">
                  <a:moveTo>
                    <a:pt x="0" y="4"/>
                  </a:move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2395"/>
            <p:cNvSpPr>
              <a:spLocks/>
            </p:cNvSpPr>
            <p:nvPr/>
          </p:nvSpPr>
          <p:spPr bwMode="auto">
            <a:xfrm>
              <a:off x="2931" y="2057"/>
              <a:ext cx="4" cy="5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w 12"/>
                <a:gd name="T35" fmla="*/ 0 h 13"/>
                <a:gd name="T36" fmla="*/ 0 w 12"/>
                <a:gd name="T37" fmla="*/ 0 h 13"/>
                <a:gd name="T38" fmla="*/ 0 w 12"/>
                <a:gd name="T39" fmla="*/ 0 h 13"/>
                <a:gd name="T40" fmla="*/ 0 w 12"/>
                <a:gd name="T41" fmla="*/ 0 h 13"/>
                <a:gd name="T42" fmla="*/ 0 w 12"/>
                <a:gd name="T43" fmla="*/ 0 h 13"/>
                <a:gd name="T44" fmla="*/ 0 w 12"/>
                <a:gd name="T45" fmla="*/ 0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13"/>
                <a:gd name="T71" fmla="*/ 12 w 12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13">
                  <a:moveTo>
                    <a:pt x="0" y="4"/>
                  </a:moveTo>
                  <a:lnTo>
                    <a:pt x="2" y="8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2396"/>
            <p:cNvSpPr>
              <a:spLocks/>
            </p:cNvSpPr>
            <p:nvPr/>
          </p:nvSpPr>
          <p:spPr bwMode="auto">
            <a:xfrm>
              <a:off x="2970" y="2047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4" y="0"/>
                  </a:moveTo>
                  <a:lnTo>
                    <a:pt x="8" y="1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2397"/>
            <p:cNvSpPr>
              <a:spLocks/>
            </p:cNvSpPr>
            <p:nvPr/>
          </p:nvSpPr>
          <p:spPr bwMode="auto">
            <a:xfrm>
              <a:off x="2970" y="2047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4" y="0"/>
                  </a:moveTo>
                  <a:lnTo>
                    <a:pt x="8" y="1"/>
                  </a:lnTo>
                  <a:lnTo>
                    <a:pt x="9" y="4"/>
                  </a:lnTo>
                  <a:lnTo>
                    <a:pt x="8" y="6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2398"/>
            <p:cNvSpPr>
              <a:spLocks/>
            </p:cNvSpPr>
            <p:nvPr/>
          </p:nvSpPr>
          <p:spPr bwMode="auto">
            <a:xfrm>
              <a:off x="3000" y="2035"/>
              <a:ext cx="2" cy="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0 w 6"/>
                <a:gd name="T7" fmla="*/ 0 h 14"/>
                <a:gd name="T8" fmla="*/ 0 w 6"/>
                <a:gd name="T9" fmla="*/ 0 h 14"/>
                <a:gd name="T10" fmla="*/ 0 w 6"/>
                <a:gd name="T11" fmla="*/ 0 h 14"/>
                <a:gd name="T12" fmla="*/ 0 w 6"/>
                <a:gd name="T13" fmla="*/ 0 h 14"/>
                <a:gd name="T14" fmla="*/ 0 w 6"/>
                <a:gd name="T15" fmla="*/ 0 h 14"/>
                <a:gd name="T16" fmla="*/ 0 w 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4"/>
                <a:gd name="T29" fmla="*/ 6 w 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4">
                  <a:moveTo>
                    <a:pt x="4" y="0"/>
                  </a:moveTo>
                  <a:lnTo>
                    <a:pt x="5" y="1"/>
                  </a:lnTo>
                  <a:lnTo>
                    <a:pt x="6" y="7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2399"/>
            <p:cNvSpPr>
              <a:spLocks/>
            </p:cNvSpPr>
            <p:nvPr/>
          </p:nvSpPr>
          <p:spPr bwMode="auto">
            <a:xfrm>
              <a:off x="3000" y="2035"/>
              <a:ext cx="2" cy="5"/>
            </a:xfrm>
            <a:custGeom>
              <a:avLst/>
              <a:gdLst>
                <a:gd name="T0" fmla="*/ 0 w 6"/>
                <a:gd name="T1" fmla="*/ 0 h 14"/>
                <a:gd name="T2" fmla="*/ 0 w 6"/>
                <a:gd name="T3" fmla="*/ 0 h 14"/>
                <a:gd name="T4" fmla="*/ 0 w 6"/>
                <a:gd name="T5" fmla="*/ 0 h 14"/>
                <a:gd name="T6" fmla="*/ 0 w 6"/>
                <a:gd name="T7" fmla="*/ 0 h 14"/>
                <a:gd name="T8" fmla="*/ 0 w 6"/>
                <a:gd name="T9" fmla="*/ 0 h 14"/>
                <a:gd name="T10" fmla="*/ 0 w 6"/>
                <a:gd name="T11" fmla="*/ 0 h 14"/>
                <a:gd name="T12" fmla="*/ 0 w 6"/>
                <a:gd name="T13" fmla="*/ 0 h 14"/>
                <a:gd name="T14" fmla="*/ 0 w 6"/>
                <a:gd name="T15" fmla="*/ 0 h 14"/>
                <a:gd name="T16" fmla="*/ 0 w 6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4"/>
                <a:gd name="T29" fmla="*/ 6 w 6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4">
                  <a:moveTo>
                    <a:pt x="4" y="0"/>
                  </a:moveTo>
                  <a:lnTo>
                    <a:pt x="5" y="1"/>
                  </a:lnTo>
                  <a:lnTo>
                    <a:pt x="6" y="7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2400"/>
            <p:cNvSpPr>
              <a:spLocks/>
            </p:cNvSpPr>
            <p:nvPr/>
          </p:nvSpPr>
          <p:spPr bwMode="auto">
            <a:xfrm>
              <a:off x="3044" y="2060"/>
              <a:ext cx="3" cy="5"/>
            </a:xfrm>
            <a:custGeom>
              <a:avLst/>
              <a:gdLst>
                <a:gd name="T0" fmla="*/ 0 w 11"/>
                <a:gd name="T1" fmla="*/ 0 h 14"/>
                <a:gd name="T2" fmla="*/ 0 w 11"/>
                <a:gd name="T3" fmla="*/ 0 h 14"/>
                <a:gd name="T4" fmla="*/ 0 w 11"/>
                <a:gd name="T5" fmla="*/ 0 h 14"/>
                <a:gd name="T6" fmla="*/ 0 w 11"/>
                <a:gd name="T7" fmla="*/ 0 h 14"/>
                <a:gd name="T8" fmla="*/ 0 w 11"/>
                <a:gd name="T9" fmla="*/ 0 h 14"/>
                <a:gd name="T10" fmla="*/ 0 w 11"/>
                <a:gd name="T11" fmla="*/ 0 h 14"/>
                <a:gd name="T12" fmla="*/ 0 w 11"/>
                <a:gd name="T13" fmla="*/ 0 h 14"/>
                <a:gd name="T14" fmla="*/ 0 w 11"/>
                <a:gd name="T15" fmla="*/ 0 h 14"/>
                <a:gd name="T16" fmla="*/ 0 w 11"/>
                <a:gd name="T17" fmla="*/ 0 h 14"/>
                <a:gd name="T18" fmla="*/ 0 w 11"/>
                <a:gd name="T19" fmla="*/ 0 h 14"/>
                <a:gd name="T20" fmla="*/ 0 w 11"/>
                <a:gd name="T21" fmla="*/ 0 h 14"/>
                <a:gd name="T22" fmla="*/ 0 w 11"/>
                <a:gd name="T23" fmla="*/ 0 h 14"/>
                <a:gd name="T24" fmla="*/ 0 w 11"/>
                <a:gd name="T25" fmla="*/ 0 h 14"/>
                <a:gd name="T26" fmla="*/ 0 w 11"/>
                <a:gd name="T27" fmla="*/ 0 h 14"/>
                <a:gd name="T28" fmla="*/ 0 w 11"/>
                <a:gd name="T29" fmla="*/ 0 h 14"/>
                <a:gd name="T30" fmla="*/ 0 w 11"/>
                <a:gd name="T31" fmla="*/ 0 h 14"/>
                <a:gd name="T32" fmla="*/ 0 w 11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4"/>
                <a:gd name="T53" fmla="*/ 11 w 11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4">
                  <a:moveTo>
                    <a:pt x="5" y="0"/>
                  </a:moveTo>
                  <a:lnTo>
                    <a:pt x="7" y="2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2401"/>
            <p:cNvSpPr>
              <a:spLocks/>
            </p:cNvSpPr>
            <p:nvPr/>
          </p:nvSpPr>
          <p:spPr bwMode="auto">
            <a:xfrm>
              <a:off x="3044" y="2060"/>
              <a:ext cx="3" cy="5"/>
            </a:xfrm>
            <a:custGeom>
              <a:avLst/>
              <a:gdLst>
                <a:gd name="T0" fmla="*/ 0 w 11"/>
                <a:gd name="T1" fmla="*/ 0 h 14"/>
                <a:gd name="T2" fmla="*/ 0 w 11"/>
                <a:gd name="T3" fmla="*/ 0 h 14"/>
                <a:gd name="T4" fmla="*/ 0 w 11"/>
                <a:gd name="T5" fmla="*/ 0 h 14"/>
                <a:gd name="T6" fmla="*/ 0 w 11"/>
                <a:gd name="T7" fmla="*/ 0 h 14"/>
                <a:gd name="T8" fmla="*/ 0 w 11"/>
                <a:gd name="T9" fmla="*/ 0 h 14"/>
                <a:gd name="T10" fmla="*/ 0 w 11"/>
                <a:gd name="T11" fmla="*/ 0 h 14"/>
                <a:gd name="T12" fmla="*/ 0 w 11"/>
                <a:gd name="T13" fmla="*/ 0 h 14"/>
                <a:gd name="T14" fmla="*/ 0 w 11"/>
                <a:gd name="T15" fmla="*/ 0 h 14"/>
                <a:gd name="T16" fmla="*/ 0 w 11"/>
                <a:gd name="T17" fmla="*/ 0 h 14"/>
                <a:gd name="T18" fmla="*/ 0 w 11"/>
                <a:gd name="T19" fmla="*/ 0 h 14"/>
                <a:gd name="T20" fmla="*/ 0 w 11"/>
                <a:gd name="T21" fmla="*/ 0 h 14"/>
                <a:gd name="T22" fmla="*/ 0 w 11"/>
                <a:gd name="T23" fmla="*/ 0 h 14"/>
                <a:gd name="T24" fmla="*/ 0 w 11"/>
                <a:gd name="T25" fmla="*/ 0 h 14"/>
                <a:gd name="T26" fmla="*/ 0 w 11"/>
                <a:gd name="T27" fmla="*/ 0 h 14"/>
                <a:gd name="T28" fmla="*/ 0 w 11"/>
                <a:gd name="T29" fmla="*/ 0 h 14"/>
                <a:gd name="T30" fmla="*/ 0 w 11"/>
                <a:gd name="T31" fmla="*/ 0 h 14"/>
                <a:gd name="T32" fmla="*/ 0 w 11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4"/>
                <a:gd name="T53" fmla="*/ 11 w 11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4">
                  <a:moveTo>
                    <a:pt x="5" y="0"/>
                  </a:moveTo>
                  <a:lnTo>
                    <a:pt x="7" y="2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2402"/>
            <p:cNvSpPr>
              <a:spLocks/>
            </p:cNvSpPr>
            <p:nvPr/>
          </p:nvSpPr>
          <p:spPr bwMode="auto">
            <a:xfrm>
              <a:off x="3076" y="2085"/>
              <a:ext cx="3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w 1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9"/>
                <a:gd name="T53" fmla="*/ 10 w 1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9">
                  <a:moveTo>
                    <a:pt x="5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2403"/>
            <p:cNvSpPr>
              <a:spLocks/>
            </p:cNvSpPr>
            <p:nvPr/>
          </p:nvSpPr>
          <p:spPr bwMode="auto">
            <a:xfrm>
              <a:off x="3076" y="2085"/>
              <a:ext cx="3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w 1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9"/>
                <a:gd name="T53" fmla="*/ 10 w 1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9">
                  <a:moveTo>
                    <a:pt x="5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2404"/>
            <p:cNvSpPr>
              <a:spLocks/>
            </p:cNvSpPr>
            <p:nvPr/>
          </p:nvSpPr>
          <p:spPr bwMode="auto">
            <a:xfrm>
              <a:off x="3060" y="209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2405"/>
            <p:cNvSpPr>
              <a:spLocks/>
            </p:cNvSpPr>
            <p:nvPr/>
          </p:nvSpPr>
          <p:spPr bwMode="auto">
            <a:xfrm>
              <a:off x="3060" y="209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2406"/>
            <p:cNvSpPr>
              <a:spLocks/>
            </p:cNvSpPr>
            <p:nvPr/>
          </p:nvSpPr>
          <p:spPr bwMode="auto">
            <a:xfrm>
              <a:off x="3077" y="2092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2407"/>
            <p:cNvSpPr>
              <a:spLocks/>
            </p:cNvSpPr>
            <p:nvPr/>
          </p:nvSpPr>
          <p:spPr bwMode="auto">
            <a:xfrm>
              <a:off x="3077" y="2092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7" name="Freeform 2408"/>
            <p:cNvSpPr>
              <a:spLocks/>
            </p:cNvSpPr>
            <p:nvPr/>
          </p:nvSpPr>
          <p:spPr bwMode="auto">
            <a:xfrm>
              <a:off x="3031" y="2139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w 12"/>
                <a:gd name="T19" fmla="*/ 0 h 7"/>
                <a:gd name="T20" fmla="*/ 0 w 12"/>
                <a:gd name="T21" fmla="*/ 0 h 7"/>
                <a:gd name="T22" fmla="*/ 0 w 12"/>
                <a:gd name="T23" fmla="*/ 0 h 7"/>
                <a:gd name="T24" fmla="*/ 0 w 12"/>
                <a:gd name="T25" fmla="*/ 0 h 7"/>
                <a:gd name="T26" fmla="*/ 0 w 12"/>
                <a:gd name="T27" fmla="*/ 0 h 7"/>
                <a:gd name="T28" fmla="*/ 0 w 12"/>
                <a:gd name="T29" fmla="*/ 0 h 7"/>
                <a:gd name="T30" fmla="*/ 0 w 12"/>
                <a:gd name="T31" fmla="*/ 0 h 7"/>
                <a:gd name="T32" fmla="*/ 0 w 12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7"/>
                <a:gd name="T53" fmla="*/ 12 w 12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7">
                  <a:moveTo>
                    <a:pt x="6" y="0"/>
                  </a:moveTo>
                  <a:lnTo>
                    <a:pt x="8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2409"/>
            <p:cNvSpPr>
              <a:spLocks/>
            </p:cNvSpPr>
            <p:nvPr/>
          </p:nvSpPr>
          <p:spPr bwMode="auto">
            <a:xfrm>
              <a:off x="3031" y="2139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w 12"/>
                <a:gd name="T19" fmla="*/ 0 h 7"/>
                <a:gd name="T20" fmla="*/ 0 w 12"/>
                <a:gd name="T21" fmla="*/ 0 h 7"/>
                <a:gd name="T22" fmla="*/ 0 w 12"/>
                <a:gd name="T23" fmla="*/ 0 h 7"/>
                <a:gd name="T24" fmla="*/ 0 w 12"/>
                <a:gd name="T25" fmla="*/ 0 h 7"/>
                <a:gd name="T26" fmla="*/ 0 w 12"/>
                <a:gd name="T27" fmla="*/ 0 h 7"/>
                <a:gd name="T28" fmla="*/ 0 w 12"/>
                <a:gd name="T29" fmla="*/ 0 h 7"/>
                <a:gd name="T30" fmla="*/ 0 w 12"/>
                <a:gd name="T31" fmla="*/ 0 h 7"/>
                <a:gd name="T32" fmla="*/ 0 w 12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7"/>
                <a:gd name="T53" fmla="*/ 12 w 12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7">
                  <a:moveTo>
                    <a:pt x="6" y="0"/>
                  </a:moveTo>
                  <a:lnTo>
                    <a:pt x="8" y="1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2410"/>
            <p:cNvSpPr>
              <a:spLocks/>
            </p:cNvSpPr>
            <p:nvPr/>
          </p:nvSpPr>
          <p:spPr bwMode="auto">
            <a:xfrm>
              <a:off x="3020" y="2204"/>
              <a:ext cx="5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9"/>
                <a:gd name="T53" fmla="*/ 13 w 1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9">
                  <a:moveTo>
                    <a:pt x="6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2411"/>
            <p:cNvSpPr>
              <a:spLocks/>
            </p:cNvSpPr>
            <p:nvPr/>
          </p:nvSpPr>
          <p:spPr bwMode="auto">
            <a:xfrm>
              <a:off x="3020" y="2204"/>
              <a:ext cx="5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9"/>
                <a:gd name="T53" fmla="*/ 13 w 1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9">
                  <a:moveTo>
                    <a:pt x="6" y="0"/>
                  </a:moveTo>
                  <a:lnTo>
                    <a:pt x="9" y="2"/>
                  </a:lnTo>
                  <a:lnTo>
                    <a:pt x="10" y="2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2412"/>
            <p:cNvSpPr>
              <a:spLocks/>
            </p:cNvSpPr>
            <p:nvPr/>
          </p:nvSpPr>
          <p:spPr bwMode="auto">
            <a:xfrm>
              <a:off x="3146" y="1532"/>
              <a:ext cx="10" cy="15"/>
            </a:xfrm>
            <a:custGeom>
              <a:avLst/>
              <a:gdLst>
                <a:gd name="T0" fmla="*/ 0 w 32"/>
                <a:gd name="T1" fmla="*/ 0 h 46"/>
                <a:gd name="T2" fmla="*/ 0 w 32"/>
                <a:gd name="T3" fmla="*/ 0 h 46"/>
                <a:gd name="T4" fmla="*/ 0 w 32"/>
                <a:gd name="T5" fmla="*/ 0 h 46"/>
                <a:gd name="T6" fmla="*/ 0 w 32"/>
                <a:gd name="T7" fmla="*/ 0 h 46"/>
                <a:gd name="T8" fmla="*/ 0 w 32"/>
                <a:gd name="T9" fmla="*/ 0 h 46"/>
                <a:gd name="T10" fmla="*/ 0 w 32"/>
                <a:gd name="T11" fmla="*/ 0 h 46"/>
                <a:gd name="T12" fmla="*/ 0 w 32"/>
                <a:gd name="T13" fmla="*/ 0 h 46"/>
                <a:gd name="T14" fmla="*/ 0 w 32"/>
                <a:gd name="T15" fmla="*/ 0 h 46"/>
                <a:gd name="T16" fmla="*/ 0 w 32"/>
                <a:gd name="T17" fmla="*/ 0 h 46"/>
                <a:gd name="T18" fmla="*/ 0 w 32"/>
                <a:gd name="T19" fmla="*/ 0 h 46"/>
                <a:gd name="T20" fmla="*/ 0 w 32"/>
                <a:gd name="T21" fmla="*/ 0 h 46"/>
                <a:gd name="T22" fmla="*/ 0 w 32"/>
                <a:gd name="T23" fmla="*/ 0 h 46"/>
                <a:gd name="T24" fmla="*/ 0 w 32"/>
                <a:gd name="T25" fmla="*/ 0 h 46"/>
                <a:gd name="T26" fmla="*/ 0 w 32"/>
                <a:gd name="T27" fmla="*/ 0 h 46"/>
                <a:gd name="T28" fmla="*/ 0 w 32"/>
                <a:gd name="T29" fmla="*/ 0 h 46"/>
                <a:gd name="T30" fmla="*/ 0 w 32"/>
                <a:gd name="T31" fmla="*/ 0 h 46"/>
                <a:gd name="T32" fmla="*/ 0 w 32"/>
                <a:gd name="T33" fmla="*/ 0 h 46"/>
                <a:gd name="T34" fmla="*/ 0 w 32"/>
                <a:gd name="T35" fmla="*/ 0 h 46"/>
                <a:gd name="T36" fmla="*/ 0 w 32"/>
                <a:gd name="T37" fmla="*/ 0 h 46"/>
                <a:gd name="T38" fmla="*/ 0 w 32"/>
                <a:gd name="T39" fmla="*/ 0 h 46"/>
                <a:gd name="T40" fmla="*/ 0 w 32"/>
                <a:gd name="T41" fmla="*/ 0 h 46"/>
                <a:gd name="T42" fmla="*/ 0 w 32"/>
                <a:gd name="T43" fmla="*/ 0 h 46"/>
                <a:gd name="T44" fmla="*/ 0 w 32"/>
                <a:gd name="T45" fmla="*/ 0 h 46"/>
                <a:gd name="T46" fmla="*/ 0 w 32"/>
                <a:gd name="T47" fmla="*/ 0 h 46"/>
                <a:gd name="T48" fmla="*/ 0 w 32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2"/>
                <a:gd name="T76" fmla="*/ 0 h 46"/>
                <a:gd name="T77" fmla="*/ 32 w 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2" h="46">
                  <a:moveTo>
                    <a:pt x="7" y="0"/>
                  </a:moveTo>
                  <a:lnTo>
                    <a:pt x="4" y="4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7" y="21"/>
                  </a:lnTo>
                  <a:lnTo>
                    <a:pt x="13" y="32"/>
                  </a:lnTo>
                  <a:lnTo>
                    <a:pt x="18" y="36"/>
                  </a:lnTo>
                  <a:lnTo>
                    <a:pt x="23" y="41"/>
                  </a:lnTo>
                  <a:lnTo>
                    <a:pt x="26" y="43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1" y="40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2" y="27"/>
                  </a:lnTo>
                  <a:lnTo>
                    <a:pt x="18" y="25"/>
                  </a:lnTo>
                  <a:lnTo>
                    <a:pt x="18" y="22"/>
                  </a:lnTo>
                  <a:lnTo>
                    <a:pt x="17" y="19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13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2413"/>
            <p:cNvSpPr>
              <a:spLocks/>
            </p:cNvSpPr>
            <p:nvPr/>
          </p:nvSpPr>
          <p:spPr bwMode="auto">
            <a:xfrm>
              <a:off x="3146" y="1532"/>
              <a:ext cx="10" cy="15"/>
            </a:xfrm>
            <a:custGeom>
              <a:avLst/>
              <a:gdLst>
                <a:gd name="T0" fmla="*/ 0 w 32"/>
                <a:gd name="T1" fmla="*/ 0 h 46"/>
                <a:gd name="T2" fmla="*/ 0 w 32"/>
                <a:gd name="T3" fmla="*/ 0 h 46"/>
                <a:gd name="T4" fmla="*/ 0 w 32"/>
                <a:gd name="T5" fmla="*/ 0 h 46"/>
                <a:gd name="T6" fmla="*/ 0 w 32"/>
                <a:gd name="T7" fmla="*/ 0 h 46"/>
                <a:gd name="T8" fmla="*/ 0 w 32"/>
                <a:gd name="T9" fmla="*/ 0 h 46"/>
                <a:gd name="T10" fmla="*/ 0 w 32"/>
                <a:gd name="T11" fmla="*/ 0 h 46"/>
                <a:gd name="T12" fmla="*/ 0 w 32"/>
                <a:gd name="T13" fmla="*/ 0 h 46"/>
                <a:gd name="T14" fmla="*/ 0 w 32"/>
                <a:gd name="T15" fmla="*/ 0 h 46"/>
                <a:gd name="T16" fmla="*/ 0 w 32"/>
                <a:gd name="T17" fmla="*/ 0 h 46"/>
                <a:gd name="T18" fmla="*/ 0 w 32"/>
                <a:gd name="T19" fmla="*/ 0 h 46"/>
                <a:gd name="T20" fmla="*/ 0 w 32"/>
                <a:gd name="T21" fmla="*/ 0 h 46"/>
                <a:gd name="T22" fmla="*/ 0 w 32"/>
                <a:gd name="T23" fmla="*/ 0 h 46"/>
                <a:gd name="T24" fmla="*/ 0 w 32"/>
                <a:gd name="T25" fmla="*/ 0 h 46"/>
                <a:gd name="T26" fmla="*/ 0 w 32"/>
                <a:gd name="T27" fmla="*/ 0 h 46"/>
                <a:gd name="T28" fmla="*/ 0 w 32"/>
                <a:gd name="T29" fmla="*/ 0 h 46"/>
                <a:gd name="T30" fmla="*/ 0 w 32"/>
                <a:gd name="T31" fmla="*/ 0 h 46"/>
                <a:gd name="T32" fmla="*/ 0 w 32"/>
                <a:gd name="T33" fmla="*/ 0 h 46"/>
                <a:gd name="T34" fmla="*/ 0 w 32"/>
                <a:gd name="T35" fmla="*/ 0 h 46"/>
                <a:gd name="T36" fmla="*/ 0 w 32"/>
                <a:gd name="T37" fmla="*/ 0 h 46"/>
                <a:gd name="T38" fmla="*/ 0 w 32"/>
                <a:gd name="T39" fmla="*/ 0 h 46"/>
                <a:gd name="T40" fmla="*/ 0 w 32"/>
                <a:gd name="T41" fmla="*/ 0 h 46"/>
                <a:gd name="T42" fmla="*/ 0 w 32"/>
                <a:gd name="T43" fmla="*/ 0 h 46"/>
                <a:gd name="T44" fmla="*/ 0 w 32"/>
                <a:gd name="T45" fmla="*/ 0 h 46"/>
                <a:gd name="T46" fmla="*/ 0 w 32"/>
                <a:gd name="T47" fmla="*/ 0 h 46"/>
                <a:gd name="T48" fmla="*/ 0 w 32"/>
                <a:gd name="T49" fmla="*/ 0 h 4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2"/>
                <a:gd name="T76" fmla="*/ 0 h 46"/>
                <a:gd name="T77" fmla="*/ 32 w 32"/>
                <a:gd name="T78" fmla="*/ 46 h 4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2" h="46">
                  <a:moveTo>
                    <a:pt x="7" y="0"/>
                  </a:moveTo>
                  <a:lnTo>
                    <a:pt x="4" y="4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7" y="21"/>
                  </a:lnTo>
                  <a:lnTo>
                    <a:pt x="13" y="32"/>
                  </a:lnTo>
                  <a:lnTo>
                    <a:pt x="18" y="36"/>
                  </a:lnTo>
                  <a:lnTo>
                    <a:pt x="23" y="41"/>
                  </a:lnTo>
                  <a:lnTo>
                    <a:pt x="26" y="43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2" y="46"/>
                  </a:lnTo>
                  <a:lnTo>
                    <a:pt x="31" y="40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6" y="30"/>
                  </a:lnTo>
                  <a:lnTo>
                    <a:pt x="22" y="27"/>
                  </a:lnTo>
                  <a:lnTo>
                    <a:pt x="18" y="25"/>
                  </a:lnTo>
                  <a:lnTo>
                    <a:pt x="18" y="22"/>
                  </a:lnTo>
                  <a:lnTo>
                    <a:pt x="17" y="19"/>
                  </a:lnTo>
                  <a:lnTo>
                    <a:pt x="16" y="14"/>
                  </a:lnTo>
                  <a:lnTo>
                    <a:pt x="16" y="9"/>
                  </a:lnTo>
                  <a:lnTo>
                    <a:pt x="13" y="4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2414"/>
            <p:cNvSpPr>
              <a:spLocks/>
            </p:cNvSpPr>
            <p:nvPr/>
          </p:nvSpPr>
          <p:spPr bwMode="auto">
            <a:xfrm>
              <a:off x="3106" y="1524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w 7"/>
                <a:gd name="T29" fmla="*/ 0 h 9"/>
                <a:gd name="T30" fmla="*/ 0 w 7"/>
                <a:gd name="T31" fmla="*/ 0 h 9"/>
                <a:gd name="T32" fmla="*/ 0 w 7"/>
                <a:gd name="T33" fmla="*/ 0 h 9"/>
                <a:gd name="T34" fmla="*/ 0 w 7"/>
                <a:gd name="T35" fmla="*/ 0 h 9"/>
                <a:gd name="T36" fmla="*/ 0 w 7"/>
                <a:gd name="T37" fmla="*/ 0 h 9"/>
                <a:gd name="T38" fmla="*/ 0 w 7"/>
                <a:gd name="T39" fmla="*/ 0 h 9"/>
                <a:gd name="T40" fmla="*/ 0 w 7"/>
                <a:gd name="T41" fmla="*/ 0 h 9"/>
                <a:gd name="T42" fmla="*/ 0 w 7"/>
                <a:gd name="T43" fmla="*/ 0 h 9"/>
                <a:gd name="T44" fmla="*/ 0 w 7"/>
                <a:gd name="T45" fmla="*/ 0 h 9"/>
                <a:gd name="T46" fmla="*/ 0 w 7"/>
                <a:gd name="T47" fmla="*/ 0 h 9"/>
                <a:gd name="T48" fmla="*/ 0 w 7"/>
                <a:gd name="T49" fmla="*/ 0 h 9"/>
                <a:gd name="T50" fmla="*/ 0 w 7"/>
                <a:gd name="T51" fmla="*/ 0 h 9"/>
                <a:gd name="T52" fmla="*/ 0 w 7"/>
                <a:gd name="T53" fmla="*/ 0 h 9"/>
                <a:gd name="T54" fmla="*/ 0 w 7"/>
                <a:gd name="T55" fmla="*/ 0 h 9"/>
                <a:gd name="T56" fmla="*/ 0 w 7"/>
                <a:gd name="T57" fmla="*/ 0 h 9"/>
                <a:gd name="T58" fmla="*/ 0 w 7"/>
                <a:gd name="T59" fmla="*/ 0 h 9"/>
                <a:gd name="T60" fmla="*/ 0 w 7"/>
                <a:gd name="T61" fmla="*/ 0 h 9"/>
                <a:gd name="T62" fmla="*/ 0 w 7"/>
                <a:gd name="T63" fmla="*/ 0 h 9"/>
                <a:gd name="T64" fmla="*/ 0 w 7"/>
                <a:gd name="T65" fmla="*/ 0 h 9"/>
                <a:gd name="T66" fmla="*/ 0 w 7"/>
                <a:gd name="T67" fmla="*/ 0 h 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"/>
                <a:gd name="T103" fmla="*/ 0 h 9"/>
                <a:gd name="T104" fmla="*/ 7 w 7"/>
                <a:gd name="T105" fmla="*/ 9 h 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" h="9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2415"/>
            <p:cNvSpPr>
              <a:spLocks/>
            </p:cNvSpPr>
            <p:nvPr/>
          </p:nvSpPr>
          <p:spPr bwMode="auto">
            <a:xfrm>
              <a:off x="3106" y="1524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w 7"/>
                <a:gd name="T29" fmla="*/ 0 h 9"/>
                <a:gd name="T30" fmla="*/ 0 w 7"/>
                <a:gd name="T31" fmla="*/ 0 h 9"/>
                <a:gd name="T32" fmla="*/ 0 w 7"/>
                <a:gd name="T33" fmla="*/ 0 h 9"/>
                <a:gd name="T34" fmla="*/ 0 w 7"/>
                <a:gd name="T35" fmla="*/ 0 h 9"/>
                <a:gd name="T36" fmla="*/ 0 w 7"/>
                <a:gd name="T37" fmla="*/ 0 h 9"/>
                <a:gd name="T38" fmla="*/ 0 w 7"/>
                <a:gd name="T39" fmla="*/ 0 h 9"/>
                <a:gd name="T40" fmla="*/ 0 w 7"/>
                <a:gd name="T41" fmla="*/ 0 h 9"/>
                <a:gd name="T42" fmla="*/ 0 w 7"/>
                <a:gd name="T43" fmla="*/ 0 h 9"/>
                <a:gd name="T44" fmla="*/ 0 w 7"/>
                <a:gd name="T45" fmla="*/ 0 h 9"/>
                <a:gd name="T46" fmla="*/ 0 w 7"/>
                <a:gd name="T47" fmla="*/ 0 h 9"/>
                <a:gd name="T48" fmla="*/ 0 w 7"/>
                <a:gd name="T49" fmla="*/ 0 h 9"/>
                <a:gd name="T50" fmla="*/ 0 w 7"/>
                <a:gd name="T51" fmla="*/ 0 h 9"/>
                <a:gd name="T52" fmla="*/ 0 w 7"/>
                <a:gd name="T53" fmla="*/ 0 h 9"/>
                <a:gd name="T54" fmla="*/ 0 w 7"/>
                <a:gd name="T55" fmla="*/ 0 h 9"/>
                <a:gd name="T56" fmla="*/ 0 w 7"/>
                <a:gd name="T57" fmla="*/ 0 h 9"/>
                <a:gd name="T58" fmla="*/ 0 w 7"/>
                <a:gd name="T59" fmla="*/ 0 h 9"/>
                <a:gd name="T60" fmla="*/ 0 w 7"/>
                <a:gd name="T61" fmla="*/ 0 h 9"/>
                <a:gd name="T62" fmla="*/ 0 w 7"/>
                <a:gd name="T63" fmla="*/ 0 h 9"/>
                <a:gd name="T64" fmla="*/ 0 w 7"/>
                <a:gd name="T65" fmla="*/ 0 h 9"/>
                <a:gd name="T66" fmla="*/ 0 w 7"/>
                <a:gd name="T67" fmla="*/ 0 h 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"/>
                <a:gd name="T103" fmla="*/ 0 h 9"/>
                <a:gd name="T104" fmla="*/ 7 w 7"/>
                <a:gd name="T105" fmla="*/ 9 h 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" h="9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2416"/>
            <p:cNvSpPr>
              <a:spLocks/>
            </p:cNvSpPr>
            <p:nvPr/>
          </p:nvSpPr>
          <p:spPr bwMode="auto">
            <a:xfrm>
              <a:off x="3142" y="1545"/>
              <a:ext cx="6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w 17"/>
                <a:gd name="T35" fmla="*/ 0 h 12"/>
                <a:gd name="T36" fmla="*/ 0 w 17"/>
                <a:gd name="T37" fmla="*/ 0 h 12"/>
                <a:gd name="T38" fmla="*/ 0 w 17"/>
                <a:gd name="T39" fmla="*/ 0 h 12"/>
                <a:gd name="T40" fmla="*/ 0 w 17"/>
                <a:gd name="T41" fmla="*/ 0 h 12"/>
                <a:gd name="T42" fmla="*/ 0 w 17"/>
                <a:gd name="T43" fmla="*/ 0 h 12"/>
                <a:gd name="T44" fmla="*/ 0 w 17"/>
                <a:gd name="T45" fmla="*/ 0 h 12"/>
                <a:gd name="T46" fmla="*/ 0 w 17"/>
                <a:gd name="T47" fmla="*/ 0 h 12"/>
                <a:gd name="T48" fmla="*/ 0 w 17"/>
                <a:gd name="T49" fmla="*/ 0 h 12"/>
                <a:gd name="T50" fmla="*/ 0 w 17"/>
                <a:gd name="T51" fmla="*/ 0 h 12"/>
                <a:gd name="T52" fmla="*/ 0 w 17"/>
                <a:gd name="T53" fmla="*/ 0 h 12"/>
                <a:gd name="T54" fmla="*/ 0 w 17"/>
                <a:gd name="T55" fmla="*/ 0 h 12"/>
                <a:gd name="T56" fmla="*/ 0 w 17"/>
                <a:gd name="T57" fmla="*/ 0 h 12"/>
                <a:gd name="T58" fmla="*/ 0 w 17"/>
                <a:gd name="T59" fmla="*/ 0 h 12"/>
                <a:gd name="T60" fmla="*/ 0 w 17"/>
                <a:gd name="T61" fmla="*/ 0 h 12"/>
                <a:gd name="T62" fmla="*/ 0 w 17"/>
                <a:gd name="T63" fmla="*/ 0 h 12"/>
                <a:gd name="T64" fmla="*/ 0 w 17"/>
                <a:gd name="T65" fmla="*/ 0 h 12"/>
                <a:gd name="T66" fmla="*/ 0 w 17"/>
                <a:gd name="T67" fmla="*/ 0 h 12"/>
                <a:gd name="T68" fmla="*/ 0 w 17"/>
                <a:gd name="T69" fmla="*/ 0 h 12"/>
                <a:gd name="T70" fmla="*/ 0 w 17"/>
                <a:gd name="T71" fmla="*/ 0 h 12"/>
                <a:gd name="T72" fmla="*/ 0 w 17"/>
                <a:gd name="T73" fmla="*/ 0 h 12"/>
                <a:gd name="T74" fmla="*/ 0 w 17"/>
                <a:gd name="T75" fmla="*/ 0 h 12"/>
                <a:gd name="T76" fmla="*/ 0 w 17"/>
                <a:gd name="T77" fmla="*/ 0 h 12"/>
                <a:gd name="T78" fmla="*/ 0 w 17"/>
                <a:gd name="T79" fmla="*/ 0 h 12"/>
                <a:gd name="T80" fmla="*/ 0 w 17"/>
                <a:gd name="T81" fmla="*/ 0 h 12"/>
                <a:gd name="T82" fmla="*/ 0 w 17"/>
                <a:gd name="T83" fmla="*/ 0 h 12"/>
                <a:gd name="T84" fmla="*/ 0 w 17"/>
                <a:gd name="T85" fmla="*/ 0 h 12"/>
                <a:gd name="T86" fmla="*/ 0 w 17"/>
                <a:gd name="T87" fmla="*/ 0 h 12"/>
                <a:gd name="T88" fmla="*/ 0 w 17"/>
                <a:gd name="T89" fmla="*/ 0 h 12"/>
                <a:gd name="T90" fmla="*/ 0 w 17"/>
                <a:gd name="T91" fmla="*/ 0 h 12"/>
                <a:gd name="T92" fmla="*/ 0 w 17"/>
                <a:gd name="T93" fmla="*/ 0 h 12"/>
                <a:gd name="T94" fmla="*/ 0 w 17"/>
                <a:gd name="T95" fmla="*/ 0 h 12"/>
                <a:gd name="T96" fmla="*/ 0 w 17"/>
                <a:gd name="T97" fmla="*/ 0 h 12"/>
                <a:gd name="T98" fmla="*/ 0 w 17"/>
                <a:gd name="T99" fmla="*/ 0 h 12"/>
                <a:gd name="T100" fmla="*/ 0 w 17"/>
                <a:gd name="T101" fmla="*/ 0 h 12"/>
                <a:gd name="T102" fmla="*/ 0 w 17"/>
                <a:gd name="T103" fmla="*/ 0 h 12"/>
                <a:gd name="T104" fmla="*/ 0 w 17"/>
                <a:gd name="T105" fmla="*/ 0 h 12"/>
                <a:gd name="T106" fmla="*/ 0 w 17"/>
                <a:gd name="T107" fmla="*/ 0 h 12"/>
                <a:gd name="T108" fmla="*/ 0 w 17"/>
                <a:gd name="T109" fmla="*/ 0 h 12"/>
                <a:gd name="T110" fmla="*/ 0 w 17"/>
                <a:gd name="T111" fmla="*/ 0 h 12"/>
                <a:gd name="T112" fmla="*/ 0 w 17"/>
                <a:gd name="T113" fmla="*/ 0 h 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"/>
                <a:gd name="T172" fmla="*/ 0 h 12"/>
                <a:gd name="T173" fmla="*/ 17 w 17"/>
                <a:gd name="T174" fmla="*/ 12 h 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" h="12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2417"/>
            <p:cNvSpPr>
              <a:spLocks/>
            </p:cNvSpPr>
            <p:nvPr/>
          </p:nvSpPr>
          <p:spPr bwMode="auto">
            <a:xfrm>
              <a:off x="3142" y="1545"/>
              <a:ext cx="6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w 17"/>
                <a:gd name="T35" fmla="*/ 0 h 12"/>
                <a:gd name="T36" fmla="*/ 0 w 17"/>
                <a:gd name="T37" fmla="*/ 0 h 12"/>
                <a:gd name="T38" fmla="*/ 0 w 17"/>
                <a:gd name="T39" fmla="*/ 0 h 12"/>
                <a:gd name="T40" fmla="*/ 0 w 17"/>
                <a:gd name="T41" fmla="*/ 0 h 12"/>
                <a:gd name="T42" fmla="*/ 0 w 17"/>
                <a:gd name="T43" fmla="*/ 0 h 12"/>
                <a:gd name="T44" fmla="*/ 0 w 17"/>
                <a:gd name="T45" fmla="*/ 0 h 12"/>
                <a:gd name="T46" fmla="*/ 0 w 17"/>
                <a:gd name="T47" fmla="*/ 0 h 12"/>
                <a:gd name="T48" fmla="*/ 0 w 17"/>
                <a:gd name="T49" fmla="*/ 0 h 12"/>
                <a:gd name="T50" fmla="*/ 0 w 17"/>
                <a:gd name="T51" fmla="*/ 0 h 12"/>
                <a:gd name="T52" fmla="*/ 0 w 17"/>
                <a:gd name="T53" fmla="*/ 0 h 12"/>
                <a:gd name="T54" fmla="*/ 0 w 17"/>
                <a:gd name="T55" fmla="*/ 0 h 12"/>
                <a:gd name="T56" fmla="*/ 0 w 17"/>
                <a:gd name="T57" fmla="*/ 0 h 12"/>
                <a:gd name="T58" fmla="*/ 0 w 17"/>
                <a:gd name="T59" fmla="*/ 0 h 12"/>
                <a:gd name="T60" fmla="*/ 0 w 17"/>
                <a:gd name="T61" fmla="*/ 0 h 12"/>
                <a:gd name="T62" fmla="*/ 0 w 17"/>
                <a:gd name="T63" fmla="*/ 0 h 12"/>
                <a:gd name="T64" fmla="*/ 0 w 17"/>
                <a:gd name="T65" fmla="*/ 0 h 12"/>
                <a:gd name="T66" fmla="*/ 0 w 17"/>
                <a:gd name="T67" fmla="*/ 0 h 12"/>
                <a:gd name="T68" fmla="*/ 0 w 17"/>
                <a:gd name="T69" fmla="*/ 0 h 12"/>
                <a:gd name="T70" fmla="*/ 0 w 17"/>
                <a:gd name="T71" fmla="*/ 0 h 12"/>
                <a:gd name="T72" fmla="*/ 0 w 17"/>
                <a:gd name="T73" fmla="*/ 0 h 12"/>
                <a:gd name="T74" fmla="*/ 0 w 17"/>
                <a:gd name="T75" fmla="*/ 0 h 12"/>
                <a:gd name="T76" fmla="*/ 0 w 17"/>
                <a:gd name="T77" fmla="*/ 0 h 12"/>
                <a:gd name="T78" fmla="*/ 0 w 17"/>
                <a:gd name="T79" fmla="*/ 0 h 12"/>
                <a:gd name="T80" fmla="*/ 0 w 17"/>
                <a:gd name="T81" fmla="*/ 0 h 12"/>
                <a:gd name="T82" fmla="*/ 0 w 17"/>
                <a:gd name="T83" fmla="*/ 0 h 12"/>
                <a:gd name="T84" fmla="*/ 0 w 17"/>
                <a:gd name="T85" fmla="*/ 0 h 12"/>
                <a:gd name="T86" fmla="*/ 0 w 17"/>
                <a:gd name="T87" fmla="*/ 0 h 12"/>
                <a:gd name="T88" fmla="*/ 0 w 17"/>
                <a:gd name="T89" fmla="*/ 0 h 12"/>
                <a:gd name="T90" fmla="*/ 0 w 17"/>
                <a:gd name="T91" fmla="*/ 0 h 12"/>
                <a:gd name="T92" fmla="*/ 0 w 17"/>
                <a:gd name="T93" fmla="*/ 0 h 12"/>
                <a:gd name="T94" fmla="*/ 0 w 17"/>
                <a:gd name="T95" fmla="*/ 0 h 12"/>
                <a:gd name="T96" fmla="*/ 0 w 17"/>
                <a:gd name="T97" fmla="*/ 0 h 12"/>
                <a:gd name="T98" fmla="*/ 0 w 17"/>
                <a:gd name="T99" fmla="*/ 0 h 12"/>
                <a:gd name="T100" fmla="*/ 0 w 17"/>
                <a:gd name="T101" fmla="*/ 0 h 12"/>
                <a:gd name="T102" fmla="*/ 0 w 17"/>
                <a:gd name="T103" fmla="*/ 0 h 12"/>
                <a:gd name="T104" fmla="*/ 0 w 17"/>
                <a:gd name="T105" fmla="*/ 0 h 12"/>
                <a:gd name="T106" fmla="*/ 0 w 17"/>
                <a:gd name="T107" fmla="*/ 0 h 12"/>
                <a:gd name="T108" fmla="*/ 0 w 17"/>
                <a:gd name="T109" fmla="*/ 0 h 12"/>
                <a:gd name="T110" fmla="*/ 0 w 17"/>
                <a:gd name="T111" fmla="*/ 0 h 12"/>
                <a:gd name="T112" fmla="*/ 0 w 17"/>
                <a:gd name="T113" fmla="*/ 0 h 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"/>
                <a:gd name="T172" fmla="*/ 0 h 12"/>
                <a:gd name="T173" fmla="*/ 17 w 17"/>
                <a:gd name="T174" fmla="*/ 12 h 1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" h="12">
                  <a:moveTo>
                    <a:pt x="12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2418"/>
            <p:cNvSpPr>
              <a:spLocks/>
            </p:cNvSpPr>
            <p:nvPr/>
          </p:nvSpPr>
          <p:spPr bwMode="auto">
            <a:xfrm>
              <a:off x="3178" y="1567"/>
              <a:ext cx="4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w 1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9"/>
                <a:gd name="T53" fmla="*/ 10 w 1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9"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4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2419"/>
            <p:cNvSpPr>
              <a:spLocks/>
            </p:cNvSpPr>
            <p:nvPr/>
          </p:nvSpPr>
          <p:spPr bwMode="auto">
            <a:xfrm>
              <a:off x="3178" y="1567"/>
              <a:ext cx="4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w 10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9"/>
                <a:gd name="T53" fmla="*/ 10 w 10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9">
                  <a:moveTo>
                    <a:pt x="5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4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2420"/>
            <p:cNvSpPr>
              <a:spLocks/>
            </p:cNvSpPr>
            <p:nvPr/>
          </p:nvSpPr>
          <p:spPr bwMode="auto">
            <a:xfrm>
              <a:off x="3201" y="1588"/>
              <a:ext cx="2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4" y="0"/>
                  </a:moveTo>
                  <a:lnTo>
                    <a:pt x="6" y="1"/>
                  </a:lnTo>
                  <a:lnTo>
                    <a:pt x="8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2421"/>
            <p:cNvSpPr>
              <a:spLocks/>
            </p:cNvSpPr>
            <p:nvPr/>
          </p:nvSpPr>
          <p:spPr bwMode="auto">
            <a:xfrm>
              <a:off x="3201" y="1588"/>
              <a:ext cx="2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4" y="0"/>
                  </a:moveTo>
                  <a:lnTo>
                    <a:pt x="6" y="1"/>
                  </a:lnTo>
                  <a:lnTo>
                    <a:pt x="8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2422"/>
            <p:cNvSpPr>
              <a:spLocks/>
            </p:cNvSpPr>
            <p:nvPr/>
          </p:nvSpPr>
          <p:spPr bwMode="auto">
            <a:xfrm>
              <a:off x="3084" y="1710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5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2423"/>
            <p:cNvSpPr>
              <a:spLocks/>
            </p:cNvSpPr>
            <p:nvPr/>
          </p:nvSpPr>
          <p:spPr bwMode="auto">
            <a:xfrm>
              <a:off x="3084" y="1710"/>
              <a:ext cx="3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8"/>
                <a:gd name="T53" fmla="*/ 10 w 10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8">
                  <a:moveTo>
                    <a:pt x="5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2424"/>
            <p:cNvSpPr>
              <a:spLocks/>
            </p:cNvSpPr>
            <p:nvPr/>
          </p:nvSpPr>
          <p:spPr bwMode="auto">
            <a:xfrm>
              <a:off x="3229" y="2431"/>
              <a:ext cx="9" cy="9"/>
            </a:xfrm>
            <a:custGeom>
              <a:avLst/>
              <a:gdLst>
                <a:gd name="T0" fmla="*/ 0 w 28"/>
                <a:gd name="T1" fmla="*/ 0 h 28"/>
                <a:gd name="T2" fmla="*/ 0 w 28"/>
                <a:gd name="T3" fmla="*/ 0 h 28"/>
                <a:gd name="T4" fmla="*/ 0 w 28"/>
                <a:gd name="T5" fmla="*/ 0 h 28"/>
                <a:gd name="T6" fmla="*/ 0 w 28"/>
                <a:gd name="T7" fmla="*/ 0 h 28"/>
                <a:gd name="T8" fmla="*/ 0 w 28"/>
                <a:gd name="T9" fmla="*/ 0 h 28"/>
                <a:gd name="T10" fmla="*/ 0 w 28"/>
                <a:gd name="T11" fmla="*/ 0 h 28"/>
                <a:gd name="T12" fmla="*/ 0 w 28"/>
                <a:gd name="T13" fmla="*/ 0 h 28"/>
                <a:gd name="T14" fmla="*/ 0 w 28"/>
                <a:gd name="T15" fmla="*/ 0 h 28"/>
                <a:gd name="T16" fmla="*/ 0 w 28"/>
                <a:gd name="T17" fmla="*/ 0 h 28"/>
                <a:gd name="T18" fmla="*/ 0 w 28"/>
                <a:gd name="T19" fmla="*/ 0 h 28"/>
                <a:gd name="T20" fmla="*/ 0 w 28"/>
                <a:gd name="T21" fmla="*/ 0 h 28"/>
                <a:gd name="T22" fmla="*/ 0 w 28"/>
                <a:gd name="T23" fmla="*/ 0 h 28"/>
                <a:gd name="T24" fmla="*/ 0 w 28"/>
                <a:gd name="T25" fmla="*/ 0 h 28"/>
                <a:gd name="T26" fmla="*/ 0 w 28"/>
                <a:gd name="T27" fmla="*/ 0 h 28"/>
                <a:gd name="T28" fmla="*/ 0 w 28"/>
                <a:gd name="T29" fmla="*/ 0 h 28"/>
                <a:gd name="T30" fmla="*/ 0 w 28"/>
                <a:gd name="T31" fmla="*/ 0 h 28"/>
                <a:gd name="T32" fmla="*/ 0 w 28"/>
                <a:gd name="T33" fmla="*/ 0 h 28"/>
                <a:gd name="T34" fmla="*/ 0 w 28"/>
                <a:gd name="T35" fmla="*/ 0 h 28"/>
                <a:gd name="T36" fmla="*/ 0 w 28"/>
                <a:gd name="T37" fmla="*/ 0 h 28"/>
                <a:gd name="T38" fmla="*/ 0 w 28"/>
                <a:gd name="T39" fmla="*/ 0 h 28"/>
                <a:gd name="T40" fmla="*/ 0 w 28"/>
                <a:gd name="T41" fmla="*/ 0 h 28"/>
                <a:gd name="T42" fmla="*/ 0 w 28"/>
                <a:gd name="T43" fmla="*/ 0 h 28"/>
                <a:gd name="T44" fmla="*/ 0 w 28"/>
                <a:gd name="T45" fmla="*/ 0 h 28"/>
                <a:gd name="T46" fmla="*/ 0 w 28"/>
                <a:gd name="T47" fmla="*/ 0 h 28"/>
                <a:gd name="T48" fmla="*/ 0 w 28"/>
                <a:gd name="T49" fmla="*/ 0 h 28"/>
                <a:gd name="T50" fmla="*/ 0 w 28"/>
                <a:gd name="T51" fmla="*/ 0 h 28"/>
                <a:gd name="T52" fmla="*/ 0 w 28"/>
                <a:gd name="T53" fmla="*/ 0 h 28"/>
                <a:gd name="T54" fmla="*/ 0 w 28"/>
                <a:gd name="T55" fmla="*/ 0 h 28"/>
                <a:gd name="T56" fmla="*/ 0 w 28"/>
                <a:gd name="T57" fmla="*/ 0 h 28"/>
                <a:gd name="T58" fmla="*/ 0 w 28"/>
                <a:gd name="T59" fmla="*/ 0 h 28"/>
                <a:gd name="T60" fmla="*/ 0 w 28"/>
                <a:gd name="T61" fmla="*/ 0 h 28"/>
                <a:gd name="T62" fmla="*/ 0 w 28"/>
                <a:gd name="T63" fmla="*/ 0 h 28"/>
                <a:gd name="T64" fmla="*/ 0 w 28"/>
                <a:gd name="T65" fmla="*/ 0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8"/>
                <a:gd name="T101" fmla="*/ 28 w 28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8">
                  <a:moveTo>
                    <a:pt x="8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2" y="26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2425"/>
            <p:cNvSpPr>
              <a:spLocks/>
            </p:cNvSpPr>
            <p:nvPr/>
          </p:nvSpPr>
          <p:spPr bwMode="auto">
            <a:xfrm>
              <a:off x="3229" y="2431"/>
              <a:ext cx="9" cy="9"/>
            </a:xfrm>
            <a:custGeom>
              <a:avLst/>
              <a:gdLst>
                <a:gd name="T0" fmla="*/ 0 w 28"/>
                <a:gd name="T1" fmla="*/ 0 h 28"/>
                <a:gd name="T2" fmla="*/ 0 w 28"/>
                <a:gd name="T3" fmla="*/ 0 h 28"/>
                <a:gd name="T4" fmla="*/ 0 w 28"/>
                <a:gd name="T5" fmla="*/ 0 h 28"/>
                <a:gd name="T6" fmla="*/ 0 w 28"/>
                <a:gd name="T7" fmla="*/ 0 h 28"/>
                <a:gd name="T8" fmla="*/ 0 w 28"/>
                <a:gd name="T9" fmla="*/ 0 h 28"/>
                <a:gd name="T10" fmla="*/ 0 w 28"/>
                <a:gd name="T11" fmla="*/ 0 h 28"/>
                <a:gd name="T12" fmla="*/ 0 w 28"/>
                <a:gd name="T13" fmla="*/ 0 h 28"/>
                <a:gd name="T14" fmla="*/ 0 w 28"/>
                <a:gd name="T15" fmla="*/ 0 h 28"/>
                <a:gd name="T16" fmla="*/ 0 w 28"/>
                <a:gd name="T17" fmla="*/ 0 h 28"/>
                <a:gd name="T18" fmla="*/ 0 w 28"/>
                <a:gd name="T19" fmla="*/ 0 h 28"/>
                <a:gd name="T20" fmla="*/ 0 w 28"/>
                <a:gd name="T21" fmla="*/ 0 h 28"/>
                <a:gd name="T22" fmla="*/ 0 w 28"/>
                <a:gd name="T23" fmla="*/ 0 h 28"/>
                <a:gd name="T24" fmla="*/ 0 w 28"/>
                <a:gd name="T25" fmla="*/ 0 h 28"/>
                <a:gd name="T26" fmla="*/ 0 w 28"/>
                <a:gd name="T27" fmla="*/ 0 h 28"/>
                <a:gd name="T28" fmla="*/ 0 w 28"/>
                <a:gd name="T29" fmla="*/ 0 h 28"/>
                <a:gd name="T30" fmla="*/ 0 w 28"/>
                <a:gd name="T31" fmla="*/ 0 h 28"/>
                <a:gd name="T32" fmla="*/ 0 w 28"/>
                <a:gd name="T33" fmla="*/ 0 h 28"/>
                <a:gd name="T34" fmla="*/ 0 w 28"/>
                <a:gd name="T35" fmla="*/ 0 h 28"/>
                <a:gd name="T36" fmla="*/ 0 w 28"/>
                <a:gd name="T37" fmla="*/ 0 h 28"/>
                <a:gd name="T38" fmla="*/ 0 w 28"/>
                <a:gd name="T39" fmla="*/ 0 h 28"/>
                <a:gd name="T40" fmla="*/ 0 w 28"/>
                <a:gd name="T41" fmla="*/ 0 h 28"/>
                <a:gd name="T42" fmla="*/ 0 w 28"/>
                <a:gd name="T43" fmla="*/ 0 h 28"/>
                <a:gd name="T44" fmla="*/ 0 w 28"/>
                <a:gd name="T45" fmla="*/ 0 h 28"/>
                <a:gd name="T46" fmla="*/ 0 w 28"/>
                <a:gd name="T47" fmla="*/ 0 h 28"/>
                <a:gd name="T48" fmla="*/ 0 w 28"/>
                <a:gd name="T49" fmla="*/ 0 h 28"/>
                <a:gd name="T50" fmla="*/ 0 w 28"/>
                <a:gd name="T51" fmla="*/ 0 h 28"/>
                <a:gd name="T52" fmla="*/ 0 w 28"/>
                <a:gd name="T53" fmla="*/ 0 h 28"/>
                <a:gd name="T54" fmla="*/ 0 w 28"/>
                <a:gd name="T55" fmla="*/ 0 h 28"/>
                <a:gd name="T56" fmla="*/ 0 w 28"/>
                <a:gd name="T57" fmla="*/ 0 h 28"/>
                <a:gd name="T58" fmla="*/ 0 w 28"/>
                <a:gd name="T59" fmla="*/ 0 h 28"/>
                <a:gd name="T60" fmla="*/ 0 w 28"/>
                <a:gd name="T61" fmla="*/ 0 h 28"/>
                <a:gd name="T62" fmla="*/ 0 w 28"/>
                <a:gd name="T63" fmla="*/ 0 h 28"/>
                <a:gd name="T64" fmla="*/ 0 w 28"/>
                <a:gd name="T65" fmla="*/ 0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8"/>
                <a:gd name="T101" fmla="*/ 28 w 28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8">
                  <a:moveTo>
                    <a:pt x="8" y="0"/>
                  </a:moveTo>
                  <a:lnTo>
                    <a:pt x="5" y="2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0" y="27"/>
                  </a:lnTo>
                  <a:lnTo>
                    <a:pt x="22" y="26"/>
                  </a:lnTo>
                  <a:lnTo>
                    <a:pt x="23" y="24"/>
                  </a:lnTo>
                  <a:lnTo>
                    <a:pt x="23" y="23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2426"/>
            <p:cNvSpPr>
              <a:spLocks/>
            </p:cNvSpPr>
            <p:nvPr/>
          </p:nvSpPr>
          <p:spPr bwMode="auto">
            <a:xfrm>
              <a:off x="3171" y="1586"/>
              <a:ext cx="755" cy="873"/>
            </a:xfrm>
            <a:custGeom>
              <a:avLst/>
              <a:gdLst>
                <a:gd name="T0" fmla="*/ 0 w 2267"/>
                <a:gd name="T1" fmla="*/ 0 h 2618"/>
                <a:gd name="T2" fmla="*/ 0 w 2267"/>
                <a:gd name="T3" fmla="*/ 0 h 2618"/>
                <a:gd name="T4" fmla="*/ 0 w 2267"/>
                <a:gd name="T5" fmla="*/ 0 h 2618"/>
                <a:gd name="T6" fmla="*/ 0 w 2267"/>
                <a:gd name="T7" fmla="*/ 0 h 2618"/>
                <a:gd name="T8" fmla="*/ 0 w 2267"/>
                <a:gd name="T9" fmla="*/ 0 h 2618"/>
                <a:gd name="T10" fmla="*/ 0 w 2267"/>
                <a:gd name="T11" fmla="*/ 0 h 2618"/>
                <a:gd name="T12" fmla="*/ 0 w 2267"/>
                <a:gd name="T13" fmla="*/ 0 h 2618"/>
                <a:gd name="T14" fmla="*/ 0 w 2267"/>
                <a:gd name="T15" fmla="*/ 0 h 2618"/>
                <a:gd name="T16" fmla="*/ 0 w 2267"/>
                <a:gd name="T17" fmla="*/ 0 h 2618"/>
                <a:gd name="T18" fmla="*/ 0 w 2267"/>
                <a:gd name="T19" fmla="*/ 0 h 2618"/>
                <a:gd name="T20" fmla="*/ 0 w 2267"/>
                <a:gd name="T21" fmla="*/ 0 h 2618"/>
                <a:gd name="T22" fmla="*/ 0 w 2267"/>
                <a:gd name="T23" fmla="*/ 0 h 2618"/>
                <a:gd name="T24" fmla="*/ 0 w 2267"/>
                <a:gd name="T25" fmla="*/ 0 h 2618"/>
                <a:gd name="T26" fmla="*/ 0 w 2267"/>
                <a:gd name="T27" fmla="*/ 0 h 2618"/>
                <a:gd name="T28" fmla="*/ 0 w 2267"/>
                <a:gd name="T29" fmla="*/ 0 h 2618"/>
                <a:gd name="T30" fmla="*/ 0 w 2267"/>
                <a:gd name="T31" fmla="*/ 0 h 2618"/>
                <a:gd name="T32" fmla="*/ 0 w 2267"/>
                <a:gd name="T33" fmla="*/ 0 h 2618"/>
                <a:gd name="T34" fmla="*/ 0 w 2267"/>
                <a:gd name="T35" fmla="*/ 0 h 2618"/>
                <a:gd name="T36" fmla="*/ 0 w 2267"/>
                <a:gd name="T37" fmla="*/ 0 h 2618"/>
                <a:gd name="T38" fmla="*/ 0 w 2267"/>
                <a:gd name="T39" fmla="*/ 0 h 2618"/>
                <a:gd name="T40" fmla="*/ 0 w 2267"/>
                <a:gd name="T41" fmla="*/ 0 h 2618"/>
                <a:gd name="T42" fmla="*/ 0 w 2267"/>
                <a:gd name="T43" fmla="*/ 0 h 2618"/>
                <a:gd name="T44" fmla="*/ 0 w 2267"/>
                <a:gd name="T45" fmla="*/ 0 h 2618"/>
                <a:gd name="T46" fmla="*/ 0 w 2267"/>
                <a:gd name="T47" fmla="*/ 0 h 2618"/>
                <a:gd name="T48" fmla="*/ 0 w 2267"/>
                <a:gd name="T49" fmla="*/ 0 h 2618"/>
                <a:gd name="T50" fmla="*/ 0 w 2267"/>
                <a:gd name="T51" fmla="*/ 0 h 2618"/>
                <a:gd name="T52" fmla="*/ 0 w 2267"/>
                <a:gd name="T53" fmla="*/ 0 h 2618"/>
                <a:gd name="T54" fmla="*/ 0 w 2267"/>
                <a:gd name="T55" fmla="*/ 0 h 2618"/>
                <a:gd name="T56" fmla="*/ 0 w 2267"/>
                <a:gd name="T57" fmla="*/ 0 h 2618"/>
                <a:gd name="T58" fmla="*/ 0 w 2267"/>
                <a:gd name="T59" fmla="*/ 0 h 2618"/>
                <a:gd name="T60" fmla="*/ 0 w 2267"/>
                <a:gd name="T61" fmla="*/ 0 h 2618"/>
                <a:gd name="T62" fmla="*/ 0 w 2267"/>
                <a:gd name="T63" fmla="*/ 0 h 2618"/>
                <a:gd name="T64" fmla="*/ 0 w 2267"/>
                <a:gd name="T65" fmla="*/ 0 h 2618"/>
                <a:gd name="T66" fmla="*/ 0 w 2267"/>
                <a:gd name="T67" fmla="*/ 0 h 2618"/>
                <a:gd name="T68" fmla="*/ 0 w 2267"/>
                <a:gd name="T69" fmla="*/ 0 h 2618"/>
                <a:gd name="T70" fmla="*/ 0 w 2267"/>
                <a:gd name="T71" fmla="*/ 0 h 2618"/>
                <a:gd name="T72" fmla="*/ 0 w 2267"/>
                <a:gd name="T73" fmla="*/ 0 h 2618"/>
                <a:gd name="T74" fmla="*/ 0 w 2267"/>
                <a:gd name="T75" fmla="*/ 0 h 2618"/>
                <a:gd name="T76" fmla="*/ 0 w 2267"/>
                <a:gd name="T77" fmla="*/ 0 h 2618"/>
                <a:gd name="T78" fmla="*/ 0 w 2267"/>
                <a:gd name="T79" fmla="*/ 0 h 2618"/>
                <a:gd name="T80" fmla="*/ 0 w 2267"/>
                <a:gd name="T81" fmla="*/ 0 h 2618"/>
                <a:gd name="T82" fmla="*/ 0 w 2267"/>
                <a:gd name="T83" fmla="*/ 0 h 2618"/>
                <a:gd name="T84" fmla="*/ 0 w 2267"/>
                <a:gd name="T85" fmla="*/ 0 h 2618"/>
                <a:gd name="T86" fmla="*/ 0 w 2267"/>
                <a:gd name="T87" fmla="*/ 0 h 2618"/>
                <a:gd name="T88" fmla="*/ 0 w 2267"/>
                <a:gd name="T89" fmla="*/ 0 h 2618"/>
                <a:gd name="T90" fmla="*/ 0 w 2267"/>
                <a:gd name="T91" fmla="*/ 0 h 2618"/>
                <a:gd name="T92" fmla="*/ 0 w 2267"/>
                <a:gd name="T93" fmla="*/ 0 h 2618"/>
                <a:gd name="T94" fmla="*/ 0 w 2267"/>
                <a:gd name="T95" fmla="*/ 0 h 2618"/>
                <a:gd name="T96" fmla="*/ 0 w 2267"/>
                <a:gd name="T97" fmla="*/ 0 h 2618"/>
                <a:gd name="T98" fmla="*/ 0 w 2267"/>
                <a:gd name="T99" fmla="*/ 0 h 2618"/>
                <a:gd name="T100" fmla="*/ 0 w 2267"/>
                <a:gd name="T101" fmla="*/ 0 h 2618"/>
                <a:gd name="T102" fmla="*/ 0 w 2267"/>
                <a:gd name="T103" fmla="*/ 0 h 2618"/>
                <a:gd name="T104" fmla="*/ 0 w 2267"/>
                <a:gd name="T105" fmla="*/ 0 h 2618"/>
                <a:gd name="T106" fmla="*/ 0 w 2267"/>
                <a:gd name="T107" fmla="*/ 0 h 2618"/>
                <a:gd name="T108" fmla="*/ 0 w 2267"/>
                <a:gd name="T109" fmla="*/ 0 h 2618"/>
                <a:gd name="T110" fmla="*/ 0 w 2267"/>
                <a:gd name="T111" fmla="*/ 0 h 2618"/>
                <a:gd name="T112" fmla="*/ 0 w 2267"/>
                <a:gd name="T113" fmla="*/ 0 h 2618"/>
                <a:gd name="T114" fmla="*/ 0 w 2267"/>
                <a:gd name="T115" fmla="*/ 0 h 2618"/>
                <a:gd name="T116" fmla="*/ 0 w 2267"/>
                <a:gd name="T117" fmla="*/ 0 h 2618"/>
                <a:gd name="T118" fmla="*/ 0 w 2267"/>
                <a:gd name="T119" fmla="*/ 0 h 2618"/>
                <a:gd name="T120" fmla="*/ 0 w 2267"/>
                <a:gd name="T121" fmla="*/ 0 h 2618"/>
                <a:gd name="T122" fmla="*/ 0 w 2267"/>
                <a:gd name="T123" fmla="*/ 0 h 2618"/>
                <a:gd name="T124" fmla="*/ 0 w 2267"/>
                <a:gd name="T125" fmla="*/ 0 h 26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67"/>
                <a:gd name="T190" fmla="*/ 0 h 2618"/>
                <a:gd name="T191" fmla="*/ 2267 w 2267"/>
                <a:gd name="T192" fmla="*/ 2618 h 26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67" h="2618">
                  <a:moveTo>
                    <a:pt x="1285" y="2181"/>
                  </a:moveTo>
                  <a:lnTo>
                    <a:pt x="1292" y="2181"/>
                  </a:lnTo>
                  <a:lnTo>
                    <a:pt x="1296" y="2182"/>
                  </a:lnTo>
                  <a:lnTo>
                    <a:pt x="1301" y="2184"/>
                  </a:lnTo>
                  <a:lnTo>
                    <a:pt x="1302" y="2184"/>
                  </a:lnTo>
                  <a:lnTo>
                    <a:pt x="1304" y="2185"/>
                  </a:lnTo>
                  <a:lnTo>
                    <a:pt x="1305" y="2185"/>
                  </a:lnTo>
                  <a:lnTo>
                    <a:pt x="1307" y="2185"/>
                  </a:lnTo>
                  <a:lnTo>
                    <a:pt x="1308" y="2185"/>
                  </a:lnTo>
                  <a:lnTo>
                    <a:pt x="1309" y="2185"/>
                  </a:lnTo>
                  <a:lnTo>
                    <a:pt x="1310" y="2185"/>
                  </a:lnTo>
                  <a:lnTo>
                    <a:pt x="1312" y="2185"/>
                  </a:lnTo>
                  <a:lnTo>
                    <a:pt x="1313" y="2185"/>
                  </a:lnTo>
                  <a:lnTo>
                    <a:pt x="1314" y="2185"/>
                  </a:lnTo>
                  <a:lnTo>
                    <a:pt x="1315" y="2185"/>
                  </a:lnTo>
                  <a:lnTo>
                    <a:pt x="1316" y="2185"/>
                  </a:lnTo>
                  <a:lnTo>
                    <a:pt x="1318" y="2185"/>
                  </a:lnTo>
                  <a:lnTo>
                    <a:pt x="1318" y="2184"/>
                  </a:lnTo>
                  <a:lnTo>
                    <a:pt x="1319" y="2184"/>
                  </a:lnTo>
                  <a:lnTo>
                    <a:pt x="1321" y="2182"/>
                  </a:lnTo>
                  <a:lnTo>
                    <a:pt x="1324" y="2181"/>
                  </a:lnTo>
                  <a:lnTo>
                    <a:pt x="1325" y="2179"/>
                  </a:lnTo>
                  <a:lnTo>
                    <a:pt x="1328" y="2179"/>
                  </a:lnTo>
                  <a:lnTo>
                    <a:pt x="1330" y="2178"/>
                  </a:lnTo>
                  <a:lnTo>
                    <a:pt x="1334" y="2176"/>
                  </a:lnTo>
                  <a:lnTo>
                    <a:pt x="1335" y="2175"/>
                  </a:lnTo>
                  <a:lnTo>
                    <a:pt x="1336" y="2175"/>
                  </a:lnTo>
                  <a:lnTo>
                    <a:pt x="1337" y="2174"/>
                  </a:lnTo>
                  <a:lnTo>
                    <a:pt x="1339" y="2174"/>
                  </a:lnTo>
                  <a:lnTo>
                    <a:pt x="1340" y="2171"/>
                  </a:lnTo>
                  <a:lnTo>
                    <a:pt x="1342" y="2170"/>
                  </a:lnTo>
                  <a:lnTo>
                    <a:pt x="1345" y="2170"/>
                  </a:lnTo>
                  <a:lnTo>
                    <a:pt x="1351" y="2171"/>
                  </a:lnTo>
                  <a:lnTo>
                    <a:pt x="1356" y="2174"/>
                  </a:lnTo>
                  <a:lnTo>
                    <a:pt x="1361" y="2178"/>
                  </a:lnTo>
                  <a:lnTo>
                    <a:pt x="1364" y="2181"/>
                  </a:lnTo>
                  <a:lnTo>
                    <a:pt x="1367" y="2187"/>
                  </a:lnTo>
                  <a:lnTo>
                    <a:pt x="1367" y="2195"/>
                  </a:lnTo>
                  <a:lnTo>
                    <a:pt x="1367" y="2198"/>
                  </a:lnTo>
                  <a:lnTo>
                    <a:pt x="1369" y="2201"/>
                  </a:lnTo>
                  <a:lnTo>
                    <a:pt x="1372" y="2203"/>
                  </a:lnTo>
                  <a:lnTo>
                    <a:pt x="1376" y="2205"/>
                  </a:lnTo>
                  <a:lnTo>
                    <a:pt x="1381" y="2203"/>
                  </a:lnTo>
                  <a:lnTo>
                    <a:pt x="1386" y="2202"/>
                  </a:lnTo>
                  <a:lnTo>
                    <a:pt x="1391" y="2200"/>
                  </a:lnTo>
                  <a:lnTo>
                    <a:pt x="1395" y="2197"/>
                  </a:lnTo>
                  <a:lnTo>
                    <a:pt x="1397" y="2190"/>
                  </a:lnTo>
                  <a:lnTo>
                    <a:pt x="1398" y="2182"/>
                  </a:lnTo>
                  <a:lnTo>
                    <a:pt x="1400" y="2180"/>
                  </a:lnTo>
                  <a:lnTo>
                    <a:pt x="1398" y="2176"/>
                  </a:lnTo>
                  <a:lnTo>
                    <a:pt x="1396" y="2174"/>
                  </a:lnTo>
                  <a:lnTo>
                    <a:pt x="1395" y="2174"/>
                  </a:lnTo>
                  <a:lnTo>
                    <a:pt x="1391" y="2170"/>
                  </a:lnTo>
                  <a:lnTo>
                    <a:pt x="1386" y="2168"/>
                  </a:lnTo>
                  <a:lnTo>
                    <a:pt x="1386" y="2164"/>
                  </a:lnTo>
                  <a:lnTo>
                    <a:pt x="1386" y="2160"/>
                  </a:lnTo>
                  <a:lnTo>
                    <a:pt x="1381" y="2156"/>
                  </a:lnTo>
                  <a:lnTo>
                    <a:pt x="1376" y="2151"/>
                  </a:lnTo>
                  <a:lnTo>
                    <a:pt x="1373" y="2149"/>
                  </a:lnTo>
                  <a:lnTo>
                    <a:pt x="1372" y="2148"/>
                  </a:lnTo>
                  <a:lnTo>
                    <a:pt x="1369" y="2146"/>
                  </a:lnTo>
                  <a:lnTo>
                    <a:pt x="1367" y="2145"/>
                  </a:lnTo>
                  <a:lnTo>
                    <a:pt x="1370" y="2143"/>
                  </a:lnTo>
                  <a:lnTo>
                    <a:pt x="1375" y="2142"/>
                  </a:lnTo>
                  <a:lnTo>
                    <a:pt x="1380" y="2142"/>
                  </a:lnTo>
                  <a:lnTo>
                    <a:pt x="1384" y="2143"/>
                  </a:lnTo>
                  <a:lnTo>
                    <a:pt x="1385" y="2145"/>
                  </a:lnTo>
                  <a:lnTo>
                    <a:pt x="1385" y="2147"/>
                  </a:lnTo>
                  <a:lnTo>
                    <a:pt x="1386" y="2148"/>
                  </a:lnTo>
                  <a:lnTo>
                    <a:pt x="1387" y="2149"/>
                  </a:lnTo>
                  <a:lnTo>
                    <a:pt x="1389" y="2151"/>
                  </a:lnTo>
                  <a:lnTo>
                    <a:pt x="1389" y="2154"/>
                  </a:lnTo>
                  <a:lnTo>
                    <a:pt x="1390" y="2158"/>
                  </a:lnTo>
                  <a:lnTo>
                    <a:pt x="1394" y="2163"/>
                  </a:lnTo>
                  <a:lnTo>
                    <a:pt x="1397" y="2168"/>
                  </a:lnTo>
                  <a:lnTo>
                    <a:pt x="1401" y="2171"/>
                  </a:lnTo>
                  <a:lnTo>
                    <a:pt x="1407" y="2176"/>
                  </a:lnTo>
                  <a:lnTo>
                    <a:pt x="1413" y="2179"/>
                  </a:lnTo>
                  <a:lnTo>
                    <a:pt x="1419" y="2180"/>
                  </a:lnTo>
                  <a:lnTo>
                    <a:pt x="1428" y="2181"/>
                  </a:lnTo>
                  <a:lnTo>
                    <a:pt x="1434" y="2175"/>
                  </a:lnTo>
                  <a:lnTo>
                    <a:pt x="1438" y="2169"/>
                  </a:lnTo>
                  <a:lnTo>
                    <a:pt x="1443" y="2164"/>
                  </a:lnTo>
                  <a:lnTo>
                    <a:pt x="1446" y="2158"/>
                  </a:lnTo>
                  <a:lnTo>
                    <a:pt x="1446" y="2153"/>
                  </a:lnTo>
                  <a:lnTo>
                    <a:pt x="1446" y="2148"/>
                  </a:lnTo>
                  <a:lnTo>
                    <a:pt x="1446" y="2143"/>
                  </a:lnTo>
                  <a:lnTo>
                    <a:pt x="1444" y="2141"/>
                  </a:lnTo>
                  <a:lnTo>
                    <a:pt x="1443" y="2130"/>
                  </a:lnTo>
                  <a:lnTo>
                    <a:pt x="1443" y="2118"/>
                  </a:lnTo>
                  <a:lnTo>
                    <a:pt x="1445" y="2113"/>
                  </a:lnTo>
                  <a:lnTo>
                    <a:pt x="1449" y="2107"/>
                  </a:lnTo>
                  <a:lnTo>
                    <a:pt x="1452" y="2099"/>
                  </a:lnTo>
                  <a:lnTo>
                    <a:pt x="1455" y="2089"/>
                  </a:lnTo>
                  <a:lnTo>
                    <a:pt x="1447" y="2075"/>
                  </a:lnTo>
                  <a:lnTo>
                    <a:pt x="1441" y="2061"/>
                  </a:lnTo>
                  <a:lnTo>
                    <a:pt x="1439" y="2059"/>
                  </a:lnTo>
                  <a:lnTo>
                    <a:pt x="1436" y="2056"/>
                  </a:lnTo>
                  <a:lnTo>
                    <a:pt x="1434" y="2054"/>
                  </a:lnTo>
                  <a:lnTo>
                    <a:pt x="1430" y="2052"/>
                  </a:lnTo>
                  <a:lnTo>
                    <a:pt x="1418" y="2050"/>
                  </a:lnTo>
                  <a:lnTo>
                    <a:pt x="1406" y="2049"/>
                  </a:lnTo>
                  <a:lnTo>
                    <a:pt x="1406" y="2056"/>
                  </a:lnTo>
                  <a:lnTo>
                    <a:pt x="1411" y="2060"/>
                  </a:lnTo>
                  <a:lnTo>
                    <a:pt x="1414" y="2063"/>
                  </a:lnTo>
                  <a:lnTo>
                    <a:pt x="1417" y="2065"/>
                  </a:lnTo>
                  <a:lnTo>
                    <a:pt x="1417" y="2069"/>
                  </a:lnTo>
                  <a:lnTo>
                    <a:pt x="1418" y="2074"/>
                  </a:lnTo>
                  <a:lnTo>
                    <a:pt x="1418" y="2077"/>
                  </a:lnTo>
                  <a:lnTo>
                    <a:pt x="1417" y="2080"/>
                  </a:lnTo>
                  <a:lnTo>
                    <a:pt x="1413" y="2081"/>
                  </a:lnTo>
                  <a:lnTo>
                    <a:pt x="1407" y="2082"/>
                  </a:lnTo>
                  <a:lnTo>
                    <a:pt x="1400" y="2083"/>
                  </a:lnTo>
                  <a:lnTo>
                    <a:pt x="1395" y="2083"/>
                  </a:lnTo>
                  <a:lnTo>
                    <a:pt x="1391" y="2081"/>
                  </a:lnTo>
                  <a:lnTo>
                    <a:pt x="1385" y="2077"/>
                  </a:lnTo>
                  <a:lnTo>
                    <a:pt x="1380" y="2074"/>
                  </a:lnTo>
                  <a:lnTo>
                    <a:pt x="1372" y="2072"/>
                  </a:lnTo>
                  <a:lnTo>
                    <a:pt x="1363" y="2069"/>
                  </a:lnTo>
                  <a:lnTo>
                    <a:pt x="1362" y="2060"/>
                  </a:lnTo>
                  <a:lnTo>
                    <a:pt x="1361" y="2049"/>
                  </a:lnTo>
                  <a:lnTo>
                    <a:pt x="1361" y="2039"/>
                  </a:lnTo>
                  <a:lnTo>
                    <a:pt x="1361" y="2029"/>
                  </a:lnTo>
                  <a:lnTo>
                    <a:pt x="1353" y="2023"/>
                  </a:lnTo>
                  <a:lnTo>
                    <a:pt x="1346" y="2015"/>
                  </a:lnTo>
                  <a:lnTo>
                    <a:pt x="1348" y="2007"/>
                  </a:lnTo>
                  <a:lnTo>
                    <a:pt x="1353" y="2000"/>
                  </a:lnTo>
                  <a:lnTo>
                    <a:pt x="1356" y="1996"/>
                  </a:lnTo>
                  <a:lnTo>
                    <a:pt x="1358" y="1992"/>
                  </a:lnTo>
                  <a:lnTo>
                    <a:pt x="1356" y="1987"/>
                  </a:lnTo>
                  <a:lnTo>
                    <a:pt x="1352" y="1982"/>
                  </a:lnTo>
                  <a:lnTo>
                    <a:pt x="1348" y="1981"/>
                  </a:lnTo>
                  <a:lnTo>
                    <a:pt x="1345" y="1978"/>
                  </a:lnTo>
                  <a:lnTo>
                    <a:pt x="1335" y="1974"/>
                  </a:lnTo>
                  <a:lnTo>
                    <a:pt x="1325" y="1971"/>
                  </a:lnTo>
                  <a:lnTo>
                    <a:pt x="1314" y="1965"/>
                  </a:lnTo>
                  <a:lnTo>
                    <a:pt x="1303" y="1961"/>
                  </a:lnTo>
                  <a:lnTo>
                    <a:pt x="1299" y="1960"/>
                  </a:lnTo>
                  <a:lnTo>
                    <a:pt x="1297" y="1958"/>
                  </a:lnTo>
                  <a:lnTo>
                    <a:pt x="1294" y="1956"/>
                  </a:lnTo>
                  <a:lnTo>
                    <a:pt x="1292" y="1954"/>
                  </a:lnTo>
                  <a:lnTo>
                    <a:pt x="1287" y="1947"/>
                  </a:lnTo>
                  <a:lnTo>
                    <a:pt x="1283" y="1941"/>
                  </a:lnTo>
                  <a:lnTo>
                    <a:pt x="1279" y="1940"/>
                  </a:lnTo>
                  <a:lnTo>
                    <a:pt x="1276" y="1938"/>
                  </a:lnTo>
                  <a:lnTo>
                    <a:pt x="1269" y="1936"/>
                  </a:lnTo>
                  <a:lnTo>
                    <a:pt x="1263" y="1934"/>
                  </a:lnTo>
                  <a:lnTo>
                    <a:pt x="1259" y="1932"/>
                  </a:lnTo>
                  <a:lnTo>
                    <a:pt x="1255" y="1928"/>
                  </a:lnTo>
                  <a:lnTo>
                    <a:pt x="1250" y="1925"/>
                  </a:lnTo>
                  <a:lnTo>
                    <a:pt x="1244" y="1924"/>
                  </a:lnTo>
                  <a:lnTo>
                    <a:pt x="1238" y="1922"/>
                  </a:lnTo>
                  <a:lnTo>
                    <a:pt x="1231" y="1917"/>
                  </a:lnTo>
                  <a:lnTo>
                    <a:pt x="1225" y="1910"/>
                  </a:lnTo>
                  <a:lnTo>
                    <a:pt x="1221" y="1905"/>
                  </a:lnTo>
                  <a:lnTo>
                    <a:pt x="1223" y="1902"/>
                  </a:lnTo>
                  <a:lnTo>
                    <a:pt x="1227" y="1900"/>
                  </a:lnTo>
                  <a:lnTo>
                    <a:pt x="1228" y="1899"/>
                  </a:lnTo>
                  <a:lnTo>
                    <a:pt x="1231" y="1896"/>
                  </a:lnTo>
                  <a:lnTo>
                    <a:pt x="1232" y="1895"/>
                  </a:lnTo>
                  <a:lnTo>
                    <a:pt x="1233" y="1895"/>
                  </a:lnTo>
                  <a:lnTo>
                    <a:pt x="1234" y="1894"/>
                  </a:lnTo>
                  <a:lnTo>
                    <a:pt x="1236" y="1892"/>
                  </a:lnTo>
                  <a:lnTo>
                    <a:pt x="1237" y="1891"/>
                  </a:lnTo>
                  <a:lnTo>
                    <a:pt x="1237" y="1890"/>
                  </a:lnTo>
                  <a:lnTo>
                    <a:pt x="1238" y="1889"/>
                  </a:lnTo>
                  <a:lnTo>
                    <a:pt x="1239" y="1889"/>
                  </a:lnTo>
                  <a:lnTo>
                    <a:pt x="1241" y="1886"/>
                  </a:lnTo>
                  <a:lnTo>
                    <a:pt x="1242" y="1886"/>
                  </a:lnTo>
                  <a:lnTo>
                    <a:pt x="1243" y="1885"/>
                  </a:lnTo>
                  <a:lnTo>
                    <a:pt x="1243" y="1884"/>
                  </a:lnTo>
                  <a:lnTo>
                    <a:pt x="1243" y="1881"/>
                  </a:lnTo>
                  <a:lnTo>
                    <a:pt x="1243" y="1880"/>
                  </a:lnTo>
                  <a:lnTo>
                    <a:pt x="1243" y="1879"/>
                  </a:lnTo>
                  <a:lnTo>
                    <a:pt x="1243" y="1878"/>
                  </a:lnTo>
                  <a:lnTo>
                    <a:pt x="1242" y="1875"/>
                  </a:lnTo>
                  <a:lnTo>
                    <a:pt x="1239" y="1874"/>
                  </a:lnTo>
                  <a:lnTo>
                    <a:pt x="1238" y="1873"/>
                  </a:lnTo>
                  <a:lnTo>
                    <a:pt x="1238" y="1872"/>
                  </a:lnTo>
                  <a:lnTo>
                    <a:pt x="1238" y="1869"/>
                  </a:lnTo>
                  <a:lnTo>
                    <a:pt x="1238" y="1867"/>
                  </a:lnTo>
                  <a:lnTo>
                    <a:pt x="1237" y="1865"/>
                  </a:lnTo>
                  <a:lnTo>
                    <a:pt x="1237" y="1864"/>
                  </a:lnTo>
                  <a:lnTo>
                    <a:pt x="1236" y="1864"/>
                  </a:lnTo>
                  <a:lnTo>
                    <a:pt x="1236" y="1863"/>
                  </a:lnTo>
                  <a:lnTo>
                    <a:pt x="1236" y="1862"/>
                  </a:lnTo>
                  <a:lnTo>
                    <a:pt x="1234" y="1861"/>
                  </a:lnTo>
                  <a:lnTo>
                    <a:pt x="1233" y="1859"/>
                  </a:lnTo>
                  <a:lnTo>
                    <a:pt x="1231" y="1856"/>
                  </a:lnTo>
                  <a:lnTo>
                    <a:pt x="1228" y="1853"/>
                  </a:lnTo>
                  <a:lnTo>
                    <a:pt x="1227" y="1852"/>
                  </a:lnTo>
                  <a:lnTo>
                    <a:pt x="1226" y="1852"/>
                  </a:lnTo>
                  <a:lnTo>
                    <a:pt x="1225" y="1850"/>
                  </a:lnTo>
                  <a:lnTo>
                    <a:pt x="1223" y="1848"/>
                  </a:lnTo>
                  <a:lnTo>
                    <a:pt x="1223" y="1847"/>
                  </a:lnTo>
                  <a:lnTo>
                    <a:pt x="1223" y="1846"/>
                  </a:lnTo>
                  <a:lnTo>
                    <a:pt x="1223" y="1845"/>
                  </a:lnTo>
                  <a:lnTo>
                    <a:pt x="1223" y="1843"/>
                  </a:lnTo>
                  <a:lnTo>
                    <a:pt x="1226" y="1842"/>
                  </a:lnTo>
                  <a:lnTo>
                    <a:pt x="1226" y="1841"/>
                  </a:lnTo>
                  <a:lnTo>
                    <a:pt x="1227" y="1841"/>
                  </a:lnTo>
                  <a:lnTo>
                    <a:pt x="1228" y="1841"/>
                  </a:lnTo>
                  <a:lnTo>
                    <a:pt x="1230" y="1841"/>
                  </a:lnTo>
                  <a:lnTo>
                    <a:pt x="1231" y="1840"/>
                  </a:lnTo>
                  <a:lnTo>
                    <a:pt x="1231" y="1839"/>
                  </a:lnTo>
                  <a:lnTo>
                    <a:pt x="1231" y="1837"/>
                  </a:lnTo>
                  <a:lnTo>
                    <a:pt x="1232" y="1835"/>
                  </a:lnTo>
                  <a:lnTo>
                    <a:pt x="1233" y="1831"/>
                  </a:lnTo>
                  <a:lnTo>
                    <a:pt x="1233" y="1828"/>
                  </a:lnTo>
                  <a:lnTo>
                    <a:pt x="1234" y="1826"/>
                  </a:lnTo>
                  <a:lnTo>
                    <a:pt x="1234" y="1825"/>
                  </a:lnTo>
                  <a:lnTo>
                    <a:pt x="1234" y="1824"/>
                  </a:lnTo>
                  <a:lnTo>
                    <a:pt x="1233" y="1823"/>
                  </a:lnTo>
                  <a:lnTo>
                    <a:pt x="1233" y="1821"/>
                  </a:lnTo>
                  <a:lnTo>
                    <a:pt x="1233" y="1820"/>
                  </a:lnTo>
                  <a:lnTo>
                    <a:pt x="1232" y="1820"/>
                  </a:lnTo>
                  <a:lnTo>
                    <a:pt x="1231" y="1820"/>
                  </a:lnTo>
                  <a:lnTo>
                    <a:pt x="1230" y="1820"/>
                  </a:lnTo>
                  <a:lnTo>
                    <a:pt x="1227" y="1818"/>
                  </a:lnTo>
                  <a:lnTo>
                    <a:pt x="1226" y="1815"/>
                  </a:lnTo>
                  <a:lnTo>
                    <a:pt x="1233" y="1813"/>
                  </a:lnTo>
                  <a:lnTo>
                    <a:pt x="1243" y="1813"/>
                  </a:lnTo>
                  <a:lnTo>
                    <a:pt x="1247" y="1813"/>
                  </a:lnTo>
                  <a:lnTo>
                    <a:pt x="1250" y="1814"/>
                  </a:lnTo>
                  <a:lnTo>
                    <a:pt x="1254" y="1817"/>
                  </a:lnTo>
                  <a:lnTo>
                    <a:pt x="1258" y="1819"/>
                  </a:lnTo>
                  <a:lnTo>
                    <a:pt x="1258" y="1820"/>
                  </a:lnTo>
                  <a:lnTo>
                    <a:pt x="1259" y="1821"/>
                  </a:lnTo>
                  <a:lnTo>
                    <a:pt x="1261" y="1824"/>
                  </a:lnTo>
                  <a:lnTo>
                    <a:pt x="1264" y="1829"/>
                  </a:lnTo>
                  <a:lnTo>
                    <a:pt x="1264" y="1830"/>
                  </a:lnTo>
                  <a:lnTo>
                    <a:pt x="1264" y="1831"/>
                  </a:lnTo>
                  <a:lnTo>
                    <a:pt x="1265" y="1831"/>
                  </a:lnTo>
                  <a:lnTo>
                    <a:pt x="1265" y="1829"/>
                  </a:lnTo>
                  <a:lnTo>
                    <a:pt x="1265" y="1823"/>
                  </a:lnTo>
                  <a:lnTo>
                    <a:pt x="1266" y="1815"/>
                  </a:lnTo>
                  <a:lnTo>
                    <a:pt x="1266" y="1812"/>
                  </a:lnTo>
                  <a:lnTo>
                    <a:pt x="1265" y="1808"/>
                  </a:lnTo>
                  <a:lnTo>
                    <a:pt x="1264" y="1806"/>
                  </a:lnTo>
                  <a:lnTo>
                    <a:pt x="1260" y="1806"/>
                  </a:lnTo>
                  <a:lnTo>
                    <a:pt x="1253" y="1803"/>
                  </a:lnTo>
                  <a:lnTo>
                    <a:pt x="1247" y="1802"/>
                  </a:lnTo>
                  <a:lnTo>
                    <a:pt x="1242" y="1797"/>
                  </a:lnTo>
                  <a:lnTo>
                    <a:pt x="1236" y="1792"/>
                  </a:lnTo>
                  <a:lnTo>
                    <a:pt x="1236" y="1785"/>
                  </a:lnTo>
                  <a:lnTo>
                    <a:pt x="1236" y="1779"/>
                  </a:lnTo>
                  <a:lnTo>
                    <a:pt x="1237" y="1772"/>
                  </a:lnTo>
                  <a:lnTo>
                    <a:pt x="1241" y="1768"/>
                  </a:lnTo>
                  <a:lnTo>
                    <a:pt x="1246" y="1765"/>
                  </a:lnTo>
                  <a:lnTo>
                    <a:pt x="1255" y="1764"/>
                  </a:lnTo>
                  <a:lnTo>
                    <a:pt x="1265" y="1764"/>
                  </a:lnTo>
                  <a:lnTo>
                    <a:pt x="1271" y="1765"/>
                  </a:lnTo>
                  <a:lnTo>
                    <a:pt x="1275" y="1765"/>
                  </a:lnTo>
                  <a:lnTo>
                    <a:pt x="1280" y="1764"/>
                  </a:lnTo>
                  <a:lnTo>
                    <a:pt x="1283" y="1763"/>
                  </a:lnTo>
                  <a:lnTo>
                    <a:pt x="1286" y="1761"/>
                  </a:lnTo>
                  <a:lnTo>
                    <a:pt x="1287" y="1757"/>
                  </a:lnTo>
                  <a:lnTo>
                    <a:pt x="1287" y="1750"/>
                  </a:lnTo>
                  <a:lnTo>
                    <a:pt x="1294" y="1744"/>
                  </a:lnTo>
                  <a:lnTo>
                    <a:pt x="1299" y="1738"/>
                  </a:lnTo>
                  <a:lnTo>
                    <a:pt x="1302" y="1735"/>
                  </a:lnTo>
                  <a:lnTo>
                    <a:pt x="1304" y="1731"/>
                  </a:lnTo>
                  <a:lnTo>
                    <a:pt x="1304" y="1728"/>
                  </a:lnTo>
                  <a:lnTo>
                    <a:pt x="1303" y="1726"/>
                  </a:lnTo>
                  <a:lnTo>
                    <a:pt x="1301" y="1725"/>
                  </a:lnTo>
                  <a:lnTo>
                    <a:pt x="1298" y="1725"/>
                  </a:lnTo>
                  <a:lnTo>
                    <a:pt x="1285" y="1725"/>
                  </a:lnTo>
                  <a:lnTo>
                    <a:pt x="1272" y="1725"/>
                  </a:lnTo>
                  <a:lnTo>
                    <a:pt x="1266" y="1721"/>
                  </a:lnTo>
                  <a:lnTo>
                    <a:pt x="1263" y="1717"/>
                  </a:lnTo>
                  <a:lnTo>
                    <a:pt x="1253" y="1708"/>
                  </a:lnTo>
                  <a:lnTo>
                    <a:pt x="1242" y="1699"/>
                  </a:lnTo>
                  <a:lnTo>
                    <a:pt x="1232" y="1693"/>
                  </a:lnTo>
                  <a:lnTo>
                    <a:pt x="1222" y="1684"/>
                  </a:lnTo>
                  <a:lnTo>
                    <a:pt x="1230" y="1675"/>
                  </a:lnTo>
                  <a:lnTo>
                    <a:pt x="1239" y="1666"/>
                  </a:lnTo>
                  <a:lnTo>
                    <a:pt x="1241" y="1657"/>
                  </a:lnTo>
                  <a:lnTo>
                    <a:pt x="1242" y="1648"/>
                  </a:lnTo>
                  <a:lnTo>
                    <a:pt x="1241" y="1644"/>
                  </a:lnTo>
                  <a:lnTo>
                    <a:pt x="1238" y="1641"/>
                  </a:lnTo>
                  <a:lnTo>
                    <a:pt x="1234" y="1640"/>
                  </a:lnTo>
                  <a:lnTo>
                    <a:pt x="1231" y="1640"/>
                  </a:lnTo>
                  <a:lnTo>
                    <a:pt x="1222" y="1641"/>
                  </a:lnTo>
                  <a:lnTo>
                    <a:pt x="1216" y="1639"/>
                  </a:lnTo>
                  <a:lnTo>
                    <a:pt x="1212" y="1637"/>
                  </a:lnTo>
                  <a:lnTo>
                    <a:pt x="1209" y="1633"/>
                  </a:lnTo>
                  <a:lnTo>
                    <a:pt x="1205" y="1629"/>
                  </a:lnTo>
                  <a:lnTo>
                    <a:pt x="1204" y="1624"/>
                  </a:lnTo>
                  <a:lnTo>
                    <a:pt x="1203" y="1621"/>
                  </a:lnTo>
                  <a:lnTo>
                    <a:pt x="1201" y="1616"/>
                  </a:lnTo>
                  <a:lnTo>
                    <a:pt x="1200" y="1613"/>
                  </a:lnTo>
                  <a:lnTo>
                    <a:pt x="1199" y="1610"/>
                  </a:lnTo>
                  <a:lnTo>
                    <a:pt x="1188" y="1606"/>
                  </a:lnTo>
                  <a:lnTo>
                    <a:pt x="1178" y="1604"/>
                  </a:lnTo>
                  <a:lnTo>
                    <a:pt x="1175" y="1604"/>
                  </a:lnTo>
                  <a:lnTo>
                    <a:pt x="1171" y="1602"/>
                  </a:lnTo>
                  <a:lnTo>
                    <a:pt x="1168" y="1600"/>
                  </a:lnTo>
                  <a:lnTo>
                    <a:pt x="1165" y="1597"/>
                  </a:lnTo>
                  <a:lnTo>
                    <a:pt x="1160" y="1593"/>
                  </a:lnTo>
                  <a:lnTo>
                    <a:pt x="1155" y="1589"/>
                  </a:lnTo>
                  <a:lnTo>
                    <a:pt x="1146" y="1585"/>
                  </a:lnTo>
                  <a:lnTo>
                    <a:pt x="1140" y="1580"/>
                  </a:lnTo>
                  <a:lnTo>
                    <a:pt x="1138" y="1580"/>
                  </a:lnTo>
                  <a:lnTo>
                    <a:pt x="1135" y="1579"/>
                  </a:lnTo>
                  <a:lnTo>
                    <a:pt x="1134" y="1577"/>
                  </a:lnTo>
                  <a:lnTo>
                    <a:pt x="1133" y="1573"/>
                  </a:lnTo>
                  <a:lnTo>
                    <a:pt x="1132" y="1568"/>
                  </a:lnTo>
                  <a:lnTo>
                    <a:pt x="1132" y="1566"/>
                  </a:lnTo>
                  <a:lnTo>
                    <a:pt x="1132" y="1563"/>
                  </a:lnTo>
                  <a:lnTo>
                    <a:pt x="1129" y="1559"/>
                  </a:lnTo>
                  <a:lnTo>
                    <a:pt x="1129" y="1558"/>
                  </a:lnTo>
                  <a:lnTo>
                    <a:pt x="1129" y="1557"/>
                  </a:lnTo>
                  <a:lnTo>
                    <a:pt x="1129" y="1555"/>
                  </a:lnTo>
                  <a:lnTo>
                    <a:pt x="1129" y="1552"/>
                  </a:lnTo>
                  <a:lnTo>
                    <a:pt x="1129" y="1551"/>
                  </a:lnTo>
                  <a:lnTo>
                    <a:pt x="1129" y="1548"/>
                  </a:lnTo>
                  <a:lnTo>
                    <a:pt x="1128" y="1548"/>
                  </a:lnTo>
                  <a:lnTo>
                    <a:pt x="1128" y="1547"/>
                  </a:lnTo>
                  <a:lnTo>
                    <a:pt x="1128" y="1546"/>
                  </a:lnTo>
                  <a:lnTo>
                    <a:pt x="1128" y="1545"/>
                  </a:lnTo>
                  <a:lnTo>
                    <a:pt x="1128" y="1542"/>
                  </a:lnTo>
                  <a:lnTo>
                    <a:pt x="1128" y="1541"/>
                  </a:lnTo>
                  <a:lnTo>
                    <a:pt x="1128" y="1540"/>
                  </a:lnTo>
                  <a:lnTo>
                    <a:pt x="1128" y="1536"/>
                  </a:lnTo>
                  <a:lnTo>
                    <a:pt x="1128" y="1533"/>
                  </a:lnTo>
                  <a:lnTo>
                    <a:pt x="1126" y="1526"/>
                  </a:lnTo>
                  <a:lnTo>
                    <a:pt x="1122" y="1519"/>
                  </a:lnTo>
                  <a:lnTo>
                    <a:pt x="1119" y="1517"/>
                  </a:lnTo>
                  <a:lnTo>
                    <a:pt x="1118" y="1513"/>
                  </a:lnTo>
                  <a:lnTo>
                    <a:pt x="1118" y="1511"/>
                  </a:lnTo>
                  <a:lnTo>
                    <a:pt x="1118" y="1507"/>
                  </a:lnTo>
                  <a:lnTo>
                    <a:pt x="1117" y="1504"/>
                  </a:lnTo>
                  <a:lnTo>
                    <a:pt x="1115" y="1503"/>
                  </a:lnTo>
                  <a:lnTo>
                    <a:pt x="1111" y="1492"/>
                  </a:lnTo>
                  <a:lnTo>
                    <a:pt x="1107" y="1481"/>
                  </a:lnTo>
                  <a:lnTo>
                    <a:pt x="1102" y="1475"/>
                  </a:lnTo>
                  <a:lnTo>
                    <a:pt x="1097" y="1469"/>
                  </a:lnTo>
                  <a:lnTo>
                    <a:pt x="1095" y="1464"/>
                  </a:lnTo>
                  <a:lnTo>
                    <a:pt x="1091" y="1458"/>
                  </a:lnTo>
                  <a:lnTo>
                    <a:pt x="1085" y="1448"/>
                  </a:lnTo>
                  <a:lnTo>
                    <a:pt x="1077" y="1438"/>
                  </a:lnTo>
                  <a:lnTo>
                    <a:pt x="1071" y="1433"/>
                  </a:lnTo>
                  <a:lnTo>
                    <a:pt x="1063" y="1429"/>
                  </a:lnTo>
                  <a:lnTo>
                    <a:pt x="1056" y="1418"/>
                  </a:lnTo>
                  <a:lnTo>
                    <a:pt x="1051" y="1407"/>
                  </a:lnTo>
                  <a:lnTo>
                    <a:pt x="1050" y="1404"/>
                  </a:lnTo>
                  <a:lnTo>
                    <a:pt x="1046" y="1402"/>
                  </a:lnTo>
                  <a:lnTo>
                    <a:pt x="1039" y="1397"/>
                  </a:lnTo>
                  <a:lnTo>
                    <a:pt x="1030" y="1391"/>
                  </a:lnTo>
                  <a:lnTo>
                    <a:pt x="1020" y="1391"/>
                  </a:lnTo>
                  <a:lnTo>
                    <a:pt x="1008" y="1391"/>
                  </a:lnTo>
                  <a:lnTo>
                    <a:pt x="996" y="1389"/>
                  </a:lnTo>
                  <a:lnTo>
                    <a:pt x="986" y="1387"/>
                  </a:lnTo>
                  <a:lnTo>
                    <a:pt x="980" y="1382"/>
                  </a:lnTo>
                  <a:lnTo>
                    <a:pt x="974" y="1376"/>
                  </a:lnTo>
                  <a:lnTo>
                    <a:pt x="971" y="1371"/>
                  </a:lnTo>
                  <a:lnTo>
                    <a:pt x="970" y="1366"/>
                  </a:lnTo>
                  <a:lnTo>
                    <a:pt x="968" y="1359"/>
                  </a:lnTo>
                  <a:lnTo>
                    <a:pt x="965" y="1351"/>
                  </a:lnTo>
                  <a:lnTo>
                    <a:pt x="960" y="1343"/>
                  </a:lnTo>
                  <a:lnTo>
                    <a:pt x="954" y="1336"/>
                  </a:lnTo>
                  <a:lnTo>
                    <a:pt x="951" y="1331"/>
                  </a:lnTo>
                  <a:lnTo>
                    <a:pt x="946" y="1323"/>
                  </a:lnTo>
                  <a:lnTo>
                    <a:pt x="943" y="1317"/>
                  </a:lnTo>
                  <a:lnTo>
                    <a:pt x="940" y="1311"/>
                  </a:lnTo>
                  <a:lnTo>
                    <a:pt x="937" y="1307"/>
                  </a:lnTo>
                  <a:lnTo>
                    <a:pt x="935" y="1304"/>
                  </a:lnTo>
                  <a:lnTo>
                    <a:pt x="933" y="1301"/>
                  </a:lnTo>
                  <a:lnTo>
                    <a:pt x="932" y="1300"/>
                  </a:lnTo>
                  <a:lnTo>
                    <a:pt x="931" y="1300"/>
                  </a:lnTo>
                  <a:lnTo>
                    <a:pt x="929" y="1300"/>
                  </a:lnTo>
                  <a:lnTo>
                    <a:pt x="919" y="1300"/>
                  </a:lnTo>
                  <a:lnTo>
                    <a:pt x="910" y="1301"/>
                  </a:lnTo>
                  <a:lnTo>
                    <a:pt x="908" y="1301"/>
                  </a:lnTo>
                  <a:lnTo>
                    <a:pt x="903" y="1302"/>
                  </a:lnTo>
                  <a:lnTo>
                    <a:pt x="902" y="1302"/>
                  </a:lnTo>
                  <a:lnTo>
                    <a:pt x="899" y="1301"/>
                  </a:lnTo>
                  <a:lnTo>
                    <a:pt x="898" y="1301"/>
                  </a:lnTo>
                  <a:lnTo>
                    <a:pt x="898" y="1300"/>
                  </a:lnTo>
                  <a:lnTo>
                    <a:pt x="899" y="1294"/>
                  </a:lnTo>
                  <a:lnTo>
                    <a:pt x="900" y="1290"/>
                  </a:lnTo>
                  <a:lnTo>
                    <a:pt x="902" y="1288"/>
                  </a:lnTo>
                  <a:lnTo>
                    <a:pt x="903" y="1285"/>
                  </a:lnTo>
                  <a:lnTo>
                    <a:pt x="903" y="1282"/>
                  </a:lnTo>
                  <a:lnTo>
                    <a:pt x="902" y="1280"/>
                  </a:lnTo>
                  <a:lnTo>
                    <a:pt x="895" y="1277"/>
                  </a:lnTo>
                  <a:lnTo>
                    <a:pt x="891" y="1274"/>
                  </a:lnTo>
                  <a:lnTo>
                    <a:pt x="892" y="1268"/>
                  </a:lnTo>
                  <a:lnTo>
                    <a:pt x="893" y="1263"/>
                  </a:lnTo>
                  <a:lnTo>
                    <a:pt x="893" y="1261"/>
                  </a:lnTo>
                  <a:lnTo>
                    <a:pt x="894" y="1260"/>
                  </a:lnTo>
                  <a:lnTo>
                    <a:pt x="895" y="1258"/>
                  </a:lnTo>
                  <a:lnTo>
                    <a:pt x="897" y="1257"/>
                  </a:lnTo>
                  <a:lnTo>
                    <a:pt x="898" y="1257"/>
                  </a:lnTo>
                  <a:lnTo>
                    <a:pt x="898" y="1256"/>
                  </a:lnTo>
                  <a:lnTo>
                    <a:pt x="899" y="1256"/>
                  </a:lnTo>
                  <a:lnTo>
                    <a:pt x="900" y="1256"/>
                  </a:lnTo>
                  <a:lnTo>
                    <a:pt x="900" y="1255"/>
                  </a:lnTo>
                  <a:lnTo>
                    <a:pt x="902" y="1255"/>
                  </a:lnTo>
                  <a:lnTo>
                    <a:pt x="903" y="1255"/>
                  </a:lnTo>
                  <a:lnTo>
                    <a:pt x="904" y="1255"/>
                  </a:lnTo>
                  <a:lnTo>
                    <a:pt x="905" y="1255"/>
                  </a:lnTo>
                  <a:lnTo>
                    <a:pt x="907" y="1255"/>
                  </a:lnTo>
                  <a:lnTo>
                    <a:pt x="908" y="1255"/>
                  </a:lnTo>
                  <a:lnTo>
                    <a:pt x="909" y="1255"/>
                  </a:lnTo>
                  <a:lnTo>
                    <a:pt x="910" y="1255"/>
                  </a:lnTo>
                  <a:lnTo>
                    <a:pt x="913" y="1257"/>
                  </a:lnTo>
                  <a:lnTo>
                    <a:pt x="916" y="1260"/>
                  </a:lnTo>
                  <a:lnTo>
                    <a:pt x="919" y="1261"/>
                  </a:lnTo>
                  <a:lnTo>
                    <a:pt x="921" y="1262"/>
                  </a:lnTo>
                  <a:lnTo>
                    <a:pt x="922" y="1262"/>
                  </a:lnTo>
                  <a:lnTo>
                    <a:pt x="924" y="1263"/>
                  </a:lnTo>
                  <a:lnTo>
                    <a:pt x="926" y="1263"/>
                  </a:lnTo>
                  <a:lnTo>
                    <a:pt x="927" y="1263"/>
                  </a:lnTo>
                  <a:lnTo>
                    <a:pt x="930" y="1265"/>
                  </a:lnTo>
                  <a:lnTo>
                    <a:pt x="931" y="1265"/>
                  </a:lnTo>
                  <a:lnTo>
                    <a:pt x="932" y="1265"/>
                  </a:lnTo>
                  <a:lnTo>
                    <a:pt x="936" y="1265"/>
                  </a:lnTo>
                  <a:lnTo>
                    <a:pt x="938" y="1267"/>
                  </a:lnTo>
                  <a:lnTo>
                    <a:pt x="941" y="1276"/>
                  </a:lnTo>
                  <a:lnTo>
                    <a:pt x="944" y="1285"/>
                  </a:lnTo>
                  <a:lnTo>
                    <a:pt x="947" y="1290"/>
                  </a:lnTo>
                  <a:lnTo>
                    <a:pt x="951" y="1294"/>
                  </a:lnTo>
                  <a:lnTo>
                    <a:pt x="954" y="1296"/>
                  </a:lnTo>
                  <a:lnTo>
                    <a:pt x="958" y="1298"/>
                  </a:lnTo>
                  <a:lnTo>
                    <a:pt x="963" y="1298"/>
                  </a:lnTo>
                  <a:lnTo>
                    <a:pt x="968" y="1300"/>
                  </a:lnTo>
                  <a:lnTo>
                    <a:pt x="971" y="1304"/>
                  </a:lnTo>
                  <a:lnTo>
                    <a:pt x="976" y="1307"/>
                  </a:lnTo>
                  <a:lnTo>
                    <a:pt x="981" y="1311"/>
                  </a:lnTo>
                  <a:lnTo>
                    <a:pt x="986" y="1313"/>
                  </a:lnTo>
                  <a:lnTo>
                    <a:pt x="991" y="1316"/>
                  </a:lnTo>
                  <a:lnTo>
                    <a:pt x="997" y="1317"/>
                  </a:lnTo>
                  <a:lnTo>
                    <a:pt x="1011" y="1316"/>
                  </a:lnTo>
                  <a:lnTo>
                    <a:pt x="1022" y="1315"/>
                  </a:lnTo>
                  <a:lnTo>
                    <a:pt x="1026" y="1312"/>
                  </a:lnTo>
                  <a:lnTo>
                    <a:pt x="1031" y="1310"/>
                  </a:lnTo>
                  <a:lnTo>
                    <a:pt x="1036" y="1307"/>
                  </a:lnTo>
                  <a:lnTo>
                    <a:pt x="1040" y="1304"/>
                  </a:lnTo>
                  <a:lnTo>
                    <a:pt x="1041" y="1298"/>
                  </a:lnTo>
                  <a:lnTo>
                    <a:pt x="1042" y="1291"/>
                  </a:lnTo>
                  <a:lnTo>
                    <a:pt x="1047" y="1285"/>
                  </a:lnTo>
                  <a:lnTo>
                    <a:pt x="1052" y="1279"/>
                  </a:lnTo>
                  <a:lnTo>
                    <a:pt x="1056" y="1276"/>
                  </a:lnTo>
                  <a:lnTo>
                    <a:pt x="1058" y="1273"/>
                  </a:lnTo>
                  <a:lnTo>
                    <a:pt x="1059" y="1269"/>
                  </a:lnTo>
                  <a:lnTo>
                    <a:pt x="1059" y="1267"/>
                  </a:lnTo>
                  <a:lnTo>
                    <a:pt x="1062" y="1257"/>
                  </a:lnTo>
                  <a:lnTo>
                    <a:pt x="1064" y="1250"/>
                  </a:lnTo>
                  <a:lnTo>
                    <a:pt x="1064" y="1246"/>
                  </a:lnTo>
                  <a:lnTo>
                    <a:pt x="1064" y="1241"/>
                  </a:lnTo>
                  <a:lnTo>
                    <a:pt x="1066" y="1239"/>
                  </a:lnTo>
                  <a:lnTo>
                    <a:pt x="1067" y="1236"/>
                  </a:lnTo>
                  <a:lnTo>
                    <a:pt x="1075" y="1230"/>
                  </a:lnTo>
                  <a:lnTo>
                    <a:pt x="1084" y="1223"/>
                  </a:lnTo>
                  <a:lnTo>
                    <a:pt x="1091" y="1220"/>
                  </a:lnTo>
                  <a:lnTo>
                    <a:pt x="1099" y="1217"/>
                  </a:lnTo>
                  <a:lnTo>
                    <a:pt x="1106" y="1213"/>
                  </a:lnTo>
                  <a:lnTo>
                    <a:pt x="1113" y="1211"/>
                  </a:lnTo>
                  <a:lnTo>
                    <a:pt x="1122" y="1208"/>
                  </a:lnTo>
                  <a:lnTo>
                    <a:pt x="1129" y="1206"/>
                  </a:lnTo>
                  <a:lnTo>
                    <a:pt x="1138" y="1202"/>
                  </a:lnTo>
                  <a:lnTo>
                    <a:pt x="1148" y="1197"/>
                  </a:lnTo>
                  <a:lnTo>
                    <a:pt x="1164" y="1195"/>
                  </a:lnTo>
                  <a:lnTo>
                    <a:pt x="1181" y="1195"/>
                  </a:lnTo>
                  <a:lnTo>
                    <a:pt x="1198" y="1194"/>
                  </a:lnTo>
                  <a:lnTo>
                    <a:pt x="1214" y="1190"/>
                  </a:lnTo>
                  <a:lnTo>
                    <a:pt x="1223" y="1186"/>
                  </a:lnTo>
                  <a:lnTo>
                    <a:pt x="1237" y="1179"/>
                  </a:lnTo>
                  <a:lnTo>
                    <a:pt x="1242" y="1175"/>
                  </a:lnTo>
                  <a:lnTo>
                    <a:pt x="1248" y="1170"/>
                  </a:lnTo>
                  <a:lnTo>
                    <a:pt x="1252" y="1167"/>
                  </a:lnTo>
                  <a:lnTo>
                    <a:pt x="1254" y="1163"/>
                  </a:lnTo>
                  <a:lnTo>
                    <a:pt x="1260" y="1159"/>
                  </a:lnTo>
                  <a:lnTo>
                    <a:pt x="1266" y="1156"/>
                  </a:lnTo>
                  <a:lnTo>
                    <a:pt x="1270" y="1154"/>
                  </a:lnTo>
                  <a:lnTo>
                    <a:pt x="1274" y="1151"/>
                  </a:lnTo>
                  <a:lnTo>
                    <a:pt x="1276" y="1148"/>
                  </a:lnTo>
                  <a:lnTo>
                    <a:pt x="1279" y="1145"/>
                  </a:lnTo>
                  <a:lnTo>
                    <a:pt x="1283" y="1137"/>
                  </a:lnTo>
                  <a:lnTo>
                    <a:pt x="1287" y="1129"/>
                  </a:lnTo>
                  <a:lnTo>
                    <a:pt x="1290" y="1125"/>
                  </a:lnTo>
                  <a:lnTo>
                    <a:pt x="1292" y="1121"/>
                  </a:lnTo>
                  <a:lnTo>
                    <a:pt x="1296" y="1118"/>
                  </a:lnTo>
                  <a:lnTo>
                    <a:pt x="1301" y="1115"/>
                  </a:lnTo>
                  <a:lnTo>
                    <a:pt x="1309" y="1109"/>
                  </a:lnTo>
                  <a:lnTo>
                    <a:pt x="1318" y="1102"/>
                  </a:lnTo>
                  <a:lnTo>
                    <a:pt x="1326" y="1092"/>
                  </a:lnTo>
                  <a:lnTo>
                    <a:pt x="1332" y="1083"/>
                  </a:lnTo>
                  <a:lnTo>
                    <a:pt x="1335" y="1077"/>
                  </a:lnTo>
                  <a:lnTo>
                    <a:pt x="1337" y="1071"/>
                  </a:lnTo>
                  <a:lnTo>
                    <a:pt x="1339" y="1069"/>
                  </a:lnTo>
                  <a:lnTo>
                    <a:pt x="1341" y="1067"/>
                  </a:lnTo>
                  <a:lnTo>
                    <a:pt x="1343" y="1066"/>
                  </a:lnTo>
                  <a:lnTo>
                    <a:pt x="1346" y="1065"/>
                  </a:lnTo>
                  <a:lnTo>
                    <a:pt x="1350" y="1064"/>
                  </a:lnTo>
                  <a:lnTo>
                    <a:pt x="1352" y="1060"/>
                  </a:lnTo>
                  <a:lnTo>
                    <a:pt x="1356" y="1056"/>
                  </a:lnTo>
                  <a:lnTo>
                    <a:pt x="1358" y="1053"/>
                  </a:lnTo>
                  <a:lnTo>
                    <a:pt x="1361" y="1043"/>
                  </a:lnTo>
                  <a:lnTo>
                    <a:pt x="1362" y="1036"/>
                  </a:lnTo>
                  <a:lnTo>
                    <a:pt x="1372" y="1027"/>
                  </a:lnTo>
                  <a:lnTo>
                    <a:pt x="1381" y="1017"/>
                  </a:lnTo>
                  <a:lnTo>
                    <a:pt x="1385" y="1014"/>
                  </a:lnTo>
                  <a:lnTo>
                    <a:pt x="1389" y="1010"/>
                  </a:lnTo>
                  <a:lnTo>
                    <a:pt x="1391" y="1005"/>
                  </a:lnTo>
                  <a:lnTo>
                    <a:pt x="1392" y="1000"/>
                  </a:lnTo>
                  <a:lnTo>
                    <a:pt x="1394" y="998"/>
                  </a:lnTo>
                  <a:lnTo>
                    <a:pt x="1394" y="995"/>
                  </a:lnTo>
                  <a:lnTo>
                    <a:pt x="1400" y="989"/>
                  </a:lnTo>
                  <a:lnTo>
                    <a:pt x="1408" y="983"/>
                  </a:lnTo>
                  <a:lnTo>
                    <a:pt x="1413" y="973"/>
                  </a:lnTo>
                  <a:lnTo>
                    <a:pt x="1417" y="961"/>
                  </a:lnTo>
                  <a:lnTo>
                    <a:pt x="1432" y="955"/>
                  </a:lnTo>
                  <a:lnTo>
                    <a:pt x="1446" y="951"/>
                  </a:lnTo>
                  <a:lnTo>
                    <a:pt x="1454" y="948"/>
                  </a:lnTo>
                  <a:lnTo>
                    <a:pt x="1461" y="946"/>
                  </a:lnTo>
                  <a:lnTo>
                    <a:pt x="1462" y="946"/>
                  </a:lnTo>
                  <a:lnTo>
                    <a:pt x="1463" y="946"/>
                  </a:lnTo>
                  <a:lnTo>
                    <a:pt x="1466" y="945"/>
                  </a:lnTo>
                  <a:lnTo>
                    <a:pt x="1467" y="945"/>
                  </a:lnTo>
                  <a:lnTo>
                    <a:pt x="1474" y="948"/>
                  </a:lnTo>
                  <a:lnTo>
                    <a:pt x="1478" y="951"/>
                  </a:lnTo>
                  <a:lnTo>
                    <a:pt x="1484" y="951"/>
                  </a:lnTo>
                  <a:lnTo>
                    <a:pt x="1490" y="951"/>
                  </a:lnTo>
                  <a:lnTo>
                    <a:pt x="1494" y="950"/>
                  </a:lnTo>
                  <a:lnTo>
                    <a:pt x="1498" y="949"/>
                  </a:lnTo>
                  <a:lnTo>
                    <a:pt x="1500" y="946"/>
                  </a:lnTo>
                  <a:lnTo>
                    <a:pt x="1504" y="943"/>
                  </a:lnTo>
                  <a:lnTo>
                    <a:pt x="1510" y="937"/>
                  </a:lnTo>
                  <a:lnTo>
                    <a:pt x="1512" y="932"/>
                  </a:lnTo>
                  <a:lnTo>
                    <a:pt x="1516" y="929"/>
                  </a:lnTo>
                  <a:lnTo>
                    <a:pt x="1520" y="928"/>
                  </a:lnTo>
                  <a:lnTo>
                    <a:pt x="1521" y="928"/>
                  </a:lnTo>
                  <a:lnTo>
                    <a:pt x="1521" y="929"/>
                  </a:lnTo>
                  <a:lnTo>
                    <a:pt x="1522" y="929"/>
                  </a:lnTo>
                  <a:lnTo>
                    <a:pt x="1523" y="930"/>
                  </a:lnTo>
                  <a:lnTo>
                    <a:pt x="1525" y="932"/>
                  </a:lnTo>
                  <a:lnTo>
                    <a:pt x="1526" y="933"/>
                  </a:lnTo>
                  <a:lnTo>
                    <a:pt x="1527" y="933"/>
                  </a:lnTo>
                  <a:lnTo>
                    <a:pt x="1527" y="934"/>
                  </a:lnTo>
                  <a:lnTo>
                    <a:pt x="1528" y="935"/>
                  </a:lnTo>
                  <a:lnTo>
                    <a:pt x="1529" y="935"/>
                  </a:lnTo>
                  <a:lnTo>
                    <a:pt x="1529" y="937"/>
                  </a:lnTo>
                  <a:lnTo>
                    <a:pt x="1529" y="938"/>
                  </a:lnTo>
                  <a:lnTo>
                    <a:pt x="1531" y="938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4" y="941"/>
                  </a:lnTo>
                  <a:lnTo>
                    <a:pt x="1536" y="944"/>
                  </a:lnTo>
                  <a:lnTo>
                    <a:pt x="1537" y="946"/>
                  </a:lnTo>
                  <a:lnTo>
                    <a:pt x="1537" y="949"/>
                  </a:lnTo>
                  <a:lnTo>
                    <a:pt x="1537" y="950"/>
                  </a:lnTo>
                  <a:lnTo>
                    <a:pt x="1537" y="952"/>
                  </a:lnTo>
                  <a:lnTo>
                    <a:pt x="1537" y="954"/>
                  </a:lnTo>
                  <a:lnTo>
                    <a:pt x="1537" y="955"/>
                  </a:lnTo>
                  <a:lnTo>
                    <a:pt x="1537" y="956"/>
                  </a:lnTo>
                  <a:lnTo>
                    <a:pt x="1537" y="957"/>
                  </a:lnTo>
                  <a:lnTo>
                    <a:pt x="1537" y="959"/>
                  </a:lnTo>
                  <a:lnTo>
                    <a:pt x="1537" y="961"/>
                  </a:lnTo>
                  <a:lnTo>
                    <a:pt x="1537" y="965"/>
                  </a:lnTo>
                  <a:lnTo>
                    <a:pt x="1536" y="973"/>
                  </a:lnTo>
                  <a:lnTo>
                    <a:pt x="1534" y="981"/>
                  </a:lnTo>
                  <a:lnTo>
                    <a:pt x="1534" y="983"/>
                  </a:lnTo>
                  <a:lnTo>
                    <a:pt x="1536" y="984"/>
                  </a:lnTo>
                  <a:lnTo>
                    <a:pt x="1537" y="984"/>
                  </a:lnTo>
                  <a:lnTo>
                    <a:pt x="1538" y="984"/>
                  </a:lnTo>
                  <a:lnTo>
                    <a:pt x="1550" y="984"/>
                  </a:lnTo>
                  <a:lnTo>
                    <a:pt x="1561" y="985"/>
                  </a:lnTo>
                  <a:lnTo>
                    <a:pt x="1566" y="987"/>
                  </a:lnTo>
                  <a:lnTo>
                    <a:pt x="1571" y="988"/>
                  </a:lnTo>
                  <a:lnTo>
                    <a:pt x="1576" y="992"/>
                  </a:lnTo>
                  <a:lnTo>
                    <a:pt x="1582" y="993"/>
                  </a:lnTo>
                  <a:lnTo>
                    <a:pt x="1591" y="992"/>
                  </a:lnTo>
                  <a:lnTo>
                    <a:pt x="1599" y="990"/>
                  </a:lnTo>
                  <a:lnTo>
                    <a:pt x="1607" y="984"/>
                  </a:lnTo>
                  <a:lnTo>
                    <a:pt x="1614" y="978"/>
                  </a:lnTo>
                  <a:lnTo>
                    <a:pt x="1614" y="977"/>
                  </a:lnTo>
                  <a:lnTo>
                    <a:pt x="1615" y="977"/>
                  </a:lnTo>
                  <a:lnTo>
                    <a:pt x="1616" y="972"/>
                  </a:lnTo>
                  <a:lnTo>
                    <a:pt x="1619" y="967"/>
                  </a:lnTo>
                  <a:lnTo>
                    <a:pt x="1619" y="963"/>
                  </a:lnTo>
                  <a:lnTo>
                    <a:pt x="1619" y="960"/>
                  </a:lnTo>
                  <a:lnTo>
                    <a:pt x="1620" y="952"/>
                  </a:lnTo>
                  <a:lnTo>
                    <a:pt x="1622" y="948"/>
                  </a:lnTo>
                  <a:lnTo>
                    <a:pt x="1625" y="941"/>
                  </a:lnTo>
                  <a:lnTo>
                    <a:pt x="1629" y="937"/>
                  </a:lnTo>
                  <a:lnTo>
                    <a:pt x="1631" y="926"/>
                  </a:lnTo>
                  <a:lnTo>
                    <a:pt x="1633" y="916"/>
                  </a:lnTo>
                  <a:lnTo>
                    <a:pt x="1635" y="908"/>
                  </a:lnTo>
                  <a:lnTo>
                    <a:pt x="1636" y="901"/>
                  </a:lnTo>
                  <a:lnTo>
                    <a:pt x="1636" y="895"/>
                  </a:lnTo>
                  <a:lnTo>
                    <a:pt x="1635" y="891"/>
                  </a:lnTo>
                  <a:lnTo>
                    <a:pt x="1632" y="888"/>
                  </a:lnTo>
                  <a:lnTo>
                    <a:pt x="1631" y="884"/>
                  </a:lnTo>
                  <a:lnTo>
                    <a:pt x="1630" y="879"/>
                  </a:lnTo>
                  <a:lnTo>
                    <a:pt x="1629" y="873"/>
                  </a:lnTo>
                  <a:lnTo>
                    <a:pt x="1626" y="867"/>
                  </a:lnTo>
                  <a:lnTo>
                    <a:pt x="1625" y="863"/>
                  </a:lnTo>
                  <a:lnTo>
                    <a:pt x="1618" y="858"/>
                  </a:lnTo>
                  <a:lnTo>
                    <a:pt x="1613" y="855"/>
                  </a:lnTo>
                  <a:lnTo>
                    <a:pt x="1605" y="850"/>
                  </a:lnTo>
                  <a:lnTo>
                    <a:pt x="1599" y="847"/>
                  </a:lnTo>
                  <a:lnTo>
                    <a:pt x="1593" y="845"/>
                  </a:lnTo>
                  <a:lnTo>
                    <a:pt x="1588" y="843"/>
                  </a:lnTo>
                  <a:lnTo>
                    <a:pt x="1583" y="841"/>
                  </a:lnTo>
                  <a:lnTo>
                    <a:pt x="1578" y="840"/>
                  </a:lnTo>
                  <a:lnTo>
                    <a:pt x="1575" y="837"/>
                  </a:lnTo>
                  <a:lnTo>
                    <a:pt x="1571" y="836"/>
                  </a:lnTo>
                  <a:lnTo>
                    <a:pt x="1565" y="834"/>
                  </a:lnTo>
                  <a:lnTo>
                    <a:pt x="1560" y="832"/>
                  </a:lnTo>
                  <a:lnTo>
                    <a:pt x="1558" y="832"/>
                  </a:lnTo>
                  <a:lnTo>
                    <a:pt x="1555" y="831"/>
                  </a:lnTo>
                  <a:lnTo>
                    <a:pt x="1553" y="830"/>
                  </a:lnTo>
                  <a:lnTo>
                    <a:pt x="1544" y="830"/>
                  </a:lnTo>
                  <a:lnTo>
                    <a:pt x="1534" y="830"/>
                  </a:lnTo>
                  <a:lnTo>
                    <a:pt x="1525" y="830"/>
                  </a:lnTo>
                  <a:lnTo>
                    <a:pt x="1515" y="831"/>
                  </a:lnTo>
                  <a:lnTo>
                    <a:pt x="1503" y="835"/>
                  </a:lnTo>
                  <a:lnTo>
                    <a:pt x="1492" y="840"/>
                  </a:lnTo>
                  <a:lnTo>
                    <a:pt x="1479" y="843"/>
                  </a:lnTo>
                  <a:lnTo>
                    <a:pt x="1466" y="848"/>
                  </a:lnTo>
                  <a:lnTo>
                    <a:pt x="1452" y="851"/>
                  </a:lnTo>
                  <a:lnTo>
                    <a:pt x="1439" y="853"/>
                  </a:lnTo>
                  <a:lnTo>
                    <a:pt x="1433" y="853"/>
                  </a:lnTo>
                  <a:lnTo>
                    <a:pt x="1427" y="853"/>
                  </a:lnTo>
                  <a:lnTo>
                    <a:pt x="1419" y="856"/>
                  </a:lnTo>
                  <a:lnTo>
                    <a:pt x="1412" y="858"/>
                  </a:lnTo>
                  <a:lnTo>
                    <a:pt x="1403" y="861"/>
                  </a:lnTo>
                  <a:lnTo>
                    <a:pt x="1392" y="863"/>
                  </a:lnTo>
                  <a:lnTo>
                    <a:pt x="1390" y="863"/>
                  </a:lnTo>
                  <a:lnTo>
                    <a:pt x="1389" y="864"/>
                  </a:lnTo>
                  <a:lnTo>
                    <a:pt x="1390" y="867"/>
                  </a:lnTo>
                  <a:lnTo>
                    <a:pt x="1391" y="869"/>
                  </a:lnTo>
                  <a:lnTo>
                    <a:pt x="1396" y="874"/>
                  </a:lnTo>
                  <a:lnTo>
                    <a:pt x="1398" y="877"/>
                  </a:lnTo>
                  <a:lnTo>
                    <a:pt x="1403" y="881"/>
                  </a:lnTo>
                  <a:lnTo>
                    <a:pt x="1410" y="885"/>
                  </a:lnTo>
                  <a:lnTo>
                    <a:pt x="1417" y="886"/>
                  </a:lnTo>
                  <a:lnTo>
                    <a:pt x="1423" y="889"/>
                  </a:lnTo>
                  <a:lnTo>
                    <a:pt x="1432" y="890"/>
                  </a:lnTo>
                  <a:lnTo>
                    <a:pt x="1443" y="891"/>
                  </a:lnTo>
                  <a:lnTo>
                    <a:pt x="1454" y="894"/>
                  </a:lnTo>
                  <a:lnTo>
                    <a:pt x="1462" y="896"/>
                  </a:lnTo>
                  <a:lnTo>
                    <a:pt x="1462" y="899"/>
                  </a:lnTo>
                  <a:lnTo>
                    <a:pt x="1461" y="901"/>
                  </a:lnTo>
                  <a:lnTo>
                    <a:pt x="1458" y="903"/>
                  </a:lnTo>
                  <a:lnTo>
                    <a:pt x="1455" y="905"/>
                  </a:lnTo>
                  <a:lnTo>
                    <a:pt x="1449" y="907"/>
                  </a:lnTo>
                  <a:lnTo>
                    <a:pt x="1440" y="908"/>
                  </a:lnTo>
                  <a:lnTo>
                    <a:pt x="1423" y="908"/>
                  </a:lnTo>
                  <a:lnTo>
                    <a:pt x="1406" y="910"/>
                  </a:lnTo>
                  <a:lnTo>
                    <a:pt x="1402" y="910"/>
                  </a:lnTo>
                  <a:lnTo>
                    <a:pt x="1397" y="911"/>
                  </a:lnTo>
                  <a:lnTo>
                    <a:pt x="1392" y="912"/>
                  </a:lnTo>
                  <a:lnTo>
                    <a:pt x="1387" y="913"/>
                  </a:lnTo>
                  <a:lnTo>
                    <a:pt x="1379" y="913"/>
                  </a:lnTo>
                  <a:lnTo>
                    <a:pt x="1370" y="913"/>
                  </a:lnTo>
                  <a:lnTo>
                    <a:pt x="1367" y="912"/>
                  </a:lnTo>
                  <a:lnTo>
                    <a:pt x="1364" y="910"/>
                  </a:lnTo>
                  <a:lnTo>
                    <a:pt x="1358" y="903"/>
                  </a:lnTo>
                  <a:lnTo>
                    <a:pt x="1352" y="900"/>
                  </a:lnTo>
                  <a:lnTo>
                    <a:pt x="1342" y="899"/>
                  </a:lnTo>
                  <a:lnTo>
                    <a:pt x="1332" y="900"/>
                  </a:lnTo>
                  <a:lnTo>
                    <a:pt x="1328" y="901"/>
                  </a:lnTo>
                  <a:lnTo>
                    <a:pt x="1319" y="901"/>
                  </a:lnTo>
                  <a:lnTo>
                    <a:pt x="1312" y="900"/>
                  </a:lnTo>
                  <a:lnTo>
                    <a:pt x="1305" y="900"/>
                  </a:lnTo>
                  <a:lnTo>
                    <a:pt x="1299" y="896"/>
                  </a:lnTo>
                  <a:lnTo>
                    <a:pt x="1293" y="894"/>
                  </a:lnTo>
                  <a:lnTo>
                    <a:pt x="1275" y="892"/>
                  </a:lnTo>
                  <a:lnTo>
                    <a:pt x="1255" y="894"/>
                  </a:lnTo>
                  <a:lnTo>
                    <a:pt x="1247" y="894"/>
                  </a:lnTo>
                  <a:lnTo>
                    <a:pt x="1238" y="896"/>
                  </a:lnTo>
                  <a:lnTo>
                    <a:pt x="1230" y="899"/>
                  </a:lnTo>
                  <a:lnTo>
                    <a:pt x="1222" y="903"/>
                  </a:lnTo>
                  <a:lnTo>
                    <a:pt x="1209" y="907"/>
                  </a:lnTo>
                  <a:lnTo>
                    <a:pt x="1199" y="913"/>
                  </a:lnTo>
                  <a:lnTo>
                    <a:pt x="1195" y="914"/>
                  </a:lnTo>
                  <a:lnTo>
                    <a:pt x="1192" y="917"/>
                  </a:lnTo>
                  <a:lnTo>
                    <a:pt x="1189" y="919"/>
                  </a:lnTo>
                  <a:lnTo>
                    <a:pt x="1188" y="923"/>
                  </a:lnTo>
                  <a:lnTo>
                    <a:pt x="1186" y="930"/>
                  </a:lnTo>
                  <a:lnTo>
                    <a:pt x="1182" y="937"/>
                  </a:lnTo>
                  <a:lnTo>
                    <a:pt x="1176" y="944"/>
                  </a:lnTo>
                  <a:lnTo>
                    <a:pt x="1172" y="952"/>
                  </a:lnTo>
                  <a:lnTo>
                    <a:pt x="1170" y="955"/>
                  </a:lnTo>
                  <a:lnTo>
                    <a:pt x="1166" y="957"/>
                  </a:lnTo>
                  <a:lnTo>
                    <a:pt x="1161" y="959"/>
                  </a:lnTo>
                  <a:lnTo>
                    <a:pt x="1156" y="960"/>
                  </a:lnTo>
                  <a:lnTo>
                    <a:pt x="1145" y="961"/>
                  </a:lnTo>
                  <a:lnTo>
                    <a:pt x="1135" y="961"/>
                  </a:lnTo>
                  <a:lnTo>
                    <a:pt x="1129" y="962"/>
                  </a:lnTo>
                  <a:lnTo>
                    <a:pt x="1127" y="965"/>
                  </a:lnTo>
                  <a:lnTo>
                    <a:pt x="1121" y="968"/>
                  </a:lnTo>
                  <a:lnTo>
                    <a:pt x="1116" y="972"/>
                  </a:lnTo>
                  <a:lnTo>
                    <a:pt x="1112" y="973"/>
                  </a:lnTo>
                  <a:lnTo>
                    <a:pt x="1105" y="974"/>
                  </a:lnTo>
                  <a:lnTo>
                    <a:pt x="1099" y="974"/>
                  </a:lnTo>
                  <a:lnTo>
                    <a:pt x="1091" y="974"/>
                  </a:lnTo>
                  <a:lnTo>
                    <a:pt x="1080" y="974"/>
                  </a:lnTo>
                  <a:lnTo>
                    <a:pt x="1071" y="973"/>
                  </a:lnTo>
                  <a:lnTo>
                    <a:pt x="1068" y="971"/>
                  </a:lnTo>
                  <a:lnTo>
                    <a:pt x="1062" y="968"/>
                  </a:lnTo>
                  <a:lnTo>
                    <a:pt x="1058" y="965"/>
                  </a:lnTo>
                  <a:lnTo>
                    <a:pt x="1056" y="960"/>
                  </a:lnTo>
                  <a:lnTo>
                    <a:pt x="1053" y="954"/>
                  </a:lnTo>
                  <a:lnTo>
                    <a:pt x="1047" y="948"/>
                  </a:lnTo>
                  <a:lnTo>
                    <a:pt x="1039" y="945"/>
                  </a:lnTo>
                  <a:lnTo>
                    <a:pt x="1030" y="943"/>
                  </a:lnTo>
                  <a:lnTo>
                    <a:pt x="1026" y="940"/>
                  </a:lnTo>
                  <a:lnTo>
                    <a:pt x="1022" y="938"/>
                  </a:lnTo>
                  <a:lnTo>
                    <a:pt x="1020" y="934"/>
                  </a:lnTo>
                  <a:lnTo>
                    <a:pt x="1019" y="930"/>
                  </a:lnTo>
                  <a:lnTo>
                    <a:pt x="1019" y="926"/>
                  </a:lnTo>
                  <a:lnTo>
                    <a:pt x="1019" y="922"/>
                  </a:lnTo>
                  <a:lnTo>
                    <a:pt x="1018" y="916"/>
                  </a:lnTo>
                  <a:lnTo>
                    <a:pt x="1015" y="911"/>
                  </a:lnTo>
                  <a:lnTo>
                    <a:pt x="1013" y="908"/>
                  </a:lnTo>
                  <a:lnTo>
                    <a:pt x="1011" y="907"/>
                  </a:lnTo>
                  <a:lnTo>
                    <a:pt x="1008" y="906"/>
                  </a:lnTo>
                  <a:lnTo>
                    <a:pt x="1006" y="906"/>
                  </a:lnTo>
                  <a:lnTo>
                    <a:pt x="1002" y="906"/>
                  </a:lnTo>
                  <a:lnTo>
                    <a:pt x="1000" y="908"/>
                  </a:lnTo>
                  <a:lnTo>
                    <a:pt x="993" y="916"/>
                  </a:lnTo>
                  <a:lnTo>
                    <a:pt x="987" y="923"/>
                  </a:lnTo>
                  <a:lnTo>
                    <a:pt x="981" y="926"/>
                  </a:lnTo>
                  <a:lnTo>
                    <a:pt x="974" y="929"/>
                  </a:lnTo>
                  <a:lnTo>
                    <a:pt x="970" y="930"/>
                  </a:lnTo>
                  <a:lnTo>
                    <a:pt x="963" y="934"/>
                  </a:lnTo>
                  <a:lnTo>
                    <a:pt x="959" y="937"/>
                  </a:lnTo>
                  <a:lnTo>
                    <a:pt x="957" y="939"/>
                  </a:lnTo>
                  <a:lnTo>
                    <a:pt x="954" y="943"/>
                  </a:lnTo>
                  <a:lnTo>
                    <a:pt x="953" y="945"/>
                  </a:lnTo>
                  <a:lnTo>
                    <a:pt x="951" y="951"/>
                  </a:lnTo>
                  <a:lnTo>
                    <a:pt x="947" y="957"/>
                  </a:lnTo>
                  <a:lnTo>
                    <a:pt x="943" y="962"/>
                  </a:lnTo>
                  <a:lnTo>
                    <a:pt x="938" y="967"/>
                  </a:lnTo>
                  <a:lnTo>
                    <a:pt x="933" y="972"/>
                  </a:lnTo>
                  <a:lnTo>
                    <a:pt x="927" y="976"/>
                  </a:lnTo>
                  <a:lnTo>
                    <a:pt x="922" y="982"/>
                  </a:lnTo>
                  <a:lnTo>
                    <a:pt x="916" y="989"/>
                  </a:lnTo>
                  <a:lnTo>
                    <a:pt x="910" y="994"/>
                  </a:lnTo>
                  <a:lnTo>
                    <a:pt x="903" y="1000"/>
                  </a:lnTo>
                  <a:lnTo>
                    <a:pt x="894" y="1011"/>
                  </a:lnTo>
                  <a:lnTo>
                    <a:pt x="884" y="1021"/>
                  </a:lnTo>
                  <a:lnTo>
                    <a:pt x="880" y="1026"/>
                  </a:lnTo>
                  <a:lnTo>
                    <a:pt x="875" y="1030"/>
                  </a:lnTo>
                  <a:lnTo>
                    <a:pt x="869" y="1039"/>
                  </a:lnTo>
                  <a:lnTo>
                    <a:pt x="861" y="1049"/>
                  </a:lnTo>
                  <a:lnTo>
                    <a:pt x="860" y="1067"/>
                  </a:lnTo>
                  <a:lnTo>
                    <a:pt x="858" y="1085"/>
                  </a:lnTo>
                  <a:lnTo>
                    <a:pt x="851" y="1092"/>
                  </a:lnTo>
                  <a:lnTo>
                    <a:pt x="845" y="1101"/>
                  </a:lnTo>
                  <a:lnTo>
                    <a:pt x="844" y="1102"/>
                  </a:lnTo>
                  <a:lnTo>
                    <a:pt x="843" y="1103"/>
                  </a:lnTo>
                  <a:lnTo>
                    <a:pt x="839" y="1108"/>
                  </a:lnTo>
                  <a:lnTo>
                    <a:pt x="836" y="1115"/>
                  </a:lnTo>
                  <a:lnTo>
                    <a:pt x="831" y="1119"/>
                  </a:lnTo>
                  <a:lnTo>
                    <a:pt x="827" y="1123"/>
                  </a:lnTo>
                  <a:lnTo>
                    <a:pt x="821" y="1127"/>
                  </a:lnTo>
                  <a:lnTo>
                    <a:pt x="815" y="1131"/>
                  </a:lnTo>
                  <a:lnTo>
                    <a:pt x="809" y="1132"/>
                  </a:lnTo>
                  <a:lnTo>
                    <a:pt x="804" y="1134"/>
                  </a:lnTo>
                  <a:lnTo>
                    <a:pt x="795" y="1127"/>
                  </a:lnTo>
                  <a:lnTo>
                    <a:pt x="787" y="1124"/>
                  </a:lnTo>
                  <a:lnTo>
                    <a:pt x="776" y="1124"/>
                  </a:lnTo>
                  <a:lnTo>
                    <a:pt x="762" y="1125"/>
                  </a:lnTo>
                  <a:lnTo>
                    <a:pt x="756" y="1124"/>
                  </a:lnTo>
                  <a:lnTo>
                    <a:pt x="750" y="1124"/>
                  </a:lnTo>
                  <a:lnTo>
                    <a:pt x="745" y="1123"/>
                  </a:lnTo>
                  <a:lnTo>
                    <a:pt x="741" y="1120"/>
                  </a:lnTo>
                  <a:lnTo>
                    <a:pt x="739" y="1120"/>
                  </a:lnTo>
                  <a:lnTo>
                    <a:pt x="735" y="1120"/>
                  </a:lnTo>
                  <a:lnTo>
                    <a:pt x="732" y="1116"/>
                  </a:lnTo>
                  <a:lnTo>
                    <a:pt x="728" y="1113"/>
                  </a:lnTo>
                  <a:lnTo>
                    <a:pt x="723" y="1108"/>
                  </a:lnTo>
                  <a:lnTo>
                    <a:pt x="719" y="1102"/>
                  </a:lnTo>
                  <a:lnTo>
                    <a:pt x="705" y="1103"/>
                  </a:lnTo>
                  <a:lnTo>
                    <a:pt x="691" y="1105"/>
                  </a:lnTo>
                  <a:lnTo>
                    <a:pt x="680" y="1110"/>
                  </a:lnTo>
                  <a:lnTo>
                    <a:pt x="669" y="1115"/>
                  </a:lnTo>
                  <a:lnTo>
                    <a:pt x="668" y="1118"/>
                  </a:lnTo>
                  <a:lnTo>
                    <a:pt x="665" y="1118"/>
                  </a:lnTo>
                  <a:lnTo>
                    <a:pt x="664" y="1116"/>
                  </a:lnTo>
                  <a:lnTo>
                    <a:pt x="663" y="1113"/>
                  </a:lnTo>
                  <a:lnTo>
                    <a:pt x="662" y="1110"/>
                  </a:lnTo>
                  <a:lnTo>
                    <a:pt x="659" y="1108"/>
                  </a:lnTo>
                  <a:lnTo>
                    <a:pt x="656" y="1104"/>
                  </a:lnTo>
                  <a:lnTo>
                    <a:pt x="652" y="1102"/>
                  </a:lnTo>
                  <a:lnTo>
                    <a:pt x="650" y="1098"/>
                  </a:lnTo>
                  <a:lnTo>
                    <a:pt x="647" y="1093"/>
                  </a:lnTo>
                  <a:lnTo>
                    <a:pt x="645" y="1085"/>
                  </a:lnTo>
                  <a:lnTo>
                    <a:pt x="642" y="1075"/>
                  </a:lnTo>
                  <a:lnTo>
                    <a:pt x="640" y="1067"/>
                  </a:lnTo>
                  <a:lnTo>
                    <a:pt x="638" y="1060"/>
                  </a:lnTo>
                  <a:lnTo>
                    <a:pt x="637" y="1053"/>
                  </a:lnTo>
                  <a:lnTo>
                    <a:pt x="636" y="1044"/>
                  </a:lnTo>
                  <a:lnTo>
                    <a:pt x="638" y="1034"/>
                  </a:lnTo>
                  <a:lnTo>
                    <a:pt x="640" y="1025"/>
                  </a:lnTo>
                  <a:lnTo>
                    <a:pt x="640" y="1021"/>
                  </a:lnTo>
                  <a:lnTo>
                    <a:pt x="638" y="1016"/>
                  </a:lnTo>
                  <a:lnTo>
                    <a:pt x="636" y="1012"/>
                  </a:lnTo>
                  <a:lnTo>
                    <a:pt x="634" y="1009"/>
                  </a:lnTo>
                  <a:lnTo>
                    <a:pt x="627" y="1003"/>
                  </a:lnTo>
                  <a:lnTo>
                    <a:pt x="623" y="996"/>
                  </a:lnTo>
                  <a:lnTo>
                    <a:pt x="615" y="982"/>
                  </a:lnTo>
                  <a:lnTo>
                    <a:pt x="608" y="968"/>
                  </a:lnTo>
                  <a:lnTo>
                    <a:pt x="601" y="968"/>
                  </a:lnTo>
                  <a:lnTo>
                    <a:pt x="594" y="968"/>
                  </a:lnTo>
                  <a:lnTo>
                    <a:pt x="590" y="966"/>
                  </a:lnTo>
                  <a:lnTo>
                    <a:pt x="583" y="962"/>
                  </a:lnTo>
                  <a:lnTo>
                    <a:pt x="579" y="957"/>
                  </a:lnTo>
                  <a:lnTo>
                    <a:pt x="574" y="955"/>
                  </a:lnTo>
                  <a:lnTo>
                    <a:pt x="570" y="955"/>
                  </a:lnTo>
                  <a:lnTo>
                    <a:pt x="566" y="955"/>
                  </a:lnTo>
                  <a:lnTo>
                    <a:pt x="558" y="957"/>
                  </a:lnTo>
                  <a:lnTo>
                    <a:pt x="548" y="962"/>
                  </a:lnTo>
                  <a:lnTo>
                    <a:pt x="541" y="963"/>
                  </a:lnTo>
                  <a:lnTo>
                    <a:pt x="533" y="962"/>
                  </a:lnTo>
                  <a:lnTo>
                    <a:pt x="528" y="960"/>
                  </a:lnTo>
                  <a:lnTo>
                    <a:pt x="523" y="956"/>
                  </a:lnTo>
                  <a:lnTo>
                    <a:pt x="516" y="944"/>
                  </a:lnTo>
                  <a:lnTo>
                    <a:pt x="510" y="933"/>
                  </a:lnTo>
                  <a:lnTo>
                    <a:pt x="494" y="916"/>
                  </a:lnTo>
                  <a:lnTo>
                    <a:pt x="478" y="897"/>
                  </a:lnTo>
                  <a:lnTo>
                    <a:pt x="478" y="890"/>
                  </a:lnTo>
                  <a:lnTo>
                    <a:pt x="477" y="883"/>
                  </a:lnTo>
                  <a:lnTo>
                    <a:pt x="474" y="875"/>
                  </a:lnTo>
                  <a:lnTo>
                    <a:pt x="472" y="869"/>
                  </a:lnTo>
                  <a:lnTo>
                    <a:pt x="467" y="857"/>
                  </a:lnTo>
                  <a:lnTo>
                    <a:pt x="461" y="846"/>
                  </a:lnTo>
                  <a:lnTo>
                    <a:pt x="460" y="840"/>
                  </a:lnTo>
                  <a:lnTo>
                    <a:pt x="457" y="835"/>
                  </a:lnTo>
                  <a:lnTo>
                    <a:pt x="456" y="823"/>
                  </a:lnTo>
                  <a:lnTo>
                    <a:pt x="455" y="812"/>
                  </a:lnTo>
                  <a:lnTo>
                    <a:pt x="456" y="806"/>
                  </a:lnTo>
                  <a:lnTo>
                    <a:pt x="456" y="802"/>
                  </a:lnTo>
                  <a:lnTo>
                    <a:pt x="459" y="795"/>
                  </a:lnTo>
                  <a:lnTo>
                    <a:pt x="460" y="788"/>
                  </a:lnTo>
                  <a:lnTo>
                    <a:pt x="457" y="782"/>
                  </a:lnTo>
                  <a:lnTo>
                    <a:pt x="456" y="770"/>
                  </a:lnTo>
                  <a:lnTo>
                    <a:pt x="454" y="759"/>
                  </a:lnTo>
                  <a:lnTo>
                    <a:pt x="454" y="752"/>
                  </a:lnTo>
                  <a:lnTo>
                    <a:pt x="451" y="741"/>
                  </a:lnTo>
                  <a:lnTo>
                    <a:pt x="448" y="730"/>
                  </a:lnTo>
                  <a:lnTo>
                    <a:pt x="446" y="724"/>
                  </a:lnTo>
                  <a:lnTo>
                    <a:pt x="445" y="710"/>
                  </a:lnTo>
                  <a:lnTo>
                    <a:pt x="445" y="699"/>
                  </a:lnTo>
                  <a:lnTo>
                    <a:pt x="446" y="692"/>
                  </a:lnTo>
                  <a:lnTo>
                    <a:pt x="450" y="686"/>
                  </a:lnTo>
                  <a:lnTo>
                    <a:pt x="454" y="677"/>
                  </a:lnTo>
                  <a:lnTo>
                    <a:pt x="457" y="668"/>
                  </a:lnTo>
                  <a:lnTo>
                    <a:pt x="459" y="661"/>
                  </a:lnTo>
                  <a:lnTo>
                    <a:pt x="460" y="654"/>
                  </a:lnTo>
                  <a:lnTo>
                    <a:pt x="462" y="648"/>
                  </a:lnTo>
                  <a:lnTo>
                    <a:pt x="471" y="640"/>
                  </a:lnTo>
                  <a:lnTo>
                    <a:pt x="479" y="633"/>
                  </a:lnTo>
                  <a:lnTo>
                    <a:pt x="482" y="629"/>
                  </a:lnTo>
                  <a:lnTo>
                    <a:pt x="484" y="626"/>
                  </a:lnTo>
                  <a:lnTo>
                    <a:pt x="487" y="622"/>
                  </a:lnTo>
                  <a:lnTo>
                    <a:pt x="488" y="617"/>
                  </a:lnTo>
                  <a:lnTo>
                    <a:pt x="489" y="606"/>
                  </a:lnTo>
                  <a:lnTo>
                    <a:pt x="489" y="594"/>
                  </a:lnTo>
                  <a:lnTo>
                    <a:pt x="489" y="571"/>
                  </a:lnTo>
                  <a:lnTo>
                    <a:pt x="488" y="551"/>
                  </a:lnTo>
                  <a:lnTo>
                    <a:pt x="493" y="549"/>
                  </a:lnTo>
                  <a:lnTo>
                    <a:pt x="498" y="545"/>
                  </a:lnTo>
                  <a:lnTo>
                    <a:pt x="503" y="541"/>
                  </a:lnTo>
                  <a:lnTo>
                    <a:pt x="508" y="536"/>
                  </a:lnTo>
                  <a:lnTo>
                    <a:pt x="516" y="527"/>
                  </a:lnTo>
                  <a:lnTo>
                    <a:pt x="522" y="518"/>
                  </a:lnTo>
                  <a:lnTo>
                    <a:pt x="530" y="511"/>
                  </a:lnTo>
                  <a:lnTo>
                    <a:pt x="537" y="504"/>
                  </a:lnTo>
                  <a:lnTo>
                    <a:pt x="544" y="496"/>
                  </a:lnTo>
                  <a:lnTo>
                    <a:pt x="549" y="487"/>
                  </a:lnTo>
                  <a:lnTo>
                    <a:pt x="561" y="476"/>
                  </a:lnTo>
                  <a:lnTo>
                    <a:pt x="574" y="467"/>
                  </a:lnTo>
                  <a:lnTo>
                    <a:pt x="588" y="462"/>
                  </a:lnTo>
                  <a:lnTo>
                    <a:pt x="603" y="459"/>
                  </a:lnTo>
                  <a:lnTo>
                    <a:pt x="616" y="458"/>
                  </a:lnTo>
                  <a:lnTo>
                    <a:pt x="630" y="458"/>
                  </a:lnTo>
                  <a:lnTo>
                    <a:pt x="641" y="458"/>
                  </a:lnTo>
                  <a:lnTo>
                    <a:pt x="650" y="457"/>
                  </a:lnTo>
                  <a:lnTo>
                    <a:pt x="661" y="457"/>
                  </a:lnTo>
                  <a:lnTo>
                    <a:pt x="669" y="458"/>
                  </a:lnTo>
                  <a:lnTo>
                    <a:pt x="678" y="459"/>
                  </a:lnTo>
                  <a:lnTo>
                    <a:pt x="686" y="462"/>
                  </a:lnTo>
                  <a:lnTo>
                    <a:pt x="702" y="469"/>
                  </a:lnTo>
                  <a:lnTo>
                    <a:pt x="718" y="479"/>
                  </a:lnTo>
                  <a:lnTo>
                    <a:pt x="724" y="482"/>
                  </a:lnTo>
                  <a:lnTo>
                    <a:pt x="732" y="485"/>
                  </a:lnTo>
                  <a:lnTo>
                    <a:pt x="740" y="489"/>
                  </a:lnTo>
                  <a:lnTo>
                    <a:pt x="749" y="490"/>
                  </a:lnTo>
                  <a:lnTo>
                    <a:pt x="757" y="491"/>
                  </a:lnTo>
                  <a:lnTo>
                    <a:pt x="766" y="491"/>
                  </a:lnTo>
                  <a:lnTo>
                    <a:pt x="773" y="490"/>
                  </a:lnTo>
                  <a:lnTo>
                    <a:pt x="780" y="487"/>
                  </a:lnTo>
                  <a:lnTo>
                    <a:pt x="799" y="491"/>
                  </a:lnTo>
                  <a:lnTo>
                    <a:pt x="816" y="496"/>
                  </a:lnTo>
                  <a:lnTo>
                    <a:pt x="821" y="495"/>
                  </a:lnTo>
                  <a:lnTo>
                    <a:pt x="826" y="493"/>
                  </a:lnTo>
                  <a:lnTo>
                    <a:pt x="832" y="492"/>
                  </a:lnTo>
                  <a:lnTo>
                    <a:pt x="836" y="490"/>
                  </a:lnTo>
                  <a:lnTo>
                    <a:pt x="845" y="485"/>
                  </a:lnTo>
                  <a:lnTo>
                    <a:pt x="854" y="480"/>
                  </a:lnTo>
                  <a:lnTo>
                    <a:pt x="864" y="475"/>
                  </a:lnTo>
                  <a:lnTo>
                    <a:pt x="873" y="473"/>
                  </a:lnTo>
                  <a:lnTo>
                    <a:pt x="883" y="471"/>
                  </a:lnTo>
                  <a:lnTo>
                    <a:pt x="895" y="471"/>
                  </a:lnTo>
                  <a:lnTo>
                    <a:pt x="904" y="475"/>
                  </a:lnTo>
                  <a:lnTo>
                    <a:pt x="914" y="479"/>
                  </a:lnTo>
                  <a:lnTo>
                    <a:pt x="922" y="482"/>
                  </a:lnTo>
                  <a:lnTo>
                    <a:pt x="931" y="484"/>
                  </a:lnTo>
                  <a:lnTo>
                    <a:pt x="941" y="482"/>
                  </a:lnTo>
                  <a:lnTo>
                    <a:pt x="948" y="480"/>
                  </a:lnTo>
                  <a:lnTo>
                    <a:pt x="957" y="475"/>
                  </a:lnTo>
                  <a:lnTo>
                    <a:pt x="965" y="470"/>
                  </a:lnTo>
                  <a:lnTo>
                    <a:pt x="969" y="467"/>
                  </a:lnTo>
                  <a:lnTo>
                    <a:pt x="971" y="462"/>
                  </a:lnTo>
                  <a:lnTo>
                    <a:pt x="974" y="456"/>
                  </a:lnTo>
                  <a:lnTo>
                    <a:pt x="975" y="449"/>
                  </a:lnTo>
                  <a:lnTo>
                    <a:pt x="981" y="446"/>
                  </a:lnTo>
                  <a:lnTo>
                    <a:pt x="986" y="444"/>
                  </a:lnTo>
                  <a:lnTo>
                    <a:pt x="991" y="443"/>
                  </a:lnTo>
                  <a:lnTo>
                    <a:pt x="996" y="444"/>
                  </a:lnTo>
                  <a:lnTo>
                    <a:pt x="1004" y="447"/>
                  </a:lnTo>
                  <a:lnTo>
                    <a:pt x="1015" y="452"/>
                  </a:lnTo>
                  <a:lnTo>
                    <a:pt x="1022" y="454"/>
                  </a:lnTo>
                  <a:lnTo>
                    <a:pt x="1026" y="457"/>
                  </a:lnTo>
                  <a:lnTo>
                    <a:pt x="1031" y="462"/>
                  </a:lnTo>
                  <a:lnTo>
                    <a:pt x="1035" y="469"/>
                  </a:lnTo>
                  <a:lnTo>
                    <a:pt x="1039" y="473"/>
                  </a:lnTo>
                  <a:lnTo>
                    <a:pt x="1042" y="476"/>
                  </a:lnTo>
                  <a:lnTo>
                    <a:pt x="1046" y="480"/>
                  </a:lnTo>
                  <a:lnTo>
                    <a:pt x="1051" y="482"/>
                  </a:lnTo>
                  <a:lnTo>
                    <a:pt x="1062" y="485"/>
                  </a:lnTo>
                  <a:lnTo>
                    <a:pt x="1073" y="486"/>
                  </a:lnTo>
                  <a:lnTo>
                    <a:pt x="1093" y="481"/>
                  </a:lnTo>
                  <a:lnTo>
                    <a:pt x="1108" y="478"/>
                  </a:lnTo>
                  <a:lnTo>
                    <a:pt x="1112" y="474"/>
                  </a:lnTo>
                  <a:lnTo>
                    <a:pt x="1116" y="473"/>
                  </a:lnTo>
                  <a:lnTo>
                    <a:pt x="1122" y="471"/>
                  </a:lnTo>
                  <a:lnTo>
                    <a:pt x="1128" y="470"/>
                  </a:lnTo>
                  <a:lnTo>
                    <a:pt x="1138" y="468"/>
                  </a:lnTo>
                  <a:lnTo>
                    <a:pt x="1149" y="465"/>
                  </a:lnTo>
                  <a:lnTo>
                    <a:pt x="1155" y="463"/>
                  </a:lnTo>
                  <a:lnTo>
                    <a:pt x="1161" y="463"/>
                  </a:lnTo>
                  <a:lnTo>
                    <a:pt x="1164" y="463"/>
                  </a:lnTo>
                  <a:lnTo>
                    <a:pt x="1166" y="464"/>
                  </a:lnTo>
                  <a:lnTo>
                    <a:pt x="1167" y="465"/>
                  </a:lnTo>
                  <a:lnTo>
                    <a:pt x="1171" y="467"/>
                  </a:lnTo>
                  <a:lnTo>
                    <a:pt x="1178" y="467"/>
                  </a:lnTo>
                  <a:lnTo>
                    <a:pt x="1187" y="467"/>
                  </a:lnTo>
                  <a:lnTo>
                    <a:pt x="1194" y="469"/>
                  </a:lnTo>
                  <a:lnTo>
                    <a:pt x="1201" y="471"/>
                  </a:lnTo>
                  <a:lnTo>
                    <a:pt x="1215" y="471"/>
                  </a:lnTo>
                  <a:lnTo>
                    <a:pt x="1227" y="470"/>
                  </a:lnTo>
                  <a:lnTo>
                    <a:pt x="1239" y="464"/>
                  </a:lnTo>
                  <a:lnTo>
                    <a:pt x="1254" y="460"/>
                  </a:lnTo>
                  <a:lnTo>
                    <a:pt x="1261" y="457"/>
                  </a:lnTo>
                  <a:lnTo>
                    <a:pt x="1270" y="454"/>
                  </a:lnTo>
                  <a:lnTo>
                    <a:pt x="1272" y="454"/>
                  </a:lnTo>
                  <a:lnTo>
                    <a:pt x="1277" y="454"/>
                  </a:lnTo>
                  <a:lnTo>
                    <a:pt x="1282" y="456"/>
                  </a:lnTo>
                  <a:lnTo>
                    <a:pt x="1285" y="458"/>
                  </a:lnTo>
                  <a:lnTo>
                    <a:pt x="1286" y="459"/>
                  </a:lnTo>
                  <a:lnTo>
                    <a:pt x="1291" y="462"/>
                  </a:lnTo>
                  <a:lnTo>
                    <a:pt x="1297" y="463"/>
                  </a:lnTo>
                  <a:lnTo>
                    <a:pt x="1304" y="464"/>
                  </a:lnTo>
                  <a:lnTo>
                    <a:pt x="1320" y="465"/>
                  </a:lnTo>
                  <a:lnTo>
                    <a:pt x="1330" y="465"/>
                  </a:lnTo>
                  <a:lnTo>
                    <a:pt x="1340" y="465"/>
                  </a:lnTo>
                  <a:lnTo>
                    <a:pt x="1351" y="465"/>
                  </a:lnTo>
                  <a:lnTo>
                    <a:pt x="1361" y="467"/>
                  </a:lnTo>
                  <a:lnTo>
                    <a:pt x="1370" y="467"/>
                  </a:lnTo>
                  <a:lnTo>
                    <a:pt x="1384" y="467"/>
                  </a:lnTo>
                  <a:lnTo>
                    <a:pt x="1398" y="467"/>
                  </a:lnTo>
                  <a:lnTo>
                    <a:pt x="1413" y="468"/>
                  </a:lnTo>
                  <a:lnTo>
                    <a:pt x="1427" y="468"/>
                  </a:lnTo>
                  <a:lnTo>
                    <a:pt x="1443" y="468"/>
                  </a:lnTo>
                  <a:lnTo>
                    <a:pt x="1467" y="468"/>
                  </a:lnTo>
                  <a:lnTo>
                    <a:pt x="1479" y="468"/>
                  </a:lnTo>
                  <a:lnTo>
                    <a:pt x="1490" y="465"/>
                  </a:lnTo>
                  <a:lnTo>
                    <a:pt x="1494" y="464"/>
                  </a:lnTo>
                  <a:lnTo>
                    <a:pt x="1498" y="463"/>
                  </a:lnTo>
                  <a:lnTo>
                    <a:pt x="1500" y="462"/>
                  </a:lnTo>
                  <a:lnTo>
                    <a:pt x="1500" y="459"/>
                  </a:lnTo>
                  <a:lnTo>
                    <a:pt x="1506" y="460"/>
                  </a:lnTo>
                  <a:lnTo>
                    <a:pt x="1506" y="462"/>
                  </a:lnTo>
                  <a:lnTo>
                    <a:pt x="1512" y="465"/>
                  </a:lnTo>
                  <a:lnTo>
                    <a:pt x="1518" y="470"/>
                  </a:lnTo>
                  <a:lnTo>
                    <a:pt x="1525" y="475"/>
                  </a:lnTo>
                  <a:lnTo>
                    <a:pt x="1528" y="481"/>
                  </a:lnTo>
                  <a:lnTo>
                    <a:pt x="1537" y="490"/>
                  </a:lnTo>
                  <a:lnTo>
                    <a:pt x="1545" y="496"/>
                  </a:lnTo>
                  <a:lnTo>
                    <a:pt x="1553" y="506"/>
                  </a:lnTo>
                  <a:lnTo>
                    <a:pt x="1561" y="513"/>
                  </a:lnTo>
                  <a:lnTo>
                    <a:pt x="1571" y="519"/>
                  </a:lnTo>
                  <a:lnTo>
                    <a:pt x="1582" y="524"/>
                  </a:lnTo>
                  <a:lnTo>
                    <a:pt x="1587" y="527"/>
                  </a:lnTo>
                  <a:lnTo>
                    <a:pt x="1594" y="528"/>
                  </a:lnTo>
                  <a:lnTo>
                    <a:pt x="1607" y="528"/>
                  </a:lnTo>
                  <a:lnTo>
                    <a:pt x="1620" y="528"/>
                  </a:lnTo>
                  <a:lnTo>
                    <a:pt x="1632" y="525"/>
                  </a:lnTo>
                  <a:lnTo>
                    <a:pt x="1643" y="523"/>
                  </a:lnTo>
                  <a:lnTo>
                    <a:pt x="1651" y="525"/>
                  </a:lnTo>
                  <a:lnTo>
                    <a:pt x="1660" y="529"/>
                  </a:lnTo>
                  <a:lnTo>
                    <a:pt x="1667" y="530"/>
                  </a:lnTo>
                  <a:lnTo>
                    <a:pt x="1671" y="530"/>
                  </a:lnTo>
                  <a:lnTo>
                    <a:pt x="1675" y="530"/>
                  </a:lnTo>
                  <a:lnTo>
                    <a:pt x="1678" y="529"/>
                  </a:lnTo>
                  <a:lnTo>
                    <a:pt x="1679" y="528"/>
                  </a:lnTo>
                  <a:lnTo>
                    <a:pt x="1681" y="528"/>
                  </a:lnTo>
                  <a:lnTo>
                    <a:pt x="1685" y="529"/>
                  </a:lnTo>
                  <a:lnTo>
                    <a:pt x="1687" y="530"/>
                  </a:lnTo>
                  <a:lnTo>
                    <a:pt x="1693" y="534"/>
                  </a:lnTo>
                  <a:lnTo>
                    <a:pt x="1697" y="535"/>
                  </a:lnTo>
                  <a:lnTo>
                    <a:pt x="1713" y="535"/>
                  </a:lnTo>
                  <a:lnTo>
                    <a:pt x="1730" y="535"/>
                  </a:lnTo>
                  <a:lnTo>
                    <a:pt x="1745" y="533"/>
                  </a:lnTo>
                  <a:lnTo>
                    <a:pt x="1761" y="530"/>
                  </a:lnTo>
                  <a:lnTo>
                    <a:pt x="1777" y="524"/>
                  </a:lnTo>
                  <a:lnTo>
                    <a:pt x="1793" y="519"/>
                  </a:lnTo>
                  <a:lnTo>
                    <a:pt x="1810" y="517"/>
                  </a:lnTo>
                  <a:lnTo>
                    <a:pt x="1827" y="515"/>
                  </a:lnTo>
                  <a:lnTo>
                    <a:pt x="1838" y="513"/>
                  </a:lnTo>
                  <a:lnTo>
                    <a:pt x="1849" y="509"/>
                  </a:lnTo>
                  <a:lnTo>
                    <a:pt x="1862" y="504"/>
                  </a:lnTo>
                  <a:lnTo>
                    <a:pt x="1873" y="503"/>
                  </a:lnTo>
                  <a:lnTo>
                    <a:pt x="1886" y="502"/>
                  </a:lnTo>
                  <a:lnTo>
                    <a:pt x="1897" y="502"/>
                  </a:lnTo>
                  <a:lnTo>
                    <a:pt x="1904" y="501"/>
                  </a:lnTo>
                  <a:lnTo>
                    <a:pt x="1914" y="500"/>
                  </a:lnTo>
                  <a:lnTo>
                    <a:pt x="1924" y="498"/>
                  </a:lnTo>
                  <a:lnTo>
                    <a:pt x="1928" y="496"/>
                  </a:lnTo>
                  <a:lnTo>
                    <a:pt x="1939" y="490"/>
                  </a:lnTo>
                  <a:lnTo>
                    <a:pt x="1950" y="484"/>
                  </a:lnTo>
                  <a:lnTo>
                    <a:pt x="1960" y="481"/>
                  </a:lnTo>
                  <a:lnTo>
                    <a:pt x="1970" y="480"/>
                  </a:lnTo>
                  <a:lnTo>
                    <a:pt x="1985" y="478"/>
                  </a:lnTo>
                  <a:lnTo>
                    <a:pt x="1997" y="474"/>
                  </a:lnTo>
                  <a:lnTo>
                    <a:pt x="2003" y="470"/>
                  </a:lnTo>
                  <a:lnTo>
                    <a:pt x="2009" y="467"/>
                  </a:lnTo>
                  <a:lnTo>
                    <a:pt x="2013" y="464"/>
                  </a:lnTo>
                  <a:lnTo>
                    <a:pt x="2015" y="459"/>
                  </a:lnTo>
                  <a:lnTo>
                    <a:pt x="2018" y="454"/>
                  </a:lnTo>
                  <a:lnTo>
                    <a:pt x="2018" y="451"/>
                  </a:lnTo>
                  <a:lnTo>
                    <a:pt x="2013" y="447"/>
                  </a:lnTo>
                  <a:lnTo>
                    <a:pt x="2009" y="444"/>
                  </a:lnTo>
                  <a:lnTo>
                    <a:pt x="2012" y="437"/>
                  </a:lnTo>
                  <a:lnTo>
                    <a:pt x="2015" y="432"/>
                  </a:lnTo>
                  <a:lnTo>
                    <a:pt x="2023" y="426"/>
                  </a:lnTo>
                  <a:lnTo>
                    <a:pt x="2031" y="420"/>
                  </a:lnTo>
                  <a:lnTo>
                    <a:pt x="2031" y="414"/>
                  </a:lnTo>
                  <a:lnTo>
                    <a:pt x="2031" y="408"/>
                  </a:lnTo>
                  <a:lnTo>
                    <a:pt x="2031" y="404"/>
                  </a:lnTo>
                  <a:lnTo>
                    <a:pt x="2032" y="400"/>
                  </a:lnTo>
                  <a:lnTo>
                    <a:pt x="2035" y="397"/>
                  </a:lnTo>
                  <a:lnTo>
                    <a:pt x="2037" y="396"/>
                  </a:lnTo>
                  <a:lnTo>
                    <a:pt x="2041" y="387"/>
                  </a:lnTo>
                  <a:lnTo>
                    <a:pt x="2046" y="380"/>
                  </a:lnTo>
                  <a:lnTo>
                    <a:pt x="2050" y="372"/>
                  </a:lnTo>
                  <a:lnTo>
                    <a:pt x="2053" y="366"/>
                  </a:lnTo>
                  <a:lnTo>
                    <a:pt x="2053" y="361"/>
                  </a:lnTo>
                  <a:lnTo>
                    <a:pt x="2056" y="356"/>
                  </a:lnTo>
                  <a:lnTo>
                    <a:pt x="2059" y="353"/>
                  </a:lnTo>
                  <a:lnTo>
                    <a:pt x="2063" y="350"/>
                  </a:lnTo>
                  <a:lnTo>
                    <a:pt x="2068" y="348"/>
                  </a:lnTo>
                  <a:lnTo>
                    <a:pt x="2073" y="345"/>
                  </a:lnTo>
                  <a:lnTo>
                    <a:pt x="2078" y="344"/>
                  </a:lnTo>
                  <a:lnTo>
                    <a:pt x="2083" y="343"/>
                  </a:lnTo>
                  <a:lnTo>
                    <a:pt x="2090" y="338"/>
                  </a:lnTo>
                  <a:lnTo>
                    <a:pt x="2099" y="328"/>
                  </a:lnTo>
                  <a:lnTo>
                    <a:pt x="2100" y="325"/>
                  </a:lnTo>
                  <a:lnTo>
                    <a:pt x="2102" y="320"/>
                  </a:lnTo>
                  <a:lnTo>
                    <a:pt x="2102" y="314"/>
                  </a:lnTo>
                  <a:lnTo>
                    <a:pt x="2105" y="307"/>
                  </a:lnTo>
                  <a:lnTo>
                    <a:pt x="2107" y="305"/>
                  </a:lnTo>
                  <a:lnTo>
                    <a:pt x="2111" y="303"/>
                  </a:lnTo>
                  <a:lnTo>
                    <a:pt x="2112" y="303"/>
                  </a:lnTo>
                  <a:lnTo>
                    <a:pt x="2113" y="301"/>
                  </a:lnTo>
                  <a:lnTo>
                    <a:pt x="2114" y="300"/>
                  </a:lnTo>
                  <a:lnTo>
                    <a:pt x="2116" y="300"/>
                  </a:lnTo>
                  <a:lnTo>
                    <a:pt x="2118" y="299"/>
                  </a:lnTo>
                  <a:lnTo>
                    <a:pt x="2119" y="298"/>
                  </a:lnTo>
                  <a:lnTo>
                    <a:pt x="2121" y="298"/>
                  </a:lnTo>
                  <a:lnTo>
                    <a:pt x="2122" y="298"/>
                  </a:lnTo>
                  <a:lnTo>
                    <a:pt x="2123" y="298"/>
                  </a:lnTo>
                  <a:lnTo>
                    <a:pt x="2124" y="296"/>
                  </a:lnTo>
                  <a:lnTo>
                    <a:pt x="2125" y="296"/>
                  </a:lnTo>
                  <a:lnTo>
                    <a:pt x="2127" y="296"/>
                  </a:lnTo>
                  <a:lnTo>
                    <a:pt x="2128" y="295"/>
                  </a:lnTo>
                  <a:lnTo>
                    <a:pt x="2132" y="294"/>
                  </a:lnTo>
                  <a:lnTo>
                    <a:pt x="2133" y="294"/>
                  </a:lnTo>
                  <a:lnTo>
                    <a:pt x="2135" y="293"/>
                  </a:lnTo>
                  <a:lnTo>
                    <a:pt x="2136" y="293"/>
                  </a:lnTo>
                  <a:lnTo>
                    <a:pt x="2139" y="293"/>
                  </a:lnTo>
                  <a:lnTo>
                    <a:pt x="2140" y="293"/>
                  </a:lnTo>
                  <a:lnTo>
                    <a:pt x="2141" y="293"/>
                  </a:lnTo>
                  <a:lnTo>
                    <a:pt x="2143" y="293"/>
                  </a:lnTo>
                  <a:lnTo>
                    <a:pt x="2144" y="293"/>
                  </a:lnTo>
                  <a:lnTo>
                    <a:pt x="2145" y="293"/>
                  </a:lnTo>
                  <a:lnTo>
                    <a:pt x="2147" y="293"/>
                  </a:lnTo>
                  <a:lnTo>
                    <a:pt x="2150" y="293"/>
                  </a:lnTo>
                  <a:lnTo>
                    <a:pt x="2157" y="289"/>
                  </a:lnTo>
                  <a:lnTo>
                    <a:pt x="2162" y="283"/>
                  </a:lnTo>
                  <a:lnTo>
                    <a:pt x="2167" y="277"/>
                  </a:lnTo>
                  <a:lnTo>
                    <a:pt x="2170" y="269"/>
                  </a:lnTo>
                  <a:lnTo>
                    <a:pt x="2176" y="255"/>
                  </a:lnTo>
                  <a:lnTo>
                    <a:pt x="2182" y="241"/>
                  </a:lnTo>
                  <a:lnTo>
                    <a:pt x="2189" y="234"/>
                  </a:lnTo>
                  <a:lnTo>
                    <a:pt x="2195" y="225"/>
                  </a:lnTo>
                  <a:lnTo>
                    <a:pt x="2199" y="213"/>
                  </a:lnTo>
                  <a:lnTo>
                    <a:pt x="2201" y="200"/>
                  </a:lnTo>
                  <a:lnTo>
                    <a:pt x="2203" y="186"/>
                  </a:lnTo>
                  <a:lnTo>
                    <a:pt x="2204" y="173"/>
                  </a:lnTo>
                  <a:lnTo>
                    <a:pt x="2210" y="172"/>
                  </a:lnTo>
                  <a:lnTo>
                    <a:pt x="2215" y="168"/>
                  </a:lnTo>
                  <a:lnTo>
                    <a:pt x="2218" y="164"/>
                  </a:lnTo>
                  <a:lnTo>
                    <a:pt x="2221" y="159"/>
                  </a:lnTo>
                  <a:lnTo>
                    <a:pt x="2223" y="154"/>
                  </a:lnTo>
                  <a:lnTo>
                    <a:pt x="2226" y="150"/>
                  </a:lnTo>
                  <a:lnTo>
                    <a:pt x="2228" y="145"/>
                  </a:lnTo>
                  <a:lnTo>
                    <a:pt x="2232" y="140"/>
                  </a:lnTo>
                  <a:lnTo>
                    <a:pt x="2236" y="136"/>
                  </a:lnTo>
                  <a:lnTo>
                    <a:pt x="2240" y="134"/>
                  </a:lnTo>
                  <a:lnTo>
                    <a:pt x="2249" y="129"/>
                  </a:lnTo>
                  <a:lnTo>
                    <a:pt x="2258" y="125"/>
                  </a:lnTo>
                  <a:lnTo>
                    <a:pt x="2261" y="121"/>
                  </a:lnTo>
                  <a:lnTo>
                    <a:pt x="2264" y="118"/>
                  </a:lnTo>
                  <a:lnTo>
                    <a:pt x="2266" y="113"/>
                  </a:lnTo>
                  <a:lnTo>
                    <a:pt x="2267" y="107"/>
                  </a:lnTo>
                  <a:lnTo>
                    <a:pt x="2266" y="104"/>
                  </a:lnTo>
                  <a:lnTo>
                    <a:pt x="2263" y="101"/>
                  </a:lnTo>
                  <a:lnTo>
                    <a:pt x="2259" y="99"/>
                  </a:lnTo>
                  <a:lnTo>
                    <a:pt x="2255" y="98"/>
                  </a:lnTo>
                  <a:lnTo>
                    <a:pt x="2249" y="90"/>
                  </a:lnTo>
                  <a:lnTo>
                    <a:pt x="2243" y="82"/>
                  </a:lnTo>
                  <a:lnTo>
                    <a:pt x="2240" y="80"/>
                  </a:lnTo>
                  <a:lnTo>
                    <a:pt x="2237" y="77"/>
                  </a:lnTo>
                  <a:lnTo>
                    <a:pt x="2234" y="76"/>
                  </a:lnTo>
                  <a:lnTo>
                    <a:pt x="2233" y="72"/>
                  </a:lnTo>
                  <a:lnTo>
                    <a:pt x="2231" y="70"/>
                  </a:lnTo>
                  <a:lnTo>
                    <a:pt x="2231" y="66"/>
                  </a:lnTo>
                  <a:lnTo>
                    <a:pt x="2231" y="63"/>
                  </a:lnTo>
                  <a:lnTo>
                    <a:pt x="2231" y="60"/>
                  </a:lnTo>
                  <a:lnTo>
                    <a:pt x="2236" y="53"/>
                  </a:lnTo>
                  <a:lnTo>
                    <a:pt x="2242" y="47"/>
                  </a:lnTo>
                  <a:lnTo>
                    <a:pt x="2244" y="43"/>
                  </a:lnTo>
                  <a:lnTo>
                    <a:pt x="2248" y="41"/>
                  </a:lnTo>
                  <a:lnTo>
                    <a:pt x="2249" y="39"/>
                  </a:lnTo>
                  <a:lnTo>
                    <a:pt x="2250" y="38"/>
                  </a:lnTo>
                  <a:lnTo>
                    <a:pt x="2252" y="36"/>
                  </a:lnTo>
                  <a:lnTo>
                    <a:pt x="2252" y="33"/>
                  </a:lnTo>
                  <a:lnTo>
                    <a:pt x="2250" y="25"/>
                  </a:lnTo>
                  <a:lnTo>
                    <a:pt x="2247" y="17"/>
                  </a:lnTo>
                  <a:lnTo>
                    <a:pt x="2243" y="15"/>
                  </a:lnTo>
                  <a:lnTo>
                    <a:pt x="2239" y="11"/>
                  </a:lnTo>
                  <a:lnTo>
                    <a:pt x="2237" y="6"/>
                  </a:lnTo>
                  <a:lnTo>
                    <a:pt x="2234" y="3"/>
                  </a:lnTo>
                  <a:lnTo>
                    <a:pt x="2233" y="1"/>
                  </a:lnTo>
                  <a:lnTo>
                    <a:pt x="2229" y="0"/>
                  </a:lnTo>
                  <a:lnTo>
                    <a:pt x="2227" y="1"/>
                  </a:lnTo>
                  <a:lnTo>
                    <a:pt x="2225" y="3"/>
                  </a:lnTo>
                  <a:lnTo>
                    <a:pt x="2223" y="14"/>
                  </a:lnTo>
                  <a:lnTo>
                    <a:pt x="2221" y="25"/>
                  </a:lnTo>
                  <a:lnTo>
                    <a:pt x="2218" y="28"/>
                  </a:lnTo>
                  <a:lnTo>
                    <a:pt x="2215" y="31"/>
                  </a:lnTo>
                  <a:lnTo>
                    <a:pt x="2211" y="33"/>
                  </a:lnTo>
                  <a:lnTo>
                    <a:pt x="2206" y="34"/>
                  </a:lnTo>
                  <a:lnTo>
                    <a:pt x="2194" y="36"/>
                  </a:lnTo>
                  <a:lnTo>
                    <a:pt x="2182" y="34"/>
                  </a:lnTo>
                  <a:lnTo>
                    <a:pt x="2176" y="31"/>
                  </a:lnTo>
                  <a:lnTo>
                    <a:pt x="2168" y="28"/>
                  </a:lnTo>
                  <a:lnTo>
                    <a:pt x="2162" y="36"/>
                  </a:lnTo>
                  <a:lnTo>
                    <a:pt x="2157" y="46"/>
                  </a:lnTo>
                  <a:lnTo>
                    <a:pt x="2154" y="50"/>
                  </a:lnTo>
                  <a:lnTo>
                    <a:pt x="2151" y="57"/>
                  </a:lnTo>
                  <a:lnTo>
                    <a:pt x="2149" y="59"/>
                  </a:lnTo>
                  <a:lnTo>
                    <a:pt x="2145" y="61"/>
                  </a:lnTo>
                  <a:lnTo>
                    <a:pt x="2141" y="63"/>
                  </a:lnTo>
                  <a:lnTo>
                    <a:pt x="2139" y="64"/>
                  </a:lnTo>
                  <a:lnTo>
                    <a:pt x="2130" y="70"/>
                  </a:lnTo>
                  <a:lnTo>
                    <a:pt x="2122" y="75"/>
                  </a:lnTo>
                  <a:lnTo>
                    <a:pt x="2118" y="77"/>
                  </a:lnTo>
                  <a:lnTo>
                    <a:pt x="2113" y="81"/>
                  </a:lnTo>
                  <a:lnTo>
                    <a:pt x="2111" y="83"/>
                  </a:lnTo>
                  <a:lnTo>
                    <a:pt x="2110" y="85"/>
                  </a:lnTo>
                  <a:lnTo>
                    <a:pt x="2110" y="87"/>
                  </a:lnTo>
                  <a:lnTo>
                    <a:pt x="2111" y="90"/>
                  </a:lnTo>
                  <a:lnTo>
                    <a:pt x="2113" y="92"/>
                  </a:lnTo>
                  <a:lnTo>
                    <a:pt x="2114" y="96"/>
                  </a:lnTo>
                  <a:lnTo>
                    <a:pt x="2117" y="99"/>
                  </a:lnTo>
                  <a:lnTo>
                    <a:pt x="2118" y="103"/>
                  </a:lnTo>
                  <a:lnTo>
                    <a:pt x="2112" y="112"/>
                  </a:lnTo>
                  <a:lnTo>
                    <a:pt x="2106" y="119"/>
                  </a:lnTo>
                  <a:lnTo>
                    <a:pt x="2102" y="124"/>
                  </a:lnTo>
                  <a:lnTo>
                    <a:pt x="2099" y="128"/>
                  </a:lnTo>
                  <a:lnTo>
                    <a:pt x="2097" y="129"/>
                  </a:lnTo>
                  <a:lnTo>
                    <a:pt x="2095" y="130"/>
                  </a:lnTo>
                  <a:lnTo>
                    <a:pt x="2091" y="130"/>
                  </a:lnTo>
                  <a:lnTo>
                    <a:pt x="2088" y="131"/>
                  </a:lnTo>
                  <a:lnTo>
                    <a:pt x="2076" y="137"/>
                  </a:lnTo>
                  <a:lnTo>
                    <a:pt x="2075" y="139"/>
                  </a:lnTo>
                  <a:lnTo>
                    <a:pt x="2072" y="142"/>
                  </a:lnTo>
                  <a:lnTo>
                    <a:pt x="2068" y="145"/>
                  </a:lnTo>
                  <a:lnTo>
                    <a:pt x="2058" y="146"/>
                  </a:lnTo>
                  <a:lnTo>
                    <a:pt x="2050" y="146"/>
                  </a:lnTo>
                  <a:lnTo>
                    <a:pt x="2041" y="146"/>
                  </a:lnTo>
                  <a:lnTo>
                    <a:pt x="2034" y="148"/>
                  </a:lnTo>
                  <a:lnTo>
                    <a:pt x="2029" y="152"/>
                  </a:lnTo>
                  <a:lnTo>
                    <a:pt x="2025" y="154"/>
                  </a:lnTo>
                  <a:lnTo>
                    <a:pt x="2021" y="156"/>
                  </a:lnTo>
                  <a:lnTo>
                    <a:pt x="2017" y="158"/>
                  </a:lnTo>
                  <a:lnTo>
                    <a:pt x="2012" y="162"/>
                  </a:lnTo>
                  <a:lnTo>
                    <a:pt x="2009" y="165"/>
                  </a:lnTo>
                  <a:lnTo>
                    <a:pt x="2009" y="169"/>
                  </a:lnTo>
                  <a:lnTo>
                    <a:pt x="2010" y="173"/>
                  </a:lnTo>
                  <a:lnTo>
                    <a:pt x="2012" y="175"/>
                  </a:lnTo>
                  <a:lnTo>
                    <a:pt x="2017" y="175"/>
                  </a:lnTo>
                  <a:lnTo>
                    <a:pt x="2017" y="180"/>
                  </a:lnTo>
                  <a:lnTo>
                    <a:pt x="2018" y="185"/>
                  </a:lnTo>
                  <a:lnTo>
                    <a:pt x="2019" y="189"/>
                  </a:lnTo>
                  <a:lnTo>
                    <a:pt x="2018" y="191"/>
                  </a:lnTo>
                  <a:lnTo>
                    <a:pt x="2018" y="194"/>
                  </a:lnTo>
                  <a:lnTo>
                    <a:pt x="2017" y="195"/>
                  </a:lnTo>
                  <a:lnTo>
                    <a:pt x="2013" y="197"/>
                  </a:lnTo>
                  <a:lnTo>
                    <a:pt x="2008" y="200"/>
                  </a:lnTo>
                  <a:lnTo>
                    <a:pt x="2004" y="202"/>
                  </a:lnTo>
                  <a:lnTo>
                    <a:pt x="2001" y="203"/>
                  </a:lnTo>
                  <a:lnTo>
                    <a:pt x="1999" y="206"/>
                  </a:lnTo>
                  <a:lnTo>
                    <a:pt x="1997" y="208"/>
                  </a:lnTo>
                  <a:lnTo>
                    <a:pt x="1993" y="211"/>
                  </a:lnTo>
                  <a:lnTo>
                    <a:pt x="1990" y="211"/>
                  </a:lnTo>
                  <a:lnTo>
                    <a:pt x="1981" y="212"/>
                  </a:lnTo>
                  <a:lnTo>
                    <a:pt x="1971" y="212"/>
                  </a:lnTo>
                  <a:lnTo>
                    <a:pt x="1968" y="213"/>
                  </a:lnTo>
                  <a:lnTo>
                    <a:pt x="1963" y="214"/>
                  </a:lnTo>
                  <a:lnTo>
                    <a:pt x="1952" y="219"/>
                  </a:lnTo>
                  <a:lnTo>
                    <a:pt x="1938" y="223"/>
                  </a:lnTo>
                  <a:lnTo>
                    <a:pt x="1936" y="236"/>
                  </a:lnTo>
                  <a:lnTo>
                    <a:pt x="1933" y="247"/>
                  </a:lnTo>
                  <a:lnTo>
                    <a:pt x="1933" y="254"/>
                  </a:lnTo>
                  <a:lnTo>
                    <a:pt x="1931" y="258"/>
                  </a:lnTo>
                  <a:lnTo>
                    <a:pt x="1931" y="261"/>
                  </a:lnTo>
                  <a:lnTo>
                    <a:pt x="1931" y="265"/>
                  </a:lnTo>
                  <a:lnTo>
                    <a:pt x="1930" y="267"/>
                  </a:lnTo>
                  <a:lnTo>
                    <a:pt x="1927" y="268"/>
                  </a:lnTo>
                  <a:lnTo>
                    <a:pt x="1924" y="269"/>
                  </a:lnTo>
                  <a:lnTo>
                    <a:pt x="1920" y="272"/>
                  </a:lnTo>
                  <a:lnTo>
                    <a:pt x="1916" y="276"/>
                  </a:lnTo>
                  <a:lnTo>
                    <a:pt x="1913" y="278"/>
                  </a:lnTo>
                  <a:lnTo>
                    <a:pt x="1910" y="280"/>
                  </a:lnTo>
                  <a:lnTo>
                    <a:pt x="1905" y="282"/>
                  </a:lnTo>
                  <a:lnTo>
                    <a:pt x="1903" y="284"/>
                  </a:lnTo>
                  <a:lnTo>
                    <a:pt x="1901" y="287"/>
                  </a:lnTo>
                  <a:lnTo>
                    <a:pt x="1892" y="294"/>
                  </a:lnTo>
                  <a:lnTo>
                    <a:pt x="1883" y="301"/>
                  </a:lnTo>
                  <a:lnTo>
                    <a:pt x="1881" y="305"/>
                  </a:lnTo>
                  <a:lnTo>
                    <a:pt x="1878" y="306"/>
                  </a:lnTo>
                  <a:lnTo>
                    <a:pt x="1871" y="311"/>
                  </a:lnTo>
                  <a:lnTo>
                    <a:pt x="1861" y="315"/>
                  </a:lnTo>
                  <a:lnTo>
                    <a:pt x="1845" y="317"/>
                  </a:lnTo>
                  <a:lnTo>
                    <a:pt x="1828" y="320"/>
                  </a:lnTo>
                  <a:lnTo>
                    <a:pt x="1824" y="322"/>
                  </a:lnTo>
                  <a:lnTo>
                    <a:pt x="1819" y="323"/>
                  </a:lnTo>
                  <a:lnTo>
                    <a:pt x="1816" y="325"/>
                  </a:lnTo>
                  <a:lnTo>
                    <a:pt x="1813" y="326"/>
                  </a:lnTo>
                  <a:lnTo>
                    <a:pt x="1812" y="328"/>
                  </a:lnTo>
                  <a:lnTo>
                    <a:pt x="1811" y="331"/>
                  </a:lnTo>
                  <a:lnTo>
                    <a:pt x="1808" y="333"/>
                  </a:lnTo>
                  <a:lnTo>
                    <a:pt x="1805" y="336"/>
                  </a:lnTo>
                  <a:lnTo>
                    <a:pt x="1793" y="337"/>
                  </a:lnTo>
                  <a:lnTo>
                    <a:pt x="1778" y="339"/>
                  </a:lnTo>
                  <a:lnTo>
                    <a:pt x="1769" y="340"/>
                  </a:lnTo>
                  <a:lnTo>
                    <a:pt x="1762" y="340"/>
                  </a:lnTo>
                  <a:lnTo>
                    <a:pt x="1756" y="340"/>
                  </a:lnTo>
                  <a:lnTo>
                    <a:pt x="1751" y="338"/>
                  </a:lnTo>
                  <a:lnTo>
                    <a:pt x="1747" y="337"/>
                  </a:lnTo>
                  <a:lnTo>
                    <a:pt x="1742" y="336"/>
                  </a:lnTo>
                  <a:lnTo>
                    <a:pt x="1734" y="333"/>
                  </a:lnTo>
                  <a:lnTo>
                    <a:pt x="1725" y="327"/>
                  </a:lnTo>
                  <a:lnTo>
                    <a:pt x="1722" y="326"/>
                  </a:lnTo>
                  <a:lnTo>
                    <a:pt x="1719" y="323"/>
                  </a:lnTo>
                  <a:lnTo>
                    <a:pt x="1715" y="323"/>
                  </a:lnTo>
                  <a:lnTo>
                    <a:pt x="1712" y="322"/>
                  </a:lnTo>
                  <a:lnTo>
                    <a:pt x="1704" y="321"/>
                  </a:lnTo>
                  <a:lnTo>
                    <a:pt x="1696" y="318"/>
                  </a:lnTo>
                  <a:lnTo>
                    <a:pt x="1687" y="316"/>
                  </a:lnTo>
                  <a:lnTo>
                    <a:pt x="1681" y="316"/>
                  </a:lnTo>
                  <a:lnTo>
                    <a:pt x="1671" y="318"/>
                  </a:lnTo>
                  <a:lnTo>
                    <a:pt x="1660" y="318"/>
                  </a:lnTo>
                  <a:lnTo>
                    <a:pt x="1649" y="318"/>
                  </a:lnTo>
                  <a:lnTo>
                    <a:pt x="1641" y="316"/>
                  </a:lnTo>
                  <a:lnTo>
                    <a:pt x="1637" y="315"/>
                  </a:lnTo>
                  <a:lnTo>
                    <a:pt x="1633" y="312"/>
                  </a:lnTo>
                  <a:lnTo>
                    <a:pt x="1626" y="307"/>
                  </a:lnTo>
                  <a:lnTo>
                    <a:pt x="1618" y="303"/>
                  </a:lnTo>
                  <a:lnTo>
                    <a:pt x="1613" y="301"/>
                  </a:lnTo>
                  <a:lnTo>
                    <a:pt x="1609" y="299"/>
                  </a:lnTo>
                  <a:lnTo>
                    <a:pt x="1594" y="298"/>
                  </a:lnTo>
                  <a:lnTo>
                    <a:pt x="1572" y="296"/>
                  </a:lnTo>
                  <a:lnTo>
                    <a:pt x="1561" y="295"/>
                  </a:lnTo>
                  <a:lnTo>
                    <a:pt x="1551" y="296"/>
                  </a:lnTo>
                  <a:lnTo>
                    <a:pt x="1544" y="298"/>
                  </a:lnTo>
                  <a:lnTo>
                    <a:pt x="1539" y="299"/>
                  </a:lnTo>
                  <a:lnTo>
                    <a:pt x="1537" y="301"/>
                  </a:lnTo>
                  <a:lnTo>
                    <a:pt x="1534" y="303"/>
                  </a:lnTo>
                  <a:lnTo>
                    <a:pt x="1529" y="304"/>
                  </a:lnTo>
                  <a:lnTo>
                    <a:pt x="1526" y="304"/>
                  </a:lnTo>
                  <a:lnTo>
                    <a:pt x="1517" y="304"/>
                  </a:lnTo>
                  <a:lnTo>
                    <a:pt x="1507" y="304"/>
                  </a:lnTo>
                  <a:lnTo>
                    <a:pt x="1499" y="304"/>
                  </a:lnTo>
                  <a:lnTo>
                    <a:pt x="1490" y="304"/>
                  </a:lnTo>
                  <a:lnTo>
                    <a:pt x="1480" y="304"/>
                  </a:lnTo>
                  <a:lnTo>
                    <a:pt x="1471" y="304"/>
                  </a:lnTo>
                  <a:lnTo>
                    <a:pt x="1466" y="303"/>
                  </a:lnTo>
                  <a:lnTo>
                    <a:pt x="1463" y="303"/>
                  </a:lnTo>
                  <a:lnTo>
                    <a:pt x="1462" y="303"/>
                  </a:lnTo>
                  <a:lnTo>
                    <a:pt x="1461" y="304"/>
                  </a:lnTo>
                  <a:lnTo>
                    <a:pt x="1458" y="307"/>
                  </a:lnTo>
                  <a:lnTo>
                    <a:pt x="1455" y="310"/>
                  </a:lnTo>
                  <a:lnTo>
                    <a:pt x="1455" y="312"/>
                  </a:lnTo>
                  <a:lnTo>
                    <a:pt x="1455" y="315"/>
                  </a:lnTo>
                  <a:lnTo>
                    <a:pt x="1451" y="318"/>
                  </a:lnTo>
                  <a:lnTo>
                    <a:pt x="1444" y="321"/>
                  </a:lnTo>
                  <a:lnTo>
                    <a:pt x="1438" y="322"/>
                  </a:lnTo>
                  <a:lnTo>
                    <a:pt x="1432" y="322"/>
                  </a:lnTo>
                  <a:lnTo>
                    <a:pt x="1421" y="322"/>
                  </a:lnTo>
                  <a:lnTo>
                    <a:pt x="1408" y="322"/>
                  </a:lnTo>
                  <a:lnTo>
                    <a:pt x="1400" y="322"/>
                  </a:lnTo>
                  <a:lnTo>
                    <a:pt x="1394" y="320"/>
                  </a:lnTo>
                  <a:lnTo>
                    <a:pt x="1385" y="317"/>
                  </a:lnTo>
                  <a:lnTo>
                    <a:pt x="1375" y="314"/>
                  </a:lnTo>
                  <a:lnTo>
                    <a:pt x="1367" y="310"/>
                  </a:lnTo>
                  <a:lnTo>
                    <a:pt x="1358" y="304"/>
                  </a:lnTo>
                  <a:lnTo>
                    <a:pt x="1351" y="301"/>
                  </a:lnTo>
                  <a:lnTo>
                    <a:pt x="1343" y="298"/>
                  </a:lnTo>
                  <a:lnTo>
                    <a:pt x="1336" y="295"/>
                  </a:lnTo>
                  <a:lnTo>
                    <a:pt x="1329" y="293"/>
                  </a:lnTo>
                  <a:lnTo>
                    <a:pt x="1323" y="292"/>
                  </a:lnTo>
                  <a:lnTo>
                    <a:pt x="1315" y="289"/>
                  </a:lnTo>
                  <a:lnTo>
                    <a:pt x="1310" y="287"/>
                  </a:lnTo>
                  <a:lnTo>
                    <a:pt x="1303" y="280"/>
                  </a:lnTo>
                  <a:lnTo>
                    <a:pt x="1297" y="274"/>
                  </a:lnTo>
                  <a:lnTo>
                    <a:pt x="1294" y="269"/>
                  </a:lnTo>
                  <a:lnTo>
                    <a:pt x="1290" y="267"/>
                  </a:lnTo>
                  <a:lnTo>
                    <a:pt x="1288" y="267"/>
                  </a:lnTo>
                  <a:lnTo>
                    <a:pt x="1287" y="267"/>
                  </a:lnTo>
                  <a:lnTo>
                    <a:pt x="1286" y="267"/>
                  </a:lnTo>
                  <a:lnTo>
                    <a:pt x="1285" y="267"/>
                  </a:lnTo>
                  <a:lnTo>
                    <a:pt x="1282" y="268"/>
                  </a:lnTo>
                  <a:lnTo>
                    <a:pt x="1281" y="269"/>
                  </a:lnTo>
                  <a:lnTo>
                    <a:pt x="1281" y="271"/>
                  </a:lnTo>
                  <a:lnTo>
                    <a:pt x="1280" y="272"/>
                  </a:lnTo>
                  <a:lnTo>
                    <a:pt x="1280" y="273"/>
                  </a:lnTo>
                  <a:lnTo>
                    <a:pt x="1280" y="274"/>
                  </a:lnTo>
                  <a:lnTo>
                    <a:pt x="1279" y="274"/>
                  </a:lnTo>
                  <a:lnTo>
                    <a:pt x="1276" y="277"/>
                  </a:lnTo>
                  <a:lnTo>
                    <a:pt x="1275" y="278"/>
                  </a:lnTo>
                  <a:lnTo>
                    <a:pt x="1272" y="279"/>
                  </a:lnTo>
                  <a:lnTo>
                    <a:pt x="1269" y="278"/>
                  </a:lnTo>
                  <a:lnTo>
                    <a:pt x="1265" y="278"/>
                  </a:lnTo>
                  <a:lnTo>
                    <a:pt x="1264" y="278"/>
                  </a:lnTo>
                  <a:lnTo>
                    <a:pt x="1261" y="278"/>
                  </a:lnTo>
                  <a:lnTo>
                    <a:pt x="1260" y="277"/>
                  </a:lnTo>
                  <a:lnTo>
                    <a:pt x="1258" y="274"/>
                  </a:lnTo>
                  <a:lnTo>
                    <a:pt x="1257" y="274"/>
                  </a:lnTo>
                  <a:lnTo>
                    <a:pt x="1255" y="273"/>
                  </a:lnTo>
                  <a:lnTo>
                    <a:pt x="1254" y="272"/>
                  </a:lnTo>
                  <a:lnTo>
                    <a:pt x="1252" y="271"/>
                  </a:lnTo>
                  <a:lnTo>
                    <a:pt x="1236" y="271"/>
                  </a:lnTo>
                  <a:lnTo>
                    <a:pt x="1221" y="271"/>
                  </a:lnTo>
                  <a:lnTo>
                    <a:pt x="1210" y="269"/>
                  </a:lnTo>
                  <a:lnTo>
                    <a:pt x="1200" y="266"/>
                  </a:lnTo>
                  <a:lnTo>
                    <a:pt x="1189" y="263"/>
                  </a:lnTo>
                  <a:lnTo>
                    <a:pt x="1179" y="261"/>
                  </a:lnTo>
                  <a:lnTo>
                    <a:pt x="1164" y="260"/>
                  </a:lnTo>
                  <a:lnTo>
                    <a:pt x="1148" y="260"/>
                  </a:lnTo>
                  <a:lnTo>
                    <a:pt x="1137" y="265"/>
                  </a:lnTo>
                  <a:lnTo>
                    <a:pt x="1127" y="268"/>
                  </a:lnTo>
                  <a:lnTo>
                    <a:pt x="1121" y="268"/>
                  </a:lnTo>
                  <a:lnTo>
                    <a:pt x="1116" y="268"/>
                  </a:lnTo>
                  <a:lnTo>
                    <a:pt x="1116" y="263"/>
                  </a:lnTo>
                  <a:lnTo>
                    <a:pt x="1115" y="257"/>
                  </a:lnTo>
                  <a:lnTo>
                    <a:pt x="1113" y="254"/>
                  </a:lnTo>
                  <a:lnTo>
                    <a:pt x="1112" y="249"/>
                  </a:lnTo>
                  <a:lnTo>
                    <a:pt x="1108" y="247"/>
                  </a:lnTo>
                  <a:lnTo>
                    <a:pt x="1102" y="246"/>
                  </a:lnTo>
                  <a:lnTo>
                    <a:pt x="1093" y="249"/>
                  </a:lnTo>
                  <a:lnTo>
                    <a:pt x="1083" y="250"/>
                  </a:lnTo>
                  <a:lnTo>
                    <a:pt x="1072" y="250"/>
                  </a:lnTo>
                  <a:lnTo>
                    <a:pt x="1056" y="251"/>
                  </a:lnTo>
                  <a:lnTo>
                    <a:pt x="1041" y="251"/>
                  </a:lnTo>
                  <a:lnTo>
                    <a:pt x="1030" y="252"/>
                  </a:lnTo>
                  <a:lnTo>
                    <a:pt x="1020" y="256"/>
                  </a:lnTo>
                  <a:lnTo>
                    <a:pt x="1008" y="257"/>
                  </a:lnTo>
                  <a:lnTo>
                    <a:pt x="990" y="257"/>
                  </a:lnTo>
                  <a:lnTo>
                    <a:pt x="973" y="256"/>
                  </a:lnTo>
                  <a:lnTo>
                    <a:pt x="965" y="254"/>
                  </a:lnTo>
                  <a:lnTo>
                    <a:pt x="958" y="250"/>
                  </a:lnTo>
                  <a:lnTo>
                    <a:pt x="952" y="245"/>
                  </a:lnTo>
                  <a:lnTo>
                    <a:pt x="946" y="238"/>
                  </a:lnTo>
                  <a:lnTo>
                    <a:pt x="946" y="232"/>
                  </a:lnTo>
                  <a:lnTo>
                    <a:pt x="944" y="227"/>
                  </a:lnTo>
                  <a:lnTo>
                    <a:pt x="941" y="221"/>
                  </a:lnTo>
                  <a:lnTo>
                    <a:pt x="937" y="212"/>
                  </a:lnTo>
                  <a:lnTo>
                    <a:pt x="938" y="208"/>
                  </a:lnTo>
                  <a:lnTo>
                    <a:pt x="941" y="205"/>
                  </a:lnTo>
                  <a:lnTo>
                    <a:pt x="944" y="203"/>
                  </a:lnTo>
                  <a:lnTo>
                    <a:pt x="947" y="200"/>
                  </a:lnTo>
                  <a:lnTo>
                    <a:pt x="951" y="196"/>
                  </a:lnTo>
                  <a:lnTo>
                    <a:pt x="953" y="191"/>
                  </a:lnTo>
                  <a:lnTo>
                    <a:pt x="953" y="185"/>
                  </a:lnTo>
                  <a:lnTo>
                    <a:pt x="953" y="179"/>
                  </a:lnTo>
                  <a:lnTo>
                    <a:pt x="953" y="175"/>
                  </a:lnTo>
                  <a:lnTo>
                    <a:pt x="952" y="172"/>
                  </a:lnTo>
                  <a:lnTo>
                    <a:pt x="951" y="169"/>
                  </a:lnTo>
                  <a:lnTo>
                    <a:pt x="948" y="167"/>
                  </a:lnTo>
                  <a:lnTo>
                    <a:pt x="937" y="172"/>
                  </a:lnTo>
                  <a:lnTo>
                    <a:pt x="925" y="175"/>
                  </a:lnTo>
                  <a:lnTo>
                    <a:pt x="922" y="180"/>
                  </a:lnTo>
                  <a:lnTo>
                    <a:pt x="919" y="185"/>
                  </a:lnTo>
                  <a:lnTo>
                    <a:pt x="914" y="187"/>
                  </a:lnTo>
                  <a:lnTo>
                    <a:pt x="908" y="189"/>
                  </a:lnTo>
                  <a:lnTo>
                    <a:pt x="902" y="189"/>
                  </a:lnTo>
                  <a:lnTo>
                    <a:pt x="895" y="189"/>
                  </a:lnTo>
                  <a:lnTo>
                    <a:pt x="886" y="194"/>
                  </a:lnTo>
                  <a:lnTo>
                    <a:pt x="878" y="198"/>
                  </a:lnTo>
                  <a:lnTo>
                    <a:pt x="867" y="197"/>
                  </a:lnTo>
                  <a:lnTo>
                    <a:pt x="858" y="195"/>
                  </a:lnTo>
                  <a:lnTo>
                    <a:pt x="849" y="190"/>
                  </a:lnTo>
                  <a:lnTo>
                    <a:pt x="840" y="184"/>
                  </a:lnTo>
                  <a:lnTo>
                    <a:pt x="837" y="183"/>
                  </a:lnTo>
                  <a:lnTo>
                    <a:pt x="836" y="180"/>
                  </a:lnTo>
                  <a:lnTo>
                    <a:pt x="825" y="175"/>
                  </a:lnTo>
                  <a:lnTo>
                    <a:pt x="811" y="172"/>
                  </a:lnTo>
                  <a:lnTo>
                    <a:pt x="806" y="173"/>
                  </a:lnTo>
                  <a:lnTo>
                    <a:pt x="802" y="173"/>
                  </a:lnTo>
                  <a:lnTo>
                    <a:pt x="800" y="172"/>
                  </a:lnTo>
                  <a:lnTo>
                    <a:pt x="796" y="170"/>
                  </a:lnTo>
                  <a:lnTo>
                    <a:pt x="791" y="167"/>
                  </a:lnTo>
                  <a:lnTo>
                    <a:pt x="788" y="163"/>
                  </a:lnTo>
                  <a:lnTo>
                    <a:pt x="785" y="163"/>
                  </a:lnTo>
                  <a:lnTo>
                    <a:pt x="782" y="162"/>
                  </a:lnTo>
                  <a:lnTo>
                    <a:pt x="778" y="161"/>
                  </a:lnTo>
                  <a:lnTo>
                    <a:pt x="777" y="158"/>
                  </a:lnTo>
                  <a:lnTo>
                    <a:pt x="763" y="158"/>
                  </a:lnTo>
                  <a:lnTo>
                    <a:pt x="750" y="157"/>
                  </a:lnTo>
                  <a:lnTo>
                    <a:pt x="745" y="159"/>
                  </a:lnTo>
                  <a:lnTo>
                    <a:pt x="744" y="161"/>
                  </a:lnTo>
                  <a:lnTo>
                    <a:pt x="744" y="162"/>
                  </a:lnTo>
                  <a:lnTo>
                    <a:pt x="743" y="163"/>
                  </a:lnTo>
                  <a:lnTo>
                    <a:pt x="741" y="163"/>
                  </a:lnTo>
                  <a:lnTo>
                    <a:pt x="741" y="164"/>
                  </a:lnTo>
                  <a:lnTo>
                    <a:pt x="740" y="164"/>
                  </a:lnTo>
                  <a:lnTo>
                    <a:pt x="739" y="164"/>
                  </a:lnTo>
                  <a:lnTo>
                    <a:pt x="736" y="164"/>
                  </a:lnTo>
                  <a:lnTo>
                    <a:pt x="735" y="164"/>
                  </a:lnTo>
                  <a:lnTo>
                    <a:pt x="732" y="165"/>
                  </a:lnTo>
                  <a:lnTo>
                    <a:pt x="727" y="167"/>
                  </a:lnTo>
                  <a:lnTo>
                    <a:pt x="723" y="167"/>
                  </a:lnTo>
                  <a:lnTo>
                    <a:pt x="720" y="168"/>
                  </a:lnTo>
                  <a:lnTo>
                    <a:pt x="718" y="169"/>
                  </a:lnTo>
                  <a:lnTo>
                    <a:pt x="714" y="172"/>
                  </a:lnTo>
                  <a:lnTo>
                    <a:pt x="713" y="173"/>
                  </a:lnTo>
                  <a:lnTo>
                    <a:pt x="712" y="174"/>
                  </a:lnTo>
                  <a:lnTo>
                    <a:pt x="712" y="175"/>
                  </a:lnTo>
                  <a:lnTo>
                    <a:pt x="712" y="176"/>
                  </a:lnTo>
                  <a:lnTo>
                    <a:pt x="712" y="178"/>
                  </a:lnTo>
                  <a:lnTo>
                    <a:pt x="712" y="181"/>
                  </a:lnTo>
                  <a:lnTo>
                    <a:pt x="712" y="184"/>
                  </a:lnTo>
                  <a:lnTo>
                    <a:pt x="713" y="187"/>
                  </a:lnTo>
                  <a:lnTo>
                    <a:pt x="714" y="191"/>
                  </a:lnTo>
                  <a:lnTo>
                    <a:pt x="714" y="192"/>
                  </a:lnTo>
                  <a:lnTo>
                    <a:pt x="716" y="194"/>
                  </a:lnTo>
                  <a:lnTo>
                    <a:pt x="716" y="195"/>
                  </a:lnTo>
                  <a:lnTo>
                    <a:pt x="716" y="196"/>
                  </a:lnTo>
                  <a:lnTo>
                    <a:pt x="717" y="197"/>
                  </a:lnTo>
                  <a:lnTo>
                    <a:pt x="717" y="198"/>
                  </a:lnTo>
                  <a:lnTo>
                    <a:pt x="718" y="198"/>
                  </a:lnTo>
                  <a:lnTo>
                    <a:pt x="718" y="200"/>
                  </a:lnTo>
                  <a:lnTo>
                    <a:pt x="718" y="201"/>
                  </a:lnTo>
                  <a:lnTo>
                    <a:pt x="719" y="201"/>
                  </a:lnTo>
                  <a:lnTo>
                    <a:pt x="720" y="202"/>
                  </a:lnTo>
                  <a:lnTo>
                    <a:pt x="720" y="203"/>
                  </a:lnTo>
                  <a:lnTo>
                    <a:pt x="722" y="203"/>
                  </a:lnTo>
                  <a:lnTo>
                    <a:pt x="722" y="205"/>
                  </a:lnTo>
                  <a:lnTo>
                    <a:pt x="723" y="205"/>
                  </a:lnTo>
                  <a:lnTo>
                    <a:pt x="723" y="207"/>
                  </a:lnTo>
                  <a:lnTo>
                    <a:pt x="724" y="210"/>
                  </a:lnTo>
                  <a:lnTo>
                    <a:pt x="724" y="212"/>
                  </a:lnTo>
                  <a:lnTo>
                    <a:pt x="724" y="213"/>
                  </a:lnTo>
                  <a:lnTo>
                    <a:pt x="724" y="216"/>
                  </a:lnTo>
                  <a:lnTo>
                    <a:pt x="724" y="217"/>
                  </a:lnTo>
                  <a:lnTo>
                    <a:pt x="722" y="219"/>
                  </a:lnTo>
                  <a:lnTo>
                    <a:pt x="719" y="221"/>
                  </a:lnTo>
                  <a:lnTo>
                    <a:pt x="718" y="222"/>
                  </a:lnTo>
                  <a:lnTo>
                    <a:pt x="717" y="222"/>
                  </a:lnTo>
                  <a:lnTo>
                    <a:pt x="717" y="223"/>
                  </a:lnTo>
                  <a:lnTo>
                    <a:pt x="714" y="225"/>
                  </a:lnTo>
                  <a:lnTo>
                    <a:pt x="713" y="225"/>
                  </a:lnTo>
                  <a:lnTo>
                    <a:pt x="713" y="235"/>
                  </a:lnTo>
                  <a:lnTo>
                    <a:pt x="713" y="244"/>
                  </a:lnTo>
                  <a:lnTo>
                    <a:pt x="713" y="249"/>
                  </a:lnTo>
                  <a:lnTo>
                    <a:pt x="713" y="256"/>
                  </a:lnTo>
                  <a:lnTo>
                    <a:pt x="713" y="260"/>
                  </a:lnTo>
                  <a:lnTo>
                    <a:pt x="713" y="262"/>
                  </a:lnTo>
                  <a:lnTo>
                    <a:pt x="712" y="265"/>
                  </a:lnTo>
                  <a:lnTo>
                    <a:pt x="711" y="266"/>
                  </a:lnTo>
                  <a:lnTo>
                    <a:pt x="703" y="271"/>
                  </a:lnTo>
                  <a:lnTo>
                    <a:pt x="697" y="274"/>
                  </a:lnTo>
                  <a:lnTo>
                    <a:pt x="691" y="278"/>
                  </a:lnTo>
                  <a:lnTo>
                    <a:pt x="687" y="280"/>
                  </a:lnTo>
                  <a:lnTo>
                    <a:pt x="679" y="284"/>
                  </a:lnTo>
                  <a:lnTo>
                    <a:pt x="675" y="285"/>
                  </a:lnTo>
                  <a:lnTo>
                    <a:pt x="674" y="287"/>
                  </a:lnTo>
                  <a:lnTo>
                    <a:pt x="673" y="289"/>
                  </a:lnTo>
                  <a:lnTo>
                    <a:pt x="663" y="305"/>
                  </a:lnTo>
                  <a:lnTo>
                    <a:pt x="652" y="320"/>
                  </a:lnTo>
                  <a:lnTo>
                    <a:pt x="651" y="332"/>
                  </a:lnTo>
                  <a:lnTo>
                    <a:pt x="647" y="343"/>
                  </a:lnTo>
                  <a:lnTo>
                    <a:pt x="643" y="348"/>
                  </a:lnTo>
                  <a:lnTo>
                    <a:pt x="637" y="353"/>
                  </a:lnTo>
                  <a:lnTo>
                    <a:pt x="631" y="356"/>
                  </a:lnTo>
                  <a:lnTo>
                    <a:pt x="626" y="359"/>
                  </a:lnTo>
                  <a:lnTo>
                    <a:pt x="623" y="359"/>
                  </a:lnTo>
                  <a:lnTo>
                    <a:pt x="619" y="359"/>
                  </a:lnTo>
                  <a:lnTo>
                    <a:pt x="613" y="355"/>
                  </a:lnTo>
                  <a:lnTo>
                    <a:pt x="607" y="349"/>
                  </a:lnTo>
                  <a:lnTo>
                    <a:pt x="603" y="349"/>
                  </a:lnTo>
                  <a:lnTo>
                    <a:pt x="597" y="348"/>
                  </a:lnTo>
                  <a:lnTo>
                    <a:pt x="592" y="348"/>
                  </a:lnTo>
                  <a:lnTo>
                    <a:pt x="586" y="348"/>
                  </a:lnTo>
                  <a:lnTo>
                    <a:pt x="580" y="347"/>
                  </a:lnTo>
                  <a:lnTo>
                    <a:pt x="575" y="343"/>
                  </a:lnTo>
                  <a:lnTo>
                    <a:pt x="572" y="340"/>
                  </a:lnTo>
                  <a:lnTo>
                    <a:pt x="570" y="336"/>
                  </a:lnTo>
                  <a:lnTo>
                    <a:pt x="566" y="331"/>
                  </a:lnTo>
                  <a:lnTo>
                    <a:pt x="561" y="325"/>
                  </a:lnTo>
                  <a:lnTo>
                    <a:pt x="558" y="321"/>
                  </a:lnTo>
                  <a:lnTo>
                    <a:pt x="555" y="316"/>
                  </a:lnTo>
                  <a:lnTo>
                    <a:pt x="554" y="310"/>
                  </a:lnTo>
                  <a:lnTo>
                    <a:pt x="554" y="304"/>
                  </a:lnTo>
                  <a:lnTo>
                    <a:pt x="556" y="296"/>
                  </a:lnTo>
                  <a:lnTo>
                    <a:pt x="559" y="289"/>
                  </a:lnTo>
                  <a:lnTo>
                    <a:pt x="559" y="285"/>
                  </a:lnTo>
                  <a:lnTo>
                    <a:pt x="559" y="280"/>
                  </a:lnTo>
                  <a:lnTo>
                    <a:pt x="559" y="278"/>
                  </a:lnTo>
                  <a:lnTo>
                    <a:pt x="558" y="276"/>
                  </a:lnTo>
                  <a:lnTo>
                    <a:pt x="547" y="276"/>
                  </a:lnTo>
                  <a:lnTo>
                    <a:pt x="534" y="274"/>
                  </a:lnTo>
                  <a:lnTo>
                    <a:pt x="533" y="279"/>
                  </a:lnTo>
                  <a:lnTo>
                    <a:pt x="532" y="279"/>
                  </a:lnTo>
                  <a:lnTo>
                    <a:pt x="531" y="280"/>
                  </a:lnTo>
                  <a:lnTo>
                    <a:pt x="531" y="282"/>
                  </a:lnTo>
                  <a:lnTo>
                    <a:pt x="530" y="283"/>
                  </a:lnTo>
                  <a:lnTo>
                    <a:pt x="528" y="285"/>
                  </a:lnTo>
                  <a:lnTo>
                    <a:pt x="527" y="287"/>
                  </a:lnTo>
                  <a:lnTo>
                    <a:pt x="526" y="288"/>
                  </a:lnTo>
                  <a:lnTo>
                    <a:pt x="525" y="289"/>
                  </a:lnTo>
                  <a:lnTo>
                    <a:pt x="525" y="290"/>
                  </a:lnTo>
                  <a:lnTo>
                    <a:pt x="523" y="292"/>
                  </a:lnTo>
                  <a:lnTo>
                    <a:pt x="522" y="294"/>
                  </a:lnTo>
                  <a:lnTo>
                    <a:pt x="522" y="296"/>
                  </a:lnTo>
                  <a:lnTo>
                    <a:pt x="521" y="298"/>
                  </a:lnTo>
                  <a:lnTo>
                    <a:pt x="520" y="299"/>
                  </a:lnTo>
                  <a:lnTo>
                    <a:pt x="519" y="300"/>
                  </a:lnTo>
                  <a:lnTo>
                    <a:pt x="519" y="301"/>
                  </a:lnTo>
                  <a:lnTo>
                    <a:pt x="519" y="303"/>
                  </a:lnTo>
                  <a:lnTo>
                    <a:pt x="519" y="304"/>
                  </a:lnTo>
                  <a:lnTo>
                    <a:pt x="519" y="305"/>
                  </a:lnTo>
                  <a:lnTo>
                    <a:pt x="519" y="306"/>
                  </a:lnTo>
                  <a:lnTo>
                    <a:pt x="519" y="309"/>
                  </a:lnTo>
                  <a:lnTo>
                    <a:pt x="519" y="311"/>
                  </a:lnTo>
                  <a:lnTo>
                    <a:pt x="520" y="323"/>
                  </a:lnTo>
                  <a:lnTo>
                    <a:pt x="520" y="336"/>
                  </a:lnTo>
                  <a:lnTo>
                    <a:pt x="521" y="342"/>
                  </a:lnTo>
                  <a:lnTo>
                    <a:pt x="522" y="347"/>
                  </a:lnTo>
                  <a:lnTo>
                    <a:pt x="522" y="350"/>
                  </a:lnTo>
                  <a:lnTo>
                    <a:pt x="521" y="353"/>
                  </a:lnTo>
                  <a:lnTo>
                    <a:pt x="519" y="355"/>
                  </a:lnTo>
                  <a:lnTo>
                    <a:pt x="517" y="358"/>
                  </a:lnTo>
                  <a:lnTo>
                    <a:pt x="511" y="359"/>
                  </a:lnTo>
                  <a:lnTo>
                    <a:pt x="506" y="361"/>
                  </a:lnTo>
                  <a:lnTo>
                    <a:pt x="503" y="362"/>
                  </a:lnTo>
                  <a:lnTo>
                    <a:pt x="498" y="365"/>
                  </a:lnTo>
                  <a:lnTo>
                    <a:pt x="492" y="367"/>
                  </a:lnTo>
                  <a:lnTo>
                    <a:pt x="484" y="370"/>
                  </a:lnTo>
                  <a:lnTo>
                    <a:pt x="477" y="371"/>
                  </a:lnTo>
                  <a:lnTo>
                    <a:pt x="468" y="371"/>
                  </a:lnTo>
                  <a:lnTo>
                    <a:pt x="451" y="371"/>
                  </a:lnTo>
                  <a:lnTo>
                    <a:pt x="435" y="371"/>
                  </a:lnTo>
                  <a:lnTo>
                    <a:pt x="435" y="375"/>
                  </a:lnTo>
                  <a:lnTo>
                    <a:pt x="435" y="376"/>
                  </a:lnTo>
                  <a:lnTo>
                    <a:pt x="435" y="377"/>
                  </a:lnTo>
                  <a:lnTo>
                    <a:pt x="435" y="378"/>
                  </a:lnTo>
                  <a:lnTo>
                    <a:pt x="435" y="380"/>
                  </a:lnTo>
                  <a:lnTo>
                    <a:pt x="435" y="381"/>
                  </a:lnTo>
                  <a:lnTo>
                    <a:pt x="435" y="382"/>
                  </a:lnTo>
                  <a:lnTo>
                    <a:pt x="435" y="385"/>
                  </a:lnTo>
                  <a:lnTo>
                    <a:pt x="437" y="387"/>
                  </a:lnTo>
                  <a:lnTo>
                    <a:pt x="438" y="389"/>
                  </a:lnTo>
                  <a:lnTo>
                    <a:pt x="439" y="392"/>
                  </a:lnTo>
                  <a:lnTo>
                    <a:pt x="439" y="393"/>
                  </a:lnTo>
                  <a:lnTo>
                    <a:pt x="439" y="397"/>
                  </a:lnTo>
                  <a:lnTo>
                    <a:pt x="439" y="398"/>
                  </a:lnTo>
                  <a:lnTo>
                    <a:pt x="439" y="399"/>
                  </a:lnTo>
                  <a:lnTo>
                    <a:pt x="439" y="400"/>
                  </a:lnTo>
                  <a:lnTo>
                    <a:pt x="439" y="402"/>
                  </a:lnTo>
                  <a:lnTo>
                    <a:pt x="439" y="404"/>
                  </a:lnTo>
                  <a:lnTo>
                    <a:pt x="440" y="405"/>
                  </a:lnTo>
                  <a:lnTo>
                    <a:pt x="441" y="408"/>
                  </a:lnTo>
                  <a:lnTo>
                    <a:pt x="446" y="413"/>
                  </a:lnTo>
                  <a:lnTo>
                    <a:pt x="450" y="419"/>
                  </a:lnTo>
                  <a:lnTo>
                    <a:pt x="450" y="429"/>
                  </a:lnTo>
                  <a:lnTo>
                    <a:pt x="450" y="438"/>
                  </a:lnTo>
                  <a:lnTo>
                    <a:pt x="449" y="441"/>
                  </a:lnTo>
                  <a:lnTo>
                    <a:pt x="446" y="443"/>
                  </a:lnTo>
                  <a:lnTo>
                    <a:pt x="444" y="447"/>
                  </a:lnTo>
                  <a:lnTo>
                    <a:pt x="443" y="451"/>
                  </a:lnTo>
                  <a:lnTo>
                    <a:pt x="441" y="452"/>
                  </a:lnTo>
                  <a:lnTo>
                    <a:pt x="439" y="454"/>
                  </a:lnTo>
                  <a:lnTo>
                    <a:pt x="437" y="456"/>
                  </a:lnTo>
                  <a:lnTo>
                    <a:pt x="434" y="457"/>
                  </a:lnTo>
                  <a:lnTo>
                    <a:pt x="424" y="457"/>
                  </a:lnTo>
                  <a:lnTo>
                    <a:pt x="413" y="457"/>
                  </a:lnTo>
                  <a:lnTo>
                    <a:pt x="404" y="457"/>
                  </a:lnTo>
                  <a:lnTo>
                    <a:pt x="394" y="457"/>
                  </a:lnTo>
                  <a:lnTo>
                    <a:pt x="394" y="464"/>
                  </a:lnTo>
                  <a:lnTo>
                    <a:pt x="394" y="473"/>
                  </a:lnTo>
                  <a:lnTo>
                    <a:pt x="394" y="475"/>
                  </a:lnTo>
                  <a:lnTo>
                    <a:pt x="395" y="478"/>
                  </a:lnTo>
                  <a:lnTo>
                    <a:pt x="396" y="479"/>
                  </a:lnTo>
                  <a:lnTo>
                    <a:pt x="396" y="480"/>
                  </a:lnTo>
                  <a:lnTo>
                    <a:pt x="396" y="481"/>
                  </a:lnTo>
                  <a:lnTo>
                    <a:pt x="396" y="482"/>
                  </a:lnTo>
                  <a:lnTo>
                    <a:pt x="396" y="484"/>
                  </a:lnTo>
                  <a:lnTo>
                    <a:pt x="396" y="487"/>
                  </a:lnTo>
                  <a:lnTo>
                    <a:pt x="397" y="491"/>
                  </a:lnTo>
                  <a:lnTo>
                    <a:pt x="391" y="493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4" y="500"/>
                  </a:lnTo>
                  <a:lnTo>
                    <a:pt x="381" y="501"/>
                  </a:lnTo>
                  <a:lnTo>
                    <a:pt x="380" y="503"/>
                  </a:lnTo>
                  <a:lnTo>
                    <a:pt x="379" y="504"/>
                  </a:lnTo>
                  <a:lnTo>
                    <a:pt x="379" y="506"/>
                  </a:lnTo>
                  <a:lnTo>
                    <a:pt x="379" y="507"/>
                  </a:lnTo>
                  <a:lnTo>
                    <a:pt x="379" y="508"/>
                  </a:lnTo>
                  <a:lnTo>
                    <a:pt x="380" y="509"/>
                  </a:lnTo>
                  <a:lnTo>
                    <a:pt x="383" y="512"/>
                  </a:lnTo>
                  <a:lnTo>
                    <a:pt x="384" y="518"/>
                  </a:lnTo>
                  <a:lnTo>
                    <a:pt x="386" y="523"/>
                  </a:lnTo>
                  <a:lnTo>
                    <a:pt x="389" y="528"/>
                  </a:lnTo>
                  <a:lnTo>
                    <a:pt x="392" y="531"/>
                  </a:lnTo>
                  <a:lnTo>
                    <a:pt x="394" y="534"/>
                  </a:lnTo>
                  <a:lnTo>
                    <a:pt x="396" y="538"/>
                  </a:lnTo>
                  <a:lnTo>
                    <a:pt x="397" y="540"/>
                  </a:lnTo>
                  <a:lnTo>
                    <a:pt x="401" y="544"/>
                  </a:lnTo>
                  <a:lnTo>
                    <a:pt x="401" y="545"/>
                  </a:lnTo>
                  <a:lnTo>
                    <a:pt x="401" y="547"/>
                  </a:lnTo>
                  <a:lnTo>
                    <a:pt x="402" y="552"/>
                  </a:lnTo>
                  <a:lnTo>
                    <a:pt x="402" y="557"/>
                  </a:lnTo>
                  <a:lnTo>
                    <a:pt x="397" y="557"/>
                  </a:lnTo>
                  <a:lnTo>
                    <a:pt x="391" y="558"/>
                  </a:lnTo>
                  <a:lnTo>
                    <a:pt x="388" y="558"/>
                  </a:lnTo>
                  <a:lnTo>
                    <a:pt x="384" y="558"/>
                  </a:lnTo>
                  <a:lnTo>
                    <a:pt x="380" y="555"/>
                  </a:lnTo>
                  <a:lnTo>
                    <a:pt x="375" y="552"/>
                  </a:lnTo>
                  <a:lnTo>
                    <a:pt x="370" y="550"/>
                  </a:lnTo>
                  <a:lnTo>
                    <a:pt x="367" y="546"/>
                  </a:lnTo>
                  <a:lnTo>
                    <a:pt x="363" y="549"/>
                  </a:lnTo>
                  <a:lnTo>
                    <a:pt x="361" y="552"/>
                  </a:lnTo>
                  <a:lnTo>
                    <a:pt x="358" y="557"/>
                  </a:lnTo>
                  <a:lnTo>
                    <a:pt x="358" y="561"/>
                  </a:lnTo>
                  <a:lnTo>
                    <a:pt x="359" y="567"/>
                  </a:lnTo>
                  <a:lnTo>
                    <a:pt x="362" y="573"/>
                  </a:lnTo>
                  <a:lnTo>
                    <a:pt x="366" y="579"/>
                  </a:lnTo>
                  <a:lnTo>
                    <a:pt x="369" y="584"/>
                  </a:lnTo>
                  <a:lnTo>
                    <a:pt x="379" y="594"/>
                  </a:lnTo>
                  <a:lnTo>
                    <a:pt x="386" y="604"/>
                  </a:lnTo>
                  <a:lnTo>
                    <a:pt x="390" y="609"/>
                  </a:lnTo>
                  <a:lnTo>
                    <a:pt x="390" y="610"/>
                  </a:lnTo>
                  <a:lnTo>
                    <a:pt x="391" y="610"/>
                  </a:lnTo>
                  <a:lnTo>
                    <a:pt x="391" y="611"/>
                  </a:lnTo>
                  <a:lnTo>
                    <a:pt x="391" y="613"/>
                  </a:lnTo>
                  <a:lnTo>
                    <a:pt x="391" y="615"/>
                  </a:lnTo>
                  <a:lnTo>
                    <a:pt x="391" y="616"/>
                  </a:lnTo>
                  <a:lnTo>
                    <a:pt x="391" y="617"/>
                  </a:lnTo>
                  <a:lnTo>
                    <a:pt x="391" y="620"/>
                  </a:lnTo>
                  <a:lnTo>
                    <a:pt x="391" y="622"/>
                  </a:lnTo>
                  <a:lnTo>
                    <a:pt x="391" y="624"/>
                  </a:lnTo>
                  <a:lnTo>
                    <a:pt x="391" y="626"/>
                  </a:lnTo>
                  <a:lnTo>
                    <a:pt x="391" y="629"/>
                  </a:lnTo>
                  <a:lnTo>
                    <a:pt x="391" y="632"/>
                  </a:lnTo>
                  <a:lnTo>
                    <a:pt x="391" y="633"/>
                  </a:lnTo>
                  <a:lnTo>
                    <a:pt x="391" y="634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3"/>
                  </a:lnTo>
                  <a:lnTo>
                    <a:pt x="391" y="645"/>
                  </a:lnTo>
                  <a:lnTo>
                    <a:pt x="388" y="653"/>
                  </a:lnTo>
                  <a:lnTo>
                    <a:pt x="381" y="659"/>
                  </a:lnTo>
                  <a:lnTo>
                    <a:pt x="377" y="662"/>
                  </a:lnTo>
                  <a:lnTo>
                    <a:pt x="372" y="666"/>
                  </a:lnTo>
                  <a:lnTo>
                    <a:pt x="369" y="671"/>
                  </a:lnTo>
                  <a:lnTo>
                    <a:pt x="368" y="676"/>
                  </a:lnTo>
                  <a:lnTo>
                    <a:pt x="367" y="687"/>
                  </a:lnTo>
                  <a:lnTo>
                    <a:pt x="368" y="695"/>
                  </a:lnTo>
                  <a:lnTo>
                    <a:pt x="368" y="708"/>
                  </a:lnTo>
                  <a:lnTo>
                    <a:pt x="367" y="719"/>
                  </a:lnTo>
                  <a:lnTo>
                    <a:pt x="366" y="720"/>
                  </a:lnTo>
                  <a:lnTo>
                    <a:pt x="364" y="721"/>
                  </a:lnTo>
                  <a:lnTo>
                    <a:pt x="362" y="726"/>
                  </a:lnTo>
                  <a:lnTo>
                    <a:pt x="362" y="732"/>
                  </a:lnTo>
                  <a:lnTo>
                    <a:pt x="361" y="738"/>
                  </a:lnTo>
                  <a:lnTo>
                    <a:pt x="358" y="742"/>
                  </a:lnTo>
                  <a:lnTo>
                    <a:pt x="355" y="752"/>
                  </a:lnTo>
                  <a:lnTo>
                    <a:pt x="350" y="761"/>
                  </a:lnTo>
                  <a:lnTo>
                    <a:pt x="348" y="765"/>
                  </a:lnTo>
                  <a:lnTo>
                    <a:pt x="347" y="769"/>
                  </a:lnTo>
                  <a:lnTo>
                    <a:pt x="347" y="773"/>
                  </a:lnTo>
                  <a:lnTo>
                    <a:pt x="348" y="775"/>
                  </a:lnTo>
                  <a:lnTo>
                    <a:pt x="350" y="782"/>
                  </a:lnTo>
                  <a:lnTo>
                    <a:pt x="351" y="790"/>
                  </a:lnTo>
                  <a:lnTo>
                    <a:pt x="352" y="797"/>
                  </a:lnTo>
                  <a:lnTo>
                    <a:pt x="355" y="808"/>
                  </a:lnTo>
                  <a:lnTo>
                    <a:pt x="358" y="817"/>
                  </a:lnTo>
                  <a:lnTo>
                    <a:pt x="361" y="823"/>
                  </a:lnTo>
                  <a:lnTo>
                    <a:pt x="362" y="826"/>
                  </a:lnTo>
                  <a:lnTo>
                    <a:pt x="364" y="832"/>
                  </a:lnTo>
                  <a:lnTo>
                    <a:pt x="367" y="837"/>
                  </a:lnTo>
                  <a:lnTo>
                    <a:pt x="369" y="845"/>
                  </a:lnTo>
                  <a:lnTo>
                    <a:pt x="369" y="850"/>
                  </a:lnTo>
                  <a:lnTo>
                    <a:pt x="369" y="856"/>
                  </a:lnTo>
                  <a:lnTo>
                    <a:pt x="369" y="862"/>
                  </a:lnTo>
                  <a:lnTo>
                    <a:pt x="369" y="863"/>
                  </a:lnTo>
                  <a:lnTo>
                    <a:pt x="370" y="864"/>
                  </a:lnTo>
                  <a:lnTo>
                    <a:pt x="373" y="868"/>
                  </a:lnTo>
                  <a:lnTo>
                    <a:pt x="373" y="869"/>
                  </a:lnTo>
                  <a:lnTo>
                    <a:pt x="374" y="870"/>
                  </a:lnTo>
                  <a:lnTo>
                    <a:pt x="375" y="872"/>
                  </a:lnTo>
                  <a:lnTo>
                    <a:pt x="378" y="874"/>
                  </a:lnTo>
                  <a:lnTo>
                    <a:pt x="379" y="875"/>
                  </a:lnTo>
                  <a:lnTo>
                    <a:pt x="380" y="878"/>
                  </a:lnTo>
                  <a:lnTo>
                    <a:pt x="381" y="879"/>
                  </a:lnTo>
                  <a:lnTo>
                    <a:pt x="381" y="881"/>
                  </a:lnTo>
                  <a:lnTo>
                    <a:pt x="381" y="883"/>
                  </a:lnTo>
                  <a:lnTo>
                    <a:pt x="383" y="886"/>
                  </a:lnTo>
                  <a:lnTo>
                    <a:pt x="383" y="888"/>
                  </a:lnTo>
                  <a:lnTo>
                    <a:pt x="383" y="889"/>
                  </a:lnTo>
                  <a:lnTo>
                    <a:pt x="383" y="890"/>
                  </a:lnTo>
                  <a:lnTo>
                    <a:pt x="383" y="891"/>
                  </a:lnTo>
                  <a:lnTo>
                    <a:pt x="383" y="892"/>
                  </a:lnTo>
                  <a:lnTo>
                    <a:pt x="383" y="894"/>
                  </a:lnTo>
                  <a:lnTo>
                    <a:pt x="383" y="895"/>
                  </a:lnTo>
                  <a:lnTo>
                    <a:pt x="383" y="896"/>
                  </a:lnTo>
                  <a:lnTo>
                    <a:pt x="381" y="897"/>
                  </a:lnTo>
                  <a:lnTo>
                    <a:pt x="380" y="897"/>
                  </a:lnTo>
                  <a:lnTo>
                    <a:pt x="378" y="897"/>
                  </a:lnTo>
                  <a:lnTo>
                    <a:pt x="375" y="897"/>
                  </a:lnTo>
                  <a:lnTo>
                    <a:pt x="374" y="897"/>
                  </a:lnTo>
                  <a:lnTo>
                    <a:pt x="373" y="899"/>
                  </a:lnTo>
                  <a:lnTo>
                    <a:pt x="370" y="897"/>
                  </a:lnTo>
                  <a:lnTo>
                    <a:pt x="370" y="896"/>
                  </a:lnTo>
                  <a:lnTo>
                    <a:pt x="369" y="896"/>
                  </a:lnTo>
                  <a:lnTo>
                    <a:pt x="369" y="895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69" y="891"/>
                  </a:lnTo>
                  <a:lnTo>
                    <a:pt x="369" y="890"/>
                  </a:lnTo>
                  <a:lnTo>
                    <a:pt x="369" y="889"/>
                  </a:lnTo>
                  <a:lnTo>
                    <a:pt x="369" y="888"/>
                  </a:lnTo>
                  <a:lnTo>
                    <a:pt x="369" y="886"/>
                  </a:lnTo>
                  <a:lnTo>
                    <a:pt x="369" y="885"/>
                  </a:lnTo>
                  <a:lnTo>
                    <a:pt x="369" y="884"/>
                  </a:lnTo>
                  <a:lnTo>
                    <a:pt x="368" y="883"/>
                  </a:lnTo>
                  <a:lnTo>
                    <a:pt x="367" y="881"/>
                  </a:lnTo>
                  <a:lnTo>
                    <a:pt x="366" y="879"/>
                  </a:lnTo>
                  <a:lnTo>
                    <a:pt x="366" y="877"/>
                  </a:lnTo>
                  <a:lnTo>
                    <a:pt x="364" y="874"/>
                  </a:lnTo>
                  <a:lnTo>
                    <a:pt x="364" y="872"/>
                  </a:lnTo>
                  <a:lnTo>
                    <a:pt x="362" y="870"/>
                  </a:lnTo>
                  <a:lnTo>
                    <a:pt x="358" y="868"/>
                  </a:lnTo>
                  <a:lnTo>
                    <a:pt x="356" y="864"/>
                  </a:lnTo>
                  <a:lnTo>
                    <a:pt x="355" y="862"/>
                  </a:lnTo>
                  <a:lnTo>
                    <a:pt x="355" y="861"/>
                  </a:lnTo>
                  <a:lnTo>
                    <a:pt x="355" y="859"/>
                  </a:lnTo>
                  <a:lnTo>
                    <a:pt x="353" y="858"/>
                  </a:lnTo>
                  <a:lnTo>
                    <a:pt x="351" y="857"/>
                  </a:lnTo>
                  <a:lnTo>
                    <a:pt x="348" y="856"/>
                  </a:lnTo>
                  <a:lnTo>
                    <a:pt x="345" y="861"/>
                  </a:lnTo>
                  <a:lnTo>
                    <a:pt x="340" y="864"/>
                  </a:lnTo>
                  <a:lnTo>
                    <a:pt x="335" y="864"/>
                  </a:lnTo>
                  <a:lnTo>
                    <a:pt x="329" y="867"/>
                  </a:lnTo>
                  <a:lnTo>
                    <a:pt x="325" y="868"/>
                  </a:lnTo>
                  <a:lnTo>
                    <a:pt x="323" y="870"/>
                  </a:lnTo>
                  <a:lnTo>
                    <a:pt x="322" y="873"/>
                  </a:lnTo>
                  <a:lnTo>
                    <a:pt x="322" y="875"/>
                  </a:lnTo>
                  <a:lnTo>
                    <a:pt x="322" y="886"/>
                  </a:lnTo>
                  <a:lnTo>
                    <a:pt x="322" y="899"/>
                  </a:lnTo>
                  <a:lnTo>
                    <a:pt x="317" y="901"/>
                  </a:lnTo>
                  <a:lnTo>
                    <a:pt x="308" y="906"/>
                  </a:lnTo>
                  <a:lnTo>
                    <a:pt x="298" y="911"/>
                  </a:lnTo>
                  <a:lnTo>
                    <a:pt x="293" y="913"/>
                  </a:lnTo>
                  <a:lnTo>
                    <a:pt x="292" y="914"/>
                  </a:lnTo>
                  <a:lnTo>
                    <a:pt x="291" y="914"/>
                  </a:lnTo>
                  <a:lnTo>
                    <a:pt x="291" y="916"/>
                  </a:lnTo>
                  <a:lnTo>
                    <a:pt x="291" y="917"/>
                  </a:lnTo>
                  <a:lnTo>
                    <a:pt x="291" y="918"/>
                  </a:lnTo>
                  <a:lnTo>
                    <a:pt x="291" y="919"/>
                  </a:lnTo>
                  <a:lnTo>
                    <a:pt x="290" y="921"/>
                  </a:lnTo>
                  <a:lnTo>
                    <a:pt x="288" y="922"/>
                  </a:lnTo>
                  <a:lnTo>
                    <a:pt x="287" y="924"/>
                  </a:lnTo>
                  <a:lnTo>
                    <a:pt x="287" y="927"/>
                  </a:lnTo>
                  <a:lnTo>
                    <a:pt x="285" y="927"/>
                  </a:lnTo>
                  <a:lnTo>
                    <a:pt x="282" y="930"/>
                  </a:lnTo>
                  <a:lnTo>
                    <a:pt x="281" y="933"/>
                  </a:lnTo>
                  <a:lnTo>
                    <a:pt x="280" y="935"/>
                  </a:lnTo>
                  <a:lnTo>
                    <a:pt x="279" y="935"/>
                  </a:lnTo>
                  <a:lnTo>
                    <a:pt x="277" y="938"/>
                  </a:lnTo>
                  <a:lnTo>
                    <a:pt x="277" y="939"/>
                  </a:lnTo>
                  <a:lnTo>
                    <a:pt x="276" y="940"/>
                  </a:lnTo>
                  <a:lnTo>
                    <a:pt x="275" y="941"/>
                  </a:lnTo>
                  <a:lnTo>
                    <a:pt x="274" y="944"/>
                  </a:lnTo>
                  <a:lnTo>
                    <a:pt x="273" y="946"/>
                  </a:lnTo>
                  <a:lnTo>
                    <a:pt x="271" y="948"/>
                  </a:lnTo>
                  <a:lnTo>
                    <a:pt x="271" y="949"/>
                  </a:lnTo>
                  <a:lnTo>
                    <a:pt x="269" y="951"/>
                  </a:lnTo>
                  <a:lnTo>
                    <a:pt x="268" y="955"/>
                  </a:lnTo>
                  <a:lnTo>
                    <a:pt x="266" y="956"/>
                  </a:lnTo>
                  <a:lnTo>
                    <a:pt x="266" y="957"/>
                  </a:lnTo>
                  <a:lnTo>
                    <a:pt x="265" y="959"/>
                  </a:lnTo>
                  <a:lnTo>
                    <a:pt x="265" y="960"/>
                  </a:lnTo>
                  <a:lnTo>
                    <a:pt x="264" y="961"/>
                  </a:lnTo>
                  <a:lnTo>
                    <a:pt x="263" y="962"/>
                  </a:lnTo>
                  <a:lnTo>
                    <a:pt x="262" y="963"/>
                  </a:lnTo>
                  <a:lnTo>
                    <a:pt x="262" y="965"/>
                  </a:lnTo>
                  <a:lnTo>
                    <a:pt x="262" y="966"/>
                  </a:lnTo>
                  <a:lnTo>
                    <a:pt x="262" y="967"/>
                  </a:lnTo>
                  <a:lnTo>
                    <a:pt x="260" y="967"/>
                  </a:lnTo>
                  <a:lnTo>
                    <a:pt x="260" y="968"/>
                  </a:lnTo>
                  <a:lnTo>
                    <a:pt x="260" y="970"/>
                  </a:lnTo>
                  <a:lnTo>
                    <a:pt x="260" y="972"/>
                  </a:lnTo>
                  <a:lnTo>
                    <a:pt x="260" y="974"/>
                  </a:lnTo>
                  <a:lnTo>
                    <a:pt x="260" y="976"/>
                  </a:lnTo>
                  <a:lnTo>
                    <a:pt x="260" y="978"/>
                  </a:lnTo>
                  <a:lnTo>
                    <a:pt x="260" y="981"/>
                  </a:lnTo>
                  <a:lnTo>
                    <a:pt x="260" y="983"/>
                  </a:lnTo>
                  <a:lnTo>
                    <a:pt x="259" y="984"/>
                  </a:lnTo>
                  <a:lnTo>
                    <a:pt x="259" y="985"/>
                  </a:lnTo>
                  <a:lnTo>
                    <a:pt x="258" y="987"/>
                  </a:lnTo>
                  <a:lnTo>
                    <a:pt x="258" y="988"/>
                  </a:lnTo>
                  <a:lnTo>
                    <a:pt x="258" y="989"/>
                  </a:lnTo>
                  <a:lnTo>
                    <a:pt x="255" y="990"/>
                  </a:lnTo>
                  <a:lnTo>
                    <a:pt x="254" y="992"/>
                  </a:lnTo>
                  <a:lnTo>
                    <a:pt x="241" y="1010"/>
                  </a:lnTo>
                  <a:lnTo>
                    <a:pt x="238" y="1016"/>
                  </a:lnTo>
                  <a:lnTo>
                    <a:pt x="236" y="1022"/>
                  </a:lnTo>
                  <a:lnTo>
                    <a:pt x="233" y="1025"/>
                  </a:lnTo>
                  <a:lnTo>
                    <a:pt x="231" y="1026"/>
                  </a:lnTo>
                  <a:lnTo>
                    <a:pt x="227" y="1027"/>
                  </a:lnTo>
                  <a:lnTo>
                    <a:pt x="222" y="1028"/>
                  </a:lnTo>
                  <a:lnTo>
                    <a:pt x="215" y="1031"/>
                  </a:lnTo>
                  <a:lnTo>
                    <a:pt x="206" y="1033"/>
                  </a:lnTo>
                  <a:lnTo>
                    <a:pt x="204" y="1036"/>
                  </a:lnTo>
                  <a:lnTo>
                    <a:pt x="200" y="1038"/>
                  </a:lnTo>
                  <a:lnTo>
                    <a:pt x="200" y="1042"/>
                  </a:lnTo>
                  <a:lnTo>
                    <a:pt x="200" y="1045"/>
                  </a:lnTo>
                  <a:lnTo>
                    <a:pt x="200" y="1047"/>
                  </a:lnTo>
                  <a:lnTo>
                    <a:pt x="200" y="1048"/>
                  </a:lnTo>
                  <a:lnTo>
                    <a:pt x="200" y="1049"/>
                  </a:lnTo>
                  <a:lnTo>
                    <a:pt x="200" y="1050"/>
                  </a:lnTo>
                  <a:lnTo>
                    <a:pt x="199" y="1050"/>
                  </a:lnTo>
                  <a:lnTo>
                    <a:pt x="198" y="1052"/>
                  </a:lnTo>
                  <a:lnTo>
                    <a:pt x="197" y="1053"/>
                  </a:lnTo>
                  <a:lnTo>
                    <a:pt x="195" y="1054"/>
                  </a:lnTo>
                  <a:lnTo>
                    <a:pt x="192" y="1056"/>
                  </a:lnTo>
                  <a:lnTo>
                    <a:pt x="191" y="1056"/>
                  </a:lnTo>
                  <a:lnTo>
                    <a:pt x="191" y="1058"/>
                  </a:lnTo>
                  <a:lnTo>
                    <a:pt x="191" y="1059"/>
                  </a:lnTo>
                  <a:lnTo>
                    <a:pt x="191" y="1060"/>
                  </a:lnTo>
                  <a:lnTo>
                    <a:pt x="191" y="1061"/>
                  </a:lnTo>
                  <a:lnTo>
                    <a:pt x="191" y="1065"/>
                  </a:lnTo>
                  <a:lnTo>
                    <a:pt x="191" y="1069"/>
                  </a:lnTo>
                  <a:lnTo>
                    <a:pt x="191" y="1071"/>
                  </a:lnTo>
                  <a:lnTo>
                    <a:pt x="191" y="1072"/>
                  </a:lnTo>
                  <a:lnTo>
                    <a:pt x="192" y="1075"/>
                  </a:lnTo>
                  <a:lnTo>
                    <a:pt x="192" y="1077"/>
                  </a:lnTo>
                  <a:lnTo>
                    <a:pt x="193" y="1080"/>
                  </a:lnTo>
                  <a:lnTo>
                    <a:pt x="193" y="1081"/>
                  </a:lnTo>
                  <a:lnTo>
                    <a:pt x="193" y="1082"/>
                  </a:lnTo>
                  <a:lnTo>
                    <a:pt x="193" y="1083"/>
                  </a:lnTo>
                  <a:lnTo>
                    <a:pt x="193" y="1086"/>
                  </a:lnTo>
                  <a:lnTo>
                    <a:pt x="197" y="1088"/>
                  </a:lnTo>
                  <a:lnTo>
                    <a:pt x="199" y="1092"/>
                  </a:lnTo>
                  <a:lnTo>
                    <a:pt x="202" y="1098"/>
                  </a:lnTo>
                  <a:lnTo>
                    <a:pt x="204" y="1104"/>
                  </a:lnTo>
                  <a:lnTo>
                    <a:pt x="204" y="1110"/>
                  </a:lnTo>
                  <a:lnTo>
                    <a:pt x="203" y="1115"/>
                  </a:lnTo>
                  <a:lnTo>
                    <a:pt x="198" y="1119"/>
                  </a:lnTo>
                  <a:lnTo>
                    <a:pt x="193" y="1124"/>
                  </a:lnTo>
                  <a:lnTo>
                    <a:pt x="192" y="1130"/>
                  </a:lnTo>
                  <a:lnTo>
                    <a:pt x="189" y="1137"/>
                  </a:lnTo>
                  <a:lnTo>
                    <a:pt x="189" y="1142"/>
                  </a:lnTo>
                  <a:lnTo>
                    <a:pt x="189" y="1146"/>
                  </a:lnTo>
                  <a:lnTo>
                    <a:pt x="189" y="1151"/>
                  </a:lnTo>
                  <a:lnTo>
                    <a:pt x="191" y="1153"/>
                  </a:lnTo>
                  <a:lnTo>
                    <a:pt x="195" y="1168"/>
                  </a:lnTo>
                  <a:lnTo>
                    <a:pt x="199" y="1184"/>
                  </a:lnTo>
                  <a:lnTo>
                    <a:pt x="199" y="1186"/>
                  </a:lnTo>
                  <a:lnTo>
                    <a:pt x="198" y="1187"/>
                  </a:lnTo>
                  <a:lnTo>
                    <a:pt x="197" y="1190"/>
                  </a:lnTo>
                  <a:lnTo>
                    <a:pt x="194" y="1192"/>
                  </a:lnTo>
                  <a:lnTo>
                    <a:pt x="193" y="1196"/>
                  </a:lnTo>
                  <a:lnTo>
                    <a:pt x="192" y="1198"/>
                  </a:lnTo>
                  <a:lnTo>
                    <a:pt x="192" y="1206"/>
                  </a:lnTo>
                  <a:lnTo>
                    <a:pt x="192" y="1212"/>
                  </a:lnTo>
                  <a:lnTo>
                    <a:pt x="194" y="1220"/>
                  </a:lnTo>
                  <a:lnTo>
                    <a:pt x="195" y="1228"/>
                  </a:lnTo>
                  <a:lnTo>
                    <a:pt x="197" y="1238"/>
                  </a:lnTo>
                  <a:lnTo>
                    <a:pt x="197" y="1249"/>
                  </a:lnTo>
                  <a:lnTo>
                    <a:pt x="199" y="1260"/>
                  </a:lnTo>
                  <a:lnTo>
                    <a:pt x="202" y="1269"/>
                  </a:lnTo>
                  <a:lnTo>
                    <a:pt x="202" y="1278"/>
                  </a:lnTo>
                  <a:lnTo>
                    <a:pt x="200" y="1287"/>
                  </a:lnTo>
                  <a:lnTo>
                    <a:pt x="200" y="1289"/>
                  </a:lnTo>
                  <a:lnTo>
                    <a:pt x="199" y="1295"/>
                  </a:lnTo>
                  <a:lnTo>
                    <a:pt x="198" y="1299"/>
                  </a:lnTo>
                  <a:lnTo>
                    <a:pt x="194" y="1304"/>
                  </a:lnTo>
                  <a:lnTo>
                    <a:pt x="189" y="1307"/>
                  </a:lnTo>
                  <a:lnTo>
                    <a:pt x="184" y="1310"/>
                  </a:lnTo>
                  <a:lnTo>
                    <a:pt x="182" y="1311"/>
                  </a:lnTo>
                  <a:lnTo>
                    <a:pt x="178" y="1313"/>
                  </a:lnTo>
                  <a:lnTo>
                    <a:pt x="175" y="1315"/>
                  </a:lnTo>
                  <a:lnTo>
                    <a:pt x="171" y="1317"/>
                  </a:lnTo>
                  <a:lnTo>
                    <a:pt x="169" y="1322"/>
                  </a:lnTo>
                  <a:lnTo>
                    <a:pt x="165" y="1328"/>
                  </a:lnTo>
                  <a:lnTo>
                    <a:pt x="164" y="1329"/>
                  </a:lnTo>
                  <a:lnTo>
                    <a:pt x="162" y="1331"/>
                  </a:lnTo>
                  <a:lnTo>
                    <a:pt x="161" y="1331"/>
                  </a:lnTo>
                  <a:lnTo>
                    <a:pt x="159" y="1333"/>
                  </a:lnTo>
                  <a:lnTo>
                    <a:pt x="166" y="1334"/>
                  </a:lnTo>
                  <a:lnTo>
                    <a:pt x="173" y="1336"/>
                  </a:lnTo>
                  <a:lnTo>
                    <a:pt x="172" y="1339"/>
                  </a:lnTo>
                  <a:lnTo>
                    <a:pt x="171" y="1343"/>
                  </a:lnTo>
                  <a:lnTo>
                    <a:pt x="169" y="1350"/>
                  </a:lnTo>
                  <a:lnTo>
                    <a:pt x="164" y="1356"/>
                  </a:lnTo>
                  <a:lnTo>
                    <a:pt x="161" y="1365"/>
                  </a:lnTo>
                  <a:lnTo>
                    <a:pt x="158" y="1371"/>
                  </a:lnTo>
                  <a:lnTo>
                    <a:pt x="155" y="1378"/>
                  </a:lnTo>
                  <a:lnTo>
                    <a:pt x="155" y="1380"/>
                  </a:lnTo>
                  <a:lnTo>
                    <a:pt x="154" y="1382"/>
                  </a:lnTo>
                  <a:lnTo>
                    <a:pt x="151" y="1383"/>
                  </a:lnTo>
                  <a:lnTo>
                    <a:pt x="149" y="1384"/>
                  </a:lnTo>
                  <a:lnTo>
                    <a:pt x="148" y="1387"/>
                  </a:lnTo>
                  <a:lnTo>
                    <a:pt x="148" y="1389"/>
                  </a:lnTo>
                  <a:lnTo>
                    <a:pt x="148" y="1392"/>
                  </a:lnTo>
                  <a:lnTo>
                    <a:pt x="147" y="1393"/>
                  </a:lnTo>
                  <a:lnTo>
                    <a:pt x="145" y="1394"/>
                  </a:lnTo>
                  <a:lnTo>
                    <a:pt x="145" y="1395"/>
                  </a:lnTo>
                  <a:lnTo>
                    <a:pt x="145" y="1397"/>
                  </a:lnTo>
                  <a:lnTo>
                    <a:pt x="144" y="1398"/>
                  </a:lnTo>
                  <a:lnTo>
                    <a:pt x="142" y="1400"/>
                  </a:lnTo>
                  <a:lnTo>
                    <a:pt x="140" y="1403"/>
                  </a:lnTo>
                  <a:lnTo>
                    <a:pt x="138" y="1409"/>
                  </a:lnTo>
                  <a:lnTo>
                    <a:pt x="134" y="1416"/>
                  </a:lnTo>
                  <a:lnTo>
                    <a:pt x="133" y="1418"/>
                  </a:lnTo>
                  <a:lnTo>
                    <a:pt x="131" y="1420"/>
                  </a:lnTo>
                  <a:lnTo>
                    <a:pt x="124" y="1431"/>
                  </a:lnTo>
                  <a:lnTo>
                    <a:pt x="118" y="1443"/>
                  </a:lnTo>
                  <a:lnTo>
                    <a:pt x="117" y="1447"/>
                  </a:lnTo>
                  <a:lnTo>
                    <a:pt x="116" y="1454"/>
                  </a:lnTo>
                  <a:lnTo>
                    <a:pt x="117" y="1458"/>
                  </a:lnTo>
                  <a:lnTo>
                    <a:pt x="120" y="1462"/>
                  </a:lnTo>
                  <a:lnTo>
                    <a:pt x="122" y="1463"/>
                  </a:lnTo>
                  <a:lnTo>
                    <a:pt x="126" y="1465"/>
                  </a:lnTo>
                  <a:lnTo>
                    <a:pt x="129" y="1465"/>
                  </a:lnTo>
                  <a:lnTo>
                    <a:pt x="132" y="1466"/>
                  </a:lnTo>
                  <a:lnTo>
                    <a:pt x="133" y="1468"/>
                  </a:lnTo>
                  <a:lnTo>
                    <a:pt x="134" y="1468"/>
                  </a:lnTo>
                  <a:lnTo>
                    <a:pt x="135" y="1469"/>
                  </a:lnTo>
                  <a:lnTo>
                    <a:pt x="135" y="1470"/>
                  </a:lnTo>
                  <a:lnTo>
                    <a:pt x="137" y="1471"/>
                  </a:lnTo>
                  <a:lnTo>
                    <a:pt x="137" y="1473"/>
                  </a:lnTo>
                  <a:lnTo>
                    <a:pt x="137" y="1474"/>
                  </a:lnTo>
                  <a:lnTo>
                    <a:pt x="137" y="1475"/>
                  </a:lnTo>
                  <a:lnTo>
                    <a:pt x="137" y="1476"/>
                  </a:lnTo>
                  <a:lnTo>
                    <a:pt x="137" y="1477"/>
                  </a:lnTo>
                  <a:lnTo>
                    <a:pt x="137" y="1479"/>
                  </a:lnTo>
                  <a:lnTo>
                    <a:pt x="137" y="1480"/>
                  </a:lnTo>
                  <a:lnTo>
                    <a:pt x="137" y="1481"/>
                  </a:lnTo>
                  <a:lnTo>
                    <a:pt x="135" y="1482"/>
                  </a:lnTo>
                  <a:lnTo>
                    <a:pt x="134" y="1485"/>
                  </a:lnTo>
                  <a:lnTo>
                    <a:pt x="134" y="1486"/>
                  </a:lnTo>
                  <a:lnTo>
                    <a:pt x="133" y="1487"/>
                  </a:lnTo>
                  <a:lnTo>
                    <a:pt x="132" y="1487"/>
                  </a:lnTo>
                  <a:lnTo>
                    <a:pt x="132" y="1490"/>
                  </a:lnTo>
                  <a:lnTo>
                    <a:pt x="129" y="1491"/>
                  </a:lnTo>
                  <a:lnTo>
                    <a:pt x="128" y="1492"/>
                  </a:lnTo>
                  <a:lnTo>
                    <a:pt x="127" y="1492"/>
                  </a:lnTo>
                  <a:lnTo>
                    <a:pt x="127" y="1493"/>
                  </a:lnTo>
                  <a:lnTo>
                    <a:pt x="126" y="1495"/>
                  </a:lnTo>
                  <a:lnTo>
                    <a:pt x="124" y="1496"/>
                  </a:lnTo>
                  <a:lnTo>
                    <a:pt x="123" y="1496"/>
                  </a:lnTo>
                  <a:lnTo>
                    <a:pt x="121" y="1496"/>
                  </a:lnTo>
                  <a:lnTo>
                    <a:pt x="118" y="1496"/>
                  </a:lnTo>
                  <a:lnTo>
                    <a:pt x="116" y="1496"/>
                  </a:lnTo>
                  <a:lnTo>
                    <a:pt x="111" y="1497"/>
                  </a:lnTo>
                  <a:lnTo>
                    <a:pt x="106" y="1500"/>
                  </a:lnTo>
                  <a:lnTo>
                    <a:pt x="100" y="1501"/>
                  </a:lnTo>
                  <a:lnTo>
                    <a:pt x="101" y="1513"/>
                  </a:lnTo>
                  <a:lnTo>
                    <a:pt x="100" y="1524"/>
                  </a:lnTo>
                  <a:lnTo>
                    <a:pt x="99" y="1530"/>
                  </a:lnTo>
                  <a:lnTo>
                    <a:pt x="95" y="1536"/>
                  </a:lnTo>
                  <a:lnTo>
                    <a:pt x="90" y="1542"/>
                  </a:lnTo>
                  <a:lnTo>
                    <a:pt x="83" y="1546"/>
                  </a:lnTo>
                  <a:lnTo>
                    <a:pt x="78" y="1550"/>
                  </a:lnTo>
                  <a:lnTo>
                    <a:pt x="73" y="1553"/>
                  </a:lnTo>
                  <a:lnTo>
                    <a:pt x="69" y="1556"/>
                  </a:lnTo>
                  <a:lnTo>
                    <a:pt x="66" y="1558"/>
                  </a:lnTo>
                  <a:lnTo>
                    <a:pt x="62" y="1559"/>
                  </a:lnTo>
                  <a:lnTo>
                    <a:pt x="58" y="1559"/>
                  </a:lnTo>
                  <a:lnTo>
                    <a:pt x="53" y="1559"/>
                  </a:lnTo>
                  <a:lnTo>
                    <a:pt x="52" y="1559"/>
                  </a:lnTo>
                  <a:lnTo>
                    <a:pt x="51" y="1559"/>
                  </a:lnTo>
                  <a:lnTo>
                    <a:pt x="50" y="1559"/>
                  </a:lnTo>
                  <a:lnTo>
                    <a:pt x="49" y="1559"/>
                  </a:lnTo>
                  <a:lnTo>
                    <a:pt x="45" y="1559"/>
                  </a:lnTo>
                  <a:lnTo>
                    <a:pt x="40" y="1559"/>
                  </a:lnTo>
                  <a:lnTo>
                    <a:pt x="39" y="1559"/>
                  </a:lnTo>
                  <a:lnTo>
                    <a:pt x="36" y="1559"/>
                  </a:lnTo>
                  <a:lnTo>
                    <a:pt x="34" y="1559"/>
                  </a:lnTo>
                  <a:lnTo>
                    <a:pt x="31" y="1559"/>
                  </a:lnTo>
                  <a:lnTo>
                    <a:pt x="30" y="1559"/>
                  </a:lnTo>
                  <a:lnTo>
                    <a:pt x="29" y="1558"/>
                  </a:lnTo>
                  <a:lnTo>
                    <a:pt x="28" y="1557"/>
                  </a:lnTo>
                  <a:lnTo>
                    <a:pt x="27" y="1556"/>
                  </a:lnTo>
                  <a:lnTo>
                    <a:pt x="24" y="1556"/>
                  </a:lnTo>
                  <a:lnTo>
                    <a:pt x="20" y="1555"/>
                  </a:lnTo>
                  <a:lnTo>
                    <a:pt x="17" y="1552"/>
                  </a:lnTo>
                  <a:lnTo>
                    <a:pt x="8" y="1563"/>
                  </a:lnTo>
                  <a:lnTo>
                    <a:pt x="3" y="1573"/>
                  </a:lnTo>
                  <a:lnTo>
                    <a:pt x="2" y="1577"/>
                  </a:lnTo>
                  <a:lnTo>
                    <a:pt x="1" y="1579"/>
                  </a:lnTo>
                  <a:lnTo>
                    <a:pt x="1" y="1583"/>
                  </a:lnTo>
                  <a:lnTo>
                    <a:pt x="1" y="1585"/>
                  </a:lnTo>
                  <a:lnTo>
                    <a:pt x="0" y="1588"/>
                  </a:lnTo>
                  <a:lnTo>
                    <a:pt x="0" y="1590"/>
                  </a:lnTo>
                  <a:lnTo>
                    <a:pt x="1" y="1593"/>
                  </a:lnTo>
                  <a:lnTo>
                    <a:pt x="2" y="1593"/>
                  </a:lnTo>
                  <a:lnTo>
                    <a:pt x="3" y="1601"/>
                  </a:lnTo>
                  <a:lnTo>
                    <a:pt x="3" y="1611"/>
                  </a:lnTo>
                  <a:lnTo>
                    <a:pt x="5" y="1621"/>
                  </a:lnTo>
                  <a:lnTo>
                    <a:pt x="6" y="1630"/>
                  </a:lnTo>
                  <a:lnTo>
                    <a:pt x="11" y="1630"/>
                  </a:lnTo>
                  <a:lnTo>
                    <a:pt x="12" y="1630"/>
                  </a:lnTo>
                  <a:lnTo>
                    <a:pt x="12" y="1629"/>
                  </a:lnTo>
                  <a:lnTo>
                    <a:pt x="12" y="1628"/>
                  </a:lnTo>
                  <a:lnTo>
                    <a:pt x="13" y="1627"/>
                  </a:lnTo>
                  <a:lnTo>
                    <a:pt x="13" y="1626"/>
                  </a:lnTo>
                  <a:lnTo>
                    <a:pt x="14" y="1624"/>
                  </a:lnTo>
                  <a:lnTo>
                    <a:pt x="16" y="1624"/>
                  </a:lnTo>
                  <a:lnTo>
                    <a:pt x="16" y="1623"/>
                  </a:lnTo>
                  <a:lnTo>
                    <a:pt x="17" y="1623"/>
                  </a:lnTo>
                  <a:lnTo>
                    <a:pt x="18" y="1622"/>
                  </a:lnTo>
                  <a:lnTo>
                    <a:pt x="20" y="1622"/>
                  </a:lnTo>
                  <a:lnTo>
                    <a:pt x="23" y="1622"/>
                  </a:lnTo>
                  <a:lnTo>
                    <a:pt x="25" y="1623"/>
                  </a:lnTo>
                  <a:lnTo>
                    <a:pt x="28" y="1626"/>
                  </a:lnTo>
                  <a:lnTo>
                    <a:pt x="31" y="1628"/>
                  </a:lnTo>
                  <a:lnTo>
                    <a:pt x="34" y="1629"/>
                  </a:lnTo>
                  <a:lnTo>
                    <a:pt x="35" y="1629"/>
                  </a:lnTo>
                  <a:lnTo>
                    <a:pt x="36" y="1629"/>
                  </a:lnTo>
                  <a:lnTo>
                    <a:pt x="38" y="1629"/>
                  </a:lnTo>
                  <a:lnTo>
                    <a:pt x="39" y="1630"/>
                  </a:lnTo>
                  <a:lnTo>
                    <a:pt x="40" y="1630"/>
                  </a:lnTo>
                  <a:lnTo>
                    <a:pt x="41" y="1632"/>
                  </a:lnTo>
                  <a:lnTo>
                    <a:pt x="42" y="1633"/>
                  </a:lnTo>
                  <a:lnTo>
                    <a:pt x="44" y="1634"/>
                  </a:lnTo>
                  <a:lnTo>
                    <a:pt x="45" y="1635"/>
                  </a:lnTo>
                  <a:lnTo>
                    <a:pt x="45" y="1639"/>
                  </a:lnTo>
                  <a:lnTo>
                    <a:pt x="45" y="1641"/>
                  </a:lnTo>
                  <a:lnTo>
                    <a:pt x="45" y="1644"/>
                  </a:lnTo>
                  <a:lnTo>
                    <a:pt x="45" y="1645"/>
                  </a:lnTo>
                  <a:lnTo>
                    <a:pt x="45" y="1646"/>
                  </a:lnTo>
                  <a:lnTo>
                    <a:pt x="45" y="1648"/>
                  </a:lnTo>
                  <a:lnTo>
                    <a:pt x="45" y="1649"/>
                  </a:lnTo>
                  <a:lnTo>
                    <a:pt x="45" y="1650"/>
                  </a:lnTo>
                  <a:lnTo>
                    <a:pt x="45" y="1651"/>
                  </a:lnTo>
                  <a:lnTo>
                    <a:pt x="44" y="1651"/>
                  </a:lnTo>
                  <a:lnTo>
                    <a:pt x="44" y="1653"/>
                  </a:lnTo>
                  <a:lnTo>
                    <a:pt x="42" y="1654"/>
                  </a:lnTo>
                  <a:lnTo>
                    <a:pt x="41" y="1654"/>
                  </a:lnTo>
                  <a:lnTo>
                    <a:pt x="41" y="1655"/>
                  </a:lnTo>
                  <a:lnTo>
                    <a:pt x="40" y="1655"/>
                  </a:lnTo>
                  <a:lnTo>
                    <a:pt x="39" y="1655"/>
                  </a:lnTo>
                  <a:lnTo>
                    <a:pt x="39" y="1656"/>
                  </a:lnTo>
                  <a:lnTo>
                    <a:pt x="36" y="1657"/>
                  </a:lnTo>
                  <a:lnTo>
                    <a:pt x="36" y="1659"/>
                  </a:lnTo>
                  <a:lnTo>
                    <a:pt x="35" y="1660"/>
                  </a:lnTo>
                  <a:lnTo>
                    <a:pt x="35" y="1661"/>
                  </a:lnTo>
                  <a:lnTo>
                    <a:pt x="34" y="1661"/>
                  </a:lnTo>
                  <a:lnTo>
                    <a:pt x="34" y="1662"/>
                  </a:lnTo>
                  <a:lnTo>
                    <a:pt x="34" y="1664"/>
                  </a:lnTo>
                  <a:lnTo>
                    <a:pt x="34" y="1666"/>
                  </a:lnTo>
                  <a:lnTo>
                    <a:pt x="34" y="1668"/>
                  </a:lnTo>
                  <a:lnTo>
                    <a:pt x="34" y="1671"/>
                  </a:lnTo>
                  <a:lnTo>
                    <a:pt x="34" y="1672"/>
                  </a:lnTo>
                  <a:lnTo>
                    <a:pt x="34" y="1675"/>
                  </a:lnTo>
                  <a:lnTo>
                    <a:pt x="33" y="1676"/>
                  </a:lnTo>
                  <a:lnTo>
                    <a:pt x="33" y="1677"/>
                  </a:lnTo>
                  <a:lnTo>
                    <a:pt x="33" y="1678"/>
                  </a:lnTo>
                  <a:lnTo>
                    <a:pt x="33" y="1679"/>
                  </a:lnTo>
                  <a:lnTo>
                    <a:pt x="33" y="1681"/>
                  </a:lnTo>
                  <a:lnTo>
                    <a:pt x="33" y="1682"/>
                  </a:lnTo>
                  <a:lnTo>
                    <a:pt x="33" y="1683"/>
                  </a:lnTo>
                  <a:lnTo>
                    <a:pt x="33" y="1686"/>
                  </a:lnTo>
                  <a:lnTo>
                    <a:pt x="31" y="1688"/>
                  </a:lnTo>
                  <a:lnTo>
                    <a:pt x="31" y="1692"/>
                  </a:lnTo>
                  <a:lnTo>
                    <a:pt x="31" y="1695"/>
                  </a:lnTo>
                  <a:lnTo>
                    <a:pt x="31" y="1697"/>
                  </a:lnTo>
                  <a:lnTo>
                    <a:pt x="31" y="1698"/>
                  </a:lnTo>
                  <a:lnTo>
                    <a:pt x="30" y="1699"/>
                  </a:lnTo>
                  <a:lnTo>
                    <a:pt x="29" y="1700"/>
                  </a:lnTo>
                  <a:lnTo>
                    <a:pt x="27" y="1701"/>
                  </a:lnTo>
                  <a:lnTo>
                    <a:pt x="25" y="1701"/>
                  </a:lnTo>
                  <a:lnTo>
                    <a:pt x="24" y="1701"/>
                  </a:lnTo>
                  <a:lnTo>
                    <a:pt x="23" y="1701"/>
                  </a:lnTo>
                  <a:lnTo>
                    <a:pt x="22" y="1703"/>
                  </a:lnTo>
                  <a:lnTo>
                    <a:pt x="20" y="1704"/>
                  </a:lnTo>
                  <a:lnTo>
                    <a:pt x="19" y="1704"/>
                  </a:lnTo>
                  <a:lnTo>
                    <a:pt x="18" y="1704"/>
                  </a:lnTo>
                  <a:lnTo>
                    <a:pt x="17" y="1704"/>
                  </a:lnTo>
                  <a:lnTo>
                    <a:pt x="16" y="1705"/>
                  </a:lnTo>
                  <a:lnTo>
                    <a:pt x="14" y="1705"/>
                  </a:lnTo>
                  <a:lnTo>
                    <a:pt x="14" y="1706"/>
                  </a:lnTo>
                  <a:lnTo>
                    <a:pt x="13" y="1706"/>
                  </a:lnTo>
                  <a:lnTo>
                    <a:pt x="12" y="1709"/>
                  </a:lnTo>
                  <a:lnTo>
                    <a:pt x="9" y="1711"/>
                  </a:lnTo>
                  <a:lnTo>
                    <a:pt x="11" y="1712"/>
                  </a:lnTo>
                  <a:lnTo>
                    <a:pt x="11" y="1716"/>
                  </a:lnTo>
                  <a:lnTo>
                    <a:pt x="11" y="1717"/>
                  </a:lnTo>
                  <a:lnTo>
                    <a:pt x="12" y="1720"/>
                  </a:lnTo>
                  <a:lnTo>
                    <a:pt x="13" y="1721"/>
                  </a:lnTo>
                  <a:lnTo>
                    <a:pt x="13" y="1722"/>
                  </a:lnTo>
                  <a:lnTo>
                    <a:pt x="13" y="1724"/>
                  </a:lnTo>
                  <a:lnTo>
                    <a:pt x="13" y="1725"/>
                  </a:lnTo>
                  <a:lnTo>
                    <a:pt x="14" y="1725"/>
                  </a:lnTo>
                  <a:lnTo>
                    <a:pt x="16" y="1726"/>
                  </a:lnTo>
                  <a:lnTo>
                    <a:pt x="18" y="1727"/>
                  </a:lnTo>
                  <a:lnTo>
                    <a:pt x="23" y="1731"/>
                  </a:lnTo>
                  <a:lnTo>
                    <a:pt x="24" y="1732"/>
                  </a:lnTo>
                  <a:lnTo>
                    <a:pt x="25" y="1733"/>
                  </a:lnTo>
                  <a:lnTo>
                    <a:pt x="27" y="1736"/>
                  </a:lnTo>
                  <a:lnTo>
                    <a:pt x="28" y="1738"/>
                  </a:lnTo>
                  <a:lnTo>
                    <a:pt x="29" y="1741"/>
                  </a:lnTo>
                  <a:lnTo>
                    <a:pt x="30" y="1744"/>
                  </a:lnTo>
                  <a:lnTo>
                    <a:pt x="30" y="1746"/>
                  </a:lnTo>
                  <a:lnTo>
                    <a:pt x="30" y="1748"/>
                  </a:lnTo>
                  <a:lnTo>
                    <a:pt x="31" y="1750"/>
                  </a:lnTo>
                  <a:lnTo>
                    <a:pt x="31" y="1753"/>
                  </a:lnTo>
                  <a:lnTo>
                    <a:pt x="31" y="1754"/>
                  </a:lnTo>
                  <a:lnTo>
                    <a:pt x="31" y="1757"/>
                  </a:lnTo>
                  <a:lnTo>
                    <a:pt x="31" y="1758"/>
                  </a:lnTo>
                  <a:lnTo>
                    <a:pt x="31" y="1759"/>
                  </a:lnTo>
                  <a:lnTo>
                    <a:pt x="33" y="1761"/>
                  </a:lnTo>
                  <a:lnTo>
                    <a:pt x="31" y="1763"/>
                  </a:lnTo>
                  <a:lnTo>
                    <a:pt x="29" y="1764"/>
                  </a:lnTo>
                  <a:lnTo>
                    <a:pt x="29" y="1766"/>
                  </a:lnTo>
                  <a:lnTo>
                    <a:pt x="29" y="1770"/>
                  </a:lnTo>
                  <a:lnTo>
                    <a:pt x="29" y="1771"/>
                  </a:lnTo>
                  <a:lnTo>
                    <a:pt x="29" y="1774"/>
                  </a:lnTo>
                  <a:lnTo>
                    <a:pt x="29" y="1775"/>
                  </a:lnTo>
                  <a:lnTo>
                    <a:pt x="29" y="1776"/>
                  </a:lnTo>
                  <a:lnTo>
                    <a:pt x="29" y="1777"/>
                  </a:lnTo>
                  <a:lnTo>
                    <a:pt x="29" y="1779"/>
                  </a:lnTo>
                  <a:lnTo>
                    <a:pt x="29" y="1780"/>
                  </a:lnTo>
                  <a:lnTo>
                    <a:pt x="29" y="1781"/>
                  </a:lnTo>
                  <a:lnTo>
                    <a:pt x="29" y="1782"/>
                  </a:lnTo>
                  <a:lnTo>
                    <a:pt x="29" y="1783"/>
                  </a:lnTo>
                  <a:lnTo>
                    <a:pt x="28" y="1785"/>
                  </a:lnTo>
                  <a:lnTo>
                    <a:pt x="28" y="1786"/>
                  </a:lnTo>
                  <a:lnTo>
                    <a:pt x="28" y="1787"/>
                  </a:lnTo>
                  <a:lnTo>
                    <a:pt x="28" y="1788"/>
                  </a:lnTo>
                  <a:lnTo>
                    <a:pt x="28" y="1791"/>
                  </a:lnTo>
                  <a:lnTo>
                    <a:pt x="28" y="1793"/>
                  </a:lnTo>
                  <a:lnTo>
                    <a:pt x="28" y="1797"/>
                  </a:lnTo>
                  <a:lnTo>
                    <a:pt x="28" y="1799"/>
                  </a:lnTo>
                  <a:lnTo>
                    <a:pt x="28" y="1802"/>
                  </a:lnTo>
                  <a:lnTo>
                    <a:pt x="29" y="1803"/>
                  </a:lnTo>
                  <a:lnTo>
                    <a:pt x="29" y="1804"/>
                  </a:lnTo>
                  <a:lnTo>
                    <a:pt x="30" y="1806"/>
                  </a:lnTo>
                  <a:lnTo>
                    <a:pt x="30" y="1807"/>
                  </a:lnTo>
                  <a:lnTo>
                    <a:pt x="30" y="1808"/>
                  </a:lnTo>
                  <a:lnTo>
                    <a:pt x="30" y="1809"/>
                  </a:lnTo>
                  <a:lnTo>
                    <a:pt x="30" y="1810"/>
                  </a:lnTo>
                  <a:lnTo>
                    <a:pt x="33" y="1812"/>
                  </a:lnTo>
                  <a:lnTo>
                    <a:pt x="34" y="1814"/>
                  </a:lnTo>
                  <a:lnTo>
                    <a:pt x="39" y="1820"/>
                  </a:lnTo>
                  <a:lnTo>
                    <a:pt x="44" y="1828"/>
                  </a:lnTo>
                  <a:lnTo>
                    <a:pt x="46" y="1834"/>
                  </a:lnTo>
                  <a:lnTo>
                    <a:pt x="47" y="1842"/>
                  </a:lnTo>
                  <a:lnTo>
                    <a:pt x="49" y="1846"/>
                  </a:lnTo>
                  <a:lnTo>
                    <a:pt x="50" y="1851"/>
                  </a:lnTo>
                  <a:lnTo>
                    <a:pt x="52" y="1857"/>
                  </a:lnTo>
                  <a:lnTo>
                    <a:pt x="56" y="1863"/>
                  </a:lnTo>
                  <a:lnTo>
                    <a:pt x="57" y="1867"/>
                  </a:lnTo>
                  <a:lnTo>
                    <a:pt x="58" y="1870"/>
                  </a:lnTo>
                  <a:lnTo>
                    <a:pt x="60" y="1874"/>
                  </a:lnTo>
                  <a:lnTo>
                    <a:pt x="61" y="1879"/>
                  </a:lnTo>
                  <a:lnTo>
                    <a:pt x="66" y="1879"/>
                  </a:lnTo>
                  <a:lnTo>
                    <a:pt x="67" y="1879"/>
                  </a:lnTo>
                  <a:lnTo>
                    <a:pt x="68" y="1879"/>
                  </a:lnTo>
                  <a:lnTo>
                    <a:pt x="69" y="1879"/>
                  </a:lnTo>
                  <a:lnTo>
                    <a:pt x="71" y="1879"/>
                  </a:lnTo>
                  <a:lnTo>
                    <a:pt x="72" y="1878"/>
                  </a:lnTo>
                  <a:lnTo>
                    <a:pt x="73" y="1878"/>
                  </a:lnTo>
                  <a:lnTo>
                    <a:pt x="74" y="1876"/>
                  </a:lnTo>
                  <a:lnTo>
                    <a:pt x="76" y="1876"/>
                  </a:lnTo>
                  <a:lnTo>
                    <a:pt x="77" y="1875"/>
                  </a:lnTo>
                  <a:lnTo>
                    <a:pt x="78" y="1875"/>
                  </a:lnTo>
                  <a:lnTo>
                    <a:pt x="79" y="1875"/>
                  </a:lnTo>
                  <a:lnTo>
                    <a:pt x="80" y="1874"/>
                  </a:lnTo>
                  <a:lnTo>
                    <a:pt x="83" y="1873"/>
                  </a:lnTo>
                  <a:lnTo>
                    <a:pt x="87" y="1872"/>
                  </a:lnTo>
                  <a:lnTo>
                    <a:pt x="89" y="1872"/>
                  </a:lnTo>
                  <a:lnTo>
                    <a:pt x="94" y="1869"/>
                  </a:lnTo>
                  <a:lnTo>
                    <a:pt x="99" y="1868"/>
                  </a:lnTo>
                  <a:lnTo>
                    <a:pt x="100" y="1867"/>
                  </a:lnTo>
                  <a:lnTo>
                    <a:pt x="101" y="1867"/>
                  </a:lnTo>
                  <a:lnTo>
                    <a:pt x="101" y="1865"/>
                  </a:lnTo>
                  <a:lnTo>
                    <a:pt x="101" y="1864"/>
                  </a:lnTo>
                  <a:lnTo>
                    <a:pt x="101" y="1863"/>
                  </a:lnTo>
                  <a:lnTo>
                    <a:pt x="102" y="1861"/>
                  </a:lnTo>
                  <a:lnTo>
                    <a:pt x="102" y="1858"/>
                  </a:lnTo>
                  <a:lnTo>
                    <a:pt x="117" y="1857"/>
                  </a:lnTo>
                  <a:lnTo>
                    <a:pt x="131" y="1856"/>
                  </a:lnTo>
                  <a:lnTo>
                    <a:pt x="139" y="1856"/>
                  </a:lnTo>
                  <a:lnTo>
                    <a:pt x="145" y="1854"/>
                  </a:lnTo>
                  <a:lnTo>
                    <a:pt x="147" y="1852"/>
                  </a:lnTo>
                  <a:lnTo>
                    <a:pt x="148" y="1850"/>
                  </a:lnTo>
                  <a:lnTo>
                    <a:pt x="151" y="1847"/>
                  </a:lnTo>
                  <a:lnTo>
                    <a:pt x="160" y="1847"/>
                  </a:lnTo>
                  <a:lnTo>
                    <a:pt x="169" y="1847"/>
                  </a:lnTo>
                  <a:lnTo>
                    <a:pt x="173" y="1847"/>
                  </a:lnTo>
                  <a:lnTo>
                    <a:pt x="181" y="1845"/>
                  </a:lnTo>
                  <a:lnTo>
                    <a:pt x="187" y="1842"/>
                  </a:lnTo>
                  <a:lnTo>
                    <a:pt x="192" y="1842"/>
                  </a:lnTo>
                  <a:lnTo>
                    <a:pt x="195" y="1841"/>
                  </a:lnTo>
                  <a:lnTo>
                    <a:pt x="200" y="1837"/>
                  </a:lnTo>
                  <a:lnTo>
                    <a:pt x="204" y="1836"/>
                  </a:lnTo>
                  <a:lnTo>
                    <a:pt x="213" y="1836"/>
                  </a:lnTo>
                  <a:lnTo>
                    <a:pt x="214" y="1836"/>
                  </a:lnTo>
                  <a:lnTo>
                    <a:pt x="216" y="1836"/>
                  </a:lnTo>
                  <a:lnTo>
                    <a:pt x="217" y="1837"/>
                  </a:lnTo>
                  <a:lnTo>
                    <a:pt x="219" y="1839"/>
                  </a:lnTo>
                  <a:lnTo>
                    <a:pt x="220" y="1839"/>
                  </a:lnTo>
                  <a:lnTo>
                    <a:pt x="225" y="1840"/>
                  </a:lnTo>
                  <a:lnTo>
                    <a:pt x="227" y="1843"/>
                  </a:lnTo>
                  <a:lnTo>
                    <a:pt x="231" y="1846"/>
                  </a:lnTo>
                  <a:lnTo>
                    <a:pt x="235" y="1846"/>
                  </a:lnTo>
                  <a:lnTo>
                    <a:pt x="237" y="1846"/>
                  </a:lnTo>
                  <a:lnTo>
                    <a:pt x="241" y="1847"/>
                  </a:lnTo>
                  <a:lnTo>
                    <a:pt x="242" y="1847"/>
                  </a:lnTo>
                  <a:lnTo>
                    <a:pt x="243" y="1848"/>
                  </a:lnTo>
                  <a:lnTo>
                    <a:pt x="246" y="1850"/>
                  </a:lnTo>
                  <a:lnTo>
                    <a:pt x="247" y="1850"/>
                  </a:lnTo>
                  <a:lnTo>
                    <a:pt x="249" y="1851"/>
                  </a:lnTo>
                  <a:lnTo>
                    <a:pt x="252" y="1852"/>
                  </a:lnTo>
                  <a:lnTo>
                    <a:pt x="255" y="1853"/>
                  </a:lnTo>
                  <a:lnTo>
                    <a:pt x="257" y="1863"/>
                  </a:lnTo>
                  <a:lnTo>
                    <a:pt x="259" y="1873"/>
                  </a:lnTo>
                  <a:lnTo>
                    <a:pt x="259" y="1879"/>
                  </a:lnTo>
                  <a:lnTo>
                    <a:pt x="259" y="1886"/>
                  </a:lnTo>
                  <a:lnTo>
                    <a:pt x="251" y="1896"/>
                  </a:lnTo>
                  <a:lnTo>
                    <a:pt x="244" y="1903"/>
                  </a:lnTo>
                  <a:lnTo>
                    <a:pt x="243" y="1908"/>
                  </a:lnTo>
                  <a:lnTo>
                    <a:pt x="244" y="1914"/>
                  </a:lnTo>
                  <a:lnTo>
                    <a:pt x="244" y="1918"/>
                  </a:lnTo>
                  <a:lnTo>
                    <a:pt x="244" y="1921"/>
                  </a:lnTo>
                  <a:lnTo>
                    <a:pt x="246" y="1922"/>
                  </a:lnTo>
                  <a:lnTo>
                    <a:pt x="248" y="1923"/>
                  </a:lnTo>
                  <a:lnTo>
                    <a:pt x="253" y="1944"/>
                  </a:lnTo>
                  <a:lnTo>
                    <a:pt x="255" y="1947"/>
                  </a:lnTo>
                  <a:lnTo>
                    <a:pt x="258" y="1951"/>
                  </a:lnTo>
                  <a:lnTo>
                    <a:pt x="258" y="1955"/>
                  </a:lnTo>
                  <a:lnTo>
                    <a:pt x="259" y="1958"/>
                  </a:lnTo>
                  <a:lnTo>
                    <a:pt x="262" y="1967"/>
                  </a:lnTo>
                  <a:lnTo>
                    <a:pt x="265" y="1974"/>
                  </a:lnTo>
                  <a:lnTo>
                    <a:pt x="270" y="1983"/>
                  </a:lnTo>
                  <a:lnTo>
                    <a:pt x="274" y="1993"/>
                  </a:lnTo>
                  <a:lnTo>
                    <a:pt x="277" y="2004"/>
                  </a:lnTo>
                  <a:lnTo>
                    <a:pt x="280" y="2014"/>
                  </a:lnTo>
                  <a:lnTo>
                    <a:pt x="281" y="2020"/>
                  </a:lnTo>
                  <a:lnTo>
                    <a:pt x="282" y="2023"/>
                  </a:lnTo>
                  <a:lnTo>
                    <a:pt x="290" y="2031"/>
                  </a:lnTo>
                  <a:lnTo>
                    <a:pt x="298" y="2037"/>
                  </a:lnTo>
                  <a:lnTo>
                    <a:pt x="299" y="2052"/>
                  </a:lnTo>
                  <a:lnTo>
                    <a:pt x="299" y="2066"/>
                  </a:lnTo>
                  <a:lnTo>
                    <a:pt x="302" y="2072"/>
                  </a:lnTo>
                  <a:lnTo>
                    <a:pt x="304" y="2077"/>
                  </a:lnTo>
                  <a:lnTo>
                    <a:pt x="304" y="2082"/>
                  </a:lnTo>
                  <a:lnTo>
                    <a:pt x="304" y="2087"/>
                  </a:lnTo>
                  <a:lnTo>
                    <a:pt x="302" y="2092"/>
                  </a:lnTo>
                  <a:lnTo>
                    <a:pt x="299" y="2097"/>
                  </a:lnTo>
                  <a:lnTo>
                    <a:pt x="297" y="2100"/>
                  </a:lnTo>
                  <a:lnTo>
                    <a:pt x="297" y="2104"/>
                  </a:lnTo>
                  <a:lnTo>
                    <a:pt x="297" y="2108"/>
                  </a:lnTo>
                  <a:lnTo>
                    <a:pt x="297" y="2111"/>
                  </a:lnTo>
                  <a:lnTo>
                    <a:pt x="299" y="2126"/>
                  </a:lnTo>
                  <a:lnTo>
                    <a:pt x="303" y="2142"/>
                  </a:lnTo>
                  <a:lnTo>
                    <a:pt x="298" y="2148"/>
                  </a:lnTo>
                  <a:lnTo>
                    <a:pt x="292" y="2163"/>
                  </a:lnTo>
                  <a:lnTo>
                    <a:pt x="287" y="2179"/>
                  </a:lnTo>
                  <a:lnTo>
                    <a:pt x="285" y="2187"/>
                  </a:lnTo>
                  <a:lnTo>
                    <a:pt x="284" y="2196"/>
                  </a:lnTo>
                  <a:lnTo>
                    <a:pt x="284" y="2205"/>
                  </a:lnTo>
                  <a:lnTo>
                    <a:pt x="282" y="2208"/>
                  </a:lnTo>
                  <a:lnTo>
                    <a:pt x="282" y="2211"/>
                  </a:lnTo>
                  <a:lnTo>
                    <a:pt x="285" y="2212"/>
                  </a:lnTo>
                  <a:lnTo>
                    <a:pt x="287" y="2213"/>
                  </a:lnTo>
                  <a:lnTo>
                    <a:pt x="290" y="2214"/>
                  </a:lnTo>
                  <a:lnTo>
                    <a:pt x="292" y="2216"/>
                  </a:lnTo>
                  <a:lnTo>
                    <a:pt x="292" y="2218"/>
                  </a:lnTo>
                  <a:lnTo>
                    <a:pt x="291" y="2223"/>
                  </a:lnTo>
                  <a:lnTo>
                    <a:pt x="286" y="2228"/>
                  </a:lnTo>
                  <a:lnTo>
                    <a:pt x="284" y="2233"/>
                  </a:lnTo>
                  <a:lnTo>
                    <a:pt x="277" y="2249"/>
                  </a:lnTo>
                  <a:lnTo>
                    <a:pt x="271" y="2267"/>
                  </a:lnTo>
                  <a:lnTo>
                    <a:pt x="265" y="2272"/>
                  </a:lnTo>
                  <a:lnTo>
                    <a:pt x="259" y="2280"/>
                  </a:lnTo>
                  <a:lnTo>
                    <a:pt x="254" y="2291"/>
                  </a:lnTo>
                  <a:lnTo>
                    <a:pt x="252" y="2299"/>
                  </a:lnTo>
                  <a:lnTo>
                    <a:pt x="253" y="2304"/>
                  </a:lnTo>
                  <a:lnTo>
                    <a:pt x="255" y="2309"/>
                  </a:lnTo>
                  <a:lnTo>
                    <a:pt x="262" y="2317"/>
                  </a:lnTo>
                  <a:lnTo>
                    <a:pt x="269" y="2326"/>
                  </a:lnTo>
                  <a:lnTo>
                    <a:pt x="270" y="2337"/>
                  </a:lnTo>
                  <a:lnTo>
                    <a:pt x="270" y="2349"/>
                  </a:lnTo>
                  <a:lnTo>
                    <a:pt x="269" y="2353"/>
                  </a:lnTo>
                  <a:lnTo>
                    <a:pt x="269" y="2354"/>
                  </a:lnTo>
                  <a:lnTo>
                    <a:pt x="266" y="2356"/>
                  </a:lnTo>
                  <a:lnTo>
                    <a:pt x="265" y="2359"/>
                  </a:lnTo>
                  <a:lnTo>
                    <a:pt x="264" y="2361"/>
                  </a:lnTo>
                  <a:lnTo>
                    <a:pt x="265" y="2362"/>
                  </a:lnTo>
                  <a:lnTo>
                    <a:pt x="268" y="2365"/>
                  </a:lnTo>
                  <a:lnTo>
                    <a:pt x="270" y="2366"/>
                  </a:lnTo>
                  <a:lnTo>
                    <a:pt x="264" y="2367"/>
                  </a:lnTo>
                  <a:lnTo>
                    <a:pt x="260" y="2370"/>
                  </a:lnTo>
                  <a:lnTo>
                    <a:pt x="259" y="2372"/>
                  </a:lnTo>
                  <a:lnTo>
                    <a:pt x="258" y="2377"/>
                  </a:lnTo>
                  <a:lnTo>
                    <a:pt x="255" y="2386"/>
                  </a:lnTo>
                  <a:lnTo>
                    <a:pt x="253" y="2393"/>
                  </a:lnTo>
                  <a:lnTo>
                    <a:pt x="247" y="2398"/>
                  </a:lnTo>
                  <a:lnTo>
                    <a:pt x="240" y="2403"/>
                  </a:lnTo>
                  <a:lnTo>
                    <a:pt x="235" y="2406"/>
                  </a:lnTo>
                  <a:lnTo>
                    <a:pt x="232" y="2409"/>
                  </a:lnTo>
                  <a:lnTo>
                    <a:pt x="230" y="2413"/>
                  </a:lnTo>
                  <a:lnTo>
                    <a:pt x="229" y="2416"/>
                  </a:lnTo>
                  <a:lnTo>
                    <a:pt x="225" y="2428"/>
                  </a:lnTo>
                  <a:lnTo>
                    <a:pt x="220" y="2439"/>
                  </a:lnTo>
                  <a:lnTo>
                    <a:pt x="220" y="2452"/>
                  </a:lnTo>
                  <a:lnTo>
                    <a:pt x="219" y="2462"/>
                  </a:lnTo>
                  <a:lnTo>
                    <a:pt x="216" y="2473"/>
                  </a:lnTo>
                  <a:lnTo>
                    <a:pt x="211" y="2482"/>
                  </a:lnTo>
                  <a:lnTo>
                    <a:pt x="213" y="2499"/>
                  </a:lnTo>
                  <a:lnTo>
                    <a:pt x="213" y="2515"/>
                  </a:lnTo>
                  <a:lnTo>
                    <a:pt x="214" y="2519"/>
                  </a:lnTo>
                  <a:lnTo>
                    <a:pt x="215" y="2520"/>
                  </a:lnTo>
                  <a:lnTo>
                    <a:pt x="216" y="2523"/>
                  </a:lnTo>
                  <a:lnTo>
                    <a:pt x="219" y="2523"/>
                  </a:lnTo>
                  <a:lnTo>
                    <a:pt x="224" y="2524"/>
                  </a:lnTo>
                  <a:lnTo>
                    <a:pt x="230" y="2524"/>
                  </a:lnTo>
                  <a:lnTo>
                    <a:pt x="232" y="2525"/>
                  </a:lnTo>
                  <a:lnTo>
                    <a:pt x="232" y="2526"/>
                  </a:lnTo>
                  <a:lnTo>
                    <a:pt x="233" y="2528"/>
                  </a:lnTo>
                  <a:lnTo>
                    <a:pt x="232" y="2530"/>
                  </a:lnTo>
                  <a:lnTo>
                    <a:pt x="231" y="2535"/>
                  </a:lnTo>
                  <a:lnTo>
                    <a:pt x="230" y="2537"/>
                  </a:lnTo>
                  <a:lnTo>
                    <a:pt x="230" y="2540"/>
                  </a:lnTo>
                  <a:lnTo>
                    <a:pt x="230" y="2541"/>
                  </a:lnTo>
                  <a:lnTo>
                    <a:pt x="230" y="2545"/>
                  </a:lnTo>
                  <a:lnTo>
                    <a:pt x="229" y="2548"/>
                  </a:lnTo>
                  <a:lnTo>
                    <a:pt x="233" y="2555"/>
                  </a:lnTo>
                  <a:lnTo>
                    <a:pt x="240" y="2559"/>
                  </a:lnTo>
                  <a:lnTo>
                    <a:pt x="238" y="2562"/>
                  </a:lnTo>
                  <a:lnTo>
                    <a:pt x="237" y="2563"/>
                  </a:lnTo>
                  <a:lnTo>
                    <a:pt x="237" y="2564"/>
                  </a:lnTo>
                  <a:lnTo>
                    <a:pt x="237" y="2566"/>
                  </a:lnTo>
                  <a:lnTo>
                    <a:pt x="237" y="2567"/>
                  </a:lnTo>
                  <a:lnTo>
                    <a:pt x="237" y="2568"/>
                  </a:lnTo>
                  <a:lnTo>
                    <a:pt x="237" y="2569"/>
                  </a:lnTo>
                  <a:lnTo>
                    <a:pt x="237" y="2572"/>
                  </a:lnTo>
                  <a:lnTo>
                    <a:pt x="237" y="2573"/>
                  </a:lnTo>
                  <a:lnTo>
                    <a:pt x="237" y="2575"/>
                  </a:lnTo>
                  <a:lnTo>
                    <a:pt x="238" y="2577"/>
                  </a:lnTo>
                  <a:lnTo>
                    <a:pt x="238" y="2580"/>
                  </a:lnTo>
                  <a:lnTo>
                    <a:pt x="240" y="2583"/>
                  </a:lnTo>
                  <a:lnTo>
                    <a:pt x="241" y="2584"/>
                  </a:lnTo>
                  <a:lnTo>
                    <a:pt x="241" y="2585"/>
                  </a:lnTo>
                  <a:lnTo>
                    <a:pt x="242" y="2585"/>
                  </a:lnTo>
                  <a:lnTo>
                    <a:pt x="242" y="2586"/>
                  </a:lnTo>
                  <a:lnTo>
                    <a:pt x="243" y="2586"/>
                  </a:lnTo>
                  <a:lnTo>
                    <a:pt x="243" y="2588"/>
                  </a:lnTo>
                  <a:lnTo>
                    <a:pt x="244" y="2588"/>
                  </a:lnTo>
                  <a:lnTo>
                    <a:pt x="246" y="2588"/>
                  </a:lnTo>
                  <a:lnTo>
                    <a:pt x="247" y="2589"/>
                  </a:lnTo>
                  <a:lnTo>
                    <a:pt x="248" y="2590"/>
                  </a:lnTo>
                  <a:lnTo>
                    <a:pt x="249" y="2590"/>
                  </a:lnTo>
                  <a:lnTo>
                    <a:pt x="251" y="2591"/>
                  </a:lnTo>
                  <a:lnTo>
                    <a:pt x="252" y="2591"/>
                  </a:lnTo>
                  <a:lnTo>
                    <a:pt x="253" y="2591"/>
                  </a:lnTo>
                  <a:lnTo>
                    <a:pt x="254" y="2592"/>
                  </a:lnTo>
                  <a:lnTo>
                    <a:pt x="255" y="2592"/>
                  </a:lnTo>
                  <a:lnTo>
                    <a:pt x="257" y="2594"/>
                  </a:lnTo>
                  <a:lnTo>
                    <a:pt x="258" y="2594"/>
                  </a:lnTo>
                  <a:lnTo>
                    <a:pt x="260" y="2594"/>
                  </a:lnTo>
                  <a:lnTo>
                    <a:pt x="260" y="2592"/>
                  </a:lnTo>
                  <a:lnTo>
                    <a:pt x="260" y="2591"/>
                  </a:lnTo>
                  <a:lnTo>
                    <a:pt x="259" y="2590"/>
                  </a:lnTo>
                  <a:lnTo>
                    <a:pt x="259" y="2589"/>
                  </a:lnTo>
                  <a:lnTo>
                    <a:pt x="259" y="2588"/>
                  </a:lnTo>
                  <a:lnTo>
                    <a:pt x="259" y="2586"/>
                  </a:lnTo>
                  <a:lnTo>
                    <a:pt x="258" y="2585"/>
                  </a:lnTo>
                  <a:lnTo>
                    <a:pt x="257" y="2584"/>
                  </a:lnTo>
                  <a:lnTo>
                    <a:pt x="257" y="2583"/>
                  </a:lnTo>
                  <a:lnTo>
                    <a:pt x="257" y="2580"/>
                  </a:lnTo>
                  <a:lnTo>
                    <a:pt x="257" y="2578"/>
                  </a:lnTo>
                  <a:lnTo>
                    <a:pt x="257" y="2577"/>
                  </a:lnTo>
                  <a:lnTo>
                    <a:pt x="258" y="2575"/>
                  </a:lnTo>
                  <a:lnTo>
                    <a:pt x="259" y="2574"/>
                  </a:lnTo>
                  <a:lnTo>
                    <a:pt x="264" y="2569"/>
                  </a:lnTo>
                  <a:lnTo>
                    <a:pt x="265" y="2573"/>
                  </a:lnTo>
                  <a:lnTo>
                    <a:pt x="265" y="2577"/>
                  </a:lnTo>
                  <a:lnTo>
                    <a:pt x="268" y="2578"/>
                  </a:lnTo>
                  <a:lnTo>
                    <a:pt x="271" y="2580"/>
                  </a:lnTo>
                  <a:lnTo>
                    <a:pt x="274" y="2581"/>
                  </a:lnTo>
                  <a:lnTo>
                    <a:pt x="276" y="2584"/>
                  </a:lnTo>
                  <a:lnTo>
                    <a:pt x="281" y="2585"/>
                  </a:lnTo>
                  <a:lnTo>
                    <a:pt x="286" y="2586"/>
                  </a:lnTo>
                  <a:lnTo>
                    <a:pt x="287" y="2586"/>
                  </a:lnTo>
                  <a:lnTo>
                    <a:pt x="288" y="2589"/>
                  </a:lnTo>
                  <a:lnTo>
                    <a:pt x="286" y="2597"/>
                  </a:lnTo>
                  <a:lnTo>
                    <a:pt x="284" y="2606"/>
                  </a:lnTo>
                  <a:lnTo>
                    <a:pt x="284" y="2608"/>
                  </a:lnTo>
                  <a:lnTo>
                    <a:pt x="285" y="2611"/>
                  </a:lnTo>
                  <a:lnTo>
                    <a:pt x="290" y="2611"/>
                  </a:lnTo>
                  <a:lnTo>
                    <a:pt x="296" y="2611"/>
                  </a:lnTo>
                  <a:lnTo>
                    <a:pt x="299" y="2611"/>
                  </a:lnTo>
                  <a:lnTo>
                    <a:pt x="303" y="2611"/>
                  </a:lnTo>
                  <a:lnTo>
                    <a:pt x="307" y="2611"/>
                  </a:lnTo>
                  <a:lnTo>
                    <a:pt x="309" y="2612"/>
                  </a:lnTo>
                  <a:lnTo>
                    <a:pt x="312" y="2615"/>
                  </a:lnTo>
                  <a:lnTo>
                    <a:pt x="314" y="2618"/>
                  </a:lnTo>
                  <a:lnTo>
                    <a:pt x="318" y="2617"/>
                  </a:lnTo>
                  <a:lnTo>
                    <a:pt x="322" y="2617"/>
                  </a:lnTo>
                  <a:lnTo>
                    <a:pt x="329" y="2612"/>
                  </a:lnTo>
                  <a:lnTo>
                    <a:pt x="339" y="2608"/>
                  </a:lnTo>
                  <a:lnTo>
                    <a:pt x="341" y="2608"/>
                  </a:lnTo>
                  <a:lnTo>
                    <a:pt x="344" y="2610"/>
                  </a:lnTo>
                  <a:lnTo>
                    <a:pt x="344" y="2611"/>
                  </a:lnTo>
                  <a:lnTo>
                    <a:pt x="345" y="2612"/>
                  </a:lnTo>
                  <a:lnTo>
                    <a:pt x="345" y="2613"/>
                  </a:lnTo>
                  <a:lnTo>
                    <a:pt x="346" y="2616"/>
                  </a:lnTo>
                  <a:lnTo>
                    <a:pt x="346" y="2617"/>
                  </a:lnTo>
                  <a:lnTo>
                    <a:pt x="347" y="2618"/>
                  </a:lnTo>
                  <a:lnTo>
                    <a:pt x="348" y="2618"/>
                  </a:lnTo>
                  <a:lnTo>
                    <a:pt x="350" y="2618"/>
                  </a:lnTo>
                  <a:lnTo>
                    <a:pt x="351" y="2618"/>
                  </a:lnTo>
                  <a:lnTo>
                    <a:pt x="353" y="2618"/>
                  </a:lnTo>
                  <a:lnTo>
                    <a:pt x="355" y="2618"/>
                  </a:lnTo>
                  <a:lnTo>
                    <a:pt x="356" y="2618"/>
                  </a:lnTo>
                  <a:lnTo>
                    <a:pt x="357" y="2618"/>
                  </a:lnTo>
                  <a:lnTo>
                    <a:pt x="358" y="2618"/>
                  </a:lnTo>
                  <a:lnTo>
                    <a:pt x="359" y="2618"/>
                  </a:lnTo>
                  <a:lnTo>
                    <a:pt x="361" y="2618"/>
                  </a:lnTo>
                  <a:lnTo>
                    <a:pt x="362" y="2618"/>
                  </a:lnTo>
                  <a:lnTo>
                    <a:pt x="364" y="2618"/>
                  </a:lnTo>
                  <a:lnTo>
                    <a:pt x="366" y="2617"/>
                  </a:lnTo>
                  <a:lnTo>
                    <a:pt x="367" y="2616"/>
                  </a:lnTo>
                  <a:lnTo>
                    <a:pt x="368" y="2613"/>
                  </a:lnTo>
                  <a:lnTo>
                    <a:pt x="370" y="2612"/>
                  </a:lnTo>
                  <a:lnTo>
                    <a:pt x="372" y="2611"/>
                  </a:lnTo>
                  <a:lnTo>
                    <a:pt x="373" y="2610"/>
                  </a:lnTo>
                  <a:lnTo>
                    <a:pt x="373" y="2608"/>
                  </a:lnTo>
                  <a:lnTo>
                    <a:pt x="374" y="2608"/>
                  </a:lnTo>
                  <a:lnTo>
                    <a:pt x="375" y="2608"/>
                  </a:lnTo>
                  <a:lnTo>
                    <a:pt x="377" y="2608"/>
                  </a:lnTo>
                  <a:lnTo>
                    <a:pt x="378" y="2607"/>
                  </a:lnTo>
                  <a:lnTo>
                    <a:pt x="379" y="2606"/>
                  </a:lnTo>
                  <a:lnTo>
                    <a:pt x="380" y="2605"/>
                  </a:lnTo>
                  <a:lnTo>
                    <a:pt x="383" y="2605"/>
                  </a:lnTo>
                  <a:lnTo>
                    <a:pt x="383" y="2601"/>
                  </a:lnTo>
                  <a:lnTo>
                    <a:pt x="384" y="2599"/>
                  </a:lnTo>
                  <a:lnTo>
                    <a:pt x="385" y="2599"/>
                  </a:lnTo>
                  <a:lnTo>
                    <a:pt x="385" y="2597"/>
                  </a:lnTo>
                  <a:lnTo>
                    <a:pt x="386" y="2596"/>
                  </a:lnTo>
                  <a:lnTo>
                    <a:pt x="386" y="2595"/>
                  </a:lnTo>
                  <a:lnTo>
                    <a:pt x="388" y="2594"/>
                  </a:lnTo>
                  <a:lnTo>
                    <a:pt x="388" y="2592"/>
                  </a:lnTo>
                  <a:lnTo>
                    <a:pt x="389" y="2592"/>
                  </a:lnTo>
                  <a:lnTo>
                    <a:pt x="390" y="2592"/>
                  </a:lnTo>
                  <a:lnTo>
                    <a:pt x="390" y="2591"/>
                  </a:lnTo>
                  <a:lnTo>
                    <a:pt x="391" y="2591"/>
                  </a:lnTo>
                  <a:lnTo>
                    <a:pt x="391" y="2590"/>
                  </a:lnTo>
                  <a:lnTo>
                    <a:pt x="392" y="2590"/>
                  </a:lnTo>
                  <a:lnTo>
                    <a:pt x="394" y="2590"/>
                  </a:lnTo>
                  <a:lnTo>
                    <a:pt x="396" y="2589"/>
                  </a:lnTo>
                  <a:lnTo>
                    <a:pt x="400" y="2586"/>
                  </a:lnTo>
                  <a:lnTo>
                    <a:pt x="402" y="2585"/>
                  </a:lnTo>
                  <a:lnTo>
                    <a:pt x="404" y="2584"/>
                  </a:lnTo>
                  <a:lnTo>
                    <a:pt x="405" y="2584"/>
                  </a:lnTo>
                  <a:lnTo>
                    <a:pt x="406" y="2581"/>
                  </a:lnTo>
                  <a:lnTo>
                    <a:pt x="406" y="2580"/>
                  </a:lnTo>
                  <a:lnTo>
                    <a:pt x="407" y="2578"/>
                  </a:lnTo>
                  <a:lnTo>
                    <a:pt x="408" y="2577"/>
                  </a:lnTo>
                  <a:lnTo>
                    <a:pt x="408" y="2575"/>
                  </a:lnTo>
                  <a:lnTo>
                    <a:pt x="408" y="2574"/>
                  </a:lnTo>
                  <a:lnTo>
                    <a:pt x="410" y="2574"/>
                  </a:lnTo>
                  <a:lnTo>
                    <a:pt x="411" y="2573"/>
                  </a:lnTo>
                  <a:lnTo>
                    <a:pt x="413" y="2570"/>
                  </a:lnTo>
                  <a:lnTo>
                    <a:pt x="422" y="2572"/>
                  </a:lnTo>
                  <a:lnTo>
                    <a:pt x="432" y="2573"/>
                  </a:lnTo>
                  <a:lnTo>
                    <a:pt x="438" y="2579"/>
                  </a:lnTo>
                  <a:lnTo>
                    <a:pt x="444" y="2586"/>
                  </a:lnTo>
                  <a:lnTo>
                    <a:pt x="449" y="2589"/>
                  </a:lnTo>
                  <a:lnTo>
                    <a:pt x="455" y="2591"/>
                  </a:lnTo>
                  <a:lnTo>
                    <a:pt x="462" y="2591"/>
                  </a:lnTo>
                  <a:lnTo>
                    <a:pt x="470" y="2592"/>
                  </a:lnTo>
                  <a:lnTo>
                    <a:pt x="482" y="2591"/>
                  </a:lnTo>
                  <a:lnTo>
                    <a:pt x="494" y="2589"/>
                  </a:lnTo>
                  <a:lnTo>
                    <a:pt x="500" y="2585"/>
                  </a:lnTo>
                  <a:lnTo>
                    <a:pt x="506" y="2583"/>
                  </a:lnTo>
                  <a:lnTo>
                    <a:pt x="511" y="2578"/>
                  </a:lnTo>
                  <a:lnTo>
                    <a:pt x="516" y="2575"/>
                  </a:lnTo>
                  <a:lnTo>
                    <a:pt x="521" y="2577"/>
                  </a:lnTo>
                  <a:lnTo>
                    <a:pt x="525" y="2577"/>
                  </a:lnTo>
                  <a:lnTo>
                    <a:pt x="528" y="2579"/>
                  </a:lnTo>
                  <a:lnTo>
                    <a:pt x="532" y="2578"/>
                  </a:lnTo>
                  <a:lnTo>
                    <a:pt x="536" y="2577"/>
                  </a:lnTo>
                  <a:lnTo>
                    <a:pt x="539" y="2575"/>
                  </a:lnTo>
                  <a:lnTo>
                    <a:pt x="542" y="2575"/>
                  </a:lnTo>
                  <a:lnTo>
                    <a:pt x="543" y="2574"/>
                  </a:lnTo>
                  <a:lnTo>
                    <a:pt x="545" y="2572"/>
                  </a:lnTo>
                  <a:lnTo>
                    <a:pt x="547" y="2570"/>
                  </a:lnTo>
                  <a:lnTo>
                    <a:pt x="548" y="2566"/>
                  </a:lnTo>
                  <a:lnTo>
                    <a:pt x="549" y="2561"/>
                  </a:lnTo>
                  <a:lnTo>
                    <a:pt x="554" y="2561"/>
                  </a:lnTo>
                  <a:lnTo>
                    <a:pt x="555" y="2561"/>
                  </a:lnTo>
                  <a:lnTo>
                    <a:pt x="558" y="2562"/>
                  </a:lnTo>
                  <a:lnTo>
                    <a:pt x="560" y="2563"/>
                  </a:lnTo>
                  <a:lnTo>
                    <a:pt x="564" y="2567"/>
                  </a:lnTo>
                  <a:lnTo>
                    <a:pt x="566" y="2572"/>
                  </a:lnTo>
                  <a:lnTo>
                    <a:pt x="569" y="2577"/>
                  </a:lnTo>
                  <a:lnTo>
                    <a:pt x="570" y="2581"/>
                  </a:lnTo>
                  <a:lnTo>
                    <a:pt x="571" y="2585"/>
                  </a:lnTo>
                  <a:lnTo>
                    <a:pt x="571" y="2589"/>
                  </a:lnTo>
                  <a:lnTo>
                    <a:pt x="571" y="2590"/>
                  </a:lnTo>
                  <a:lnTo>
                    <a:pt x="572" y="2591"/>
                  </a:lnTo>
                  <a:lnTo>
                    <a:pt x="574" y="2591"/>
                  </a:lnTo>
                  <a:lnTo>
                    <a:pt x="576" y="2592"/>
                  </a:lnTo>
                  <a:lnTo>
                    <a:pt x="581" y="2592"/>
                  </a:lnTo>
                  <a:lnTo>
                    <a:pt x="588" y="2594"/>
                  </a:lnTo>
                  <a:lnTo>
                    <a:pt x="592" y="2592"/>
                  </a:lnTo>
                  <a:lnTo>
                    <a:pt x="594" y="2592"/>
                  </a:lnTo>
                  <a:lnTo>
                    <a:pt x="597" y="2590"/>
                  </a:lnTo>
                  <a:lnTo>
                    <a:pt x="597" y="2588"/>
                  </a:lnTo>
                  <a:lnTo>
                    <a:pt x="597" y="2581"/>
                  </a:lnTo>
                  <a:lnTo>
                    <a:pt x="597" y="2575"/>
                  </a:lnTo>
                  <a:lnTo>
                    <a:pt x="596" y="2570"/>
                  </a:lnTo>
                  <a:lnTo>
                    <a:pt x="594" y="2564"/>
                  </a:lnTo>
                  <a:lnTo>
                    <a:pt x="592" y="2562"/>
                  </a:lnTo>
                  <a:lnTo>
                    <a:pt x="590" y="2559"/>
                  </a:lnTo>
                  <a:lnTo>
                    <a:pt x="588" y="2555"/>
                  </a:lnTo>
                  <a:lnTo>
                    <a:pt x="587" y="2551"/>
                  </a:lnTo>
                  <a:lnTo>
                    <a:pt x="587" y="2541"/>
                  </a:lnTo>
                  <a:lnTo>
                    <a:pt x="587" y="2531"/>
                  </a:lnTo>
                  <a:lnTo>
                    <a:pt x="586" y="2519"/>
                  </a:lnTo>
                  <a:lnTo>
                    <a:pt x="581" y="2504"/>
                  </a:lnTo>
                  <a:lnTo>
                    <a:pt x="577" y="2497"/>
                  </a:lnTo>
                  <a:lnTo>
                    <a:pt x="574" y="2490"/>
                  </a:lnTo>
                  <a:lnTo>
                    <a:pt x="570" y="2484"/>
                  </a:lnTo>
                  <a:lnTo>
                    <a:pt x="566" y="2479"/>
                  </a:lnTo>
                  <a:lnTo>
                    <a:pt x="560" y="2469"/>
                  </a:lnTo>
                  <a:lnTo>
                    <a:pt x="553" y="2459"/>
                  </a:lnTo>
                  <a:lnTo>
                    <a:pt x="543" y="2447"/>
                  </a:lnTo>
                  <a:lnTo>
                    <a:pt x="536" y="2432"/>
                  </a:lnTo>
                  <a:lnTo>
                    <a:pt x="536" y="2428"/>
                  </a:lnTo>
                  <a:lnTo>
                    <a:pt x="536" y="2426"/>
                  </a:lnTo>
                  <a:lnTo>
                    <a:pt x="536" y="2425"/>
                  </a:lnTo>
                  <a:lnTo>
                    <a:pt x="537" y="2422"/>
                  </a:lnTo>
                  <a:lnTo>
                    <a:pt x="539" y="2416"/>
                  </a:lnTo>
                  <a:lnTo>
                    <a:pt x="541" y="2410"/>
                  </a:lnTo>
                  <a:lnTo>
                    <a:pt x="541" y="2403"/>
                  </a:lnTo>
                  <a:lnTo>
                    <a:pt x="541" y="2395"/>
                  </a:lnTo>
                  <a:lnTo>
                    <a:pt x="541" y="2389"/>
                  </a:lnTo>
                  <a:lnTo>
                    <a:pt x="541" y="2382"/>
                  </a:lnTo>
                  <a:lnTo>
                    <a:pt x="543" y="2377"/>
                  </a:lnTo>
                  <a:lnTo>
                    <a:pt x="544" y="2373"/>
                  </a:lnTo>
                  <a:lnTo>
                    <a:pt x="545" y="2370"/>
                  </a:lnTo>
                  <a:lnTo>
                    <a:pt x="545" y="2366"/>
                  </a:lnTo>
                  <a:lnTo>
                    <a:pt x="547" y="2356"/>
                  </a:lnTo>
                  <a:lnTo>
                    <a:pt x="545" y="2345"/>
                  </a:lnTo>
                  <a:lnTo>
                    <a:pt x="544" y="2340"/>
                  </a:lnTo>
                  <a:lnTo>
                    <a:pt x="544" y="2335"/>
                  </a:lnTo>
                  <a:lnTo>
                    <a:pt x="548" y="2332"/>
                  </a:lnTo>
                  <a:lnTo>
                    <a:pt x="550" y="2329"/>
                  </a:lnTo>
                  <a:lnTo>
                    <a:pt x="552" y="2327"/>
                  </a:lnTo>
                  <a:lnTo>
                    <a:pt x="554" y="2323"/>
                  </a:lnTo>
                  <a:lnTo>
                    <a:pt x="558" y="2320"/>
                  </a:lnTo>
                  <a:lnTo>
                    <a:pt x="559" y="2317"/>
                  </a:lnTo>
                  <a:lnTo>
                    <a:pt x="559" y="2315"/>
                  </a:lnTo>
                  <a:lnTo>
                    <a:pt x="560" y="2311"/>
                  </a:lnTo>
                  <a:lnTo>
                    <a:pt x="561" y="2309"/>
                  </a:lnTo>
                  <a:lnTo>
                    <a:pt x="561" y="2306"/>
                  </a:lnTo>
                  <a:lnTo>
                    <a:pt x="563" y="2305"/>
                  </a:lnTo>
                  <a:lnTo>
                    <a:pt x="563" y="2304"/>
                  </a:lnTo>
                  <a:lnTo>
                    <a:pt x="564" y="2302"/>
                  </a:lnTo>
                  <a:lnTo>
                    <a:pt x="565" y="2299"/>
                  </a:lnTo>
                  <a:lnTo>
                    <a:pt x="568" y="2293"/>
                  </a:lnTo>
                  <a:lnTo>
                    <a:pt x="569" y="2288"/>
                  </a:lnTo>
                  <a:lnTo>
                    <a:pt x="570" y="2285"/>
                  </a:lnTo>
                  <a:lnTo>
                    <a:pt x="570" y="2282"/>
                  </a:lnTo>
                  <a:lnTo>
                    <a:pt x="576" y="2272"/>
                  </a:lnTo>
                  <a:lnTo>
                    <a:pt x="583" y="2262"/>
                  </a:lnTo>
                  <a:lnTo>
                    <a:pt x="585" y="2251"/>
                  </a:lnTo>
                  <a:lnTo>
                    <a:pt x="585" y="2241"/>
                  </a:lnTo>
                  <a:lnTo>
                    <a:pt x="581" y="2236"/>
                  </a:lnTo>
                  <a:lnTo>
                    <a:pt x="577" y="2234"/>
                  </a:lnTo>
                  <a:lnTo>
                    <a:pt x="574" y="2220"/>
                  </a:lnTo>
                  <a:lnTo>
                    <a:pt x="571" y="2207"/>
                  </a:lnTo>
                  <a:lnTo>
                    <a:pt x="570" y="2203"/>
                  </a:lnTo>
                  <a:lnTo>
                    <a:pt x="569" y="2201"/>
                  </a:lnTo>
                  <a:lnTo>
                    <a:pt x="569" y="2192"/>
                  </a:lnTo>
                  <a:lnTo>
                    <a:pt x="569" y="2184"/>
                  </a:lnTo>
                  <a:lnTo>
                    <a:pt x="566" y="2179"/>
                  </a:lnTo>
                  <a:lnTo>
                    <a:pt x="564" y="2176"/>
                  </a:lnTo>
                  <a:lnTo>
                    <a:pt x="563" y="2173"/>
                  </a:lnTo>
                  <a:lnTo>
                    <a:pt x="561" y="2168"/>
                  </a:lnTo>
                  <a:lnTo>
                    <a:pt x="563" y="2162"/>
                  </a:lnTo>
                  <a:lnTo>
                    <a:pt x="563" y="2157"/>
                  </a:lnTo>
                  <a:lnTo>
                    <a:pt x="565" y="2152"/>
                  </a:lnTo>
                  <a:lnTo>
                    <a:pt x="566" y="2149"/>
                  </a:lnTo>
                  <a:lnTo>
                    <a:pt x="569" y="2143"/>
                  </a:lnTo>
                  <a:lnTo>
                    <a:pt x="570" y="2137"/>
                  </a:lnTo>
                  <a:lnTo>
                    <a:pt x="570" y="2134"/>
                  </a:lnTo>
                  <a:lnTo>
                    <a:pt x="570" y="2130"/>
                  </a:lnTo>
                  <a:lnTo>
                    <a:pt x="568" y="2129"/>
                  </a:lnTo>
                  <a:lnTo>
                    <a:pt x="565" y="2126"/>
                  </a:lnTo>
                  <a:lnTo>
                    <a:pt x="565" y="2113"/>
                  </a:lnTo>
                  <a:lnTo>
                    <a:pt x="565" y="2099"/>
                  </a:lnTo>
                  <a:lnTo>
                    <a:pt x="570" y="2087"/>
                  </a:lnTo>
                  <a:lnTo>
                    <a:pt x="571" y="2072"/>
                  </a:lnTo>
                  <a:lnTo>
                    <a:pt x="565" y="2066"/>
                  </a:lnTo>
                  <a:lnTo>
                    <a:pt x="558" y="2061"/>
                  </a:lnTo>
                  <a:lnTo>
                    <a:pt x="556" y="2060"/>
                  </a:lnTo>
                  <a:lnTo>
                    <a:pt x="555" y="2059"/>
                  </a:lnTo>
                  <a:lnTo>
                    <a:pt x="554" y="2056"/>
                  </a:lnTo>
                  <a:lnTo>
                    <a:pt x="554" y="2055"/>
                  </a:lnTo>
                  <a:lnTo>
                    <a:pt x="555" y="2050"/>
                  </a:lnTo>
                  <a:lnTo>
                    <a:pt x="555" y="2045"/>
                  </a:lnTo>
                  <a:lnTo>
                    <a:pt x="556" y="2037"/>
                  </a:lnTo>
                  <a:lnTo>
                    <a:pt x="556" y="2027"/>
                  </a:lnTo>
                  <a:lnTo>
                    <a:pt x="559" y="2016"/>
                  </a:lnTo>
                  <a:lnTo>
                    <a:pt x="561" y="2006"/>
                  </a:lnTo>
                  <a:lnTo>
                    <a:pt x="561" y="2003"/>
                  </a:lnTo>
                  <a:lnTo>
                    <a:pt x="559" y="2000"/>
                  </a:lnTo>
                  <a:lnTo>
                    <a:pt x="559" y="1999"/>
                  </a:lnTo>
                  <a:lnTo>
                    <a:pt x="558" y="1998"/>
                  </a:lnTo>
                  <a:lnTo>
                    <a:pt x="555" y="1996"/>
                  </a:lnTo>
                  <a:lnTo>
                    <a:pt x="554" y="1994"/>
                  </a:lnTo>
                  <a:lnTo>
                    <a:pt x="554" y="1992"/>
                  </a:lnTo>
                  <a:lnTo>
                    <a:pt x="554" y="1990"/>
                  </a:lnTo>
                  <a:lnTo>
                    <a:pt x="556" y="1988"/>
                  </a:lnTo>
                  <a:lnTo>
                    <a:pt x="559" y="1985"/>
                  </a:lnTo>
                  <a:lnTo>
                    <a:pt x="564" y="1979"/>
                  </a:lnTo>
                  <a:lnTo>
                    <a:pt x="566" y="1972"/>
                  </a:lnTo>
                  <a:lnTo>
                    <a:pt x="576" y="1960"/>
                  </a:lnTo>
                  <a:lnTo>
                    <a:pt x="585" y="1947"/>
                  </a:lnTo>
                  <a:lnTo>
                    <a:pt x="587" y="1941"/>
                  </a:lnTo>
                  <a:lnTo>
                    <a:pt x="590" y="1935"/>
                  </a:lnTo>
                  <a:lnTo>
                    <a:pt x="592" y="1932"/>
                  </a:lnTo>
                  <a:lnTo>
                    <a:pt x="592" y="1927"/>
                  </a:lnTo>
                  <a:lnTo>
                    <a:pt x="590" y="1919"/>
                  </a:lnTo>
                  <a:lnTo>
                    <a:pt x="587" y="1913"/>
                  </a:lnTo>
                  <a:lnTo>
                    <a:pt x="586" y="1906"/>
                  </a:lnTo>
                  <a:lnTo>
                    <a:pt x="583" y="1900"/>
                  </a:lnTo>
                  <a:lnTo>
                    <a:pt x="583" y="1890"/>
                  </a:lnTo>
                  <a:lnTo>
                    <a:pt x="583" y="1881"/>
                  </a:lnTo>
                  <a:lnTo>
                    <a:pt x="577" y="1874"/>
                  </a:lnTo>
                  <a:lnTo>
                    <a:pt x="570" y="1867"/>
                  </a:lnTo>
                  <a:lnTo>
                    <a:pt x="570" y="1850"/>
                  </a:lnTo>
                  <a:lnTo>
                    <a:pt x="571" y="1835"/>
                  </a:lnTo>
                  <a:lnTo>
                    <a:pt x="577" y="1828"/>
                  </a:lnTo>
                  <a:lnTo>
                    <a:pt x="583" y="1823"/>
                  </a:lnTo>
                  <a:lnTo>
                    <a:pt x="585" y="1817"/>
                  </a:lnTo>
                  <a:lnTo>
                    <a:pt x="582" y="1807"/>
                  </a:lnTo>
                  <a:lnTo>
                    <a:pt x="580" y="1796"/>
                  </a:lnTo>
                  <a:lnTo>
                    <a:pt x="579" y="1790"/>
                  </a:lnTo>
                  <a:lnTo>
                    <a:pt x="576" y="1780"/>
                  </a:lnTo>
                  <a:lnTo>
                    <a:pt x="572" y="1769"/>
                  </a:lnTo>
                  <a:lnTo>
                    <a:pt x="574" y="1766"/>
                  </a:lnTo>
                  <a:lnTo>
                    <a:pt x="575" y="1760"/>
                  </a:lnTo>
                  <a:lnTo>
                    <a:pt x="575" y="1758"/>
                  </a:lnTo>
                  <a:lnTo>
                    <a:pt x="575" y="1755"/>
                  </a:lnTo>
                  <a:lnTo>
                    <a:pt x="575" y="1753"/>
                  </a:lnTo>
                  <a:lnTo>
                    <a:pt x="572" y="1753"/>
                  </a:lnTo>
                  <a:lnTo>
                    <a:pt x="569" y="1746"/>
                  </a:lnTo>
                  <a:lnTo>
                    <a:pt x="565" y="1739"/>
                  </a:lnTo>
                  <a:lnTo>
                    <a:pt x="564" y="1737"/>
                  </a:lnTo>
                  <a:lnTo>
                    <a:pt x="561" y="1736"/>
                  </a:lnTo>
                  <a:lnTo>
                    <a:pt x="559" y="1736"/>
                  </a:lnTo>
                  <a:lnTo>
                    <a:pt x="556" y="1735"/>
                  </a:lnTo>
                  <a:lnTo>
                    <a:pt x="550" y="1735"/>
                  </a:lnTo>
                  <a:lnTo>
                    <a:pt x="545" y="1735"/>
                  </a:lnTo>
                  <a:lnTo>
                    <a:pt x="537" y="1720"/>
                  </a:lnTo>
                  <a:lnTo>
                    <a:pt x="530" y="1708"/>
                  </a:lnTo>
                  <a:lnTo>
                    <a:pt x="526" y="1703"/>
                  </a:lnTo>
                  <a:lnTo>
                    <a:pt x="522" y="1695"/>
                  </a:lnTo>
                  <a:lnTo>
                    <a:pt x="520" y="1688"/>
                  </a:lnTo>
                  <a:lnTo>
                    <a:pt x="517" y="1682"/>
                  </a:lnTo>
                  <a:lnTo>
                    <a:pt x="515" y="1679"/>
                  </a:lnTo>
                  <a:lnTo>
                    <a:pt x="514" y="1676"/>
                  </a:lnTo>
                  <a:lnTo>
                    <a:pt x="512" y="1673"/>
                  </a:lnTo>
                  <a:lnTo>
                    <a:pt x="512" y="1668"/>
                  </a:lnTo>
                  <a:lnTo>
                    <a:pt x="514" y="1661"/>
                  </a:lnTo>
                  <a:lnTo>
                    <a:pt x="515" y="1657"/>
                  </a:lnTo>
                  <a:lnTo>
                    <a:pt x="519" y="1654"/>
                  </a:lnTo>
                  <a:lnTo>
                    <a:pt x="522" y="1653"/>
                  </a:lnTo>
                  <a:lnTo>
                    <a:pt x="527" y="1651"/>
                  </a:lnTo>
                  <a:lnTo>
                    <a:pt x="532" y="1650"/>
                  </a:lnTo>
                  <a:lnTo>
                    <a:pt x="537" y="1648"/>
                  </a:lnTo>
                  <a:lnTo>
                    <a:pt x="541" y="1644"/>
                  </a:lnTo>
                  <a:lnTo>
                    <a:pt x="547" y="1640"/>
                  </a:lnTo>
                  <a:lnTo>
                    <a:pt x="550" y="1638"/>
                  </a:lnTo>
                  <a:lnTo>
                    <a:pt x="556" y="1635"/>
                  </a:lnTo>
                  <a:lnTo>
                    <a:pt x="560" y="1633"/>
                  </a:lnTo>
                  <a:lnTo>
                    <a:pt x="565" y="1630"/>
                  </a:lnTo>
                  <a:lnTo>
                    <a:pt x="569" y="1626"/>
                  </a:lnTo>
                  <a:lnTo>
                    <a:pt x="576" y="1622"/>
                  </a:lnTo>
                  <a:lnTo>
                    <a:pt x="583" y="1616"/>
                  </a:lnTo>
                  <a:lnTo>
                    <a:pt x="593" y="1612"/>
                  </a:lnTo>
                  <a:lnTo>
                    <a:pt x="601" y="1607"/>
                  </a:lnTo>
                  <a:lnTo>
                    <a:pt x="612" y="1601"/>
                  </a:lnTo>
                  <a:lnTo>
                    <a:pt x="624" y="1595"/>
                  </a:lnTo>
                  <a:lnTo>
                    <a:pt x="627" y="1593"/>
                  </a:lnTo>
                  <a:lnTo>
                    <a:pt x="631" y="1590"/>
                  </a:lnTo>
                  <a:lnTo>
                    <a:pt x="634" y="1586"/>
                  </a:lnTo>
                  <a:lnTo>
                    <a:pt x="635" y="1583"/>
                  </a:lnTo>
                  <a:lnTo>
                    <a:pt x="640" y="1577"/>
                  </a:lnTo>
                  <a:lnTo>
                    <a:pt x="643" y="1571"/>
                  </a:lnTo>
                  <a:lnTo>
                    <a:pt x="659" y="1571"/>
                  </a:lnTo>
                  <a:lnTo>
                    <a:pt x="673" y="1568"/>
                  </a:lnTo>
                  <a:lnTo>
                    <a:pt x="684" y="1561"/>
                  </a:lnTo>
                  <a:lnTo>
                    <a:pt x="692" y="1553"/>
                  </a:lnTo>
                  <a:lnTo>
                    <a:pt x="697" y="1548"/>
                  </a:lnTo>
                  <a:lnTo>
                    <a:pt x="705" y="1545"/>
                  </a:lnTo>
                  <a:lnTo>
                    <a:pt x="711" y="1544"/>
                  </a:lnTo>
                  <a:lnTo>
                    <a:pt x="719" y="1544"/>
                  </a:lnTo>
                  <a:lnTo>
                    <a:pt x="724" y="1547"/>
                  </a:lnTo>
                  <a:lnTo>
                    <a:pt x="725" y="1548"/>
                  </a:lnTo>
                  <a:lnTo>
                    <a:pt x="727" y="1550"/>
                  </a:lnTo>
                  <a:lnTo>
                    <a:pt x="728" y="1551"/>
                  </a:lnTo>
                  <a:lnTo>
                    <a:pt x="729" y="1551"/>
                  </a:lnTo>
                  <a:lnTo>
                    <a:pt x="730" y="1551"/>
                  </a:lnTo>
                  <a:lnTo>
                    <a:pt x="735" y="1552"/>
                  </a:lnTo>
                  <a:lnTo>
                    <a:pt x="741" y="1553"/>
                  </a:lnTo>
                  <a:lnTo>
                    <a:pt x="743" y="1553"/>
                  </a:lnTo>
                  <a:lnTo>
                    <a:pt x="745" y="1553"/>
                  </a:lnTo>
                  <a:lnTo>
                    <a:pt x="746" y="1555"/>
                  </a:lnTo>
                  <a:lnTo>
                    <a:pt x="749" y="1555"/>
                  </a:lnTo>
                  <a:lnTo>
                    <a:pt x="751" y="1556"/>
                  </a:lnTo>
                  <a:lnTo>
                    <a:pt x="756" y="1556"/>
                  </a:lnTo>
                  <a:lnTo>
                    <a:pt x="757" y="1556"/>
                  </a:lnTo>
                  <a:lnTo>
                    <a:pt x="758" y="1556"/>
                  </a:lnTo>
                  <a:lnTo>
                    <a:pt x="760" y="1557"/>
                  </a:lnTo>
                  <a:lnTo>
                    <a:pt x="761" y="1558"/>
                  </a:lnTo>
                  <a:lnTo>
                    <a:pt x="763" y="1558"/>
                  </a:lnTo>
                  <a:lnTo>
                    <a:pt x="765" y="1559"/>
                  </a:lnTo>
                  <a:lnTo>
                    <a:pt x="773" y="1562"/>
                  </a:lnTo>
                  <a:lnTo>
                    <a:pt x="783" y="1566"/>
                  </a:lnTo>
                  <a:lnTo>
                    <a:pt x="793" y="1569"/>
                  </a:lnTo>
                  <a:lnTo>
                    <a:pt x="801" y="1571"/>
                  </a:lnTo>
                  <a:lnTo>
                    <a:pt x="809" y="1577"/>
                  </a:lnTo>
                  <a:lnTo>
                    <a:pt x="815" y="1584"/>
                  </a:lnTo>
                  <a:lnTo>
                    <a:pt x="812" y="1589"/>
                  </a:lnTo>
                  <a:lnTo>
                    <a:pt x="811" y="1590"/>
                  </a:lnTo>
                  <a:lnTo>
                    <a:pt x="810" y="1591"/>
                  </a:lnTo>
                  <a:lnTo>
                    <a:pt x="809" y="1593"/>
                  </a:lnTo>
                  <a:lnTo>
                    <a:pt x="807" y="1594"/>
                  </a:lnTo>
                  <a:lnTo>
                    <a:pt x="807" y="1595"/>
                  </a:lnTo>
                  <a:lnTo>
                    <a:pt x="807" y="1597"/>
                  </a:lnTo>
                  <a:lnTo>
                    <a:pt x="806" y="1597"/>
                  </a:lnTo>
                  <a:lnTo>
                    <a:pt x="805" y="1599"/>
                  </a:lnTo>
                  <a:lnTo>
                    <a:pt x="804" y="1600"/>
                  </a:lnTo>
                  <a:lnTo>
                    <a:pt x="804" y="1601"/>
                  </a:lnTo>
                  <a:lnTo>
                    <a:pt x="802" y="1604"/>
                  </a:lnTo>
                  <a:lnTo>
                    <a:pt x="801" y="1606"/>
                  </a:lnTo>
                  <a:lnTo>
                    <a:pt x="801" y="1608"/>
                  </a:lnTo>
                  <a:lnTo>
                    <a:pt x="801" y="1611"/>
                  </a:lnTo>
                  <a:lnTo>
                    <a:pt x="800" y="1615"/>
                  </a:lnTo>
                  <a:lnTo>
                    <a:pt x="800" y="1617"/>
                  </a:lnTo>
                  <a:lnTo>
                    <a:pt x="800" y="1618"/>
                  </a:lnTo>
                  <a:lnTo>
                    <a:pt x="800" y="1619"/>
                  </a:lnTo>
                  <a:lnTo>
                    <a:pt x="800" y="1622"/>
                  </a:lnTo>
                  <a:lnTo>
                    <a:pt x="800" y="1623"/>
                  </a:lnTo>
                  <a:lnTo>
                    <a:pt x="800" y="1624"/>
                  </a:lnTo>
                  <a:lnTo>
                    <a:pt x="800" y="1628"/>
                  </a:lnTo>
                  <a:lnTo>
                    <a:pt x="800" y="1630"/>
                  </a:lnTo>
                  <a:lnTo>
                    <a:pt x="805" y="1635"/>
                  </a:lnTo>
                  <a:lnTo>
                    <a:pt x="806" y="1639"/>
                  </a:lnTo>
                  <a:lnTo>
                    <a:pt x="809" y="1643"/>
                  </a:lnTo>
                  <a:lnTo>
                    <a:pt x="809" y="1644"/>
                  </a:lnTo>
                  <a:lnTo>
                    <a:pt x="809" y="1645"/>
                  </a:lnTo>
                  <a:lnTo>
                    <a:pt x="810" y="1645"/>
                  </a:lnTo>
                  <a:lnTo>
                    <a:pt x="811" y="1646"/>
                  </a:lnTo>
                  <a:lnTo>
                    <a:pt x="811" y="1648"/>
                  </a:lnTo>
                  <a:lnTo>
                    <a:pt x="811" y="1649"/>
                  </a:lnTo>
                  <a:lnTo>
                    <a:pt x="811" y="1650"/>
                  </a:lnTo>
                  <a:lnTo>
                    <a:pt x="811" y="1651"/>
                  </a:lnTo>
                  <a:lnTo>
                    <a:pt x="811" y="1654"/>
                  </a:lnTo>
                  <a:lnTo>
                    <a:pt x="811" y="1655"/>
                  </a:lnTo>
                  <a:lnTo>
                    <a:pt x="811" y="1656"/>
                  </a:lnTo>
                  <a:lnTo>
                    <a:pt x="811" y="1657"/>
                  </a:lnTo>
                  <a:lnTo>
                    <a:pt x="811" y="1660"/>
                  </a:lnTo>
                  <a:lnTo>
                    <a:pt x="811" y="1662"/>
                  </a:lnTo>
                  <a:lnTo>
                    <a:pt x="811" y="1665"/>
                  </a:lnTo>
                  <a:lnTo>
                    <a:pt x="811" y="1666"/>
                  </a:lnTo>
                  <a:lnTo>
                    <a:pt x="811" y="1668"/>
                  </a:lnTo>
                  <a:lnTo>
                    <a:pt x="810" y="1668"/>
                  </a:lnTo>
                  <a:lnTo>
                    <a:pt x="809" y="1670"/>
                  </a:lnTo>
                  <a:lnTo>
                    <a:pt x="810" y="1672"/>
                  </a:lnTo>
                  <a:lnTo>
                    <a:pt x="811" y="1672"/>
                  </a:lnTo>
                  <a:lnTo>
                    <a:pt x="812" y="1672"/>
                  </a:lnTo>
                  <a:lnTo>
                    <a:pt x="813" y="1673"/>
                  </a:lnTo>
                  <a:lnTo>
                    <a:pt x="812" y="1677"/>
                  </a:lnTo>
                  <a:lnTo>
                    <a:pt x="812" y="1679"/>
                  </a:lnTo>
                  <a:lnTo>
                    <a:pt x="809" y="1687"/>
                  </a:lnTo>
                  <a:lnTo>
                    <a:pt x="807" y="1688"/>
                  </a:lnTo>
                  <a:lnTo>
                    <a:pt x="807" y="1690"/>
                  </a:lnTo>
                  <a:lnTo>
                    <a:pt x="807" y="1692"/>
                  </a:lnTo>
                  <a:lnTo>
                    <a:pt x="807" y="1693"/>
                  </a:lnTo>
                  <a:lnTo>
                    <a:pt x="807" y="1694"/>
                  </a:lnTo>
                  <a:lnTo>
                    <a:pt x="807" y="1695"/>
                  </a:lnTo>
                  <a:lnTo>
                    <a:pt x="807" y="1697"/>
                  </a:lnTo>
                  <a:lnTo>
                    <a:pt x="807" y="1698"/>
                  </a:lnTo>
                  <a:lnTo>
                    <a:pt x="807" y="1699"/>
                  </a:lnTo>
                  <a:lnTo>
                    <a:pt x="807" y="1700"/>
                  </a:lnTo>
                  <a:lnTo>
                    <a:pt x="807" y="1701"/>
                  </a:lnTo>
                  <a:lnTo>
                    <a:pt x="807" y="1704"/>
                  </a:lnTo>
                  <a:lnTo>
                    <a:pt x="807" y="1706"/>
                  </a:lnTo>
                  <a:lnTo>
                    <a:pt x="807" y="1709"/>
                  </a:lnTo>
                  <a:lnTo>
                    <a:pt x="807" y="1710"/>
                  </a:lnTo>
                  <a:lnTo>
                    <a:pt x="807" y="1712"/>
                  </a:lnTo>
                  <a:lnTo>
                    <a:pt x="807" y="1714"/>
                  </a:lnTo>
                  <a:lnTo>
                    <a:pt x="807" y="1716"/>
                  </a:lnTo>
                  <a:lnTo>
                    <a:pt x="807" y="1717"/>
                  </a:lnTo>
                  <a:lnTo>
                    <a:pt x="807" y="1719"/>
                  </a:lnTo>
                  <a:lnTo>
                    <a:pt x="807" y="1720"/>
                  </a:lnTo>
                  <a:lnTo>
                    <a:pt x="807" y="1721"/>
                  </a:lnTo>
                  <a:lnTo>
                    <a:pt x="807" y="1724"/>
                  </a:lnTo>
                  <a:lnTo>
                    <a:pt x="805" y="1726"/>
                  </a:lnTo>
                  <a:lnTo>
                    <a:pt x="802" y="1728"/>
                  </a:lnTo>
                  <a:lnTo>
                    <a:pt x="799" y="1736"/>
                  </a:lnTo>
                  <a:lnTo>
                    <a:pt x="796" y="1746"/>
                  </a:lnTo>
                  <a:lnTo>
                    <a:pt x="789" y="1755"/>
                  </a:lnTo>
                  <a:lnTo>
                    <a:pt x="780" y="1768"/>
                  </a:lnTo>
                  <a:lnTo>
                    <a:pt x="777" y="1771"/>
                  </a:lnTo>
                  <a:lnTo>
                    <a:pt x="774" y="1776"/>
                  </a:lnTo>
                  <a:lnTo>
                    <a:pt x="771" y="1783"/>
                  </a:lnTo>
                  <a:lnTo>
                    <a:pt x="766" y="1791"/>
                  </a:lnTo>
                  <a:lnTo>
                    <a:pt x="763" y="1796"/>
                  </a:lnTo>
                  <a:lnTo>
                    <a:pt x="758" y="1801"/>
                  </a:lnTo>
                  <a:lnTo>
                    <a:pt x="755" y="1806"/>
                  </a:lnTo>
                  <a:lnTo>
                    <a:pt x="751" y="1809"/>
                  </a:lnTo>
                  <a:lnTo>
                    <a:pt x="747" y="1814"/>
                  </a:lnTo>
                  <a:lnTo>
                    <a:pt x="745" y="1820"/>
                  </a:lnTo>
                  <a:lnTo>
                    <a:pt x="745" y="1821"/>
                  </a:lnTo>
                  <a:lnTo>
                    <a:pt x="745" y="1824"/>
                  </a:lnTo>
                  <a:lnTo>
                    <a:pt x="745" y="1825"/>
                  </a:lnTo>
                  <a:lnTo>
                    <a:pt x="744" y="1826"/>
                  </a:lnTo>
                  <a:lnTo>
                    <a:pt x="743" y="1829"/>
                  </a:lnTo>
                  <a:lnTo>
                    <a:pt x="743" y="1831"/>
                  </a:lnTo>
                  <a:lnTo>
                    <a:pt x="740" y="1832"/>
                  </a:lnTo>
                  <a:lnTo>
                    <a:pt x="739" y="1836"/>
                  </a:lnTo>
                  <a:lnTo>
                    <a:pt x="739" y="1842"/>
                  </a:lnTo>
                  <a:lnTo>
                    <a:pt x="738" y="1847"/>
                  </a:lnTo>
                  <a:lnTo>
                    <a:pt x="738" y="1853"/>
                  </a:lnTo>
                  <a:lnTo>
                    <a:pt x="740" y="1859"/>
                  </a:lnTo>
                  <a:lnTo>
                    <a:pt x="743" y="1867"/>
                  </a:lnTo>
                  <a:lnTo>
                    <a:pt x="754" y="1881"/>
                  </a:lnTo>
                  <a:lnTo>
                    <a:pt x="765" y="1896"/>
                  </a:lnTo>
                  <a:lnTo>
                    <a:pt x="771" y="1901"/>
                  </a:lnTo>
                  <a:lnTo>
                    <a:pt x="776" y="1907"/>
                  </a:lnTo>
                  <a:lnTo>
                    <a:pt x="782" y="1914"/>
                  </a:lnTo>
                  <a:lnTo>
                    <a:pt x="790" y="1921"/>
                  </a:lnTo>
                  <a:lnTo>
                    <a:pt x="802" y="1929"/>
                  </a:lnTo>
                  <a:lnTo>
                    <a:pt x="816" y="1938"/>
                  </a:lnTo>
                  <a:lnTo>
                    <a:pt x="825" y="1949"/>
                  </a:lnTo>
                  <a:lnTo>
                    <a:pt x="833" y="1958"/>
                  </a:lnTo>
                  <a:lnTo>
                    <a:pt x="834" y="1961"/>
                  </a:lnTo>
                  <a:lnTo>
                    <a:pt x="836" y="1962"/>
                  </a:lnTo>
                  <a:lnTo>
                    <a:pt x="836" y="1965"/>
                  </a:lnTo>
                  <a:lnTo>
                    <a:pt x="838" y="1967"/>
                  </a:lnTo>
                  <a:lnTo>
                    <a:pt x="839" y="1970"/>
                  </a:lnTo>
                  <a:lnTo>
                    <a:pt x="842" y="1971"/>
                  </a:lnTo>
                  <a:lnTo>
                    <a:pt x="847" y="1972"/>
                  </a:lnTo>
                  <a:lnTo>
                    <a:pt x="851" y="1971"/>
                  </a:lnTo>
                  <a:lnTo>
                    <a:pt x="855" y="1968"/>
                  </a:lnTo>
                  <a:lnTo>
                    <a:pt x="860" y="1967"/>
                  </a:lnTo>
                  <a:lnTo>
                    <a:pt x="865" y="1967"/>
                  </a:lnTo>
                  <a:lnTo>
                    <a:pt x="870" y="1970"/>
                  </a:lnTo>
                  <a:lnTo>
                    <a:pt x="872" y="1973"/>
                  </a:lnTo>
                  <a:lnTo>
                    <a:pt x="875" y="1977"/>
                  </a:lnTo>
                  <a:lnTo>
                    <a:pt x="873" y="1987"/>
                  </a:lnTo>
                  <a:lnTo>
                    <a:pt x="872" y="1994"/>
                  </a:lnTo>
                  <a:lnTo>
                    <a:pt x="875" y="1995"/>
                  </a:lnTo>
                  <a:lnTo>
                    <a:pt x="881" y="1993"/>
                  </a:lnTo>
                  <a:lnTo>
                    <a:pt x="888" y="1990"/>
                  </a:lnTo>
                  <a:lnTo>
                    <a:pt x="891" y="1987"/>
                  </a:lnTo>
                  <a:lnTo>
                    <a:pt x="894" y="1998"/>
                  </a:lnTo>
                  <a:lnTo>
                    <a:pt x="903" y="2015"/>
                  </a:lnTo>
                  <a:lnTo>
                    <a:pt x="911" y="2031"/>
                  </a:lnTo>
                  <a:lnTo>
                    <a:pt x="918" y="2038"/>
                  </a:lnTo>
                  <a:lnTo>
                    <a:pt x="926" y="2040"/>
                  </a:lnTo>
                  <a:lnTo>
                    <a:pt x="933" y="2040"/>
                  </a:lnTo>
                  <a:lnTo>
                    <a:pt x="941" y="2042"/>
                  </a:lnTo>
                  <a:lnTo>
                    <a:pt x="948" y="2043"/>
                  </a:lnTo>
                  <a:lnTo>
                    <a:pt x="957" y="2047"/>
                  </a:lnTo>
                  <a:lnTo>
                    <a:pt x="964" y="2049"/>
                  </a:lnTo>
                  <a:lnTo>
                    <a:pt x="971" y="2053"/>
                  </a:lnTo>
                  <a:lnTo>
                    <a:pt x="980" y="2055"/>
                  </a:lnTo>
                  <a:lnTo>
                    <a:pt x="987" y="2058"/>
                  </a:lnTo>
                  <a:lnTo>
                    <a:pt x="996" y="2058"/>
                  </a:lnTo>
                  <a:lnTo>
                    <a:pt x="996" y="2063"/>
                  </a:lnTo>
                  <a:lnTo>
                    <a:pt x="996" y="2067"/>
                  </a:lnTo>
                  <a:lnTo>
                    <a:pt x="996" y="2075"/>
                  </a:lnTo>
                  <a:lnTo>
                    <a:pt x="995" y="2081"/>
                  </a:lnTo>
                  <a:lnTo>
                    <a:pt x="993" y="2087"/>
                  </a:lnTo>
                  <a:lnTo>
                    <a:pt x="992" y="2093"/>
                  </a:lnTo>
                  <a:lnTo>
                    <a:pt x="989" y="2099"/>
                  </a:lnTo>
                  <a:lnTo>
                    <a:pt x="982" y="2104"/>
                  </a:lnTo>
                  <a:lnTo>
                    <a:pt x="981" y="2107"/>
                  </a:lnTo>
                  <a:lnTo>
                    <a:pt x="979" y="2107"/>
                  </a:lnTo>
                  <a:lnTo>
                    <a:pt x="976" y="2113"/>
                  </a:lnTo>
                  <a:lnTo>
                    <a:pt x="973" y="2116"/>
                  </a:lnTo>
                  <a:lnTo>
                    <a:pt x="971" y="2119"/>
                  </a:lnTo>
                  <a:lnTo>
                    <a:pt x="970" y="2121"/>
                  </a:lnTo>
                  <a:lnTo>
                    <a:pt x="970" y="2122"/>
                  </a:lnTo>
                  <a:lnTo>
                    <a:pt x="969" y="2124"/>
                  </a:lnTo>
                  <a:lnTo>
                    <a:pt x="969" y="2125"/>
                  </a:lnTo>
                  <a:lnTo>
                    <a:pt x="969" y="2126"/>
                  </a:lnTo>
                  <a:lnTo>
                    <a:pt x="968" y="2127"/>
                  </a:lnTo>
                  <a:lnTo>
                    <a:pt x="968" y="2129"/>
                  </a:lnTo>
                  <a:lnTo>
                    <a:pt x="968" y="2130"/>
                  </a:lnTo>
                  <a:lnTo>
                    <a:pt x="968" y="2131"/>
                  </a:lnTo>
                  <a:lnTo>
                    <a:pt x="968" y="2132"/>
                  </a:lnTo>
                  <a:lnTo>
                    <a:pt x="968" y="2134"/>
                  </a:lnTo>
                  <a:lnTo>
                    <a:pt x="966" y="2134"/>
                  </a:lnTo>
                  <a:lnTo>
                    <a:pt x="966" y="2136"/>
                  </a:lnTo>
                  <a:lnTo>
                    <a:pt x="966" y="2137"/>
                  </a:lnTo>
                  <a:lnTo>
                    <a:pt x="966" y="2138"/>
                  </a:lnTo>
                  <a:lnTo>
                    <a:pt x="966" y="2140"/>
                  </a:lnTo>
                  <a:lnTo>
                    <a:pt x="966" y="2141"/>
                  </a:lnTo>
                  <a:lnTo>
                    <a:pt x="965" y="2141"/>
                  </a:lnTo>
                  <a:lnTo>
                    <a:pt x="964" y="2143"/>
                  </a:lnTo>
                  <a:lnTo>
                    <a:pt x="962" y="2147"/>
                  </a:lnTo>
                  <a:lnTo>
                    <a:pt x="962" y="2148"/>
                  </a:lnTo>
                  <a:lnTo>
                    <a:pt x="962" y="2151"/>
                  </a:lnTo>
                  <a:lnTo>
                    <a:pt x="962" y="2152"/>
                  </a:lnTo>
                  <a:lnTo>
                    <a:pt x="960" y="2154"/>
                  </a:lnTo>
                  <a:lnTo>
                    <a:pt x="960" y="2156"/>
                  </a:lnTo>
                  <a:lnTo>
                    <a:pt x="960" y="2157"/>
                  </a:lnTo>
                  <a:lnTo>
                    <a:pt x="960" y="2158"/>
                  </a:lnTo>
                  <a:lnTo>
                    <a:pt x="960" y="2159"/>
                  </a:lnTo>
                  <a:lnTo>
                    <a:pt x="960" y="2160"/>
                  </a:lnTo>
                  <a:lnTo>
                    <a:pt x="960" y="2162"/>
                  </a:lnTo>
                  <a:lnTo>
                    <a:pt x="959" y="2165"/>
                  </a:lnTo>
                  <a:lnTo>
                    <a:pt x="959" y="2174"/>
                  </a:lnTo>
                  <a:lnTo>
                    <a:pt x="959" y="2184"/>
                  </a:lnTo>
                  <a:lnTo>
                    <a:pt x="959" y="2190"/>
                  </a:lnTo>
                  <a:lnTo>
                    <a:pt x="957" y="2197"/>
                  </a:lnTo>
                  <a:lnTo>
                    <a:pt x="952" y="2207"/>
                  </a:lnTo>
                  <a:lnTo>
                    <a:pt x="948" y="2216"/>
                  </a:lnTo>
                  <a:lnTo>
                    <a:pt x="948" y="2224"/>
                  </a:lnTo>
                  <a:lnTo>
                    <a:pt x="947" y="2233"/>
                  </a:lnTo>
                  <a:lnTo>
                    <a:pt x="943" y="2242"/>
                  </a:lnTo>
                  <a:lnTo>
                    <a:pt x="942" y="2251"/>
                  </a:lnTo>
                  <a:lnTo>
                    <a:pt x="942" y="2256"/>
                  </a:lnTo>
                  <a:lnTo>
                    <a:pt x="943" y="2260"/>
                  </a:lnTo>
                  <a:lnTo>
                    <a:pt x="946" y="2263"/>
                  </a:lnTo>
                  <a:lnTo>
                    <a:pt x="948" y="2268"/>
                  </a:lnTo>
                  <a:lnTo>
                    <a:pt x="953" y="2274"/>
                  </a:lnTo>
                  <a:lnTo>
                    <a:pt x="959" y="2280"/>
                  </a:lnTo>
                  <a:lnTo>
                    <a:pt x="966" y="2284"/>
                  </a:lnTo>
                  <a:lnTo>
                    <a:pt x="971" y="2290"/>
                  </a:lnTo>
                  <a:lnTo>
                    <a:pt x="971" y="2295"/>
                  </a:lnTo>
                  <a:lnTo>
                    <a:pt x="973" y="2298"/>
                  </a:lnTo>
                  <a:lnTo>
                    <a:pt x="974" y="2299"/>
                  </a:lnTo>
                  <a:lnTo>
                    <a:pt x="975" y="2300"/>
                  </a:lnTo>
                  <a:lnTo>
                    <a:pt x="976" y="2301"/>
                  </a:lnTo>
                  <a:lnTo>
                    <a:pt x="979" y="2302"/>
                  </a:lnTo>
                  <a:lnTo>
                    <a:pt x="981" y="2302"/>
                  </a:lnTo>
                  <a:lnTo>
                    <a:pt x="982" y="2302"/>
                  </a:lnTo>
                  <a:lnTo>
                    <a:pt x="982" y="2304"/>
                  </a:lnTo>
                  <a:lnTo>
                    <a:pt x="984" y="2304"/>
                  </a:lnTo>
                  <a:lnTo>
                    <a:pt x="986" y="2305"/>
                  </a:lnTo>
                  <a:lnTo>
                    <a:pt x="990" y="2306"/>
                  </a:lnTo>
                  <a:lnTo>
                    <a:pt x="992" y="2309"/>
                  </a:lnTo>
                  <a:lnTo>
                    <a:pt x="1008" y="2309"/>
                  </a:lnTo>
                  <a:lnTo>
                    <a:pt x="1024" y="2309"/>
                  </a:lnTo>
                  <a:lnTo>
                    <a:pt x="1034" y="2316"/>
                  </a:lnTo>
                  <a:lnTo>
                    <a:pt x="1044" y="2323"/>
                  </a:lnTo>
                  <a:lnTo>
                    <a:pt x="1056" y="2324"/>
                  </a:lnTo>
                  <a:lnTo>
                    <a:pt x="1069" y="2324"/>
                  </a:lnTo>
                  <a:lnTo>
                    <a:pt x="1075" y="2326"/>
                  </a:lnTo>
                  <a:lnTo>
                    <a:pt x="1080" y="2328"/>
                  </a:lnTo>
                  <a:lnTo>
                    <a:pt x="1083" y="2329"/>
                  </a:lnTo>
                  <a:lnTo>
                    <a:pt x="1086" y="2332"/>
                  </a:lnTo>
                  <a:lnTo>
                    <a:pt x="1102" y="2334"/>
                  </a:lnTo>
                  <a:lnTo>
                    <a:pt x="1117" y="2338"/>
                  </a:lnTo>
                  <a:lnTo>
                    <a:pt x="1129" y="2340"/>
                  </a:lnTo>
                  <a:lnTo>
                    <a:pt x="1141" y="2340"/>
                  </a:lnTo>
                  <a:lnTo>
                    <a:pt x="1148" y="2337"/>
                  </a:lnTo>
                  <a:lnTo>
                    <a:pt x="1152" y="2334"/>
                  </a:lnTo>
                  <a:lnTo>
                    <a:pt x="1161" y="2328"/>
                  </a:lnTo>
                  <a:lnTo>
                    <a:pt x="1170" y="2324"/>
                  </a:lnTo>
                  <a:lnTo>
                    <a:pt x="1173" y="2322"/>
                  </a:lnTo>
                  <a:lnTo>
                    <a:pt x="1177" y="2321"/>
                  </a:lnTo>
                  <a:lnTo>
                    <a:pt x="1177" y="2316"/>
                  </a:lnTo>
                  <a:lnTo>
                    <a:pt x="1177" y="2311"/>
                  </a:lnTo>
                  <a:lnTo>
                    <a:pt x="1167" y="2307"/>
                  </a:lnTo>
                  <a:lnTo>
                    <a:pt x="1159" y="2302"/>
                  </a:lnTo>
                  <a:lnTo>
                    <a:pt x="1152" y="2296"/>
                  </a:lnTo>
                  <a:lnTo>
                    <a:pt x="1149" y="2291"/>
                  </a:lnTo>
                  <a:lnTo>
                    <a:pt x="1146" y="2288"/>
                  </a:lnTo>
                  <a:lnTo>
                    <a:pt x="1144" y="2284"/>
                  </a:lnTo>
                  <a:lnTo>
                    <a:pt x="1144" y="2280"/>
                  </a:lnTo>
                  <a:lnTo>
                    <a:pt x="1144" y="2278"/>
                  </a:lnTo>
                  <a:lnTo>
                    <a:pt x="1146" y="2273"/>
                  </a:lnTo>
                  <a:lnTo>
                    <a:pt x="1149" y="2268"/>
                  </a:lnTo>
                  <a:lnTo>
                    <a:pt x="1151" y="2263"/>
                  </a:lnTo>
                  <a:lnTo>
                    <a:pt x="1152" y="2261"/>
                  </a:lnTo>
                  <a:lnTo>
                    <a:pt x="1151" y="2252"/>
                  </a:lnTo>
                  <a:lnTo>
                    <a:pt x="1151" y="2244"/>
                  </a:lnTo>
                  <a:lnTo>
                    <a:pt x="1154" y="2239"/>
                  </a:lnTo>
                  <a:lnTo>
                    <a:pt x="1156" y="2238"/>
                  </a:lnTo>
                  <a:lnTo>
                    <a:pt x="1159" y="2235"/>
                  </a:lnTo>
                  <a:lnTo>
                    <a:pt x="1162" y="2234"/>
                  </a:lnTo>
                  <a:lnTo>
                    <a:pt x="1168" y="2229"/>
                  </a:lnTo>
                  <a:lnTo>
                    <a:pt x="1173" y="2225"/>
                  </a:lnTo>
                  <a:lnTo>
                    <a:pt x="1176" y="2220"/>
                  </a:lnTo>
                  <a:lnTo>
                    <a:pt x="1179" y="2216"/>
                  </a:lnTo>
                  <a:lnTo>
                    <a:pt x="1182" y="2214"/>
                  </a:lnTo>
                  <a:lnTo>
                    <a:pt x="1188" y="2213"/>
                  </a:lnTo>
                  <a:lnTo>
                    <a:pt x="1193" y="2208"/>
                  </a:lnTo>
                  <a:lnTo>
                    <a:pt x="1198" y="2202"/>
                  </a:lnTo>
                  <a:lnTo>
                    <a:pt x="1203" y="2200"/>
                  </a:lnTo>
                  <a:lnTo>
                    <a:pt x="1210" y="2198"/>
                  </a:lnTo>
                  <a:lnTo>
                    <a:pt x="1227" y="2196"/>
                  </a:lnTo>
                  <a:lnTo>
                    <a:pt x="1246" y="2195"/>
                  </a:lnTo>
                  <a:lnTo>
                    <a:pt x="1260" y="2191"/>
                  </a:lnTo>
                  <a:lnTo>
                    <a:pt x="1275" y="2186"/>
                  </a:lnTo>
                  <a:lnTo>
                    <a:pt x="1280" y="2184"/>
                  </a:lnTo>
                  <a:lnTo>
                    <a:pt x="1285" y="218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2427"/>
            <p:cNvSpPr>
              <a:spLocks/>
            </p:cNvSpPr>
            <p:nvPr/>
          </p:nvSpPr>
          <p:spPr bwMode="auto">
            <a:xfrm>
              <a:off x="3171" y="1586"/>
              <a:ext cx="755" cy="873"/>
            </a:xfrm>
            <a:custGeom>
              <a:avLst/>
              <a:gdLst>
                <a:gd name="T0" fmla="*/ 0 w 2267"/>
                <a:gd name="T1" fmla="*/ 0 h 2618"/>
                <a:gd name="T2" fmla="*/ 0 w 2267"/>
                <a:gd name="T3" fmla="*/ 0 h 2618"/>
                <a:gd name="T4" fmla="*/ 0 w 2267"/>
                <a:gd name="T5" fmla="*/ 0 h 2618"/>
                <a:gd name="T6" fmla="*/ 0 w 2267"/>
                <a:gd name="T7" fmla="*/ 0 h 2618"/>
                <a:gd name="T8" fmla="*/ 0 w 2267"/>
                <a:gd name="T9" fmla="*/ 0 h 2618"/>
                <a:gd name="T10" fmla="*/ 0 w 2267"/>
                <a:gd name="T11" fmla="*/ 0 h 2618"/>
                <a:gd name="T12" fmla="*/ 0 w 2267"/>
                <a:gd name="T13" fmla="*/ 0 h 2618"/>
                <a:gd name="T14" fmla="*/ 0 w 2267"/>
                <a:gd name="T15" fmla="*/ 0 h 2618"/>
                <a:gd name="T16" fmla="*/ 0 w 2267"/>
                <a:gd name="T17" fmla="*/ 0 h 2618"/>
                <a:gd name="T18" fmla="*/ 0 w 2267"/>
                <a:gd name="T19" fmla="*/ 0 h 2618"/>
                <a:gd name="T20" fmla="*/ 0 w 2267"/>
                <a:gd name="T21" fmla="*/ 0 h 2618"/>
                <a:gd name="T22" fmla="*/ 0 w 2267"/>
                <a:gd name="T23" fmla="*/ 0 h 2618"/>
                <a:gd name="T24" fmla="*/ 0 w 2267"/>
                <a:gd name="T25" fmla="*/ 0 h 2618"/>
                <a:gd name="T26" fmla="*/ 0 w 2267"/>
                <a:gd name="T27" fmla="*/ 0 h 2618"/>
                <a:gd name="T28" fmla="*/ 0 w 2267"/>
                <a:gd name="T29" fmla="*/ 0 h 2618"/>
                <a:gd name="T30" fmla="*/ 0 w 2267"/>
                <a:gd name="T31" fmla="*/ 0 h 2618"/>
                <a:gd name="T32" fmla="*/ 0 w 2267"/>
                <a:gd name="T33" fmla="*/ 0 h 2618"/>
                <a:gd name="T34" fmla="*/ 0 w 2267"/>
                <a:gd name="T35" fmla="*/ 0 h 2618"/>
                <a:gd name="T36" fmla="*/ 0 w 2267"/>
                <a:gd name="T37" fmla="*/ 0 h 2618"/>
                <a:gd name="T38" fmla="*/ 0 w 2267"/>
                <a:gd name="T39" fmla="*/ 0 h 2618"/>
                <a:gd name="T40" fmla="*/ 0 w 2267"/>
                <a:gd name="T41" fmla="*/ 0 h 2618"/>
                <a:gd name="T42" fmla="*/ 0 w 2267"/>
                <a:gd name="T43" fmla="*/ 0 h 2618"/>
                <a:gd name="T44" fmla="*/ 0 w 2267"/>
                <a:gd name="T45" fmla="*/ 0 h 2618"/>
                <a:gd name="T46" fmla="*/ 0 w 2267"/>
                <a:gd name="T47" fmla="*/ 0 h 2618"/>
                <a:gd name="T48" fmla="*/ 0 w 2267"/>
                <a:gd name="T49" fmla="*/ 0 h 2618"/>
                <a:gd name="T50" fmla="*/ 0 w 2267"/>
                <a:gd name="T51" fmla="*/ 0 h 2618"/>
                <a:gd name="T52" fmla="*/ 0 w 2267"/>
                <a:gd name="T53" fmla="*/ 0 h 2618"/>
                <a:gd name="T54" fmla="*/ 0 w 2267"/>
                <a:gd name="T55" fmla="*/ 0 h 2618"/>
                <a:gd name="T56" fmla="*/ 0 w 2267"/>
                <a:gd name="T57" fmla="*/ 0 h 2618"/>
                <a:gd name="T58" fmla="*/ 0 w 2267"/>
                <a:gd name="T59" fmla="*/ 0 h 2618"/>
                <a:gd name="T60" fmla="*/ 0 w 2267"/>
                <a:gd name="T61" fmla="*/ 0 h 2618"/>
                <a:gd name="T62" fmla="*/ 0 w 2267"/>
                <a:gd name="T63" fmla="*/ 0 h 2618"/>
                <a:gd name="T64" fmla="*/ 0 w 2267"/>
                <a:gd name="T65" fmla="*/ 0 h 2618"/>
                <a:gd name="T66" fmla="*/ 0 w 2267"/>
                <a:gd name="T67" fmla="*/ 0 h 2618"/>
                <a:gd name="T68" fmla="*/ 0 w 2267"/>
                <a:gd name="T69" fmla="*/ 0 h 2618"/>
                <a:gd name="T70" fmla="*/ 0 w 2267"/>
                <a:gd name="T71" fmla="*/ 0 h 2618"/>
                <a:gd name="T72" fmla="*/ 0 w 2267"/>
                <a:gd name="T73" fmla="*/ 0 h 2618"/>
                <a:gd name="T74" fmla="*/ 0 w 2267"/>
                <a:gd name="T75" fmla="*/ 0 h 2618"/>
                <a:gd name="T76" fmla="*/ 0 w 2267"/>
                <a:gd name="T77" fmla="*/ 0 h 2618"/>
                <a:gd name="T78" fmla="*/ 0 w 2267"/>
                <a:gd name="T79" fmla="*/ 0 h 2618"/>
                <a:gd name="T80" fmla="*/ 0 w 2267"/>
                <a:gd name="T81" fmla="*/ 0 h 2618"/>
                <a:gd name="T82" fmla="*/ 0 w 2267"/>
                <a:gd name="T83" fmla="*/ 0 h 2618"/>
                <a:gd name="T84" fmla="*/ 0 w 2267"/>
                <a:gd name="T85" fmla="*/ 0 h 2618"/>
                <a:gd name="T86" fmla="*/ 0 w 2267"/>
                <a:gd name="T87" fmla="*/ 0 h 2618"/>
                <a:gd name="T88" fmla="*/ 0 w 2267"/>
                <a:gd name="T89" fmla="*/ 0 h 2618"/>
                <a:gd name="T90" fmla="*/ 0 w 2267"/>
                <a:gd name="T91" fmla="*/ 0 h 2618"/>
                <a:gd name="T92" fmla="*/ 0 w 2267"/>
                <a:gd name="T93" fmla="*/ 0 h 2618"/>
                <a:gd name="T94" fmla="*/ 0 w 2267"/>
                <a:gd name="T95" fmla="*/ 0 h 2618"/>
                <a:gd name="T96" fmla="*/ 0 w 2267"/>
                <a:gd name="T97" fmla="*/ 0 h 2618"/>
                <a:gd name="T98" fmla="*/ 0 w 2267"/>
                <a:gd name="T99" fmla="*/ 0 h 2618"/>
                <a:gd name="T100" fmla="*/ 0 w 2267"/>
                <a:gd name="T101" fmla="*/ 0 h 2618"/>
                <a:gd name="T102" fmla="*/ 0 w 2267"/>
                <a:gd name="T103" fmla="*/ 0 h 2618"/>
                <a:gd name="T104" fmla="*/ 0 w 2267"/>
                <a:gd name="T105" fmla="*/ 0 h 2618"/>
                <a:gd name="T106" fmla="*/ 0 w 2267"/>
                <a:gd name="T107" fmla="*/ 0 h 2618"/>
                <a:gd name="T108" fmla="*/ 0 w 2267"/>
                <a:gd name="T109" fmla="*/ 0 h 2618"/>
                <a:gd name="T110" fmla="*/ 0 w 2267"/>
                <a:gd name="T111" fmla="*/ 0 h 2618"/>
                <a:gd name="T112" fmla="*/ 0 w 2267"/>
                <a:gd name="T113" fmla="*/ 0 h 2618"/>
                <a:gd name="T114" fmla="*/ 0 w 2267"/>
                <a:gd name="T115" fmla="*/ 0 h 2618"/>
                <a:gd name="T116" fmla="*/ 0 w 2267"/>
                <a:gd name="T117" fmla="*/ 0 h 2618"/>
                <a:gd name="T118" fmla="*/ 0 w 2267"/>
                <a:gd name="T119" fmla="*/ 0 h 2618"/>
                <a:gd name="T120" fmla="*/ 0 w 2267"/>
                <a:gd name="T121" fmla="*/ 0 h 2618"/>
                <a:gd name="T122" fmla="*/ 0 w 2267"/>
                <a:gd name="T123" fmla="*/ 0 h 2618"/>
                <a:gd name="T124" fmla="*/ 0 w 2267"/>
                <a:gd name="T125" fmla="*/ 0 h 26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67"/>
                <a:gd name="T190" fmla="*/ 0 h 2618"/>
                <a:gd name="T191" fmla="*/ 2267 w 2267"/>
                <a:gd name="T192" fmla="*/ 2618 h 26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67" h="2618">
                  <a:moveTo>
                    <a:pt x="1285" y="2181"/>
                  </a:moveTo>
                  <a:lnTo>
                    <a:pt x="1292" y="2181"/>
                  </a:lnTo>
                  <a:lnTo>
                    <a:pt x="1296" y="2182"/>
                  </a:lnTo>
                  <a:lnTo>
                    <a:pt x="1301" y="2184"/>
                  </a:lnTo>
                  <a:lnTo>
                    <a:pt x="1302" y="2184"/>
                  </a:lnTo>
                  <a:lnTo>
                    <a:pt x="1304" y="2185"/>
                  </a:lnTo>
                  <a:lnTo>
                    <a:pt x="1305" y="2185"/>
                  </a:lnTo>
                  <a:lnTo>
                    <a:pt x="1307" y="2185"/>
                  </a:lnTo>
                  <a:lnTo>
                    <a:pt x="1308" y="2185"/>
                  </a:lnTo>
                  <a:lnTo>
                    <a:pt x="1309" y="2185"/>
                  </a:lnTo>
                  <a:lnTo>
                    <a:pt x="1310" y="2185"/>
                  </a:lnTo>
                  <a:lnTo>
                    <a:pt x="1312" y="2185"/>
                  </a:lnTo>
                  <a:lnTo>
                    <a:pt x="1313" y="2185"/>
                  </a:lnTo>
                  <a:lnTo>
                    <a:pt x="1314" y="2185"/>
                  </a:lnTo>
                  <a:lnTo>
                    <a:pt x="1315" y="2185"/>
                  </a:lnTo>
                  <a:lnTo>
                    <a:pt x="1316" y="2185"/>
                  </a:lnTo>
                  <a:lnTo>
                    <a:pt x="1318" y="2185"/>
                  </a:lnTo>
                  <a:lnTo>
                    <a:pt x="1318" y="2184"/>
                  </a:lnTo>
                  <a:lnTo>
                    <a:pt x="1319" y="2184"/>
                  </a:lnTo>
                  <a:lnTo>
                    <a:pt x="1321" y="2182"/>
                  </a:lnTo>
                  <a:lnTo>
                    <a:pt x="1324" y="2181"/>
                  </a:lnTo>
                  <a:lnTo>
                    <a:pt x="1325" y="2179"/>
                  </a:lnTo>
                  <a:lnTo>
                    <a:pt x="1328" y="2179"/>
                  </a:lnTo>
                  <a:lnTo>
                    <a:pt x="1330" y="2178"/>
                  </a:lnTo>
                  <a:lnTo>
                    <a:pt x="1334" y="2176"/>
                  </a:lnTo>
                  <a:lnTo>
                    <a:pt x="1335" y="2175"/>
                  </a:lnTo>
                  <a:lnTo>
                    <a:pt x="1336" y="2175"/>
                  </a:lnTo>
                  <a:lnTo>
                    <a:pt x="1337" y="2174"/>
                  </a:lnTo>
                  <a:lnTo>
                    <a:pt x="1339" y="2174"/>
                  </a:lnTo>
                  <a:lnTo>
                    <a:pt x="1340" y="2171"/>
                  </a:lnTo>
                  <a:lnTo>
                    <a:pt x="1342" y="2170"/>
                  </a:lnTo>
                  <a:lnTo>
                    <a:pt x="1345" y="2170"/>
                  </a:lnTo>
                  <a:lnTo>
                    <a:pt x="1351" y="2171"/>
                  </a:lnTo>
                  <a:lnTo>
                    <a:pt x="1356" y="2174"/>
                  </a:lnTo>
                  <a:lnTo>
                    <a:pt x="1361" y="2178"/>
                  </a:lnTo>
                  <a:lnTo>
                    <a:pt x="1364" y="2181"/>
                  </a:lnTo>
                  <a:lnTo>
                    <a:pt x="1367" y="2187"/>
                  </a:lnTo>
                  <a:lnTo>
                    <a:pt x="1367" y="2195"/>
                  </a:lnTo>
                  <a:lnTo>
                    <a:pt x="1367" y="2198"/>
                  </a:lnTo>
                  <a:lnTo>
                    <a:pt x="1369" y="2201"/>
                  </a:lnTo>
                  <a:lnTo>
                    <a:pt x="1372" y="2203"/>
                  </a:lnTo>
                  <a:lnTo>
                    <a:pt x="1376" y="2205"/>
                  </a:lnTo>
                  <a:lnTo>
                    <a:pt x="1381" y="2203"/>
                  </a:lnTo>
                  <a:lnTo>
                    <a:pt x="1386" y="2202"/>
                  </a:lnTo>
                  <a:lnTo>
                    <a:pt x="1391" y="2200"/>
                  </a:lnTo>
                  <a:lnTo>
                    <a:pt x="1395" y="2197"/>
                  </a:lnTo>
                  <a:lnTo>
                    <a:pt x="1397" y="2190"/>
                  </a:lnTo>
                  <a:lnTo>
                    <a:pt x="1398" y="2182"/>
                  </a:lnTo>
                  <a:lnTo>
                    <a:pt x="1400" y="2180"/>
                  </a:lnTo>
                  <a:lnTo>
                    <a:pt x="1398" y="2176"/>
                  </a:lnTo>
                  <a:lnTo>
                    <a:pt x="1396" y="2174"/>
                  </a:lnTo>
                  <a:lnTo>
                    <a:pt x="1395" y="2174"/>
                  </a:lnTo>
                  <a:lnTo>
                    <a:pt x="1391" y="2170"/>
                  </a:lnTo>
                  <a:lnTo>
                    <a:pt x="1386" y="2168"/>
                  </a:lnTo>
                  <a:lnTo>
                    <a:pt x="1386" y="2164"/>
                  </a:lnTo>
                  <a:lnTo>
                    <a:pt x="1386" y="2160"/>
                  </a:lnTo>
                  <a:lnTo>
                    <a:pt x="1381" y="2156"/>
                  </a:lnTo>
                  <a:lnTo>
                    <a:pt x="1376" y="2151"/>
                  </a:lnTo>
                  <a:lnTo>
                    <a:pt x="1373" y="2149"/>
                  </a:lnTo>
                  <a:lnTo>
                    <a:pt x="1372" y="2148"/>
                  </a:lnTo>
                  <a:lnTo>
                    <a:pt x="1369" y="2146"/>
                  </a:lnTo>
                  <a:lnTo>
                    <a:pt x="1367" y="2145"/>
                  </a:lnTo>
                  <a:lnTo>
                    <a:pt x="1370" y="2143"/>
                  </a:lnTo>
                  <a:lnTo>
                    <a:pt x="1375" y="2142"/>
                  </a:lnTo>
                  <a:lnTo>
                    <a:pt x="1380" y="2142"/>
                  </a:lnTo>
                  <a:lnTo>
                    <a:pt x="1384" y="2143"/>
                  </a:lnTo>
                  <a:lnTo>
                    <a:pt x="1385" y="2145"/>
                  </a:lnTo>
                  <a:lnTo>
                    <a:pt x="1385" y="2147"/>
                  </a:lnTo>
                  <a:lnTo>
                    <a:pt x="1386" y="2148"/>
                  </a:lnTo>
                  <a:lnTo>
                    <a:pt x="1387" y="2149"/>
                  </a:lnTo>
                  <a:lnTo>
                    <a:pt x="1389" y="2151"/>
                  </a:lnTo>
                  <a:lnTo>
                    <a:pt x="1389" y="2154"/>
                  </a:lnTo>
                  <a:lnTo>
                    <a:pt x="1390" y="2158"/>
                  </a:lnTo>
                  <a:lnTo>
                    <a:pt x="1394" y="2163"/>
                  </a:lnTo>
                  <a:lnTo>
                    <a:pt x="1397" y="2168"/>
                  </a:lnTo>
                  <a:lnTo>
                    <a:pt x="1401" y="2171"/>
                  </a:lnTo>
                  <a:lnTo>
                    <a:pt x="1407" y="2176"/>
                  </a:lnTo>
                  <a:lnTo>
                    <a:pt x="1413" y="2179"/>
                  </a:lnTo>
                  <a:lnTo>
                    <a:pt x="1419" y="2180"/>
                  </a:lnTo>
                  <a:lnTo>
                    <a:pt x="1428" y="2181"/>
                  </a:lnTo>
                  <a:lnTo>
                    <a:pt x="1434" y="2175"/>
                  </a:lnTo>
                  <a:lnTo>
                    <a:pt x="1438" y="2169"/>
                  </a:lnTo>
                  <a:lnTo>
                    <a:pt x="1443" y="2164"/>
                  </a:lnTo>
                  <a:lnTo>
                    <a:pt x="1446" y="2158"/>
                  </a:lnTo>
                  <a:lnTo>
                    <a:pt x="1446" y="2153"/>
                  </a:lnTo>
                  <a:lnTo>
                    <a:pt x="1446" y="2148"/>
                  </a:lnTo>
                  <a:lnTo>
                    <a:pt x="1446" y="2143"/>
                  </a:lnTo>
                  <a:lnTo>
                    <a:pt x="1444" y="2141"/>
                  </a:lnTo>
                  <a:lnTo>
                    <a:pt x="1443" y="2130"/>
                  </a:lnTo>
                  <a:lnTo>
                    <a:pt x="1443" y="2118"/>
                  </a:lnTo>
                  <a:lnTo>
                    <a:pt x="1445" y="2113"/>
                  </a:lnTo>
                  <a:lnTo>
                    <a:pt x="1449" y="2107"/>
                  </a:lnTo>
                  <a:lnTo>
                    <a:pt x="1452" y="2099"/>
                  </a:lnTo>
                  <a:lnTo>
                    <a:pt x="1455" y="2089"/>
                  </a:lnTo>
                  <a:lnTo>
                    <a:pt x="1447" y="2075"/>
                  </a:lnTo>
                  <a:lnTo>
                    <a:pt x="1441" y="2061"/>
                  </a:lnTo>
                  <a:lnTo>
                    <a:pt x="1439" y="2059"/>
                  </a:lnTo>
                  <a:lnTo>
                    <a:pt x="1436" y="2056"/>
                  </a:lnTo>
                  <a:lnTo>
                    <a:pt x="1434" y="2054"/>
                  </a:lnTo>
                  <a:lnTo>
                    <a:pt x="1430" y="2052"/>
                  </a:lnTo>
                  <a:lnTo>
                    <a:pt x="1418" y="2050"/>
                  </a:lnTo>
                  <a:lnTo>
                    <a:pt x="1406" y="2049"/>
                  </a:lnTo>
                  <a:lnTo>
                    <a:pt x="1406" y="2056"/>
                  </a:lnTo>
                  <a:lnTo>
                    <a:pt x="1411" y="2060"/>
                  </a:lnTo>
                  <a:lnTo>
                    <a:pt x="1414" y="2063"/>
                  </a:lnTo>
                  <a:lnTo>
                    <a:pt x="1417" y="2065"/>
                  </a:lnTo>
                  <a:lnTo>
                    <a:pt x="1417" y="2069"/>
                  </a:lnTo>
                  <a:lnTo>
                    <a:pt x="1418" y="2074"/>
                  </a:lnTo>
                  <a:lnTo>
                    <a:pt x="1418" y="2077"/>
                  </a:lnTo>
                  <a:lnTo>
                    <a:pt x="1417" y="2080"/>
                  </a:lnTo>
                  <a:lnTo>
                    <a:pt x="1413" y="2081"/>
                  </a:lnTo>
                  <a:lnTo>
                    <a:pt x="1407" y="2082"/>
                  </a:lnTo>
                  <a:lnTo>
                    <a:pt x="1400" y="2083"/>
                  </a:lnTo>
                  <a:lnTo>
                    <a:pt x="1395" y="2083"/>
                  </a:lnTo>
                  <a:lnTo>
                    <a:pt x="1391" y="2081"/>
                  </a:lnTo>
                  <a:lnTo>
                    <a:pt x="1385" y="2077"/>
                  </a:lnTo>
                  <a:lnTo>
                    <a:pt x="1380" y="2074"/>
                  </a:lnTo>
                  <a:lnTo>
                    <a:pt x="1372" y="2072"/>
                  </a:lnTo>
                  <a:lnTo>
                    <a:pt x="1363" y="2069"/>
                  </a:lnTo>
                  <a:lnTo>
                    <a:pt x="1362" y="2060"/>
                  </a:lnTo>
                  <a:lnTo>
                    <a:pt x="1361" y="2049"/>
                  </a:lnTo>
                  <a:lnTo>
                    <a:pt x="1361" y="2039"/>
                  </a:lnTo>
                  <a:lnTo>
                    <a:pt x="1361" y="2029"/>
                  </a:lnTo>
                  <a:lnTo>
                    <a:pt x="1353" y="2023"/>
                  </a:lnTo>
                  <a:lnTo>
                    <a:pt x="1346" y="2015"/>
                  </a:lnTo>
                  <a:lnTo>
                    <a:pt x="1348" y="2007"/>
                  </a:lnTo>
                  <a:lnTo>
                    <a:pt x="1353" y="2000"/>
                  </a:lnTo>
                  <a:lnTo>
                    <a:pt x="1356" y="1996"/>
                  </a:lnTo>
                  <a:lnTo>
                    <a:pt x="1358" y="1992"/>
                  </a:lnTo>
                  <a:lnTo>
                    <a:pt x="1356" y="1987"/>
                  </a:lnTo>
                  <a:lnTo>
                    <a:pt x="1352" y="1982"/>
                  </a:lnTo>
                  <a:lnTo>
                    <a:pt x="1348" y="1981"/>
                  </a:lnTo>
                  <a:lnTo>
                    <a:pt x="1345" y="1978"/>
                  </a:lnTo>
                  <a:lnTo>
                    <a:pt x="1335" y="1974"/>
                  </a:lnTo>
                  <a:lnTo>
                    <a:pt x="1325" y="1971"/>
                  </a:lnTo>
                  <a:lnTo>
                    <a:pt x="1314" y="1965"/>
                  </a:lnTo>
                  <a:lnTo>
                    <a:pt x="1303" y="1961"/>
                  </a:lnTo>
                  <a:lnTo>
                    <a:pt x="1299" y="1960"/>
                  </a:lnTo>
                  <a:lnTo>
                    <a:pt x="1297" y="1958"/>
                  </a:lnTo>
                  <a:lnTo>
                    <a:pt x="1294" y="1956"/>
                  </a:lnTo>
                  <a:lnTo>
                    <a:pt x="1292" y="1954"/>
                  </a:lnTo>
                  <a:lnTo>
                    <a:pt x="1287" y="1947"/>
                  </a:lnTo>
                  <a:lnTo>
                    <a:pt x="1283" y="1941"/>
                  </a:lnTo>
                  <a:lnTo>
                    <a:pt x="1279" y="1940"/>
                  </a:lnTo>
                  <a:lnTo>
                    <a:pt x="1276" y="1938"/>
                  </a:lnTo>
                  <a:lnTo>
                    <a:pt x="1269" y="1936"/>
                  </a:lnTo>
                  <a:lnTo>
                    <a:pt x="1263" y="1934"/>
                  </a:lnTo>
                  <a:lnTo>
                    <a:pt x="1259" y="1932"/>
                  </a:lnTo>
                  <a:lnTo>
                    <a:pt x="1255" y="1928"/>
                  </a:lnTo>
                  <a:lnTo>
                    <a:pt x="1250" y="1925"/>
                  </a:lnTo>
                  <a:lnTo>
                    <a:pt x="1244" y="1924"/>
                  </a:lnTo>
                  <a:lnTo>
                    <a:pt x="1238" y="1922"/>
                  </a:lnTo>
                  <a:lnTo>
                    <a:pt x="1231" y="1917"/>
                  </a:lnTo>
                  <a:lnTo>
                    <a:pt x="1225" y="1910"/>
                  </a:lnTo>
                  <a:lnTo>
                    <a:pt x="1221" y="1905"/>
                  </a:lnTo>
                  <a:lnTo>
                    <a:pt x="1223" y="1902"/>
                  </a:lnTo>
                  <a:lnTo>
                    <a:pt x="1227" y="1900"/>
                  </a:lnTo>
                  <a:lnTo>
                    <a:pt x="1228" y="1899"/>
                  </a:lnTo>
                  <a:lnTo>
                    <a:pt x="1231" y="1896"/>
                  </a:lnTo>
                  <a:lnTo>
                    <a:pt x="1232" y="1895"/>
                  </a:lnTo>
                  <a:lnTo>
                    <a:pt x="1233" y="1895"/>
                  </a:lnTo>
                  <a:lnTo>
                    <a:pt x="1234" y="1894"/>
                  </a:lnTo>
                  <a:lnTo>
                    <a:pt x="1236" y="1892"/>
                  </a:lnTo>
                  <a:lnTo>
                    <a:pt x="1237" y="1891"/>
                  </a:lnTo>
                  <a:lnTo>
                    <a:pt x="1237" y="1890"/>
                  </a:lnTo>
                  <a:lnTo>
                    <a:pt x="1238" y="1889"/>
                  </a:lnTo>
                  <a:lnTo>
                    <a:pt x="1239" y="1889"/>
                  </a:lnTo>
                  <a:lnTo>
                    <a:pt x="1241" y="1886"/>
                  </a:lnTo>
                  <a:lnTo>
                    <a:pt x="1242" y="1886"/>
                  </a:lnTo>
                  <a:lnTo>
                    <a:pt x="1243" y="1885"/>
                  </a:lnTo>
                  <a:lnTo>
                    <a:pt x="1243" y="1884"/>
                  </a:lnTo>
                  <a:lnTo>
                    <a:pt x="1243" y="1881"/>
                  </a:lnTo>
                  <a:lnTo>
                    <a:pt x="1243" y="1880"/>
                  </a:lnTo>
                  <a:lnTo>
                    <a:pt x="1243" y="1879"/>
                  </a:lnTo>
                  <a:lnTo>
                    <a:pt x="1243" y="1878"/>
                  </a:lnTo>
                  <a:lnTo>
                    <a:pt x="1242" y="1875"/>
                  </a:lnTo>
                  <a:lnTo>
                    <a:pt x="1239" y="1874"/>
                  </a:lnTo>
                  <a:lnTo>
                    <a:pt x="1238" y="1873"/>
                  </a:lnTo>
                  <a:lnTo>
                    <a:pt x="1238" y="1872"/>
                  </a:lnTo>
                  <a:lnTo>
                    <a:pt x="1238" y="1869"/>
                  </a:lnTo>
                  <a:lnTo>
                    <a:pt x="1238" y="1867"/>
                  </a:lnTo>
                  <a:lnTo>
                    <a:pt x="1237" y="1865"/>
                  </a:lnTo>
                  <a:lnTo>
                    <a:pt x="1237" y="1864"/>
                  </a:lnTo>
                  <a:lnTo>
                    <a:pt x="1236" y="1864"/>
                  </a:lnTo>
                  <a:lnTo>
                    <a:pt x="1236" y="1863"/>
                  </a:lnTo>
                  <a:lnTo>
                    <a:pt x="1236" y="1862"/>
                  </a:lnTo>
                  <a:lnTo>
                    <a:pt x="1234" y="1861"/>
                  </a:lnTo>
                  <a:lnTo>
                    <a:pt x="1233" y="1859"/>
                  </a:lnTo>
                  <a:lnTo>
                    <a:pt x="1231" y="1856"/>
                  </a:lnTo>
                  <a:lnTo>
                    <a:pt x="1228" y="1853"/>
                  </a:lnTo>
                  <a:lnTo>
                    <a:pt x="1227" y="1852"/>
                  </a:lnTo>
                  <a:lnTo>
                    <a:pt x="1226" y="1852"/>
                  </a:lnTo>
                  <a:lnTo>
                    <a:pt x="1225" y="1850"/>
                  </a:lnTo>
                  <a:lnTo>
                    <a:pt x="1223" y="1848"/>
                  </a:lnTo>
                  <a:lnTo>
                    <a:pt x="1223" y="1847"/>
                  </a:lnTo>
                  <a:lnTo>
                    <a:pt x="1223" y="1846"/>
                  </a:lnTo>
                  <a:lnTo>
                    <a:pt x="1223" y="1845"/>
                  </a:lnTo>
                  <a:lnTo>
                    <a:pt x="1223" y="1843"/>
                  </a:lnTo>
                  <a:lnTo>
                    <a:pt x="1226" y="1842"/>
                  </a:lnTo>
                  <a:lnTo>
                    <a:pt x="1226" y="1841"/>
                  </a:lnTo>
                  <a:lnTo>
                    <a:pt x="1227" y="1841"/>
                  </a:lnTo>
                  <a:lnTo>
                    <a:pt x="1228" y="1841"/>
                  </a:lnTo>
                  <a:lnTo>
                    <a:pt x="1230" y="1841"/>
                  </a:lnTo>
                  <a:lnTo>
                    <a:pt x="1231" y="1840"/>
                  </a:lnTo>
                  <a:lnTo>
                    <a:pt x="1231" y="1839"/>
                  </a:lnTo>
                  <a:lnTo>
                    <a:pt x="1231" y="1837"/>
                  </a:lnTo>
                  <a:lnTo>
                    <a:pt x="1232" y="1835"/>
                  </a:lnTo>
                  <a:lnTo>
                    <a:pt x="1233" y="1831"/>
                  </a:lnTo>
                  <a:lnTo>
                    <a:pt x="1233" y="1828"/>
                  </a:lnTo>
                  <a:lnTo>
                    <a:pt x="1234" y="1826"/>
                  </a:lnTo>
                  <a:lnTo>
                    <a:pt x="1234" y="1825"/>
                  </a:lnTo>
                  <a:lnTo>
                    <a:pt x="1234" y="1824"/>
                  </a:lnTo>
                  <a:lnTo>
                    <a:pt x="1233" y="1823"/>
                  </a:lnTo>
                  <a:lnTo>
                    <a:pt x="1233" y="1821"/>
                  </a:lnTo>
                  <a:lnTo>
                    <a:pt x="1233" y="1820"/>
                  </a:lnTo>
                  <a:lnTo>
                    <a:pt x="1232" y="1820"/>
                  </a:lnTo>
                  <a:lnTo>
                    <a:pt x="1231" y="1820"/>
                  </a:lnTo>
                  <a:lnTo>
                    <a:pt x="1230" y="1820"/>
                  </a:lnTo>
                  <a:lnTo>
                    <a:pt x="1227" y="1818"/>
                  </a:lnTo>
                  <a:lnTo>
                    <a:pt x="1226" y="1815"/>
                  </a:lnTo>
                  <a:lnTo>
                    <a:pt x="1233" y="1813"/>
                  </a:lnTo>
                  <a:lnTo>
                    <a:pt x="1243" y="1813"/>
                  </a:lnTo>
                  <a:lnTo>
                    <a:pt x="1247" y="1813"/>
                  </a:lnTo>
                  <a:lnTo>
                    <a:pt x="1250" y="1814"/>
                  </a:lnTo>
                  <a:lnTo>
                    <a:pt x="1254" y="1817"/>
                  </a:lnTo>
                  <a:lnTo>
                    <a:pt x="1258" y="1819"/>
                  </a:lnTo>
                  <a:lnTo>
                    <a:pt x="1258" y="1820"/>
                  </a:lnTo>
                  <a:lnTo>
                    <a:pt x="1259" y="1821"/>
                  </a:lnTo>
                  <a:lnTo>
                    <a:pt x="1261" y="1824"/>
                  </a:lnTo>
                  <a:lnTo>
                    <a:pt x="1264" y="1829"/>
                  </a:lnTo>
                  <a:lnTo>
                    <a:pt x="1264" y="1830"/>
                  </a:lnTo>
                  <a:lnTo>
                    <a:pt x="1264" y="1831"/>
                  </a:lnTo>
                  <a:lnTo>
                    <a:pt x="1265" y="1831"/>
                  </a:lnTo>
                  <a:lnTo>
                    <a:pt x="1265" y="1829"/>
                  </a:lnTo>
                  <a:lnTo>
                    <a:pt x="1265" y="1823"/>
                  </a:lnTo>
                  <a:lnTo>
                    <a:pt x="1266" y="1815"/>
                  </a:lnTo>
                  <a:lnTo>
                    <a:pt x="1266" y="1812"/>
                  </a:lnTo>
                  <a:lnTo>
                    <a:pt x="1265" y="1808"/>
                  </a:lnTo>
                  <a:lnTo>
                    <a:pt x="1264" y="1806"/>
                  </a:lnTo>
                  <a:lnTo>
                    <a:pt x="1260" y="1806"/>
                  </a:lnTo>
                  <a:lnTo>
                    <a:pt x="1253" y="1803"/>
                  </a:lnTo>
                  <a:lnTo>
                    <a:pt x="1247" y="1802"/>
                  </a:lnTo>
                  <a:lnTo>
                    <a:pt x="1242" y="1797"/>
                  </a:lnTo>
                  <a:lnTo>
                    <a:pt x="1236" y="1792"/>
                  </a:lnTo>
                  <a:lnTo>
                    <a:pt x="1236" y="1785"/>
                  </a:lnTo>
                  <a:lnTo>
                    <a:pt x="1236" y="1779"/>
                  </a:lnTo>
                  <a:lnTo>
                    <a:pt x="1237" y="1772"/>
                  </a:lnTo>
                  <a:lnTo>
                    <a:pt x="1241" y="1768"/>
                  </a:lnTo>
                  <a:lnTo>
                    <a:pt x="1246" y="1765"/>
                  </a:lnTo>
                  <a:lnTo>
                    <a:pt x="1255" y="1764"/>
                  </a:lnTo>
                  <a:lnTo>
                    <a:pt x="1265" y="1764"/>
                  </a:lnTo>
                  <a:lnTo>
                    <a:pt x="1271" y="1765"/>
                  </a:lnTo>
                  <a:lnTo>
                    <a:pt x="1275" y="1765"/>
                  </a:lnTo>
                  <a:lnTo>
                    <a:pt x="1280" y="1764"/>
                  </a:lnTo>
                  <a:lnTo>
                    <a:pt x="1283" y="1763"/>
                  </a:lnTo>
                  <a:lnTo>
                    <a:pt x="1286" y="1761"/>
                  </a:lnTo>
                  <a:lnTo>
                    <a:pt x="1287" y="1757"/>
                  </a:lnTo>
                  <a:lnTo>
                    <a:pt x="1287" y="1750"/>
                  </a:lnTo>
                  <a:lnTo>
                    <a:pt x="1294" y="1744"/>
                  </a:lnTo>
                  <a:lnTo>
                    <a:pt x="1299" y="1738"/>
                  </a:lnTo>
                  <a:lnTo>
                    <a:pt x="1302" y="1735"/>
                  </a:lnTo>
                  <a:lnTo>
                    <a:pt x="1304" y="1731"/>
                  </a:lnTo>
                  <a:lnTo>
                    <a:pt x="1304" y="1728"/>
                  </a:lnTo>
                  <a:lnTo>
                    <a:pt x="1303" y="1726"/>
                  </a:lnTo>
                  <a:lnTo>
                    <a:pt x="1301" y="1725"/>
                  </a:lnTo>
                  <a:lnTo>
                    <a:pt x="1298" y="1725"/>
                  </a:lnTo>
                  <a:lnTo>
                    <a:pt x="1285" y="1725"/>
                  </a:lnTo>
                  <a:lnTo>
                    <a:pt x="1272" y="1725"/>
                  </a:lnTo>
                  <a:lnTo>
                    <a:pt x="1266" y="1721"/>
                  </a:lnTo>
                  <a:lnTo>
                    <a:pt x="1263" y="1717"/>
                  </a:lnTo>
                  <a:lnTo>
                    <a:pt x="1253" y="1708"/>
                  </a:lnTo>
                  <a:lnTo>
                    <a:pt x="1242" y="1699"/>
                  </a:lnTo>
                  <a:lnTo>
                    <a:pt x="1232" y="1693"/>
                  </a:lnTo>
                  <a:lnTo>
                    <a:pt x="1222" y="1684"/>
                  </a:lnTo>
                  <a:lnTo>
                    <a:pt x="1230" y="1675"/>
                  </a:lnTo>
                  <a:lnTo>
                    <a:pt x="1239" y="1666"/>
                  </a:lnTo>
                  <a:lnTo>
                    <a:pt x="1241" y="1657"/>
                  </a:lnTo>
                  <a:lnTo>
                    <a:pt x="1242" y="1648"/>
                  </a:lnTo>
                  <a:lnTo>
                    <a:pt x="1241" y="1644"/>
                  </a:lnTo>
                  <a:lnTo>
                    <a:pt x="1238" y="1641"/>
                  </a:lnTo>
                  <a:lnTo>
                    <a:pt x="1234" y="1640"/>
                  </a:lnTo>
                  <a:lnTo>
                    <a:pt x="1231" y="1640"/>
                  </a:lnTo>
                  <a:lnTo>
                    <a:pt x="1222" y="1641"/>
                  </a:lnTo>
                  <a:lnTo>
                    <a:pt x="1216" y="1639"/>
                  </a:lnTo>
                  <a:lnTo>
                    <a:pt x="1212" y="1637"/>
                  </a:lnTo>
                  <a:lnTo>
                    <a:pt x="1209" y="1633"/>
                  </a:lnTo>
                  <a:lnTo>
                    <a:pt x="1205" y="1629"/>
                  </a:lnTo>
                  <a:lnTo>
                    <a:pt x="1204" y="1624"/>
                  </a:lnTo>
                  <a:lnTo>
                    <a:pt x="1203" y="1621"/>
                  </a:lnTo>
                  <a:lnTo>
                    <a:pt x="1201" y="1616"/>
                  </a:lnTo>
                  <a:lnTo>
                    <a:pt x="1200" y="1613"/>
                  </a:lnTo>
                  <a:lnTo>
                    <a:pt x="1199" y="1610"/>
                  </a:lnTo>
                  <a:lnTo>
                    <a:pt x="1188" y="1606"/>
                  </a:lnTo>
                  <a:lnTo>
                    <a:pt x="1178" y="1604"/>
                  </a:lnTo>
                  <a:lnTo>
                    <a:pt x="1175" y="1604"/>
                  </a:lnTo>
                  <a:lnTo>
                    <a:pt x="1171" y="1602"/>
                  </a:lnTo>
                  <a:lnTo>
                    <a:pt x="1168" y="1600"/>
                  </a:lnTo>
                  <a:lnTo>
                    <a:pt x="1165" y="1597"/>
                  </a:lnTo>
                  <a:lnTo>
                    <a:pt x="1160" y="1593"/>
                  </a:lnTo>
                  <a:lnTo>
                    <a:pt x="1155" y="1589"/>
                  </a:lnTo>
                  <a:lnTo>
                    <a:pt x="1146" y="1585"/>
                  </a:lnTo>
                  <a:lnTo>
                    <a:pt x="1140" y="1580"/>
                  </a:lnTo>
                  <a:lnTo>
                    <a:pt x="1138" y="1580"/>
                  </a:lnTo>
                  <a:lnTo>
                    <a:pt x="1135" y="1579"/>
                  </a:lnTo>
                  <a:lnTo>
                    <a:pt x="1134" y="1577"/>
                  </a:lnTo>
                  <a:lnTo>
                    <a:pt x="1133" y="1573"/>
                  </a:lnTo>
                  <a:lnTo>
                    <a:pt x="1132" y="1568"/>
                  </a:lnTo>
                  <a:lnTo>
                    <a:pt x="1132" y="1566"/>
                  </a:lnTo>
                  <a:lnTo>
                    <a:pt x="1132" y="1563"/>
                  </a:lnTo>
                  <a:lnTo>
                    <a:pt x="1129" y="1559"/>
                  </a:lnTo>
                  <a:lnTo>
                    <a:pt x="1129" y="1558"/>
                  </a:lnTo>
                  <a:lnTo>
                    <a:pt x="1129" y="1557"/>
                  </a:lnTo>
                  <a:lnTo>
                    <a:pt x="1129" y="1555"/>
                  </a:lnTo>
                  <a:lnTo>
                    <a:pt x="1129" y="1552"/>
                  </a:lnTo>
                  <a:lnTo>
                    <a:pt x="1129" y="1551"/>
                  </a:lnTo>
                  <a:lnTo>
                    <a:pt x="1129" y="1548"/>
                  </a:lnTo>
                  <a:lnTo>
                    <a:pt x="1128" y="1548"/>
                  </a:lnTo>
                  <a:lnTo>
                    <a:pt x="1128" y="1547"/>
                  </a:lnTo>
                  <a:lnTo>
                    <a:pt x="1128" y="1546"/>
                  </a:lnTo>
                  <a:lnTo>
                    <a:pt x="1128" y="1545"/>
                  </a:lnTo>
                  <a:lnTo>
                    <a:pt x="1128" y="1542"/>
                  </a:lnTo>
                  <a:lnTo>
                    <a:pt x="1128" y="1541"/>
                  </a:lnTo>
                  <a:lnTo>
                    <a:pt x="1128" y="1540"/>
                  </a:lnTo>
                  <a:lnTo>
                    <a:pt x="1128" y="1536"/>
                  </a:lnTo>
                  <a:lnTo>
                    <a:pt x="1128" y="1533"/>
                  </a:lnTo>
                  <a:lnTo>
                    <a:pt x="1126" y="1526"/>
                  </a:lnTo>
                  <a:lnTo>
                    <a:pt x="1122" y="1519"/>
                  </a:lnTo>
                  <a:lnTo>
                    <a:pt x="1119" y="1517"/>
                  </a:lnTo>
                  <a:lnTo>
                    <a:pt x="1118" y="1513"/>
                  </a:lnTo>
                  <a:lnTo>
                    <a:pt x="1118" y="1511"/>
                  </a:lnTo>
                  <a:lnTo>
                    <a:pt x="1118" y="1507"/>
                  </a:lnTo>
                  <a:lnTo>
                    <a:pt x="1117" y="1504"/>
                  </a:lnTo>
                  <a:lnTo>
                    <a:pt x="1115" y="1503"/>
                  </a:lnTo>
                  <a:lnTo>
                    <a:pt x="1111" y="1492"/>
                  </a:lnTo>
                  <a:lnTo>
                    <a:pt x="1107" y="1481"/>
                  </a:lnTo>
                  <a:lnTo>
                    <a:pt x="1102" y="1475"/>
                  </a:lnTo>
                  <a:lnTo>
                    <a:pt x="1097" y="1469"/>
                  </a:lnTo>
                  <a:lnTo>
                    <a:pt x="1095" y="1464"/>
                  </a:lnTo>
                  <a:lnTo>
                    <a:pt x="1091" y="1458"/>
                  </a:lnTo>
                  <a:lnTo>
                    <a:pt x="1085" y="1448"/>
                  </a:lnTo>
                  <a:lnTo>
                    <a:pt x="1077" y="1438"/>
                  </a:lnTo>
                  <a:lnTo>
                    <a:pt x="1071" y="1433"/>
                  </a:lnTo>
                  <a:lnTo>
                    <a:pt x="1063" y="1429"/>
                  </a:lnTo>
                  <a:lnTo>
                    <a:pt x="1056" y="1418"/>
                  </a:lnTo>
                  <a:lnTo>
                    <a:pt x="1051" y="1407"/>
                  </a:lnTo>
                  <a:lnTo>
                    <a:pt x="1050" y="1404"/>
                  </a:lnTo>
                  <a:lnTo>
                    <a:pt x="1046" y="1402"/>
                  </a:lnTo>
                  <a:lnTo>
                    <a:pt x="1039" y="1397"/>
                  </a:lnTo>
                  <a:lnTo>
                    <a:pt x="1030" y="1391"/>
                  </a:lnTo>
                  <a:lnTo>
                    <a:pt x="1020" y="1391"/>
                  </a:lnTo>
                  <a:lnTo>
                    <a:pt x="1008" y="1391"/>
                  </a:lnTo>
                  <a:lnTo>
                    <a:pt x="996" y="1389"/>
                  </a:lnTo>
                  <a:lnTo>
                    <a:pt x="986" y="1387"/>
                  </a:lnTo>
                  <a:lnTo>
                    <a:pt x="980" y="1382"/>
                  </a:lnTo>
                  <a:lnTo>
                    <a:pt x="974" y="1376"/>
                  </a:lnTo>
                  <a:lnTo>
                    <a:pt x="971" y="1371"/>
                  </a:lnTo>
                  <a:lnTo>
                    <a:pt x="970" y="1366"/>
                  </a:lnTo>
                  <a:lnTo>
                    <a:pt x="968" y="1359"/>
                  </a:lnTo>
                  <a:lnTo>
                    <a:pt x="965" y="1351"/>
                  </a:lnTo>
                  <a:lnTo>
                    <a:pt x="960" y="1343"/>
                  </a:lnTo>
                  <a:lnTo>
                    <a:pt x="954" y="1336"/>
                  </a:lnTo>
                  <a:lnTo>
                    <a:pt x="951" y="1331"/>
                  </a:lnTo>
                  <a:lnTo>
                    <a:pt x="946" y="1323"/>
                  </a:lnTo>
                  <a:lnTo>
                    <a:pt x="943" y="1317"/>
                  </a:lnTo>
                  <a:lnTo>
                    <a:pt x="940" y="1311"/>
                  </a:lnTo>
                  <a:lnTo>
                    <a:pt x="937" y="1307"/>
                  </a:lnTo>
                  <a:lnTo>
                    <a:pt x="935" y="1304"/>
                  </a:lnTo>
                  <a:lnTo>
                    <a:pt x="933" y="1301"/>
                  </a:lnTo>
                  <a:lnTo>
                    <a:pt x="932" y="1300"/>
                  </a:lnTo>
                  <a:lnTo>
                    <a:pt x="931" y="1300"/>
                  </a:lnTo>
                  <a:lnTo>
                    <a:pt x="929" y="1300"/>
                  </a:lnTo>
                  <a:lnTo>
                    <a:pt x="919" y="1300"/>
                  </a:lnTo>
                  <a:lnTo>
                    <a:pt x="910" y="1301"/>
                  </a:lnTo>
                  <a:lnTo>
                    <a:pt x="908" y="1301"/>
                  </a:lnTo>
                  <a:lnTo>
                    <a:pt x="903" y="1302"/>
                  </a:lnTo>
                  <a:lnTo>
                    <a:pt x="902" y="1302"/>
                  </a:lnTo>
                  <a:lnTo>
                    <a:pt x="899" y="1301"/>
                  </a:lnTo>
                  <a:lnTo>
                    <a:pt x="898" y="1301"/>
                  </a:lnTo>
                  <a:lnTo>
                    <a:pt x="898" y="1300"/>
                  </a:lnTo>
                  <a:lnTo>
                    <a:pt x="899" y="1294"/>
                  </a:lnTo>
                  <a:lnTo>
                    <a:pt x="900" y="1290"/>
                  </a:lnTo>
                  <a:lnTo>
                    <a:pt x="902" y="1288"/>
                  </a:lnTo>
                  <a:lnTo>
                    <a:pt x="903" y="1285"/>
                  </a:lnTo>
                  <a:lnTo>
                    <a:pt x="903" y="1282"/>
                  </a:lnTo>
                  <a:lnTo>
                    <a:pt x="902" y="1280"/>
                  </a:lnTo>
                  <a:lnTo>
                    <a:pt x="895" y="1277"/>
                  </a:lnTo>
                  <a:lnTo>
                    <a:pt x="891" y="1274"/>
                  </a:lnTo>
                  <a:lnTo>
                    <a:pt x="892" y="1268"/>
                  </a:lnTo>
                  <a:lnTo>
                    <a:pt x="893" y="1263"/>
                  </a:lnTo>
                  <a:lnTo>
                    <a:pt x="893" y="1261"/>
                  </a:lnTo>
                  <a:lnTo>
                    <a:pt x="894" y="1260"/>
                  </a:lnTo>
                  <a:lnTo>
                    <a:pt x="895" y="1258"/>
                  </a:lnTo>
                  <a:lnTo>
                    <a:pt x="897" y="1257"/>
                  </a:lnTo>
                  <a:lnTo>
                    <a:pt x="898" y="1257"/>
                  </a:lnTo>
                  <a:lnTo>
                    <a:pt x="898" y="1256"/>
                  </a:lnTo>
                  <a:lnTo>
                    <a:pt x="899" y="1256"/>
                  </a:lnTo>
                  <a:lnTo>
                    <a:pt x="900" y="1256"/>
                  </a:lnTo>
                  <a:lnTo>
                    <a:pt x="900" y="1255"/>
                  </a:lnTo>
                  <a:lnTo>
                    <a:pt x="902" y="1255"/>
                  </a:lnTo>
                  <a:lnTo>
                    <a:pt x="903" y="1255"/>
                  </a:lnTo>
                  <a:lnTo>
                    <a:pt x="904" y="1255"/>
                  </a:lnTo>
                  <a:lnTo>
                    <a:pt x="905" y="1255"/>
                  </a:lnTo>
                  <a:lnTo>
                    <a:pt x="907" y="1255"/>
                  </a:lnTo>
                  <a:lnTo>
                    <a:pt x="908" y="1255"/>
                  </a:lnTo>
                  <a:lnTo>
                    <a:pt x="909" y="1255"/>
                  </a:lnTo>
                  <a:lnTo>
                    <a:pt x="910" y="1255"/>
                  </a:lnTo>
                  <a:lnTo>
                    <a:pt x="913" y="1257"/>
                  </a:lnTo>
                  <a:lnTo>
                    <a:pt x="916" y="1260"/>
                  </a:lnTo>
                  <a:lnTo>
                    <a:pt x="919" y="1261"/>
                  </a:lnTo>
                  <a:lnTo>
                    <a:pt x="921" y="1262"/>
                  </a:lnTo>
                  <a:lnTo>
                    <a:pt x="922" y="1262"/>
                  </a:lnTo>
                  <a:lnTo>
                    <a:pt x="924" y="1263"/>
                  </a:lnTo>
                  <a:lnTo>
                    <a:pt x="926" y="1263"/>
                  </a:lnTo>
                  <a:lnTo>
                    <a:pt x="927" y="1263"/>
                  </a:lnTo>
                  <a:lnTo>
                    <a:pt x="930" y="1265"/>
                  </a:lnTo>
                  <a:lnTo>
                    <a:pt x="931" y="1265"/>
                  </a:lnTo>
                  <a:lnTo>
                    <a:pt x="932" y="1265"/>
                  </a:lnTo>
                  <a:lnTo>
                    <a:pt x="936" y="1265"/>
                  </a:lnTo>
                  <a:lnTo>
                    <a:pt x="938" y="1267"/>
                  </a:lnTo>
                  <a:lnTo>
                    <a:pt x="941" y="1276"/>
                  </a:lnTo>
                  <a:lnTo>
                    <a:pt x="944" y="1285"/>
                  </a:lnTo>
                  <a:lnTo>
                    <a:pt x="947" y="1290"/>
                  </a:lnTo>
                  <a:lnTo>
                    <a:pt x="951" y="1294"/>
                  </a:lnTo>
                  <a:lnTo>
                    <a:pt x="954" y="1296"/>
                  </a:lnTo>
                  <a:lnTo>
                    <a:pt x="958" y="1298"/>
                  </a:lnTo>
                  <a:lnTo>
                    <a:pt x="963" y="1298"/>
                  </a:lnTo>
                  <a:lnTo>
                    <a:pt x="968" y="1300"/>
                  </a:lnTo>
                  <a:lnTo>
                    <a:pt x="971" y="1304"/>
                  </a:lnTo>
                  <a:lnTo>
                    <a:pt x="976" y="1307"/>
                  </a:lnTo>
                  <a:lnTo>
                    <a:pt x="981" y="1311"/>
                  </a:lnTo>
                  <a:lnTo>
                    <a:pt x="986" y="1313"/>
                  </a:lnTo>
                  <a:lnTo>
                    <a:pt x="991" y="1316"/>
                  </a:lnTo>
                  <a:lnTo>
                    <a:pt x="997" y="1317"/>
                  </a:lnTo>
                  <a:lnTo>
                    <a:pt x="1011" y="1316"/>
                  </a:lnTo>
                  <a:lnTo>
                    <a:pt x="1022" y="1315"/>
                  </a:lnTo>
                  <a:lnTo>
                    <a:pt x="1026" y="1312"/>
                  </a:lnTo>
                  <a:lnTo>
                    <a:pt x="1031" y="1310"/>
                  </a:lnTo>
                  <a:lnTo>
                    <a:pt x="1036" y="1307"/>
                  </a:lnTo>
                  <a:lnTo>
                    <a:pt x="1040" y="1304"/>
                  </a:lnTo>
                  <a:lnTo>
                    <a:pt x="1041" y="1298"/>
                  </a:lnTo>
                  <a:lnTo>
                    <a:pt x="1042" y="1291"/>
                  </a:lnTo>
                  <a:lnTo>
                    <a:pt x="1047" y="1285"/>
                  </a:lnTo>
                  <a:lnTo>
                    <a:pt x="1052" y="1279"/>
                  </a:lnTo>
                  <a:lnTo>
                    <a:pt x="1056" y="1276"/>
                  </a:lnTo>
                  <a:lnTo>
                    <a:pt x="1058" y="1273"/>
                  </a:lnTo>
                  <a:lnTo>
                    <a:pt x="1059" y="1269"/>
                  </a:lnTo>
                  <a:lnTo>
                    <a:pt x="1059" y="1267"/>
                  </a:lnTo>
                  <a:lnTo>
                    <a:pt x="1062" y="1257"/>
                  </a:lnTo>
                  <a:lnTo>
                    <a:pt x="1064" y="1250"/>
                  </a:lnTo>
                  <a:lnTo>
                    <a:pt x="1064" y="1246"/>
                  </a:lnTo>
                  <a:lnTo>
                    <a:pt x="1064" y="1241"/>
                  </a:lnTo>
                  <a:lnTo>
                    <a:pt x="1066" y="1239"/>
                  </a:lnTo>
                  <a:lnTo>
                    <a:pt x="1067" y="1236"/>
                  </a:lnTo>
                  <a:lnTo>
                    <a:pt x="1075" y="1230"/>
                  </a:lnTo>
                  <a:lnTo>
                    <a:pt x="1084" y="1223"/>
                  </a:lnTo>
                  <a:lnTo>
                    <a:pt x="1091" y="1220"/>
                  </a:lnTo>
                  <a:lnTo>
                    <a:pt x="1099" y="1217"/>
                  </a:lnTo>
                  <a:lnTo>
                    <a:pt x="1106" y="1213"/>
                  </a:lnTo>
                  <a:lnTo>
                    <a:pt x="1113" y="1211"/>
                  </a:lnTo>
                  <a:lnTo>
                    <a:pt x="1122" y="1208"/>
                  </a:lnTo>
                  <a:lnTo>
                    <a:pt x="1129" y="1206"/>
                  </a:lnTo>
                  <a:lnTo>
                    <a:pt x="1138" y="1202"/>
                  </a:lnTo>
                  <a:lnTo>
                    <a:pt x="1148" y="1197"/>
                  </a:lnTo>
                  <a:lnTo>
                    <a:pt x="1164" y="1195"/>
                  </a:lnTo>
                  <a:lnTo>
                    <a:pt x="1181" y="1195"/>
                  </a:lnTo>
                  <a:lnTo>
                    <a:pt x="1198" y="1194"/>
                  </a:lnTo>
                  <a:lnTo>
                    <a:pt x="1214" y="1190"/>
                  </a:lnTo>
                  <a:lnTo>
                    <a:pt x="1223" y="1186"/>
                  </a:lnTo>
                  <a:lnTo>
                    <a:pt x="1237" y="1179"/>
                  </a:lnTo>
                  <a:lnTo>
                    <a:pt x="1242" y="1175"/>
                  </a:lnTo>
                  <a:lnTo>
                    <a:pt x="1248" y="1170"/>
                  </a:lnTo>
                  <a:lnTo>
                    <a:pt x="1252" y="1167"/>
                  </a:lnTo>
                  <a:lnTo>
                    <a:pt x="1254" y="1163"/>
                  </a:lnTo>
                  <a:lnTo>
                    <a:pt x="1260" y="1159"/>
                  </a:lnTo>
                  <a:lnTo>
                    <a:pt x="1266" y="1156"/>
                  </a:lnTo>
                  <a:lnTo>
                    <a:pt x="1270" y="1154"/>
                  </a:lnTo>
                  <a:lnTo>
                    <a:pt x="1274" y="1151"/>
                  </a:lnTo>
                  <a:lnTo>
                    <a:pt x="1276" y="1148"/>
                  </a:lnTo>
                  <a:lnTo>
                    <a:pt x="1279" y="1145"/>
                  </a:lnTo>
                  <a:lnTo>
                    <a:pt x="1283" y="1137"/>
                  </a:lnTo>
                  <a:lnTo>
                    <a:pt x="1287" y="1129"/>
                  </a:lnTo>
                  <a:lnTo>
                    <a:pt x="1290" y="1125"/>
                  </a:lnTo>
                  <a:lnTo>
                    <a:pt x="1292" y="1121"/>
                  </a:lnTo>
                  <a:lnTo>
                    <a:pt x="1296" y="1118"/>
                  </a:lnTo>
                  <a:lnTo>
                    <a:pt x="1301" y="1115"/>
                  </a:lnTo>
                  <a:lnTo>
                    <a:pt x="1309" y="1109"/>
                  </a:lnTo>
                  <a:lnTo>
                    <a:pt x="1318" y="1102"/>
                  </a:lnTo>
                  <a:lnTo>
                    <a:pt x="1326" y="1092"/>
                  </a:lnTo>
                  <a:lnTo>
                    <a:pt x="1332" y="1083"/>
                  </a:lnTo>
                  <a:lnTo>
                    <a:pt x="1335" y="1077"/>
                  </a:lnTo>
                  <a:lnTo>
                    <a:pt x="1337" y="1071"/>
                  </a:lnTo>
                  <a:lnTo>
                    <a:pt x="1339" y="1069"/>
                  </a:lnTo>
                  <a:lnTo>
                    <a:pt x="1341" y="1067"/>
                  </a:lnTo>
                  <a:lnTo>
                    <a:pt x="1343" y="1066"/>
                  </a:lnTo>
                  <a:lnTo>
                    <a:pt x="1346" y="1065"/>
                  </a:lnTo>
                  <a:lnTo>
                    <a:pt x="1350" y="1064"/>
                  </a:lnTo>
                  <a:lnTo>
                    <a:pt x="1352" y="1060"/>
                  </a:lnTo>
                  <a:lnTo>
                    <a:pt x="1356" y="1056"/>
                  </a:lnTo>
                  <a:lnTo>
                    <a:pt x="1358" y="1053"/>
                  </a:lnTo>
                  <a:lnTo>
                    <a:pt x="1361" y="1043"/>
                  </a:lnTo>
                  <a:lnTo>
                    <a:pt x="1362" y="1036"/>
                  </a:lnTo>
                  <a:lnTo>
                    <a:pt x="1372" y="1027"/>
                  </a:lnTo>
                  <a:lnTo>
                    <a:pt x="1381" y="1017"/>
                  </a:lnTo>
                  <a:lnTo>
                    <a:pt x="1385" y="1014"/>
                  </a:lnTo>
                  <a:lnTo>
                    <a:pt x="1389" y="1010"/>
                  </a:lnTo>
                  <a:lnTo>
                    <a:pt x="1391" y="1005"/>
                  </a:lnTo>
                  <a:lnTo>
                    <a:pt x="1392" y="1000"/>
                  </a:lnTo>
                  <a:lnTo>
                    <a:pt x="1394" y="998"/>
                  </a:lnTo>
                  <a:lnTo>
                    <a:pt x="1394" y="995"/>
                  </a:lnTo>
                  <a:lnTo>
                    <a:pt x="1400" y="989"/>
                  </a:lnTo>
                  <a:lnTo>
                    <a:pt x="1408" y="983"/>
                  </a:lnTo>
                  <a:lnTo>
                    <a:pt x="1413" y="973"/>
                  </a:lnTo>
                  <a:lnTo>
                    <a:pt x="1417" y="961"/>
                  </a:lnTo>
                  <a:lnTo>
                    <a:pt x="1432" y="955"/>
                  </a:lnTo>
                  <a:lnTo>
                    <a:pt x="1446" y="951"/>
                  </a:lnTo>
                  <a:lnTo>
                    <a:pt x="1454" y="948"/>
                  </a:lnTo>
                  <a:lnTo>
                    <a:pt x="1461" y="946"/>
                  </a:lnTo>
                  <a:lnTo>
                    <a:pt x="1462" y="946"/>
                  </a:lnTo>
                  <a:lnTo>
                    <a:pt x="1463" y="946"/>
                  </a:lnTo>
                  <a:lnTo>
                    <a:pt x="1466" y="945"/>
                  </a:lnTo>
                  <a:lnTo>
                    <a:pt x="1467" y="945"/>
                  </a:lnTo>
                  <a:lnTo>
                    <a:pt x="1474" y="948"/>
                  </a:lnTo>
                  <a:lnTo>
                    <a:pt x="1478" y="951"/>
                  </a:lnTo>
                  <a:lnTo>
                    <a:pt x="1484" y="951"/>
                  </a:lnTo>
                  <a:lnTo>
                    <a:pt x="1490" y="951"/>
                  </a:lnTo>
                  <a:lnTo>
                    <a:pt x="1494" y="950"/>
                  </a:lnTo>
                  <a:lnTo>
                    <a:pt x="1498" y="949"/>
                  </a:lnTo>
                  <a:lnTo>
                    <a:pt x="1500" y="946"/>
                  </a:lnTo>
                  <a:lnTo>
                    <a:pt x="1504" y="943"/>
                  </a:lnTo>
                  <a:lnTo>
                    <a:pt x="1510" y="937"/>
                  </a:lnTo>
                  <a:lnTo>
                    <a:pt x="1512" y="932"/>
                  </a:lnTo>
                  <a:lnTo>
                    <a:pt x="1516" y="929"/>
                  </a:lnTo>
                  <a:lnTo>
                    <a:pt x="1520" y="928"/>
                  </a:lnTo>
                  <a:lnTo>
                    <a:pt x="1521" y="928"/>
                  </a:lnTo>
                  <a:lnTo>
                    <a:pt x="1521" y="929"/>
                  </a:lnTo>
                  <a:lnTo>
                    <a:pt x="1522" y="929"/>
                  </a:lnTo>
                  <a:lnTo>
                    <a:pt x="1523" y="930"/>
                  </a:lnTo>
                  <a:lnTo>
                    <a:pt x="1525" y="932"/>
                  </a:lnTo>
                  <a:lnTo>
                    <a:pt x="1526" y="933"/>
                  </a:lnTo>
                  <a:lnTo>
                    <a:pt x="1527" y="933"/>
                  </a:lnTo>
                  <a:lnTo>
                    <a:pt x="1527" y="934"/>
                  </a:lnTo>
                  <a:lnTo>
                    <a:pt x="1528" y="935"/>
                  </a:lnTo>
                  <a:lnTo>
                    <a:pt x="1529" y="935"/>
                  </a:lnTo>
                  <a:lnTo>
                    <a:pt x="1529" y="937"/>
                  </a:lnTo>
                  <a:lnTo>
                    <a:pt x="1529" y="938"/>
                  </a:lnTo>
                  <a:lnTo>
                    <a:pt x="1531" y="938"/>
                  </a:lnTo>
                  <a:lnTo>
                    <a:pt x="1532" y="939"/>
                  </a:lnTo>
                  <a:lnTo>
                    <a:pt x="1532" y="940"/>
                  </a:lnTo>
                  <a:lnTo>
                    <a:pt x="1534" y="941"/>
                  </a:lnTo>
                  <a:lnTo>
                    <a:pt x="1536" y="944"/>
                  </a:lnTo>
                  <a:lnTo>
                    <a:pt x="1537" y="946"/>
                  </a:lnTo>
                  <a:lnTo>
                    <a:pt x="1537" y="949"/>
                  </a:lnTo>
                  <a:lnTo>
                    <a:pt x="1537" y="950"/>
                  </a:lnTo>
                  <a:lnTo>
                    <a:pt x="1537" y="952"/>
                  </a:lnTo>
                  <a:lnTo>
                    <a:pt x="1537" y="954"/>
                  </a:lnTo>
                  <a:lnTo>
                    <a:pt x="1537" y="955"/>
                  </a:lnTo>
                  <a:lnTo>
                    <a:pt x="1537" y="956"/>
                  </a:lnTo>
                  <a:lnTo>
                    <a:pt x="1537" y="957"/>
                  </a:lnTo>
                  <a:lnTo>
                    <a:pt x="1537" y="959"/>
                  </a:lnTo>
                  <a:lnTo>
                    <a:pt x="1537" y="961"/>
                  </a:lnTo>
                  <a:lnTo>
                    <a:pt x="1537" y="965"/>
                  </a:lnTo>
                  <a:lnTo>
                    <a:pt x="1536" y="973"/>
                  </a:lnTo>
                  <a:lnTo>
                    <a:pt x="1534" y="981"/>
                  </a:lnTo>
                  <a:lnTo>
                    <a:pt x="1534" y="983"/>
                  </a:lnTo>
                  <a:lnTo>
                    <a:pt x="1536" y="984"/>
                  </a:lnTo>
                  <a:lnTo>
                    <a:pt x="1537" y="984"/>
                  </a:lnTo>
                  <a:lnTo>
                    <a:pt x="1538" y="984"/>
                  </a:lnTo>
                  <a:lnTo>
                    <a:pt x="1550" y="984"/>
                  </a:lnTo>
                  <a:lnTo>
                    <a:pt x="1561" y="985"/>
                  </a:lnTo>
                  <a:lnTo>
                    <a:pt x="1566" y="987"/>
                  </a:lnTo>
                  <a:lnTo>
                    <a:pt x="1571" y="988"/>
                  </a:lnTo>
                  <a:lnTo>
                    <a:pt x="1576" y="992"/>
                  </a:lnTo>
                  <a:lnTo>
                    <a:pt x="1582" y="993"/>
                  </a:lnTo>
                  <a:lnTo>
                    <a:pt x="1591" y="992"/>
                  </a:lnTo>
                  <a:lnTo>
                    <a:pt x="1599" y="990"/>
                  </a:lnTo>
                  <a:lnTo>
                    <a:pt x="1607" y="984"/>
                  </a:lnTo>
                  <a:lnTo>
                    <a:pt x="1614" y="978"/>
                  </a:lnTo>
                  <a:lnTo>
                    <a:pt x="1614" y="977"/>
                  </a:lnTo>
                  <a:lnTo>
                    <a:pt x="1615" y="977"/>
                  </a:lnTo>
                  <a:lnTo>
                    <a:pt x="1616" y="972"/>
                  </a:lnTo>
                  <a:lnTo>
                    <a:pt x="1619" y="967"/>
                  </a:lnTo>
                  <a:lnTo>
                    <a:pt x="1619" y="963"/>
                  </a:lnTo>
                  <a:lnTo>
                    <a:pt x="1619" y="960"/>
                  </a:lnTo>
                  <a:lnTo>
                    <a:pt x="1620" y="952"/>
                  </a:lnTo>
                  <a:lnTo>
                    <a:pt x="1622" y="948"/>
                  </a:lnTo>
                  <a:lnTo>
                    <a:pt x="1625" y="941"/>
                  </a:lnTo>
                  <a:lnTo>
                    <a:pt x="1629" y="937"/>
                  </a:lnTo>
                  <a:lnTo>
                    <a:pt x="1631" y="926"/>
                  </a:lnTo>
                  <a:lnTo>
                    <a:pt x="1633" y="916"/>
                  </a:lnTo>
                  <a:lnTo>
                    <a:pt x="1635" y="908"/>
                  </a:lnTo>
                  <a:lnTo>
                    <a:pt x="1636" y="901"/>
                  </a:lnTo>
                  <a:lnTo>
                    <a:pt x="1636" y="895"/>
                  </a:lnTo>
                  <a:lnTo>
                    <a:pt x="1635" y="891"/>
                  </a:lnTo>
                  <a:lnTo>
                    <a:pt x="1632" y="888"/>
                  </a:lnTo>
                  <a:lnTo>
                    <a:pt x="1631" y="884"/>
                  </a:lnTo>
                  <a:lnTo>
                    <a:pt x="1630" y="879"/>
                  </a:lnTo>
                  <a:lnTo>
                    <a:pt x="1629" y="873"/>
                  </a:lnTo>
                  <a:lnTo>
                    <a:pt x="1626" y="867"/>
                  </a:lnTo>
                  <a:lnTo>
                    <a:pt x="1625" y="863"/>
                  </a:lnTo>
                  <a:lnTo>
                    <a:pt x="1618" y="858"/>
                  </a:lnTo>
                  <a:lnTo>
                    <a:pt x="1613" y="855"/>
                  </a:lnTo>
                  <a:lnTo>
                    <a:pt x="1605" y="850"/>
                  </a:lnTo>
                  <a:lnTo>
                    <a:pt x="1599" y="847"/>
                  </a:lnTo>
                  <a:lnTo>
                    <a:pt x="1593" y="845"/>
                  </a:lnTo>
                  <a:lnTo>
                    <a:pt x="1588" y="843"/>
                  </a:lnTo>
                  <a:lnTo>
                    <a:pt x="1583" y="841"/>
                  </a:lnTo>
                  <a:lnTo>
                    <a:pt x="1578" y="840"/>
                  </a:lnTo>
                  <a:lnTo>
                    <a:pt x="1575" y="837"/>
                  </a:lnTo>
                  <a:lnTo>
                    <a:pt x="1571" y="836"/>
                  </a:lnTo>
                  <a:lnTo>
                    <a:pt x="1565" y="834"/>
                  </a:lnTo>
                  <a:lnTo>
                    <a:pt x="1560" y="832"/>
                  </a:lnTo>
                  <a:lnTo>
                    <a:pt x="1558" y="832"/>
                  </a:lnTo>
                  <a:lnTo>
                    <a:pt x="1555" y="831"/>
                  </a:lnTo>
                  <a:lnTo>
                    <a:pt x="1553" y="830"/>
                  </a:lnTo>
                  <a:lnTo>
                    <a:pt x="1544" y="830"/>
                  </a:lnTo>
                  <a:lnTo>
                    <a:pt x="1534" y="830"/>
                  </a:lnTo>
                  <a:lnTo>
                    <a:pt x="1525" y="830"/>
                  </a:lnTo>
                  <a:lnTo>
                    <a:pt x="1515" y="831"/>
                  </a:lnTo>
                  <a:lnTo>
                    <a:pt x="1503" y="835"/>
                  </a:lnTo>
                  <a:lnTo>
                    <a:pt x="1492" y="840"/>
                  </a:lnTo>
                  <a:lnTo>
                    <a:pt x="1479" y="843"/>
                  </a:lnTo>
                  <a:lnTo>
                    <a:pt x="1466" y="848"/>
                  </a:lnTo>
                  <a:lnTo>
                    <a:pt x="1452" y="851"/>
                  </a:lnTo>
                  <a:lnTo>
                    <a:pt x="1439" y="853"/>
                  </a:lnTo>
                  <a:lnTo>
                    <a:pt x="1433" y="853"/>
                  </a:lnTo>
                  <a:lnTo>
                    <a:pt x="1427" y="853"/>
                  </a:lnTo>
                  <a:lnTo>
                    <a:pt x="1419" y="856"/>
                  </a:lnTo>
                  <a:lnTo>
                    <a:pt x="1412" y="858"/>
                  </a:lnTo>
                  <a:lnTo>
                    <a:pt x="1403" y="861"/>
                  </a:lnTo>
                  <a:lnTo>
                    <a:pt x="1392" y="863"/>
                  </a:lnTo>
                  <a:lnTo>
                    <a:pt x="1390" y="863"/>
                  </a:lnTo>
                  <a:lnTo>
                    <a:pt x="1389" y="864"/>
                  </a:lnTo>
                  <a:lnTo>
                    <a:pt x="1390" y="867"/>
                  </a:lnTo>
                  <a:lnTo>
                    <a:pt x="1391" y="869"/>
                  </a:lnTo>
                  <a:lnTo>
                    <a:pt x="1396" y="874"/>
                  </a:lnTo>
                  <a:lnTo>
                    <a:pt x="1398" y="877"/>
                  </a:lnTo>
                  <a:lnTo>
                    <a:pt x="1403" y="881"/>
                  </a:lnTo>
                  <a:lnTo>
                    <a:pt x="1410" y="885"/>
                  </a:lnTo>
                  <a:lnTo>
                    <a:pt x="1417" y="886"/>
                  </a:lnTo>
                  <a:lnTo>
                    <a:pt x="1423" y="889"/>
                  </a:lnTo>
                  <a:lnTo>
                    <a:pt x="1432" y="890"/>
                  </a:lnTo>
                  <a:lnTo>
                    <a:pt x="1443" y="891"/>
                  </a:lnTo>
                  <a:lnTo>
                    <a:pt x="1454" y="894"/>
                  </a:lnTo>
                  <a:lnTo>
                    <a:pt x="1462" y="896"/>
                  </a:lnTo>
                  <a:lnTo>
                    <a:pt x="1462" y="899"/>
                  </a:lnTo>
                  <a:lnTo>
                    <a:pt x="1461" y="901"/>
                  </a:lnTo>
                  <a:lnTo>
                    <a:pt x="1458" y="903"/>
                  </a:lnTo>
                  <a:lnTo>
                    <a:pt x="1455" y="905"/>
                  </a:lnTo>
                  <a:lnTo>
                    <a:pt x="1449" y="907"/>
                  </a:lnTo>
                  <a:lnTo>
                    <a:pt x="1440" y="908"/>
                  </a:lnTo>
                  <a:lnTo>
                    <a:pt x="1423" y="908"/>
                  </a:lnTo>
                  <a:lnTo>
                    <a:pt x="1406" y="910"/>
                  </a:lnTo>
                  <a:lnTo>
                    <a:pt x="1402" y="910"/>
                  </a:lnTo>
                  <a:lnTo>
                    <a:pt x="1397" y="911"/>
                  </a:lnTo>
                  <a:lnTo>
                    <a:pt x="1392" y="912"/>
                  </a:lnTo>
                  <a:lnTo>
                    <a:pt x="1387" y="913"/>
                  </a:lnTo>
                  <a:lnTo>
                    <a:pt x="1379" y="913"/>
                  </a:lnTo>
                  <a:lnTo>
                    <a:pt x="1370" y="913"/>
                  </a:lnTo>
                  <a:lnTo>
                    <a:pt x="1367" y="912"/>
                  </a:lnTo>
                  <a:lnTo>
                    <a:pt x="1364" y="910"/>
                  </a:lnTo>
                  <a:lnTo>
                    <a:pt x="1358" y="903"/>
                  </a:lnTo>
                  <a:lnTo>
                    <a:pt x="1352" y="900"/>
                  </a:lnTo>
                  <a:lnTo>
                    <a:pt x="1342" y="899"/>
                  </a:lnTo>
                  <a:lnTo>
                    <a:pt x="1332" y="900"/>
                  </a:lnTo>
                  <a:lnTo>
                    <a:pt x="1328" y="901"/>
                  </a:lnTo>
                  <a:lnTo>
                    <a:pt x="1319" y="901"/>
                  </a:lnTo>
                  <a:lnTo>
                    <a:pt x="1312" y="900"/>
                  </a:lnTo>
                  <a:lnTo>
                    <a:pt x="1305" y="900"/>
                  </a:lnTo>
                  <a:lnTo>
                    <a:pt x="1299" y="896"/>
                  </a:lnTo>
                  <a:lnTo>
                    <a:pt x="1293" y="894"/>
                  </a:lnTo>
                  <a:lnTo>
                    <a:pt x="1275" y="892"/>
                  </a:lnTo>
                  <a:lnTo>
                    <a:pt x="1255" y="894"/>
                  </a:lnTo>
                  <a:lnTo>
                    <a:pt x="1247" y="894"/>
                  </a:lnTo>
                  <a:lnTo>
                    <a:pt x="1238" y="896"/>
                  </a:lnTo>
                  <a:lnTo>
                    <a:pt x="1230" y="899"/>
                  </a:lnTo>
                  <a:lnTo>
                    <a:pt x="1222" y="903"/>
                  </a:lnTo>
                  <a:lnTo>
                    <a:pt x="1209" y="907"/>
                  </a:lnTo>
                  <a:lnTo>
                    <a:pt x="1199" y="913"/>
                  </a:lnTo>
                  <a:lnTo>
                    <a:pt x="1195" y="914"/>
                  </a:lnTo>
                  <a:lnTo>
                    <a:pt x="1192" y="917"/>
                  </a:lnTo>
                  <a:lnTo>
                    <a:pt x="1189" y="919"/>
                  </a:lnTo>
                  <a:lnTo>
                    <a:pt x="1188" y="923"/>
                  </a:lnTo>
                  <a:lnTo>
                    <a:pt x="1186" y="930"/>
                  </a:lnTo>
                  <a:lnTo>
                    <a:pt x="1182" y="937"/>
                  </a:lnTo>
                  <a:lnTo>
                    <a:pt x="1176" y="944"/>
                  </a:lnTo>
                  <a:lnTo>
                    <a:pt x="1172" y="952"/>
                  </a:lnTo>
                  <a:lnTo>
                    <a:pt x="1170" y="955"/>
                  </a:lnTo>
                  <a:lnTo>
                    <a:pt x="1166" y="957"/>
                  </a:lnTo>
                  <a:lnTo>
                    <a:pt x="1161" y="959"/>
                  </a:lnTo>
                  <a:lnTo>
                    <a:pt x="1156" y="960"/>
                  </a:lnTo>
                  <a:lnTo>
                    <a:pt x="1145" y="961"/>
                  </a:lnTo>
                  <a:lnTo>
                    <a:pt x="1135" y="961"/>
                  </a:lnTo>
                  <a:lnTo>
                    <a:pt x="1129" y="962"/>
                  </a:lnTo>
                  <a:lnTo>
                    <a:pt x="1127" y="965"/>
                  </a:lnTo>
                  <a:lnTo>
                    <a:pt x="1121" y="968"/>
                  </a:lnTo>
                  <a:lnTo>
                    <a:pt x="1116" y="972"/>
                  </a:lnTo>
                  <a:lnTo>
                    <a:pt x="1112" y="973"/>
                  </a:lnTo>
                  <a:lnTo>
                    <a:pt x="1105" y="974"/>
                  </a:lnTo>
                  <a:lnTo>
                    <a:pt x="1099" y="974"/>
                  </a:lnTo>
                  <a:lnTo>
                    <a:pt x="1091" y="974"/>
                  </a:lnTo>
                  <a:lnTo>
                    <a:pt x="1080" y="974"/>
                  </a:lnTo>
                  <a:lnTo>
                    <a:pt x="1071" y="973"/>
                  </a:lnTo>
                  <a:lnTo>
                    <a:pt x="1068" y="971"/>
                  </a:lnTo>
                  <a:lnTo>
                    <a:pt x="1062" y="968"/>
                  </a:lnTo>
                  <a:lnTo>
                    <a:pt x="1058" y="965"/>
                  </a:lnTo>
                  <a:lnTo>
                    <a:pt x="1056" y="960"/>
                  </a:lnTo>
                  <a:lnTo>
                    <a:pt x="1053" y="954"/>
                  </a:lnTo>
                  <a:lnTo>
                    <a:pt x="1047" y="948"/>
                  </a:lnTo>
                  <a:lnTo>
                    <a:pt x="1039" y="945"/>
                  </a:lnTo>
                  <a:lnTo>
                    <a:pt x="1030" y="943"/>
                  </a:lnTo>
                  <a:lnTo>
                    <a:pt x="1026" y="940"/>
                  </a:lnTo>
                  <a:lnTo>
                    <a:pt x="1022" y="938"/>
                  </a:lnTo>
                  <a:lnTo>
                    <a:pt x="1020" y="934"/>
                  </a:lnTo>
                  <a:lnTo>
                    <a:pt x="1019" y="930"/>
                  </a:lnTo>
                  <a:lnTo>
                    <a:pt x="1019" y="926"/>
                  </a:lnTo>
                  <a:lnTo>
                    <a:pt x="1019" y="922"/>
                  </a:lnTo>
                  <a:lnTo>
                    <a:pt x="1018" y="916"/>
                  </a:lnTo>
                  <a:lnTo>
                    <a:pt x="1015" y="911"/>
                  </a:lnTo>
                  <a:lnTo>
                    <a:pt x="1013" y="908"/>
                  </a:lnTo>
                  <a:lnTo>
                    <a:pt x="1011" y="907"/>
                  </a:lnTo>
                  <a:lnTo>
                    <a:pt x="1008" y="906"/>
                  </a:lnTo>
                  <a:lnTo>
                    <a:pt x="1006" y="906"/>
                  </a:lnTo>
                  <a:lnTo>
                    <a:pt x="1002" y="906"/>
                  </a:lnTo>
                  <a:lnTo>
                    <a:pt x="1000" y="908"/>
                  </a:lnTo>
                  <a:lnTo>
                    <a:pt x="993" y="916"/>
                  </a:lnTo>
                  <a:lnTo>
                    <a:pt x="987" y="923"/>
                  </a:lnTo>
                  <a:lnTo>
                    <a:pt x="981" y="926"/>
                  </a:lnTo>
                  <a:lnTo>
                    <a:pt x="974" y="929"/>
                  </a:lnTo>
                  <a:lnTo>
                    <a:pt x="970" y="930"/>
                  </a:lnTo>
                  <a:lnTo>
                    <a:pt x="963" y="934"/>
                  </a:lnTo>
                  <a:lnTo>
                    <a:pt x="959" y="937"/>
                  </a:lnTo>
                  <a:lnTo>
                    <a:pt x="957" y="939"/>
                  </a:lnTo>
                  <a:lnTo>
                    <a:pt x="954" y="943"/>
                  </a:lnTo>
                  <a:lnTo>
                    <a:pt x="953" y="945"/>
                  </a:lnTo>
                  <a:lnTo>
                    <a:pt x="951" y="951"/>
                  </a:lnTo>
                  <a:lnTo>
                    <a:pt x="947" y="957"/>
                  </a:lnTo>
                  <a:lnTo>
                    <a:pt x="943" y="962"/>
                  </a:lnTo>
                  <a:lnTo>
                    <a:pt x="938" y="967"/>
                  </a:lnTo>
                  <a:lnTo>
                    <a:pt x="933" y="972"/>
                  </a:lnTo>
                  <a:lnTo>
                    <a:pt x="927" y="976"/>
                  </a:lnTo>
                  <a:lnTo>
                    <a:pt x="922" y="982"/>
                  </a:lnTo>
                  <a:lnTo>
                    <a:pt x="916" y="989"/>
                  </a:lnTo>
                  <a:lnTo>
                    <a:pt x="910" y="994"/>
                  </a:lnTo>
                  <a:lnTo>
                    <a:pt x="903" y="1000"/>
                  </a:lnTo>
                  <a:lnTo>
                    <a:pt x="894" y="1011"/>
                  </a:lnTo>
                  <a:lnTo>
                    <a:pt x="884" y="1021"/>
                  </a:lnTo>
                  <a:lnTo>
                    <a:pt x="880" y="1026"/>
                  </a:lnTo>
                  <a:lnTo>
                    <a:pt x="875" y="1030"/>
                  </a:lnTo>
                  <a:lnTo>
                    <a:pt x="869" y="1039"/>
                  </a:lnTo>
                  <a:lnTo>
                    <a:pt x="861" y="1049"/>
                  </a:lnTo>
                  <a:lnTo>
                    <a:pt x="860" y="1067"/>
                  </a:lnTo>
                  <a:lnTo>
                    <a:pt x="858" y="1085"/>
                  </a:lnTo>
                  <a:lnTo>
                    <a:pt x="851" y="1092"/>
                  </a:lnTo>
                  <a:lnTo>
                    <a:pt x="845" y="1101"/>
                  </a:lnTo>
                  <a:lnTo>
                    <a:pt x="844" y="1102"/>
                  </a:lnTo>
                  <a:lnTo>
                    <a:pt x="843" y="1103"/>
                  </a:lnTo>
                  <a:lnTo>
                    <a:pt x="839" y="1108"/>
                  </a:lnTo>
                  <a:lnTo>
                    <a:pt x="836" y="1115"/>
                  </a:lnTo>
                  <a:lnTo>
                    <a:pt x="831" y="1119"/>
                  </a:lnTo>
                  <a:lnTo>
                    <a:pt x="827" y="1123"/>
                  </a:lnTo>
                  <a:lnTo>
                    <a:pt x="821" y="1127"/>
                  </a:lnTo>
                  <a:lnTo>
                    <a:pt x="815" y="1131"/>
                  </a:lnTo>
                  <a:lnTo>
                    <a:pt x="809" y="1132"/>
                  </a:lnTo>
                  <a:lnTo>
                    <a:pt x="804" y="1134"/>
                  </a:lnTo>
                  <a:lnTo>
                    <a:pt x="795" y="1127"/>
                  </a:lnTo>
                  <a:lnTo>
                    <a:pt x="787" y="1124"/>
                  </a:lnTo>
                  <a:lnTo>
                    <a:pt x="776" y="1124"/>
                  </a:lnTo>
                  <a:lnTo>
                    <a:pt x="762" y="1125"/>
                  </a:lnTo>
                  <a:lnTo>
                    <a:pt x="756" y="1124"/>
                  </a:lnTo>
                  <a:lnTo>
                    <a:pt x="750" y="1124"/>
                  </a:lnTo>
                  <a:lnTo>
                    <a:pt x="745" y="1123"/>
                  </a:lnTo>
                  <a:lnTo>
                    <a:pt x="741" y="1120"/>
                  </a:lnTo>
                  <a:lnTo>
                    <a:pt x="739" y="1120"/>
                  </a:lnTo>
                  <a:lnTo>
                    <a:pt x="735" y="1120"/>
                  </a:lnTo>
                  <a:lnTo>
                    <a:pt x="732" y="1116"/>
                  </a:lnTo>
                  <a:lnTo>
                    <a:pt x="728" y="1113"/>
                  </a:lnTo>
                  <a:lnTo>
                    <a:pt x="723" y="1108"/>
                  </a:lnTo>
                  <a:lnTo>
                    <a:pt x="719" y="1102"/>
                  </a:lnTo>
                  <a:lnTo>
                    <a:pt x="705" y="1103"/>
                  </a:lnTo>
                  <a:lnTo>
                    <a:pt x="691" y="1105"/>
                  </a:lnTo>
                  <a:lnTo>
                    <a:pt x="680" y="1110"/>
                  </a:lnTo>
                  <a:lnTo>
                    <a:pt x="669" y="1115"/>
                  </a:lnTo>
                  <a:lnTo>
                    <a:pt x="668" y="1118"/>
                  </a:lnTo>
                  <a:lnTo>
                    <a:pt x="665" y="1118"/>
                  </a:lnTo>
                  <a:lnTo>
                    <a:pt x="664" y="1116"/>
                  </a:lnTo>
                  <a:lnTo>
                    <a:pt x="663" y="1113"/>
                  </a:lnTo>
                  <a:lnTo>
                    <a:pt x="662" y="1110"/>
                  </a:lnTo>
                  <a:lnTo>
                    <a:pt x="659" y="1108"/>
                  </a:lnTo>
                  <a:lnTo>
                    <a:pt x="656" y="1104"/>
                  </a:lnTo>
                  <a:lnTo>
                    <a:pt x="652" y="1102"/>
                  </a:lnTo>
                  <a:lnTo>
                    <a:pt x="650" y="1098"/>
                  </a:lnTo>
                  <a:lnTo>
                    <a:pt x="647" y="1093"/>
                  </a:lnTo>
                  <a:lnTo>
                    <a:pt x="645" y="1085"/>
                  </a:lnTo>
                  <a:lnTo>
                    <a:pt x="642" y="1075"/>
                  </a:lnTo>
                  <a:lnTo>
                    <a:pt x="640" y="1067"/>
                  </a:lnTo>
                  <a:lnTo>
                    <a:pt x="638" y="1060"/>
                  </a:lnTo>
                  <a:lnTo>
                    <a:pt x="637" y="1053"/>
                  </a:lnTo>
                  <a:lnTo>
                    <a:pt x="636" y="1044"/>
                  </a:lnTo>
                  <a:lnTo>
                    <a:pt x="638" y="1034"/>
                  </a:lnTo>
                  <a:lnTo>
                    <a:pt x="640" y="1025"/>
                  </a:lnTo>
                  <a:lnTo>
                    <a:pt x="640" y="1021"/>
                  </a:lnTo>
                  <a:lnTo>
                    <a:pt x="638" y="1016"/>
                  </a:lnTo>
                  <a:lnTo>
                    <a:pt x="636" y="1012"/>
                  </a:lnTo>
                  <a:lnTo>
                    <a:pt x="634" y="1009"/>
                  </a:lnTo>
                  <a:lnTo>
                    <a:pt x="627" y="1003"/>
                  </a:lnTo>
                  <a:lnTo>
                    <a:pt x="623" y="996"/>
                  </a:lnTo>
                  <a:lnTo>
                    <a:pt x="615" y="982"/>
                  </a:lnTo>
                  <a:lnTo>
                    <a:pt x="608" y="968"/>
                  </a:lnTo>
                  <a:lnTo>
                    <a:pt x="601" y="968"/>
                  </a:lnTo>
                  <a:lnTo>
                    <a:pt x="594" y="968"/>
                  </a:lnTo>
                  <a:lnTo>
                    <a:pt x="590" y="966"/>
                  </a:lnTo>
                  <a:lnTo>
                    <a:pt x="583" y="962"/>
                  </a:lnTo>
                  <a:lnTo>
                    <a:pt x="579" y="957"/>
                  </a:lnTo>
                  <a:lnTo>
                    <a:pt x="574" y="955"/>
                  </a:lnTo>
                  <a:lnTo>
                    <a:pt x="570" y="955"/>
                  </a:lnTo>
                  <a:lnTo>
                    <a:pt x="566" y="955"/>
                  </a:lnTo>
                  <a:lnTo>
                    <a:pt x="558" y="957"/>
                  </a:lnTo>
                  <a:lnTo>
                    <a:pt x="548" y="962"/>
                  </a:lnTo>
                  <a:lnTo>
                    <a:pt x="541" y="963"/>
                  </a:lnTo>
                  <a:lnTo>
                    <a:pt x="533" y="962"/>
                  </a:lnTo>
                  <a:lnTo>
                    <a:pt x="528" y="960"/>
                  </a:lnTo>
                  <a:lnTo>
                    <a:pt x="523" y="956"/>
                  </a:lnTo>
                  <a:lnTo>
                    <a:pt x="516" y="944"/>
                  </a:lnTo>
                  <a:lnTo>
                    <a:pt x="510" y="933"/>
                  </a:lnTo>
                  <a:lnTo>
                    <a:pt x="494" y="916"/>
                  </a:lnTo>
                  <a:lnTo>
                    <a:pt x="478" y="897"/>
                  </a:lnTo>
                  <a:lnTo>
                    <a:pt x="478" y="890"/>
                  </a:lnTo>
                  <a:lnTo>
                    <a:pt x="477" y="883"/>
                  </a:lnTo>
                  <a:lnTo>
                    <a:pt x="474" y="875"/>
                  </a:lnTo>
                  <a:lnTo>
                    <a:pt x="472" y="869"/>
                  </a:lnTo>
                  <a:lnTo>
                    <a:pt x="467" y="857"/>
                  </a:lnTo>
                  <a:lnTo>
                    <a:pt x="461" y="846"/>
                  </a:lnTo>
                  <a:lnTo>
                    <a:pt x="460" y="840"/>
                  </a:lnTo>
                  <a:lnTo>
                    <a:pt x="457" y="835"/>
                  </a:lnTo>
                  <a:lnTo>
                    <a:pt x="456" y="823"/>
                  </a:lnTo>
                  <a:lnTo>
                    <a:pt x="455" y="812"/>
                  </a:lnTo>
                  <a:lnTo>
                    <a:pt x="456" y="806"/>
                  </a:lnTo>
                  <a:lnTo>
                    <a:pt x="456" y="802"/>
                  </a:lnTo>
                  <a:lnTo>
                    <a:pt x="459" y="795"/>
                  </a:lnTo>
                  <a:lnTo>
                    <a:pt x="460" y="788"/>
                  </a:lnTo>
                  <a:lnTo>
                    <a:pt x="457" y="782"/>
                  </a:lnTo>
                  <a:lnTo>
                    <a:pt x="456" y="770"/>
                  </a:lnTo>
                  <a:lnTo>
                    <a:pt x="454" y="759"/>
                  </a:lnTo>
                  <a:lnTo>
                    <a:pt x="454" y="752"/>
                  </a:lnTo>
                  <a:lnTo>
                    <a:pt x="451" y="741"/>
                  </a:lnTo>
                  <a:lnTo>
                    <a:pt x="448" y="730"/>
                  </a:lnTo>
                  <a:lnTo>
                    <a:pt x="446" y="724"/>
                  </a:lnTo>
                  <a:lnTo>
                    <a:pt x="445" y="710"/>
                  </a:lnTo>
                  <a:lnTo>
                    <a:pt x="445" y="699"/>
                  </a:lnTo>
                  <a:lnTo>
                    <a:pt x="446" y="692"/>
                  </a:lnTo>
                  <a:lnTo>
                    <a:pt x="450" y="686"/>
                  </a:lnTo>
                  <a:lnTo>
                    <a:pt x="454" y="677"/>
                  </a:lnTo>
                  <a:lnTo>
                    <a:pt x="457" y="668"/>
                  </a:lnTo>
                  <a:lnTo>
                    <a:pt x="459" y="661"/>
                  </a:lnTo>
                  <a:lnTo>
                    <a:pt x="460" y="654"/>
                  </a:lnTo>
                  <a:lnTo>
                    <a:pt x="462" y="648"/>
                  </a:lnTo>
                  <a:lnTo>
                    <a:pt x="471" y="640"/>
                  </a:lnTo>
                  <a:lnTo>
                    <a:pt x="479" y="633"/>
                  </a:lnTo>
                  <a:lnTo>
                    <a:pt x="482" y="629"/>
                  </a:lnTo>
                  <a:lnTo>
                    <a:pt x="484" y="626"/>
                  </a:lnTo>
                  <a:lnTo>
                    <a:pt x="487" y="622"/>
                  </a:lnTo>
                  <a:lnTo>
                    <a:pt x="488" y="617"/>
                  </a:lnTo>
                  <a:lnTo>
                    <a:pt x="489" y="606"/>
                  </a:lnTo>
                  <a:lnTo>
                    <a:pt x="489" y="594"/>
                  </a:lnTo>
                  <a:lnTo>
                    <a:pt x="489" y="571"/>
                  </a:lnTo>
                  <a:lnTo>
                    <a:pt x="488" y="551"/>
                  </a:lnTo>
                  <a:lnTo>
                    <a:pt x="493" y="549"/>
                  </a:lnTo>
                  <a:lnTo>
                    <a:pt x="498" y="545"/>
                  </a:lnTo>
                  <a:lnTo>
                    <a:pt x="503" y="541"/>
                  </a:lnTo>
                  <a:lnTo>
                    <a:pt x="508" y="536"/>
                  </a:lnTo>
                  <a:lnTo>
                    <a:pt x="516" y="527"/>
                  </a:lnTo>
                  <a:lnTo>
                    <a:pt x="522" y="518"/>
                  </a:lnTo>
                  <a:lnTo>
                    <a:pt x="530" y="511"/>
                  </a:lnTo>
                  <a:lnTo>
                    <a:pt x="537" y="504"/>
                  </a:lnTo>
                  <a:lnTo>
                    <a:pt x="544" y="496"/>
                  </a:lnTo>
                  <a:lnTo>
                    <a:pt x="549" y="487"/>
                  </a:lnTo>
                  <a:lnTo>
                    <a:pt x="561" y="476"/>
                  </a:lnTo>
                  <a:lnTo>
                    <a:pt x="574" y="467"/>
                  </a:lnTo>
                  <a:lnTo>
                    <a:pt x="588" y="462"/>
                  </a:lnTo>
                  <a:lnTo>
                    <a:pt x="603" y="459"/>
                  </a:lnTo>
                  <a:lnTo>
                    <a:pt x="616" y="458"/>
                  </a:lnTo>
                  <a:lnTo>
                    <a:pt x="630" y="458"/>
                  </a:lnTo>
                  <a:lnTo>
                    <a:pt x="641" y="458"/>
                  </a:lnTo>
                  <a:lnTo>
                    <a:pt x="650" y="457"/>
                  </a:lnTo>
                  <a:lnTo>
                    <a:pt x="661" y="457"/>
                  </a:lnTo>
                  <a:lnTo>
                    <a:pt x="669" y="458"/>
                  </a:lnTo>
                  <a:lnTo>
                    <a:pt x="678" y="459"/>
                  </a:lnTo>
                  <a:lnTo>
                    <a:pt x="686" y="462"/>
                  </a:lnTo>
                  <a:lnTo>
                    <a:pt x="702" y="469"/>
                  </a:lnTo>
                  <a:lnTo>
                    <a:pt x="718" y="479"/>
                  </a:lnTo>
                  <a:lnTo>
                    <a:pt x="724" y="482"/>
                  </a:lnTo>
                  <a:lnTo>
                    <a:pt x="732" y="485"/>
                  </a:lnTo>
                  <a:lnTo>
                    <a:pt x="740" y="489"/>
                  </a:lnTo>
                  <a:lnTo>
                    <a:pt x="749" y="490"/>
                  </a:lnTo>
                  <a:lnTo>
                    <a:pt x="757" y="491"/>
                  </a:lnTo>
                  <a:lnTo>
                    <a:pt x="766" y="491"/>
                  </a:lnTo>
                  <a:lnTo>
                    <a:pt x="773" y="490"/>
                  </a:lnTo>
                  <a:lnTo>
                    <a:pt x="780" y="487"/>
                  </a:lnTo>
                  <a:lnTo>
                    <a:pt x="799" y="491"/>
                  </a:lnTo>
                  <a:lnTo>
                    <a:pt x="816" y="496"/>
                  </a:lnTo>
                  <a:lnTo>
                    <a:pt x="821" y="495"/>
                  </a:lnTo>
                  <a:lnTo>
                    <a:pt x="826" y="493"/>
                  </a:lnTo>
                  <a:lnTo>
                    <a:pt x="832" y="492"/>
                  </a:lnTo>
                  <a:lnTo>
                    <a:pt x="836" y="490"/>
                  </a:lnTo>
                  <a:lnTo>
                    <a:pt x="845" y="485"/>
                  </a:lnTo>
                  <a:lnTo>
                    <a:pt x="854" y="480"/>
                  </a:lnTo>
                  <a:lnTo>
                    <a:pt x="864" y="475"/>
                  </a:lnTo>
                  <a:lnTo>
                    <a:pt x="873" y="473"/>
                  </a:lnTo>
                  <a:lnTo>
                    <a:pt x="883" y="471"/>
                  </a:lnTo>
                  <a:lnTo>
                    <a:pt x="895" y="471"/>
                  </a:lnTo>
                  <a:lnTo>
                    <a:pt x="904" y="475"/>
                  </a:lnTo>
                  <a:lnTo>
                    <a:pt x="914" y="479"/>
                  </a:lnTo>
                  <a:lnTo>
                    <a:pt x="922" y="482"/>
                  </a:lnTo>
                  <a:lnTo>
                    <a:pt x="931" y="484"/>
                  </a:lnTo>
                  <a:lnTo>
                    <a:pt x="941" y="482"/>
                  </a:lnTo>
                  <a:lnTo>
                    <a:pt x="948" y="480"/>
                  </a:lnTo>
                  <a:lnTo>
                    <a:pt x="957" y="475"/>
                  </a:lnTo>
                  <a:lnTo>
                    <a:pt x="965" y="470"/>
                  </a:lnTo>
                  <a:lnTo>
                    <a:pt x="969" y="467"/>
                  </a:lnTo>
                  <a:lnTo>
                    <a:pt x="971" y="462"/>
                  </a:lnTo>
                  <a:lnTo>
                    <a:pt x="974" y="456"/>
                  </a:lnTo>
                  <a:lnTo>
                    <a:pt x="975" y="449"/>
                  </a:lnTo>
                  <a:lnTo>
                    <a:pt x="981" y="446"/>
                  </a:lnTo>
                  <a:lnTo>
                    <a:pt x="986" y="444"/>
                  </a:lnTo>
                  <a:lnTo>
                    <a:pt x="991" y="443"/>
                  </a:lnTo>
                  <a:lnTo>
                    <a:pt x="996" y="444"/>
                  </a:lnTo>
                  <a:lnTo>
                    <a:pt x="1004" y="447"/>
                  </a:lnTo>
                  <a:lnTo>
                    <a:pt x="1015" y="452"/>
                  </a:lnTo>
                  <a:lnTo>
                    <a:pt x="1022" y="454"/>
                  </a:lnTo>
                  <a:lnTo>
                    <a:pt x="1026" y="457"/>
                  </a:lnTo>
                  <a:lnTo>
                    <a:pt x="1031" y="462"/>
                  </a:lnTo>
                  <a:lnTo>
                    <a:pt x="1035" y="469"/>
                  </a:lnTo>
                  <a:lnTo>
                    <a:pt x="1039" y="473"/>
                  </a:lnTo>
                  <a:lnTo>
                    <a:pt x="1042" y="476"/>
                  </a:lnTo>
                  <a:lnTo>
                    <a:pt x="1046" y="480"/>
                  </a:lnTo>
                  <a:lnTo>
                    <a:pt x="1051" y="482"/>
                  </a:lnTo>
                  <a:lnTo>
                    <a:pt x="1062" y="485"/>
                  </a:lnTo>
                  <a:lnTo>
                    <a:pt x="1073" y="486"/>
                  </a:lnTo>
                  <a:lnTo>
                    <a:pt x="1093" y="481"/>
                  </a:lnTo>
                  <a:lnTo>
                    <a:pt x="1108" y="478"/>
                  </a:lnTo>
                  <a:lnTo>
                    <a:pt x="1112" y="474"/>
                  </a:lnTo>
                  <a:lnTo>
                    <a:pt x="1116" y="473"/>
                  </a:lnTo>
                  <a:lnTo>
                    <a:pt x="1122" y="471"/>
                  </a:lnTo>
                  <a:lnTo>
                    <a:pt x="1128" y="470"/>
                  </a:lnTo>
                  <a:lnTo>
                    <a:pt x="1138" y="468"/>
                  </a:lnTo>
                  <a:lnTo>
                    <a:pt x="1149" y="465"/>
                  </a:lnTo>
                  <a:lnTo>
                    <a:pt x="1155" y="463"/>
                  </a:lnTo>
                  <a:lnTo>
                    <a:pt x="1161" y="463"/>
                  </a:lnTo>
                  <a:lnTo>
                    <a:pt x="1164" y="463"/>
                  </a:lnTo>
                  <a:lnTo>
                    <a:pt x="1166" y="464"/>
                  </a:lnTo>
                  <a:lnTo>
                    <a:pt x="1167" y="465"/>
                  </a:lnTo>
                  <a:lnTo>
                    <a:pt x="1171" y="467"/>
                  </a:lnTo>
                  <a:lnTo>
                    <a:pt x="1178" y="467"/>
                  </a:lnTo>
                  <a:lnTo>
                    <a:pt x="1187" y="467"/>
                  </a:lnTo>
                  <a:lnTo>
                    <a:pt x="1194" y="469"/>
                  </a:lnTo>
                  <a:lnTo>
                    <a:pt x="1201" y="471"/>
                  </a:lnTo>
                  <a:lnTo>
                    <a:pt x="1215" y="471"/>
                  </a:lnTo>
                  <a:lnTo>
                    <a:pt x="1227" y="470"/>
                  </a:lnTo>
                  <a:lnTo>
                    <a:pt x="1239" y="464"/>
                  </a:lnTo>
                  <a:lnTo>
                    <a:pt x="1254" y="460"/>
                  </a:lnTo>
                  <a:lnTo>
                    <a:pt x="1261" y="457"/>
                  </a:lnTo>
                  <a:lnTo>
                    <a:pt x="1270" y="454"/>
                  </a:lnTo>
                  <a:lnTo>
                    <a:pt x="1272" y="454"/>
                  </a:lnTo>
                  <a:lnTo>
                    <a:pt x="1277" y="454"/>
                  </a:lnTo>
                  <a:lnTo>
                    <a:pt x="1282" y="456"/>
                  </a:lnTo>
                  <a:lnTo>
                    <a:pt x="1285" y="458"/>
                  </a:lnTo>
                  <a:lnTo>
                    <a:pt x="1286" y="459"/>
                  </a:lnTo>
                  <a:lnTo>
                    <a:pt x="1291" y="462"/>
                  </a:lnTo>
                  <a:lnTo>
                    <a:pt x="1297" y="463"/>
                  </a:lnTo>
                  <a:lnTo>
                    <a:pt x="1304" y="464"/>
                  </a:lnTo>
                  <a:lnTo>
                    <a:pt x="1320" y="465"/>
                  </a:lnTo>
                  <a:lnTo>
                    <a:pt x="1330" y="465"/>
                  </a:lnTo>
                  <a:lnTo>
                    <a:pt x="1340" y="465"/>
                  </a:lnTo>
                  <a:lnTo>
                    <a:pt x="1351" y="465"/>
                  </a:lnTo>
                  <a:lnTo>
                    <a:pt x="1361" y="467"/>
                  </a:lnTo>
                  <a:lnTo>
                    <a:pt x="1370" y="467"/>
                  </a:lnTo>
                  <a:lnTo>
                    <a:pt x="1384" y="467"/>
                  </a:lnTo>
                  <a:lnTo>
                    <a:pt x="1398" y="467"/>
                  </a:lnTo>
                  <a:lnTo>
                    <a:pt x="1413" y="468"/>
                  </a:lnTo>
                  <a:lnTo>
                    <a:pt x="1427" y="468"/>
                  </a:lnTo>
                  <a:lnTo>
                    <a:pt x="1443" y="468"/>
                  </a:lnTo>
                  <a:lnTo>
                    <a:pt x="1467" y="468"/>
                  </a:lnTo>
                  <a:lnTo>
                    <a:pt x="1479" y="468"/>
                  </a:lnTo>
                  <a:lnTo>
                    <a:pt x="1490" y="465"/>
                  </a:lnTo>
                  <a:lnTo>
                    <a:pt x="1494" y="464"/>
                  </a:lnTo>
                  <a:lnTo>
                    <a:pt x="1498" y="463"/>
                  </a:lnTo>
                  <a:lnTo>
                    <a:pt x="1500" y="462"/>
                  </a:lnTo>
                  <a:lnTo>
                    <a:pt x="1500" y="459"/>
                  </a:lnTo>
                  <a:lnTo>
                    <a:pt x="1506" y="460"/>
                  </a:lnTo>
                  <a:lnTo>
                    <a:pt x="1506" y="462"/>
                  </a:lnTo>
                  <a:lnTo>
                    <a:pt x="1512" y="465"/>
                  </a:lnTo>
                  <a:lnTo>
                    <a:pt x="1518" y="470"/>
                  </a:lnTo>
                  <a:lnTo>
                    <a:pt x="1525" y="475"/>
                  </a:lnTo>
                  <a:lnTo>
                    <a:pt x="1528" y="481"/>
                  </a:lnTo>
                  <a:lnTo>
                    <a:pt x="1537" y="490"/>
                  </a:lnTo>
                  <a:lnTo>
                    <a:pt x="1545" y="496"/>
                  </a:lnTo>
                  <a:lnTo>
                    <a:pt x="1553" y="506"/>
                  </a:lnTo>
                  <a:lnTo>
                    <a:pt x="1561" y="513"/>
                  </a:lnTo>
                  <a:lnTo>
                    <a:pt x="1571" y="519"/>
                  </a:lnTo>
                  <a:lnTo>
                    <a:pt x="1582" y="524"/>
                  </a:lnTo>
                  <a:lnTo>
                    <a:pt x="1587" y="527"/>
                  </a:lnTo>
                  <a:lnTo>
                    <a:pt x="1594" y="528"/>
                  </a:lnTo>
                  <a:lnTo>
                    <a:pt x="1607" y="528"/>
                  </a:lnTo>
                  <a:lnTo>
                    <a:pt x="1620" y="528"/>
                  </a:lnTo>
                  <a:lnTo>
                    <a:pt x="1632" y="525"/>
                  </a:lnTo>
                  <a:lnTo>
                    <a:pt x="1643" y="523"/>
                  </a:lnTo>
                  <a:lnTo>
                    <a:pt x="1651" y="525"/>
                  </a:lnTo>
                  <a:lnTo>
                    <a:pt x="1660" y="529"/>
                  </a:lnTo>
                  <a:lnTo>
                    <a:pt x="1667" y="530"/>
                  </a:lnTo>
                  <a:lnTo>
                    <a:pt x="1671" y="530"/>
                  </a:lnTo>
                  <a:lnTo>
                    <a:pt x="1675" y="530"/>
                  </a:lnTo>
                  <a:lnTo>
                    <a:pt x="1678" y="529"/>
                  </a:lnTo>
                  <a:lnTo>
                    <a:pt x="1679" y="528"/>
                  </a:lnTo>
                  <a:lnTo>
                    <a:pt x="1681" y="528"/>
                  </a:lnTo>
                  <a:lnTo>
                    <a:pt x="1685" y="529"/>
                  </a:lnTo>
                  <a:lnTo>
                    <a:pt x="1687" y="530"/>
                  </a:lnTo>
                  <a:lnTo>
                    <a:pt x="1693" y="534"/>
                  </a:lnTo>
                  <a:lnTo>
                    <a:pt x="1697" y="535"/>
                  </a:lnTo>
                  <a:lnTo>
                    <a:pt x="1713" y="535"/>
                  </a:lnTo>
                  <a:lnTo>
                    <a:pt x="1730" y="535"/>
                  </a:lnTo>
                  <a:lnTo>
                    <a:pt x="1745" y="533"/>
                  </a:lnTo>
                  <a:lnTo>
                    <a:pt x="1761" y="530"/>
                  </a:lnTo>
                  <a:lnTo>
                    <a:pt x="1777" y="524"/>
                  </a:lnTo>
                  <a:lnTo>
                    <a:pt x="1793" y="519"/>
                  </a:lnTo>
                  <a:lnTo>
                    <a:pt x="1810" y="517"/>
                  </a:lnTo>
                  <a:lnTo>
                    <a:pt x="1827" y="515"/>
                  </a:lnTo>
                  <a:lnTo>
                    <a:pt x="1838" y="513"/>
                  </a:lnTo>
                  <a:lnTo>
                    <a:pt x="1849" y="509"/>
                  </a:lnTo>
                  <a:lnTo>
                    <a:pt x="1862" y="504"/>
                  </a:lnTo>
                  <a:lnTo>
                    <a:pt x="1873" y="503"/>
                  </a:lnTo>
                  <a:lnTo>
                    <a:pt x="1886" y="502"/>
                  </a:lnTo>
                  <a:lnTo>
                    <a:pt x="1897" y="502"/>
                  </a:lnTo>
                  <a:lnTo>
                    <a:pt x="1904" y="501"/>
                  </a:lnTo>
                  <a:lnTo>
                    <a:pt x="1914" y="500"/>
                  </a:lnTo>
                  <a:lnTo>
                    <a:pt x="1924" y="498"/>
                  </a:lnTo>
                  <a:lnTo>
                    <a:pt x="1928" y="496"/>
                  </a:lnTo>
                  <a:lnTo>
                    <a:pt x="1939" y="490"/>
                  </a:lnTo>
                  <a:lnTo>
                    <a:pt x="1950" y="484"/>
                  </a:lnTo>
                  <a:lnTo>
                    <a:pt x="1960" y="481"/>
                  </a:lnTo>
                  <a:lnTo>
                    <a:pt x="1970" y="480"/>
                  </a:lnTo>
                  <a:lnTo>
                    <a:pt x="1985" y="478"/>
                  </a:lnTo>
                  <a:lnTo>
                    <a:pt x="1997" y="474"/>
                  </a:lnTo>
                  <a:lnTo>
                    <a:pt x="2003" y="470"/>
                  </a:lnTo>
                  <a:lnTo>
                    <a:pt x="2009" y="467"/>
                  </a:lnTo>
                  <a:lnTo>
                    <a:pt x="2013" y="464"/>
                  </a:lnTo>
                  <a:lnTo>
                    <a:pt x="2015" y="459"/>
                  </a:lnTo>
                  <a:lnTo>
                    <a:pt x="2018" y="454"/>
                  </a:lnTo>
                  <a:lnTo>
                    <a:pt x="2018" y="451"/>
                  </a:lnTo>
                  <a:lnTo>
                    <a:pt x="2013" y="447"/>
                  </a:lnTo>
                  <a:lnTo>
                    <a:pt x="2009" y="444"/>
                  </a:lnTo>
                  <a:lnTo>
                    <a:pt x="2012" y="437"/>
                  </a:lnTo>
                  <a:lnTo>
                    <a:pt x="2015" y="432"/>
                  </a:lnTo>
                  <a:lnTo>
                    <a:pt x="2023" y="426"/>
                  </a:lnTo>
                  <a:lnTo>
                    <a:pt x="2031" y="420"/>
                  </a:lnTo>
                  <a:lnTo>
                    <a:pt x="2031" y="414"/>
                  </a:lnTo>
                  <a:lnTo>
                    <a:pt x="2031" y="408"/>
                  </a:lnTo>
                  <a:lnTo>
                    <a:pt x="2031" y="404"/>
                  </a:lnTo>
                  <a:lnTo>
                    <a:pt x="2032" y="400"/>
                  </a:lnTo>
                  <a:lnTo>
                    <a:pt x="2035" y="397"/>
                  </a:lnTo>
                  <a:lnTo>
                    <a:pt x="2037" y="396"/>
                  </a:lnTo>
                  <a:lnTo>
                    <a:pt x="2041" y="387"/>
                  </a:lnTo>
                  <a:lnTo>
                    <a:pt x="2046" y="380"/>
                  </a:lnTo>
                  <a:lnTo>
                    <a:pt x="2050" y="372"/>
                  </a:lnTo>
                  <a:lnTo>
                    <a:pt x="2053" y="366"/>
                  </a:lnTo>
                  <a:lnTo>
                    <a:pt x="2053" y="361"/>
                  </a:lnTo>
                  <a:lnTo>
                    <a:pt x="2056" y="356"/>
                  </a:lnTo>
                  <a:lnTo>
                    <a:pt x="2059" y="353"/>
                  </a:lnTo>
                  <a:lnTo>
                    <a:pt x="2063" y="350"/>
                  </a:lnTo>
                  <a:lnTo>
                    <a:pt x="2068" y="348"/>
                  </a:lnTo>
                  <a:lnTo>
                    <a:pt x="2073" y="345"/>
                  </a:lnTo>
                  <a:lnTo>
                    <a:pt x="2078" y="344"/>
                  </a:lnTo>
                  <a:lnTo>
                    <a:pt x="2083" y="343"/>
                  </a:lnTo>
                  <a:lnTo>
                    <a:pt x="2090" y="338"/>
                  </a:lnTo>
                  <a:lnTo>
                    <a:pt x="2099" y="328"/>
                  </a:lnTo>
                  <a:lnTo>
                    <a:pt x="2100" y="325"/>
                  </a:lnTo>
                  <a:lnTo>
                    <a:pt x="2102" y="320"/>
                  </a:lnTo>
                  <a:lnTo>
                    <a:pt x="2102" y="314"/>
                  </a:lnTo>
                  <a:lnTo>
                    <a:pt x="2105" y="307"/>
                  </a:lnTo>
                  <a:lnTo>
                    <a:pt x="2107" y="305"/>
                  </a:lnTo>
                  <a:lnTo>
                    <a:pt x="2111" y="303"/>
                  </a:lnTo>
                  <a:lnTo>
                    <a:pt x="2112" y="303"/>
                  </a:lnTo>
                  <a:lnTo>
                    <a:pt x="2113" y="301"/>
                  </a:lnTo>
                  <a:lnTo>
                    <a:pt x="2114" y="300"/>
                  </a:lnTo>
                  <a:lnTo>
                    <a:pt x="2116" y="300"/>
                  </a:lnTo>
                  <a:lnTo>
                    <a:pt x="2118" y="299"/>
                  </a:lnTo>
                  <a:lnTo>
                    <a:pt x="2119" y="298"/>
                  </a:lnTo>
                  <a:lnTo>
                    <a:pt x="2121" y="298"/>
                  </a:lnTo>
                  <a:lnTo>
                    <a:pt x="2122" y="298"/>
                  </a:lnTo>
                  <a:lnTo>
                    <a:pt x="2123" y="298"/>
                  </a:lnTo>
                  <a:lnTo>
                    <a:pt x="2124" y="296"/>
                  </a:lnTo>
                  <a:lnTo>
                    <a:pt x="2125" y="296"/>
                  </a:lnTo>
                  <a:lnTo>
                    <a:pt x="2127" y="296"/>
                  </a:lnTo>
                  <a:lnTo>
                    <a:pt x="2128" y="295"/>
                  </a:lnTo>
                  <a:lnTo>
                    <a:pt x="2132" y="294"/>
                  </a:lnTo>
                  <a:lnTo>
                    <a:pt x="2133" y="294"/>
                  </a:lnTo>
                  <a:lnTo>
                    <a:pt x="2135" y="293"/>
                  </a:lnTo>
                  <a:lnTo>
                    <a:pt x="2136" y="293"/>
                  </a:lnTo>
                  <a:lnTo>
                    <a:pt x="2139" y="293"/>
                  </a:lnTo>
                  <a:lnTo>
                    <a:pt x="2140" y="293"/>
                  </a:lnTo>
                  <a:lnTo>
                    <a:pt x="2141" y="293"/>
                  </a:lnTo>
                  <a:lnTo>
                    <a:pt x="2143" y="293"/>
                  </a:lnTo>
                  <a:lnTo>
                    <a:pt x="2144" y="293"/>
                  </a:lnTo>
                  <a:lnTo>
                    <a:pt x="2145" y="293"/>
                  </a:lnTo>
                  <a:lnTo>
                    <a:pt x="2147" y="293"/>
                  </a:lnTo>
                  <a:lnTo>
                    <a:pt x="2150" y="293"/>
                  </a:lnTo>
                  <a:lnTo>
                    <a:pt x="2157" y="289"/>
                  </a:lnTo>
                  <a:lnTo>
                    <a:pt x="2162" y="283"/>
                  </a:lnTo>
                  <a:lnTo>
                    <a:pt x="2167" y="277"/>
                  </a:lnTo>
                  <a:lnTo>
                    <a:pt x="2170" y="269"/>
                  </a:lnTo>
                  <a:lnTo>
                    <a:pt x="2176" y="255"/>
                  </a:lnTo>
                  <a:lnTo>
                    <a:pt x="2182" y="241"/>
                  </a:lnTo>
                  <a:lnTo>
                    <a:pt x="2189" y="234"/>
                  </a:lnTo>
                  <a:lnTo>
                    <a:pt x="2195" y="225"/>
                  </a:lnTo>
                  <a:lnTo>
                    <a:pt x="2199" y="213"/>
                  </a:lnTo>
                  <a:lnTo>
                    <a:pt x="2201" y="200"/>
                  </a:lnTo>
                  <a:lnTo>
                    <a:pt x="2203" y="186"/>
                  </a:lnTo>
                  <a:lnTo>
                    <a:pt x="2204" y="173"/>
                  </a:lnTo>
                  <a:lnTo>
                    <a:pt x="2210" y="172"/>
                  </a:lnTo>
                  <a:lnTo>
                    <a:pt x="2215" y="168"/>
                  </a:lnTo>
                  <a:lnTo>
                    <a:pt x="2218" y="164"/>
                  </a:lnTo>
                  <a:lnTo>
                    <a:pt x="2221" y="159"/>
                  </a:lnTo>
                  <a:lnTo>
                    <a:pt x="2223" y="154"/>
                  </a:lnTo>
                  <a:lnTo>
                    <a:pt x="2226" y="150"/>
                  </a:lnTo>
                  <a:lnTo>
                    <a:pt x="2228" y="145"/>
                  </a:lnTo>
                  <a:lnTo>
                    <a:pt x="2232" y="140"/>
                  </a:lnTo>
                  <a:lnTo>
                    <a:pt x="2236" y="136"/>
                  </a:lnTo>
                  <a:lnTo>
                    <a:pt x="2240" y="134"/>
                  </a:lnTo>
                  <a:lnTo>
                    <a:pt x="2249" y="129"/>
                  </a:lnTo>
                  <a:lnTo>
                    <a:pt x="2258" y="125"/>
                  </a:lnTo>
                  <a:lnTo>
                    <a:pt x="2261" y="121"/>
                  </a:lnTo>
                  <a:lnTo>
                    <a:pt x="2264" y="118"/>
                  </a:lnTo>
                  <a:lnTo>
                    <a:pt x="2266" y="113"/>
                  </a:lnTo>
                  <a:lnTo>
                    <a:pt x="2267" y="107"/>
                  </a:lnTo>
                  <a:lnTo>
                    <a:pt x="2266" y="104"/>
                  </a:lnTo>
                  <a:lnTo>
                    <a:pt x="2263" y="101"/>
                  </a:lnTo>
                  <a:lnTo>
                    <a:pt x="2259" y="99"/>
                  </a:lnTo>
                  <a:lnTo>
                    <a:pt x="2255" y="98"/>
                  </a:lnTo>
                  <a:lnTo>
                    <a:pt x="2249" y="90"/>
                  </a:lnTo>
                  <a:lnTo>
                    <a:pt x="2243" y="82"/>
                  </a:lnTo>
                  <a:lnTo>
                    <a:pt x="2240" y="80"/>
                  </a:lnTo>
                  <a:lnTo>
                    <a:pt x="2237" y="77"/>
                  </a:lnTo>
                  <a:lnTo>
                    <a:pt x="2234" y="76"/>
                  </a:lnTo>
                  <a:lnTo>
                    <a:pt x="2233" y="72"/>
                  </a:lnTo>
                  <a:lnTo>
                    <a:pt x="2231" y="70"/>
                  </a:lnTo>
                  <a:lnTo>
                    <a:pt x="2231" y="66"/>
                  </a:lnTo>
                  <a:lnTo>
                    <a:pt x="2231" y="63"/>
                  </a:lnTo>
                  <a:lnTo>
                    <a:pt x="2231" y="60"/>
                  </a:lnTo>
                  <a:lnTo>
                    <a:pt x="2236" y="53"/>
                  </a:lnTo>
                  <a:lnTo>
                    <a:pt x="2242" y="47"/>
                  </a:lnTo>
                  <a:lnTo>
                    <a:pt x="2244" y="43"/>
                  </a:lnTo>
                  <a:lnTo>
                    <a:pt x="2248" y="41"/>
                  </a:lnTo>
                  <a:lnTo>
                    <a:pt x="2249" y="39"/>
                  </a:lnTo>
                  <a:lnTo>
                    <a:pt x="2250" y="38"/>
                  </a:lnTo>
                  <a:lnTo>
                    <a:pt x="2252" y="36"/>
                  </a:lnTo>
                  <a:lnTo>
                    <a:pt x="2252" y="33"/>
                  </a:lnTo>
                  <a:lnTo>
                    <a:pt x="2250" y="25"/>
                  </a:lnTo>
                  <a:lnTo>
                    <a:pt x="2247" y="17"/>
                  </a:lnTo>
                  <a:lnTo>
                    <a:pt x="2243" y="15"/>
                  </a:lnTo>
                  <a:lnTo>
                    <a:pt x="2239" y="11"/>
                  </a:lnTo>
                  <a:lnTo>
                    <a:pt x="2237" y="6"/>
                  </a:lnTo>
                  <a:lnTo>
                    <a:pt x="2234" y="3"/>
                  </a:lnTo>
                  <a:lnTo>
                    <a:pt x="2233" y="1"/>
                  </a:lnTo>
                  <a:lnTo>
                    <a:pt x="2229" y="0"/>
                  </a:lnTo>
                  <a:lnTo>
                    <a:pt x="2227" y="1"/>
                  </a:lnTo>
                  <a:lnTo>
                    <a:pt x="2225" y="3"/>
                  </a:lnTo>
                  <a:lnTo>
                    <a:pt x="2223" y="14"/>
                  </a:lnTo>
                  <a:lnTo>
                    <a:pt x="2221" y="25"/>
                  </a:lnTo>
                  <a:lnTo>
                    <a:pt x="2218" y="28"/>
                  </a:lnTo>
                  <a:lnTo>
                    <a:pt x="2215" y="31"/>
                  </a:lnTo>
                  <a:lnTo>
                    <a:pt x="2211" y="33"/>
                  </a:lnTo>
                  <a:lnTo>
                    <a:pt x="2206" y="34"/>
                  </a:lnTo>
                  <a:lnTo>
                    <a:pt x="2194" y="36"/>
                  </a:lnTo>
                  <a:lnTo>
                    <a:pt x="2182" y="34"/>
                  </a:lnTo>
                  <a:lnTo>
                    <a:pt x="2176" y="31"/>
                  </a:lnTo>
                  <a:lnTo>
                    <a:pt x="2168" y="28"/>
                  </a:lnTo>
                  <a:lnTo>
                    <a:pt x="2162" y="36"/>
                  </a:lnTo>
                  <a:lnTo>
                    <a:pt x="2157" y="46"/>
                  </a:lnTo>
                  <a:lnTo>
                    <a:pt x="2154" y="50"/>
                  </a:lnTo>
                  <a:lnTo>
                    <a:pt x="2151" y="57"/>
                  </a:lnTo>
                  <a:lnTo>
                    <a:pt x="2149" y="59"/>
                  </a:lnTo>
                  <a:lnTo>
                    <a:pt x="2145" y="61"/>
                  </a:lnTo>
                  <a:lnTo>
                    <a:pt x="2141" y="63"/>
                  </a:lnTo>
                  <a:lnTo>
                    <a:pt x="2139" y="64"/>
                  </a:lnTo>
                  <a:lnTo>
                    <a:pt x="2130" y="70"/>
                  </a:lnTo>
                  <a:lnTo>
                    <a:pt x="2122" y="75"/>
                  </a:lnTo>
                  <a:lnTo>
                    <a:pt x="2118" y="77"/>
                  </a:lnTo>
                  <a:lnTo>
                    <a:pt x="2113" y="81"/>
                  </a:lnTo>
                  <a:lnTo>
                    <a:pt x="2111" y="83"/>
                  </a:lnTo>
                  <a:lnTo>
                    <a:pt x="2110" y="85"/>
                  </a:lnTo>
                  <a:lnTo>
                    <a:pt x="2110" y="87"/>
                  </a:lnTo>
                  <a:lnTo>
                    <a:pt x="2111" y="90"/>
                  </a:lnTo>
                  <a:lnTo>
                    <a:pt x="2113" y="92"/>
                  </a:lnTo>
                  <a:lnTo>
                    <a:pt x="2114" y="96"/>
                  </a:lnTo>
                  <a:lnTo>
                    <a:pt x="2117" y="99"/>
                  </a:lnTo>
                  <a:lnTo>
                    <a:pt x="2118" y="103"/>
                  </a:lnTo>
                  <a:lnTo>
                    <a:pt x="2112" y="112"/>
                  </a:lnTo>
                  <a:lnTo>
                    <a:pt x="2106" y="119"/>
                  </a:lnTo>
                  <a:lnTo>
                    <a:pt x="2102" y="124"/>
                  </a:lnTo>
                  <a:lnTo>
                    <a:pt x="2099" y="128"/>
                  </a:lnTo>
                  <a:lnTo>
                    <a:pt x="2097" y="129"/>
                  </a:lnTo>
                  <a:lnTo>
                    <a:pt x="2095" y="130"/>
                  </a:lnTo>
                  <a:lnTo>
                    <a:pt x="2091" y="130"/>
                  </a:lnTo>
                  <a:lnTo>
                    <a:pt x="2088" y="131"/>
                  </a:lnTo>
                  <a:lnTo>
                    <a:pt x="2076" y="137"/>
                  </a:lnTo>
                  <a:lnTo>
                    <a:pt x="2075" y="139"/>
                  </a:lnTo>
                  <a:lnTo>
                    <a:pt x="2072" y="142"/>
                  </a:lnTo>
                  <a:lnTo>
                    <a:pt x="2068" y="145"/>
                  </a:lnTo>
                  <a:lnTo>
                    <a:pt x="2058" y="146"/>
                  </a:lnTo>
                  <a:lnTo>
                    <a:pt x="2050" y="146"/>
                  </a:lnTo>
                  <a:lnTo>
                    <a:pt x="2041" y="146"/>
                  </a:lnTo>
                  <a:lnTo>
                    <a:pt x="2034" y="148"/>
                  </a:lnTo>
                  <a:lnTo>
                    <a:pt x="2029" y="152"/>
                  </a:lnTo>
                  <a:lnTo>
                    <a:pt x="2025" y="154"/>
                  </a:lnTo>
                  <a:lnTo>
                    <a:pt x="2021" y="156"/>
                  </a:lnTo>
                  <a:lnTo>
                    <a:pt x="2017" y="158"/>
                  </a:lnTo>
                  <a:lnTo>
                    <a:pt x="2012" y="162"/>
                  </a:lnTo>
                  <a:lnTo>
                    <a:pt x="2009" y="165"/>
                  </a:lnTo>
                  <a:lnTo>
                    <a:pt x="2009" y="169"/>
                  </a:lnTo>
                  <a:lnTo>
                    <a:pt x="2010" y="173"/>
                  </a:lnTo>
                  <a:lnTo>
                    <a:pt x="2012" y="175"/>
                  </a:lnTo>
                  <a:lnTo>
                    <a:pt x="2017" y="175"/>
                  </a:lnTo>
                  <a:lnTo>
                    <a:pt x="2017" y="180"/>
                  </a:lnTo>
                  <a:lnTo>
                    <a:pt x="2018" y="185"/>
                  </a:lnTo>
                  <a:lnTo>
                    <a:pt x="2019" y="189"/>
                  </a:lnTo>
                  <a:lnTo>
                    <a:pt x="2018" y="191"/>
                  </a:lnTo>
                  <a:lnTo>
                    <a:pt x="2018" y="194"/>
                  </a:lnTo>
                  <a:lnTo>
                    <a:pt x="2017" y="195"/>
                  </a:lnTo>
                  <a:lnTo>
                    <a:pt x="2013" y="197"/>
                  </a:lnTo>
                  <a:lnTo>
                    <a:pt x="2008" y="200"/>
                  </a:lnTo>
                  <a:lnTo>
                    <a:pt x="2004" y="202"/>
                  </a:lnTo>
                  <a:lnTo>
                    <a:pt x="2001" y="203"/>
                  </a:lnTo>
                  <a:lnTo>
                    <a:pt x="1999" y="206"/>
                  </a:lnTo>
                  <a:lnTo>
                    <a:pt x="1997" y="208"/>
                  </a:lnTo>
                  <a:lnTo>
                    <a:pt x="1993" y="211"/>
                  </a:lnTo>
                  <a:lnTo>
                    <a:pt x="1990" y="211"/>
                  </a:lnTo>
                  <a:lnTo>
                    <a:pt x="1981" y="212"/>
                  </a:lnTo>
                  <a:lnTo>
                    <a:pt x="1971" y="212"/>
                  </a:lnTo>
                  <a:lnTo>
                    <a:pt x="1968" y="213"/>
                  </a:lnTo>
                  <a:lnTo>
                    <a:pt x="1963" y="214"/>
                  </a:lnTo>
                  <a:lnTo>
                    <a:pt x="1952" y="219"/>
                  </a:lnTo>
                  <a:lnTo>
                    <a:pt x="1938" y="223"/>
                  </a:lnTo>
                  <a:lnTo>
                    <a:pt x="1936" y="236"/>
                  </a:lnTo>
                  <a:lnTo>
                    <a:pt x="1933" y="247"/>
                  </a:lnTo>
                  <a:lnTo>
                    <a:pt x="1933" y="254"/>
                  </a:lnTo>
                  <a:lnTo>
                    <a:pt x="1931" y="258"/>
                  </a:lnTo>
                  <a:lnTo>
                    <a:pt x="1931" y="261"/>
                  </a:lnTo>
                  <a:lnTo>
                    <a:pt x="1931" y="265"/>
                  </a:lnTo>
                  <a:lnTo>
                    <a:pt x="1930" y="267"/>
                  </a:lnTo>
                  <a:lnTo>
                    <a:pt x="1927" y="268"/>
                  </a:lnTo>
                  <a:lnTo>
                    <a:pt x="1924" y="269"/>
                  </a:lnTo>
                  <a:lnTo>
                    <a:pt x="1920" y="272"/>
                  </a:lnTo>
                  <a:lnTo>
                    <a:pt x="1916" y="276"/>
                  </a:lnTo>
                  <a:lnTo>
                    <a:pt x="1913" y="278"/>
                  </a:lnTo>
                  <a:lnTo>
                    <a:pt x="1910" y="280"/>
                  </a:lnTo>
                  <a:lnTo>
                    <a:pt x="1905" y="282"/>
                  </a:lnTo>
                  <a:lnTo>
                    <a:pt x="1903" y="284"/>
                  </a:lnTo>
                  <a:lnTo>
                    <a:pt x="1901" y="287"/>
                  </a:lnTo>
                  <a:lnTo>
                    <a:pt x="1892" y="294"/>
                  </a:lnTo>
                  <a:lnTo>
                    <a:pt x="1883" y="301"/>
                  </a:lnTo>
                  <a:lnTo>
                    <a:pt x="1881" y="305"/>
                  </a:lnTo>
                  <a:lnTo>
                    <a:pt x="1878" y="306"/>
                  </a:lnTo>
                  <a:lnTo>
                    <a:pt x="1871" y="311"/>
                  </a:lnTo>
                  <a:lnTo>
                    <a:pt x="1861" y="315"/>
                  </a:lnTo>
                  <a:lnTo>
                    <a:pt x="1845" y="317"/>
                  </a:lnTo>
                  <a:lnTo>
                    <a:pt x="1828" y="320"/>
                  </a:lnTo>
                  <a:lnTo>
                    <a:pt x="1824" y="322"/>
                  </a:lnTo>
                  <a:lnTo>
                    <a:pt x="1819" y="323"/>
                  </a:lnTo>
                  <a:lnTo>
                    <a:pt x="1816" y="325"/>
                  </a:lnTo>
                  <a:lnTo>
                    <a:pt x="1813" y="326"/>
                  </a:lnTo>
                  <a:lnTo>
                    <a:pt x="1812" y="328"/>
                  </a:lnTo>
                  <a:lnTo>
                    <a:pt x="1811" y="331"/>
                  </a:lnTo>
                  <a:lnTo>
                    <a:pt x="1808" y="333"/>
                  </a:lnTo>
                  <a:lnTo>
                    <a:pt x="1805" y="336"/>
                  </a:lnTo>
                  <a:lnTo>
                    <a:pt x="1793" y="337"/>
                  </a:lnTo>
                  <a:lnTo>
                    <a:pt x="1778" y="339"/>
                  </a:lnTo>
                  <a:lnTo>
                    <a:pt x="1769" y="340"/>
                  </a:lnTo>
                  <a:lnTo>
                    <a:pt x="1762" y="340"/>
                  </a:lnTo>
                  <a:lnTo>
                    <a:pt x="1756" y="340"/>
                  </a:lnTo>
                  <a:lnTo>
                    <a:pt x="1751" y="338"/>
                  </a:lnTo>
                  <a:lnTo>
                    <a:pt x="1747" y="337"/>
                  </a:lnTo>
                  <a:lnTo>
                    <a:pt x="1742" y="336"/>
                  </a:lnTo>
                  <a:lnTo>
                    <a:pt x="1734" y="333"/>
                  </a:lnTo>
                  <a:lnTo>
                    <a:pt x="1725" y="327"/>
                  </a:lnTo>
                  <a:lnTo>
                    <a:pt x="1722" y="326"/>
                  </a:lnTo>
                  <a:lnTo>
                    <a:pt x="1719" y="323"/>
                  </a:lnTo>
                  <a:lnTo>
                    <a:pt x="1715" y="323"/>
                  </a:lnTo>
                  <a:lnTo>
                    <a:pt x="1712" y="322"/>
                  </a:lnTo>
                  <a:lnTo>
                    <a:pt x="1704" y="321"/>
                  </a:lnTo>
                  <a:lnTo>
                    <a:pt x="1696" y="318"/>
                  </a:lnTo>
                  <a:lnTo>
                    <a:pt x="1687" y="316"/>
                  </a:lnTo>
                  <a:lnTo>
                    <a:pt x="1681" y="316"/>
                  </a:lnTo>
                  <a:lnTo>
                    <a:pt x="1671" y="318"/>
                  </a:lnTo>
                  <a:lnTo>
                    <a:pt x="1660" y="318"/>
                  </a:lnTo>
                  <a:lnTo>
                    <a:pt x="1649" y="318"/>
                  </a:lnTo>
                  <a:lnTo>
                    <a:pt x="1641" y="316"/>
                  </a:lnTo>
                  <a:lnTo>
                    <a:pt x="1637" y="315"/>
                  </a:lnTo>
                  <a:lnTo>
                    <a:pt x="1633" y="312"/>
                  </a:lnTo>
                  <a:lnTo>
                    <a:pt x="1626" y="307"/>
                  </a:lnTo>
                  <a:lnTo>
                    <a:pt x="1618" y="303"/>
                  </a:lnTo>
                  <a:lnTo>
                    <a:pt x="1613" y="301"/>
                  </a:lnTo>
                  <a:lnTo>
                    <a:pt x="1609" y="299"/>
                  </a:lnTo>
                  <a:lnTo>
                    <a:pt x="1594" y="298"/>
                  </a:lnTo>
                  <a:lnTo>
                    <a:pt x="1572" y="296"/>
                  </a:lnTo>
                  <a:lnTo>
                    <a:pt x="1561" y="295"/>
                  </a:lnTo>
                  <a:lnTo>
                    <a:pt x="1551" y="296"/>
                  </a:lnTo>
                  <a:lnTo>
                    <a:pt x="1544" y="298"/>
                  </a:lnTo>
                  <a:lnTo>
                    <a:pt x="1539" y="299"/>
                  </a:lnTo>
                  <a:lnTo>
                    <a:pt x="1537" y="301"/>
                  </a:lnTo>
                  <a:lnTo>
                    <a:pt x="1534" y="303"/>
                  </a:lnTo>
                  <a:lnTo>
                    <a:pt x="1529" y="304"/>
                  </a:lnTo>
                  <a:lnTo>
                    <a:pt x="1526" y="304"/>
                  </a:lnTo>
                  <a:lnTo>
                    <a:pt x="1517" y="304"/>
                  </a:lnTo>
                  <a:lnTo>
                    <a:pt x="1507" y="304"/>
                  </a:lnTo>
                  <a:lnTo>
                    <a:pt x="1499" y="304"/>
                  </a:lnTo>
                  <a:lnTo>
                    <a:pt x="1490" y="304"/>
                  </a:lnTo>
                  <a:lnTo>
                    <a:pt x="1480" y="304"/>
                  </a:lnTo>
                  <a:lnTo>
                    <a:pt x="1471" y="304"/>
                  </a:lnTo>
                  <a:lnTo>
                    <a:pt x="1466" y="303"/>
                  </a:lnTo>
                  <a:lnTo>
                    <a:pt x="1463" y="303"/>
                  </a:lnTo>
                  <a:lnTo>
                    <a:pt x="1462" y="303"/>
                  </a:lnTo>
                  <a:lnTo>
                    <a:pt x="1461" y="304"/>
                  </a:lnTo>
                  <a:lnTo>
                    <a:pt x="1458" y="307"/>
                  </a:lnTo>
                  <a:lnTo>
                    <a:pt x="1455" y="310"/>
                  </a:lnTo>
                  <a:lnTo>
                    <a:pt x="1455" y="312"/>
                  </a:lnTo>
                  <a:lnTo>
                    <a:pt x="1455" y="315"/>
                  </a:lnTo>
                  <a:lnTo>
                    <a:pt x="1451" y="318"/>
                  </a:lnTo>
                  <a:lnTo>
                    <a:pt x="1444" y="321"/>
                  </a:lnTo>
                  <a:lnTo>
                    <a:pt x="1438" y="322"/>
                  </a:lnTo>
                  <a:lnTo>
                    <a:pt x="1432" y="322"/>
                  </a:lnTo>
                  <a:lnTo>
                    <a:pt x="1421" y="322"/>
                  </a:lnTo>
                  <a:lnTo>
                    <a:pt x="1408" y="322"/>
                  </a:lnTo>
                  <a:lnTo>
                    <a:pt x="1400" y="322"/>
                  </a:lnTo>
                  <a:lnTo>
                    <a:pt x="1394" y="320"/>
                  </a:lnTo>
                  <a:lnTo>
                    <a:pt x="1385" y="317"/>
                  </a:lnTo>
                  <a:lnTo>
                    <a:pt x="1375" y="314"/>
                  </a:lnTo>
                  <a:lnTo>
                    <a:pt x="1367" y="310"/>
                  </a:lnTo>
                  <a:lnTo>
                    <a:pt x="1358" y="304"/>
                  </a:lnTo>
                  <a:lnTo>
                    <a:pt x="1351" y="301"/>
                  </a:lnTo>
                  <a:lnTo>
                    <a:pt x="1343" y="298"/>
                  </a:lnTo>
                  <a:lnTo>
                    <a:pt x="1336" y="295"/>
                  </a:lnTo>
                  <a:lnTo>
                    <a:pt x="1329" y="293"/>
                  </a:lnTo>
                  <a:lnTo>
                    <a:pt x="1323" y="292"/>
                  </a:lnTo>
                  <a:lnTo>
                    <a:pt x="1315" y="289"/>
                  </a:lnTo>
                  <a:lnTo>
                    <a:pt x="1310" y="287"/>
                  </a:lnTo>
                  <a:lnTo>
                    <a:pt x="1303" y="280"/>
                  </a:lnTo>
                  <a:lnTo>
                    <a:pt x="1297" y="274"/>
                  </a:lnTo>
                  <a:lnTo>
                    <a:pt x="1294" y="269"/>
                  </a:lnTo>
                  <a:lnTo>
                    <a:pt x="1290" y="267"/>
                  </a:lnTo>
                  <a:lnTo>
                    <a:pt x="1288" y="267"/>
                  </a:lnTo>
                  <a:lnTo>
                    <a:pt x="1287" y="267"/>
                  </a:lnTo>
                  <a:lnTo>
                    <a:pt x="1286" y="267"/>
                  </a:lnTo>
                  <a:lnTo>
                    <a:pt x="1285" y="267"/>
                  </a:lnTo>
                  <a:lnTo>
                    <a:pt x="1282" y="268"/>
                  </a:lnTo>
                  <a:lnTo>
                    <a:pt x="1281" y="269"/>
                  </a:lnTo>
                  <a:lnTo>
                    <a:pt x="1281" y="271"/>
                  </a:lnTo>
                  <a:lnTo>
                    <a:pt x="1280" y="272"/>
                  </a:lnTo>
                  <a:lnTo>
                    <a:pt x="1280" y="273"/>
                  </a:lnTo>
                  <a:lnTo>
                    <a:pt x="1280" y="274"/>
                  </a:lnTo>
                  <a:lnTo>
                    <a:pt x="1279" y="274"/>
                  </a:lnTo>
                  <a:lnTo>
                    <a:pt x="1276" y="277"/>
                  </a:lnTo>
                  <a:lnTo>
                    <a:pt x="1275" y="278"/>
                  </a:lnTo>
                  <a:lnTo>
                    <a:pt x="1272" y="279"/>
                  </a:lnTo>
                  <a:lnTo>
                    <a:pt x="1269" y="278"/>
                  </a:lnTo>
                  <a:lnTo>
                    <a:pt x="1265" y="278"/>
                  </a:lnTo>
                  <a:lnTo>
                    <a:pt x="1264" y="278"/>
                  </a:lnTo>
                  <a:lnTo>
                    <a:pt x="1261" y="278"/>
                  </a:lnTo>
                  <a:lnTo>
                    <a:pt x="1260" y="277"/>
                  </a:lnTo>
                  <a:lnTo>
                    <a:pt x="1258" y="274"/>
                  </a:lnTo>
                  <a:lnTo>
                    <a:pt x="1257" y="274"/>
                  </a:lnTo>
                  <a:lnTo>
                    <a:pt x="1255" y="273"/>
                  </a:lnTo>
                  <a:lnTo>
                    <a:pt x="1254" y="272"/>
                  </a:lnTo>
                  <a:lnTo>
                    <a:pt x="1252" y="271"/>
                  </a:lnTo>
                  <a:lnTo>
                    <a:pt x="1236" y="271"/>
                  </a:lnTo>
                  <a:lnTo>
                    <a:pt x="1221" y="271"/>
                  </a:lnTo>
                  <a:lnTo>
                    <a:pt x="1210" y="269"/>
                  </a:lnTo>
                  <a:lnTo>
                    <a:pt x="1200" y="266"/>
                  </a:lnTo>
                  <a:lnTo>
                    <a:pt x="1189" y="263"/>
                  </a:lnTo>
                  <a:lnTo>
                    <a:pt x="1179" y="261"/>
                  </a:lnTo>
                  <a:lnTo>
                    <a:pt x="1164" y="260"/>
                  </a:lnTo>
                  <a:lnTo>
                    <a:pt x="1148" y="260"/>
                  </a:lnTo>
                  <a:lnTo>
                    <a:pt x="1137" y="265"/>
                  </a:lnTo>
                  <a:lnTo>
                    <a:pt x="1127" y="268"/>
                  </a:lnTo>
                  <a:lnTo>
                    <a:pt x="1121" y="268"/>
                  </a:lnTo>
                  <a:lnTo>
                    <a:pt x="1116" y="268"/>
                  </a:lnTo>
                  <a:lnTo>
                    <a:pt x="1116" y="263"/>
                  </a:lnTo>
                  <a:lnTo>
                    <a:pt x="1115" y="257"/>
                  </a:lnTo>
                  <a:lnTo>
                    <a:pt x="1113" y="254"/>
                  </a:lnTo>
                  <a:lnTo>
                    <a:pt x="1112" y="249"/>
                  </a:lnTo>
                  <a:lnTo>
                    <a:pt x="1108" y="247"/>
                  </a:lnTo>
                  <a:lnTo>
                    <a:pt x="1102" y="246"/>
                  </a:lnTo>
                  <a:lnTo>
                    <a:pt x="1093" y="249"/>
                  </a:lnTo>
                  <a:lnTo>
                    <a:pt x="1083" y="250"/>
                  </a:lnTo>
                  <a:lnTo>
                    <a:pt x="1072" y="250"/>
                  </a:lnTo>
                  <a:lnTo>
                    <a:pt x="1056" y="251"/>
                  </a:lnTo>
                  <a:lnTo>
                    <a:pt x="1041" y="251"/>
                  </a:lnTo>
                  <a:lnTo>
                    <a:pt x="1030" y="252"/>
                  </a:lnTo>
                  <a:lnTo>
                    <a:pt x="1020" y="256"/>
                  </a:lnTo>
                  <a:lnTo>
                    <a:pt x="1008" y="257"/>
                  </a:lnTo>
                  <a:lnTo>
                    <a:pt x="990" y="257"/>
                  </a:lnTo>
                  <a:lnTo>
                    <a:pt x="973" y="256"/>
                  </a:lnTo>
                  <a:lnTo>
                    <a:pt x="965" y="254"/>
                  </a:lnTo>
                  <a:lnTo>
                    <a:pt x="958" y="250"/>
                  </a:lnTo>
                  <a:lnTo>
                    <a:pt x="952" y="245"/>
                  </a:lnTo>
                  <a:lnTo>
                    <a:pt x="946" y="238"/>
                  </a:lnTo>
                  <a:lnTo>
                    <a:pt x="946" y="232"/>
                  </a:lnTo>
                  <a:lnTo>
                    <a:pt x="944" y="227"/>
                  </a:lnTo>
                  <a:lnTo>
                    <a:pt x="941" y="221"/>
                  </a:lnTo>
                  <a:lnTo>
                    <a:pt x="937" y="212"/>
                  </a:lnTo>
                  <a:lnTo>
                    <a:pt x="938" y="208"/>
                  </a:lnTo>
                  <a:lnTo>
                    <a:pt x="941" y="205"/>
                  </a:lnTo>
                  <a:lnTo>
                    <a:pt x="944" y="203"/>
                  </a:lnTo>
                  <a:lnTo>
                    <a:pt x="947" y="200"/>
                  </a:lnTo>
                  <a:lnTo>
                    <a:pt x="951" y="196"/>
                  </a:lnTo>
                  <a:lnTo>
                    <a:pt x="953" y="191"/>
                  </a:lnTo>
                  <a:lnTo>
                    <a:pt x="953" y="185"/>
                  </a:lnTo>
                  <a:lnTo>
                    <a:pt x="953" y="179"/>
                  </a:lnTo>
                  <a:lnTo>
                    <a:pt x="953" y="175"/>
                  </a:lnTo>
                  <a:lnTo>
                    <a:pt x="952" y="172"/>
                  </a:lnTo>
                  <a:lnTo>
                    <a:pt x="951" y="169"/>
                  </a:lnTo>
                  <a:lnTo>
                    <a:pt x="948" y="167"/>
                  </a:lnTo>
                  <a:lnTo>
                    <a:pt x="937" y="172"/>
                  </a:lnTo>
                  <a:lnTo>
                    <a:pt x="925" y="175"/>
                  </a:lnTo>
                  <a:lnTo>
                    <a:pt x="922" y="180"/>
                  </a:lnTo>
                  <a:lnTo>
                    <a:pt x="919" y="185"/>
                  </a:lnTo>
                  <a:lnTo>
                    <a:pt x="914" y="187"/>
                  </a:lnTo>
                  <a:lnTo>
                    <a:pt x="908" y="189"/>
                  </a:lnTo>
                  <a:lnTo>
                    <a:pt x="902" y="189"/>
                  </a:lnTo>
                  <a:lnTo>
                    <a:pt x="895" y="189"/>
                  </a:lnTo>
                  <a:lnTo>
                    <a:pt x="886" y="194"/>
                  </a:lnTo>
                  <a:lnTo>
                    <a:pt x="878" y="198"/>
                  </a:lnTo>
                  <a:lnTo>
                    <a:pt x="867" y="197"/>
                  </a:lnTo>
                  <a:lnTo>
                    <a:pt x="858" y="195"/>
                  </a:lnTo>
                  <a:lnTo>
                    <a:pt x="849" y="190"/>
                  </a:lnTo>
                  <a:lnTo>
                    <a:pt x="840" y="184"/>
                  </a:lnTo>
                  <a:lnTo>
                    <a:pt x="837" y="183"/>
                  </a:lnTo>
                  <a:lnTo>
                    <a:pt x="836" y="180"/>
                  </a:lnTo>
                  <a:lnTo>
                    <a:pt x="825" y="175"/>
                  </a:lnTo>
                  <a:lnTo>
                    <a:pt x="811" y="172"/>
                  </a:lnTo>
                  <a:lnTo>
                    <a:pt x="806" y="173"/>
                  </a:lnTo>
                  <a:lnTo>
                    <a:pt x="802" y="173"/>
                  </a:lnTo>
                  <a:lnTo>
                    <a:pt x="800" y="172"/>
                  </a:lnTo>
                  <a:lnTo>
                    <a:pt x="796" y="170"/>
                  </a:lnTo>
                  <a:lnTo>
                    <a:pt x="791" y="167"/>
                  </a:lnTo>
                  <a:lnTo>
                    <a:pt x="788" y="163"/>
                  </a:lnTo>
                  <a:lnTo>
                    <a:pt x="785" y="163"/>
                  </a:lnTo>
                  <a:lnTo>
                    <a:pt x="782" y="162"/>
                  </a:lnTo>
                  <a:lnTo>
                    <a:pt x="778" y="161"/>
                  </a:lnTo>
                  <a:lnTo>
                    <a:pt x="777" y="158"/>
                  </a:lnTo>
                  <a:lnTo>
                    <a:pt x="763" y="158"/>
                  </a:lnTo>
                  <a:lnTo>
                    <a:pt x="750" y="157"/>
                  </a:lnTo>
                  <a:lnTo>
                    <a:pt x="745" y="159"/>
                  </a:lnTo>
                  <a:lnTo>
                    <a:pt x="744" y="161"/>
                  </a:lnTo>
                  <a:lnTo>
                    <a:pt x="744" y="162"/>
                  </a:lnTo>
                  <a:lnTo>
                    <a:pt x="743" y="163"/>
                  </a:lnTo>
                  <a:lnTo>
                    <a:pt x="741" y="163"/>
                  </a:lnTo>
                  <a:lnTo>
                    <a:pt x="741" y="164"/>
                  </a:lnTo>
                  <a:lnTo>
                    <a:pt x="740" y="164"/>
                  </a:lnTo>
                  <a:lnTo>
                    <a:pt x="739" y="164"/>
                  </a:lnTo>
                  <a:lnTo>
                    <a:pt x="736" y="164"/>
                  </a:lnTo>
                  <a:lnTo>
                    <a:pt x="735" y="164"/>
                  </a:lnTo>
                  <a:lnTo>
                    <a:pt x="732" y="165"/>
                  </a:lnTo>
                  <a:lnTo>
                    <a:pt x="727" y="167"/>
                  </a:lnTo>
                  <a:lnTo>
                    <a:pt x="723" y="167"/>
                  </a:lnTo>
                  <a:lnTo>
                    <a:pt x="720" y="168"/>
                  </a:lnTo>
                  <a:lnTo>
                    <a:pt x="718" y="169"/>
                  </a:lnTo>
                  <a:lnTo>
                    <a:pt x="714" y="172"/>
                  </a:lnTo>
                  <a:lnTo>
                    <a:pt x="713" y="173"/>
                  </a:lnTo>
                  <a:lnTo>
                    <a:pt x="712" y="174"/>
                  </a:lnTo>
                  <a:lnTo>
                    <a:pt x="712" y="175"/>
                  </a:lnTo>
                  <a:lnTo>
                    <a:pt x="712" y="176"/>
                  </a:lnTo>
                  <a:lnTo>
                    <a:pt x="712" y="178"/>
                  </a:lnTo>
                  <a:lnTo>
                    <a:pt x="712" y="181"/>
                  </a:lnTo>
                  <a:lnTo>
                    <a:pt x="712" y="184"/>
                  </a:lnTo>
                  <a:lnTo>
                    <a:pt x="713" y="187"/>
                  </a:lnTo>
                  <a:lnTo>
                    <a:pt x="714" y="191"/>
                  </a:lnTo>
                  <a:lnTo>
                    <a:pt x="714" y="192"/>
                  </a:lnTo>
                  <a:lnTo>
                    <a:pt x="716" y="194"/>
                  </a:lnTo>
                  <a:lnTo>
                    <a:pt x="716" y="195"/>
                  </a:lnTo>
                  <a:lnTo>
                    <a:pt x="716" y="196"/>
                  </a:lnTo>
                  <a:lnTo>
                    <a:pt x="717" y="197"/>
                  </a:lnTo>
                  <a:lnTo>
                    <a:pt x="717" y="198"/>
                  </a:lnTo>
                  <a:lnTo>
                    <a:pt x="718" y="198"/>
                  </a:lnTo>
                  <a:lnTo>
                    <a:pt x="718" y="200"/>
                  </a:lnTo>
                  <a:lnTo>
                    <a:pt x="718" y="201"/>
                  </a:lnTo>
                  <a:lnTo>
                    <a:pt x="719" y="201"/>
                  </a:lnTo>
                  <a:lnTo>
                    <a:pt x="720" y="202"/>
                  </a:lnTo>
                  <a:lnTo>
                    <a:pt x="720" y="203"/>
                  </a:lnTo>
                  <a:lnTo>
                    <a:pt x="722" y="203"/>
                  </a:lnTo>
                  <a:lnTo>
                    <a:pt x="722" y="205"/>
                  </a:lnTo>
                  <a:lnTo>
                    <a:pt x="723" y="205"/>
                  </a:lnTo>
                  <a:lnTo>
                    <a:pt x="723" y="207"/>
                  </a:lnTo>
                  <a:lnTo>
                    <a:pt x="724" y="210"/>
                  </a:lnTo>
                  <a:lnTo>
                    <a:pt x="724" y="212"/>
                  </a:lnTo>
                  <a:lnTo>
                    <a:pt x="724" y="213"/>
                  </a:lnTo>
                  <a:lnTo>
                    <a:pt x="724" y="216"/>
                  </a:lnTo>
                  <a:lnTo>
                    <a:pt x="724" y="217"/>
                  </a:lnTo>
                  <a:lnTo>
                    <a:pt x="722" y="219"/>
                  </a:lnTo>
                  <a:lnTo>
                    <a:pt x="719" y="221"/>
                  </a:lnTo>
                  <a:lnTo>
                    <a:pt x="718" y="222"/>
                  </a:lnTo>
                  <a:lnTo>
                    <a:pt x="717" y="222"/>
                  </a:lnTo>
                  <a:lnTo>
                    <a:pt x="717" y="223"/>
                  </a:lnTo>
                  <a:lnTo>
                    <a:pt x="714" y="225"/>
                  </a:lnTo>
                  <a:lnTo>
                    <a:pt x="713" y="225"/>
                  </a:lnTo>
                  <a:lnTo>
                    <a:pt x="713" y="235"/>
                  </a:lnTo>
                  <a:lnTo>
                    <a:pt x="713" y="244"/>
                  </a:lnTo>
                  <a:lnTo>
                    <a:pt x="713" y="249"/>
                  </a:lnTo>
                  <a:lnTo>
                    <a:pt x="713" y="256"/>
                  </a:lnTo>
                  <a:lnTo>
                    <a:pt x="713" y="260"/>
                  </a:lnTo>
                  <a:lnTo>
                    <a:pt x="713" y="262"/>
                  </a:lnTo>
                  <a:lnTo>
                    <a:pt x="712" y="265"/>
                  </a:lnTo>
                  <a:lnTo>
                    <a:pt x="711" y="266"/>
                  </a:lnTo>
                  <a:lnTo>
                    <a:pt x="703" y="271"/>
                  </a:lnTo>
                  <a:lnTo>
                    <a:pt x="697" y="274"/>
                  </a:lnTo>
                  <a:lnTo>
                    <a:pt x="691" y="278"/>
                  </a:lnTo>
                  <a:lnTo>
                    <a:pt x="687" y="280"/>
                  </a:lnTo>
                  <a:lnTo>
                    <a:pt x="679" y="284"/>
                  </a:lnTo>
                  <a:lnTo>
                    <a:pt x="675" y="285"/>
                  </a:lnTo>
                  <a:lnTo>
                    <a:pt x="674" y="287"/>
                  </a:lnTo>
                  <a:lnTo>
                    <a:pt x="673" y="289"/>
                  </a:lnTo>
                  <a:lnTo>
                    <a:pt x="663" y="305"/>
                  </a:lnTo>
                  <a:lnTo>
                    <a:pt x="652" y="320"/>
                  </a:lnTo>
                  <a:lnTo>
                    <a:pt x="651" y="332"/>
                  </a:lnTo>
                  <a:lnTo>
                    <a:pt x="647" y="343"/>
                  </a:lnTo>
                  <a:lnTo>
                    <a:pt x="643" y="348"/>
                  </a:lnTo>
                  <a:lnTo>
                    <a:pt x="637" y="353"/>
                  </a:lnTo>
                  <a:lnTo>
                    <a:pt x="631" y="356"/>
                  </a:lnTo>
                  <a:lnTo>
                    <a:pt x="626" y="359"/>
                  </a:lnTo>
                  <a:lnTo>
                    <a:pt x="623" y="359"/>
                  </a:lnTo>
                  <a:lnTo>
                    <a:pt x="619" y="359"/>
                  </a:lnTo>
                  <a:lnTo>
                    <a:pt x="613" y="355"/>
                  </a:lnTo>
                  <a:lnTo>
                    <a:pt x="607" y="349"/>
                  </a:lnTo>
                  <a:lnTo>
                    <a:pt x="603" y="349"/>
                  </a:lnTo>
                  <a:lnTo>
                    <a:pt x="597" y="348"/>
                  </a:lnTo>
                  <a:lnTo>
                    <a:pt x="592" y="348"/>
                  </a:lnTo>
                  <a:lnTo>
                    <a:pt x="586" y="348"/>
                  </a:lnTo>
                  <a:lnTo>
                    <a:pt x="580" y="347"/>
                  </a:lnTo>
                  <a:lnTo>
                    <a:pt x="575" y="343"/>
                  </a:lnTo>
                  <a:lnTo>
                    <a:pt x="572" y="340"/>
                  </a:lnTo>
                  <a:lnTo>
                    <a:pt x="570" y="336"/>
                  </a:lnTo>
                  <a:lnTo>
                    <a:pt x="566" y="331"/>
                  </a:lnTo>
                  <a:lnTo>
                    <a:pt x="561" y="325"/>
                  </a:lnTo>
                  <a:lnTo>
                    <a:pt x="558" y="321"/>
                  </a:lnTo>
                  <a:lnTo>
                    <a:pt x="555" y="316"/>
                  </a:lnTo>
                  <a:lnTo>
                    <a:pt x="554" y="310"/>
                  </a:lnTo>
                  <a:lnTo>
                    <a:pt x="554" y="304"/>
                  </a:lnTo>
                  <a:lnTo>
                    <a:pt x="556" y="296"/>
                  </a:lnTo>
                  <a:lnTo>
                    <a:pt x="559" y="289"/>
                  </a:lnTo>
                  <a:lnTo>
                    <a:pt x="559" y="285"/>
                  </a:lnTo>
                  <a:lnTo>
                    <a:pt x="559" y="280"/>
                  </a:lnTo>
                  <a:lnTo>
                    <a:pt x="559" y="278"/>
                  </a:lnTo>
                  <a:lnTo>
                    <a:pt x="558" y="276"/>
                  </a:lnTo>
                  <a:lnTo>
                    <a:pt x="547" y="276"/>
                  </a:lnTo>
                  <a:lnTo>
                    <a:pt x="534" y="274"/>
                  </a:lnTo>
                  <a:lnTo>
                    <a:pt x="533" y="279"/>
                  </a:lnTo>
                  <a:lnTo>
                    <a:pt x="532" y="279"/>
                  </a:lnTo>
                  <a:lnTo>
                    <a:pt x="531" y="280"/>
                  </a:lnTo>
                  <a:lnTo>
                    <a:pt x="531" y="282"/>
                  </a:lnTo>
                  <a:lnTo>
                    <a:pt x="530" y="283"/>
                  </a:lnTo>
                  <a:lnTo>
                    <a:pt x="528" y="285"/>
                  </a:lnTo>
                  <a:lnTo>
                    <a:pt x="527" y="287"/>
                  </a:lnTo>
                  <a:lnTo>
                    <a:pt x="526" y="288"/>
                  </a:lnTo>
                  <a:lnTo>
                    <a:pt x="525" y="289"/>
                  </a:lnTo>
                  <a:lnTo>
                    <a:pt x="525" y="290"/>
                  </a:lnTo>
                  <a:lnTo>
                    <a:pt x="523" y="292"/>
                  </a:lnTo>
                  <a:lnTo>
                    <a:pt x="522" y="294"/>
                  </a:lnTo>
                  <a:lnTo>
                    <a:pt x="522" y="296"/>
                  </a:lnTo>
                  <a:lnTo>
                    <a:pt x="521" y="298"/>
                  </a:lnTo>
                  <a:lnTo>
                    <a:pt x="520" y="299"/>
                  </a:lnTo>
                  <a:lnTo>
                    <a:pt x="519" y="300"/>
                  </a:lnTo>
                  <a:lnTo>
                    <a:pt x="519" y="301"/>
                  </a:lnTo>
                  <a:lnTo>
                    <a:pt x="519" y="303"/>
                  </a:lnTo>
                  <a:lnTo>
                    <a:pt x="519" y="304"/>
                  </a:lnTo>
                  <a:lnTo>
                    <a:pt x="519" y="305"/>
                  </a:lnTo>
                  <a:lnTo>
                    <a:pt x="519" y="306"/>
                  </a:lnTo>
                  <a:lnTo>
                    <a:pt x="519" y="309"/>
                  </a:lnTo>
                  <a:lnTo>
                    <a:pt x="519" y="311"/>
                  </a:lnTo>
                  <a:lnTo>
                    <a:pt x="520" y="323"/>
                  </a:lnTo>
                  <a:lnTo>
                    <a:pt x="520" y="336"/>
                  </a:lnTo>
                  <a:lnTo>
                    <a:pt x="521" y="342"/>
                  </a:lnTo>
                  <a:lnTo>
                    <a:pt x="522" y="347"/>
                  </a:lnTo>
                  <a:lnTo>
                    <a:pt x="522" y="350"/>
                  </a:lnTo>
                  <a:lnTo>
                    <a:pt x="521" y="353"/>
                  </a:lnTo>
                  <a:lnTo>
                    <a:pt x="519" y="355"/>
                  </a:lnTo>
                  <a:lnTo>
                    <a:pt x="517" y="358"/>
                  </a:lnTo>
                  <a:lnTo>
                    <a:pt x="511" y="359"/>
                  </a:lnTo>
                  <a:lnTo>
                    <a:pt x="506" y="361"/>
                  </a:lnTo>
                  <a:lnTo>
                    <a:pt x="503" y="362"/>
                  </a:lnTo>
                  <a:lnTo>
                    <a:pt x="498" y="365"/>
                  </a:lnTo>
                  <a:lnTo>
                    <a:pt x="492" y="367"/>
                  </a:lnTo>
                  <a:lnTo>
                    <a:pt x="484" y="370"/>
                  </a:lnTo>
                  <a:lnTo>
                    <a:pt x="477" y="371"/>
                  </a:lnTo>
                  <a:lnTo>
                    <a:pt x="468" y="371"/>
                  </a:lnTo>
                  <a:lnTo>
                    <a:pt x="451" y="371"/>
                  </a:lnTo>
                  <a:lnTo>
                    <a:pt x="435" y="371"/>
                  </a:lnTo>
                  <a:lnTo>
                    <a:pt x="435" y="375"/>
                  </a:lnTo>
                  <a:lnTo>
                    <a:pt x="435" y="376"/>
                  </a:lnTo>
                  <a:lnTo>
                    <a:pt x="435" y="377"/>
                  </a:lnTo>
                  <a:lnTo>
                    <a:pt x="435" y="378"/>
                  </a:lnTo>
                  <a:lnTo>
                    <a:pt x="435" y="380"/>
                  </a:lnTo>
                  <a:lnTo>
                    <a:pt x="435" y="381"/>
                  </a:lnTo>
                  <a:lnTo>
                    <a:pt x="435" y="382"/>
                  </a:lnTo>
                  <a:lnTo>
                    <a:pt x="435" y="385"/>
                  </a:lnTo>
                  <a:lnTo>
                    <a:pt x="437" y="387"/>
                  </a:lnTo>
                  <a:lnTo>
                    <a:pt x="438" y="389"/>
                  </a:lnTo>
                  <a:lnTo>
                    <a:pt x="439" y="392"/>
                  </a:lnTo>
                  <a:lnTo>
                    <a:pt x="439" y="393"/>
                  </a:lnTo>
                  <a:lnTo>
                    <a:pt x="439" y="397"/>
                  </a:lnTo>
                  <a:lnTo>
                    <a:pt x="439" y="398"/>
                  </a:lnTo>
                  <a:lnTo>
                    <a:pt x="439" y="399"/>
                  </a:lnTo>
                  <a:lnTo>
                    <a:pt x="439" y="400"/>
                  </a:lnTo>
                  <a:lnTo>
                    <a:pt x="439" y="402"/>
                  </a:lnTo>
                  <a:lnTo>
                    <a:pt x="439" y="404"/>
                  </a:lnTo>
                  <a:lnTo>
                    <a:pt x="440" y="405"/>
                  </a:lnTo>
                  <a:lnTo>
                    <a:pt x="441" y="408"/>
                  </a:lnTo>
                  <a:lnTo>
                    <a:pt x="446" y="413"/>
                  </a:lnTo>
                  <a:lnTo>
                    <a:pt x="450" y="419"/>
                  </a:lnTo>
                  <a:lnTo>
                    <a:pt x="450" y="429"/>
                  </a:lnTo>
                  <a:lnTo>
                    <a:pt x="450" y="438"/>
                  </a:lnTo>
                  <a:lnTo>
                    <a:pt x="449" y="441"/>
                  </a:lnTo>
                  <a:lnTo>
                    <a:pt x="446" y="443"/>
                  </a:lnTo>
                  <a:lnTo>
                    <a:pt x="444" y="447"/>
                  </a:lnTo>
                  <a:lnTo>
                    <a:pt x="443" y="451"/>
                  </a:lnTo>
                  <a:lnTo>
                    <a:pt x="441" y="452"/>
                  </a:lnTo>
                  <a:lnTo>
                    <a:pt x="439" y="454"/>
                  </a:lnTo>
                  <a:lnTo>
                    <a:pt x="437" y="456"/>
                  </a:lnTo>
                  <a:lnTo>
                    <a:pt x="434" y="457"/>
                  </a:lnTo>
                  <a:lnTo>
                    <a:pt x="424" y="457"/>
                  </a:lnTo>
                  <a:lnTo>
                    <a:pt x="413" y="457"/>
                  </a:lnTo>
                  <a:lnTo>
                    <a:pt x="404" y="457"/>
                  </a:lnTo>
                  <a:lnTo>
                    <a:pt x="394" y="457"/>
                  </a:lnTo>
                  <a:lnTo>
                    <a:pt x="394" y="464"/>
                  </a:lnTo>
                  <a:lnTo>
                    <a:pt x="394" y="473"/>
                  </a:lnTo>
                  <a:lnTo>
                    <a:pt x="394" y="475"/>
                  </a:lnTo>
                  <a:lnTo>
                    <a:pt x="395" y="478"/>
                  </a:lnTo>
                  <a:lnTo>
                    <a:pt x="396" y="479"/>
                  </a:lnTo>
                  <a:lnTo>
                    <a:pt x="396" y="480"/>
                  </a:lnTo>
                  <a:lnTo>
                    <a:pt x="396" y="481"/>
                  </a:lnTo>
                  <a:lnTo>
                    <a:pt x="396" y="482"/>
                  </a:lnTo>
                  <a:lnTo>
                    <a:pt x="396" y="484"/>
                  </a:lnTo>
                  <a:lnTo>
                    <a:pt x="396" y="487"/>
                  </a:lnTo>
                  <a:lnTo>
                    <a:pt x="397" y="491"/>
                  </a:lnTo>
                  <a:lnTo>
                    <a:pt x="391" y="493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4" y="500"/>
                  </a:lnTo>
                  <a:lnTo>
                    <a:pt x="381" y="501"/>
                  </a:lnTo>
                  <a:lnTo>
                    <a:pt x="380" y="503"/>
                  </a:lnTo>
                  <a:lnTo>
                    <a:pt x="379" y="504"/>
                  </a:lnTo>
                  <a:lnTo>
                    <a:pt x="379" y="506"/>
                  </a:lnTo>
                  <a:lnTo>
                    <a:pt x="379" y="507"/>
                  </a:lnTo>
                  <a:lnTo>
                    <a:pt x="379" y="508"/>
                  </a:lnTo>
                  <a:lnTo>
                    <a:pt x="380" y="509"/>
                  </a:lnTo>
                  <a:lnTo>
                    <a:pt x="383" y="512"/>
                  </a:lnTo>
                  <a:lnTo>
                    <a:pt x="384" y="518"/>
                  </a:lnTo>
                  <a:lnTo>
                    <a:pt x="386" y="523"/>
                  </a:lnTo>
                  <a:lnTo>
                    <a:pt x="389" y="528"/>
                  </a:lnTo>
                  <a:lnTo>
                    <a:pt x="392" y="531"/>
                  </a:lnTo>
                  <a:lnTo>
                    <a:pt x="394" y="534"/>
                  </a:lnTo>
                  <a:lnTo>
                    <a:pt x="396" y="538"/>
                  </a:lnTo>
                  <a:lnTo>
                    <a:pt x="397" y="540"/>
                  </a:lnTo>
                  <a:lnTo>
                    <a:pt x="401" y="544"/>
                  </a:lnTo>
                  <a:lnTo>
                    <a:pt x="401" y="545"/>
                  </a:lnTo>
                  <a:lnTo>
                    <a:pt x="401" y="547"/>
                  </a:lnTo>
                  <a:lnTo>
                    <a:pt x="402" y="552"/>
                  </a:lnTo>
                  <a:lnTo>
                    <a:pt x="402" y="557"/>
                  </a:lnTo>
                  <a:lnTo>
                    <a:pt x="397" y="557"/>
                  </a:lnTo>
                  <a:lnTo>
                    <a:pt x="391" y="558"/>
                  </a:lnTo>
                  <a:lnTo>
                    <a:pt x="388" y="558"/>
                  </a:lnTo>
                  <a:lnTo>
                    <a:pt x="384" y="558"/>
                  </a:lnTo>
                  <a:lnTo>
                    <a:pt x="380" y="555"/>
                  </a:lnTo>
                  <a:lnTo>
                    <a:pt x="375" y="552"/>
                  </a:lnTo>
                  <a:lnTo>
                    <a:pt x="370" y="550"/>
                  </a:lnTo>
                  <a:lnTo>
                    <a:pt x="367" y="546"/>
                  </a:lnTo>
                  <a:lnTo>
                    <a:pt x="363" y="549"/>
                  </a:lnTo>
                  <a:lnTo>
                    <a:pt x="361" y="552"/>
                  </a:lnTo>
                  <a:lnTo>
                    <a:pt x="358" y="557"/>
                  </a:lnTo>
                  <a:lnTo>
                    <a:pt x="358" y="561"/>
                  </a:lnTo>
                  <a:lnTo>
                    <a:pt x="359" y="567"/>
                  </a:lnTo>
                  <a:lnTo>
                    <a:pt x="362" y="573"/>
                  </a:lnTo>
                  <a:lnTo>
                    <a:pt x="366" y="579"/>
                  </a:lnTo>
                  <a:lnTo>
                    <a:pt x="369" y="584"/>
                  </a:lnTo>
                  <a:lnTo>
                    <a:pt x="379" y="594"/>
                  </a:lnTo>
                  <a:lnTo>
                    <a:pt x="386" y="604"/>
                  </a:lnTo>
                  <a:lnTo>
                    <a:pt x="390" y="609"/>
                  </a:lnTo>
                  <a:lnTo>
                    <a:pt x="390" y="610"/>
                  </a:lnTo>
                  <a:lnTo>
                    <a:pt x="391" y="610"/>
                  </a:lnTo>
                  <a:lnTo>
                    <a:pt x="391" y="611"/>
                  </a:lnTo>
                  <a:lnTo>
                    <a:pt x="391" y="613"/>
                  </a:lnTo>
                  <a:lnTo>
                    <a:pt x="391" y="615"/>
                  </a:lnTo>
                  <a:lnTo>
                    <a:pt x="391" y="616"/>
                  </a:lnTo>
                  <a:lnTo>
                    <a:pt x="391" y="617"/>
                  </a:lnTo>
                  <a:lnTo>
                    <a:pt x="391" y="620"/>
                  </a:lnTo>
                  <a:lnTo>
                    <a:pt x="391" y="622"/>
                  </a:lnTo>
                  <a:lnTo>
                    <a:pt x="391" y="624"/>
                  </a:lnTo>
                  <a:lnTo>
                    <a:pt x="391" y="626"/>
                  </a:lnTo>
                  <a:lnTo>
                    <a:pt x="391" y="629"/>
                  </a:lnTo>
                  <a:lnTo>
                    <a:pt x="391" y="632"/>
                  </a:lnTo>
                  <a:lnTo>
                    <a:pt x="391" y="633"/>
                  </a:lnTo>
                  <a:lnTo>
                    <a:pt x="391" y="634"/>
                  </a:lnTo>
                  <a:lnTo>
                    <a:pt x="391" y="637"/>
                  </a:lnTo>
                  <a:lnTo>
                    <a:pt x="391" y="638"/>
                  </a:lnTo>
                  <a:lnTo>
                    <a:pt x="391" y="639"/>
                  </a:lnTo>
                  <a:lnTo>
                    <a:pt x="391" y="643"/>
                  </a:lnTo>
                  <a:lnTo>
                    <a:pt x="391" y="645"/>
                  </a:lnTo>
                  <a:lnTo>
                    <a:pt x="388" y="653"/>
                  </a:lnTo>
                  <a:lnTo>
                    <a:pt x="381" y="659"/>
                  </a:lnTo>
                  <a:lnTo>
                    <a:pt x="377" y="662"/>
                  </a:lnTo>
                  <a:lnTo>
                    <a:pt x="372" y="666"/>
                  </a:lnTo>
                  <a:lnTo>
                    <a:pt x="369" y="671"/>
                  </a:lnTo>
                  <a:lnTo>
                    <a:pt x="368" y="676"/>
                  </a:lnTo>
                  <a:lnTo>
                    <a:pt x="367" y="687"/>
                  </a:lnTo>
                  <a:lnTo>
                    <a:pt x="368" y="695"/>
                  </a:lnTo>
                  <a:lnTo>
                    <a:pt x="368" y="708"/>
                  </a:lnTo>
                  <a:lnTo>
                    <a:pt x="367" y="719"/>
                  </a:lnTo>
                  <a:lnTo>
                    <a:pt x="366" y="720"/>
                  </a:lnTo>
                  <a:lnTo>
                    <a:pt x="364" y="721"/>
                  </a:lnTo>
                  <a:lnTo>
                    <a:pt x="362" y="726"/>
                  </a:lnTo>
                  <a:lnTo>
                    <a:pt x="362" y="732"/>
                  </a:lnTo>
                  <a:lnTo>
                    <a:pt x="361" y="738"/>
                  </a:lnTo>
                  <a:lnTo>
                    <a:pt x="358" y="742"/>
                  </a:lnTo>
                  <a:lnTo>
                    <a:pt x="355" y="752"/>
                  </a:lnTo>
                  <a:lnTo>
                    <a:pt x="350" y="761"/>
                  </a:lnTo>
                  <a:lnTo>
                    <a:pt x="348" y="765"/>
                  </a:lnTo>
                  <a:lnTo>
                    <a:pt x="347" y="769"/>
                  </a:lnTo>
                  <a:lnTo>
                    <a:pt x="347" y="773"/>
                  </a:lnTo>
                  <a:lnTo>
                    <a:pt x="348" y="775"/>
                  </a:lnTo>
                  <a:lnTo>
                    <a:pt x="350" y="782"/>
                  </a:lnTo>
                  <a:lnTo>
                    <a:pt x="351" y="790"/>
                  </a:lnTo>
                  <a:lnTo>
                    <a:pt x="352" y="797"/>
                  </a:lnTo>
                  <a:lnTo>
                    <a:pt x="355" y="808"/>
                  </a:lnTo>
                  <a:lnTo>
                    <a:pt x="358" y="817"/>
                  </a:lnTo>
                  <a:lnTo>
                    <a:pt x="361" y="823"/>
                  </a:lnTo>
                  <a:lnTo>
                    <a:pt x="362" y="826"/>
                  </a:lnTo>
                  <a:lnTo>
                    <a:pt x="364" y="832"/>
                  </a:lnTo>
                  <a:lnTo>
                    <a:pt x="367" y="837"/>
                  </a:lnTo>
                  <a:lnTo>
                    <a:pt x="369" y="845"/>
                  </a:lnTo>
                  <a:lnTo>
                    <a:pt x="369" y="850"/>
                  </a:lnTo>
                  <a:lnTo>
                    <a:pt x="369" y="856"/>
                  </a:lnTo>
                  <a:lnTo>
                    <a:pt x="369" y="862"/>
                  </a:lnTo>
                  <a:lnTo>
                    <a:pt x="369" y="863"/>
                  </a:lnTo>
                  <a:lnTo>
                    <a:pt x="370" y="864"/>
                  </a:lnTo>
                  <a:lnTo>
                    <a:pt x="373" y="868"/>
                  </a:lnTo>
                  <a:lnTo>
                    <a:pt x="373" y="869"/>
                  </a:lnTo>
                  <a:lnTo>
                    <a:pt x="374" y="870"/>
                  </a:lnTo>
                  <a:lnTo>
                    <a:pt x="375" y="872"/>
                  </a:lnTo>
                  <a:lnTo>
                    <a:pt x="378" y="874"/>
                  </a:lnTo>
                  <a:lnTo>
                    <a:pt x="379" y="875"/>
                  </a:lnTo>
                  <a:lnTo>
                    <a:pt x="380" y="878"/>
                  </a:lnTo>
                  <a:lnTo>
                    <a:pt x="381" y="879"/>
                  </a:lnTo>
                  <a:lnTo>
                    <a:pt x="381" y="881"/>
                  </a:lnTo>
                  <a:lnTo>
                    <a:pt x="381" y="883"/>
                  </a:lnTo>
                  <a:lnTo>
                    <a:pt x="383" y="886"/>
                  </a:lnTo>
                  <a:lnTo>
                    <a:pt x="383" y="888"/>
                  </a:lnTo>
                  <a:lnTo>
                    <a:pt x="383" y="889"/>
                  </a:lnTo>
                  <a:lnTo>
                    <a:pt x="383" y="890"/>
                  </a:lnTo>
                  <a:lnTo>
                    <a:pt x="383" y="891"/>
                  </a:lnTo>
                  <a:lnTo>
                    <a:pt x="383" y="892"/>
                  </a:lnTo>
                  <a:lnTo>
                    <a:pt x="383" y="894"/>
                  </a:lnTo>
                  <a:lnTo>
                    <a:pt x="383" y="895"/>
                  </a:lnTo>
                  <a:lnTo>
                    <a:pt x="383" y="896"/>
                  </a:lnTo>
                  <a:lnTo>
                    <a:pt x="381" y="897"/>
                  </a:lnTo>
                  <a:lnTo>
                    <a:pt x="380" y="897"/>
                  </a:lnTo>
                  <a:lnTo>
                    <a:pt x="378" y="897"/>
                  </a:lnTo>
                  <a:lnTo>
                    <a:pt x="375" y="897"/>
                  </a:lnTo>
                  <a:lnTo>
                    <a:pt x="374" y="897"/>
                  </a:lnTo>
                  <a:lnTo>
                    <a:pt x="373" y="899"/>
                  </a:lnTo>
                  <a:lnTo>
                    <a:pt x="370" y="897"/>
                  </a:lnTo>
                  <a:lnTo>
                    <a:pt x="370" y="896"/>
                  </a:lnTo>
                  <a:lnTo>
                    <a:pt x="369" y="896"/>
                  </a:lnTo>
                  <a:lnTo>
                    <a:pt x="369" y="895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69" y="891"/>
                  </a:lnTo>
                  <a:lnTo>
                    <a:pt x="369" y="890"/>
                  </a:lnTo>
                  <a:lnTo>
                    <a:pt x="369" y="889"/>
                  </a:lnTo>
                  <a:lnTo>
                    <a:pt x="369" y="888"/>
                  </a:lnTo>
                  <a:lnTo>
                    <a:pt x="369" y="886"/>
                  </a:lnTo>
                  <a:lnTo>
                    <a:pt x="369" y="885"/>
                  </a:lnTo>
                  <a:lnTo>
                    <a:pt x="369" y="884"/>
                  </a:lnTo>
                  <a:lnTo>
                    <a:pt x="368" y="883"/>
                  </a:lnTo>
                  <a:lnTo>
                    <a:pt x="367" y="881"/>
                  </a:lnTo>
                  <a:lnTo>
                    <a:pt x="366" y="879"/>
                  </a:lnTo>
                  <a:lnTo>
                    <a:pt x="366" y="877"/>
                  </a:lnTo>
                  <a:lnTo>
                    <a:pt x="364" y="874"/>
                  </a:lnTo>
                  <a:lnTo>
                    <a:pt x="364" y="872"/>
                  </a:lnTo>
                  <a:lnTo>
                    <a:pt x="362" y="870"/>
                  </a:lnTo>
                  <a:lnTo>
                    <a:pt x="358" y="868"/>
                  </a:lnTo>
                  <a:lnTo>
                    <a:pt x="356" y="864"/>
                  </a:lnTo>
                  <a:lnTo>
                    <a:pt x="355" y="862"/>
                  </a:lnTo>
                  <a:lnTo>
                    <a:pt x="355" y="861"/>
                  </a:lnTo>
                  <a:lnTo>
                    <a:pt x="355" y="859"/>
                  </a:lnTo>
                  <a:lnTo>
                    <a:pt x="353" y="858"/>
                  </a:lnTo>
                  <a:lnTo>
                    <a:pt x="351" y="857"/>
                  </a:lnTo>
                  <a:lnTo>
                    <a:pt x="348" y="856"/>
                  </a:lnTo>
                  <a:lnTo>
                    <a:pt x="345" y="861"/>
                  </a:lnTo>
                  <a:lnTo>
                    <a:pt x="340" y="864"/>
                  </a:lnTo>
                  <a:lnTo>
                    <a:pt x="335" y="864"/>
                  </a:lnTo>
                  <a:lnTo>
                    <a:pt x="329" y="867"/>
                  </a:lnTo>
                  <a:lnTo>
                    <a:pt x="325" y="868"/>
                  </a:lnTo>
                  <a:lnTo>
                    <a:pt x="323" y="870"/>
                  </a:lnTo>
                  <a:lnTo>
                    <a:pt x="322" y="873"/>
                  </a:lnTo>
                  <a:lnTo>
                    <a:pt x="322" y="875"/>
                  </a:lnTo>
                  <a:lnTo>
                    <a:pt x="322" y="886"/>
                  </a:lnTo>
                  <a:lnTo>
                    <a:pt x="322" y="899"/>
                  </a:lnTo>
                  <a:lnTo>
                    <a:pt x="317" y="901"/>
                  </a:lnTo>
                  <a:lnTo>
                    <a:pt x="308" y="906"/>
                  </a:lnTo>
                  <a:lnTo>
                    <a:pt x="298" y="911"/>
                  </a:lnTo>
                  <a:lnTo>
                    <a:pt x="293" y="913"/>
                  </a:lnTo>
                  <a:lnTo>
                    <a:pt x="292" y="914"/>
                  </a:lnTo>
                  <a:lnTo>
                    <a:pt x="291" y="914"/>
                  </a:lnTo>
                  <a:lnTo>
                    <a:pt x="291" y="916"/>
                  </a:lnTo>
                  <a:lnTo>
                    <a:pt x="291" y="917"/>
                  </a:lnTo>
                  <a:lnTo>
                    <a:pt x="291" y="918"/>
                  </a:lnTo>
                  <a:lnTo>
                    <a:pt x="291" y="919"/>
                  </a:lnTo>
                  <a:lnTo>
                    <a:pt x="290" y="921"/>
                  </a:lnTo>
                  <a:lnTo>
                    <a:pt x="288" y="922"/>
                  </a:lnTo>
                  <a:lnTo>
                    <a:pt x="287" y="924"/>
                  </a:lnTo>
                  <a:lnTo>
                    <a:pt x="287" y="927"/>
                  </a:lnTo>
                  <a:lnTo>
                    <a:pt x="285" y="927"/>
                  </a:lnTo>
                  <a:lnTo>
                    <a:pt x="282" y="930"/>
                  </a:lnTo>
                  <a:lnTo>
                    <a:pt x="281" y="933"/>
                  </a:lnTo>
                  <a:lnTo>
                    <a:pt x="280" y="935"/>
                  </a:lnTo>
                  <a:lnTo>
                    <a:pt x="279" y="935"/>
                  </a:lnTo>
                  <a:lnTo>
                    <a:pt x="277" y="938"/>
                  </a:lnTo>
                  <a:lnTo>
                    <a:pt x="277" y="939"/>
                  </a:lnTo>
                  <a:lnTo>
                    <a:pt x="276" y="940"/>
                  </a:lnTo>
                  <a:lnTo>
                    <a:pt x="275" y="941"/>
                  </a:lnTo>
                  <a:lnTo>
                    <a:pt x="274" y="944"/>
                  </a:lnTo>
                  <a:lnTo>
                    <a:pt x="273" y="946"/>
                  </a:lnTo>
                  <a:lnTo>
                    <a:pt x="271" y="948"/>
                  </a:lnTo>
                  <a:lnTo>
                    <a:pt x="271" y="949"/>
                  </a:lnTo>
                  <a:lnTo>
                    <a:pt x="269" y="951"/>
                  </a:lnTo>
                  <a:lnTo>
                    <a:pt x="268" y="955"/>
                  </a:lnTo>
                  <a:lnTo>
                    <a:pt x="266" y="956"/>
                  </a:lnTo>
                  <a:lnTo>
                    <a:pt x="266" y="957"/>
                  </a:lnTo>
                  <a:lnTo>
                    <a:pt x="265" y="959"/>
                  </a:lnTo>
                  <a:lnTo>
                    <a:pt x="265" y="960"/>
                  </a:lnTo>
                  <a:lnTo>
                    <a:pt x="264" y="961"/>
                  </a:lnTo>
                  <a:lnTo>
                    <a:pt x="263" y="962"/>
                  </a:lnTo>
                  <a:lnTo>
                    <a:pt x="262" y="963"/>
                  </a:lnTo>
                  <a:lnTo>
                    <a:pt x="262" y="965"/>
                  </a:lnTo>
                  <a:lnTo>
                    <a:pt x="262" y="966"/>
                  </a:lnTo>
                  <a:lnTo>
                    <a:pt x="262" y="967"/>
                  </a:lnTo>
                  <a:lnTo>
                    <a:pt x="260" y="967"/>
                  </a:lnTo>
                  <a:lnTo>
                    <a:pt x="260" y="968"/>
                  </a:lnTo>
                  <a:lnTo>
                    <a:pt x="260" y="970"/>
                  </a:lnTo>
                  <a:lnTo>
                    <a:pt x="260" y="972"/>
                  </a:lnTo>
                  <a:lnTo>
                    <a:pt x="260" y="974"/>
                  </a:lnTo>
                  <a:lnTo>
                    <a:pt x="260" y="976"/>
                  </a:lnTo>
                  <a:lnTo>
                    <a:pt x="260" y="978"/>
                  </a:lnTo>
                  <a:lnTo>
                    <a:pt x="260" y="981"/>
                  </a:lnTo>
                  <a:lnTo>
                    <a:pt x="260" y="983"/>
                  </a:lnTo>
                  <a:lnTo>
                    <a:pt x="259" y="984"/>
                  </a:lnTo>
                  <a:lnTo>
                    <a:pt x="259" y="985"/>
                  </a:lnTo>
                  <a:lnTo>
                    <a:pt x="258" y="987"/>
                  </a:lnTo>
                  <a:lnTo>
                    <a:pt x="258" y="988"/>
                  </a:lnTo>
                  <a:lnTo>
                    <a:pt x="258" y="989"/>
                  </a:lnTo>
                  <a:lnTo>
                    <a:pt x="255" y="990"/>
                  </a:lnTo>
                  <a:lnTo>
                    <a:pt x="254" y="992"/>
                  </a:lnTo>
                  <a:lnTo>
                    <a:pt x="241" y="1010"/>
                  </a:lnTo>
                  <a:lnTo>
                    <a:pt x="238" y="1016"/>
                  </a:lnTo>
                  <a:lnTo>
                    <a:pt x="236" y="1022"/>
                  </a:lnTo>
                  <a:lnTo>
                    <a:pt x="233" y="1025"/>
                  </a:lnTo>
                  <a:lnTo>
                    <a:pt x="231" y="1026"/>
                  </a:lnTo>
                  <a:lnTo>
                    <a:pt x="227" y="1027"/>
                  </a:lnTo>
                  <a:lnTo>
                    <a:pt x="222" y="1028"/>
                  </a:lnTo>
                  <a:lnTo>
                    <a:pt x="215" y="1031"/>
                  </a:lnTo>
                  <a:lnTo>
                    <a:pt x="206" y="1033"/>
                  </a:lnTo>
                  <a:lnTo>
                    <a:pt x="204" y="1036"/>
                  </a:lnTo>
                  <a:lnTo>
                    <a:pt x="200" y="1038"/>
                  </a:lnTo>
                  <a:lnTo>
                    <a:pt x="200" y="1042"/>
                  </a:lnTo>
                  <a:lnTo>
                    <a:pt x="200" y="1045"/>
                  </a:lnTo>
                  <a:lnTo>
                    <a:pt x="200" y="1047"/>
                  </a:lnTo>
                  <a:lnTo>
                    <a:pt x="200" y="1048"/>
                  </a:lnTo>
                  <a:lnTo>
                    <a:pt x="200" y="1049"/>
                  </a:lnTo>
                  <a:lnTo>
                    <a:pt x="200" y="1050"/>
                  </a:lnTo>
                  <a:lnTo>
                    <a:pt x="199" y="1050"/>
                  </a:lnTo>
                  <a:lnTo>
                    <a:pt x="198" y="1052"/>
                  </a:lnTo>
                  <a:lnTo>
                    <a:pt x="197" y="1053"/>
                  </a:lnTo>
                  <a:lnTo>
                    <a:pt x="195" y="1054"/>
                  </a:lnTo>
                  <a:lnTo>
                    <a:pt x="192" y="1056"/>
                  </a:lnTo>
                  <a:lnTo>
                    <a:pt x="191" y="1056"/>
                  </a:lnTo>
                  <a:lnTo>
                    <a:pt x="191" y="1058"/>
                  </a:lnTo>
                  <a:lnTo>
                    <a:pt x="191" y="1059"/>
                  </a:lnTo>
                  <a:lnTo>
                    <a:pt x="191" y="1060"/>
                  </a:lnTo>
                  <a:lnTo>
                    <a:pt x="191" y="1061"/>
                  </a:lnTo>
                  <a:lnTo>
                    <a:pt x="191" y="1065"/>
                  </a:lnTo>
                  <a:lnTo>
                    <a:pt x="191" y="1069"/>
                  </a:lnTo>
                  <a:lnTo>
                    <a:pt x="191" y="1071"/>
                  </a:lnTo>
                  <a:lnTo>
                    <a:pt x="191" y="1072"/>
                  </a:lnTo>
                  <a:lnTo>
                    <a:pt x="192" y="1075"/>
                  </a:lnTo>
                  <a:lnTo>
                    <a:pt x="192" y="1077"/>
                  </a:lnTo>
                  <a:lnTo>
                    <a:pt x="193" y="1080"/>
                  </a:lnTo>
                  <a:lnTo>
                    <a:pt x="193" y="1081"/>
                  </a:lnTo>
                  <a:lnTo>
                    <a:pt x="193" y="1082"/>
                  </a:lnTo>
                  <a:lnTo>
                    <a:pt x="193" y="1083"/>
                  </a:lnTo>
                  <a:lnTo>
                    <a:pt x="193" y="1086"/>
                  </a:lnTo>
                  <a:lnTo>
                    <a:pt x="197" y="1088"/>
                  </a:lnTo>
                  <a:lnTo>
                    <a:pt x="199" y="1092"/>
                  </a:lnTo>
                  <a:lnTo>
                    <a:pt x="202" y="1098"/>
                  </a:lnTo>
                  <a:lnTo>
                    <a:pt x="204" y="1104"/>
                  </a:lnTo>
                  <a:lnTo>
                    <a:pt x="204" y="1110"/>
                  </a:lnTo>
                  <a:lnTo>
                    <a:pt x="203" y="1115"/>
                  </a:lnTo>
                  <a:lnTo>
                    <a:pt x="198" y="1119"/>
                  </a:lnTo>
                  <a:lnTo>
                    <a:pt x="193" y="1124"/>
                  </a:lnTo>
                  <a:lnTo>
                    <a:pt x="192" y="1130"/>
                  </a:lnTo>
                  <a:lnTo>
                    <a:pt x="189" y="1137"/>
                  </a:lnTo>
                  <a:lnTo>
                    <a:pt x="189" y="1142"/>
                  </a:lnTo>
                  <a:lnTo>
                    <a:pt x="189" y="1146"/>
                  </a:lnTo>
                  <a:lnTo>
                    <a:pt x="189" y="1151"/>
                  </a:lnTo>
                  <a:lnTo>
                    <a:pt x="191" y="1153"/>
                  </a:lnTo>
                  <a:lnTo>
                    <a:pt x="195" y="1168"/>
                  </a:lnTo>
                  <a:lnTo>
                    <a:pt x="199" y="1184"/>
                  </a:lnTo>
                  <a:lnTo>
                    <a:pt x="199" y="1186"/>
                  </a:lnTo>
                  <a:lnTo>
                    <a:pt x="198" y="1187"/>
                  </a:lnTo>
                  <a:lnTo>
                    <a:pt x="197" y="1190"/>
                  </a:lnTo>
                  <a:lnTo>
                    <a:pt x="194" y="1192"/>
                  </a:lnTo>
                  <a:lnTo>
                    <a:pt x="193" y="1196"/>
                  </a:lnTo>
                  <a:lnTo>
                    <a:pt x="192" y="1198"/>
                  </a:lnTo>
                  <a:lnTo>
                    <a:pt x="192" y="1206"/>
                  </a:lnTo>
                  <a:lnTo>
                    <a:pt x="192" y="1212"/>
                  </a:lnTo>
                  <a:lnTo>
                    <a:pt x="194" y="1220"/>
                  </a:lnTo>
                  <a:lnTo>
                    <a:pt x="195" y="1228"/>
                  </a:lnTo>
                  <a:lnTo>
                    <a:pt x="197" y="1238"/>
                  </a:lnTo>
                  <a:lnTo>
                    <a:pt x="197" y="1249"/>
                  </a:lnTo>
                  <a:lnTo>
                    <a:pt x="199" y="1260"/>
                  </a:lnTo>
                  <a:lnTo>
                    <a:pt x="202" y="1269"/>
                  </a:lnTo>
                  <a:lnTo>
                    <a:pt x="202" y="1278"/>
                  </a:lnTo>
                  <a:lnTo>
                    <a:pt x="200" y="1287"/>
                  </a:lnTo>
                  <a:lnTo>
                    <a:pt x="200" y="1289"/>
                  </a:lnTo>
                  <a:lnTo>
                    <a:pt x="199" y="1295"/>
                  </a:lnTo>
                  <a:lnTo>
                    <a:pt x="198" y="1299"/>
                  </a:lnTo>
                  <a:lnTo>
                    <a:pt x="194" y="1304"/>
                  </a:lnTo>
                  <a:lnTo>
                    <a:pt x="189" y="1307"/>
                  </a:lnTo>
                  <a:lnTo>
                    <a:pt x="184" y="1310"/>
                  </a:lnTo>
                  <a:lnTo>
                    <a:pt x="182" y="1311"/>
                  </a:lnTo>
                  <a:lnTo>
                    <a:pt x="178" y="1313"/>
                  </a:lnTo>
                  <a:lnTo>
                    <a:pt x="175" y="1315"/>
                  </a:lnTo>
                  <a:lnTo>
                    <a:pt x="171" y="1317"/>
                  </a:lnTo>
                  <a:lnTo>
                    <a:pt x="169" y="1322"/>
                  </a:lnTo>
                  <a:lnTo>
                    <a:pt x="165" y="1328"/>
                  </a:lnTo>
                  <a:lnTo>
                    <a:pt x="164" y="1329"/>
                  </a:lnTo>
                  <a:lnTo>
                    <a:pt x="162" y="1331"/>
                  </a:lnTo>
                  <a:lnTo>
                    <a:pt x="161" y="1331"/>
                  </a:lnTo>
                  <a:lnTo>
                    <a:pt x="159" y="1333"/>
                  </a:lnTo>
                  <a:lnTo>
                    <a:pt x="166" y="1334"/>
                  </a:lnTo>
                  <a:lnTo>
                    <a:pt x="173" y="1336"/>
                  </a:lnTo>
                  <a:lnTo>
                    <a:pt x="172" y="1339"/>
                  </a:lnTo>
                  <a:lnTo>
                    <a:pt x="171" y="1343"/>
                  </a:lnTo>
                  <a:lnTo>
                    <a:pt x="169" y="1350"/>
                  </a:lnTo>
                  <a:lnTo>
                    <a:pt x="164" y="1356"/>
                  </a:lnTo>
                  <a:lnTo>
                    <a:pt x="161" y="1365"/>
                  </a:lnTo>
                  <a:lnTo>
                    <a:pt x="158" y="1371"/>
                  </a:lnTo>
                  <a:lnTo>
                    <a:pt x="155" y="1378"/>
                  </a:lnTo>
                  <a:lnTo>
                    <a:pt x="155" y="1380"/>
                  </a:lnTo>
                  <a:lnTo>
                    <a:pt x="154" y="1382"/>
                  </a:lnTo>
                  <a:lnTo>
                    <a:pt x="151" y="1383"/>
                  </a:lnTo>
                  <a:lnTo>
                    <a:pt x="149" y="1384"/>
                  </a:lnTo>
                  <a:lnTo>
                    <a:pt x="148" y="1387"/>
                  </a:lnTo>
                  <a:lnTo>
                    <a:pt x="148" y="1389"/>
                  </a:lnTo>
                  <a:lnTo>
                    <a:pt x="148" y="1392"/>
                  </a:lnTo>
                  <a:lnTo>
                    <a:pt x="147" y="1393"/>
                  </a:lnTo>
                  <a:lnTo>
                    <a:pt x="145" y="1394"/>
                  </a:lnTo>
                  <a:lnTo>
                    <a:pt x="145" y="1395"/>
                  </a:lnTo>
                  <a:lnTo>
                    <a:pt x="145" y="1397"/>
                  </a:lnTo>
                  <a:lnTo>
                    <a:pt x="144" y="1398"/>
                  </a:lnTo>
                  <a:lnTo>
                    <a:pt x="142" y="1400"/>
                  </a:lnTo>
                  <a:lnTo>
                    <a:pt x="140" y="1403"/>
                  </a:lnTo>
                  <a:lnTo>
                    <a:pt x="138" y="1409"/>
                  </a:lnTo>
                  <a:lnTo>
                    <a:pt x="134" y="1416"/>
                  </a:lnTo>
                  <a:lnTo>
                    <a:pt x="133" y="1418"/>
                  </a:lnTo>
                  <a:lnTo>
                    <a:pt x="131" y="1420"/>
                  </a:lnTo>
                  <a:lnTo>
                    <a:pt x="124" y="1431"/>
                  </a:lnTo>
                  <a:lnTo>
                    <a:pt x="118" y="1443"/>
                  </a:lnTo>
                  <a:lnTo>
                    <a:pt x="117" y="1447"/>
                  </a:lnTo>
                  <a:lnTo>
                    <a:pt x="116" y="1454"/>
                  </a:lnTo>
                  <a:lnTo>
                    <a:pt x="117" y="1458"/>
                  </a:lnTo>
                  <a:lnTo>
                    <a:pt x="120" y="1462"/>
                  </a:lnTo>
                  <a:lnTo>
                    <a:pt x="122" y="1463"/>
                  </a:lnTo>
                  <a:lnTo>
                    <a:pt x="126" y="1465"/>
                  </a:lnTo>
                  <a:lnTo>
                    <a:pt x="129" y="1465"/>
                  </a:lnTo>
                  <a:lnTo>
                    <a:pt x="132" y="1466"/>
                  </a:lnTo>
                  <a:lnTo>
                    <a:pt x="133" y="1468"/>
                  </a:lnTo>
                  <a:lnTo>
                    <a:pt x="134" y="1468"/>
                  </a:lnTo>
                  <a:lnTo>
                    <a:pt x="135" y="1469"/>
                  </a:lnTo>
                  <a:lnTo>
                    <a:pt x="135" y="1470"/>
                  </a:lnTo>
                  <a:lnTo>
                    <a:pt x="137" y="1471"/>
                  </a:lnTo>
                  <a:lnTo>
                    <a:pt x="137" y="1473"/>
                  </a:lnTo>
                  <a:lnTo>
                    <a:pt x="137" y="1474"/>
                  </a:lnTo>
                  <a:lnTo>
                    <a:pt x="137" y="1475"/>
                  </a:lnTo>
                  <a:lnTo>
                    <a:pt x="137" y="1476"/>
                  </a:lnTo>
                  <a:lnTo>
                    <a:pt x="137" y="1477"/>
                  </a:lnTo>
                  <a:lnTo>
                    <a:pt x="137" y="1479"/>
                  </a:lnTo>
                  <a:lnTo>
                    <a:pt x="137" y="1480"/>
                  </a:lnTo>
                  <a:lnTo>
                    <a:pt x="137" y="1481"/>
                  </a:lnTo>
                  <a:lnTo>
                    <a:pt x="135" y="1482"/>
                  </a:lnTo>
                  <a:lnTo>
                    <a:pt x="134" y="1485"/>
                  </a:lnTo>
                  <a:lnTo>
                    <a:pt x="134" y="1486"/>
                  </a:lnTo>
                  <a:lnTo>
                    <a:pt x="133" y="1487"/>
                  </a:lnTo>
                  <a:lnTo>
                    <a:pt x="132" y="1487"/>
                  </a:lnTo>
                  <a:lnTo>
                    <a:pt x="132" y="1490"/>
                  </a:lnTo>
                  <a:lnTo>
                    <a:pt x="129" y="1491"/>
                  </a:lnTo>
                  <a:lnTo>
                    <a:pt x="128" y="1492"/>
                  </a:lnTo>
                  <a:lnTo>
                    <a:pt x="127" y="1492"/>
                  </a:lnTo>
                  <a:lnTo>
                    <a:pt x="127" y="1493"/>
                  </a:lnTo>
                  <a:lnTo>
                    <a:pt x="126" y="1495"/>
                  </a:lnTo>
                  <a:lnTo>
                    <a:pt x="124" y="1496"/>
                  </a:lnTo>
                  <a:lnTo>
                    <a:pt x="123" y="1496"/>
                  </a:lnTo>
                  <a:lnTo>
                    <a:pt x="121" y="1496"/>
                  </a:lnTo>
                  <a:lnTo>
                    <a:pt x="118" y="1496"/>
                  </a:lnTo>
                  <a:lnTo>
                    <a:pt x="116" y="1496"/>
                  </a:lnTo>
                  <a:lnTo>
                    <a:pt x="111" y="1497"/>
                  </a:lnTo>
                  <a:lnTo>
                    <a:pt x="106" y="1500"/>
                  </a:lnTo>
                  <a:lnTo>
                    <a:pt x="100" y="1501"/>
                  </a:lnTo>
                  <a:lnTo>
                    <a:pt x="101" y="1513"/>
                  </a:lnTo>
                  <a:lnTo>
                    <a:pt x="100" y="1524"/>
                  </a:lnTo>
                  <a:lnTo>
                    <a:pt x="99" y="1530"/>
                  </a:lnTo>
                  <a:lnTo>
                    <a:pt x="95" y="1536"/>
                  </a:lnTo>
                  <a:lnTo>
                    <a:pt x="90" y="1542"/>
                  </a:lnTo>
                  <a:lnTo>
                    <a:pt x="83" y="1546"/>
                  </a:lnTo>
                  <a:lnTo>
                    <a:pt x="78" y="1550"/>
                  </a:lnTo>
                  <a:lnTo>
                    <a:pt x="73" y="1553"/>
                  </a:lnTo>
                  <a:lnTo>
                    <a:pt x="69" y="1556"/>
                  </a:lnTo>
                  <a:lnTo>
                    <a:pt x="66" y="1558"/>
                  </a:lnTo>
                  <a:lnTo>
                    <a:pt x="62" y="1559"/>
                  </a:lnTo>
                  <a:lnTo>
                    <a:pt x="58" y="1559"/>
                  </a:lnTo>
                  <a:lnTo>
                    <a:pt x="53" y="1559"/>
                  </a:lnTo>
                  <a:lnTo>
                    <a:pt x="52" y="1559"/>
                  </a:lnTo>
                  <a:lnTo>
                    <a:pt x="51" y="1559"/>
                  </a:lnTo>
                  <a:lnTo>
                    <a:pt x="50" y="1559"/>
                  </a:lnTo>
                  <a:lnTo>
                    <a:pt x="49" y="1559"/>
                  </a:lnTo>
                  <a:lnTo>
                    <a:pt x="45" y="1559"/>
                  </a:lnTo>
                  <a:lnTo>
                    <a:pt x="40" y="1559"/>
                  </a:lnTo>
                  <a:lnTo>
                    <a:pt x="39" y="1559"/>
                  </a:lnTo>
                  <a:lnTo>
                    <a:pt x="36" y="1559"/>
                  </a:lnTo>
                  <a:lnTo>
                    <a:pt x="34" y="1559"/>
                  </a:lnTo>
                  <a:lnTo>
                    <a:pt x="31" y="1559"/>
                  </a:lnTo>
                  <a:lnTo>
                    <a:pt x="30" y="1559"/>
                  </a:lnTo>
                  <a:lnTo>
                    <a:pt x="29" y="1558"/>
                  </a:lnTo>
                  <a:lnTo>
                    <a:pt x="28" y="1557"/>
                  </a:lnTo>
                  <a:lnTo>
                    <a:pt x="27" y="1556"/>
                  </a:lnTo>
                  <a:lnTo>
                    <a:pt x="24" y="1556"/>
                  </a:lnTo>
                  <a:lnTo>
                    <a:pt x="20" y="1555"/>
                  </a:lnTo>
                  <a:lnTo>
                    <a:pt x="17" y="1552"/>
                  </a:lnTo>
                  <a:lnTo>
                    <a:pt x="8" y="1563"/>
                  </a:lnTo>
                  <a:lnTo>
                    <a:pt x="3" y="1573"/>
                  </a:lnTo>
                  <a:lnTo>
                    <a:pt x="2" y="1577"/>
                  </a:lnTo>
                  <a:lnTo>
                    <a:pt x="1" y="1579"/>
                  </a:lnTo>
                  <a:lnTo>
                    <a:pt x="1" y="1583"/>
                  </a:lnTo>
                  <a:lnTo>
                    <a:pt x="1" y="1585"/>
                  </a:lnTo>
                  <a:lnTo>
                    <a:pt x="0" y="1588"/>
                  </a:lnTo>
                  <a:lnTo>
                    <a:pt x="0" y="1590"/>
                  </a:lnTo>
                  <a:lnTo>
                    <a:pt x="1" y="1593"/>
                  </a:lnTo>
                  <a:lnTo>
                    <a:pt x="2" y="1593"/>
                  </a:lnTo>
                  <a:lnTo>
                    <a:pt x="3" y="1601"/>
                  </a:lnTo>
                  <a:lnTo>
                    <a:pt x="3" y="1611"/>
                  </a:lnTo>
                  <a:lnTo>
                    <a:pt x="5" y="1621"/>
                  </a:lnTo>
                  <a:lnTo>
                    <a:pt x="6" y="1630"/>
                  </a:lnTo>
                  <a:lnTo>
                    <a:pt x="11" y="1630"/>
                  </a:lnTo>
                  <a:lnTo>
                    <a:pt x="12" y="1630"/>
                  </a:lnTo>
                  <a:lnTo>
                    <a:pt x="12" y="1629"/>
                  </a:lnTo>
                  <a:lnTo>
                    <a:pt x="12" y="1628"/>
                  </a:lnTo>
                  <a:lnTo>
                    <a:pt x="13" y="1627"/>
                  </a:lnTo>
                  <a:lnTo>
                    <a:pt x="13" y="1626"/>
                  </a:lnTo>
                  <a:lnTo>
                    <a:pt x="14" y="1624"/>
                  </a:lnTo>
                  <a:lnTo>
                    <a:pt x="16" y="1624"/>
                  </a:lnTo>
                  <a:lnTo>
                    <a:pt x="16" y="1623"/>
                  </a:lnTo>
                  <a:lnTo>
                    <a:pt x="17" y="1623"/>
                  </a:lnTo>
                  <a:lnTo>
                    <a:pt x="18" y="1622"/>
                  </a:lnTo>
                  <a:lnTo>
                    <a:pt x="20" y="1622"/>
                  </a:lnTo>
                  <a:lnTo>
                    <a:pt x="23" y="1622"/>
                  </a:lnTo>
                  <a:lnTo>
                    <a:pt x="25" y="1623"/>
                  </a:lnTo>
                  <a:lnTo>
                    <a:pt x="28" y="1626"/>
                  </a:lnTo>
                  <a:lnTo>
                    <a:pt x="31" y="1628"/>
                  </a:lnTo>
                  <a:lnTo>
                    <a:pt x="34" y="1629"/>
                  </a:lnTo>
                  <a:lnTo>
                    <a:pt x="35" y="1629"/>
                  </a:lnTo>
                  <a:lnTo>
                    <a:pt x="36" y="1629"/>
                  </a:lnTo>
                  <a:lnTo>
                    <a:pt x="38" y="1629"/>
                  </a:lnTo>
                  <a:lnTo>
                    <a:pt x="39" y="1630"/>
                  </a:lnTo>
                  <a:lnTo>
                    <a:pt x="40" y="1630"/>
                  </a:lnTo>
                  <a:lnTo>
                    <a:pt x="41" y="1632"/>
                  </a:lnTo>
                  <a:lnTo>
                    <a:pt x="42" y="1633"/>
                  </a:lnTo>
                  <a:lnTo>
                    <a:pt x="44" y="1634"/>
                  </a:lnTo>
                  <a:lnTo>
                    <a:pt x="45" y="1635"/>
                  </a:lnTo>
                  <a:lnTo>
                    <a:pt x="45" y="1639"/>
                  </a:lnTo>
                  <a:lnTo>
                    <a:pt x="45" y="1641"/>
                  </a:lnTo>
                  <a:lnTo>
                    <a:pt x="45" y="1644"/>
                  </a:lnTo>
                  <a:lnTo>
                    <a:pt x="45" y="1645"/>
                  </a:lnTo>
                  <a:lnTo>
                    <a:pt x="45" y="1646"/>
                  </a:lnTo>
                  <a:lnTo>
                    <a:pt x="45" y="1648"/>
                  </a:lnTo>
                  <a:lnTo>
                    <a:pt x="45" y="1649"/>
                  </a:lnTo>
                  <a:lnTo>
                    <a:pt x="45" y="1650"/>
                  </a:lnTo>
                  <a:lnTo>
                    <a:pt x="45" y="1651"/>
                  </a:lnTo>
                  <a:lnTo>
                    <a:pt x="44" y="1651"/>
                  </a:lnTo>
                  <a:lnTo>
                    <a:pt x="44" y="1653"/>
                  </a:lnTo>
                  <a:lnTo>
                    <a:pt x="42" y="1654"/>
                  </a:lnTo>
                  <a:lnTo>
                    <a:pt x="41" y="1654"/>
                  </a:lnTo>
                  <a:lnTo>
                    <a:pt x="41" y="1655"/>
                  </a:lnTo>
                  <a:lnTo>
                    <a:pt x="40" y="1655"/>
                  </a:lnTo>
                  <a:lnTo>
                    <a:pt x="39" y="1655"/>
                  </a:lnTo>
                  <a:lnTo>
                    <a:pt x="39" y="1656"/>
                  </a:lnTo>
                  <a:lnTo>
                    <a:pt x="36" y="1657"/>
                  </a:lnTo>
                  <a:lnTo>
                    <a:pt x="36" y="1659"/>
                  </a:lnTo>
                  <a:lnTo>
                    <a:pt x="35" y="1660"/>
                  </a:lnTo>
                  <a:lnTo>
                    <a:pt x="35" y="1661"/>
                  </a:lnTo>
                  <a:lnTo>
                    <a:pt x="34" y="1661"/>
                  </a:lnTo>
                  <a:lnTo>
                    <a:pt x="34" y="1662"/>
                  </a:lnTo>
                  <a:lnTo>
                    <a:pt x="34" y="1664"/>
                  </a:lnTo>
                  <a:lnTo>
                    <a:pt x="34" y="1666"/>
                  </a:lnTo>
                  <a:lnTo>
                    <a:pt x="34" y="1668"/>
                  </a:lnTo>
                  <a:lnTo>
                    <a:pt x="34" y="1671"/>
                  </a:lnTo>
                  <a:lnTo>
                    <a:pt x="34" y="1672"/>
                  </a:lnTo>
                  <a:lnTo>
                    <a:pt x="34" y="1675"/>
                  </a:lnTo>
                  <a:lnTo>
                    <a:pt x="33" y="1676"/>
                  </a:lnTo>
                  <a:lnTo>
                    <a:pt x="33" y="1677"/>
                  </a:lnTo>
                  <a:lnTo>
                    <a:pt x="33" y="1678"/>
                  </a:lnTo>
                  <a:lnTo>
                    <a:pt x="33" y="1679"/>
                  </a:lnTo>
                  <a:lnTo>
                    <a:pt x="33" y="1681"/>
                  </a:lnTo>
                  <a:lnTo>
                    <a:pt x="33" y="1682"/>
                  </a:lnTo>
                  <a:lnTo>
                    <a:pt x="33" y="1683"/>
                  </a:lnTo>
                  <a:lnTo>
                    <a:pt x="33" y="1686"/>
                  </a:lnTo>
                  <a:lnTo>
                    <a:pt x="31" y="1688"/>
                  </a:lnTo>
                  <a:lnTo>
                    <a:pt x="31" y="1692"/>
                  </a:lnTo>
                  <a:lnTo>
                    <a:pt x="31" y="1695"/>
                  </a:lnTo>
                  <a:lnTo>
                    <a:pt x="31" y="1697"/>
                  </a:lnTo>
                  <a:lnTo>
                    <a:pt x="31" y="1698"/>
                  </a:lnTo>
                  <a:lnTo>
                    <a:pt x="30" y="1699"/>
                  </a:lnTo>
                  <a:lnTo>
                    <a:pt x="29" y="1700"/>
                  </a:lnTo>
                  <a:lnTo>
                    <a:pt x="27" y="1701"/>
                  </a:lnTo>
                  <a:lnTo>
                    <a:pt x="25" y="1701"/>
                  </a:lnTo>
                  <a:lnTo>
                    <a:pt x="24" y="1701"/>
                  </a:lnTo>
                  <a:lnTo>
                    <a:pt x="23" y="1701"/>
                  </a:lnTo>
                  <a:lnTo>
                    <a:pt x="22" y="1703"/>
                  </a:lnTo>
                  <a:lnTo>
                    <a:pt x="20" y="1704"/>
                  </a:lnTo>
                  <a:lnTo>
                    <a:pt x="19" y="1704"/>
                  </a:lnTo>
                  <a:lnTo>
                    <a:pt x="18" y="1704"/>
                  </a:lnTo>
                  <a:lnTo>
                    <a:pt x="17" y="1704"/>
                  </a:lnTo>
                  <a:lnTo>
                    <a:pt x="16" y="1705"/>
                  </a:lnTo>
                  <a:lnTo>
                    <a:pt x="14" y="1705"/>
                  </a:lnTo>
                  <a:lnTo>
                    <a:pt x="14" y="1706"/>
                  </a:lnTo>
                  <a:lnTo>
                    <a:pt x="13" y="1706"/>
                  </a:lnTo>
                  <a:lnTo>
                    <a:pt x="12" y="1709"/>
                  </a:lnTo>
                  <a:lnTo>
                    <a:pt x="9" y="1711"/>
                  </a:lnTo>
                  <a:lnTo>
                    <a:pt x="11" y="1712"/>
                  </a:lnTo>
                  <a:lnTo>
                    <a:pt x="11" y="1716"/>
                  </a:lnTo>
                  <a:lnTo>
                    <a:pt x="11" y="1717"/>
                  </a:lnTo>
                  <a:lnTo>
                    <a:pt x="12" y="1720"/>
                  </a:lnTo>
                  <a:lnTo>
                    <a:pt x="13" y="1721"/>
                  </a:lnTo>
                  <a:lnTo>
                    <a:pt x="13" y="1722"/>
                  </a:lnTo>
                  <a:lnTo>
                    <a:pt x="13" y="1724"/>
                  </a:lnTo>
                  <a:lnTo>
                    <a:pt x="13" y="1725"/>
                  </a:lnTo>
                  <a:lnTo>
                    <a:pt x="14" y="1725"/>
                  </a:lnTo>
                  <a:lnTo>
                    <a:pt x="16" y="1726"/>
                  </a:lnTo>
                  <a:lnTo>
                    <a:pt x="18" y="1727"/>
                  </a:lnTo>
                  <a:lnTo>
                    <a:pt x="23" y="1731"/>
                  </a:lnTo>
                  <a:lnTo>
                    <a:pt x="24" y="1732"/>
                  </a:lnTo>
                  <a:lnTo>
                    <a:pt x="25" y="1733"/>
                  </a:lnTo>
                  <a:lnTo>
                    <a:pt x="27" y="1736"/>
                  </a:lnTo>
                  <a:lnTo>
                    <a:pt x="28" y="1738"/>
                  </a:lnTo>
                  <a:lnTo>
                    <a:pt x="29" y="1741"/>
                  </a:lnTo>
                  <a:lnTo>
                    <a:pt x="30" y="1744"/>
                  </a:lnTo>
                  <a:lnTo>
                    <a:pt x="30" y="1746"/>
                  </a:lnTo>
                  <a:lnTo>
                    <a:pt x="30" y="1748"/>
                  </a:lnTo>
                  <a:lnTo>
                    <a:pt x="31" y="1750"/>
                  </a:lnTo>
                  <a:lnTo>
                    <a:pt x="31" y="1753"/>
                  </a:lnTo>
                  <a:lnTo>
                    <a:pt x="31" y="1754"/>
                  </a:lnTo>
                  <a:lnTo>
                    <a:pt x="31" y="1757"/>
                  </a:lnTo>
                  <a:lnTo>
                    <a:pt x="31" y="1758"/>
                  </a:lnTo>
                  <a:lnTo>
                    <a:pt x="31" y="1759"/>
                  </a:lnTo>
                  <a:lnTo>
                    <a:pt x="33" y="1761"/>
                  </a:lnTo>
                  <a:lnTo>
                    <a:pt x="31" y="1763"/>
                  </a:lnTo>
                  <a:lnTo>
                    <a:pt x="29" y="1764"/>
                  </a:lnTo>
                  <a:lnTo>
                    <a:pt x="29" y="1766"/>
                  </a:lnTo>
                  <a:lnTo>
                    <a:pt x="29" y="1770"/>
                  </a:lnTo>
                  <a:lnTo>
                    <a:pt x="29" y="1771"/>
                  </a:lnTo>
                  <a:lnTo>
                    <a:pt x="29" y="1774"/>
                  </a:lnTo>
                  <a:lnTo>
                    <a:pt x="29" y="1775"/>
                  </a:lnTo>
                  <a:lnTo>
                    <a:pt x="29" y="1776"/>
                  </a:lnTo>
                  <a:lnTo>
                    <a:pt x="29" y="1777"/>
                  </a:lnTo>
                  <a:lnTo>
                    <a:pt x="29" y="1779"/>
                  </a:lnTo>
                  <a:lnTo>
                    <a:pt x="29" y="1780"/>
                  </a:lnTo>
                  <a:lnTo>
                    <a:pt x="29" y="1781"/>
                  </a:lnTo>
                  <a:lnTo>
                    <a:pt x="29" y="1782"/>
                  </a:lnTo>
                  <a:lnTo>
                    <a:pt x="29" y="1783"/>
                  </a:lnTo>
                  <a:lnTo>
                    <a:pt x="28" y="1785"/>
                  </a:lnTo>
                  <a:lnTo>
                    <a:pt x="28" y="1786"/>
                  </a:lnTo>
                  <a:lnTo>
                    <a:pt x="28" y="1787"/>
                  </a:lnTo>
                  <a:lnTo>
                    <a:pt x="28" y="1788"/>
                  </a:lnTo>
                  <a:lnTo>
                    <a:pt x="28" y="1791"/>
                  </a:lnTo>
                  <a:lnTo>
                    <a:pt x="28" y="1793"/>
                  </a:lnTo>
                  <a:lnTo>
                    <a:pt x="28" y="1797"/>
                  </a:lnTo>
                  <a:lnTo>
                    <a:pt x="28" y="1799"/>
                  </a:lnTo>
                  <a:lnTo>
                    <a:pt x="28" y="1802"/>
                  </a:lnTo>
                  <a:lnTo>
                    <a:pt x="29" y="1803"/>
                  </a:lnTo>
                  <a:lnTo>
                    <a:pt x="29" y="1804"/>
                  </a:lnTo>
                  <a:lnTo>
                    <a:pt x="30" y="1806"/>
                  </a:lnTo>
                  <a:lnTo>
                    <a:pt x="30" y="1807"/>
                  </a:lnTo>
                  <a:lnTo>
                    <a:pt x="30" y="1808"/>
                  </a:lnTo>
                  <a:lnTo>
                    <a:pt x="30" y="1809"/>
                  </a:lnTo>
                  <a:lnTo>
                    <a:pt x="30" y="1810"/>
                  </a:lnTo>
                  <a:lnTo>
                    <a:pt x="33" y="1812"/>
                  </a:lnTo>
                  <a:lnTo>
                    <a:pt x="34" y="1814"/>
                  </a:lnTo>
                  <a:lnTo>
                    <a:pt x="39" y="1820"/>
                  </a:lnTo>
                  <a:lnTo>
                    <a:pt x="44" y="1828"/>
                  </a:lnTo>
                  <a:lnTo>
                    <a:pt x="46" y="1834"/>
                  </a:lnTo>
                  <a:lnTo>
                    <a:pt x="47" y="1842"/>
                  </a:lnTo>
                  <a:lnTo>
                    <a:pt x="49" y="1846"/>
                  </a:lnTo>
                  <a:lnTo>
                    <a:pt x="50" y="1851"/>
                  </a:lnTo>
                  <a:lnTo>
                    <a:pt x="52" y="1857"/>
                  </a:lnTo>
                  <a:lnTo>
                    <a:pt x="56" y="1863"/>
                  </a:lnTo>
                  <a:lnTo>
                    <a:pt x="57" y="1867"/>
                  </a:lnTo>
                  <a:lnTo>
                    <a:pt x="58" y="1870"/>
                  </a:lnTo>
                  <a:lnTo>
                    <a:pt x="60" y="1874"/>
                  </a:lnTo>
                  <a:lnTo>
                    <a:pt x="61" y="1879"/>
                  </a:lnTo>
                  <a:lnTo>
                    <a:pt x="66" y="1879"/>
                  </a:lnTo>
                  <a:lnTo>
                    <a:pt x="67" y="1879"/>
                  </a:lnTo>
                  <a:lnTo>
                    <a:pt x="68" y="1879"/>
                  </a:lnTo>
                  <a:lnTo>
                    <a:pt x="69" y="1879"/>
                  </a:lnTo>
                  <a:lnTo>
                    <a:pt x="71" y="1879"/>
                  </a:lnTo>
                  <a:lnTo>
                    <a:pt x="72" y="1878"/>
                  </a:lnTo>
                  <a:lnTo>
                    <a:pt x="73" y="1878"/>
                  </a:lnTo>
                  <a:lnTo>
                    <a:pt x="74" y="1876"/>
                  </a:lnTo>
                  <a:lnTo>
                    <a:pt x="76" y="1876"/>
                  </a:lnTo>
                  <a:lnTo>
                    <a:pt x="77" y="1875"/>
                  </a:lnTo>
                  <a:lnTo>
                    <a:pt x="78" y="1875"/>
                  </a:lnTo>
                  <a:lnTo>
                    <a:pt x="79" y="1875"/>
                  </a:lnTo>
                  <a:lnTo>
                    <a:pt x="80" y="1874"/>
                  </a:lnTo>
                  <a:lnTo>
                    <a:pt x="83" y="1873"/>
                  </a:lnTo>
                  <a:lnTo>
                    <a:pt x="87" y="1872"/>
                  </a:lnTo>
                  <a:lnTo>
                    <a:pt x="89" y="1872"/>
                  </a:lnTo>
                  <a:lnTo>
                    <a:pt x="94" y="1869"/>
                  </a:lnTo>
                  <a:lnTo>
                    <a:pt x="99" y="1868"/>
                  </a:lnTo>
                  <a:lnTo>
                    <a:pt x="100" y="1867"/>
                  </a:lnTo>
                  <a:lnTo>
                    <a:pt x="101" y="1867"/>
                  </a:lnTo>
                  <a:lnTo>
                    <a:pt x="101" y="1865"/>
                  </a:lnTo>
                  <a:lnTo>
                    <a:pt x="101" y="1864"/>
                  </a:lnTo>
                  <a:lnTo>
                    <a:pt x="101" y="1863"/>
                  </a:lnTo>
                  <a:lnTo>
                    <a:pt x="102" y="1861"/>
                  </a:lnTo>
                  <a:lnTo>
                    <a:pt x="102" y="1858"/>
                  </a:lnTo>
                  <a:lnTo>
                    <a:pt x="117" y="1857"/>
                  </a:lnTo>
                  <a:lnTo>
                    <a:pt x="131" y="1856"/>
                  </a:lnTo>
                  <a:lnTo>
                    <a:pt x="139" y="1856"/>
                  </a:lnTo>
                  <a:lnTo>
                    <a:pt x="145" y="1854"/>
                  </a:lnTo>
                  <a:lnTo>
                    <a:pt x="147" y="1852"/>
                  </a:lnTo>
                  <a:lnTo>
                    <a:pt x="148" y="1850"/>
                  </a:lnTo>
                  <a:lnTo>
                    <a:pt x="151" y="1847"/>
                  </a:lnTo>
                  <a:lnTo>
                    <a:pt x="160" y="1847"/>
                  </a:lnTo>
                  <a:lnTo>
                    <a:pt x="169" y="1847"/>
                  </a:lnTo>
                  <a:lnTo>
                    <a:pt x="173" y="1847"/>
                  </a:lnTo>
                  <a:lnTo>
                    <a:pt x="181" y="1845"/>
                  </a:lnTo>
                  <a:lnTo>
                    <a:pt x="187" y="1842"/>
                  </a:lnTo>
                  <a:lnTo>
                    <a:pt x="192" y="1842"/>
                  </a:lnTo>
                  <a:lnTo>
                    <a:pt x="195" y="1841"/>
                  </a:lnTo>
                  <a:lnTo>
                    <a:pt x="200" y="1837"/>
                  </a:lnTo>
                  <a:lnTo>
                    <a:pt x="204" y="1836"/>
                  </a:lnTo>
                  <a:lnTo>
                    <a:pt x="213" y="1836"/>
                  </a:lnTo>
                  <a:lnTo>
                    <a:pt x="214" y="1836"/>
                  </a:lnTo>
                  <a:lnTo>
                    <a:pt x="216" y="1836"/>
                  </a:lnTo>
                  <a:lnTo>
                    <a:pt x="217" y="1837"/>
                  </a:lnTo>
                  <a:lnTo>
                    <a:pt x="219" y="1839"/>
                  </a:lnTo>
                  <a:lnTo>
                    <a:pt x="220" y="1839"/>
                  </a:lnTo>
                  <a:lnTo>
                    <a:pt x="225" y="1840"/>
                  </a:lnTo>
                  <a:lnTo>
                    <a:pt x="227" y="1843"/>
                  </a:lnTo>
                  <a:lnTo>
                    <a:pt x="231" y="1846"/>
                  </a:lnTo>
                  <a:lnTo>
                    <a:pt x="235" y="1846"/>
                  </a:lnTo>
                  <a:lnTo>
                    <a:pt x="237" y="1846"/>
                  </a:lnTo>
                  <a:lnTo>
                    <a:pt x="241" y="1847"/>
                  </a:lnTo>
                  <a:lnTo>
                    <a:pt x="242" y="1847"/>
                  </a:lnTo>
                  <a:lnTo>
                    <a:pt x="243" y="1848"/>
                  </a:lnTo>
                  <a:lnTo>
                    <a:pt x="246" y="1850"/>
                  </a:lnTo>
                  <a:lnTo>
                    <a:pt x="247" y="1850"/>
                  </a:lnTo>
                  <a:lnTo>
                    <a:pt x="249" y="1851"/>
                  </a:lnTo>
                  <a:lnTo>
                    <a:pt x="252" y="1852"/>
                  </a:lnTo>
                  <a:lnTo>
                    <a:pt x="255" y="1853"/>
                  </a:lnTo>
                  <a:lnTo>
                    <a:pt x="257" y="1863"/>
                  </a:lnTo>
                  <a:lnTo>
                    <a:pt x="259" y="1873"/>
                  </a:lnTo>
                  <a:lnTo>
                    <a:pt x="259" y="1879"/>
                  </a:lnTo>
                  <a:lnTo>
                    <a:pt x="259" y="1886"/>
                  </a:lnTo>
                  <a:lnTo>
                    <a:pt x="251" y="1896"/>
                  </a:lnTo>
                  <a:lnTo>
                    <a:pt x="244" y="1903"/>
                  </a:lnTo>
                  <a:lnTo>
                    <a:pt x="243" y="1908"/>
                  </a:lnTo>
                  <a:lnTo>
                    <a:pt x="244" y="1914"/>
                  </a:lnTo>
                  <a:lnTo>
                    <a:pt x="244" y="1918"/>
                  </a:lnTo>
                  <a:lnTo>
                    <a:pt x="244" y="1921"/>
                  </a:lnTo>
                  <a:lnTo>
                    <a:pt x="246" y="1922"/>
                  </a:lnTo>
                  <a:lnTo>
                    <a:pt x="248" y="1923"/>
                  </a:lnTo>
                  <a:lnTo>
                    <a:pt x="253" y="1944"/>
                  </a:lnTo>
                  <a:lnTo>
                    <a:pt x="255" y="1947"/>
                  </a:lnTo>
                  <a:lnTo>
                    <a:pt x="258" y="1951"/>
                  </a:lnTo>
                  <a:lnTo>
                    <a:pt x="258" y="1955"/>
                  </a:lnTo>
                  <a:lnTo>
                    <a:pt x="259" y="1958"/>
                  </a:lnTo>
                  <a:lnTo>
                    <a:pt x="262" y="1967"/>
                  </a:lnTo>
                  <a:lnTo>
                    <a:pt x="265" y="1974"/>
                  </a:lnTo>
                  <a:lnTo>
                    <a:pt x="270" y="1983"/>
                  </a:lnTo>
                  <a:lnTo>
                    <a:pt x="274" y="1993"/>
                  </a:lnTo>
                  <a:lnTo>
                    <a:pt x="277" y="2004"/>
                  </a:lnTo>
                  <a:lnTo>
                    <a:pt x="280" y="2014"/>
                  </a:lnTo>
                  <a:lnTo>
                    <a:pt x="281" y="2020"/>
                  </a:lnTo>
                  <a:lnTo>
                    <a:pt x="282" y="2023"/>
                  </a:lnTo>
                  <a:lnTo>
                    <a:pt x="290" y="2031"/>
                  </a:lnTo>
                  <a:lnTo>
                    <a:pt x="298" y="2037"/>
                  </a:lnTo>
                  <a:lnTo>
                    <a:pt x="299" y="2052"/>
                  </a:lnTo>
                  <a:lnTo>
                    <a:pt x="299" y="2066"/>
                  </a:lnTo>
                  <a:lnTo>
                    <a:pt x="302" y="2072"/>
                  </a:lnTo>
                  <a:lnTo>
                    <a:pt x="304" y="2077"/>
                  </a:lnTo>
                  <a:lnTo>
                    <a:pt x="304" y="2082"/>
                  </a:lnTo>
                  <a:lnTo>
                    <a:pt x="304" y="2087"/>
                  </a:lnTo>
                  <a:lnTo>
                    <a:pt x="302" y="2092"/>
                  </a:lnTo>
                  <a:lnTo>
                    <a:pt x="299" y="2097"/>
                  </a:lnTo>
                  <a:lnTo>
                    <a:pt x="297" y="2100"/>
                  </a:lnTo>
                  <a:lnTo>
                    <a:pt x="297" y="2104"/>
                  </a:lnTo>
                  <a:lnTo>
                    <a:pt x="297" y="2108"/>
                  </a:lnTo>
                  <a:lnTo>
                    <a:pt x="297" y="2111"/>
                  </a:lnTo>
                  <a:lnTo>
                    <a:pt x="299" y="2126"/>
                  </a:lnTo>
                  <a:lnTo>
                    <a:pt x="303" y="2142"/>
                  </a:lnTo>
                  <a:lnTo>
                    <a:pt x="298" y="2148"/>
                  </a:lnTo>
                  <a:lnTo>
                    <a:pt x="292" y="2163"/>
                  </a:lnTo>
                  <a:lnTo>
                    <a:pt x="287" y="2179"/>
                  </a:lnTo>
                  <a:lnTo>
                    <a:pt x="285" y="2187"/>
                  </a:lnTo>
                  <a:lnTo>
                    <a:pt x="284" y="2196"/>
                  </a:lnTo>
                  <a:lnTo>
                    <a:pt x="284" y="2205"/>
                  </a:lnTo>
                  <a:lnTo>
                    <a:pt x="282" y="2208"/>
                  </a:lnTo>
                  <a:lnTo>
                    <a:pt x="282" y="2211"/>
                  </a:lnTo>
                  <a:lnTo>
                    <a:pt x="285" y="2212"/>
                  </a:lnTo>
                  <a:lnTo>
                    <a:pt x="287" y="2213"/>
                  </a:lnTo>
                  <a:lnTo>
                    <a:pt x="290" y="2214"/>
                  </a:lnTo>
                  <a:lnTo>
                    <a:pt x="292" y="2216"/>
                  </a:lnTo>
                  <a:lnTo>
                    <a:pt x="292" y="2218"/>
                  </a:lnTo>
                  <a:lnTo>
                    <a:pt x="291" y="2223"/>
                  </a:lnTo>
                  <a:lnTo>
                    <a:pt x="286" y="2228"/>
                  </a:lnTo>
                  <a:lnTo>
                    <a:pt x="284" y="2233"/>
                  </a:lnTo>
                  <a:lnTo>
                    <a:pt x="277" y="2249"/>
                  </a:lnTo>
                  <a:lnTo>
                    <a:pt x="271" y="2267"/>
                  </a:lnTo>
                  <a:lnTo>
                    <a:pt x="265" y="2272"/>
                  </a:lnTo>
                  <a:lnTo>
                    <a:pt x="259" y="2280"/>
                  </a:lnTo>
                  <a:lnTo>
                    <a:pt x="254" y="2291"/>
                  </a:lnTo>
                  <a:lnTo>
                    <a:pt x="252" y="2299"/>
                  </a:lnTo>
                  <a:lnTo>
                    <a:pt x="253" y="2304"/>
                  </a:lnTo>
                  <a:lnTo>
                    <a:pt x="255" y="2309"/>
                  </a:lnTo>
                  <a:lnTo>
                    <a:pt x="262" y="2317"/>
                  </a:lnTo>
                  <a:lnTo>
                    <a:pt x="269" y="2326"/>
                  </a:lnTo>
                  <a:lnTo>
                    <a:pt x="270" y="2337"/>
                  </a:lnTo>
                  <a:lnTo>
                    <a:pt x="270" y="2349"/>
                  </a:lnTo>
                  <a:lnTo>
                    <a:pt x="269" y="2353"/>
                  </a:lnTo>
                  <a:lnTo>
                    <a:pt x="269" y="2354"/>
                  </a:lnTo>
                  <a:lnTo>
                    <a:pt x="266" y="2356"/>
                  </a:lnTo>
                  <a:lnTo>
                    <a:pt x="265" y="2359"/>
                  </a:lnTo>
                  <a:lnTo>
                    <a:pt x="264" y="2361"/>
                  </a:lnTo>
                  <a:lnTo>
                    <a:pt x="265" y="2362"/>
                  </a:lnTo>
                  <a:lnTo>
                    <a:pt x="268" y="2365"/>
                  </a:lnTo>
                  <a:lnTo>
                    <a:pt x="270" y="2366"/>
                  </a:lnTo>
                  <a:lnTo>
                    <a:pt x="264" y="2367"/>
                  </a:lnTo>
                  <a:lnTo>
                    <a:pt x="260" y="2370"/>
                  </a:lnTo>
                  <a:lnTo>
                    <a:pt x="259" y="2372"/>
                  </a:lnTo>
                  <a:lnTo>
                    <a:pt x="258" y="2377"/>
                  </a:lnTo>
                  <a:lnTo>
                    <a:pt x="255" y="2386"/>
                  </a:lnTo>
                  <a:lnTo>
                    <a:pt x="253" y="2393"/>
                  </a:lnTo>
                  <a:lnTo>
                    <a:pt x="247" y="2398"/>
                  </a:lnTo>
                  <a:lnTo>
                    <a:pt x="240" y="2403"/>
                  </a:lnTo>
                  <a:lnTo>
                    <a:pt x="235" y="2406"/>
                  </a:lnTo>
                  <a:lnTo>
                    <a:pt x="232" y="2409"/>
                  </a:lnTo>
                  <a:lnTo>
                    <a:pt x="230" y="2413"/>
                  </a:lnTo>
                  <a:lnTo>
                    <a:pt x="229" y="2416"/>
                  </a:lnTo>
                  <a:lnTo>
                    <a:pt x="225" y="2428"/>
                  </a:lnTo>
                  <a:lnTo>
                    <a:pt x="220" y="2439"/>
                  </a:lnTo>
                  <a:lnTo>
                    <a:pt x="220" y="2452"/>
                  </a:lnTo>
                  <a:lnTo>
                    <a:pt x="219" y="2462"/>
                  </a:lnTo>
                  <a:lnTo>
                    <a:pt x="216" y="2473"/>
                  </a:lnTo>
                  <a:lnTo>
                    <a:pt x="211" y="2482"/>
                  </a:lnTo>
                  <a:lnTo>
                    <a:pt x="213" y="2499"/>
                  </a:lnTo>
                  <a:lnTo>
                    <a:pt x="213" y="2515"/>
                  </a:lnTo>
                  <a:lnTo>
                    <a:pt x="214" y="2519"/>
                  </a:lnTo>
                  <a:lnTo>
                    <a:pt x="215" y="2520"/>
                  </a:lnTo>
                  <a:lnTo>
                    <a:pt x="216" y="2523"/>
                  </a:lnTo>
                  <a:lnTo>
                    <a:pt x="219" y="2523"/>
                  </a:lnTo>
                  <a:lnTo>
                    <a:pt x="224" y="2524"/>
                  </a:lnTo>
                  <a:lnTo>
                    <a:pt x="230" y="2524"/>
                  </a:lnTo>
                  <a:lnTo>
                    <a:pt x="232" y="2525"/>
                  </a:lnTo>
                  <a:lnTo>
                    <a:pt x="232" y="2526"/>
                  </a:lnTo>
                  <a:lnTo>
                    <a:pt x="233" y="2528"/>
                  </a:lnTo>
                  <a:lnTo>
                    <a:pt x="232" y="2530"/>
                  </a:lnTo>
                  <a:lnTo>
                    <a:pt x="231" y="2535"/>
                  </a:lnTo>
                  <a:lnTo>
                    <a:pt x="230" y="2537"/>
                  </a:lnTo>
                  <a:lnTo>
                    <a:pt x="230" y="2540"/>
                  </a:lnTo>
                  <a:lnTo>
                    <a:pt x="230" y="2541"/>
                  </a:lnTo>
                  <a:lnTo>
                    <a:pt x="230" y="2545"/>
                  </a:lnTo>
                  <a:lnTo>
                    <a:pt x="229" y="2548"/>
                  </a:lnTo>
                  <a:lnTo>
                    <a:pt x="233" y="2555"/>
                  </a:lnTo>
                  <a:lnTo>
                    <a:pt x="240" y="2559"/>
                  </a:lnTo>
                  <a:lnTo>
                    <a:pt x="238" y="2562"/>
                  </a:lnTo>
                  <a:lnTo>
                    <a:pt x="237" y="2563"/>
                  </a:lnTo>
                  <a:lnTo>
                    <a:pt x="237" y="2564"/>
                  </a:lnTo>
                  <a:lnTo>
                    <a:pt x="237" y="2566"/>
                  </a:lnTo>
                  <a:lnTo>
                    <a:pt x="237" y="2567"/>
                  </a:lnTo>
                  <a:lnTo>
                    <a:pt x="237" y="2568"/>
                  </a:lnTo>
                  <a:lnTo>
                    <a:pt x="237" y="2569"/>
                  </a:lnTo>
                  <a:lnTo>
                    <a:pt x="237" y="2572"/>
                  </a:lnTo>
                  <a:lnTo>
                    <a:pt x="237" y="2573"/>
                  </a:lnTo>
                  <a:lnTo>
                    <a:pt x="237" y="2575"/>
                  </a:lnTo>
                  <a:lnTo>
                    <a:pt x="238" y="2577"/>
                  </a:lnTo>
                  <a:lnTo>
                    <a:pt x="238" y="2580"/>
                  </a:lnTo>
                  <a:lnTo>
                    <a:pt x="240" y="2583"/>
                  </a:lnTo>
                  <a:lnTo>
                    <a:pt x="241" y="2584"/>
                  </a:lnTo>
                  <a:lnTo>
                    <a:pt x="241" y="2585"/>
                  </a:lnTo>
                  <a:lnTo>
                    <a:pt x="242" y="2585"/>
                  </a:lnTo>
                  <a:lnTo>
                    <a:pt x="242" y="2586"/>
                  </a:lnTo>
                  <a:lnTo>
                    <a:pt x="243" y="2586"/>
                  </a:lnTo>
                  <a:lnTo>
                    <a:pt x="243" y="2588"/>
                  </a:lnTo>
                  <a:lnTo>
                    <a:pt x="244" y="2588"/>
                  </a:lnTo>
                  <a:lnTo>
                    <a:pt x="246" y="2588"/>
                  </a:lnTo>
                  <a:lnTo>
                    <a:pt x="247" y="2589"/>
                  </a:lnTo>
                  <a:lnTo>
                    <a:pt x="248" y="2590"/>
                  </a:lnTo>
                  <a:lnTo>
                    <a:pt x="249" y="2590"/>
                  </a:lnTo>
                  <a:lnTo>
                    <a:pt x="251" y="2591"/>
                  </a:lnTo>
                  <a:lnTo>
                    <a:pt x="252" y="2591"/>
                  </a:lnTo>
                  <a:lnTo>
                    <a:pt x="253" y="2591"/>
                  </a:lnTo>
                  <a:lnTo>
                    <a:pt x="254" y="2592"/>
                  </a:lnTo>
                  <a:lnTo>
                    <a:pt x="255" y="2592"/>
                  </a:lnTo>
                  <a:lnTo>
                    <a:pt x="257" y="2594"/>
                  </a:lnTo>
                  <a:lnTo>
                    <a:pt x="258" y="2594"/>
                  </a:lnTo>
                  <a:lnTo>
                    <a:pt x="260" y="2594"/>
                  </a:lnTo>
                  <a:lnTo>
                    <a:pt x="260" y="2592"/>
                  </a:lnTo>
                  <a:lnTo>
                    <a:pt x="260" y="2591"/>
                  </a:lnTo>
                  <a:lnTo>
                    <a:pt x="259" y="2590"/>
                  </a:lnTo>
                  <a:lnTo>
                    <a:pt x="259" y="2589"/>
                  </a:lnTo>
                  <a:lnTo>
                    <a:pt x="259" y="2588"/>
                  </a:lnTo>
                  <a:lnTo>
                    <a:pt x="259" y="2586"/>
                  </a:lnTo>
                  <a:lnTo>
                    <a:pt x="258" y="2585"/>
                  </a:lnTo>
                  <a:lnTo>
                    <a:pt x="257" y="2584"/>
                  </a:lnTo>
                  <a:lnTo>
                    <a:pt x="257" y="2583"/>
                  </a:lnTo>
                  <a:lnTo>
                    <a:pt x="257" y="2580"/>
                  </a:lnTo>
                  <a:lnTo>
                    <a:pt x="257" y="2578"/>
                  </a:lnTo>
                  <a:lnTo>
                    <a:pt x="257" y="2577"/>
                  </a:lnTo>
                  <a:lnTo>
                    <a:pt x="258" y="2575"/>
                  </a:lnTo>
                  <a:lnTo>
                    <a:pt x="259" y="2574"/>
                  </a:lnTo>
                  <a:lnTo>
                    <a:pt x="264" y="2569"/>
                  </a:lnTo>
                  <a:lnTo>
                    <a:pt x="265" y="2573"/>
                  </a:lnTo>
                  <a:lnTo>
                    <a:pt x="265" y="2577"/>
                  </a:lnTo>
                  <a:lnTo>
                    <a:pt x="268" y="2578"/>
                  </a:lnTo>
                  <a:lnTo>
                    <a:pt x="271" y="2580"/>
                  </a:lnTo>
                  <a:lnTo>
                    <a:pt x="274" y="2581"/>
                  </a:lnTo>
                  <a:lnTo>
                    <a:pt x="276" y="2584"/>
                  </a:lnTo>
                  <a:lnTo>
                    <a:pt x="281" y="2585"/>
                  </a:lnTo>
                  <a:lnTo>
                    <a:pt x="286" y="2586"/>
                  </a:lnTo>
                  <a:lnTo>
                    <a:pt x="287" y="2586"/>
                  </a:lnTo>
                  <a:lnTo>
                    <a:pt x="288" y="2589"/>
                  </a:lnTo>
                  <a:lnTo>
                    <a:pt x="286" y="2597"/>
                  </a:lnTo>
                  <a:lnTo>
                    <a:pt x="284" y="2606"/>
                  </a:lnTo>
                  <a:lnTo>
                    <a:pt x="284" y="2608"/>
                  </a:lnTo>
                  <a:lnTo>
                    <a:pt x="285" y="2611"/>
                  </a:lnTo>
                  <a:lnTo>
                    <a:pt x="290" y="2611"/>
                  </a:lnTo>
                  <a:lnTo>
                    <a:pt x="296" y="2611"/>
                  </a:lnTo>
                  <a:lnTo>
                    <a:pt x="299" y="2611"/>
                  </a:lnTo>
                  <a:lnTo>
                    <a:pt x="303" y="2611"/>
                  </a:lnTo>
                  <a:lnTo>
                    <a:pt x="307" y="2611"/>
                  </a:lnTo>
                  <a:lnTo>
                    <a:pt x="309" y="2612"/>
                  </a:lnTo>
                  <a:lnTo>
                    <a:pt x="312" y="2615"/>
                  </a:lnTo>
                  <a:lnTo>
                    <a:pt x="314" y="2618"/>
                  </a:lnTo>
                  <a:lnTo>
                    <a:pt x="318" y="2617"/>
                  </a:lnTo>
                  <a:lnTo>
                    <a:pt x="322" y="2617"/>
                  </a:lnTo>
                  <a:lnTo>
                    <a:pt x="329" y="2612"/>
                  </a:lnTo>
                  <a:lnTo>
                    <a:pt x="339" y="2608"/>
                  </a:lnTo>
                  <a:lnTo>
                    <a:pt x="341" y="2608"/>
                  </a:lnTo>
                  <a:lnTo>
                    <a:pt x="344" y="2610"/>
                  </a:lnTo>
                  <a:lnTo>
                    <a:pt x="344" y="2611"/>
                  </a:lnTo>
                  <a:lnTo>
                    <a:pt x="345" y="2612"/>
                  </a:lnTo>
                  <a:lnTo>
                    <a:pt x="345" y="2613"/>
                  </a:lnTo>
                  <a:lnTo>
                    <a:pt x="346" y="2616"/>
                  </a:lnTo>
                  <a:lnTo>
                    <a:pt x="346" y="2617"/>
                  </a:lnTo>
                  <a:lnTo>
                    <a:pt x="347" y="2618"/>
                  </a:lnTo>
                  <a:lnTo>
                    <a:pt x="348" y="2618"/>
                  </a:lnTo>
                  <a:lnTo>
                    <a:pt x="350" y="2618"/>
                  </a:lnTo>
                  <a:lnTo>
                    <a:pt x="351" y="2618"/>
                  </a:lnTo>
                  <a:lnTo>
                    <a:pt x="353" y="2618"/>
                  </a:lnTo>
                  <a:lnTo>
                    <a:pt x="355" y="2618"/>
                  </a:lnTo>
                  <a:lnTo>
                    <a:pt x="356" y="2618"/>
                  </a:lnTo>
                  <a:lnTo>
                    <a:pt x="357" y="2618"/>
                  </a:lnTo>
                  <a:lnTo>
                    <a:pt x="358" y="2618"/>
                  </a:lnTo>
                  <a:lnTo>
                    <a:pt x="359" y="2618"/>
                  </a:lnTo>
                  <a:lnTo>
                    <a:pt x="361" y="2618"/>
                  </a:lnTo>
                  <a:lnTo>
                    <a:pt x="362" y="2618"/>
                  </a:lnTo>
                  <a:lnTo>
                    <a:pt x="364" y="2618"/>
                  </a:lnTo>
                  <a:lnTo>
                    <a:pt x="366" y="2617"/>
                  </a:lnTo>
                  <a:lnTo>
                    <a:pt x="367" y="2616"/>
                  </a:lnTo>
                  <a:lnTo>
                    <a:pt x="368" y="2613"/>
                  </a:lnTo>
                  <a:lnTo>
                    <a:pt x="370" y="2612"/>
                  </a:lnTo>
                  <a:lnTo>
                    <a:pt x="372" y="2611"/>
                  </a:lnTo>
                  <a:lnTo>
                    <a:pt x="373" y="2610"/>
                  </a:lnTo>
                  <a:lnTo>
                    <a:pt x="373" y="2608"/>
                  </a:lnTo>
                  <a:lnTo>
                    <a:pt x="374" y="2608"/>
                  </a:lnTo>
                  <a:lnTo>
                    <a:pt x="375" y="2608"/>
                  </a:lnTo>
                  <a:lnTo>
                    <a:pt x="377" y="2608"/>
                  </a:lnTo>
                  <a:lnTo>
                    <a:pt x="378" y="2607"/>
                  </a:lnTo>
                  <a:lnTo>
                    <a:pt x="379" y="2606"/>
                  </a:lnTo>
                  <a:lnTo>
                    <a:pt x="380" y="2605"/>
                  </a:lnTo>
                  <a:lnTo>
                    <a:pt x="383" y="2605"/>
                  </a:lnTo>
                  <a:lnTo>
                    <a:pt x="383" y="2601"/>
                  </a:lnTo>
                  <a:lnTo>
                    <a:pt x="384" y="2599"/>
                  </a:lnTo>
                  <a:lnTo>
                    <a:pt x="385" y="2599"/>
                  </a:lnTo>
                  <a:lnTo>
                    <a:pt x="385" y="2597"/>
                  </a:lnTo>
                  <a:lnTo>
                    <a:pt x="386" y="2596"/>
                  </a:lnTo>
                  <a:lnTo>
                    <a:pt x="386" y="2595"/>
                  </a:lnTo>
                  <a:lnTo>
                    <a:pt x="388" y="2594"/>
                  </a:lnTo>
                  <a:lnTo>
                    <a:pt x="388" y="2592"/>
                  </a:lnTo>
                  <a:lnTo>
                    <a:pt x="389" y="2592"/>
                  </a:lnTo>
                  <a:lnTo>
                    <a:pt x="390" y="2592"/>
                  </a:lnTo>
                  <a:lnTo>
                    <a:pt x="390" y="2591"/>
                  </a:lnTo>
                  <a:lnTo>
                    <a:pt x="391" y="2591"/>
                  </a:lnTo>
                  <a:lnTo>
                    <a:pt x="391" y="2590"/>
                  </a:lnTo>
                  <a:lnTo>
                    <a:pt x="392" y="2590"/>
                  </a:lnTo>
                  <a:lnTo>
                    <a:pt x="394" y="2590"/>
                  </a:lnTo>
                  <a:lnTo>
                    <a:pt x="396" y="2589"/>
                  </a:lnTo>
                  <a:lnTo>
                    <a:pt x="400" y="2586"/>
                  </a:lnTo>
                  <a:lnTo>
                    <a:pt x="402" y="2585"/>
                  </a:lnTo>
                  <a:lnTo>
                    <a:pt x="404" y="2584"/>
                  </a:lnTo>
                  <a:lnTo>
                    <a:pt x="405" y="2584"/>
                  </a:lnTo>
                  <a:lnTo>
                    <a:pt x="406" y="2581"/>
                  </a:lnTo>
                  <a:lnTo>
                    <a:pt x="406" y="2580"/>
                  </a:lnTo>
                  <a:lnTo>
                    <a:pt x="407" y="2578"/>
                  </a:lnTo>
                  <a:lnTo>
                    <a:pt x="408" y="2577"/>
                  </a:lnTo>
                  <a:lnTo>
                    <a:pt x="408" y="2575"/>
                  </a:lnTo>
                  <a:lnTo>
                    <a:pt x="408" y="2574"/>
                  </a:lnTo>
                  <a:lnTo>
                    <a:pt x="410" y="2574"/>
                  </a:lnTo>
                  <a:lnTo>
                    <a:pt x="411" y="2573"/>
                  </a:lnTo>
                  <a:lnTo>
                    <a:pt x="413" y="2570"/>
                  </a:lnTo>
                  <a:lnTo>
                    <a:pt x="422" y="2572"/>
                  </a:lnTo>
                  <a:lnTo>
                    <a:pt x="432" y="2573"/>
                  </a:lnTo>
                  <a:lnTo>
                    <a:pt x="438" y="2579"/>
                  </a:lnTo>
                  <a:lnTo>
                    <a:pt x="444" y="2586"/>
                  </a:lnTo>
                  <a:lnTo>
                    <a:pt x="449" y="2589"/>
                  </a:lnTo>
                  <a:lnTo>
                    <a:pt x="455" y="2591"/>
                  </a:lnTo>
                  <a:lnTo>
                    <a:pt x="462" y="2591"/>
                  </a:lnTo>
                  <a:lnTo>
                    <a:pt x="470" y="2592"/>
                  </a:lnTo>
                  <a:lnTo>
                    <a:pt x="482" y="2591"/>
                  </a:lnTo>
                  <a:lnTo>
                    <a:pt x="494" y="2589"/>
                  </a:lnTo>
                  <a:lnTo>
                    <a:pt x="500" y="2585"/>
                  </a:lnTo>
                  <a:lnTo>
                    <a:pt x="506" y="2583"/>
                  </a:lnTo>
                  <a:lnTo>
                    <a:pt x="511" y="2578"/>
                  </a:lnTo>
                  <a:lnTo>
                    <a:pt x="516" y="2575"/>
                  </a:lnTo>
                  <a:lnTo>
                    <a:pt x="521" y="2577"/>
                  </a:lnTo>
                  <a:lnTo>
                    <a:pt x="525" y="2577"/>
                  </a:lnTo>
                  <a:lnTo>
                    <a:pt x="528" y="2579"/>
                  </a:lnTo>
                  <a:lnTo>
                    <a:pt x="532" y="2578"/>
                  </a:lnTo>
                  <a:lnTo>
                    <a:pt x="536" y="2577"/>
                  </a:lnTo>
                  <a:lnTo>
                    <a:pt x="539" y="2575"/>
                  </a:lnTo>
                  <a:lnTo>
                    <a:pt x="542" y="2575"/>
                  </a:lnTo>
                  <a:lnTo>
                    <a:pt x="543" y="2574"/>
                  </a:lnTo>
                  <a:lnTo>
                    <a:pt x="545" y="2572"/>
                  </a:lnTo>
                  <a:lnTo>
                    <a:pt x="547" y="2570"/>
                  </a:lnTo>
                  <a:lnTo>
                    <a:pt x="548" y="2566"/>
                  </a:lnTo>
                  <a:lnTo>
                    <a:pt x="549" y="2561"/>
                  </a:lnTo>
                  <a:lnTo>
                    <a:pt x="554" y="2561"/>
                  </a:lnTo>
                  <a:lnTo>
                    <a:pt x="555" y="2561"/>
                  </a:lnTo>
                  <a:lnTo>
                    <a:pt x="558" y="2562"/>
                  </a:lnTo>
                  <a:lnTo>
                    <a:pt x="560" y="2563"/>
                  </a:lnTo>
                  <a:lnTo>
                    <a:pt x="564" y="2567"/>
                  </a:lnTo>
                  <a:lnTo>
                    <a:pt x="566" y="2572"/>
                  </a:lnTo>
                  <a:lnTo>
                    <a:pt x="569" y="2577"/>
                  </a:lnTo>
                  <a:lnTo>
                    <a:pt x="570" y="2581"/>
                  </a:lnTo>
                  <a:lnTo>
                    <a:pt x="571" y="2585"/>
                  </a:lnTo>
                  <a:lnTo>
                    <a:pt x="571" y="2589"/>
                  </a:lnTo>
                  <a:lnTo>
                    <a:pt x="571" y="2590"/>
                  </a:lnTo>
                  <a:lnTo>
                    <a:pt x="572" y="2591"/>
                  </a:lnTo>
                  <a:lnTo>
                    <a:pt x="574" y="2591"/>
                  </a:lnTo>
                  <a:lnTo>
                    <a:pt x="576" y="2592"/>
                  </a:lnTo>
                  <a:lnTo>
                    <a:pt x="581" y="2592"/>
                  </a:lnTo>
                  <a:lnTo>
                    <a:pt x="588" y="2594"/>
                  </a:lnTo>
                  <a:lnTo>
                    <a:pt x="592" y="2592"/>
                  </a:lnTo>
                  <a:lnTo>
                    <a:pt x="594" y="2592"/>
                  </a:lnTo>
                  <a:lnTo>
                    <a:pt x="597" y="2590"/>
                  </a:lnTo>
                  <a:lnTo>
                    <a:pt x="597" y="2588"/>
                  </a:lnTo>
                  <a:lnTo>
                    <a:pt x="597" y="2581"/>
                  </a:lnTo>
                  <a:lnTo>
                    <a:pt x="597" y="2575"/>
                  </a:lnTo>
                  <a:lnTo>
                    <a:pt x="596" y="2570"/>
                  </a:lnTo>
                  <a:lnTo>
                    <a:pt x="594" y="2564"/>
                  </a:lnTo>
                  <a:lnTo>
                    <a:pt x="592" y="2562"/>
                  </a:lnTo>
                  <a:lnTo>
                    <a:pt x="590" y="2559"/>
                  </a:lnTo>
                  <a:lnTo>
                    <a:pt x="588" y="2555"/>
                  </a:lnTo>
                  <a:lnTo>
                    <a:pt x="587" y="2551"/>
                  </a:lnTo>
                  <a:lnTo>
                    <a:pt x="587" y="2541"/>
                  </a:lnTo>
                  <a:lnTo>
                    <a:pt x="587" y="2531"/>
                  </a:lnTo>
                  <a:lnTo>
                    <a:pt x="586" y="2519"/>
                  </a:lnTo>
                  <a:lnTo>
                    <a:pt x="581" y="2504"/>
                  </a:lnTo>
                  <a:lnTo>
                    <a:pt x="577" y="2497"/>
                  </a:lnTo>
                  <a:lnTo>
                    <a:pt x="574" y="2490"/>
                  </a:lnTo>
                  <a:lnTo>
                    <a:pt x="570" y="2484"/>
                  </a:lnTo>
                  <a:lnTo>
                    <a:pt x="566" y="2479"/>
                  </a:lnTo>
                  <a:lnTo>
                    <a:pt x="560" y="2469"/>
                  </a:lnTo>
                  <a:lnTo>
                    <a:pt x="553" y="2459"/>
                  </a:lnTo>
                  <a:lnTo>
                    <a:pt x="543" y="2447"/>
                  </a:lnTo>
                  <a:lnTo>
                    <a:pt x="536" y="2432"/>
                  </a:lnTo>
                  <a:lnTo>
                    <a:pt x="536" y="2428"/>
                  </a:lnTo>
                  <a:lnTo>
                    <a:pt x="536" y="2426"/>
                  </a:lnTo>
                  <a:lnTo>
                    <a:pt x="536" y="2425"/>
                  </a:lnTo>
                  <a:lnTo>
                    <a:pt x="537" y="2422"/>
                  </a:lnTo>
                  <a:lnTo>
                    <a:pt x="539" y="2416"/>
                  </a:lnTo>
                  <a:lnTo>
                    <a:pt x="541" y="2410"/>
                  </a:lnTo>
                  <a:lnTo>
                    <a:pt x="541" y="2403"/>
                  </a:lnTo>
                  <a:lnTo>
                    <a:pt x="541" y="2395"/>
                  </a:lnTo>
                  <a:lnTo>
                    <a:pt x="541" y="2389"/>
                  </a:lnTo>
                  <a:lnTo>
                    <a:pt x="541" y="2382"/>
                  </a:lnTo>
                  <a:lnTo>
                    <a:pt x="543" y="2377"/>
                  </a:lnTo>
                  <a:lnTo>
                    <a:pt x="544" y="2373"/>
                  </a:lnTo>
                  <a:lnTo>
                    <a:pt x="545" y="2370"/>
                  </a:lnTo>
                  <a:lnTo>
                    <a:pt x="545" y="2366"/>
                  </a:lnTo>
                  <a:lnTo>
                    <a:pt x="547" y="2356"/>
                  </a:lnTo>
                  <a:lnTo>
                    <a:pt x="545" y="2345"/>
                  </a:lnTo>
                  <a:lnTo>
                    <a:pt x="544" y="2340"/>
                  </a:lnTo>
                  <a:lnTo>
                    <a:pt x="544" y="2335"/>
                  </a:lnTo>
                  <a:lnTo>
                    <a:pt x="548" y="2332"/>
                  </a:lnTo>
                  <a:lnTo>
                    <a:pt x="550" y="2329"/>
                  </a:lnTo>
                  <a:lnTo>
                    <a:pt x="552" y="2327"/>
                  </a:lnTo>
                  <a:lnTo>
                    <a:pt x="554" y="2323"/>
                  </a:lnTo>
                  <a:lnTo>
                    <a:pt x="558" y="2320"/>
                  </a:lnTo>
                  <a:lnTo>
                    <a:pt x="559" y="2317"/>
                  </a:lnTo>
                  <a:lnTo>
                    <a:pt x="559" y="2315"/>
                  </a:lnTo>
                  <a:lnTo>
                    <a:pt x="560" y="2311"/>
                  </a:lnTo>
                  <a:lnTo>
                    <a:pt x="561" y="2309"/>
                  </a:lnTo>
                  <a:lnTo>
                    <a:pt x="561" y="2306"/>
                  </a:lnTo>
                  <a:lnTo>
                    <a:pt x="563" y="2305"/>
                  </a:lnTo>
                  <a:lnTo>
                    <a:pt x="563" y="2304"/>
                  </a:lnTo>
                  <a:lnTo>
                    <a:pt x="564" y="2302"/>
                  </a:lnTo>
                  <a:lnTo>
                    <a:pt x="565" y="2299"/>
                  </a:lnTo>
                  <a:lnTo>
                    <a:pt x="568" y="2293"/>
                  </a:lnTo>
                  <a:lnTo>
                    <a:pt x="569" y="2288"/>
                  </a:lnTo>
                  <a:lnTo>
                    <a:pt x="570" y="2285"/>
                  </a:lnTo>
                  <a:lnTo>
                    <a:pt x="570" y="2282"/>
                  </a:lnTo>
                  <a:lnTo>
                    <a:pt x="576" y="2272"/>
                  </a:lnTo>
                  <a:lnTo>
                    <a:pt x="583" y="2262"/>
                  </a:lnTo>
                  <a:lnTo>
                    <a:pt x="585" y="2251"/>
                  </a:lnTo>
                  <a:lnTo>
                    <a:pt x="585" y="2241"/>
                  </a:lnTo>
                  <a:lnTo>
                    <a:pt x="581" y="2236"/>
                  </a:lnTo>
                  <a:lnTo>
                    <a:pt x="577" y="2234"/>
                  </a:lnTo>
                  <a:lnTo>
                    <a:pt x="574" y="2220"/>
                  </a:lnTo>
                  <a:lnTo>
                    <a:pt x="571" y="2207"/>
                  </a:lnTo>
                  <a:lnTo>
                    <a:pt x="570" y="2203"/>
                  </a:lnTo>
                  <a:lnTo>
                    <a:pt x="569" y="2201"/>
                  </a:lnTo>
                  <a:lnTo>
                    <a:pt x="569" y="2192"/>
                  </a:lnTo>
                  <a:lnTo>
                    <a:pt x="569" y="2184"/>
                  </a:lnTo>
                  <a:lnTo>
                    <a:pt x="566" y="2179"/>
                  </a:lnTo>
                  <a:lnTo>
                    <a:pt x="564" y="2176"/>
                  </a:lnTo>
                  <a:lnTo>
                    <a:pt x="563" y="2173"/>
                  </a:lnTo>
                  <a:lnTo>
                    <a:pt x="561" y="2168"/>
                  </a:lnTo>
                  <a:lnTo>
                    <a:pt x="563" y="2162"/>
                  </a:lnTo>
                  <a:lnTo>
                    <a:pt x="563" y="2157"/>
                  </a:lnTo>
                  <a:lnTo>
                    <a:pt x="565" y="2152"/>
                  </a:lnTo>
                  <a:lnTo>
                    <a:pt x="566" y="2149"/>
                  </a:lnTo>
                  <a:lnTo>
                    <a:pt x="569" y="2143"/>
                  </a:lnTo>
                  <a:lnTo>
                    <a:pt x="570" y="2137"/>
                  </a:lnTo>
                  <a:lnTo>
                    <a:pt x="570" y="2134"/>
                  </a:lnTo>
                  <a:lnTo>
                    <a:pt x="570" y="2130"/>
                  </a:lnTo>
                  <a:lnTo>
                    <a:pt x="568" y="2129"/>
                  </a:lnTo>
                  <a:lnTo>
                    <a:pt x="565" y="2126"/>
                  </a:lnTo>
                  <a:lnTo>
                    <a:pt x="565" y="2113"/>
                  </a:lnTo>
                  <a:lnTo>
                    <a:pt x="565" y="2099"/>
                  </a:lnTo>
                  <a:lnTo>
                    <a:pt x="570" y="2087"/>
                  </a:lnTo>
                  <a:lnTo>
                    <a:pt x="571" y="2072"/>
                  </a:lnTo>
                  <a:lnTo>
                    <a:pt x="565" y="2066"/>
                  </a:lnTo>
                  <a:lnTo>
                    <a:pt x="558" y="2061"/>
                  </a:lnTo>
                  <a:lnTo>
                    <a:pt x="556" y="2060"/>
                  </a:lnTo>
                  <a:lnTo>
                    <a:pt x="555" y="2059"/>
                  </a:lnTo>
                  <a:lnTo>
                    <a:pt x="554" y="2056"/>
                  </a:lnTo>
                  <a:lnTo>
                    <a:pt x="554" y="2055"/>
                  </a:lnTo>
                  <a:lnTo>
                    <a:pt x="555" y="2050"/>
                  </a:lnTo>
                  <a:lnTo>
                    <a:pt x="555" y="2045"/>
                  </a:lnTo>
                  <a:lnTo>
                    <a:pt x="556" y="2037"/>
                  </a:lnTo>
                  <a:lnTo>
                    <a:pt x="556" y="2027"/>
                  </a:lnTo>
                  <a:lnTo>
                    <a:pt x="559" y="2016"/>
                  </a:lnTo>
                  <a:lnTo>
                    <a:pt x="561" y="2006"/>
                  </a:lnTo>
                  <a:lnTo>
                    <a:pt x="561" y="2003"/>
                  </a:lnTo>
                  <a:lnTo>
                    <a:pt x="559" y="2000"/>
                  </a:lnTo>
                  <a:lnTo>
                    <a:pt x="559" y="1999"/>
                  </a:lnTo>
                  <a:lnTo>
                    <a:pt x="558" y="1998"/>
                  </a:lnTo>
                  <a:lnTo>
                    <a:pt x="555" y="1996"/>
                  </a:lnTo>
                  <a:lnTo>
                    <a:pt x="554" y="1994"/>
                  </a:lnTo>
                  <a:lnTo>
                    <a:pt x="554" y="1992"/>
                  </a:lnTo>
                  <a:lnTo>
                    <a:pt x="554" y="1990"/>
                  </a:lnTo>
                  <a:lnTo>
                    <a:pt x="556" y="1988"/>
                  </a:lnTo>
                  <a:lnTo>
                    <a:pt x="559" y="1985"/>
                  </a:lnTo>
                  <a:lnTo>
                    <a:pt x="564" y="1979"/>
                  </a:lnTo>
                  <a:lnTo>
                    <a:pt x="566" y="1972"/>
                  </a:lnTo>
                  <a:lnTo>
                    <a:pt x="576" y="1960"/>
                  </a:lnTo>
                  <a:lnTo>
                    <a:pt x="585" y="1947"/>
                  </a:lnTo>
                  <a:lnTo>
                    <a:pt x="587" y="1941"/>
                  </a:lnTo>
                  <a:lnTo>
                    <a:pt x="590" y="1935"/>
                  </a:lnTo>
                  <a:lnTo>
                    <a:pt x="592" y="1932"/>
                  </a:lnTo>
                  <a:lnTo>
                    <a:pt x="592" y="1927"/>
                  </a:lnTo>
                  <a:lnTo>
                    <a:pt x="590" y="1919"/>
                  </a:lnTo>
                  <a:lnTo>
                    <a:pt x="587" y="1913"/>
                  </a:lnTo>
                  <a:lnTo>
                    <a:pt x="586" y="1906"/>
                  </a:lnTo>
                  <a:lnTo>
                    <a:pt x="583" y="1900"/>
                  </a:lnTo>
                  <a:lnTo>
                    <a:pt x="583" y="1890"/>
                  </a:lnTo>
                  <a:lnTo>
                    <a:pt x="583" y="1881"/>
                  </a:lnTo>
                  <a:lnTo>
                    <a:pt x="577" y="1874"/>
                  </a:lnTo>
                  <a:lnTo>
                    <a:pt x="570" y="1867"/>
                  </a:lnTo>
                  <a:lnTo>
                    <a:pt x="570" y="1850"/>
                  </a:lnTo>
                  <a:lnTo>
                    <a:pt x="571" y="1835"/>
                  </a:lnTo>
                  <a:lnTo>
                    <a:pt x="577" y="1828"/>
                  </a:lnTo>
                  <a:lnTo>
                    <a:pt x="583" y="1823"/>
                  </a:lnTo>
                  <a:lnTo>
                    <a:pt x="585" y="1817"/>
                  </a:lnTo>
                  <a:lnTo>
                    <a:pt x="582" y="1807"/>
                  </a:lnTo>
                  <a:lnTo>
                    <a:pt x="580" y="1796"/>
                  </a:lnTo>
                  <a:lnTo>
                    <a:pt x="579" y="1790"/>
                  </a:lnTo>
                  <a:lnTo>
                    <a:pt x="576" y="1780"/>
                  </a:lnTo>
                  <a:lnTo>
                    <a:pt x="572" y="1769"/>
                  </a:lnTo>
                  <a:lnTo>
                    <a:pt x="574" y="1766"/>
                  </a:lnTo>
                  <a:lnTo>
                    <a:pt x="575" y="1760"/>
                  </a:lnTo>
                  <a:lnTo>
                    <a:pt x="575" y="1758"/>
                  </a:lnTo>
                  <a:lnTo>
                    <a:pt x="575" y="1755"/>
                  </a:lnTo>
                  <a:lnTo>
                    <a:pt x="575" y="1753"/>
                  </a:lnTo>
                  <a:lnTo>
                    <a:pt x="572" y="1753"/>
                  </a:lnTo>
                  <a:lnTo>
                    <a:pt x="569" y="1746"/>
                  </a:lnTo>
                  <a:lnTo>
                    <a:pt x="565" y="1739"/>
                  </a:lnTo>
                  <a:lnTo>
                    <a:pt x="564" y="1737"/>
                  </a:lnTo>
                  <a:lnTo>
                    <a:pt x="561" y="1736"/>
                  </a:lnTo>
                  <a:lnTo>
                    <a:pt x="559" y="1736"/>
                  </a:lnTo>
                  <a:lnTo>
                    <a:pt x="556" y="1735"/>
                  </a:lnTo>
                  <a:lnTo>
                    <a:pt x="550" y="1735"/>
                  </a:lnTo>
                  <a:lnTo>
                    <a:pt x="545" y="1735"/>
                  </a:lnTo>
                  <a:lnTo>
                    <a:pt x="537" y="1720"/>
                  </a:lnTo>
                  <a:lnTo>
                    <a:pt x="530" y="1708"/>
                  </a:lnTo>
                  <a:lnTo>
                    <a:pt x="526" y="1703"/>
                  </a:lnTo>
                  <a:lnTo>
                    <a:pt x="522" y="1695"/>
                  </a:lnTo>
                  <a:lnTo>
                    <a:pt x="520" y="1688"/>
                  </a:lnTo>
                  <a:lnTo>
                    <a:pt x="517" y="1682"/>
                  </a:lnTo>
                  <a:lnTo>
                    <a:pt x="515" y="1679"/>
                  </a:lnTo>
                  <a:lnTo>
                    <a:pt x="514" y="1676"/>
                  </a:lnTo>
                  <a:lnTo>
                    <a:pt x="512" y="1673"/>
                  </a:lnTo>
                  <a:lnTo>
                    <a:pt x="512" y="1668"/>
                  </a:lnTo>
                  <a:lnTo>
                    <a:pt x="514" y="1661"/>
                  </a:lnTo>
                  <a:lnTo>
                    <a:pt x="515" y="1657"/>
                  </a:lnTo>
                  <a:lnTo>
                    <a:pt x="519" y="1654"/>
                  </a:lnTo>
                  <a:lnTo>
                    <a:pt x="522" y="1653"/>
                  </a:lnTo>
                  <a:lnTo>
                    <a:pt x="527" y="1651"/>
                  </a:lnTo>
                  <a:lnTo>
                    <a:pt x="532" y="1650"/>
                  </a:lnTo>
                  <a:lnTo>
                    <a:pt x="537" y="1648"/>
                  </a:lnTo>
                  <a:lnTo>
                    <a:pt x="541" y="1644"/>
                  </a:lnTo>
                  <a:lnTo>
                    <a:pt x="547" y="1640"/>
                  </a:lnTo>
                  <a:lnTo>
                    <a:pt x="550" y="1638"/>
                  </a:lnTo>
                  <a:lnTo>
                    <a:pt x="556" y="1635"/>
                  </a:lnTo>
                  <a:lnTo>
                    <a:pt x="560" y="1633"/>
                  </a:lnTo>
                  <a:lnTo>
                    <a:pt x="565" y="1630"/>
                  </a:lnTo>
                  <a:lnTo>
                    <a:pt x="569" y="1626"/>
                  </a:lnTo>
                  <a:lnTo>
                    <a:pt x="576" y="1622"/>
                  </a:lnTo>
                  <a:lnTo>
                    <a:pt x="583" y="1616"/>
                  </a:lnTo>
                  <a:lnTo>
                    <a:pt x="593" y="1612"/>
                  </a:lnTo>
                  <a:lnTo>
                    <a:pt x="601" y="1607"/>
                  </a:lnTo>
                  <a:lnTo>
                    <a:pt x="612" y="1601"/>
                  </a:lnTo>
                  <a:lnTo>
                    <a:pt x="624" y="1595"/>
                  </a:lnTo>
                  <a:lnTo>
                    <a:pt x="627" y="1593"/>
                  </a:lnTo>
                  <a:lnTo>
                    <a:pt x="631" y="1590"/>
                  </a:lnTo>
                  <a:lnTo>
                    <a:pt x="634" y="1586"/>
                  </a:lnTo>
                  <a:lnTo>
                    <a:pt x="635" y="1583"/>
                  </a:lnTo>
                  <a:lnTo>
                    <a:pt x="640" y="1577"/>
                  </a:lnTo>
                  <a:lnTo>
                    <a:pt x="643" y="1571"/>
                  </a:lnTo>
                  <a:lnTo>
                    <a:pt x="659" y="1571"/>
                  </a:lnTo>
                  <a:lnTo>
                    <a:pt x="673" y="1568"/>
                  </a:lnTo>
                  <a:lnTo>
                    <a:pt x="684" y="1561"/>
                  </a:lnTo>
                  <a:lnTo>
                    <a:pt x="692" y="1553"/>
                  </a:lnTo>
                  <a:lnTo>
                    <a:pt x="697" y="1548"/>
                  </a:lnTo>
                  <a:lnTo>
                    <a:pt x="705" y="1545"/>
                  </a:lnTo>
                  <a:lnTo>
                    <a:pt x="711" y="1544"/>
                  </a:lnTo>
                  <a:lnTo>
                    <a:pt x="719" y="1544"/>
                  </a:lnTo>
                  <a:lnTo>
                    <a:pt x="724" y="1547"/>
                  </a:lnTo>
                  <a:lnTo>
                    <a:pt x="725" y="1548"/>
                  </a:lnTo>
                  <a:lnTo>
                    <a:pt x="727" y="1550"/>
                  </a:lnTo>
                  <a:lnTo>
                    <a:pt x="728" y="1551"/>
                  </a:lnTo>
                  <a:lnTo>
                    <a:pt x="729" y="1551"/>
                  </a:lnTo>
                  <a:lnTo>
                    <a:pt x="730" y="1551"/>
                  </a:lnTo>
                  <a:lnTo>
                    <a:pt x="735" y="1552"/>
                  </a:lnTo>
                  <a:lnTo>
                    <a:pt x="741" y="1553"/>
                  </a:lnTo>
                  <a:lnTo>
                    <a:pt x="743" y="1553"/>
                  </a:lnTo>
                  <a:lnTo>
                    <a:pt x="745" y="1553"/>
                  </a:lnTo>
                  <a:lnTo>
                    <a:pt x="746" y="1555"/>
                  </a:lnTo>
                  <a:lnTo>
                    <a:pt x="749" y="1555"/>
                  </a:lnTo>
                  <a:lnTo>
                    <a:pt x="751" y="1556"/>
                  </a:lnTo>
                  <a:lnTo>
                    <a:pt x="756" y="1556"/>
                  </a:lnTo>
                  <a:lnTo>
                    <a:pt x="757" y="1556"/>
                  </a:lnTo>
                  <a:lnTo>
                    <a:pt x="758" y="1556"/>
                  </a:lnTo>
                  <a:lnTo>
                    <a:pt x="760" y="1557"/>
                  </a:lnTo>
                  <a:lnTo>
                    <a:pt x="761" y="1558"/>
                  </a:lnTo>
                  <a:lnTo>
                    <a:pt x="763" y="1558"/>
                  </a:lnTo>
                  <a:lnTo>
                    <a:pt x="765" y="1559"/>
                  </a:lnTo>
                  <a:lnTo>
                    <a:pt x="773" y="1562"/>
                  </a:lnTo>
                  <a:lnTo>
                    <a:pt x="783" y="1566"/>
                  </a:lnTo>
                  <a:lnTo>
                    <a:pt x="793" y="1569"/>
                  </a:lnTo>
                  <a:lnTo>
                    <a:pt x="801" y="1571"/>
                  </a:lnTo>
                  <a:lnTo>
                    <a:pt x="809" y="1577"/>
                  </a:lnTo>
                  <a:lnTo>
                    <a:pt x="815" y="1584"/>
                  </a:lnTo>
                  <a:lnTo>
                    <a:pt x="812" y="1589"/>
                  </a:lnTo>
                  <a:lnTo>
                    <a:pt x="811" y="1590"/>
                  </a:lnTo>
                  <a:lnTo>
                    <a:pt x="810" y="1591"/>
                  </a:lnTo>
                  <a:lnTo>
                    <a:pt x="809" y="1593"/>
                  </a:lnTo>
                  <a:lnTo>
                    <a:pt x="807" y="1594"/>
                  </a:lnTo>
                  <a:lnTo>
                    <a:pt x="807" y="1595"/>
                  </a:lnTo>
                  <a:lnTo>
                    <a:pt x="807" y="1597"/>
                  </a:lnTo>
                  <a:lnTo>
                    <a:pt x="806" y="1597"/>
                  </a:lnTo>
                  <a:lnTo>
                    <a:pt x="805" y="1599"/>
                  </a:lnTo>
                  <a:lnTo>
                    <a:pt x="804" y="1600"/>
                  </a:lnTo>
                  <a:lnTo>
                    <a:pt x="804" y="1601"/>
                  </a:lnTo>
                  <a:lnTo>
                    <a:pt x="802" y="1604"/>
                  </a:lnTo>
                  <a:lnTo>
                    <a:pt x="801" y="1606"/>
                  </a:lnTo>
                  <a:lnTo>
                    <a:pt x="801" y="1608"/>
                  </a:lnTo>
                  <a:lnTo>
                    <a:pt x="801" y="1611"/>
                  </a:lnTo>
                  <a:lnTo>
                    <a:pt x="800" y="1615"/>
                  </a:lnTo>
                  <a:lnTo>
                    <a:pt x="800" y="1617"/>
                  </a:lnTo>
                  <a:lnTo>
                    <a:pt x="800" y="1618"/>
                  </a:lnTo>
                  <a:lnTo>
                    <a:pt x="800" y="1619"/>
                  </a:lnTo>
                  <a:lnTo>
                    <a:pt x="800" y="1622"/>
                  </a:lnTo>
                  <a:lnTo>
                    <a:pt x="800" y="1623"/>
                  </a:lnTo>
                  <a:lnTo>
                    <a:pt x="800" y="1624"/>
                  </a:lnTo>
                  <a:lnTo>
                    <a:pt x="800" y="1628"/>
                  </a:lnTo>
                  <a:lnTo>
                    <a:pt x="800" y="1630"/>
                  </a:lnTo>
                  <a:lnTo>
                    <a:pt x="805" y="1635"/>
                  </a:lnTo>
                  <a:lnTo>
                    <a:pt x="806" y="1639"/>
                  </a:lnTo>
                  <a:lnTo>
                    <a:pt x="809" y="1643"/>
                  </a:lnTo>
                  <a:lnTo>
                    <a:pt x="809" y="1644"/>
                  </a:lnTo>
                  <a:lnTo>
                    <a:pt x="809" y="1645"/>
                  </a:lnTo>
                  <a:lnTo>
                    <a:pt x="810" y="1645"/>
                  </a:lnTo>
                  <a:lnTo>
                    <a:pt x="811" y="1646"/>
                  </a:lnTo>
                  <a:lnTo>
                    <a:pt x="811" y="1648"/>
                  </a:lnTo>
                  <a:lnTo>
                    <a:pt x="811" y="1649"/>
                  </a:lnTo>
                  <a:lnTo>
                    <a:pt x="811" y="1650"/>
                  </a:lnTo>
                  <a:lnTo>
                    <a:pt x="811" y="1651"/>
                  </a:lnTo>
                  <a:lnTo>
                    <a:pt x="811" y="1654"/>
                  </a:lnTo>
                  <a:lnTo>
                    <a:pt x="811" y="1655"/>
                  </a:lnTo>
                  <a:lnTo>
                    <a:pt x="811" y="1656"/>
                  </a:lnTo>
                  <a:lnTo>
                    <a:pt x="811" y="1657"/>
                  </a:lnTo>
                  <a:lnTo>
                    <a:pt x="811" y="1660"/>
                  </a:lnTo>
                  <a:lnTo>
                    <a:pt x="811" y="1662"/>
                  </a:lnTo>
                  <a:lnTo>
                    <a:pt x="811" y="1665"/>
                  </a:lnTo>
                  <a:lnTo>
                    <a:pt x="811" y="1666"/>
                  </a:lnTo>
                  <a:lnTo>
                    <a:pt x="811" y="1668"/>
                  </a:lnTo>
                  <a:lnTo>
                    <a:pt x="810" y="1668"/>
                  </a:lnTo>
                  <a:lnTo>
                    <a:pt x="809" y="1670"/>
                  </a:lnTo>
                  <a:lnTo>
                    <a:pt x="810" y="1672"/>
                  </a:lnTo>
                  <a:lnTo>
                    <a:pt x="811" y="1672"/>
                  </a:lnTo>
                  <a:lnTo>
                    <a:pt x="812" y="1672"/>
                  </a:lnTo>
                  <a:lnTo>
                    <a:pt x="813" y="1673"/>
                  </a:lnTo>
                  <a:lnTo>
                    <a:pt x="812" y="1677"/>
                  </a:lnTo>
                  <a:lnTo>
                    <a:pt x="812" y="1679"/>
                  </a:lnTo>
                  <a:lnTo>
                    <a:pt x="809" y="1687"/>
                  </a:lnTo>
                  <a:lnTo>
                    <a:pt x="807" y="1688"/>
                  </a:lnTo>
                  <a:lnTo>
                    <a:pt x="807" y="1690"/>
                  </a:lnTo>
                  <a:lnTo>
                    <a:pt x="807" y="1692"/>
                  </a:lnTo>
                  <a:lnTo>
                    <a:pt x="807" y="1693"/>
                  </a:lnTo>
                  <a:lnTo>
                    <a:pt x="807" y="1694"/>
                  </a:lnTo>
                  <a:lnTo>
                    <a:pt x="807" y="1695"/>
                  </a:lnTo>
                  <a:lnTo>
                    <a:pt x="807" y="1697"/>
                  </a:lnTo>
                  <a:lnTo>
                    <a:pt x="807" y="1698"/>
                  </a:lnTo>
                  <a:lnTo>
                    <a:pt x="807" y="1699"/>
                  </a:lnTo>
                  <a:lnTo>
                    <a:pt x="807" y="1700"/>
                  </a:lnTo>
                  <a:lnTo>
                    <a:pt x="807" y="1701"/>
                  </a:lnTo>
                  <a:lnTo>
                    <a:pt x="807" y="1704"/>
                  </a:lnTo>
                  <a:lnTo>
                    <a:pt x="807" y="1706"/>
                  </a:lnTo>
                  <a:lnTo>
                    <a:pt x="807" y="1709"/>
                  </a:lnTo>
                  <a:lnTo>
                    <a:pt x="807" y="1710"/>
                  </a:lnTo>
                  <a:lnTo>
                    <a:pt x="807" y="1712"/>
                  </a:lnTo>
                  <a:lnTo>
                    <a:pt x="807" y="1714"/>
                  </a:lnTo>
                  <a:lnTo>
                    <a:pt x="807" y="1716"/>
                  </a:lnTo>
                  <a:lnTo>
                    <a:pt x="807" y="1717"/>
                  </a:lnTo>
                  <a:lnTo>
                    <a:pt x="807" y="1719"/>
                  </a:lnTo>
                  <a:lnTo>
                    <a:pt x="807" y="1720"/>
                  </a:lnTo>
                  <a:lnTo>
                    <a:pt x="807" y="1721"/>
                  </a:lnTo>
                  <a:lnTo>
                    <a:pt x="807" y="1724"/>
                  </a:lnTo>
                  <a:lnTo>
                    <a:pt x="805" y="1726"/>
                  </a:lnTo>
                  <a:lnTo>
                    <a:pt x="802" y="1728"/>
                  </a:lnTo>
                  <a:lnTo>
                    <a:pt x="799" y="1736"/>
                  </a:lnTo>
                  <a:lnTo>
                    <a:pt x="796" y="1746"/>
                  </a:lnTo>
                  <a:lnTo>
                    <a:pt x="789" y="1755"/>
                  </a:lnTo>
                  <a:lnTo>
                    <a:pt x="780" y="1768"/>
                  </a:lnTo>
                  <a:lnTo>
                    <a:pt x="777" y="1771"/>
                  </a:lnTo>
                  <a:lnTo>
                    <a:pt x="774" y="1776"/>
                  </a:lnTo>
                  <a:lnTo>
                    <a:pt x="771" y="1783"/>
                  </a:lnTo>
                  <a:lnTo>
                    <a:pt x="766" y="1791"/>
                  </a:lnTo>
                  <a:lnTo>
                    <a:pt x="763" y="1796"/>
                  </a:lnTo>
                  <a:lnTo>
                    <a:pt x="758" y="1801"/>
                  </a:lnTo>
                  <a:lnTo>
                    <a:pt x="755" y="1806"/>
                  </a:lnTo>
                  <a:lnTo>
                    <a:pt x="751" y="1809"/>
                  </a:lnTo>
                  <a:lnTo>
                    <a:pt x="747" y="1814"/>
                  </a:lnTo>
                  <a:lnTo>
                    <a:pt x="745" y="1820"/>
                  </a:lnTo>
                  <a:lnTo>
                    <a:pt x="745" y="1821"/>
                  </a:lnTo>
                  <a:lnTo>
                    <a:pt x="745" y="1824"/>
                  </a:lnTo>
                  <a:lnTo>
                    <a:pt x="745" y="1825"/>
                  </a:lnTo>
                  <a:lnTo>
                    <a:pt x="744" y="1826"/>
                  </a:lnTo>
                  <a:lnTo>
                    <a:pt x="743" y="1829"/>
                  </a:lnTo>
                  <a:lnTo>
                    <a:pt x="743" y="1831"/>
                  </a:lnTo>
                  <a:lnTo>
                    <a:pt x="740" y="1832"/>
                  </a:lnTo>
                  <a:lnTo>
                    <a:pt x="739" y="1836"/>
                  </a:lnTo>
                  <a:lnTo>
                    <a:pt x="739" y="1842"/>
                  </a:lnTo>
                  <a:lnTo>
                    <a:pt x="738" y="1847"/>
                  </a:lnTo>
                  <a:lnTo>
                    <a:pt x="738" y="1853"/>
                  </a:lnTo>
                  <a:lnTo>
                    <a:pt x="740" y="1859"/>
                  </a:lnTo>
                  <a:lnTo>
                    <a:pt x="743" y="1867"/>
                  </a:lnTo>
                  <a:lnTo>
                    <a:pt x="754" y="1881"/>
                  </a:lnTo>
                  <a:lnTo>
                    <a:pt x="765" y="1896"/>
                  </a:lnTo>
                  <a:lnTo>
                    <a:pt x="771" y="1901"/>
                  </a:lnTo>
                  <a:lnTo>
                    <a:pt x="776" y="1907"/>
                  </a:lnTo>
                  <a:lnTo>
                    <a:pt x="782" y="1914"/>
                  </a:lnTo>
                  <a:lnTo>
                    <a:pt x="790" y="1921"/>
                  </a:lnTo>
                  <a:lnTo>
                    <a:pt x="802" y="1929"/>
                  </a:lnTo>
                  <a:lnTo>
                    <a:pt x="816" y="1938"/>
                  </a:lnTo>
                  <a:lnTo>
                    <a:pt x="825" y="1949"/>
                  </a:lnTo>
                  <a:lnTo>
                    <a:pt x="833" y="1958"/>
                  </a:lnTo>
                  <a:lnTo>
                    <a:pt x="834" y="1961"/>
                  </a:lnTo>
                  <a:lnTo>
                    <a:pt x="836" y="1962"/>
                  </a:lnTo>
                  <a:lnTo>
                    <a:pt x="836" y="1965"/>
                  </a:lnTo>
                  <a:lnTo>
                    <a:pt x="838" y="1967"/>
                  </a:lnTo>
                  <a:lnTo>
                    <a:pt x="839" y="1970"/>
                  </a:lnTo>
                  <a:lnTo>
                    <a:pt x="842" y="1971"/>
                  </a:lnTo>
                  <a:lnTo>
                    <a:pt x="847" y="1972"/>
                  </a:lnTo>
                  <a:lnTo>
                    <a:pt x="851" y="1971"/>
                  </a:lnTo>
                  <a:lnTo>
                    <a:pt x="855" y="1968"/>
                  </a:lnTo>
                  <a:lnTo>
                    <a:pt x="860" y="1967"/>
                  </a:lnTo>
                  <a:lnTo>
                    <a:pt x="865" y="1967"/>
                  </a:lnTo>
                  <a:lnTo>
                    <a:pt x="870" y="1970"/>
                  </a:lnTo>
                  <a:lnTo>
                    <a:pt x="872" y="1973"/>
                  </a:lnTo>
                  <a:lnTo>
                    <a:pt x="875" y="1977"/>
                  </a:lnTo>
                  <a:lnTo>
                    <a:pt x="873" y="1987"/>
                  </a:lnTo>
                  <a:lnTo>
                    <a:pt x="872" y="1994"/>
                  </a:lnTo>
                  <a:lnTo>
                    <a:pt x="875" y="1995"/>
                  </a:lnTo>
                  <a:lnTo>
                    <a:pt x="881" y="1993"/>
                  </a:lnTo>
                  <a:lnTo>
                    <a:pt x="888" y="1990"/>
                  </a:lnTo>
                  <a:lnTo>
                    <a:pt x="891" y="1987"/>
                  </a:lnTo>
                  <a:lnTo>
                    <a:pt x="894" y="1998"/>
                  </a:lnTo>
                  <a:lnTo>
                    <a:pt x="903" y="2015"/>
                  </a:lnTo>
                  <a:lnTo>
                    <a:pt x="911" y="2031"/>
                  </a:lnTo>
                  <a:lnTo>
                    <a:pt x="918" y="2038"/>
                  </a:lnTo>
                  <a:lnTo>
                    <a:pt x="926" y="2040"/>
                  </a:lnTo>
                  <a:lnTo>
                    <a:pt x="933" y="2040"/>
                  </a:lnTo>
                  <a:lnTo>
                    <a:pt x="941" y="2042"/>
                  </a:lnTo>
                  <a:lnTo>
                    <a:pt x="948" y="2043"/>
                  </a:lnTo>
                  <a:lnTo>
                    <a:pt x="957" y="2047"/>
                  </a:lnTo>
                  <a:lnTo>
                    <a:pt x="964" y="2049"/>
                  </a:lnTo>
                  <a:lnTo>
                    <a:pt x="971" y="2053"/>
                  </a:lnTo>
                  <a:lnTo>
                    <a:pt x="980" y="2055"/>
                  </a:lnTo>
                  <a:lnTo>
                    <a:pt x="987" y="2058"/>
                  </a:lnTo>
                  <a:lnTo>
                    <a:pt x="996" y="2058"/>
                  </a:lnTo>
                  <a:lnTo>
                    <a:pt x="996" y="2063"/>
                  </a:lnTo>
                  <a:lnTo>
                    <a:pt x="996" y="2067"/>
                  </a:lnTo>
                  <a:lnTo>
                    <a:pt x="996" y="2075"/>
                  </a:lnTo>
                  <a:lnTo>
                    <a:pt x="995" y="2081"/>
                  </a:lnTo>
                  <a:lnTo>
                    <a:pt x="993" y="2087"/>
                  </a:lnTo>
                  <a:lnTo>
                    <a:pt x="992" y="2093"/>
                  </a:lnTo>
                  <a:lnTo>
                    <a:pt x="989" y="2099"/>
                  </a:lnTo>
                  <a:lnTo>
                    <a:pt x="982" y="2104"/>
                  </a:lnTo>
                  <a:lnTo>
                    <a:pt x="981" y="2107"/>
                  </a:lnTo>
                  <a:lnTo>
                    <a:pt x="979" y="2107"/>
                  </a:lnTo>
                  <a:lnTo>
                    <a:pt x="976" y="2113"/>
                  </a:lnTo>
                  <a:lnTo>
                    <a:pt x="973" y="2116"/>
                  </a:lnTo>
                  <a:lnTo>
                    <a:pt x="971" y="2119"/>
                  </a:lnTo>
                  <a:lnTo>
                    <a:pt x="970" y="2121"/>
                  </a:lnTo>
                  <a:lnTo>
                    <a:pt x="970" y="2122"/>
                  </a:lnTo>
                  <a:lnTo>
                    <a:pt x="969" y="2124"/>
                  </a:lnTo>
                  <a:lnTo>
                    <a:pt x="969" y="2125"/>
                  </a:lnTo>
                  <a:lnTo>
                    <a:pt x="969" y="2126"/>
                  </a:lnTo>
                  <a:lnTo>
                    <a:pt x="968" y="2127"/>
                  </a:lnTo>
                  <a:lnTo>
                    <a:pt x="968" y="2129"/>
                  </a:lnTo>
                  <a:lnTo>
                    <a:pt x="968" y="2130"/>
                  </a:lnTo>
                  <a:lnTo>
                    <a:pt x="968" y="2131"/>
                  </a:lnTo>
                  <a:lnTo>
                    <a:pt x="968" y="2132"/>
                  </a:lnTo>
                  <a:lnTo>
                    <a:pt x="968" y="2134"/>
                  </a:lnTo>
                  <a:lnTo>
                    <a:pt x="966" y="2134"/>
                  </a:lnTo>
                  <a:lnTo>
                    <a:pt x="966" y="2136"/>
                  </a:lnTo>
                  <a:lnTo>
                    <a:pt x="966" y="2137"/>
                  </a:lnTo>
                  <a:lnTo>
                    <a:pt x="966" y="2138"/>
                  </a:lnTo>
                  <a:lnTo>
                    <a:pt x="966" y="2140"/>
                  </a:lnTo>
                  <a:lnTo>
                    <a:pt x="966" y="2141"/>
                  </a:lnTo>
                  <a:lnTo>
                    <a:pt x="965" y="2141"/>
                  </a:lnTo>
                  <a:lnTo>
                    <a:pt x="964" y="2143"/>
                  </a:lnTo>
                  <a:lnTo>
                    <a:pt x="962" y="2147"/>
                  </a:lnTo>
                  <a:lnTo>
                    <a:pt x="962" y="2148"/>
                  </a:lnTo>
                  <a:lnTo>
                    <a:pt x="962" y="2151"/>
                  </a:lnTo>
                  <a:lnTo>
                    <a:pt x="962" y="2152"/>
                  </a:lnTo>
                  <a:lnTo>
                    <a:pt x="960" y="2154"/>
                  </a:lnTo>
                  <a:lnTo>
                    <a:pt x="960" y="2156"/>
                  </a:lnTo>
                  <a:lnTo>
                    <a:pt x="960" y="2157"/>
                  </a:lnTo>
                  <a:lnTo>
                    <a:pt x="960" y="2158"/>
                  </a:lnTo>
                  <a:lnTo>
                    <a:pt x="960" y="2159"/>
                  </a:lnTo>
                  <a:lnTo>
                    <a:pt x="960" y="2160"/>
                  </a:lnTo>
                  <a:lnTo>
                    <a:pt x="960" y="2162"/>
                  </a:lnTo>
                  <a:lnTo>
                    <a:pt x="959" y="2165"/>
                  </a:lnTo>
                  <a:lnTo>
                    <a:pt x="959" y="2174"/>
                  </a:lnTo>
                  <a:lnTo>
                    <a:pt x="959" y="2184"/>
                  </a:lnTo>
                  <a:lnTo>
                    <a:pt x="959" y="2190"/>
                  </a:lnTo>
                  <a:lnTo>
                    <a:pt x="957" y="2197"/>
                  </a:lnTo>
                  <a:lnTo>
                    <a:pt x="952" y="2207"/>
                  </a:lnTo>
                  <a:lnTo>
                    <a:pt x="948" y="2216"/>
                  </a:lnTo>
                  <a:lnTo>
                    <a:pt x="948" y="2224"/>
                  </a:lnTo>
                  <a:lnTo>
                    <a:pt x="947" y="2233"/>
                  </a:lnTo>
                  <a:lnTo>
                    <a:pt x="943" y="2242"/>
                  </a:lnTo>
                  <a:lnTo>
                    <a:pt x="942" y="2251"/>
                  </a:lnTo>
                  <a:lnTo>
                    <a:pt x="942" y="2256"/>
                  </a:lnTo>
                  <a:lnTo>
                    <a:pt x="943" y="2260"/>
                  </a:lnTo>
                  <a:lnTo>
                    <a:pt x="946" y="2263"/>
                  </a:lnTo>
                  <a:lnTo>
                    <a:pt x="948" y="2268"/>
                  </a:lnTo>
                  <a:lnTo>
                    <a:pt x="953" y="2274"/>
                  </a:lnTo>
                  <a:lnTo>
                    <a:pt x="959" y="2280"/>
                  </a:lnTo>
                  <a:lnTo>
                    <a:pt x="966" y="2284"/>
                  </a:lnTo>
                  <a:lnTo>
                    <a:pt x="971" y="2290"/>
                  </a:lnTo>
                  <a:lnTo>
                    <a:pt x="971" y="2295"/>
                  </a:lnTo>
                  <a:lnTo>
                    <a:pt x="973" y="2298"/>
                  </a:lnTo>
                  <a:lnTo>
                    <a:pt x="974" y="2299"/>
                  </a:lnTo>
                  <a:lnTo>
                    <a:pt x="975" y="2300"/>
                  </a:lnTo>
                  <a:lnTo>
                    <a:pt x="976" y="2301"/>
                  </a:lnTo>
                  <a:lnTo>
                    <a:pt x="979" y="2302"/>
                  </a:lnTo>
                  <a:lnTo>
                    <a:pt x="981" y="2302"/>
                  </a:lnTo>
                  <a:lnTo>
                    <a:pt x="982" y="2302"/>
                  </a:lnTo>
                  <a:lnTo>
                    <a:pt x="982" y="2304"/>
                  </a:lnTo>
                  <a:lnTo>
                    <a:pt x="984" y="2304"/>
                  </a:lnTo>
                  <a:lnTo>
                    <a:pt x="986" y="2305"/>
                  </a:lnTo>
                  <a:lnTo>
                    <a:pt x="990" y="2306"/>
                  </a:lnTo>
                  <a:lnTo>
                    <a:pt x="992" y="2309"/>
                  </a:lnTo>
                  <a:lnTo>
                    <a:pt x="1008" y="2309"/>
                  </a:lnTo>
                  <a:lnTo>
                    <a:pt x="1024" y="2309"/>
                  </a:lnTo>
                  <a:lnTo>
                    <a:pt x="1034" y="2316"/>
                  </a:lnTo>
                  <a:lnTo>
                    <a:pt x="1044" y="2323"/>
                  </a:lnTo>
                  <a:lnTo>
                    <a:pt x="1056" y="2324"/>
                  </a:lnTo>
                  <a:lnTo>
                    <a:pt x="1069" y="2324"/>
                  </a:lnTo>
                  <a:lnTo>
                    <a:pt x="1075" y="2326"/>
                  </a:lnTo>
                  <a:lnTo>
                    <a:pt x="1080" y="2328"/>
                  </a:lnTo>
                  <a:lnTo>
                    <a:pt x="1083" y="2329"/>
                  </a:lnTo>
                  <a:lnTo>
                    <a:pt x="1086" y="2332"/>
                  </a:lnTo>
                  <a:lnTo>
                    <a:pt x="1102" y="2334"/>
                  </a:lnTo>
                  <a:lnTo>
                    <a:pt x="1117" y="2338"/>
                  </a:lnTo>
                  <a:lnTo>
                    <a:pt x="1129" y="2340"/>
                  </a:lnTo>
                  <a:lnTo>
                    <a:pt x="1141" y="2340"/>
                  </a:lnTo>
                  <a:lnTo>
                    <a:pt x="1148" y="2337"/>
                  </a:lnTo>
                  <a:lnTo>
                    <a:pt x="1152" y="2334"/>
                  </a:lnTo>
                  <a:lnTo>
                    <a:pt x="1161" y="2328"/>
                  </a:lnTo>
                  <a:lnTo>
                    <a:pt x="1170" y="2324"/>
                  </a:lnTo>
                  <a:lnTo>
                    <a:pt x="1173" y="2322"/>
                  </a:lnTo>
                  <a:lnTo>
                    <a:pt x="1177" y="2321"/>
                  </a:lnTo>
                  <a:lnTo>
                    <a:pt x="1177" y="2316"/>
                  </a:lnTo>
                  <a:lnTo>
                    <a:pt x="1177" y="2311"/>
                  </a:lnTo>
                  <a:lnTo>
                    <a:pt x="1167" y="2307"/>
                  </a:lnTo>
                  <a:lnTo>
                    <a:pt x="1159" y="2302"/>
                  </a:lnTo>
                  <a:lnTo>
                    <a:pt x="1152" y="2296"/>
                  </a:lnTo>
                  <a:lnTo>
                    <a:pt x="1149" y="2291"/>
                  </a:lnTo>
                  <a:lnTo>
                    <a:pt x="1146" y="2288"/>
                  </a:lnTo>
                  <a:lnTo>
                    <a:pt x="1144" y="2284"/>
                  </a:lnTo>
                  <a:lnTo>
                    <a:pt x="1144" y="2280"/>
                  </a:lnTo>
                  <a:lnTo>
                    <a:pt x="1144" y="2278"/>
                  </a:lnTo>
                  <a:lnTo>
                    <a:pt x="1146" y="2273"/>
                  </a:lnTo>
                  <a:lnTo>
                    <a:pt x="1149" y="2268"/>
                  </a:lnTo>
                  <a:lnTo>
                    <a:pt x="1151" y="2263"/>
                  </a:lnTo>
                  <a:lnTo>
                    <a:pt x="1152" y="2261"/>
                  </a:lnTo>
                  <a:lnTo>
                    <a:pt x="1151" y="2252"/>
                  </a:lnTo>
                  <a:lnTo>
                    <a:pt x="1151" y="2244"/>
                  </a:lnTo>
                  <a:lnTo>
                    <a:pt x="1154" y="2239"/>
                  </a:lnTo>
                  <a:lnTo>
                    <a:pt x="1156" y="2238"/>
                  </a:lnTo>
                  <a:lnTo>
                    <a:pt x="1159" y="2235"/>
                  </a:lnTo>
                  <a:lnTo>
                    <a:pt x="1162" y="2234"/>
                  </a:lnTo>
                  <a:lnTo>
                    <a:pt x="1168" y="2229"/>
                  </a:lnTo>
                  <a:lnTo>
                    <a:pt x="1173" y="2225"/>
                  </a:lnTo>
                  <a:lnTo>
                    <a:pt x="1176" y="2220"/>
                  </a:lnTo>
                  <a:lnTo>
                    <a:pt x="1179" y="2216"/>
                  </a:lnTo>
                  <a:lnTo>
                    <a:pt x="1182" y="2214"/>
                  </a:lnTo>
                  <a:lnTo>
                    <a:pt x="1188" y="2213"/>
                  </a:lnTo>
                  <a:lnTo>
                    <a:pt x="1193" y="2208"/>
                  </a:lnTo>
                  <a:lnTo>
                    <a:pt x="1198" y="2202"/>
                  </a:lnTo>
                  <a:lnTo>
                    <a:pt x="1203" y="2200"/>
                  </a:lnTo>
                  <a:lnTo>
                    <a:pt x="1210" y="2198"/>
                  </a:lnTo>
                  <a:lnTo>
                    <a:pt x="1227" y="2196"/>
                  </a:lnTo>
                  <a:lnTo>
                    <a:pt x="1246" y="2195"/>
                  </a:lnTo>
                  <a:lnTo>
                    <a:pt x="1260" y="2191"/>
                  </a:lnTo>
                  <a:lnTo>
                    <a:pt x="1275" y="2186"/>
                  </a:lnTo>
                  <a:lnTo>
                    <a:pt x="1280" y="2184"/>
                  </a:lnTo>
                  <a:lnTo>
                    <a:pt x="1285" y="218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2428"/>
            <p:cNvSpPr>
              <a:spLocks/>
            </p:cNvSpPr>
            <p:nvPr/>
          </p:nvSpPr>
          <p:spPr bwMode="auto">
            <a:xfrm>
              <a:off x="3366" y="2468"/>
              <a:ext cx="17" cy="80"/>
            </a:xfrm>
            <a:custGeom>
              <a:avLst/>
              <a:gdLst>
                <a:gd name="T0" fmla="*/ 0 w 51"/>
                <a:gd name="T1" fmla="*/ 0 h 242"/>
                <a:gd name="T2" fmla="*/ 0 w 51"/>
                <a:gd name="T3" fmla="*/ 0 h 242"/>
                <a:gd name="T4" fmla="*/ 0 w 51"/>
                <a:gd name="T5" fmla="*/ 0 h 242"/>
                <a:gd name="T6" fmla="*/ 0 w 51"/>
                <a:gd name="T7" fmla="*/ 0 h 242"/>
                <a:gd name="T8" fmla="*/ 0 w 51"/>
                <a:gd name="T9" fmla="*/ 0 h 242"/>
                <a:gd name="T10" fmla="*/ 0 w 51"/>
                <a:gd name="T11" fmla="*/ 0 h 242"/>
                <a:gd name="T12" fmla="*/ 0 w 51"/>
                <a:gd name="T13" fmla="*/ 0 h 242"/>
                <a:gd name="T14" fmla="*/ 0 w 51"/>
                <a:gd name="T15" fmla="*/ 0 h 242"/>
                <a:gd name="T16" fmla="*/ 0 w 51"/>
                <a:gd name="T17" fmla="*/ 0 h 242"/>
                <a:gd name="T18" fmla="*/ 0 w 51"/>
                <a:gd name="T19" fmla="*/ 0 h 242"/>
                <a:gd name="T20" fmla="*/ 0 w 51"/>
                <a:gd name="T21" fmla="*/ 0 h 242"/>
                <a:gd name="T22" fmla="*/ 0 w 51"/>
                <a:gd name="T23" fmla="*/ 0 h 242"/>
                <a:gd name="T24" fmla="*/ 0 w 51"/>
                <a:gd name="T25" fmla="*/ 0 h 242"/>
                <a:gd name="T26" fmla="*/ 0 w 51"/>
                <a:gd name="T27" fmla="*/ 0 h 242"/>
                <a:gd name="T28" fmla="*/ 0 w 51"/>
                <a:gd name="T29" fmla="*/ 0 h 242"/>
                <a:gd name="T30" fmla="*/ 0 w 51"/>
                <a:gd name="T31" fmla="*/ 0 h 242"/>
                <a:gd name="T32" fmla="*/ 0 w 51"/>
                <a:gd name="T33" fmla="*/ 0 h 242"/>
                <a:gd name="T34" fmla="*/ 0 w 51"/>
                <a:gd name="T35" fmla="*/ 0 h 242"/>
                <a:gd name="T36" fmla="*/ 0 w 51"/>
                <a:gd name="T37" fmla="*/ 0 h 242"/>
                <a:gd name="T38" fmla="*/ 0 w 51"/>
                <a:gd name="T39" fmla="*/ 0 h 242"/>
                <a:gd name="T40" fmla="*/ 0 w 51"/>
                <a:gd name="T41" fmla="*/ 0 h 242"/>
                <a:gd name="T42" fmla="*/ 0 w 51"/>
                <a:gd name="T43" fmla="*/ 0 h 242"/>
                <a:gd name="T44" fmla="*/ 0 w 51"/>
                <a:gd name="T45" fmla="*/ 0 h 242"/>
                <a:gd name="T46" fmla="*/ 0 w 51"/>
                <a:gd name="T47" fmla="*/ 0 h 242"/>
                <a:gd name="T48" fmla="*/ 0 w 51"/>
                <a:gd name="T49" fmla="*/ 0 h 242"/>
                <a:gd name="T50" fmla="*/ 0 w 51"/>
                <a:gd name="T51" fmla="*/ 0 h 242"/>
                <a:gd name="T52" fmla="*/ 0 w 51"/>
                <a:gd name="T53" fmla="*/ 0 h 242"/>
                <a:gd name="T54" fmla="*/ 0 w 51"/>
                <a:gd name="T55" fmla="*/ 0 h 242"/>
                <a:gd name="T56" fmla="*/ 0 w 51"/>
                <a:gd name="T57" fmla="*/ 0 h 242"/>
                <a:gd name="T58" fmla="*/ 0 w 51"/>
                <a:gd name="T59" fmla="*/ 0 h 242"/>
                <a:gd name="T60" fmla="*/ 0 w 51"/>
                <a:gd name="T61" fmla="*/ 0 h 242"/>
                <a:gd name="T62" fmla="*/ 0 w 51"/>
                <a:gd name="T63" fmla="*/ 0 h 242"/>
                <a:gd name="T64" fmla="*/ 0 w 51"/>
                <a:gd name="T65" fmla="*/ 0 h 242"/>
                <a:gd name="T66" fmla="*/ 0 w 51"/>
                <a:gd name="T67" fmla="*/ 0 h 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242"/>
                <a:gd name="T104" fmla="*/ 51 w 51"/>
                <a:gd name="T105" fmla="*/ 242 h 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242">
                  <a:moveTo>
                    <a:pt x="22" y="0"/>
                  </a:moveTo>
                  <a:lnTo>
                    <a:pt x="18" y="1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10"/>
                  </a:lnTo>
                  <a:lnTo>
                    <a:pt x="11" y="21"/>
                  </a:lnTo>
                  <a:lnTo>
                    <a:pt x="7" y="31"/>
                  </a:lnTo>
                  <a:lnTo>
                    <a:pt x="6" y="37"/>
                  </a:lnTo>
                  <a:lnTo>
                    <a:pt x="5" y="45"/>
                  </a:lnTo>
                  <a:lnTo>
                    <a:pt x="5" y="59"/>
                  </a:lnTo>
                  <a:lnTo>
                    <a:pt x="6" y="72"/>
                  </a:lnTo>
                  <a:lnTo>
                    <a:pt x="6" y="86"/>
                  </a:lnTo>
                  <a:lnTo>
                    <a:pt x="6" y="98"/>
                  </a:lnTo>
                  <a:lnTo>
                    <a:pt x="7" y="111"/>
                  </a:lnTo>
                  <a:lnTo>
                    <a:pt x="5" y="124"/>
                  </a:lnTo>
                  <a:lnTo>
                    <a:pt x="5" y="127"/>
                  </a:lnTo>
                  <a:lnTo>
                    <a:pt x="5" y="132"/>
                  </a:lnTo>
                  <a:lnTo>
                    <a:pt x="3" y="135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1" y="156"/>
                  </a:lnTo>
                  <a:lnTo>
                    <a:pt x="1" y="159"/>
                  </a:lnTo>
                  <a:lnTo>
                    <a:pt x="5" y="163"/>
                  </a:lnTo>
                  <a:lnTo>
                    <a:pt x="7" y="167"/>
                  </a:lnTo>
                  <a:lnTo>
                    <a:pt x="11" y="173"/>
                  </a:lnTo>
                  <a:lnTo>
                    <a:pt x="14" y="178"/>
                  </a:lnTo>
                  <a:lnTo>
                    <a:pt x="17" y="185"/>
                  </a:lnTo>
                  <a:lnTo>
                    <a:pt x="18" y="191"/>
                  </a:lnTo>
                  <a:lnTo>
                    <a:pt x="18" y="197"/>
                  </a:lnTo>
                  <a:lnTo>
                    <a:pt x="18" y="202"/>
                  </a:lnTo>
                  <a:lnTo>
                    <a:pt x="18" y="211"/>
                  </a:lnTo>
                  <a:lnTo>
                    <a:pt x="18" y="218"/>
                  </a:lnTo>
                  <a:lnTo>
                    <a:pt x="20" y="222"/>
                  </a:lnTo>
                  <a:lnTo>
                    <a:pt x="20" y="227"/>
                  </a:lnTo>
                  <a:lnTo>
                    <a:pt x="20" y="231"/>
                  </a:lnTo>
                  <a:lnTo>
                    <a:pt x="19" y="236"/>
                  </a:lnTo>
                  <a:lnTo>
                    <a:pt x="19" y="240"/>
                  </a:lnTo>
                  <a:lnTo>
                    <a:pt x="20" y="242"/>
                  </a:lnTo>
                  <a:lnTo>
                    <a:pt x="25" y="241"/>
                  </a:lnTo>
                  <a:lnTo>
                    <a:pt x="28" y="239"/>
                  </a:lnTo>
                  <a:lnTo>
                    <a:pt x="30" y="235"/>
                  </a:lnTo>
                  <a:lnTo>
                    <a:pt x="30" y="231"/>
                  </a:lnTo>
                  <a:lnTo>
                    <a:pt x="33" y="219"/>
                  </a:lnTo>
                  <a:lnTo>
                    <a:pt x="35" y="206"/>
                  </a:lnTo>
                  <a:lnTo>
                    <a:pt x="36" y="195"/>
                  </a:lnTo>
                  <a:lnTo>
                    <a:pt x="39" y="184"/>
                  </a:lnTo>
                  <a:lnTo>
                    <a:pt x="38" y="176"/>
                  </a:lnTo>
                  <a:lnTo>
                    <a:pt x="38" y="165"/>
                  </a:lnTo>
                  <a:lnTo>
                    <a:pt x="38" y="151"/>
                  </a:lnTo>
                  <a:lnTo>
                    <a:pt x="40" y="135"/>
                  </a:lnTo>
                  <a:lnTo>
                    <a:pt x="45" y="104"/>
                  </a:lnTo>
                  <a:lnTo>
                    <a:pt x="49" y="86"/>
                  </a:lnTo>
                  <a:lnTo>
                    <a:pt x="51" y="81"/>
                  </a:lnTo>
                  <a:lnTo>
                    <a:pt x="51" y="74"/>
                  </a:lnTo>
                  <a:lnTo>
                    <a:pt x="51" y="67"/>
                  </a:lnTo>
                  <a:lnTo>
                    <a:pt x="49" y="60"/>
                  </a:lnTo>
                  <a:lnTo>
                    <a:pt x="47" y="54"/>
                  </a:lnTo>
                  <a:lnTo>
                    <a:pt x="44" y="48"/>
                  </a:lnTo>
                  <a:lnTo>
                    <a:pt x="41" y="43"/>
                  </a:lnTo>
                  <a:lnTo>
                    <a:pt x="38" y="41"/>
                  </a:lnTo>
                  <a:lnTo>
                    <a:pt x="35" y="37"/>
                  </a:lnTo>
                  <a:lnTo>
                    <a:pt x="33" y="31"/>
                  </a:lnTo>
                  <a:lnTo>
                    <a:pt x="30" y="25"/>
                  </a:lnTo>
                  <a:lnTo>
                    <a:pt x="29" y="17"/>
                  </a:lnTo>
                  <a:lnTo>
                    <a:pt x="27" y="10"/>
                  </a:lnTo>
                  <a:lnTo>
                    <a:pt x="25" y="4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2429"/>
            <p:cNvSpPr>
              <a:spLocks/>
            </p:cNvSpPr>
            <p:nvPr/>
          </p:nvSpPr>
          <p:spPr bwMode="auto">
            <a:xfrm>
              <a:off x="3366" y="2468"/>
              <a:ext cx="17" cy="80"/>
            </a:xfrm>
            <a:custGeom>
              <a:avLst/>
              <a:gdLst>
                <a:gd name="T0" fmla="*/ 0 w 51"/>
                <a:gd name="T1" fmla="*/ 0 h 242"/>
                <a:gd name="T2" fmla="*/ 0 w 51"/>
                <a:gd name="T3" fmla="*/ 0 h 242"/>
                <a:gd name="T4" fmla="*/ 0 w 51"/>
                <a:gd name="T5" fmla="*/ 0 h 242"/>
                <a:gd name="T6" fmla="*/ 0 w 51"/>
                <a:gd name="T7" fmla="*/ 0 h 242"/>
                <a:gd name="T8" fmla="*/ 0 w 51"/>
                <a:gd name="T9" fmla="*/ 0 h 242"/>
                <a:gd name="T10" fmla="*/ 0 w 51"/>
                <a:gd name="T11" fmla="*/ 0 h 242"/>
                <a:gd name="T12" fmla="*/ 0 w 51"/>
                <a:gd name="T13" fmla="*/ 0 h 242"/>
                <a:gd name="T14" fmla="*/ 0 w 51"/>
                <a:gd name="T15" fmla="*/ 0 h 242"/>
                <a:gd name="T16" fmla="*/ 0 w 51"/>
                <a:gd name="T17" fmla="*/ 0 h 242"/>
                <a:gd name="T18" fmla="*/ 0 w 51"/>
                <a:gd name="T19" fmla="*/ 0 h 242"/>
                <a:gd name="T20" fmla="*/ 0 w 51"/>
                <a:gd name="T21" fmla="*/ 0 h 242"/>
                <a:gd name="T22" fmla="*/ 0 w 51"/>
                <a:gd name="T23" fmla="*/ 0 h 242"/>
                <a:gd name="T24" fmla="*/ 0 w 51"/>
                <a:gd name="T25" fmla="*/ 0 h 242"/>
                <a:gd name="T26" fmla="*/ 0 w 51"/>
                <a:gd name="T27" fmla="*/ 0 h 242"/>
                <a:gd name="T28" fmla="*/ 0 w 51"/>
                <a:gd name="T29" fmla="*/ 0 h 242"/>
                <a:gd name="T30" fmla="*/ 0 w 51"/>
                <a:gd name="T31" fmla="*/ 0 h 242"/>
                <a:gd name="T32" fmla="*/ 0 w 51"/>
                <a:gd name="T33" fmla="*/ 0 h 242"/>
                <a:gd name="T34" fmla="*/ 0 w 51"/>
                <a:gd name="T35" fmla="*/ 0 h 242"/>
                <a:gd name="T36" fmla="*/ 0 w 51"/>
                <a:gd name="T37" fmla="*/ 0 h 242"/>
                <a:gd name="T38" fmla="*/ 0 w 51"/>
                <a:gd name="T39" fmla="*/ 0 h 242"/>
                <a:gd name="T40" fmla="*/ 0 w 51"/>
                <a:gd name="T41" fmla="*/ 0 h 242"/>
                <a:gd name="T42" fmla="*/ 0 w 51"/>
                <a:gd name="T43" fmla="*/ 0 h 242"/>
                <a:gd name="T44" fmla="*/ 0 w 51"/>
                <a:gd name="T45" fmla="*/ 0 h 242"/>
                <a:gd name="T46" fmla="*/ 0 w 51"/>
                <a:gd name="T47" fmla="*/ 0 h 242"/>
                <a:gd name="T48" fmla="*/ 0 w 51"/>
                <a:gd name="T49" fmla="*/ 0 h 242"/>
                <a:gd name="T50" fmla="*/ 0 w 51"/>
                <a:gd name="T51" fmla="*/ 0 h 242"/>
                <a:gd name="T52" fmla="*/ 0 w 51"/>
                <a:gd name="T53" fmla="*/ 0 h 242"/>
                <a:gd name="T54" fmla="*/ 0 w 51"/>
                <a:gd name="T55" fmla="*/ 0 h 242"/>
                <a:gd name="T56" fmla="*/ 0 w 51"/>
                <a:gd name="T57" fmla="*/ 0 h 242"/>
                <a:gd name="T58" fmla="*/ 0 w 51"/>
                <a:gd name="T59" fmla="*/ 0 h 242"/>
                <a:gd name="T60" fmla="*/ 0 w 51"/>
                <a:gd name="T61" fmla="*/ 0 h 242"/>
                <a:gd name="T62" fmla="*/ 0 w 51"/>
                <a:gd name="T63" fmla="*/ 0 h 242"/>
                <a:gd name="T64" fmla="*/ 0 w 51"/>
                <a:gd name="T65" fmla="*/ 0 h 242"/>
                <a:gd name="T66" fmla="*/ 0 w 51"/>
                <a:gd name="T67" fmla="*/ 0 h 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242"/>
                <a:gd name="T104" fmla="*/ 51 w 51"/>
                <a:gd name="T105" fmla="*/ 242 h 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242">
                  <a:moveTo>
                    <a:pt x="22" y="0"/>
                  </a:moveTo>
                  <a:lnTo>
                    <a:pt x="18" y="1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10"/>
                  </a:lnTo>
                  <a:lnTo>
                    <a:pt x="11" y="21"/>
                  </a:lnTo>
                  <a:lnTo>
                    <a:pt x="7" y="31"/>
                  </a:lnTo>
                  <a:lnTo>
                    <a:pt x="6" y="37"/>
                  </a:lnTo>
                  <a:lnTo>
                    <a:pt x="5" y="45"/>
                  </a:lnTo>
                  <a:lnTo>
                    <a:pt x="5" y="59"/>
                  </a:lnTo>
                  <a:lnTo>
                    <a:pt x="6" y="72"/>
                  </a:lnTo>
                  <a:lnTo>
                    <a:pt x="6" y="86"/>
                  </a:lnTo>
                  <a:lnTo>
                    <a:pt x="6" y="98"/>
                  </a:lnTo>
                  <a:lnTo>
                    <a:pt x="7" y="111"/>
                  </a:lnTo>
                  <a:lnTo>
                    <a:pt x="5" y="124"/>
                  </a:lnTo>
                  <a:lnTo>
                    <a:pt x="5" y="127"/>
                  </a:lnTo>
                  <a:lnTo>
                    <a:pt x="5" y="132"/>
                  </a:lnTo>
                  <a:lnTo>
                    <a:pt x="3" y="135"/>
                  </a:lnTo>
                  <a:lnTo>
                    <a:pt x="1" y="137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1" y="156"/>
                  </a:lnTo>
                  <a:lnTo>
                    <a:pt x="1" y="159"/>
                  </a:lnTo>
                  <a:lnTo>
                    <a:pt x="5" y="163"/>
                  </a:lnTo>
                  <a:lnTo>
                    <a:pt x="7" y="167"/>
                  </a:lnTo>
                  <a:lnTo>
                    <a:pt x="11" y="173"/>
                  </a:lnTo>
                  <a:lnTo>
                    <a:pt x="14" y="178"/>
                  </a:lnTo>
                  <a:lnTo>
                    <a:pt x="17" y="185"/>
                  </a:lnTo>
                  <a:lnTo>
                    <a:pt x="18" y="191"/>
                  </a:lnTo>
                  <a:lnTo>
                    <a:pt x="18" y="197"/>
                  </a:lnTo>
                  <a:lnTo>
                    <a:pt x="18" y="202"/>
                  </a:lnTo>
                  <a:lnTo>
                    <a:pt x="18" y="211"/>
                  </a:lnTo>
                  <a:lnTo>
                    <a:pt x="18" y="218"/>
                  </a:lnTo>
                  <a:lnTo>
                    <a:pt x="20" y="222"/>
                  </a:lnTo>
                  <a:lnTo>
                    <a:pt x="20" y="227"/>
                  </a:lnTo>
                  <a:lnTo>
                    <a:pt x="20" y="231"/>
                  </a:lnTo>
                  <a:lnTo>
                    <a:pt x="19" y="236"/>
                  </a:lnTo>
                  <a:lnTo>
                    <a:pt x="19" y="240"/>
                  </a:lnTo>
                  <a:lnTo>
                    <a:pt x="20" y="242"/>
                  </a:lnTo>
                  <a:lnTo>
                    <a:pt x="25" y="241"/>
                  </a:lnTo>
                  <a:lnTo>
                    <a:pt x="28" y="239"/>
                  </a:lnTo>
                  <a:lnTo>
                    <a:pt x="30" y="235"/>
                  </a:lnTo>
                  <a:lnTo>
                    <a:pt x="30" y="231"/>
                  </a:lnTo>
                  <a:lnTo>
                    <a:pt x="33" y="219"/>
                  </a:lnTo>
                  <a:lnTo>
                    <a:pt x="35" y="206"/>
                  </a:lnTo>
                  <a:lnTo>
                    <a:pt x="36" y="195"/>
                  </a:lnTo>
                  <a:lnTo>
                    <a:pt x="39" y="184"/>
                  </a:lnTo>
                  <a:lnTo>
                    <a:pt x="38" y="176"/>
                  </a:lnTo>
                  <a:lnTo>
                    <a:pt x="38" y="165"/>
                  </a:lnTo>
                  <a:lnTo>
                    <a:pt x="38" y="151"/>
                  </a:lnTo>
                  <a:lnTo>
                    <a:pt x="40" y="135"/>
                  </a:lnTo>
                  <a:lnTo>
                    <a:pt x="45" y="104"/>
                  </a:lnTo>
                  <a:lnTo>
                    <a:pt x="49" y="86"/>
                  </a:lnTo>
                  <a:lnTo>
                    <a:pt x="51" y="81"/>
                  </a:lnTo>
                  <a:lnTo>
                    <a:pt x="51" y="74"/>
                  </a:lnTo>
                  <a:lnTo>
                    <a:pt x="51" y="67"/>
                  </a:lnTo>
                  <a:lnTo>
                    <a:pt x="49" y="60"/>
                  </a:lnTo>
                  <a:lnTo>
                    <a:pt x="47" y="54"/>
                  </a:lnTo>
                  <a:lnTo>
                    <a:pt x="44" y="48"/>
                  </a:lnTo>
                  <a:lnTo>
                    <a:pt x="41" y="43"/>
                  </a:lnTo>
                  <a:lnTo>
                    <a:pt x="38" y="41"/>
                  </a:lnTo>
                  <a:lnTo>
                    <a:pt x="35" y="37"/>
                  </a:lnTo>
                  <a:lnTo>
                    <a:pt x="33" y="31"/>
                  </a:lnTo>
                  <a:lnTo>
                    <a:pt x="30" y="25"/>
                  </a:lnTo>
                  <a:lnTo>
                    <a:pt x="29" y="17"/>
                  </a:lnTo>
                  <a:lnTo>
                    <a:pt x="27" y="10"/>
                  </a:lnTo>
                  <a:lnTo>
                    <a:pt x="25" y="4"/>
                  </a:lnTo>
                  <a:lnTo>
                    <a:pt x="24" y="0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2430"/>
            <p:cNvSpPr>
              <a:spLocks/>
            </p:cNvSpPr>
            <p:nvPr/>
          </p:nvSpPr>
          <p:spPr bwMode="auto">
            <a:xfrm>
              <a:off x="3408" y="2586"/>
              <a:ext cx="3" cy="9"/>
            </a:xfrm>
            <a:custGeom>
              <a:avLst/>
              <a:gdLst>
                <a:gd name="T0" fmla="*/ 0 w 9"/>
                <a:gd name="T1" fmla="*/ 0 h 26"/>
                <a:gd name="T2" fmla="*/ 0 w 9"/>
                <a:gd name="T3" fmla="*/ 0 h 26"/>
                <a:gd name="T4" fmla="*/ 0 w 9"/>
                <a:gd name="T5" fmla="*/ 0 h 26"/>
                <a:gd name="T6" fmla="*/ 0 w 9"/>
                <a:gd name="T7" fmla="*/ 0 h 26"/>
                <a:gd name="T8" fmla="*/ 0 w 9"/>
                <a:gd name="T9" fmla="*/ 0 h 26"/>
                <a:gd name="T10" fmla="*/ 0 w 9"/>
                <a:gd name="T11" fmla="*/ 0 h 26"/>
                <a:gd name="T12" fmla="*/ 0 w 9"/>
                <a:gd name="T13" fmla="*/ 0 h 26"/>
                <a:gd name="T14" fmla="*/ 0 w 9"/>
                <a:gd name="T15" fmla="*/ 0 h 26"/>
                <a:gd name="T16" fmla="*/ 0 w 9"/>
                <a:gd name="T17" fmla="*/ 0 h 26"/>
                <a:gd name="T18" fmla="*/ 0 w 9"/>
                <a:gd name="T19" fmla="*/ 0 h 26"/>
                <a:gd name="T20" fmla="*/ 0 w 9"/>
                <a:gd name="T21" fmla="*/ 0 h 26"/>
                <a:gd name="T22" fmla="*/ 0 w 9"/>
                <a:gd name="T23" fmla="*/ 0 h 26"/>
                <a:gd name="T24" fmla="*/ 0 w 9"/>
                <a:gd name="T25" fmla="*/ 0 h 26"/>
                <a:gd name="T26" fmla="*/ 0 w 9"/>
                <a:gd name="T27" fmla="*/ 0 h 26"/>
                <a:gd name="T28" fmla="*/ 0 w 9"/>
                <a:gd name="T29" fmla="*/ 0 h 26"/>
                <a:gd name="T30" fmla="*/ 0 w 9"/>
                <a:gd name="T31" fmla="*/ 0 h 26"/>
                <a:gd name="T32" fmla="*/ 0 w 9"/>
                <a:gd name="T33" fmla="*/ 0 h 26"/>
                <a:gd name="T34" fmla="*/ 0 w 9"/>
                <a:gd name="T35" fmla="*/ 0 h 26"/>
                <a:gd name="T36" fmla="*/ 0 w 9"/>
                <a:gd name="T37" fmla="*/ 0 h 26"/>
                <a:gd name="T38" fmla="*/ 0 w 9"/>
                <a:gd name="T39" fmla="*/ 0 h 26"/>
                <a:gd name="T40" fmla="*/ 0 w 9"/>
                <a:gd name="T41" fmla="*/ 0 h 26"/>
                <a:gd name="T42" fmla="*/ 0 w 9"/>
                <a:gd name="T43" fmla="*/ 0 h 26"/>
                <a:gd name="T44" fmla="*/ 0 w 9"/>
                <a:gd name="T45" fmla="*/ 0 h 26"/>
                <a:gd name="T46" fmla="*/ 0 w 9"/>
                <a:gd name="T47" fmla="*/ 0 h 26"/>
                <a:gd name="T48" fmla="*/ 0 w 9"/>
                <a:gd name="T49" fmla="*/ 0 h 26"/>
                <a:gd name="T50" fmla="*/ 0 w 9"/>
                <a:gd name="T51" fmla="*/ 0 h 26"/>
                <a:gd name="T52" fmla="*/ 0 w 9"/>
                <a:gd name="T53" fmla="*/ 0 h 26"/>
                <a:gd name="T54" fmla="*/ 0 w 9"/>
                <a:gd name="T55" fmla="*/ 0 h 26"/>
                <a:gd name="T56" fmla="*/ 0 w 9"/>
                <a:gd name="T57" fmla="*/ 0 h 26"/>
                <a:gd name="T58" fmla="*/ 0 w 9"/>
                <a:gd name="T59" fmla="*/ 0 h 26"/>
                <a:gd name="T60" fmla="*/ 0 w 9"/>
                <a:gd name="T61" fmla="*/ 0 h 26"/>
                <a:gd name="T62" fmla="*/ 0 w 9"/>
                <a:gd name="T63" fmla="*/ 0 h 26"/>
                <a:gd name="T64" fmla="*/ 0 w 9"/>
                <a:gd name="T65" fmla="*/ 0 h 26"/>
                <a:gd name="T66" fmla="*/ 0 w 9"/>
                <a:gd name="T67" fmla="*/ 0 h 26"/>
                <a:gd name="T68" fmla="*/ 0 w 9"/>
                <a:gd name="T69" fmla="*/ 0 h 26"/>
                <a:gd name="T70" fmla="*/ 0 w 9"/>
                <a:gd name="T71" fmla="*/ 0 h 26"/>
                <a:gd name="T72" fmla="*/ 0 w 9"/>
                <a:gd name="T73" fmla="*/ 0 h 26"/>
                <a:gd name="T74" fmla="*/ 0 w 9"/>
                <a:gd name="T75" fmla="*/ 0 h 26"/>
                <a:gd name="T76" fmla="*/ 0 w 9"/>
                <a:gd name="T77" fmla="*/ 0 h 26"/>
                <a:gd name="T78" fmla="*/ 0 w 9"/>
                <a:gd name="T79" fmla="*/ 0 h 26"/>
                <a:gd name="T80" fmla="*/ 0 w 9"/>
                <a:gd name="T81" fmla="*/ 0 h 26"/>
                <a:gd name="T82" fmla="*/ 0 w 9"/>
                <a:gd name="T83" fmla="*/ 0 h 26"/>
                <a:gd name="T84" fmla="*/ 0 w 9"/>
                <a:gd name="T85" fmla="*/ 0 h 26"/>
                <a:gd name="T86" fmla="*/ 0 w 9"/>
                <a:gd name="T87" fmla="*/ 0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"/>
                <a:gd name="T133" fmla="*/ 0 h 26"/>
                <a:gd name="T134" fmla="*/ 9 w 9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" h="2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2431"/>
            <p:cNvSpPr>
              <a:spLocks/>
            </p:cNvSpPr>
            <p:nvPr/>
          </p:nvSpPr>
          <p:spPr bwMode="auto">
            <a:xfrm>
              <a:off x="3408" y="2586"/>
              <a:ext cx="3" cy="9"/>
            </a:xfrm>
            <a:custGeom>
              <a:avLst/>
              <a:gdLst>
                <a:gd name="T0" fmla="*/ 0 w 9"/>
                <a:gd name="T1" fmla="*/ 0 h 26"/>
                <a:gd name="T2" fmla="*/ 0 w 9"/>
                <a:gd name="T3" fmla="*/ 0 h 26"/>
                <a:gd name="T4" fmla="*/ 0 w 9"/>
                <a:gd name="T5" fmla="*/ 0 h 26"/>
                <a:gd name="T6" fmla="*/ 0 w 9"/>
                <a:gd name="T7" fmla="*/ 0 h 26"/>
                <a:gd name="T8" fmla="*/ 0 w 9"/>
                <a:gd name="T9" fmla="*/ 0 h 26"/>
                <a:gd name="T10" fmla="*/ 0 w 9"/>
                <a:gd name="T11" fmla="*/ 0 h 26"/>
                <a:gd name="T12" fmla="*/ 0 w 9"/>
                <a:gd name="T13" fmla="*/ 0 h 26"/>
                <a:gd name="T14" fmla="*/ 0 w 9"/>
                <a:gd name="T15" fmla="*/ 0 h 26"/>
                <a:gd name="T16" fmla="*/ 0 w 9"/>
                <a:gd name="T17" fmla="*/ 0 h 26"/>
                <a:gd name="T18" fmla="*/ 0 w 9"/>
                <a:gd name="T19" fmla="*/ 0 h 26"/>
                <a:gd name="T20" fmla="*/ 0 w 9"/>
                <a:gd name="T21" fmla="*/ 0 h 26"/>
                <a:gd name="T22" fmla="*/ 0 w 9"/>
                <a:gd name="T23" fmla="*/ 0 h 26"/>
                <a:gd name="T24" fmla="*/ 0 w 9"/>
                <a:gd name="T25" fmla="*/ 0 h 26"/>
                <a:gd name="T26" fmla="*/ 0 w 9"/>
                <a:gd name="T27" fmla="*/ 0 h 26"/>
                <a:gd name="T28" fmla="*/ 0 w 9"/>
                <a:gd name="T29" fmla="*/ 0 h 26"/>
                <a:gd name="T30" fmla="*/ 0 w 9"/>
                <a:gd name="T31" fmla="*/ 0 h 26"/>
                <a:gd name="T32" fmla="*/ 0 w 9"/>
                <a:gd name="T33" fmla="*/ 0 h 26"/>
                <a:gd name="T34" fmla="*/ 0 w 9"/>
                <a:gd name="T35" fmla="*/ 0 h 26"/>
                <a:gd name="T36" fmla="*/ 0 w 9"/>
                <a:gd name="T37" fmla="*/ 0 h 26"/>
                <a:gd name="T38" fmla="*/ 0 w 9"/>
                <a:gd name="T39" fmla="*/ 0 h 26"/>
                <a:gd name="T40" fmla="*/ 0 w 9"/>
                <a:gd name="T41" fmla="*/ 0 h 26"/>
                <a:gd name="T42" fmla="*/ 0 w 9"/>
                <a:gd name="T43" fmla="*/ 0 h 26"/>
                <a:gd name="T44" fmla="*/ 0 w 9"/>
                <a:gd name="T45" fmla="*/ 0 h 26"/>
                <a:gd name="T46" fmla="*/ 0 w 9"/>
                <a:gd name="T47" fmla="*/ 0 h 26"/>
                <a:gd name="T48" fmla="*/ 0 w 9"/>
                <a:gd name="T49" fmla="*/ 0 h 26"/>
                <a:gd name="T50" fmla="*/ 0 w 9"/>
                <a:gd name="T51" fmla="*/ 0 h 26"/>
                <a:gd name="T52" fmla="*/ 0 w 9"/>
                <a:gd name="T53" fmla="*/ 0 h 26"/>
                <a:gd name="T54" fmla="*/ 0 w 9"/>
                <a:gd name="T55" fmla="*/ 0 h 26"/>
                <a:gd name="T56" fmla="*/ 0 w 9"/>
                <a:gd name="T57" fmla="*/ 0 h 26"/>
                <a:gd name="T58" fmla="*/ 0 w 9"/>
                <a:gd name="T59" fmla="*/ 0 h 26"/>
                <a:gd name="T60" fmla="*/ 0 w 9"/>
                <a:gd name="T61" fmla="*/ 0 h 26"/>
                <a:gd name="T62" fmla="*/ 0 w 9"/>
                <a:gd name="T63" fmla="*/ 0 h 26"/>
                <a:gd name="T64" fmla="*/ 0 w 9"/>
                <a:gd name="T65" fmla="*/ 0 h 26"/>
                <a:gd name="T66" fmla="*/ 0 w 9"/>
                <a:gd name="T67" fmla="*/ 0 h 26"/>
                <a:gd name="T68" fmla="*/ 0 w 9"/>
                <a:gd name="T69" fmla="*/ 0 h 26"/>
                <a:gd name="T70" fmla="*/ 0 w 9"/>
                <a:gd name="T71" fmla="*/ 0 h 26"/>
                <a:gd name="T72" fmla="*/ 0 w 9"/>
                <a:gd name="T73" fmla="*/ 0 h 26"/>
                <a:gd name="T74" fmla="*/ 0 w 9"/>
                <a:gd name="T75" fmla="*/ 0 h 26"/>
                <a:gd name="T76" fmla="*/ 0 w 9"/>
                <a:gd name="T77" fmla="*/ 0 h 26"/>
                <a:gd name="T78" fmla="*/ 0 w 9"/>
                <a:gd name="T79" fmla="*/ 0 h 26"/>
                <a:gd name="T80" fmla="*/ 0 w 9"/>
                <a:gd name="T81" fmla="*/ 0 h 26"/>
                <a:gd name="T82" fmla="*/ 0 w 9"/>
                <a:gd name="T83" fmla="*/ 0 h 26"/>
                <a:gd name="T84" fmla="*/ 0 w 9"/>
                <a:gd name="T85" fmla="*/ 0 h 26"/>
                <a:gd name="T86" fmla="*/ 0 w 9"/>
                <a:gd name="T87" fmla="*/ 0 h 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"/>
                <a:gd name="T133" fmla="*/ 0 h 26"/>
                <a:gd name="T134" fmla="*/ 9 w 9"/>
                <a:gd name="T135" fmla="*/ 26 h 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" h="26">
                  <a:moveTo>
                    <a:pt x="0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2432"/>
            <p:cNvSpPr>
              <a:spLocks/>
            </p:cNvSpPr>
            <p:nvPr/>
          </p:nvSpPr>
          <p:spPr bwMode="auto">
            <a:xfrm>
              <a:off x="3525" y="2384"/>
              <a:ext cx="31" cy="54"/>
            </a:xfrm>
            <a:custGeom>
              <a:avLst/>
              <a:gdLst>
                <a:gd name="T0" fmla="*/ 0 w 93"/>
                <a:gd name="T1" fmla="*/ 0 h 162"/>
                <a:gd name="T2" fmla="*/ 0 w 93"/>
                <a:gd name="T3" fmla="*/ 0 h 162"/>
                <a:gd name="T4" fmla="*/ 0 w 93"/>
                <a:gd name="T5" fmla="*/ 0 h 162"/>
                <a:gd name="T6" fmla="*/ 0 w 93"/>
                <a:gd name="T7" fmla="*/ 0 h 162"/>
                <a:gd name="T8" fmla="*/ 0 w 93"/>
                <a:gd name="T9" fmla="*/ 0 h 162"/>
                <a:gd name="T10" fmla="*/ 0 w 93"/>
                <a:gd name="T11" fmla="*/ 0 h 162"/>
                <a:gd name="T12" fmla="*/ 0 w 93"/>
                <a:gd name="T13" fmla="*/ 0 h 162"/>
                <a:gd name="T14" fmla="*/ 0 w 93"/>
                <a:gd name="T15" fmla="*/ 0 h 162"/>
                <a:gd name="T16" fmla="*/ 0 w 93"/>
                <a:gd name="T17" fmla="*/ 0 h 162"/>
                <a:gd name="T18" fmla="*/ 0 w 93"/>
                <a:gd name="T19" fmla="*/ 0 h 162"/>
                <a:gd name="T20" fmla="*/ 0 w 93"/>
                <a:gd name="T21" fmla="*/ 0 h 162"/>
                <a:gd name="T22" fmla="*/ 0 w 93"/>
                <a:gd name="T23" fmla="*/ 0 h 162"/>
                <a:gd name="T24" fmla="*/ 0 w 93"/>
                <a:gd name="T25" fmla="*/ 0 h 162"/>
                <a:gd name="T26" fmla="*/ 0 w 93"/>
                <a:gd name="T27" fmla="*/ 0 h 162"/>
                <a:gd name="T28" fmla="*/ 0 w 93"/>
                <a:gd name="T29" fmla="*/ 0 h 162"/>
                <a:gd name="T30" fmla="*/ 0 w 93"/>
                <a:gd name="T31" fmla="*/ 0 h 162"/>
                <a:gd name="T32" fmla="*/ 0 w 93"/>
                <a:gd name="T33" fmla="*/ 0 h 162"/>
                <a:gd name="T34" fmla="*/ 0 w 93"/>
                <a:gd name="T35" fmla="*/ 0 h 162"/>
                <a:gd name="T36" fmla="*/ 0 w 93"/>
                <a:gd name="T37" fmla="*/ 0 h 162"/>
                <a:gd name="T38" fmla="*/ 0 w 93"/>
                <a:gd name="T39" fmla="*/ 0 h 162"/>
                <a:gd name="T40" fmla="*/ 0 w 93"/>
                <a:gd name="T41" fmla="*/ 0 h 162"/>
                <a:gd name="T42" fmla="*/ 0 w 93"/>
                <a:gd name="T43" fmla="*/ 0 h 162"/>
                <a:gd name="T44" fmla="*/ 0 w 93"/>
                <a:gd name="T45" fmla="*/ 0 h 162"/>
                <a:gd name="T46" fmla="*/ 0 w 93"/>
                <a:gd name="T47" fmla="*/ 0 h 162"/>
                <a:gd name="T48" fmla="*/ 0 w 93"/>
                <a:gd name="T49" fmla="*/ 0 h 162"/>
                <a:gd name="T50" fmla="*/ 0 w 93"/>
                <a:gd name="T51" fmla="*/ 0 h 162"/>
                <a:gd name="T52" fmla="*/ 0 w 93"/>
                <a:gd name="T53" fmla="*/ 0 h 162"/>
                <a:gd name="T54" fmla="*/ 0 w 93"/>
                <a:gd name="T55" fmla="*/ 0 h 162"/>
                <a:gd name="T56" fmla="*/ 0 w 93"/>
                <a:gd name="T57" fmla="*/ 0 h 162"/>
                <a:gd name="T58" fmla="*/ 0 w 93"/>
                <a:gd name="T59" fmla="*/ 0 h 162"/>
                <a:gd name="T60" fmla="*/ 0 w 93"/>
                <a:gd name="T61" fmla="*/ 0 h 162"/>
                <a:gd name="T62" fmla="*/ 0 w 93"/>
                <a:gd name="T63" fmla="*/ 0 h 162"/>
                <a:gd name="T64" fmla="*/ 0 w 93"/>
                <a:gd name="T65" fmla="*/ 0 h 162"/>
                <a:gd name="T66" fmla="*/ 0 w 93"/>
                <a:gd name="T67" fmla="*/ 0 h 162"/>
                <a:gd name="T68" fmla="*/ 0 w 93"/>
                <a:gd name="T69" fmla="*/ 0 h 162"/>
                <a:gd name="T70" fmla="*/ 0 w 93"/>
                <a:gd name="T71" fmla="*/ 0 h 162"/>
                <a:gd name="T72" fmla="*/ 0 w 93"/>
                <a:gd name="T73" fmla="*/ 0 h 162"/>
                <a:gd name="T74" fmla="*/ 0 w 93"/>
                <a:gd name="T75" fmla="*/ 0 h 162"/>
                <a:gd name="T76" fmla="*/ 0 w 93"/>
                <a:gd name="T77" fmla="*/ 0 h 162"/>
                <a:gd name="T78" fmla="*/ 0 w 93"/>
                <a:gd name="T79" fmla="*/ 0 h 162"/>
                <a:gd name="T80" fmla="*/ 0 w 93"/>
                <a:gd name="T81" fmla="*/ 0 h 162"/>
                <a:gd name="T82" fmla="*/ 0 w 93"/>
                <a:gd name="T83" fmla="*/ 0 h 162"/>
                <a:gd name="T84" fmla="*/ 0 w 93"/>
                <a:gd name="T85" fmla="*/ 0 h 162"/>
                <a:gd name="T86" fmla="*/ 0 w 93"/>
                <a:gd name="T87" fmla="*/ 0 h 162"/>
                <a:gd name="T88" fmla="*/ 0 w 93"/>
                <a:gd name="T89" fmla="*/ 0 h 162"/>
                <a:gd name="T90" fmla="*/ 0 w 93"/>
                <a:gd name="T91" fmla="*/ 0 h 162"/>
                <a:gd name="T92" fmla="*/ 0 w 93"/>
                <a:gd name="T93" fmla="*/ 0 h 162"/>
                <a:gd name="T94" fmla="*/ 0 w 93"/>
                <a:gd name="T95" fmla="*/ 0 h 162"/>
                <a:gd name="T96" fmla="*/ 0 w 93"/>
                <a:gd name="T97" fmla="*/ 0 h 16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3"/>
                <a:gd name="T148" fmla="*/ 0 h 162"/>
                <a:gd name="T149" fmla="*/ 93 w 93"/>
                <a:gd name="T150" fmla="*/ 162 h 16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3" h="162">
                  <a:moveTo>
                    <a:pt x="34" y="7"/>
                  </a:moveTo>
                  <a:lnTo>
                    <a:pt x="31" y="5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1" y="30"/>
                  </a:lnTo>
                  <a:lnTo>
                    <a:pt x="21" y="33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3" y="62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0" y="70"/>
                  </a:lnTo>
                  <a:lnTo>
                    <a:pt x="1" y="81"/>
                  </a:lnTo>
                  <a:lnTo>
                    <a:pt x="4" y="90"/>
                  </a:lnTo>
                  <a:lnTo>
                    <a:pt x="6" y="95"/>
                  </a:lnTo>
                  <a:lnTo>
                    <a:pt x="9" y="100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9" y="106"/>
                  </a:lnTo>
                  <a:lnTo>
                    <a:pt x="23" y="115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1" y="133"/>
                  </a:lnTo>
                  <a:lnTo>
                    <a:pt x="44" y="136"/>
                  </a:lnTo>
                  <a:lnTo>
                    <a:pt x="47" y="141"/>
                  </a:lnTo>
                  <a:lnTo>
                    <a:pt x="47" y="147"/>
                  </a:lnTo>
                  <a:lnTo>
                    <a:pt x="47" y="153"/>
                  </a:lnTo>
                  <a:lnTo>
                    <a:pt x="47" y="157"/>
                  </a:lnTo>
                  <a:lnTo>
                    <a:pt x="48" y="160"/>
                  </a:lnTo>
                  <a:lnTo>
                    <a:pt x="50" y="161"/>
                  </a:lnTo>
                  <a:lnTo>
                    <a:pt x="54" y="162"/>
                  </a:lnTo>
                  <a:lnTo>
                    <a:pt x="58" y="156"/>
                  </a:lnTo>
                  <a:lnTo>
                    <a:pt x="61" y="151"/>
                  </a:lnTo>
                  <a:lnTo>
                    <a:pt x="65" y="149"/>
                  </a:lnTo>
                  <a:lnTo>
                    <a:pt x="67" y="147"/>
                  </a:lnTo>
                  <a:lnTo>
                    <a:pt x="70" y="146"/>
                  </a:lnTo>
                  <a:lnTo>
                    <a:pt x="74" y="146"/>
                  </a:lnTo>
                  <a:lnTo>
                    <a:pt x="77" y="146"/>
                  </a:lnTo>
                  <a:lnTo>
                    <a:pt x="81" y="146"/>
                  </a:lnTo>
                  <a:lnTo>
                    <a:pt x="83" y="145"/>
                  </a:lnTo>
                  <a:lnTo>
                    <a:pt x="85" y="142"/>
                  </a:lnTo>
                  <a:lnTo>
                    <a:pt x="87" y="140"/>
                  </a:lnTo>
                  <a:lnTo>
                    <a:pt x="91" y="136"/>
                  </a:lnTo>
                  <a:lnTo>
                    <a:pt x="89" y="126"/>
                  </a:lnTo>
                  <a:lnTo>
                    <a:pt x="87" y="115"/>
                  </a:lnTo>
                  <a:lnTo>
                    <a:pt x="87" y="111"/>
                  </a:lnTo>
                  <a:lnTo>
                    <a:pt x="87" y="106"/>
                  </a:lnTo>
                  <a:lnTo>
                    <a:pt x="87" y="100"/>
                  </a:lnTo>
                  <a:lnTo>
                    <a:pt x="87" y="92"/>
                  </a:lnTo>
                  <a:lnTo>
                    <a:pt x="89" y="89"/>
                  </a:lnTo>
                  <a:lnTo>
                    <a:pt x="92" y="86"/>
                  </a:lnTo>
                  <a:lnTo>
                    <a:pt x="93" y="82"/>
                  </a:lnTo>
                  <a:lnTo>
                    <a:pt x="93" y="78"/>
                  </a:lnTo>
                  <a:lnTo>
                    <a:pt x="93" y="74"/>
                  </a:lnTo>
                  <a:lnTo>
                    <a:pt x="93" y="71"/>
                  </a:lnTo>
                  <a:lnTo>
                    <a:pt x="89" y="70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7" y="60"/>
                  </a:lnTo>
                  <a:lnTo>
                    <a:pt x="89" y="58"/>
                  </a:lnTo>
                  <a:lnTo>
                    <a:pt x="92" y="53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2" y="43"/>
                  </a:lnTo>
                  <a:lnTo>
                    <a:pt x="89" y="42"/>
                  </a:lnTo>
                  <a:lnTo>
                    <a:pt x="85" y="36"/>
                  </a:lnTo>
                  <a:lnTo>
                    <a:pt x="81" y="30"/>
                  </a:lnTo>
                  <a:lnTo>
                    <a:pt x="75" y="30"/>
                  </a:lnTo>
                  <a:lnTo>
                    <a:pt x="70" y="30"/>
                  </a:lnTo>
                  <a:lnTo>
                    <a:pt x="67" y="29"/>
                  </a:lnTo>
                  <a:lnTo>
                    <a:pt x="66" y="27"/>
                  </a:lnTo>
                  <a:lnTo>
                    <a:pt x="65" y="25"/>
                  </a:lnTo>
                  <a:lnTo>
                    <a:pt x="64" y="21"/>
                  </a:lnTo>
                  <a:lnTo>
                    <a:pt x="63" y="14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2" y="5"/>
                  </a:lnTo>
                  <a:lnTo>
                    <a:pt x="49" y="9"/>
                  </a:lnTo>
                  <a:lnTo>
                    <a:pt x="48" y="13"/>
                  </a:lnTo>
                  <a:lnTo>
                    <a:pt x="47" y="14"/>
                  </a:lnTo>
                  <a:lnTo>
                    <a:pt x="45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6" y="9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2433"/>
            <p:cNvSpPr>
              <a:spLocks/>
            </p:cNvSpPr>
            <p:nvPr/>
          </p:nvSpPr>
          <p:spPr bwMode="auto">
            <a:xfrm>
              <a:off x="3525" y="2384"/>
              <a:ext cx="31" cy="54"/>
            </a:xfrm>
            <a:custGeom>
              <a:avLst/>
              <a:gdLst>
                <a:gd name="T0" fmla="*/ 0 w 93"/>
                <a:gd name="T1" fmla="*/ 0 h 162"/>
                <a:gd name="T2" fmla="*/ 0 w 93"/>
                <a:gd name="T3" fmla="*/ 0 h 162"/>
                <a:gd name="T4" fmla="*/ 0 w 93"/>
                <a:gd name="T5" fmla="*/ 0 h 162"/>
                <a:gd name="T6" fmla="*/ 0 w 93"/>
                <a:gd name="T7" fmla="*/ 0 h 162"/>
                <a:gd name="T8" fmla="*/ 0 w 93"/>
                <a:gd name="T9" fmla="*/ 0 h 162"/>
                <a:gd name="T10" fmla="*/ 0 w 93"/>
                <a:gd name="T11" fmla="*/ 0 h 162"/>
                <a:gd name="T12" fmla="*/ 0 w 93"/>
                <a:gd name="T13" fmla="*/ 0 h 162"/>
                <a:gd name="T14" fmla="*/ 0 w 93"/>
                <a:gd name="T15" fmla="*/ 0 h 162"/>
                <a:gd name="T16" fmla="*/ 0 w 93"/>
                <a:gd name="T17" fmla="*/ 0 h 162"/>
                <a:gd name="T18" fmla="*/ 0 w 93"/>
                <a:gd name="T19" fmla="*/ 0 h 162"/>
                <a:gd name="T20" fmla="*/ 0 w 93"/>
                <a:gd name="T21" fmla="*/ 0 h 162"/>
                <a:gd name="T22" fmla="*/ 0 w 93"/>
                <a:gd name="T23" fmla="*/ 0 h 162"/>
                <a:gd name="T24" fmla="*/ 0 w 93"/>
                <a:gd name="T25" fmla="*/ 0 h 162"/>
                <a:gd name="T26" fmla="*/ 0 w 93"/>
                <a:gd name="T27" fmla="*/ 0 h 162"/>
                <a:gd name="T28" fmla="*/ 0 w 93"/>
                <a:gd name="T29" fmla="*/ 0 h 162"/>
                <a:gd name="T30" fmla="*/ 0 w 93"/>
                <a:gd name="T31" fmla="*/ 0 h 162"/>
                <a:gd name="T32" fmla="*/ 0 w 93"/>
                <a:gd name="T33" fmla="*/ 0 h 162"/>
                <a:gd name="T34" fmla="*/ 0 w 93"/>
                <a:gd name="T35" fmla="*/ 0 h 162"/>
                <a:gd name="T36" fmla="*/ 0 w 93"/>
                <a:gd name="T37" fmla="*/ 0 h 162"/>
                <a:gd name="T38" fmla="*/ 0 w 93"/>
                <a:gd name="T39" fmla="*/ 0 h 162"/>
                <a:gd name="T40" fmla="*/ 0 w 93"/>
                <a:gd name="T41" fmla="*/ 0 h 162"/>
                <a:gd name="T42" fmla="*/ 0 w 93"/>
                <a:gd name="T43" fmla="*/ 0 h 162"/>
                <a:gd name="T44" fmla="*/ 0 w 93"/>
                <a:gd name="T45" fmla="*/ 0 h 162"/>
                <a:gd name="T46" fmla="*/ 0 w 93"/>
                <a:gd name="T47" fmla="*/ 0 h 162"/>
                <a:gd name="T48" fmla="*/ 0 w 93"/>
                <a:gd name="T49" fmla="*/ 0 h 162"/>
                <a:gd name="T50" fmla="*/ 0 w 93"/>
                <a:gd name="T51" fmla="*/ 0 h 162"/>
                <a:gd name="T52" fmla="*/ 0 w 93"/>
                <a:gd name="T53" fmla="*/ 0 h 162"/>
                <a:gd name="T54" fmla="*/ 0 w 93"/>
                <a:gd name="T55" fmla="*/ 0 h 162"/>
                <a:gd name="T56" fmla="*/ 0 w 93"/>
                <a:gd name="T57" fmla="*/ 0 h 162"/>
                <a:gd name="T58" fmla="*/ 0 w 93"/>
                <a:gd name="T59" fmla="*/ 0 h 162"/>
                <a:gd name="T60" fmla="*/ 0 w 93"/>
                <a:gd name="T61" fmla="*/ 0 h 162"/>
                <a:gd name="T62" fmla="*/ 0 w 93"/>
                <a:gd name="T63" fmla="*/ 0 h 162"/>
                <a:gd name="T64" fmla="*/ 0 w 93"/>
                <a:gd name="T65" fmla="*/ 0 h 162"/>
                <a:gd name="T66" fmla="*/ 0 w 93"/>
                <a:gd name="T67" fmla="*/ 0 h 162"/>
                <a:gd name="T68" fmla="*/ 0 w 93"/>
                <a:gd name="T69" fmla="*/ 0 h 162"/>
                <a:gd name="T70" fmla="*/ 0 w 93"/>
                <a:gd name="T71" fmla="*/ 0 h 162"/>
                <a:gd name="T72" fmla="*/ 0 w 93"/>
                <a:gd name="T73" fmla="*/ 0 h 162"/>
                <a:gd name="T74" fmla="*/ 0 w 93"/>
                <a:gd name="T75" fmla="*/ 0 h 162"/>
                <a:gd name="T76" fmla="*/ 0 w 93"/>
                <a:gd name="T77" fmla="*/ 0 h 162"/>
                <a:gd name="T78" fmla="*/ 0 w 93"/>
                <a:gd name="T79" fmla="*/ 0 h 162"/>
                <a:gd name="T80" fmla="*/ 0 w 93"/>
                <a:gd name="T81" fmla="*/ 0 h 162"/>
                <a:gd name="T82" fmla="*/ 0 w 93"/>
                <a:gd name="T83" fmla="*/ 0 h 162"/>
                <a:gd name="T84" fmla="*/ 0 w 93"/>
                <a:gd name="T85" fmla="*/ 0 h 162"/>
                <a:gd name="T86" fmla="*/ 0 w 93"/>
                <a:gd name="T87" fmla="*/ 0 h 162"/>
                <a:gd name="T88" fmla="*/ 0 w 93"/>
                <a:gd name="T89" fmla="*/ 0 h 162"/>
                <a:gd name="T90" fmla="*/ 0 w 93"/>
                <a:gd name="T91" fmla="*/ 0 h 162"/>
                <a:gd name="T92" fmla="*/ 0 w 93"/>
                <a:gd name="T93" fmla="*/ 0 h 162"/>
                <a:gd name="T94" fmla="*/ 0 w 93"/>
                <a:gd name="T95" fmla="*/ 0 h 162"/>
                <a:gd name="T96" fmla="*/ 0 w 93"/>
                <a:gd name="T97" fmla="*/ 0 h 16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3"/>
                <a:gd name="T148" fmla="*/ 0 h 162"/>
                <a:gd name="T149" fmla="*/ 93 w 93"/>
                <a:gd name="T150" fmla="*/ 162 h 16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3" h="162">
                  <a:moveTo>
                    <a:pt x="34" y="7"/>
                  </a:moveTo>
                  <a:lnTo>
                    <a:pt x="31" y="5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1" y="11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20" y="26"/>
                  </a:lnTo>
                  <a:lnTo>
                    <a:pt x="20" y="29"/>
                  </a:lnTo>
                  <a:lnTo>
                    <a:pt x="21" y="30"/>
                  </a:lnTo>
                  <a:lnTo>
                    <a:pt x="21" y="33"/>
                  </a:lnTo>
                  <a:lnTo>
                    <a:pt x="22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7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0" y="38"/>
                  </a:lnTo>
                  <a:lnTo>
                    <a:pt x="10" y="41"/>
                  </a:lnTo>
                  <a:lnTo>
                    <a:pt x="10" y="43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8" y="54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3" y="62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0" y="70"/>
                  </a:lnTo>
                  <a:lnTo>
                    <a:pt x="1" y="81"/>
                  </a:lnTo>
                  <a:lnTo>
                    <a:pt x="4" y="90"/>
                  </a:lnTo>
                  <a:lnTo>
                    <a:pt x="6" y="95"/>
                  </a:lnTo>
                  <a:lnTo>
                    <a:pt x="9" y="100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9" y="106"/>
                  </a:lnTo>
                  <a:lnTo>
                    <a:pt x="23" y="115"/>
                  </a:lnTo>
                  <a:lnTo>
                    <a:pt x="30" y="123"/>
                  </a:lnTo>
                  <a:lnTo>
                    <a:pt x="36" y="126"/>
                  </a:lnTo>
                  <a:lnTo>
                    <a:pt x="41" y="133"/>
                  </a:lnTo>
                  <a:lnTo>
                    <a:pt x="44" y="136"/>
                  </a:lnTo>
                  <a:lnTo>
                    <a:pt x="47" y="141"/>
                  </a:lnTo>
                  <a:lnTo>
                    <a:pt x="47" y="147"/>
                  </a:lnTo>
                  <a:lnTo>
                    <a:pt x="47" y="153"/>
                  </a:lnTo>
                  <a:lnTo>
                    <a:pt x="47" y="157"/>
                  </a:lnTo>
                  <a:lnTo>
                    <a:pt x="48" y="160"/>
                  </a:lnTo>
                  <a:lnTo>
                    <a:pt x="50" y="161"/>
                  </a:lnTo>
                  <a:lnTo>
                    <a:pt x="54" y="162"/>
                  </a:lnTo>
                  <a:lnTo>
                    <a:pt x="58" y="156"/>
                  </a:lnTo>
                  <a:lnTo>
                    <a:pt x="61" y="151"/>
                  </a:lnTo>
                  <a:lnTo>
                    <a:pt x="65" y="149"/>
                  </a:lnTo>
                  <a:lnTo>
                    <a:pt x="67" y="147"/>
                  </a:lnTo>
                  <a:lnTo>
                    <a:pt x="70" y="146"/>
                  </a:lnTo>
                  <a:lnTo>
                    <a:pt x="74" y="146"/>
                  </a:lnTo>
                  <a:lnTo>
                    <a:pt x="77" y="146"/>
                  </a:lnTo>
                  <a:lnTo>
                    <a:pt x="81" y="146"/>
                  </a:lnTo>
                  <a:lnTo>
                    <a:pt x="83" y="145"/>
                  </a:lnTo>
                  <a:lnTo>
                    <a:pt x="85" y="142"/>
                  </a:lnTo>
                  <a:lnTo>
                    <a:pt x="87" y="140"/>
                  </a:lnTo>
                  <a:lnTo>
                    <a:pt x="91" y="136"/>
                  </a:lnTo>
                  <a:lnTo>
                    <a:pt x="89" y="126"/>
                  </a:lnTo>
                  <a:lnTo>
                    <a:pt x="87" y="115"/>
                  </a:lnTo>
                  <a:lnTo>
                    <a:pt x="87" y="111"/>
                  </a:lnTo>
                  <a:lnTo>
                    <a:pt x="87" y="106"/>
                  </a:lnTo>
                  <a:lnTo>
                    <a:pt x="87" y="100"/>
                  </a:lnTo>
                  <a:lnTo>
                    <a:pt x="87" y="92"/>
                  </a:lnTo>
                  <a:lnTo>
                    <a:pt x="89" y="89"/>
                  </a:lnTo>
                  <a:lnTo>
                    <a:pt x="92" y="86"/>
                  </a:lnTo>
                  <a:lnTo>
                    <a:pt x="93" y="82"/>
                  </a:lnTo>
                  <a:lnTo>
                    <a:pt x="93" y="78"/>
                  </a:lnTo>
                  <a:lnTo>
                    <a:pt x="93" y="74"/>
                  </a:lnTo>
                  <a:lnTo>
                    <a:pt x="93" y="71"/>
                  </a:lnTo>
                  <a:lnTo>
                    <a:pt x="89" y="70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7" y="60"/>
                  </a:lnTo>
                  <a:lnTo>
                    <a:pt x="89" y="58"/>
                  </a:lnTo>
                  <a:lnTo>
                    <a:pt x="92" y="53"/>
                  </a:lnTo>
                  <a:lnTo>
                    <a:pt x="93" y="51"/>
                  </a:lnTo>
                  <a:lnTo>
                    <a:pt x="93" y="48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2" y="43"/>
                  </a:lnTo>
                  <a:lnTo>
                    <a:pt x="89" y="42"/>
                  </a:lnTo>
                  <a:lnTo>
                    <a:pt x="85" y="36"/>
                  </a:lnTo>
                  <a:lnTo>
                    <a:pt x="81" y="30"/>
                  </a:lnTo>
                  <a:lnTo>
                    <a:pt x="75" y="30"/>
                  </a:lnTo>
                  <a:lnTo>
                    <a:pt x="70" y="30"/>
                  </a:lnTo>
                  <a:lnTo>
                    <a:pt x="67" y="29"/>
                  </a:lnTo>
                  <a:lnTo>
                    <a:pt x="66" y="27"/>
                  </a:lnTo>
                  <a:lnTo>
                    <a:pt x="65" y="25"/>
                  </a:lnTo>
                  <a:lnTo>
                    <a:pt x="64" y="21"/>
                  </a:lnTo>
                  <a:lnTo>
                    <a:pt x="63" y="14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2" y="5"/>
                  </a:lnTo>
                  <a:lnTo>
                    <a:pt x="49" y="9"/>
                  </a:lnTo>
                  <a:lnTo>
                    <a:pt x="48" y="13"/>
                  </a:lnTo>
                  <a:lnTo>
                    <a:pt x="47" y="14"/>
                  </a:lnTo>
                  <a:lnTo>
                    <a:pt x="45" y="15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6" y="9"/>
                  </a:lnTo>
                  <a:lnTo>
                    <a:pt x="34" y="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2434"/>
            <p:cNvSpPr>
              <a:spLocks/>
            </p:cNvSpPr>
            <p:nvPr/>
          </p:nvSpPr>
          <p:spPr bwMode="auto">
            <a:xfrm>
              <a:off x="3550" y="2434"/>
              <a:ext cx="5" cy="4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0 w 13"/>
                <a:gd name="T25" fmla="*/ 0 h 12"/>
                <a:gd name="T26" fmla="*/ 0 w 13"/>
                <a:gd name="T27" fmla="*/ 0 h 12"/>
                <a:gd name="T28" fmla="*/ 0 w 13"/>
                <a:gd name="T29" fmla="*/ 0 h 12"/>
                <a:gd name="T30" fmla="*/ 0 w 13"/>
                <a:gd name="T31" fmla="*/ 0 h 12"/>
                <a:gd name="T32" fmla="*/ 0 w 13"/>
                <a:gd name="T33" fmla="*/ 0 h 12"/>
                <a:gd name="T34" fmla="*/ 0 w 13"/>
                <a:gd name="T35" fmla="*/ 0 h 12"/>
                <a:gd name="T36" fmla="*/ 0 w 13"/>
                <a:gd name="T37" fmla="*/ 0 h 12"/>
                <a:gd name="T38" fmla="*/ 0 w 13"/>
                <a:gd name="T39" fmla="*/ 0 h 12"/>
                <a:gd name="T40" fmla="*/ 0 w 13"/>
                <a:gd name="T41" fmla="*/ 0 h 12"/>
                <a:gd name="T42" fmla="*/ 0 w 13"/>
                <a:gd name="T43" fmla="*/ 0 h 12"/>
                <a:gd name="T44" fmla="*/ 0 w 13"/>
                <a:gd name="T45" fmla="*/ 0 h 12"/>
                <a:gd name="T46" fmla="*/ 0 w 13"/>
                <a:gd name="T47" fmla="*/ 0 h 12"/>
                <a:gd name="T48" fmla="*/ 0 w 13"/>
                <a:gd name="T49" fmla="*/ 0 h 12"/>
                <a:gd name="T50" fmla="*/ 0 w 13"/>
                <a:gd name="T51" fmla="*/ 0 h 12"/>
                <a:gd name="T52" fmla="*/ 0 w 13"/>
                <a:gd name="T53" fmla="*/ 0 h 12"/>
                <a:gd name="T54" fmla="*/ 0 w 13"/>
                <a:gd name="T55" fmla="*/ 0 h 12"/>
                <a:gd name="T56" fmla="*/ 0 w 13"/>
                <a:gd name="T57" fmla="*/ 0 h 12"/>
                <a:gd name="T58" fmla="*/ 0 w 13"/>
                <a:gd name="T59" fmla="*/ 0 h 12"/>
                <a:gd name="T60" fmla="*/ 0 w 13"/>
                <a:gd name="T61" fmla="*/ 0 h 12"/>
                <a:gd name="T62" fmla="*/ 0 w 13"/>
                <a:gd name="T63" fmla="*/ 0 h 12"/>
                <a:gd name="T64" fmla="*/ 0 w 13"/>
                <a:gd name="T65" fmla="*/ 0 h 12"/>
                <a:gd name="T66" fmla="*/ 0 w 13"/>
                <a:gd name="T67" fmla="*/ 0 h 12"/>
                <a:gd name="T68" fmla="*/ 0 w 13"/>
                <a:gd name="T69" fmla="*/ 0 h 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12"/>
                <a:gd name="T107" fmla="*/ 13 w 13"/>
                <a:gd name="T108" fmla="*/ 12 h 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12">
                  <a:moveTo>
                    <a:pt x="13" y="2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2435"/>
            <p:cNvSpPr>
              <a:spLocks/>
            </p:cNvSpPr>
            <p:nvPr/>
          </p:nvSpPr>
          <p:spPr bwMode="auto">
            <a:xfrm>
              <a:off x="3550" y="2434"/>
              <a:ext cx="5" cy="4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0 w 13"/>
                <a:gd name="T25" fmla="*/ 0 h 12"/>
                <a:gd name="T26" fmla="*/ 0 w 13"/>
                <a:gd name="T27" fmla="*/ 0 h 12"/>
                <a:gd name="T28" fmla="*/ 0 w 13"/>
                <a:gd name="T29" fmla="*/ 0 h 12"/>
                <a:gd name="T30" fmla="*/ 0 w 13"/>
                <a:gd name="T31" fmla="*/ 0 h 12"/>
                <a:gd name="T32" fmla="*/ 0 w 13"/>
                <a:gd name="T33" fmla="*/ 0 h 12"/>
                <a:gd name="T34" fmla="*/ 0 w 13"/>
                <a:gd name="T35" fmla="*/ 0 h 12"/>
                <a:gd name="T36" fmla="*/ 0 w 13"/>
                <a:gd name="T37" fmla="*/ 0 h 12"/>
                <a:gd name="T38" fmla="*/ 0 w 13"/>
                <a:gd name="T39" fmla="*/ 0 h 12"/>
                <a:gd name="T40" fmla="*/ 0 w 13"/>
                <a:gd name="T41" fmla="*/ 0 h 12"/>
                <a:gd name="T42" fmla="*/ 0 w 13"/>
                <a:gd name="T43" fmla="*/ 0 h 12"/>
                <a:gd name="T44" fmla="*/ 0 w 13"/>
                <a:gd name="T45" fmla="*/ 0 h 12"/>
                <a:gd name="T46" fmla="*/ 0 w 13"/>
                <a:gd name="T47" fmla="*/ 0 h 12"/>
                <a:gd name="T48" fmla="*/ 0 w 13"/>
                <a:gd name="T49" fmla="*/ 0 h 12"/>
                <a:gd name="T50" fmla="*/ 0 w 13"/>
                <a:gd name="T51" fmla="*/ 0 h 12"/>
                <a:gd name="T52" fmla="*/ 0 w 13"/>
                <a:gd name="T53" fmla="*/ 0 h 12"/>
                <a:gd name="T54" fmla="*/ 0 w 13"/>
                <a:gd name="T55" fmla="*/ 0 h 12"/>
                <a:gd name="T56" fmla="*/ 0 w 13"/>
                <a:gd name="T57" fmla="*/ 0 h 12"/>
                <a:gd name="T58" fmla="*/ 0 w 13"/>
                <a:gd name="T59" fmla="*/ 0 h 12"/>
                <a:gd name="T60" fmla="*/ 0 w 13"/>
                <a:gd name="T61" fmla="*/ 0 h 12"/>
                <a:gd name="T62" fmla="*/ 0 w 13"/>
                <a:gd name="T63" fmla="*/ 0 h 12"/>
                <a:gd name="T64" fmla="*/ 0 w 13"/>
                <a:gd name="T65" fmla="*/ 0 h 12"/>
                <a:gd name="T66" fmla="*/ 0 w 13"/>
                <a:gd name="T67" fmla="*/ 0 h 12"/>
                <a:gd name="T68" fmla="*/ 0 w 13"/>
                <a:gd name="T69" fmla="*/ 0 h 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12"/>
                <a:gd name="T107" fmla="*/ 13 w 13"/>
                <a:gd name="T108" fmla="*/ 12 h 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12">
                  <a:moveTo>
                    <a:pt x="13" y="2"/>
                  </a:moveTo>
                  <a:lnTo>
                    <a:pt x="11" y="2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2436"/>
            <p:cNvSpPr>
              <a:spLocks/>
            </p:cNvSpPr>
            <p:nvPr/>
          </p:nvSpPr>
          <p:spPr bwMode="auto">
            <a:xfrm>
              <a:off x="3517" y="2420"/>
              <a:ext cx="2" cy="4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0 h 11"/>
                <a:gd name="T6" fmla="*/ 0 w 6"/>
                <a:gd name="T7" fmla="*/ 0 h 11"/>
                <a:gd name="T8" fmla="*/ 0 w 6"/>
                <a:gd name="T9" fmla="*/ 0 h 11"/>
                <a:gd name="T10" fmla="*/ 0 w 6"/>
                <a:gd name="T11" fmla="*/ 0 h 11"/>
                <a:gd name="T12" fmla="*/ 0 w 6"/>
                <a:gd name="T13" fmla="*/ 0 h 11"/>
                <a:gd name="T14" fmla="*/ 0 w 6"/>
                <a:gd name="T15" fmla="*/ 0 h 11"/>
                <a:gd name="T16" fmla="*/ 0 w 6"/>
                <a:gd name="T17" fmla="*/ 0 h 11"/>
                <a:gd name="T18" fmla="*/ 0 w 6"/>
                <a:gd name="T19" fmla="*/ 0 h 11"/>
                <a:gd name="T20" fmla="*/ 0 w 6"/>
                <a:gd name="T21" fmla="*/ 0 h 11"/>
                <a:gd name="T22" fmla="*/ 0 w 6"/>
                <a:gd name="T23" fmla="*/ 0 h 11"/>
                <a:gd name="T24" fmla="*/ 0 w 6"/>
                <a:gd name="T25" fmla="*/ 0 h 11"/>
                <a:gd name="T26" fmla="*/ 0 w 6"/>
                <a:gd name="T27" fmla="*/ 0 h 11"/>
                <a:gd name="T28" fmla="*/ 0 w 6"/>
                <a:gd name="T29" fmla="*/ 0 h 11"/>
                <a:gd name="T30" fmla="*/ 0 w 6"/>
                <a:gd name="T31" fmla="*/ 0 h 11"/>
                <a:gd name="T32" fmla="*/ 0 w 6"/>
                <a:gd name="T33" fmla="*/ 0 h 11"/>
                <a:gd name="T34" fmla="*/ 0 w 6"/>
                <a:gd name="T35" fmla="*/ 0 h 11"/>
                <a:gd name="T36" fmla="*/ 0 w 6"/>
                <a:gd name="T37" fmla="*/ 0 h 11"/>
                <a:gd name="T38" fmla="*/ 0 w 6"/>
                <a:gd name="T39" fmla="*/ 0 h 11"/>
                <a:gd name="T40" fmla="*/ 0 w 6"/>
                <a:gd name="T41" fmla="*/ 0 h 11"/>
                <a:gd name="T42" fmla="*/ 0 w 6"/>
                <a:gd name="T43" fmla="*/ 0 h 11"/>
                <a:gd name="T44" fmla="*/ 0 w 6"/>
                <a:gd name="T45" fmla="*/ 0 h 11"/>
                <a:gd name="T46" fmla="*/ 0 w 6"/>
                <a:gd name="T47" fmla="*/ 0 h 11"/>
                <a:gd name="T48" fmla="*/ 0 w 6"/>
                <a:gd name="T49" fmla="*/ 0 h 11"/>
                <a:gd name="T50" fmla="*/ 0 w 6"/>
                <a:gd name="T51" fmla="*/ 0 h 11"/>
                <a:gd name="T52" fmla="*/ 0 w 6"/>
                <a:gd name="T53" fmla="*/ 0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"/>
                <a:gd name="T82" fmla="*/ 0 h 11"/>
                <a:gd name="T83" fmla="*/ 6 w 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" h="11">
                  <a:moveTo>
                    <a:pt x="4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2437"/>
            <p:cNvSpPr>
              <a:spLocks/>
            </p:cNvSpPr>
            <p:nvPr/>
          </p:nvSpPr>
          <p:spPr bwMode="auto">
            <a:xfrm>
              <a:off x="3517" y="2420"/>
              <a:ext cx="2" cy="4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0 h 11"/>
                <a:gd name="T4" fmla="*/ 0 w 6"/>
                <a:gd name="T5" fmla="*/ 0 h 11"/>
                <a:gd name="T6" fmla="*/ 0 w 6"/>
                <a:gd name="T7" fmla="*/ 0 h 11"/>
                <a:gd name="T8" fmla="*/ 0 w 6"/>
                <a:gd name="T9" fmla="*/ 0 h 11"/>
                <a:gd name="T10" fmla="*/ 0 w 6"/>
                <a:gd name="T11" fmla="*/ 0 h 11"/>
                <a:gd name="T12" fmla="*/ 0 w 6"/>
                <a:gd name="T13" fmla="*/ 0 h 11"/>
                <a:gd name="T14" fmla="*/ 0 w 6"/>
                <a:gd name="T15" fmla="*/ 0 h 11"/>
                <a:gd name="T16" fmla="*/ 0 w 6"/>
                <a:gd name="T17" fmla="*/ 0 h 11"/>
                <a:gd name="T18" fmla="*/ 0 w 6"/>
                <a:gd name="T19" fmla="*/ 0 h 11"/>
                <a:gd name="T20" fmla="*/ 0 w 6"/>
                <a:gd name="T21" fmla="*/ 0 h 11"/>
                <a:gd name="T22" fmla="*/ 0 w 6"/>
                <a:gd name="T23" fmla="*/ 0 h 11"/>
                <a:gd name="T24" fmla="*/ 0 w 6"/>
                <a:gd name="T25" fmla="*/ 0 h 11"/>
                <a:gd name="T26" fmla="*/ 0 w 6"/>
                <a:gd name="T27" fmla="*/ 0 h 11"/>
                <a:gd name="T28" fmla="*/ 0 w 6"/>
                <a:gd name="T29" fmla="*/ 0 h 11"/>
                <a:gd name="T30" fmla="*/ 0 w 6"/>
                <a:gd name="T31" fmla="*/ 0 h 11"/>
                <a:gd name="T32" fmla="*/ 0 w 6"/>
                <a:gd name="T33" fmla="*/ 0 h 11"/>
                <a:gd name="T34" fmla="*/ 0 w 6"/>
                <a:gd name="T35" fmla="*/ 0 h 11"/>
                <a:gd name="T36" fmla="*/ 0 w 6"/>
                <a:gd name="T37" fmla="*/ 0 h 11"/>
                <a:gd name="T38" fmla="*/ 0 w 6"/>
                <a:gd name="T39" fmla="*/ 0 h 11"/>
                <a:gd name="T40" fmla="*/ 0 w 6"/>
                <a:gd name="T41" fmla="*/ 0 h 11"/>
                <a:gd name="T42" fmla="*/ 0 w 6"/>
                <a:gd name="T43" fmla="*/ 0 h 11"/>
                <a:gd name="T44" fmla="*/ 0 w 6"/>
                <a:gd name="T45" fmla="*/ 0 h 11"/>
                <a:gd name="T46" fmla="*/ 0 w 6"/>
                <a:gd name="T47" fmla="*/ 0 h 11"/>
                <a:gd name="T48" fmla="*/ 0 w 6"/>
                <a:gd name="T49" fmla="*/ 0 h 11"/>
                <a:gd name="T50" fmla="*/ 0 w 6"/>
                <a:gd name="T51" fmla="*/ 0 h 11"/>
                <a:gd name="T52" fmla="*/ 0 w 6"/>
                <a:gd name="T53" fmla="*/ 0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"/>
                <a:gd name="T82" fmla="*/ 0 h 11"/>
                <a:gd name="T83" fmla="*/ 6 w 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" h="11">
                  <a:moveTo>
                    <a:pt x="4" y="0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2438"/>
            <p:cNvSpPr>
              <a:spLocks/>
            </p:cNvSpPr>
            <p:nvPr/>
          </p:nvSpPr>
          <p:spPr bwMode="auto">
            <a:xfrm>
              <a:off x="3381" y="2612"/>
              <a:ext cx="26" cy="18"/>
            </a:xfrm>
            <a:custGeom>
              <a:avLst/>
              <a:gdLst>
                <a:gd name="T0" fmla="*/ 0 w 79"/>
                <a:gd name="T1" fmla="*/ 0 h 54"/>
                <a:gd name="T2" fmla="*/ 0 w 79"/>
                <a:gd name="T3" fmla="*/ 0 h 54"/>
                <a:gd name="T4" fmla="*/ 0 w 79"/>
                <a:gd name="T5" fmla="*/ 0 h 54"/>
                <a:gd name="T6" fmla="*/ 0 w 79"/>
                <a:gd name="T7" fmla="*/ 0 h 54"/>
                <a:gd name="T8" fmla="*/ 0 w 79"/>
                <a:gd name="T9" fmla="*/ 0 h 54"/>
                <a:gd name="T10" fmla="*/ 0 w 79"/>
                <a:gd name="T11" fmla="*/ 0 h 54"/>
                <a:gd name="T12" fmla="*/ 0 w 79"/>
                <a:gd name="T13" fmla="*/ 0 h 54"/>
                <a:gd name="T14" fmla="*/ 0 w 79"/>
                <a:gd name="T15" fmla="*/ 0 h 54"/>
                <a:gd name="T16" fmla="*/ 0 w 79"/>
                <a:gd name="T17" fmla="*/ 0 h 54"/>
                <a:gd name="T18" fmla="*/ 0 w 79"/>
                <a:gd name="T19" fmla="*/ 0 h 54"/>
                <a:gd name="T20" fmla="*/ 0 w 79"/>
                <a:gd name="T21" fmla="*/ 0 h 54"/>
                <a:gd name="T22" fmla="*/ 0 w 79"/>
                <a:gd name="T23" fmla="*/ 0 h 54"/>
                <a:gd name="T24" fmla="*/ 0 w 79"/>
                <a:gd name="T25" fmla="*/ 0 h 54"/>
                <a:gd name="T26" fmla="*/ 0 w 79"/>
                <a:gd name="T27" fmla="*/ 0 h 54"/>
                <a:gd name="T28" fmla="*/ 0 w 79"/>
                <a:gd name="T29" fmla="*/ 0 h 54"/>
                <a:gd name="T30" fmla="*/ 0 w 79"/>
                <a:gd name="T31" fmla="*/ 0 h 54"/>
                <a:gd name="T32" fmla="*/ 0 w 79"/>
                <a:gd name="T33" fmla="*/ 0 h 54"/>
                <a:gd name="T34" fmla="*/ 0 w 79"/>
                <a:gd name="T35" fmla="*/ 0 h 54"/>
                <a:gd name="T36" fmla="*/ 0 w 79"/>
                <a:gd name="T37" fmla="*/ 0 h 54"/>
                <a:gd name="T38" fmla="*/ 0 w 79"/>
                <a:gd name="T39" fmla="*/ 0 h 54"/>
                <a:gd name="T40" fmla="*/ 0 w 79"/>
                <a:gd name="T41" fmla="*/ 0 h 54"/>
                <a:gd name="T42" fmla="*/ 0 w 79"/>
                <a:gd name="T43" fmla="*/ 0 h 54"/>
                <a:gd name="T44" fmla="*/ 0 w 79"/>
                <a:gd name="T45" fmla="*/ 0 h 54"/>
                <a:gd name="T46" fmla="*/ 0 w 79"/>
                <a:gd name="T47" fmla="*/ 0 h 54"/>
                <a:gd name="T48" fmla="*/ 0 w 79"/>
                <a:gd name="T49" fmla="*/ 0 h 54"/>
                <a:gd name="T50" fmla="*/ 0 w 79"/>
                <a:gd name="T51" fmla="*/ 0 h 54"/>
                <a:gd name="T52" fmla="*/ 0 w 79"/>
                <a:gd name="T53" fmla="*/ 0 h 54"/>
                <a:gd name="T54" fmla="*/ 0 w 79"/>
                <a:gd name="T55" fmla="*/ 0 h 54"/>
                <a:gd name="T56" fmla="*/ 0 w 79"/>
                <a:gd name="T57" fmla="*/ 0 h 54"/>
                <a:gd name="T58" fmla="*/ 0 w 79"/>
                <a:gd name="T59" fmla="*/ 0 h 54"/>
                <a:gd name="T60" fmla="*/ 0 w 79"/>
                <a:gd name="T61" fmla="*/ 0 h 54"/>
                <a:gd name="T62" fmla="*/ 0 w 79"/>
                <a:gd name="T63" fmla="*/ 0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9"/>
                <a:gd name="T97" fmla="*/ 0 h 54"/>
                <a:gd name="T98" fmla="*/ 79 w 79"/>
                <a:gd name="T99" fmla="*/ 54 h 5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9" h="54">
                  <a:moveTo>
                    <a:pt x="27" y="0"/>
                  </a:moveTo>
                  <a:lnTo>
                    <a:pt x="44" y="20"/>
                  </a:lnTo>
                  <a:lnTo>
                    <a:pt x="56" y="22"/>
                  </a:lnTo>
                  <a:lnTo>
                    <a:pt x="62" y="27"/>
                  </a:lnTo>
                  <a:lnTo>
                    <a:pt x="71" y="28"/>
                  </a:lnTo>
                  <a:lnTo>
                    <a:pt x="77" y="21"/>
                  </a:lnTo>
                  <a:lnTo>
                    <a:pt x="79" y="22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54" y="49"/>
                  </a:lnTo>
                  <a:lnTo>
                    <a:pt x="42" y="45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28" y="45"/>
                  </a:lnTo>
                  <a:lnTo>
                    <a:pt x="23" y="3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8" y="28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2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2439"/>
            <p:cNvSpPr>
              <a:spLocks/>
            </p:cNvSpPr>
            <p:nvPr/>
          </p:nvSpPr>
          <p:spPr bwMode="auto">
            <a:xfrm>
              <a:off x="3381" y="2612"/>
              <a:ext cx="26" cy="18"/>
            </a:xfrm>
            <a:custGeom>
              <a:avLst/>
              <a:gdLst>
                <a:gd name="T0" fmla="*/ 0 w 79"/>
                <a:gd name="T1" fmla="*/ 0 h 54"/>
                <a:gd name="T2" fmla="*/ 0 w 79"/>
                <a:gd name="T3" fmla="*/ 0 h 54"/>
                <a:gd name="T4" fmla="*/ 0 w 79"/>
                <a:gd name="T5" fmla="*/ 0 h 54"/>
                <a:gd name="T6" fmla="*/ 0 w 79"/>
                <a:gd name="T7" fmla="*/ 0 h 54"/>
                <a:gd name="T8" fmla="*/ 0 w 79"/>
                <a:gd name="T9" fmla="*/ 0 h 54"/>
                <a:gd name="T10" fmla="*/ 0 w 79"/>
                <a:gd name="T11" fmla="*/ 0 h 54"/>
                <a:gd name="T12" fmla="*/ 0 w 79"/>
                <a:gd name="T13" fmla="*/ 0 h 54"/>
                <a:gd name="T14" fmla="*/ 0 w 79"/>
                <a:gd name="T15" fmla="*/ 0 h 54"/>
                <a:gd name="T16" fmla="*/ 0 w 79"/>
                <a:gd name="T17" fmla="*/ 0 h 54"/>
                <a:gd name="T18" fmla="*/ 0 w 79"/>
                <a:gd name="T19" fmla="*/ 0 h 54"/>
                <a:gd name="T20" fmla="*/ 0 w 79"/>
                <a:gd name="T21" fmla="*/ 0 h 54"/>
                <a:gd name="T22" fmla="*/ 0 w 79"/>
                <a:gd name="T23" fmla="*/ 0 h 54"/>
                <a:gd name="T24" fmla="*/ 0 w 79"/>
                <a:gd name="T25" fmla="*/ 0 h 54"/>
                <a:gd name="T26" fmla="*/ 0 w 79"/>
                <a:gd name="T27" fmla="*/ 0 h 54"/>
                <a:gd name="T28" fmla="*/ 0 w 79"/>
                <a:gd name="T29" fmla="*/ 0 h 54"/>
                <a:gd name="T30" fmla="*/ 0 w 79"/>
                <a:gd name="T31" fmla="*/ 0 h 54"/>
                <a:gd name="T32" fmla="*/ 0 w 79"/>
                <a:gd name="T33" fmla="*/ 0 h 54"/>
                <a:gd name="T34" fmla="*/ 0 w 79"/>
                <a:gd name="T35" fmla="*/ 0 h 54"/>
                <a:gd name="T36" fmla="*/ 0 w 79"/>
                <a:gd name="T37" fmla="*/ 0 h 54"/>
                <a:gd name="T38" fmla="*/ 0 w 79"/>
                <a:gd name="T39" fmla="*/ 0 h 54"/>
                <a:gd name="T40" fmla="*/ 0 w 79"/>
                <a:gd name="T41" fmla="*/ 0 h 54"/>
                <a:gd name="T42" fmla="*/ 0 w 79"/>
                <a:gd name="T43" fmla="*/ 0 h 54"/>
                <a:gd name="T44" fmla="*/ 0 w 79"/>
                <a:gd name="T45" fmla="*/ 0 h 54"/>
                <a:gd name="T46" fmla="*/ 0 w 79"/>
                <a:gd name="T47" fmla="*/ 0 h 54"/>
                <a:gd name="T48" fmla="*/ 0 w 79"/>
                <a:gd name="T49" fmla="*/ 0 h 54"/>
                <a:gd name="T50" fmla="*/ 0 w 79"/>
                <a:gd name="T51" fmla="*/ 0 h 54"/>
                <a:gd name="T52" fmla="*/ 0 w 79"/>
                <a:gd name="T53" fmla="*/ 0 h 54"/>
                <a:gd name="T54" fmla="*/ 0 w 79"/>
                <a:gd name="T55" fmla="*/ 0 h 54"/>
                <a:gd name="T56" fmla="*/ 0 w 79"/>
                <a:gd name="T57" fmla="*/ 0 h 54"/>
                <a:gd name="T58" fmla="*/ 0 w 79"/>
                <a:gd name="T59" fmla="*/ 0 h 54"/>
                <a:gd name="T60" fmla="*/ 0 w 79"/>
                <a:gd name="T61" fmla="*/ 0 h 54"/>
                <a:gd name="T62" fmla="*/ 0 w 79"/>
                <a:gd name="T63" fmla="*/ 0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9"/>
                <a:gd name="T97" fmla="*/ 0 h 54"/>
                <a:gd name="T98" fmla="*/ 79 w 79"/>
                <a:gd name="T99" fmla="*/ 54 h 5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9" h="54">
                  <a:moveTo>
                    <a:pt x="27" y="0"/>
                  </a:moveTo>
                  <a:lnTo>
                    <a:pt x="44" y="20"/>
                  </a:lnTo>
                  <a:lnTo>
                    <a:pt x="56" y="22"/>
                  </a:lnTo>
                  <a:lnTo>
                    <a:pt x="62" y="27"/>
                  </a:lnTo>
                  <a:lnTo>
                    <a:pt x="71" y="28"/>
                  </a:lnTo>
                  <a:lnTo>
                    <a:pt x="77" y="21"/>
                  </a:lnTo>
                  <a:lnTo>
                    <a:pt x="79" y="22"/>
                  </a:lnTo>
                  <a:lnTo>
                    <a:pt x="79" y="39"/>
                  </a:lnTo>
                  <a:lnTo>
                    <a:pt x="76" y="47"/>
                  </a:lnTo>
                  <a:lnTo>
                    <a:pt x="54" y="49"/>
                  </a:lnTo>
                  <a:lnTo>
                    <a:pt x="42" y="45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39" y="54"/>
                  </a:lnTo>
                  <a:lnTo>
                    <a:pt x="38" y="54"/>
                  </a:lnTo>
                  <a:lnTo>
                    <a:pt x="28" y="45"/>
                  </a:lnTo>
                  <a:lnTo>
                    <a:pt x="23" y="36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6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27"/>
                  </a:lnTo>
                  <a:lnTo>
                    <a:pt x="8" y="28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2" y="19"/>
                  </a:lnTo>
                  <a:lnTo>
                    <a:pt x="22" y="16"/>
                  </a:lnTo>
                  <a:lnTo>
                    <a:pt x="23" y="15"/>
                  </a:lnTo>
                  <a:lnTo>
                    <a:pt x="22" y="3"/>
                  </a:lnTo>
                  <a:lnTo>
                    <a:pt x="2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2440"/>
            <p:cNvSpPr>
              <a:spLocks/>
            </p:cNvSpPr>
            <p:nvPr/>
          </p:nvSpPr>
          <p:spPr bwMode="auto">
            <a:xfrm>
              <a:off x="3409" y="2643"/>
              <a:ext cx="31" cy="8"/>
            </a:xfrm>
            <a:custGeom>
              <a:avLst/>
              <a:gdLst>
                <a:gd name="T0" fmla="*/ 0 w 91"/>
                <a:gd name="T1" fmla="*/ 0 h 24"/>
                <a:gd name="T2" fmla="*/ 0 w 91"/>
                <a:gd name="T3" fmla="*/ 0 h 24"/>
                <a:gd name="T4" fmla="*/ 0 w 91"/>
                <a:gd name="T5" fmla="*/ 0 h 24"/>
                <a:gd name="T6" fmla="*/ 0 w 91"/>
                <a:gd name="T7" fmla="*/ 0 h 24"/>
                <a:gd name="T8" fmla="*/ 0 w 91"/>
                <a:gd name="T9" fmla="*/ 0 h 24"/>
                <a:gd name="T10" fmla="*/ 0 w 91"/>
                <a:gd name="T11" fmla="*/ 0 h 24"/>
                <a:gd name="T12" fmla="*/ 0 w 91"/>
                <a:gd name="T13" fmla="*/ 0 h 24"/>
                <a:gd name="T14" fmla="*/ 0 w 91"/>
                <a:gd name="T15" fmla="*/ 0 h 24"/>
                <a:gd name="T16" fmla="*/ 0 w 91"/>
                <a:gd name="T17" fmla="*/ 0 h 24"/>
                <a:gd name="T18" fmla="*/ 0 w 91"/>
                <a:gd name="T19" fmla="*/ 0 h 24"/>
                <a:gd name="T20" fmla="*/ 0 w 91"/>
                <a:gd name="T21" fmla="*/ 0 h 24"/>
                <a:gd name="T22" fmla="*/ 0 w 91"/>
                <a:gd name="T23" fmla="*/ 0 h 24"/>
                <a:gd name="T24" fmla="*/ 0 w 91"/>
                <a:gd name="T25" fmla="*/ 0 h 24"/>
                <a:gd name="T26" fmla="*/ 0 w 91"/>
                <a:gd name="T27" fmla="*/ 0 h 24"/>
                <a:gd name="T28" fmla="*/ 0 w 91"/>
                <a:gd name="T29" fmla="*/ 0 h 24"/>
                <a:gd name="T30" fmla="*/ 0 w 91"/>
                <a:gd name="T31" fmla="*/ 0 h 24"/>
                <a:gd name="T32" fmla="*/ 0 w 91"/>
                <a:gd name="T33" fmla="*/ 0 h 24"/>
                <a:gd name="T34" fmla="*/ 0 w 91"/>
                <a:gd name="T35" fmla="*/ 0 h 24"/>
                <a:gd name="T36" fmla="*/ 0 w 91"/>
                <a:gd name="T37" fmla="*/ 0 h 24"/>
                <a:gd name="T38" fmla="*/ 0 w 91"/>
                <a:gd name="T39" fmla="*/ 0 h 24"/>
                <a:gd name="T40" fmla="*/ 0 w 91"/>
                <a:gd name="T41" fmla="*/ 0 h 24"/>
                <a:gd name="T42" fmla="*/ 0 w 91"/>
                <a:gd name="T43" fmla="*/ 0 h 24"/>
                <a:gd name="T44" fmla="*/ 0 w 91"/>
                <a:gd name="T45" fmla="*/ 0 h 24"/>
                <a:gd name="T46" fmla="*/ 0 w 91"/>
                <a:gd name="T47" fmla="*/ 0 h 24"/>
                <a:gd name="T48" fmla="*/ 0 w 91"/>
                <a:gd name="T49" fmla="*/ 0 h 24"/>
                <a:gd name="T50" fmla="*/ 0 w 91"/>
                <a:gd name="T51" fmla="*/ 0 h 24"/>
                <a:gd name="T52" fmla="*/ 0 w 91"/>
                <a:gd name="T53" fmla="*/ 0 h 24"/>
                <a:gd name="T54" fmla="*/ 0 w 91"/>
                <a:gd name="T55" fmla="*/ 0 h 24"/>
                <a:gd name="T56" fmla="*/ 0 w 91"/>
                <a:gd name="T57" fmla="*/ 0 h 24"/>
                <a:gd name="T58" fmla="*/ 0 w 91"/>
                <a:gd name="T59" fmla="*/ 0 h 24"/>
                <a:gd name="T60" fmla="*/ 0 w 91"/>
                <a:gd name="T61" fmla="*/ 0 h 24"/>
                <a:gd name="T62" fmla="*/ 0 w 91"/>
                <a:gd name="T63" fmla="*/ 0 h 24"/>
                <a:gd name="T64" fmla="*/ 0 w 91"/>
                <a:gd name="T65" fmla="*/ 0 h 24"/>
                <a:gd name="T66" fmla="*/ 0 w 91"/>
                <a:gd name="T67" fmla="*/ 0 h 24"/>
                <a:gd name="T68" fmla="*/ 0 w 91"/>
                <a:gd name="T69" fmla="*/ 0 h 24"/>
                <a:gd name="T70" fmla="*/ 0 w 91"/>
                <a:gd name="T71" fmla="*/ 0 h 24"/>
                <a:gd name="T72" fmla="*/ 0 w 91"/>
                <a:gd name="T73" fmla="*/ 0 h 24"/>
                <a:gd name="T74" fmla="*/ 0 w 91"/>
                <a:gd name="T75" fmla="*/ 0 h 24"/>
                <a:gd name="T76" fmla="*/ 0 w 91"/>
                <a:gd name="T77" fmla="*/ 0 h 24"/>
                <a:gd name="T78" fmla="*/ 0 w 91"/>
                <a:gd name="T79" fmla="*/ 0 h 24"/>
                <a:gd name="T80" fmla="*/ 0 w 91"/>
                <a:gd name="T81" fmla="*/ 0 h 24"/>
                <a:gd name="T82" fmla="*/ 0 w 91"/>
                <a:gd name="T83" fmla="*/ 0 h 24"/>
                <a:gd name="T84" fmla="*/ 0 w 91"/>
                <a:gd name="T85" fmla="*/ 0 h 24"/>
                <a:gd name="T86" fmla="*/ 0 w 91"/>
                <a:gd name="T87" fmla="*/ 0 h 24"/>
                <a:gd name="T88" fmla="*/ 0 w 91"/>
                <a:gd name="T89" fmla="*/ 0 h 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1"/>
                <a:gd name="T136" fmla="*/ 0 h 24"/>
                <a:gd name="T137" fmla="*/ 91 w 91"/>
                <a:gd name="T138" fmla="*/ 24 h 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1" h="24">
                  <a:moveTo>
                    <a:pt x="7" y="0"/>
                  </a:moveTo>
                  <a:lnTo>
                    <a:pt x="18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55" y="5"/>
                  </a:lnTo>
                  <a:lnTo>
                    <a:pt x="56" y="4"/>
                  </a:lnTo>
                  <a:lnTo>
                    <a:pt x="74" y="5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1" y="16"/>
                  </a:lnTo>
                  <a:lnTo>
                    <a:pt x="86" y="21"/>
                  </a:lnTo>
                  <a:lnTo>
                    <a:pt x="79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5" y="24"/>
                  </a:lnTo>
                  <a:lnTo>
                    <a:pt x="62" y="24"/>
                  </a:lnTo>
                  <a:lnTo>
                    <a:pt x="55" y="21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1" y="13"/>
                  </a:lnTo>
                  <a:lnTo>
                    <a:pt x="28" y="13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2441"/>
            <p:cNvSpPr>
              <a:spLocks/>
            </p:cNvSpPr>
            <p:nvPr/>
          </p:nvSpPr>
          <p:spPr bwMode="auto">
            <a:xfrm>
              <a:off x="3409" y="2643"/>
              <a:ext cx="31" cy="8"/>
            </a:xfrm>
            <a:custGeom>
              <a:avLst/>
              <a:gdLst>
                <a:gd name="T0" fmla="*/ 0 w 91"/>
                <a:gd name="T1" fmla="*/ 0 h 24"/>
                <a:gd name="T2" fmla="*/ 0 w 91"/>
                <a:gd name="T3" fmla="*/ 0 h 24"/>
                <a:gd name="T4" fmla="*/ 0 w 91"/>
                <a:gd name="T5" fmla="*/ 0 h 24"/>
                <a:gd name="T6" fmla="*/ 0 w 91"/>
                <a:gd name="T7" fmla="*/ 0 h 24"/>
                <a:gd name="T8" fmla="*/ 0 w 91"/>
                <a:gd name="T9" fmla="*/ 0 h 24"/>
                <a:gd name="T10" fmla="*/ 0 w 91"/>
                <a:gd name="T11" fmla="*/ 0 h 24"/>
                <a:gd name="T12" fmla="*/ 0 w 91"/>
                <a:gd name="T13" fmla="*/ 0 h 24"/>
                <a:gd name="T14" fmla="*/ 0 w 91"/>
                <a:gd name="T15" fmla="*/ 0 h 24"/>
                <a:gd name="T16" fmla="*/ 0 w 91"/>
                <a:gd name="T17" fmla="*/ 0 h 24"/>
                <a:gd name="T18" fmla="*/ 0 w 91"/>
                <a:gd name="T19" fmla="*/ 0 h 24"/>
                <a:gd name="T20" fmla="*/ 0 w 91"/>
                <a:gd name="T21" fmla="*/ 0 h 24"/>
                <a:gd name="T22" fmla="*/ 0 w 91"/>
                <a:gd name="T23" fmla="*/ 0 h 24"/>
                <a:gd name="T24" fmla="*/ 0 w 91"/>
                <a:gd name="T25" fmla="*/ 0 h 24"/>
                <a:gd name="T26" fmla="*/ 0 w 91"/>
                <a:gd name="T27" fmla="*/ 0 h 24"/>
                <a:gd name="T28" fmla="*/ 0 w 91"/>
                <a:gd name="T29" fmla="*/ 0 h 24"/>
                <a:gd name="T30" fmla="*/ 0 w 91"/>
                <a:gd name="T31" fmla="*/ 0 h 24"/>
                <a:gd name="T32" fmla="*/ 0 w 91"/>
                <a:gd name="T33" fmla="*/ 0 h 24"/>
                <a:gd name="T34" fmla="*/ 0 w 91"/>
                <a:gd name="T35" fmla="*/ 0 h 24"/>
                <a:gd name="T36" fmla="*/ 0 w 91"/>
                <a:gd name="T37" fmla="*/ 0 h 24"/>
                <a:gd name="T38" fmla="*/ 0 w 91"/>
                <a:gd name="T39" fmla="*/ 0 h 24"/>
                <a:gd name="T40" fmla="*/ 0 w 91"/>
                <a:gd name="T41" fmla="*/ 0 h 24"/>
                <a:gd name="T42" fmla="*/ 0 w 91"/>
                <a:gd name="T43" fmla="*/ 0 h 24"/>
                <a:gd name="T44" fmla="*/ 0 w 91"/>
                <a:gd name="T45" fmla="*/ 0 h 24"/>
                <a:gd name="T46" fmla="*/ 0 w 91"/>
                <a:gd name="T47" fmla="*/ 0 h 24"/>
                <a:gd name="T48" fmla="*/ 0 w 91"/>
                <a:gd name="T49" fmla="*/ 0 h 24"/>
                <a:gd name="T50" fmla="*/ 0 w 91"/>
                <a:gd name="T51" fmla="*/ 0 h 24"/>
                <a:gd name="T52" fmla="*/ 0 w 91"/>
                <a:gd name="T53" fmla="*/ 0 h 24"/>
                <a:gd name="T54" fmla="*/ 0 w 91"/>
                <a:gd name="T55" fmla="*/ 0 h 24"/>
                <a:gd name="T56" fmla="*/ 0 w 91"/>
                <a:gd name="T57" fmla="*/ 0 h 24"/>
                <a:gd name="T58" fmla="*/ 0 w 91"/>
                <a:gd name="T59" fmla="*/ 0 h 24"/>
                <a:gd name="T60" fmla="*/ 0 w 91"/>
                <a:gd name="T61" fmla="*/ 0 h 24"/>
                <a:gd name="T62" fmla="*/ 0 w 91"/>
                <a:gd name="T63" fmla="*/ 0 h 24"/>
                <a:gd name="T64" fmla="*/ 0 w 91"/>
                <a:gd name="T65" fmla="*/ 0 h 24"/>
                <a:gd name="T66" fmla="*/ 0 w 91"/>
                <a:gd name="T67" fmla="*/ 0 h 24"/>
                <a:gd name="T68" fmla="*/ 0 w 91"/>
                <a:gd name="T69" fmla="*/ 0 h 24"/>
                <a:gd name="T70" fmla="*/ 0 w 91"/>
                <a:gd name="T71" fmla="*/ 0 h 24"/>
                <a:gd name="T72" fmla="*/ 0 w 91"/>
                <a:gd name="T73" fmla="*/ 0 h 24"/>
                <a:gd name="T74" fmla="*/ 0 w 91"/>
                <a:gd name="T75" fmla="*/ 0 h 24"/>
                <a:gd name="T76" fmla="*/ 0 w 91"/>
                <a:gd name="T77" fmla="*/ 0 h 24"/>
                <a:gd name="T78" fmla="*/ 0 w 91"/>
                <a:gd name="T79" fmla="*/ 0 h 24"/>
                <a:gd name="T80" fmla="*/ 0 w 91"/>
                <a:gd name="T81" fmla="*/ 0 h 24"/>
                <a:gd name="T82" fmla="*/ 0 w 91"/>
                <a:gd name="T83" fmla="*/ 0 h 24"/>
                <a:gd name="T84" fmla="*/ 0 w 91"/>
                <a:gd name="T85" fmla="*/ 0 h 24"/>
                <a:gd name="T86" fmla="*/ 0 w 91"/>
                <a:gd name="T87" fmla="*/ 0 h 24"/>
                <a:gd name="T88" fmla="*/ 0 w 91"/>
                <a:gd name="T89" fmla="*/ 0 h 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1"/>
                <a:gd name="T136" fmla="*/ 0 h 24"/>
                <a:gd name="T137" fmla="*/ 91 w 91"/>
                <a:gd name="T138" fmla="*/ 24 h 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1" h="24">
                  <a:moveTo>
                    <a:pt x="7" y="0"/>
                  </a:moveTo>
                  <a:lnTo>
                    <a:pt x="18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30" y="7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5" y="5"/>
                  </a:lnTo>
                  <a:lnTo>
                    <a:pt x="55" y="5"/>
                  </a:lnTo>
                  <a:lnTo>
                    <a:pt x="56" y="4"/>
                  </a:lnTo>
                  <a:lnTo>
                    <a:pt x="74" y="5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1" y="16"/>
                  </a:lnTo>
                  <a:lnTo>
                    <a:pt x="86" y="21"/>
                  </a:lnTo>
                  <a:lnTo>
                    <a:pt x="79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5" y="24"/>
                  </a:lnTo>
                  <a:lnTo>
                    <a:pt x="62" y="24"/>
                  </a:lnTo>
                  <a:lnTo>
                    <a:pt x="55" y="21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1" y="13"/>
                  </a:lnTo>
                  <a:lnTo>
                    <a:pt x="28" y="13"/>
                  </a:lnTo>
                  <a:lnTo>
                    <a:pt x="20" y="13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2442"/>
            <p:cNvSpPr>
              <a:spLocks/>
            </p:cNvSpPr>
            <p:nvPr/>
          </p:nvSpPr>
          <p:spPr bwMode="auto">
            <a:xfrm>
              <a:off x="3440" y="2647"/>
              <a:ext cx="11" cy="10"/>
            </a:xfrm>
            <a:custGeom>
              <a:avLst/>
              <a:gdLst>
                <a:gd name="T0" fmla="*/ 0 w 33"/>
                <a:gd name="T1" fmla="*/ 0 h 28"/>
                <a:gd name="T2" fmla="*/ 0 w 33"/>
                <a:gd name="T3" fmla="*/ 0 h 28"/>
                <a:gd name="T4" fmla="*/ 0 w 33"/>
                <a:gd name="T5" fmla="*/ 0 h 28"/>
                <a:gd name="T6" fmla="*/ 0 w 33"/>
                <a:gd name="T7" fmla="*/ 0 h 28"/>
                <a:gd name="T8" fmla="*/ 0 w 33"/>
                <a:gd name="T9" fmla="*/ 0 h 28"/>
                <a:gd name="T10" fmla="*/ 0 w 33"/>
                <a:gd name="T11" fmla="*/ 0 h 28"/>
                <a:gd name="T12" fmla="*/ 0 w 33"/>
                <a:gd name="T13" fmla="*/ 0 h 28"/>
                <a:gd name="T14" fmla="*/ 0 w 33"/>
                <a:gd name="T15" fmla="*/ 0 h 28"/>
                <a:gd name="T16" fmla="*/ 0 w 33"/>
                <a:gd name="T17" fmla="*/ 0 h 28"/>
                <a:gd name="T18" fmla="*/ 0 w 33"/>
                <a:gd name="T19" fmla="*/ 0 h 28"/>
                <a:gd name="T20" fmla="*/ 0 w 33"/>
                <a:gd name="T21" fmla="*/ 0 h 28"/>
                <a:gd name="T22" fmla="*/ 0 w 33"/>
                <a:gd name="T23" fmla="*/ 0 h 28"/>
                <a:gd name="T24" fmla="*/ 0 w 33"/>
                <a:gd name="T25" fmla="*/ 0 h 28"/>
                <a:gd name="T26" fmla="*/ 0 w 33"/>
                <a:gd name="T27" fmla="*/ 0 h 28"/>
                <a:gd name="T28" fmla="*/ 0 w 33"/>
                <a:gd name="T29" fmla="*/ 0 h 28"/>
                <a:gd name="T30" fmla="*/ 0 w 33"/>
                <a:gd name="T31" fmla="*/ 0 h 28"/>
                <a:gd name="T32" fmla="*/ 0 w 33"/>
                <a:gd name="T33" fmla="*/ 0 h 28"/>
                <a:gd name="T34" fmla="*/ 0 w 33"/>
                <a:gd name="T35" fmla="*/ 0 h 28"/>
                <a:gd name="T36" fmla="*/ 0 w 33"/>
                <a:gd name="T37" fmla="*/ 0 h 28"/>
                <a:gd name="T38" fmla="*/ 0 w 33"/>
                <a:gd name="T39" fmla="*/ 0 h 28"/>
                <a:gd name="T40" fmla="*/ 0 w 33"/>
                <a:gd name="T41" fmla="*/ 0 h 28"/>
                <a:gd name="T42" fmla="*/ 0 w 33"/>
                <a:gd name="T43" fmla="*/ 0 h 28"/>
                <a:gd name="T44" fmla="*/ 0 w 33"/>
                <a:gd name="T45" fmla="*/ 0 h 28"/>
                <a:gd name="T46" fmla="*/ 0 w 33"/>
                <a:gd name="T47" fmla="*/ 0 h 28"/>
                <a:gd name="T48" fmla="*/ 0 w 33"/>
                <a:gd name="T49" fmla="*/ 0 h 28"/>
                <a:gd name="T50" fmla="*/ 0 w 33"/>
                <a:gd name="T51" fmla="*/ 0 h 28"/>
                <a:gd name="T52" fmla="*/ 0 w 33"/>
                <a:gd name="T53" fmla="*/ 0 h 28"/>
                <a:gd name="T54" fmla="*/ 0 w 33"/>
                <a:gd name="T55" fmla="*/ 0 h 28"/>
                <a:gd name="T56" fmla="*/ 0 w 33"/>
                <a:gd name="T57" fmla="*/ 0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28"/>
                <a:gd name="T89" fmla="*/ 33 w 33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28">
                  <a:moveTo>
                    <a:pt x="12" y="0"/>
                  </a:moveTo>
                  <a:lnTo>
                    <a:pt x="16" y="1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33" y="11"/>
                  </a:lnTo>
                  <a:lnTo>
                    <a:pt x="30" y="22"/>
                  </a:lnTo>
                  <a:lnTo>
                    <a:pt x="29" y="23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6" y="17"/>
                  </a:lnTo>
                  <a:lnTo>
                    <a:pt x="6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2443"/>
            <p:cNvSpPr>
              <a:spLocks/>
            </p:cNvSpPr>
            <p:nvPr/>
          </p:nvSpPr>
          <p:spPr bwMode="auto">
            <a:xfrm>
              <a:off x="3440" y="2647"/>
              <a:ext cx="11" cy="10"/>
            </a:xfrm>
            <a:custGeom>
              <a:avLst/>
              <a:gdLst>
                <a:gd name="T0" fmla="*/ 0 w 33"/>
                <a:gd name="T1" fmla="*/ 0 h 28"/>
                <a:gd name="T2" fmla="*/ 0 w 33"/>
                <a:gd name="T3" fmla="*/ 0 h 28"/>
                <a:gd name="T4" fmla="*/ 0 w 33"/>
                <a:gd name="T5" fmla="*/ 0 h 28"/>
                <a:gd name="T6" fmla="*/ 0 w 33"/>
                <a:gd name="T7" fmla="*/ 0 h 28"/>
                <a:gd name="T8" fmla="*/ 0 w 33"/>
                <a:gd name="T9" fmla="*/ 0 h 28"/>
                <a:gd name="T10" fmla="*/ 0 w 33"/>
                <a:gd name="T11" fmla="*/ 0 h 28"/>
                <a:gd name="T12" fmla="*/ 0 w 33"/>
                <a:gd name="T13" fmla="*/ 0 h 28"/>
                <a:gd name="T14" fmla="*/ 0 w 33"/>
                <a:gd name="T15" fmla="*/ 0 h 28"/>
                <a:gd name="T16" fmla="*/ 0 w 33"/>
                <a:gd name="T17" fmla="*/ 0 h 28"/>
                <a:gd name="T18" fmla="*/ 0 w 33"/>
                <a:gd name="T19" fmla="*/ 0 h 28"/>
                <a:gd name="T20" fmla="*/ 0 w 33"/>
                <a:gd name="T21" fmla="*/ 0 h 28"/>
                <a:gd name="T22" fmla="*/ 0 w 33"/>
                <a:gd name="T23" fmla="*/ 0 h 28"/>
                <a:gd name="T24" fmla="*/ 0 w 33"/>
                <a:gd name="T25" fmla="*/ 0 h 28"/>
                <a:gd name="T26" fmla="*/ 0 w 33"/>
                <a:gd name="T27" fmla="*/ 0 h 28"/>
                <a:gd name="T28" fmla="*/ 0 w 33"/>
                <a:gd name="T29" fmla="*/ 0 h 28"/>
                <a:gd name="T30" fmla="*/ 0 w 33"/>
                <a:gd name="T31" fmla="*/ 0 h 28"/>
                <a:gd name="T32" fmla="*/ 0 w 33"/>
                <a:gd name="T33" fmla="*/ 0 h 28"/>
                <a:gd name="T34" fmla="*/ 0 w 33"/>
                <a:gd name="T35" fmla="*/ 0 h 28"/>
                <a:gd name="T36" fmla="*/ 0 w 33"/>
                <a:gd name="T37" fmla="*/ 0 h 28"/>
                <a:gd name="T38" fmla="*/ 0 w 33"/>
                <a:gd name="T39" fmla="*/ 0 h 28"/>
                <a:gd name="T40" fmla="*/ 0 w 33"/>
                <a:gd name="T41" fmla="*/ 0 h 28"/>
                <a:gd name="T42" fmla="*/ 0 w 33"/>
                <a:gd name="T43" fmla="*/ 0 h 28"/>
                <a:gd name="T44" fmla="*/ 0 w 33"/>
                <a:gd name="T45" fmla="*/ 0 h 28"/>
                <a:gd name="T46" fmla="*/ 0 w 33"/>
                <a:gd name="T47" fmla="*/ 0 h 28"/>
                <a:gd name="T48" fmla="*/ 0 w 33"/>
                <a:gd name="T49" fmla="*/ 0 h 28"/>
                <a:gd name="T50" fmla="*/ 0 w 33"/>
                <a:gd name="T51" fmla="*/ 0 h 28"/>
                <a:gd name="T52" fmla="*/ 0 w 33"/>
                <a:gd name="T53" fmla="*/ 0 h 28"/>
                <a:gd name="T54" fmla="*/ 0 w 33"/>
                <a:gd name="T55" fmla="*/ 0 h 28"/>
                <a:gd name="T56" fmla="*/ 0 w 33"/>
                <a:gd name="T57" fmla="*/ 0 h 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3"/>
                <a:gd name="T88" fmla="*/ 0 h 28"/>
                <a:gd name="T89" fmla="*/ 33 w 33"/>
                <a:gd name="T90" fmla="*/ 28 h 2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3" h="28">
                  <a:moveTo>
                    <a:pt x="12" y="0"/>
                  </a:moveTo>
                  <a:lnTo>
                    <a:pt x="16" y="1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8" y="6"/>
                  </a:lnTo>
                  <a:lnTo>
                    <a:pt x="33" y="11"/>
                  </a:lnTo>
                  <a:lnTo>
                    <a:pt x="30" y="22"/>
                  </a:lnTo>
                  <a:lnTo>
                    <a:pt x="29" y="23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8" y="28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6" y="17"/>
                  </a:lnTo>
                  <a:lnTo>
                    <a:pt x="6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7" y="0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2444"/>
            <p:cNvSpPr>
              <a:spLocks/>
            </p:cNvSpPr>
            <p:nvPr/>
          </p:nvSpPr>
          <p:spPr bwMode="auto">
            <a:xfrm>
              <a:off x="3518" y="2651"/>
              <a:ext cx="12" cy="10"/>
            </a:xfrm>
            <a:custGeom>
              <a:avLst/>
              <a:gdLst>
                <a:gd name="T0" fmla="*/ 0 w 35"/>
                <a:gd name="T1" fmla="*/ 0 h 31"/>
                <a:gd name="T2" fmla="*/ 0 w 35"/>
                <a:gd name="T3" fmla="*/ 0 h 31"/>
                <a:gd name="T4" fmla="*/ 0 w 35"/>
                <a:gd name="T5" fmla="*/ 0 h 31"/>
                <a:gd name="T6" fmla="*/ 0 w 35"/>
                <a:gd name="T7" fmla="*/ 0 h 31"/>
                <a:gd name="T8" fmla="*/ 0 w 35"/>
                <a:gd name="T9" fmla="*/ 0 h 31"/>
                <a:gd name="T10" fmla="*/ 0 w 35"/>
                <a:gd name="T11" fmla="*/ 0 h 31"/>
                <a:gd name="T12" fmla="*/ 0 w 35"/>
                <a:gd name="T13" fmla="*/ 0 h 31"/>
                <a:gd name="T14" fmla="*/ 0 w 35"/>
                <a:gd name="T15" fmla="*/ 0 h 31"/>
                <a:gd name="T16" fmla="*/ 0 w 35"/>
                <a:gd name="T17" fmla="*/ 0 h 31"/>
                <a:gd name="T18" fmla="*/ 0 w 35"/>
                <a:gd name="T19" fmla="*/ 0 h 31"/>
                <a:gd name="T20" fmla="*/ 0 w 35"/>
                <a:gd name="T21" fmla="*/ 0 h 31"/>
                <a:gd name="T22" fmla="*/ 0 w 35"/>
                <a:gd name="T23" fmla="*/ 0 h 31"/>
                <a:gd name="T24" fmla="*/ 0 w 35"/>
                <a:gd name="T25" fmla="*/ 0 h 31"/>
                <a:gd name="T26" fmla="*/ 0 w 35"/>
                <a:gd name="T27" fmla="*/ 0 h 31"/>
                <a:gd name="T28" fmla="*/ 0 w 35"/>
                <a:gd name="T29" fmla="*/ 0 h 31"/>
                <a:gd name="T30" fmla="*/ 0 w 35"/>
                <a:gd name="T31" fmla="*/ 0 h 31"/>
                <a:gd name="T32" fmla="*/ 0 w 35"/>
                <a:gd name="T33" fmla="*/ 0 h 31"/>
                <a:gd name="T34" fmla="*/ 0 w 35"/>
                <a:gd name="T35" fmla="*/ 0 h 31"/>
                <a:gd name="T36" fmla="*/ 0 w 35"/>
                <a:gd name="T37" fmla="*/ 0 h 31"/>
                <a:gd name="T38" fmla="*/ 0 w 35"/>
                <a:gd name="T39" fmla="*/ 0 h 31"/>
                <a:gd name="T40" fmla="*/ 0 w 35"/>
                <a:gd name="T41" fmla="*/ 0 h 31"/>
                <a:gd name="T42" fmla="*/ 0 w 35"/>
                <a:gd name="T43" fmla="*/ 0 h 31"/>
                <a:gd name="T44" fmla="*/ 0 w 35"/>
                <a:gd name="T45" fmla="*/ 0 h 31"/>
                <a:gd name="T46" fmla="*/ 0 w 35"/>
                <a:gd name="T47" fmla="*/ 0 h 31"/>
                <a:gd name="T48" fmla="*/ 0 w 35"/>
                <a:gd name="T49" fmla="*/ 0 h 31"/>
                <a:gd name="T50" fmla="*/ 0 w 35"/>
                <a:gd name="T51" fmla="*/ 0 h 31"/>
                <a:gd name="T52" fmla="*/ 0 w 35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31"/>
                <a:gd name="T83" fmla="*/ 35 w 35"/>
                <a:gd name="T84" fmla="*/ 31 h 3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31">
                  <a:moveTo>
                    <a:pt x="14" y="2"/>
                  </a:moveTo>
                  <a:lnTo>
                    <a:pt x="24" y="1"/>
                  </a:lnTo>
                  <a:lnTo>
                    <a:pt x="32" y="0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3" y="16"/>
                  </a:lnTo>
                  <a:lnTo>
                    <a:pt x="32" y="17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4" y="31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5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2445"/>
            <p:cNvSpPr>
              <a:spLocks/>
            </p:cNvSpPr>
            <p:nvPr/>
          </p:nvSpPr>
          <p:spPr bwMode="auto">
            <a:xfrm>
              <a:off x="3518" y="2651"/>
              <a:ext cx="12" cy="10"/>
            </a:xfrm>
            <a:custGeom>
              <a:avLst/>
              <a:gdLst>
                <a:gd name="T0" fmla="*/ 0 w 35"/>
                <a:gd name="T1" fmla="*/ 0 h 31"/>
                <a:gd name="T2" fmla="*/ 0 w 35"/>
                <a:gd name="T3" fmla="*/ 0 h 31"/>
                <a:gd name="T4" fmla="*/ 0 w 35"/>
                <a:gd name="T5" fmla="*/ 0 h 31"/>
                <a:gd name="T6" fmla="*/ 0 w 35"/>
                <a:gd name="T7" fmla="*/ 0 h 31"/>
                <a:gd name="T8" fmla="*/ 0 w 35"/>
                <a:gd name="T9" fmla="*/ 0 h 31"/>
                <a:gd name="T10" fmla="*/ 0 w 35"/>
                <a:gd name="T11" fmla="*/ 0 h 31"/>
                <a:gd name="T12" fmla="*/ 0 w 35"/>
                <a:gd name="T13" fmla="*/ 0 h 31"/>
                <a:gd name="T14" fmla="*/ 0 w 35"/>
                <a:gd name="T15" fmla="*/ 0 h 31"/>
                <a:gd name="T16" fmla="*/ 0 w 35"/>
                <a:gd name="T17" fmla="*/ 0 h 31"/>
                <a:gd name="T18" fmla="*/ 0 w 35"/>
                <a:gd name="T19" fmla="*/ 0 h 31"/>
                <a:gd name="T20" fmla="*/ 0 w 35"/>
                <a:gd name="T21" fmla="*/ 0 h 31"/>
                <a:gd name="T22" fmla="*/ 0 w 35"/>
                <a:gd name="T23" fmla="*/ 0 h 31"/>
                <a:gd name="T24" fmla="*/ 0 w 35"/>
                <a:gd name="T25" fmla="*/ 0 h 31"/>
                <a:gd name="T26" fmla="*/ 0 w 35"/>
                <a:gd name="T27" fmla="*/ 0 h 31"/>
                <a:gd name="T28" fmla="*/ 0 w 35"/>
                <a:gd name="T29" fmla="*/ 0 h 31"/>
                <a:gd name="T30" fmla="*/ 0 w 35"/>
                <a:gd name="T31" fmla="*/ 0 h 31"/>
                <a:gd name="T32" fmla="*/ 0 w 35"/>
                <a:gd name="T33" fmla="*/ 0 h 31"/>
                <a:gd name="T34" fmla="*/ 0 w 35"/>
                <a:gd name="T35" fmla="*/ 0 h 31"/>
                <a:gd name="T36" fmla="*/ 0 w 35"/>
                <a:gd name="T37" fmla="*/ 0 h 31"/>
                <a:gd name="T38" fmla="*/ 0 w 35"/>
                <a:gd name="T39" fmla="*/ 0 h 31"/>
                <a:gd name="T40" fmla="*/ 0 w 35"/>
                <a:gd name="T41" fmla="*/ 0 h 31"/>
                <a:gd name="T42" fmla="*/ 0 w 35"/>
                <a:gd name="T43" fmla="*/ 0 h 31"/>
                <a:gd name="T44" fmla="*/ 0 w 35"/>
                <a:gd name="T45" fmla="*/ 0 h 31"/>
                <a:gd name="T46" fmla="*/ 0 w 35"/>
                <a:gd name="T47" fmla="*/ 0 h 31"/>
                <a:gd name="T48" fmla="*/ 0 w 35"/>
                <a:gd name="T49" fmla="*/ 0 h 31"/>
                <a:gd name="T50" fmla="*/ 0 w 35"/>
                <a:gd name="T51" fmla="*/ 0 h 31"/>
                <a:gd name="T52" fmla="*/ 0 w 35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31"/>
                <a:gd name="T83" fmla="*/ 35 w 35"/>
                <a:gd name="T84" fmla="*/ 31 h 3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31">
                  <a:moveTo>
                    <a:pt x="14" y="2"/>
                  </a:moveTo>
                  <a:lnTo>
                    <a:pt x="24" y="1"/>
                  </a:lnTo>
                  <a:lnTo>
                    <a:pt x="32" y="0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5" y="9"/>
                  </a:lnTo>
                  <a:lnTo>
                    <a:pt x="33" y="16"/>
                  </a:lnTo>
                  <a:lnTo>
                    <a:pt x="32" y="17"/>
                  </a:lnTo>
                  <a:lnTo>
                    <a:pt x="26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0" y="27"/>
                  </a:lnTo>
                  <a:lnTo>
                    <a:pt x="19" y="28"/>
                  </a:lnTo>
                  <a:lnTo>
                    <a:pt x="14" y="31"/>
                  </a:lnTo>
                  <a:lnTo>
                    <a:pt x="11" y="31"/>
                  </a:lnTo>
                  <a:lnTo>
                    <a:pt x="10" y="31"/>
                  </a:lnTo>
                  <a:lnTo>
                    <a:pt x="5" y="28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5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4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2446"/>
            <p:cNvSpPr>
              <a:spLocks/>
            </p:cNvSpPr>
            <p:nvPr/>
          </p:nvSpPr>
          <p:spPr bwMode="auto">
            <a:xfrm>
              <a:off x="3517" y="2642"/>
              <a:ext cx="6" cy="4"/>
            </a:xfrm>
            <a:custGeom>
              <a:avLst/>
              <a:gdLst>
                <a:gd name="T0" fmla="*/ 0 w 18"/>
                <a:gd name="T1" fmla="*/ 0 h 11"/>
                <a:gd name="T2" fmla="*/ 0 w 18"/>
                <a:gd name="T3" fmla="*/ 0 h 11"/>
                <a:gd name="T4" fmla="*/ 0 w 18"/>
                <a:gd name="T5" fmla="*/ 0 h 11"/>
                <a:gd name="T6" fmla="*/ 0 w 18"/>
                <a:gd name="T7" fmla="*/ 0 h 11"/>
                <a:gd name="T8" fmla="*/ 0 w 18"/>
                <a:gd name="T9" fmla="*/ 0 h 11"/>
                <a:gd name="T10" fmla="*/ 0 w 18"/>
                <a:gd name="T11" fmla="*/ 0 h 11"/>
                <a:gd name="T12" fmla="*/ 0 w 18"/>
                <a:gd name="T13" fmla="*/ 0 h 11"/>
                <a:gd name="T14" fmla="*/ 0 w 18"/>
                <a:gd name="T15" fmla="*/ 0 h 11"/>
                <a:gd name="T16" fmla="*/ 0 w 18"/>
                <a:gd name="T17" fmla="*/ 0 h 11"/>
                <a:gd name="T18" fmla="*/ 0 w 18"/>
                <a:gd name="T19" fmla="*/ 0 h 11"/>
                <a:gd name="T20" fmla="*/ 0 w 18"/>
                <a:gd name="T21" fmla="*/ 0 h 11"/>
                <a:gd name="T22" fmla="*/ 0 w 18"/>
                <a:gd name="T23" fmla="*/ 0 h 11"/>
                <a:gd name="T24" fmla="*/ 0 w 18"/>
                <a:gd name="T25" fmla="*/ 0 h 11"/>
                <a:gd name="T26" fmla="*/ 0 w 18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1"/>
                <a:gd name="T44" fmla="*/ 18 w 18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1">
                  <a:moveTo>
                    <a:pt x="8" y="0"/>
                  </a:moveTo>
                  <a:lnTo>
                    <a:pt x="16" y="1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2447"/>
            <p:cNvSpPr>
              <a:spLocks/>
            </p:cNvSpPr>
            <p:nvPr/>
          </p:nvSpPr>
          <p:spPr bwMode="auto">
            <a:xfrm>
              <a:off x="3517" y="2642"/>
              <a:ext cx="6" cy="4"/>
            </a:xfrm>
            <a:custGeom>
              <a:avLst/>
              <a:gdLst>
                <a:gd name="T0" fmla="*/ 0 w 18"/>
                <a:gd name="T1" fmla="*/ 0 h 11"/>
                <a:gd name="T2" fmla="*/ 0 w 18"/>
                <a:gd name="T3" fmla="*/ 0 h 11"/>
                <a:gd name="T4" fmla="*/ 0 w 18"/>
                <a:gd name="T5" fmla="*/ 0 h 11"/>
                <a:gd name="T6" fmla="*/ 0 w 18"/>
                <a:gd name="T7" fmla="*/ 0 h 11"/>
                <a:gd name="T8" fmla="*/ 0 w 18"/>
                <a:gd name="T9" fmla="*/ 0 h 11"/>
                <a:gd name="T10" fmla="*/ 0 w 18"/>
                <a:gd name="T11" fmla="*/ 0 h 11"/>
                <a:gd name="T12" fmla="*/ 0 w 18"/>
                <a:gd name="T13" fmla="*/ 0 h 11"/>
                <a:gd name="T14" fmla="*/ 0 w 18"/>
                <a:gd name="T15" fmla="*/ 0 h 11"/>
                <a:gd name="T16" fmla="*/ 0 w 18"/>
                <a:gd name="T17" fmla="*/ 0 h 11"/>
                <a:gd name="T18" fmla="*/ 0 w 18"/>
                <a:gd name="T19" fmla="*/ 0 h 11"/>
                <a:gd name="T20" fmla="*/ 0 w 18"/>
                <a:gd name="T21" fmla="*/ 0 h 11"/>
                <a:gd name="T22" fmla="*/ 0 w 18"/>
                <a:gd name="T23" fmla="*/ 0 h 11"/>
                <a:gd name="T24" fmla="*/ 0 w 18"/>
                <a:gd name="T25" fmla="*/ 0 h 11"/>
                <a:gd name="T26" fmla="*/ 0 w 18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1"/>
                <a:gd name="T44" fmla="*/ 18 w 18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1">
                  <a:moveTo>
                    <a:pt x="8" y="0"/>
                  </a:moveTo>
                  <a:lnTo>
                    <a:pt x="16" y="1"/>
                  </a:lnTo>
                  <a:lnTo>
                    <a:pt x="18" y="4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8" y="9"/>
                  </a:lnTo>
                  <a:lnTo>
                    <a:pt x="5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2448"/>
            <p:cNvSpPr>
              <a:spLocks/>
            </p:cNvSpPr>
            <p:nvPr/>
          </p:nvSpPr>
          <p:spPr bwMode="auto">
            <a:xfrm>
              <a:off x="3670" y="2209"/>
              <a:ext cx="15" cy="9"/>
            </a:xfrm>
            <a:custGeom>
              <a:avLst/>
              <a:gdLst>
                <a:gd name="T0" fmla="*/ 0 w 45"/>
                <a:gd name="T1" fmla="*/ 0 h 28"/>
                <a:gd name="T2" fmla="*/ 0 w 45"/>
                <a:gd name="T3" fmla="*/ 0 h 28"/>
                <a:gd name="T4" fmla="*/ 0 w 45"/>
                <a:gd name="T5" fmla="*/ 0 h 28"/>
                <a:gd name="T6" fmla="*/ 0 w 45"/>
                <a:gd name="T7" fmla="*/ 0 h 28"/>
                <a:gd name="T8" fmla="*/ 0 w 45"/>
                <a:gd name="T9" fmla="*/ 0 h 28"/>
                <a:gd name="T10" fmla="*/ 0 w 45"/>
                <a:gd name="T11" fmla="*/ 0 h 28"/>
                <a:gd name="T12" fmla="*/ 0 w 45"/>
                <a:gd name="T13" fmla="*/ 0 h 28"/>
                <a:gd name="T14" fmla="*/ 0 w 45"/>
                <a:gd name="T15" fmla="*/ 0 h 28"/>
                <a:gd name="T16" fmla="*/ 0 w 45"/>
                <a:gd name="T17" fmla="*/ 0 h 28"/>
                <a:gd name="T18" fmla="*/ 0 w 45"/>
                <a:gd name="T19" fmla="*/ 0 h 28"/>
                <a:gd name="T20" fmla="*/ 0 w 45"/>
                <a:gd name="T21" fmla="*/ 0 h 28"/>
                <a:gd name="T22" fmla="*/ 0 w 45"/>
                <a:gd name="T23" fmla="*/ 0 h 28"/>
                <a:gd name="T24" fmla="*/ 0 w 45"/>
                <a:gd name="T25" fmla="*/ 0 h 28"/>
                <a:gd name="T26" fmla="*/ 0 w 45"/>
                <a:gd name="T27" fmla="*/ 0 h 28"/>
                <a:gd name="T28" fmla="*/ 0 w 45"/>
                <a:gd name="T29" fmla="*/ 0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5"/>
                <a:gd name="T46" fmla="*/ 0 h 28"/>
                <a:gd name="T47" fmla="*/ 45 w 4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5" h="28">
                  <a:moveTo>
                    <a:pt x="0" y="20"/>
                  </a:moveTo>
                  <a:lnTo>
                    <a:pt x="15" y="28"/>
                  </a:lnTo>
                  <a:lnTo>
                    <a:pt x="27" y="26"/>
                  </a:lnTo>
                  <a:lnTo>
                    <a:pt x="32" y="21"/>
                  </a:lnTo>
                  <a:lnTo>
                    <a:pt x="43" y="23"/>
                  </a:lnTo>
                  <a:lnTo>
                    <a:pt x="45" y="1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29" y="0"/>
                  </a:lnTo>
                  <a:lnTo>
                    <a:pt x="24" y="6"/>
                  </a:lnTo>
                  <a:lnTo>
                    <a:pt x="13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11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2449"/>
            <p:cNvSpPr>
              <a:spLocks/>
            </p:cNvSpPr>
            <p:nvPr/>
          </p:nvSpPr>
          <p:spPr bwMode="auto">
            <a:xfrm>
              <a:off x="3670" y="2209"/>
              <a:ext cx="15" cy="9"/>
            </a:xfrm>
            <a:custGeom>
              <a:avLst/>
              <a:gdLst>
                <a:gd name="T0" fmla="*/ 0 w 45"/>
                <a:gd name="T1" fmla="*/ 0 h 28"/>
                <a:gd name="T2" fmla="*/ 0 w 45"/>
                <a:gd name="T3" fmla="*/ 0 h 28"/>
                <a:gd name="T4" fmla="*/ 0 w 45"/>
                <a:gd name="T5" fmla="*/ 0 h 28"/>
                <a:gd name="T6" fmla="*/ 0 w 45"/>
                <a:gd name="T7" fmla="*/ 0 h 28"/>
                <a:gd name="T8" fmla="*/ 0 w 45"/>
                <a:gd name="T9" fmla="*/ 0 h 28"/>
                <a:gd name="T10" fmla="*/ 0 w 45"/>
                <a:gd name="T11" fmla="*/ 0 h 28"/>
                <a:gd name="T12" fmla="*/ 0 w 45"/>
                <a:gd name="T13" fmla="*/ 0 h 28"/>
                <a:gd name="T14" fmla="*/ 0 w 45"/>
                <a:gd name="T15" fmla="*/ 0 h 28"/>
                <a:gd name="T16" fmla="*/ 0 w 45"/>
                <a:gd name="T17" fmla="*/ 0 h 28"/>
                <a:gd name="T18" fmla="*/ 0 w 45"/>
                <a:gd name="T19" fmla="*/ 0 h 28"/>
                <a:gd name="T20" fmla="*/ 0 w 45"/>
                <a:gd name="T21" fmla="*/ 0 h 28"/>
                <a:gd name="T22" fmla="*/ 0 w 45"/>
                <a:gd name="T23" fmla="*/ 0 h 28"/>
                <a:gd name="T24" fmla="*/ 0 w 45"/>
                <a:gd name="T25" fmla="*/ 0 h 28"/>
                <a:gd name="T26" fmla="*/ 0 w 45"/>
                <a:gd name="T27" fmla="*/ 0 h 28"/>
                <a:gd name="T28" fmla="*/ 0 w 45"/>
                <a:gd name="T29" fmla="*/ 0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5"/>
                <a:gd name="T46" fmla="*/ 0 h 28"/>
                <a:gd name="T47" fmla="*/ 45 w 4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5" h="28">
                  <a:moveTo>
                    <a:pt x="0" y="20"/>
                  </a:moveTo>
                  <a:lnTo>
                    <a:pt x="15" y="28"/>
                  </a:lnTo>
                  <a:lnTo>
                    <a:pt x="27" y="26"/>
                  </a:lnTo>
                  <a:lnTo>
                    <a:pt x="32" y="21"/>
                  </a:lnTo>
                  <a:lnTo>
                    <a:pt x="43" y="23"/>
                  </a:lnTo>
                  <a:lnTo>
                    <a:pt x="45" y="12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29" y="0"/>
                  </a:lnTo>
                  <a:lnTo>
                    <a:pt x="24" y="6"/>
                  </a:lnTo>
                  <a:lnTo>
                    <a:pt x="13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11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49" name="Freeform 2450"/>
            <p:cNvSpPr>
              <a:spLocks/>
            </p:cNvSpPr>
            <p:nvPr/>
          </p:nvSpPr>
          <p:spPr bwMode="auto">
            <a:xfrm>
              <a:off x="3658" y="2260"/>
              <a:ext cx="36" cy="32"/>
            </a:xfrm>
            <a:custGeom>
              <a:avLst/>
              <a:gdLst>
                <a:gd name="T0" fmla="*/ 0 w 110"/>
                <a:gd name="T1" fmla="*/ 0 h 98"/>
                <a:gd name="T2" fmla="*/ 0 w 110"/>
                <a:gd name="T3" fmla="*/ 0 h 98"/>
                <a:gd name="T4" fmla="*/ 0 w 110"/>
                <a:gd name="T5" fmla="*/ 0 h 98"/>
                <a:gd name="T6" fmla="*/ 0 w 110"/>
                <a:gd name="T7" fmla="*/ 0 h 98"/>
                <a:gd name="T8" fmla="*/ 0 w 110"/>
                <a:gd name="T9" fmla="*/ 0 h 98"/>
                <a:gd name="T10" fmla="*/ 0 w 110"/>
                <a:gd name="T11" fmla="*/ 0 h 98"/>
                <a:gd name="T12" fmla="*/ 0 w 110"/>
                <a:gd name="T13" fmla="*/ 0 h 98"/>
                <a:gd name="T14" fmla="*/ 0 w 110"/>
                <a:gd name="T15" fmla="*/ 0 h 98"/>
                <a:gd name="T16" fmla="*/ 0 w 110"/>
                <a:gd name="T17" fmla="*/ 0 h 98"/>
                <a:gd name="T18" fmla="*/ 0 w 110"/>
                <a:gd name="T19" fmla="*/ 0 h 98"/>
                <a:gd name="T20" fmla="*/ 0 w 110"/>
                <a:gd name="T21" fmla="*/ 0 h 98"/>
                <a:gd name="T22" fmla="*/ 0 w 110"/>
                <a:gd name="T23" fmla="*/ 0 h 98"/>
                <a:gd name="T24" fmla="*/ 0 w 110"/>
                <a:gd name="T25" fmla="*/ 0 h 98"/>
                <a:gd name="T26" fmla="*/ 0 w 110"/>
                <a:gd name="T27" fmla="*/ 0 h 98"/>
                <a:gd name="T28" fmla="*/ 0 w 110"/>
                <a:gd name="T29" fmla="*/ 0 h 98"/>
                <a:gd name="T30" fmla="*/ 0 w 110"/>
                <a:gd name="T31" fmla="*/ 0 h 98"/>
                <a:gd name="T32" fmla="*/ 0 w 110"/>
                <a:gd name="T33" fmla="*/ 0 h 98"/>
                <a:gd name="T34" fmla="*/ 0 w 110"/>
                <a:gd name="T35" fmla="*/ 0 h 98"/>
                <a:gd name="T36" fmla="*/ 0 w 110"/>
                <a:gd name="T37" fmla="*/ 0 h 98"/>
                <a:gd name="T38" fmla="*/ 0 w 110"/>
                <a:gd name="T39" fmla="*/ 0 h 98"/>
                <a:gd name="T40" fmla="*/ 0 w 110"/>
                <a:gd name="T41" fmla="*/ 0 h 98"/>
                <a:gd name="T42" fmla="*/ 0 w 110"/>
                <a:gd name="T43" fmla="*/ 0 h 98"/>
                <a:gd name="T44" fmla="*/ 0 w 110"/>
                <a:gd name="T45" fmla="*/ 0 h 98"/>
                <a:gd name="T46" fmla="*/ 0 w 110"/>
                <a:gd name="T47" fmla="*/ 0 h 98"/>
                <a:gd name="T48" fmla="*/ 0 w 110"/>
                <a:gd name="T49" fmla="*/ 0 h 98"/>
                <a:gd name="T50" fmla="*/ 0 w 110"/>
                <a:gd name="T51" fmla="*/ 0 h 98"/>
                <a:gd name="T52" fmla="*/ 0 w 110"/>
                <a:gd name="T53" fmla="*/ 0 h 98"/>
                <a:gd name="T54" fmla="*/ 0 w 110"/>
                <a:gd name="T55" fmla="*/ 0 h 98"/>
                <a:gd name="T56" fmla="*/ 0 w 110"/>
                <a:gd name="T57" fmla="*/ 0 h 98"/>
                <a:gd name="T58" fmla="*/ 0 w 110"/>
                <a:gd name="T59" fmla="*/ 0 h 98"/>
                <a:gd name="T60" fmla="*/ 0 w 110"/>
                <a:gd name="T61" fmla="*/ 0 h 98"/>
                <a:gd name="T62" fmla="*/ 0 w 110"/>
                <a:gd name="T63" fmla="*/ 0 h 98"/>
                <a:gd name="T64" fmla="*/ 0 w 110"/>
                <a:gd name="T65" fmla="*/ 0 h 98"/>
                <a:gd name="T66" fmla="*/ 0 w 110"/>
                <a:gd name="T67" fmla="*/ 0 h 98"/>
                <a:gd name="T68" fmla="*/ 0 w 110"/>
                <a:gd name="T69" fmla="*/ 0 h 98"/>
                <a:gd name="T70" fmla="*/ 0 w 110"/>
                <a:gd name="T71" fmla="*/ 0 h 98"/>
                <a:gd name="T72" fmla="*/ 0 w 110"/>
                <a:gd name="T73" fmla="*/ 0 h 98"/>
                <a:gd name="T74" fmla="*/ 0 w 110"/>
                <a:gd name="T75" fmla="*/ 0 h 98"/>
                <a:gd name="T76" fmla="*/ 0 w 110"/>
                <a:gd name="T77" fmla="*/ 0 h 9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"/>
                <a:gd name="T118" fmla="*/ 0 h 98"/>
                <a:gd name="T119" fmla="*/ 110 w 110"/>
                <a:gd name="T120" fmla="*/ 98 h 9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" h="98">
                  <a:moveTo>
                    <a:pt x="33" y="0"/>
                  </a:moveTo>
                  <a:lnTo>
                    <a:pt x="48" y="1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92" y="10"/>
                  </a:lnTo>
                  <a:lnTo>
                    <a:pt x="101" y="22"/>
                  </a:lnTo>
                  <a:lnTo>
                    <a:pt x="110" y="33"/>
                  </a:lnTo>
                  <a:lnTo>
                    <a:pt x="106" y="53"/>
                  </a:lnTo>
                  <a:lnTo>
                    <a:pt x="104" y="55"/>
                  </a:lnTo>
                  <a:lnTo>
                    <a:pt x="101" y="56"/>
                  </a:lnTo>
                  <a:lnTo>
                    <a:pt x="90" y="68"/>
                  </a:lnTo>
                  <a:lnTo>
                    <a:pt x="88" y="70"/>
                  </a:lnTo>
                  <a:lnTo>
                    <a:pt x="86" y="71"/>
                  </a:lnTo>
                  <a:lnTo>
                    <a:pt x="76" y="81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1" y="84"/>
                  </a:lnTo>
                  <a:lnTo>
                    <a:pt x="70" y="87"/>
                  </a:lnTo>
                  <a:lnTo>
                    <a:pt x="68" y="94"/>
                  </a:lnTo>
                  <a:lnTo>
                    <a:pt x="55" y="98"/>
                  </a:lnTo>
                  <a:lnTo>
                    <a:pt x="53" y="98"/>
                  </a:lnTo>
                  <a:lnTo>
                    <a:pt x="35" y="87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8" y="72"/>
                  </a:lnTo>
                  <a:lnTo>
                    <a:pt x="13" y="66"/>
                  </a:lnTo>
                  <a:lnTo>
                    <a:pt x="11" y="64"/>
                  </a:lnTo>
                  <a:lnTo>
                    <a:pt x="10" y="61"/>
                  </a:lnTo>
                  <a:lnTo>
                    <a:pt x="6" y="53"/>
                  </a:lnTo>
                  <a:lnTo>
                    <a:pt x="6" y="50"/>
                  </a:lnTo>
                  <a:lnTo>
                    <a:pt x="5" y="48"/>
                  </a:lnTo>
                  <a:lnTo>
                    <a:pt x="0" y="3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13" y="21"/>
                  </a:lnTo>
                  <a:lnTo>
                    <a:pt x="19" y="8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0" name="Freeform 2451"/>
            <p:cNvSpPr>
              <a:spLocks/>
            </p:cNvSpPr>
            <p:nvPr/>
          </p:nvSpPr>
          <p:spPr bwMode="auto">
            <a:xfrm>
              <a:off x="3658" y="2260"/>
              <a:ext cx="36" cy="32"/>
            </a:xfrm>
            <a:custGeom>
              <a:avLst/>
              <a:gdLst>
                <a:gd name="T0" fmla="*/ 0 w 110"/>
                <a:gd name="T1" fmla="*/ 0 h 98"/>
                <a:gd name="T2" fmla="*/ 0 w 110"/>
                <a:gd name="T3" fmla="*/ 0 h 98"/>
                <a:gd name="T4" fmla="*/ 0 w 110"/>
                <a:gd name="T5" fmla="*/ 0 h 98"/>
                <a:gd name="T6" fmla="*/ 0 w 110"/>
                <a:gd name="T7" fmla="*/ 0 h 98"/>
                <a:gd name="T8" fmla="*/ 0 w 110"/>
                <a:gd name="T9" fmla="*/ 0 h 98"/>
                <a:gd name="T10" fmla="*/ 0 w 110"/>
                <a:gd name="T11" fmla="*/ 0 h 98"/>
                <a:gd name="T12" fmla="*/ 0 w 110"/>
                <a:gd name="T13" fmla="*/ 0 h 98"/>
                <a:gd name="T14" fmla="*/ 0 w 110"/>
                <a:gd name="T15" fmla="*/ 0 h 98"/>
                <a:gd name="T16" fmla="*/ 0 w 110"/>
                <a:gd name="T17" fmla="*/ 0 h 98"/>
                <a:gd name="T18" fmla="*/ 0 w 110"/>
                <a:gd name="T19" fmla="*/ 0 h 98"/>
                <a:gd name="T20" fmla="*/ 0 w 110"/>
                <a:gd name="T21" fmla="*/ 0 h 98"/>
                <a:gd name="T22" fmla="*/ 0 w 110"/>
                <a:gd name="T23" fmla="*/ 0 h 98"/>
                <a:gd name="T24" fmla="*/ 0 w 110"/>
                <a:gd name="T25" fmla="*/ 0 h 98"/>
                <a:gd name="T26" fmla="*/ 0 w 110"/>
                <a:gd name="T27" fmla="*/ 0 h 98"/>
                <a:gd name="T28" fmla="*/ 0 w 110"/>
                <a:gd name="T29" fmla="*/ 0 h 98"/>
                <a:gd name="T30" fmla="*/ 0 w 110"/>
                <a:gd name="T31" fmla="*/ 0 h 98"/>
                <a:gd name="T32" fmla="*/ 0 w 110"/>
                <a:gd name="T33" fmla="*/ 0 h 98"/>
                <a:gd name="T34" fmla="*/ 0 w 110"/>
                <a:gd name="T35" fmla="*/ 0 h 98"/>
                <a:gd name="T36" fmla="*/ 0 w 110"/>
                <a:gd name="T37" fmla="*/ 0 h 98"/>
                <a:gd name="T38" fmla="*/ 0 w 110"/>
                <a:gd name="T39" fmla="*/ 0 h 98"/>
                <a:gd name="T40" fmla="*/ 0 w 110"/>
                <a:gd name="T41" fmla="*/ 0 h 98"/>
                <a:gd name="T42" fmla="*/ 0 w 110"/>
                <a:gd name="T43" fmla="*/ 0 h 98"/>
                <a:gd name="T44" fmla="*/ 0 w 110"/>
                <a:gd name="T45" fmla="*/ 0 h 98"/>
                <a:gd name="T46" fmla="*/ 0 w 110"/>
                <a:gd name="T47" fmla="*/ 0 h 98"/>
                <a:gd name="T48" fmla="*/ 0 w 110"/>
                <a:gd name="T49" fmla="*/ 0 h 98"/>
                <a:gd name="T50" fmla="*/ 0 w 110"/>
                <a:gd name="T51" fmla="*/ 0 h 98"/>
                <a:gd name="T52" fmla="*/ 0 w 110"/>
                <a:gd name="T53" fmla="*/ 0 h 98"/>
                <a:gd name="T54" fmla="*/ 0 w 110"/>
                <a:gd name="T55" fmla="*/ 0 h 98"/>
                <a:gd name="T56" fmla="*/ 0 w 110"/>
                <a:gd name="T57" fmla="*/ 0 h 98"/>
                <a:gd name="T58" fmla="*/ 0 w 110"/>
                <a:gd name="T59" fmla="*/ 0 h 98"/>
                <a:gd name="T60" fmla="*/ 0 w 110"/>
                <a:gd name="T61" fmla="*/ 0 h 98"/>
                <a:gd name="T62" fmla="*/ 0 w 110"/>
                <a:gd name="T63" fmla="*/ 0 h 98"/>
                <a:gd name="T64" fmla="*/ 0 w 110"/>
                <a:gd name="T65" fmla="*/ 0 h 98"/>
                <a:gd name="T66" fmla="*/ 0 w 110"/>
                <a:gd name="T67" fmla="*/ 0 h 98"/>
                <a:gd name="T68" fmla="*/ 0 w 110"/>
                <a:gd name="T69" fmla="*/ 0 h 98"/>
                <a:gd name="T70" fmla="*/ 0 w 110"/>
                <a:gd name="T71" fmla="*/ 0 h 98"/>
                <a:gd name="T72" fmla="*/ 0 w 110"/>
                <a:gd name="T73" fmla="*/ 0 h 98"/>
                <a:gd name="T74" fmla="*/ 0 w 110"/>
                <a:gd name="T75" fmla="*/ 0 h 98"/>
                <a:gd name="T76" fmla="*/ 0 w 110"/>
                <a:gd name="T77" fmla="*/ 0 h 9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0"/>
                <a:gd name="T118" fmla="*/ 0 h 98"/>
                <a:gd name="T119" fmla="*/ 110 w 110"/>
                <a:gd name="T120" fmla="*/ 98 h 9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0" h="98">
                  <a:moveTo>
                    <a:pt x="33" y="0"/>
                  </a:moveTo>
                  <a:lnTo>
                    <a:pt x="48" y="1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92" y="10"/>
                  </a:lnTo>
                  <a:lnTo>
                    <a:pt x="101" y="22"/>
                  </a:lnTo>
                  <a:lnTo>
                    <a:pt x="110" y="33"/>
                  </a:lnTo>
                  <a:lnTo>
                    <a:pt x="106" y="53"/>
                  </a:lnTo>
                  <a:lnTo>
                    <a:pt x="104" y="55"/>
                  </a:lnTo>
                  <a:lnTo>
                    <a:pt x="101" y="56"/>
                  </a:lnTo>
                  <a:lnTo>
                    <a:pt x="90" y="68"/>
                  </a:lnTo>
                  <a:lnTo>
                    <a:pt x="88" y="70"/>
                  </a:lnTo>
                  <a:lnTo>
                    <a:pt x="86" y="71"/>
                  </a:lnTo>
                  <a:lnTo>
                    <a:pt x="76" y="81"/>
                  </a:lnTo>
                  <a:lnTo>
                    <a:pt x="73" y="82"/>
                  </a:lnTo>
                  <a:lnTo>
                    <a:pt x="72" y="82"/>
                  </a:lnTo>
                  <a:lnTo>
                    <a:pt x="71" y="84"/>
                  </a:lnTo>
                  <a:lnTo>
                    <a:pt x="70" y="87"/>
                  </a:lnTo>
                  <a:lnTo>
                    <a:pt x="68" y="94"/>
                  </a:lnTo>
                  <a:lnTo>
                    <a:pt x="55" y="98"/>
                  </a:lnTo>
                  <a:lnTo>
                    <a:pt x="53" y="98"/>
                  </a:lnTo>
                  <a:lnTo>
                    <a:pt x="35" y="87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8" y="72"/>
                  </a:lnTo>
                  <a:lnTo>
                    <a:pt x="13" y="66"/>
                  </a:lnTo>
                  <a:lnTo>
                    <a:pt x="11" y="64"/>
                  </a:lnTo>
                  <a:lnTo>
                    <a:pt x="10" y="61"/>
                  </a:lnTo>
                  <a:lnTo>
                    <a:pt x="6" y="53"/>
                  </a:lnTo>
                  <a:lnTo>
                    <a:pt x="6" y="50"/>
                  </a:lnTo>
                  <a:lnTo>
                    <a:pt x="5" y="48"/>
                  </a:lnTo>
                  <a:lnTo>
                    <a:pt x="0" y="3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13" y="21"/>
                  </a:lnTo>
                  <a:lnTo>
                    <a:pt x="19" y="8"/>
                  </a:lnTo>
                  <a:lnTo>
                    <a:pt x="26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1" name="Freeform 2452"/>
            <p:cNvSpPr>
              <a:spLocks/>
            </p:cNvSpPr>
            <p:nvPr/>
          </p:nvSpPr>
          <p:spPr bwMode="auto">
            <a:xfrm>
              <a:off x="3614" y="2303"/>
              <a:ext cx="77" cy="160"/>
            </a:xfrm>
            <a:custGeom>
              <a:avLst/>
              <a:gdLst>
                <a:gd name="T0" fmla="*/ 0 w 233"/>
                <a:gd name="T1" fmla="*/ 0 h 480"/>
                <a:gd name="T2" fmla="*/ 0 w 233"/>
                <a:gd name="T3" fmla="*/ 0 h 480"/>
                <a:gd name="T4" fmla="*/ 0 w 233"/>
                <a:gd name="T5" fmla="*/ 0 h 480"/>
                <a:gd name="T6" fmla="*/ 0 w 233"/>
                <a:gd name="T7" fmla="*/ 0 h 480"/>
                <a:gd name="T8" fmla="*/ 0 w 233"/>
                <a:gd name="T9" fmla="*/ 0 h 480"/>
                <a:gd name="T10" fmla="*/ 0 w 233"/>
                <a:gd name="T11" fmla="*/ 0 h 480"/>
                <a:gd name="T12" fmla="*/ 0 w 233"/>
                <a:gd name="T13" fmla="*/ 0 h 480"/>
                <a:gd name="T14" fmla="*/ 0 w 233"/>
                <a:gd name="T15" fmla="*/ 0 h 480"/>
                <a:gd name="T16" fmla="*/ 0 w 233"/>
                <a:gd name="T17" fmla="*/ 0 h 480"/>
                <a:gd name="T18" fmla="*/ 0 w 233"/>
                <a:gd name="T19" fmla="*/ 0 h 480"/>
                <a:gd name="T20" fmla="*/ 0 w 233"/>
                <a:gd name="T21" fmla="*/ 0 h 480"/>
                <a:gd name="T22" fmla="*/ 0 w 233"/>
                <a:gd name="T23" fmla="*/ 0 h 480"/>
                <a:gd name="T24" fmla="*/ 0 w 233"/>
                <a:gd name="T25" fmla="*/ 0 h 480"/>
                <a:gd name="T26" fmla="*/ 0 w 233"/>
                <a:gd name="T27" fmla="*/ 0 h 480"/>
                <a:gd name="T28" fmla="*/ 0 w 233"/>
                <a:gd name="T29" fmla="*/ 0 h 480"/>
                <a:gd name="T30" fmla="*/ 0 w 233"/>
                <a:gd name="T31" fmla="*/ 0 h 480"/>
                <a:gd name="T32" fmla="*/ 0 w 233"/>
                <a:gd name="T33" fmla="*/ 0 h 480"/>
                <a:gd name="T34" fmla="*/ 0 w 233"/>
                <a:gd name="T35" fmla="*/ 0 h 480"/>
                <a:gd name="T36" fmla="*/ 0 w 233"/>
                <a:gd name="T37" fmla="*/ 0 h 480"/>
                <a:gd name="T38" fmla="*/ 0 w 233"/>
                <a:gd name="T39" fmla="*/ 0 h 480"/>
                <a:gd name="T40" fmla="*/ 0 w 233"/>
                <a:gd name="T41" fmla="*/ 0 h 480"/>
                <a:gd name="T42" fmla="*/ 0 w 233"/>
                <a:gd name="T43" fmla="*/ 0 h 480"/>
                <a:gd name="T44" fmla="*/ 0 w 233"/>
                <a:gd name="T45" fmla="*/ 0 h 480"/>
                <a:gd name="T46" fmla="*/ 0 w 233"/>
                <a:gd name="T47" fmla="*/ 0 h 480"/>
                <a:gd name="T48" fmla="*/ 0 w 233"/>
                <a:gd name="T49" fmla="*/ 0 h 480"/>
                <a:gd name="T50" fmla="*/ 0 w 233"/>
                <a:gd name="T51" fmla="*/ 0 h 480"/>
                <a:gd name="T52" fmla="*/ 0 w 233"/>
                <a:gd name="T53" fmla="*/ 0 h 480"/>
                <a:gd name="T54" fmla="*/ 0 w 233"/>
                <a:gd name="T55" fmla="*/ 0 h 480"/>
                <a:gd name="T56" fmla="*/ 0 w 233"/>
                <a:gd name="T57" fmla="*/ 0 h 480"/>
                <a:gd name="T58" fmla="*/ 0 w 233"/>
                <a:gd name="T59" fmla="*/ 0 h 480"/>
                <a:gd name="T60" fmla="*/ 0 w 233"/>
                <a:gd name="T61" fmla="*/ 0 h 480"/>
                <a:gd name="T62" fmla="*/ 0 w 233"/>
                <a:gd name="T63" fmla="*/ 0 h 480"/>
                <a:gd name="T64" fmla="*/ 0 w 233"/>
                <a:gd name="T65" fmla="*/ 0 h 480"/>
                <a:gd name="T66" fmla="*/ 0 w 233"/>
                <a:gd name="T67" fmla="*/ 0 h 480"/>
                <a:gd name="T68" fmla="*/ 0 w 233"/>
                <a:gd name="T69" fmla="*/ 0 h 480"/>
                <a:gd name="T70" fmla="*/ 0 w 233"/>
                <a:gd name="T71" fmla="*/ 0 h 480"/>
                <a:gd name="T72" fmla="*/ 0 w 233"/>
                <a:gd name="T73" fmla="*/ 0 h 480"/>
                <a:gd name="T74" fmla="*/ 0 w 233"/>
                <a:gd name="T75" fmla="*/ 0 h 480"/>
                <a:gd name="T76" fmla="*/ 0 w 233"/>
                <a:gd name="T77" fmla="*/ 0 h 480"/>
                <a:gd name="T78" fmla="*/ 0 w 233"/>
                <a:gd name="T79" fmla="*/ 0 h 480"/>
                <a:gd name="T80" fmla="*/ 0 w 233"/>
                <a:gd name="T81" fmla="*/ 0 h 480"/>
                <a:gd name="T82" fmla="*/ 0 w 233"/>
                <a:gd name="T83" fmla="*/ 0 h 480"/>
                <a:gd name="T84" fmla="*/ 0 w 233"/>
                <a:gd name="T85" fmla="*/ 0 h 480"/>
                <a:gd name="T86" fmla="*/ 0 w 233"/>
                <a:gd name="T87" fmla="*/ 0 h 480"/>
                <a:gd name="T88" fmla="*/ 0 w 233"/>
                <a:gd name="T89" fmla="*/ 0 h 480"/>
                <a:gd name="T90" fmla="*/ 0 w 233"/>
                <a:gd name="T91" fmla="*/ 0 h 480"/>
                <a:gd name="T92" fmla="*/ 0 w 233"/>
                <a:gd name="T93" fmla="*/ 0 h 480"/>
                <a:gd name="T94" fmla="*/ 0 w 233"/>
                <a:gd name="T95" fmla="*/ 0 h 480"/>
                <a:gd name="T96" fmla="*/ 0 w 233"/>
                <a:gd name="T97" fmla="*/ 0 h 480"/>
                <a:gd name="T98" fmla="*/ 0 w 233"/>
                <a:gd name="T99" fmla="*/ 0 h 480"/>
                <a:gd name="T100" fmla="*/ 0 w 233"/>
                <a:gd name="T101" fmla="*/ 0 h 480"/>
                <a:gd name="T102" fmla="*/ 0 w 233"/>
                <a:gd name="T103" fmla="*/ 0 h 480"/>
                <a:gd name="T104" fmla="*/ 0 w 233"/>
                <a:gd name="T105" fmla="*/ 0 h 480"/>
                <a:gd name="T106" fmla="*/ 0 w 233"/>
                <a:gd name="T107" fmla="*/ 0 h 480"/>
                <a:gd name="T108" fmla="*/ 0 w 233"/>
                <a:gd name="T109" fmla="*/ 0 h 480"/>
                <a:gd name="T110" fmla="*/ 0 w 233"/>
                <a:gd name="T111" fmla="*/ 0 h 480"/>
                <a:gd name="T112" fmla="*/ 0 w 233"/>
                <a:gd name="T113" fmla="*/ 0 h 480"/>
                <a:gd name="T114" fmla="*/ 0 w 233"/>
                <a:gd name="T115" fmla="*/ 0 h 480"/>
                <a:gd name="T116" fmla="*/ 0 w 233"/>
                <a:gd name="T117" fmla="*/ 0 h 480"/>
                <a:gd name="T118" fmla="*/ 0 w 233"/>
                <a:gd name="T119" fmla="*/ 0 h 480"/>
                <a:gd name="T120" fmla="*/ 0 w 233"/>
                <a:gd name="T121" fmla="*/ 0 h 480"/>
                <a:gd name="T122" fmla="*/ 0 w 233"/>
                <a:gd name="T123" fmla="*/ 0 h 4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3"/>
                <a:gd name="T187" fmla="*/ 0 h 480"/>
                <a:gd name="T188" fmla="*/ 233 w 233"/>
                <a:gd name="T189" fmla="*/ 480 h 4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3" h="480">
                  <a:moveTo>
                    <a:pt x="107" y="51"/>
                  </a:moveTo>
                  <a:lnTo>
                    <a:pt x="128" y="24"/>
                  </a:lnTo>
                  <a:lnTo>
                    <a:pt x="129" y="21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55" y="8"/>
                  </a:lnTo>
                  <a:lnTo>
                    <a:pt x="175" y="1"/>
                  </a:lnTo>
                  <a:lnTo>
                    <a:pt x="182" y="0"/>
                  </a:lnTo>
                  <a:lnTo>
                    <a:pt x="178" y="13"/>
                  </a:lnTo>
                  <a:lnTo>
                    <a:pt x="176" y="17"/>
                  </a:lnTo>
                  <a:lnTo>
                    <a:pt x="170" y="18"/>
                  </a:lnTo>
                  <a:lnTo>
                    <a:pt x="166" y="22"/>
                  </a:lnTo>
                  <a:lnTo>
                    <a:pt x="172" y="22"/>
                  </a:lnTo>
                  <a:lnTo>
                    <a:pt x="180" y="28"/>
                  </a:lnTo>
                  <a:lnTo>
                    <a:pt x="182" y="35"/>
                  </a:lnTo>
                  <a:lnTo>
                    <a:pt x="182" y="39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5" y="41"/>
                  </a:lnTo>
                  <a:lnTo>
                    <a:pt x="202" y="46"/>
                  </a:lnTo>
                  <a:lnTo>
                    <a:pt x="199" y="49"/>
                  </a:lnTo>
                  <a:lnTo>
                    <a:pt x="222" y="79"/>
                  </a:lnTo>
                  <a:lnTo>
                    <a:pt x="224" y="141"/>
                  </a:lnTo>
                  <a:lnTo>
                    <a:pt x="229" y="169"/>
                  </a:lnTo>
                  <a:lnTo>
                    <a:pt x="233" y="182"/>
                  </a:lnTo>
                  <a:lnTo>
                    <a:pt x="229" y="185"/>
                  </a:lnTo>
                  <a:lnTo>
                    <a:pt x="224" y="180"/>
                  </a:lnTo>
                  <a:lnTo>
                    <a:pt x="216" y="174"/>
                  </a:lnTo>
                  <a:lnTo>
                    <a:pt x="213" y="168"/>
                  </a:lnTo>
                  <a:lnTo>
                    <a:pt x="211" y="147"/>
                  </a:lnTo>
                  <a:lnTo>
                    <a:pt x="200" y="136"/>
                  </a:lnTo>
                  <a:lnTo>
                    <a:pt x="194" y="142"/>
                  </a:lnTo>
                  <a:lnTo>
                    <a:pt x="193" y="168"/>
                  </a:lnTo>
                  <a:lnTo>
                    <a:pt x="193" y="174"/>
                  </a:lnTo>
                  <a:lnTo>
                    <a:pt x="178" y="171"/>
                  </a:lnTo>
                  <a:lnTo>
                    <a:pt x="175" y="171"/>
                  </a:lnTo>
                  <a:lnTo>
                    <a:pt x="170" y="169"/>
                  </a:lnTo>
                  <a:lnTo>
                    <a:pt x="169" y="165"/>
                  </a:lnTo>
                  <a:lnTo>
                    <a:pt x="170" y="155"/>
                  </a:lnTo>
                  <a:lnTo>
                    <a:pt x="177" y="150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2" y="133"/>
                  </a:lnTo>
                  <a:lnTo>
                    <a:pt x="166" y="142"/>
                  </a:lnTo>
                  <a:lnTo>
                    <a:pt x="165" y="157"/>
                  </a:lnTo>
                  <a:lnTo>
                    <a:pt x="151" y="160"/>
                  </a:lnTo>
                  <a:lnTo>
                    <a:pt x="149" y="164"/>
                  </a:lnTo>
                  <a:lnTo>
                    <a:pt x="148" y="164"/>
                  </a:lnTo>
                  <a:lnTo>
                    <a:pt x="150" y="177"/>
                  </a:lnTo>
                  <a:lnTo>
                    <a:pt x="154" y="197"/>
                  </a:lnTo>
                  <a:lnTo>
                    <a:pt x="142" y="213"/>
                  </a:lnTo>
                  <a:lnTo>
                    <a:pt x="142" y="236"/>
                  </a:lnTo>
                  <a:lnTo>
                    <a:pt x="147" y="257"/>
                  </a:lnTo>
                  <a:lnTo>
                    <a:pt x="127" y="283"/>
                  </a:lnTo>
                  <a:lnTo>
                    <a:pt x="123" y="285"/>
                  </a:lnTo>
                  <a:lnTo>
                    <a:pt x="129" y="296"/>
                  </a:lnTo>
                  <a:lnTo>
                    <a:pt x="142" y="294"/>
                  </a:lnTo>
                  <a:lnTo>
                    <a:pt x="161" y="272"/>
                  </a:lnTo>
                  <a:lnTo>
                    <a:pt x="188" y="289"/>
                  </a:lnTo>
                  <a:lnTo>
                    <a:pt x="198" y="302"/>
                  </a:lnTo>
                  <a:lnTo>
                    <a:pt x="213" y="306"/>
                  </a:lnTo>
                  <a:lnTo>
                    <a:pt x="231" y="317"/>
                  </a:lnTo>
                  <a:lnTo>
                    <a:pt x="199" y="363"/>
                  </a:lnTo>
                  <a:lnTo>
                    <a:pt x="153" y="396"/>
                  </a:lnTo>
                  <a:lnTo>
                    <a:pt x="133" y="404"/>
                  </a:lnTo>
                  <a:lnTo>
                    <a:pt x="131" y="383"/>
                  </a:lnTo>
                  <a:lnTo>
                    <a:pt x="153" y="378"/>
                  </a:lnTo>
                  <a:lnTo>
                    <a:pt x="155" y="369"/>
                  </a:lnTo>
                  <a:lnTo>
                    <a:pt x="149" y="362"/>
                  </a:lnTo>
                  <a:lnTo>
                    <a:pt x="133" y="368"/>
                  </a:lnTo>
                  <a:lnTo>
                    <a:pt x="128" y="369"/>
                  </a:lnTo>
                  <a:lnTo>
                    <a:pt x="129" y="369"/>
                  </a:lnTo>
                  <a:lnTo>
                    <a:pt x="120" y="376"/>
                  </a:lnTo>
                  <a:lnTo>
                    <a:pt x="116" y="377"/>
                  </a:lnTo>
                  <a:lnTo>
                    <a:pt x="114" y="381"/>
                  </a:lnTo>
                  <a:lnTo>
                    <a:pt x="110" y="398"/>
                  </a:lnTo>
                  <a:lnTo>
                    <a:pt x="117" y="407"/>
                  </a:lnTo>
                  <a:lnTo>
                    <a:pt x="116" y="410"/>
                  </a:lnTo>
                  <a:lnTo>
                    <a:pt x="116" y="421"/>
                  </a:lnTo>
                  <a:lnTo>
                    <a:pt x="98" y="453"/>
                  </a:lnTo>
                  <a:lnTo>
                    <a:pt x="88" y="480"/>
                  </a:lnTo>
                  <a:lnTo>
                    <a:pt x="77" y="480"/>
                  </a:lnTo>
                  <a:lnTo>
                    <a:pt x="69" y="475"/>
                  </a:lnTo>
                  <a:lnTo>
                    <a:pt x="68" y="471"/>
                  </a:lnTo>
                  <a:lnTo>
                    <a:pt x="63" y="467"/>
                  </a:lnTo>
                  <a:lnTo>
                    <a:pt x="63" y="463"/>
                  </a:lnTo>
                  <a:lnTo>
                    <a:pt x="72" y="453"/>
                  </a:lnTo>
                  <a:lnTo>
                    <a:pt x="58" y="463"/>
                  </a:lnTo>
                  <a:lnTo>
                    <a:pt x="47" y="461"/>
                  </a:lnTo>
                  <a:lnTo>
                    <a:pt x="44" y="460"/>
                  </a:lnTo>
                  <a:lnTo>
                    <a:pt x="38" y="471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4" y="467"/>
                  </a:lnTo>
                  <a:lnTo>
                    <a:pt x="12" y="449"/>
                  </a:lnTo>
                  <a:lnTo>
                    <a:pt x="6" y="443"/>
                  </a:lnTo>
                  <a:lnTo>
                    <a:pt x="7" y="426"/>
                  </a:lnTo>
                  <a:lnTo>
                    <a:pt x="0" y="403"/>
                  </a:lnTo>
                  <a:lnTo>
                    <a:pt x="7" y="385"/>
                  </a:lnTo>
                  <a:lnTo>
                    <a:pt x="21" y="378"/>
                  </a:lnTo>
                  <a:lnTo>
                    <a:pt x="32" y="369"/>
                  </a:lnTo>
                  <a:lnTo>
                    <a:pt x="30" y="354"/>
                  </a:lnTo>
                  <a:lnTo>
                    <a:pt x="49" y="317"/>
                  </a:lnTo>
                  <a:lnTo>
                    <a:pt x="49" y="314"/>
                  </a:lnTo>
                  <a:lnTo>
                    <a:pt x="50" y="312"/>
                  </a:lnTo>
                  <a:lnTo>
                    <a:pt x="67" y="285"/>
                  </a:lnTo>
                  <a:lnTo>
                    <a:pt x="73" y="248"/>
                  </a:lnTo>
                  <a:lnTo>
                    <a:pt x="89" y="205"/>
                  </a:lnTo>
                  <a:lnTo>
                    <a:pt x="94" y="191"/>
                  </a:lnTo>
                  <a:lnTo>
                    <a:pt x="90" y="183"/>
                  </a:lnTo>
                  <a:lnTo>
                    <a:pt x="83" y="177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9" y="163"/>
                  </a:lnTo>
                  <a:lnTo>
                    <a:pt x="100" y="160"/>
                  </a:lnTo>
                  <a:lnTo>
                    <a:pt x="104" y="150"/>
                  </a:lnTo>
                  <a:lnTo>
                    <a:pt x="96" y="130"/>
                  </a:lnTo>
                  <a:lnTo>
                    <a:pt x="95" y="103"/>
                  </a:lnTo>
                  <a:lnTo>
                    <a:pt x="95" y="100"/>
                  </a:lnTo>
                  <a:lnTo>
                    <a:pt x="100" y="82"/>
                  </a:lnTo>
                  <a:lnTo>
                    <a:pt x="103" y="78"/>
                  </a:lnTo>
                  <a:lnTo>
                    <a:pt x="104" y="75"/>
                  </a:lnTo>
                  <a:lnTo>
                    <a:pt x="107" y="5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2" name="Freeform 2453"/>
            <p:cNvSpPr>
              <a:spLocks/>
            </p:cNvSpPr>
            <p:nvPr/>
          </p:nvSpPr>
          <p:spPr bwMode="auto">
            <a:xfrm>
              <a:off x="3614" y="2303"/>
              <a:ext cx="77" cy="160"/>
            </a:xfrm>
            <a:custGeom>
              <a:avLst/>
              <a:gdLst>
                <a:gd name="T0" fmla="*/ 0 w 233"/>
                <a:gd name="T1" fmla="*/ 0 h 480"/>
                <a:gd name="T2" fmla="*/ 0 w 233"/>
                <a:gd name="T3" fmla="*/ 0 h 480"/>
                <a:gd name="T4" fmla="*/ 0 w 233"/>
                <a:gd name="T5" fmla="*/ 0 h 480"/>
                <a:gd name="T6" fmla="*/ 0 w 233"/>
                <a:gd name="T7" fmla="*/ 0 h 480"/>
                <a:gd name="T8" fmla="*/ 0 w 233"/>
                <a:gd name="T9" fmla="*/ 0 h 480"/>
                <a:gd name="T10" fmla="*/ 0 w 233"/>
                <a:gd name="T11" fmla="*/ 0 h 480"/>
                <a:gd name="T12" fmla="*/ 0 w 233"/>
                <a:gd name="T13" fmla="*/ 0 h 480"/>
                <a:gd name="T14" fmla="*/ 0 w 233"/>
                <a:gd name="T15" fmla="*/ 0 h 480"/>
                <a:gd name="T16" fmla="*/ 0 w 233"/>
                <a:gd name="T17" fmla="*/ 0 h 480"/>
                <a:gd name="T18" fmla="*/ 0 w 233"/>
                <a:gd name="T19" fmla="*/ 0 h 480"/>
                <a:gd name="T20" fmla="*/ 0 w 233"/>
                <a:gd name="T21" fmla="*/ 0 h 480"/>
                <a:gd name="T22" fmla="*/ 0 w 233"/>
                <a:gd name="T23" fmla="*/ 0 h 480"/>
                <a:gd name="T24" fmla="*/ 0 w 233"/>
                <a:gd name="T25" fmla="*/ 0 h 480"/>
                <a:gd name="T26" fmla="*/ 0 w 233"/>
                <a:gd name="T27" fmla="*/ 0 h 480"/>
                <a:gd name="T28" fmla="*/ 0 w 233"/>
                <a:gd name="T29" fmla="*/ 0 h 480"/>
                <a:gd name="T30" fmla="*/ 0 w 233"/>
                <a:gd name="T31" fmla="*/ 0 h 480"/>
                <a:gd name="T32" fmla="*/ 0 w 233"/>
                <a:gd name="T33" fmla="*/ 0 h 480"/>
                <a:gd name="T34" fmla="*/ 0 w 233"/>
                <a:gd name="T35" fmla="*/ 0 h 480"/>
                <a:gd name="T36" fmla="*/ 0 w 233"/>
                <a:gd name="T37" fmla="*/ 0 h 480"/>
                <a:gd name="T38" fmla="*/ 0 w 233"/>
                <a:gd name="T39" fmla="*/ 0 h 480"/>
                <a:gd name="T40" fmla="*/ 0 w 233"/>
                <a:gd name="T41" fmla="*/ 0 h 480"/>
                <a:gd name="T42" fmla="*/ 0 w 233"/>
                <a:gd name="T43" fmla="*/ 0 h 480"/>
                <a:gd name="T44" fmla="*/ 0 w 233"/>
                <a:gd name="T45" fmla="*/ 0 h 480"/>
                <a:gd name="T46" fmla="*/ 0 w 233"/>
                <a:gd name="T47" fmla="*/ 0 h 480"/>
                <a:gd name="T48" fmla="*/ 0 w 233"/>
                <a:gd name="T49" fmla="*/ 0 h 480"/>
                <a:gd name="T50" fmla="*/ 0 w 233"/>
                <a:gd name="T51" fmla="*/ 0 h 480"/>
                <a:gd name="T52" fmla="*/ 0 w 233"/>
                <a:gd name="T53" fmla="*/ 0 h 480"/>
                <a:gd name="T54" fmla="*/ 0 w 233"/>
                <a:gd name="T55" fmla="*/ 0 h 480"/>
                <a:gd name="T56" fmla="*/ 0 w 233"/>
                <a:gd name="T57" fmla="*/ 0 h 480"/>
                <a:gd name="T58" fmla="*/ 0 w 233"/>
                <a:gd name="T59" fmla="*/ 0 h 480"/>
                <a:gd name="T60" fmla="*/ 0 w 233"/>
                <a:gd name="T61" fmla="*/ 0 h 480"/>
                <a:gd name="T62" fmla="*/ 0 w 233"/>
                <a:gd name="T63" fmla="*/ 0 h 480"/>
                <a:gd name="T64" fmla="*/ 0 w 233"/>
                <a:gd name="T65" fmla="*/ 0 h 480"/>
                <a:gd name="T66" fmla="*/ 0 w 233"/>
                <a:gd name="T67" fmla="*/ 0 h 480"/>
                <a:gd name="T68" fmla="*/ 0 w 233"/>
                <a:gd name="T69" fmla="*/ 0 h 480"/>
                <a:gd name="T70" fmla="*/ 0 w 233"/>
                <a:gd name="T71" fmla="*/ 0 h 480"/>
                <a:gd name="T72" fmla="*/ 0 w 233"/>
                <a:gd name="T73" fmla="*/ 0 h 480"/>
                <a:gd name="T74" fmla="*/ 0 w 233"/>
                <a:gd name="T75" fmla="*/ 0 h 480"/>
                <a:gd name="T76" fmla="*/ 0 w 233"/>
                <a:gd name="T77" fmla="*/ 0 h 480"/>
                <a:gd name="T78" fmla="*/ 0 w 233"/>
                <a:gd name="T79" fmla="*/ 0 h 480"/>
                <a:gd name="T80" fmla="*/ 0 w 233"/>
                <a:gd name="T81" fmla="*/ 0 h 480"/>
                <a:gd name="T82" fmla="*/ 0 w 233"/>
                <a:gd name="T83" fmla="*/ 0 h 480"/>
                <a:gd name="T84" fmla="*/ 0 w 233"/>
                <a:gd name="T85" fmla="*/ 0 h 480"/>
                <a:gd name="T86" fmla="*/ 0 w 233"/>
                <a:gd name="T87" fmla="*/ 0 h 480"/>
                <a:gd name="T88" fmla="*/ 0 w 233"/>
                <a:gd name="T89" fmla="*/ 0 h 480"/>
                <a:gd name="T90" fmla="*/ 0 w 233"/>
                <a:gd name="T91" fmla="*/ 0 h 480"/>
                <a:gd name="T92" fmla="*/ 0 w 233"/>
                <a:gd name="T93" fmla="*/ 0 h 480"/>
                <a:gd name="T94" fmla="*/ 0 w 233"/>
                <a:gd name="T95" fmla="*/ 0 h 480"/>
                <a:gd name="T96" fmla="*/ 0 w 233"/>
                <a:gd name="T97" fmla="*/ 0 h 480"/>
                <a:gd name="T98" fmla="*/ 0 w 233"/>
                <a:gd name="T99" fmla="*/ 0 h 480"/>
                <a:gd name="T100" fmla="*/ 0 w 233"/>
                <a:gd name="T101" fmla="*/ 0 h 480"/>
                <a:gd name="T102" fmla="*/ 0 w 233"/>
                <a:gd name="T103" fmla="*/ 0 h 480"/>
                <a:gd name="T104" fmla="*/ 0 w 233"/>
                <a:gd name="T105" fmla="*/ 0 h 480"/>
                <a:gd name="T106" fmla="*/ 0 w 233"/>
                <a:gd name="T107" fmla="*/ 0 h 480"/>
                <a:gd name="T108" fmla="*/ 0 w 233"/>
                <a:gd name="T109" fmla="*/ 0 h 480"/>
                <a:gd name="T110" fmla="*/ 0 w 233"/>
                <a:gd name="T111" fmla="*/ 0 h 480"/>
                <a:gd name="T112" fmla="*/ 0 w 233"/>
                <a:gd name="T113" fmla="*/ 0 h 480"/>
                <a:gd name="T114" fmla="*/ 0 w 233"/>
                <a:gd name="T115" fmla="*/ 0 h 480"/>
                <a:gd name="T116" fmla="*/ 0 w 233"/>
                <a:gd name="T117" fmla="*/ 0 h 480"/>
                <a:gd name="T118" fmla="*/ 0 w 233"/>
                <a:gd name="T119" fmla="*/ 0 h 480"/>
                <a:gd name="T120" fmla="*/ 0 w 233"/>
                <a:gd name="T121" fmla="*/ 0 h 480"/>
                <a:gd name="T122" fmla="*/ 0 w 233"/>
                <a:gd name="T123" fmla="*/ 0 h 4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33"/>
                <a:gd name="T187" fmla="*/ 0 h 480"/>
                <a:gd name="T188" fmla="*/ 233 w 233"/>
                <a:gd name="T189" fmla="*/ 480 h 48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33" h="480">
                  <a:moveTo>
                    <a:pt x="107" y="51"/>
                  </a:moveTo>
                  <a:lnTo>
                    <a:pt x="128" y="24"/>
                  </a:lnTo>
                  <a:lnTo>
                    <a:pt x="129" y="21"/>
                  </a:lnTo>
                  <a:lnTo>
                    <a:pt x="133" y="18"/>
                  </a:lnTo>
                  <a:lnTo>
                    <a:pt x="134" y="18"/>
                  </a:lnTo>
                  <a:lnTo>
                    <a:pt x="155" y="8"/>
                  </a:lnTo>
                  <a:lnTo>
                    <a:pt x="175" y="1"/>
                  </a:lnTo>
                  <a:lnTo>
                    <a:pt x="182" y="0"/>
                  </a:lnTo>
                  <a:lnTo>
                    <a:pt x="178" y="13"/>
                  </a:lnTo>
                  <a:lnTo>
                    <a:pt x="176" y="17"/>
                  </a:lnTo>
                  <a:lnTo>
                    <a:pt x="170" y="18"/>
                  </a:lnTo>
                  <a:lnTo>
                    <a:pt x="166" y="22"/>
                  </a:lnTo>
                  <a:lnTo>
                    <a:pt x="172" y="22"/>
                  </a:lnTo>
                  <a:lnTo>
                    <a:pt x="180" y="28"/>
                  </a:lnTo>
                  <a:lnTo>
                    <a:pt x="182" y="35"/>
                  </a:lnTo>
                  <a:lnTo>
                    <a:pt x="182" y="39"/>
                  </a:lnTo>
                  <a:lnTo>
                    <a:pt x="182" y="40"/>
                  </a:lnTo>
                  <a:lnTo>
                    <a:pt x="183" y="40"/>
                  </a:lnTo>
                  <a:lnTo>
                    <a:pt x="185" y="41"/>
                  </a:lnTo>
                  <a:lnTo>
                    <a:pt x="202" y="46"/>
                  </a:lnTo>
                  <a:lnTo>
                    <a:pt x="199" y="49"/>
                  </a:lnTo>
                  <a:lnTo>
                    <a:pt x="222" y="79"/>
                  </a:lnTo>
                  <a:lnTo>
                    <a:pt x="224" y="141"/>
                  </a:lnTo>
                  <a:lnTo>
                    <a:pt x="229" y="169"/>
                  </a:lnTo>
                  <a:lnTo>
                    <a:pt x="233" y="182"/>
                  </a:lnTo>
                  <a:lnTo>
                    <a:pt x="229" y="185"/>
                  </a:lnTo>
                  <a:lnTo>
                    <a:pt x="224" y="180"/>
                  </a:lnTo>
                  <a:lnTo>
                    <a:pt x="216" y="174"/>
                  </a:lnTo>
                  <a:lnTo>
                    <a:pt x="213" y="168"/>
                  </a:lnTo>
                  <a:lnTo>
                    <a:pt x="211" y="147"/>
                  </a:lnTo>
                  <a:lnTo>
                    <a:pt x="200" y="136"/>
                  </a:lnTo>
                  <a:lnTo>
                    <a:pt x="194" y="142"/>
                  </a:lnTo>
                  <a:lnTo>
                    <a:pt x="193" y="168"/>
                  </a:lnTo>
                  <a:lnTo>
                    <a:pt x="193" y="174"/>
                  </a:lnTo>
                  <a:lnTo>
                    <a:pt x="178" y="171"/>
                  </a:lnTo>
                  <a:lnTo>
                    <a:pt x="175" y="171"/>
                  </a:lnTo>
                  <a:lnTo>
                    <a:pt x="170" y="169"/>
                  </a:lnTo>
                  <a:lnTo>
                    <a:pt x="169" y="165"/>
                  </a:lnTo>
                  <a:lnTo>
                    <a:pt x="170" y="155"/>
                  </a:lnTo>
                  <a:lnTo>
                    <a:pt x="177" y="150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2" y="133"/>
                  </a:lnTo>
                  <a:lnTo>
                    <a:pt x="166" y="142"/>
                  </a:lnTo>
                  <a:lnTo>
                    <a:pt x="165" y="157"/>
                  </a:lnTo>
                  <a:lnTo>
                    <a:pt x="151" y="160"/>
                  </a:lnTo>
                  <a:lnTo>
                    <a:pt x="149" y="164"/>
                  </a:lnTo>
                  <a:lnTo>
                    <a:pt x="148" y="164"/>
                  </a:lnTo>
                  <a:lnTo>
                    <a:pt x="150" y="177"/>
                  </a:lnTo>
                  <a:lnTo>
                    <a:pt x="154" y="197"/>
                  </a:lnTo>
                  <a:lnTo>
                    <a:pt x="142" y="213"/>
                  </a:lnTo>
                  <a:lnTo>
                    <a:pt x="142" y="236"/>
                  </a:lnTo>
                  <a:lnTo>
                    <a:pt x="147" y="257"/>
                  </a:lnTo>
                  <a:lnTo>
                    <a:pt x="127" y="283"/>
                  </a:lnTo>
                  <a:lnTo>
                    <a:pt x="123" y="285"/>
                  </a:lnTo>
                  <a:lnTo>
                    <a:pt x="129" y="296"/>
                  </a:lnTo>
                  <a:lnTo>
                    <a:pt x="142" y="294"/>
                  </a:lnTo>
                  <a:lnTo>
                    <a:pt x="161" y="272"/>
                  </a:lnTo>
                  <a:lnTo>
                    <a:pt x="188" y="289"/>
                  </a:lnTo>
                  <a:lnTo>
                    <a:pt x="198" y="302"/>
                  </a:lnTo>
                  <a:lnTo>
                    <a:pt x="213" y="306"/>
                  </a:lnTo>
                  <a:lnTo>
                    <a:pt x="231" y="317"/>
                  </a:lnTo>
                  <a:lnTo>
                    <a:pt x="199" y="363"/>
                  </a:lnTo>
                  <a:lnTo>
                    <a:pt x="153" y="396"/>
                  </a:lnTo>
                  <a:lnTo>
                    <a:pt x="133" y="404"/>
                  </a:lnTo>
                  <a:lnTo>
                    <a:pt x="131" y="383"/>
                  </a:lnTo>
                  <a:lnTo>
                    <a:pt x="153" y="378"/>
                  </a:lnTo>
                  <a:lnTo>
                    <a:pt x="155" y="369"/>
                  </a:lnTo>
                  <a:lnTo>
                    <a:pt x="149" y="362"/>
                  </a:lnTo>
                  <a:lnTo>
                    <a:pt x="133" y="368"/>
                  </a:lnTo>
                  <a:lnTo>
                    <a:pt x="128" y="369"/>
                  </a:lnTo>
                  <a:lnTo>
                    <a:pt x="129" y="369"/>
                  </a:lnTo>
                  <a:lnTo>
                    <a:pt x="120" y="376"/>
                  </a:lnTo>
                  <a:lnTo>
                    <a:pt x="116" y="377"/>
                  </a:lnTo>
                  <a:lnTo>
                    <a:pt x="114" y="381"/>
                  </a:lnTo>
                  <a:lnTo>
                    <a:pt x="110" y="398"/>
                  </a:lnTo>
                  <a:lnTo>
                    <a:pt x="117" y="407"/>
                  </a:lnTo>
                  <a:lnTo>
                    <a:pt x="116" y="410"/>
                  </a:lnTo>
                  <a:lnTo>
                    <a:pt x="116" y="421"/>
                  </a:lnTo>
                  <a:lnTo>
                    <a:pt x="98" y="453"/>
                  </a:lnTo>
                  <a:lnTo>
                    <a:pt x="88" y="480"/>
                  </a:lnTo>
                  <a:lnTo>
                    <a:pt x="77" y="480"/>
                  </a:lnTo>
                  <a:lnTo>
                    <a:pt x="69" y="475"/>
                  </a:lnTo>
                  <a:lnTo>
                    <a:pt x="68" y="471"/>
                  </a:lnTo>
                  <a:lnTo>
                    <a:pt x="63" y="467"/>
                  </a:lnTo>
                  <a:lnTo>
                    <a:pt x="63" y="463"/>
                  </a:lnTo>
                  <a:lnTo>
                    <a:pt x="72" y="453"/>
                  </a:lnTo>
                  <a:lnTo>
                    <a:pt x="58" y="463"/>
                  </a:lnTo>
                  <a:lnTo>
                    <a:pt x="47" y="461"/>
                  </a:lnTo>
                  <a:lnTo>
                    <a:pt x="44" y="460"/>
                  </a:lnTo>
                  <a:lnTo>
                    <a:pt x="38" y="471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4" y="467"/>
                  </a:lnTo>
                  <a:lnTo>
                    <a:pt x="12" y="449"/>
                  </a:lnTo>
                  <a:lnTo>
                    <a:pt x="6" y="443"/>
                  </a:lnTo>
                  <a:lnTo>
                    <a:pt x="7" y="426"/>
                  </a:lnTo>
                  <a:lnTo>
                    <a:pt x="0" y="403"/>
                  </a:lnTo>
                  <a:lnTo>
                    <a:pt x="7" y="385"/>
                  </a:lnTo>
                  <a:lnTo>
                    <a:pt x="21" y="378"/>
                  </a:lnTo>
                  <a:lnTo>
                    <a:pt x="32" y="369"/>
                  </a:lnTo>
                  <a:lnTo>
                    <a:pt x="30" y="354"/>
                  </a:lnTo>
                  <a:lnTo>
                    <a:pt x="49" y="317"/>
                  </a:lnTo>
                  <a:lnTo>
                    <a:pt x="49" y="314"/>
                  </a:lnTo>
                  <a:lnTo>
                    <a:pt x="50" y="312"/>
                  </a:lnTo>
                  <a:lnTo>
                    <a:pt x="67" y="285"/>
                  </a:lnTo>
                  <a:lnTo>
                    <a:pt x="73" y="248"/>
                  </a:lnTo>
                  <a:lnTo>
                    <a:pt x="89" y="205"/>
                  </a:lnTo>
                  <a:lnTo>
                    <a:pt x="94" y="191"/>
                  </a:lnTo>
                  <a:lnTo>
                    <a:pt x="90" y="183"/>
                  </a:lnTo>
                  <a:lnTo>
                    <a:pt x="83" y="177"/>
                  </a:lnTo>
                  <a:lnTo>
                    <a:pt x="83" y="174"/>
                  </a:lnTo>
                  <a:lnTo>
                    <a:pt x="83" y="172"/>
                  </a:lnTo>
                  <a:lnTo>
                    <a:pt x="89" y="163"/>
                  </a:lnTo>
                  <a:lnTo>
                    <a:pt x="100" y="160"/>
                  </a:lnTo>
                  <a:lnTo>
                    <a:pt x="104" y="150"/>
                  </a:lnTo>
                  <a:lnTo>
                    <a:pt x="96" y="130"/>
                  </a:lnTo>
                  <a:lnTo>
                    <a:pt x="95" y="103"/>
                  </a:lnTo>
                  <a:lnTo>
                    <a:pt x="95" y="100"/>
                  </a:lnTo>
                  <a:lnTo>
                    <a:pt x="100" y="82"/>
                  </a:lnTo>
                  <a:lnTo>
                    <a:pt x="103" y="78"/>
                  </a:lnTo>
                  <a:lnTo>
                    <a:pt x="104" y="75"/>
                  </a:lnTo>
                  <a:lnTo>
                    <a:pt x="107" y="5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3" name="Freeform 2454"/>
            <p:cNvSpPr>
              <a:spLocks/>
            </p:cNvSpPr>
            <p:nvPr/>
          </p:nvSpPr>
          <p:spPr bwMode="auto">
            <a:xfrm>
              <a:off x="3578" y="2334"/>
              <a:ext cx="60" cy="95"/>
            </a:xfrm>
            <a:custGeom>
              <a:avLst/>
              <a:gdLst>
                <a:gd name="T0" fmla="*/ 0 w 178"/>
                <a:gd name="T1" fmla="*/ 0 h 283"/>
                <a:gd name="T2" fmla="*/ 0 w 178"/>
                <a:gd name="T3" fmla="*/ 0 h 283"/>
                <a:gd name="T4" fmla="*/ 0 w 178"/>
                <a:gd name="T5" fmla="*/ 0 h 283"/>
                <a:gd name="T6" fmla="*/ 0 w 178"/>
                <a:gd name="T7" fmla="*/ 0 h 283"/>
                <a:gd name="T8" fmla="*/ 0 w 178"/>
                <a:gd name="T9" fmla="*/ 0 h 283"/>
                <a:gd name="T10" fmla="*/ 0 w 178"/>
                <a:gd name="T11" fmla="*/ 0 h 283"/>
                <a:gd name="T12" fmla="*/ 0 w 178"/>
                <a:gd name="T13" fmla="*/ 0 h 283"/>
                <a:gd name="T14" fmla="*/ 0 w 178"/>
                <a:gd name="T15" fmla="*/ 0 h 283"/>
                <a:gd name="T16" fmla="*/ 0 w 178"/>
                <a:gd name="T17" fmla="*/ 0 h 283"/>
                <a:gd name="T18" fmla="*/ 0 w 178"/>
                <a:gd name="T19" fmla="*/ 0 h 283"/>
                <a:gd name="T20" fmla="*/ 0 w 178"/>
                <a:gd name="T21" fmla="*/ 0 h 283"/>
                <a:gd name="T22" fmla="*/ 0 w 178"/>
                <a:gd name="T23" fmla="*/ 0 h 283"/>
                <a:gd name="T24" fmla="*/ 0 w 178"/>
                <a:gd name="T25" fmla="*/ 0 h 283"/>
                <a:gd name="T26" fmla="*/ 0 w 178"/>
                <a:gd name="T27" fmla="*/ 0 h 283"/>
                <a:gd name="T28" fmla="*/ 0 w 178"/>
                <a:gd name="T29" fmla="*/ 0 h 283"/>
                <a:gd name="T30" fmla="*/ 0 w 178"/>
                <a:gd name="T31" fmla="*/ 0 h 283"/>
                <a:gd name="T32" fmla="*/ 0 w 178"/>
                <a:gd name="T33" fmla="*/ 0 h 283"/>
                <a:gd name="T34" fmla="*/ 0 w 178"/>
                <a:gd name="T35" fmla="*/ 0 h 283"/>
                <a:gd name="T36" fmla="*/ 0 w 178"/>
                <a:gd name="T37" fmla="*/ 0 h 283"/>
                <a:gd name="T38" fmla="*/ 0 w 178"/>
                <a:gd name="T39" fmla="*/ 0 h 283"/>
                <a:gd name="T40" fmla="*/ 0 w 178"/>
                <a:gd name="T41" fmla="*/ 0 h 283"/>
                <a:gd name="T42" fmla="*/ 0 w 178"/>
                <a:gd name="T43" fmla="*/ 0 h 283"/>
                <a:gd name="T44" fmla="*/ 0 w 178"/>
                <a:gd name="T45" fmla="*/ 0 h 283"/>
                <a:gd name="T46" fmla="*/ 0 w 178"/>
                <a:gd name="T47" fmla="*/ 0 h 283"/>
                <a:gd name="T48" fmla="*/ 0 w 178"/>
                <a:gd name="T49" fmla="*/ 0 h 283"/>
                <a:gd name="T50" fmla="*/ 0 w 178"/>
                <a:gd name="T51" fmla="*/ 0 h 283"/>
                <a:gd name="T52" fmla="*/ 0 w 178"/>
                <a:gd name="T53" fmla="*/ 0 h 283"/>
                <a:gd name="T54" fmla="*/ 0 w 178"/>
                <a:gd name="T55" fmla="*/ 0 h 283"/>
                <a:gd name="T56" fmla="*/ 0 w 178"/>
                <a:gd name="T57" fmla="*/ 0 h 283"/>
                <a:gd name="T58" fmla="*/ 0 w 178"/>
                <a:gd name="T59" fmla="*/ 0 h 283"/>
                <a:gd name="T60" fmla="*/ 0 w 178"/>
                <a:gd name="T61" fmla="*/ 0 h 283"/>
                <a:gd name="T62" fmla="*/ 0 w 178"/>
                <a:gd name="T63" fmla="*/ 0 h 283"/>
                <a:gd name="T64" fmla="*/ 0 w 178"/>
                <a:gd name="T65" fmla="*/ 0 h 283"/>
                <a:gd name="T66" fmla="*/ 0 w 178"/>
                <a:gd name="T67" fmla="*/ 0 h 283"/>
                <a:gd name="T68" fmla="*/ 0 w 178"/>
                <a:gd name="T69" fmla="*/ 0 h 283"/>
                <a:gd name="T70" fmla="*/ 0 w 178"/>
                <a:gd name="T71" fmla="*/ 0 h 283"/>
                <a:gd name="T72" fmla="*/ 0 w 178"/>
                <a:gd name="T73" fmla="*/ 0 h 283"/>
                <a:gd name="T74" fmla="*/ 0 w 178"/>
                <a:gd name="T75" fmla="*/ 0 h 283"/>
                <a:gd name="T76" fmla="*/ 0 w 178"/>
                <a:gd name="T77" fmla="*/ 0 h 283"/>
                <a:gd name="T78" fmla="*/ 0 w 178"/>
                <a:gd name="T79" fmla="*/ 0 h 283"/>
                <a:gd name="T80" fmla="*/ 0 w 178"/>
                <a:gd name="T81" fmla="*/ 0 h 283"/>
                <a:gd name="T82" fmla="*/ 0 w 178"/>
                <a:gd name="T83" fmla="*/ 0 h 283"/>
                <a:gd name="T84" fmla="*/ 0 w 178"/>
                <a:gd name="T85" fmla="*/ 0 h 283"/>
                <a:gd name="T86" fmla="*/ 0 w 178"/>
                <a:gd name="T87" fmla="*/ 0 h 283"/>
                <a:gd name="T88" fmla="*/ 0 w 178"/>
                <a:gd name="T89" fmla="*/ 0 h 283"/>
                <a:gd name="T90" fmla="*/ 0 w 178"/>
                <a:gd name="T91" fmla="*/ 0 h 283"/>
                <a:gd name="T92" fmla="*/ 0 w 178"/>
                <a:gd name="T93" fmla="*/ 0 h 283"/>
                <a:gd name="T94" fmla="*/ 0 w 178"/>
                <a:gd name="T95" fmla="*/ 0 h 283"/>
                <a:gd name="T96" fmla="*/ 0 w 178"/>
                <a:gd name="T97" fmla="*/ 0 h 283"/>
                <a:gd name="T98" fmla="*/ 0 w 178"/>
                <a:gd name="T99" fmla="*/ 0 h 283"/>
                <a:gd name="T100" fmla="*/ 0 w 178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8"/>
                <a:gd name="T154" fmla="*/ 0 h 283"/>
                <a:gd name="T155" fmla="*/ 178 w 178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8" h="283">
                  <a:moveTo>
                    <a:pt x="166" y="71"/>
                  </a:moveTo>
                  <a:lnTo>
                    <a:pt x="177" y="93"/>
                  </a:lnTo>
                  <a:lnTo>
                    <a:pt x="178" y="100"/>
                  </a:lnTo>
                  <a:lnTo>
                    <a:pt x="174" y="122"/>
                  </a:lnTo>
                  <a:lnTo>
                    <a:pt x="166" y="124"/>
                  </a:lnTo>
                  <a:lnTo>
                    <a:pt x="158" y="125"/>
                  </a:lnTo>
                  <a:lnTo>
                    <a:pt x="145" y="146"/>
                  </a:lnTo>
                  <a:lnTo>
                    <a:pt x="142" y="147"/>
                  </a:lnTo>
                  <a:lnTo>
                    <a:pt x="140" y="147"/>
                  </a:lnTo>
                  <a:lnTo>
                    <a:pt x="138" y="148"/>
                  </a:lnTo>
                  <a:lnTo>
                    <a:pt x="125" y="159"/>
                  </a:lnTo>
                  <a:lnTo>
                    <a:pt x="125" y="169"/>
                  </a:lnTo>
                  <a:lnTo>
                    <a:pt x="124" y="172"/>
                  </a:lnTo>
                  <a:lnTo>
                    <a:pt x="122" y="174"/>
                  </a:lnTo>
                  <a:lnTo>
                    <a:pt x="122" y="175"/>
                  </a:lnTo>
                  <a:lnTo>
                    <a:pt x="118" y="180"/>
                  </a:lnTo>
                  <a:lnTo>
                    <a:pt x="114" y="182"/>
                  </a:lnTo>
                  <a:lnTo>
                    <a:pt x="114" y="193"/>
                  </a:lnTo>
                  <a:lnTo>
                    <a:pt x="112" y="197"/>
                  </a:lnTo>
                  <a:lnTo>
                    <a:pt x="116" y="219"/>
                  </a:lnTo>
                  <a:lnTo>
                    <a:pt x="125" y="224"/>
                  </a:lnTo>
                  <a:lnTo>
                    <a:pt x="140" y="230"/>
                  </a:lnTo>
                  <a:lnTo>
                    <a:pt x="136" y="241"/>
                  </a:lnTo>
                  <a:lnTo>
                    <a:pt x="127" y="259"/>
                  </a:lnTo>
                  <a:lnTo>
                    <a:pt x="124" y="261"/>
                  </a:lnTo>
                  <a:lnTo>
                    <a:pt x="123" y="258"/>
                  </a:lnTo>
                  <a:lnTo>
                    <a:pt x="122" y="258"/>
                  </a:lnTo>
                  <a:lnTo>
                    <a:pt x="112" y="273"/>
                  </a:lnTo>
                  <a:lnTo>
                    <a:pt x="98" y="283"/>
                  </a:lnTo>
                  <a:lnTo>
                    <a:pt x="92" y="283"/>
                  </a:lnTo>
                  <a:lnTo>
                    <a:pt x="86" y="280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7" y="272"/>
                  </a:lnTo>
                  <a:lnTo>
                    <a:pt x="90" y="263"/>
                  </a:lnTo>
                  <a:lnTo>
                    <a:pt x="96" y="253"/>
                  </a:lnTo>
                  <a:lnTo>
                    <a:pt x="95" y="246"/>
                  </a:lnTo>
                  <a:lnTo>
                    <a:pt x="93" y="232"/>
                  </a:lnTo>
                  <a:lnTo>
                    <a:pt x="79" y="236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4" y="254"/>
                  </a:lnTo>
                  <a:lnTo>
                    <a:pt x="84" y="265"/>
                  </a:lnTo>
                  <a:lnTo>
                    <a:pt x="81" y="270"/>
                  </a:lnTo>
                  <a:lnTo>
                    <a:pt x="79" y="274"/>
                  </a:lnTo>
                  <a:lnTo>
                    <a:pt x="68" y="275"/>
                  </a:lnTo>
                  <a:lnTo>
                    <a:pt x="65" y="275"/>
                  </a:lnTo>
                  <a:lnTo>
                    <a:pt x="64" y="274"/>
                  </a:lnTo>
                  <a:lnTo>
                    <a:pt x="53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3" y="262"/>
                  </a:lnTo>
                  <a:lnTo>
                    <a:pt x="42" y="259"/>
                  </a:lnTo>
                  <a:lnTo>
                    <a:pt x="34" y="261"/>
                  </a:lnTo>
                  <a:lnTo>
                    <a:pt x="21" y="272"/>
                  </a:lnTo>
                  <a:lnTo>
                    <a:pt x="19" y="274"/>
                  </a:lnTo>
                  <a:lnTo>
                    <a:pt x="16" y="274"/>
                  </a:lnTo>
                  <a:lnTo>
                    <a:pt x="10" y="274"/>
                  </a:lnTo>
                  <a:lnTo>
                    <a:pt x="8" y="273"/>
                  </a:lnTo>
                  <a:lnTo>
                    <a:pt x="4" y="273"/>
                  </a:lnTo>
                  <a:lnTo>
                    <a:pt x="2" y="270"/>
                  </a:lnTo>
                  <a:lnTo>
                    <a:pt x="0" y="268"/>
                  </a:lnTo>
                  <a:lnTo>
                    <a:pt x="2" y="258"/>
                  </a:lnTo>
                  <a:lnTo>
                    <a:pt x="2" y="253"/>
                  </a:lnTo>
                  <a:lnTo>
                    <a:pt x="2" y="250"/>
                  </a:lnTo>
                  <a:lnTo>
                    <a:pt x="2" y="240"/>
                  </a:lnTo>
                  <a:lnTo>
                    <a:pt x="3" y="237"/>
                  </a:lnTo>
                  <a:lnTo>
                    <a:pt x="11" y="226"/>
                  </a:lnTo>
                  <a:lnTo>
                    <a:pt x="13" y="223"/>
                  </a:lnTo>
                  <a:lnTo>
                    <a:pt x="13" y="224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6" y="199"/>
                  </a:lnTo>
                  <a:lnTo>
                    <a:pt x="15" y="197"/>
                  </a:lnTo>
                  <a:lnTo>
                    <a:pt x="15" y="194"/>
                  </a:lnTo>
                  <a:lnTo>
                    <a:pt x="15" y="181"/>
                  </a:lnTo>
                  <a:lnTo>
                    <a:pt x="16" y="179"/>
                  </a:lnTo>
                  <a:lnTo>
                    <a:pt x="21" y="166"/>
                  </a:lnTo>
                  <a:lnTo>
                    <a:pt x="45" y="158"/>
                  </a:lnTo>
                  <a:lnTo>
                    <a:pt x="48" y="153"/>
                  </a:lnTo>
                  <a:lnTo>
                    <a:pt x="48" y="149"/>
                  </a:lnTo>
                  <a:lnTo>
                    <a:pt x="41" y="116"/>
                  </a:lnTo>
                  <a:lnTo>
                    <a:pt x="41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38" y="101"/>
                  </a:lnTo>
                  <a:lnTo>
                    <a:pt x="20" y="77"/>
                  </a:lnTo>
                  <a:lnTo>
                    <a:pt x="21" y="75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63" y="33"/>
                  </a:lnTo>
                  <a:lnTo>
                    <a:pt x="97" y="26"/>
                  </a:lnTo>
                  <a:lnTo>
                    <a:pt x="109" y="17"/>
                  </a:lnTo>
                  <a:lnTo>
                    <a:pt x="117" y="4"/>
                  </a:lnTo>
                  <a:lnTo>
                    <a:pt x="136" y="0"/>
                  </a:lnTo>
                  <a:lnTo>
                    <a:pt x="161" y="5"/>
                  </a:lnTo>
                  <a:lnTo>
                    <a:pt x="168" y="34"/>
                  </a:lnTo>
                  <a:lnTo>
                    <a:pt x="164" y="40"/>
                  </a:lnTo>
                  <a:lnTo>
                    <a:pt x="162" y="49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4" name="Freeform 2455"/>
            <p:cNvSpPr>
              <a:spLocks/>
            </p:cNvSpPr>
            <p:nvPr/>
          </p:nvSpPr>
          <p:spPr bwMode="auto">
            <a:xfrm>
              <a:off x="3578" y="2334"/>
              <a:ext cx="60" cy="95"/>
            </a:xfrm>
            <a:custGeom>
              <a:avLst/>
              <a:gdLst>
                <a:gd name="T0" fmla="*/ 0 w 178"/>
                <a:gd name="T1" fmla="*/ 0 h 283"/>
                <a:gd name="T2" fmla="*/ 0 w 178"/>
                <a:gd name="T3" fmla="*/ 0 h 283"/>
                <a:gd name="T4" fmla="*/ 0 w 178"/>
                <a:gd name="T5" fmla="*/ 0 h 283"/>
                <a:gd name="T6" fmla="*/ 0 w 178"/>
                <a:gd name="T7" fmla="*/ 0 h 283"/>
                <a:gd name="T8" fmla="*/ 0 w 178"/>
                <a:gd name="T9" fmla="*/ 0 h 283"/>
                <a:gd name="T10" fmla="*/ 0 w 178"/>
                <a:gd name="T11" fmla="*/ 0 h 283"/>
                <a:gd name="T12" fmla="*/ 0 w 178"/>
                <a:gd name="T13" fmla="*/ 0 h 283"/>
                <a:gd name="T14" fmla="*/ 0 w 178"/>
                <a:gd name="T15" fmla="*/ 0 h 283"/>
                <a:gd name="T16" fmla="*/ 0 w 178"/>
                <a:gd name="T17" fmla="*/ 0 h 283"/>
                <a:gd name="T18" fmla="*/ 0 w 178"/>
                <a:gd name="T19" fmla="*/ 0 h 283"/>
                <a:gd name="T20" fmla="*/ 0 w 178"/>
                <a:gd name="T21" fmla="*/ 0 h 283"/>
                <a:gd name="T22" fmla="*/ 0 w 178"/>
                <a:gd name="T23" fmla="*/ 0 h 283"/>
                <a:gd name="T24" fmla="*/ 0 w 178"/>
                <a:gd name="T25" fmla="*/ 0 h 283"/>
                <a:gd name="T26" fmla="*/ 0 w 178"/>
                <a:gd name="T27" fmla="*/ 0 h 283"/>
                <a:gd name="T28" fmla="*/ 0 w 178"/>
                <a:gd name="T29" fmla="*/ 0 h 283"/>
                <a:gd name="T30" fmla="*/ 0 w 178"/>
                <a:gd name="T31" fmla="*/ 0 h 283"/>
                <a:gd name="T32" fmla="*/ 0 w 178"/>
                <a:gd name="T33" fmla="*/ 0 h 283"/>
                <a:gd name="T34" fmla="*/ 0 w 178"/>
                <a:gd name="T35" fmla="*/ 0 h 283"/>
                <a:gd name="T36" fmla="*/ 0 w 178"/>
                <a:gd name="T37" fmla="*/ 0 h 283"/>
                <a:gd name="T38" fmla="*/ 0 w 178"/>
                <a:gd name="T39" fmla="*/ 0 h 283"/>
                <a:gd name="T40" fmla="*/ 0 w 178"/>
                <a:gd name="T41" fmla="*/ 0 h 283"/>
                <a:gd name="T42" fmla="*/ 0 w 178"/>
                <a:gd name="T43" fmla="*/ 0 h 283"/>
                <a:gd name="T44" fmla="*/ 0 w 178"/>
                <a:gd name="T45" fmla="*/ 0 h 283"/>
                <a:gd name="T46" fmla="*/ 0 w 178"/>
                <a:gd name="T47" fmla="*/ 0 h 283"/>
                <a:gd name="T48" fmla="*/ 0 w 178"/>
                <a:gd name="T49" fmla="*/ 0 h 283"/>
                <a:gd name="T50" fmla="*/ 0 w 178"/>
                <a:gd name="T51" fmla="*/ 0 h 283"/>
                <a:gd name="T52" fmla="*/ 0 w 178"/>
                <a:gd name="T53" fmla="*/ 0 h 283"/>
                <a:gd name="T54" fmla="*/ 0 w 178"/>
                <a:gd name="T55" fmla="*/ 0 h 283"/>
                <a:gd name="T56" fmla="*/ 0 w 178"/>
                <a:gd name="T57" fmla="*/ 0 h 283"/>
                <a:gd name="T58" fmla="*/ 0 w 178"/>
                <a:gd name="T59" fmla="*/ 0 h 283"/>
                <a:gd name="T60" fmla="*/ 0 w 178"/>
                <a:gd name="T61" fmla="*/ 0 h 283"/>
                <a:gd name="T62" fmla="*/ 0 w 178"/>
                <a:gd name="T63" fmla="*/ 0 h 283"/>
                <a:gd name="T64" fmla="*/ 0 w 178"/>
                <a:gd name="T65" fmla="*/ 0 h 283"/>
                <a:gd name="T66" fmla="*/ 0 w 178"/>
                <a:gd name="T67" fmla="*/ 0 h 283"/>
                <a:gd name="T68" fmla="*/ 0 w 178"/>
                <a:gd name="T69" fmla="*/ 0 h 283"/>
                <a:gd name="T70" fmla="*/ 0 w 178"/>
                <a:gd name="T71" fmla="*/ 0 h 283"/>
                <a:gd name="T72" fmla="*/ 0 w 178"/>
                <a:gd name="T73" fmla="*/ 0 h 283"/>
                <a:gd name="T74" fmla="*/ 0 w 178"/>
                <a:gd name="T75" fmla="*/ 0 h 283"/>
                <a:gd name="T76" fmla="*/ 0 w 178"/>
                <a:gd name="T77" fmla="*/ 0 h 283"/>
                <a:gd name="T78" fmla="*/ 0 w 178"/>
                <a:gd name="T79" fmla="*/ 0 h 283"/>
                <a:gd name="T80" fmla="*/ 0 w 178"/>
                <a:gd name="T81" fmla="*/ 0 h 283"/>
                <a:gd name="T82" fmla="*/ 0 w 178"/>
                <a:gd name="T83" fmla="*/ 0 h 283"/>
                <a:gd name="T84" fmla="*/ 0 w 178"/>
                <a:gd name="T85" fmla="*/ 0 h 283"/>
                <a:gd name="T86" fmla="*/ 0 w 178"/>
                <a:gd name="T87" fmla="*/ 0 h 283"/>
                <a:gd name="T88" fmla="*/ 0 w 178"/>
                <a:gd name="T89" fmla="*/ 0 h 283"/>
                <a:gd name="T90" fmla="*/ 0 w 178"/>
                <a:gd name="T91" fmla="*/ 0 h 283"/>
                <a:gd name="T92" fmla="*/ 0 w 178"/>
                <a:gd name="T93" fmla="*/ 0 h 283"/>
                <a:gd name="T94" fmla="*/ 0 w 178"/>
                <a:gd name="T95" fmla="*/ 0 h 283"/>
                <a:gd name="T96" fmla="*/ 0 w 178"/>
                <a:gd name="T97" fmla="*/ 0 h 283"/>
                <a:gd name="T98" fmla="*/ 0 w 178"/>
                <a:gd name="T99" fmla="*/ 0 h 283"/>
                <a:gd name="T100" fmla="*/ 0 w 178"/>
                <a:gd name="T101" fmla="*/ 0 h 2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8"/>
                <a:gd name="T154" fmla="*/ 0 h 283"/>
                <a:gd name="T155" fmla="*/ 178 w 178"/>
                <a:gd name="T156" fmla="*/ 283 h 2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8" h="283">
                  <a:moveTo>
                    <a:pt x="166" y="71"/>
                  </a:moveTo>
                  <a:lnTo>
                    <a:pt x="177" y="93"/>
                  </a:lnTo>
                  <a:lnTo>
                    <a:pt x="178" y="100"/>
                  </a:lnTo>
                  <a:lnTo>
                    <a:pt x="174" y="122"/>
                  </a:lnTo>
                  <a:lnTo>
                    <a:pt x="166" y="124"/>
                  </a:lnTo>
                  <a:lnTo>
                    <a:pt x="158" y="125"/>
                  </a:lnTo>
                  <a:lnTo>
                    <a:pt x="145" y="146"/>
                  </a:lnTo>
                  <a:lnTo>
                    <a:pt x="142" y="147"/>
                  </a:lnTo>
                  <a:lnTo>
                    <a:pt x="140" y="147"/>
                  </a:lnTo>
                  <a:lnTo>
                    <a:pt x="138" y="148"/>
                  </a:lnTo>
                  <a:lnTo>
                    <a:pt x="125" y="159"/>
                  </a:lnTo>
                  <a:lnTo>
                    <a:pt x="125" y="169"/>
                  </a:lnTo>
                  <a:lnTo>
                    <a:pt x="124" y="172"/>
                  </a:lnTo>
                  <a:lnTo>
                    <a:pt x="122" y="174"/>
                  </a:lnTo>
                  <a:lnTo>
                    <a:pt x="122" y="175"/>
                  </a:lnTo>
                  <a:lnTo>
                    <a:pt x="118" y="180"/>
                  </a:lnTo>
                  <a:lnTo>
                    <a:pt x="114" y="182"/>
                  </a:lnTo>
                  <a:lnTo>
                    <a:pt x="114" y="193"/>
                  </a:lnTo>
                  <a:lnTo>
                    <a:pt x="112" y="197"/>
                  </a:lnTo>
                  <a:lnTo>
                    <a:pt x="116" y="219"/>
                  </a:lnTo>
                  <a:lnTo>
                    <a:pt x="125" y="224"/>
                  </a:lnTo>
                  <a:lnTo>
                    <a:pt x="140" y="230"/>
                  </a:lnTo>
                  <a:lnTo>
                    <a:pt x="136" y="241"/>
                  </a:lnTo>
                  <a:lnTo>
                    <a:pt x="127" y="259"/>
                  </a:lnTo>
                  <a:lnTo>
                    <a:pt x="124" y="261"/>
                  </a:lnTo>
                  <a:lnTo>
                    <a:pt x="123" y="258"/>
                  </a:lnTo>
                  <a:lnTo>
                    <a:pt x="122" y="258"/>
                  </a:lnTo>
                  <a:lnTo>
                    <a:pt x="112" y="273"/>
                  </a:lnTo>
                  <a:lnTo>
                    <a:pt x="98" y="283"/>
                  </a:lnTo>
                  <a:lnTo>
                    <a:pt x="92" y="283"/>
                  </a:lnTo>
                  <a:lnTo>
                    <a:pt x="86" y="280"/>
                  </a:lnTo>
                  <a:lnTo>
                    <a:pt x="87" y="275"/>
                  </a:lnTo>
                  <a:lnTo>
                    <a:pt x="87" y="273"/>
                  </a:lnTo>
                  <a:lnTo>
                    <a:pt x="87" y="272"/>
                  </a:lnTo>
                  <a:lnTo>
                    <a:pt x="90" y="263"/>
                  </a:lnTo>
                  <a:lnTo>
                    <a:pt x="96" y="253"/>
                  </a:lnTo>
                  <a:lnTo>
                    <a:pt x="95" y="246"/>
                  </a:lnTo>
                  <a:lnTo>
                    <a:pt x="93" y="232"/>
                  </a:lnTo>
                  <a:lnTo>
                    <a:pt x="79" y="236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4" y="254"/>
                  </a:lnTo>
                  <a:lnTo>
                    <a:pt x="84" y="265"/>
                  </a:lnTo>
                  <a:lnTo>
                    <a:pt x="81" y="270"/>
                  </a:lnTo>
                  <a:lnTo>
                    <a:pt x="79" y="274"/>
                  </a:lnTo>
                  <a:lnTo>
                    <a:pt x="68" y="275"/>
                  </a:lnTo>
                  <a:lnTo>
                    <a:pt x="65" y="275"/>
                  </a:lnTo>
                  <a:lnTo>
                    <a:pt x="64" y="274"/>
                  </a:lnTo>
                  <a:lnTo>
                    <a:pt x="53" y="265"/>
                  </a:lnTo>
                  <a:lnTo>
                    <a:pt x="49" y="265"/>
                  </a:lnTo>
                  <a:lnTo>
                    <a:pt x="47" y="264"/>
                  </a:lnTo>
                  <a:lnTo>
                    <a:pt x="43" y="262"/>
                  </a:lnTo>
                  <a:lnTo>
                    <a:pt x="42" y="259"/>
                  </a:lnTo>
                  <a:lnTo>
                    <a:pt x="34" y="261"/>
                  </a:lnTo>
                  <a:lnTo>
                    <a:pt x="21" y="272"/>
                  </a:lnTo>
                  <a:lnTo>
                    <a:pt x="19" y="274"/>
                  </a:lnTo>
                  <a:lnTo>
                    <a:pt x="16" y="274"/>
                  </a:lnTo>
                  <a:lnTo>
                    <a:pt x="10" y="274"/>
                  </a:lnTo>
                  <a:lnTo>
                    <a:pt x="8" y="273"/>
                  </a:lnTo>
                  <a:lnTo>
                    <a:pt x="4" y="273"/>
                  </a:lnTo>
                  <a:lnTo>
                    <a:pt x="2" y="270"/>
                  </a:lnTo>
                  <a:lnTo>
                    <a:pt x="0" y="268"/>
                  </a:lnTo>
                  <a:lnTo>
                    <a:pt x="2" y="258"/>
                  </a:lnTo>
                  <a:lnTo>
                    <a:pt x="2" y="253"/>
                  </a:lnTo>
                  <a:lnTo>
                    <a:pt x="2" y="250"/>
                  </a:lnTo>
                  <a:lnTo>
                    <a:pt x="2" y="240"/>
                  </a:lnTo>
                  <a:lnTo>
                    <a:pt x="3" y="237"/>
                  </a:lnTo>
                  <a:lnTo>
                    <a:pt x="11" y="226"/>
                  </a:lnTo>
                  <a:lnTo>
                    <a:pt x="13" y="223"/>
                  </a:lnTo>
                  <a:lnTo>
                    <a:pt x="13" y="224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6" y="199"/>
                  </a:lnTo>
                  <a:lnTo>
                    <a:pt x="15" y="197"/>
                  </a:lnTo>
                  <a:lnTo>
                    <a:pt x="15" y="194"/>
                  </a:lnTo>
                  <a:lnTo>
                    <a:pt x="15" y="181"/>
                  </a:lnTo>
                  <a:lnTo>
                    <a:pt x="16" y="179"/>
                  </a:lnTo>
                  <a:lnTo>
                    <a:pt x="21" y="166"/>
                  </a:lnTo>
                  <a:lnTo>
                    <a:pt x="45" y="158"/>
                  </a:lnTo>
                  <a:lnTo>
                    <a:pt x="48" y="153"/>
                  </a:lnTo>
                  <a:lnTo>
                    <a:pt x="48" y="149"/>
                  </a:lnTo>
                  <a:lnTo>
                    <a:pt x="41" y="116"/>
                  </a:lnTo>
                  <a:lnTo>
                    <a:pt x="41" y="112"/>
                  </a:lnTo>
                  <a:lnTo>
                    <a:pt x="41" y="109"/>
                  </a:lnTo>
                  <a:lnTo>
                    <a:pt x="41" y="106"/>
                  </a:lnTo>
                  <a:lnTo>
                    <a:pt x="41" y="105"/>
                  </a:lnTo>
                  <a:lnTo>
                    <a:pt x="38" y="101"/>
                  </a:lnTo>
                  <a:lnTo>
                    <a:pt x="20" y="77"/>
                  </a:lnTo>
                  <a:lnTo>
                    <a:pt x="21" y="75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63" y="33"/>
                  </a:lnTo>
                  <a:lnTo>
                    <a:pt x="97" y="26"/>
                  </a:lnTo>
                  <a:lnTo>
                    <a:pt x="109" y="17"/>
                  </a:lnTo>
                  <a:lnTo>
                    <a:pt x="117" y="4"/>
                  </a:lnTo>
                  <a:lnTo>
                    <a:pt x="136" y="0"/>
                  </a:lnTo>
                  <a:lnTo>
                    <a:pt x="161" y="5"/>
                  </a:lnTo>
                  <a:lnTo>
                    <a:pt x="168" y="34"/>
                  </a:lnTo>
                  <a:lnTo>
                    <a:pt x="164" y="40"/>
                  </a:lnTo>
                  <a:lnTo>
                    <a:pt x="162" y="49"/>
                  </a:lnTo>
                  <a:lnTo>
                    <a:pt x="166" y="7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5" name="Freeform 2456"/>
            <p:cNvSpPr>
              <a:spLocks/>
            </p:cNvSpPr>
            <p:nvPr/>
          </p:nvSpPr>
          <p:spPr bwMode="auto">
            <a:xfrm>
              <a:off x="3604" y="2450"/>
              <a:ext cx="9" cy="10"/>
            </a:xfrm>
            <a:custGeom>
              <a:avLst/>
              <a:gdLst>
                <a:gd name="T0" fmla="*/ 0 w 25"/>
                <a:gd name="T1" fmla="*/ 0 h 29"/>
                <a:gd name="T2" fmla="*/ 0 w 25"/>
                <a:gd name="T3" fmla="*/ 0 h 29"/>
                <a:gd name="T4" fmla="*/ 0 w 25"/>
                <a:gd name="T5" fmla="*/ 0 h 29"/>
                <a:gd name="T6" fmla="*/ 0 w 25"/>
                <a:gd name="T7" fmla="*/ 0 h 29"/>
                <a:gd name="T8" fmla="*/ 0 w 25"/>
                <a:gd name="T9" fmla="*/ 0 h 29"/>
                <a:gd name="T10" fmla="*/ 0 w 25"/>
                <a:gd name="T11" fmla="*/ 0 h 29"/>
                <a:gd name="T12" fmla="*/ 0 w 25"/>
                <a:gd name="T13" fmla="*/ 0 h 29"/>
                <a:gd name="T14" fmla="*/ 0 w 25"/>
                <a:gd name="T15" fmla="*/ 0 h 29"/>
                <a:gd name="T16" fmla="*/ 0 w 25"/>
                <a:gd name="T17" fmla="*/ 0 h 29"/>
                <a:gd name="T18" fmla="*/ 0 w 25"/>
                <a:gd name="T19" fmla="*/ 0 h 29"/>
                <a:gd name="T20" fmla="*/ 0 w 25"/>
                <a:gd name="T21" fmla="*/ 0 h 29"/>
                <a:gd name="T22" fmla="*/ 0 w 25"/>
                <a:gd name="T23" fmla="*/ 0 h 29"/>
                <a:gd name="T24" fmla="*/ 0 w 25"/>
                <a:gd name="T25" fmla="*/ 0 h 29"/>
                <a:gd name="T26" fmla="*/ 0 w 25"/>
                <a:gd name="T27" fmla="*/ 0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9"/>
                <a:gd name="T44" fmla="*/ 25 w 25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9">
                  <a:moveTo>
                    <a:pt x="7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0" y="14"/>
                  </a:lnTo>
                  <a:lnTo>
                    <a:pt x="4" y="26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3" y="20"/>
                  </a:lnTo>
                  <a:lnTo>
                    <a:pt x="24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6" name="Freeform 2457"/>
            <p:cNvSpPr>
              <a:spLocks/>
            </p:cNvSpPr>
            <p:nvPr/>
          </p:nvSpPr>
          <p:spPr bwMode="auto">
            <a:xfrm>
              <a:off x="3604" y="2450"/>
              <a:ext cx="9" cy="10"/>
            </a:xfrm>
            <a:custGeom>
              <a:avLst/>
              <a:gdLst>
                <a:gd name="T0" fmla="*/ 0 w 25"/>
                <a:gd name="T1" fmla="*/ 0 h 29"/>
                <a:gd name="T2" fmla="*/ 0 w 25"/>
                <a:gd name="T3" fmla="*/ 0 h 29"/>
                <a:gd name="T4" fmla="*/ 0 w 25"/>
                <a:gd name="T5" fmla="*/ 0 h 29"/>
                <a:gd name="T6" fmla="*/ 0 w 25"/>
                <a:gd name="T7" fmla="*/ 0 h 29"/>
                <a:gd name="T8" fmla="*/ 0 w 25"/>
                <a:gd name="T9" fmla="*/ 0 h 29"/>
                <a:gd name="T10" fmla="*/ 0 w 25"/>
                <a:gd name="T11" fmla="*/ 0 h 29"/>
                <a:gd name="T12" fmla="*/ 0 w 25"/>
                <a:gd name="T13" fmla="*/ 0 h 29"/>
                <a:gd name="T14" fmla="*/ 0 w 25"/>
                <a:gd name="T15" fmla="*/ 0 h 29"/>
                <a:gd name="T16" fmla="*/ 0 w 25"/>
                <a:gd name="T17" fmla="*/ 0 h 29"/>
                <a:gd name="T18" fmla="*/ 0 w 25"/>
                <a:gd name="T19" fmla="*/ 0 h 29"/>
                <a:gd name="T20" fmla="*/ 0 w 25"/>
                <a:gd name="T21" fmla="*/ 0 h 29"/>
                <a:gd name="T22" fmla="*/ 0 w 25"/>
                <a:gd name="T23" fmla="*/ 0 h 29"/>
                <a:gd name="T24" fmla="*/ 0 w 25"/>
                <a:gd name="T25" fmla="*/ 0 h 29"/>
                <a:gd name="T26" fmla="*/ 0 w 25"/>
                <a:gd name="T27" fmla="*/ 0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29"/>
                <a:gd name="T44" fmla="*/ 25 w 25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29">
                  <a:moveTo>
                    <a:pt x="7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0" y="14"/>
                  </a:lnTo>
                  <a:lnTo>
                    <a:pt x="4" y="26"/>
                  </a:lnTo>
                  <a:lnTo>
                    <a:pt x="18" y="29"/>
                  </a:lnTo>
                  <a:lnTo>
                    <a:pt x="23" y="23"/>
                  </a:lnTo>
                  <a:lnTo>
                    <a:pt x="23" y="20"/>
                  </a:lnTo>
                  <a:lnTo>
                    <a:pt x="24" y="19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0" y="8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7" name="Freeform 2458"/>
            <p:cNvSpPr>
              <a:spLocks/>
            </p:cNvSpPr>
            <p:nvPr/>
          </p:nvSpPr>
          <p:spPr bwMode="auto">
            <a:xfrm>
              <a:off x="3626" y="2515"/>
              <a:ext cx="8" cy="3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0 w 24"/>
                <a:gd name="T5" fmla="*/ 0 h 11"/>
                <a:gd name="T6" fmla="*/ 0 w 24"/>
                <a:gd name="T7" fmla="*/ 0 h 11"/>
                <a:gd name="T8" fmla="*/ 0 w 24"/>
                <a:gd name="T9" fmla="*/ 0 h 11"/>
                <a:gd name="T10" fmla="*/ 0 w 24"/>
                <a:gd name="T11" fmla="*/ 0 h 11"/>
                <a:gd name="T12" fmla="*/ 0 w 24"/>
                <a:gd name="T13" fmla="*/ 0 h 11"/>
                <a:gd name="T14" fmla="*/ 0 w 24"/>
                <a:gd name="T15" fmla="*/ 0 h 11"/>
                <a:gd name="T16" fmla="*/ 0 w 24"/>
                <a:gd name="T17" fmla="*/ 0 h 11"/>
                <a:gd name="T18" fmla="*/ 0 w 24"/>
                <a:gd name="T19" fmla="*/ 0 h 11"/>
                <a:gd name="T20" fmla="*/ 0 w 24"/>
                <a:gd name="T21" fmla="*/ 0 h 11"/>
                <a:gd name="T22" fmla="*/ 0 w 24"/>
                <a:gd name="T23" fmla="*/ 0 h 11"/>
                <a:gd name="T24" fmla="*/ 0 w 24"/>
                <a:gd name="T25" fmla="*/ 0 h 11"/>
                <a:gd name="T26" fmla="*/ 0 w 24"/>
                <a:gd name="T27" fmla="*/ 0 h 11"/>
                <a:gd name="T28" fmla="*/ 0 w 24"/>
                <a:gd name="T29" fmla="*/ 0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11" y="0"/>
                  </a:move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20" y="10"/>
                  </a:lnTo>
                  <a:lnTo>
                    <a:pt x="16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8" name="Freeform 2459"/>
            <p:cNvSpPr>
              <a:spLocks/>
            </p:cNvSpPr>
            <p:nvPr/>
          </p:nvSpPr>
          <p:spPr bwMode="auto">
            <a:xfrm>
              <a:off x="3626" y="2515"/>
              <a:ext cx="8" cy="3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0 w 24"/>
                <a:gd name="T5" fmla="*/ 0 h 11"/>
                <a:gd name="T6" fmla="*/ 0 w 24"/>
                <a:gd name="T7" fmla="*/ 0 h 11"/>
                <a:gd name="T8" fmla="*/ 0 w 24"/>
                <a:gd name="T9" fmla="*/ 0 h 11"/>
                <a:gd name="T10" fmla="*/ 0 w 24"/>
                <a:gd name="T11" fmla="*/ 0 h 11"/>
                <a:gd name="T12" fmla="*/ 0 w 24"/>
                <a:gd name="T13" fmla="*/ 0 h 11"/>
                <a:gd name="T14" fmla="*/ 0 w 24"/>
                <a:gd name="T15" fmla="*/ 0 h 11"/>
                <a:gd name="T16" fmla="*/ 0 w 24"/>
                <a:gd name="T17" fmla="*/ 0 h 11"/>
                <a:gd name="T18" fmla="*/ 0 w 24"/>
                <a:gd name="T19" fmla="*/ 0 h 11"/>
                <a:gd name="T20" fmla="*/ 0 w 24"/>
                <a:gd name="T21" fmla="*/ 0 h 11"/>
                <a:gd name="T22" fmla="*/ 0 w 24"/>
                <a:gd name="T23" fmla="*/ 0 h 11"/>
                <a:gd name="T24" fmla="*/ 0 w 24"/>
                <a:gd name="T25" fmla="*/ 0 h 11"/>
                <a:gd name="T26" fmla="*/ 0 w 24"/>
                <a:gd name="T27" fmla="*/ 0 h 11"/>
                <a:gd name="T28" fmla="*/ 0 w 24"/>
                <a:gd name="T29" fmla="*/ 0 h 11"/>
                <a:gd name="T30" fmla="*/ 0 w 24"/>
                <a:gd name="T31" fmla="*/ 0 h 11"/>
                <a:gd name="T32" fmla="*/ 0 w 24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11"/>
                <a:gd name="T53" fmla="*/ 24 w 2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11">
                  <a:moveTo>
                    <a:pt x="11" y="0"/>
                  </a:moveTo>
                  <a:lnTo>
                    <a:pt x="16" y="0"/>
                  </a:lnTo>
                  <a:lnTo>
                    <a:pt x="20" y="1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2" y="7"/>
                  </a:lnTo>
                  <a:lnTo>
                    <a:pt x="20" y="10"/>
                  </a:lnTo>
                  <a:lnTo>
                    <a:pt x="16" y="11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1"/>
                  </a:lnTo>
                  <a:lnTo>
                    <a:pt x="8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59" name="Freeform 2460"/>
            <p:cNvSpPr>
              <a:spLocks/>
            </p:cNvSpPr>
            <p:nvPr/>
          </p:nvSpPr>
          <p:spPr bwMode="auto">
            <a:xfrm>
              <a:off x="3818" y="2414"/>
              <a:ext cx="6" cy="4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0 h 13"/>
                <a:gd name="T4" fmla="*/ 0 w 16"/>
                <a:gd name="T5" fmla="*/ 0 h 13"/>
                <a:gd name="T6" fmla="*/ 0 w 16"/>
                <a:gd name="T7" fmla="*/ 0 h 13"/>
                <a:gd name="T8" fmla="*/ 0 w 16"/>
                <a:gd name="T9" fmla="*/ 0 h 13"/>
                <a:gd name="T10" fmla="*/ 0 w 16"/>
                <a:gd name="T11" fmla="*/ 0 h 13"/>
                <a:gd name="T12" fmla="*/ 0 w 16"/>
                <a:gd name="T13" fmla="*/ 0 h 13"/>
                <a:gd name="T14" fmla="*/ 0 w 16"/>
                <a:gd name="T15" fmla="*/ 0 h 13"/>
                <a:gd name="T16" fmla="*/ 0 w 16"/>
                <a:gd name="T17" fmla="*/ 0 h 13"/>
                <a:gd name="T18" fmla="*/ 0 w 16"/>
                <a:gd name="T19" fmla="*/ 0 h 13"/>
                <a:gd name="T20" fmla="*/ 0 w 16"/>
                <a:gd name="T21" fmla="*/ 0 h 13"/>
                <a:gd name="T22" fmla="*/ 0 w 16"/>
                <a:gd name="T23" fmla="*/ 0 h 13"/>
                <a:gd name="T24" fmla="*/ 0 w 16"/>
                <a:gd name="T25" fmla="*/ 0 h 13"/>
                <a:gd name="T26" fmla="*/ 0 w 16"/>
                <a:gd name="T27" fmla="*/ 0 h 13"/>
                <a:gd name="T28" fmla="*/ 0 w 16"/>
                <a:gd name="T29" fmla="*/ 0 h 13"/>
                <a:gd name="T30" fmla="*/ 0 w 16"/>
                <a:gd name="T31" fmla="*/ 0 h 13"/>
                <a:gd name="T32" fmla="*/ 0 w 16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0"/>
                  </a:moveTo>
                  <a:lnTo>
                    <a:pt x="11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5" y="12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0" name="Freeform 2461"/>
            <p:cNvSpPr>
              <a:spLocks/>
            </p:cNvSpPr>
            <p:nvPr/>
          </p:nvSpPr>
          <p:spPr bwMode="auto">
            <a:xfrm>
              <a:off x="3818" y="2414"/>
              <a:ext cx="6" cy="4"/>
            </a:xfrm>
            <a:custGeom>
              <a:avLst/>
              <a:gdLst>
                <a:gd name="T0" fmla="*/ 0 w 16"/>
                <a:gd name="T1" fmla="*/ 0 h 13"/>
                <a:gd name="T2" fmla="*/ 0 w 16"/>
                <a:gd name="T3" fmla="*/ 0 h 13"/>
                <a:gd name="T4" fmla="*/ 0 w 16"/>
                <a:gd name="T5" fmla="*/ 0 h 13"/>
                <a:gd name="T6" fmla="*/ 0 w 16"/>
                <a:gd name="T7" fmla="*/ 0 h 13"/>
                <a:gd name="T8" fmla="*/ 0 w 16"/>
                <a:gd name="T9" fmla="*/ 0 h 13"/>
                <a:gd name="T10" fmla="*/ 0 w 16"/>
                <a:gd name="T11" fmla="*/ 0 h 13"/>
                <a:gd name="T12" fmla="*/ 0 w 16"/>
                <a:gd name="T13" fmla="*/ 0 h 13"/>
                <a:gd name="T14" fmla="*/ 0 w 16"/>
                <a:gd name="T15" fmla="*/ 0 h 13"/>
                <a:gd name="T16" fmla="*/ 0 w 16"/>
                <a:gd name="T17" fmla="*/ 0 h 13"/>
                <a:gd name="T18" fmla="*/ 0 w 16"/>
                <a:gd name="T19" fmla="*/ 0 h 13"/>
                <a:gd name="T20" fmla="*/ 0 w 16"/>
                <a:gd name="T21" fmla="*/ 0 h 13"/>
                <a:gd name="T22" fmla="*/ 0 w 16"/>
                <a:gd name="T23" fmla="*/ 0 h 13"/>
                <a:gd name="T24" fmla="*/ 0 w 16"/>
                <a:gd name="T25" fmla="*/ 0 h 13"/>
                <a:gd name="T26" fmla="*/ 0 w 16"/>
                <a:gd name="T27" fmla="*/ 0 h 13"/>
                <a:gd name="T28" fmla="*/ 0 w 16"/>
                <a:gd name="T29" fmla="*/ 0 h 13"/>
                <a:gd name="T30" fmla="*/ 0 w 16"/>
                <a:gd name="T31" fmla="*/ 0 h 13"/>
                <a:gd name="T32" fmla="*/ 0 w 16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3"/>
                <a:gd name="T53" fmla="*/ 16 w 1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3">
                  <a:moveTo>
                    <a:pt x="9" y="0"/>
                  </a:moveTo>
                  <a:lnTo>
                    <a:pt x="11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5" y="12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1" name="Freeform 2462"/>
            <p:cNvSpPr>
              <a:spLocks/>
            </p:cNvSpPr>
            <p:nvPr/>
          </p:nvSpPr>
          <p:spPr bwMode="auto">
            <a:xfrm>
              <a:off x="3846" y="2503"/>
              <a:ext cx="5" cy="3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0 w 16"/>
                <a:gd name="T5" fmla="*/ 0 h 8"/>
                <a:gd name="T6" fmla="*/ 0 w 16"/>
                <a:gd name="T7" fmla="*/ 0 h 8"/>
                <a:gd name="T8" fmla="*/ 0 w 16"/>
                <a:gd name="T9" fmla="*/ 0 h 8"/>
                <a:gd name="T10" fmla="*/ 0 w 16"/>
                <a:gd name="T11" fmla="*/ 0 h 8"/>
                <a:gd name="T12" fmla="*/ 0 w 16"/>
                <a:gd name="T13" fmla="*/ 0 h 8"/>
                <a:gd name="T14" fmla="*/ 0 w 16"/>
                <a:gd name="T15" fmla="*/ 0 h 8"/>
                <a:gd name="T16" fmla="*/ 0 w 16"/>
                <a:gd name="T17" fmla="*/ 0 h 8"/>
                <a:gd name="T18" fmla="*/ 0 w 16"/>
                <a:gd name="T19" fmla="*/ 0 h 8"/>
                <a:gd name="T20" fmla="*/ 0 w 16"/>
                <a:gd name="T21" fmla="*/ 0 h 8"/>
                <a:gd name="T22" fmla="*/ 0 w 16"/>
                <a:gd name="T23" fmla="*/ 0 h 8"/>
                <a:gd name="T24" fmla="*/ 0 w 16"/>
                <a:gd name="T25" fmla="*/ 0 h 8"/>
                <a:gd name="T26" fmla="*/ 0 w 16"/>
                <a:gd name="T27" fmla="*/ 0 h 8"/>
                <a:gd name="T28" fmla="*/ 0 w 16"/>
                <a:gd name="T29" fmla="*/ 0 h 8"/>
                <a:gd name="T30" fmla="*/ 0 w 16"/>
                <a:gd name="T31" fmla="*/ 0 h 8"/>
                <a:gd name="T32" fmla="*/ 0 w 16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8"/>
                <a:gd name="T53" fmla="*/ 16 w 16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8">
                  <a:moveTo>
                    <a:pt x="8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2" name="Freeform 2463"/>
            <p:cNvSpPr>
              <a:spLocks/>
            </p:cNvSpPr>
            <p:nvPr/>
          </p:nvSpPr>
          <p:spPr bwMode="auto">
            <a:xfrm>
              <a:off x="3846" y="2503"/>
              <a:ext cx="5" cy="3"/>
            </a:xfrm>
            <a:custGeom>
              <a:avLst/>
              <a:gdLst>
                <a:gd name="T0" fmla="*/ 0 w 16"/>
                <a:gd name="T1" fmla="*/ 0 h 8"/>
                <a:gd name="T2" fmla="*/ 0 w 16"/>
                <a:gd name="T3" fmla="*/ 0 h 8"/>
                <a:gd name="T4" fmla="*/ 0 w 16"/>
                <a:gd name="T5" fmla="*/ 0 h 8"/>
                <a:gd name="T6" fmla="*/ 0 w 16"/>
                <a:gd name="T7" fmla="*/ 0 h 8"/>
                <a:gd name="T8" fmla="*/ 0 w 16"/>
                <a:gd name="T9" fmla="*/ 0 h 8"/>
                <a:gd name="T10" fmla="*/ 0 w 16"/>
                <a:gd name="T11" fmla="*/ 0 h 8"/>
                <a:gd name="T12" fmla="*/ 0 w 16"/>
                <a:gd name="T13" fmla="*/ 0 h 8"/>
                <a:gd name="T14" fmla="*/ 0 w 16"/>
                <a:gd name="T15" fmla="*/ 0 h 8"/>
                <a:gd name="T16" fmla="*/ 0 w 16"/>
                <a:gd name="T17" fmla="*/ 0 h 8"/>
                <a:gd name="T18" fmla="*/ 0 w 16"/>
                <a:gd name="T19" fmla="*/ 0 h 8"/>
                <a:gd name="T20" fmla="*/ 0 w 16"/>
                <a:gd name="T21" fmla="*/ 0 h 8"/>
                <a:gd name="T22" fmla="*/ 0 w 16"/>
                <a:gd name="T23" fmla="*/ 0 h 8"/>
                <a:gd name="T24" fmla="*/ 0 w 16"/>
                <a:gd name="T25" fmla="*/ 0 h 8"/>
                <a:gd name="T26" fmla="*/ 0 w 16"/>
                <a:gd name="T27" fmla="*/ 0 h 8"/>
                <a:gd name="T28" fmla="*/ 0 w 16"/>
                <a:gd name="T29" fmla="*/ 0 h 8"/>
                <a:gd name="T30" fmla="*/ 0 w 16"/>
                <a:gd name="T31" fmla="*/ 0 h 8"/>
                <a:gd name="T32" fmla="*/ 0 w 16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8"/>
                <a:gd name="T53" fmla="*/ 16 w 16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8">
                  <a:moveTo>
                    <a:pt x="8" y="0"/>
                  </a:moveTo>
                  <a:lnTo>
                    <a:pt x="11" y="0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3" name="Freeform 2464"/>
            <p:cNvSpPr>
              <a:spLocks/>
            </p:cNvSpPr>
            <p:nvPr/>
          </p:nvSpPr>
          <p:spPr bwMode="auto">
            <a:xfrm>
              <a:off x="3777" y="2481"/>
              <a:ext cx="18" cy="20"/>
            </a:xfrm>
            <a:custGeom>
              <a:avLst/>
              <a:gdLst>
                <a:gd name="T0" fmla="*/ 0 w 54"/>
                <a:gd name="T1" fmla="*/ 0 h 60"/>
                <a:gd name="T2" fmla="*/ 0 w 54"/>
                <a:gd name="T3" fmla="*/ 0 h 60"/>
                <a:gd name="T4" fmla="*/ 0 w 54"/>
                <a:gd name="T5" fmla="*/ 0 h 60"/>
                <a:gd name="T6" fmla="*/ 0 w 54"/>
                <a:gd name="T7" fmla="*/ 0 h 60"/>
                <a:gd name="T8" fmla="*/ 0 w 54"/>
                <a:gd name="T9" fmla="*/ 0 h 60"/>
                <a:gd name="T10" fmla="*/ 0 w 54"/>
                <a:gd name="T11" fmla="*/ 0 h 60"/>
                <a:gd name="T12" fmla="*/ 0 w 54"/>
                <a:gd name="T13" fmla="*/ 0 h 60"/>
                <a:gd name="T14" fmla="*/ 0 w 54"/>
                <a:gd name="T15" fmla="*/ 0 h 60"/>
                <a:gd name="T16" fmla="*/ 0 w 54"/>
                <a:gd name="T17" fmla="*/ 0 h 60"/>
                <a:gd name="T18" fmla="*/ 0 w 54"/>
                <a:gd name="T19" fmla="*/ 0 h 60"/>
                <a:gd name="T20" fmla="*/ 0 w 54"/>
                <a:gd name="T21" fmla="*/ 0 h 60"/>
                <a:gd name="T22" fmla="*/ 0 w 54"/>
                <a:gd name="T23" fmla="*/ 0 h 60"/>
                <a:gd name="T24" fmla="*/ 0 w 54"/>
                <a:gd name="T25" fmla="*/ 0 h 60"/>
                <a:gd name="T26" fmla="*/ 0 w 54"/>
                <a:gd name="T27" fmla="*/ 0 h 60"/>
                <a:gd name="T28" fmla="*/ 0 w 54"/>
                <a:gd name="T29" fmla="*/ 0 h 60"/>
                <a:gd name="T30" fmla="*/ 0 w 54"/>
                <a:gd name="T31" fmla="*/ 0 h 60"/>
                <a:gd name="T32" fmla="*/ 0 w 54"/>
                <a:gd name="T33" fmla="*/ 0 h 60"/>
                <a:gd name="T34" fmla="*/ 0 w 54"/>
                <a:gd name="T35" fmla="*/ 0 h 60"/>
                <a:gd name="T36" fmla="*/ 0 w 54"/>
                <a:gd name="T37" fmla="*/ 0 h 60"/>
                <a:gd name="T38" fmla="*/ 0 w 54"/>
                <a:gd name="T39" fmla="*/ 0 h 60"/>
                <a:gd name="T40" fmla="*/ 0 w 54"/>
                <a:gd name="T41" fmla="*/ 0 h 60"/>
                <a:gd name="T42" fmla="*/ 0 w 54"/>
                <a:gd name="T43" fmla="*/ 0 h 60"/>
                <a:gd name="T44" fmla="*/ 0 w 54"/>
                <a:gd name="T45" fmla="*/ 0 h 60"/>
                <a:gd name="T46" fmla="*/ 0 w 54"/>
                <a:gd name="T47" fmla="*/ 0 h 60"/>
                <a:gd name="T48" fmla="*/ 0 w 54"/>
                <a:gd name="T49" fmla="*/ 0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60"/>
                <a:gd name="T77" fmla="*/ 54 w 54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60">
                  <a:moveTo>
                    <a:pt x="9" y="0"/>
                  </a:moveTo>
                  <a:lnTo>
                    <a:pt x="19" y="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1" y="2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50" y="49"/>
                  </a:lnTo>
                  <a:lnTo>
                    <a:pt x="54" y="60"/>
                  </a:lnTo>
                  <a:lnTo>
                    <a:pt x="42" y="57"/>
                  </a:lnTo>
                  <a:lnTo>
                    <a:pt x="31" y="44"/>
                  </a:lnTo>
                  <a:lnTo>
                    <a:pt x="28" y="42"/>
                  </a:lnTo>
                  <a:lnTo>
                    <a:pt x="25" y="37"/>
                  </a:lnTo>
                  <a:lnTo>
                    <a:pt x="24" y="35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6" y="31"/>
                  </a:lnTo>
                  <a:lnTo>
                    <a:pt x="8" y="26"/>
                  </a:lnTo>
                  <a:lnTo>
                    <a:pt x="5" y="2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8"/>
                  </a:lnTo>
                  <a:lnTo>
                    <a:pt x="3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4" name="Freeform 2465"/>
            <p:cNvSpPr>
              <a:spLocks/>
            </p:cNvSpPr>
            <p:nvPr/>
          </p:nvSpPr>
          <p:spPr bwMode="auto">
            <a:xfrm>
              <a:off x="3777" y="2481"/>
              <a:ext cx="18" cy="20"/>
            </a:xfrm>
            <a:custGeom>
              <a:avLst/>
              <a:gdLst>
                <a:gd name="T0" fmla="*/ 0 w 54"/>
                <a:gd name="T1" fmla="*/ 0 h 60"/>
                <a:gd name="T2" fmla="*/ 0 w 54"/>
                <a:gd name="T3" fmla="*/ 0 h 60"/>
                <a:gd name="T4" fmla="*/ 0 w 54"/>
                <a:gd name="T5" fmla="*/ 0 h 60"/>
                <a:gd name="T6" fmla="*/ 0 w 54"/>
                <a:gd name="T7" fmla="*/ 0 h 60"/>
                <a:gd name="T8" fmla="*/ 0 w 54"/>
                <a:gd name="T9" fmla="*/ 0 h 60"/>
                <a:gd name="T10" fmla="*/ 0 w 54"/>
                <a:gd name="T11" fmla="*/ 0 h 60"/>
                <a:gd name="T12" fmla="*/ 0 w 54"/>
                <a:gd name="T13" fmla="*/ 0 h 60"/>
                <a:gd name="T14" fmla="*/ 0 w 54"/>
                <a:gd name="T15" fmla="*/ 0 h 60"/>
                <a:gd name="T16" fmla="*/ 0 w 54"/>
                <a:gd name="T17" fmla="*/ 0 h 60"/>
                <a:gd name="T18" fmla="*/ 0 w 54"/>
                <a:gd name="T19" fmla="*/ 0 h 60"/>
                <a:gd name="T20" fmla="*/ 0 w 54"/>
                <a:gd name="T21" fmla="*/ 0 h 60"/>
                <a:gd name="T22" fmla="*/ 0 w 54"/>
                <a:gd name="T23" fmla="*/ 0 h 60"/>
                <a:gd name="T24" fmla="*/ 0 w 54"/>
                <a:gd name="T25" fmla="*/ 0 h 60"/>
                <a:gd name="T26" fmla="*/ 0 w 54"/>
                <a:gd name="T27" fmla="*/ 0 h 60"/>
                <a:gd name="T28" fmla="*/ 0 w 54"/>
                <a:gd name="T29" fmla="*/ 0 h 60"/>
                <a:gd name="T30" fmla="*/ 0 w 54"/>
                <a:gd name="T31" fmla="*/ 0 h 60"/>
                <a:gd name="T32" fmla="*/ 0 w 54"/>
                <a:gd name="T33" fmla="*/ 0 h 60"/>
                <a:gd name="T34" fmla="*/ 0 w 54"/>
                <a:gd name="T35" fmla="*/ 0 h 60"/>
                <a:gd name="T36" fmla="*/ 0 w 54"/>
                <a:gd name="T37" fmla="*/ 0 h 60"/>
                <a:gd name="T38" fmla="*/ 0 w 54"/>
                <a:gd name="T39" fmla="*/ 0 h 60"/>
                <a:gd name="T40" fmla="*/ 0 w 54"/>
                <a:gd name="T41" fmla="*/ 0 h 60"/>
                <a:gd name="T42" fmla="*/ 0 w 54"/>
                <a:gd name="T43" fmla="*/ 0 h 60"/>
                <a:gd name="T44" fmla="*/ 0 w 54"/>
                <a:gd name="T45" fmla="*/ 0 h 60"/>
                <a:gd name="T46" fmla="*/ 0 w 54"/>
                <a:gd name="T47" fmla="*/ 0 h 60"/>
                <a:gd name="T48" fmla="*/ 0 w 54"/>
                <a:gd name="T49" fmla="*/ 0 h 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60"/>
                <a:gd name="T77" fmla="*/ 54 w 54"/>
                <a:gd name="T78" fmla="*/ 60 h 6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60">
                  <a:moveTo>
                    <a:pt x="9" y="0"/>
                  </a:moveTo>
                  <a:lnTo>
                    <a:pt x="19" y="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31" y="2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2"/>
                  </a:lnTo>
                  <a:lnTo>
                    <a:pt x="50" y="49"/>
                  </a:lnTo>
                  <a:lnTo>
                    <a:pt x="54" y="60"/>
                  </a:lnTo>
                  <a:lnTo>
                    <a:pt x="42" y="57"/>
                  </a:lnTo>
                  <a:lnTo>
                    <a:pt x="31" y="44"/>
                  </a:lnTo>
                  <a:lnTo>
                    <a:pt x="28" y="42"/>
                  </a:lnTo>
                  <a:lnTo>
                    <a:pt x="25" y="37"/>
                  </a:lnTo>
                  <a:lnTo>
                    <a:pt x="24" y="35"/>
                  </a:lnTo>
                  <a:lnTo>
                    <a:pt x="22" y="33"/>
                  </a:lnTo>
                  <a:lnTo>
                    <a:pt x="19" y="31"/>
                  </a:lnTo>
                  <a:lnTo>
                    <a:pt x="16" y="31"/>
                  </a:lnTo>
                  <a:lnTo>
                    <a:pt x="8" y="26"/>
                  </a:lnTo>
                  <a:lnTo>
                    <a:pt x="5" y="24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8"/>
                  </a:lnTo>
                  <a:lnTo>
                    <a:pt x="3" y="5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5" name="Freeform 2466"/>
            <p:cNvSpPr>
              <a:spLocks/>
            </p:cNvSpPr>
            <p:nvPr/>
          </p:nvSpPr>
          <p:spPr bwMode="auto">
            <a:xfrm>
              <a:off x="3769" y="2462"/>
              <a:ext cx="11" cy="7"/>
            </a:xfrm>
            <a:custGeom>
              <a:avLst/>
              <a:gdLst>
                <a:gd name="T0" fmla="*/ 0 w 33"/>
                <a:gd name="T1" fmla="*/ 0 h 22"/>
                <a:gd name="T2" fmla="*/ 0 w 33"/>
                <a:gd name="T3" fmla="*/ 0 h 22"/>
                <a:gd name="T4" fmla="*/ 0 w 33"/>
                <a:gd name="T5" fmla="*/ 0 h 22"/>
                <a:gd name="T6" fmla="*/ 0 w 33"/>
                <a:gd name="T7" fmla="*/ 0 h 22"/>
                <a:gd name="T8" fmla="*/ 0 w 33"/>
                <a:gd name="T9" fmla="*/ 0 h 22"/>
                <a:gd name="T10" fmla="*/ 0 w 33"/>
                <a:gd name="T11" fmla="*/ 0 h 22"/>
                <a:gd name="T12" fmla="*/ 0 w 33"/>
                <a:gd name="T13" fmla="*/ 0 h 22"/>
                <a:gd name="T14" fmla="*/ 0 w 33"/>
                <a:gd name="T15" fmla="*/ 0 h 22"/>
                <a:gd name="T16" fmla="*/ 0 w 33"/>
                <a:gd name="T17" fmla="*/ 0 h 22"/>
                <a:gd name="T18" fmla="*/ 0 w 33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22"/>
                <a:gd name="T32" fmla="*/ 33 w 33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22">
                  <a:moveTo>
                    <a:pt x="2" y="0"/>
                  </a:moveTo>
                  <a:lnTo>
                    <a:pt x="13" y="2"/>
                  </a:lnTo>
                  <a:lnTo>
                    <a:pt x="30" y="11"/>
                  </a:lnTo>
                  <a:lnTo>
                    <a:pt x="33" y="17"/>
                  </a:lnTo>
                  <a:lnTo>
                    <a:pt x="23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6" name="Freeform 2467"/>
            <p:cNvSpPr>
              <a:spLocks/>
            </p:cNvSpPr>
            <p:nvPr/>
          </p:nvSpPr>
          <p:spPr bwMode="auto">
            <a:xfrm>
              <a:off x="3769" y="2462"/>
              <a:ext cx="11" cy="7"/>
            </a:xfrm>
            <a:custGeom>
              <a:avLst/>
              <a:gdLst>
                <a:gd name="T0" fmla="*/ 0 w 33"/>
                <a:gd name="T1" fmla="*/ 0 h 22"/>
                <a:gd name="T2" fmla="*/ 0 w 33"/>
                <a:gd name="T3" fmla="*/ 0 h 22"/>
                <a:gd name="T4" fmla="*/ 0 w 33"/>
                <a:gd name="T5" fmla="*/ 0 h 22"/>
                <a:gd name="T6" fmla="*/ 0 w 33"/>
                <a:gd name="T7" fmla="*/ 0 h 22"/>
                <a:gd name="T8" fmla="*/ 0 w 33"/>
                <a:gd name="T9" fmla="*/ 0 h 22"/>
                <a:gd name="T10" fmla="*/ 0 w 33"/>
                <a:gd name="T11" fmla="*/ 0 h 22"/>
                <a:gd name="T12" fmla="*/ 0 w 33"/>
                <a:gd name="T13" fmla="*/ 0 h 22"/>
                <a:gd name="T14" fmla="*/ 0 w 33"/>
                <a:gd name="T15" fmla="*/ 0 h 22"/>
                <a:gd name="T16" fmla="*/ 0 w 33"/>
                <a:gd name="T17" fmla="*/ 0 h 22"/>
                <a:gd name="T18" fmla="*/ 0 w 33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3"/>
                <a:gd name="T31" fmla="*/ 0 h 22"/>
                <a:gd name="T32" fmla="*/ 33 w 33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3" h="22">
                  <a:moveTo>
                    <a:pt x="2" y="0"/>
                  </a:moveTo>
                  <a:lnTo>
                    <a:pt x="13" y="2"/>
                  </a:lnTo>
                  <a:lnTo>
                    <a:pt x="30" y="11"/>
                  </a:lnTo>
                  <a:lnTo>
                    <a:pt x="33" y="17"/>
                  </a:lnTo>
                  <a:lnTo>
                    <a:pt x="23" y="20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7" name="Freeform 2468"/>
            <p:cNvSpPr>
              <a:spLocks/>
            </p:cNvSpPr>
            <p:nvPr/>
          </p:nvSpPr>
          <p:spPr bwMode="auto">
            <a:xfrm>
              <a:off x="3725" y="2409"/>
              <a:ext cx="14" cy="14"/>
            </a:xfrm>
            <a:custGeom>
              <a:avLst/>
              <a:gdLst>
                <a:gd name="T0" fmla="*/ 0 w 40"/>
                <a:gd name="T1" fmla="*/ 0 h 44"/>
                <a:gd name="T2" fmla="*/ 0 w 40"/>
                <a:gd name="T3" fmla="*/ 0 h 44"/>
                <a:gd name="T4" fmla="*/ 0 w 40"/>
                <a:gd name="T5" fmla="*/ 0 h 44"/>
                <a:gd name="T6" fmla="*/ 0 w 40"/>
                <a:gd name="T7" fmla="*/ 0 h 44"/>
                <a:gd name="T8" fmla="*/ 0 w 40"/>
                <a:gd name="T9" fmla="*/ 0 h 44"/>
                <a:gd name="T10" fmla="*/ 0 w 40"/>
                <a:gd name="T11" fmla="*/ 0 h 44"/>
                <a:gd name="T12" fmla="*/ 0 w 40"/>
                <a:gd name="T13" fmla="*/ 0 h 44"/>
                <a:gd name="T14" fmla="*/ 0 w 40"/>
                <a:gd name="T15" fmla="*/ 0 h 44"/>
                <a:gd name="T16" fmla="*/ 0 w 40"/>
                <a:gd name="T17" fmla="*/ 0 h 44"/>
                <a:gd name="T18" fmla="*/ 0 w 40"/>
                <a:gd name="T19" fmla="*/ 0 h 44"/>
                <a:gd name="T20" fmla="*/ 0 w 40"/>
                <a:gd name="T21" fmla="*/ 0 h 44"/>
                <a:gd name="T22" fmla="*/ 0 w 40"/>
                <a:gd name="T23" fmla="*/ 0 h 44"/>
                <a:gd name="T24" fmla="*/ 0 w 40"/>
                <a:gd name="T25" fmla="*/ 0 h 44"/>
                <a:gd name="T26" fmla="*/ 0 w 40"/>
                <a:gd name="T27" fmla="*/ 0 h 44"/>
                <a:gd name="T28" fmla="*/ 0 w 40"/>
                <a:gd name="T29" fmla="*/ 0 h 44"/>
                <a:gd name="T30" fmla="*/ 0 w 40"/>
                <a:gd name="T31" fmla="*/ 0 h 44"/>
                <a:gd name="T32" fmla="*/ 0 w 40"/>
                <a:gd name="T33" fmla="*/ 0 h 44"/>
                <a:gd name="T34" fmla="*/ 0 w 40"/>
                <a:gd name="T35" fmla="*/ 0 h 44"/>
                <a:gd name="T36" fmla="*/ 0 w 40"/>
                <a:gd name="T37" fmla="*/ 0 h 44"/>
                <a:gd name="T38" fmla="*/ 0 w 40"/>
                <a:gd name="T39" fmla="*/ 0 h 44"/>
                <a:gd name="T40" fmla="*/ 0 w 40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44"/>
                <a:gd name="T65" fmla="*/ 40 w 40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44">
                  <a:moveTo>
                    <a:pt x="0" y="19"/>
                  </a:moveTo>
                  <a:lnTo>
                    <a:pt x="0" y="22"/>
                  </a:lnTo>
                  <a:lnTo>
                    <a:pt x="0" y="24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25" y="44"/>
                  </a:lnTo>
                  <a:lnTo>
                    <a:pt x="38" y="39"/>
                  </a:lnTo>
                  <a:lnTo>
                    <a:pt x="40" y="27"/>
                  </a:lnTo>
                  <a:lnTo>
                    <a:pt x="39" y="24"/>
                  </a:lnTo>
                  <a:lnTo>
                    <a:pt x="38" y="17"/>
                  </a:lnTo>
                  <a:lnTo>
                    <a:pt x="36" y="16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5" y="7"/>
                  </a:lnTo>
                  <a:lnTo>
                    <a:pt x="4" y="8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8" name="Freeform 2469"/>
            <p:cNvSpPr>
              <a:spLocks/>
            </p:cNvSpPr>
            <p:nvPr/>
          </p:nvSpPr>
          <p:spPr bwMode="auto">
            <a:xfrm>
              <a:off x="3725" y="2409"/>
              <a:ext cx="14" cy="14"/>
            </a:xfrm>
            <a:custGeom>
              <a:avLst/>
              <a:gdLst>
                <a:gd name="T0" fmla="*/ 0 w 40"/>
                <a:gd name="T1" fmla="*/ 0 h 44"/>
                <a:gd name="T2" fmla="*/ 0 w 40"/>
                <a:gd name="T3" fmla="*/ 0 h 44"/>
                <a:gd name="T4" fmla="*/ 0 w 40"/>
                <a:gd name="T5" fmla="*/ 0 h 44"/>
                <a:gd name="T6" fmla="*/ 0 w 40"/>
                <a:gd name="T7" fmla="*/ 0 h 44"/>
                <a:gd name="T8" fmla="*/ 0 w 40"/>
                <a:gd name="T9" fmla="*/ 0 h 44"/>
                <a:gd name="T10" fmla="*/ 0 w 40"/>
                <a:gd name="T11" fmla="*/ 0 h 44"/>
                <a:gd name="T12" fmla="*/ 0 w 40"/>
                <a:gd name="T13" fmla="*/ 0 h 44"/>
                <a:gd name="T14" fmla="*/ 0 w 40"/>
                <a:gd name="T15" fmla="*/ 0 h 44"/>
                <a:gd name="T16" fmla="*/ 0 w 40"/>
                <a:gd name="T17" fmla="*/ 0 h 44"/>
                <a:gd name="T18" fmla="*/ 0 w 40"/>
                <a:gd name="T19" fmla="*/ 0 h 44"/>
                <a:gd name="T20" fmla="*/ 0 w 40"/>
                <a:gd name="T21" fmla="*/ 0 h 44"/>
                <a:gd name="T22" fmla="*/ 0 w 40"/>
                <a:gd name="T23" fmla="*/ 0 h 44"/>
                <a:gd name="T24" fmla="*/ 0 w 40"/>
                <a:gd name="T25" fmla="*/ 0 h 44"/>
                <a:gd name="T26" fmla="*/ 0 w 40"/>
                <a:gd name="T27" fmla="*/ 0 h 44"/>
                <a:gd name="T28" fmla="*/ 0 w 40"/>
                <a:gd name="T29" fmla="*/ 0 h 44"/>
                <a:gd name="T30" fmla="*/ 0 w 40"/>
                <a:gd name="T31" fmla="*/ 0 h 44"/>
                <a:gd name="T32" fmla="*/ 0 w 40"/>
                <a:gd name="T33" fmla="*/ 0 h 44"/>
                <a:gd name="T34" fmla="*/ 0 w 40"/>
                <a:gd name="T35" fmla="*/ 0 h 44"/>
                <a:gd name="T36" fmla="*/ 0 w 40"/>
                <a:gd name="T37" fmla="*/ 0 h 44"/>
                <a:gd name="T38" fmla="*/ 0 w 40"/>
                <a:gd name="T39" fmla="*/ 0 h 44"/>
                <a:gd name="T40" fmla="*/ 0 w 40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"/>
                <a:gd name="T64" fmla="*/ 0 h 44"/>
                <a:gd name="T65" fmla="*/ 40 w 40"/>
                <a:gd name="T66" fmla="*/ 44 h 4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" h="44">
                  <a:moveTo>
                    <a:pt x="0" y="19"/>
                  </a:moveTo>
                  <a:lnTo>
                    <a:pt x="0" y="22"/>
                  </a:lnTo>
                  <a:lnTo>
                    <a:pt x="0" y="24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25" y="44"/>
                  </a:lnTo>
                  <a:lnTo>
                    <a:pt x="38" y="39"/>
                  </a:lnTo>
                  <a:lnTo>
                    <a:pt x="40" y="27"/>
                  </a:lnTo>
                  <a:lnTo>
                    <a:pt x="39" y="24"/>
                  </a:lnTo>
                  <a:lnTo>
                    <a:pt x="38" y="17"/>
                  </a:lnTo>
                  <a:lnTo>
                    <a:pt x="36" y="16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0" y="5"/>
                  </a:lnTo>
                  <a:lnTo>
                    <a:pt x="5" y="7"/>
                  </a:lnTo>
                  <a:lnTo>
                    <a:pt x="4" y="8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69" name="Freeform 2470"/>
            <p:cNvSpPr>
              <a:spLocks/>
            </p:cNvSpPr>
            <p:nvPr/>
          </p:nvSpPr>
          <p:spPr bwMode="auto">
            <a:xfrm>
              <a:off x="3752" y="2439"/>
              <a:ext cx="14" cy="7"/>
            </a:xfrm>
            <a:custGeom>
              <a:avLst/>
              <a:gdLst>
                <a:gd name="T0" fmla="*/ 0 w 41"/>
                <a:gd name="T1" fmla="*/ 0 h 23"/>
                <a:gd name="T2" fmla="*/ 0 w 41"/>
                <a:gd name="T3" fmla="*/ 0 h 23"/>
                <a:gd name="T4" fmla="*/ 0 w 41"/>
                <a:gd name="T5" fmla="*/ 0 h 23"/>
                <a:gd name="T6" fmla="*/ 0 w 41"/>
                <a:gd name="T7" fmla="*/ 0 h 23"/>
                <a:gd name="T8" fmla="*/ 0 w 41"/>
                <a:gd name="T9" fmla="*/ 0 h 23"/>
                <a:gd name="T10" fmla="*/ 0 w 41"/>
                <a:gd name="T11" fmla="*/ 0 h 23"/>
                <a:gd name="T12" fmla="*/ 0 w 41"/>
                <a:gd name="T13" fmla="*/ 0 h 23"/>
                <a:gd name="T14" fmla="*/ 0 w 41"/>
                <a:gd name="T15" fmla="*/ 0 h 23"/>
                <a:gd name="T16" fmla="*/ 0 w 41"/>
                <a:gd name="T17" fmla="*/ 0 h 23"/>
                <a:gd name="T18" fmla="*/ 0 w 41"/>
                <a:gd name="T19" fmla="*/ 0 h 23"/>
                <a:gd name="T20" fmla="*/ 0 w 41"/>
                <a:gd name="T21" fmla="*/ 0 h 23"/>
                <a:gd name="T22" fmla="*/ 0 w 41"/>
                <a:gd name="T23" fmla="*/ 0 h 23"/>
                <a:gd name="T24" fmla="*/ 0 w 41"/>
                <a:gd name="T25" fmla="*/ 0 h 23"/>
                <a:gd name="T26" fmla="*/ 0 w 41"/>
                <a:gd name="T27" fmla="*/ 0 h 23"/>
                <a:gd name="T28" fmla="*/ 0 w 41"/>
                <a:gd name="T29" fmla="*/ 0 h 23"/>
                <a:gd name="T30" fmla="*/ 0 w 41"/>
                <a:gd name="T31" fmla="*/ 0 h 23"/>
                <a:gd name="T32" fmla="*/ 0 w 41"/>
                <a:gd name="T33" fmla="*/ 0 h 23"/>
                <a:gd name="T34" fmla="*/ 0 w 41"/>
                <a:gd name="T35" fmla="*/ 0 h 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23"/>
                <a:gd name="T56" fmla="*/ 41 w 41"/>
                <a:gd name="T57" fmla="*/ 23 h 2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23">
                  <a:moveTo>
                    <a:pt x="6" y="0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25" y="12"/>
                  </a:lnTo>
                  <a:lnTo>
                    <a:pt x="41" y="19"/>
                  </a:lnTo>
                  <a:lnTo>
                    <a:pt x="39" y="23"/>
                  </a:lnTo>
                  <a:lnTo>
                    <a:pt x="27" y="22"/>
                  </a:lnTo>
                  <a:lnTo>
                    <a:pt x="25" y="21"/>
                  </a:lnTo>
                  <a:lnTo>
                    <a:pt x="23" y="20"/>
                  </a:lnTo>
                  <a:lnTo>
                    <a:pt x="20" y="19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0" name="Freeform 2471"/>
            <p:cNvSpPr>
              <a:spLocks/>
            </p:cNvSpPr>
            <p:nvPr/>
          </p:nvSpPr>
          <p:spPr bwMode="auto">
            <a:xfrm>
              <a:off x="3752" y="2439"/>
              <a:ext cx="14" cy="7"/>
            </a:xfrm>
            <a:custGeom>
              <a:avLst/>
              <a:gdLst>
                <a:gd name="T0" fmla="*/ 0 w 41"/>
                <a:gd name="T1" fmla="*/ 0 h 23"/>
                <a:gd name="T2" fmla="*/ 0 w 41"/>
                <a:gd name="T3" fmla="*/ 0 h 23"/>
                <a:gd name="T4" fmla="*/ 0 w 41"/>
                <a:gd name="T5" fmla="*/ 0 h 23"/>
                <a:gd name="T6" fmla="*/ 0 w 41"/>
                <a:gd name="T7" fmla="*/ 0 h 23"/>
                <a:gd name="T8" fmla="*/ 0 w 41"/>
                <a:gd name="T9" fmla="*/ 0 h 23"/>
                <a:gd name="T10" fmla="*/ 0 w 41"/>
                <a:gd name="T11" fmla="*/ 0 h 23"/>
                <a:gd name="T12" fmla="*/ 0 w 41"/>
                <a:gd name="T13" fmla="*/ 0 h 23"/>
                <a:gd name="T14" fmla="*/ 0 w 41"/>
                <a:gd name="T15" fmla="*/ 0 h 23"/>
                <a:gd name="T16" fmla="*/ 0 w 41"/>
                <a:gd name="T17" fmla="*/ 0 h 23"/>
                <a:gd name="T18" fmla="*/ 0 w 41"/>
                <a:gd name="T19" fmla="*/ 0 h 23"/>
                <a:gd name="T20" fmla="*/ 0 w 41"/>
                <a:gd name="T21" fmla="*/ 0 h 23"/>
                <a:gd name="T22" fmla="*/ 0 w 41"/>
                <a:gd name="T23" fmla="*/ 0 h 23"/>
                <a:gd name="T24" fmla="*/ 0 w 41"/>
                <a:gd name="T25" fmla="*/ 0 h 23"/>
                <a:gd name="T26" fmla="*/ 0 w 41"/>
                <a:gd name="T27" fmla="*/ 0 h 23"/>
                <a:gd name="T28" fmla="*/ 0 w 41"/>
                <a:gd name="T29" fmla="*/ 0 h 23"/>
                <a:gd name="T30" fmla="*/ 0 w 41"/>
                <a:gd name="T31" fmla="*/ 0 h 23"/>
                <a:gd name="T32" fmla="*/ 0 w 41"/>
                <a:gd name="T33" fmla="*/ 0 h 23"/>
                <a:gd name="T34" fmla="*/ 0 w 41"/>
                <a:gd name="T35" fmla="*/ 0 h 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23"/>
                <a:gd name="T56" fmla="*/ 41 w 41"/>
                <a:gd name="T57" fmla="*/ 23 h 2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23">
                  <a:moveTo>
                    <a:pt x="6" y="0"/>
                  </a:move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25" y="12"/>
                  </a:lnTo>
                  <a:lnTo>
                    <a:pt x="41" y="19"/>
                  </a:lnTo>
                  <a:lnTo>
                    <a:pt x="39" y="23"/>
                  </a:lnTo>
                  <a:lnTo>
                    <a:pt x="27" y="22"/>
                  </a:lnTo>
                  <a:lnTo>
                    <a:pt x="25" y="21"/>
                  </a:lnTo>
                  <a:lnTo>
                    <a:pt x="23" y="20"/>
                  </a:lnTo>
                  <a:lnTo>
                    <a:pt x="20" y="19"/>
                  </a:lnTo>
                  <a:lnTo>
                    <a:pt x="18" y="22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0" y="5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1" name="Freeform 2472"/>
            <p:cNvSpPr>
              <a:spLocks/>
            </p:cNvSpPr>
            <p:nvPr/>
          </p:nvSpPr>
          <p:spPr bwMode="auto">
            <a:xfrm>
              <a:off x="3497" y="1812"/>
              <a:ext cx="12" cy="10"/>
            </a:xfrm>
            <a:custGeom>
              <a:avLst/>
              <a:gdLst>
                <a:gd name="T0" fmla="*/ 0 w 35"/>
                <a:gd name="T1" fmla="*/ 0 h 32"/>
                <a:gd name="T2" fmla="*/ 0 w 35"/>
                <a:gd name="T3" fmla="*/ 0 h 32"/>
                <a:gd name="T4" fmla="*/ 0 w 35"/>
                <a:gd name="T5" fmla="*/ 0 h 32"/>
                <a:gd name="T6" fmla="*/ 0 w 35"/>
                <a:gd name="T7" fmla="*/ 0 h 32"/>
                <a:gd name="T8" fmla="*/ 0 w 35"/>
                <a:gd name="T9" fmla="*/ 0 h 32"/>
                <a:gd name="T10" fmla="*/ 0 w 35"/>
                <a:gd name="T11" fmla="*/ 0 h 32"/>
                <a:gd name="T12" fmla="*/ 0 w 35"/>
                <a:gd name="T13" fmla="*/ 0 h 32"/>
                <a:gd name="T14" fmla="*/ 0 w 35"/>
                <a:gd name="T15" fmla="*/ 0 h 32"/>
                <a:gd name="T16" fmla="*/ 0 w 35"/>
                <a:gd name="T17" fmla="*/ 0 h 32"/>
                <a:gd name="T18" fmla="*/ 0 w 35"/>
                <a:gd name="T19" fmla="*/ 0 h 32"/>
                <a:gd name="T20" fmla="*/ 0 w 35"/>
                <a:gd name="T21" fmla="*/ 0 h 32"/>
                <a:gd name="T22" fmla="*/ 0 w 35"/>
                <a:gd name="T23" fmla="*/ 0 h 32"/>
                <a:gd name="T24" fmla="*/ 0 w 35"/>
                <a:gd name="T25" fmla="*/ 0 h 32"/>
                <a:gd name="T26" fmla="*/ 0 w 35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32"/>
                <a:gd name="T44" fmla="*/ 35 w 35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32">
                  <a:moveTo>
                    <a:pt x="0" y="11"/>
                  </a:moveTo>
                  <a:lnTo>
                    <a:pt x="1" y="9"/>
                  </a:lnTo>
                  <a:lnTo>
                    <a:pt x="1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5" y="17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2" name="Freeform 2473"/>
            <p:cNvSpPr>
              <a:spLocks/>
            </p:cNvSpPr>
            <p:nvPr/>
          </p:nvSpPr>
          <p:spPr bwMode="auto">
            <a:xfrm>
              <a:off x="3497" y="1812"/>
              <a:ext cx="12" cy="10"/>
            </a:xfrm>
            <a:custGeom>
              <a:avLst/>
              <a:gdLst>
                <a:gd name="T0" fmla="*/ 0 w 35"/>
                <a:gd name="T1" fmla="*/ 0 h 32"/>
                <a:gd name="T2" fmla="*/ 0 w 35"/>
                <a:gd name="T3" fmla="*/ 0 h 32"/>
                <a:gd name="T4" fmla="*/ 0 w 35"/>
                <a:gd name="T5" fmla="*/ 0 h 32"/>
                <a:gd name="T6" fmla="*/ 0 w 35"/>
                <a:gd name="T7" fmla="*/ 0 h 32"/>
                <a:gd name="T8" fmla="*/ 0 w 35"/>
                <a:gd name="T9" fmla="*/ 0 h 32"/>
                <a:gd name="T10" fmla="*/ 0 w 35"/>
                <a:gd name="T11" fmla="*/ 0 h 32"/>
                <a:gd name="T12" fmla="*/ 0 w 35"/>
                <a:gd name="T13" fmla="*/ 0 h 32"/>
                <a:gd name="T14" fmla="*/ 0 w 35"/>
                <a:gd name="T15" fmla="*/ 0 h 32"/>
                <a:gd name="T16" fmla="*/ 0 w 35"/>
                <a:gd name="T17" fmla="*/ 0 h 32"/>
                <a:gd name="T18" fmla="*/ 0 w 35"/>
                <a:gd name="T19" fmla="*/ 0 h 32"/>
                <a:gd name="T20" fmla="*/ 0 w 35"/>
                <a:gd name="T21" fmla="*/ 0 h 32"/>
                <a:gd name="T22" fmla="*/ 0 w 35"/>
                <a:gd name="T23" fmla="*/ 0 h 32"/>
                <a:gd name="T24" fmla="*/ 0 w 35"/>
                <a:gd name="T25" fmla="*/ 0 h 32"/>
                <a:gd name="T26" fmla="*/ 0 w 35"/>
                <a:gd name="T27" fmla="*/ 0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32"/>
                <a:gd name="T44" fmla="*/ 35 w 35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32">
                  <a:moveTo>
                    <a:pt x="0" y="11"/>
                  </a:moveTo>
                  <a:lnTo>
                    <a:pt x="1" y="9"/>
                  </a:lnTo>
                  <a:lnTo>
                    <a:pt x="1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5" y="17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3" name="Freeform 2474"/>
            <p:cNvSpPr>
              <a:spLocks/>
            </p:cNvSpPr>
            <p:nvPr/>
          </p:nvSpPr>
          <p:spPr bwMode="auto">
            <a:xfrm>
              <a:off x="3508" y="1843"/>
              <a:ext cx="32" cy="20"/>
            </a:xfrm>
            <a:custGeom>
              <a:avLst/>
              <a:gdLst>
                <a:gd name="T0" fmla="*/ 0 w 96"/>
                <a:gd name="T1" fmla="*/ 0 h 60"/>
                <a:gd name="T2" fmla="*/ 0 w 96"/>
                <a:gd name="T3" fmla="*/ 0 h 60"/>
                <a:gd name="T4" fmla="*/ 0 w 96"/>
                <a:gd name="T5" fmla="*/ 0 h 60"/>
                <a:gd name="T6" fmla="*/ 0 w 96"/>
                <a:gd name="T7" fmla="*/ 0 h 60"/>
                <a:gd name="T8" fmla="*/ 0 w 96"/>
                <a:gd name="T9" fmla="*/ 0 h 60"/>
                <a:gd name="T10" fmla="*/ 0 w 96"/>
                <a:gd name="T11" fmla="*/ 0 h 60"/>
                <a:gd name="T12" fmla="*/ 0 w 96"/>
                <a:gd name="T13" fmla="*/ 0 h 60"/>
                <a:gd name="T14" fmla="*/ 0 w 96"/>
                <a:gd name="T15" fmla="*/ 0 h 60"/>
                <a:gd name="T16" fmla="*/ 0 w 96"/>
                <a:gd name="T17" fmla="*/ 0 h 60"/>
                <a:gd name="T18" fmla="*/ 0 w 96"/>
                <a:gd name="T19" fmla="*/ 0 h 60"/>
                <a:gd name="T20" fmla="*/ 0 w 96"/>
                <a:gd name="T21" fmla="*/ 0 h 60"/>
                <a:gd name="T22" fmla="*/ 0 w 96"/>
                <a:gd name="T23" fmla="*/ 0 h 60"/>
                <a:gd name="T24" fmla="*/ 0 w 96"/>
                <a:gd name="T25" fmla="*/ 0 h 60"/>
                <a:gd name="T26" fmla="*/ 0 w 96"/>
                <a:gd name="T27" fmla="*/ 0 h 60"/>
                <a:gd name="T28" fmla="*/ 0 w 96"/>
                <a:gd name="T29" fmla="*/ 0 h 60"/>
                <a:gd name="T30" fmla="*/ 0 w 96"/>
                <a:gd name="T31" fmla="*/ 0 h 60"/>
                <a:gd name="T32" fmla="*/ 0 w 96"/>
                <a:gd name="T33" fmla="*/ 0 h 60"/>
                <a:gd name="T34" fmla="*/ 0 w 96"/>
                <a:gd name="T35" fmla="*/ 0 h 60"/>
                <a:gd name="T36" fmla="*/ 0 w 96"/>
                <a:gd name="T37" fmla="*/ 0 h 60"/>
                <a:gd name="T38" fmla="*/ 0 w 96"/>
                <a:gd name="T39" fmla="*/ 0 h 60"/>
                <a:gd name="T40" fmla="*/ 0 w 96"/>
                <a:gd name="T41" fmla="*/ 0 h 60"/>
                <a:gd name="T42" fmla="*/ 0 w 96"/>
                <a:gd name="T43" fmla="*/ 0 h 60"/>
                <a:gd name="T44" fmla="*/ 0 w 96"/>
                <a:gd name="T45" fmla="*/ 0 h 60"/>
                <a:gd name="T46" fmla="*/ 0 w 96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6"/>
                <a:gd name="T73" fmla="*/ 0 h 60"/>
                <a:gd name="T74" fmla="*/ 96 w 9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6" h="60">
                  <a:moveTo>
                    <a:pt x="28" y="17"/>
                  </a:moveTo>
                  <a:lnTo>
                    <a:pt x="8" y="32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0" y="59"/>
                  </a:lnTo>
                  <a:lnTo>
                    <a:pt x="18" y="52"/>
                  </a:lnTo>
                  <a:lnTo>
                    <a:pt x="19" y="48"/>
                  </a:lnTo>
                  <a:lnTo>
                    <a:pt x="23" y="38"/>
                  </a:lnTo>
                  <a:lnTo>
                    <a:pt x="28" y="32"/>
                  </a:lnTo>
                  <a:lnTo>
                    <a:pt x="44" y="36"/>
                  </a:lnTo>
                  <a:lnTo>
                    <a:pt x="54" y="37"/>
                  </a:lnTo>
                  <a:lnTo>
                    <a:pt x="60" y="41"/>
                  </a:lnTo>
                  <a:lnTo>
                    <a:pt x="76" y="48"/>
                  </a:lnTo>
                  <a:lnTo>
                    <a:pt x="85" y="41"/>
                  </a:lnTo>
                  <a:lnTo>
                    <a:pt x="96" y="30"/>
                  </a:lnTo>
                  <a:lnTo>
                    <a:pt x="94" y="25"/>
                  </a:lnTo>
                  <a:lnTo>
                    <a:pt x="92" y="16"/>
                  </a:lnTo>
                  <a:lnTo>
                    <a:pt x="87" y="14"/>
                  </a:lnTo>
                  <a:lnTo>
                    <a:pt x="68" y="0"/>
                  </a:lnTo>
                  <a:lnTo>
                    <a:pt x="56" y="9"/>
                  </a:lnTo>
                  <a:lnTo>
                    <a:pt x="52" y="11"/>
                  </a:lnTo>
                  <a:lnTo>
                    <a:pt x="49" y="13"/>
                  </a:lnTo>
                  <a:lnTo>
                    <a:pt x="41" y="13"/>
                  </a:lnTo>
                  <a:lnTo>
                    <a:pt x="28" y="1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4" name="Freeform 2475"/>
            <p:cNvSpPr>
              <a:spLocks/>
            </p:cNvSpPr>
            <p:nvPr/>
          </p:nvSpPr>
          <p:spPr bwMode="auto">
            <a:xfrm>
              <a:off x="3508" y="1843"/>
              <a:ext cx="32" cy="20"/>
            </a:xfrm>
            <a:custGeom>
              <a:avLst/>
              <a:gdLst>
                <a:gd name="T0" fmla="*/ 0 w 96"/>
                <a:gd name="T1" fmla="*/ 0 h 60"/>
                <a:gd name="T2" fmla="*/ 0 w 96"/>
                <a:gd name="T3" fmla="*/ 0 h 60"/>
                <a:gd name="T4" fmla="*/ 0 w 96"/>
                <a:gd name="T5" fmla="*/ 0 h 60"/>
                <a:gd name="T6" fmla="*/ 0 w 96"/>
                <a:gd name="T7" fmla="*/ 0 h 60"/>
                <a:gd name="T8" fmla="*/ 0 w 96"/>
                <a:gd name="T9" fmla="*/ 0 h 60"/>
                <a:gd name="T10" fmla="*/ 0 w 96"/>
                <a:gd name="T11" fmla="*/ 0 h 60"/>
                <a:gd name="T12" fmla="*/ 0 w 96"/>
                <a:gd name="T13" fmla="*/ 0 h 60"/>
                <a:gd name="T14" fmla="*/ 0 w 96"/>
                <a:gd name="T15" fmla="*/ 0 h 60"/>
                <a:gd name="T16" fmla="*/ 0 w 96"/>
                <a:gd name="T17" fmla="*/ 0 h 60"/>
                <a:gd name="T18" fmla="*/ 0 w 96"/>
                <a:gd name="T19" fmla="*/ 0 h 60"/>
                <a:gd name="T20" fmla="*/ 0 w 96"/>
                <a:gd name="T21" fmla="*/ 0 h 60"/>
                <a:gd name="T22" fmla="*/ 0 w 96"/>
                <a:gd name="T23" fmla="*/ 0 h 60"/>
                <a:gd name="T24" fmla="*/ 0 w 96"/>
                <a:gd name="T25" fmla="*/ 0 h 60"/>
                <a:gd name="T26" fmla="*/ 0 w 96"/>
                <a:gd name="T27" fmla="*/ 0 h 60"/>
                <a:gd name="T28" fmla="*/ 0 w 96"/>
                <a:gd name="T29" fmla="*/ 0 h 60"/>
                <a:gd name="T30" fmla="*/ 0 w 96"/>
                <a:gd name="T31" fmla="*/ 0 h 60"/>
                <a:gd name="T32" fmla="*/ 0 w 96"/>
                <a:gd name="T33" fmla="*/ 0 h 60"/>
                <a:gd name="T34" fmla="*/ 0 w 96"/>
                <a:gd name="T35" fmla="*/ 0 h 60"/>
                <a:gd name="T36" fmla="*/ 0 w 96"/>
                <a:gd name="T37" fmla="*/ 0 h 60"/>
                <a:gd name="T38" fmla="*/ 0 w 96"/>
                <a:gd name="T39" fmla="*/ 0 h 60"/>
                <a:gd name="T40" fmla="*/ 0 w 96"/>
                <a:gd name="T41" fmla="*/ 0 h 60"/>
                <a:gd name="T42" fmla="*/ 0 w 96"/>
                <a:gd name="T43" fmla="*/ 0 h 60"/>
                <a:gd name="T44" fmla="*/ 0 w 96"/>
                <a:gd name="T45" fmla="*/ 0 h 60"/>
                <a:gd name="T46" fmla="*/ 0 w 96"/>
                <a:gd name="T47" fmla="*/ 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6"/>
                <a:gd name="T73" fmla="*/ 0 h 60"/>
                <a:gd name="T74" fmla="*/ 96 w 96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6" h="60">
                  <a:moveTo>
                    <a:pt x="28" y="17"/>
                  </a:moveTo>
                  <a:lnTo>
                    <a:pt x="8" y="32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0" y="59"/>
                  </a:lnTo>
                  <a:lnTo>
                    <a:pt x="18" y="52"/>
                  </a:lnTo>
                  <a:lnTo>
                    <a:pt x="19" y="48"/>
                  </a:lnTo>
                  <a:lnTo>
                    <a:pt x="23" y="38"/>
                  </a:lnTo>
                  <a:lnTo>
                    <a:pt x="28" y="32"/>
                  </a:lnTo>
                  <a:lnTo>
                    <a:pt x="44" y="36"/>
                  </a:lnTo>
                  <a:lnTo>
                    <a:pt x="54" y="37"/>
                  </a:lnTo>
                  <a:lnTo>
                    <a:pt x="60" y="41"/>
                  </a:lnTo>
                  <a:lnTo>
                    <a:pt x="76" y="48"/>
                  </a:lnTo>
                  <a:lnTo>
                    <a:pt x="85" y="41"/>
                  </a:lnTo>
                  <a:lnTo>
                    <a:pt x="96" y="30"/>
                  </a:lnTo>
                  <a:lnTo>
                    <a:pt x="94" y="25"/>
                  </a:lnTo>
                  <a:lnTo>
                    <a:pt x="92" y="16"/>
                  </a:lnTo>
                  <a:lnTo>
                    <a:pt x="87" y="14"/>
                  </a:lnTo>
                  <a:lnTo>
                    <a:pt x="68" y="0"/>
                  </a:lnTo>
                  <a:lnTo>
                    <a:pt x="56" y="9"/>
                  </a:lnTo>
                  <a:lnTo>
                    <a:pt x="52" y="11"/>
                  </a:lnTo>
                  <a:lnTo>
                    <a:pt x="49" y="13"/>
                  </a:lnTo>
                  <a:lnTo>
                    <a:pt x="41" y="13"/>
                  </a:lnTo>
                  <a:lnTo>
                    <a:pt x="28" y="1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5" name="Freeform 2476"/>
            <p:cNvSpPr>
              <a:spLocks/>
            </p:cNvSpPr>
            <p:nvPr/>
          </p:nvSpPr>
          <p:spPr bwMode="auto">
            <a:xfrm>
              <a:off x="3532" y="1837"/>
              <a:ext cx="24" cy="10"/>
            </a:xfrm>
            <a:custGeom>
              <a:avLst/>
              <a:gdLst>
                <a:gd name="T0" fmla="*/ 0 w 70"/>
                <a:gd name="T1" fmla="*/ 0 h 30"/>
                <a:gd name="T2" fmla="*/ 0 w 70"/>
                <a:gd name="T3" fmla="*/ 0 h 30"/>
                <a:gd name="T4" fmla="*/ 0 w 70"/>
                <a:gd name="T5" fmla="*/ 0 h 30"/>
                <a:gd name="T6" fmla="*/ 0 w 70"/>
                <a:gd name="T7" fmla="*/ 0 h 30"/>
                <a:gd name="T8" fmla="*/ 0 w 70"/>
                <a:gd name="T9" fmla="*/ 0 h 30"/>
                <a:gd name="T10" fmla="*/ 0 w 70"/>
                <a:gd name="T11" fmla="*/ 0 h 30"/>
                <a:gd name="T12" fmla="*/ 0 w 70"/>
                <a:gd name="T13" fmla="*/ 0 h 30"/>
                <a:gd name="T14" fmla="*/ 0 w 70"/>
                <a:gd name="T15" fmla="*/ 0 h 30"/>
                <a:gd name="T16" fmla="*/ 0 w 70"/>
                <a:gd name="T17" fmla="*/ 0 h 30"/>
                <a:gd name="T18" fmla="*/ 0 w 70"/>
                <a:gd name="T19" fmla="*/ 0 h 30"/>
                <a:gd name="T20" fmla="*/ 0 w 70"/>
                <a:gd name="T21" fmla="*/ 0 h 30"/>
                <a:gd name="T22" fmla="*/ 0 w 70"/>
                <a:gd name="T23" fmla="*/ 0 h 30"/>
                <a:gd name="T24" fmla="*/ 0 w 70"/>
                <a:gd name="T25" fmla="*/ 0 h 30"/>
                <a:gd name="T26" fmla="*/ 0 w 70"/>
                <a:gd name="T27" fmla="*/ 0 h 30"/>
                <a:gd name="T28" fmla="*/ 0 w 70"/>
                <a:gd name="T29" fmla="*/ 0 h 30"/>
                <a:gd name="T30" fmla="*/ 0 w 70"/>
                <a:gd name="T31" fmla="*/ 0 h 30"/>
                <a:gd name="T32" fmla="*/ 0 w 70"/>
                <a:gd name="T33" fmla="*/ 0 h 30"/>
                <a:gd name="T34" fmla="*/ 0 w 70"/>
                <a:gd name="T35" fmla="*/ 0 h 30"/>
                <a:gd name="T36" fmla="*/ 0 w 70"/>
                <a:gd name="T37" fmla="*/ 0 h 30"/>
                <a:gd name="T38" fmla="*/ 0 w 70"/>
                <a:gd name="T39" fmla="*/ 0 h 30"/>
                <a:gd name="T40" fmla="*/ 0 w 70"/>
                <a:gd name="T41" fmla="*/ 0 h 30"/>
                <a:gd name="T42" fmla="*/ 0 w 70"/>
                <a:gd name="T43" fmla="*/ 0 h 30"/>
                <a:gd name="T44" fmla="*/ 0 w 70"/>
                <a:gd name="T45" fmla="*/ 0 h 30"/>
                <a:gd name="T46" fmla="*/ 0 w 70"/>
                <a:gd name="T47" fmla="*/ 0 h 30"/>
                <a:gd name="T48" fmla="*/ 0 w 70"/>
                <a:gd name="T49" fmla="*/ 0 h 30"/>
                <a:gd name="T50" fmla="*/ 0 w 70"/>
                <a:gd name="T51" fmla="*/ 0 h 30"/>
                <a:gd name="T52" fmla="*/ 0 w 70"/>
                <a:gd name="T53" fmla="*/ 0 h 30"/>
                <a:gd name="T54" fmla="*/ 0 w 70"/>
                <a:gd name="T55" fmla="*/ 0 h 30"/>
                <a:gd name="T56" fmla="*/ 0 w 70"/>
                <a:gd name="T57" fmla="*/ 0 h 30"/>
                <a:gd name="T58" fmla="*/ 0 w 70"/>
                <a:gd name="T59" fmla="*/ 0 h 30"/>
                <a:gd name="T60" fmla="*/ 0 w 70"/>
                <a:gd name="T61" fmla="*/ 0 h 30"/>
                <a:gd name="T62" fmla="*/ 0 w 70"/>
                <a:gd name="T63" fmla="*/ 0 h 30"/>
                <a:gd name="T64" fmla="*/ 0 w 70"/>
                <a:gd name="T65" fmla="*/ 0 h 30"/>
                <a:gd name="T66" fmla="*/ 0 w 70"/>
                <a:gd name="T67" fmla="*/ 0 h 30"/>
                <a:gd name="T68" fmla="*/ 0 w 70"/>
                <a:gd name="T69" fmla="*/ 0 h 30"/>
                <a:gd name="T70" fmla="*/ 0 w 70"/>
                <a:gd name="T71" fmla="*/ 0 h 30"/>
                <a:gd name="T72" fmla="*/ 0 w 70"/>
                <a:gd name="T73" fmla="*/ 0 h 30"/>
                <a:gd name="T74" fmla="*/ 0 w 70"/>
                <a:gd name="T75" fmla="*/ 0 h 30"/>
                <a:gd name="T76" fmla="*/ 0 w 70"/>
                <a:gd name="T77" fmla="*/ 0 h 30"/>
                <a:gd name="T78" fmla="*/ 0 w 70"/>
                <a:gd name="T79" fmla="*/ 0 h 30"/>
                <a:gd name="T80" fmla="*/ 0 w 70"/>
                <a:gd name="T81" fmla="*/ 0 h 30"/>
                <a:gd name="T82" fmla="*/ 0 w 70"/>
                <a:gd name="T83" fmla="*/ 0 h 30"/>
                <a:gd name="T84" fmla="*/ 0 w 70"/>
                <a:gd name="T85" fmla="*/ 0 h 30"/>
                <a:gd name="T86" fmla="*/ 0 w 70"/>
                <a:gd name="T87" fmla="*/ 0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30"/>
                <a:gd name="T134" fmla="*/ 70 w 7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30">
                  <a:moveTo>
                    <a:pt x="0" y="11"/>
                  </a:moveTo>
                  <a:lnTo>
                    <a:pt x="4" y="19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14" y="25"/>
                  </a:lnTo>
                  <a:lnTo>
                    <a:pt x="20" y="27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8" y="26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7" y="26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0" y="14"/>
                  </a:lnTo>
                  <a:lnTo>
                    <a:pt x="67" y="11"/>
                  </a:lnTo>
                  <a:lnTo>
                    <a:pt x="66" y="7"/>
                  </a:lnTo>
                  <a:lnTo>
                    <a:pt x="65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6" y="9"/>
                  </a:lnTo>
                  <a:lnTo>
                    <a:pt x="50" y="10"/>
                  </a:lnTo>
                  <a:lnTo>
                    <a:pt x="45" y="5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1" y="0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6" name="Freeform 2477"/>
            <p:cNvSpPr>
              <a:spLocks/>
            </p:cNvSpPr>
            <p:nvPr/>
          </p:nvSpPr>
          <p:spPr bwMode="auto">
            <a:xfrm>
              <a:off x="3532" y="1837"/>
              <a:ext cx="24" cy="10"/>
            </a:xfrm>
            <a:custGeom>
              <a:avLst/>
              <a:gdLst>
                <a:gd name="T0" fmla="*/ 0 w 70"/>
                <a:gd name="T1" fmla="*/ 0 h 30"/>
                <a:gd name="T2" fmla="*/ 0 w 70"/>
                <a:gd name="T3" fmla="*/ 0 h 30"/>
                <a:gd name="T4" fmla="*/ 0 w 70"/>
                <a:gd name="T5" fmla="*/ 0 h 30"/>
                <a:gd name="T6" fmla="*/ 0 w 70"/>
                <a:gd name="T7" fmla="*/ 0 h 30"/>
                <a:gd name="T8" fmla="*/ 0 w 70"/>
                <a:gd name="T9" fmla="*/ 0 h 30"/>
                <a:gd name="T10" fmla="*/ 0 w 70"/>
                <a:gd name="T11" fmla="*/ 0 h 30"/>
                <a:gd name="T12" fmla="*/ 0 w 70"/>
                <a:gd name="T13" fmla="*/ 0 h 30"/>
                <a:gd name="T14" fmla="*/ 0 w 70"/>
                <a:gd name="T15" fmla="*/ 0 h 30"/>
                <a:gd name="T16" fmla="*/ 0 w 70"/>
                <a:gd name="T17" fmla="*/ 0 h 30"/>
                <a:gd name="T18" fmla="*/ 0 w 70"/>
                <a:gd name="T19" fmla="*/ 0 h 30"/>
                <a:gd name="T20" fmla="*/ 0 w 70"/>
                <a:gd name="T21" fmla="*/ 0 h 30"/>
                <a:gd name="T22" fmla="*/ 0 w 70"/>
                <a:gd name="T23" fmla="*/ 0 h 30"/>
                <a:gd name="T24" fmla="*/ 0 w 70"/>
                <a:gd name="T25" fmla="*/ 0 h 30"/>
                <a:gd name="T26" fmla="*/ 0 w 70"/>
                <a:gd name="T27" fmla="*/ 0 h 30"/>
                <a:gd name="T28" fmla="*/ 0 w 70"/>
                <a:gd name="T29" fmla="*/ 0 h 30"/>
                <a:gd name="T30" fmla="*/ 0 w 70"/>
                <a:gd name="T31" fmla="*/ 0 h 30"/>
                <a:gd name="T32" fmla="*/ 0 w 70"/>
                <a:gd name="T33" fmla="*/ 0 h 30"/>
                <a:gd name="T34" fmla="*/ 0 w 70"/>
                <a:gd name="T35" fmla="*/ 0 h 30"/>
                <a:gd name="T36" fmla="*/ 0 w 70"/>
                <a:gd name="T37" fmla="*/ 0 h 30"/>
                <a:gd name="T38" fmla="*/ 0 w 70"/>
                <a:gd name="T39" fmla="*/ 0 h 30"/>
                <a:gd name="T40" fmla="*/ 0 w 70"/>
                <a:gd name="T41" fmla="*/ 0 h 30"/>
                <a:gd name="T42" fmla="*/ 0 w 70"/>
                <a:gd name="T43" fmla="*/ 0 h 30"/>
                <a:gd name="T44" fmla="*/ 0 w 70"/>
                <a:gd name="T45" fmla="*/ 0 h 30"/>
                <a:gd name="T46" fmla="*/ 0 w 70"/>
                <a:gd name="T47" fmla="*/ 0 h 30"/>
                <a:gd name="T48" fmla="*/ 0 w 70"/>
                <a:gd name="T49" fmla="*/ 0 h 30"/>
                <a:gd name="T50" fmla="*/ 0 w 70"/>
                <a:gd name="T51" fmla="*/ 0 h 30"/>
                <a:gd name="T52" fmla="*/ 0 w 70"/>
                <a:gd name="T53" fmla="*/ 0 h 30"/>
                <a:gd name="T54" fmla="*/ 0 w 70"/>
                <a:gd name="T55" fmla="*/ 0 h 30"/>
                <a:gd name="T56" fmla="*/ 0 w 70"/>
                <a:gd name="T57" fmla="*/ 0 h 30"/>
                <a:gd name="T58" fmla="*/ 0 w 70"/>
                <a:gd name="T59" fmla="*/ 0 h 30"/>
                <a:gd name="T60" fmla="*/ 0 w 70"/>
                <a:gd name="T61" fmla="*/ 0 h 30"/>
                <a:gd name="T62" fmla="*/ 0 w 70"/>
                <a:gd name="T63" fmla="*/ 0 h 30"/>
                <a:gd name="T64" fmla="*/ 0 w 70"/>
                <a:gd name="T65" fmla="*/ 0 h 30"/>
                <a:gd name="T66" fmla="*/ 0 w 70"/>
                <a:gd name="T67" fmla="*/ 0 h 30"/>
                <a:gd name="T68" fmla="*/ 0 w 70"/>
                <a:gd name="T69" fmla="*/ 0 h 30"/>
                <a:gd name="T70" fmla="*/ 0 w 70"/>
                <a:gd name="T71" fmla="*/ 0 h 30"/>
                <a:gd name="T72" fmla="*/ 0 w 70"/>
                <a:gd name="T73" fmla="*/ 0 h 30"/>
                <a:gd name="T74" fmla="*/ 0 w 70"/>
                <a:gd name="T75" fmla="*/ 0 h 30"/>
                <a:gd name="T76" fmla="*/ 0 w 70"/>
                <a:gd name="T77" fmla="*/ 0 h 30"/>
                <a:gd name="T78" fmla="*/ 0 w 70"/>
                <a:gd name="T79" fmla="*/ 0 h 30"/>
                <a:gd name="T80" fmla="*/ 0 w 70"/>
                <a:gd name="T81" fmla="*/ 0 h 30"/>
                <a:gd name="T82" fmla="*/ 0 w 70"/>
                <a:gd name="T83" fmla="*/ 0 h 30"/>
                <a:gd name="T84" fmla="*/ 0 w 70"/>
                <a:gd name="T85" fmla="*/ 0 h 30"/>
                <a:gd name="T86" fmla="*/ 0 w 70"/>
                <a:gd name="T87" fmla="*/ 0 h 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0"/>
                <a:gd name="T133" fmla="*/ 0 h 30"/>
                <a:gd name="T134" fmla="*/ 70 w 70"/>
                <a:gd name="T135" fmla="*/ 30 h 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0" h="30">
                  <a:moveTo>
                    <a:pt x="0" y="11"/>
                  </a:moveTo>
                  <a:lnTo>
                    <a:pt x="4" y="19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14" y="25"/>
                  </a:lnTo>
                  <a:lnTo>
                    <a:pt x="20" y="27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8" y="26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9" y="26"/>
                  </a:lnTo>
                  <a:lnTo>
                    <a:pt x="61" y="27"/>
                  </a:lnTo>
                  <a:lnTo>
                    <a:pt x="67" y="26"/>
                  </a:lnTo>
                  <a:lnTo>
                    <a:pt x="69" y="22"/>
                  </a:lnTo>
                  <a:lnTo>
                    <a:pt x="69" y="20"/>
                  </a:lnTo>
                  <a:lnTo>
                    <a:pt x="70" y="20"/>
                  </a:lnTo>
                  <a:lnTo>
                    <a:pt x="70" y="14"/>
                  </a:lnTo>
                  <a:lnTo>
                    <a:pt x="67" y="11"/>
                  </a:lnTo>
                  <a:lnTo>
                    <a:pt x="66" y="7"/>
                  </a:lnTo>
                  <a:lnTo>
                    <a:pt x="65" y="7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56" y="9"/>
                  </a:lnTo>
                  <a:lnTo>
                    <a:pt x="50" y="10"/>
                  </a:lnTo>
                  <a:lnTo>
                    <a:pt x="45" y="5"/>
                  </a:lnTo>
                  <a:lnTo>
                    <a:pt x="37" y="3"/>
                  </a:lnTo>
                  <a:lnTo>
                    <a:pt x="36" y="3"/>
                  </a:lnTo>
                  <a:lnTo>
                    <a:pt x="27" y="5"/>
                  </a:lnTo>
                  <a:lnTo>
                    <a:pt x="26" y="6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7" y="9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1" y="0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7" name="Freeform 2478"/>
            <p:cNvSpPr>
              <a:spLocks/>
            </p:cNvSpPr>
            <p:nvPr/>
          </p:nvSpPr>
          <p:spPr bwMode="auto">
            <a:xfrm>
              <a:off x="3554" y="1835"/>
              <a:ext cx="11" cy="11"/>
            </a:xfrm>
            <a:custGeom>
              <a:avLst/>
              <a:gdLst>
                <a:gd name="T0" fmla="*/ 0 w 33"/>
                <a:gd name="T1" fmla="*/ 0 h 32"/>
                <a:gd name="T2" fmla="*/ 0 w 33"/>
                <a:gd name="T3" fmla="*/ 0 h 32"/>
                <a:gd name="T4" fmla="*/ 0 w 33"/>
                <a:gd name="T5" fmla="*/ 0 h 32"/>
                <a:gd name="T6" fmla="*/ 0 w 33"/>
                <a:gd name="T7" fmla="*/ 0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0 h 32"/>
                <a:gd name="T20" fmla="*/ 0 w 33"/>
                <a:gd name="T21" fmla="*/ 0 h 32"/>
                <a:gd name="T22" fmla="*/ 0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0 w 33"/>
                <a:gd name="T29" fmla="*/ 0 h 32"/>
                <a:gd name="T30" fmla="*/ 0 w 33"/>
                <a:gd name="T31" fmla="*/ 0 h 32"/>
                <a:gd name="T32" fmla="*/ 0 w 33"/>
                <a:gd name="T33" fmla="*/ 0 h 32"/>
                <a:gd name="T34" fmla="*/ 0 w 33"/>
                <a:gd name="T35" fmla="*/ 0 h 32"/>
                <a:gd name="T36" fmla="*/ 0 w 33"/>
                <a:gd name="T37" fmla="*/ 0 h 32"/>
                <a:gd name="T38" fmla="*/ 0 w 33"/>
                <a:gd name="T39" fmla="*/ 0 h 32"/>
                <a:gd name="T40" fmla="*/ 0 w 33"/>
                <a:gd name="T41" fmla="*/ 0 h 32"/>
                <a:gd name="T42" fmla="*/ 0 w 33"/>
                <a:gd name="T43" fmla="*/ 0 h 32"/>
                <a:gd name="T44" fmla="*/ 0 w 33"/>
                <a:gd name="T45" fmla="*/ 0 h 32"/>
                <a:gd name="T46" fmla="*/ 0 w 33"/>
                <a:gd name="T47" fmla="*/ 0 h 32"/>
                <a:gd name="T48" fmla="*/ 0 w 33"/>
                <a:gd name="T49" fmla="*/ 0 h 32"/>
                <a:gd name="T50" fmla="*/ 0 w 33"/>
                <a:gd name="T51" fmla="*/ 0 h 32"/>
                <a:gd name="T52" fmla="*/ 0 w 33"/>
                <a:gd name="T53" fmla="*/ 0 h 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"/>
                <a:gd name="T82" fmla="*/ 0 h 32"/>
                <a:gd name="T83" fmla="*/ 33 w 33"/>
                <a:gd name="T84" fmla="*/ 32 h 3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" h="32">
                  <a:moveTo>
                    <a:pt x="0" y="9"/>
                  </a:moveTo>
                  <a:lnTo>
                    <a:pt x="7" y="11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2" y="32"/>
                  </a:lnTo>
                  <a:lnTo>
                    <a:pt x="18" y="31"/>
                  </a:lnTo>
                  <a:lnTo>
                    <a:pt x="28" y="26"/>
                  </a:lnTo>
                  <a:lnTo>
                    <a:pt x="33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8" name="Freeform 2479"/>
            <p:cNvSpPr>
              <a:spLocks/>
            </p:cNvSpPr>
            <p:nvPr/>
          </p:nvSpPr>
          <p:spPr bwMode="auto">
            <a:xfrm>
              <a:off x="3554" y="1835"/>
              <a:ext cx="11" cy="11"/>
            </a:xfrm>
            <a:custGeom>
              <a:avLst/>
              <a:gdLst>
                <a:gd name="T0" fmla="*/ 0 w 33"/>
                <a:gd name="T1" fmla="*/ 0 h 32"/>
                <a:gd name="T2" fmla="*/ 0 w 33"/>
                <a:gd name="T3" fmla="*/ 0 h 32"/>
                <a:gd name="T4" fmla="*/ 0 w 33"/>
                <a:gd name="T5" fmla="*/ 0 h 32"/>
                <a:gd name="T6" fmla="*/ 0 w 33"/>
                <a:gd name="T7" fmla="*/ 0 h 32"/>
                <a:gd name="T8" fmla="*/ 0 w 33"/>
                <a:gd name="T9" fmla="*/ 0 h 32"/>
                <a:gd name="T10" fmla="*/ 0 w 33"/>
                <a:gd name="T11" fmla="*/ 0 h 32"/>
                <a:gd name="T12" fmla="*/ 0 w 33"/>
                <a:gd name="T13" fmla="*/ 0 h 32"/>
                <a:gd name="T14" fmla="*/ 0 w 33"/>
                <a:gd name="T15" fmla="*/ 0 h 32"/>
                <a:gd name="T16" fmla="*/ 0 w 33"/>
                <a:gd name="T17" fmla="*/ 0 h 32"/>
                <a:gd name="T18" fmla="*/ 0 w 33"/>
                <a:gd name="T19" fmla="*/ 0 h 32"/>
                <a:gd name="T20" fmla="*/ 0 w 33"/>
                <a:gd name="T21" fmla="*/ 0 h 32"/>
                <a:gd name="T22" fmla="*/ 0 w 33"/>
                <a:gd name="T23" fmla="*/ 0 h 32"/>
                <a:gd name="T24" fmla="*/ 0 w 33"/>
                <a:gd name="T25" fmla="*/ 0 h 32"/>
                <a:gd name="T26" fmla="*/ 0 w 33"/>
                <a:gd name="T27" fmla="*/ 0 h 32"/>
                <a:gd name="T28" fmla="*/ 0 w 33"/>
                <a:gd name="T29" fmla="*/ 0 h 32"/>
                <a:gd name="T30" fmla="*/ 0 w 33"/>
                <a:gd name="T31" fmla="*/ 0 h 32"/>
                <a:gd name="T32" fmla="*/ 0 w 33"/>
                <a:gd name="T33" fmla="*/ 0 h 32"/>
                <a:gd name="T34" fmla="*/ 0 w 33"/>
                <a:gd name="T35" fmla="*/ 0 h 32"/>
                <a:gd name="T36" fmla="*/ 0 w 33"/>
                <a:gd name="T37" fmla="*/ 0 h 32"/>
                <a:gd name="T38" fmla="*/ 0 w 33"/>
                <a:gd name="T39" fmla="*/ 0 h 32"/>
                <a:gd name="T40" fmla="*/ 0 w 33"/>
                <a:gd name="T41" fmla="*/ 0 h 32"/>
                <a:gd name="T42" fmla="*/ 0 w 33"/>
                <a:gd name="T43" fmla="*/ 0 h 32"/>
                <a:gd name="T44" fmla="*/ 0 w 33"/>
                <a:gd name="T45" fmla="*/ 0 h 32"/>
                <a:gd name="T46" fmla="*/ 0 w 33"/>
                <a:gd name="T47" fmla="*/ 0 h 32"/>
                <a:gd name="T48" fmla="*/ 0 w 33"/>
                <a:gd name="T49" fmla="*/ 0 h 32"/>
                <a:gd name="T50" fmla="*/ 0 w 33"/>
                <a:gd name="T51" fmla="*/ 0 h 32"/>
                <a:gd name="T52" fmla="*/ 0 w 33"/>
                <a:gd name="T53" fmla="*/ 0 h 3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3"/>
                <a:gd name="T82" fmla="*/ 0 h 32"/>
                <a:gd name="T83" fmla="*/ 33 w 33"/>
                <a:gd name="T84" fmla="*/ 32 h 3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3" h="32">
                  <a:moveTo>
                    <a:pt x="0" y="9"/>
                  </a:moveTo>
                  <a:lnTo>
                    <a:pt x="7" y="11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11" y="25"/>
                  </a:lnTo>
                  <a:lnTo>
                    <a:pt x="11" y="26"/>
                  </a:lnTo>
                  <a:lnTo>
                    <a:pt x="12" y="32"/>
                  </a:lnTo>
                  <a:lnTo>
                    <a:pt x="18" y="31"/>
                  </a:lnTo>
                  <a:lnTo>
                    <a:pt x="28" y="26"/>
                  </a:lnTo>
                  <a:lnTo>
                    <a:pt x="33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2480"/>
            <p:cNvSpPr>
              <a:spLocks/>
            </p:cNvSpPr>
            <p:nvPr/>
          </p:nvSpPr>
          <p:spPr bwMode="auto">
            <a:xfrm>
              <a:off x="3574" y="1821"/>
              <a:ext cx="19" cy="18"/>
            </a:xfrm>
            <a:custGeom>
              <a:avLst/>
              <a:gdLst>
                <a:gd name="T0" fmla="*/ 0 w 57"/>
                <a:gd name="T1" fmla="*/ 0 h 53"/>
                <a:gd name="T2" fmla="*/ 0 w 57"/>
                <a:gd name="T3" fmla="*/ 0 h 53"/>
                <a:gd name="T4" fmla="*/ 0 w 57"/>
                <a:gd name="T5" fmla="*/ 0 h 53"/>
                <a:gd name="T6" fmla="*/ 0 w 57"/>
                <a:gd name="T7" fmla="*/ 0 h 53"/>
                <a:gd name="T8" fmla="*/ 0 w 57"/>
                <a:gd name="T9" fmla="*/ 0 h 53"/>
                <a:gd name="T10" fmla="*/ 0 w 57"/>
                <a:gd name="T11" fmla="*/ 0 h 53"/>
                <a:gd name="T12" fmla="*/ 0 w 57"/>
                <a:gd name="T13" fmla="*/ 0 h 53"/>
                <a:gd name="T14" fmla="*/ 0 w 57"/>
                <a:gd name="T15" fmla="*/ 0 h 53"/>
                <a:gd name="T16" fmla="*/ 0 w 57"/>
                <a:gd name="T17" fmla="*/ 0 h 53"/>
                <a:gd name="T18" fmla="*/ 0 w 57"/>
                <a:gd name="T19" fmla="*/ 0 h 53"/>
                <a:gd name="T20" fmla="*/ 0 w 57"/>
                <a:gd name="T21" fmla="*/ 0 h 53"/>
                <a:gd name="T22" fmla="*/ 0 w 57"/>
                <a:gd name="T23" fmla="*/ 0 h 53"/>
                <a:gd name="T24" fmla="*/ 0 w 57"/>
                <a:gd name="T25" fmla="*/ 0 h 53"/>
                <a:gd name="T26" fmla="*/ 0 w 57"/>
                <a:gd name="T27" fmla="*/ 0 h 53"/>
                <a:gd name="T28" fmla="*/ 0 w 57"/>
                <a:gd name="T29" fmla="*/ 0 h 53"/>
                <a:gd name="T30" fmla="*/ 0 w 57"/>
                <a:gd name="T31" fmla="*/ 0 h 53"/>
                <a:gd name="T32" fmla="*/ 0 w 57"/>
                <a:gd name="T33" fmla="*/ 0 h 53"/>
                <a:gd name="T34" fmla="*/ 0 w 57"/>
                <a:gd name="T35" fmla="*/ 0 h 53"/>
                <a:gd name="T36" fmla="*/ 0 w 57"/>
                <a:gd name="T37" fmla="*/ 0 h 53"/>
                <a:gd name="T38" fmla="*/ 0 w 57"/>
                <a:gd name="T39" fmla="*/ 0 h 53"/>
                <a:gd name="T40" fmla="*/ 0 w 57"/>
                <a:gd name="T41" fmla="*/ 0 h 53"/>
                <a:gd name="T42" fmla="*/ 0 w 57"/>
                <a:gd name="T43" fmla="*/ 0 h 53"/>
                <a:gd name="T44" fmla="*/ 0 w 57"/>
                <a:gd name="T45" fmla="*/ 0 h 53"/>
                <a:gd name="T46" fmla="*/ 0 w 57"/>
                <a:gd name="T47" fmla="*/ 0 h 53"/>
                <a:gd name="T48" fmla="*/ 0 w 57"/>
                <a:gd name="T49" fmla="*/ 0 h 53"/>
                <a:gd name="T50" fmla="*/ 0 w 57"/>
                <a:gd name="T51" fmla="*/ 0 h 53"/>
                <a:gd name="T52" fmla="*/ 0 w 57"/>
                <a:gd name="T53" fmla="*/ 0 h 53"/>
                <a:gd name="T54" fmla="*/ 0 w 57"/>
                <a:gd name="T55" fmla="*/ 0 h 53"/>
                <a:gd name="T56" fmla="*/ 0 w 57"/>
                <a:gd name="T57" fmla="*/ 0 h 53"/>
                <a:gd name="T58" fmla="*/ 0 w 57"/>
                <a:gd name="T59" fmla="*/ 0 h 53"/>
                <a:gd name="T60" fmla="*/ 0 w 57"/>
                <a:gd name="T61" fmla="*/ 0 h 53"/>
                <a:gd name="T62" fmla="*/ 0 w 57"/>
                <a:gd name="T63" fmla="*/ 0 h 53"/>
                <a:gd name="T64" fmla="*/ 0 w 57"/>
                <a:gd name="T65" fmla="*/ 0 h 53"/>
                <a:gd name="T66" fmla="*/ 0 w 57"/>
                <a:gd name="T67" fmla="*/ 0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7"/>
                <a:gd name="T103" fmla="*/ 0 h 53"/>
                <a:gd name="T104" fmla="*/ 57 w 57"/>
                <a:gd name="T105" fmla="*/ 53 h 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7" h="53">
                  <a:moveTo>
                    <a:pt x="8" y="1"/>
                  </a:moveTo>
                  <a:lnTo>
                    <a:pt x="10" y="3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3" y="11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9" y="26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6" y="38"/>
                  </a:lnTo>
                  <a:lnTo>
                    <a:pt x="56" y="42"/>
                  </a:lnTo>
                  <a:lnTo>
                    <a:pt x="57" y="50"/>
                  </a:lnTo>
                  <a:lnTo>
                    <a:pt x="54" y="53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1"/>
                  </a:lnTo>
                  <a:lnTo>
                    <a:pt x="33" y="28"/>
                  </a:lnTo>
                  <a:lnTo>
                    <a:pt x="30" y="28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1" y="20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5" y="8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2481"/>
            <p:cNvSpPr>
              <a:spLocks/>
            </p:cNvSpPr>
            <p:nvPr/>
          </p:nvSpPr>
          <p:spPr bwMode="auto">
            <a:xfrm>
              <a:off x="3574" y="1821"/>
              <a:ext cx="19" cy="18"/>
            </a:xfrm>
            <a:custGeom>
              <a:avLst/>
              <a:gdLst>
                <a:gd name="T0" fmla="*/ 0 w 57"/>
                <a:gd name="T1" fmla="*/ 0 h 53"/>
                <a:gd name="T2" fmla="*/ 0 w 57"/>
                <a:gd name="T3" fmla="*/ 0 h 53"/>
                <a:gd name="T4" fmla="*/ 0 w 57"/>
                <a:gd name="T5" fmla="*/ 0 h 53"/>
                <a:gd name="T6" fmla="*/ 0 w 57"/>
                <a:gd name="T7" fmla="*/ 0 h 53"/>
                <a:gd name="T8" fmla="*/ 0 w 57"/>
                <a:gd name="T9" fmla="*/ 0 h 53"/>
                <a:gd name="T10" fmla="*/ 0 w 57"/>
                <a:gd name="T11" fmla="*/ 0 h 53"/>
                <a:gd name="T12" fmla="*/ 0 w 57"/>
                <a:gd name="T13" fmla="*/ 0 h 53"/>
                <a:gd name="T14" fmla="*/ 0 w 57"/>
                <a:gd name="T15" fmla="*/ 0 h 53"/>
                <a:gd name="T16" fmla="*/ 0 w 57"/>
                <a:gd name="T17" fmla="*/ 0 h 53"/>
                <a:gd name="T18" fmla="*/ 0 w 57"/>
                <a:gd name="T19" fmla="*/ 0 h 53"/>
                <a:gd name="T20" fmla="*/ 0 w 57"/>
                <a:gd name="T21" fmla="*/ 0 h 53"/>
                <a:gd name="T22" fmla="*/ 0 w 57"/>
                <a:gd name="T23" fmla="*/ 0 h 53"/>
                <a:gd name="T24" fmla="*/ 0 w 57"/>
                <a:gd name="T25" fmla="*/ 0 h 53"/>
                <a:gd name="T26" fmla="*/ 0 w 57"/>
                <a:gd name="T27" fmla="*/ 0 h 53"/>
                <a:gd name="T28" fmla="*/ 0 w 57"/>
                <a:gd name="T29" fmla="*/ 0 h 53"/>
                <a:gd name="T30" fmla="*/ 0 w 57"/>
                <a:gd name="T31" fmla="*/ 0 h 53"/>
                <a:gd name="T32" fmla="*/ 0 w 57"/>
                <a:gd name="T33" fmla="*/ 0 h 53"/>
                <a:gd name="T34" fmla="*/ 0 w 57"/>
                <a:gd name="T35" fmla="*/ 0 h 53"/>
                <a:gd name="T36" fmla="*/ 0 w 57"/>
                <a:gd name="T37" fmla="*/ 0 h 53"/>
                <a:gd name="T38" fmla="*/ 0 w 57"/>
                <a:gd name="T39" fmla="*/ 0 h 53"/>
                <a:gd name="T40" fmla="*/ 0 w 57"/>
                <a:gd name="T41" fmla="*/ 0 h 53"/>
                <a:gd name="T42" fmla="*/ 0 w 57"/>
                <a:gd name="T43" fmla="*/ 0 h 53"/>
                <a:gd name="T44" fmla="*/ 0 w 57"/>
                <a:gd name="T45" fmla="*/ 0 h 53"/>
                <a:gd name="T46" fmla="*/ 0 w 57"/>
                <a:gd name="T47" fmla="*/ 0 h 53"/>
                <a:gd name="T48" fmla="*/ 0 w 57"/>
                <a:gd name="T49" fmla="*/ 0 h 53"/>
                <a:gd name="T50" fmla="*/ 0 w 57"/>
                <a:gd name="T51" fmla="*/ 0 h 53"/>
                <a:gd name="T52" fmla="*/ 0 w 57"/>
                <a:gd name="T53" fmla="*/ 0 h 53"/>
                <a:gd name="T54" fmla="*/ 0 w 57"/>
                <a:gd name="T55" fmla="*/ 0 h 53"/>
                <a:gd name="T56" fmla="*/ 0 w 57"/>
                <a:gd name="T57" fmla="*/ 0 h 53"/>
                <a:gd name="T58" fmla="*/ 0 w 57"/>
                <a:gd name="T59" fmla="*/ 0 h 53"/>
                <a:gd name="T60" fmla="*/ 0 w 57"/>
                <a:gd name="T61" fmla="*/ 0 h 53"/>
                <a:gd name="T62" fmla="*/ 0 w 57"/>
                <a:gd name="T63" fmla="*/ 0 h 53"/>
                <a:gd name="T64" fmla="*/ 0 w 57"/>
                <a:gd name="T65" fmla="*/ 0 h 53"/>
                <a:gd name="T66" fmla="*/ 0 w 57"/>
                <a:gd name="T67" fmla="*/ 0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7"/>
                <a:gd name="T103" fmla="*/ 0 h 53"/>
                <a:gd name="T104" fmla="*/ 57 w 57"/>
                <a:gd name="T105" fmla="*/ 53 h 5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7" h="53">
                  <a:moveTo>
                    <a:pt x="8" y="1"/>
                  </a:moveTo>
                  <a:lnTo>
                    <a:pt x="10" y="3"/>
                  </a:lnTo>
                  <a:lnTo>
                    <a:pt x="12" y="3"/>
                  </a:lnTo>
                  <a:lnTo>
                    <a:pt x="19" y="9"/>
                  </a:lnTo>
                  <a:lnTo>
                    <a:pt x="23" y="11"/>
                  </a:lnTo>
                  <a:lnTo>
                    <a:pt x="29" y="12"/>
                  </a:lnTo>
                  <a:lnTo>
                    <a:pt x="32" y="14"/>
                  </a:lnTo>
                  <a:lnTo>
                    <a:pt x="34" y="15"/>
                  </a:lnTo>
                  <a:lnTo>
                    <a:pt x="40" y="17"/>
                  </a:lnTo>
                  <a:lnTo>
                    <a:pt x="49" y="26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6" y="38"/>
                  </a:lnTo>
                  <a:lnTo>
                    <a:pt x="56" y="42"/>
                  </a:lnTo>
                  <a:lnTo>
                    <a:pt x="57" y="50"/>
                  </a:lnTo>
                  <a:lnTo>
                    <a:pt x="54" y="53"/>
                  </a:lnTo>
                  <a:lnTo>
                    <a:pt x="40" y="41"/>
                  </a:lnTo>
                  <a:lnTo>
                    <a:pt x="38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1"/>
                  </a:lnTo>
                  <a:lnTo>
                    <a:pt x="33" y="28"/>
                  </a:lnTo>
                  <a:lnTo>
                    <a:pt x="30" y="28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1" y="20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5" y="8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2482"/>
            <p:cNvSpPr>
              <a:spLocks/>
            </p:cNvSpPr>
            <p:nvPr/>
          </p:nvSpPr>
          <p:spPr bwMode="auto">
            <a:xfrm>
              <a:off x="3565" y="1823"/>
              <a:ext cx="9" cy="9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0 h 27"/>
                <a:gd name="T4" fmla="*/ 0 w 26"/>
                <a:gd name="T5" fmla="*/ 0 h 27"/>
                <a:gd name="T6" fmla="*/ 0 w 26"/>
                <a:gd name="T7" fmla="*/ 0 h 27"/>
                <a:gd name="T8" fmla="*/ 0 w 26"/>
                <a:gd name="T9" fmla="*/ 0 h 27"/>
                <a:gd name="T10" fmla="*/ 0 w 26"/>
                <a:gd name="T11" fmla="*/ 0 h 27"/>
                <a:gd name="T12" fmla="*/ 0 w 26"/>
                <a:gd name="T13" fmla="*/ 0 h 27"/>
                <a:gd name="T14" fmla="*/ 0 w 26"/>
                <a:gd name="T15" fmla="*/ 0 h 27"/>
                <a:gd name="T16" fmla="*/ 0 w 26"/>
                <a:gd name="T17" fmla="*/ 0 h 27"/>
                <a:gd name="T18" fmla="*/ 0 w 26"/>
                <a:gd name="T19" fmla="*/ 0 h 27"/>
                <a:gd name="T20" fmla="*/ 0 w 26"/>
                <a:gd name="T21" fmla="*/ 0 h 27"/>
                <a:gd name="T22" fmla="*/ 0 w 26"/>
                <a:gd name="T23" fmla="*/ 0 h 27"/>
                <a:gd name="T24" fmla="*/ 0 w 26"/>
                <a:gd name="T25" fmla="*/ 0 h 27"/>
                <a:gd name="T26" fmla="*/ 0 w 26"/>
                <a:gd name="T27" fmla="*/ 0 h 27"/>
                <a:gd name="T28" fmla="*/ 0 w 26"/>
                <a:gd name="T29" fmla="*/ 0 h 27"/>
                <a:gd name="T30" fmla="*/ 0 w 26"/>
                <a:gd name="T31" fmla="*/ 0 h 27"/>
                <a:gd name="T32" fmla="*/ 0 w 26"/>
                <a:gd name="T33" fmla="*/ 0 h 27"/>
                <a:gd name="T34" fmla="*/ 0 w 26"/>
                <a:gd name="T35" fmla="*/ 0 h 27"/>
                <a:gd name="T36" fmla="*/ 0 w 26"/>
                <a:gd name="T37" fmla="*/ 0 h 27"/>
                <a:gd name="T38" fmla="*/ 0 w 26"/>
                <a:gd name="T39" fmla="*/ 0 h 27"/>
                <a:gd name="T40" fmla="*/ 0 w 26"/>
                <a:gd name="T41" fmla="*/ 0 h 27"/>
                <a:gd name="T42" fmla="*/ 0 w 26"/>
                <a:gd name="T43" fmla="*/ 0 h 27"/>
                <a:gd name="T44" fmla="*/ 0 w 26"/>
                <a:gd name="T45" fmla="*/ 0 h 27"/>
                <a:gd name="T46" fmla="*/ 0 w 26"/>
                <a:gd name="T47" fmla="*/ 0 h 27"/>
                <a:gd name="T48" fmla="*/ 0 w 26"/>
                <a:gd name="T49" fmla="*/ 0 h 27"/>
                <a:gd name="T50" fmla="*/ 0 w 26"/>
                <a:gd name="T51" fmla="*/ 0 h 27"/>
                <a:gd name="T52" fmla="*/ 0 w 26"/>
                <a:gd name="T53" fmla="*/ 0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7"/>
                <a:gd name="T83" fmla="*/ 26 w 26"/>
                <a:gd name="T84" fmla="*/ 27 h 2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7">
                  <a:moveTo>
                    <a:pt x="0" y="11"/>
                  </a:moveTo>
                  <a:lnTo>
                    <a:pt x="0" y="22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6"/>
                  </a:lnTo>
                  <a:lnTo>
                    <a:pt x="11" y="27"/>
                  </a:lnTo>
                  <a:lnTo>
                    <a:pt x="15" y="27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1" y="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2483"/>
            <p:cNvSpPr>
              <a:spLocks/>
            </p:cNvSpPr>
            <p:nvPr/>
          </p:nvSpPr>
          <p:spPr bwMode="auto">
            <a:xfrm>
              <a:off x="3565" y="1823"/>
              <a:ext cx="9" cy="9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0 h 27"/>
                <a:gd name="T4" fmla="*/ 0 w 26"/>
                <a:gd name="T5" fmla="*/ 0 h 27"/>
                <a:gd name="T6" fmla="*/ 0 w 26"/>
                <a:gd name="T7" fmla="*/ 0 h 27"/>
                <a:gd name="T8" fmla="*/ 0 w 26"/>
                <a:gd name="T9" fmla="*/ 0 h 27"/>
                <a:gd name="T10" fmla="*/ 0 w 26"/>
                <a:gd name="T11" fmla="*/ 0 h 27"/>
                <a:gd name="T12" fmla="*/ 0 w 26"/>
                <a:gd name="T13" fmla="*/ 0 h 27"/>
                <a:gd name="T14" fmla="*/ 0 w 26"/>
                <a:gd name="T15" fmla="*/ 0 h 27"/>
                <a:gd name="T16" fmla="*/ 0 w 26"/>
                <a:gd name="T17" fmla="*/ 0 h 27"/>
                <a:gd name="T18" fmla="*/ 0 w 26"/>
                <a:gd name="T19" fmla="*/ 0 h 27"/>
                <a:gd name="T20" fmla="*/ 0 w 26"/>
                <a:gd name="T21" fmla="*/ 0 h 27"/>
                <a:gd name="T22" fmla="*/ 0 w 26"/>
                <a:gd name="T23" fmla="*/ 0 h 27"/>
                <a:gd name="T24" fmla="*/ 0 w 26"/>
                <a:gd name="T25" fmla="*/ 0 h 27"/>
                <a:gd name="T26" fmla="*/ 0 w 26"/>
                <a:gd name="T27" fmla="*/ 0 h 27"/>
                <a:gd name="T28" fmla="*/ 0 w 26"/>
                <a:gd name="T29" fmla="*/ 0 h 27"/>
                <a:gd name="T30" fmla="*/ 0 w 26"/>
                <a:gd name="T31" fmla="*/ 0 h 27"/>
                <a:gd name="T32" fmla="*/ 0 w 26"/>
                <a:gd name="T33" fmla="*/ 0 h 27"/>
                <a:gd name="T34" fmla="*/ 0 w 26"/>
                <a:gd name="T35" fmla="*/ 0 h 27"/>
                <a:gd name="T36" fmla="*/ 0 w 26"/>
                <a:gd name="T37" fmla="*/ 0 h 27"/>
                <a:gd name="T38" fmla="*/ 0 w 26"/>
                <a:gd name="T39" fmla="*/ 0 h 27"/>
                <a:gd name="T40" fmla="*/ 0 w 26"/>
                <a:gd name="T41" fmla="*/ 0 h 27"/>
                <a:gd name="T42" fmla="*/ 0 w 26"/>
                <a:gd name="T43" fmla="*/ 0 h 27"/>
                <a:gd name="T44" fmla="*/ 0 w 26"/>
                <a:gd name="T45" fmla="*/ 0 h 27"/>
                <a:gd name="T46" fmla="*/ 0 w 26"/>
                <a:gd name="T47" fmla="*/ 0 h 27"/>
                <a:gd name="T48" fmla="*/ 0 w 26"/>
                <a:gd name="T49" fmla="*/ 0 h 27"/>
                <a:gd name="T50" fmla="*/ 0 w 26"/>
                <a:gd name="T51" fmla="*/ 0 h 27"/>
                <a:gd name="T52" fmla="*/ 0 w 26"/>
                <a:gd name="T53" fmla="*/ 0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27"/>
                <a:gd name="T83" fmla="*/ 26 w 26"/>
                <a:gd name="T84" fmla="*/ 27 h 2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27">
                  <a:moveTo>
                    <a:pt x="0" y="11"/>
                  </a:moveTo>
                  <a:lnTo>
                    <a:pt x="0" y="22"/>
                  </a:lnTo>
                  <a:lnTo>
                    <a:pt x="3" y="24"/>
                  </a:lnTo>
                  <a:lnTo>
                    <a:pt x="6" y="25"/>
                  </a:lnTo>
                  <a:lnTo>
                    <a:pt x="9" y="26"/>
                  </a:lnTo>
                  <a:lnTo>
                    <a:pt x="11" y="27"/>
                  </a:lnTo>
                  <a:lnTo>
                    <a:pt x="15" y="27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3" y="13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1" y="4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2484"/>
            <p:cNvSpPr>
              <a:spLocks/>
            </p:cNvSpPr>
            <p:nvPr/>
          </p:nvSpPr>
          <p:spPr bwMode="auto">
            <a:xfrm>
              <a:off x="3609" y="1852"/>
              <a:ext cx="11" cy="4"/>
            </a:xfrm>
            <a:custGeom>
              <a:avLst/>
              <a:gdLst>
                <a:gd name="T0" fmla="*/ 0 w 31"/>
                <a:gd name="T1" fmla="*/ 0 h 11"/>
                <a:gd name="T2" fmla="*/ 0 w 31"/>
                <a:gd name="T3" fmla="*/ 0 h 11"/>
                <a:gd name="T4" fmla="*/ 0 w 31"/>
                <a:gd name="T5" fmla="*/ 0 h 11"/>
                <a:gd name="T6" fmla="*/ 0 w 31"/>
                <a:gd name="T7" fmla="*/ 0 h 11"/>
                <a:gd name="T8" fmla="*/ 0 w 31"/>
                <a:gd name="T9" fmla="*/ 0 h 11"/>
                <a:gd name="T10" fmla="*/ 0 w 31"/>
                <a:gd name="T11" fmla="*/ 0 h 11"/>
                <a:gd name="T12" fmla="*/ 0 w 31"/>
                <a:gd name="T13" fmla="*/ 0 h 11"/>
                <a:gd name="T14" fmla="*/ 0 w 31"/>
                <a:gd name="T15" fmla="*/ 0 h 11"/>
                <a:gd name="T16" fmla="*/ 0 w 31"/>
                <a:gd name="T17" fmla="*/ 0 h 11"/>
                <a:gd name="T18" fmla="*/ 0 w 31"/>
                <a:gd name="T19" fmla="*/ 0 h 11"/>
                <a:gd name="T20" fmla="*/ 0 w 31"/>
                <a:gd name="T21" fmla="*/ 0 h 11"/>
                <a:gd name="T22" fmla="*/ 0 w 31"/>
                <a:gd name="T23" fmla="*/ 0 h 11"/>
                <a:gd name="T24" fmla="*/ 0 w 31"/>
                <a:gd name="T25" fmla="*/ 0 h 11"/>
                <a:gd name="T26" fmla="*/ 0 w 31"/>
                <a:gd name="T27" fmla="*/ 0 h 11"/>
                <a:gd name="T28" fmla="*/ 0 w 31"/>
                <a:gd name="T29" fmla="*/ 0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1"/>
                <a:gd name="T47" fmla="*/ 31 w 31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1">
                  <a:moveTo>
                    <a:pt x="3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13" y="1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2485"/>
            <p:cNvSpPr>
              <a:spLocks/>
            </p:cNvSpPr>
            <p:nvPr/>
          </p:nvSpPr>
          <p:spPr bwMode="auto">
            <a:xfrm>
              <a:off x="3609" y="1852"/>
              <a:ext cx="11" cy="4"/>
            </a:xfrm>
            <a:custGeom>
              <a:avLst/>
              <a:gdLst>
                <a:gd name="T0" fmla="*/ 0 w 31"/>
                <a:gd name="T1" fmla="*/ 0 h 11"/>
                <a:gd name="T2" fmla="*/ 0 w 31"/>
                <a:gd name="T3" fmla="*/ 0 h 11"/>
                <a:gd name="T4" fmla="*/ 0 w 31"/>
                <a:gd name="T5" fmla="*/ 0 h 11"/>
                <a:gd name="T6" fmla="*/ 0 w 31"/>
                <a:gd name="T7" fmla="*/ 0 h 11"/>
                <a:gd name="T8" fmla="*/ 0 w 31"/>
                <a:gd name="T9" fmla="*/ 0 h 11"/>
                <a:gd name="T10" fmla="*/ 0 w 31"/>
                <a:gd name="T11" fmla="*/ 0 h 11"/>
                <a:gd name="T12" fmla="*/ 0 w 31"/>
                <a:gd name="T13" fmla="*/ 0 h 11"/>
                <a:gd name="T14" fmla="*/ 0 w 31"/>
                <a:gd name="T15" fmla="*/ 0 h 11"/>
                <a:gd name="T16" fmla="*/ 0 w 31"/>
                <a:gd name="T17" fmla="*/ 0 h 11"/>
                <a:gd name="T18" fmla="*/ 0 w 31"/>
                <a:gd name="T19" fmla="*/ 0 h 11"/>
                <a:gd name="T20" fmla="*/ 0 w 31"/>
                <a:gd name="T21" fmla="*/ 0 h 11"/>
                <a:gd name="T22" fmla="*/ 0 w 31"/>
                <a:gd name="T23" fmla="*/ 0 h 11"/>
                <a:gd name="T24" fmla="*/ 0 w 31"/>
                <a:gd name="T25" fmla="*/ 0 h 11"/>
                <a:gd name="T26" fmla="*/ 0 w 31"/>
                <a:gd name="T27" fmla="*/ 0 h 11"/>
                <a:gd name="T28" fmla="*/ 0 w 31"/>
                <a:gd name="T29" fmla="*/ 0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1"/>
                <a:gd name="T47" fmla="*/ 31 w 31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1">
                  <a:moveTo>
                    <a:pt x="3" y="6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13" y="1"/>
                  </a:lnTo>
                  <a:lnTo>
                    <a:pt x="24" y="0"/>
                  </a:lnTo>
                  <a:lnTo>
                    <a:pt x="29" y="4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7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2486"/>
            <p:cNvSpPr>
              <a:spLocks/>
            </p:cNvSpPr>
            <p:nvPr/>
          </p:nvSpPr>
          <p:spPr bwMode="auto">
            <a:xfrm>
              <a:off x="3968" y="1267"/>
              <a:ext cx="3" cy="2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4" y="0"/>
                  </a:moveTo>
                  <a:lnTo>
                    <a:pt x="6" y="0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2487"/>
            <p:cNvSpPr>
              <a:spLocks/>
            </p:cNvSpPr>
            <p:nvPr/>
          </p:nvSpPr>
          <p:spPr bwMode="auto">
            <a:xfrm>
              <a:off x="3968" y="1267"/>
              <a:ext cx="3" cy="2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4" y="0"/>
                  </a:moveTo>
                  <a:lnTo>
                    <a:pt x="6" y="0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2488"/>
            <p:cNvSpPr>
              <a:spLocks/>
            </p:cNvSpPr>
            <p:nvPr/>
          </p:nvSpPr>
          <p:spPr bwMode="auto">
            <a:xfrm>
              <a:off x="3949" y="1248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7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2489"/>
            <p:cNvSpPr>
              <a:spLocks/>
            </p:cNvSpPr>
            <p:nvPr/>
          </p:nvSpPr>
          <p:spPr bwMode="auto">
            <a:xfrm>
              <a:off x="3949" y="1248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7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2490"/>
            <p:cNvSpPr>
              <a:spLocks/>
            </p:cNvSpPr>
            <p:nvPr/>
          </p:nvSpPr>
          <p:spPr bwMode="auto">
            <a:xfrm>
              <a:off x="3942" y="1359"/>
              <a:ext cx="31" cy="52"/>
            </a:xfrm>
            <a:custGeom>
              <a:avLst/>
              <a:gdLst>
                <a:gd name="T0" fmla="*/ 0 w 94"/>
                <a:gd name="T1" fmla="*/ 0 h 154"/>
                <a:gd name="T2" fmla="*/ 0 w 94"/>
                <a:gd name="T3" fmla="*/ 0 h 154"/>
                <a:gd name="T4" fmla="*/ 0 w 94"/>
                <a:gd name="T5" fmla="*/ 0 h 154"/>
                <a:gd name="T6" fmla="*/ 0 w 94"/>
                <a:gd name="T7" fmla="*/ 0 h 154"/>
                <a:gd name="T8" fmla="*/ 0 w 94"/>
                <a:gd name="T9" fmla="*/ 0 h 154"/>
                <a:gd name="T10" fmla="*/ 0 w 94"/>
                <a:gd name="T11" fmla="*/ 0 h 154"/>
                <a:gd name="T12" fmla="*/ 0 w 94"/>
                <a:gd name="T13" fmla="*/ 0 h 154"/>
                <a:gd name="T14" fmla="*/ 0 w 94"/>
                <a:gd name="T15" fmla="*/ 0 h 154"/>
                <a:gd name="T16" fmla="*/ 0 w 94"/>
                <a:gd name="T17" fmla="*/ 0 h 154"/>
                <a:gd name="T18" fmla="*/ 0 w 94"/>
                <a:gd name="T19" fmla="*/ 0 h 154"/>
                <a:gd name="T20" fmla="*/ 0 w 94"/>
                <a:gd name="T21" fmla="*/ 0 h 154"/>
                <a:gd name="T22" fmla="*/ 0 w 94"/>
                <a:gd name="T23" fmla="*/ 0 h 154"/>
                <a:gd name="T24" fmla="*/ 0 w 94"/>
                <a:gd name="T25" fmla="*/ 0 h 154"/>
                <a:gd name="T26" fmla="*/ 0 w 94"/>
                <a:gd name="T27" fmla="*/ 0 h 154"/>
                <a:gd name="T28" fmla="*/ 0 w 94"/>
                <a:gd name="T29" fmla="*/ 0 h 154"/>
                <a:gd name="T30" fmla="*/ 0 w 94"/>
                <a:gd name="T31" fmla="*/ 0 h 154"/>
                <a:gd name="T32" fmla="*/ 0 w 94"/>
                <a:gd name="T33" fmla="*/ 0 h 154"/>
                <a:gd name="T34" fmla="*/ 0 w 94"/>
                <a:gd name="T35" fmla="*/ 0 h 154"/>
                <a:gd name="T36" fmla="*/ 0 w 94"/>
                <a:gd name="T37" fmla="*/ 0 h 154"/>
                <a:gd name="T38" fmla="*/ 0 w 94"/>
                <a:gd name="T39" fmla="*/ 0 h 154"/>
                <a:gd name="T40" fmla="*/ 0 w 94"/>
                <a:gd name="T41" fmla="*/ 0 h 154"/>
                <a:gd name="T42" fmla="*/ 0 w 94"/>
                <a:gd name="T43" fmla="*/ 0 h 154"/>
                <a:gd name="T44" fmla="*/ 0 w 94"/>
                <a:gd name="T45" fmla="*/ 0 h 154"/>
                <a:gd name="T46" fmla="*/ 0 w 94"/>
                <a:gd name="T47" fmla="*/ 0 h 154"/>
                <a:gd name="T48" fmla="*/ 0 w 94"/>
                <a:gd name="T49" fmla="*/ 0 h 154"/>
                <a:gd name="T50" fmla="*/ 0 w 94"/>
                <a:gd name="T51" fmla="*/ 0 h 154"/>
                <a:gd name="T52" fmla="*/ 0 w 94"/>
                <a:gd name="T53" fmla="*/ 0 h 154"/>
                <a:gd name="T54" fmla="*/ 0 w 94"/>
                <a:gd name="T55" fmla="*/ 0 h 154"/>
                <a:gd name="T56" fmla="*/ 0 w 94"/>
                <a:gd name="T57" fmla="*/ 0 h 154"/>
                <a:gd name="T58" fmla="*/ 0 w 94"/>
                <a:gd name="T59" fmla="*/ 0 h 154"/>
                <a:gd name="T60" fmla="*/ 0 w 94"/>
                <a:gd name="T61" fmla="*/ 0 h 154"/>
                <a:gd name="T62" fmla="*/ 0 w 94"/>
                <a:gd name="T63" fmla="*/ 0 h 154"/>
                <a:gd name="T64" fmla="*/ 0 w 94"/>
                <a:gd name="T65" fmla="*/ 0 h 154"/>
                <a:gd name="T66" fmla="*/ 0 w 94"/>
                <a:gd name="T67" fmla="*/ 0 h 154"/>
                <a:gd name="T68" fmla="*/ 0 w 94"/>
                <a:gd name="T69" fmla="*/ 0 h 154"/>
                <a:gd name="T70" fmla="*/ 0 w 94"/>
                <a:gd name="T71" fmla="*/ 0 h 154"/>
                <a:gd name="T72" fmla="*/ 0 w 94"/>
                <a:gd name="T73" fmla="*/ 0 h 154"/>
                <a:gd name="T74" fmla="*/ 0 w 94"/>
                <a:gd name="T75" fmla="*/ 0 h 154"/>
                <a:gd name="T76" fmla="*/ 0 w 94"/>
                <a:gd name="T77" fmla="*/ 0 h 154"/>
                <a:gd name="T78" fmla="*/ 0 w 94"/>
                <a:gd name="T79" fmla="*/ 0 h 154"/>
                <a:gd name="T80" fmla="*/ 0 w 94"/>
                <a:gd name="T81" fmla="*/ 0 h 154"/>
                <a:gd name="T82" fmla="*/ 0 w 94"/>
                <a:gd name="T83" fmla="*/ 0 h 154"/>
                <a:gd name="T84" fmla="*/ 0 w 94"/>
                <a:gd name="T85" fmla="*/ 0 h 154"/>
                <a:gd name="T86" fmla="*/ 0 w 94"/>
                <a:gd name="T87" fmla="*/ 0 h 154"/>
                <a:gd name="T88" fmla="*/ 0 w 94"/>
                <a:gd name="T89" fmla="*/ 0 h 154"/>
                <a:gd name="T90" fmla="*/ 0 w 94"/>
                <a:gd name="T91" fmla="*/ 0 h 154"/>
                <a:gd name="T92" fmla="*/ 0 w 94"/>
                <a:gd name="T93" fmla="*/ 0 h 154"/>
                <a:gd name="T94" fmla="*/ 0 w 94"/>
                <a:gd name="T95" fmla="*/ 0 h 154"/>
                <a:gd name="T96" fmla="*/ 0 w 94"/>
                <a:gd name="T97" fmla="*/ 0 h 154"/>
                <a:gd name="T98" fmla="*/ 0 w 94"/>
                <a:gd name="T99" fmla="*/ 0 h 154"/>
                <a:gd name="T100" fmla="*/ 0 w 94"/>
                <a:gd name="T101" fmla="*/ 0 h 154"/>
                <a:gd name="T102" fmla="*/ 0 w 94"/>
                <a:gd name="T103" fmla="*/ 0 h 154"/>
                <a:gd name="T104" fmla="*/ 0 w 94"/>
                <a:gd name="T105" fmla="*/ 0 h 154"/>
                <a:gd name="T106" fmla="*/ 0 w 94"/>
                <a:gd name="T107" fmla="*/ 0 h 154"/>
                <a:gd name="T108" fmla="*/ 0 w 94"/>
                <a:gd name="T109" fmla="*/ 0 h 154"/>
                <a:gd name="T110" fmla="*/ 0 w 94"/>
                <a:gd name="T111" fmla="*/ 0 h 154"/>
                <a:gd name="T112" fmla="*/ 0 w 94"/>
                <a:gd name="T113" fmla="*/ 0 h 154"/>
                <a:gd name="T114" fmla="*/ 0 w 94"/>
                <a:gd name="T115" fmla="*/ 0 h 1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"/>
                <a:gd name="T175" fmla="*/ 0 h 154"/>
                <a:gd name="T176" fmla="*/ 94 w 94"/>
                <a:gd name="T177" fmla="*/ 154 h 1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" h="154">
                  <a:moveTo>
                    <a:pt x="1" y="41"/>
                  </a:moveTo>
                  <a:lnTo>
                    <a:pt x="0" y="47"/>
                  </a:lnTo>
                  <a:lnTo>
                    <a:pt x="17" y="61"/>
                  </a:lnTo>
                  <a:lnTo>
                    <a:pt x="34" y="67"/>
                  </a:lnTo>
                  <a:lnTo>
                    <a:pt x="40" y="80"/>
                  </a:lnTo>
                  <a:lnTo>
                    <a:pt x="40" y="83"/>
                  </a:lnTo>
                  <a:lnTo>
                    <a:pt x="36" y="93"/>
                  </a:lnTo>
                  <a:lnTo>
                    <a:pt x="29" y="100"/>
                  </a:lnTo>
                  <a:lnTo>
                    <a:pt x="29" y="103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4" y="120"/>
                  </a:lnTo>
                  <a:lnTo>
                    <a:pt x="49" y="129"/>
                  </a:lnTo>
                  <a:lnTo>
                    <a:pt x="54" y="133"/>
                  </a:lnTo>
                  <a:lnTo>
                    <a:pt x="58" y="137"/>
                  </a:lnTo>
                  <a:lnTo>
                    <a:pt x="67" y="142"/>
                  </a:lnTo>
                  <a:lnTo>
                    <a:pt x="71" y="148"/>
                  </a:lnTo>
                  <a:lnTo>
                    <a:pt x="72" y="150"/>
                  </a:lnTo>
                  <a:lnTo>
                    <a:pt x="73" y="154"/>
                  </a:lnTo>
                  <a:lnTo>
                    <a:pt x="78" y="151"/>
                  </a:lnTo>
                  <a:lnTo>
                    <a:pt x="78" y="140"/>
                  </a:lnTo>
                  <a:lnTo>
                    <a:pt x="83" y="138"/>
                  </a:lnTo>
                  <a:lnTo>
                    <a:pt x="91" y="133"/>
                  </a:lnTo>
                  <a:lnTo>
                    <a:pt x="91" y="131"/>
                  </a:lnTo>
                  <a:lnTo>
                    <a:pt x="93" y="129"/>
                  </a:lnTo>
                  <a:lnTo>
                    <a:pt x="94" y="121"/>
                  </a:lnTo>
                  <a:lnTo>
                    <a:pt x="93" y="117"/>
                  </a:lnTo>
                  <a:lnTo>
                    <a:pt x="94" y="114"/>
                  </a:lnTo>
                  <a:lnTo>
                    <a:pt x="94" y="110"/>
                  </a:lnTo>
                  <a:lnTo>
                    <a:pt x="93" y="106"/>
                  </a:lnTo>
                  <a:lnTo>
                    <a:pt x="90" y="99"/>
                  </a:lnTo>
                  <a:lnTo>
                    <a:pt x="89" y="98"/>
                  </a:lnTo>
                  <a:lnTo>
                    <a:pt x="88" y="96"/>
                  </a:lnTo>
                  <a:lnTo>
                    <a:pt x="84" y="90"/>
                  </a:lnTo>
                  <a:lnTo>
                    <a:pt x="80" y="88"/>
                  </a:lnTo>
                  <a:lnTo>
                    <a:pt x="77" y="87"/>
                  </a:lnTo>
                  <a:lnTo>
                    <a:pt x="74" y="83"/>
                  </a:lnTo>
                  <a:lnTo>
                    <a:pt x="65" y="73"/>
                  </a:lnTo>
                  <a:lnTo>
                    <a:pt x="62" y="72"/>
                  </a:lnTo>
                  <a:lnTo>
                    <a:pt x="62" y="68"/>
                  </a:lnTo>
                  <a:lnTo>
                    <a:pt x="62" y="66"/>
                  </a:lnTo>
                  <a:lnTo>
                    <a:pt x="63" y="65"/>
                  </a:lnTo>
                  <a:lnTo>
                    <a:pt x="60" y="46"/>
                  </a:lnTo>
                  <a:lnTo>
                    <a:pt x="57" y="43"/>
                  </a:lnTo>
                  <a:lnTo>
                    <a:pt x="56" y="40"/>
                  </a:lnTo>
                  <a:lnTo>
                    <a:pt x="51" y="33"/>
                  </a:lnTo>
                  <a:lnTo>
                    <a:pt x="43" y="19"/>
                  </a:lnTo>
                  <a:lnTo>
                    <a:pt x="40" y="18"/>
                  </a:lnTo>
                  <a:lnTo>
                    <a:pt x="30" y="7"/>
                  </a:lnTo>
                  <a:lnTo>
                    <a:pt x="19" y="0"/>
                  </a:lnTo>
                  <a:lnTo>
                    <a:pt x="12" y="3"/>
                  </a:lnTo>
                  <a:lnTo>
                    <a:pt x="9" y="6"/>
                  </a:lnTo>
                  <a:lnTo>
                    <a:pt x="7" y="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1" y="36"/>
                  </a:lnTo>
                  <a:lnTo>
                    <a:pt x="1" y="4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2491"/>
            <p:cNvSpPr>
              <a:spLocks/>
            </p:cNvSpPr>
            <p:nvPr/>
          </p:nvSpPr>
          <p:spPr bwMode="auto">
            <a:xfrm>
              <a:off x="3942" y="1359"/>
              <a:ext cx="31" cy="52"/>
            </a:xfrm>
            <a:custGeom>
              <a:avLst/>
              <a:gdLst>
                <a:gd name="T0" fmla="*/ 0 w 94"/>
                <a:gd name="T1" fmla="*/ 0 h 154"/>
                <a:gd name="T2" fmla="*/ 0 w 94"/>
                <a:gd name="T3" fmla="*/ 0 h 154"/>
                <a:gd name="T4" fmla="*/ 0 w 94"/>
                <a:gd name="T5" fmla="*/ 0 h 154"/>
                <a:gd name="T6" fmla="*/ 0 w 94"/>
                <a:gd name="T7" fmla="*/ 0 h 154"/>
                <a:gd name="T8" fmla="*/ 0 w 94"/>
                <a:gd name="T9" fmla="*/ 0 h 154"/>
                <a:gd name="T10" fmla="*/ 0 w 94"/>
                <a:gd name="T11" fmla="*/ 0 h 154"/>
                <a:gd name="T12" fmla="*/ 0 w 94"/>
                <a:gd name="T13" fmla="*/ 0 h 154"/>
                <a:gd name="T14" fmla="*/ 0 w 94"/>
                <a:gd name="T15" fmla="*/ 0 h 154"/>
                <a:gd name="T16" fmla="*/ 0 w 94"/>
                <a:gd name="T17" fmla="*/ 0 h 154"/>
                <a:gd name="T18" fmla="*/ 0 w 94"/>
                <a:gd name="T19" fmla="*/ 0 h 154"/>
                <a:gd name="T20" fmla="*/ 0 w 94"/>
                <a:gd name="T21" fmla="*/ 0 h 154"/>
                <a:gd name="T22" fmla="*/ 0 w 94"/>
                <a:gd name="T23" fmla="*/ 0 h 154"/>
                <a:gd name="T24" fmla="*/ 0 w 94"/>
                <a:gd name="T25" fmla="*/ 0 h 154"/>
                <a:gd name="T26" fmla="*/ 0 w 94"/>
                <a:gd name="T27" fmla="*/ 0 h 154"/>
                <a:gd name="T28" fmla="*/ 0 w 94"/>
                <a:gd name="T29" fmla="*/ 0 h 154"/>
                <a:gd name="T30" fmla="*/ 0 w 94"/>
                <a:gd name="T31" fmla="*/ 0 h 154"/>
                <a:gd name="T32" fmla="*/ 0 w 94"/>
                <a:gd name="T33" fmla="*/ 0 h 154"/>
                <a:gd name="T34" fmla="*/ 0 w 94"/>
                <a:gd name="T35" fmla="*/ 0 h 154"/>
                <a:gd name="T36" fmla="*/ 0 w 94"/>
                <a:gd name="T37" fmla="*/ 0 h 154"/>
                <a:gd name="T38" fmla="*/ 0 w 94"/>
                <a:gd name="T39" fmla="*/ 0 h 154"/>
                <a:gd name="T40" fmla="*/ 0 w 94"/>
                <a:gd name="T41" fmla="*/ 0 h 154"/>
                <a:gd name="T42" fmla="*/ 0 w 94"/>
                <a:gd name="T43" fmla="*/ 0 h 154"/>
                <a:gd name="T44" fmla="*/ 0 w 94"/>
                <a:gd name="T45" fmla="*/ 0 h 154"/>
                <a:gd name="T46" fmla="*/ 0 w 94"/>
                <a:gd name="T47" fmla="*/ 0 h 154"/>
                <a:gd name="T48" fmla="*/ 0 w 94"/>
                <a:gd name="T49" fmla="*/ 0 h 154"/>
                <a:gd name="T50" fmla="*/ 0 w 94"/>
                <a:gd name="T51" fmla="*/ 0 h 154"/>
                <a:gd name="T52" fmla="*/ 0 w 94"/>
                <a:gd name="T53" fmla="*/ 0 h 154"/>
                <a:gd name="T54" fmla="*/ 0 w 94"/>
                <a:gd name="T55" fmla="*/ 0 h 154"/>
                <a:gd name="T56" fmla="*/ 0 w 94"/>
                <a:gd name="T57" fmla="*/ 0 h 154"/>
                <a:gd name="T58" fmla="*/ 0 w 94"/>
                <a:gd name="T59" fmla="*/ 0 h 154"/>
                <a:gd name="T60" fmla="*/ 0 w 94"/>
                <a:gd name="T61" fmla="*/ 0 h 154"/>
                <a:gd name="T62" fmla="*/ 0 w 94"/>
                <a:gd name="T63" fmla="*/ 0 h 154"/>
                <a:gd name="T64" fmla="*/ 0 w 94"/>
                <a:gd name="T65" fmla="*/ 0 h 154"/>
                <a:gd name="T66" fmla="*/ 0 w 94"/>
                <a:gd name="T67" fmla="*/ 0 h 154"/>
                <a:gd name="T68" fmla="*/ 0 w 94"/>
                <a:gd name="T69" fmla="*/ 0 h 154"/>
                <a:gd name="T70" fmla="*/ 0 w 94"/>
                <a:gd name="T71" fmla="*/ 0 h 154"/>
                <a:gd name="T72" fmla="*/ 0 w 94"/>
                <a:gd name="T73" fmla="*/ 0 h 154"/>
                <a:gd name="T74" fmla="*/ 0 w 94"/>
                <a:gd name="T75" fmla="*/ 0 h 154"/>
                <a:gd name="T76" fmla="*/ 0 w 94"/>
                <a:gd name="T77" fmla="*/ 0 h 154"/>
                <a:gd name="T78" fmla="*/ 0 w 94"/>
                <a:gd name="T79" fmla="*/ 0 h 154"/>
                <a:gd name="T80" fmla="*/ 0 w 94"/>
                <a:gd name="T81" fmla="*/ 0 h 154"/>
                <a:gd name="T82" fmla="*/ 0 w 94"/>
                <a:gd name="T83" fmla="*/ 0 h 154"/>
                <a:gd name="T84" fmla="*/ 0 w 94"/>
                <a:gd name="T85" fmla="*/ 0 h 154"/>
                <a:gd name="T86" fmla="*/ 0 w 94"/>
                <a:gd name="T87" fmla="*/ 0 h 154"/>
                <a:gd name="T88" fmla="*/ 0 w 94"/>
                <a:gd name="T89" fmla="*/ 0 h 154"/>
                <a:gd name="T90" fmla="*/ 0 w 94"/>
                <a:gd name="T91" fmla="*/ 0 h 154"/>
                <a:gd name="T92" fmla="*/ 0 w 94"/>
                <a:gd name="T93" fmla="*/ 0 h 154"/>
                <a:gd name="T94" fmla="*/ 0 w 94"/>
                <a:gd name="T95" fmla="*/ 0 h 154"/>
                <a:gd name="T96" fmla="*/ 0 w 94"/>
                <a:gd name="T97" fmla="*/ 0 h 154"/>
                <a:gd name="T98" fmla="*/ 0 w 94"/>
                <a:gd name="T99" fmla="*/ 0 h 154"/>
                <a:gd name="T100" fmla="*/ 0 w 94"/>
                <a:gd name="T101" fmla="*/ 0 h 154"/>
                <a:gd name="T102" fmla="*/ 0 w 94"/>
                <a:gd name="T103" fmla="*/ 0 h 154"/>
                <a:gd name="T104" fmla="*/ 0 w 94"/>
                <a:gd name="T105" fmla="*/ 0 h 154"/>
                <a:gd name="T106" fmla="*/ 0 w 94"/>
                <a:gd name="T107" fmla="*/ 0 h 154"/>
                <a:gd name="T108" fmla="*/ 0 w 94"/>
                <a:gd name="T109" fmla="*/ 0 h 154"/>
                <a:gd name="T110" fmla="*/ 0 w 94"/>
                <a:gd name="T111" fmla="*/ 0 h 154"/>
                <a:gd name="T112" fmla="*/ 0 w 94"/>
                <a:gd name="T113" fmla="*/ 0 h 154"/>
                <a:gd name="T114" fmla="*/ 0 w 94"/>
                <a:gd name="T115" fmla="*/ 0 h 1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4"/>
                <a:gd name="T175" fmla="*/ 0 h 154"/>
                <a:gd name="T176" fmla="*/ 94 w 94"/>
                <a:gd name="T177" fmla="*/ 154 h 1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4" h="154">
                  <a:moveTo>
                    <a:pt x="1" y="41"/>
                  </a:moveTo>
                  <a:lnTo>
                    <a:pt x="0" y="47"/>
                  </a:lnTo>
                  <a:lnTo>
                    <a:pt x="17" y="61"/>
                  </a:lnTo>
                  <a:lnTo>
                    <a:pt x="34" y="67"/>
                  </a:lnTo>
                  <a:lnTo>
                    <a:pt x="40" y="80"/>
                  </a:lnTo>
                  <a:lnTo>
                    <a:pt x="40" y="83"/>
                  </a:lnTo>
                  <a:lnTo>
                    <a:pt x="36" y="93"/>
                  </a:lnTo>
                  <a:lnTo>
                    <a:pt x="29" y="100"/>
                  </a:lnTo>
                  <a:lnTo>
                    <a:pt x="29" y="103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4" y="120"/>
                  </a:lnTo>
                  <a:lnTo>
                    <a:pt x="49" y="129"/>
                  </a:lnTo>
                  <a:lnTo>
                    <a:pt x="54" y="133"/>
                  </a:lnTo>
                  <a:lnTo>
                    <a:pt x="58" y="137"/>
                  </a:lnTo>
                  <a:lnTo>
                    <a:pt x="67" y="142"/>
                  </a:lnTo>
                  <a:lnTo>
                    <a:pt x="71" y="148"/>
                  </a:lnTo>
                  <a:lnTo>
                    <a:pt x="72" y="150"/>
                  </a:lnTo>
                  <a:lnTo>
                    <a:pt x="73" y="154"/>
                  </a:lnTo>
                  <a:lnTo>
                    <a:pt x="78" y="151"/>
                  </a:lnTo>
                  <a:lnTo>
                    <a:pt x="78" y="140"/>
                  </a:lnTo>
                  <a:lnTo>
                    <a:pt x="83" y="138"/>
                  </a:lnTo>
                  <a:lnTo>
                    <a:pt x="91" y="133"/>
                  </a:lnTo>
                  <a:lnTo>
                    <a:pt x="91" y="131"/>
                  </a:lnTo>
                  <a:lnTo>
                    <a:pt x="93" y="129"/>
                  </a:lnTo>
                  <a:lnTo>
                    <a:pt x="94" y="121"/>
                  </a:lnTo>
                  <a:lnTo>
                    <a:pt x="93" y="117"/>
                  </a:lnTo>
                  <a:lnTo>
                    <a:pt x="94" y="114"/>
                  </a:lnTo>
                  <a:lnTo>
                    <a:pt x="94" y="110"/>
                  </a:lnTo>
                  <a:lnTo>
                    <a:pt x="93" y="106"/>
                  </a:lnTo>
                  <a:lnTo>
                    <a:pt x="90" y="99"/>
                  </a:lnTo>
                  <a:lnTo>
                    <a:pt x="89" y="98"/>
                  </a:lnTo>
                  <a:lnTo>
                    <a:pt x="88" y="96"/>
                  </a:lnTo>
                  <a:lnTo>
                    <a:pt x="84" y="90"/>
                  </a:lnTo>
                  <a:lnTo>
                    <a:pt x="80" y="88"/>
                  </a:lnTo>
                  <a:lnTo>
                    <a:pt x="77" y="87"/>
                  </a:lnTo>
                  <a:lnTo>
                    <a:pt x="74" y="83"/>
                  </a:lnTo>
                  <a:lnTo>
                    <a:pt x="65" y="73"/>
                  </a:lnTo>
                  <a:lnTo>
                    <a:pt x="62" y="72"/>
                  </a:lnTo>
                  <a:lnTo>
                    <a:pt x="62" y="68"/>
                  </a:lnTo>
                  <a:lnTo>
                    <a:pt x="62" y="66"/>
                  </a:lnTo>
                  <a:lnTo>
                    <a:pt x="63" y="65"/>
                  </a:lnTo>
                  <a:lnTo>
                    <a:pt x="60" y="46"/>
                  </a:lnTo>
                  <a:lnTo>
                    <a:pt x="57" y="43"/>
                  </a:lnTo>
                  <a:lnTo>
                    <a:pt x="56" y="40"/>
                  </a:lnTo>
                  <a:lnTo>
                    <a:pt x="51" y="33"/>
                  </a:lnTo>
                  <a:lnTo>
                    <a:pt x="43" y="19"/>
                  </a:lnTo>
                  <a:lnTo>
                    <a:pt x="40" y="18"/>
                  </a:lnTo>
                  <a:lnTo>
                    <a:pt x="30" y="7"/>
                  </a:lnTo>
                  <a:lnTo>
                    <a:pt x="19" y="0"/>
                  </a:lnTo>
                  <a:lnTo>
                    <a:pt x="12" y="3"/>
                  </a:lnTo>
                  <a:lnTo>
                    <a:pt x="9" y="6"/>
                  </a:lnTo>
                  <a:lnTo>
                    <a:pt x="7" y="6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1" y="36"/>
                  </a:lnTo>
                  <a:lnTo>
                    <a:pt x="1" y="4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2492"/>
            <p:cNvSpPr>
              <a:spLocks/>
            </p:cNvSpPr>
            <p:nvPr/>
          </p:nvSpPr>
          <p:spPr bwMode="auto">
            <a:xfrm>
              <a:off x="3954" y="1429"/>
              <a:ext cx="6" cy="4"/>
            </a:xfrm>
            <a:custGeom>
              <a:avLst/>
              <a:gdLst>
                <a:gd name="T0" fmla="*/ 0 w 16"/>
                <a:gd name="T1" fmla="*/ 0 h 11"/>
                <a:gd name="T2" fmla="*/ 0 w 16"/>
                <a:gd name="T3" fmla="*/ 0 h 11"/>
                <a:gd name="T4" fmla="*/ 0 w 16"/>
                <a:gd name="T5" fmla="*/ 0 h 11"/>
                <a:gd name="T6" fmla="*/ 0 w 16"/>
                <a:gd name="T7" fmla="*/ 0 h 11"/>
                <a:gd name="T8" fmla="*/ 0 w 16"/>
                <a:gd name="T9" fmla="*/ 0 h 11"/>
                <a:gd name="T10" fmla="*/ 0 w 16"/>
                <a:gd name="T11" fmla="*/ 0 h 11"/>
                <a:gd name="T12" fmla="*/ 0 w 16"/>
                <a:gd name="T13" fmla="*/ 0 h 11"/>
                <a:gd name="T14" fmla="*/ 0 w 16"/>
                <a:gd name="T15" fmla="*/ 0 h 11"/>
                <a:gd name="T16" fmla="*/ 0 w 16"/>
                <a:gd name="T17" fmla="*/ 0 h 11"/>
                <a:gd name="T18" fmla="*/ 0 w 16"/>
                <a:gd name="T19" fmla="*/ 0 h 11"/>
                <a:gd name="T20" fmla="*/ 0 w 16"/>
                <a:gd name="T21" fmla="*/ 0 h 11"/>
                <a:gd name="T22" fmla="*/ 0 w 16"/>
                <a:gd name="T23" fmla="*/ 0 h 11"/>
                <a:gd name="T24" fmla="*/ 0 w 16"/>
                <a:gd name="T25" fmla="*/ 0 h 11"/>
                <a:gd name="T26" fmla="*/ 0 w 16"/>
                <a:gd name="T27" fmla="*/ 0 h 11"/>
                <a:gd name="T28" fmla="*/ 0 w 16"/>
                <a:gd name="T29" fmla="*/ 0 h 11"/>
                <a:gd name="T30" fmla="*/ 0 w 16"/>
                <a:gd name="T31" fmla="*/ 0 h 11"/>
                <a:gd name="T32" fmla="*/ 0 w 1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1"/>
                <a:gd name="T53" fmla="*/ 16 w 16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1">
                  <a:moveTo>
                    <a:pt x="7" y="0"/>
                  </a:moveTo>
                  <a:lnTo>
                    <a:pt x="11" y="1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2" name="Freeform 2493"/>
            <p:cNvSpPr>
              <a:spLocks/>
            </p:cNvSpPr>
            <p:nvPr/>
          </p:nvSpPr>
          <p:spPr bwMode="auto">
            <a:xfrm>
              <a:off x="3954" y="1429"/>
              <a:ext cx="6" cy="4"/>
            </a:xfrm>
            <a:custGeom>
              <a:avLst/>
              <a:gdLst>
                <a:gd name="T0" fmla="*/ 0 w 16"/>
                <a:gd name="T1" fmla="*/ 0 h 11"/>
                <a:gd name="T2" fmla="*/ 0 w 16"/>
                <a:gd name="T3" fmla="*/ 0 h 11"/>
                <a:gd name="T4" fmla="*/ 0 w 16"/>
                <a:gd name="T5" fmla="*/ 0 h 11"/>
                <a:gd name="T6" fmla="*/ 0 w 16"/>
                <a:gd name="T7" fmla="*/ 0 h 11"/>
                <a:gd name="T8" fmla="*/ 0 w 16"/>
                <a:gd name="T9" fmla="*/ 0 h 11"/>
                <a:gd name="T10" fmla="*/ 0 w 16"/>
                <a:gd name="T11" fmla="*/ 0 h 11"/>
                <a:gd name="T12" fmla="*/ 0 w 16"/>
                <a:gd name="T13" fmla="*/ 0 h 11"/>
                <a:gd name="T14" fmla="*/ 0 w 16"/>
                <a:gd name="T15" fmla="*/ 0 h 11"/>
                <a:gd name="T16" fmla="*/ 0 w 16"/>
                <a:gd name="T17" fmla="*/ 0 h 11"/>
                <a:gd name="T18" fmla="*/ 0 w 16"/>
                <a:gd name="T19" fmla="*/ 0 h 11"/>
                <a:gd name="T20" fmla="*/ 0 w 16"/>
                <a:gd name="T21" fmla="*/ 0 h 11"/>
                <a:gd name="T22" fmla="*/ 0 w 16"/>
                <a:gd name="T23" fmla="*/ 0 h 11"/>
                <a:gd name="T24" fmla="*/ 0 w 16"/>
                <a:gd name="T25" fmla="*/ 0 h 11"/>
                <a:gd name="T26" fmla="*/ 0 w 16"/>
                <a:gd name="T27" fmla="*/ 0 h 11"/>
                <a:gd name="T28" fmla="*/ 0 w 16"/>
                <a:gd name="T29" fmla="*/ 0 h 11"/>
                <a:gd name="T30" fmla="*/ 0 w 16"/>
                <a:gd name="T31" fmla="*/ 0 h 11"/>
                <a:gd name="T32" fmla="*/ 0 w 16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11"/>
                <a:gd name="T53" fmla="*/ 16 w 16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11">
                  <a:moveTo>
                    <a:pt x="7" y="0"/>
                  </a:moveTo>
                  <a:lnTo>
                    <a:pt x="11" y="1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1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3" name="Freeform 2494"/>
            <p:cNvSpPr>
              <a:spLocks/>
            </p:cNvSpPr>
            <p:nvPr/>
          </p:nvSpPr>
          <p:spPr bwMode="auto">
            <a:xfrm>
              <a:off x="3935" y="1471"/>
              <a:ext cx="14" cy="22"/>
            </a:xfrm>
            <a:custGeom>
              <a:avLst/>
              <a:gdLst>
                <a:gd name="T0" fmla="*/ 0 w 40"/>
                <a:gd name="T1" fmla="*/ 0 h 65"/>
                <a:gd name="T2" fmla="*/ 0 w 40"/>
                <a:gd name="T3" fmla="*/ 0 h 65"/>
                <a:gd name="T4" fmla="*/ 0 w 40"/>
                <a:gd name="T5" fmla="*/ 0 h 65"/>
                <a:gd name="T6" fmla="*/ 0 w 40"/>
                <a:gd name="T7" fmla="*/ 0 h 65"/>
                <a:gd name="T8" fmla="*/ 0 w 40"/>
                <a:gd name="T9" fmla="*/ 0 h 65"/>
                <a:gd name="T10" fmla="*/ 0 w 40"/>
                <a:gd name="T11" fmla="*/ 0 h 65"/>
                <a:gd name="T12" fmla="*/ 0 w 40"/>
                <a:gd name="T13" fmla="*/ 0 h 65"/>
                <a:gd name="T14" fmla="*/ 0 w 40"/>
                <a:gd name="T15" fmla="*/ 0 h 65"/>
                <a:gd name="T16" fmla="*/ 0 w 40"/>
                <a:gd name="T17" fmla="*/ 0 h 65"/>
                <a:gd name="T18" fmla="*/ 0 w 40"/>
                <a:gd name="T19" fmla="*/ 0 h 65"/>
                <a:gd name="T20" fmla="*/ 0 w 40"/>
                <a:gd name="T21" fmla="*/ 0 h 65"/>
                <a:gd name="T22" fmla="*/ 0 w 40"/>
                <a:gd name="T23" fmla="*/ 0 h 65"/>
                <a:gd name="T24" fmla="*/ 0 w 40"/>
                <a:gd name="T25" fmla="*/ 0 h 65"/>
                <a:gd name="T26" fmla="*/ 0 w 40"/>
                <a:gd name="T27" fmla="*/ 0 h 65"/>
                <a:gd name="T28" fmla="*/ 0 w 40"/>
                <a:gd name="T29" fmla="*/ 0 h 65"/>
                <a:gd name="T30" fmla="*/ 0 w 40"/>
                <a:gd name="T31" fmla="*/ 0 h 65"/>
                <a:gd name="T32" fmla="*/ 0 w 40"/>
                <a:gd name="T33" fmla="*/ 0 h 65"/>
                <a:gd name="T34" fmla="*/ 0 w 40"/>
                <a:gd name="T35" fmla="*/ 0 h 65"/>
                <a:gd name="T36" fmla="*/ 0 w 40"/>
                <a:gd name="T37" fmla="*/ 0 h 65"/>
                <a:gd name="T38" fmla="*/ 0 w 40"/>
                <a:gd name="T39" fmla="*/ 0 h 65"/>
                <a:gd name="T40" fmla="*/ 0 w 40"/>
                <a:gd name="T41" fmla="*/ 0 h 65"/>
                <a:gd name="T42" fmla="*/ 0 w 40"/>
                <a:gd name="T43" fmla="*/ 0 h 65"/>
                <a:gd name="T44" fmla="*/ 0 w 40"/>
                <a:gd name="T45" fmla="*/ 0 h 65"/>
                <a:gd name="T46" fmla="*/ 0 w 40"/>
                <a:gd name="T47" fmla="*/ 0 h 65"/>
                <a:gd name="T48" fmla="*/ 0 w 40"/>
                <a:gd name="T49" fmla="*/ 0 h 65"/>
                <a:gd name="T50" fmla="*/ 0 w 40"/>
                <a:gd name="T51" fmla="*/ 0 h 65"/>
                <a:gd name="T52" fmla="*/ 0 w 40"/>
                <a:gd name="T53" fmla="*/ 0 h 65"/>
                <a:gd name="T54" fmla="*/ 0 w 40"/>
                <a:gd name="T55" fmla="*/ 0 h 65"/>
                <a:gd name="T56" fmla="*/ 0 w 40"/>
                <a:gd name="T57" fmla="*/ 0 h 65"/>
                <a:gd name="T58" fmla="*/ 0 w 40"/>
                <a:gd name="T59" fmla="*/ 0 h 65"/>
                <a:gd name="T60" fmla="*/ 0 w 40"/>
                <a:gd name="T61" fmla="*/ 0 h 65"/>
                <a:gd name="T62" fmla="*/ 0 w 40"/>
                <a:gd name="T63" fmla="*/ 0 h 65"/>
                <a:gd name="T64" fmla="*/ 0 w 40"/>
                <a:gd name="T65" fmla="*/ 0 h 65"/>
                <a:gd name="T66" fmla="*/ 0 w 40"/>
                <a:gd name="T67" fmla="*/ 0 h 65"/>
                <a:gd name="T68" fmla="*/ 0 w 40"/>
                <a:gd name="T69" fmla="*/ 0 h 65"/>
                <a:gd name="T70" fmla="*/ 0 w 40"/>
                <a:gd name="T71" fmla="*/ 0 h 65"/>
                <a:gd name="T72" fmla="*/ 0 w 40"/>
                <a:gd name="T73" fmla="*/ 0 h 65"/>
                <a:gd name="T74" fmla="*/ 0 w 40"/>
                <a:gd name="T75" fmla="*/ 0 h 65"/>
                <a:gd name="T76" fmla="*/ 0 w 40"/>
                <a:gd name="T77" fmla="*/ 0 h 65"/>
                <a:gd name="T78" fmla="*/ 0 w 40"/>
                <a:gd name="T79" fmla="*/ 0 h 65"/>
                <a:gd name="T80" fmla="*/ 0 w 40"/>
                <a:gd name="T81" fmla="*/ 0 h 65"/>
                <a:gd name="T82" fmla="*/ 0 w 40"/>
                <a:gd name="T83" fmla="*/ 0 h 65"/>
                <a:gd name="T84" fmla="*/ 0 w 40"/>
                <a:gd name="T85" fmla="*/ 0 h 65"/>
                <a:gd name="T86" fmla="*/ 0 w 40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65"/>
                <a:gd name="T134" fmla="*/ 40 w 40"/>
                <a:gd name="T135" fmla="*/ 65 h 6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65">
                  <a:moveTo>
                    <a:pt x="10" y="6"/>
                  </a:moveTo>
                  <a:lnTo>
                    <a:pt x="16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3" y="10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5" y="23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25" y="33"/>
                  </a:lnTo>
                  <a:lnTo>
                    <a:pt x="20" y="39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22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5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16" y="64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6" y="50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2495"/>
            <p:cNvSpPr>
              <a:spLocks/>
            </p:cNvSpPr>
            <p:nvPr/>
          </p:nvSpPr>
          <p:spPr bwMode="auto">
            <a:xfrm>
              <a:off x="3935" y="1471"/>
              <a:ext cx="14" cy="22"/>
            </a:xfrm>
            <a:custGeom>
              <a:avLst/>
              <a:gdLst>
                <a:gd name="T0" fmla="*/ 0 w 40"/>
                <a:gd name="T1" fmla="*/ 0 h 65"/>
                <a:gd name="T2" fmla="*/ 0 w 40"/>
                <a:gd name="T3" fmla="*/ 0 h 65"/>
                <a:gd name="T4" fmla="*/ 0 w 40"/>
                <a:gd name="T5" fmla="*/ 0 h 65"/>
                <a:gd name="T6" fmla="*/ 0 w 40"/>
                <a:gd name="T7" fmla="*/ 0 h 65"/>
                <a:gd name="T8" fmla="*/ 0 w 40"/>
                <a:gd name="T9" fmla="*/ 0 h 65"/>
                <a:gd name="T10" fmla="*/ 0 w 40"/>
                <a:gd name="T11" fmla="*/ 0 h 65"/>
                <a:gd name="T12" fmla="*/ 0 w 40"/>
                <a:gd name="T13" fmla="*/ 0 h 65"/>
                <a:gd name="T14" fmla="*/ 0 w 40"/>
                <a:gd name="T15" fmla="*/ 0 h 65"/>
                <a:gd name="T16" fmla="*/ 0 w 40"/>
                <a:gd name="T17" fmla="*/ 0 h 65"/>
                <a:gd name="T18" fmla="*/ 0 w 40"/>
                <a:gd name="T19" fmla="*/ 0 h 65"/>
                <a:gd name="T20" fmla="*/ 0 w 40"/>
                <a:gd name="T21" fmla="*/ 0 h 65"/>
                <a:gd name="T22" fmla="*/ 0 w 40"/>
                <a:gd name="T23" fmla="*/ 0 h 65"/>
                <a:gd name="T24" fmla="*/ 0 w 40"/>
                <a:gd name="T25" fmla="*/ 0 h 65"/>
                <a:gd name="T26" fmla="*/ 0 w 40"/>
                <a:gd name="T27" fmla="*/ 0 h 65"/>
                <a:gd name="T28" fmla="*/ 0 w 40"/>
                <a:gd name="T29" fmla="*/ 0 h 65"/>
                <a:gd name="T30" fmla="*/ 0 w 40"/>
                <a:gd name="T31" fmla="*/ 0 h 65"/>
                <a:gd name="T32" fmla="*/ 0 w 40"/>
                <a:gd name="T33" fmla="*/ 0 h 65"/>
                <a:gd name="T34" fmla="*/ 0 w 40"/>
                <a:gd name="T35" fmla="*/ 0 h 65"/>
                <a:gd name="T36" fmla="*/ 0 w 40"/>
                <a:gd name="T37" fmla="*/ 0 h 65"/>
                <a:gd name="T38" fmla="*/ 0 w 40"/>
                <a:gd name="T39" fmla="*/ 0 h 65"/>
                <a:gd name="T40" fmla="*/ 0 w 40"/>
                <a:gd name="T41" fmla="*/ 0 h 65"/>
                <a:gd name="T42" fmla="*/ 0 w 40"/>
                <a:gd name="T43" fmla="*/ 0 h 65"/>
                <a:gd name="T44" fmla="*/ 0 w 40"/>
                <a:gd name="T45" fmla="*/ 0 h 65"/>
                <a:gd name="T46" fmla="*/ 0 w 40"/>
                <a:gd name="T47" fmla="*/ 0 h 65"/>
                <a:gd name="T48" fmla="*/ 0 w 40"/>
                <a:gd name="T49" fmla="*/ 0 h 65"/>
                <a:gd name="T50" fmla="*/ 0 w 40"/>
                <a:gd name="T51" fmla="*/ 0 h 65"/>
                <a:gd name="T52" fmla="*/ 0 w 40"/>
                <a:gd name="T53" fmla="*/ 0 h 65"/>
                <a:gd name="T54" fmla="*/ 0 w 40"/>
                <a:gd name="T55" fmla="*/ 0 h 65"/>
                <a:gd name="T56" fmla="*/ 0 w 40"/>
                <a:gd name="T57" fmla="*/ 0 h 65"/>
                <a:gd name="T58" fmla="*/ 0 w 40"/>
                <a:gd name="T59" fmla="*/ 0 h 65"/>
                <a:gd name="T60" fmla="*/ 0 w 40"/>
                <a:gd name="T61" fmla="*/ 0 h 65"/>
                <a:gd name="T62" fmla="*/ 0 w 40"/>
                <a:gd name="T63" fmla="*/ 0 h 65"/>
                <a:gd name="T64" fmla="*/ 0 w 40"/>
                <a:gd name="T65" fmla="*/ 0 h 65"/>
                <a:gd name="T66" fmla="*/ 0 w 40"/>
                <a:gd name="T67" fmla="*/ 0 h 65"/>
                <a:gd name="T68" fmla="*/ 0 w 40"/>
                <a:gd name="T69" fmla="*/ 0 h 65"/>
                <a:gd name="T70" fmla="*/ 0 w 40"/>
                <a:gd name="T71" fmla="*/ 0 h 65"/>
                <a:gd name="T72" fmla="*/ 0 w 40"/>
                <a:gd name="T73" fmla="*/ 0 h 65"/>
                <a:gd name="T74" fmla="*/ 0 w 40"/>
                <a:gd name="T75" fmla="*/ 0 h 65"/>
                <a:gd name="T76" fmla="*/ 0 w 40"/>
                <a:gd name="T77" fmla="*/ 0 h 65"/>
                <a:gd name="T78" fmla="*/ 0 w 40"/>
                <a:gd name="T79" fmla="*/ 0 h 65"/>
                <a:gd name="T80" fmla="*/ 0 w 40"/>
                <a:gd name="T81" fmla="*/ 0 h 65"/>
                <a:gd name="T82" fmla="*/ 0 w 40"/>
                <a:gd name="T83" fmla="*/ 0 h 65"/>
                <a:gd name="T84" fmla="*/ 0 w 40"/>
                <a:gd name="T85" fmla="*/ 0 h 65"/>
                <a:gd name="T86" fmla="*/ 0 w 40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"/>
                <a:gd name="T133" fmla="*/ 0 h 65"/>
                <a:gd name="T134" fmla="*/ 40 w 40"/>
                <a:gd name="T135" fmla="*/ 65 h 6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" h="65">
                  <a:moveTo>
                    <a:pt x="10" y="6"/>
                  </a:moveTo>
                  <a:lnTo>
                    <a:pt x="16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3" y="10"/>
                  </a:lnTo>
                  <a:lnTo>
                    <a:pt x="40" y="16"/>
                  </a:lnTo>
                  <a:lnTo>
                    <a:pt x="40" y="17"/>
                  </a:lnTo>
                  <a:lnTo>
                    <a:pt x="35" y="23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29"/>
                  </a:lnTo>
                  <a:lnTo>
                    <a:pt x="25" y="33"/>
                  </a:lnTo>
                  <a:lnTo>
                    <a:pt x="20" y="39"/>
                  </a:lnTo>
                  <a:lnTo>
                    <a:pt x="19" y="48"/>
                  </a:lnTo>
                  <a:lnTo>
                    <a:pt x="19" y="49"/>
                  </a:lnTo>
                  <a:lnTo>
                    <a:pt x="22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5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16" y="64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6" y="50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5" name="Freeform 2496"/>
            <p:cNvSpPr>
              <a:spLocks/>
            </p:cNvSpPr>
            <p:nvPr/>
          </p:nvSpPr>
          <p:spPr bwMode="auto">
            <a:xfrm>
              <a:off x="3940" y="1522"/>
              <a:ext cx="7" cy="6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w 22"/>
                <a:gd name="T21" fmla="*/ 0 h 19"/>
                <a:gd name="T22" fmla="*/ 0 w 22"/>
                <a:gd name="T23" fmla="*/ 0 h 19"/>
                <a:gd name="T24" fmla="*/ 0 w 22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9"/>
                <a:gd name="T41" fmla="*/ 22 w 22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9">
                  <a:moveTo>
                    <a:pt x="16" y="0"/>
                  </a:moveTo>
                  <a:lnTo>
                    <a:pt x="22" y="0"/>
                  </a:lnTo>
                  <a:lnTo>
                    <a:pt x="19" y="7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6" name="Freeform 2497"/>
            <p:cNvSpPr>
              <a:spLocks/>
            </p:cNvSpPr>
            <p:nvPr/>
          </p:nvSpPr>
          <p:spPr bwMode="auto">
            <a:xfrm>
              <a:off x="3940" y="1522"/>
              <a:ext cx="7" cy="6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w 22"/>
                <a:gd name="T21" fmla="*/ 0 h 19"/>
                <a:gd name="T22" fmla="*/ 0 w 22"/>
                <a:gd name="T23" fmla="*/ 0 h 19"/>
                <a:gd name="T24" fmla="*/ 0 w 22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9"/>
                <a:gd name="T41" fmla="*/ 22 w 22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9">
                  <a:moveTo>
                    <a:pt x="16" y="0"/>
                  </a:moveTo>
                  <a:lnTo>
                    <a:pt x="22" y="0"/>
                  </a:lnTo>
                  <a:lnTo>
                    <a:pt x="19" y="7"/>
                  </a:lnTo>
                  <a:lnTo>
                    <a:pt x="14" y="17"/>
                  </a:lnTo>
                  <a:lnTo>
                    <a:pt x="12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2498"/>
            <p:cNvSpPr>
              <a:spLocks/>
            </p:cNvSpPr>
            <p:nvPr/>
          </p:nvSpPr>
          <p:spPr bwMode="auto">
            <a:xfrm>
              <a:off x="3934" y="1529"/>
              <a:ext cx="5" cy="4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w 14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0" y="3"/>
                  </a:moveTo>
                  <a:lnTo>
                    <a:pt x="2" y="11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12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8" name="Freeform 2499"/>
            <p:cNvSpPr>
              <a:spLocks/>
            </p:cNvSpPr>
            <p:nvPr/>
          </p:nvSpPr>
          <p:spPr bwMode="auto">
            <a:xfrm>
              <a:off x="3934" y="1529"/>
              <a:ext cx="5" cy="4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w 14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0" y="3"/>
                  </a:moveTo>
                  <a:lnTo>
                    <a:pt x="2" y="11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12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99" name="Freeform 2500"/>
            <p:cNvSpPr>
              <a:spLocks/>
            </p:cNvSpPr>
            <p:nvPr/>
          </p:nvSpPr>
          <p:spPr bwMode="auto">
            <a:xfrm>
              <a:off x="3935" y="1550"/>
              <a:ext cx="5" cy="7"/>
            </a:xfrm>
            <a:custGeom>
              <a:avLst/>
              <a:gdLst>
                <a:gd name="T0" fmla="*/ 0 w 15"/>
                <a:gd name="T1" fmla="*/ 0 h 19"/>
                <a:gd name="T2" fmla="*/ 0 w 15"/>
                <a:gd name="T3" fmla="*/ 0 h 19"/>
                <a:gd name="T4" fmla="*/ 0 w 15"/>
                <a:gd name="T5" fmla="*/ 0 h 19"/>
                <a:gd name="T6" fmla="*/ 0 w 15"/>
                <a:gd name="T7" fmla="*/ 0 h 19"/>
                <a:gd name="T8" fmla="*/ 0 w 15"/>
                <a:gd name="T9" fmla="*/ 0 h 19"/>
                <a:gd name="T10" fmla="*/ 0 w 15"/>
                <a:gd name="T11" fmla="*/ 0 h 19"/>
                <a:gd name="T12" fmla="*/ 0 w 15"/>
                <a:gd name="T13" fmla="*/ 0 h 19"/>
                <a:gd name="T14" fmla="*/ 0 w 15"/>
                <a:gd name="T15" fmla="*/ 0 h 19"/>
                <a:gd name="T16" fmla="*/ 0 w 1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9"/>
                <a:gd name="T29" fmla="*/ 15 w 1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9">
                  <a:moveTo>
                    <a:pt x="4" y="4"/>
                  </a:moveTo>
                  <a:lnTo>
                    <a:pt x="0" y="13"/>
                  </a:lnTo>
                  <a:lnTo>
                    <a:pt x="3" y="19"/>
                  </a:lnTo>
                  <a:lnTo>
                    <a:pt x="6" y="15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5" y="8"/>
                  </a:lnTo>
                  <a:lnTo>
                    <a:pt x="11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0" name="Freeform 2501"/>
            <p:cNvSpPr>
              <a:spLocks/>
            </p:cNvSpPr>
            <p:nvPr/>
          </p:nvSpPr>
          <p:spPr bwMode="auto">
            <a:xfrm>
              <a:off x="3935" y="1550"/>
              <a:ext cx="5" cy="7"/>
            </a:xfrm>
            <a:custGeom>
              <a:avLst/>
              <a:gdLst>
                <a:gd name="T0" fmla="*/ 0 w 15"/>
                <a:gd name="T1" fmla="*/ 0 h 19"/>
                <a:gd name="T2" fmla="*/ 0 w 15"/>
                <a:gd name="T3" fmla="*/ 0 h 19"/>
                <a:gd name="T4" fmla="*/ 0 w 15"/>
                <a:gd name="T5" fmla="*/ 0 h 19"/>
                <a:gd name="T6" fmla="*/ 0 w 15"/>
                <a:gd name="T7" fmla="*/ 0 h 19"/>
                <a:gd name="T8" fmla="*/ 0 w 15"/>
                <a:gd name="T9" fmla="*/ 0 h 19"/>
                <a:gd name="T10" fmla="*/ 0 w 15"/>
                <a:gd name="T11" fmla="*/ 0 h 19"/>
                <a:gd name="T12" fmla="*/ 0 w 15"/>
                <a:gd name="T13" fmla="*/ 0 h 19"/>
                <a:gd name="T14" fmla="*/ 0 w 15"/>
                <a:gd name="T15" fmla="*/ 0 h 19"/>
                <a:gd name="T16" fmla="*/ 0 w 1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19"/>
                <a:gd name="T29" fmla="*/ 15 w 1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19">
                  <a:moveTo>
                    <a:pt x="4" y="4"/>
                  </a:moveTo>
                  <a:lnTo>
                    <a:pt x="0" y="13"/>
                  </a:lnTo>
                  <a:lnTo>
                    <a:pt x="3" y="19"/>
                  </a:lnTo>
                  <a:lnTo>
                    <a:pt x="6" y="15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5" y="8"/>
                  </a:lnTo>
                  <a:lnTo>
                    <a:pt x="11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Freeform 2502"/>
            <p:cNvSpPr>
              <a:spLocks/>
            </p:cNvSpPr>
            <p:nvPr/>
          </p:nvSpPr>
          <p:spPr bwMode="auto">
            <a:xfrm>
              <a:off x="4054" y="1641"/>
              <a:ext cx="6" cy="4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0 h 13"/>
                <a:gd name="T4" fmla="*/ 0 w 18"/>
                <a:gd name="T5" fmla="*/ 0 h 13"/>
                <a:gd name="T6" fmla="*/ 0 w 18"/>
                <a:gd name="T7" fmla="*/ 0 h 13"/>
                <a:gd name="T8" fmla="*/ 0 w 18"/>
                <a:gd name="T9" fmla="*/ 0 h 13"/>
                <a:gd name="T10" fmla="*/ 0 w 18"/>
                <a:gd name="T11" fmla="*/ 0 h 13"/>
                <a:gd name="T12" fmla="*/ 0 w 18"/>
                <a:gd name="T13" fmla="*/ 0 h 13"/>
                <a:gd name="T14" fmla="*/ 0 w 18"/>
                <a:gd name="T15" fmla="*/ 0 h 13"/>
                <a:gd name="T16" fmla="*/ 0 w 18"/>
                <a:gd name="T17" fmla="*/ 0 h 13"/>
                <a:gd name="T18" fmla="*/ 0 w 18"/>
                <a:gd name="T19" fmla="*/ 0 h 13"/>
                <a:gd name="T20" fmla="*/ 0 w 18"/>
                <a:gd name="T21" fmla="*/ 0 h 13"/>
                <a:gd name="T22" fmla="*/ 0 w 18"/>
                <a:gd name="T23" fmla="*/ 0 h 13"/>
                <a:gd name="T24" fmla="*/ 0 w 18"/>
                <a:gd name="T25" fmla="*/ 0 h 13"/>
                <a:gd name="T26" fmla="*/ 0 w 18"/>
                <a:gd name="T27" fmla="*/ 0 h 13"/>
                <a:gd name="T28" fmla="*/ 0 w 18"/>
                <a:gd name="T29" fmla="*/ 0 h 13"/>
                <a:gd name="T30" fmla="*/ 0 w 18"/>
                <a:gd name="T31" fmla="*/ 0 h 13"/>
                <a:gd name="T32" fmla="*/ 0 w 18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3"/>
                <a:gd name="T53" fmla="*/ 18 w 18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3">
                  <a:moveTo>
                    <a:pt x="9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Freeform 2503"/>
            <p:cNvSpPr>
              <a:spLocks/>
            </p:cNvSpPr>
            <p:nvPr/>
          </p:nvSpPr>
          <p:spPr bwMode="auto">
            <a:xfrm>
              <a:off x="4054" y="1641"/>
              <a:ext cx="6" cy="4"/>
            </a:xfrm>
            <a:custGeom>
              <a:avLst/>
              <a:gdLst>
                <a:gd name="T0" fmla="*/ 0 w 18"/>
                <a:gd name="T1" fmla="*/ 0 h 13"/>
                <a:gd name="T2" fmla="*/ 0 w 18"/>
                <a:gd name="T3" fmla="*/ 0 h 13"/>
                <a:gd name="T4" fmla="*/ 0 w 18"/>
                <a:gd name="T5" fmla="*/ 0 h 13"/>
                <a:gd name="T6" fmla="*/ 0 w 18"/>
                <a:gd name="T7" fmla="*/ 0 h 13"/>
                <a:gd name="T8" fmla="*/ 0 w 18"/>
                <a:gd name="T9" fmla="*/ 0 h 13"/>
                <a:gd name="T10" fmla="*/ 0 w 18"/>
                <a:gd name="T11" fmla="*/ 0 h 13"/>
                <a:gd name="T12" fmla="*/ 0 w 18"/>
                <a:gd name="T13" fmla="*/ 0 h 13"/>
                <a:gd name="T14" fmla="*/ 0 w 18"/>
                <a:gd name="T15" fmla="*/ 0 h 13"/>
                <a:gd name="T16" fmla="*/ 0 w 18"/>
                <a:gd name="T17" fmla="*/ 0 h 13"/>
                <a:gd name="T18" fmla="*/ 0 w 18"/>
                <a:gd name="T19" fmla="*/ 0 h 13"/>
                <a:gd name="T20" fmla="*/ 0 w 18"/>
                <a:gd name="T21" fmla="*/ 0 h 13"/>
                <a:gd name="T22" fmla="*/ 0 w 18"/>
                <a:gd name="T23" fmla="*/ 0 h 13"/>
                <a:gd name="T24" fmla="*/ 0 w 18"/>
                <a:gd name="T25" fmla="*/ 0 h 13"/>
                <a:gd name="T26" fmla="*/ 0 w 18"/>
                <a:gd name="T27" fmla="*/ 0 h 13"/>
                <a:gd name="T28" fmla="*/ 0 w 18"/>
                <a:gd name="T29" fmla="*/ 0 h 13"/>
                <a:gd name="T30" fmla="*/ 0 w 18"/>
                <a:gd name="T31" fmla="*/ 0 h 13"/>
                <a:gd name="T32" fmla="*/ 0 w 18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3"/>
                <a:gd name="T53" fmla="*/ 18 w 18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3">
                  <a:moveTo>
                    <a:pt x="9" y="0"/>
                  </a:moveTo>
                  <a:lnTo>
                    <a:pt x="13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5" y="11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Freeform 2504"/>
            <p:cNvSpPr>
              <a:spLocks/>
            </p:cNvSpPr>
            <p:nvPr/>
          </p:nvSpPr>
          <p:spPr bwMode="auto">
            <a:xfrm>
              <a:off x="4025" y="168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4" name="Freeform 2505"/>
            <p:cNvSpPr>
              <a:spLocks/>
            </p:cNvSpPr>
            <p:nvPr/>
          </p:nvSpPr>
          <p:spPr bwMode="auto">
            <a:xfrm>
              <a:off x="4025" y="168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5" name="Freeform 2506"/>
            <p:cNvSpPr>
              <a:spLocks/>
            </p:cNvSpPr>
            <p:nvPr/>
          </p:nvSpPr>
          <p:spPr bwMode="auto">
            <a:xfrm>
              <a:off x="4133" y="1240"/>
              <a:ext cx="3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6" name="Freeform 2507"/>
            <p:cNvSpPr>
              <a:spLocks/>
            </p:cNvSpPr>
            <p:nvPr/>
          </p:nvSpPr>
          <p:spPr bwMode="auto">
            <a:xfrm>
              <a:off x="4133" y="1240"/>
              <a:ext cx="3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4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7" name="Freeform 2508"/>
            <p:cNvSpPr>
              <a:spLocks/>
            </p:cNvSpPr>
            <p:nvPr/>
          </p:nvSpPr>
          <p:spPr bwMode="auto">
            <a:xfrm>
              <a:off x="4141" y="1262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2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8" name="Freeform 2509"/>
            <p:cNvSpPr>
              <a:spLocks/>
            </p:cNvSpPr>
            <p:nvPr/>
          </p:nvSpPr>
          <p:spPr bwMode="auto">
            <a:xfrm>
              <a:off x="4141" y="1262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2"/>
                  </a:lnTo>
                  <a:lnTo>
                    <a:pt x="9" y="3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09" name="Freeform 2510"/>
            <p:cNvSpPr>
              <a:spLocks/>
            </p:cNvSpPr>
            <p:nvPr/>
          </p:nvSpPr>
          <p:spPr bwMode="auto">
            <a:xfrm>
              <a:off x="4141" y="1244"/>
              <a:ext cx="3" cy="4"/>
            </a:xfrm>
            <a:custGeom>
              <a:avLst/>
              <a:gdLst>
                <a:gd name="T0" fmla="*/ 0 w 10"/>
                <a:gd name="T1" fmla="*/ 0 h 14"/>
                <a:gd name="T2" fmla="*/ 0 w 10"/>
                <a:gd name="T3" fmla="*/ 0 h 14"/>
                <a:gd name="T4" fmla="*/ 0 w 10"/>
                <a:gd name="T5" fmla="*/ 0 h 14"/>
                <a:gd name="T6" fmla="*/ 0 w 10"/>
                <a:gd name="T7" fmla="*/ 0 h 14"/>
                <a:gd name="T8" fmla="*/ 0 w 10"/>
                <a:gd name="T9" fmla="*/ 0 h 14"/>
                <a:gd name="T10" fmla="*/ 0 w 10"/>
                <a:gd name="T11" fmla="*/ 0 h 14"/>
                <a:gd name="T12" fmla="*/ 0 w 10"/>
                <a:gd name="T13" fmla="*/ 0 h 14"/>
                <a:gd name="T14" fmla="*/ 0 w 10"/>
                <a:gd name="T15" fmla="*/ 0 h 14"/>
                <a:gd name="T16" fmla="*/ 0 w 10"/>
                <a:gd name="T17" fmla="*/ 0 h 14"/>
                <a:gd name="T18" fmla="*/ 0 w 10"/>
                <a:gd name="T19" fmla="*/ 0 h 14"/>
                <a:gd name="T20" fmla="*/ 0 w 10"/>
                <a:gd name="T21" fmla="*/ 0 h 14"/>
                <a:gd name="T22" fmla="*/ 0 w 10"/>
                <a:gd name="T23" fmla="*/ 0 h 14"/>
                <a:gd name="T24" fmla="*/ 0 w 10"/>
                <a:gd name="T25" fmla="*/ 0 h 14"/>
                <a:gd name="T26" fmla="*/ 0 w 10"/>
                <a:gd name="T27" fmla="*/ 0 h 14"/>
                <a:gd name="T28" fmla="*/ 0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4"/>
                <a:gd name="T53" fmla="*/ 10 w 1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4">
                  <a:moveTo>
                    <a:pt x="5" y="0"/>
                  </a:moveTo>
                  <a:lnTo>
                    <a:pt x="7" y="2"/>
                  </a:lnTo>
                  <a:lnTo>
                    <a:pt x="9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0" name="Freeform 2511"/>
            <p:cNvSpPr>
              <a:spLocks/>
            </p:cNvSpPr>
            <p:nvPr/>
          </p:nvSpPr>
          <p:spPr bwMode="auto">
            <a:xfrm>
              <a:off x="4141" y="1244"/>
              <a:ext cx="3" cy="4"/>
            </a:xfrm>
            <a:custGeom>
              <a:avLst/>
              <a:gdLst>
                <a:gd name="T0" fmla="*/ 0 w 10"/>
                <a:gd name="T1" fmla="*/ 0 h 14"/>
                <a:gd name="T2" fmla="*/ 0 w 10"/>
                <a:gd name="T3" fmla="*/ 0 h 14"/>
                <a:gd name="T4" fmla="*/ 0 w 10"/>
                <a:gd name="T5" fmla="*/ 0 h 14"/>
                <a:gd name="T6" fmla="*/ 0 w 10"/>
                <a:gd name="T7" fmla="*/ 0 h 14"/>
                <a:gd name="T8" fmla="*/ 0 w 10"/>
                <a:gd name="T9" fmla="*/ 0 h 14"/>
                <a:gd name="T10" fmla="*/ 0 w 10"/>
                <a:gd name="T11" fmla="*/ 0 h 14"/>
                <a:gd name="T12" fmla="*/ 0 w 10"/>
                <a:gd name="T13" fmla="*/ 0 h 14"/>
                <a:gd name="T14" fmla="*/ 0 w 10"/>
                <a:gd name="T15" fmla="*/ 0 h 14"/>
                <a:gd name="T16" fmla="*/ 0 w 10"/>
                <a:gd name="T17" fmla="*/ 0 h 14"/>
                <a:gd name="T18" fmla="*/ 0 w 10"/>
                <a:gd name="T19" fmla="*/ 0 h 14"/>
                <a:gd name="T20" fmla="*/ 0 w 10"/>
                <a:gd name="T21" fmla="*/ 0 h 14"/>
                <a:gd name="T22" fmla="*/ 0 w 10"/>
                <a:gd name="T23" fmla="*/ 0 h 14"/>
                <a:gd name="T24" fmla="*/ 0 w 10"/>
                <a:gd name="T25" fmla="*/ 0 h 14"/>
                <a:gd name="T26" fmla="*/ 0 w 10"/>
                <a:gd name="T27" fmla="*/ 0 h 14"/>
                <a:gd name="T28" fmla="*/ 0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14"/>
                <a:gd name="T53" fmla="*/ 10 w 10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14">
                  <a:moveTo>
                    <a:pt x="5" y="0"/>
                  </a:moveTo>
                  <a:lnTo>
                    <a:pt x="7" y="2"/>
                  </a:lnTo>
                  <a:lnTo>
                    <a:pt x="9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1" name="Freeform 2512"/>
            <p:cNvSpPr>
              <a:spLocks/>
            </p:cNvSpPr>
            <p:nvPr/>
          </p:nvSpPr>
          <p:spPr bwMode="auto">
            <a:xfrm>
              <a:off x="4135" y="1249"/>
              <a:ext cx="2" cy="1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0 w 8"/>
                <a:gd name="T5" fmla="*/ 0 h 4"/>
                <a:gd name="T6" fmla="*/ 0 w 8"/>
                <a:gd name="T7" fmla="*/ 0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0 h 4"/>
                <a:gd name="T14" fmla="*/ 0 w 8"/>
                <a:gd name="T15" fmla="*/ 0 h 4"/>
                <a:gd name="T16" fmla="*/ 0 w 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4" y="0"/>
                  </a:moveTo>
                  <a:lnTo>
                    <a:pt x="7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2" name="Freeform 2513"/>
            <p:cNvSpPr>
              <a:spLocks/>
            </p:cNvSpPr>
            <p:nvPr/>
          </p:nvSpPr>
          <p:spPr bwMode="auto">
            <a:xfrm>
              <a:off x="4135" y="1249"/>
              <a:ext cx="2" cy="1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0 h 4"/>
                <a:gd name="T4" fmla="*/ 0 w 8"/>
                <a:gd name="T5" fmla="*/ 0 h 4"/>
                <a:gd name="T6" fmla="*/ 0 w 8"/>
                <a:gd name="T7" fmla="*/ 0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0 h 4"/>
                <a:gd name="T14" fmla="*/ 0 w 8"/>
                <a:gd name="T15" fmla="*/ 0 h 4"/>
                <a:gd name="T16" fmla="*/ 0 w 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4" y="0"/>
                  </a:moveTo>
                  <a:lnTo>
                    <a:pt x="7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3" name="Freeform 2514"/>
            <p:cNvSpPr>
              <a:spLocks/>
            </p:cNvSpPr>
            <p:nvPr/>
          </p:nvSpPr>
          <p:spPr bwMode="auto">
            <a:xfrm>
              <a:off x="4088" y="1270"/>
              <a:ext cx="29" cy="66"/>
            </a:xfrm>
            <a:custGeom>
              <a:avLst/>
              <a:gdLst>
                <a:gd name="T0" fmla="*/ 0 w 88"/>
                <a:gd name="T1" fmla="*/ 0 h 198"/>
                <a:gd name="T2" fmla="*/ 0 w 88"/>
                <a:gd name="T3" fmla="*/ 0 h 198"/>
                <a:gd name="T4" fmla="*/ 0 w 88"/>
                <a:gd name="T5" fmla="*/ 0 h 198"/>
                <a:gd name="T6" fmla="*/ 0 w 88"/>
                <a:gd name="T7" fmla="*/ 0 h 198"/>
                <a:gd name="T8" fmla="*/ 0 w 88"/>
                <a:gd name="T9" fmla="*/ 0 h 198"/>
                <a:gd name="T10" fmla="*/ 0 w 88"/>
                <a:gd name="T11" fmla="*/ 0 h 198"/>
                <a:gd name="T12" fmla="*/ 0 w 88"/>
                <a:gd name="T13" fmla="*/ 0 h 198"/>
                <a:gd name="T14" fmla="*/ 0 w 88"/>
                <a:gd name="T15" fmla="*/ 0 h 198"/>
                <a:gd name="T16" fmla="*/ 0 w 88"/>
                <a:gd name="T17" fmla="*/ 0 h 198"/>
                <a:gd name="T18" fmla="*/ 0 w 88"/>
                <a:gd name="T19" fmla="*/ 0 h 198"/>
                <a:gd name="T20" fmla="*/ 0 w 88"/>
                <a:gd name="T21" fmla="*/ 0 h 198"/>
                <a:gd name="T22" fmla="*/ 0 w 88"/>
                <a:gd name="T23" fmla="*/ 0 h 198"/>
                <a:gd name="T24" fmla="*/ 0 w 88"/>
                <a:gd name="T25" fmla="*/ 0 h 198"/>
                <a:gd name="T26" fmla="*/ 0 w 88"/>
                <a:gd name="T27" fmla="*/ 0 h 198"/>
                <a:gd name="T28" fmla="*/ 0 w 88"/>
                <a:gd name="T29" fmla="*/ 0 h 198"/>
                <a:gd name="T30" fmla="*/ 0 w 88"/>
                <a:gd name="T31" fmla="*/ 0 h 198"/>
                <a:gd name="T32" fmla="*/ 0 w 88"/>
                <a:gd name="T33" fmla="*/ 0 h 198"/>
                <a:gd name="T34" fmla="*/ 0 w 88"/>
                <a:gd name="T35" fmla="*/ 0 h 198"/>
                <a:gd name="T36" fmla="*/ 0 w 88"/>
                <a:gd name="T37" fmla="*/ 0 h 198"/>
                <a:gd name="T38" fmla="*/ 0 w 88"/>
                <a:gd name="T39" fmla="*/ 0 h 198"/>
                <a:gd name="T40" fmla="*/ 0 w 88"/>
                <a:gd name="T41" fmla="*/ 0 h 198"/>
                <a:gd name="T42" fmla="*/ 0 w 88"/>
                <a:gd name="T43" fmla="*/ 0 h 198"/>
                <a:gd name="T44" fmla="*/ 0 w 88"/>
                <a:gd name="T45" fmla="*/ 0 h 198"/>
                <a:gd name="T46" fmla="*/ 0 w 88"/>
                <a:gd name="T47" fmla="*/ 0 h 198"/>
                <a:gd name="T48" fmla="*/ 0 w 88"/>
                <a:gd name="T49" fmla="*/ 0 h 198"/>
                <a:gd name="T50" fmla="*/ 0 w 88"/>
                <a:gd name="T51" fmla="*/ 0 h 198"/>
                <a:gd name="T52" fmla="*/ 0 w 88"/>
                <a:gd name="T53" fmla="*/ 0 h 198"/>
                <a:gd name="T54" fmla="*/ 0 w 88"/>
                <a:gd name="T55" fmla="*/ 0 h 198"/>
                <a:gd name="T56" fmla="*/ 0 w 88"/>
                <a:gd name="T57" fmla="*/ 0 h 198"/>
                <a:gd name="T58" fmla="*/ 0 w 88"/>
                <a:gd name="T59" fmla="*/ 0 h 198"/>
                <a:gd name="T60" fmla="*/ 0 w 88"/>
                <a:gd name="T61" fmla="*/ 0 h 198"/>
                <a:gd name="T62" fmla="*/ 0 w 88"/>
                <a:gd name="T63" fmla="*/ 0 h 198"/>
                <a:gd name="T64" fmla="*/ 0 w 88"/>
                <a:gd name="T65" fmla="*/ 0 h 198"/>
                <a:gd name="T66" fmla="*/ 0 w 88"/>
                <a:gd name="T67" fmla="*/ 0 h 198"/>
                <a:gd name="T68" fmla="*/ 0 w 88"/>
                <a:gd name="T69" fmla="*/ 0 h 198"/>
                <a:gd name="T70" fmla="*/ 0 w 88"/>
                <a:gd name="T71" fmla="*/ 0 h 198"/>
                <a:gd name="T72" fmla="*/ 0 w 88"/>
                <a:gd name="T73" fmla="*/ 0 h 198"/>
                <a:gd name="T74" fmla="*/ 0 w 88"/>
                <a:gd name="T75" fmla="*/ 0 h 198"/>
                <a:gd name="T76" fmla="*/ 0 w 88"/>
                <a:gd name="T77" fmla="*/ 0 h 198"/>
                <a:gd name="T78" fmla="*/ 0 w 88"/>
                <a:gd name="T79" fmla="*/ 0 h 19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"/>
                <a:gd name="T121" fmla="*/ 0 h 198"/>
                <a:gd name="T122" fmla="*/ 88 w 88"/>
                <a:gd name="T123" fmla="*/ 198 h 19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" h="198">
                  <a:moveTo>
                    <a:pt x="30" y="0"/>
                  </a:moveTo>
                  <a:lnTo>
                    <a:pt x="34" y="0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52" y="8"/>
                  </a:lnTo>
                  <a:lnTo>
                    <a:pt x="60" y="16"/>
                  </a:lnTo>
                  <a:lnTo>
                    <a:pt x="65" y="19"/>
                  </a:lnTo>
                  <a:lnTo>
                    <a:pt x="72" y="28"/>
                  </a:lnTo>
                  <a:lnTo>
                    <a:pt x="73" y="36"/>
                  </a:lnTo>
                  <a:lnTo>
                    <a:pt x="72" y="47"/>
                  </a:lnTo>
                  <a:lnTo>
                    <a:pt x="68" y="54"/>
                  </a:lnTo>
                  <a:lnTo>
                    <a:pt x="68" y="61"/>
                  </a:lnTo>
                  <a:lnTo>
                    <a:pt x="72" y="68"/>
                  </a:lnTo>
                  <a:lnTo>
                    <a:pt x="73" y="69"/>
                  </a:lnTo>
                  <a:lnTo>
                    <a:pt x="78" y="74"/>
                  </a:lnTo>
                  <a:lnTo>
                    <a:pt x="84" y="80"/>
                  </a:lnTo>
                  <a:lnTo>
                    <a:pt x="85" y="82"/>
                  </a:lnTo>
                  <a:lnTo>
                    <a:pt x="88" y="88"/>
                  </a:lnTo>
                  <a:lnTo>
                    <a:pt x="88" y="98"/>
                  </a:lnTo>
                  <a:lnTo>
                    <a:pt x="73" y="104"/>
                  </a:lnTo>
                  <a:lnTo>
                    <a:pt x="73" y="117"/>
                  </a:lnTo>
                  <a:lnTo>
                    <a:pt x="66" y="123"/>
                  </a:lnTo>
                  <a:lnTo>
                    <a:pt x="54" y="133"/>
                  </a:lnTo>
                  <a:lnTo>
                    <a:pt x="51" y="140"/>
                  </a:lnTo>
                  <a:lnTo>
                    <a:pt x="52" y="145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4" y="164"/>
                  </a:lnTo>
                  <a:lnTo>
                    <a:pt x="52" y="166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51" y="173"/>
                  </a:lnTo>
                  <a:lnTo>
                    <a:pt x="51" y="187"/>
                  </a:lnTo>
                  <a:lnTo>
                    <a:pt x="49" y="188"/>
                  </a:lnTo>
                  <a:lnTo>
                    <a:pt x="48" y="191"/>
                  </a:lnTo>
                  <a:lnTo>
                    <a:pt x="44" y="196"/>
                  </a:lnTo>
                  <a:lnTo>
                    <a:pt x="41" y="196"/>
                  </a:lnTo>
                  <a:lnTo>
                    <a:pt x="35" y="198"/>
                  </a:lnTo>
                  <a:lnTo>
                    <a:pt x="32" y="198"/>
                  </a:lnTo>
                  <a:lnTo>
                    <a:pt x="29" y="198"/>
                  </a:lnTo>
                  <a:lnTo>
                    <a:pt x="19" y="198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7" y="193"/>
                  </a:lnTo>
                  <a:lnTo>
                    <a:pt x="3" y="189"/>
                  </a:lnTo>
                  <a:lnTo>
                    <a:pt x="1" y="182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5" y="172"/>
                  </a:lnTo>
                  <a:lnTo>
                    <a:pt x="6" y="169"/>
                  </a:lnTo>
                  <a:lnTo>
                    <a:pt x="7" y="166"/>
                  </a:lnTo>
                  <a:lnTo>
                    <a:pt x="11" y="162"/>
                  </a:lnTo>
                  <a:lnTo>
                    <a:pt x="16" y="160"/>
                  </a:lnTo>
                  <a:lnTo>
                    <a:pt x="21" y="156"/>
                  </a:lnTo>
                  <a:lnTo>
                    <a:pt x="23" y="155"/>
                  </a:lnTo>
                  <a:lnTo>
                    <a:pt x="24" y="154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33" y="137"/>
                  </a:lnTo>
                  <a:lnTo>
                    <a:pt x="34" y="129"/>
                  </a:lnTo>
                  <a:lnTo>
                    <a:pt x="39" y="121"/>
                  </a:lnTo>
                  <a:lnTo>
                    <a:pt x="40" y="118"/>
                  </a:lnTo>
                  <a:lnTo>
                    <a:pt x="45" y="113"/>
                  </a:lnTo>
                  <a:lnTo>
                    <a:pt x="44" y="106"/>
                  </a:lnTo>
                  <a:lnTo>
                    <a:pt x="43" y="104"/>
                  </a:lnTo>
                  <a:lnTo>
                    <a:pt x="41" y="102"/>
                  </a:lnTo>
                  <a:lnTo>
                    <a:pt x="39" y="101"/>
                  </a:lnTo>
                  <a:lnTo>
                    <a:pt x="23" y="96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11" y="61"/>
                  </a:lnTo>
                  <a:lnTo>
                    <a:pt x="17" y="44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3" y="17"/>
                  </a:lnTo>
                  <a:lnTo>
                    <a:pt x="23" y="9"/>
                  </a:lnTo>
                  <a:lnTo>
                    <a:pt x="26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4" name="Freeform 2515"/>
            <p:cNvSpPr>
              <a:spLocks/>
            </p:cNvSpPr>
            <p:nvPr/>
          </p:nvSpPr>
          <p:spPr bwMode="auto">
            <a:xfrm>
              <a:off x="4088" y="1270"/>
              <a:ext cx="29" cy="66"/>
            </a:xfrm>
            <a:custGeom>
              <a:avLst/>
              <a:gdLst>
                <a:gd name="T0" fmla="*/ 0 w 88"/>
                <a:gd name="T1" fmla="*/ 0 h 198"/>
                <a:gd name="T2" fmla="*/ 0 w 88"/>
                <a:gd name="T3" fmla="*/ 0 h 198"/>
                <a:gd name="T4" fmla="*/ 0 w 88"/>
                <a:gd name="T5" fmla="*/ 0 h 198"/>
                <a:gd name="T6" fmla="*/ 0 w 88"/>
                <a:gd name="T7" fmla="*/ 0 h 198"/>
                <a:gd name="T8" fmla="*/ 0 w 88"/>
                <a:gd name="T9" fmla="*/ 0 h 198"/>
                <a:gd name="T10" fmla="*/ 0 w 88"/>
                <a:gd name="T11" fmla="*/ 0 h 198"/>
                <a:gd name="T12" fmla="*/ 0 w 88"/>
                <a:gd name="T13" fmla="*/ 0 h 198"/>
                <a:gd name="T14" fmla="*/ 0 w 88"/>
                <a:gd name="T15" fmla="*/ 0 h 198"/>
                <a:gd name="T16" fmla="*/ 0 w 88"/>
                <a:gd name="T17" fmla="*/ 0 h 198"/>
                <a:gd name="T18" fmla="*/ 0 w 88"/>
                <a:gd name="T19" fmla="*/ 0 h 198"/>
                <a:gd name="T20" fmla="*/ 0 w 88"/>
                <a:gd name="T21" fmla="*/ 0 h 198"/>
                <a:gd name="T22" fmla="*/ 0 w 88"/>
                <a:gd name="T23" fmla="*/ 0 h 198"/>
                <a:gd name="T24" fmla="*/ 0 w 88"/>
                <a:gd name="T25" fmla="*/ 0 h 198"/>
                <a:gd name="T26" fmla="*/ 0 w 88"/>
                <a:gd name="T27" fmla="*/ 0 h 198"/>
                <a:gd name="T28" fmla="*/ 0 w 88"/>
                <a:gd name="T29" fmla="*/ 0 h 198"/>
                <a:gd name="T30" fmla="*/ 0 w 88"/>
                <a:gd name="T31" fmla="*/ 0 h 198"/>
                <a:gd name="T32" fmla="*/ 0 w 88"/>
                <a:gd name="T33" fmla="*/ 0 h 198"/>
                <a:gd name="T34" fmla="*/ 0 w 88"/>
                <a:gd name="T35" fmla="*/ 0 h 198"/>
                <a:gd name="T36" fmla="*/ 0 w 88"/>
                <a:gd name="T37" fmla="*/ 0 h 198"/>
                <a:gd name="T38" fmla="*/ 0 w 88"/>
                <a:gd name="T39" fmla="*/ 0 h 198"/>
                <a:gd name="T40" fmla="*/ 0 w 88"/>
                <a:gd name="T41" fmla="*/ 0 h 198"/>
                <a:gd name="T42" fmla="*/ 0 w 88"/>
                <a:gd name="T43" fmla="*/ 0 h 198"/>
                <a:gd name="T44" fmla="*/ 0 w 88"/>
                <a:gd name="T45" fmla="*/ 0 h 198"/>
                <a:gd name="T46" fmla="*/ 0 w 88"/>
                <a:gd name="T47" fmla="*/ 0 h 198"/>
                <a:gd name="T48" fmla="*/ 0 w 88"/>
                <a:gd name="T49" fmla="*/ 0 h 198"/>
                <a:gd name="T50" fmla="*/ 0 w 88"/>
                <a:gd name="T51" fmla="*/ 0 h 198"/>
                <a:gd name="T52" fmla="*/ 0 w 88"/>
                <a:gd name="T53" fmla="*/ 0 h 198"/>
                <a:gd name="T54" fmla="*/ 0 w 88"/>
                <a:gd name="T55" fmla="*/ 0 h 198"/>
                <a:gd name="T56" fmla="*/ 0 w 88"/>
                <a:gd name="T57" fmla="*/ 0 h 198"/>
                <a:gd name="T58" fmla="*/ 0 w 88"/>
                <a:gd name="T59" fmla="*/ 0 h 198"/>
                <a:gd name="T60" fmla="*/ 0 w 88"/>
                <a:gd name="T61" fmla="*/ 0 h 198"/>
                <a:gd name="T62" fmla="*/ 0 w 88"/>
                <a:gd name="T63" fmla="*/ 0 h 198"/>
                <a:gd name="T64" fmla="*/ 0 w 88"/>
                <a:gd name="T65" fmla="*/ 0 h 198"/>
                <a:gd name="T66" fmla="*/ 0 w 88"/>
                <a:gd name="T67" fmla="*/ 0 h 198"/>
                <a:gd name="T68" fmla="*/ 0 w 88"/>
                <a:gd name="T69" fmla="*/ 0 h 198"/>
                <a:gd name="T70" fmla="*/ 0 w 88"/>
                <a:gd name="T71" fmla="*/ 0 h 198"/>
                <a:gd name="T72" fmla="*/ 0 w 88"/>
                <a:gd name="T73" fmla="*/ 0 h 198"/>
                <a:gd name="T74" fmla="*/ 0 w 88"/>
                <a:gd name="T75" fmla="*/ 0 h 198"/>
                <a:gd name="T76" fmla="*/ 0 w 88"/>
                <a:gd name="T77" fmla="*/ 0 h 198"/>
                <a:gd name="T78" fmla="*/ 0 w 88"/>
                <a:gd name="T79" fmla="*/ 0 h 19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8"/>
                <a:gd name="T121" fmla="*/ 0 h 198"/>
                <a:gd name="T122" fmla="*/ 88 w 88"/>
                <a:gd name="T123" fmla="*/ 198 h 19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8" h="198">
                  <a:moveTo>
                    <a:pt x="30" y="0"/>
                  </a:moveTo>
                  <a:lnTo>
                    <a:pt x="34" y="0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6" y="1"/>
                  </a:lnTo>
                  <a:lnTo>
                    <a:pt x="46" y="2"/>
                  </a:lnTo>
                  <a:lnTo>
                    <a:pt x="52" y="8"/>
                  </a:lnTo>
                  <a:lnTo>
                    <a:pt x="60" y="16"/>
                  </a:lnTo>
                  <a:lnTo>
                    <a:pt x="65" y="19"/>
                  </a:lnTo>
                  <a:lnTo>
                    <a:pt x="72" y="28"/>
                  </a:lnTo>
                  <a:lnTo>
                    <a:pt x="73" y="36"/>
                  </a:lnTo>
                  <a:lnTo>
                    <a:pt x="72" y="47"/>
                  </a:lnTo>
                  <a:lnTo>
                    <a:pt x="68" y="54"/>
                  </a:lnTo>
                  <a:lnTo>
                    <a:pt x="68" y="61"/>
                  </a:lnTo>
                  <a:lnTo>
                    <a:pt x="72" y="68"/>
                  </a:lnTo>
                  <a:lnTo>
                    <a:pt x="73" y="69"/>
                  </a:lnTo>
                  <a:lnTo>
                    <a:pt x="78" y="74"/>
                  </a:lnTo>
                  <a:lnTo>
                    <a:pt x="84" y="80"/>
                  </a:lnTo>
                  <a:lnTo>
                    <a:pt x="85" y="82"/>
                  </a:lnTo>
                  <a:lnTo>
                    <a:pt x="88" y="88"/>
                  </a:lnTo>
                  <a:lnTo>
                    <a:pt x="88" y="98"/>
                  </a:lnTo>
                  <a:lnTo>
                    <a:pt x="73" y="104"/>
                  </a:lnTo>
                  <a:lnTo>
                    <a:pt x="73" y="117"/>
                  </a:lnTo>
                  <a:lnTo>
                    <a:pt x="66" y="123"/>
                  </a:lnTo>
                  <a:lnTo>
                    <a:pt x="54" y="133"/>
                  </a:lnTo>
                  <a:lnTo>
                    <a:pt x="51" y="140"/>
                  </a:lnTo>
                  <a:lnTo>
                    <a:pt x="52" y="145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4" y="164"/>
                  </a:lnTo>
                  <a:lnTo>
                    <a:pt x="52" y="166"/>
                  </a:lnTo>
                  <a:lnTo>
                    <a:pt x="51" y="169"/>
                  </a:lnTo>
                  <a:lnTo>
                    <a:pt x="51" y="171"/>
                  </a:lnTo>
                  <a:lnTo>
                    <a:pt x="51" y="173"/>
                  </a:lnTo>
                  <a:lnTo>
                    <a:pt x="51" y="187"/>
                  </a:lnTo>
                  <a:lnTo>
                    <a:pt x="49" y="188"/>
                  </a:lnTo>
                  <a:lnTo>
                    <a:pt x="48" y="191"/>
                  </a:lnTo>
                  <a:lnTo>
                    <a:pt x="44" y="196"/>
                  </a:lnTo>
                  <a:lnTo>
                    <a:pt x="41" y="196"/>
                  </a:lnTo>
                  <a:lnTo>
                    <a:pt x="35" y="198"/>
                  </a:lnTo>
                  <a:lnTo>
                    <a:pt x="32" y="198"/>
                  </a:lnTo>
                  <a:lnTo>
                    <a:pt x="29" y="198"/>
                  </a:lnTo>
                  <a:lnTo>
                    <a:pt x="19" y="198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7" y="193"/>
                  </a:lnTo>
                  <a:lnTo>
                    <a:pt x="3" y="189"/>
                  </a:lnTo>
                  <a:lnTo>
                    <a:pt x="1" y="182"/>
                  </a:lnTo>
                  <a:lnTo>
                    <a:pt x="0" y="180"/>
                  </a:lnTo>
                  <a:lnTo>
                    <a:pt x="0" y="178"/>
                  </a:lnTo>
                  <a:lnTo>
                    <a:pt x="5" y="172"/>
                  </a:lnTo>
                  <a:lnTo>
                    <a:pt x="6" y="169"/>
                  </a:lnTo>
                  <a:lnTo>
                    <a:pt x="7" y="166"/>
                  </a:lnTo>
                  <a:lnTo>
                    <a:pt x="11" y="162"/>
                  </a:lnTo>
                  <a:lnTo>
                    <a:pt x="16" y="160"/>
                  </a:lnTo>
                  <a:lnTo>
                    <a:pt x="21" y="156"/>
                  </a:lnTo>
                  <a:lnTo>
                    <a:pt x="23" y="155"/>
                  </a:lnTo>
                  <a:lnTo>
                    <a:pt x="24" y="154"/>
                  </a:lnTo>
                  <a:lnTo>
                    <a:pt x="32" y="142"/>
                  </a:lnTo>
                  <a:lnTo>
                    <a:pt x="32" y="139"/>
                  </a:lnTo>
                  <a:lnTo>
                    <a:pt x="33" y="137"/>
                  </a:lnTo>
                  <a:lnTo>
                    <a:pt x="34" y="129"/>
                  </a:lnTo>
                  <a:lnTo>
                    <a:pt x="39" y="121"/>
                  </a:lnTo>
                  <a:lnTo>
                    <a:pt x="40" y="118"/>
                  </a:lnTo>
                  <a:lnTo>
                    <a:pt x="45" y="113"/>
                  </a:lnTo>
                  <a:lnTo>
                    <a:pt x="44" y="106"/>
                  </a:lnTo>
                  <a:lnTo>
                    <a:pt x="43" y="104"/>
                  </a:lnTo>
                  <a:lnTo>
                    <a:pt x="41" y="102"/>
                  </a:lnTo>
                  <a:lnTo>
                    <a:pt x="39" y="101"/>
                  </a:lnTo>
                  <a:lnTo>
                    <a:pt x="23" y="96"/>
                  </a:lnTo>
                  <a:lnTo>
                    <a:pt x="16" y="80"/>
                  </a:lnTo>
                  <a:lnTo>
                    <a:pt x="10" y="72"/>
                  </a:lnTo>
                  <a:lnTo>
                    <a:pt x="11" y="61"/>
                  </a:lnTo>
                  <a:lnTo>
                    <a:pt x="17" y="44"/>
                  </a:lnTo>
                  <a:lnTo>
                    <a:pt x="23" y="33"/>
                  </a:lnTo>
                  <a:lnTo>
                    <a:pt x="27" y="31"/>
                  </a:lnTo>
                  <a:lnTo>
                    <a:pt x="23" y="17"/>
                  </a:lnTo>
                  <a:lnTo>
                    <a:pt x="23" y="9"/>
                  </a:lnTo>
                  <a:lnTo>
                    <a:pt x="26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5" name="Freeform 2516"/>
            <p:cNvSpPr>
              <a:spLocks/>
            </p:cNvSpPr>
            <p:nvPr/>
          </p:nvSpPr>
          <p:spPr bwMode="auto">
            <a:xfrm>
              <a:off x="4097" y="1351"/>
              <a:ext cx="13" cy="14"/>
            </a:xfrm>
            <a:custGeom>
              <a:avLst/>
              <a:gdLst>
                <a:gd name="T0" fmla="*/ 0 w 40"/>
                <a:gd name="T1" fmla="*/ 0 h 43"/>
                <a:gd name="T2" fmla="*/ 0 w 40"/>
                <a:gd name="T3" fmla="*/ 0 h 43"/>
                <a:gd name="T4" fmla="*/ 0 w 40"/>
                <a:gd name="T5" fmla="*/ 0 h 43"/>
                <a:gd name="T6" fmla="*/ 0 w 40"/>
                <a:gd name="T7" fmla="*/ 0 h 43"/>
                <a:gd name="T8" fmla="*/ 0 w 40"/>
                <a:gd name="T9" fmla="*/ 0 h 43"/>
                <a:gd name="T10" fmla="*/ 0 w 40"/>
                <a:gd name="T11" fmla="*/ 0 h 43"/>
                <a:gd name="T12" fmla="*/ 0 w 40"/>
                <a:gd name="T13" fmla="*/ 0 h 43"/>
                <a:gd name="T14" fmla="*/ 0 w 40"/>
                <a:gd name="T15" fmla="*/ 0 h 43"/>
                <a:gd name="T16" fmla="*/ 0 w 40"/>
                <a:gd name="T17" fmla="*/ 0 h 43"/>
                <a:gd name="T18" fmla="*/ 0 w 40"/>
                <a:gd name="T19" fmla="*/ 0 h 43"/>
                <a:gd name="T20" fmla="*/ 0 w 40"/>
                <a:gd name="T21" fmla="*/ 0 h 43"/>
                <a:gd name="T22" fmla="*/ 0 w 40"/>
                <a:gd name="T23" fmla="*/ 0 h 43"/>
                <a:gd name="T24" fmla="*/ 0 w 40"/>
                <a:gd name="T25" fmla="*/ 0 h 43"/>
                <a:gd name="T26" fmla="*/ 0 w 40"/>
                <a:gd name="T27" fmla="*/ 0 h 43"/>
                <a:gd name="T28" fmla="*/ 0 w 40"/>
                <a:gd name="T29" fmla="*/ 0 h 43"/>
                <a:gd name="T30" fmla="*/ 0 w 40"/>
                <a:gd name="T31" fmla="*/ 0 h 43"/>
                <a:gd name="T32" fmla="*/ 0 w 40"/>
                <a:gd name="T33" fmla="*/ 0 h 43"/>
                <a:gd name="T34" fmla="*/ 0 w 40"/>
                <a:gd name="T35" fmla="*/ 0 h 43"/>
                <a:gd name="T36" fmla="*/ 0 w 40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3"/>
                <a:gd name="T59" fmla="*/ 40 w 40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3">
                  <a:moveTo>
                    <a:pt x="11" y="0"/>
                  </a:moveTo>
                  <a:lnTo>
                    <a:pt x="24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9" y="28"/>
                  </a:lnTo>
                  <a:lnTo>
                    <a:pt x="40" y="34"/>
                  </a:lnTo>
                  <a:lnTo>
                    <a:pt x="33" y="42"/>
                  </a:lnTo>
                  <a:lnTo>
                    <a:pt x="26" y="43"/>
                  </a:lnTo>
                  <a:lnTo>
                    <a:pt x="23" y="43"/>
                  </a:lnTo>
                  <a:lnTo>
                    <a:pt x="20" y="38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5" y="27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6" name="Freeform 2517"/>
            <p:cNvSpPr>
              <a:spLocks/>
            </p:cNvSpPr>
            <p:nvPr/>
          </p:nvSpPr>
          <p:spPr bwMode="auto">
            <a:xfrm>
              <a:off x="4097" y="1351"/>
              <a:ext cx="13" cy="14"/>
            </a:xfrm>
            <a:custGeom>
              <a:avLst/>
              <a:gdLst>
                <a:gd name="T0" fmla="*/ 0 w 40"/>
                <a:gd name="T1" fmla="*/ 0 h 43"/>
                <a:gd name="T2" fmla="*/ 0 w 40"/>
                <a:gd name="T3" fmla="*/ 0 h 43"/>
                <a:gd name="T4" fmla="*/ 0 w 40"/>
                <a:gd name="T5" fmla="*/ 0 h 43"/>
                <a:gd name="T6" fmla="*/ 0 w 40"/>
                <a:gd name="T7" fmla="*/ 0 h 43"/>
                <a:gd name="T8" fmla="*/ 0 w 40"/>
                <a:gd name="T9" fmla="*/ 0 h 43"/>
                <a:gd name="T10" fmla="*/ 0 w 40"/>
                <a:gd name="T11" fmla="*/ 0 h 43"/>
                <a:gd name="T12" fmla="*/ 0 w 40"/>
                <a:gd name="T13" fmla="*/ 0 h 43"/>
                <a:gd name="T14" fmla="*/ 0 w 40"/>
                <a:gd name="T15" fmla="*/ 0 h 43"/>
                <a:gd name="T16" fmla="*/ 0 w 40"/>
                <a:gd name="T17" fmla="*/ 0 h 43"/>
                <a:gd name="T18" fmla="*/ 0 w 40"/>
                <a:gd name="T19" fmla="*/ 0 h 43"/>
                <a:gd name="T20" fmla="*/ 0 w 40"/>
                <a:gd name="T21" fmla="*/ 0 h 43"/>
                <a:gd name="T22" fmla="*/ 0 w 40"/>
                <a:gd name="T23" fmla="*/ 0 h 43"/>
                <a:gd name="T24" fmla="*/ 0 w 40"/>
                <a:gd name="T25" fmla="*/ 0 h 43"/>
                <a:gd name="T26" fmla="*/ 0 w 40"/>
                <a:gd name="T27" fmla="*/ 0 h 43"/>
                <a:gd name="T28" fmla="*/ 0 w 40"/>
                <a:gd name="T29" fmla="*/ 0 h 43"/>
                <a:gd name="T30" fmla="*/ 0 w 40"/>
                <a:gd name="T31" fmla="*/ 0 h 43"/>
                <a:gd name="T32" fmla="*/ 0 w 40"/>
                <a:gd name="T33" fmla="*/ 0 h 43"/>
                <a:gd name="T34" fmla="*/ 0 w 40"/>
                <a:gd name="T35" fmla="*/ 0 h 43"/>
                <a:gd name="T36" fmla="*/ 0 w 40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0"/>
                <a:gd name="T58" fmla="*/ 0 h 43"/>
                <a:gd name="T59" fmla="*/ 40 w 40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0" h="43">
                  <a:moveTo>
                    <a:pt x="11" y="0"/>
                  </a:moveTo>
                  <a:lnTo>
                    <a:pt x="24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9" y="28"/>
                  </a:lnTo>
                  <a:lnTo>
                    <a:pt x="40" y="34"/>
                  </a:lnTo>
                  <a:lnTo>
                    <a:pt x="33" y="42"/>
                  </a:lnTo>
                  <a:lnTo>
                    <a:pt x="26" y="43"/>
                  </a:lnTo>
                  <a:lnTo>
                    <a:pt x="23" y="43"/>
                  </a:lnTo>
                  <a:lnTo>
                    <a:pt x="20" y="38"/>
                  </a:lnTo>
                  <a:lnTo>
                    <a:pt x="12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5" y="27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0" y="11"/>
                  </a:lnTo>
                  <a:lnTo>
                    <a:pt x="6" y="1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7" name="Freeform 2518"/>
            <p:cNvSpPr>
              <a:spLocks/>
            </p:cNvSpPr>
            <p:nvPr/>
          </p:nvSpPr>
          <p:spPr bwMode="auto">
            <a:xfrm>
              <a:off x="4081" y="1328"/>
              <a:ext cx="14" cy="28"/>
            </a:xfrm>
            <a:custGeom>
              <a:avLst/>
              <a:gdLst>
                <a:gd name="T0" fmla="*/ 0 w 42"/>
                <a:gd name="T1" fmla="*/ 0 h 83"/>
                <a:gd name="T2" fmla="*/ 0 w 42"/>
                <a:gd name="T3" fmla="*/ 0 h 83"/>
                <a:gd name="T4" fmla="*/ 0 w 42"/>
                <a:gd name="T5" fmla="*/ 0 h 83"/>
                <a:gd name="T6" fmla="*/ 0 w 42"/>
                <a:gd name="T7" fmla="*/ 0 h 83"/>
                <a:gd name="T8" fmla="*/ 0 w 42"/>
                <a:gd name="T9" fmla="*/ 0 h 83"/>
                <a:gd name="T10" fmla="*/ 0 w 42"/>
                <a:gd name="T11" fmla="*/ 0 h 83"/>
                <a:gd name="T12" fmla="*/ 0 w 42"/>
                <a:gd name="T13" fmla="*/ 0 h 83"/>
                <a:gd name="T14" fmla="*/ 0 w 42"/>
                <a:gd name="T15" fmla="*/ 0 h 83"/>
                <a:gd name="T16" fmla="*/ 0 w 42"/>
                <a:gd name="T17" fmla="*/ 0 h 83"/>
                <a:gd name="T18" fmla="*/ 0 w 42"/>
                <a:gd name="T19" fmla="*/ 0 h 83"/>
                <a:gd name="T20" fmla="*/ 0 w 42"/>
                <a:gd name="T21" fmla="*/ 0 h 83"/>
                <a:gd name="T22" fmla="*/ 0 w 42"/>
                <a:gd name="T23" fmla="*/ 0 h 83"/>
                <a:gd name="T24" fmla="*/ 0 w 42"/>
                <a:gd name="T25" fmla="*/ 0 h 83"/>
                <a:gd name="T26" fmla="*/ 0 w 42"/>
                <a:gd name="T27" fmla="*/ 0 h 83"/>
                <a:gd name="T28" fmla="*/ 0 w 42"/>
                <a:gd name="T29" fmla="*/ 0 h 83"/>
                <a:gd name="T30" fmla="*/ 0 w 42"/>
                <a:gd name="T31" fmla="*/ 0 h 83"/>
                <a:gd name="T32" fmla="*/ 0 w 42"/>
                <a:gd name="T33" fmla="*/ 0 h 83"/>
                <a:gd name="T34" fmla="*/ 0 w 42"/>
                <a:gd name="T35" fmla="*/ 0 h 83"/>
                <a:gd name="T36" fmla="*/ 0 w 42"/>
                <a:gd name="T37" fmla="*/ 0 h 83"/>
                <a:gd name="T38" fmla="*/ 0 w 42"/>
                <a:gd name="T39" fmla="*/ 0 h 83"/>
                <a:gd name="T40" fmla="*/ 0 w 42"/>
                <a:gd name="T41" fmla="*/ 0 h 83"/>
                <a:gd name="T42" fmla="*/ 0 w 42"/>
                <a:gd name="T43" fmla="*/ 0 h 83"/>
                <a:gd name="T44" fmla="*/ 0 w 42"/>
                <a:gd name="T45" fmla="*/ 0 h 83"/>
                <a:gd name="T46" fmla="*/ 0 w 42"/>
                <a:gd name="T47" fmla="*/ 0 h 83"/>
                <a:gd name="T48" fmla="*/ 0 w 42"/>
                <a:gd name="T49" fmla="*/ 0 h 83"/>
                <a:gd name="T50" fmla="*/ 0 w 42"/>
                <a:gd name="T51" fmla="*/ 0 h 83"/>
                <a:gd name="T52" fmla="*/ 0 w 42"/>
                <a:gd name="T53" fmla="*/ 0 h 83"/>
                <a:gd name="T54" fmla="*/ 0 w 42"/>
                <a:gd name="T55" fmla="*/ 0 h 83"/>
                <a:gd name="T56" fmla="*/ 0 w 42"/>
                <a:gd name="T57" fmla="*/ 0 h 83"/>
                <a:gd name="T58" fmla="*/ 0 w 42"/>
                <a:gd name="T59" fmla="*/ 0 h 83"/>
                <a:gd name="T60" fmla="*/ 0 w 42"/>
                <a:gd name="T61" fmla="*/ 0 h 83"/>
                <a:gd name="T62" fmla="*/ 0 w 42"/>
                <a:gd name="T63" fmla="*/ 0 h 83"/>
                <a:gd name="T64" fmla="*/ 0 w 42"/>
                <a:gd name="T65" fmla="*/ 0 h 83"/>
                <a:gd name="T66" fmla="*/ 0 w 42"/>
                <a:gd name="T67" fmla="*/ 0 h 83"/>
                <a:gd name="T68" fmla="*/ 0 w 42"/>
                <a:gd name="T69" fmla="*/ 0 h 83"/>
                <a:gd name="T70" fmla="*/ 0 w 42"/>
                <a:gd name="T71" fmla="*/ 0 h 83"/>
                <a:gd name="T72" fmla="*/ 0 w 42"/>
                <a:gd name="T73" fmla="*/ 0 h 83"/>
                <a:gd name="T74" fmla="*/ 0 w 42"/>
                <a:gd name="T75" fmla="*/ 0 h 83"/>
                <a:gd name="T76" fmla="*/ 0 w 42"/>
                <a:gd name="T77" fmla="*/ 0 h 83"/>
                <a:gd name="T78" fmla="*/ 0 w 42"/>
                <a:gd name="T79" fmla="*/ 0 h 83"/>
                <a:gd name="T80" fmla="*/ 0 w 42"/>
                <a:gd name="T81" fmla="*/ 0 h 83"/>
                <a:gd name="T82" fmla="*/ 0 w 42"/>
                <a:gd name="T83" fmla="*/ 0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83"/>
                <a:gd name="T128" fmla="*/ 42 w 42"/>
                <a:gd name="T129" fmla="*/ 83 h 8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83">
                  <a:moveTo>
                    <a:pt x="6" y="0"/>
                  </a:moveTo>
                  <a:lnTo>
                    <a:pt x="11" y="2"/>
                  </a:lnTo>
                  <a:lnTo>
                    <a:pt x="17" y="14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3" y="30"/>
                  </a:lnTo>
                  <a:lnTo>
                    <a:pt x="32" y="35"/>
                  </a:lnTo>
                  <a:lnTo>
                    <a:pt x="42" y="43"/>
                  </a:lnTo>
                  <a:lnTo>
                    <a:pt x="42" y="57"/>
                  </a:lnTo>
                  <a:lnTo>
                    <a:pt x="33" y="65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3"/>
                  </a:lnTo>
                  <a:lnTo>
                    <a:pt x="33" y="82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6" y="63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4" y="50"/>
                  </a:lnTo>
                  <a:lnTo>
                    <a:pt x="23" y="41"/>
                  </a:lnTo>
                  <a:lnTo>
                    <a:pt x="18" y="39"/>
                  </a:lnTo>
                  <a:lnTo>
                    <a:pt x="16" y="36"/>
                  </a:lnTo>
                  <a:lnTo>
                    <a:pt x="15" y="34"/>
                  </a:lnTo>
                  <a:lnTo>
                    <a:pt x="13" y="33"/>
                  </a:lnTo>
                  <a:lnTo>
                    <a:pt x="11" y="28"/>
                  </a:lnTo>
                  <a:lnTo>
                    <a:pt x="9" y="25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8" name="Freeform 2519"/>
            <p:cNvSpPr>
              <a:spLocks/>
            </p:cNvSpPr>
            <p:nvPr/>
          </p:nvSpPr>
          <p:spPr bwMode="auto">
            <a:xfrm>
              <a:off x="4081" y="1328"/>
              <a:ext cx="14" cy="28"/>
            </a:xfrm>
            <a:custGeom>
              <a:avLst/>
              <a:gdLst>
                <a:gd name="T0" fmla="*/ 0 w 42"/>
                <a:gd name="T1" fmla="*/ 0 h 83"/>
                <a:gd name="T2" fmla="*/ 0 w 42"/>
                <a:gd name="T3" fmla="*/ 0 h 83"/>
                <a:gd name="T4" fmla="*/ 0 w 42"/>
                <a:gd name="T5" fmla="*/ 0 h 83"/>
                <a:gd name="T6" fmla="*/ 0 w 42"/>
                <a:gd name="T7" fmla="*/ 0 h 83"/>
                <a:gd name="T8" fmla="*/ 0 w 42"/>
                <a:gd name="T9" fmla="*/ 0 h 83"/>
                <a:gd name="T10" fmla="*/ 0 w 42"/>
                <a:gd name="T11" fmla="*/ 0 h 83"/>
                <a:gd name="T12" fmla="*/ 0 w 42"/>
                <a:gd name="T13" fmla="*/ 0 h 83"/>
                <a:gd name="T14" fmla="*/ 0 w 42"/>
                <a:gd name="T15" fmla="*/ 0 h 83"/>
                <a:gd name="T16" fmla="*/ 0 w 42"/>
                <a:gd name="T17" fmla="*/ 0 h 83"/>
                <a:gd name="T18" fmla="*/ 0 w 42"/>
                <a:gd name="T19" fmla="*/ 0 h 83"/>
                <a:gd name="T20" fmla="*/ 0 w 42"/>
                <a:gd name="T21" fmla="*/ 0 h 83"/>
                <a:gd name="T22" fmla="*/ 0 w 42"/>
                <a:gd name="T23" fmla="*/ 0 h 83"/>
                <a:gd name="T24" fmla="*/ 0 w 42"/>
                <a:gd name="T25" fmla="*/ 0 h 83"/>
                <a:gd name="T26" fmla="*/ 0 w 42"/>
                <a:gd name="T27" fmla="*/ 0 h 83"/>
                <a:gd name="T28" fmla="*/ 0 w 42"/>
                <a:gd name="T29" fmla="*/ 0 h 83"/>
                <a:gd name="T30" fmla="*/ 0 w 42"/>
                <a:gd name="T31" fmla="*/ 0 h 83"/>
                <a:gd name="T32" fmla="*/ 0 w 42"/>
                <a:gd name="T33" fmla="*/ 0 h 83"/>
                <a:gd name="T34" fmla="*/ 0 w 42"/>
                <a:gd name="T35" fmla="*/ 0 h 83"/>
                <a:gd name="T36" fmla="*/ 0 w 42"/>
                <a:gd name="T37" fmla="*/ 0 h 83"/>
                <a:gd name="T38" fmla="*/ 0 w 42"/>
                <a:gd name="T39" fmla="*/ 0 h 83"/>
                <a:gd name="T40" fmla="*/ 0 w 42"/>
                <a:gd name="T41" fmla="*/ 0 h 83"/>
                <a:gd name="T42" fmla="*/ 0 w 42"/>
                <a:gd name="T43" fmla="*/ 0 h 83"/>
                <a:gd name="T44" fmla="*/ 0 w 42"/>
                <a:gd name="T45" fmla="*/ 0 h 83"/>
                <a:gd name="T46" fmla="*/ 0 w 42"/>
                <a:gd name="T47" fmla="*/ 0 h 83"/>
                <a:gd name="T48" fmla="*/ 0 w 42"/>
                <a:gd name="T49" fmla="*/ 0 h 83"/>
                <a:gd name="T50" fmla="*/ 0 w 42"/>
                <a:gd name="T51" fmla="*/ 0 h 83"/>
                <a:gd name="T52" fmla="*/ 0 w 42"/>
                <a:gd name="T53" fmla="*/ 0 h 83"/>
                <a:gd name="T54" fmla="*/ 0 w 42"/>
                <a:gd name="T55" fmla="*/ 0 h 83"/>
                <a:gd name="T56" fmla="*/ 0 w 42"/>
                <a:gd name="T57" fmla="*/ 0 h 83"/>
                <a:gd name="T58" fmla="*/ 0 w 42"/>
                <a:gd name="T59" fmla="*/ 0 h 83"/>
                <a:gd name="T60" fmla="*/ 0 w 42"/>
                <a:gd name="T61" fmla="*/ 0 h 83"/>
                <a:gd name="T62" fmla="*/ 0 w 42"/>
                <a:gd name="T63" fmla="*/ 0 h 83"/>
                <a:gd name="T64" fmla="*/ 0 w 42"/>
                <a:gd name="T65" fmla="*/ 0 h 83"/>
                <a:gd name="T66" fmla="*/ 0 w 42"/>
                <a:gd name="T67" fmla="*/ 0 h 83"/>
                <a:gd name="T68" fmla="*/ 0 w 42"/>
                <a:gd name="T69" fmla="*/ 0 h 83"/>
                <a:gd name="T70" fmla="*/ 0 w 42"/>
                <a:gd name="T71" fmla="*/ 0 h 83"/>
                <a:gd name="T72" fmla="*/ 0 w 42"/>
                <a:gd name="T73" fmla="*/ 0 h 83"/>
                <a:gd name="T74" fmla="*/ 0 w 42"/>
                <a:gd name="T75" fmla="*/ 0 h 83"/>
                <a:gd name="T76" fmla="*/ 0 w 42"/>
                <a:gd name="T77" fmla="*/ 0 h 83"/>
                <a:gd name="T78" fmla="*/ 0 w 42"/>
                <a:gd name="T79" fmla="*/ 0 h 83"/>
                <a:gd name="T80" fmla="*/ 0 w 42"/>
                <a:gd name="T81" fmla="*/ 0 h 83"/>
                <a:gd name="T82" fmla="*/ 0 w 42"/>
                <a:gd name="T83" fmla="*/ 0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83"/>
                <a:gd name="T128" fmla="*/ 42 w 42"/>
                <a:gd name="T129" fmla="*/ 83 h 8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83">
                  <a:moveTo>
                    <a:pt x="6" y="0"/>
                  </a:moveTo>
                  <a:lnTo>
                    <a:pt x="11" y="2"/>
                  </a:lnTo>
                  <a:lnTo>
                    <a:pt x="17" y="14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2" y="28"/>
                  </a:lnTo>
                  <a:lnTo>
                    <a:pt x="23" y="30"/>
                  </a:lnTo>
                  <a:lnTo>
                    <a:pt x="32" y="35"/>
                  </a:lnTo>
                  <a:lnTo>
                    <a:pt x="42" y="43"/>
                  </a:lnTo>
                  <a:lnTo>
                    <a:pt x="42" y="57"/>
                  </a:lnTo>
                  <a:lnTo>
                    <a:pt x="33" y="65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8"/>
                  </a:lnTo>
                  <a:lnTo>
                    <a:pt x="37" y="79"/>
                  </a:lnTo>
                  <a:lnTo>
                    <a:pt x="37" y="80"/>
                  </a:lnTo>
                  <a:lnTo>
                    <a:pt x="36" y="83"/>
                  </a:lnTo>
                  <a:lnTo>
                    <a:pt x="33" y="82"/>
                  </a:lnTo>
                  <a:lnTo>
                    <a:pt x="29" y="77"/>
                  </a:lnTo>
                  <a:lnTo>
                    <a:pt x="28" y="77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6" y="63"/>
                  </a:lnTo>
                  <a:lnTo>
                    <a:pt x="23" y="58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4" y="50"/>
                  </a:lnTo>
                  <a:lnTo>
                    <a:pt x="23" y="41"/>
                  </a:lnTo>
                  <a:lnTo>
                    <a:pt x="18" y="39"/>
                  </a:lnTo>
                  <a:lnTo>
                    <a:pt x="16" y="36"/>
                  </a:lnTo>
                  <a:lnTo>
                    <a:pt x="15" y="34"/>
                  </a:lnTo>
                  <a:lnTo>
                    <a:pt x="13" y="33"/>
                  </a:lnTo>
                  <a:lnTo>
                    <a:pt x="11" y="28"/>
                  </a:lnTo>
                  <a:lnTo>
                    <a:pt x="9" y="25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9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19" name="Freeform 2520"/>
            <p:cNvSpPr>
              <a:spLocks/>
            </p:cNvSpPr>
            <p:nvPr/>
          </p:nvSpPr>
          <p:spPr bwMode="auto">
            <a:xfrm>
              <a:off x="3640" y="1932"/>
              <a:ext cx="40" cy="53"/>
            </a:xfrm>
            <a:custGeom>
              <a:avLst/>
              <a:gdLst>
                <a:gd name="T0" fmla="*/ 0 w 121"/>
                <a:gd name="T1" fmla="*/ 0 h 158"/>
                <a:gd name="T2" fmla="*/ 0 w 121"/>
                <a:gd name="T3" fmla="*/ 0 h 158"/>
                <a:gd name="T4" fmla="*/ 0 w 121"/>
                <a:gd name="T5" fmla="*/ 0 h 158"/>
                <a:gd name="T6" fmla="*/ 0 w 121"/>
                <a:gd name="T7" fmla="*/ 0 h 158"/>
                <a:gd name="T8" fmla="*/ 0 w 121"/>
                <a:gd name="T9" fmla="*/ 0 h 158"/>
                <a:gd name="T10" fmla="*/ 0 w 121"/>
                <a:gd name="T11" fmla="*/ 0 h 158"/>
                <a:gd name="T12" fmla="*/ 0 w 121"/>
                <a:gd name="T13" fmla="*/ 0 h 158"/>
                <a:gd name="T14" fmla="*/ 0 w 121"/>
                <a:gd name="T15" fmla="*/ 0 h 158"/>
                <a:gd name="T16" fmla="*/ 0 w 121"/>
                <a:gd name="T17" fmla="*/ 0 h 158"/>
                <a:gd name="T18" fmla="*/ 0 w 121"/>
                <a:gd name="T19" fmla="*/ 0 h 158"/>
                <a:gd name="T20" fmla="*/ 0 w 121"/>
                <a:gd name="T21" fmla="*/ 0 h 158"/>
                <a:gd name="T22" fmla="*/ 0 w 121"/>
                <a:gd name="T23" fmla="*/ 0 h 158"/>
                <a:gd name="T24" fmla="*/ 0 w 121"/>
                <a:gd name="T25" fmla="*/ 0 h 158"/>
                <a:gd name="T26" fmla="*/ 0 w 121"/>
                <a:gd name="T27" fmla="*/ 0 h 158"/>
                <a:gd name="T28" fmla="*/ 0 w 121"/>
                <a:gd name="T29" fmla="*/ 0 h 158"/>
                <a:gd name="T30" fmla="*/ 0 w 121"/>
                <a:gd name="T31" fmla="*/ 0 h 158"/>
                <a:gd name="T32" fmla="*/ 0 w 121"/>
                <a:gd name="T33" fmla="*/ 0 h 158"/>
                <a:gd name="T34" fmla="*/ 0 w 121"/>
                <a:gd name="T35" fmla="*/ 0 h 158"/>
                <a:gd name="T36" fmla="*/ 0 w 121"/>
                <a:gd name="T37" fmla="*/ 0 h 158"/>
                <a:gd name="T38" fmla="*/ 0 w 121"/>
                <a:gd name="T39" fmla="*/ 0 h 158"/>
                <a:gd name="T40" fmla="*/ 0 w 121"/>
                <a:gd name="T41" fmla="*/ 0 h 158"/>
                <a:gd name="T42" fmla="*/ 0 w 121"/>
                <a:gd name="T43" fmla="*/ 0 h 158"/>
                <a:gd name="T44" fmla="*/ 0 w 121"/>
                <a:gd name="T45" fmla="*/ 0 h 158"/>
                <a:gd name="T46" fmla="*/ 0 w 121"/>
                <a:gd name="T47" fmla="*/ 0 h 158"/>
                <a:gd name="T48" fmla="*/ 0 w 121"/>
                <a:gd name="T49" fmla="*/ 0 h 158"/>
                <a:gd name="T50" fmla="*/ 0 w 121"/>
                <a:gd name="T51" fmla="*/ 0 h 158"/>
                <a:gd name="T52" fmla="*/ 0 w 121"/>
                <a:gd name="T53" fmla="*/ 0 h 158"/>
                <a:gd name="T54" fmla="*/ 0 w 121"/>
                <a:gd name="T55" fmla="*/ 0 h 158"/>
                <a:gd name="T56" fmla="*/ 0 w 121"/>
                <a:gd name="T57" fmla="*/ 0 h 158"/>
                <a:gd name="T58" fmla="*/ 0 w 121"/>
                <a:gd name="T59" fmla="*/ 0 h 158"/>
                <a:gd name="T60" fmla="*/ 0 w 121"/>
                <a:gd name="T61" fmla="*/ 0 h 158"/>
                <a:gd name="T62" fmla="*/ 0 w 121"/>
                <a:gd name="T63" fmla="*/ 0 h 158"/>
                <a:gd name="T64" fmla="*/ 0 w 121"/>
                <a:gd name="T65" fmla="*/ 0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1"/>
                <a:gd name="T100" fmla="*/ 0 h 158"/>
                <a:gd name="T101" fmla="*/ 121 w 121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1" h="158">
                  <a:moveTo>
                    <a:pt x="20" y="30"/>
                  </a:moveTo>
                  <a:lnTo>
                    <a:pt x="11" y="47"/>
                  </a:lnTo>
                  <a:lnTo>
                    <a:pt x="6" y="62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3" y="109"/>
                  </a:lnTo>
                  <a:lnTo>
                    <a:pt x="4" y="120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10" y="124"/>
                  </a:lnTo>
                  <a:lnTo>
                    <a:pt x="12" y="125"/>
                  </a:lnTo>
                  <a:lnTo>
                    <a:pt x="20" y="128"/>
                  </a:lnTo>
                  <a:lnTo>
                    <a:pt x="22" y="137"/>
                  </a:lnTo>
                  <a:lnTo>
                    <a:pt x="21" y="148"/>
                  </a:lnTo>
                  <a:lnTo>
                    <a:pt x="21" y="150"/>
                  </a:lnTo>
                  <a:lnTo>
                    <a:pt x="21" y="151"/>
                  </a:lnTo>
                  <a:lnTo>
                    <a:pt x="32" y="158"/>
                  </a:lnTo>
                  <a:lnTo>
                    <a:pt x="33" y="158"/>
                  </a:lnTo>
                  <a:lnTo>
                    <a:pt x="34" y="158"/>
                  </a:lnTo>
                  <a:lnTo>
                    <a:pt x="45" y="153"/>
                  </a:lnTo>
                  <a:lnTo>
                    <a:pt x="50" y="151"/>
                  </a:lnTo>
                  <a:lnTo>
                    <a:pt x="54" y="148"/>
                  </a:lnTo>
                  <a:lnTo>
                    <a:pt x="56" y="141"/>
                  </a:lnTo>
                  <a:lnTo>
                    <a:pt x="56" y="139"/>
                  </a:lnTo>
                  <a:lnTo>
                    <a:pt x="59" y="136"/>
                  </a:lnTo>
                  <a:lnTo>
                    <a:pt x="67" y="129"/>
                  </a:lnTo>
                  <a:lnTo>
                    <a:pt x="67" y="126"/>
                  </a:lnTo>
                  <a:lnTo>
                    <a:pt x="69" y="123"/>
                  </a:lnTo>
                  <a:lnTo>
                    <a:pt x="82" y="115"/>
                  </a:lnTo>
                  <a:lnTo>
                    <a:pt x="82" y="113"/>
                  </a:lnTo>
                  <a:lnTo>
                    <a:pt x="83" y="110"/>
                  </a:lnTo>
                  <a:lnTo>
                    <a:pt x="86" y="98"/>
                  </a:lnTo>
                  <a:lnTo>
                    <a:pt x="92" y="90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3" y="85"/>
                  </a:lnTo>
                  <a:lnTo>
                    <a:pt x="104" y="74"/>
                  </a:lnTo>
                  <a:lnTo>
                    <a:pt x="104" y="69"/>
                  </a:lnTo>
                  <a:lnTo>
                    <a:pt x="105" y="70"/>
                  </a:lnTo>
                  <a:lnTo>
                    <a:pt x="113" y="57"/>
                  </a:lnTo>
                  <a:lnTo>
                    <a:pt x="114" y="54"/>
                  </a:lnTo>
                  <a:lnTo>
                    <a:pt x="121" y="46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20" y="32"/>
                  </a:lnTo>
                  <a:lnTo>
                    <a:pt x="118" y="10"/>
                  </a:lnTo>
                  <a:lnTo>
                    <a:pt x="118" y="9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87" y="4"/>
                  </a:lnTo>
                  <a:lnTo>
                    <a:pt x="61" y="16"/>
                  </a:lnTo>
                  <a:lnTo>
                    <a:pt x="59" y="16"/>
                  </a:lnTo>
                  <a:lnTo>
                    <a:pt x="45" y="10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28" y="25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0" name="Freeform 2521"/>
            <p:cNvSpPr>
              <a:spLocks/>
            </p:cNvSpPr>
            <p:nvPr/>
          </p:nvSpPr>
          <p:spPr bwMode="auto">
            <a:xfrm>
              <a:off x="3640" y="1932"/>
              <a:ext cx="40" cy="53"/>
            </a:xfrm>
            <a:custGeom>
              <a:avLst/>
              <a:gdLst>
                <a:gd name="T0" fmla="*/ 0 w 121"/>
                <a:gd name="T1" fmla="*/ 0 h 158"/>
                <a:gd name="T2" fmla="*/ 0 w 121"/>
                <a:gd name="T3" fmla="*/ 0 h 158"/>
                <a:gd name="T4" fmla="*/ 0 w 121"/>
                <a:gd name="T5" fmla="*/ 0 h 158"/>
                <a:gd name="T6" fmla="*/ 0 w 121"/>
                <a:gd name="T7" fmla="*/ 0 h 158"/>
                <a:gd name="T8" fmla="*/ 0 w 121"/>
                <a:gd name="T9" fmla="*/ 0 h 158"/>
                <a:gd name="T10" fmla="*/ 0 w 121"/>
                <a:gd name="T11" fmla="*/ 0 h 158"/>
                <a:gd name="T12" fmla="*/ 0 w 121"/>
                <a:gd name="T13" fmla="*/ 0 h 158"/>
                <a:gd name="T14" fmla="*/ 0 w 121"/>
                <a:gd name="T15" fmla="*/ 0 h 158"/>
                <a:gd name="T16" fmla="*/ 0 w 121"/>
                <a:gd name="T17" fmla="*/ 0 h 158"/>
                <a:gd name="T18" fmla="*/ 0 w 121"/>
                <a:gd name="T19" fmla="*/ 0 h 158"/>
                <a:gd name="T20" fmla="*/ 0 w 121"/>
                <a:gd name="T21" fmla="*/ 0 h 158"/>
                <a:gd name="T22" fmla="*/ 0 w 121"/>
                <a:gd name="T23" fmla="*/ 0 h 158"/>
                <a:gd name="T24" fmla="*/ 0 w 121"/>
                <a:gd name="T25" fmla="*/ 0 h 158"/>
                <a:gd name="T26" fmla="*/ 0 w 121"/>
                <a:gd name="T27" fmla="*/ 0 h 158"/>
                <a:gd name="T28" fmla="*/ 0 w 121"/>
                <a:gd name="T29" fmla="*/ 0 h 158"/>
                <a:gd name="T30" fmla="*/ 0 w 121"/>
                <a:gd name="T31" fmla="*/ 0 h 158"/>
                <a:gd name="T32" fmla="*/ 0 w 121"/>
                <a:gd name="T33" fmla="*/ 0 h 158"/>
                <a:gd name="T34" fmla="*/ 0 w 121"/>
                <a:gd name="T35" fmla="*/ 0 h 158"/>
                <a:gd name="T36" fmla="*/ 0 w 121"/>
                <a:gd name="T37" fmla="*/ 0 h 158"/>
                <a:gd name="T38" fmla="*/ 0 w 121"/>
                <a:gd name="T39" fmla="*/ 0 h 158"/>
                <a:gd name="T40" fmla="*/ 0 w 121"/>
                <a:gd name="T41" fmla="*/ 0 h 158"/>
                <a:gd name="T42" fmla="*/ 0 w 121"/>
                <a:gd name="T43" fmla="*/ 0 h 158"/>
                <a:gd name="T44" fmla="*/ 0 w 121"/>
                <a:gd name="T45" fmla="*/ 0 h 158"/>
                <a:gd name="T46" fmla="*/ 0 w 121"/>
                <a:gd name="T47" fmla="*/ 0 h 158"/>
                <a:gd name="T48" fmla="*/ 0 w 121"/>
                <a:gd name="T49" fmla="*/ 0 h 158"/>
                <a:gd name="T50" fmla="*/ 0 w 121"/>
                <a:gd name="T51" fmla="*/ 0 h 158"/>
                <a:gd name="T52" fmla="*/ 0 w 121"/>
                <a:gd name="T53" fmla="*/ 0 h 158"/>
                <a:gd name="T54" fmla="*/ 0 w 121"/>
                <a:gd name="T55" fmla="*/ 0 h 158"/>
                <a:gd name="T56" fmla="*/ 0 w 121"/>
                <a:gd name="T57" fmla="*/ 0 h 158"/>
                <a:gd name="T58" fmla="*/ 0 w 121"/>
                <a:gd name="T59" fmla="*/ 0 h 158"/>
                <a:gd name="T60" fmla="*/ 0 w 121"/>
                <a:gd name="T61" fmla="*/ 0 h 158"/>
                <a:gd name="T62" fmla="*/ 0 w 121"/>
                <a:gd name="T63" fmla="*/ 0 h 158"/>
                <a:gd name="T64" fmla="*/ 0 w 121"/>
                <a:gd name="T65" fmla="*/ 0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1"/>
                <a:gd name="T100" fmla="*/ 0 h 158"/>
                <a:gd name="T101" fmla="*/ 121 w 121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1" h="158">
                  <a:moveTo>
                    <a:pt x="20" y="30"/>
                  </a:moveTo>
                  <a:lnTo>
                    <a:pt x="11" y="47"/>
                  </a:lnTo>
                  <a:lnTo>
                    <a:pt x="6" y="62"/>
                  </a:lnTo>
                  <a:lnTo>
                    <a:pt x="0" y="79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3" y="109"/>
                  </a:lnTo>
                  <a:lnTo>
                    <a:pt x="4" y="120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10" y="124"/>
                  </a:lnTo>
                  <a:lnTo>
                    <a:pt x="12" y="125"/>
                  </a:lnTo>
                  <a:lnTo>
                    <a:pt x="20" y="128"/>
                  </a:lnTo>
                  <a:lnTo>
                    <a:pt x="22" y="137"/>
                  </a:lnTo>
                  <a:lnTo>
                    <a:pt x="21" y="148"/>
                  </a:lnTo>
                  <a:lnTo>
                    <a:pt x="21" y="150"/>
                  </a:lnTo>
                  <a:lnTo>
                    <a:pt x="21" y="151"/>
                  </a:lnTo>
                  <a:lnTo>
                    <a:pt x="32" y="158"/>
                  </a:lnTo>
                  <a:lnTo>
                    <a:pt x="33" y="158"/>
                  </a:lnTo>
                  <a:lnTo>
                    <a:pt x="34" y="158"/>
                  </a:lnTo>
                  <a:lnTo>
                    <a:pt x="45" y="153"/>
                  </a:lnTo>
                  <a:lnTo>
                    <a:pt x="50" y="151"/>
                  </a:lnTo>
                  <a:lnTo>
                    <a:pt x="54" y="148"/>
                  </a:lnTo>
                  <a:lnTo>
                    <a:pt x="56" y="141"/>
                  </a:lnTo>
                  <a:lnTo>
                    <a:pt x="56" y="139"/>
                  </a:lnTo>
                  <a:lnTo>
                    <a:pt x="59" y="136"/>
                  </a:lnTo>
                  <a:lnTo>
                    <a:pt x="67" y="129"/>
                  </a:lnTo>
                  <a:lnTo>
                    <a:pt x="67" y="126"/>
                  </a:lnTo>
                  <a:lnTo>
                    <a:pt x="69" y="123"/>
                  </a:lnTo>
                  <a:lnTo>
                    <a:pt x="82" y="115"/>
                  </a:lnTo>
                  <a:lnTo>
                    <a:pt x="82" y="113"/>
                  </a:lnTo>
                  <a:lnTo>
                    <a:pt x="83" y="110"/>
                  </a:lnTo>
                  <a:lnTo>
                    <a:pt x="86" y="98"/>
                  </a:lnTo>
                  <a:lnTo>
                    <a:pt x="92" y="90"/>
                  </a:lnTo>
                  <a:lnTo>
                    <a:pt x="93" y="87"/>
                  </a:lnTo>
                  <a:lnTo>
                    <a:pt x="93" y="86"/>
                  </a:lnTo>
                  <a:lnTo>
                    <a:pt x="93" y="85"/>
                  </a:lnTo>
                  <a:lnTo>
                    <a:pt x="104" y="74"/>
                  </a:lnTo>
                  <a:lnTo>
                    <a:pt x="104" y="69"/>
                  </a:lnTo>
                  <a:lnTo>
                    <a:pt x="105" y="70"/>
                  </a:lnTo>
                  <a:lnTo>
                    <a:pt x="113" y="57"/>
                  </a:lnTo>
                  <a:lnTo>
                    <a:pt x="114" y="54"/>
                  </a:lnTo>
                  <a:lnTo>
                    <a:pt x="121" y="46"/>
                  </a:lnTo>
                  <a:lnTo>
                    <a:pt x="120" y="42"/>
                  </a:lnTo>
                  <a:lnTo>
                    <a:pt x="120" y="36"/>
                  </a:lnTo>
                  <a:lnTo>
                    <a:pt x="120" y="35"/>
                  </a:lnTo>
                  <a:lnTo>
                    <a:pt x="120" y="32"/>
                  </a:lnTo>
                  <a:lnTo>
                    <a:pt x="118" y="10"/>
                  </a:lnTo>
                  <a:lnTo>
                    <a:pt x="118" y="9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87" y="4"/>
                  </a:lnTo>
                  <a:lnTo>
                    <a:pt x="61" y="16"/>
                  </a:lnTo>
                  <a:lnTo>
                    <a:pt x="59" y="16"/>
                  </a:lnTo>
                  <a:lnTo>
                    <a:pt x="45" y="10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28" y="25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3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1" name="Freeform 2522"/>
            <p:cNvSpPr>
              <a:spLocks/>
            </p:cNvSpPr>
            <p:nvPr/>
          </p:nvSpPr>
          <p:spPr bwMode="auto">
            <a:xfrm>
              <a:off x="3676" y="1931"/>
              <a:ext cx="52" cy="54"/>
            </a:xfrm>
            <a:custGeom>
              <a:avLst/>
              <a:gdLst>
                <a:gd name="T0" fmla="*/ 0 w 158"/>
                <a:gd name="T1" fmla="*/ 0 h 163"/>
                <a:gd name="T2" fmla="*/ 0 w 158"/>
                <a:gd name="T3" fmla="*/ 0 h 163"/>
                <a:gd name="T4" fmla="*/ 0 w 158"/>
                <a:gd name="T5" fmla="*/ 0 h 163"/>
                <a:gd name="T6" fmla="*/ 0 w 158"/>
                <a:gd name="T7" fmla="*/ 0 h 163"/>
                <a:gd name="T8" fmla="*/ 0 w 158"/>
                <a:gd name="T9" fmla="*/ 0 h 163"/>
                <a:gd name="T10" fmla="*/ 0 w 158"/>
                <a:gd name="T11" fmla="*/ 0 h 163"/>
                <a:gd name="T12" fmla="*/ 0 w 158"/>
                <a:gd name="T13" fmla="*/ 0 h 163"/>
                <a:gd name="T14" fmla="*/ 0 w 158"/>
                <a:gd name="T15" fmla="*/ 0 h 163"/>
                <a:gd name="T16" fmla="*/ 0 w 158"/>
                <a:gd name="T17" fmla="*/ 0 h 163"/>
                <a:gd name="T18" fmla="*/ 0 w 158"/>
                <a:gd name="T19" fmla="*/ 0 h 163"/>
                <a:gd name="T20" fmla="*/ 0 w 158"/>
                <a:gd name="T21" fmla="*/ 0 h 163"/>
                <a:gd name="T22" fmla="*/ 0 w 158"/>
                <a:gd name="T23" fmla="*/ 0 h 163"/>
                <a:gd name="T24" fmla="*/ 0 w 158"/>
                <a:gd name="T25" fmla="*/ 0 h 163"/>
                <a:gd name="T26" fmla="*/ 0 w 158"/>
                <a:gd name="T27" fmla="*/ 0 h 163"/>
                <a:gd name="T28" fmla="*/ 0 w 158"/>
                <a:gd name="T29" fmla="*/ 0 h 163"/>
                <a:gd name="T30" fmla="*/ 0 w 158"/>
                <a:gd name="T31" fmla="*/ 0 h 163"/>
                <a:gd name="T32" fmla="*/ 0 w 158"/>
                <a:gd name="T33" fmla="*/ 0 h 163"/>
                <a:gd name="T34" fmla="*/ 0 w 158"/>
                <a:gd name="T35" fmla="*/ 0 h 163"/>
                <a:gd name="T36" fmla="*/ 0 w 158"/>
                <a:gd name="T37" fmla="*/ 0 h 163"/>
                <a:gd name="T38" fmla="*/ 0 w 158"/>
                <a:gd name="T39" fmla="*/ 0 h 163"/>
                <a:gd name="T40" fmla="*/ 0 w 158"/>
                <a:gd name="T41" fmla="*/ 0 h 163"/>
                <a:gd name="T42" fmla="*/ 0 w 158"/>
                <a:gd name="T43" fmla="*/ 0 h 163"/>
                <a:gd name="T44" fmla="*/ 0 w 158"/>
                <a:gd name="T45" fmla="*/ 0 h 163"/>
                <a:gd name="T46" fmla="*/ 0 w 158"/>
                <a:gd name="T47" fmla="*/ 0 h 163"/>
                <a:gd name="T48" fmla="*/ 0 w 158"/>
                <a:gd name="T49" fmla="*/ 0 h 163"/>
                <a:gd name="T50" fmla="*/ 0 w 158"/>
                <a:gd name="T51" fmla="*/ 0 h 163"/>
                <a:gd name="T52" fmla="*/ 0 w 158"/>
                <a:gd name="T53" fmla="*/ 0 h 163"/>
                <a:gd name="T54" fmla="*/ 0 w 158"/>
                <a:gd name="T55" fmla="*/ 0 h 163"/>
                <a:gd name="T56" fmla="*/ 0 w 158"/>
                <a:gd name="T57" fmla="*/ 0 h 163"/>
                <a:gd name="T58" fmla="*/ 0 w 158"/>
                <a:gd name="T59" fmla="*/ 0 h 163"/>
                <a:gd name="T60" fmla="*/ 0 w 158"/>
                <a:gd name="T61" fmla="*/ 0 h 163"/>
                <a:gd name="T62" fmla="*/ 0 w 158"/>
                <a:gd name="T63" fmla="*/ 0 h 163"/>
                <a:gd name="T64" fmla="*/ 0 w 158"/>
                <a:gd name="T65" fmla="*/ 0 h 163"/>
                <a:gd name="T66" fmla="*/ 0 w 158"/>
                <a:gd name="T67" fmla="*/ 0 h 163"/>
                <a:gd name="T68" fmla="*/ 0 w 158"/>
                <a:gd name="T69" fmla="*/ 0 h 163"/>
                <a:gd name="T70" fmla="*/ 0 w 158"/>
                <a:gd name="T71" fmla="*/ 0 h 163"/>
                <a:gd name="T72" fmla="*/ 0 w 158"/>
                <a:gd name="T73" fmla="*/ 0 h 163"/>
                <a:gd name="T74" fmla="*/ 0 w 158"/>
                <a:gd name="T75" fmla="*/ 0 h 163"/>
                <a:gd name="T76" fmla="*/ 0 w 158"/>
                <a:gd name="T77" fmla="*/ 0 h 163"/>
                <a:gd name="T78" fmla="*/ 0 w 158"/>
                <a:gd name="T79" fmla="*/ 0 h 163"/>
                <a:gd name="T80" fmla="*/ 0 w 158"/>
                <a:gd name="T81" fmla="*/ 0 h 163"/>
                <a:gd name="T82" fmla="*/ 0 w 158"/>
                <a:gd name="T83" fmla="*/ 0 h 163"/>
                <a:gd name="T84" fmla="*/ 0 w 158"/>
                <a:gd name="T85" fmla="*/ 0 h 163"/>
                <a:gd name="T86" fmla="*/ 0 w 158"/>
                <a:gd name="T87" fmla="*/ 0 h 163"/>
                <a:gd name="T88" fmla="*/ 0 w 158"/>
                <a:gd name="T89" fmla="*/ 0 h 163"/>
                <a:gd name="T90" fmla="*/ 0 w 158"/>
                <a:gd name="T91" fmla="*/ 0 h 163"/>
                <a:gd name="T92" fmla="*/ 0 w 158"/>
                <a:gd name="T93" fmla="*/ 0 h 163"/>
                <a:gd name="T94" fmla="*/ 0 w 158"/>
                <a:gd name="T95" fmla="*/ 0 h 1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8"/>
                <a:gd name="T145" fmla="*/ 0 h 163"/>
                <a:gd name="T146" fmla="*/ 158 w 158"/>
                <a:gd name="T147" fmla="*/ 163 h 16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8" h="163">
                  <a:moveTo>
                    <a:pt x="28" y="0"/>
                  </a:moveTo>
                  <a:lnTo>
                    <a:pt x="34" y="2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5" y="21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7" y="33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4" y="47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0" y="60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43" y="71"/>
                  </a:lnTo>
                  <a:lnTo>
                    <a:pt x="45" y="76"/>
                  </a:lnTo>
                  <a:lnTo>
                    <a:pt x="47" y="82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6" y="86"/>
                  </a:lnTo>
                  <a:lnTo>
                    <a:pt x="56" y="85"/>
                  </a:lnTo>
                  <a:lnTo>
                    <a:pt x="61" y="82"/>
                  </a:lnTo>
                  <a:lnTo>
                    <a:pt x="62" y="81"/>
                  </a:lnTo>
                  <a:lnTo>
                    <a:pt x="62" y="80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3" y="74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6" y="63"/>
                  </a:lnTo>
                  <a:lnTo>
                    <a:pt x="67" y="58"/>
                  </a:lnTo>
                  <a:lnTo>
                    <a:pt x="67" y="57"/>
                  </a:lnTo>
                  <a:lnTo>
                    <a:pt x="68" y="56"/>
                  </a:lnTo>
                  <a:lnTo>
                    <a:pt x="72" y="54"/>
                  </a:lnTo>
                  <a:lnTo>
                    <a:pt x="79" y="52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8" y="32"/>
                  </a:lnTo>
                  <a:lnTo>
                    <a:pt x="90" y="31"/>
                  </a:lnTo>
                  <a:lnTo>
                    <a:pt x="106" y="29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21" y="32"/>
                  </a:lnTo>
                  <a:lnTo>
                    <a:pt x="132" y="37"/>
                  </a:lnTo>
                  <a:lnTo>
                    <a:pt x="133" y="38"/>
                  </a:lnTo>
                  <a:lnTo>
                    <a:pt x="148" y="46"/>
                  </a:lnTo>
                  <a:lnTo>
                    <a:pt x="156" y="53"/>
                  </a:lnTo>
                  <a:lnTo>
                    <a:pt x="158" y="70"/>
                  </a:lnTo>
                  <a:lnTo>
                    <a:pt x="158" y="71"/>
                  </a:lnTo>
                  <a:lnTo>
                    <a:pt x="152" y="85"/>
                  </a:lnTo>
                  <a:lnTo>
                    <a:pt x="149" y="98"/>
                  </a:lnTo>
                  <a:lnTo>
                    <a:pt x="149" y="100"/>
                  </a:lnTo>
                  <a:lnTo>
                    <a:pt x="140" y="108"/>
                  </a:lnTo>
                  <a:lnTo>
                    <a:pt x="133" y="113"/>
                  </a:lnTo>
                  <a:lnTo>
                    <a:pt x="127" y="120"/>
                  </a:lnTo>
                  <a:lnTo>
                    <a:pt x="122" y="126"/>
                  </a:lnTo>
                  <a:lnTo>
                    <a:pt x="116" y="134"/>
                  </a:lnTo>
                  <a:lnTo>
                    <a:pt x="106" y="134"/>
                  </a:lnTo>
                  <a:lnTo>
                    <a:pt x="105" y="134"/>
                  </a:lnTo>
                  <a:lnTo>
                    <a:pt x="103" y="130"/>
                  </a:lnTo>
                  <a:lnTo>
                    <a:pt x="101" y="129"/>
                  </a:lnTo>
                  <a:lnTo>
                    <a:pt x="99" y="128"/>
                  </a:lnTo>
                  <a:lnTo>
                    <a:pt x="94" y="123"/>
                  </a:lnTo>
                  <a:lnTo>
                    <a:pt x="93" y="120"/>
                  </a:lnTo>
                  <a:lnTo>
                    <a:pt x="92" y="118"/>
                  </a:lnTo>
                  <a:lnTo>
                    <a:pt x="89" y="115"/>
                  </a:lnTo>
                  <a:lnTo>
                    <a:pt x="88" y="113"/>
                  </a:lnTo>
                  <a:lnTo>
                    <a:pt x="85" y="109"/>
                  </a:lnTo>
                  <a:lnTo>
                    <a:pt x="84" y="108"/>
                  </a:lnTo>
                  <a:lnTo>
                    <a:pt x="82" y="106"/>
                  </a:lnTo>
                  <a:lnTo>
                    <a:pt x="81" y="103"/>
                  </a:lnTo>
                  <a:lnTo>
                    <a:pt x="79" y="97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6" y="91"/>
                  </a:lnTo>
                  <a:lnTo>
                    <a:pt x="74" y="91"/>
                  </a:lnTo>
                  <a:lnTo>
                    <a:pt x="67" y="91"/>
                  </a:lnTo>
                  <a:lnTo>
                    <a:pt x="66" y="96"/>
                  </a:lnTo>
                  <a:lnTo>
                    <a:pt x="63" y="97"/>
                  </a:lnTo>
                  <a:lnTo>
                    <a:pt x="62" y="98"/>
                  </a:lnTo>
                  <a:lnTo>
                    <a:pt x="57" y="103"/>
                  </a:lnTo>
                  <a:lnTo>
                    <a:pt x="56" y="104"/>
                  </a:lnTo>
                  <a:lnTo>
                    <a:pt x="55" y="104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8"/>
                  </a:lnTo>
                  <a:lnTo>
                    <a:pt x="51" y="138"/>
                  </a:lnTo>
                  <a:lnTo>
                    <a:pt x="51" y="140"/>
                  </a:lnTo>
                  <a:lnTo>
                    <a:pt x="51" y="141"/>
                  </a:lnTo>
                  <a:lnTo>
                    <a:pt x="54" y="146"/>
                  </a:lnTo>
                  <a:lnTo>
                    <a:pt x="55" y="155"/>
                  </a:lnTo>
                  <a:lnTo>
                    <a:pt x="54" y="157"/>
                  </a:lnTo>
                  <a:lnTo>
                    <a:pt x="49" y="160"/>
                  </a:lnTo>
                  <a:lnTo>
                    <a:pt x="43" y="162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28" y="161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8" y="160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5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7" y="140"/>
                  </a:lnTo>
                  <a:lnTo>
                    <a:pt x="16" y="139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8" y="13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18" y="58"/>
                  </a:lnTo>
                  <a:lnTo>
                    <a:pt x="19" y="49"/>
                  </a:lnTo>
                  <a:lnTo>
                    <a:pt x="17" y="36"/>
                  </a:lnTo>
                  <a:lnTo>
                    <a:pt x="17" y="22"/>
                  </a:lnTo>
                  <a:lnTo>
                    <a:pt x="21" y="15"/>
                  </a:lnTo>
                  <a:lnTo>
                    <a:pt x="23" y="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2" name="Freeform 2523"/>
            <p:cNvSpPr>
              <a:spLocks/>
            </p:cNvSpPr>
            <p:nvPr/>
          </p:nvSpPr>
          <p:spPr bwMode="auto">
            <a:xfrm>
              <a:off x="3676" y="1931"/>
              <a:ext cx="52" cy="54"/>
            </a:xfrm>
            <a:custGeom>
              <a:avLst/>
              <a:gdLst>
                <a:gd name="T0" fmla="*/ 0 w 158"/>
                <a:gd name="T1" fmla="*/ 0 h 163"/>
                <a:gd name="T2" fmla="*/ 0 w 158"/>
                <a:gd name="T3" fmla="*/ 0 h 163"/>
                <a:gd name="T4" fmla="*/ 0 w 158"/>
                <a:gd name="T5" fmla="*/ 0 h 163"/>
                <a:gd name="T6" fmla="*/ 0 w 158"/>
                <a:gd name="T7" fmla="*/ 0 h 163"/>
                <a:gd name="T8" fmla="*/ 0 w 158"/>
                <a:gd name="T9" fmla="*/ 0 h 163"/>
                <a:gd name="T10" fmla="*/ 0 w 158"/>
                <a:gd name="T11" fmla="*/ 0 h 163"/>
                <a:gd name="T12" fmla="*/ 0 w 158"/>
                <a:gd name="T13" fmla="*/ 0 h 163"/>
                <a:gd name="T14" fmla="*/ 0 w 158"/>
                <a:gd name="T15" fmla="*/ 0 h 163"/>
                <a:gd name="T16" fmla="*/ 0 w 158"/>
                <a:gd name="T17" fmla="*/ 0 h 163"/>
                <a:gd name="T18" fmla="*/ 0 w 158"/>
                <a:gd name="T19" fmla="*/ 0 h 163"/>
                <a:gd name="T20" fmla="*/ 0 w 158"/>
                <a:gd name="T21" fmla="*/ 0 h 163"/>
                <a:gd name="T22" fmla="*/ 0 w 158"/>
                <a:gd name="T23" fmla="*/ 0 h 163"/>
                <a:gd name="T24" fmla="*/ 0 w 158"/>
                <a:gd name="T25" fmla="*/ 0 h 163"/>
                <a:gd name="T26" fmla="*/ 0 w 158"/>
                <a:gd name="T27" fmla="*/ 0 h 163"/>
                <a:gd name="T28" fmla="*/ 0 w 158"/>
                <a:gd name="T29" fmla="*/ 0 h 163"/>
                <a:gd name="T30" fmla="*/ 0 w 158"/>
                <a:gd name="T31" fmla="*/ 0 h 163"/>
                <a:gd name="T32" fmla="*/ 0 w 158"/>
                <a:gd name="T33" fmla="*/ 0 h 163"/>
                <a:gd name="T34" fmla="*/ 0 w 158"/>
                <a:gd name="T35" fmla="*/ 0 h 163"/>
                <a:gd name="T36" fmla="*/ 0 w 158"/>
                <a:gd name="T37" fmla="*/ 0 h 163"/>
                <a:gd name="T38" fmla="*/ 0 w 158"/>
                <a:gd name="T39" fmla="*/ 0 h 163"/>
                <a:gd name="T40" fmla="*/ 0 w 158"/>
                <a:gd name="T41" fmla="*/ 0 h 163"/>
                <a:gd name="T42" fmla="*/ 0 w 158"/>
                <a:gd name="T43" fmla="*/ 0 h 163"/>
                <a:gd name="T44" fmla="*/ 0 w 158"/>
                <a:gd name="T45" fmla="*/ 0 h 163"/>
                <a:gd name="T46" fmla="*/ 0 w 158"/>
                <a:gd name="T47" fmla="*/ 0 h 163"/>
                <a:gd name="T48" fmla="*/ 0 w 158"/>
                <a:gd name="T49" fmla="*/ 0 h 163"/>
                <a:gd name="T50" fmla="*/ 0 w 158"/>
                <a:gd name="T51" fmla="*/ 0 h 163"/>
                <a:gd name="T52" fmla="*/ 0 w 158"/>
                <a:gd name="T53" fmla="*/ 0 h 163"/>
                <a:gd name="T54" fmla="*/ 0 w 158"/>
                <a:gd name="T55" fmla="*/ 0 h 163"/>
                <a:gd name="T56" fmla="*/ 0 w 158"/>
                <a:gd name="T57" fmla="*/ 0 h 163"/>
                <a:gd name="T58" fmla="*/ 0 w 158"/>
                <a:gd name="T59" fmla="*/ 0 h 163"/>
                <a:gd name="T60" fmla="*/ 0 w 158"/>
                <a:gd name="T61" fmla="*/ 0 h 163"/>
                <a:gd name="T62" fmla="*/ 0 w 158"/>
                <a:gd name="T63" fmla="*/ 0 h 163"/>
                <a:gd name="T64" fmla="*/ 0 w 158"/>
                <a:gd name="T65" fmla="*/ 0 h 163"/>
                <a:gd name="T66" fmla="*/ 0 w 158"/>
                <a:gd name="T67" fmla="*/ 0 h 163"/>
                <a:gd name="T68" fmla="*/ 0 w 158"/>
                <a:gd name="T69" fmla="*/ 0 h 163"/>
                <a:gd name="T70" fmla="*/ 0 w 158"/>
                <a:gd name="T71" fmla="*/ 0 h 163"/>
                <a:gd name="T72" fmla="*/ 0 w 158"/>
                <a:gd name="T73" fmla="*/ 0 h 163"/>
                <a:gd name="T74" fmla="*/ 0 w 158"/>
                <a:gd name="T75" fmla="*/ 0 h 163"/>
                <a:gd name="T76" fmla="*/ 0 w 158"/>
                <a:gd name="T77" fmla="*/ 0 h 163"/>
                <a:gd name="T78" fmla="*/ 0 w 158"/>
                <a:gd name="T79" fmla="*/ 0 h 163"/>
                <a:gd name="T80" fmla="*/ 0 w 158"/>
                <a:gd name="T81" fmla="*/ 0 h 163"/>
                <a:gd name="T82" fmla="*/ 0 w 158"/>
                <a:gd name="T83" fmla="*/ 0 h 163"/>
                <a:gd name="T84" fmla="*/ 0 w 158"/>
                <a:gd name="T85" fmla="*/ 0 h 163"/>
                <a:gd name="T86" fmla="*/ 0 w 158"/>
                <a:gd name="T87" fmla="*/ 0 h 163"/>
                <a:gd name="T88" fmla="*/ 0 w 158"/>
                <a:gd name="T89" fmla="*/ 0 h 163"/>
                <a:gd name="T90" fmla="*/ 0 w 158"/>
                <a:gd name="T91" fmla="*/ 0 h 163"/>
                <a:gd name="T92" fmla="*/ 0 w 158"/>
                <a:gd name="T93" fmla="*/ 0 h 163"/>
                <a:gd name="T94" fmla="*/ 0 w 158"/>
                <a:gd name="T95" fmla="*/ 0 h 1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8"/>
                <a:gd name="T145" fmla="*/ 0 h 163"/>
                <a:gd name="T146" fmla="*/ 158 w 158"/>
                <a:gd name="T147" fmla="*/ 163 h 16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8" h="163">
                  <a:moveTo>
                    <a:pt x="28" y="0"/>
                  </a:moveTo>
                  <a:lnTo>
                    <a:pt x="34" y="2"/>
                  </a:lnTo>
                  <a:lnTo>
                    <a:pt x="39" y="13"/>
                  </a:lnTo>
                  <a:lnTo>
                    <a:pt x="40" y="15"/>
                  </a:lnTo>
                  <a:lnTo>
                    <a:pt x="45" y="21"/>
                  </a:lnTo>
                  <a:lnTo>
                    <a:pt x="49" y="26"/>
                  </a:lnTo>
                  <a:lnTo>
                    <a:pt x="49" y="27"/>
                  </a:lnTo>
                  <a:lnTo>
                    <a:pt x="47" y="33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4" y="47"/>
                  </a:lnTo>
                  <a:lnTo>
                    <a:pt x="32" y="54"/>
                  </a:lnTo>
                  <a:lnTo>
                    <a:pt x="32" y="56"/>
                  </a:lnTo>
                  <a:lnTo>
                    <a:pt x="32" y="57"/>
                  </a:lnTo>
                  <a:lnTo>
                    <a:pt x="30" y="60"/>
                  </a:lnTo>
                  <a:lnTo>
                    <a:pt x="36" y="65"/>
                  </a:lnTo>
                  <a:lnTo>
                    <a:pt x="38" y="67"/>
                  </a:lnTo>
                  <a:lnTo>
                    <a:pt x="43" y="71"/>
                  </a:lnTo>
                  <a:lnTo>
                    <a:pt x="45" y="76"/>
                  </a:lnTo>
                  <a:lnTo>
                    <a:pt x="47" y="82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6" y="86"/>
                  </a:lnTo>
                  <a:lnTo>
                    <a:pt x="56" y="85"/>
                  </a:lnTo>
                  <a:lnTo>
                    <a:pt x="61" y="82"/>
                  </a:lnTo>
                  <a:lnTo>
                    <a:pt x="62" y="81"/>
                  </a:lnTo>
                  <a:lnTo>
                    <a:pt x="62" y="80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3" y="74"/>
                  </a:lnTo>
                  <a:lnTo>
                    <a:pt x="65" y="68"/>
                  </a:lnTo>
                  <a:lnTo>
                    <a:pt x="65" y="65"/>
                  </a:lnTo>
                  <a:lnTo>
                    <a:pt x="66" y="63"/>
                  </a:lnTo>
                  <a:lnTo>
                    <a:pt x="67" y="58"/>
                  </a:lnTo>
                  <a:lnTo>
                    <a:pt x="67" y="57"/>
                  </a:lnTo>
                  <a:lnTo>
                    <a:pt x="68" y="56"/>
                  </a:lnTo>
                  <a:lnTo>
                    <a:pt x="72" y="54"/>
                  </a:lnTo>
                  <a:lnTo>
                    <a:pt x="79" y="52"/>
                  </a:lnTo>
                  <a:lnTo>
                    <a:pt x="82" y="44"/>
                  </a:lnTo>
                  <a:lnTo>
                    <a:pt x="82" y="43"/>
                  </a:lnTo>
                  <a:lnTo>
                    <a:pt x="88" y="32"/>
                  </a:lnTo>
                  <a:lnTo>
                    <a:pt x="90" y="31"/>
                  </a:lnTo>
                  <a:lnTo>
                    <a:pt x="106" y="29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21" y="32"/>
                  </a:lnTo>
                  <a:lnTo>
                    <a:pt x="132" y="37"/>
                  </a:lnTo>
                  <a:lnTo>
                    <a:pt x="133" y="38"/>
                  </a:lnTo>
                  <a:lnTo>
                    <a:pt x="148" y="46"/>
                  </a:lnTo>
                  <a:lnTo>
                    <a:pt x="156" y="53"/>
                  </a:lnTo>
                  <a:lnTo>
                    <a:pt x="158" y="70"/>
                  </a:lnTo>
                  <a:lnTo>
                    <a:pt x="158" y="71"/>
                  </a:lnTo>
                  <a:lnTo>
                    <a:pt x="152" y="85"/>
                  </a:lnTo>
                  <a:lnTo>
                    <a:pt x="149" y="98"/>
                  </a:lnTo>
                  <a:lnTo>
                    <a:pt x="149" y="100"/>
                  </a:lnTo>
                  <a:lnTo>
                    <a:pt x="140" y="108"/>
                  </a:lnTo>
                  <a:lnTo>
                    <a:pt x="133" y="113"/>
                  </a:lnTo>
                  <a:lnTo>
                    <a:pt x="127" y="120"/>
                  </a:lnTo>
                  <a:lnTo>
                    <a:pt x="122" y="126"/>
                  </a:lnTo>
                  <a:lnTo>
                    <a:pt x="116" y="134"/>
                  </a:lnTo>
                  <a:lnTo>
                    <a:pt x="106" y="134"/>
                  </a:lnTo>
                  <a:lnTo>
                    <a:pt x="105" y="134"/>
                  </a:lnTo>
                  <a:lnTo>
                    <a:pt x="103" y="130"/>
                  </a:lnTo>
                  <a:lnTo>
                    <a:pt x="101" y="129"/>
                  </a:lnTo>
                  <a:lnTo>
                    <a:pt x="99" y="128"/>
                  </a:lnTo>
                  <a:lnTo>
                    <a:pt x="94" y="123"/>
                  </a:lnTo>
                  <a:lnTo>
                    <a:pt x="93" y="120"/>
                  </a:lnTo>
                  <a:lnTo>
                    <a:pt x="92" y="118"/>
                  </a:lnTo>
                  <a:lnTo>
                    <a:pt x="89" y="115"/>
                  </a:lnTo>
                  <a:lnTo>
                    <a:pt x="88" y="113"/>
                  </a:lnTo>
                  <a:lnTo>
                    <a:pt x="85" y="109"/>
                  </a:lnTo>
                  <a:lnTo>
                    <a:pt x="84" y="108"/>
                  </a:lnTo>
                  <a:lnTo>
                    <a:pt x="82" y="106"/>
                  </a:lnTo>
                  <a:lnTo>
                    <a:pt x="81" y="103"/>
                  </a:lnTo>
                  <a:lnTo>
                    <a:pt x="79" y="97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6" y="91"/>
                  </a:lnTo>
                  <a:lnTo>
                    <a:pt x="74" y="91"/>
                  </a:lnTo>
                  <a:lnTo>
                    <a:pt x="67" y="91"/>
                  </a:lnTo>
                  <a:lnTo>
                    <a:pt x="66" y="96"/>
                  </a:lnTo>
                  <a:lnTo>
                    <a:pt x="63" y="97"/>
                  </a:lnTo>
                  <a:lnTo>
                    <a:pt x="62" y="98"/>
                  </a:lnTo>
                  <a:lnTo>
                    <a:pt x="57" y="103"/>
                  </a:lnTo>
                  <a:lnTo>
                    <a:pt x="56" y="104"/>
                  </a:lnTo>
                  <a:lnTo>
                    <a:pt x="55" y="104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8"/>
                  </a:lnTo>
                  <a:lnTo>
                    <a:pt x="51" y="138"/>
                  </a:lnTo>
                  <a:lnTo>
                    <a:pt x="51" y="140"/>
                  </a:lnTo>
                  <a:lnTo>
                    <a:pt x="51" y="141"/>
                  </a:lnTo>
                  <a:lnTo>
                    <a:pt x="54" y="146"/>
                  </a:lnTo>
                  <a:lnTo>
                    <a:pt x="55" y="155"/>
                  </a:lnTo>
                  <a:lnTo>
                    <a:pt x="54" y="157"/>
                  </a:lnTo>
                  <a:lnTo>
                    <a:pt x="49" y="160"/>
                  </a:lnTo>
                  <a:lnTo>
                    <a:pt x="43" y="162"/>
                  </a:lnTo>
                  <a:lnTo>
                    <a:pt x="41" y="162"/>
                  </a:lnTo>
                  <a:lnTo>
                    <a:pt x="40" y="162"/>
                  </a:lnTo>
                  <a:lnTo>
                    <a:pt x="28" y="161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8" y="160"/>
                  </a:lnTo>
                  <a:lnTo>
                    <a:pt x="7" y="161"/>
                  </a:lnTo>
                  <a:lnTo>
                    <a:pt x="7" y="163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5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7" y="140"/>
                  </a:lnTo>
                  <a:lnTo>
                    <a:pt x="16" y="139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8" y="13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08"/>
                  </a:lnTo>
                  <a:lnTo>
                    <a:pt x="24" y="100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18" y="58"/>
                  </a:lnTo>
                  <a:lnTo>
                    <a:pt x="19" y="49"/>
                  </a:lnTo>
                  <a:lnTo>
                    <a:pt x="17" y="36"/>
                  </a:lnTo>
                  <a:lnTo>
                    <a:pt x="17" y="22"/>
                  </a:lnTo>
                  <a:lnTo>
                    <a:pt x="21" y="15"/>
                  </a:lnTo>
                  <a:lnTo>
                    <a:pt x="23" y="5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3" name="Freeform 2524"/>
            <p:cNvSpPr>
              <a:spLocks/>
            </p:cNvSpPr>
            <p:nvPr/>
          </p:nvSpPr>
          <p:spPr bwMode="auto">
            <a:xfrm>
              <a:off x="3720" y="1971"/>
              <a:ext cx="16" cy="26"/>
            </a:xfrm>
            <a:custGeom>
              <a:avLst/>
              <a:gdLst>
                <a:gd name="T0" fmla="*/ 0 w 48"/>
                <a:gd name="T1" fmla="*/ 0 h 79"/>
                <a:gd name="T2" fmla="*/ 0 w 48"/>
                <a:gd name="T3" fmla="*/ 0 h 79"/>
                <a:gd name="T4" fmla="*/ 0 w 48"/>
                <a:gd name="T5" fmla="*/ 0 h 79"/>
                <a:gd name="T6" fmla="*/ 0 w 48"/>
                <a:gd name="T7" fmla="*/ 0 h 79"/>
                <a:gd name="T8" fmla="*/ 0 w 48"/>
                <a:gd name="T9" fmla="*/ 0 h 79"/>
                <a:gd name="T10" fmla="*/ 0 w 48"/>
                <a:gd name="T11" fmla="*/ 0 h 79"/>
                <a:gd name="T12" fmla="*/ 0 w 48"/>
                <a:gd name="T13" fmla="*/ 0 h 79"/>
                <a:gd name="T14" fmla="*/ 0 w 48"/>
                <a:gd name="T15" fmla="*/ 0 h 79"/>
                <a:gd name="T16" fmla="*/ 0 w 48"/>
                <a:gd name="T17" fmla="*/ 0 h 79"/>
                <a:gd name="T18" fmla="*/ 0 w 48"/>
                <a:gd name="T19" fmla="*/ 0 h 79"/>
                <a:gd name="T20" fmla="*/ 0 w 48"/>
                <a:gd name="T21" fmla="*/ 0 h 79"/>
                <a:gd name="T22" fmla="*/ 0 w 48"/>
                <a:gd name="T23" fmla="*/ 0 h 79"/>
                <a:gd name="T24" fmla="*/ 0 w 48"/>
                <a:gd name="T25" fmla="*/ 0 h 79"/>
                <a:gd name="T26" fmla="*/ 0 w 48"/>
                <a:gd name="T27" fmla="*/ 0 h 79"/>
                <a:gd name="T28" fmla="*/ 0 w 48"/>
                <a:gd name="T29" fmla="*/ 0 h 79"/>
                <a:gd name="T30" fmla="*/ 0 w 48"/>
                <a:gd name="T31" fmla="*/ 0 h 79"/>
                <a:gd name="T32" fmla="*/ 0 w 48"/>
                <a:gd name="T33" fmla="*/ 0 h 79"/>
                <a:gd name="T34" fmla="*/ 0 w 48"/>
                <a:gd name="T35" fmla="*/ 0 h 79"/>
                <a:gd name="T36" fmla="*/ 0 w 48"/>
                <a:gd name="T37" fmla="*/ 0 h 79"/>
                <a:gd name="T38" fmla="*/ 0 w 48"/>
                <a:gd name="T39" fmla="*/ 0 h 79"/>
                <a:gd name="T40" fmla="*/ 0 w 48"/>
                <a:gd name="T41" fmla="*/ 0 h 79"/>
                <a:gd name="T42" fmla="*/ 0 w 48"/>
                <a:gd name="T43" fmla="*/ 0 h 79"/>
                <a:gd name="T44" fmla="*/ 0 w 48"/>
                <a:gd name="T45" fmla="*/ 0 h 79"/>
                <a:gd name="T46" fmla="*/ 0 w 48"/>
                <a:gd name="T47" fmla="*/ 0 h 79"/>
                <a:gd name="T48" fmla="*/ 0 w 48"/>
                <a:gd name="T49" fmla="*/ 0 h 79"/>
                <a:gd name="T50" fmla="*/ 0 w 48"/>
                <a:gd name="T51" fmla="*/ 0 h 79"/>
                <a:gd name="T52" fmla="*/ 0 w 48"/>
                <a:gd name="T53" fmla="*/ 0 h 79"/>
                <a:gd name="T54" fmla="*/ 0 w 48"/>
                <a:gd name="T55" fmla="*/ 0 h 79"/>
                <a:gd name="T56" fmla="*/ 0 w 48"/>
                <a:gd name="T57" fmla="*/ 0 h 79"/>
                <a:gd name="T58" fmla="*/ 0 w 48"/>
                <a:gd name="T59" fmla="*/ 0 h 79"/>
                <a:gd name="T60" fmla="*/ 0 w 48"/>
                <a:gd name="T61" fmla="*/ 0 h 79"/>
                <a:gd name="T62" fmla="*/ 0 w 48"/>
                <a:gd name="T63" fmla="*/ 0 h 79"/>
                <a:gd name="T64" fmla="*/ 0 w 48"/>
                <a:gd name="T65" fmla="*/ 0 h 79"/>
                <a:gd name="T66" fmla="*/ 0 w 48"/>
                <a:gd name="T67" fmla="*/ 0 h 79"/>
                <a:gd name="T68" fmla="*/ 0 w 48"/>
                <a:gd name="T69" fmla="*/ 0 h 79"/>
                <a:gd name="T70" fmla="*/ 0 w 48"/>
                <a:gd name="T71" fmla="*/ 0 h 79"/>
                <a:gd name="T72" fmla="*/ 0 w 48"/>
                <a:gd name="T73" fmla="*/ 0 h 79"/>
                <a:gd name="T74" fmla="*/ 0 w 48"/>
                <a:gd name="T75" fmla="*/ 0 h 79"/>
                <a:gd name="T76" fmla="*/ 0 w 48"/>
                <a:gd name="T77" fmla="*/ 0 h 79"/>
                <a:gd name="T78" fmla="*/ 0 w 48"/>
                <a:gd name="T79" fmla="*/ 0 h 79"/>
                <a:gd name="T80" fmla="*/ 0 w 48"/>
                <a:gd name="T81" fmla="*/ 0 h 79"/>
                <a:gd name="T82" fmla="*/ 0 w 48"/>
                <a:gd name="T83" fmla="*/ 0 h 79"/>
                <a:gd name="T84" fmla="*/ 0 w 48"/>
                <a:gd name="T85" fmla="*/ 0 h 79"/>
                <a:gd name="T86" fmla="*/ 0 w 48"/>
                <a:gd name="T87" fmla="*/ 0 h 79"/>
                <a:gd name="T88" fmla="*/ 0 w 48"/>
                <a:gd name="T89" fmla="*/ 0 h 79"/>
                <a:gd name="T90" fmla="*/ 0 w 48"/>
                <a:gd name="T91" fmla="*/ 0 h 79"/>
                <a:gd name="T92" fmla="*/ 0 w 48"/>
                <a:gd name="T93" fmla="*/ 0 h 79"/>
                <a:gd name="T94" fmla="*/ 0 w 48"/>
                <a:gd name="T95" fmla="*/ 0 h 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8"/>
                <a:gd name="T145" fmla="*/ 0 h 79"/>
                <a:gd name="T146" fmla="*/ 48 w 48"/>
                <a:gd name="T147" fmla="*/ 79 h 7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8" h="79">
                  <a:moveTo>
                    <a:pt x="6" y="31"/>
                  </a:moveTo>
                  <a:lnTo>
                    <a:pt x="5" y="36"/>
                  </a:lnTo>
                  <a:lnTo>
                    <a:pt x="4" y="40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7" y="77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32" y="77"/>
                  </a:lnTo>
                  <a:lnTo>
                    <a:pt x="34" y="77"/>
                  </a:lnTo>
                  <a:lnTo>
                    <a:pt x="44" y="74"/>
                  </a:lnTo>
                  <a:lnTo>
                    <a:pt x="45" y="73"/>
                  </a:lnTo>
                  <a:lnTo>
                    <a:pt x="46" y="69"/>
                  </a:lnTo>
                  <a:lnTo>
                    <a:pt x="48" y="66"/>
                  </a:lnTo>
                  <a:lnTo>
                    <a:pt x="48" y="64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48" y="47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7" y="29"/>
                  </a:lnTo>
                  <a:lnTo>
                    <a:pt x="38" y="25"/>
                  </a:lnTo>
                  <a:lnTo>
                    <a:pt x="40" y="19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4" name="Freeform 2525"/>
            <p:cNvSpPr>
              <a:spLocks/>
            </p:cNvSpPr>
            <p:nvPr/>
          </p:nvSpPr>
          <p:spPr bwMode="auto">
            <a:xfrm>
              <a:off x="3720" y="1971"/>
              <a:ext cx="16" cy="26"/>
            </a:xfrm>
            <a:custGeom>
              <a:avLst/>
              <a:gdLst>
                <a:gd name="T0" fmla="*/ 0 w 48"/>
                <a:gd name="T1" fmla="*/ 0 h 79"/>
                <a:gd name="T2" fmla="*/ 0 w 48"/>
                <a:gd name="T3" fmla="*/ 0 h 79"/>
                <a:gd name="T4" fmla="*/ 0 w 48"/>
                <a:gd name="T5" fmla="*/ 0 h 79"/>
                <a:gd name="T6" fmla="*/ 0 w 48"/>
                <a:gd name="T7" fmla="*/ 0 h 79"/>
                <a:gd name="T8" fmla="*/ 0 w 48"/>
                <a:gd name="T9" fmla="*/ 0 h 79"/>
                <a:gd name="T10" fmla="*/ 0 w 48"/>
                <a:gd name="T11" fmla="*/ 0 h 79"/>
                <a:gd name="T12" fmla="*/ 0 w 48"/>
                <a:gd name="T13" fmla="*/ 0 h 79"/>
                <a:gd name="T14" fmla="*/ 0 w 48"/>
                <a:gd name="T15" fmla="*/ 0 h 79"/>
                <a:gd name="T16" fmla="*/ 0 w 48"/>
                <a:gd name="T17" fmla="*/ 0 h 79"/>
                <a:gd name="T18" fmla="*/ 0 w 48"/>
                <a:gd name="T19" fmla="*/ 0 h 79"/>
                <a:gd name="T20" fmla="*/ 0 w 48"/>
                <a:gd name="T21" fmla="*/ 0 h 79"/>
                <a:gd name="T22" fmla="*/ 0 w 48"/>
                <a:gd name="T23" fmla="*/ 0 h 79"/>
                <a:gd name="T24" fmla="*/ 0 w 48"/>
                <a:gd name="T25" fmla="*/ 0 h 79"/>
                <a:gd name="T26" fmla="*/ 0 w 48"/>
                <a:gd name="T27" fmla="*/ 0 h 79"/>
                <a:gd name="T28" fmla="*/ 0 w 48"/>
                <a:gd name="T29" fmla="*/ 0 h 79"/>
                <a:gd name="T30" fmla="*/ 0 w 48"/>
                <a:gd name="T31" fmla="*/ 0 h 79"/>
                <a:gd name="T32" fmla="*/ 0 w 48"/>
                <a:gd name="T33" fmla="*/ 0 h 79"/>
                <a:gd name="T34" fmla="*/ 0 w 48"/>
                <a:gd name="T35" fmla="*/ 0 h 79"/>
                <a:gd name="T36" fmla="*/ 0 w 48"/>
                <a:gd name="T37" fmla="*/ 0 h 79"/>
                <a:gd name="T38" fmla="*/ 0 w 48"/>
                <a:gd name="T39" fmla="*/ 0 h 79"/>
                <a:gd name="T40" fmla="*/ 0 w 48"/>
                <a:gd name="T41" fmla="*/ 0 h 79"/>
                <a:gd name="T42" fmla="*/ 0 w 48"/>
                <a:gd name="T43" fmla="*/ 0 h 79"/>
                <a:gd name="T44" fmla="*/ 0 w 48"/>
                <a:gd name="T45" fmla="*/ 0 h 79"/>
                <a:gd name="T46" fmla="*/ 0 w 48"/>
                <a:gd name="T47" fmla="*/ 0 h 79"/>
                <a:gd name="T48" fmla="*/ 0 w 48"/>
                <a:gd name="T49" fmla="*/ 0 h 79"/>
                <a:gd name="T50" fmla="*/ 0 w 48"/>
                <a:gd name="T51" fmla="*/ 0 h 79"/>
                <a:gd name="T52" fmla="*/ 0 w 48"/>
                <a:gd name="T53" fmla="*/ 0 h 79"/>
                <a:gd name="T54" fmla="*/ 0 w 48"/>
                <a:gd name="T55" fmla="*/ 0 h 79"/>
                <a:gd name="T56" fmla="*/ 0 w 48"/>
                <a:gd name="T57" fmla="*/ 0 h 79"/>
                <a:gd name="T58" fmla="*/ 0 w 48"/>
                <a:gd name="T59" fmla="*/ 0 h 79"/>
                <a:gd name="T60" fmla="*/ 0 w 48"/>
                <a:gd name="T61" fmla="*/ 0 h 79"/>
                <a:gd name="T62" fmla="*/ 0 w 48"/>
                <a:gd name="T63" fmla="*/ 0 h 79"/>
                <a:gd name="T64" fmla="*/ 0 w 48"/>
                <a:gd name="T65" fmla="*/ 0 h 79"/>
                <a:gd name="T66" fmla="*/ 0 w 48"/>
                <a:gd name="T67" fmla="*/ 0 h 79"/>
                <a:gd name="T68" fmla="*/ 0 w 48"/>
                <a:gd name="T69" fmla="*/ 0 h 79"/>
                <a:gd name="T70" fmla="*/ 0 w 48"/>
                <a:gd name="T71" fmla="*/ 0 h 79"/>
                <a:gd name="T72" fmla="*/ 0 w 48"/>
                <a:gd name="T73" fmla="*/ 0 h 79"/>
                <a:gd name="T74" fmla="*/ 0 w 48"/>
                <a:gd name="T75" fmla="*/ 0 h 79"/>
                <a:gd name="T76" fmla="*/ 0 w 48"/>
                <a:gd name="T77" fmla="*/ 0 h 79"/>
                <a:gd name="T78" fmla="*/ 0 w 48"/>
                <a:gd name="T79" fmla="*/ 0 h 79"/>
                <a:gd name="T80" fmla="*/ 0 w 48"/>
                <a:gd name="T81" fmla="*/ 0 h 79"/>
                <a:gd name="T82" fmla="*/ 0 w 48"/>
                <a:gd name="T83" fmla="*/ 0 h 79"/>
                <a:gd name="T84" fmla="*/ 0 w 48"/>
                <a:gd name="T85" fmla="*/ 0 h 79"/>
                <a:gd name="T86" fmla="*/ 0 w 48"/>
                <a:gd name="T87" fmla="*/ 0 h 79"/>
                <a:gd name="T88" fmla="*/ 0 w 48"/>
                <a:gd name="T89" fmla="*/ 0 h 79"/>
                <a:gd name="T90" fmla="*/ 0 w 48"/>
                <a:gd name="T91" fmla="*/ 0 h 79"/>
                <a:gd name="T92" fmla="*/ 0 w 48"/>
                <a:gd name="T93" fmla="*/ 0 h 79"/>
                <a:gd name="T94" fmla="*/ 0 w 48"/>
                <a:gd name="T95" fmla="*/ 0 h 79"/>
                <a:gd name="T96" fmla="*/ 0 w 48"/>
                <a:gd name="T97" fmla="*/ 0 h 7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8"/>
                <a:gd name="T148" fmla="*/ 0 h 79"/>
                <a:gd name="T149" fmla="*/ 48 w 48"/>
                <a:gd name="T150" fmla="*/ 79 h 7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8" h="79">
                  <a:moveTo>
                    <a:pt x="6" y="31"/>
                  </a:moveTo>
                  <a:lnTo>
                    <a:pt x="5" y="36"/>
                  </a:lnTo>
                  <a:lnTo>
                    <a:pt x="4" y="40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7" y="77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21" y="76"/>
                  </a:lnTo>
                  <a:lnTo>
                    <a:pt x="22" y="76"/>
                  </a:lnTo>
                  <a:lnTo>
                    <a:pt x="32" y="77"/>
                  </a:lnTo>
                  <a:lnTo>
                    <a:pt x="34" y="77"/>
                  </a:lnTo>
                  <a:lnTo>
                    <a:pt x="44" y="74"/>
                  </a:lnTo>
                  <a:lnTo>
                    <a:pt x="45" y="73"/>
                  </a:lnTo>
                  <a:lnTo>
                    <a:pt x="46" y="69"/>
                  </a:lnTo>
                  <a:lnTo>
                    <a:pt x="48" y="66"/>
                  </a:lnTo>
                  <a:lnTo>
                    <a:pt x="48" y="64"/>
                  </a:lnTo>
                  <a:lnTo>
                    <a:pt x="48" y="58"/>
                  </a:lnTo>
                  <a:lnTo>
                    <a:pt x="48" y="57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48" y="47"/>
                  </a:lnTo>
                  <a:lnTo>
                    <a:pt x="45" y="40"/>
                  </a:lnTo>
                  <a:lnTo>
                    <a:pt x="42" y="35"/>
                  </a:lnTo>
                  <a:lnTo>
                    <a:pt x="37" y="33"/>
                  </a:lnTo>
                  <a:lnTo>
                    <a:pt x="35" y="30"/>
                  </a:lnTo>
                  <a:lnTo>
                    <a:pt x="37" y="29"/>
                  </a:lnTo>
                  <a:lnTo>
                    <a:pt x="38" y="25"/>
                  </a:lnTo>
                  <a:lnTo>
                    <a:pt x="40" y="19"/>
                  </a:lnTo>
                  <a:lnTo>
                    <a:pt x="37" y="10"/>
                  </a:lnTo>
                  <a:lnTo>
                    <a:pt x="33" y="6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6" y="3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5" name="Freeform 2526"/>
            <p:cNvSpPr>
              <a:spLocks/>
            </p:cNvSpPr>
            <p:nvPr/>
          </p:nvSpPr>
          <p:spPr bwMode="auto">
            <a:xfrm>
              <a:off x="3670" y="2000"/>
              <a:ext cx="12" cy="21"/>
            </a:xfrm>
            <a:custGeom>
              <a:avLst/>
              <a:gdLst>
                <a:gd name="T0" fmla="*/ 0 w 36"/>
                <a:gd name="T1" fmla="*/ 0 h 65"/>
                <a:gd name="T2" fmla="*/ 0 w 36"/>
                <a:gd name="T3" fmla="*/ 0 h 65"/>
                <a:gd name="T4" fmla="*/ 0 w 36"/>
                <a:gd name="T5" fmla="*/ 0 h 65"/>
                <a:gd name="T6" fmla="*/ 0 w 36"/>
                <a:gd name="T7" fmla="*/ 0 h 65"/>
                <a:gd name="T8" fmla="*/ 0 w 36"/>
                <a:gd name="T9" fmla="*/ 0 h 65"/>
                <a:gd name="T10" fmla="*/ 0 w 36"/>
                <a:gd name="T11" fmla="*/ 0 h 65"/>
                <a:gd name="T12" fmla="*/ 0 w 36"/>
                <a:gd name="T13" fmla="*/ 0 h 65"/>
                <a:gd name="T14" fmla="*/ 0 w 36"/>
                <a:gd name="T15" fmla="*/ 0 h 65"/>
                <a:gd name="T16" fmla="*/ 0 w 36"/>
                <a:gd name="T17" fmla="*/ 0 h 65"/>
                <a:gd name="T18" fmla="*/ 0 w 36"/>
                <a:gd name="T19" fmla="*/ 0 h 65"/>
                <a:gd name="T20" fmla="*/ 0 w 36"/>
                <a:gd name="T21" fmla="*/ 0 h 65"/>
                <a:gd name="T22" fmla="*/ 0 w 36"/>
                <a:gd name="T23" fmla="*/ 0 h 65"/>
                <a:gd name="T24" fmla="*/ 0 w 36"/>
                <a:gd name="T25" fmla="*/ 0 h 65"/>
                <a:gd name="T26" fmla="*/ 0 w 36"/>
                <a:gd name="T27" fmla="*/ 0 h 65"/>
                <a:gd name="T28" fmla="*/ 0 w 36"/>
                <a:gd name="T29" fmla="*/ 0 h 65"/>
                <a:gd name="T30" fmla="*/ 0 w 36"/>
                <a:gd name="T31" fmla="*/ 0 h 65"/>
                <a:gd name="T32" fmla="*/ 0 w 36"/>
                <a:gd name="T33" fmla="*/ 0 h 65"/>
                <a:gd name="T34" fmla="*/ 0 w 36"/>
                <a:gd name="T35" fmla="*/ 0 h 65"/>
                <a:gd name="T36" fmla="*/ 0 w 36"/>
                <a:gd name="T37" fmla="*/ 0 h 65"/>
                <a:gd name="T38" fmla="*/ 0 w 36"/>
                <a:gd name="T39" fmla="*/ 0 h 65"/>
                <a:gd name="T40" fmla="*/ 0 w 36"/>
                <a:gd name="T41" fmla="*/ 0 h 65"/>
                <a:gd name="T42" fmla="*/ 0 w 36"/>
                <a:gd name="T43" fmla="*/ 0 h 65"/>
                <a:gd name="T44" fmla="*/ 0 w 36"/>
                <a:gd name="T45" fmla="*/ 0 h 65"/>
                <a:gd name="T46" fmla="*/ 0 w 36"/>
                <a:gd name="T47" fmla="*/ 0 h 65"/>
                <a:gd name="T48" fmla="*/ 0 w 36"/>
                <a:gd name="T49" fmla="*/ 0 h 65"/>
                <a:gd name="T50" fmla="*/ 0 w 36"/>
                <a:gd name="T51" fmla="*/ 0 h 65"/>
                <a:gd name="T52" fmla="*/ 0 w 36"/>
                <a:gd name="T53" fmla="*/ 0 h 65"/>
                <a:gd name="T54" fmla="*/ 0 w 36"/>
                <a:gd name="T55" fmla="*/ 0 h 6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"/>
                <a:gd name="T85" fmla="*/ 0 h 65"/>
                <a:gd name="T86" fmla="*/ 36 w 36"/>
                <a:gd name="T87" fmla="*/ 65 h 6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" h="65">
                  <a:moveTo>
                    <a:pt x="8" y="24"/>
                  </a:moveTo>
                  <a:lnTo>
                    <a:pt x="5" y="30"/>
                  </a:lnTo>
                  <a:lnTo>
                    <a:pt x="5" y="39"/>
                  </a:lnTo>
                  <a:lnTo>
                    <a:pt x="3" y="4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9" y="63"/>
                  </a:lnTo>
                  <a:lnTo>
                    <a:pt x="11" y="60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22" y="42"/>
                  </a:lnTo>
                  <a:lnTo>
                    <a:pt x="35" y="39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4" y="6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26" name="Freeform 2527"/>
            <p:cNvSpPr>
              <a:spLocks/>
            </p:cNvSpPr>
            <p:nvPr/>
          </p:nvSpPr>
          <p:spPr bwMode="auto">
            <a:xfrm>
              <a:off x="3670" y="2000"/>
              <a:ext cx="12" cy="21"/>
            </a:xfrm>
            <a:custGeom>
              <a:avLst/>
              <a:gdLst>
                <a:gd name="T0" fmla="*/ 0 w 36"/>
                <a:gd name="T1" fmla="*/ 0 h 65"/>
                <a:gd name="T2" fmla="*/ 0 w 36"/>
                <a:gd name="T3" fmla="*/ 0 h 65"/>
                <a:gd name="T4" fmla="*/ 0 w 36"/>
                <a:gd name="T5" fmla="*/ 0 h 65"/>
                <a:gd name="T6" fmla="*/ 0 w 36"/>
                <a:gd name="T7" fmla="*/ 0 h 65"/>
                <a:gd name="T8" fmla="*/ 0 w 36"/>
                <a:gd name="T9" fmla="*/ 0 h 65"/>
                <a:gd name="T10" fmla="*/ 0 w 36"/>
                <a:gd name="T11" fmla="*/ 0 h 65"/>
                <a:gd name="T12" fmla="*/ 0 w 36"/>
                <a:gd name="T13" fmla="*/ 0 h 65"/>
                <a:gd name="T14" fmla="*/ 0 w 36"/>
                <a:gd name="T15" fmla="*/ 0 h 65"/>
                <a:gd name="T16" fmla="*/ 0 w 36"/>
                <a:gd name="T17" fmla="*/ 0 h 65"/>
                <a:gd name="T18" fmla="*/ 0 w 36"/>
                <a:gd name="T19" fmla="*/ 0 h 65"/>
                <a:gd name="T20" fmla="*/ 0 w 36"/>
                <a:gd name="T21" fmla="*/ 0 h 65"/>
                <a:gd name="T22" fmla="*/ 0 w 36"/>
                <a:gd name="T23" fmla="*/ 0 h 65"/>
                <a:gd name="T24" fmla="*/ 0 w 36"/>
                <a:gd name="T25" fmla="*/ 0 h 65"/>
                <a:gd name="T26" fmla="*/ 0 w 36"/>
                <a:gd name="T27" fmla="*/ 0 h 65"/>
                <a:gd name="T28" fmla="*/ 0 w 36"/>
                <a:gd name="T29" fmla="*/ 0 h 65"/>
                <a:gd name="T30" fmla="*/ 0 w 36"/>
                <a:gd name="T31" fmla="*/ 0 h 65"/>
                <a:gd name="T32" fmla="*/ 0 w 36"/>
                <a:gd name="T33" fmla="*/ 0 h 65"/>
                <a:gd name="T34" fmla="*/ 0 w 36"/>
                <a:gd name="T35" fmla="*/ 0 h 65"/>
                <a:gd name="T36" fmla="*/ 0 w 36"/>
                <a:gd name="T37" fmla="*/ 0 h 65"/>
                <a:gd name="T38" fmla="*/ 0 w 36"/>
                <a:gd name="T39" fmla="*/ 0 h 65"/>
                <a:gd name="T40" fmla="*/ 0 w 36"/>
                <a:gd name="T41" fmla="*/ 0 h 65"/>
                <a:gd name="T42" fmla="*/ 0 w 36"/>
                <a:gd name="T43" fmla="*/ 0 h 65"/>
                <a:gd name="T44" fmla="*/ 0 w 36"/>
                <a:gd name="T45" fmla="*/ 0 h 65"/>
                <a:gd name="T46" fmla="*/ 0 w 36"/>
                <a:gd name="T47" fmla="*/ 0 h 65"/>
                <a:gd name="T48" fmla="*/ 0 w 36"/>
                <a:gd name="T49" fmla="*/ 0 h 65"/>
                <a:gd name="T50" fmla="*/ 0 w 36"/>
                <a:gd name="T51" fmla="*/ 0 h 65"/>
                <a:gd name="T52" fmla="*/ 0 w 36"/>
                <a:gd name="T53" fmla="*/ 0 h 65"/>
                <a:gd name="T54" fmla="*/ 0 w 36"/>
                <a:gd name="T55" fmla="*/ 0 h 6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"/>
                <a:gd name="T85" fmla="*/ 0 h 65"/>
                <a:gd name="T86" fmla="*/ 36 w 36"/>
                <a:gd name="T87" fmla="*/ 65 h 6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" h="65">
                  <a:moveTo>
                    <a:pt x="8" y="24"/>
                  </a:moveTo>
                  <a:lnTo>
                    <a:pt x="5" y="30"/>
                  </a:lnTo>
                  <a:lnTo>
                    <a:pt x="5" y="39"/>
                  </a:lnTo>
                  <a:lnTo>
                    <a:pt x="3" y="4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3" y="64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9" y="63"/>
                  </a:lnTo>
                  <a:lnTo>
                    <a:pt x="11" y="60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22" y="42"/>
                  </a:lnTo>
                  <a:lnTo>
                    <a:pt x="35" y="39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4" y="6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7" y="8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8" y="2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2729"/>
          <p:cNvGrpSpPr>
            <a:grpSpLocks/>
          </p:cNvGrpSpPr>
          <p:nvPr/>
        </p:nvGrpSpPr>
        <p:grpSpPr bwMode="auto">
          <a:xfrm>
            <a:off x="5861050" y="2626635"/>
            <a:ext cx="1831975" cy="1600200"/>
            <a:chOff x="3692" y="1490"/>
            <a:chExt cx="1154" cy="1008"/>
          </a:xfrm>
        </p:grpSpPr>
        <p:sp>
          <p:nvSpPr>
            <p:cNvPr id="28627" name="Freeform 2529"/>
            <p:cNvSpPr>
              <a:spLocks/>
            </p:cNvSpPr>
            <p:nvPr/>
          </p:nvSpPr>
          <p:spPr bwMode="auto">
            <a:xfrm>
              <a:off x="3692" y="1991"/>
              <a:ext cx="17" cy="15"/>
            </a:xfrm>
            <a:custGeom>
              <a:avLst/>
              <a:gdLst>
                <a:gd name="T0" fmla="*/ 0 w 50"/>
                <a:gd name="T1" fmla="*/ 0 h 47"/>
                <a:gd name="T2" fmla="*/ 0 w 50"/>
                <a:gd name="T3" fmla="*/ 0 h 47"/>
                <a:gd name="T4" fmla="*/ 0 w 50"/>
                <a:gd name="T5" fmla="*/ 0 h 47"/>
                <a:gd name="T6" fmla="*/ 0 w 50"/>
                <a:gd name="T7" fmla="*/ 0 h 47"/>
                <a:gd name="T8" fmla="*/ 0 w 50"/>
                <a:gd name="T9" fmla="*/ 0 h 47"/>
                <a:gd name="T10" fmla="*/ 0 w 50"/>
                <a:gd name="T11" fmla="*/ 0 h 47"/>
                <a:gd name="T12" fmla="*/ 0 w 50"/>
                <a:gd name="T13" fmla="*/ 0 h 47"/>
                <a:gd name="T14" fmla="*/ 0 w 50"/>
                <a:gd name="T15" fmla="*/ 0 h 47"/>
                <a:gd name="T16" fmla="*/ 0 w 50"/>
                <a:gd name="T17" fmla="*/ 0 h 47"/>
                <a:gd name="T18" fmla="*/ 0 w 50"/>
                <a:gd name="T19" fmla="*/ 0 h 47"/>
                <a:gd name="T20" fmla="*/ 0 w 50"/>
                <a:gd name="T21" fmla="*/ 0 h 47"/>
                <a:gd name="T22" fmla="*/ 0 w 50"/>
                <a:gd name="T23" fmla="*/ 0 h 47"/>
                <a:gd name="T24" fmla="*/ 0 w 50"/>
                <a:gd name="T25" fmla="*/ 0 h 47"/>
                <a:gd name="T26" fmla="*/ 0 w 50"/>
                <a:gd name="T27" fmla="*/ 0 h 47"/>
                <a:gd name="T28" fmla="*/ 0 w 50"/>
                <a:gd name="T29" fmla="*/ 0 h 47"/>
                <a:gd name="T30" fmla="*/ 0 w 50"/>
                <a:gd name="T31" fmla="*/ 0 h 47"/>
                <a:gd name="T32" fmla="*/ 0 w 50"/>
                <a:gd name="T33" fmla="*/ 0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7"/>
                <a:gd name="T53" fmla="*/ 50 w 50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7">
                  <a:moveTo>
                    <a:pt x="46" y="0"/>
                  </a:moveTo>
                  <a:lnTo>
                    <a:pt x="50" y="2"/>
                  </a:lnTo>
                  <a:lnTo>
                    <a:pt x="50" y="16"/>
                  </a:lnTo>
                  <a:lnTo>
                    <a:pt x="42" y="26"/>
                  </a:lnTo>
                  <a:lnTo>
                    <a:pt x="31" y="36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0" y="46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3"/>
                  </a:lnTo>
                  <a:lnTo>
                    <a:pt x="12" y="25"/>
                  </a:lnTo>
                  <a:lnTo>
                    <a:pt x="23" y="17"/>
                  </a:lnTo>
                  <a:lnTo>
                    <a:pt x="35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8" name="Freeform 2530"/>
            <p:cNvSpPr>
              <a:spLocks/>
            </p:cNvSpPr>
            <p:nvPr/>
          </p:nvSpPr>
          <p:spPr bwMode="auto">
            <a:xfrm>
              <a:off x="3692" y="1991"/>
              <a:ext cx="17" cy="15"/>
            </a:xfrm>
            <a:custGeom>
              <a:avLst/>
              <a:gdLst>
                <a:gd name="T0" fmla="*/ 0 w 50"/>
                <a:gd name="T1" fmla="*/ 0 h 47"/>
                <a:gd name="T2" fmla="*/ 0 w 50"/>
                <a:gd name="T3" fmla="*/ 0 h 47"/>
                <a:gd name="T4" fmla="*/ 0 w 50"/>
                <a:gd name="T5" fmla="*/ 0 h 47"/>
                <a:gd name="T6" fmla="*/ 0 w 50"/>
                <a:gd name="T7" fmla="*/ 0 h 47"/>
                <a:gd name="T8" fmla="*/ 0 w 50"/>
                <a:gd name="T9" fmla="*/ 0 h 47"/>
                <a:gd name="T10" fmla="*/ 0 w 50"/>
                <a:gd name="T11" fmla="*/ 0 h 47"/>
                <a:gd name="T12" fmla="*/ 0 w 50"/>
                <a:gd name="T13" fmla="*/ 0 h 47"/>
                <a:gd name="T14" fmla="*/ 0 w 50"/>
                <a:gd name="T15" fmla="*/ 0 h 47"/>
                <a:gd name="T16" fmla="*/ 0 w 50"/>
                <a:gd name="T17" fmla="*/ 0 h 47"/>
                <a:gd name="T18" fmla="*/ 0 w 50"/>
                <a:gd name="T19" fmla="*/ 0 h 47"/>
                <a:gd name="T20" fmla="*/ 0 w 50"/>
                <a:gd name="T21" fmla="*/ 0 h 47"/>
                <a:gd name="T22" fmla="*/ 0 w 50"/>
                <a:gd name="T23" fmla="*/ 0 h 47"/>
                <a:gd name="T24" fmla="*/ 0 w 50"/>
                <a:gd name="T25" fmla="*/ 0 h 47"/>
                <a:gd name="T26" fmla="*/ 0 w 50"/>
                <a:gd name="T27" fmla="*/ 0 h 47"/>
                <a:gd name="T28" fmla="*/ 0 w 50"/>
                <a:gd name="T29" fmla="*/ 0 h 47"/>
                <a:gd name="T30" fmla="*/ 0 w 50"/>
                <a:gd name="T31" fmla="*/ 0 h 47"/>
                <a:gd name="T32" fmla="*/ 0 w 50"/>
                <a:gd name="T33" fmla="*/ 0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0"/>
                <a:gd name="T52" fmla="*/ 0 h 47"/>
                <a:gd name="T53" fmla="*/ 50 w 50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0" h="47">
                  <a:moveTo>
                    <a:pt x="46" y="0"/>
                  </a:moveTo>
                  <a:lnTo>
                    <a:pt x="50" y="2"/>
                  </a:lnTo>
                  <a:lnTo>
                    <a:pt x="50" y="16"/>
                  </a:lnTo>
                  <a:lnTo>
                    <a:pt x="42" y="26"/>
                  </a:lnTo>
                  <a:lnTo>
                    <a:pt x="31" y="36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0" y="46"/>
                  </a:lnTo>
                  <a:lnTo>
                    <a:pt x="2" y="47"/>
                  </a:lnTo>
                  <a:lnTo>
                    <a:pt x="0" y="40"/>
                  </a:lnTo>
                  <a:lnTo>
                    <a:pt x="2" y="33"/>
                  </a:lnTo>
                  <a:lnTo>
                    <a:pt x="12" y="25"/>
                  </a:lnTo>
                  <a:lnTo>
                    <a:pt x="23" y="17"/>
                  </a:lnTo>
                  <a:lnTo>
                    <a:pt x="35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9" name="Freeform 2531"/>
            <p:cNvSpPr>
              <a:spLocks/>
            </p:cNvSpPr>
            <p:nvPr/>
          </p:nvSpPr>
          <p:spPr bwMode="auto">
            <a:xfrm>
              <a:off x="3754" y="2016"/>
              <a:ext cx="10" cy="14"/>
            </a:xfrm>
            <a:custGeom>
              <a:avLst/>
              <a:gdLst>
                <a:gd name="T0" fmla="*/ 0 w 31"/>
                <a:gd name="T1" fmla="*/ 0 h 41"/>
                <a:gd name="T2" fmla="*/ 0 w 31"/>
                <a:gd name="T3" fmla="*/ 0 h 41"/>
                <a:gd name="T4" fmla="*/ 0 w 31"/>
                <a:gd name="T5" fmla="*/ 0 h 41"/>
                <a:gd name="T6" fmla="*/ 0 w 31"/>
                <a:gd name="T7" fmla="*/ 0 h 41"/>
                <a:gd name="T8" fmla="*/ 0 w 31"/>
                <a:gd name="T9" fmla="*/ 0 h 41"/>
                <a:gd name="T10" fmla="*/ 0 w 31"/>
                <a:gd name="T11" fmla="*/ 0 h 41"/>
                <a:gd name="T12" fmla="*/ 0 w 31"/>
                <a:gd name="T13" fmla="*/ 0 h 41"/>
                <a:gd name="T14" fmla="*/ 0 w 31"/>
                <a:gd name="T15" fmla="*/ 0 h 41"/>
                <a:gd name="T16" fmla="*/ 0 w 31"/>
                <a:gd name="T17" fmla="*/ 0 h 41"/>
                <a:gd name="T18" fmla="*/ 0 w 31"/>
                <a:gd name="T19" fmla="*/ 0 h 41"/>
                <a:gd name="T20" fmla="*/ 0 w 31"/>
                <a:gd name="T21" fmla="*/ 0 h 41"/>
                <a:gd name="T22" fmla="*/ 0 w 31"/>
                <a:gd name="T23" fmla="*/ 0 h 41"/>
                <a:gd name="T24" fmla="*/ 0 w 31"/>
                <a:gd name="T25" fmla="*/ 0 h 41"/>
                <a:gd name="T26" fmla="*/ 0 w 31"/>
                <a:gd name="T27" fmla="*/ 0 h 41"/>
                <a:gd name="T28" fmla="*/ 0 w 31"/>
                <a:gd name="T29" fmla="*/ 0 h 41"/>
                <a:gd name="T30" fmla="*/ 0 w 31"/>
                <a:gd name="T31" fmla="*/ 0 h 41"/>
                <a:gd name="T32" fmla="*/ 0 w 31"/>
                <a:gd name="T33" fmla="*/ 0 h 41"/>
                <a:gd name="T34" fmla="*/ 0 w 31"/>
                <a:gd name="T35" fmla="*/ 0 h 41"/>
                <a:gd name="T36" fmla="*/ 0 w 31"/>
                <a:gd name="T37" fmla="*/ 0 h 41"/>
                <a:gd name="T38" fmla="*/ 0 w 31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41"/>
                <a:gd name="T62" fmla="*/ 31 w 31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41">
                  <a:moveTo>
                    <a:pt x="6" y="0"/>
                  </a:moveTo>
                  <a:lnTo>
                    <a:pt x="15" y="10"/>
                  </a:lnTo>
                  <a:lnTo>
                    <a:pt x="18" y="1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6" y="28"/>
                  </a:lnTo>
                  <a:lnTo>
                    <a:pt x="31" y="33"/>
                  </a:lnTo>
                  <a:lnTo>
                    <a:pt x="30" y="37"/>
                  </a:lnTo>
                  <a:lnTo>
                    <a:pt x="22" y="38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28"/>
                  </a:lnTo>
                  <a:lnTo>
                    <a:pt x="2" y="25"/>
                  </a:lnTo>
                  <a:lnTo>
                    <a:pt x="2" y="17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0" name="Freeform 2532"/>
            <p:cNvSpPr>
              <a:spLocks/>
            </p:cNvSpPr>
            <p:nvPr/>
          </p:nvSpPr>
          <p:spPr bwMode="auto">
            <a:xfrm>
              <a:off x="3754" y="2016"/>
              <a:ext cx="10" cy="14"/>
            </a:xfrm>
            <a:custGeom>
              <a:avLst/>
              <a:gdLst>
                <a:gd name="T0" fmla="*/ 0 w 31"/>
                <a:gd name="T1" fmla="*/ 0 h 41"/>
                <a:gd name="T2" fmla="*/ 0 w 31"/>
                <a:gd name="T3" fmla="*/ 0 h 41"/>
                <a:gd name="T4" fmla="*/ 0 w 31"/>
                <a:gd name="T5" fmla="*/ 0 h 41"/>
                <a:gd name="T6" fmla="*/ 0 w 31"/>
                <a:gd name="T7" fmla="*/ 0 h 41"/>
                <a:gd name="T8" fmla="*/ 0 w 31"/>
                <a:gd name="T9" fmla="*/ 0 h 41"/>
                <a:gd name="T10" fmla="*/ 0 w 31"/>
                <a:gd name="T11" fmla="*/ 0 h 41"/>
                <a:gd name="T12" fmla="*/ 0 w 31"/>
                <a:gd name="T13" fmla="*/ 0 h 41"/>
                <a:gd name="T14" fmla="*/ 0 w 31"/>
                <a:gd name="T15" fmla="*/ 0 h 41"/>
                <a:gd name="T16" fmla="*/ 0 w 31"/>
                <a:gd name="T17" fmla="*/ 0 h 41"/>
                <a:gd name="T18" fmla="*/ 0 w 31"/>
                <a:gd name="T19" fmla="*/ 0 h 41"/>
                <a:gd name="T20" fmla="*/ 0 w 31"/>
                <a:gd name="T21" fmla="*/ 0 h 41"/>
                <a:gd name="T22" fmla="*/ 0 w 31"/>
                <a:gd name="T23" fmla="*/ 0 h 41"/>
                <a:gd name="T24" fmla="*/ 0 w 31"/>
                <a:gd name="T25" fmla="*/ 0 h 41"/>
                <a:gd name="T26" fmla="*/ 0 w 31"/>
                <a:gd name="T27" fmla="*/ 0 h 41"/>
                <a:gd name="T28" fmla="*/ 0 w 31"/>
                <a:gd name="T29" fmla="*/ 0 h 41"/>
                <a:gd name="T30" fmla="*/ 0 w 31"/>
                <a:gd name="T31" fmla="*/ 0 h 41"/>
                <a:gd name="T32" fmla="*/ 0 w 31"/>
                <a:gd name="T33" fmla="*/ 0 h 41"/>
                <a:gd name="T34" fmla="*/ 0 w 31"/>
                <a:gd name="T35" fmla="*/ 0 h 41"/>
                <a:gd name="T36" fmla="*/ 0 w 31"/>
                <a:gd name="T37" fmla="*/ 0 h 41"/>
                <a:gd name="T38" fmla="*/ 0 w 31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41"/>
                <a:gd name="T62" fmla="*/ 31 w 31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41">
                  <a:moveTo>
                    <a:pt x="6" y="0"/>
                  </a:moveTo>
                  <a:lnTo>
                    <a:pt x="15" y="10"/>
                  </a:lnTo>
                  <a:lnTo>
                    <a:pt x="18" y="1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6" y="28"/>
                  </a:lnTo>
                  <a:lnTo>
                    <a:pt x="31" y="33"/>
                  </a:lnTo>
                  <a:lnTo>
                    <a:pt x="30" y="37"/>
                  </a:lnTo>
                  <a:lnTo>
                    <a:pt x="22" y="38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6" y="28"/>
                  </a:lnTo>
                  <a:lnTo>
                    <a:pt x="2" y="25"/>
                  </a:lnTo>
                  <a:lnTo>
                    <a:pt x="2" y="17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1" name="Freeform 2533"/>
            <p:cNvSpPr>
              <a:spLocks/>
            </p:cNvSpPr>
            <p:nvPr/>
          </p:nvSpPr>
          <p:spPr bwMode="auto">
            <a:xfrm>
              <a:off x="3763" y="2031"/>
              <a:ext cx="5" cy="7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w 16"/>
                <a:gd name="T7" fmla="*/ 0 h 21"/>
                <a:gd name="T8" fmla="*/ 0 w 16"/>
                <a:gd name="T9" fmla="*/ 0 h 21"/>
                <a:gd name="T10" fmla="*/ 0 w 16"/>
                <a:gd name="T11" fmla="*/ 0 h 21"/>
                <a:gd name="T12" fmla="*/ 0 w 16"/>
                <a:gd name="T13" fmla="*/ 0 h 21"/>
                <a:gd name="T14" fmla="*/ 0 w 16"/>
                <a:gd name="T15" fmla="*/ 0 h 21"/>
                <a:gd name="T16" fmla="*/ 0 w 16"/>
                <a:gd name="T17" fmla="*/ 0 h 21"/>
                <a:gd name="T18" fmla="*/ 0 w 16"/>
                <a:gd name="T19" fmla="*/ 0 h 21"/>
                <a:gd name="T20" fmla="*/ 0 w 16"/>
                <a:gd name="T21" fmla="*/ 0 h 21"/>
                <a:gd name="T22" fmla="*/ 0 w 16"/>
                <a:gd name="T23" fmla="*/ 0 h 21"/>
                <a:gd name="T24" fmla="*/ 0 w 16"/>
                <a:gd name="T25" fmla="*/ 0 h 21"/>
                <a:gd name="T26" fmla="*/ 0 w 16"/>
                <a:gd name="T27" fmla="*/ 0 h 21"/>
                <a:gd name="T28" fmla="*/ 0 w 16"/>
                <a:gd name="T29" fmla="*/ 0 h 21"/>
                <a:gd name="T30" fmla="*/ 0 w 16"/>
                <a:gd name="T31" fmla="*/ 0 h 21"/>
                <a:gd name="T32" fmla="*/ 0 w 16"/>
                <a:gd name="T33" fmla="*/ 0 h 21"/>
                <a:gd name="T34" fmla="*/ 0 w 16"/>
                <a:gd name="T35" fmla="*/ 0 h 21"/>
                <a:gd name="T36" fmla="*/ 0 w 16"/>
                <a:gd name="T37" fmla="*/ 0 h 21"/>
                <a:gd name="T38" fmla="*/ 0 w 16"/>
                <a:gd name="T39" fmla="*/ 0 h 21"/>
                <a:gd name="T40" fmla="*/ 0 w 16"/>
                <a:gd name="T41" fmla="*/ 0 h 21"/>
                <a:gd name="T42" fmla="*/ 0 w 16"/>
                <a:gd name="T43" fmla="*/ 0 h 21"/>
                <a:gd name="T44" fmla="*/ 0 w 16"/>
                <a:gd name="T45" fmla="*/ 0 h 21"/>
                <a:gd name="T46" fmla="*/ 0 w 16"/>
                <a:gd name="T47" fmla="*/ 0 h 21"/>
                <a:gd name="T48" fmla="*/ 0 w 16"/>
                <a:gd name="T49" fmla="*/ 0 h 21"/>
                <a:gd name="T50" fmla="*/ 0 w 16"/>
                <a:gd name="T51" fmla="*/ 0 h 21"/>
                <a:gd name="T52" fmla="*/ 0 w 16"/>
                <a:gd name="T53" fmla="*/ 0 h 21"/>
                <a:gd name="T54" fmla="*/ 0 w 16"/>
                <a:gd name="T55" fmla="*/ 0 h 21"/>
                <a:gd name="T56" fmla="*/ 0 w 16"/>
                <a:gd name="T57" fmla="*/ 0 h 21"/>
                <a:gd name="T58" fmla="*/ 0 w 16"/>
                <a:gd name="T59" fmla="*/ 0 h 21"/>
                <a:gd name="T60" fmla="*/ 0 w 16"/>
                <a:gd name="T61" fmla="*/ 0 h 21"/>
                <a:gd name="T62" fmla="*/ 0 w 16"/>
                <a:gd name="T63" fmla="*/ 0 h 21"/>
                <a:gd name="T64" fmla="*/ 0 w 16"/>
                <a:gd name="T65" fmla="*/ 0 h 21"/>
                <a:gd name="T66" fmla="*/ 0 w 16"/>
                <a:gd name="T67" fmla="*/ 0 h 21"/>
                <a:gd name="T68" fmla="*/ 0 w 16"/>
                <a:gd name="T69" fmla="*/ 0 h 21"/>
                <a:gd name="T70" fmla="*/ 0 w 16"/>
                <a:gd name="T71" fmla="*/ 0 h 21"/>
                <a:gd name="T72" fmla="*/ 0 w 16"/>
                <a:gd name="T73" fmla="*/ 0 h 21"/>
                <a:gd name="T74" fmla="*/ 0 w 16"/>
                <a:gd name="T75" fmla="*/ 0 h 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"/>
                <a:gd name="T115" fmla="*/ 0 h 21"/>
                <a:gd name="T116" fmla="*/ 16 w 16"/>
                <a:gd name="T117" fmla="*/ 21 h 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" h="21">
                  <a:moveTo>
                    <a:pt x="6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2" name="Freeform 2534"/>
            <p:cNvSpPr>
              <a:spLocks/>
            </p:cNvSpPr>
            <p:nvPr/>
          </p:nvSpPr>
          <p:spPr bwMode="auto">
            <a:xfrm>
              <a:off x="3763" y="2031"/>
              <a:ext cx="5" cy="7"/>
            </a:xfrm>
            <a:custGeom>
              <a:avLst/>
              <a:gdLst>
                <a:gd name="T0" fmla="*/ 0 w 16"/>
                <a:gd name="T1" fmla="*/ 0 h 21"/>
                <a:gd name="T2" fmla="*/ 0 w 16"/>
                <a:gd name="T3" fmla="*/ 0 h 21"/>
                <a:gd name="T4" fmla="*/ 0 w 16"/>
                <a:gd name="T5" fmla="*/ 0 h 21"/>
                <a:gd name="T6" fmla="*/ 0 w 16"/>
                <a:gd name="T7" fmla="*/ 0 h 21"/>
                <a:gd name="T8" fmla="*/ 0 w 16"/>
                <a:gd name="T9" fmla="*/ 0 h 21"/>
                <a:gd name="T10" fmla="*/ 0 w 16"/>
                <a:gd name="T11" fmla="*/ 0 h 21"/>
                <a:gd name="T12" fmla="*/ 0 w 16"/>
                <a:gd name="T13" fmla="*/ 0 h 21"/>
                <a:gd name="T14" fmla="*/ 0 w 16"/>
                <a:gd name="T15" fmla="*/ 0 h 21"/>
                <a:gd name="T16" fmla="*/ 0 w 16"/>
                <a:gd name="T17" fmla="*/ 0 h 21"/>
                <a:gd name="T18" fmla="*/ 0 w 16"/>
                <a:gd name="T19" fmla="*/ 0 h 21"/>
                <a:gd name="T20" fmla="*/ 0 w 16"/>
                <a:gd name="T21" fmla="*/ 0 h 21"/>
                <a:gd name="T22" fmla="*/ 0 w 16"/>
                <a:gd name="T23" fmla="*/ 0 h 21"/>
                <a:gd name="T24" fmla="*/ 0 w 16"/>
                <a:gd name="T25" fmla="*/ 0 h 21"/>
                <a:gd name="T26" fmla="*/ 0 w 16"/>
                <a:gd name="T27" fmla="*/ 0 h 21"/>
                <a:gd name="T28" fmla="*/ 0 w 16"/>
                <a:gd name="T29" fmla="*/ 0 h 21"/>
                <a:gd name="T30" fmla="*/ 0 w 16"/>
                <a:gd name="T31" fmla="*/ 0 h 21"/>
                <a:gd name="T32" fmla="*/ 0 w 16"/>
                <a:gd name="T33" fmla="*/ 0 h 21"/>
                <a:gd name="T34" fmla="*/ 0 w 16"/>
                <a:gd name="T35" fmla="*/ 0 h 21"/>
                <a:gd name="T36" fmla="*/ 0 w 16"/>
                <a:gd name="T37" fmla="*/ 0 h 21"/>
                <a:gd name="T38" fmla="*/ 0 w 16"/>
                <a:gd name="T39" fmla="*/ 0 h 21"/>
                <a:gd name="T40" fmla="*/ 0 w 16"/>
                <a:gd name="T41" fmla="*/ 0 h 21"/>
                <a:gd name="T42" fmla="*/ 0 w 16"/>
                <a:gd name="T43" fmla="*/ 0 h 21"/>
                <a:gd name="T44" fmla="*/ 0 w 16"/>
                <a:gd name="T45" fmla="*/ 0 h 21"/>
                <a:gd name="T46" fmla="*/ 0 w 16"/>
                <a:gd name="T47" fmla="*/ 0 h 21"/>
                <a:gd name="T48" fmla="*/ 0 w 16"/>
                <a:gd name="T49" fmla="*/ 0 h 21"/>
                <a:gd name="T50" fmla="*/ 0 w 16"/>
                <a:gd name="T51" fmla="*/ 0 h 21"/>
                <a:gd name="T52" fmla="*/ 0 w 16"/>
                <a:gd name="T53" fmla="*/ 0 h 21"/>
                <a:gd name="T54" fmla="*/ 0 w 16"/>
                <a:gd name="T55" fmla="*/ 0 h 21"/>
                <a:gd name="T56" fmla="*/ 0 w 16"/>
                <a:gd name="T57" fmla="*/ 0 h 21"/>
                <a:gd name="T58" fmla="*/ 0 w 16"/>
                <a:gd name="T59" fmla="*/ 0 h 21"/>
                <a:gd name="T60" fmla="*/ 0 w 16"/>
                <a:gd name="T61" fmla="*/ 0 h 21"/>
                <a:gd name="T62" fmla="*/ 0 w 16"/>
                <a:gd name="T63" fmla="*/ 0 h 21"/>
                <a:gd name="T64" fmla="*/ 0 w 16"/>
                <a:gd name="T65" fmla="*/ 0 h 21"/>
                <a:gd name="T66" fmla="*/ 0 w 16"/>
                <a:gd name="T67" fmla="*/ 0 h 21"/>
                <a:gd name="T68" fmla="*/ 0 w 16"/>
                <a:gd name="T69" fmla="*/ 0 h 21"/>
                <a:gd name="T70" fmla="*/ 0 w 16"/>
                <a:gd name="T71" fmla="*/ 0 h 21"/>
                <a:gd name="T72" fmla="*/ 0 w 16"/>
                <a:gd name="T73" fmla="*/ 0 h 21"/>
                <a:gd name="T74" fmla="*/ 0 w 16"/>
                <a:gd name="T75" fmla="*/ 0 h 21"/>
                <a:gd name="T76" fmla="*/ 0 w 16"/>
                <a:gd name="T77" fmla="*/ 0 h 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"/>
                <a:gd name="T118" fmla="*/ 0 h 21"/>
                <a:gd name="T119" fmla="*/ 16 w 16"/>
                <a:gd name="T120" fmla="*/ 21 h 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" h="21">
                  <a:moveTo>
                    <a:pt x="6" y="0"/>
                  </a:moveTo>
                  <a:lnTo>
                    <a:pt x="5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4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9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3" name="Freeform 2535"/>
            <p:cNvSpPr>
              <a:spLocks/>
            </p:cNvSpPr>
            <p:nvPr/>
          </p:nvSpPr>
          <p:spPr bwMode="auto">
            <a:xfrm>
              <a:off x="3779" y="2007"/>
              <a:ext cx="6" cy="9"/>
            </a:xfrm>
            <a:custGeom>
              <a:avLst/>
              <a:gdLst>
                <a:gd name="T0" fmla="*/ 0 w 16"/>
                <a:gd name="T1" fmla="*/ 0 h 26"/>
                <a:gd name="T2" fmla="*/ 0 w 16"/>
                <a:gd name="T3" fmla="*/ 0 h 26"/>
                <a:gd name="T4" fmla="*/ 0 w 16"/>
                <a:gd name="T5" fmla="*/ 0 h 26"/>
                <a:gd name="T6" fmla="*/ 0 w 16"/>
                <a:gd name="T7" fmla="*/ 0 h 26"/>
                <a:gd name="T8" fmla="*/ 0 w 16"/>
                <a:gd name="T9" fmla="*/ 0 h 26"/>
                <a:gd name="T10" fmla="*/ 0 w 16"/>
                <a:gd name="T11" fmla="*/ 0 h 26"/>
                <a:gd name="T12" fmla="*/ 0 w 16"/>
                <a:gd name="T13" fmla="*/ 0 h 26"/>
                <a:gd name="T14" fmla="*/ 0 w 16"/>
                <a:gd name="T15" fmla="*/ 0 h 26"/>
                <a:gd name="T16" fmla="*/ 0 w 16"/>
                <a:gd name="T17" fmla="*/ 0 h 26"/>
                <a:gd name="T18" fmla="*/ 0 w 16"/>
                <a:gd name="T19" fmla="*/ 0 h 26"/>
                <a:gd name="T20" fmla="*/ 0 w 16"/>
                <a:gd name="T21" fmla="*/ 0 h 26"/>
                <a:gd name="T22" fmla="*/ 0 w 16"/>
                <a:gd name="T23" fmla="*/ 0 h 26"/>
                <a:gd name="T24" fmla="*/ 0 w 16"/>
                <a:gd name="T25" fmla="*/ 0 h 26"/>
                <a:gd name="T26" fmla="*/ 0 w 16"/>
                <a:gd name="T27" fmla="*/ 0 h 26"/>
                <a:gd name="T28" fmla="*/ 0 w 1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26"/>
                <a:gd name="T47" fmla="*/ 16 w 1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26">
                  <a:moveTo>
                    <a:pt x="3" y="0"/>
                  </a:moveTo>
                  <a:lnTo>
                    <a:pt x="9" y="3"/>
                  </a:lnTo>
                  <a:lnTo>
                    <a:pt x="12" y="13"/>
                  </a:lnTo>
                  <a:lnTo>
                    <a:pt x="16" y="22"/>
                  </a:lnTo>
                  <a:lnTo>
                    <a:pt x="12" y="26"/>
                  </a:lnTo>
                  <a:lnTo>
                    <a:pt x="7" y="22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4" name="Freeform 2536"/>
            <p:cNvSpPr>
              <a:spLocks/>
            </p:cNvSpPr>
            <p:nvPr/>
          </p:nvSpPr>
          <p:spPr bwMode="auto">
            <a:xfrm>
              <a:off x="3779" y="2007"/>
              <a:ext cx="6" cy="9"/>
            </a:xfrm>
            <a:custGeom>
              <a:avLst/>
              <a:gdLst>
                <a:gd name="T0" fmla="*/ 0 w 16"/>
                <a:gd name="T1" fmla="*/ 0 h 26"/>
                <a:gd name="T2" fmla="*/ 0 w 16"/>
                <a:gd name="T3" fmla="*/ 0 h 26"/>
                <a:gd name="T4" fmla="*/ 0 w 16"/>
                <a:gd name="T5" fmla="*/ 0 h 26"/>
                <a:gd name="T6" fmla="*/ 0 w 16"/>
                <a:gd name="T7" fmla="*/ 0 h 26"/>
                <a:gd name="T8" fmla="*/ 0 w 16"/>
                <a:gd name="T9" fmla="*/ 0 h 26"/>
                <a:gd name="T10" fmla="*/ 0 w 16"/>
                <a:gd name="T11" fmla="*/ 0 h 26"/>
                <a:gd name="T12" fmla="*/ 0 w 16"/>
                <a:gd name="T13" fmla="*/ 0 h 26"/>
                <a:gd name="T14" fmla="*/ 0 w 16"/>
                <a:gd name="T15" fmla="*/ 0 h 26"/>
                <a:gd name="T16" fmla="*/ 0 w 16"/>
                <a:gd name="T17" fmla="*/ 0 h 26"/>
                <a:gd name="T18" fmla="*/ 0 w 16"/>
                <a:gd name="T19" fmla="*/ 0 h 26"/>
                <a:gd name="T20" fmla="*/ 0 w 16"/>
                <a:gd name="T21" fmla="*/ 0 h 26"/>
                <a:gd name="T22" fmla="*/ 0 w 16"/>
                <a:gd name="T23" fmla="*/ 0 h 26"/>
                <a:gd name="T24" fmla="*/ 0 w 16"/>
                <a:gd name="T25" fmla="*/ 0 h 26"/>
                <a:gd name="T26" fmla="*/ 0 w 16"/>
                <a:gd name="T27" fmla="*/ 0 h 26"/>
                <a:gd name="T28" fmla="*/ 0 w 16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26"/>
                <a:gd name="T47" fmla="*/ 16 w 16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26">
                  <a:moveTo>
                    <a:pt x="3" y="0"/>
                  </a:moveTo>
                  <a:lnTo>
                    <a:pt x="9" y="3"/>
                  </a:lnTo>
                  <a:lnTo>
                    <a:pt x="12" y="13"/>
                  </a:lnTo>
                  <a:lnTo>
                    <a:pt x="16" y="22"/>
                  </a:lnTo>
                  <a:lnTo>
                    <a:pt x="12" y="26"/>
                  </a:lnTo>
                  <a:lnTo>
                    <a:pt x="7" y="22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5" name="Freeform 2537"/>
            <p:cNvSpPr>
              <a:spLocks/>
            </p:cNvSpPr>
            <p:nvPr/>
          </p:nvSpPr>
          <p:spPr bwMode="auto">
            <a:xfrm>
              <a:off x="3798" y="1999"/>
              <a:ext cx="4" cy="5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0 h 16"/>
                <a:gd name="T4" fmla="*/ 0 w 13"/>
                <a:gd name="T5" fmla="*/ 0 h 16"/>
                <a:gd name="T6" fmla="*/ 0 w 13"/>
                <a:gd name="T7" fmla="*/ 0 h 16"/>
                <a:gd name="T8" fmla="*/ 0 w 13"/>
                <a:gd name="T9" fmla="*/ 0 h 16"/>
                <a:gd name="T10" fmla="*/ 0 w 13"/>
                <a:gd name="T11" fmla="*/ 0 h 16"/>
                <a:gd name="T12" fmla="*/ 0 w 13"/>
                <a:gd name="T13" fmla="*/ 0 h 16"/>
                <a:gd name="T14" fmla="*/ 0 w 13"/>
                <a:gd name="T15" fmla="*/ 0 h 16"/>
                <a:gd name="T16" fmla="*/ 0 w 13"/>
                <a:gd name="T17" fmla="*/ 0 h 16"/>
                <a:gd name="T18" fmla="*/ 0 w 13"/>
                <a:gd name="T19" fmla="*/ 0 h 16"/>
                <a:gd name="T20" fmla="*/ 0 w 13"/>
                <a:gd name="T21" fmla="*/ 0 h 16"/>
                <a:gd name="T22" fmla="*/ 0 w 13"/>
                <a:gd name="T23" fmla="*/ 0 h 16"/>
                <a:gd name="T24" fmla="*/ 0 w 13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6"/>
                <a:gd name="T41" fmla="*/ 13 w 1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6">
                  <a:moveTo>
                    <a:pt x="0" y="3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4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6" name="Freeform 2538"/>
            <p:cNvSpPr>
              <a:spLocks/>
            </p:cNvSpPr>
            <p:nvPr/>
          </p:nvSpPr>
          <p:spPr bwMode="auto">
            <a:xfrm>
              <a:off x="3798" y="1999"/>
              <a:ext cx="4" cy="5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0 h 16"/>
                <a:gd name="T4" fmla="*/ 0 w 13"/>
                <a:gd name="T5" fmla="*/ 0 h 16"/>
                <a:gd name="T6" fmla="*/ 0 w 13"/>
                <a:gd name="T7" fmla="*/ 0 h 16"/>
                <a:gd name="T8" fmla="*/ 0 w 13"/>
                <a:gd name="T9" fmla="*/ 0 h 16"/>
                <a:gd name="T10" fmla="*/ 0 w 13"/>
                <a:gd name="T11" fmla="*/ 0 h 16"/>
                <a:gd name="T12" fmla="*/ 0 w 13"/>
                <a:gd name="T13" fmla="*/ 0 h 16"/>
                <a:gd name="T14" fmla="*/ 0 w 13"/>
                <a:gd name="T15" fmla="*/ 0 h 16"/>
                <a:gd name="T16" fmla="*/ 0 w 13"/>
                <a:gd name="T17" fmla="*/ 0 h 16"/>
                <a:gd name="T18" fmla="*/ 0 w 13"/>
                <a:gd name="T19" fmla="*/ 0 h 16"/>
                <a:gd name="T20" fmla="*/ 0 w 13"/>
                <a:gd name="T21" fmla="*/ 0 h 16"/>
                <a:gd name="T22" fmla="*/ 0 w 13"/>
                <a:gd name="T23" fmla="*/ 0 h 16"/>
                <a:gd name="T24" fmla="*/ 0 w 13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6"/>
                <a:gd name="T41" fmla="*/ 13 w 1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6">
                  <a:moveTo>
                    <a:pt x="0" y="3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3" y="14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4"/>
                  </a:lnTo>
                  <a:lnTo>
                    <a:pt x="12" y="1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7" name="Freeform 2539"/>
            <p:cNvSpPr>
              <a:spLocks/>
            </p:cNvSpPr>
            <p:nvPr/>
          </p:nvSpPr>
          <p:spPr bwMode="auto">
            <a:xfrm>
              <a:off x="3819" y="1988"/>
              <a:ext cx="116" cy="46"/>
            </a:xfrm>
            <a:custGeom>
              <a:avLst/>
              <a:gdLst>
                <a:gd name="T0" fmla="*/ 0 w 346"/>
                <a:gd name="T1" fmla="*/ 0 h 136"/>
                <a:gd name="T2" fmla="*/ 0 w 346"/>
                <a:gd name="T3" fmla="*/ 0 h 136"/>
                <a:gd name="T4" fmla="*/ 0 w 346"/>
                <a:gd name="T5" fmla="*/ 0 h 136"/>
                <a:gd name="T6" fmla="*/ 0 w 346"/>
                <a:gd name="T7" fmla="*/ 0 h 136"/>
                <a:gd name="T8" fmla="*/ 0 w 346"/>
                <a:gd name="T9" fmla="*/ 0 h 136"/>
                <a:gd name="T10" fmla="*/ 0 w 346"/>
                <a:gd name="T11" fmla="*/ 0 h 136"/>
                <a:gd name="T12" fmla="*/ 0 w 346"/>
                <a:gd name="T13" fmla="*/ 0 h 136"/>
                <a:gd name="T14" fmla="*/ 0 w 346"/>
                <a:gd name="T15" fmla="*/ 0 h 136"/>
                <a:gd name="T16" fmla="*/ 0 w 346"/>
                <a:gd name="T17" fmla="*/ 0 h 136"/>
                <a:gd name="T18" fmla="*/ 0 w 346"/>
                <a:gd name="T19" fmla="*/ 0 h 136"/>
                <a:gd name="T20" fmla="*/ 0 w 346"/>
                <a:gd name="T21" fmla="*/ 0 h 136"/>
                <a:gd name="T22" fmla="*/ 0 w 346"/>
                <a:gd name="T23" fmla="*/ 0 h 136"/>
                <a:gd name="T24" fmla="*/ 0 w 346"/>
                <a:gd name="T25" fmla="*/ 0 h 136"/>
                <a:gd name="T26" fmla="*/ 0 w 346"/>
                <a:gd name="T27" fmla="*/ 0 h 136"/>
                <a:gd name="T28" fmla="*/ 0 w 346"/>
                <a:gd name="T29" fmla="*/ 0 h 136"/>
                <a:gd name="T30" fmla="*/ 0 w 346"/>
                <a:gd name="T31" fmla="*/ 0 h 136"/>
                <a:gd name="T32" fmla="*/ 0 w 346"/>
                <a:gd name="T33" fmla="*/ 0 h 136"/>
                <a:gd name="T34" fmla="*/ 0 w 346"/>
                <a:gd name="T35" fmla="*/ 0 h 136"/>
                <a:gd name="T36" fmla="*/ 0 w 346"/>
                <a:gd name="T37" fmla="*/ 0 h 136"/>
                <a:gd name="T38" fmla="*/ 0 w 346"/>
                <a:gd name="T39" fmla="*/ 0 h 136"/>
                <a:gd name="T40" fmla="*/ 0 w 346"/>
                <a:gd name="T41" fmla="*/ 0 h 136"/>
                <a:gd name="T42" fmla="*/ 0 w 346"/>
                <a:gd name="T43" fmla="*/ 0 h 136"/>
                <a:gd name="T44" fmla="*/ 0 w 346"/>
                <a:gd name="T45" fmla="*/ 0 h 136"/>
                <a:gd name="T46" fmla="*/ 0 w 346"/>
                <a:gd name="T47" fmla="*/ 0 h 136"/>
                <a:gd name="T48" fmla="*/ 0 w 346"/>
                <a:gd name="T49" fmla="*/ 0 h 136"/>
                <a:gd name="T50" fmla="*/ 0 w 346"/>
                <a:gd name="T51" fmla="*/ 0 h 136"/>
                <a:gd name="T52" fmla="*/ 0 w 346"/>
                <a:gd name="T53" fmla="*/ 0 h 136"/>
                <a:gd name="T54" fmla="*/ 0 w 346"/>
                <a:gd name="T55" fmla="*/ 0 h 136"/>
                <a:gd name="T56" fmla="*/ 0 w 346"/>
                <a:gd name="T57" fmla="*/ 0 h 136"/>
                <a:gd name="T58" fmla="*/ 0 w 346"/>
                <a:gd name="T59" fmla="*/ 0 h 136"/>
                <a:gd name="T60" fmla="*/ 0 w 346"/>
                <a:gd name="T61" fmla="*/ 0 h 136"/>
                <a:gd name="T62" fmla="*/ 0 w 346"/>
                <a:gd name="T63" fmla="*/ 0 h 136"/>
                <a:gd name="T64" fmla="*/ 0 w 346"/>
                <a:gd name="T65" fmla="*/ 0 h 136"/>
                <a:gd name="T66" fmla="*/ 0 w 346"/>
                <a:gd name="T67" fmla="*/ 0 h 136"/>
                <a:gd name="T68" fmla="*/ 0 w 346"/>
                <a:gd name="T69" fmla="*/ 0 h 136"/>
                <a:gd name="T70" fmla="*/ 0 w 346"/>
                <a:gd name="T71" fmla="*/ 0 h 136"/>
                <a:gd name="T72" fmla="*/ 0 w 346"/>
                <a:gd name="T73" fmla="*/ 0 h 136"/>
                <a:gd name="T74" fmla="*/ 0 w 346"/>
                <a:gd name="T75" fmla="*/ 0 h 136"/>
                <a:gd name="T76" fmla="*/ 0 w 346"/>
                <a:gd name="T77" fmla="*/ 0 h 136"/>
                <a:gd name="T78" fmla="*/ 0 w 346"/>
                <a:gd name="T79" fmla="*/ 0 h 136"/>
                <a:gd name="T80" fmla="*/ 0 w 346"/>
                <a:gd name="T81" fmla="*/ 0 h 136"/>
                <a:gd name="T82" fmla="*/ 0 w 346"/>
                <a:gd name="T83" fmla="*/ 0 h 136"/>
                <a:gd name="T84" fmla="*/ 0 w 346"/>
                <a:gd name="T85" fmla="*/ 0 h 136"/>
                <a:gd name="T86" fmla="*/ 0 w 346"/>
                <a:gd name="T87" fmla="*/ 0 h 136"/>
                <a:gd name="T88" fmla="*/ 0 w 346"/>
                <a:gd name="T89" fmla="*/ 0 h 136"/>
                <a:gd name="T90" fmla="*/ 0 w 346"/>
                <a:gd name="T91" fmla="*/ 0 h 136"/>
                <a:gd name="T92" fmla="*/ 0 w 346"/>
                <a:gd name="T93" fmla="*/ 0 h 136"/>
                <a:gd name="T94" fmla="*/ 0 w 346"/>
                <a:gd name="T95" fmla="*/ 0 h 1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6"/>
                <a:gd name="T145" fmla="*/ 0 h 136"/>
                <a:gd name="T146" fmla="*/ 346 w 346"/>
                <a:gd name="T147" fmla="*/ 136 h 1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6" h="136">
                  <a:moveTo>
                    <a:pt x="9" y="16"/>
                  </a:moveTo>
                  <a:lnTo>
                    <a:pt x="8" y="23"/>
                  </a:lnTo>
                  <a:lnTo>
                    <a:pt x="9" y="35"/>
                  </a:lnTo>
                  <a:lnTo>
                    <a:pt x="7" y="45"/>
                  </a:lnTo>
                  <a:lnTo>
                    <a:pt x="2" y="55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81"/>
                  </a:lnTo>
                  <a:lnTo>
                    <a:pt x="3" y="91"/>
                  </a:lnTo>
                  <a:lnTo>
                    <a:pt x="3" y="92"/>
                  </a:lnTo>
                  <a:lnTo>
                    <a:pt x="14" y="102"/>
                  </a:lnTo>
                  <a:lnTo>
                    <a:pt x="18" y="110"/>
                  </a:lnTo>
                  <a:lnTo>
                    <a:pt x="22" y="122"/>
                  </a:lnTo>
                  <a:lnTo>
                    <a:pt x="19" y="129"/>
                  </a:lnTo>
                  <a:lnTo>
                    <a:pt x="19" y="130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39" y="135"/>
                  </a:lnTo>
                  <a:lnTo>
                    <a:pt x="55" y="132"/>
                  </a:lnTo>
                  <a:lnTo>
                    <a:pt x="69" y="127"/>
                  </a:lnTo>
                  <a:lnTo>
                    <a:pt x="86" y="125"/>
                  </a:lnTo>
                  <a:lnTo>
                    <a:pt x="113" y="120"/>
                  </a:lnTo>
                  <a:lnTo>
                    <a:pt x="133" y="106"/>
                  </a:lnTo>
                  <a:lnTo>
                    <a:pt x="151" y="94"/>
                  </a:lnTo>
                  <a:lnTo>
                    <a:pt x="170" y="87"/>
                  </a:lnTo>
                  <a:lnTo>
                    <a:pt x="183" y="87"/>
                  </a:lnTo>
                  <a:lnTo>
                    <a:pt x="184" y="87"/>
                  </a:lnTo>
                  <a:lnTo>
                    <a:pt x="192" y="94"/>
                  </a:lnTo>
                  <a:lnTo>
                    <a:pt x="201" y="95"/>
                  </a:lnTo>
                  <a:lnTo>
                    <a:pt x="210" y="97"/>
                  </a:lnTo>
                  <a:lnTo>
                    <a:pt x="211" y="98"/>
                  </a:lnTo>
                  <a:lnTo>
                    <a:pt x="217" y="97"/>
                  </a:lnTo>
                  <a:lnTo>
                    <a:pt x="224" y="98"/>
                  </a:lnTo>
                  <a:lnTo>
                    <a:pt x="228" y="97"/>
                  </a:lnTo>
                  <a:lnTo>
                    <a:pt x="233" y="95"/>
                  </a:lnTo>
                  <a:lnTo>
                    <a:pt x="237" y="92"/>
                  </a:lnTo>
                  <a:lnTo>
                    <a:pt x="237" y="91"/>
                  </a:lnTo>
                  <a:lnTo>
                    <a:pt x="237" y="89"/>
                  </a:lnTo>
                  <a:lnTo>
                    <a:pt x="242" y="87"/>
                  </a:lnTo>
                  <a:lnTo>
                    <a:pt x="266" y="83"/>
                  </a:lnTo>
                  <a:lnTo>
                    <a:pt x="279" y="78"/>
                  </a:lnTo>
                  <a:lnTo>
                    <a:pt x="290" y="77"/>
                  </a:lnTo>
                  <a:lnTo>
                    <a:pt x="304" y="80"/>
                  </a:lnTo>
                  <a:lnTo>
                    <a:pt x="314" y="80"/>
                  </a:lnTo>
                  <a:lnTo>
                    <a:pt x="324" y="83"/>
                  </a:lnTo>
                  <a:lnTo>
                    <a:pt x="339" y="84"/>
                  </a:lnTo>
                  <a:lnTo>
                    <a:pt x="346" y="80"/>
                  </a:lnTo>
                  <a:lnTo>
                    <a:pt x="345" y="72"/>
                  </a:lnTo>
                  <a:lnTo>
                    <a:pt x="341" y="70"/>
                  </a:lnTo>
                  <a:lnTo>
                    <a:pt x="341" y="67"/>
                  </a:lnTo>
                  <a:lnTo>
                    <a:pt x="341" y="69"/>
                  </a:lnTo>
                  <a:lnTo>
                    <a:pt x="341" y="67"/>
                  </a:lnTo>
                  <a:lnTo>
                    <a:pt x="340" y="62"/>
                  </a:lnTo>
                  <a:lnTo>
                    <a:pt x="342" y="56"/>
                  </a:lnTo>
                  <a:lnTo>
                    <a:pt x="343" y="56"/>
                  </a:lnTo>
                  <a:lnTo>
                    <a:pt x="345" y="50"/>
                  </a:lnTo>
                  <a:lnTo>
                    <a:pt x="342" y="47"/>
                  </a:lnTo>
                  <a:lnTo>
                    <a:pt x="341" y="47"/>
                  </a:lnTo>
                  <a:lnTo>
                    <a:pt x="335" y="47"/>
                  </a:lnTo>
                  <a:lnTo>
                    <a:pt x="331" y="49"/>
                  </a:lnTo>
                  <a:lnTo>
                    <a:pt x="330" y="47"/>
                  </a:lnTo>
                  <a:lnTo>
                    <a:pt x="329" y="45"/>
                  </a:lnTo>
                  <a:lnTo>
                    <a:pt x="331" y="42"/>
                  </a:lnTo>
                  <a:lnTo>
                    <a:pt x="336" y="37"/>
                  </a:lnTo>
                  <a:lnTo>
                    <a:pt x="336" y="32"/>
                  </a:lnTo>
                  <a:lnTo>
                    <a:pt x="335" y="31"/>
                  </a:lnTo>
                  <a:lnTo>
                    <a:pt x="334" y="31"/>
                  </a:lnTo>
                  <a:lnTo>
                    <a:pt x="332" y="31"/>
                  </a:lnTo>
                  <a:lnTo>
                    <a:pt x="328" y="28"/>
                  </a:lnTo>
                  <a:lnTo>
                    <a:pt x="319" y="26"/>
                  </a:lnTo>
                  <a:lnTo>
                    <a:pt x="318" y="26"/>
                  </a:lnTo>
                  <a:lnTo>
                    <a:pt x="313" y="31"/>
                  </a:lnTo>
                  <a:lnTo>
                    <a:pt x="310" y="31"/>
                  </a:lnTo>
                  <a:lnTo>
                    <a:pt x="310" y="38"/>
                  </a:lnTo>
                  <a:lnTo>
                    <a:pt x="309" y="39"/>
                  </a:lnTo>
                  <a:lnTo>
                    <a:pt x="307" y="48"/>
                  </a:lnTo>
                  <a:lnTo>
                    <a:pt x="302" y="50"/>
                  </a:lnTo>
                  <a:lnTo>
                    <a:pt x="297" y="50"/>
                  </a:lnTo>
                  <a:lnTo>
                    <a:pt x="296" y="49"/>
                  </a:lnTo>
                  <a:lnTo>
                    <a:pt x="294" y="47"/>
                  </a:lnTo>
                  <a:lnTo>
                    <a:pt x="293" y="45"/>
                  </a:lnTo>
                  <a:lnTo>
                    <a:pt x="294" y="42"/>
                  </a:lnTo>
                  <a:lnTo>
                    <a:pt x="297" y="34"/>
                  </a:lnTo>
                  <a:lnTo>
                    <a:pt x="301" y="28"/>
                  </a:lnTo>
                  <a:lnTo>
                    <a:pt x="299" y="24"/>
                  </a:lnTo>
                  <a:lnTo>
                    <a:pt x="298" y="24"/>
                  </a:lnTo>
                  <a:lnTo>
                    <a:pt x="294" y="21"/>
                  </a:lnTo>
                  <a:lnTo>
                    <a:pt x="292" y="21"/>
                  </a:lnTo>
                  <a:lnTo>
                    <a:pt x="291" y="21"/>
                  </a:lnTo>
                  <a:lnTo>
                    <a:pt x="287" y="20"/>
                  </a:lnTo>
                  <a:lnTo>
                    <a:pt x="286" y="20"/>
                  </a:lnTo>
                  <a:lnTo>
                    <a:pt x="285" y="20"/>
                  </a:lnTo>
                  <a:lnTo>
                    <a:pt x="277" y="15"/>
                  </a:lnTo>
                  <a:lnTo>
                    <a:pt x="276" y="15"/>
                  </a:lnTo>
                  <a:lnTo>
                    <a:pt x="269" y="15"/>
                  </a:lnTo>
                  <a:lnTo>
                    <a:pt x="268" y="16"/>
                  </a:lnTo>
                  <a:lnTo>
                    <a:pt x="266" y="16"/>
                  </a:lnTo>
                  <a:lnTo>
                    <a:pt x="265" y="23"/>
                  </a:lnTo>
                  <a:lnTo>
                    <a:pt x="268" y="34"/>
                  </a:lnTo>
                  <a:lnTo>
                    <a:pt x="268" y="39"/>
                  </a:lnTo>
                  <a:lnTo>
                    <a:pt x="266" y="40"/>
                  </a:lnTo>
                  <a:lnTo>
                    <a:pt x="265" y="44"/>
                  </a:lnTo>
                  <a:lnTo>
                    <a:pt x="252" y="45"/>
                  </a:lnTo>
                  <a:lnTo>
                    <a:pt x="244" y="44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6" y="38"/>
                  </a:lnTo>
                  <a:lnTo>
                    <a:pt x="235" y="37"/>
                  </a:lnTo>
                  <a:lnTo>
                    <a:pt x="233" y="37"/>
                  </a:lnTo>
                  <a:lnTo>
                    <a:pt x="231" y="31"/>
                  </a:lnTo>
                  <a:lnTo>
                    <a:pt x="228" y="28"/>
                  </a:lnTo>
                  <a:lnTo>
                    <a:pt x="217" y="23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7" y="16"/>
                  </a:lnTo>
                  <a:lnTo>
                    <a:pt x="166" y="13"/>
                  </a:lnTo>
                  <a:lnTo>
                    <a:pt x="165" y="13"/>
                  </a:lnTo>
                  <a:lnTo>
                    <a:pt x="162" y="12"/>
                  </a:lnTo>
                  <a:lnTo>
                    <a:pt x="159" y="12"/>
                  </a:lnTo>
                  <a:lnTo>
                    <a:pt x="150" y="10"/>
                  </a:lnTo>
                  <a:lnTo>
                    <a:pt x="148" y="10"/>
                  </a:lnTo>
                  <a:lnTo>
                    <a:pt x="145" y="9"/>
                  </a:lnTo>
                  <a:lnTo>
                    <a:pt x="135" y="6"/>
                  </a:lnTo>
                  <a:lnTo>
                    <a:pt x="104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28" y="5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9" y="1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8" name="Freeform 2540"/>
            <p:cNvSpPr>
              <a:spLocks/>
            </p:cNvSpPr>
            <p:nvPr/>
          </p:nvSpPr>
          <p:spPr bwMode="auto">
            <a:xfrm>
              <a:off x="3819" y="1988"/>
              <a:ext cx="116" cy="46"/>
            </a:xfrm>
            <a:custGeom>
              <a:avLst/>
              <a:gdLst>
                <a:gd name="T0" fmla="*/ 0 w 346"/>
                <a:gd name="T1" fmla="*/ 0 h 136"/>
                <a:gd name="T2" fmla="*/ 0 w 346"/>
                <a:gd name="T3" fmla="*/ 0 h 136"/>
                <a:gd name="T4" fmla="*/ 0 w 346"/>
                <a:gd name="T5" fmla="*/ 0 h 136"/>
                <a:gd name="T6" fmla="*/ 0 w 346"/>
                <a:gd name="T7" fmla="*/ 0 h 136"/>
                <a:gd name="T8" fmla="*/ 0 w 346"/>
                <a:gd name="T9" fmla="*/ 0 h 136"/>
                <a:gd name="T10" fmla="*/ 0 w 346"/>
                <a:gd name="T11" fmla="*/ 0 h 136"/>
                <a:gd name="T12" fmla="*/ 0 w 346"/>
                <a:gd name="T13" fmla="*/ 0 h 136"/>
                <a:gd name="T14" fmla="*/ 0 w 346"/>
                <a:gd name="T15" fmla="*/ 0 h 136"/>
                <a:gd name="T16" fmla="*/ 0 w 346"/>
                <a:gd name="T17" fmla="*/ 0 h 136"/>
                <a:gd name="T18" fmla="*/ 0 w 346"/>
                <a:gd name="T19" fmla="*/ 0 h 136"/>
                <a:gd name="T20" fmla="*/ 0 w 346"/>
                <a:gd name="T21" fmla="*/ 0 h 136"/>
                <a:gd name="T22" fmla="*/ 0 w 346"/>
                <a:gd name="T23" fmla="*/ 0 h 136"/>
                <a:gd name="T24" fmla="*/ 0 w 346"/>
                <a:gd name="T25" fmla="*/ 0 h 136"/>
                <a:gd name="T26" fmla="*/ 0 w 346"/>
                <a:gd name="T27" fmla="*/ 0 h 136"/>
                <a:gd name="T28" fmla="*/ 0 w 346"/>
                <a:gd name="T29" fmla="*/ 0 h 136"/>
                <a:gd name="T30" fmla="*/ 0 w 346"/>
                <a:gd name="T31" fmla="*/ 0 h 136"/>
                <a:gd name="T32" fmla="*/ 0 w 346"/>
                <a:gd name="T33" fmla="*/ 0 h 136"/>
                <a:gd name="T34" fmla="*/ 0 w 346"/>
                <a:gd name="T35" fmla="*/ 0 h 136"/>
                <a:gd name="T36" fmla="*/ 0 w 346"/>
                <a:gd name="T37" fmla="*/ 0 h 136"/>
                <a:gd name="T38" fmla="*/ 0 w 346"/>
                <a:gd name="T39" fmla="*/ 0 h 136"/>
                <a:gd name="T40" fmla="*/ 0 w 346"/>
                <a:gd name="T41" fmla="*/ 0 h 136"/>
                <a:gd name="T42" fmla="*/ 0 w 346"/>
                <a:gd name="T43" fmla="*/ 0 h 136"/>
                <a:gd name="T44" fmla="*/ 0 w 346"/>
                <a:gd name="T45" fmla="*/ 0 h 136"/>
                <a:gd name="T46" fmla="*/ 0 w 346"/>
                <a:gd name="T47" fmla="*/ 0 h 136"/>
                <a:gd name="T48" fmla="*/ 0 w 346"/>
                <a:gd name="T49" fmla="*/ 0 h 136"/>
                <a:gd name="T50" fmla="*/ 0 w 346"/>
                <a:gd name="T51" fmla="*/ 0 h 136"/>
                <a:gd name="T52" fmla="*/ 0 w 346"/>
                <a:gd name="T53" fmla="*/ 0 h 136"/>
                <a:gd name="T54" fmla="*/ 0 w 346"/>
                <a:gd name="T55" fmla="*/ 0 h 136"/>
                <a:gd name="T56" fmla="*/ 0 w 346"/>
                <a:gd name="T57" fmla="*/ 0 h 136"/>
                <a:gd name="T58" fmla="*/ 0 w 346"/>
                <a:gd name="T59" fmla="*/ 0 h 136"/>
                <a:gd name="T60" fmla="*/ 0 w 346"/>
                <a:gd name="T61" fmla="*/ 0 h 136"/>
                <a:gd name="T62" fmla="*/ 0 w 346"/>
                <a:gd name="T63" fmla="*/ 0 h 136"/>
                <a:gd name="T64" fmla="*/ 0 w 346"/>
                <a:gd name="T65" fmla="*/ 0 h 136"/>
                <a:gd name="T66" fmla="*/ 0 w 346"/>
                <a:gd name="T67" fmla="*/ 0 h 136"/>
                <a:gd name="T68" fmla="*/ 0 w 346"/>
                <a:gd name="T69" fmla="*/ 0 h 136"/>
                <a:gd name="T70" fmla="*/ 0 w 346"/>
                <a:gd name="T71" fmla="*/ 0 h 136"/>
                <a:gd name="T72" fmla="*/ 0 w 346"/>
                <a:gd name="T73" fmla="*/ 0 h 136"/>
                <a:gd name="T74" fmla="*/ 0 w 346"/>
                <a:gd name="T75" fmla="*/ 0 h 136"/>
                <a:gd name="T76" fmla="*/ 0 w 346"/>
                <a:gd name="T77" fmla="*/ 0 h 136"/>
                <a:gd name="T78" fmla="*/ 0 w 346"/>
                <a:gd name="T79" fmla="*/ 0 h 136"/>
                <a:gd name="T80" fmla="*/ 0 w 346"/>
                <a:gd name="T81" fmla="*/ 0 h 136"/>
                <a:gd name="T82" fmla="*/ 0 w 346"/>
                <a:gd name="T83" fmla="*/ 0 h 136"/>
                <a:gd name="T84" fmla="*/ 0 w 346"/>
                <a:gd name="T85" fmla="*/ 0 h 136"/>
                <a:gd name="T86" fmla="*/ 0 w 346"/>
                <a:gd name="T87" fmla="*/ 0 h 136"/>
                <a:gd name="T88" fmla="*/ 0 w 346"/>
                <a:gd name="T89" fmla="*/ 0 h 136"/>
                <a:gd name="T90" fmla="*/ 0 w 346"/>
                <a:gd name="T91" fmla="*/ 0 h 136"/>
                <a:gd name="T92" fmla="*/ 0 w 346"/>
                <a:gd name="T93" fmla="*/ 0 h 136"/>
                <a:gd name="T94" fmla="*/ 0 w 346"/>
                <a:gd name="T95" fmla="*/ 0 h 1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6"/>
                <a:gd name="T145" fmla="*/ 0 h 136"/>
                <a:gd name="T146" fmla="*/ 346 w 346"/>
                <a:gd name="T147" fmla="*/ 136 h 1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6" h="136">
                  <a:moveTo>
                    <a:pt x="9" y="16"/>
                  </a:moveTo>
                  <a:lnTo>
                    <a:pt x="8" y="23"/>
                  </a:lnTo>
                  <a:lnTo>
                    <a:pt x="9" y="35"/>
                  </a:lnTo>
                  <a:lnTo>
                    <a:pt x="7" y="45"/>
                  </a:lnTo>
                  <a:lnTo>
                    <a:pt x="2" y="55"/>
                  </a:lnTo>
                  <a:lnTo>
                    <a:pt x="2" y="67"/>
                  </a:lnTo>
                  <a:lnTo>
                    <a:pt x="1" y="69"/>
                  </a:lnTo>
                  <a:lnTo>
                    <a:pt x="0" y="81"/>
                  </a:lnTo>
                  <a:lnTo>
                    <a:pt x="3" y="91"/>
                  </a:lnTo>
                  <a:lnTo>
                    <a:pt x="3" y="92"/>
                  </a:lnTo>
                  <a:lnTo>
                    <a:pt x="14" y="102"/>
                  </a:lnTo>
                  <a:lnTo>
                    <a:pt x="18" y="110"/>
                  </a:lnTo>
                  <a:lnTo>
                    <a:pt x="22" y="122"/>
                  </a:lnTo>
                  <a:lnTo>
                    <a:pt x="19" y="129"/>
                  </a:lnTo>
                  <a:lnTo>
                    <a:pt x="19" y="130"/>
                  </a:lnTo>
                  <a:lnTo>
                    <a:pt x="18" y="131"/>
                  </a:lnTo>
                  <a:lnTo>
                    <a:pt x="19" y="136"/>
                  </a:lnTo>
                  <a:lnTo>
                    <a:pt x="39" y="135"/>
                  </a:lnTo>
                  <a:lnTo>
                    <a:pt x="55" y="132"/>
                  </a:lnTo>
                  <a:lnTo>
                    <a:pt x="69" y="127"/>
                  </a:lnTo>
                  <a:lnTo>
                    <a:pt x="86" y="125"/>
                  </a:lnTo>
                  <a:lnTo>
                    <a:pt x="113" y="120"/>
                  </a:lnTo>
                  <a:lnTo>
                    <a:pt x="133" y="106"/>
                  </a:lnTo>
                  <a:lnTo>
                    <a:pt x="151" y="94"/>
                  </a:lnTo>
                  <a:lnTo>
                    <a:pt x="170" y="87"/>
                  </a:lnTo>
                  <a:lnTo>
                    <a:pt x="183" y="87"/>
                  </a:lnTo>
                  <a:lnTo>
                    <a:pt x="184" y="87"/>
                  </a:lnTo>
                  <a:lnTo>
                    <a:pt x="192" y="94"/>
                  </a:lnTo>
                  <a:lnTo>
                    <a:pt x="201" y="95"/>
                  </a:lnTo>
                  <a:lnTo>
                    <a:pt x="210" y="97"/>
                  </a:lnTo>
                  <a:lnTo>
                    <a:pt x="211" y="98"/>
                  </a:lnTo>
                  <a:lnTo>
                    <a:pt x="217" y="97"/>
                  </a:lnTo>
                  <a:lnTo>
                    <a:pt x="224" y="98"/>
                  </a:lnTo>
                  <a:lnTo>
                    <a:pt x="228" y="97"/>
                  </a:lnTo>
                  <a:lnTo>
                    <a:pt x="233" y="95"/>
                  </a:lnTo>
                  <a:lnTo>
                    <a:pt x="237" y="92"/>
                  </a:lnTo>
                  <a:lnTo>
                    <a:pt x="237" y="91"/>
                  </a:lnTo>
                  <a:lnTo>
                    <a:pt x="237" y="89"/>
                  </a:lnTo>
                  <a:lnTo>
                    <a:pt x="242" y="87"/>
                  </a:lnTo>
                  <a:lnTo>
                    <a:pt x="266" y="83"/>
                  </a:lnTo>
                  <a:lnTo>
                    <a:pt x="279" y="78"/>
                  </a:lnTo>
                  <a:lnTo>
                    <a:pt x="290" y="77"/>
                  </a:lnTo>
                  <a:lnTo>
                    <a:pt x="304" y="80"/>
                  </a:lnTo>
                  <a:lnTo>
                    <a:pt x="314" y="80"/>
                  </a:lnTo>
                  <a:lnTo>
                    <a:pt x="324" y="83"/>
                  </a:lnTo>
                  <a:lnTo>
                    <a:pt x="339" y="84"/>
                  </a:lnTo>
                  <a:lnTo>
                    <a:pt x="346" y="80"/>
                  </a:lnTo>
                  <a:lnTo>
                    <a:pt x="345" y="72"/>
                  </a:lnTo>
                  <a:lnTo>
                    <a:pt x="341" y="70"/>
                  </a:lnTo>
                  <a:lnTo>
                    <a:pt x="341" y="67"/>
                  </a:lnTo>
                  <a:lnTo>
                    <a:pt x="341" y="69"/>
                  </a:lnTo>
                  <a:lnTo>
                    <a:pt x="341" y="67"/>
                  </a:lnTo>
                  <a:lnTo>
                    <a:pt x="340" y="62"/>
                  </a:lnTo>
                  <a:lnTo>
                    <a:pt x="342" y="56"/>
                  </a:lnTo>
                  <a:lnTo>
                    <a:pt x="343" y="56"/>
                  </a:lnTo>
                  <a:lnTo>
                    <a:pt x="345" y="50"/>
                  </a:lnTo>
                  <a:lnTo>
                    <a:pt x="342" y="47"/>
                  </a:lnTo>
                  <a:lnTo>
                    <a:pt x="341" y="47"/>
                  </a:lnTo>
                  <a:lnTo>
                    <a:pt x="335" y="47"/>
                  </a:lnTo>
                  <a:lnTo>
                    <a:pt x="331" y="49"/>
                  </a:lnTo>
                  <a:lnTo>
                    <a:pt x="330" y="47"/>
                  </a:lnTo>
                  <a:lnTo>
                    <a:pt x="329" y="45"/>
                  </a:lnTo>
                  <a:lnTo>
                    <a:pt x="331" y="42"/>
                  </a:lnTo>
                  <a:lnTo>
                    <a:pt x="336" y="37"/>
                  </a:lnTo>
                  <a:lnTo>
                    <a:pt x="336" y="32"/>
                  </a:lnTo>
                  <a:lnTo>
                    <a:pt x="335" y="31"/>
                  </a:lnTo>
                  <a:lnTo>
                    <a:pt x="334" y="31"/>
                  </a:lnTo>
                  <a:lnTo>
                    <a:pt x="332" y="31"/>
                  </a:lnTo>
                  <a:lnTo>
                    <a:pt x="328" y="28"/>
                  </a:lnTo>
                  <a:lnTo>
                    <a:pt x="319" y="26"/>
                  </a:lnTo>
                  <a:lnTo>
                    <a:pt x="318" y="26"/>
                  </a:lnTo>
                  <a:lnTo>
                    <a:pt x="313" y="31"/>
                  </a:lnTo>
                  <a:lnTo>
                    <a:pt x="310" y="31"/>
                  </a:lnTo>
                  <a:lnTo>
                    <a:pt x="310" y="38"/>
                  </a:lnTo>
                  <a:lnTo>
                    <a:pt x="309" y="39"/>
                  </a:lnTo>
                  <a:lnTo>
                    <a:pt x="307" y="48"/>
                  </a:lnTo>
                  <a:lnTo>
                    <a:pt x="302" y="50"/>
                  </a:lnTo>
                  <a:lnTo>
                    <a:pt x="297" y="50"/>
                  </a:lnTo>
                  <a:lnTo>
                    <a:pt x="296" y="49"/>
                  </a:lnTo>
                  <a:lnTo>
                    <a:pt x="294" y="47"/>
                  </a:lnTo>
                  <a:lnTo>
                    <a:pt x="293" y="45"/>
                  </a:lnTo>
                  <a:lnTo>
                    <a:pt x="294" y="42"/>
                  </a:lnTo>
                  <a:lnTo>
                    <a:pt x="297" y="34"/>
                  </a:lnTo>
                  <a:lnTo>
                    <a:pt x="301" y="28"/>
                  </a:lnTo>
                  <a:lnTo>
                    <a:pt x="299" y="24"/>
                  </a:lnTo>
                  <a:lnTo>
                    <a:pt x="298" y="24"/>
                  </a:lnTo>
                  <a:lnTo>
                    <a:pt x="294" y="21"/>
                  </a:lnTo>
                  <a:lnTo>
                    <a:pt x="292" y="21"/>
                  </a:lnTo>
                  <a:lnTo>
                    <a:pt x="291" y="21"/>
                  </a:lnTo>
                  <a:lnTo>
                    <a:pt x="287" y="20"/>
                  </a:lnTo>
                  <a:lnTo>
                    <a:pt x="286" y="20"/>
                  </a:lnTo>
                  <a:lnTo>
                    <a:pt x="285" y="20"/>
                  </a:lnTo>
                  <a:lnTo>
                    <a:pt x="277" y="15"/>
                  </a:lnTo>
                  <a:lnTo>
                    <a:pt x="276" y="15"/>
                  </a:lnTo>
                  <a:lnTo>
                    <a:pt x="269" y="15"/>
                  </a:lnTo>
                  <a:lnTo>
                    <a:pt x="268" y="16"/>
                  </a:lnTo>
                  <a:lnTo>
                    <a:pt x="266" y="16"/>
                  </a:lnTo>
                  <a:lnTo>
                    <a:pt x="265" y="23"/>
                  </a:lnTo>
                  <a:lnTo>
                    <a:pt x="268" y="34"/>
                  </a:lnTo>
                  <a:lnTo>
                    <a:pt x="268" y="39"/>
                  </a:lnTo>
                  <a:lnTo>
                    <a:pt x="266" y="40"/>
                  </a:lnTo>
                  <a:lnTo>
                    <a:pt x="265" y="44"/>
                  </a:lnTo>
                  <a:lnTo>
                    <a:pt x="252" y="45"/>
                  </a:lnTo>
                  <a:lnTo>
                    <a:pt x="244" y="44"/>
                  </a:lnTo>
                  <a:lnTo>
                    <a:pt x="243" y="43"/>
                  </a:lnTo>
                  <a:lnTo>
                    <a:pt x="242" y="43"/>
                  </a:lnTo>
                  <a:lnTo>
                    <a:pt x="236" y="38"/>
                  </a:lnTo>
                  <a:lnTo>
                    <a:pt x="235" y="37"/>
                  </a:lnTo>
                  <a:lnTo>
                    <a:pt x="233" y="37"/>
                  </a:lnTo>
                  <a:lnTo>
                    <a:pt x="231" y="31"/>
                  </a:lnTo>
                  <a:lnTo>
                    <a:pt x="228" y="28"/>
                  </a:lnTo>
                  <a:lnTo>
                    <a:pt x="217" y="23"/>
                  </a:lnTo>
                  <a:lnTo>
                    <a:pt x="199" y="21"/>
                  </a:lnTo>
                  <a:lnTo>
                    <a:pt x="198" y="21"/>
                  </a:lnTo>
                  <a:lnTo>
                    <a:pt x="179" y="16"/>
                  </a:lnTo>
                  <a:lnTo>
                    <a:pt x="178" y="16"/>
                  </a:lnTo>
                  <a:lnTo>
                    <a:pt x="177" y="16"/>
                  </a:lnTo>
                  <a:lnTo>
                    <a:pt x="166" y="13"/>
                  </a:lnTo>
                  <a:lnTo>
                    <a:pt x="165" y="13"/>
                  </a:lnTo>
                  <a:lnTo>
                    <a:pt x="162" y="12"/>
                  </a:lnTo>
                  <a:lnTo>
                    <a:pt x="159" y="12"/>
                  </a:lnTo>
                  <a:lnTo>
                    <a:pt x="150" y="10"/>
                  </a:lnTo>
                  <a:lnTo>
                    <a:pt x="148" y="10"/>
                  </a:lnTo>
                  <a:lnTo>
                    <a:pt x="145" y="9"/>
                  </a:lnTo>
                  <a:lnTo>
                    <a:pt x="135" y="6"/>
                  </a:lnTo>
                  <a:lnTo>
                    <a:pt x="104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3" y="4"/>
                  </a:lnTo>
                  <a:lnTo>
                    <a:pt x="28" y="5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9" y="1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39" name="Freeform 2541"/>
            <p:cNvSpPr>
              <a:spLocks/>
            </p:cNvSpPr>
            <p:nvPr/>
          </p:nvSpPr>
          <p:spPr bwMode="auto">
            <a:xfrm>
              <a:off x="3816" y="2025"/>
              <a:ext cx="8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2"/>
                <a:gd name="T50" fmla="*/ 23 w 23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2">
                  <a:moveTo>
                    <a:pt x="5" y="1"/>
                  </a:move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6" y="22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1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0" name="Freeform 2542"/>
            <p:cNvSpPr>
              <a:spLocks/>
            </p:cNvSpPr>
            <p:nvPr/>
          </p:nvSpPr>
          <p:spPr bwMode="auto">
            <a:xfrm>
              <a:off x="3816" y="2025"/>
              <a:ext cx="8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2"/>
                <a:gd name="T50" fmla="*/ 23 w 23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2">
                  <a:moveTo>
                    <a:pt x="5" y="1"/>
                  </a:moveTo>
                  <a:lnTo>
                    <a:pt x="1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6" y="22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2" y="15"/>
                  </a:lnTo>
                  <a:lnTo>
                    <a:pt x="23" y="11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1" name="Freeform 2543"/>
            <p:cNvSpPr>
              <a:spLocks/>
            </p:cNvSpPr>
            <p:nvPr/>
          </p:nvSpPr>
          <p:spPr bwMode="auto">
            <a:xfrm>
              <a:off x="3823" y="2034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5" y="0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7" y="8"/>
                  </a:lnTo>
                  <a:lnTo>
                    <a:pt x="5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2" name="Freeform 2544"/>
            <p:cNvSpPr>
              <a:spLocks/>
            </p:cNvSpPr>
            <p:nvPr/>
          </p:nvSpPr>
          <p:spPr bwMode="auto">
            <a:xfrm>
              <a:off x="3823" y="2034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9"/>
                <a:gd name="T29" fmla="*/ 8 w 8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9">
                  <a:moveTo>
                    <a:pt x="5" y="0"/>
                  </a:moveTo>
                  <a:lnTo>
                    <a:pt x="7" y="2"/>
                  </a:lnTo>
                  <a:lnTo>
                    <a:pt x="8" y="4"/>
                  </a:lnTo>
                  <a:lnTo>
                    <a:pt x="7" y="8"/>
                  </a:lnTo>
                  <a:lnTo>
                    <a:pt x="5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3" name="Freeform 2545"/>
            <p:cNvSpPr>
              <a:spLocks/>
            </p:cNvSpPr>
            <p:nvPr/>
          </p:nvSpPr>
          <p:spPr bwMode="auto">
            <a:xfrm>
              <a:off x="3935" y="2003"/>
              <a:ext cx="118" cy="22"/>
            </a:xfrm>
            <a:custGeom>
              <a:avLst/>
              <a:gdLst>
                <a:gd name="T0" fmla="*/ 0 w 354"/>
                <a:gd name="T1" fmla="*/ 0 h 64"/>
                <a:gd name="T2" fmla="*/ 0 w 354"/>
                <a:gd name="T3" fmla="*/ 0 h 64"/>
                <a:gd name="T4" fmla="*/ 0 w 354"/>
                <a:gd name="T5" fmla="*/ 0 h 64"/>
                <a:gd name="T6" fmla="*/ 0 w 354"/>
                <a:gd name="T7" fmla="*/ 0 h 64"/>
                <a:gd name="T8" fmla="*/ 0 w 354"/>
                <a:gd name="T9" fmla="*/ 0 h 64"/>
                <a:gd name="T10" fmla="*/ 0 w 354"/>
                <a:gd name="T11" fmla="*/ 0 h 64"/>
                <a:gd name="T12" fmla="*/ 0 w 354"/>
                <a:gd name="T13" fmla="*/ 0 h 64"/>
                <a:gd name="T14" fmla="*/ 0 w 354"/>
                <a:gd name="T15" fmla="*/ 0 h 64"/>
                <a:gd name="T16" fmla="*/ 0 w 354"/>
                <a:gd name="T17" fmla="*/ 0 h 64"/>
                <a:gd name="T18" fmla="*/ 0 w 354"/>
                <a:gd name="T19" fmla="*/ 0 h 64"/>
                <a:gd name="T20" fmla="*/ 0 w 354"/>
                <a:gd name="T21" fmla="*/ 0 h 64"/>
                <a:gd name="T22" fmla="*/ 0 w 354"/>
                <a:gd name="T23" fmla="*/ 0 h 64"/>
                <a:gd name="T24" fmla="*/ 0 w 354"/>
                <a:gd name="T25" fmla="*/ 0 h 64"/>
                <a:gd name="T26" fmla="*/ 0 w 354"/>
                <a:gd name="T27" fmla="*/ 0 h 64"/>
                <a:gd name="T28" fmla="*/ 0 w 354"/>
                <a:gd name="T29" fmla="*/ 0 h 64"/>
                <a:gd name="T30" fmla="*/ 0 w 354"/>
                <a:gd name="T31" fmla="*/ 0 h 64"/>
                <a:gd name="T32" fmla="*/ 0 w 354"/>
                <a:gd name="T33" fmla="*/ 0 h 64"/>
                <a:gd name="T34" fmla="*/ 0 w 354"/>
                <a:gd name="T35" fmla="*/ 0 h 64"/>
                <a:gd name="T36" fmla="*/ 0 w 354"/>
                <a:gd name="T37" fmla="*/ 0 h 64"/>
                <a:gd name="T38" fmla="*/ 0 w 354"/>
                <a:gd name="T39" fmla="*/ 0 h 64"/>
                <a:gd name="T40" fmla="*/ 0 w 354"/>
                <a:gd name="T41" fmla="*/ 0 h 64"/>
                <a:gd name="T42" fmla="*/ 0 w 354"/>
                <a:gd name="T43" fmla="*/ 0 h 64"/>
                <a:gd name="T44" fmla="*/ 0 w 354"/>
                <a:gd name="T45" fmla="*/ 0 h 64"/>
                <a:gd name="T46" fmla="*/ 0 w 354"/>
                <a:gd name="T47" fmla="*/ 0 h 64"/>
                <a:gd name="T48" fmla="*/ 0 w 354"/>
                <a:gd name="T49" fmla="*/ 0 h 64"/>
                <a:gd name="T50" fmla="*/ 0 w 354"/>
                <a:gd name="T51" fmla="*/ 0 h 64"/>
                <a:gd name="T52" fmla="*/ 0 w 354"/>
                <a:gd name="T53" fmla="*/ 0 h 64"/>
                <a:gd name="T54" fmla="*/ 0 w 354"/>
                <a:gd name="T55" fmla="*/ 0 h 64"/>
                <a:gd name="T56" fmla="*/ 0 w 354"/>
                <a:gd name="T57" fmla="*/ 0 h 64"/>
                <a:gd name="T58" fmla="*/ 0 w 354"/>
                <a:gd name="T59" fmla="*/ 0 h 64"/>
                <a:gd name="T60" fmla="*/ 0 w 354"/>
                <a:gd name="T61" fmla="*/ 0 h 64"/>
                <a:gd name="T62" fmla="*/ 0 w 354"/>
                <a:gd name="T63" fmla="*/ 0 h 64"/>
                <a:gd name="T64" fmla="*/ 0 w 354"/>
                <a:gd name="T65" fmla="*/ 0 h 64"/>
                <a:gd name="T66" fmla="*/ 0 w 354"/>
                <a:gd name="T67" fmla="*/ 0 h 64"/>
                <a:gd name="T68" fmla="*/ 0 w 354"/>
                <a:gd name="T69" fmla="*/ 0 h 64"/>
                <a:gd name="T70" fmla="*/ 0 w 354"/>
                <a:gd name="T71" fmla="*/ 0 h 64"/>
                <a:gd name="T72" fmla="*/ 0 w 354"/>
                <a:gd name="T73" fmla="*/ 0 h 64"/>
                <a:gd name="T74" fmla="*/ 0 w 354"/>
                <a:gd name="T75" fmla="*/ 0 h 64"/>
                <a:gd name="T76" fmla="*/ 0 w 354"/>
                <a:gd name="T77" fmla="*/ 0 h 64"/>
                <a:gd name="T78" fmla="*/ 0 w 354"/>
                <a:gd name="T79" fmla="*/ 0 h 64"/>
                <a:gd name="T80" fmla="*/ 0 w 354"/>
                <a:gd name="T81" fmla="*/ 0 h 64"/>
                <a:gd name="T82" fmla="*/ 0 w 354"/>
                <a:gd name="T83" fmla="*/ 0 h 64"/>
                <a:gd name="T84" fmla="*/ 0 w 354"/>
                <a:gd name="T85" fmla="*/ 0 h 64"/>
                <a:gd name="T86" fmla="*/ 0 w 354"/>
                <a:gd name="T87" fmla="*/ 0 h 64"/>
                <a:gd name="T88" fmla="*/ 0 w 354"/>
                <a:gd name="T89" fmla="*/ 0 h 64"/>
                <a:gd name="T90" fmla="*/ 0 w 354"/>
                <a:gd name="T91" fmla="*/ 0 h 64"/>
                <a:gd name="T92" fmla="*/ 0 w 354"/>
                <a:gd name="T93" fmla="*/ 0 h 64"/>
                <a:gd name="T94" fmla="*/ 0 w 354"/>
                <a:gd name="T95" fmla="*/ 0 h 64"/>
                <a:gd name="T96" fmla="*/ 0 w 354"/>
                <a:gd name="T97" fmla="*/ 0 h 64"/>
                <a:gd name="T98" fmla="*/ 0 w 354"/>
                <a:gd name="T99" fmla="*/ 0 h 64"/>
                <a:gd name="T100" fmla="*/ 0 w 354"/>
                <a:gd name="T101" fmla="*/ 0 h 64"/>
                <a:gd name="T102" fmla="*/ 0 w 354"/>
                <a:gd name="T103" fmla="*/ 0 h 64"/>
                <a:gd name="T104" fmla="*/ 0 w 354"/>
                <a:gd name="T105" fmla="*/ 0 h 64"/>
                <a:gd name="T106" fmla="*/ 0 w 354"/>
                <a:gd name="T107" fmla="*/ 0 h 64"/>
                <a:gd name="T108" fmla="*/ 0 w 354"/>
                <a:gd name="T109" fmla="*/ 0 h 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54"/>
                <a:gd name="T166" fmla="*/ 0 h 64"/>
                <a:gd name="T167" fmla="*/ 354 w 354"/>
                <a:gd name="T168" fmla="*/ 64 h 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54" h="64">
                  <a:moveTo>
                    <a:pt x="1" y="14"/>
                  </a:moveTo>
                  <a:lnTo>
                    <a:pt x="0" y="2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2" y="33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3" y="31"/>
                  </a:lnTo>
                  <a:lnTo>
                    <a:pt x="27" y="33"/>
                  </a:lnTo>
                  <a:lnTo>
                    <a:pt x="33" y="36"/>
                  </a:lnTo>
                  <a:lnTo>
                    <a:pt x="33" y="37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9" y="46"/>
                  </a:lnTo>
                  <a:lnTo>
                    <a:pt x="39" y="52"/>
                  </a:lnTo>
                  <a:lnTo>
                    <a:pt x="36" y="54"/>
                  </a:lnTo>
                  <a:lnTo>
                    <a:pt x="33" y="59"/>
                  </a:lnTo>
                  <a:lnTo>
                    <a:pt x="36" y="61"/>
                  </a:lnTo>
                  <a:lnTo>
                    <a:pt x="39" y="64"/>
                  </a:lnTo>
                  <a:lnTo>
                    <a:pt x="44" y="64"/>
                  </a:lnTo>
                  <a:lnTo>
                    <a:pt x="50" y="61"/>
                  </a:lnTo>
                  <a:lnTo>
                    <a:pt x="52" y="58"/>
                  </a:lnTo>
                  <a:lnTo>
                    <a:pt x="56" y="57"/>
                  </a:lnTo>
                  <a:lnTo>
                    <a:pt x="69" y="55"/>
                  </a:lnTo>
                  <a:lnTo>
                    <a:pt x="81" y="55"/>
                  </a:lnTo>
                  <a:lnTo>
                    <a:pt x="87" y="53"/>
                  </a:lnTo>
                  <a:lnTo>
                    <a:pt x="97" y="52"/>
                  </a:lnTo>
                  <a:lnTo>
                    <a:pt x="108" y="50"/>
                  </a:lnTo>
                  <a:lnTo>
                    <a:pt x="118" y="52"/>
                  </a:lnTo>
                  <a:lnTo>
                    <a:pt x="134" y="54"/>
                  </a:lnTo>
                  <a:lnTo>
                    <a:pt x="145" y="55"/>
                  </a:lnTo>
                  <a:lnTo>
                    <a:pt x="154" y="50"/>
                  </a:lnTo>
                  <a:lnTo>
                    <a:pt x="164" y="48"/>
                  </a:lnTo>
                  <a:lnTo>
                    <a:pt x="170" y="43"/>
                  </a:lnTo>
                  <a:lnTo>
                    <a:pt x="179" y="42"/>
                  </a:lnTo>
                  <a:lnTo>
                    <a:pt x="180" y="42"/>
                  </a:lnTo>
                  <a:lnTo>
                    <a:pt x="186" y="42"/>
                  </a:lnTo>
                  <a:lnTo>
                    <a:pt x="190" y="43"/>
                  </a:lnTo>
                  <a:lnTo>
                    <a:pt x="191" y="44"/>
                  </a:lnTo>
                  <a:lnTo>
                    <a:pt x="195" y="48"/>
                  </a:lnTo>
                  <a:lnTo>
                    <a:pt x="196" y="48"/>
                  </a:lnTo>
                  <a:lnTo>
                    <a:pt x="201" y="53"/>
                  </a:lnTo>
                  <a:lnTo>
                    <a:pt x="202" y="54"/>
                  </a:lnTo>
                  <a:lnTo>
                    <a:pt x="204" y="55"/>
                  </a:lnTo>
                  <a:lnTo>
                    <a:pt x="206" y="55"/>
                  </a:lnTo>
                  <a:lnTo>
                    <a:pt x="211" y="57"/>
                  </a:lnTo>
                  <a:lnTo>
                    <a:pt x="212" y="57"/>
                  </a:lnTo>
                  <a:lnTo>
                    <a:pt x="214" y="53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35" y="48"/>
                  </a:lnTo>
                  <a:lnTo>
                    <a:pt x="240" y="43"/>
                  </a:lnTo>
                  <a:lnTo>
                    <a:pt x="241" y="43"/>
                  </a:lnTo>
                  <a:lnTo>
                    <a:pt x="246" y="41"/>
                  </a:lnTo>
                  <a:lnTo>
                    <a:pt x="247" y="39"/>
                  </a:lnTo>
                  <a:lnTo>
                    <a:pt x="253" y="38"/>
                  </a:lnTo>
                  <a:lnTo>
                    <a:pt x="256" y="38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6" y="39"/>
                  </a:lnTo>
                  <a:lnTo>
                    <a:pt x="298" y="38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4" y="32"/>
                  </a:lnTo>
                  <a:lnTo>
                    <a:pt x="305" y="32"/>
                  </a:lnTo>
                  <a:lnTo>
                    <a:pt x="313" y="32"/>
                  </a:lnTo>
                  <a:lnTo>
                    <a:pt x="316" y="32"/>
                  </a:lnTo>
                  <a:lnTo>
                    <a:pt x="318" y="35"/>
                  </a:lnTo>
                  <a:lnTo>
                    <a:pt x="321" y="35"/>
                  </a:lnTo>
                  <a:lnTo>
                    <a:pt x="324" y="36"/>
                  </a:lnTo>
                  <a:lnTo>
                    <a:pt x="326" y="35"/>
                  </a:lnTo>
                  <a:lnTo>
                    <a:pt x="328" y="31"/>
                  </a:lnTo>
                  <a:lnTo>
                    <a:pt x="332" y="27"/>
                  </a:lnTo>
                  <a:lnTo>
                    <a:pt x="333" y="27"/>
                  </a:lnTo>
                  <a:lnTo>
                    <a:pt x="340" y="26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19"/>
                  </a:lnTo>
                  <a:lnTo>
                    <a:pt x="354" y="15"/>
                  </a:lnTo>
                  <a:lnTo>
                    <a:pt x="354" y="11"/>
                  </a:lnTo>
                  <a:lnTo>
                    <a:pt x="351" y="8"/>
                  </a:lnTo>
                  <a:lnTo>
                    <a:pt x="345" y="9"/>
                  </a:lnTo>
                  <a:lnTo>
                    <a:pt x="344" y="11"/>
                  </a:lnTo>
                  <a:lnTo>
                    <a:pt x="343" y="13"/>
                  </a:lnTo>
                  <a:lnTo>
                    <a:pt x="343" y="14"/>
                  </a:lnTo>
                  <a:lnTo>
                    <a:pt x="338" y="15"/>
                  </a:lnTo>
                  <a:lnTo>
                    <a:pt x="337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1" y="16"/>
                  </a:lnTo>
                  <a:lnTo>
                    <a:pt x="329" y="16"/>
                  </a:lnTo>
                  <a:lnTo>
                    <a:pt x="324" y="13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17" y="13"/>
                  </a:lnTo>
                  <a:lnTo>
                    <a:pt x="316" y="13"/>
                  </a:lnTo>
                  <a:lnTo>
                    <a:pt x="313" y="13"/>
                  </a:lnTo>
                  <a:lnTo>
                    <a:pt x="307" y="13"/>
                  </a:lnTo>
                  <a:lnTo>
                    <a:pt x="306" y="13"/>
                  </a:lnTo>
                  <a:lnTo>
                    <a:pt x="305" y="13"/>
                  </a:lnTo>
                  <a:lnTo>
                    <a:pt x="301" y="10"/>
                  </a:lnTo>
                  <a:lnTo>
                    <a:pt x="300" y="10"/>
                  </a:lnTo>
                  <a:lnTo>
                    <a:pt x="296" y="9"/>
                  </a:lnTo>
                  <a:lnTo>
                    <a:pt x="295" y="9"/>
                  </a:lnTo>
                  <a:lnTo>
                    <a:pt x="291" y="9"/>
                  </a:lnTo>
                  <a:lnTo>
                    <a:pt x="290" y="9"/>
                  </a:lnTo>
                  <a:lnTo>
                    <a:pt x="289" y="9"/>
                  </a:lnTo>
                  <a:lnTo>
                    <a:pt x="282" y="11"/>
                  </a:lnTo>
                  <a:lnTo>
                    <a:pt x="280" y="13"/>
                  </a:lnTo>
                  <a:lnTo>
                    <a:pt x="279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2" y="11"/>
                  </a:lnTo>
                  <a:lnTo>
                    <a:pt x="271" y="11"/>
                  </a:lnTo>
                  <a:lnTo>
                    <a:pt x="266" y="10"/>
                  </a:lnTo>
                  <a:lnTo>
                    <a:pt x="264" y="10"/>
                  </a:lnTo>
                  <a:lnTo>
                    <a:pt x="263" y="9"/>
                  </a:lnTo>
                  <a:lnTo>
                    <a:pt x="261" y="9"/>
                  </a:lnTo>
                  <a:lnTo>
                    <a:pt x="258" y="9"/>
                  </a:lnTo>
                  <a:lnTo>
                    <a:pt x="256" y="6"/>
                  </a:lnTo>
                  <a:lnTo>
                    <a:pt x="255" y="5"/>
                  </a:lnTo>
                  <a:lnTo>
                    <a:pt x="253" y="5"/>
                  </a:lnTo>
                  <a:lnTo>
                    <a:pt x="252" y="5"/>
                  </a:lnTo>
                  <a:lnTo>
                    <a:pt x="242" y="4"/>
                  </a:lnTo>
                  <a:lnTo>
                    <a:pt x="241" y="4"/>
                  </a:lnTo>
                  <a:lnTo>
                    <a:pt x="240" y="4"/>
                  </a:lnTo>
                  <a:lnTo>
                    <a:pt x="224" y="4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204" y="4"/>
                  </a:lnTo>
                  <a:lnTo>
                    <a:pt x="191" y="4"/>
                  </a:lnTo>
                  <a:lnTo>
                    <a:pt x="190" y="4"/>
                  </a:lnTo>
                  <a:lnTo>
                    <a:pt x="189" y="5"/>
                  </a:lnTo>
                  <a:lnTo>
                    <a:pt x="184" y="10"/>
                  </a:lnTo>
                  <a:lnTo>
                    <a:pt x="168" y="11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8" y="13"/>
                  </a:lnTo>
                  <a:lnTo>
                    <a:pt x="129" y="17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94" y="15"/>
                  </a:lnTo>
                  <a:lnTo>
                    <a:pt x="87" y="13"/>
                  </a:lnTo>
                  <a:lnTo>
                    <a:pt x="77" y="9"/>
                  </a:lnTo>
                  <a:lnTo>
                    <a:pt x="74" y="4"/>
                  </a:lnTo>
                  <a:lnTo>
                    <a:pt x="74" y="3"/>
                  </a:lnTo>
                  <a:lnTo>
                    <a:pt x="65" y="5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3"/>
                  </a:lnTo>
                  <a:lnTo>
                    <a:pt x="7" y="8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4" name="Freeform 2546"/>
            <p:cNvSpPr>
              <a:spLocks/>
            </p:cNvSpPr>
            <p:nvPr/>
          </p:nvSpPr>
          <p:spPr bwMode="auto">
            <a:xfrm>
              <a:off x="3935" y="2003"/>
              <a:ext cx="118" cy="22"/>
            </a:xfrm>
            <a:custGeom>
              <a:avLst/>
              <a:gdLst>
                <a:gd name="T0" fmla="*/ 0 w 354"/>
                <a:gd name="T1" fmla="*/ 0 h 64"/>
                <a:gd name="T2" fmla="*/ 0 w 354"/>
                <a:gd name="T3" fmla="*/ 0 h 64"/>
                <a:gd name="T4" fmla="*/ 0 w 354"/>
                <a:gd name="T5" fmla="*/ 0 h 64"/>
                <a:gd name="T6" fmla="*/ 0 w 354"/>
                <a:gd name="T7" fmla="*/ 0 h 64"/>
                <a:gd name="T8" fmla="*/ 0 w 354"/>
                <a:gd name="T9" fmla="*/ 0 h 64"/>
                <a:gd name="T10" fmla="*/ 0 w 354"/>
                <a:gd name="T11" fmla="*/ 0 h 64"/>
                <a:gd name="T12" fmla="*/ 0 w 354"/>
                <a:gd name="T13" fmla="*/ 0 h 64"/>
                <a:gd name="T14" fmla="*/ 0 w 354"/>
                <a:gd name="T15" fmla="*/ 0 h 64"/>
                <a:gd name="T16" fmla="*/ 0 w 354"/>
                <a:gd name="T17" fmla="*/ 0 h 64"/>
                <a:gd name="T18" fmla="*/ 0 w 354"/>
                <a:gd name="T19" fmla="*/ 0 h 64"/>
                <a:gd name="T20" fmla="*/ 0 w 354"/>
                <a:gd name="T21" fmla="*/ 0 h 64"/>
                <a:gd name="T22" fmla="*/ 0 w 354"/>
                <a:gd name="T23" fmla="*/ 0 h 64"/>
                <a:gd name="T24" fmla="*/ 0 w 354"/>
                <a:gd name="T25" fmla="*/ 0 h 64"/>
                <a:gd name="T26" fmla="*/ 0 w 354"/>
                <a:gd name="T27" fmla="*/ 0 h 64"/>
                <a:gd name="T28" fmla="*/ 0 w 354"/>
                <a:gd name="T29" fmla="*/ 0 h 64"/>
                <a:gd name="T30" fmla="*/ 0 w 354"/>
                <a:gd name="T31" fmla="*/ 0 h 64"/>
                <a:gd name="T32" fmla="*/ 0 w 354"/>
                <a:gd name="T33" fmla="*/ 0 h 64"/>
                <a:gd name="T34" fmla="*/ 0 w 354"/>
                <a:gd name="T35" fmla="*/ 0 h 64"/>
                <a:gd name="T36" fmla="*/ 0 w 354"/>
                <a:gd name="T37" fmla="*/ 0 h 64"/>
                <a:gd name="T38" fmla="*/ 0 w 354"/>
                <a:gd name="T39" fmla="*/ 0 h 64"/>
                <a:gd name="T40" fmla="*/ 0 w 354"/>
                <a:gd name="T41" fmla="*/ 0 h 64"/>
                <a:gd name="T42" fmla="*/ 0 w 354"/>
                <a:gd name="T43" fmla="*/ 0 h 64"/>
                <a:gd name="T44" fmla="*/ 0 w 354"/>
                <a:gd name="T45" fmla="*/ 0 h 64"/>
                <a:gd name="T46" fmla="*/ 0 w 354"/>
                <a:gd name="T47" fmla="*/ 0 h 64"/>
                <a:gd name="T48" fmla="*/ 0 w 354"/>
                <a:gd name="T49" fmla="*/ 0 h 64"/>
                <a:gd name="T50" fmla="*/ 0 w 354"/>
                <a:gd name="T51" fmla="*/ 0 h 64"/>
                <a:gd name="T52" fmla="*/ 0 w 354"/>
                <a:gd name="T53" fmla="*/ 0 h 64"/>
                <a:gd name="T54" fmla="*/ 0 w 354"/>
                <a:gd name="T55" fmla="*/ 0 h 64"/>
                <a:gd name="T56" fmla="*/ 0 w 354"/>
                <a:gd name="T57" fmla="*/ 0 h 64"/>
                <a:gd name="T58" fmla="*/ 0 w 354"/>
                <a:gd name="T59" fmla="*/ 0 h 64"/>
                <a:gd name="T60" fmla="*/ 0 w 354"/>
                <a:gd name="T61" fmla="*/ 0 h 64"/>
                <a:gd name="T62" fmla="*/ 0 w 354"/>
                <a:gd name="T63" fmla="*/ 0 h 64"/>
                <a:gd name="T64" fmla="*/ 0 w 354"/>
                <a:gd name="T65" fmla="*/ 0 h 64"/>
                <a:gd name="T66" fmla="*/ 0 w 354"/>
                <a:gd name="T67" fmla="*/ 0 h 64"/>
                <a:gd name="T68" fmla="*/ 0 w 354"/>
                <a:gd name="T69" fmla="*/ 0 h 64"/>
                <a:gd name="T70" fmla="*/ 0 w 354"/>
                <a:gd name="T71" fmla="*/ 0 h 64"/>
                <a:gd name="T72" fmla="*/ 0 w 354"/>
                <a:gd name="T73" fmla="*/ 0 h 64"/>
                <a:gd name="T74" fmla="*/ 0 w 354"/>
                <a:gd name="T75" fmla="*/ 0 h 64"/>
                <a:gd name="T76" fmla="*/ 0 w 354"/>
                <a:gd name="T77" fmla="*/ 0 h 64"/>
                <a:gd name="T78" fmla="*/ 0 w 354"/>
                <a:gd name="T79" fmla="*/ 0 h 64"/>
                <a:gd name="T80" fmla="*/ 0 w 354"/>
                <a:gd name="T81" fmla="*/ 0 h 64"/>
                <a:gd name="T82" fmla="*/ 0 w 354"/>
                <a:gd name="T83" fmla="*/ 0 h 64"/>
                <a:gd name="T84" fmla="*/ 0 w 354"/>
                <a:gd name="T85" fmla="*/ 0 h 64"/>
                <a:gd name="T86" fmla="*/ 0 w 354"/>
                <a:gd name="T87" fmla="*/ 0 h 64"/>
                <a:gd name="T88" fmla="*/ 0 w 354"/>
                <a:gd name="T89" fmla="*/ 0 h 64"/>
                <a:gd name="T90" fmla="*/ 0 w 354"/>
                <a:gd name="T91" fmla="*/ 0 h 64"/>
                <a:gd name="T92" fmla="*/ 0 w 354"/>
                <a:gd name="T93" fmla="*/ 0 h 64"/>
                <a:gd name="T94" fmla="*/ 0 w 354"/>
                <a:gd name="T95" fmla="*/ 0 h 64"/>
                <a:gd name="T96" fmla="*/ 0 w 354"/>
                <a:gd name="T97" fmla="*/ 0 h 64"/>
                <a:gd name="T98" fmla="*/ 0 w 354"/>
                <a:gd name="T99" fmla="*/ 0 h 64"/>
                <a:gd name="T100" fmla="*/ 0 w 354"/>
                <a:gd name="T101" fmla="*/ 0 h 64"/>
                <a:gd name="T102" fmla="*/ 0 w 354"/>
                <a:gd name="T103" fmla="*/ 0 h 64"/>
                <a:gd name="T104" fmla="*/ 0 w 354"/>
                <a:gd name="T105" fmla="*/ 0 h 64"/>
                <a:gd name="T106" fmla="*/ 0 w 354"/>
                <a:gd name="T107" fmla="*/ 0 h 64"/>
                <a:gd name="T108" fmla="*/ 0 w 354"/>
                <a:gd name="T109" fmla="*/ 0 h 6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54"/>
                <a:gd name="T166" fmla="*/ 0 h 64"/>
                <a:gd name="T167" fmla="*/ 354 w 354"/>
                <a:gd name="T168" fmla="*/ 64 h 6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54" h="64">
                  <a:moveTo>
                    <a:pt x="1" y="14"/>
                  </a:moveTo>
                  <a:lnTo>
                    <a:pt x="0" y="2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" y="35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2" y="33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3" y="31"/>
                  </a:lnTo>
                  <a:lnTo>
                    <a:pt x="27" y="33"/>
                  </a:lnTo>
                  <a:lnTo>
                    <a:pt x="33" y="36"/>
                  </a:lnTo>
                  <a:lnTo>
                    <a:pt x="33" y="37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9" y="41"/>
                  </a:lnTo>
                  <a:lnTo>
                    <a:pt x="39" y="43"/>
                  </a:lnTo>
                  <a:lnTo>
                    <a:pt x="39" y="46"/>
                  </a:lnTo>
                  <a:lnTo>
                    <a:pt x="39" y="52"/>
                  </a:lnTo>
                  <a:lnTo>
                    <a:pt x="36" y="54"/>
                  </a:lnTo>
                  <a:lnTo>
                    <a:pt x="33" y="59"/>
                  </a:lnTo>
                  <a:lnTo>
                    <a:pt x="36" y="61"/>
                  </a:lnTo>
                  <a:lnTo>
                    <a:pt x="39" y="64"/>
                  </a:lnTo>
                  <a:lnTo>
                    <a:pt x="44" y="64"/>
                  </a:lnTo>
                  <a:lnTo>
                    <a:pt x="50" y="61"/>
                  </a:lnTo>
                  <a:lnTo>
                    <a:pt x="52" y="58"/>
                  </a:lnTo>
                  <a:lnTo>
                    <a:pt x="56" y="57"/>
                  </a:lnTo>
                  <a:lnTo>
                    <a:pt x="69" y="55"/>
                  </a:lnTo>
                  <a:lnTo>
                    <a:pt x="81" y="55"/>
                  </a:lnTo>
                  <a:lnTo>
                    <a:pt x="87" y="53"/>
                  </a:lnTo>
                  <a:lnTo>
                    <a:pt x="97" y="52"/>
                  </a:lnTo>
                  <a:lnTo>
                    <a:pt x="108" y="50"/>
                  </a:lnTo>
                  <a:lnTo>
                    <a:pt x="118" y="52"/>
                  </a:lnTo>
                  <a:lnTo>
                    <a:pt x="134" y="54"/>
                  </a:lnTo>
                  <a:lnTo>
                    <a:pt x="145" y="55"/>
                  </a:lnTo>
                  <a:lnTo>
                    <a:pt x="154" y="50"/>
                  </a:lnTo>
                  <a:lnTo>
                    <a:pt x="164" y="48"/>
                  </a:lnTo>
                  <a:lnTo>
                    <a:pt x="170" y="43"/>
                  </a:lnTo>
                  <a:lnTo>
                    <a:pt x="179" y="42"/>
                  </a:lnTo>
                  <a:lnTo>
                    <a:pt x="180" y="42"/>
                  </a:lnTo>
                  <a:lnTo>
                    <a:pt x="186" y="42"/>
                  </a:lnTo>
                  <a:lnTo>
                    <a:pt x="190" y="43"/>
                  </a:lnTo>
                  <a:lnTo>
                    <a:pt x="191" y="44"/>
                  </a:lnTo>
                  <a:lnTo>
                    <a:pt x="195" y="48"/>
                  </a:lnTo>
                  <a:lnTo>
                    <a:pt x="196" y="48"/>
                  </a:lnTo>
                  <a:lnTo>
                    <a:pt x="201" y="53"/>
                  </a:lnTo>
                  <a:lnTo>
                    <a:pt x="202" y="54"/>
                  </a:lnTo>
                  <a:lnTo>
                    <a:pt x="204" y="55"/>
                  </a:lnTo>
                  <a:lnTo>
                    <a:pt x="206" y="55"/>
                  </a:lnTo>
                  <a:lnTo>
                    <a:pt x="211" y="57"/>
                  </a:lnTo>
                  <a:lnTo>
                    <a:pt x="212" y="57"/>
                  </a:lnTo>
                  <a:lnTo>
                    <a:pt x="214" y="53"/>
                  </a:lnTo>
                  <a:lnTo>
                    <a:pt x="222" y="50"/>
                  </a:lnTo>
                  <a:lnTo>
                    <a:pt x="227" y="50"/>
                  </a:lnTo>
                  <a:lnTo>
                    <a:pt x="235" y="48"/>
                  </a:lnTo>
                  <a:lnTo>
                    <a:pt x="240" y="43"/>
                  </a:lnTo>
                  <a:lnTo>
                    <a:pt x="241" y="43"/>
                  </a:lnTo>
                  <a:lnTo>
                    <a:pt x="246" y="41"/>
                  </a:lnTo>
                  <a:lnTo>
                    <a:pt x="247" y="39"/>
                  </a:lnTo>
                  <a:lnTo>
                    <a:pt x="253" y="38"/>
                  </a:lnTo>
                  <a:lnTo>
                    <a:pt x="256" y="38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6" y="39"/>
                  </a:lnTo>
                  <a:lnTo>
                    <a:pt x="298" y="38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4" y="32"/>
                  </a:lnTo>
                  <a:lnTo>
                    <a:pt x="305" y="32"/>
                  </a:lnTo>
                  <a:lnTo>
                    <a:pt x="313" y="32"/>
                  </a:lnTo>
                  <a:lnTo>
                    <a:pt x="316" y="32"/>
                  </a:lnTo>
                  <a:lnTo>
                    <a:pt x="318" y="35"/>
                  </a:lnTo>
                  <a:lnTo>
                    <a:pt x="321" y="35"/>
                  </a:lnTo>
                  <a:lnTo>
                    <a:pt x="324" y="36"/>
                  </a:lnTo>
                  <a:lnTo>
                    <a:pt x="326" y="35"/>
                  </a:lnTo>
                  <a:lnTo>
                    <a:pt x="328" y="31"/>
                  </a:lnTo>
                  <a:lnTo>
                    <a:pt x="332" y="27"/>
                  </a:lnTo>
                  <a:lnTo>
                    <a:pt x="333" y="27"/>
                  </a:lnTo>
                  <a:lnTo>
                    <a:pt x="340" y="26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19"/>
                  </a:lnTo>
                  <a:lnTo>
                    <a:pt x="354" y="15"/>
                  </a:lnTo>
                  <a:lnTo>
                    <a:pt x="354" y="11"/>
                  </a:lnTo>
                  <a:lnTo>
                    <a:pt x="351" y="8"/>
                  </a:lnTo>
                  <a:lnTo>
                    <a:pt x="345" y="9"/>
                  </a:lnTo>
                  <a:lnTo>
                    <a:pt x="344" y="11"/>
                  </a:lnTo>
                  <a:lnTo>
                    <a:pt x="343" y="13"/>
                  </a:lnTo>
                  <a:lnTo>
                    <a:pt x="343" y="14"/>
                  </a:lnTo>
                  <a:lnTo>
                    <a:pt x="338" y="15"/>
                  </a:lnTo>
                  <a:lnTo>
                    <a:pt x="337" y="16"/>
                  </a:lnTo>
                  <a:lnTo>
                    <a:pt x="335" y="16"/>
                  </a:lnTo>
                  <a:lnTo>
                    <a:pt x="332" y="16"/>
                  </a:lnTo>
                  <a:lnTo>
                    <a:pt x="331" y="16"/>
                  </a:lnTo>
                  <a:lnTo>
                    <a:pt x="329" y="16"/>
                  </a:lnTo>
                  <a:lnTo>
                    <a:pt x="324" y="13"/>
                  </a:lnTo>
                  <a:lnTo>
                    <a:pt x="323" y="13"/>
                  </a:lnTo>
                  <a:lnTo>
                    <a:pt x="322" y="13"/>
                  </a:lnTo>
                  <a:lnTo>
                    <a:pt x="317" y="13"/>
                  </a:lnTo>
                  <a:lnTo>
                    <a:pt x="316" y="13"/>
                  </a:lnTo>
                  <a:lnTo>
                    <a:pt x="313" y="13"/>
                  </a:lnTo>
                  <a:lnTo>
                    <a:pt x="307" y="13"/>
                  </a:lnTo>
                  <a:lnTo>
                    <a:pt x="306" y="13"/>
                  </a:lnTo>
                  <a:lnTo>
                    <a:pt x="305" y="13"/>
                  </a:lnTo>
                  <a:lnTo>
                    <a:pt x="301" y="10"/>
                  </a:lnTo>
                  <a:lnTo>
                    <a:pt x="300" y="10"/>
                  </a:lnTo>
                  <a:lnTo>
                    <a:pt x="296" y="9"/>
                  </a:lnTo>
                  <a:lnTo>
                    <a:pt x="295" y="9"/>
                  </a:lnTo>
                  <a:lnTo>
                    <a:pt x="291" y="9"/>
                  </a:lnTo>
                  <a:lnTo>
                    <a:pt x="290" y="9"/>
                  </a:lnTo>
                  <a:lnTo>
                    <a:pt x="289" y="9"/>
                  </a:lnTo>
                  <a:lnTo>
                    <a:pt x="282" y="11"/>
                  </a:lnTo>
                  <a:lnTo>
                    <a:pt x="280" y="13"/>
                  </a:lnTo>
                  <a:lnTo>
                    <a:pt x="279" y="13"/>
                  </a:lnTo>
                  <a:lnTo>
                    <a:pt x="274" y="13"/>
                  </a:lnTo>
                  <a:lnTo>
                    <a:pt x="273" y="13"/>
                  </a:lnTo>
                  <a:lnTo>
                    <a:pt x="272" y="11"/>
                  </a:lnTo>
                  <a:lnTo>
                    <a:pt x="271" y="11"/>
                  </a:lnTo>
                  <a:lnTo>
                    <a:pt x="266" y="10"/>
                  </a:lnTo>
                  <a:lnTo>
                    <a:pt x="264" y="10"/>
                  </a:lnTo>
                  <a:lnTo>
                    <a:pt x="263" y="9"/>
                  </a:lnTo>
                  <a:lnTo>
                    <a:pt x="261" y="9"/>
                  </a:lnTo>
                  <a:lnTo>
                    <a:pt x="258" y="9"/>
                  </a:lnTo>
                  <a:lnTo>
                    <a:pt x="256" y="6"/>
                  </a:lnTo>
                  <a:lnTo>
                    <a:pt x="255" y="5"/>
                  </a:lnTo>
                  <a:lnTo>
                    <a:pt x="253" y="5"/>
                  </a:lnTo>
                  <a:lnTo>
                    <a:pt x="252" y="5"/>
                  </a:lnTo>
                  <a:lnTo>
                    <a:pt x="242" y="4"/>
                  </a:lnTo>
                  <a:lnTo>
                    <a:pt x="241" y="4"/>
                  </a:lnTo>
                  <a:lnTo>
                    <a:pt x="240" y="4"/>
                  </a:lnTo>
                  <a:lnTo>
                    <a:pt x="224" y="4"/>
                  </a:lnTo>
                  <a:lnTo>
                    <a:pt x="207" y="3"/>
                  </a:lnTo>
                  <a:lnTo>
                    <a:pt x="206" y="3"/>
                  </a:lnTo>
                  <a:lnTo>
                    <a:pt x="204" y="4"/>
                  </a:lnTo>
                  <a:lnTo>
                    <a:pt x="191" y="4"/>
                  </a:lnTo>
                  <a:lnTo>
                    <a:pt x="190" y="4"/>
                  </a:lnTo>
                  <a:lnTo>
                    <a:pt x="189" y="5"/>
                  </a:lnTo>
                  <a:lnTo>
                    <a:pt x="184" y="10"/>
                  </a:lnTo>
                  <a:lnTo>
                    <a:pt x="168" y="11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51" y="13"/>
                  </a:lnTo>
                  <a:lnTo>
                    <a:pt x="149" y="13"/>
                  </a:lnTo>
                  <a:lnTo>
                    <a:pt x="148" y="13"/>
                  </a:lnTo>
                  <a:lnTo>
                    <a:pt x="129" y="17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5" y="19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94" y="15"/>
                  </a:lnTo>
                  <a:lnTo>
                    <a:pt x="87" y="13"/>
                  </a:lnTo>
                  <a:lnTo>
                    <a:pt x="77" y="9"/>
                  </a:lnTo>
                  <a:lnTo>
                    <a:pt x="74" y="4"/>
                  </a:lnTo>
                  <a:lnTo>
                    <a:pt x="74" y="3"/>
                  </a:lnTo>
                  <a:lnTo>
                    <a:pt x="65" y="5"/>
                  </a:lnTo>
                  <a:lnTo>
                    <a:pt x="61" y="10"/>
                  </a:lnTo>
                  <a:lnTo>
                    <a:pt x="56" y="13"/>
                  </a:lnTo>
                  <a:lnTo>
                    <a:pt x="55" y="13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4"/>
                  </a:lnTo>
                  <a:lnTo>
                    <a:pt x="49" y="3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9" y="3"/>
                  </a:lnTo>
                  <a:lnTo>
                    <a:pt x="7" y="8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5" name="Freeform 2547"/>
            <p:cNvSpPr>
              <a:spLocks/>
            </p:cNvSpPr>
            <p:nvPr/>
          </p:nvSpPr>
          <p:spPr bwMode="auto">
            <a:xfrm>
              <a:off x="3995" y="2027"/>
              <a:ext cx="26" cy="58"/>
            </a:xfrm>
            <a:custGeom>
              <a:avLst/>
              <a:gdLst>
                <a:gd name="T0" fmla="*/ 0 w 78"/>
                <a:gd name="T1" fmla="*/ 0 h 175"/>
                <a:gd name="T2" fmla="*/ 0 w 78"/>
                <a:gd name="T3" fmla="*/ 0 h 175"/>
                <a:gd name="T4" fmla="*/ 0 w 78"/>
                <a:gd name="T5" fmla="*/ 0 h 175"/>
                <a:gd name="T6" fmla="*/ 0 w 78"/>
                <a:gd name="T7" fmla="*/ 0 h 175"/>
                <a:gd name="T8" fmla="*/ 0 w 78"/>
                <a:gd name="T9" fmla="*/ 0 h 175"/>
                <a:gd name="T10" fmla="*/ 0 w 78"/>
                <a:gd name="T11" fmla="*/ 0 h 175"/>
                <a:gd name="T12" fmla="*/ 0 w 78"/>
                <a:gd name="T13" fmla="*/ 0 h 175"/>
                <a:gd name="T14" fmla="*/ 0 w 78"/>
                <a:gd name="T15" fmla="*/ 0 h 175"/>
                <a:gd name="T16" fmla="*/ 0 w 78"/>
                <a:gd name="T17" fmla="*/ 0 h 175"/>
                <a:gd name="T18" fmla="*/ 0 w 78"/>
                <a:gd name="T19" fmla="*/ 0 h 175"/>
                <a:gd name="T20" fmla="*/ 0 w 78"/>
                <a:gd name="T21" fmla="*/ 0 h 175"/>
                <a:gd name="T22" fmla="*/ 0 w 78"/>
                <a:gd name="T23" fmla="*/ 0 h 175"/>
                <a:gd name="T24" fmla="*/ 0 w 78"/>
                <a:gd name="T25" fmla="*/ 0 h 175"/>
                <a:gd name="T26" fmla="*/ 0 w 78"/>
                <a:gd name="T27" fmla="*/ 0 h 175"/>
                <a:gd name="T28" fmla="*/ 0 w 78"/>
                <a:gd name="T29" fmla="*/ 0 h 175"/>
                <a:gd name="T30" fmla="*/ 0 w 78"/>
                <a:gd name="T31" fmla="*/ 0 h 175"/>
                <a:gd name="T32" fmla="*/ 0 w 78"/>
                <a:gd name="T33" fmla="*/ 0 h 175"/>
                <a:gd name="T34" fmla="*/ 0 w 78"/>
                <a:gd name="T35" fmla="*/ 0 h 175"/>
                <a:gd name="T36" fmla="*/ 0 w 78"/>
                <a:gd name="T37" fmla="*/ 0 h 175"/>
                <a:gd name="T38" fmla="*/ 0 w 78"/>
                <a:gd name="T39" fmla="*/ 0 h 175"/>
                <a:gd name="T40" fmla="*/ 0 w 78"/>
                <a:gd name="T41" fmla="*/ 0 h 175"/>
                <a:gd name="T42" fmla="*/ 0 w 78"/>
                <a:gd name="T43" fmla="*/ 0 h 175"/>
                <a:gd name="T44" fmla="*/ 0 w 78"/>
                <a:gd name="T45" fmla="*/ 0 h 175"/>
                <a:gd name="T46" fmla="*/ 0 w 78"/>
                <a:gd name="T47" fmla="*/ 0 h 175"/>
                <a:gd name="T48" fmla="*/ 0 w 78"/>
                <a:gd name="T49" fmla="*/ 0 h 175"/>
                <a:gd name="T50" fmla="*/ 0 w 78"/>
                <a:gd name="T51" fmla="*/ 0 h 175"/>
                <a:gd name="T52" fmla="*/ 0 w 78"/>
                <a:gd name="T53" fmla="*/ 0 h 175"/>
                <a:gd name="T54" fmla="*/ 0 w 78"/>
                <a:gd name="T55" fmla="*/ 0 h 175"/>
                <a:gd name="T56" fmla="*/ 0 w 78"/>
                <a:gd name="T57" fmla="*/ 0 h 175"/>
                <a:gd name="T58" fmla="*/ 0 w 78"/>
                <a:gd name="T59" fmla="*/ 0 h 175"/>
                <a:gd name="T60" fmla="*/ 0 w 78"/>
                <a:gd name="T61" fmla="*/ 0 h 175"/>
                <a:gd name="T62" fmla="*/ 0 w 78"/>
                <a:gd name="T63" fmla="*/ 0 h 175"/>
                <a:gd name="T64" fmla="*/ 0 w 78"/>
                <a:gd name="T65" fmla="*/ 0 h 175"/>
                <a:gd name="T66" fmla="*/ 0 w 78"/>
                <a:gd name="T67" fmla="*/ 0 h 175"/>
                <a:gd name="T68" fmla="*/ 0 w 78"/>
                <a:gd name="T69" fmla="*/ 0 h 175"/>
                <a:gd name="T70" fmla="*/ 0 w 78"/>
                <a:gd name="T71" fmla="*/ 0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8"/>
                <a:gd name="T109" fmla="*/ 0 h 175"/>
                <a:gd name="T110" fmla="*/ 78 w 78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8" h="175">
                  <a:moveTo>
                    <a:pt x="21" y="3"/>
                  </a:moveTo>
                  <a:lnTo>
                    <a:pt x="12" y="9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1" y="44"/>
                  </a:lnTo>
                  <a:lnTo>
                    <a:pt x="6" y="51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6" y="91"/>
                  </a:lnTo>
                  <a:lnTo>
                    <a:pt x="17" y="93"/>
                  </a:lnTo>
                  <a:lnTo>
                    <a:pt x="21" y="97"/>
                  </a:lnTo>
                  <a:lnTo>
                    <a:pt x="22" y="98"/>
                  </a:lnTo>
                  <a:lnTo>
                    <a:pt x="23" y="98"/>
                  </a:lnTo>
                  <a:lnTo>
                    <a:pt x="27" y="102"/>
                  </a:lnTo>
                  <a:lnTo>
                    <a:pt x="28" y="103"/>
                  </a:lnTo>
                  <a:lnTo>
                    <a:pt x="28" y="105"/>
                  </a:lnTo>
                  <a:lnTo>
                    <a:pt x="31" y="109"/>
                  </a:lnTo>
                  <a:lnTo>
                    <a:pt x="34" y="120"/>
                  </a:lnTo>
                  <a:lnTo>
                    <a:pt x="34" y="122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6" y="147"/>
                  </a:lnTo>
                  <a:lnTo>
                    <a:pt x="36" y="149"/>
                  </a:lnTo>
                  <a:lnTo>
                    <a:pt x="36" y="151"/>
                  </a:lnTo>
                  <a:lnTo>
                    <a:pt x="37" y="152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3" y="162"/>
                  </a:lnTo>
                  <a:lnTo>
                    <a:pt x="51" y="169"/>
                  </a:lnTo>
                  <a:lnTo>
                    <a:pt x="64" y="175"/>
                  </a:lnTo>
                  <a:lnTo>
                    <a:pt x="72" y="174"/>
                  </a:lnTo>
                  <a:lnTo>
                    <a:pt x="77" y="170"/>
                  </a:lnTo>
                  <a:lnTo>
                    <a:pt x="78" y="163"/>
                  </a:lnTo>
                  <a:lnTo>
                    <a:pt x="78" y="158"/>
                  </a:lnTo>
                  <a:lnTo>
                    <a:pt x="77" y="154"/>
                  </a:lnTo>
                  <a:lnTo>
                    <a:pt x="69" y="136"/>
                  </a:lnTo>
                  <a:lnTo>
                    <a:pt x="67" y="135"/>
                  </a:lnTo>
                  <a:lnTo>
                    <a:pt x="65" y="133"/>
                  </a:lnTo>
                  <a:lnTo>
                    <a:pt x="64" y="131"/>
                  </a:lnTo>
                  <a:lnTo>
                    <a:pt x="59" y="113"/>
                  </a:lnTo>
                  <a:lnTo>
                    <a:pt x="58" y="110"/>
                  </a:lnTo>
                  <a:lnTo>
                    <a:pt x="55" y="107"/>
                  </a:lnTo>
                  <a:lnTo>
                    <a:pt x="50" y="94"/>
                  </a:lnTo>
                  <a:lnTo>
                    <a:pt x="48" y="91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38" y="69"/>
                  </a:lnTo>
                  <a:lnTo>
                    <a:pt x="38" y="65"/>
                  </a:lnTo>
                  <a:lnTo>
                    <a:pt x="37" y="62"/>
                  </a:lnTo>
                  <a:lnTo>
                    <a:pt x="39" y="44"/>
                  </a:lnTo>
                  <a:lnTo>
                    <a:pt x="37" y="42"/>
                  </a:lnTo>
                  <a:lnTo>
                    <a:pt x="45" y="32"/>
                  </a:lnTo>
                  <a:lnTo>
                    <a:pt x="50" y="23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37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6" name="Freeform 2548"/>
            <p:cNvSpPr>
              <a:spLocks/>
            </p:cNvSpPr>
            <p:nvPr/>
          </p:nvSpPr>
          <p:spPr bwMode="auto">
            <a:xfrm>
              <a:off x="3995" y="2027"/>
              <a:ext cx="26" cy="58"/>
            </a:xfrm>
            <a:custGeom>
              <a:avLst/>
              <a:gdLst>
                <a:gd name="T0" fmla="*/ 0 w 78"/>
                <a:gd name="T1" fmla="*/ 0 h 175"/>
                <a:gd name="T2" fmla="*/ 0 w 78"/>
                <a:gd name="T3" fmla="*/ 0 h 175"/>
                <a:gd name="T4" fmla="*/ 0 w 78"/>
                <a:gd name="T5" fmla="*/ 0 h 175"/>
                <a:gd name="T6" fmla="*/ 0 w 78"/>
                <a:gd name="T7" fmla="*/ 0 h 175"/>
                <a:gd name="T8" fmla="*/ 0 w 78"/>
                <a:gd name="T9" fmla="*/ 0 h 175"/>
                <a:gd name="T10" fmla="*/ 0 w 78"/>
                <a:gd name="T11" fmla="*/ 0 h 175"/>
                <a:gd name="T12" fmla="*/ 0 w 78"/>
                <a:gd name="T13" fmla="*/ 0 h 175"/>
                <a:gd name="T14" fmla="*/ 0 w 78"/>
                <a:gd name="T15" fmla="*/ 0 h 175"/>
                <a:gd name="T16" fmla="*/ 0 w 78"/>
                <a:gd name="T17" fmla="*/ 0 h 175"/>
                <a:gd name="T18" fmla="*/ 0 w 78"/>
                <a:gd name="T19" fmla="*/ 0 h 175"/>
                <a:gd name="T20" fmla="*/ 0 w 78"/>
                <a:gd name="T21" fmla="*/ 0 h 175"/>
                <a:gd name="T22" fmla="*/ 0 w 78"/>
                <a:gd name="T23" fmla="*/ 0 h 175"/>
                <a:gd name="T24" fmla="*/ 0 w 78"/>
                <a:gd name="T25" fmla="*/ 0 h 175"/>
                <a:gd name="T26" fmla="*/ 0 w 78"/>
                <a:gd name="T27" fmla="*/ 0 h 175"/>
                <a:gd name="T28" fmla="*/ 0 w 78"/>
                <a:gd name="T29" fmla="*/ 0 h 175"/>
                <a:gd name="T30" fmla="*/ 0 w 78"/>
                <a:gd name="T31" fmla="*/ 0 h 175"/>
                <a:gd name="T32" fmla="*/ 0 w 78"/>
                <a:gd name="T33" fmla="*/ 0 h 175"/>
                <a:gd name="T34" fmla="*/ 0 w 78"/>
                <a:gd name="T35" fmla="*/ 0 h 175"/>
                <a:gd name="T36" fmla="*/ 0 w 78"/>
                <a:gd name="T37" fmla="*/ 0 h 175"/>
                <a:gd name="T38" fmla="*/ 0 w 78"/>
                <a:gd name="T39" fmla="*/ 0 h 175"/>
                <a:gd name="T40" fmla="*/ 0 w 78"/>
                <a:gd name="T41" fmla="*/ 0 h 175"/>
                <a:gd name="T42" fmla="*/ 0 w 78"/>
                <a:gd name="T43" fmla="*/ 0 h 175"/>
                <a:gd name="T44" fmla="*/ 0 w 78"/>
                <a:gd name="T45" fmla="*/ 0 h 175"/>
                <a:gd name="T46" fmla="*/ 0 w 78"/>
                <a:gd name="T47" fmla="*/ 0 h 175"/>
                <a:gd name="T48" fmla="*/ 0 w 78"/>
                <a:gd name="T49" fmla="*/ 0 h 175"/>
                <a:gd name="T50" fmla="*/ 0 w 78"/>
                <a:gd name="T51" fmla="*/ 0 h 175"/>
                <a:gd name="T52" fmla="*/ 0 w 78"/>
                <a:gd name="T53" fmla="*/ 0 h 175"/>
                <a:gd name="T54" fmla="*/ 0 w 78"/>
                <a:gd name="T55" fmla="*/ 0 h 175"/>
                <a:gd name="T56" fmla="*/ 0 w 78"/>
                <a:gd name="T57" fmla="*/ 0 h 175"/>
                <a:gd name="T58" fmla="*/ 0 w 78"/>
                <a:gd name="T59" fmla="*/ 0 h 175"/>
                <a:gd name="T60" fmla="*/ 0 w 78"/>
                <a:gd name="T61" fmla="*/ 0 h 175"/>
                <a:gd name="T62" fmla="*/ 0 w 78"/>
                <a:gd name="T63" fmla="*/ 0 h 175"/>
                <a:gd name="T64" fmla="*/ 0 w 78"/>
                <a:gd name="T65" fmla="*/ 0 h 175"/>
                <a:gd name="T66" fmla="*/ 0 w 78"/>
                <a:gd name="T67" fmla="*/ 0 h 175"/>
                <a:gd name="T68" fmla="*/ 0 w 78"/>
                <a:gd name="T69" fmla="*/ 0 h 175"/>
                <a:gd name="T70" fmla="*/ 0 w 78"/>
                <a:gd name="T71" fmla="*/ 0 h 17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8"/>
                <a:gd name="T109" fmla="*/ 0 h 175"/>
                <a:gd name="T110" fmla="*/ 78 w 78"/>
                <a:gd name="T111" fmla="*/ 175 h 17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8" h="175">
                  <a:moveTo>
                    <a:pt x="21" y="3"/>
                  </a:moveTo>
                  <a:lnTo>
                    <a:pt x="12" y="9"/>
                  </a:lnTo>
                  <a:lnTo>
                    <a:pt x="7" y="17"/>
                  </a:lnTo>
                  <a:lnTo>
                    <a:pt x="6" y="18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1" y="44"/>
                  </a:lnTo>
                  <a:lnTo>
                    <a:pt x="6" y="51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2" y="61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6" y="91"/>
                  </a:lnTo>
                  <a:lnTo>
                    <a:pt x="17" y="93"/>
                  </a:lnTo>
                  <a:lnTo>
                    <a:pt x="21" y="97"/>
                  </a:lnTo>
                  <a:lnTo>
                    <a:pt x="22" y="98"/>
                  </a:lnTo>
                  <a:lnTo>
                    <a:pt x="23" y="98"/>
                  </a:lnTo>
                  <a:lnTo>
                    <a:pt x="27" y="102"/>
                  </a:lnTo>
                  <a:lnTo>
                    <a:pt x="28" y="103"/>
                  </a:lnTo>
                  <a:lnTo>
                    <a:pt x="28" y="105"/>
                  </a:lnTo>
                  <a:lnTo>
                    <a:pt x="31" y="109"/>
                  </a:lnTo>
                  <a:lnTo>
                    <a:pt x="34" y="120"/>
                  </a:lnTo>
                  <a:lnTo>
                    <a:pt x="34" y="122"/>
                  </a:lnTo>
                  <a:lnTo>
                    <a:pt x="36" y="132"/>
                  </a:lnTo>
                  <a:lnTo>
                    <a:pt x="36" y="135"/>
                  </a:lnTo>
                  <a:lnTo>
                    <a:pt x="36" y="147"/>
                  </a:lnTo>
                  <a:lnTo>
                    <a:pt x="36" y="149"/>
                  </a:lnTo>
                  <a:lnTo>
                    <a:pt x="36" y="151"/>
                  </a:lnTo>
                  <a:lnTo>
                    <a:pt x="37" y="152"/>
                  </a:lnTo>
                  <a:lnTo>
                    <a:pt x="40" y="158"/>
                  </a:lnTo>
                  <a:lnTo>
                    <a:pt x="42" y="160"/>
                  </a:lnTo>
                  <a:lnTo>
                    <a:pt x="43" y="162"/>
                  </a:lnTo>
                  <a:lnTo>
                    <a:pt x="51" y="169"/>
                  </a:lnTo>
                  <a:lnTo>
                    <a:pt x="64" y="175"/>
                  </a:lnTo>
                  <a:lnTo>
                    <a:pt x="72" y="174"/>
                  </a:lnTo>
                  <a:lnTo>
                    <a:pt x="77" y="170"/>
                  </a:lnTo>
                  <a:lnTo>
                    <a:pt x="78" y="163"/>
                  </a:lnTo>
                  <a:lnTo>
                    <a:pt x="78" y="158"/>
                  </a:lnTo>
                  <a:lnTo>
                    <a:pt x="77" y="154"/>
                  </a:lnTo>
                  <a:lnTo>
                    <a:pt x="69" y="136"/>
                  </a:lnTo>
                  <a:lnTo>
                    <a:pt x="67" y="135"/>
                  </a:lnTo>
                  <a:lnTo>
                    <a:pt x="65" y="133"/>
                  </a:lnTo>
                  <a:lnTo>
                    <a:pt x="64" y="131"/>
                  </a:lnTo>
                  <a:lnTo>
                    <a:pt x="59" y="113"/>
                  </a:lnTo>
                  <a:lnTo>
                    <a:pt x="58" y="110"/>
                  </a:lnTo>
                  <a:lnTo>
                    <a:pt x="55" y="107"/>
                  </a:lnTo>
                  <a:lnTo>
                    <a:pt x="50" y="94"/>
                  </a:lnTo>
                  <a:lnTo>
                    <a:pt x="48" y="91"/>
                  </a:lnTo>
                  <a:lnTo>
                    <a:pt x="45" y="88"/>
                  </a:lnTo>
                  <a:lnTo>
                    <a:pt x="44" y="88"/>
                  </a:lnTo>
                  <a:lnTo>
                    <a:pt x="38" y="69"/>
                  </a:lnTo>
                  <a:lnTo>
                    <a:pt x="38" y="65"/>
                  </a:lnTo>
                  <a:lnTo>
                    <a:pt x="37" y="62"/>
                  </a:lnTo>
                  <a:lnTo>
                    <a:pt x="39" y="44"/>
                  </a:lnTo>
                  <a:lnTo>
                    <a:pt x="37" y="42"/>
                  </a:lnTo>
                  <a:lnTo>
                    <a:pt x="45" y="32"/>
                  </a:lnTo>
                  <a:lnTo>
                    <a:pt x="50" y="23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37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7" name="Freeform 2549"/>
            <p:cNvSpPr>
              <a:spLocks/>
            </p:cNvSpPr>
            <p:nvPr/>
          </p:nvSpPr>
          <p:spPr bwMode="auto">
            <a:xfrm>
              <a:off x="3976" y="2000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"/>
                <a:gd name="T53" fmla="*/ 8 w 8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">
                  <a:moveTo>
                    <a:pt x="3" y="0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8" name="Freeform 2550"/>
            <p:cNvSpPr>
              <a:spLocks/>
            </p:cNvSpPr>
            <p:nvPr/>
          </p:nvSpPr>
          <p:spPr bwMode="auto">
            <a:xfrm>
              <a:off x="3976" y="2000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9"/>
                <a:gd name="T53" fmla="*/ 8 w 8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9">
                  <a:moveTo>
                    <a:pt x="3" y="0"/>
                  </a:moveTo>
                  <a:lnTo>
                    <a:pt x="6" y="2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49" name="Freeform 2551"/>
            <p:cNvSpPr>
              <a:spLocks/>
            </p:cNvSpPr>
            <p:nvPr/>
          </p:nvSpPr>
          <p:spPr bwMode="auto">
            <a:xfrm>
              <a:off x="4063" y="2007"/>
              <a:ext cx="5" cy="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0" y="3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3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14"/>
                  </a:lnTo>
                  <a:lnTo>
                    <a:pt x="6" y="13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0" name="Freeform 2552"/>
            <p:cNvSpPr>
              <a:spLocks/>
            </p:cNvSpPr>
            <p:nvPr/>
          </p:nvSpPr>
          <p:spPr bwMode="auto">
            <a:xfrm>
              <a:off x="4063" y="2007"/>
              <a:ext cx="5" cy="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0" y="3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6" y="3"/>
                  </a:lnTo>
                  <a:lnTo>
                    <a:pt x="16" y="8"/>
                  </a:lnTo>
                  <a:lnTo>
                    <a:pt x="16" y="9"/>
                  </a:lnTo>
                  <a:lnTo>
                    <a:pt x="15" y="14"/>
                  </a:lnTo>
                  <a:lnTo>
                    <a:pt x="6" y="13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1" name="Freeform 2553"/>
            <p:cNvSpPr>
              <a:spLocks/>
            </p:cNvSpPr>
            <p:nvPr/>
          </p:nvSpPr>
          <p:spPr bwMode="auto">
            <a:xfrm>
              <a:off x="4057" y="2009"/>
              <a:ext cx="3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2" name="Freeform 2554"/>
            <p:cNvSpPr>
              <a:spLocks/>
            </p:cNvSpPr>
            <p:nvPr/>
          </p:nvSpPr>
          <p:spPr bwMode="auto">
            <a:xfrm>
              <a:off x="4057" y="2009"/>
              <a:ext cx="3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3" name="Freeform 2555"/>
            <p:cNvSpPr>
              <a:spLocks/>
            </p:cNvSpPr>
            <p:nvPr/>
          </p:nvSpPr>
          <p:spPr bwMode="auto">
            <a:xfrm>
              <a:off x="4012" y="2151"/>
              <a:ext cx="147" cy="95"/>
            </a:xfrm>
            <a:custGeom>
              <a:avLst/>
              <a:gdLst>
                <a:gd name="T0" fmla="*/ 0 w 442"/>
                <a:gd name="T1" fmla="*/ 0 h 284"/>
                <a:gd name="T2" fmla="*/ 0 w 442"/>
                <a:gd name="T3" fmla="*/ 0 h 284"/>
                <a:gd name="T4" fmla="*/ 0 w 442"/>
                <a:gd name="T5" fmla="*/ 0 h 284"/>
                <a:gd name="T6" fmla="*/ 0 w 442"/>
                <a:gd name="T7" fmla="*/ 0 h 284"/>
                <a:gd name="T8" fmla="*/ 0 w 442"/>
                <a:gd name="T9" fmla="*/ 0 h 284"/>
                <a:gd name="T10" fmla="*/ 0 w 442"/>
                <a:gd name="T11" fmla="*/ 0 h 284"/>
                <a:gd name="T12" fmla="*/ 0 w 442"/>
                <a:gd name="T13" fmla="*/ 0 h 284"/>
                <a:gd name="T14" fmla="*/ 0 w 442"/>
                <a:gd name="T15" fmla="*/ 0 h 284"/>
                <a:gd name="T16" fmla="*/ 0 w 442"/>
                <a:gd name="T17" fmla="*/ 0 h 284"/>
                <a:gd name="T18" fmla="*/ 0 w 442"/>
                <a:gd name="T19" fmla="*/ 0 h 284"/>
                <a:gd name="T20" fmla="*/ 0 w 442"/>
                <a:gd name="T21" fmla="*/ 0 h 284"/>
                <a:gd name="T22" fmla="*/ 0 w 442"/>
                <a:gd name="T23" fmla="*/ 0 h 284"/>
                <a:gd name="T24" fmla="*/ 0 w 442"/>
                <a:gd name="T25" fmla="*/ 0 h 284"/>
                <a:gd name="T26" fmla="*/ 0 w 442"/>
                <a:gd name="T27" fmla="*/ 0 h 284"/>
                <a:gd name="T28" fmla="*/ 0 w 442"/>
                <a:gd name="T29" fmla="*/ 0 h 284"/>
                <a:gd name="T30" fmla="*/ 0 w 442"/>
                <a:gd name="T31" fmla="*/ 0 h 284"/>
                <a:gd name="T32" fmla="*/ 0 w 442"/>
                <a:gd name="T33" fmla="*/ 0 h 284"/>
                <a:gd name="T34" fmla="*/ 0 w 442"/>
                <a:gd name="T35" fmla="*/ 0 h 284"/>
                <a:gd name="T36" fmla="*/ 0 w 442"/>
                <a:gd name="T37" fmla="*/ 0 h 284"/>
                <a:gd name="T38" fmla="*/ 0 w 442"/>
                <a:gd name="T39" fmla="*/ 0 h 284"/>
                <a:gd name="T40" fmla="*/ 0 w 442"/>
                <a:gd name="T41" fmla="*/ 0 h 284"/>
                <a:gd name="T42" fmla="*/ 0 w 442"/>
                <a:gd name="T43" fmla="*/ 0 h 284"/>
                <a:gd name="T44" fmla="*/ 0 w 442"/>
                <a:gd name="T45" fmla="*/ 0 h 284"/>
                <a:gd name="T46" fmla="*/ 0 w 442"/>
                <a:gd name="T47" fmla="*/ 0 h 284"/>
                <a:gd name="T48" fmla="*/ 0 w 442"/>
                <a:gd name="T49" fmla="*/ 0 h 284"/>
                <a:gd name="T50" fmla="*/ 0 w 442"/>
                <a:gd name="T51" fmla="*/ 0 h 284"/>
                <a:gd name="T52" fmla="*/ 0 w 442"/>
                <a:gd name="T53" fmla="*/ 0 h 284"/>
                <a:gd name="T54" fmla="*/ 0 w 442"/>
                <a:gd name="T55" fmla="*/ 0 h 284"/>
                <a:gd name="T56" fmla="*/ 0 w 442"/>
                <a:gd name="T57" fmla="*/ 0 h 284"/>
                <a:gd name="T58" fmla="*/ 0 w 442"/>
                <a:gd name="T59" fmla="*/ 0 h 284"/>
                <a:gd name="T60" fmla="*/ 0 w 442"/>
                <a:gd name="T61" fmla="*/ 0 h 284"/>
                <a:gd name="T62" fmla="*/ 0 w 442"/>
                <a:gd name="T63" fmla="*/ 0 h 284"/>
                <a:gd name="T64" fmla="*/ 0 w 442"/>
                <a:gd name="T65" fmla="*/ 0 h 284"/>
                <a:gd name="T66" fmla="*/ 0 w 442"/>
                <a:gd name="T67" fmla="*/ 0 h 284"/>
                <a:gd name="T68" fmla="*/ 0 w 442"/>
                <a:gd name="T69" fmla="*/ 0 h 284"/>
                <a:gd name="T70" fmla="*/ 0 w 442"/>
                <a:gd name="T71" fmla="*/ 0 h 284"/>
                <a:gd name="T72" fmla="*/ 0 w 442"/>
                <a:gd name="T73" fmla="*/ 0 h 284"/>
                <a:gd name="T74" fmla="*/ 0 w 442"/>
                <a:gd name="T75" fmla="*/ 0 h 284"/>
                <a:gd name="T76" fmla="*/ 0 w 442"/>
                <a:gd name="T77" fmla="*/ 0 h 284"/>
                <a:gd name="T78" fmla="*/ 0 w 442"/>
                <a:gd name="T79" fmla="*/ 0 h 284"/>
                <a:gd name="T80" fmla="*/ 0 w 442"/>
                <a:gd name="T81" fmla="*/ 0 h 284"/>
                <a:gd name="T82" fmla="*/ 0 w 442"/>
                <a:gd name="T83" fmla="*/ 0 h 284"/>
                <a:gd name="T84" fmla="*/ 0 w 442"/>
                <a:gd name="T85" fmla="*/ 0 h 284"/>
                <a:gd name="T86" fmla="*/ 0 w 442"/>
                <a:gd name="T87" fmla="*/ 0 h 284"/>
                <a:gd name="T88" fmla="*/ 0 w 442"/>
                <a:gd name="T89" fmla="*/ 0 h 284"/>
                <a:gd name="T90" fmla="*/ 0 w 442"/>
                <a:gd name="T91" fmla="*/ 0 h 284"/>
                <a:gd name="T92" fmla="*/ 0 w 442"/>
                <a:gd name="T93" fmla="*/ 0 h 284"/>
                <a:gd name="T94" fmla="*/ 0 w 442"/>
                <a:gd name="T95" fmla="*/ 0 h 284"/>
                <a:gd name="T96" fmla="*/ 0 w 442"/>
                <a:gd name="T97" fmla="*/ 0 h 284"/>
                <a:gd name="T98" fmla="*/ 0 w 442"/>
                <a:gd name="T99" fmla="*/ 0 h 284"/>
                <a:gd name="T100" fmla="*/ 0 w 442"/>
                <a:gd name="T101" fmla="*/ 0 h 284"/>
                <a:gd name="T102" fmla="*/ 0 w 442"/>
                <a:gd name="T103" fmla="*/ 0 h 284"/>
                <a:gd name="T104" fmla="*/ 0 w 442"/>
                <a:gd name="T105" fmla="*/ 0 h 284"/>
                <a:gd name="T106" fmla="*/ 0 w 442"/>
                <a:gd name="T107" fmla="*/ 0 h 284"/>
                <a:gd name="T108" fmla="*/ 0 w 442"/>
                <a:gd name="T109" fmla="*/ 0 h 2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2"/>
                <a:gd name="T166" fmla="*/ 0 h 284"/>
                <a:gd name="T167" fmla="*/ 442 w 442"/>
                <a:gd name="T168" fmla="*/ 284 h 2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2" h="284">
                  <a:moveTo>
                    <a:pt x="4" y="97"/>
                  </a:moveTo>
                  <a:lnTo>
                    <a:pt x="26" y="136"/>
                  </a:lnTo>
                  <a:lnTo>
                    <a:pt x="48" y="164"/>
                  </a:lnTo>
                  <a:lnTo>
                    <a:pt x="59" y="172"/>
                  </a:lnTo>
                  <a:lnTo>
                    <a:pt x="61" y="191"/>
                  </a:lnTo>
                  <a:lnTo>
                    <a:pt x="65" y="200"/>
                  </a:lnTo>
                  <a:lnTo>
                    <a:pt x="68" y="202"/>
                  </a:lnTo>
                  <a:lnTo>
                    <a:pt x="87" y="205"/>
                  </a:lnTo>
                  <a:lnTo>
                    <a:pt x="97" y="215"/>
                  </a:lnTo>
                  <a:lnTo>
                    <a:pt x="118" y="223"/>
                  </a:lnTo>
                  <a:lnTo>
                    <a:pt x="126" y="233"/>
                  </a:lnTo>
                  <a:lnTo>
                    <a:pt x="140" y="239"/>
                  </a:lnTo>
                  <a:lnTo>
                    <a:pt x="148" y="243"/>
                  </a:lnTo>
                  <a:lnTo>
                    <a:pt x="165" y="249"/>
                  </a:lnTo>
                  <a:lnTo>
                    <a:pt x="184" y="257"/>
                  </a:lnTo>
                  <a:lnTo>
                    <a:pt x="186" y="260"/>
                  </a:lnTo>
                  <a:lnTo>
                    <a:pt x="189" y="260"/>
                  </a:lnTo>
                  <a:lnTo>
                    <a:pt x="196" y="262"/>
                  </a:lnTo>
                  <a:lnTo>
                    <a:pt x="202" y="265"/>
                  </a:lnTo>
                  <a:lnTo>
                    <a:pt x="206" y="266"/>
                  </a:lnTo>
                  <a:lnTo>
                    <a:pt x="209" y="267"/>
                  </a:lnTo>
                  <a:lnTo>
                    <a:pt x="228" y="273"/>
                  </a:lnTo>
                  <a:lnTo>
                    <a:pt x="239" y="281"/>
                  </a:lnTo>
                  <a:lnTo>
                    <a:pt x="245" y="284"/>
                  </a:lnTo>
                  <a:lnTo>
                    <a:pt x="276" y="277"/>
                  </a:lnTo>
                  <a:lnTo>
                    <a:pt x="295" y="260"/>
                  </a:lnTo>
                  <a:lnTo>
                    <a:pt x="299" y="260"/>
                  </a:lnTo>
                  <a:lnTo>
                    <a:pt x="301" y="260"/>
                  </a:lnTo>
                  <a:lnTo>
                    <a:pt x="323" y="256"/>
                  </a:lnTo>
                  <a:lnTo>
                    <a:pt x="340" y="249"/>
                  </a:lnTo>
                  <a:lnTo>
                    <a:pt x="349" y="238"/>
                  </a:lnTo>
                  <a:lnTo>
                    <a:pt x="366" y="226"/>
                  </a:lnTo>
                  <a:lnTo>
                    <a:pt x="369" y="224"/>
                  </a:lnTo>
                  <a:lnTo>
                    <a:pt x="371" y="224"/>
                  </a:lnTo>
                  <a:lnTo>
                    <a:pt x="380" y="222"/>
                  </a:lnTo>
                  <a:lnTo>
                    <a:pt x="397" y="217"/>
                  </a:lnTo>
                  <a:lnTo>
                    <a:pt x="407" y="217"/>
                  </a:lnTo>
                  <a:lnTo>
                    <a:pt x="419" y="221"/>
                  </a:lnTo>
                  <a:lnTo>
                    <a:pt x="431" y="217"/>
                  </a:lnTo>
                  <a:lnTo>
                    <a:pt x="438" y="200"/>
                  </a:lnTo>
                  <a:lnTo>
                    <a:pt x="441" y="181"/>
                  </a:lnTo>
                  <a:lnTo>
                    <a:pt x="440" y="128"/>
                  </a:lnTo>
                  <a:lnTo>
                    <a:pt x="440" y="124"/>
                  </a:lnTo>
                  <a:lnTo>
                    <a:pt x="442" y="118"/>
                  </a:lnTo>
                  <a:lnTo>
                    <a:pt x="442" y="115"/>
                  </a:lnTo>
                  <a:lnTo>
                    <a:pt x="431" y="108"/>
                  </a:lnTo>
                  <a:lnTo>
                    <a:pt x="429" y="108"/>
                  </a:lnTo>
                  <a:lnTo>
                    <a:pt x="415" y="102"/>
                  </a:lnTo>
                  <a:lnTo>
                    <a:pt x="413" y="102"/>
                  </a:lnTo>
                  <a:lnTo>
                    <a:pt x="395" y="111"/>
                  </a:lnTo>
                  <a:lnTo>
                    <a:pt x="393" y="118"/>
                  </a:lnTo>
                  <a:lnTo>
                    <a:pt x="391" y="118"/>
                  </a:lnTo>
                  <a:lnTo>
                    <a:pt x="388" y="118"/>
                  </a:lnTo>
                  <a:lnTo>
                    <a:pt x="380" y="112"/>
                  </a:lnTo>
                  <a:lnTo>
                    <a:pt x="377" y="112"/>
                  </a:lnTo>
                  <a:lnTo>
                    <a:pt x="375" y="109"/>
                  </a:lnTo>
                  <a:lnTo>
                    <a:pt x="373" y="99"/>
                  </a:lnTo>
                  <a:lnTo>
                    <a:pt x="370" y="96"/>
                  </a:lnTo>
                  <a:lnTo>
                    <a:pt x="362" y="90"/>
                  </a:lnTo>
                  <a:lnTo>
                    <a:pt x="361" y="75"/>
                  </a:lnTo>
                  <a:lnTo>
                    <a:pt x="375" y="73"/>
                  </a:lnTo>
                  <a:lnTo>
                    <a:pt x="377" y="73"/>
                  </a:lnTo>
                  <a:lnTo>
                    <a:pt x="384" y="80"/>
                  </a:lnTo>
                  <a:lnTo>
                    <a:pt x="387" y="82"/>
                  </a:lnTo>
                  <a:lnTo>
                    <a:pt x="392" y="80"/>
                  </a:lnTo>
                  <a:lnTo>
                    <a:pt x="388" y="68"/>
                  </a:lnTo>
                  <a:lnTo>
                    <a:pt x="384" y="64"/>
                  </a:lnTo>
                  <a:lnTo>
                    <a:pt x="384" y="57"/>
                  </a:lnTo>
                  <a:lnTo>
                    <a:pt x="381" y="54"/>
                  </a:lnTo>
                  <a:lnTo>
                    <a:pt x="371" y="47"/>
                  </a:lnTo>
                  <a:lnTo>
                    <a:pt x="366" y="42"/>
                  </a:lnTo>
                  <a:lnTo>
                    <a:pt x="353" y="33"/>
                  </a:lnTo>
                  <a:lnTo>
                    <a:pt x="349" y="33"/>
                  </a:lnTo>
                  <a:lnTo>
                    <a:pt x="337" y="33"/>
                  </a:lnTo>
                  <a:lnTo>
                    <a:pt x="334" y="33"/>
                  </a:lnTo>
                  <a:lnTo>
                    <a:pt x="332" y="33"/>
                  </a:lnTo>
                  <a:lnTo>
                    <a:pt x="323" y="27"/>
                  </a:lnTo>
                  <a:lnTo>
                    <a:pt x="294" y="13"/>
                  </a:lnTo>
                  <a:lnTo>
                    <a:pt x="279" y="4"/>
                  </a:lnTo>
                  <a:lnTo>
                    <a:pt x="277" y="4"/>
                  </a:lnTo>
                  <a:lnTo>
                    <a:pt x="276" y="4"/>
                  </a:lnTo>
                  <a:lnTo>
                    <a:pt x="250" y="0"/>
                  </a:lnTo>
                  <a:lnTo>
                    <a:pt x="246" y="0"/>
                  </a:lnTo>
                  <a:lnTo>
                    <a:pt x="241" y="2"/>
                  </a:lnTo>
                  <a:lnTo>
                    <a:pt x="235" y="2"/>
                  </a:lnTo>
                  <a:lnTo>
                    <a:pt x="191" y="5"/>
                  </a:lnTo>
                  <a:lnTo>
                    <a:pt x="185" y="5"/>
                  </a:lnTo>
                  <a:lnTo>
                    <a:pt x="179" y="5"/>
                  </a:lnTo>
                  <a:lnTo>
                    <a:pt x="143" y="8"/>
                  </a:lnTo>
                  <a:lnTo>
                    <a:pt x="137" y="9"/>
                  </a:lnTo>
                  <a:lnTo>
                    <a:pt x="131" y="10"/>
                  </a:lnTo>
                  <a:lnTo>
                    <a:pt x="101" y="16"/>
                  </a:lnTo>
                  <a:lnTo>
                    <a:pt x="96" y="16"/>
                  </a:lnTo>
                  <a:lnTo>
                    <a:pt x="93" y="17"/>
                  </a:lnTo>
                  <a:lnTo>
                    <a:pt x="90" y="20"/>
                  </a:lnTo>
                  <a:lnTo>
                    <a:pt x="81" y="40"/>
                  </a:lnTo>
                  <a:lnTo>
                    <a:pt x="70" y="49"/>
                  </a:lnTo>
                  <a:lnTo>
                    <a:pt x="68" y="51"/>
                  </a:lnTo>
                  <a:lnTo>
                    <a:pt x="59" y="53"/>
                  </a:lnTo>
                  <a:lnTo>
                    <a:pt x="47" y="51"/>
                  </a:lnTo>
                  <a:lnTo>
                    <a:pt x="49" y="33"/>
                  </a:lnTo>
                  <a:lnTo>
                    <a:pt x="38" y="20"/>
                  </a:lnTo>
                  <a:lnTo>
                    <a:pt x="28" y="22"/>
                  </a:lnTo>
                  <a:lnTo>
                    <a:pt x="12" y="36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3" y="60"/>
                  </a:lnTo>
                  <a:lnTo>
                    <a:pt x="0" y="63"/>
                  </a:lnTo>
                  <a:lnTo>
                    <a:pt x="0" y="86"/>
                  </a:lnTo>
                  <a:lnTo>
                    <a:pt x="4" y="9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4" name="Freeform 2556"/>
            <p:cNvSpPr>
              <a:spLocks/>
            </p:cNvSpPr>
            <p:nvPr/>
          </p:nvSpPr>
          <p:spPr bwMode="auto">
            <a:xfrm>
              <a:off x="4012" y="2151"/>
              <a:ext cx="147" cy="95"/>
            </a:xfrm>
            <a:custGeom>
              <a:avLst/>
              <a:gdLst>
                <a:gd name="T0" fmla="*/ 0 w 442"/>
                <a:gd name="T1" fmla="*/ 0 h 284"/>
                <a:gd name="T2" fmla="*/ 0 w 442"/>
                <a:gd name="T3" fmla="*/ 0 h 284"/>
                <a:gd name="T4" fmla="*/ 0 w 442"/>
                <a:gd name="T5" fmla="*/ 0 h 284"/>
                <a:gd name="T6" fmla="*/ 0 w 442"/>
                <a:gd name="T7" fmla="*/ 0 h 284"/>
                <a:gd name="T8" fmla="*/ 0 w 442"/>
                <a:gd name="T9" fmla="*/ 0 h 284"/>
                <a:gd name="T10" fmla="*/ 0 w 442"/>
                <a:gd name="T11" fmla="*/ 0 h 284"/>
                <a:gd name="T12" fmla="*/ 0 w 442"/>
                <a:gd name="T13" fmla="*/ 0 h 284"/>
                <a:gd name="T14" fmla="*/ 0 w 442"/>
                <a:gd name="T15" fmla="*/ 0 h 284"/>
                <a:gd name="T16" fmla="*/ 0 w 442"/>
                <a:gd name="T17" fmla="*/ 0 h 284"/>
                <a:gd name="T18" fmla="*/ 0 w 442"/>
                <a:gd name="T19" fmla="*/ 0 h 284"/>
                <a:gd name="T20" fmla="*/ 0 w 442"/>
                <a:gd name="T21" fmla="*/ 0 h 284"/>
                <a:gd name="T22" fmla="*/ 0 w 442"/>
                <a:gd name="T23" fmla="*/ 0 h 284"/>
                <a:gd name="T24" fmla="*/ 0 w 442"/>
                <a:gd name="T25" fmla="*/ 0 h 284"/>
                <a:gd name="T26" fmla="*/ 0 w 442"/>
                <a:gd name="T27" fmla="*/ 0 h 284"/>
                <a:gd name="T28" fmla="*/ 0 w 442"/>
                <a:gd name="T29" fmla="*/ 0 h 284"/>
                <a:gd name="T30" fmla="*/ 0 w 442"/>
                <a:gd name="T31" fmla="*/ 0 h 284"/>
                <a:gd name="T32" fmla="*/ 0 w 442"/>
                <a:gd name="T33" fmla="*/ 0 h 284"/>
                <a:gd name="T34" fmla="*/ 0 w 442"/>
                <a:gd name="T35" fmla="*/ 0 h 284"/>
                <a:gd name="T36" fmla="*/ 0 w 442"/>
                <a:gd name="T37" fmla="*/ 0 h 284"/>
                <a:gd name="T38" fmla="*/ 0 w 442"/>
                <a:gd name="T39" fmla="*/ 0 h 284"/>
                <a:gd name="T40" fmla="*/ 0 w 442"/>
                <a:gd name="T41" fmla="*/ 0 h 284"/>
                <a:gd name="T42" fmla="*/ 0 w 442"/>
                <a:gd name="T43" fmla="*/ 0 h 284"/>
                <a:gd name="T44" fmla="*/ 0 w 442"/>
                <a:gd name="T45" fmla="*/ 0 h 284"/>
                <a:gd name="T46" fmla="*/ 0 w 442"/>
                <a:gd name="T47" fmla="*/ 0 h 284"/>
                <a:gd name="T48" fmla="*/ 0 w 442"/>
                <a:gd name="T49" fmla="*/ 0 h 284"/>
                <a:gd name="T50" fmla="*/ 0 w 442"/>
                <a:gd name="T51" fmla="*/ 0 h 284"/>
                <a:gd name="T52" fmla="*/ 0 w 442"/>
                <a:gd name="T53" fmla="*/ 0 h 284"/>
                <a:gd name="T54" fmla="*/ 0 w 442"/>
                <a:gd name="T55" fmla="*/ 0 h 284"/>
                <a:gd name="T56" fmla="*/ 0 w 442"/>
                <a:gd name="T57" fmla="*/ 0 h 284"/>
                <a:gd name="T58" fmla="*/ 0 w 442"/>
                <a:gd name="T59" fmla="*/ 0 h 284"/>
                <a:gd name="T60" fmla="*/ 0 w 442"/>
                <a:gd name="T61" fmla="*/ 0 h 284"/>
                <a:gd name="T62" fmla="*/ 0 w 442"/>
                <a:gd name="T63" fmla="*/ 0 h 284"/>
                <a:gd name="T64" fmla="*/ 0 w 442"/>
                <a:gd name="T65" fmla="*/ 0 h 284"/>
                <a:gd name="T66" fmla="*/ 0 w 442"/>
                <a:gd name="T67" fmla="*/ 0 h 284"/>
                <a:gd name="T68" fmla="*/ 0 w 442"/>
                <a:gd name="T69" fmla="*/ 0 h 284"/>
                <a:gd name="T70" fmla="*/ 0 w 442"/>
                <a:gd name="T71" fmla="*/ 0 h 284"/>
                <a:gd name="T72" fmla="*/ 0 w 442"/>
                <a:gd name="T73" fmla="*/ 0 h 284"/>
                <a:gd name="T74" fmla="*/ 0 w 442"/>
                <a:gd name="T75" fmla="*/ 0 h 284"/>
                <a:gd name="T76" fmla="*/ 0 w 442"/>
                <a:gd name="T77" fmla="*/ 0 h 284"/>
                <a:gd name="T78" fmla="*/ 0 w 442"/>
                <a:gd name="T79" fmla="*/ 0 h 284"/>
                <a:gd name="T80" fmla="*/ 0 w 442"/>
                <a:gd name="T81" fmla="*/ 0 h 284"/>
                <a:gd name="T82" fmla="*/ 0 w 442"/>
                <a:gd name="T83" fmla="*/ 0 h 284"/>
                <a:gd name="T84" fmla="*/ 0 w 442"/>
                <a:gd name="T85" fmla="*/ 0 h 284"/>
                <a:gd name="T86" fmla="*/ 0 w 442"/>
                <a:gd name="T87" fmla="*/ 0 h 284"/>
                <a:gd name="T88" fmla="*/ 0 w 442"/>
                <a:gd name="T89" fmla="*/ 0 h 284"/>
                <a:gd name="T90" fmla="*/ 0 w 442"/>
                <a:gd name="T91" fmla="*/ 0 h 284"/>
                <a:gd name="T92" fmla="*/ 0 w 442"/>
                <a:gd name="T93" fmla="*/ 0 h 284"/>
                <a:gd name="T94" fmla="*/ 0 w 442"/>
                <a:gd name="T95" fmla="*/ 0 h 284"/>
                <a:gd name="T96" fmla="*/ 0 w 442"/>
                <a:gd name="T97" fmla="*/ 0 h 284"/>
                <a:gd name="T98" fmla="*/ 0 w 442"/>
                <a:gd name="T99" fmla="*/ 0 h 284"/>
                <a:gd name="T100" fmla="*/ 0 w 442"/>
                <a:gd name="T101" fmla="*/ 0 h 284"/>
                <a:gd name="T102" fmla="*/ 0 w 442"/>
                <a:gd name="T103" fmla="*/ 0 h 284"/>
                <a:gd name="T104" fmla="*/ 0 w 442"/>
                <a:gd name="T105" fmla="*/ 0 h 284"/>
                <a:gd name="T106" fmla="*/ 0 w 442"/>
                <a:gd name="T107" fmla="*/ 0 h 284"/>
                <a:gd name="T108" fmla="*/ 0 w 442"/>
                <a:gd name="T109" fmla="*/ 0 h 2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2"/>
                <a:gd name="T166" fmla="*/ 0 h 284"/>
                <a:gd name="T167" fmla="*/ 442 w 442"/>
                <a:gd name="T168" fmla="*/ 284 h 28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2" h="284">
                  <a:moveTo>
                    <a:pt x="4" y="97"/>
                  </a:moveTo>
                  <a:lnTo>
                    <a:pt x="26" y="136"/>
                  </a:lnTo>
                  <a:lnTo>
                    <a:pt x="48" y="164"/>
                  </a:lnTo>
                  <a:lnTo>
                    <a:pt x="59" y="172"/>
                  </a:lnTo>
                  <a:lnTo>
                    <a:pt x="61" y="191"/>
                  </a:lnTo>
                  <a:lnTo>
                    <a:pt x="65" y="200"/>
                  </a:lnTo>
                  <a:lnTo>
                    <a:pt x="68" y="202"/>
                  </a:lnTo>
                  <a:lnTo>
                    <a:pt x="87" y="205"/>
                  </a:lnTo>
                  <a:lnTo>
                    <a:pt x="97" y="215"/>
                  </a:lnTo>
                  <a:lnTo>
                    <a:pt x="118" y="223"/>
                  </a:lnTo>
                  <a:lnTo>
                    <a:pt x="126" y="233"/>
                  </a:lnTo>
                  <a:lnTo>
                    <a:pt x="140" y="239"/>
                  </a:lnTo>
                  <a:lnTo>
                    <a:pt x="148" y="243"/>
                  </a:lnTo>
                  <a:lnTo>
                    <a:pt x="165" y="249"/>
                  </a:lnTo>
                  <a:lnTo>
                    <a:pt x="184" y="257"/>
                  </a:lnTo>
                  <a:lnTo>
                    <a:pt x="186" y="260"/>
                  </a:lnTo>
                  <a:lnTo>
                    <a:pt x="189" y="260"/>
                  </a:lnTo>
                  <a:lnTo>
                    <a:pt x="196" y="262"/>
                  </a:lnTo>
                  <a:lnTo>
                    <a:pt x="202" y="265"/>
                  </a:lnTo>
                  <a:lnTo>
                    <a:pt x="206" y="266"/>
                  </a:lnTo>
                  <a:lnTo>
                    <a:pt x="209" y="267"/>
                  </a:lnTo>
                  <a:lnTo>
                    <a:pt x="228" y="273"/>
                  </a:lnTo>
                  <a:lnTo>
                    <a:pt x="239" y="281"/>
                  </a:lnTo>
                  <a:lnTo>
                    <a:pt x="245" y="284"/>
                  </a:lnTo>
                  <a:lnTo>
                    <a:pt x="276" y="277"/>
                  </a:lnTo>
                  <a:lnTo>
                    <a:pt x="295" y="260"/>
                  </a:lnTo>
                  <a:lnTo>
                    <a:pt x="299" y="260"/>
                  </a:lnTo>
                  <a:lnTo>
                    <a:pt x="301" y="260"/>
                  </a:lnTo>
                  <a:lnTo>
                    <a:pt x="323" y="256"/>
                  </a:lnTo>
                  <a:lnTo>
                    <a:pt x="340" y="249"/>
                  </a:lnTo>
                  <a:lnTo>
                    <a:pt x="349" y="238"/>
                  </a:lnTo>
                  <a:lnTo>
                    <a:pt x="366" y="226"/>
                  </a:lnTo>
                  <a:lnTo>
                    <a:pt x="369" y="224"/>
                  </a:lnTo>
                  <a:lnTo>
                    <a:pt x="371" y="224"/>
                  </a:lnTo>
                  <a:lnTo>
                    <a:pt x="380" y="222"/>
                  </a:lnTo>
                  <a:lnTo>
                    <a:pt x="397" y="217"/>
                  </a:lnTo>
                  <a:lnTo>
                    <a:pt x="407" y="217"/>
                  </a:lnTo>
                  <a:lnTo>
                    <a:pt x="419" y="221"/>
                  </a:lnTo>
                  <a:lnTo>
                    <a:pt x="431" y="217"/>
                  </a:lnTo>
                  <a:lnTo>
                    <a:pt x="438" y="200"/>
                  </a:lnTo>
                  <a:lnTo>
                    <a:pt x="441" y="181"/>
                  </a:lnTo>
                  <a:lnTo>
                    <a:pt x="440" y="128"/>
                  </a:lnTo>
                  <a:lnTo>
                    <a:pt x="440" y="124"/>
                  </a:lnTo>
                  <a:lnTo>
                    <a:pt x="442" y="118"/>
                  </a:lnTo>
                  <a:lnTo>
                    <a:pt x="442" y="115"/>
                  </a:lnTo>
                  <a:lnTo>
                    <a:pt x="431" y="108"/>
                  </a:lnTo>
                  <a:lnTo>
                    <a:pt x="429" y="108"/>
                  </a:lnTo>
                  <a:lnTo>
                    <a:pt x="415" y="102"/>
                  </a:lnTo>
                  <a:lnTo>
                    <a:pt x="413" y="102"/>
                  </a:lnTo>
                  <a:lnTo>
                    <a:pt x="395" y="111"/>
                  </a:lnTo>
                  <a:lnTo>
                    <a:pt x="393" y="118"/>
                  </a:lnTo>
                  <a:lnTo>
                    <a:pt x="391" y="118"/>
                  </a:lnTo>
                  <a:lnTo>
                    <a:pt x="388" y="118"/>
                  </a:lnTo>
                  <a:lnTo>
                    <a:pt x="380" y="112"/>
                  </a:lnTo>
                  <a:lnTo>
                    <a:pt x="377" y="112"/>
                  </a:lnTo>
                  <a:lnTo>
                    <a:pt x="375" y="109"/>
                  </a:lnTo>
                  <a:lnTo>
                    <a:pt x="373" y="99"/>
                  </a:lnTo>
                  <a:lnTo>
                    <a:pt x="370" y="96"/>
                  </a:lnTo>
                  <a:lnTo>
                    <a:pt x="362" y="90"/>
                  </a:lnTo>
                  <a:lnTo>
                    <a:pt x="361" y="75"/>
                  </a:lnTo>
                  <a:lnTo>
                    <a:pt x="375" y="73"/>
                  </a:lnTo>
                  <a:lnTo>
                    <a:pt x="377" y="73"/>
                  </a:lnTo>
                  <a:lnTo>
                    <a:pt x="384" y="80"/>
                  </a:lnTo>
                  <a:lnTo>
                    <a:pt x="387" y="82"/>
                  </a:lnTo>
                  <a:lnTo>
                    <a:pt x="392" y="80"/>
                  </a:lnTo>
                  <a:lnTo>
                    <a:pt x="388" y="68"/>
                  </a:lnTo>
                  <a:lnTo>
                    <a:pt x="384" y="64"/>
                  </a:lnTo>
                  <a:lnTo>
                    <a:pt x="384" y="57"/>
                  </a:lnTo>
                  <a:lnTo>
                    <a:pt x="381" y="54"/>
                  </a:lnTo>
                  <a:lnTo>
                    <a:pt x="371" y="47"/>
                  </a:lnTo>
                  <a:lnTo>
                    <a:pt x="366" y="42"/>
                  </a:lnTo>
                  <a:lnTo>
                    <a:pt x="353" y="33"/>
                  </a:lnTo>
                  <a:lnTo>
                    <a:pt x="349" y="33"/>
                  </a:lnTo>
                  <a:lnTo>
                    <a:pt x="337" y="33"/>
                  </a:lnTo>
                  <a:lnTo>
                    <a:pt x="334" y="33"/>
                  </a:lnTo>
                  <a:lnTo>
                    <a:pt x="332" y="33"/>
                  </a:lnTo>
                  <a:lnTo>
                    <a:pt x="323" y="27"/>
                  </a:lnTo>
                  <a:lnTo>
                    <a:pt x="294" y="13"/>
                  </a:lnTo>
                  <a:lnTo>
                    <a:pt x="279" y="4"/>
                  </a:lnTo>
                  <a:lnTo>
                    <a:pt x="277" y="4"/>
                  </a:lnTo>
                  <a:lnTo>
                    <a:pt x="276" y="4"/>
                  </a:lnTo>
                  <a:lnTo>
                    <a:pt x="250" y="0"/>
                  </a:lnTo>
                  <a:lnTo>
                    <a:pt x="246" y="0"/>
                  </a:lnTo>
                  <a:lnTo>
                    <a:pt x="241" y="2"/>
                  </a:lnTo>
                  <a:lnTo>
                    <a:pt x="235" y="2"/>
                  </a:lnTo>
                  <a:lnTo>
                    <a:pt x="191" y="5"/>
                  </a:lnTo>
                  <a:lnTo>
                    <a:pt x="185" y="5"/>
                  </a:lnTo>
                  <a:lnTo>
                    <a:pt x="179" y="5"/>
                  </a:lnTo>
                  <a:lnTo>
                    <a:pt x="143" y="8"/>
                  </a:lnTo>
                  <a:lnTo>
                    <a:pt x="137" y="9"/>
                  </a:lnTo>
                  <a:lnTo>
                    <a:pt x="131" y="10"/>
                  </a:lnTo>
                  <a:lnTo>
                    <a:pt x="101" y="16"/>
                  </a:lnTo>
                  <a:lnTo>
                    <a:pt x="96" y="16"/>
                  </a:lnTo>
                  <a:lnTo>
                    <a:pt x="93" y="17"/>
                  </a:lnTo>
                  <a:lnTo>
                    <a:pt x="90" y="20"/>
                  </a:lnTo>
                  <a:lnTo>
                    <a:pt x="81" y="40"/>
                  </a:lnTo>
                  <a:lnTo>
                    <a:pt x="70" y="49"/>
                  </a:lnTo>
                  <a:lnTo>
                    <a:pt x="68" y="51"/>
                  </a:lnTo>
                  <a:lnTo>
                    <a:pt x="59" y="53"/>
                  </a:lnTo>
                  <a:lnTo>
                    <a:pt x="47" y="51"/>
                  </a:lnTo>
                  <a:lnTo>
                    <a:pt x="49" y="33"/>
                  </a:lnTo>
                  <a:lnTo>
                    <a:pt x="38" y="20"/>
                  </a:lnTo>
                  <a:lnTo>
                    <a:pt x="28" y="22"/>
                  </a:lnTo>
                  <a:lnTo>
                    <a:pt x="12" y="36"/>
                  </a:lnTo>
                  <a:lnTo>
                    <a:pt x="4" y="55"/>
                  </a:lnTo>
                  <a:lnTo>
                    <a:pt x="4" y="58"/>
                  </a:lnTo>
                  <a:lnTo>
                    <a:pt x="4" y="59"/>
                  </a:lnTo>
                  <a:lnTo>
                    <a:pt x="3" y="60"/>
                  </a:lnTo>
                  <a:lnTo>
                    <a:pt x="0" y="63"/>
                  </a:lnTo>
                  <a:lnTo>
                    <a:pt x="0" y="86"/>
                  </a:lnTo>
                  <a:lnTo>
                    <a:pt x="4" y="9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5" name="Freeform 2557"/>
            <p:cNvSpPr>
              <a:spLocks/>
            </p:cNvSpPr>
            <p:nvPr/>
          </p:nvSpPr>
          <p:spPr bwMode="auto">
            <a:xfrm>
              <a:off x="4146" y="2240"/>
              <a:ext cx="11" cy="11"/>
            </a:xfrm>
            <a:custGeom>
              <a:avLst/>
              <a:gdLst>
                <a:gd name="T0" fmla="*/ 0 w 33"/>
                <a:gd name="T1" fmla="*/ 0 h 35"/>
                <a:gd name="T2" fmla="*/ 0 w 33"/>
                <a:gd name="T3" fmla="*/ 0 h 35"/>
                <a:gd name="T4" fmla="*/ 0 w 33"/>
                <a:gd name="T5" fmla="*/ 0 h 35"/>
                <a:gd name="T6" fmla="*/ 0 w 33"/>
                <a:gd name="T7" fmla="*/ 0 h 35"/>
                <a:gd name="T8" fmla="*/ 0 w 33"/>
                <a:gd name="T9" fmla="*/ 0 h 35"/>
                <a:gd name="T10" fmla="*/ 0 w 33"/>
                <a:gd name="T11" fmla="*/ 0 h 35"/>
                <a:gd name="T12" fmla="*/ 0 w 33"/>
                <a:gd name="T13" fmla="*/ 0 h 35"/>
                <a:gd name="T14" fmla="*/ 0 w 33"/>
                <a:gd name="T15" fmla="*/ 0 h 35"/>
                <a:gd name="T16" fmla="*/ 0 w 33"/>
                <a:gd name="T17" fmla="*/ 0 h 35"/>
                <a:gd name="T18" fmla="*/ 0 w 33"/>
                <a:gd name="T19" fmla="*/ 0 h 35"/>
                <a:gd name="T20" fmla="*/ 0 w 33"/>
                <a:gd name="T21" fmla="*/ 0 h 35"/>
                <a:gd name="T22" fmla="*/ 0 w 33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35"/>
                <a:gd name="T38" fmla="*/ 33 w 33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35">
                  <a:moveTo>
                    <a:pt x="3" y="7"/>
                  </a:moveTo>
                  <a:lnTo>
                    <a:pt x="17" y="0"/>
                  </a:lnTo>
                  <a:lnTo>
                    <a:pt x="27" y="6"/>
                  </a:lnTo>
                  <a:lnTo>
                    <a:pt x="33" y="18"/>
                  </a:lnTo>
                  <a:lnTo>
                    <a:pt x="33" y="27"/>
                  </a:lnTo>
                  <a:lnTo>
                    <a:pt x="27" y="35"/>
                  </a:lnTo>
                  <a:lnTo>
                    <a:pt x="19" y="35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0" y="18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6" name="Freeform 2558"/>
            <p:cNvSpPr>
              <a:spLocks/>
            </p:cNvSpPr>
            <p:nvPr/>
          </p:nvSpPr>
          <p:spPr bwMode="auto">
            <a:xfrm>
              <a:off x="4146" y="2240"/>
              <a:ext cx="11" cy="11"/>
            </a:xfrm>
            <a:custGeom>
              <a:avLst/>
              <a:gdLst>
                <a:gd name="T0" fmla="*/ 0 w 33"/>
                <a:gd name="T1" fmla="*/ 0 h 35"/>
                <a:gd name="T2" fmla="*/ 0 w 33"/>
                <a:gd name="T3" fmla="*/ 0 h 35"/>
                <a:gd name="T4" fmla="*/ 0 w 33"/>
                <a:gd name="T5" fmla="*/ 0 h 35"/>
                <a:gd name="T6" fmla="*/ 0 w 33"/>
                <a:gd name="T7" fmla="*/ 0 h 35"/>
                <a:gd name="T8" fmla="*/ 0 w 33"/>
                <a:gd name="T9" fmla="*/ 0 h 35"/>
                <a:gd name="T10" fmla="*/ 0 w 33"/>
                <a:gd name="T11" fmla="*/ 0 h 35"/>
                <a:gd name="T12" fmla="*/ 0 w 33"/>
                <a:gd name="T13" fmla="*/ 0 h 35"/>
                <a:gd name="T14" fmla="*/ 0 w 33"/>
                <a:gd name="T15" fmla="*/ 0 h 35"/>
                <a:gd name="T16" fmla="*/ 0 w 33"/>
                <a:gd name="T17" fmla="*/ 0 h 35"/>
                <a:gd name="T18" fmla="*/ 0 w 33"/>
                <a:gd name="T19" fmla="*/ 0 h 35"/>
                <a:gd name="T20" fmla="*/ 0 w 33"/>
                <a:gd name="T21" fmla="*/ 0 h 35"/>
                <a:gd name="T22" fmla="*/ 0 w 33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"/>
                <a:gd name="T37" fmla="*/ 0 h 35"/>
                <a:gd name="T38" fmla="*/ 33 w 33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" h="35">
                  <a:moveTo>
                    <a:pt x="3" y="7"/>
                  </a:moveTo>
                  <a:lnTo>
                    <a:pt x="17" y="0"/>
                  </a:lnTo>
                  <a:lnTo>
                    <a:pt x="27" y="6"/>
                  </a:lnTo>
                  <a:lnTo>
                    <a:pt x="33" y="18"/>
                  </a:lnTo>
                  <a:lnTo>
                    <a:pt x="33" y="27"/>
                  </a:lnTo>
                  <a:lnTo>
                    <a:pt x="27" y="35"/>
                  </a:lnTo>
                  <a:lnTo>
                    <a:pt x="19" y="35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0" y="18"/>
                  </a:lnTo>
                  <a:lnTo>
                    <a:pt x="3" y="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7" name="Freeform 2559"/>
            <p:cNvSpPr>
              <a:spLocks/>
            </p:cNvSpPr>
            <p:nvPr/>
          </p:nvSpPr>
          <p:spPr bwMode="auto">
            <a:xfrm>
              <a:off x="4185" y="2175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40"/>
                <a:gd name="T68" fmla="*/ 59 w 59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40">
                  <a:moveTo>
                    <a:pt x="0" y="21"/>
                  </a:moveTo>
                  <a:lnTo>
                    <a:pt x="11" y="30"/>
                  </a:lnTo>
                  <a:lnTo>
                    <a:pt x="25" y="30"/>
                  </a:lnTo>
                  <a:lnTo>
                    <a:pt x="40" y="35"/>
                  </a:lnTo>
                  <a:lnTo>
                    <a:pt x="44" y="38"/>
                  </a:lnTo>
                  <a:lnTo>
                    <a:pt x="54" y="40"/>
                  </a:lnTo>
                  <a:lnTo>
                    <a:pt x="59" y="36"/>
                  </a:lnTo>
                  <a:lnTo>
                    <a:pt x="54" y="31"/>
                  </a:lnTo>
                  <a:lnTo>
                    <a:pt x="55" y="32"/>
                  </a:lnTo>
                  <a:lnTo>
                    <a:pt x="53" y="26"/>
                  </a:lnTo>
                  <a:lnTo>
                    <a:pt x="49" y="24"/>
                  </a:lnTo>
                  <a:lnTo>
                    <a:pt x="45" y="20"/>
                  </a:lnTo>
                  <a:lnTo>
                    <a:pt x="40" y="16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1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8" name="Freeform 2560"/>
            <p:cNvSpPr>
              <a:spLocks/>
            </p:cNvSpPr>
            <p:nvPr/>
          </p:nvSpPr>
          <p:spPr bwMode="auto">
            <a:xfrm>
              <a:off x="4185" y="2175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40"/>
                <a:gd name="T68" fmla="*/ 59 w 59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40">
                  <a:moveTo>
                    <a:pt x="0" y="21"/>
                  </a:moveTo>
                  <a:lnTo>
                    <a:pt x="11" y="30"/>
                  </a:lnTo>
                  <a:lnTo>
                    <a:pt x="25" y="30"/>
                  </a:lnTo>
                  <a:lnTo>
                    <a:pt x="40" y="35"/>
                  </a:lnTo>
                  <a:lnTo>
                    <a:pt x="44" y="38"/>
                  </a:lnTo>
                  <a:lnTo>
                    <a:pt x="54" y="40"/>
                  </a:lnTo>
                  <a:lnTo>
                    <a:pt x="59" y="36"/>
                  </a:lnTo>
                  <a:lnTo>
                    <a:pt x="54" y="31"/>
                  </a:lnTo>
                  <a:lnTo>
                    <a:pt x="55" y="32"/>
                  </a:lnTo>
                  <a:lnTo>
                    <a:pt x="53" y="26"/>
                  </a:lnTo>
                  <a:lnTo>
                    <a:pt x="49" y="24"/>
                  </a:lnTo>
                  <a:lnTo>
                    <a:pt x="45" y="20"/>
                  </a:lnTo>
                  <a:lnTo>
                    <a:pt x="40" y="16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1" y="13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59" name="Freeform 2561"/>
            <p:cNvSpPr>
              <a:spLocks/>
            </p:cNvSpPr>
            <p:nvPr/>
          </p:nvSpPr>
          <p:spPr bwMode="auto">
            <a:xfrm>
              <a:off x="4225" y="2136"/>
              <a:ext cx="19" cy="13"/>
            </a:xfrm>
            <a:custGeom>
              <a:avLst/>
              <a:gdLst>
                <a:gd name="T0" fmla="*/ 0 w 57"/>
                <a:gd name="T1" fmla="*/ 0 h 40"/>
                <a:gd name="T2" fmla="*/ 0 w 57"/>
                <a:gd name="T3" fmla="*/ 0 h 40"/>
                <a:gd name="T4" fmla="*/ 0 w 57"/>
                <a:gd name="T5" fmla="*/ 0 h 40"/>
                <a:gd name="T6" fmla="*/ 0 w 57"/>
                <a:gd name="T7" fmla="*/ 0 h 40"/>
                <a:gd name="T8" fmla="*/ 0 w 57"/>
                <a:gd name="T9" fmla="*/ 0 h 40"/>
                <a:gd name="T10" fmla="*/ 0 w 57"/>
                <a:gd name="T11" fmla="*/ 0 h 40"/>
                <a:gd name="T12" fmla="*/ 0 w 57"/>
                <a:gd name="T13" fmla="*/ 0 h 40"/>
                <a:gd name="T14" fmla="*/ 0 w 57"/>
                <a:gd name="T15" fmla="*/ 0 h 40"/>
                <a:gd name="T16" fmla="*/ 0 w 57"/>
                <a:gd name="T17" fmla="*/ 0 h 40"/>
                <a:gd name="T18" fmla="*/ 0 w 57"/>
                <a:gd name="T19" fmla="*/ 0 h 40"/>
                <a:gd name="T20" fmla="*/ 0 w 57"/>
                <a:gd name="T21" fmla="*/ 0 h 40"/>
                <a:gd name="T22" fmla="*/ 0 w 57"/>
                <a:gd name="T23" fmla="*/ 0 h 40"/>
                <a:gd name="T24" fmla="*/ 0 w 57"/>
                <a:gd name="T25" fmla="*/ 0 h 40"/>
                <a:gd name="T26" fmla="*/ 0 w 57"/>
                <a:gd name="T27" fmla="*/ 0 h 40"/>
                <a:gd name="T28" fmla="*/ 0 w 57"/>
                <a:gd name="T29" fmla="*/ 0 h 40"/>
                <a:gd name="T30" fmla="*/ 0 w 57"/>
                <a:gd name="T31" fmla="*/ 0 h 40"/>
                <a:gd name="T32" fmla="*/ 0 w 57"/>
                <a:gd name="T33" fmla="*/ 0 h 40"/>
                <a:gd name="T34" fmla="*/ 0 w 57"/>
                <a:gd name="T35" fmla="*/ 0 h 40"/>
                <a:gd name="T36" fmla="*/ 0 w 57"/>
                <a:gd name="T37" fmla="*/ 0 h 40"/>
                <a:gd name="T38" fmla="*/ 0 w 57"/>
                <a:gd name="T39" fmla="*/ 0 h 40"/>
                <a:gd name="T40" fmla="*/ 0 w 57"/>
                <a:gd name="T41" fmla="*/ 0 h 40"/>
                <a:gd name="T42" fmla="*/ 0 w 57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7"/>
                <a:gd name="T67" fmla="*/ 0 h 40"/>
                <a:gd name="T68" fmla="*/ 57 w 57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7" h="40">
                  <a:moveTo>
                    <a:pt x="2" y="39"/>
                  </a:moveTo>
                  <a:lnTo>
                    <a:pt x="20" y="40"/>
                  </a:lnTo>
                  <a:lnTo>
                    <a:pt x="30" y="37"/>
                  </a:lnTo>
                  <a:lnTo>
                    <a:pt x="36" y="29"/>
                  </a:lnTo>
                  <a:lnTo>
                    <a:pt x="43" y="22"/>
                  </a:lnTo>
                  <a:lnTo>
                    <a:pt x="46" y="15"/>
                  </a:lnTo>
                  <a:lnTo>
                    <a:pt x="49" y="9"/>
                  </a:lnTo>
                  <a:lnTo>
                    <a:pt x="56" y="6"/>
                  </a:lnTo>
                  <a:lnTo>
                    <a:pt x="57" y="3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0" y="36"/>
                  </a:lnTo>
                  <a:lnTo>
                    <a:pt x="2" y="3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0" name="Freeform 2562"/>
            <p:cNvSpPr>
              <a:spLocks/>
            </p:cNvSpPr>
            <p:nvPr/>
          </p:nvSpPr>
          <p:spPr bwMode="auto">
            <a:xfrm>
              <a:off x="4225" y="2136"/>
              <a:ext cx="19" cy="13"/>
            </a:xfrm>
            <a:custGeom>
              <a:avLst/>
              <a:gdLst>
                <a:gd name="T0" fmla="*/ 0 w 57"/>
                <a:gd name="T1" fmla="*/ 0 h 40"/>
                <a:gd name="T2" fmla="*/ 0 w 57"/>
                <a:gd name="T3" fmla="*/ 0 h 40"/>
                <a:gd name="T4" fmla="*/ 0 w 57"/>
                <a:gd name="T5" fmla="*/ 0 h 40"/>
                <a:gd name="T6" fmla="*/ 0 w 57"/>
                <a:gd name="T7" fmla="*/ 0 h 40"/>
                <a:gd name="T8" fmla="*/ 0 w 57"/>
                <a:gd name="T9" fmla="*/ 0 h 40"/>
                <a:gd name="T10" fmla="*/ 0 w 57"/>
                <a:gd name="T11" fmla="*/ 0 h 40"/>
                <a:gd name="T12" fmla="*/ 0 w 57"/>
                <a:gd name="T13" fmla="*/ 0 h 40"/>
                <a:gd name="T14" fmla="*/ 0 w 57"/>
                <a:gd name="T15" fmla="*/ 0 h 40"/>
                <a:gd name="T16" fmla="*/ 0 w 57"/>
                <a:gd name="T17" fmla="*/ 0 h 40"/>
                <a:gd name="T18" fmla="*/ 0 w 57"/>
                <a:gd name="T19" fmla="*/ 0 h 40"/>
                <a:gd name="T20" fmla="*/ 0 w 57"/>
                <a:gd name="T21" fmla="*/ 0 h 40"/>
                <a:gd name="T22" fmla="*/ 0 w 57"/>
                <a:gd name="T23" fmla="*/ 0 h 40"/>
                <a:gd name="T24" fmla="*/ 0 w 57"/>
                <a:gd name="T25" fmla="*/ 0 h 40"/>
                <a:gd name="T26" fmla="*/ 0 w 57"/>
                <a:gd name="T27" fmla="*/ 0 h 40"/>
                <a:gd name="T28" fmla="*/ 0 w 57"/>
                <a:gd name="T29" fmla="*/ 0 h 40"/>
                <a:gd name="T30" fmla="*/ 0 w 57"/>
                <a:gd name="T31" fmla="*/ 0 h 40"/>
                <a:gd name="T32" fmla="*/ 0 w 57"/>
                <a:gd name="T33" fmla="*/ 0 h 40"/>
                <a:gd name="T34" fmla="*/ 0 w 57"/>
                <a:gd name="T35" fmla="*/ 0 h 40"/>
                <a:gd name="T36" fmla="*/ 0 w 57"/>
                <a:gd name="T37" fmla="*/ 0 h 40"/>
                <a:gd name="T38" fmla="*/ 0 w 57"/>
                <a:gd name="T39" fmla="*/ 0 h 40"/>
                <a:gd name="T40" fmla="*/ 0 w 57"/>
                <a:gd name="T41" fmla="*/ 0 h 40"/>
                <a:gd name="T42" fmla="*/ 0 w 57"/>
                <a:gd name="T43" fmla="*/ 0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7"/>
                <a:gd name="T67" fmla="*/ 0 h 40"/>
                <a:gd name="T68" fmla="*/ 57 w 57"/>
                <a:gd name="T69" fmla="*/ 40 h 4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7" h="40">
                  <a:moveTo>
                    <a:pt x="2" y="39"/>
                  </a:moveTo>
                  <a:lnTo>
                    <a:pt x="20" y="40"/>
                  </a:lnTo>
                  <a:lnTo>
                    <a:pt x="30" y="37"/>
                  </a:lnTo>
                  <a:lnTo>
                    <a:pt x="36" y="29"/>
                  </a:lnTo>
                  <a:lnTo>
                    <a:pt x="43" y="22"/>
                  </a:lnTo>
                  <a:lnTo>
                    <a:pt x="46" y="15"/>
                  </a:lnTo>
                  <a:lnTo>
                    <a:pt x="49" y="9"/>
                  </a:lnTo>
                  <a:lnTo>
                    <a:pt x="56" y="6"/>
                  </a:lnTo>
                  <a:lnTo>
                    <a:pt x="57" y="3"/>
                  </a:lnTo>
                  <a:lnTo>
                    <a:pt x="51" y="0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7" y="26"/>
                  </a:lnTo>
                  <a:lnTo>
                    <a:pt x="5" y="27"/>
                  </a:lnTo>
                  <a:lnTo>
                    <a:pt x="0" y="36"/>
                  </a:lnTo>
                  <a:lnTo>
                    <a:pt x="2" y="3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1" name="Freeform 2563"/>
            <p:cNvSpPr>
              <a:spLocks/>
            </p:cNvSpPr>
            <p:nvPr/>
          </p:nvSpPr>
          <p:spPr bwMode="auto">
            <a:xfrm>
              <a:off x="4202" y="2163"/>
              <a:ext cx="19" cy="12"/>
            </a:xfrm>
            <a:custGeom>
              <a:avLst/>
              <a:gdLst>
                <a:gd name="T0" fmla="*/ 0 w 57"/>
                <a:gd name="T1" fmla="*/ 0 h 38"/>
                <a:gd name="T2" fmla="*/ 0 w 57"/>
                <a:gd name="T3" fmla="*/ 0 h 38"/>
                <a:gd name="T4" fmla="*/ 0 w 57"/>
                <a:gd name="T5" fmla="*/ 0 h 38"/>
                <a:gd name="T6" fmla="*/ 0 w 57"/>
                <a:gd name="T7" fmla="*/ 0 h 38"/>
                <a:gd name="T8" fmla="*/ 0 w 57"/>
                <a:gd name="T9" fmla="*/ 0 h 38"/>
                <a:gd name="T10" fmla="*/ 0 w 57"/>
                <a:gd name="T11" fmla="*/ 0 h 38"/>
                <a:gd name="T12" fmla="*/ 0 w 57"/>
                <a:gd name="T13" fmla="*/ 0 h 38"/>
                <a:gd name="T14" fmla="*/ 0 w 57"/>
                <a:gd name="T15" fmla="*/ 0 h 38"/>
                <a:gd name="T16" fmla="*/ 0 w 57"/>
                <a:gd name="T17" fmla="*/ 0 h 38"/>
                <a:gd name="T18" fmla="*/ 0 w 57"/>
                <a:gd name="T19" fmla="*/ 0 h 38"/>
                <a:gd name="T20" fmla="*/ 0 w 57"/>
                <a:gd name="T21" fmla="*/ 0 h 38"/>
                <a:gd name="T22" fmla="*/ 0 w 57"/>
                <a:gd name="T23" fmla="*/ 0 h 38"/>
                <a:gd name="T24" fmla="*/ 0 w 57"/>
                <a:gd name="T25" fmla="*/ 0 h 38"/>
                <a:gd name="T26" fmla="*/ 0 w 57"/>
                <a:gd name="T27" fmla="*/ 0 h 38"/>
                <a:gd name="T28" fmla="*/ 0 w 57"/>
                <a:gd name="T29" fmla="*/ 0 h 38"/>
                <a:gd name="T30" fmla="*/ 0 w 57"/>
                <a:gd name="T31" fmla="*/ 0 h 38"/>
                <a:gd name="T32" fmla="*/ 0 w 57"/>
                <a:gd name="T33" fmla="*/ 0 h 38"/>
                <a:gd name="T34" fmla="*/ 0 w 57"/>
                <a:gd name="T35" fmla="*/ 0 h 38"/>
                <a:gd name="T36" fmla="*/ 0 w 57"/>
                <a:gd name="T37" fmla="*/ 0 h 38"/>
                <a:gd name="T38" fmla="*/ 0 w 57"/>
                <a:gd name="T39" fmla="*/ 0 h 38"/>
                <a:gd name="T40" fmla="*/ 0 w 57"/>
                <a:gd name="T41" fmla="*/ 0 h 38"/>
                <a:gd name="T42" fmla="*/ 0 w 57"/>
                <a:gd name="T43" fmla="*/ 0 h 38"/>
                <a:gd name="T44" fmla="*/ 0 w 57"/>
                <a:gd name="T45" fmla="*/ 0 h 38"/>
                <a:gd name="T46" fmla="*/ 0 w 57"/>
                <a:gd name="T47" fmla="*/ 0 h 38"/>
                <a:gd name="T48" fmla="*/ 0 w 57"/>
                <a:gd name="T49" fmla="*/ 0 h 38"/>
                <a:gd name="T50" fmla="*/ 0 w 57"/>
                <a:gd name="T51" fmla="*/ 0 h 38"/>
                <a:gd name="T52" fmla="*/ 0 w 57"/>
                <a:gd name="T53" fmla="*/ 0 h 38"/>
                <a:gd name="T54" fmla="*/ 0 w 57"/>
                <a:gd name="T55" fmla="*/ 0 h 38"/>
                <a:gd name="T56" fmla="*/ 0 w 57"/>
                <a:gd name="T57" fmla="*/ 0 h 38"/>
                <a:gd name="T58" fmla="*/ 0 w 57"/>
                <a:gd name="T59" fmla="*/ 0 h 38"/>
                <a:gd name="T60" fmla="*/ 0 w 57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7"/>
                <a:gd name="T94" fmla="*/ 0 h 38"/>
                <a:gd name="T95" fmla="*/ 57 w 57"/>
                <a:gd name="T96" fmla="*/ 38 h 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7" h="38">
                  <a:moveTo>
                    <a:pt x="0" y="24"/>
                  </a:moveTo>
                  <a:lnTo>
                    <a:pt x="6" y="29"/>
                  </a:lnTo>
                  <a:lnTo>
                    <a:pt x="12" y="34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35" y="38"/>
                  </a:lnTo>
                  <a:lnTo>
                    <a:pt x="50" y="36"/>
                  </a:lnTo>
                  <a:lnTo>
                    <a:pt x="55" y="34"/>
                  </a:lnTo>
                  <a:lnTo>
                    <a:pt x="56" y="27"/>
                  </a:lnTo>
                  <a:lnTo>
                    <a:pt x="57" y="20"/>
                  </a:lnTo>
                  <a:lnTo>
                    <a:pt x="55" y="16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5" y="3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2" name="Freeform 2564"/>
            <p:cNvSpPr>
              <a:spLocks/>
            </p:cNvSpPr>
            <p:nvPr/>
          </p:nvSpPr>
          <p:spPr bwMode="auto">
            <a:xfrm>
              <a:off x="4202" y="2163"/>
              <a:ext cx="19" cy="12"/>
            </a:xfrm>
            <a:custGeom>
              <a:avLst/>
              <a:gdLst>
                <a:gd name="T0" fmla="*/ 0 w 57"/>
                <a:gd name="T1" fmla="*/ 0 h 38"/>
                <a:gd name="T2" fmla="*/ 0 w 57"/>
                <a:gd name="T3" fmla="*/ 0 h 38"/>
                <a:gd name="T4" fmla="*/ 0 w 57"/>
                <a:gd name="T5" fmla="*/ 0 h 38"/>
                <a:gd name="T6" fmla="*/ 0 w 57"/>
                <a:gd name="T7" fmla="*/ 0 h 38"/>
                <a:gd name="T8" fmla="*/ 0 w 57"/>
                <a:gd name="T9" fmla="*/ 0 h 38"/>
                <a:gd name="T10" fmla="*/ 0 w 57"/>
                <a:gd name="T11" fmla="*/ 0 h 38"/>
                <a:gd name="T12" fmla="*/ 0 w 57"/>
                <a:gd name="T13" fmla="*/ 0 h 38"/>
                <a:gd name="T14" fmla="*/ 0 w 57"/>
                <a:gd name="T15" fmla="*/ 0 h 38"/>
                <a:gd name="T16" fmla="*/ 0 w 57"/>
                <a:gd name="T17" fmla="*/ 0 h 38"/>
                <a:gd name="T18" fmla="*/ 0 w 57"/>
                <a:gd name="T19" fmla="*/ 0 h 38"/>
                <a:gd name="T20" fmla="*/ 0 w 57"/>
                <a:gd name="T21" fmla="*/ 0 h 38"/>
                <a:gd name="T22" fmla="*/ 0 w 57"/>
                <a:gd name="T23" fmla="*/ 0 h 38"/>
                <a:gd name="T24" fmla="*/ 0 w 57"/>
                <a:gd name="T25" fmla="*/ 0 h 38"/>
                <a:gd name="T26" fmla="*/ 0 w 57"/>
                <a:gd name="T27" fmla="*/ 0 h 38"/>
                <a:gd name="T28" fmla="*/ 0 w 57"/>
                <a:gd name="T29" fmla="*/ 0 h 38"/>
                <a:gd name="T30" fmla="*/ 0 w 57"/>
                <a:gd name="T31" fmla="*/ 0 h 38"/>
                <a:gd name="T32" fmla="*/ 0 w 57"/>
                <a:gd name="T33" fmla="*/ 0 h 38"/>
                <a:gd name="T34" fmla="*/ 0 w 57"/>
                <a:gd name="T35" fmla="*/ 0 h 38"/>
                <a:gd name="T36" fmla="*/ 0 w 57"/>
                <a:gd name="T37" fmla="*/ 0 h 38"/>
                <a:gd name="T38" fmla="*/ 0 w 57"/>
                <a:gd name="T39" fmla="*/ 0 h 38"/>
                <a:gd name="T40" fmla="*/ 0 w 57"/>
                <a:gd name="T41" fmla="*/ 0 h 38"/>
                <a:gd name="T42" fmla="*/ 0 w 57"/>
                <a:gd name="T43" fmla="*/ 0 h 38"/>
                <a:gd name="T44" fmla="*/ 0 w 57"/>
                <a:gd name="T45" fmla="*/ 0 h 38"/>
                <a:gd name="T46" fmla="*/ 0 w 57"/>
                <a:gd name="T47" fmla="*/ 0 h 38"/>
                <a:gd name="T48" fmla="*/ 0 w 57"/>
                <a:gd name="T49" fmla="*/ 0 h 38"/>
                <a:gd name="T50" fmla="*/ 0 w 57"/>
                <a:gd name="T51" fmla="*/ 0 h 38"/>
                <a:gd name="T52" fmla="*/ 0 w 57"/>
                <a:gd name="T53" fmla="*/ 0 h 38"/>
                <a:gd name="T54" fmla="*/ 0 w 57"/>
                <a:gd name="T55" fmla="*/ 0 h 38"/>
                <a:gd name="T56" fmla="*/ 0 w 57"/>
                <a:gd name="T57" fmla="*/ 0 h 38"/>
                <a:gd name="T58" fmla="*/ 0 w 57"/>
                <a:gd name="T59" fmla="*/ 0 h 38"/>
                <a:gd name="T60" fmla="*/ 0 w 57"/>
                <a:gd name="T61" fmla="*/ 0 h 38"/>
                <a:gd name="T62" fmla="*/ 0 w 57"/>
                <a:gd name="T63" fmla="*/ 0 h 38"/>
                <a:gd name="T64" fmla="*/ 0 w 57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8"/>
                <a:gd name="T101" fmla="*/ 57 w 57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8">
                  <a:moveTo>
                    <a:pt x="0" y="24"/>
                  </a:moveTo>
                  <a:lnTo>
                    <a:pt x="6" y="29"/>
                  </a:lnTo>
                  <a:lnTo>
                    <a:pt x="12" y="34"/>
                  </a:lnTo>
                  <a:lnTo>
                    <a:pt x="17" y="35"/>
                  </a:lnTo>
                  <a:lnTo>
                    <a:pt x="19" y="36"/>
                  </a:lnTo>
                  <a:lnTo>
                    <a:pt x="25" y="36"/>
                  </a:lnTo>
                  <a:lnTo>
                    <a:pt x="35" y="38"/>
                  </a:lnTo>
                  <a:lnTo>
                    <a:pt x="50" y="36"/>
                  </a:lnTo>
                  <a:lnTo>
                    <a:pt x="55" y="34"/>
                  </a:lnTo>
                  <a:lnTo>
                    <a:pt x="56" y="27"/>
                  </a:lnTo>
                  <a:lnTo>
                    <a:pt x="57" y="20"/>
                  </a:lnTo>
                  <a:lnTo>
                    <a:pt x="55" y="16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5" y="3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8" y="14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3" name="Freeform 2565"/>
            <p:cNvSpPr>
              <a:spLocks/>
            </p:cNvSpPr>
            <p:nvPr/>
          </p:nvSpPr>
          <p:spPr bwMode="auto">
            <a:xfrm>
              <a:off x="4234" y="2202"/>
              <a:ext cx="52" cy="36"/>
            </a:xfrm>
            <a:custGeom>
              <a:avLst/>
              <a:gdLst>
                <a:gd name="T0" fmla="*/ 0 w 157"/>
                <a:gd name="T1" fmla="*/ 0 h 109"/>
                <a:gd name="T2" fmla="*/ 0 w 157"/>
                <a:gd name="T3" fmla="*/ 0 h 109"/>
                <a:gd name="T4" fmla="*/ 0 w 157"/>
                <a:gd name="T5" fmla="*/ 0 h 109"/>
                <a:gd name="T6" fmla="*/ 0 w 157"/>
                <a:gd name="T7" fmla="*/ 0 h 109"/>
                <a:gd name="T8" fmla="*/ 0 w 157"/>
                <a:gd name="T9" fmla="*/ 0 h 109"/>
                <a:gd name="T10" fmla="*/ 0 w 157"/>
                <a:gd name="T11" fmla="*/ 0 h 109"/>
                <a:gd name="T12" fmla="*/ 0 w 157"/>
                <a:gd name="T13" fmla="*/ 0 h 109"/>
                <a:gd name="T14" fmla="*/ 0 w 157"/>
                <a:gd name="T15" fmla="*/ 0 h 109"/>
                <a:gd name="T16" fmla="*/ 0 w 157"/>
                <a:gd name="T17" fmla="*/ 0 h 109"/>
                <a:gd name="T18" fmla="*/ 0 w 157"/>
                <a:gd name="T19" fmla="*/ 0 h 109"/>
                <a:gd name="T20" fmla="*/ 0 w 157"/>
                <a:gd name="T21" fmla="*/ 0 h 109"/>
                <a:gd name="T22" fmla="*/ 0 w 157"/>
                <a:gd name="T23" fmla="*/ 0 h 109"/>
                <a:gd name="T24" fmla="*/ 0 w 157"/>
                <a:gd name="T25" fmla="*/ 0 h 109"/>
                <a:gd name="T26" fmla="*/ 0 w 157"/>
                <a:gd name="T27" fmla="*/ 0 h 109"/>
                <a:gd name="T28" fmla="*/ 0 w 157"/>
                <a:gd name="T29" fmla="*/ 0 h 109"/>
                <a:gd name="T30" fmla="*/ 0 w 157"/>
                <a:gd name="T31" fmla="*/ 0 h 109"/>
                <a:gd name="T32" fmla="*/ 0 w 157"/>
                <a:gd name="T33" fmla="*/ 0 h 109"/>
                <a:gd name="T34" fmla="*/ 0 w 157"/>
                <a:gd name="T35" fmla="*/ 0 h 109"/>
                <a:gd name="T36" fmla="*/ 0 w 157"/>
                <a:gd name="T37" fmla="*/ 0 h 109"/>
                <a:gd name="T38" fmla="*/ 0 w 157"/>
                <a:gd name="T39" fmla="*/ 0 h 109"/>
                <a:gd name="T40" fmla="*/ 0 w 157"/>
                <a:gd name="T41" fmla="*/ 0 h 109"/>
                <a:gd name="T42" fmla="*/ 0 w 157"/>
                <a:gd name="T43" fmla="*/ 0 h 109"/>
                <a:gd name="T44" fmla="*/ 0 w 157"/>
                <a:gd name="T45" fmla="*/ 0 h 109"/>
                <a:gd name="T46" fmla="*/ 0 w 157"/>
                <a:gd name="T47" fmla="*/ 0 h 109"/>
                <a:gd name="T48" fmla="*/ 0 w 157"/>
                <a:gd name="T49" fmla="*/ 0 h 109"/>
                <a:gd name="T50" fmla="*/ 0 w 157"/>
                <a:gd name="T51" fmla="*/ 0 h 109"/>
                <a:gd name="T52" fmla="*/ 0 w 157"/>
                <a:gd name="T53" fmla="*/ 0 h 109"/>
                <a:gd name="T54" fmla="*/ 0 w 157"/>
                <a:gd name="T55" fmla="*/ 0 h 109"/>
                <a:gd name="T56" fmla="*/ 0 w 157"/>
                <a:gd name="T57" fmla="*/ 0 h 109"/>
                <a:gd name="T58" fmla="*/ 0 w 157"/>
                <a:gd name="T59" fmla="*/ 0 h 109"/>
                <a:gd name="T60" fmla="*/ 0 w 157"/>
                <a:gd name="T61" fmla="*/ 0 h 109"/>
                <a:gd name="T62" fmla="*/ 0 w 157"/>
                <a:gd name="T63" fmla="*/ 0 h 109"/>
                <a:gd name="T64" fmla="*/ 0 w 157"/>
                <a:gd name="T65" fmla="*/ 0 h 109"/>
                <a:gd name="T66" fmla="*/ 0 w 157"/>
                <a:gd name="T67" fmla="*/ 0 h 109"/>
                <a:gd name="T68" fmla="*/ 0 w 157"/>
                <a:gd name="T69" fmla="*/ 0 h 109"/>
                <a:gd name="T70" fmla="*/ 0 w 157"/>
                <a:gd name="T71" fmla="*/ 0 h 109"/>
                <a:gd name="T72" fmla="*/ 0 w 157"/>
                <a:gd name="T73" fmla="*/ 0 h 109"/>
                <a:gd name="T74" fmla="*/ 0 w 157"/>
                <a:gd name="T75" fmla="*/ 0 h 109"/>
                <a:gd name="T76" fmla="*/ 0 w 157"/>
                <a:gd name="T77" fmla="*/ 0 h 109"/>
                <a:gd name="T78" fmla="*/ 0 w 157"/>
                <a:gd name="T79" fmla="*/ 0 h 109"/>
                <a:gd name="T80" fmla="*/ 0 w 157"/>
                <a:gd name="T81" fmla="*/ 0 h 109"/>
                <a:gd name="T82" fmla="*/ 0 w 157"/>
                <a:gd name="T83" fmla="*/ 0 h 1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7"/>
                <a:gd name="T127" fmla="*/ 0 h 109"/>
                <a:gd name="T128" fmla="*/ 157 w 157"/>
                <a:gd name="T129" fmla="*/ 109 h 10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7" h="109">
                  <a:moveTo>
                    <a:pt x="1" y="70"/>
                  </a:moveTo>
                  <a:lnTo>
                    <a:pt x="0" y="84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11" y="104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9" y="108"/>
                  </a:lnTo>
                  <a:lnTo>
                    <a:pt x="21" y="109"/>
                  </a:lnTo>
                  <a:lnTo>
                    <a:pt x="21" y="108"/>
                  </a:lnTo>
                  <a:lnTo>
                    <a:pt x="32" y="102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41" y="90"/>
                  </a:lnTo>
                  <a:lnTo>
                    <a:pt x="45" y="85"/>
                  </a:lnTo>
                  <a:lnTo>
                    <a:pt x="52" y="82"/>
                  </a:lnTo>
                  <a:lnTo>
                    <a:pt x="64" y="79"/>
                  </a:lnTo>
                  <a:lnTo>
                    <a:pt x="67" y="70"/>
                  </a:lnTo>
                  <a:lnTo>
                    <a:pt x="74" y="68"/>
                  </a:lnTo>
                  <a:lnTo>
                    <a:pt x="83" y="68"/>
                  </a:lnTo>
                  <a:lnTo>
                    <a:pt x="83" y="76"/>
                  </a:lnTo>
                  <a:lnTo>
                    <a:pt x="80" y="82"/>
                  </a:lnTo>
                  <a:lnTo>
                    <a:pt x="72" y="88"/>
                  </a:lnTo>
                  <a:lnTo>
                    <a:pt x="67" y="95"/>
                  </a:lnTo>
                  <a:lnTo>
                    <a:pt x="66" y="96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66" y="108"/>
                  </a:lnTo>
                  <a:lnTo>
                    <a:pt x="76" y="102"/>
                  </a:lnTo>
                  <a:lnTo>
                    <a:pt x="83" y="95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108" y="92"/>
                  </a:lnTo>
                  <a:lnTo>
                    <a:pt x="116" y="90"/>
                  </a:lnTo>
                  <a:lnTo>
                    <a:pt x="121" y="82"/>
                  </a:lnTo>
                  <a:lnTo>
                    <a:pt x="127" y="75"/>
                  </a:lnTo>
                  <a:lnTo>
                    <a:pt x="131" y="73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32" y="60"/>
                  </a:lnTo>
                  <a:lnTo>
                    <a:pt x="127" y="58"/>
                  </a:lnTo>
                  <a:lnTo>
                    <a:pt x="123" y="53"/>
                  </a:lnTo>
                  <a:lnTo>
                    <a:pt x="124" y="48"/>
                  </a:lnTo>
                  <a:lnTo>
                    <a:pt x="127" y="47"/>
                  </a:lnTo>
                  <a:lnTo>
                    <a:pt x="135" y="52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53"/>
                  </a:lnTo>
                  <a:lnTo>
                    <a:pt x="152" y="38"/>
                  </a:lnTo>
                  <a:lnTo>
                    <a:pt x="154" y="32"/>
                  </a:lnTo>
                  <a:lnTo>
                    <a:pt x="157" y="22"/>
                  </a:lnTo>
                  <a:lnTo>
                    <a:pt x="153" y="10"/>
                  </a:lnTo>
                  <a:lnTo>
                    <a:pt x="147" y="5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3"/>
                  </a:lnTo>
                  <a:lnTo>
                    <a:pt x="110" y="5"/>
                  </a:lnTo>
                  <a:lnTo>
                    <a:pt x="107" y="6"/>
                  </a:lnTo>
                  <a:lnTo>
                    <a:pt x="105" y="8"/>
                  </a:lnTo>
                  <a:lnTo>
                    <a:pt x="99" y="11"/>
                  </a:lnTo>
                  <a:lnTo>
                    <a:pt x="96" y="21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87" y="32"/>
                  </a:lnTo>
                  <a:lnTo>
                    <a:pt x="83" y="36"/>
                  </a:lnTo>
                  <a:lnTo>
                    <a:pt x="76" y="37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6" y="33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11" y="57"/>
                  </a:lnTo>
                  <a:lnTo>
                    <a:pt x="9" y="59"/>
                  </a:lnTo>
                  <a:lnTo>
                    <a:pt x="8" y="60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4" name="Freeform 2566"/>
            <p:cNvSpPr>
              <a:spLocks/>
            </p:cNvSpPr>
            <p:nvPr/>
          </p:nvSpPr>
          <p:spPr bwMode="auto">
            <a:xfrm>
              <a:off x="4234" y="2202"/>
              <a:ext cx="52" cy="36"/>
            </a:xfrm>
            <a:custGeom>
              <a:avLst/>
              <a:gdLst>
                <a:gd name="T0" fmla="*/ 0 w 157"/>
                <a:gd name="T1" fmla="*/ 0 h 109"/>
                <a:gd name="T2" fmla="*/ 0 w 157"/>
                <a:gd name="T3" fmla="*/ 0 h 109"/>
                <a:gd name="T4" fmla="*/ 0 w 157"/>
                <a:gd name="T5" fmla="*/ 0 h 109"/>
                <a:gd name="T6" fmla="*/ 0 w 157"/>
                <a:gd name="T7" fmla="*/ 0 h 109"/>
                <a:gd name="T8" fmla="*/ 0 w 157"/>
                <a:gd name="T9" fmla="*/ 0 h 109"/>
                <a:gd name="T10" fmla="*/ 0 w 157"/>
                <a:gd name="T11" fmla="*/ 0 h 109"/>
                <a:gd name="T12" fmla="*/ 0 w 157"/>
                <a:gd name="T13" fmla="*/ 0 h 109"/>
                <a:gd name="T14" fmla="*/ 0 w 157"/>
                <a:gd name="T15" fmla="*/ 0 h 109"/>
                <a:gd name="T16" fmla="*/ 0 w 157"/>
                <a:gd name="T17" fmla="*/ 0 h 109"/>
                <a:gd name="T18" fmla="*/ 0 w 157"/>
                <a:gd name="T19" fmla="*/ 0 h 109"/>
                <a:gd name="T20" fmla="*/ 0 w 157"/>
                <a:gd name="T21" fmla="*/ 0 h 109"/>
                <a:gd name="T22" fmla="*/ 0 w 157"/>
                <a:gd name="T23" fmla="*/ 0 h 109"/>
                <a:gd name="T24" fmla="*/ 0 w 157"/>
                <a:gd name="T25" fmla="*/ 0 h 109"/>
                <a:gd name="T26" fmla="*/ 0 w 157"/>
                <a:gd name="T27" fmla="*/ 0 h 109"/>
                <a:gd name="T28" fmla="*/ 0 w 157"/>
                <a:gd name="T29" fmla="*/ 0 h 109"/>
                <a:gd name="T30" fmla="*/ 0 w 157"/>
                <a:gd name="T31" fmla="*/ 0 h 109"/>
                <a:gd name="T32" fmla="*/ 0 w 157"/>
                <a:gd name="T33" fmla="*/ 0 h 109"/>
                <a:gd name="T34" fmla="*/ 0 w 157"/>
                <a:gd name="T35" fmla="*/ 0 h 109"/>
                <a:gd name="T36" fmla="*/ 0 w 157"/>
                <a:gd name="T37" fmla="*/ 0 h 109"/>
                <a:gd name="T38" fmla="*/ 0 w 157"/>
                <a:gd name="T39" fmla="*/ 0 h 109"/>
                <a:gd name="T40" fmla="*/ 0 w 157"/>
                <a:gd name="T41" fmla="*/ 0 h 109"/>
                <a:gd name="T42" fmla="*/ 0 w 157"/>
                <a:gd name="T43" fmla="*/ 0 h 109"/>
                <a:gd name="T44" fmla="*/ 0 w 157"/>
                <a:gd name="T45" fmla="*/ 0 h 109"/>
                <a:gd name="T46" fmla="*/ 0 w 157"/>
                <a:gd name="T47" fmla="*/ 0 h 109"/>
                <a:gd name="T48" fmla="*/ 0 w 157"/>
                <a:gd name="T49" fmla="*/ 0 h 109"/>
                <a:gd name="T50" fmla="*/ 0 w 157"/>
                <a:gd name="T51" fmla="*/ 0 h 109"/>
                <a:gd name="T52" fmla="*/ 0 w 157"/>
                <a:gd name="T53" fmla="*/ 0 h 109"/>
                <a:gd name="T54" fmla="*/ 0 w 157"/>
                <a:gd name="T55" fmla="*/ 0 h 109"/>
                <a:gd name="T56" fmla="*/ 0 w 157"/>
                <a:gd name="T57" fmla="*/ 0 h 109"/>
                <a:gd name="T58" fmla="*/ 0 w 157"/>
                <a:gd name="T59" fmla="*/ 0 h 109"/>
                <a:gd name="T60" fmla="*/ 0 w 157"/>
                <a:gd name="T61" fmla="*/ 0 h 109"/>
                <a:gd name="T62" fmla="*/ 0 w 157"/>
                <a:gd name="T63" fmla="*/ 0 h 109"/>
                <a:gd name="T64" fmla="*/ 0 w 157"/>
                <a:gd name="T65" fmla="*/ 0 h 109"/>
                <a:gd name="T66" fmla="*/ 0 w 157"/>
                <a:gd name="T67" fmla="*/ 0 h 109"/>
                <a:gd name="T68" fmla="*/ 0 w 157"/>
                <a:gd name="T69" fmla="*/ 0 h 109"/>
                <a:gd name="T70" fmla="*/ 0 w 157"/>
                <a:gd name="T71" fmla="*/ 0 h 109"/>
                <a:gd name="T72" fmla="*/ 0 w 157"/>
                <a:gd name="T73" fmla="*/ 0 h 109"/>
                <a:gd name="T74" fmla="*/ 0 w 157"/>
                <a:gd name="T75" fmla="*/ 0 h 109"/>
                <a:gd name="T76" fmla="*/ 0 w 157"/>
                <a:gd name="T77" fmla="*/ 0 h 109"/>
                <a:gd name="T78" fmla="*/ 0 w 157"/>
                <a:gd name="T79" fmla="*/ 0 h 109"/>
                <a:gd name="T80" fmla="*/ 0 w 157"/>
                <a:gd name="T81" fmla="*/ 0 h 109"/>
                <a:gd name="T82" fmla="*/ 0 w 157"/>
                <a:gd name="T83" fmla="*/ 0 h 1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7"/>
                <a:gd name="T127" fmla="*/ 0 h 109"/>
                <a:gd name="T128" fmla="*/ 157 w 157"/>
                <a:gd name="T129" fmla="*/ 109 h 10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7" h="109">
                  <a:moveTo>
                    <a:pt x="1" y="70"/>
                  </a:moveTo>
                  <a:lnTo>
                    <a:pt x="0" y="84"/>
                  </a:lnTo>
                  <a:lnTo>
                    <a:pt x="3" y="96"/>
                  </a:lnTo>
                  <a:lnTo>
                    <a:pt x="3" y="98"/>
                  </a:lnTo>
                  <a:lnTo>
                    <a:pt x="11" y="104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9" y="108"/>
                  </a:lnTo>
                  <a:lnTo>
                    <a:pt x="21" y="109"/>
                  </a:lnTo>
                  <a:lnTo>
                    <a:pt x="21" y="108"/>
                  </a:lnTo>
                  <a:lnTo>
                    <a:pt x="32" y="102"/>
                  </a:lnTo>
                  <a:lnTo>
                    <a:pt x="38" y="93"/>
                  </a:lnTo>
                  <a:lnTo>
                    <a:pt x="39" y="92"/>
                  </a:lnTo>
                  <a:lnTo>
                    <a:pt x="41" y="90"/>
                  </a:lnTo>
                  <a:lnTo>
                    <a:pt x="45" y="85"/>
                  </a:lnTo>
                  <a:lnTo>
                    <a:pt x="52" y="82"/>
                  </a:lnTo>
                  <a:lnTo>
                    <a:pt x="64" y="79"/>
                  </a:lnTo>
                  <a:lnTo>
                    <a:pt x="67" y="70"/>
                  </a:lnTo>
                  <a:lnTo>
                    <a:pt x="74" y="68"/>
                  </a:lnTo>
                  <a:lnTo>
                    <a:pt x="83" y="68"/>
                  </a:lnTo>
                  <a:lnTo>
                    <a:pt x="83" y="76"/>
                  </a:lnTo>
                  <a:lnTo>
                    <a:pt x="80" y="82"/>
                  </a:lnTo>
                  <a:lnTo>
                    <a:pt x="72" y="88"/>
                  </a:lnTo>
                  <a:lnTo>
                    <a:pt x="67" y="95"/>
                  </a:lnTo>
                  <a:lnTo>
                    <a:pt x="66" y="96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6"/>
                  </a:lnTo>
                  <a:lnTo>
                    <a:pt x="66" y="108"/>
                  </a:lnTo>
                  <a:lnTo>
                    <a:pt x="76" y="102"/>
                  </a:lnTo>
                  <a:lnTo>
                    <a:pt x="83" y="95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108" y="92"/>
                  </a:lnTo>
                  <a:lnTo>
                    <a:pt x="116" y="90"/>
                  </a:lnTo>
                  <a:lnTo>
                    <a:pt x="121" y="82"/>
                  </a:lnTo>
                  <a:lnTo>
                    <a:pt x="127" y="75"/>
                  </a:lnTo>
                  <a:lnTo>
                    <a:pt x="131" y="73"/>
                  </a:lnTo>
                  <a:lnTo>
                    <a:pt x="132" y="71"/>
                  </a:lnTo>
                  <a:lnTo>
                    <a:pt x="132" y="70"/>
                  </a:lnTo>
                  <a:lnTo>
                    <a:pt x="132" y="60"/>
                  </a:lnTo>
                  <a:lnTo>
                    <a:pt x="127" y="58"/>
                  </a:lnTo>
                  <a:lnTo>
                    <a:pt x="123" y="53"/>
                  </a:lnTo>
                  <a:lnTo>
                    <a:pt x="124" y="48"/>
                  </a:lnTo>
                  <a:lnTo>
                    <a:pt x="127" y="47"/>
                  </a:lnTo>
                  <a:lnTo>
                    <a:pt x="135" y="52"/>
                  </a:lnTo>
                  <a:lnTo>
                    <a:pt x="138" y="57"/>
                  </a:lnTo>
                  <a:lnTo>
                    <a:pt x="149" y="58"/>
                  </a:lnTo>
                  <a:lnTo>
                    <a:pt x="153" y="53"/>
                  </a:lnTo>
                  <a:lnTo>
                    <a:pt x="152" y="38"/>
                  </a:lnTo>
                  <a:lnTo>
                    <a:pt x="154" y="32"/>
                  </a:lnTo>
                  <a:lnTo>
                    <a:pt x="157" y="22"/>
                  </a:lnTo>
                  <a:lnTo>
                    <a:pt x="153" y="10"/>
                  </a:lnTo>
                  <a:lnTo>
                    <a:pt x="147" y="5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3"/>
                  </a:lnTo>
                  <a:lnTo>
                    <a:pt x="110" y="5"/>
                  </a:lnTo>
                  <a:lnTo>
                    <a:pt x="107" y="6"/>
                  </a:lnTo>
                  <a:lnTo>
                    <a:pt x="105" y="8"/>
                  </a:lnTo>
                  <a:lnTo>
                    <a:pt x="99" y="11"/>
                  </a:lnTo>
                  <a:lnTo>
                    <a:pt x="96" y="21"/>
                  </a:lnTo>
                  <a:lnTo>
                    <a:pt x="91" y="28"/>
                  </a:lnTo>
                  <a:lnTo>
                    <a:pt x="91" y="30"/>
                  </a:lnTo>
                  <a:lnTo>
                    <a:pt x="87" y="32"/>
                  </a:lnTo>
                  <a:lnTo>
                    <a:pt x="83" y="36"/>
                  </a:lnTo>
                  <a:lnTo>
                    <a:pt x="76" y="37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6" y="33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47" y="32"/>
                  </a:lnTo>
                  <a:lnTo>
                    <a:pt x="44" y="33"/>
                  </a:lnTo>
                  <a:lnTo>
                    <a:pt x="30" y="40"/>
                  </a:lnTo>
                  <a:lnTo>
                    <a:pt x="28" y="40"/>
                  </a:lnTo>
                  <a:lnTo>
                    <a:pt x="11" y="57"/>
                  </a:lnTo>
                  <a:lnTo>
                    <a:pt x="9" y="59"/>
                  </a:lnTo>
                  <a:lnTo>
                    <a:pt x="8" y="6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5" name="Freeform 2567"/>
            <p:cNvSpPr>
              <a:spLocks/>
            </p:cNvSpPr>
            <p:nvPr/>
          </p:nvSpPr>
          <p:spPr bwMode="auto">
            <a:xfrm>
              <a:off x="4290" y="2205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w 60"/>
                <a:gd name="T85" fmla="*/ 0 h 43"/>
                <a:gd name="T86" fmla="*/ 0 w 60"/>
                <a:gd name="T87" fmla="*/ 0 h 43"/>
                <a:gd name="T88" fmla="*/ 0 w 60"/>
                <a:gd name="T89" fmla="*/ 0 h 43"/>
                <a:gd name="T90" fmla="*/ 0 w 60"/>
                <a:gd name="T91" fmla="*/ 0 h 43"/>
                <a:gd name="T92" fmla="*/ 0 w 60"/>
                <a:gd name="T93" fmla="*/ 0 h 43"/>
                <a:gd name="T94" fmla="*/ 0 w 60"/>
                <a:gd name="T95" fmla="*/ 0 h 43"/>
                <a:gd name="T96" fmla="*/ 0 w 60"/>
                <a:gd name="T97" fmla="*/ 0 h 43"/>
                <a:gd name="T98" fmla="*/ 0 w 60"/>
                <a:gd name="T99" fmla="*/ 0 h 43"/>
                <a:gd name="T100" fmla="*/ 0 w 60"/>
                <a:gd name="T101" fmla="*/ 0 h 43"/>
                <a:gd name="T102" fmla="*/ 0 w 60"/>
                <a:gd name="T103" fmla="*/ 0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43"/>
                <a:gd name="T158" fmla="*/ 60 w 60"/>
                <a:gd name="T159" fmla="*/ 43 h 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43">
                  <a:moveTo>
                    <a:pt x="0" y="38"/>
                  </a:moveTo>
                  <a:lnTo>
                    <a:pt x="3" y="42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4" y="39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34" y="36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9" y="32"/>
                  </a:lnTo>
                  <a:lnTo>
                    <a:pt x="54" y="30"/>
                  </a:lnTo>
                  <a:lnTo>
                    <a:pt x="58" y="28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8" y="17"/>
                  </a:lnTo>
                  <a:lnTo>
                    <a:pt x="55" y="14"/>
                  </a:lnTo>
                  <a:lnTo>
                    <a:pt x="49" y="9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37" y="3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1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1" y="32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6" name="Freeform 2568"/>
            <p:cNvSpPr>
              <a:spLocks/>
            </p:cNvSpPr>
            <p:nvPr/>
          </p:nvSpPr>
          <p:spPr bwMode="auto">
            <a:xfrm>
              <a:off x="4290" y="2205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w 60"/>
                <a:gd name="T85" fmla="*/ 0 h 43"/>
                <a:gd name="T86" fmla="*/ 0 w 60"/>
                <a:gd name="T87" fmla="*/ 0 h 43"/>
                <a:gd name="T88" fmla="*/ 0 w 60"/>
                <a:gd name="T89" fmla="*/ 0 h 43"/>
                <a:gd name="T90" fmla="*/ 0 w 60"/>
                <a:gd name="T91" fmla="*/ 0 h 43"/>
                <a:gd name="T92" fmla="*/ 0 w 60"/>
                <a:gd name="T93" fmla="*/ 0 h 43"/>
                <a:gd name="T94" fmla="*/ 0 w 60"/>
                <a:gd name="T95" fmla="*/ 0 h 43"/>
                <a:gd name="T96" fmla="*/ 0 w 60"/>
                <a:gd name="T97" fmla="*/ 0 h 43"/>
                <a:gd name="T98" fmla="*/ 0 w 60"/>
                <a:gd name="T99" fmla="*/ 0 h 43"/>
                <a:gd name="T100" fmla="*/ 0 w 60"/>
                <a:gd name="T101" fmla="*/ 0 h 43"/>
                <a:gd name="T102" fmla="*/ 0 w 60"/>
                <a:gd name="T103" fmla="*/ 0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43"/>
                <a:gd name="T158" fmla="*/ 60 w 60"/>
                <a:gd name="T159" fmla="*/ 43 h 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43">
                  <a:moveTo>
                    <a:pt x="0" y="38"/>
                  </a:moveTo>
                  <a:lnTo>
                    <a:pt x="3" y="42"/>
                  </a:lnTo>
                  <a:lnTo>
                    <a:pt x="5" y="43"/>
                  </a:lnTo>
                  <a:lnTo>
                    <a:pt x="9" y="41"/>
                  </a:lnTo>
                  <a:lnTo>
                    <a:pt x="10" y="41"/>
                  </a:lnTo>
                  <a:lnTo>
                    <a:pt x="14" y="39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34" y="36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8" y="34"/>
                  </a:lnTo>
                  <a:lnTo>
                    <a:pt x="47" y="34"/>
                  </a:lnTo>
                  <a:lnTo>
                    <a:pt x="49" y="32"/>
                  </a:lnTo>
                  <a:lnTo>
                    <a:pt x="54" y="30"/>
                  </a:lnTo>
                  <a:lnTo>
                    <a:pt x="58" y="28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0" y="21"/>
                  </a:lnTo>
                  <a:lnTo>
                    <a:pt x="58" y="17"/>
                  </a:lnTo>
                  <a:lnTo>
                    <a:pt x="55" y="14"/>
                  </a:lnTo>
                  <a:lnTo>
                    <a:pt x="49" y="9"/>
                  </a:lnTo>
                  <a:lnTo>
                    <a:pt x="43" y="6"/>
                  </a:lnTo>
                  <a:lnTo>
                    <a:pt x="42" y="6"/>
                  </a:lnTo>
                  <a:lnTo>
                    <a:pt x="37" y="3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5"/>
                  </a:lnTo>
                  <a:lnTo>
                    <a:pt x="25" y="6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1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3" y="27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1" y="32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7" name="Freeform 2569"/>
            <p:cNvSpPr>
              <a:spLocks/>
            </p:cNvSpPr>
            <p:nvPr/>
          </p:nvSpPr>
          <p:spPr bwMode="auto">
            <a:xfrm>
              <a:off x="4293" y="2205"/>
              <a:ext cx="3" cy="2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 h 4"/>
                <a:gd name="T4" fmla="*/ 0 w 9"/>
                <a:gd name="T5" fmla="*/ 1 h 4"/>
                <a:gd name="T6" fmla="*/ 0 w 9"/>
                <a:gd name="T7" fmla="*/ 1 h 4"/>
                <a:gd name="T8" fmla="*/ 0 w 9"/>
                <a:gd name="T9" fmla="*/ 1 h 4"/>
                <a:gd name="T10" fmla="*/ 0 w 9"/>
                <a:gd name="T11" fmla="*/ 1 h 4"/>
                <a:gd name="T12" fmla="*/ 0 w 9"/>
                <a:gd name="T13" fmla="*/ 1 h 4"/>
                <a:gd name="T14" fmla="*/ 0 w 9"/>
                <a:gd name="T15" fmla="*/ 1 h 4"/>
                <a:gd name="T16" fmla="*/ 0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8" name="Freeform 2570"/>
            <p:cNvSpPr>
              <a:spLocks/>
            </p:cNvSpPr>
            <p:nvPr/>
          </p:nvSpPr>
          <p:spPr bwMode="auto">
            <a:xfrm>
              <a:off x="4293" y="2205"/>
              <a:ext cx="3" cy="2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 h 4"/>
                <a:gd name="T4" fmla="*/ 0 w 9"/>
                <a:gd name="T5" fmla="*/ 1 h 4"/>
                <a:gd name="T6" fmla="*/ 0 w 9"/>
                <a:gd name="T7" fmla="*/ 1 h 4"/>
                <a:gd name="T8" fmla="*/ 0 w 9"/>
                <a:gd name="T9" fmla="*/ 1 h 4"/>
                <a:gd name="T10" fmla="*/ 0 w 9"/>
                <a:gd name="T11" fmla="*/ 1 h 4"/>
                <a:gd name="T12" fmla="*/ 0 w 9"/>
                <a:gd name="T13" fmla="*/ 1 h 4"/>
                <a:gd name="T14" fmla="*/ 0 w 9"/>
                <a:gd name="T15" fmla="*/ 1 h 4"/>
                <a:gd name="T16" fmla="*/ 0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69" name="Freeform 2571"/>
            <p:cNvSpPr>
              <a:spLocks/>
            </p:cNvSpPr>
            <p:nvPr/>
          </p:nvSpPr>
          <p:spPr bwMode="auto">
            <a:xfrm>
              <a:off x="4309" y="2203"/>
              <a:ext cx="21" cy="15"/>
            </a:xfrm>
            <a:custGeom>
              <a:avLst/>
              <a:gdLst>
                <a:gd name="T0" fmla="*/ 0 w 63"/>
                <a:gd name="T1" fmla="*/ 0 h 44"/>
                <a:gd name="T2" fmla="*/ 0 w 63"/>
                <a:gd name="T3" fmla="*/ 0 h 44"/>
                <a:gd name="T4" fmla="*/ 0 w 63"/>
                <a:gd name="T5" fmla="*/ 0 h 44"/>
                <a:gd name="T6" fmla="*/ 0 w 63"/>
                <a:gd name="T7" fmla="*/ 0 h 44"/>
                <a:gd name="T8" fmla="*/ 0 w 63"/>
                <a:gd name="T9" fmla="*/ 0 h 44"/>
                <a:gd name="T10" fmla="*/ 0 w 63"/>
                <a:gd name="T11" fmla="*/ 0 h 44"/>
                <a:gd name="T12" fmla="*/ 0 w 63"/>
                <a:gd name="T13" fmla="*/ 0 h 44"/>
                <a:gd name="T14" fmla="*/ 0 w 63"/>
                <a:gd name="T15" fmla="*/ 0 h 44"/>
                <a:gd name="T16" fmla="*/ 0 w 63"/>
                <a:gd name="T17" fmla="*/ 0 h 44"/>
                <a:gd name="T18" fmla="*/ 0 w 63"/>
                <a:gd name="T19" fmla="*/ 0 h 44"/>
                <a:gd name="T20" fmla="*/ 0 w 63"/>
                <a:gd name="T21" fmla="*/ 0 h 44"/>
                <a:gd name="T22" fmla="*/ 0 w 63"/>
                <a:gd name="T23" fmla="*/ 0 h 44"/>
                <a:gd name="T24" fmla="*/ 0 w 63"/>
                <a:gd name="T25" fmla="*/ 0 h 44"/>
                <a:gd name="T26" fmla="*/ 0 w 63"/>
                <a:gd name="T27" fmla="*/ 0 h 44"/>
                <a:gd name="T28" fmla="*/ 0 w 63"/>
                <a:gd name="T29" fmla="*/ 0 h 44"/>
                <a:gd name="T30" fmla="*/ 0 w 63"/>
                <a:gd name="T31" fmla="*/ 0 h 44"/>
                <a:gd name="T32" fmla="*/ 0 w 63"/>
                <a:gd name="T33" fmla="*/ 0 h 44"/>
                <a:gd name="T34" fmla="*/ 0 w 63"/>
                <a:gd name="T35" fmla="*/ 0 h 44"/>
                <a:gd name="T36" fmla="*/ 0 w 63"/>
                <a:gd name="T37" fmla="*/ 0 h 44"/>
                <a:gd name="T38" fmla="*/ 0 w 63"/>
                <a:gd name="T39" fmla="*/ 0 h 44"/>
                <a:gd name="T40" fmla="*/ 0 w 63"/>
                <a:gd name="T41" fmla="*/ 0 h 44"/>
                <a:gd name="T42" fmla="*/ 0 w 63"/>
                <a:gd name="T43" fmla="*/ 0 h 44"/>
                <a:gd name="T44" fmla="*/ 0 w 63"/>
                <a:gd name="T45" fmla="*/ 0 h 44"/>
                <a:gd name="T46" fmla="*/ 0 w 63"/>
                <a:gd name="T47" fmla="*/ 0 h 44"/>
                <a:gd name="T48" fmla="*/ 0 w 63"/>
                <a:gd name="T49" fmla="*/ 0 h 44"/>
                <a:gd name="T50" fmla="*/ 0 w 63"/>
                <a:gd name="T51" fmla="*/ 0 h 44"/>
                <a:gd name="T52" fmla="*/ 0 w 63"/>
                <a:gd name="T53" fmla="*/ 0 h 44"/>
                <a:gd name="T54" fmla="*/ 0 w 63"/>
                <a:gd name="T55" fmla="*/ 0 h 44"/>
                <a:gd name="T56" fmla="*/ 0 w 63"/>
                <a:gd name="T57" fmla="*/ 0 h 44"/>
                <a:gd name="T58" fmla="*/ 0 w 63"/>
                <a:gd name="T59" fmla="*/ 0 h 44"/>
                <a:gd name="T60" fmla="*/ 0 w 63"/>
                <a:gd name="T61" fmla="*/ 0 h 44"/>
                <a:gd name="T62" fmla="*/ 0 w 63"/>
                <a:gd name="T63" fmla="*/ 0 h 44"/>
                <a:gd name="T64" fmla="*/ 0 w 63"/>
                <a:gd name="T65" fmla="*/ 0 h 44"/>
                <a:gd name="T66" fmla="*/ 0 w 63"/>
                <a:gd name="T67" fmla="*/ 0 h 44"/>
                <a:gd name="T68" fmla="*/ 0 w 63"/>
                <a:gd name="T69" fmla="*/ 0 h 44"/>
                <a:gd name="T70" fmla="*/ 0 w 63"/>
                <a:gd name="T71" fmla="*/ 0 h 44"/>
                <a:gd name="T72" fmla="*/ 0 w 63"/>
                <a:gd name="T73" fmla="*/ 0 h 44"/>
                <a:gd name="T74" fmla="*/ 0 w 63"/>
                <a:gd name="T75" fmla="*/ 0 h 44"/>
                <a:gd name="T76" fmla="*/ 0 w 63"/>
                <a:gd name="T77" fmla="*/ 0 h 44"/>
                <a:gd name="T78" fmla="*/ 0 w 63"/>
                <a:gd name="T79" fmla="*/ 0 h 44"/>
                <a:gd name="T80" fmla="*/ 0 w 63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3"/>
                <a:gd name="T124" fmla="*/ 0 h 44"/>
                <a:gd name="T125" fmla="*/ 63 w 63"/>
                <a:gd name="T126" fmla="*/ 44 h 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3" h="44">
                  <a:moveTo>
                    <a:pt x="11" y="2"/>
                  </a:moveTo>
                  <a:lnTo>
                    <a:pt x="16" y="2"/>
                  </a:lnTo>
                  <a:lnTo>
                    <a:pt x="21" y="6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31" y="13"/>
                  </a:lnTo>
                  <a:lnTo>
                    <a:pt x="38" y="15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1" y="43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8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6" y="38"/>
                  </a:lnTo>
                  <a:lnTo>
                    <a:pt x="34" y="39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27" y="43"/>
                  </a:lnTo>
                  <a:lnTo>
                    <a:pt x="26" y="39"/>
                  </a:lnTo>
                  <a:lnTo>
                    <a:pt x="25" y="38"/>
                  </a:lnTo>
                  <a:lnTo>
                    <a:pt x="22" y="32"/>
                  </a:lnTo>
                  <a:lnTo>
                    <a:pt x="17" y="24"/>
                  </a:lnTo>
                  <a:lnTo>
                    <a:pt x="14" y="20"/>
                  </a:lnTo>
                  <a:lnTo>
                    <a:pt x="10" y="17"/>
                  </a:lnTo>
                  <a:lnTo>
                    <a:pt x="5" y="16"/>
                  </a:lnTo>
                  <a:lnTo>
                    <a:pt x="1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0" name="Freeform 2572"/>
            <p:cNvSpPr>
              <a:spLocks/>
            </p:cNvSpPr>
            <p:nvPr/>
          </p:nvSpPr>
          <p:spPr bwMode="auto">
            <a:xfrm>
              <a:off x="4309" y="2203"/>
              <a:ext cx="21" cy="15"/>
            </a:xfrm>
            <a:custGeom>
              <a:avLst/>
              <a:gdLst>
                <a:gd name="T0" fmla="*/ 0 w 63"/>
                <a:gd name="T1" fmla="*/ 0 h 44"/>
                <a:gd name="T2" fmla="*/ 0 w 63"/>
                <a:gd name="T3" fmla="*/ 0 h 44"/>
                <a:gd name="T4" fmla="*/ 0 w 63"/>
                <a:gd name="T5" fmla="*/ 0 h 44"/>
                <a:gd name="T6" fmla="*/ 0 w 63"/>
                <a:gd name="T7" fmla="*/ 0 h 44"/>
                <a:gd name="T8" fmla="*/ 0 w 63"/>
                <a:gd name="T9" fmla="*/ 0 h 44"/>
                <a:gd name="T10" fmla="*/ 0 w 63"/>
                <a:gd name="T11" fmla="*/ 0 h 44"/>
                <a:gd name="T12" fmla="*/ 0 w 63"/>
                <a:gd name="T13" fmla="*/ 0 h 44"/>
                <a:gd name="T14" fmla="*/ 0 w 63"/>
                <a:gd name="T15" fmla="*/ 0 h 44"/>
                <a:gd name="T16" fmla="*/ 0 w 63"/>
                <a:gd name="T17" fmla="*/ 0 h 44"/>
                <a:gd name="T18" fmla="*/ 0 w 63"/>
                <a:gd name="T19" fmla="*/ 0 h 44"/>
                <a:gd name="T20" fmla="*/ 0 w 63"/>
                <a:gd name="T21" fmla="*/ 0 h 44"/>
                <a:gd name="T22" fmla="*/ 0 w 63"/>
                <a:gd name="T23" fmla="*/ 0 h 44"/>
                <a:gd name="T24" fmla="*/ 0 w 63"/>
                <a:gd name="T25" fmla="*/ 0 h 44"/>
                <a:gd name="T26" fmla="*/ 0 w 63"/>
                <a:gd name="T27" fmla="*/ 0 h 44"/>
                <a:gd name="T28" fmla="*/ 0 w 63"/>
                <a:gd name="T29" fmla="*/ 0 h 44"/>
                <a:gd name="T30" fmla="*/ 0 w 63"/>
                <a:gd name="T31" fmla="*/ 0 h 44"/>
                <a:gd name="T32" fmla="*/ 0 w 63"/>
                <a:gd name="T33" fmla="*/ 0 h 44"/>
                <a:gd name="T34" fmla="*/ 0 w 63"/>
                <a:gd name="T35" fmla="*/ 0 h 44"/>
                <a:gd name="T36" fmla="*/ 0 w 63"/>
                <a:gd name="T37" fmla="*/ 0 h 44"/>
                <a:gd name="T38" fmla="*/ 0 w 63"/>
                <a:gd name="T39" fmla="*/ 0 h 44"/>
                <a:gd name="T40" fmla="*/ 0 w 63"/>
                <a:gd name="T41" fmla="*/ 0 h 44"/>
                <a:gd name="T42" fmla="*/ 0 w 63"/>
                <a:gd name="T43" fmla="*/ 0 h 44"/>
                <a:gd name="T44" fmla="*/ 0 w 63"/>
                <a:gd name="T45" fmla="*/ 0 h 44"/>
                <a:gd name="T46" fmla="*/ 0 w 63"/>
                <a:gd name="T47" fmla="*/ 0 h 44"/>
                <a:gd name="T48" fmla="*/ 0 w 63"/>
                <a:gd name="T49" fmla="*/ 0 h 44"/>
                <a:gd name="T50" fmla="*/ 0 w 63"/>
                <a:gd name="T51" fmla="*/ 0 h 44"/>
                <a:gd name="T52" fmla="*/ 0 w 63"/>
                <a:gd name="T53" fmla="*/ 0 h 44"/>
                <a:gd name="T54" fmla="*/ 0 w 63"/>
                <a:gd name="T55" fmla="*/ 0 h 44"/>
                <a:gd name="T56" fmla="*/ 0 w 63"/>
                <a:gd name="T57" fmla="*/ 0 h 44"/>
                <a:gd name="T58" fmla="*/ 0 w 63"/>
                <a:gd name="T59" fmla="*/ 0 h 44"/>
                <a:gd name="T60" fmla="*/ 0 w 63"/>
                <a:gd name="T61" fmla="*/ 0 h 44"/>
                <a:gd name="T62" fmla="*/ 0 w 63"/>
                <a:gd name="T63" fmla="*/ 0 h 44"/>
                <a:gd name="T64" fmla="*/ 0 w 63"/>
                <a:gd name="T65" fmla="*/ 0 h 44"/>
                <a:gd name="T66" fmla="*/ 0 w 63"/>
                <a:gd name="T67" fmla="*/ 0 h 44"/>
                <a:gd name="T68" fmla="*/ 0 w 63"/>
                <a:gd name="T69" fmla="*/ 0 h 44"/>
                <a:gd name="T70" fmla="*/ 0 w 63"/>
                <a:gd name="T71" fmla="*/ 0 h 44"/>
                <a:gd name="T72" fmla="*/ 0 w 63"/>
                <a:gd name="T73" fmla="*/ 0 h 44"/>
                <a:gd name="T74" fmla="*/ 0 w 63"/>
                <a:gd name="T75" fmla="*/ 0 h 44"/>
                <a:gd name="T76" fmla="*/ 0 w 63"/>
                <a:gd name="T77" fmla="*/ 0 h 44"/>
                <a:gd name="T78" fmla="*/ 0 w 63"/>
                <a:gd name="T79" fmla="*/ 0 h 44"/>
                <a:gd name="T80" fmla="*/ 0 w 63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3"/>
                <a:gd name="T124" fmla="*/ 0 h 44"/>
                <a:gd name="T125" fmla="*/ 63 w 63"/>
                <a:gd name="T126" fmla="*/ 44 h 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3" h="44">
                  <a:moveTo>
                    <a:pt x="11" y="2"/>
                  </a:moveTo>
                  <a:lnTo>
                    <a:pt x="16" y="2"/>
                  </a:lnTo>
                  <a:lnTo>
                    <a:pt x="21" y="6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31" y="13"/>
                  </a:lnTo>
                  <a:lnTo>
                    <a:pt x="38" y="15"/>
                  </a:lnTo>
                  <a:lnTo>
                    <a:pt x="39" y="16"/>
                  </a:lnTo>
                  <a:lnTo>
                    <a:pt x="38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5" y="5"/>
                  </a:lnTo>
                  <a:lnTo>
                    <a:pt x="45" y="4"/>
                  </a:lnTo>
                  <a:lnTo>
                    <a:pt x="48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60" y="7"/>
                  </a:lnTo>
                  <a:lnTo>
                    <a:pt x="60" y="9"/>
                  </a:lnTo>
                  <a:lnTo>
                    <a:pt x="61" y="13"/>
                  </a:lnTo>
                  <a:lnTo>
                    <a:pt x="61" y="16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1" y="22"/>
                  </a:lnTo>
                  <a:lnTo>
                    <a:pt x="61" y="23"/>
                  </a:lnTo>
                  <a:lnTo>
                    <a:pt x="63" y="29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1" y="43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4" y="42"/>
                  </a:lnTo>
                  <a:lnTo>
                    <a:pt x="54" y="40"/>
                  </a:lnTo>
                  <a:lnTo>
                    <a:pt x="52" y="36"/>
                  </a:lnTo>
                  <a:lnTo>
                    <a:pt x="50" y="36"/>
                  </a:lnTo>
                  <a:lnTo>
                    <a:pt x="48" y="28"/>
                  </a:lnTo>
                  <a:lnTo>
                    <a:pt x="45" y="28"/>
                  </a:lnTo>
                  <a:lnTo>
                    <a:pt x="44" y="28"/>
                  </a:lnTo>
                  <a:lnTo>
                    <a:pt x="36" y="28"/>
                  </a:lnTo>
                  <a:lnTo>
                    <a:pt x="34" y="32"/>
                  </a:lnTo>
                  <a:lnTo>
                    <a:pt x="36" y="38"/>
                  </a:lnTo>
                  <a:lnTo>
                    <a:pt x="34" y="39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27" y="43"/>
                  </a:lnTo>
                  <a:lnTo>
                    <a:pt x="26" y="39"/>
                  </a:lnTo>
                  <a:lnTo>
                    <a:pt x="25" y="38"/>
                  </a:lnTo>
                  <a:lnTo>
                    <a:pt x="22" y="32"/>
                  </a:lnTo>
                  <a:lnTo>
                    <a:pt x="17" y="24"/>
                  </a:lnTo>
                  <a:lnTo>
                    <a:pt x="14" y="20"/>
                  </a:lnTo>
                  <a:lnTo>
                    <a:pt x="10" y="17"/>
                  </a:lnTo>
                  <a:lnTo>
                    <a:pt x="5" y="16"/>
                  </a:lnTo>
                  <a:lnTo>
                    <a:pt x="1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11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1" name="Freeform 2573"/>
            <p:cNvSpPr>
              <a:spLocks/>
            </p:cNvSpPr>
            <p:nvPr/>
          </p:nvSpPr>
          <p:spPr bwMode="auto">
            <a:xfrm>
              <a:off x="4332" y="2220"/>
              <a:ext cx="6" cy="7"/>
            </a:xfrm>
            <a:custGeom>
              <a:avLst/>
              <a:gdLst>
                <a:gd name="T0" fmla="*/ 0 w 17"/>
                <a:gd name="T1" fmla="*/ 0 h 21"/>
                <a:gd name="T2" fmla="*/ 0 w 17"/>
                <a:gd name="T3" fmla="*/ 0 h 21"/>
                <a:gd name="T4" fmla="*/ 0 w 17"/>
                <a:gd name="T5" fmla="*/ 0 h 21"/>
                <a:gd name="T6" fmla="*/ 0 w 17"/>
                <a:gd name="T7" fmla="*/ 0 h 21"/>
                <a:gd name="T8" fmla="*/ 0 w 17"/>
                <a:gd name="T9" fmla="*/ 0 h 21"/>
                <a:gd name="T10" fmla="*/ 0 w 17"/>
                <a:gd name="T11" fmla="*/ 0 h 21"/>
                <a:gd name="T12" fmla="*/ 0 w 17"/>
                <a:gd name="T13" fmla="*/ 0 h 21"/>
                <a:gd name="T14" fmla="*/ 0 w 17"/>
                <a:gd name="T15" fmla="*/ 0 h 21"/>
                <a:gd name="T16" fmla="*/ 0 w 17"/>
                <a:gd name="T17" fmla="*/ 0 h 21"/>
                <a:gd name="T18" fmla="*/ 0 w 17"/>
                <a:gd name="T19" fmla="*/ 0 h 21"/>
                <a:gd name="T20" fmla="*/ 0 w 17"/>
                <a:gd name="T21" fmla="*/ 0 h 21"/>
                <a:gd name="T22" fmla="*/ 0 w 17"/>
                <a:gd name="T23" fmla="*/ 0 h 21"/>
                <a:gd name="T24" fmla="*/ 0 w 17"/>
                <a:gd name="T25" fmla="*/ 0 h 21"/>
                <a:gd name="T26" fmla="*/ 0 w 17"/>
                <a:gd name="T27" fmla="*/ 0 h 21"/>
                <a:gd name="T28" fmla="*/ 0 w 17"/>
                <a:gd name="T29" fmla="*/ 0 h 21"/>
                <a:gd name="T30" fmla="*/ 0 w 17"/>
                <a:gd name="T31" fmla="*/ 0 h 21"/>
                <a:gd name="T32" fmla="*/ 0 w 17"/>
                <a:gd name="T33" fmla="*/ 0 h 21"/>
                <a:gd name="T34" fmla="*/ 0 w 17"/>
                <a:gd name="T35" fmla="*/ 0 h 21"/>
                <a:gd name="T36" fmla="*/ 0 w 17"/>
                <a:gd name="T37" fmla="*/ 0 h 21"/>
                <a:gd name="T38" fmla="*/ 0 w 17"/>
                <a:gd name="T39" fmla="*/ 0 h 21"/>
                <a:gd name="T40" fmla="*/ 0 w 17"/>
                <a:gd name="T41" fmla="*/ 0 h 21"/>
                <a:gd name="T42" fmla="*/ 0 w 17"/>
                <a:gd name="T43" fmla="*/ 0 h 21"/>
                <a:gd name="T44" fmla="*/ 0 w 17"/>
                <a:gd name="T45" fmla="*/ 0 h 21"/>
                <a:gd name="T46" fmla="*/ 0 w 17"/>
                <a:gd name="T47" fmla="*/ 0 h 21"/>
                <a:gd name="T48" fmla="*/ 0 w 17"/>
                <a:gd name="T49" fmla="*/ 0 h 21"/>
                <a:gd name="T50" fmla="*/ 0 w 17"/>
                <a:gd name="T51" fmla="*/ 0 h 2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21"/>
                <a:gd name="T80" fmla="*/ 17 w 17"/>
                <a:gd name="T81" fmla="*/ 21 h 2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21">
                  <a:moveTo>
                    <a:pt x="17" y="3"/>
                  </a:moveTo>
                  <a:lnTo>
                    <a:pt x="17" y="4"/>
                  </a:lnTo>
                  <a:lnTo>
                    <a:pt x="17" y="5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2" name="Freeform 2574"/>
            <p:cNvSpPr>
              <a:spLocks/>
            </p:cNvSpPr>
            <p:nvPr/>
          </p:nvSpPr>
          <p:spPr bwMode="auto">
            <a:xfrm>
              <a:off x="4332" y="2220"/>
              <a:ext cx="6" cy="7"/>
            </a:xfrm>
            <a:custGeom>
              <a:avLst/>
              <a:gdLst>
                <a:gd name="T0" fmla="*/ 0 w 17"/>
                <a:gd name="T1" fmla="*/ 0 h 21"/>
                <a:gd name="T2" fmla="*/ 0 w 17"/>
                <a:gd name="T3" fmla="*/ 0 h 21"/>
                <a:gd name="T4" fmla="*/ 0 w 17"/>
                <a:gd name="T5" fmla="*/ 0 h 21"/>
                <a:gd name="T6" fmla="*/ 0 w 17"/>
                <a:gd name="T7" fmla="*/ 0 h 21"/>
                <a:gd name="T8" fmla="*/ 0 w 17"/>
                <a:gd name="T9" fmla="*/ 0 h 21"/>
                <a:gd name="T10" fmla="*/ 0 w 17"/>
                <a:gd name="T11" fmla="*/ 0 h 21"/>
                <a:gd name="T12" fmla="*/ 0 w 17"/>
                <a:gd name="T13" fmla="*/ 0 h 21"/>
                <a:gd name="T14" fmla="*/ 0 w 17"/>
                <a:gd name="T15" fmla="*/ 0 h 21"/>
                <a:gd name="T16" fmla="*/ 0 w 17"/>
                <a:gd name="T17" fmla="*/ 0 h 21"/>
                <a:gd name="T18" fmla="*/ 0 w 17"/>
                <a:gd name="T19" fmla="*/ 0 h 21"/>
                <a:gd name="T20" fmla="*/ 0 w 17"/>
                <a:gd name="T21" fmla="*/ 0 h 21"/>
                <a:gd name="T22" fmla="*/ 0 w 17"/>
                <a:gd name="T23" fmla="*/ 0 h 21"/>
                <a:gd name="T24" fmla="*/ 0 w 17"/>
                <a:gd name="T25" fmla="*/ 0 h 21"/>
                <a:gd name="T26" fmla="*/ 0 w 17"/>
                <a:gd name="T27" fmla="*/ 0 h 21"/>
                <a:gd name="T28" fmla="*/ 0 w 17"/>
                <a:gd name="T29" fmla="*/ 0 h 21"/>
                <a:gd name="T30" fmla="*/ 0 w 17"/>
                <a:gd name="T31" fmla="*/ 0 h 21"/>
                <a:gd name="T32" fmla="*/ 0 w 17"/>
                <a:gd name="T33" fmla="*/ 0 h 21"/>
                <a:gd name="T34" fmla="*/ 0 w 17"/>
                <a:gd name="T35" fmla="*/ 0 h 21"/>
                <a:gd name="T36" fmla="*/ 0 w 17"/>
                <a:gd name="T37" fmla="*/ 0 h 21"/>
                <a:gd name="T38" fmla="*/ 0 w 17"/>
                <a:gd name="T39" fmla="*/ 0 h 21"/>
                <a:gd name="T40" fmla="*/ 0 w 17"/>
                <a:gd name="T41" fmla="*/ 0 h 21"/>
                <a:gd name="T42" fmla="*/ 0 w 17"/>
                <a:gd name="T43" fmla="*/ 0 h 21"/>
                <a:gd name="T44" fmla="*/ 0 w 17"/>
                <a:gd name="T45" fmla="*/ 0 h 21"/>
                <a:gd name="T46" fmla="*/ 0 w 17"/>
                <a:gd name="T47" fmla="*/ 0 h 21"/>
                <a:gd name="T48" fmla="*/ 0 w 17"/>
                <a:gd name="T49" fmla="*/ 0 h 21"/>
                <a:gd name="T50" fmla="*/ 0 w 17"/>
                <a:gd name="T51" fmla="*/ 0 h 2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21"/>
                <a:gd name="T80" fmla="*/ 17 w 17"/>
                <a:gd name="T81" fmla="*/ 21 h 2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21">
                  <a:moveTo>
                    <a:pt x="17" y="3"/>
                  </a:moveTo>
                  <a:lnTo>
                    <a:pt x="17" y="4"/>
                  </a:lnTo>
                  <a:lnTo>
                    <a:pt x="17" y="5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9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7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3" name="Freeform 2575"/>
            <p:cNvSpPr>
              <a:spLocks/>
            </p:cNvSpPr>
            <p:nvPr/>
          </p:nvSpPr>
          <p:spPr bwMode="auto">
            <a:xfrm>
              <a:off x="4228" y="2119"/>
              <a:ext cx="351" cy="128"/>
            </a:xfrm>
            <a:custGeom>
              <a:avLst/>
              <a:gdLst>
                <a:gd name="T0" fmla="*/ 0 w 1052"/>
                <a:gd name="T1" fmla="*/ 0 h 384"/>
                <a:gd name="T2" fmla="*/ 0 w 1052"/>
                <a:gd name="T3" fmla="*/ 0 h 384"/>
                <a:gd name="T4" fmla="*/ 0 w 1052"/>
                <a:gd name="T5" fmla="*/ 0 h 384"/>
                <a:gd name="T6" fmla="*/ 0 w 1052"/>
                <a:gd name="T7" fmla="*/ 0 h 384"/>
                <a:gd name="T8" fmla="*/ 0 w 1052"/>
                <a:gd name="T9" fmla="*/ 0 h 384"/>
                <a:gd name="T10" fmla="*/ 0 w 1052"/>
                <a:gd name="T11" fmla="*/ 0 h 384"/>
                <a:gd name="T12" fmla="*/ 0 w 1052"/>
                <a:gd name="T13" fmla="*/ 0 h 384"/>
                <a:gd name="T14" fmla="*/ 0 w 1052"/>
                <a:gd name="T15" fmla="*/ 0 h 384"/>
                <a:gd name="T16" fmla="*/ 0 w 1052"/>
                <a:gd name="T17" fmla="*/ 0 h 384"/>
                <a:gd name="T18" fmla="*/ 0 w 1052"/>
                <a:gd name="T19" fmla="*/ 0 h 384"/>
                <a:gd name="T20" fmla="*/ 0 w 1052"/>
                <a:gd name="T21" fmla="*/ 0 h 384"/>
                <a:gd name="T22" fmla="*/ 0 w 1052"/>
                <a:gd name="T23" fmla="*/ 0 h 384"/>
                <a:gd name="T24" fmla="*/ 0 w 1052"/>
                <a:gd name="T25" fmla="*/ 0 h 384"/>
                <a:gd name="T26" fmla="*/ 0 w 1052"/>
                <a:gd name="T27" fmla="*/ 0 h 384"/>
                <a:gd name="T28" fmla="*/ 0 w 1052"/>
                <a:gd name="T29" fmla="*/ 0 h 384"/>
                <a:gd name="T30" fmla="*/ 0 w 1052"/>
                <a:gd name="T31" fmla="*/ 0 h 384"/>
                <a:gd name="T32" fmla="*/ 0 w 1052"/>
                <a:gd name="T33" fmla="*/ 0 h 384"/>
                <a:gd name="T34" fmla="*/ 0 w 1052"/>
                <a:gd name="T35" fmla="*/ 0 h 384"/>
                <a:gd name="T36" fmla="*/ 0 w 1052"/>
                <a:gd name="T37" fmla="*/ 0 h 384"/>
                <a:gd name="T38" fmla="*/ 0 w 1052"/>
                <a:gd name="T39" fmla="*/ 0 h 384"/>
                <a:gd name="T40" fmla="*/ 0 w 1052"/>
                <a:gd name="T41" fmla="*/ 0 h 384"/>
                <a:gd name="T42" fmla="*/ 0 w 1052"/>
                <a:gd name="T43" fmla="*/ 0 h 384"/>
                <a:gd name="T44" fmla="*/ 0 w 1052"/>
                <a:gd name="T45" fmla="*/ 0 h 384"/>
                <a:gd name="T46" fmla="*/ 0 w 1052"/>
                <a:gd name="T47" fmla="*/ 0 h 384"/>
                <a:gd name="T48" fmla="*/ 0 w 1052"/>
                <a:gd name="T49" fmla="*/ 0 h 384"/>
                <a:gd name="T50" fmla="*/ 0 w 1052"/>
                <a:gd name="T51" fmla="*/ 0 h 384"/>
                <a:gd name="T52" fmla="*/ 0 w 1052"/>
                <a:gd name="T53" fmla="*/ 0 h 384"/>
                <a:gd name="T54" fmla="*/ 0 w 1052"/>
                <a:gd name="T55" fmla="*/ 0 h 384"/>
                <a:gd name="T56" fmla="*/ 0 w 1052"/>
                <a:gd name="T57" fmla="*/ 0 h 384"/>
                <a:gd name="T58" fmla="*/ 0 w 1052"/>
                <a:gd name="T59" fmla="*/ 0 h 384"/>
                <a:gd name="T60" fmla="*/ 0 w 1052"/>
                <a:gd name="T61" fmla="*/ 0 h 384"/>
                <a:gd name="T62" fmla="*/ 0 w 1052"/>
                <a:gd name="T63" fmla="*/ 0 h 384"/>
                <a:gd name="T64" fmla="*/ 0 w 1052"/>
                <a:gd name="T65" fmla="*/ 0 h 384"/>
                <a:gd name="T66" fmla="*/ 0 w 1052"/>
                <a:gd name="T67" fmla="*/ 0 h 384"/>
                <a:gd name="T68" fmla="*/ 0 w 1052"/>
                <a:gd name="T69" fmla="*/ 0 h 384"/>
                <a:gd name="T70" fmla="*/ 0 w 1052"/>
                <a:gd name="T71" fmla="*/ 0 h 384"/>
                <a:gd name="T72" fmla="*/ 0 w 1052"/>
                <a:gd name="T73" fmla="*/ 0 h 384"/>
                <a:gd name="T74" fmla="*/ 0 w 1052"/>
                <a:gd name="T75" fmla="*/ 0 h 384"/>
                <a:gd name="T76" fmla="*/ 0 w 1052"/>
                <a:gd name="T77" fmla="*/ 0 h 384"/>
                <a:gd name="T78" fmla="*/ 0 w 1052"/>
                <a:gd name="T79" fmla="*/ 0 h 384"/>
                <a:gd name="T80" fmla="*/ 0 w 1052"/>
                <a:gd name="T81" fmla="*/ 0 h 384"/>
                <a:gd name="T82" fmla="*/ 0 w 1052"/>
                <a:gd name="T83" fmla="*/ 0 h 384"/>
                <a:gd name="T84" fmla="*/ 0 w 1052"/>
                <a:gd name="T85" fmla="*/ 0 h 384"/>
                <a:gd name="T86" fmla="*/ 0 w 1052"/>
                <a:gd name="T87" fmla="*/ 0 h 384"/>
                <a:gd name="T88" fmla="*/ 0 w 1052"/>
                <a:gd name="T89" fmla="*/ 0 h 384"/>
                <a:gd name="T90" fmla="*/ 0 w 1052"/>
                <a:gd name="T91" fmla="*/ 0 h 384"/>
                <a:gd name="T92" fmla="*/ 0 w 1052"/>
                <a:gd name="T93" fmla="*/ 0 h 384"/>
                <a:gd name="T94" fmla="*/ 0 w 1052"/>
                <a:gd name="T95" fmla="*/ 0 h 384"/>
                <a:gd name="T96" fmla="*/ 0 w 1052"/>
                <a:gd name="T97" fmla="*/ 0 h 384"/>
                <a:gd name="T98" fmla="*/ 0 w 1052"/>
                <a:gd name="T99" fmla="*/ 0 h 384"/>
                <a:gd name="T100" fmla="*/ 0 w 1052"/>
                <a:gd name="T101" fmla="*/ 0 h 384"/>
                <a:gd name="T102" fmla="*/ 0 w 1052"/>
                <a:gd name="T103" fmla="*/ 0 h 384"/>
                <a:gd name="T104" fmla="*/ 0 w 1052"/>
                <a:gd name="T105" fmla="*/ 0 h 384"/>
                <a:gd name="T106" fmla="*/ 0 w 1052"/>
                <a:gd name="T107" fmla="*/ 0 h 384"/>
                <a:gd name="T108" fmla="*/ 0 w 1052"/>
                <a:gd name="T109" fmla="*/ 0 h 384"/>
                <a:gd name="T110" fmla="*/ 0 w 1052"/>
                <a:gd name="T111" fmla="*/ 0 h 384"/>
                <a:gd name="T112" fmla="*/ 0 w 1052"/>
                <a:gd name="T113" fmla="*/ 0 h 384"/>
                <a:gd name="T114" fmla="*/ 0 w 1052"/>
                <a:gd name="T115" fmla="*/ 0 h 384"/>
                <a:gd name="T116" fmla="*/ 0 w 1052"/>
                <a:gd name="T117" fmla="*/ 0 h 384"/>
                <a:gd name="T118" fmla="*/ 0 w 1052"/>
                <a:gd name="T119" fmla="*/ 0 h 3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2"/>
                <a:gd name="T181" fmla="*/ 0 h 384"/>
                <a:gd name="T182" fmla="*/ 1052 w 1052"/>
                <a:gd name="T183" fmla="*/ 384 h 3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2" h="384">
                  <a:moveTo>
                    <a:pt x="45" y="104"/>
                  </a:moveTo>
                  <a:lnTo>
                    <a:pt x="30" y="116"/>
                  </a:lnTo>
                  <a:lnTo>
                    <a:pt x="17" y="125"/>
                  </a:lnTo>
                  <a:lnTo>
                    <a:pt x="8" y="13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3" y="179"/>
                  </a:lnTo>
                  <a:lnTo>
                    <a:pt x="26" y="187"/>
                  </a:lnTo>
                  <a:lnTo>
                    <a:pt x="28" y="208"/>
                  </a:lnTo>
                  <a:lnTo>
                    <a:pt x="26" y="210"/>
                  </a:lnTo>
                  <a:lnTo>
                    <a:pt x="22" y="217"/>
                  </a:lnTo>
                  <a:lnTo>
                    <a:pt x="17" y="220"/>
                  </a:lnTo>
                  <a:lnTo>
                    <a:pt x="13" y="232"/>
                  </a:lnTo>
                  <a:lnTo>
                    <a:pt x="11" y="256"/>
                  </a:lnTo>
                  <a:lnTo>
                    <a:pt x="17" y="269"/>
                  </a:lnTo>
                  <a:lnTo>
                    <a:pt x="26" y="268"/>
                  </a:lnTo>
                  <a:lnTo>
                    <a:pt x="34" y="257"/>
                  </a:lnTo>
                  <a:lnTo>
                    <a:pt x="34" y="253"/>
                  </a:lnTo>
                  <a:lnTo>
                    <a:pt x="30" y="248"/>
                  </a:lnTo>
                  <a:lnTo>
                    <a:pt x="27" y="246"/>
                  </a:lnTo>
                  <a:lnTo>
                    <a:pt x="28" y="240"/>
                  </a:lnTo>
                  <a:lnTo>
                    <a:pt x="38" y="230"/>
                  </a:lnTo>
                  <a:lnTo>
                    <a:pt x="45" y="210"/>
                  </a:lnTo>
                  <a:lnTo>
                    <a:pt x="56" y="204"/>
                  </a:lnTo>
                  <a:lnTo>
                    <a:pt x="66" y="193"/>
                  </a:lnTo>
                  <a:lnTo>
                    <a:pt x="71" y="177"/>
                  </a:lnTo>
                  <a:lnTo>
                    <a:pt x="70" y="148"/>
                  </a:lnTo>
                  <a:lnTo>
                    <a:pt x="76" y="133"/>
                  </a:lnTo>
                  <a:lnTo>
                    <a:pt x="87" y="115"/>
                  </a:lnTo>
                  <a:lnTo>
                    <a:pt x="97" y="100"/>
                  </a:lnTo>
                  <a:lnTo>
                    <a:pt x="103" y="97"/>
                  </a:lnTo>
                  <a:lnTo>
                    <a:pt x="116" y="99"/>
                  </a:lnTo>
                  <a:lnTo>
                    <a:pt x="117" y="120"/>
                  </a:lnTo>
                  <a:lnTo>
                    <a:pt x="114" y="125"/>
                  </a:lnTo>
                  <a:lnTo>
                    <a:pt x="106" y="127"/>
                  </a:lnTo>
                  <a:lnTo>
                    <a:pt x="100" y="132"/>
                  </a:lnTo>
                  <a:lnTo>
                    <a:pt x="101" y="143"/>
                  </a:lnTo>
                  <a:lnTo>
                    <a:pt x="101" y="147"/>
                  </a:lnTo>
                  <a:lnTo>
                    <a:pt x="100" y="148"/>
                  </a:lnTo>
                  <a:lnTo>
                    <a:pt x="110" y="150"/>
                  </a:lnTo>
                  <a:lnTo>
                    <a:pt x="131" y="14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48" y="155"/>
                  </a:lnTo>
                  <a:lnTo>
                    <a:pt x="148" y="159"/>
                  </a:lnTo>
                  <a:lnTo>
                    <a:pt x="152" y="169"/>
                  </a:lnTo>
                  <a:lnTo>
                    <a:pt x="153" y="171"/>
                  </a:lnTo>
                  <a:lnTo>
                    <a:pt x="154" y="175"/>
                  </a:lnTo>
                  <a:lnTo>
                    <a:pt x="156" y="181"/>
                  </a:lnTo>
                  <a:lnTo>
                    <a:pt x="158" y="183"/>
                  </a:lnTo>
                  <a:lnTo>
                    <a:pt x="158" y="186"/>
                  </a:lnTo>
                  <a:lnTo>
                    <a:pt x="167" y="196"/>
                  </a:lnTo>
                  <a:lnTo>
                    <a:pt x="181" y="207"/>
                  </a:lnTo>
                  <a:lnTo>
                    <a:pt x="194" y="230"/>
                  </a:lnTo>
                  <a:lnTo>
                    <a:pt x="197" y="235"/>
                  </a:lnTo>
                  <a:lnTo>
                    <a:pt x="199" y="237"/>
                  </a:lnTo>
                  <a:lnTo>
                    <a:pt x="203" y="240"/>
                  </a:lnTo>
                  <a:lnTo>
                    <a:pt x="227" y="237"/>
                  </a:lnTo>
                  <a:lnTo>
                    <a:pt x="254" y="229"/>
                  </a:lnTo>
                  <a:lnTo>
                    <a:pt x="265" y="229"/>
                  </a:lnTo>
                  <a:lnTo>
                    <a:pt x="281" y="230"/>
                  </a:lnTo>
                  <a:lnTo>
                    <a:pt x="292" y="225"/>
                  </a:lnTo>
                  <a:lnTo>
                    <a:pt x="289" y="217"/>
                  </a:lnTo>
                  <a:lnTo>
                    <a:pt x="284" y="210"/>
                  </a:lnTo>
                  <a:lnTo>
                    <a:pt x="287" y="199"/>
                  </a:lnTo>
                  <a:lnTo>
                    <a:pt x="298" y="190"/>
                  </a:lnTo>
                  <a:lnTo>
                    <a:pt x="309" y="176"/>
                  </a:lnTo>
                  <a:lnTo>
                    <a:pt x="327" y="161"/>
                  </a:lnTo>
                  <a:lnTo>
                    <a:pt x="338" y="176"/>
                  </a:lnTo>
                  <a:lnTo>
                    <a:pt x="349" y="160"/>
                  </a:lnTo>
                  <a:lnTo>
                    <a:pt x="354" y="150"/>
                  </a:lnTo>
                  <a:lnTo>
                    <a:pt x="357" y="150"/>
                  </a:lnTo>
                  <a:lnTo>
                    <a:pt x="372" y="147"/>
                  </a:lnTo>
                  <a:lnTo>
                    <a:pt x="376" y="147"/>
                  </a:lnTo>
                  <a:lnTo>
                    <a:pt x="378" y="149"/>
                  </a:lnTo>
                  <a:lnTo>
                    <a:pt x="379" y="163"/>
                  </a:lnTo>
                  <a:lnTo>
                    <a:pt x="377" y="165"/>
                  </a:lnTo>
                  <a:lnTo>
                    <a:pt x="376" y="168"/>
                  </a:lnTo>
                  <a:lnTo>
                    <a:pt x="373" y="177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71" y="196"/>
                  </a:lnTo>
                  <a:lnTo>
                    <a:pt x="372" y="199"/>
                  </a:lnTo>
                  <a:lnTo>
                    <a:pt x="374" y="199"/>
                  </a:lnTo>
                  <a:lnTo>
                    <a:pt x="376" y="199"/>
                  </a:lnTo>
                  <a:lnTo>
                    <a:pt x="383" y="199"/>
                  </a:lnTo>
                  <a:lnTo>
                    <a:pt x="385" y="199"/>
                  </a:lnTo>
                  <a:lnTo>
                    <a:pt x="388" y="199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2" y="198"/>
                  </a:lnTo>
                  <a:lnTo>
                    <a:pt x="431" y="196"/>
                  </a:lnTo>
                  <a:lnTo>
                    <a:pt x="437" y="198"/>
                  </a:lnTo>
                  <a:lnTo>
                    <a:pt x="451" y="203"/>
                  </a:lnTo>
                  <a:lnTo>
                    <a:pt x="460" y="208"/>
                  </a:lnTo>
                  <a:lnTo>
                    <a:pt x="467" y="212"/>
                  </a:lnTo>
                  <a:lnTo>
                    <a:pt x="476" y="215"/>
                  </a:lnTo>
                  <a:lnTo>
                    <a:pt x="478" y="218"/>
                  </a:lnTo>
                  <a:lnTo>
                    <a:pt x="481" y="219"/>
                  </a:lnTo>
                  <a:lnTo>
                    <a:pt x="483" y="220"/>
                  </a:lnTo>
                  <a:lnTo>
                    <a:pt x="518" y="226"/>
                  </a:lnTo>
                  <a:lnTo>
                    <a:pt x="546" y="225"/>
                  </a:lnTo>
                  <a:lnTo>
                    <a:pt x="548" y="225"/>
                  </a:lnTo>
                  <a:lnTo>
                    <a:pt x="551" y="225"/>
                  </a:lnTo>
                  <a:lnTo>
                    <a:pt x="576" y="242"/>
                  </a:lnTo>
                  <a:lnTo>
                    <a:pt x="593" y="237"/>
                  </a:lnTo>
                  <a:lnTo>
                    <a:pt x="598" y="226"/>
                  </a:lnTo>
                  <a:lnTo>
                    <a:pt x="598" y="224"/>
                  </a:lnTo>
                  <a:lnTo>
                    <a:pt x="598" y="221"/>
                  </a:lnTo>
                  <a:lnTo>
                    <a:pt x="592" y="212"/>
                  </a:lnTo>
                  <a:lnTo>
                    <a:pt x="582" y="198"/>
                  </a:lnTo>
                  <a:lnTo>
                    <a:pt x="571" y="187"/>
                  </a:lnTo>
                  <a:lnTo>
                    <a:pt x="568" y="186"/>
                  </a:lnTo>
                  <a:lnTo>
                    <a:pt x="564" y="183"/>
                  </a:lnTo>
                  <a:lnTo>
                    <a:pt x="571" y="179"/>
                  </a:lnTo>
                  <a:lnTo>
                    <a:pt x="574" y="177"/>
                  </a:lnTo>
                  <a:lnTo>
                    <a:pt x="593" y="177"/>
                  </a:lnTo>
                  <a:lnTo>
                    <a:pt x="606" y="183"/>
                  </a:lnTo>
                  <a:lnTo>
                    <a:pt x="611" y="185"/>
                  </a:lnTo>
                  <a:lnTo>
                    <a:pt x="613" y="186"/>
                  </a:lnTo>
                  <a:lnTo>
                    <a:pt x="642" y="186"/>
                  </a:lnTo>
                  <a:lnTo>
                    <a:pt x="646" y="186"/>
                  </a:lnTo>
                  <a:lnTo>
                    <a:pt x="651" y="186"/>
                  </a:lnTo>
                  <a:lnTo>
                    <a:pt x="666" y="188"/>
                  </a:lnTo>
                  <a:lnTo>
                    <a:pt x="693" y="191"/>
                  </a:lnTo>
                  <a:lnTo>
                    <a:pt x="696" y="191"/>
                  </a:lnTo>
                  <a:lnTo>
                    <a:pt x="712" y="191"/>
                  </a:lnTo>
                  <a:lnTo>
                    <a:pt x="718" y="192"/>
                  </a:lnTo>
                  <a:lnTo>
                    <a:pt x="728" y="201"/>
                  </a:lnTo>
                  <a:lnTo>
                    <a:pt x="735" y="215"/>
                  </a:lnTo>
                  <a:lnTo>
                    <a:pt x="734" y="220"/>
                  </a:lnTo>
                  <a:lnTo>
                    <a:pt x="734" y="223"/>
                  </a:lnTo>
                  <a:lnTo>
                    <a:pt x="737" y="231"/>
                  </a:lnTo>
                  <a:lnTo>
                    <a:pt x="740" y="237"/>
                  </a:lnTo>
                  <a:lnTo>
                    <a:pt x="755" y="250"/>
                  </a:lnTo>
                  <a:lnTo>
                    <a:pt x="757" y="251"/>
                  </a:lnTo>
                  <a:lnTo>
                    <a:pt x="760" y="251"/>
                  </a:lnTo>
                  <a:lnTo>
                    <a:pt x="773" y="253"/>
                  </a:lnTo>
                  <a:lnTo>
                    <a:pt x="787" y="259"/>
                  </a:lnTo>
                  <a:lnTo>
                    <a:pt x="789" y="263"/>
                  </a:lnTo>
                  <a:lnTo>
                    <a:pt x="795" y="267"/>
                  </a:lnTo>
                  <a:lnTo>
                    <a:pt x="801" y="269"/>
                  </a:lnTo>
                  <a:lnTo>
                    <a:pt x="804" y="269"/>
                  </a:lnTo>
                  <a:lnTo>
                    <a:pt x="826" y="276"/>
                  </a:lnTo>
                  <a:lnTo>
                    <a:pt x="843" y="280"/>
                  </a:lnTo>
                  <a:lnTo>
                    <a:pt x="865" y="288"/>
                  </a:lnTo>
                  <a:lnTo>
                    <a:pt x="890" y="295"/>
                  </a:lnTo>
                  <a:lnTo>
                    <a:pt x="903" y="305"/>
                  </a:lnTo>
                  <a:lnTo>
                    <a:pt x="903" y="307"/>
                  </a:lnTo>
                  <a:lnTo>
                    <a:pt x="904" y="308"/>
                  </a:lnTo>
                  <a:lnTo>
                    <a:pt x="910" y="317"/>
                  </a:lnTo>
                  <a:lnTo>
                    <a:pt x="912" y="319"/>
                  </a:lnTo>
                  <a:lnTo>
                    <a:pt x="913" y="323"/>
                  </a:lnTo>
                  <a:lnTo>
                    <a:pt x="914" y="327"/>
                  </a:lnTo>
                  <a:lnTo>
                    <a:pt x="921" y="330"/>
                  </a:lnTo>
                  <a:lnTo>
                    <a:pt x="937" y="330"/>
                  </a:lnTo>
                  <a:lnTo>
                    <a:pt x="946" y="335"/>
                  </a:lnTo>
                  <a:lnTo>
                    <a:pt x="948" y="338"/>
                  </a:lnTo>
                  <a:lnTo>
                    <a:pt x="957" y="350"/>
                  </a:lnTo>
                  <a:lnTo>
                    <a:pt x="961" y="355"/>
                  </a:lnTo>
                  <a:lnTo>
                    <a:pt x="963" y="356"/>
                  </a:lnTo>
                  <a:lnTo>
                    <a:pt x="968" y="358"/>
                  </a:lnTo>
                  <a:lnTo>
                    <a:pt x="969" y="358"/>
                  </a:lnTo>
                  <a:lnTo>
                    <a:pt x="981" y="361"/>
                  </a:lnTo>
                  <a:lnTo>
                    <a:pt x="990" y="363"/>
                  </a:lnTo>
                  <a:lnTo>
                    <a:pt x="996" y="365"/>
                  </a:lnTo>
                  <a:lnTo>
                    <a:pt x="1014" y="371"/>
                  </a:lnTo>
                  <a:lnTo>
                    <a:pt x="1018" y="372"/>
                  </a:lnTo>
                  <a:lnTo>
                    <a:pt x="1029" y="378"/>
                  </a:lnTo>
                  <a:lnTo>
                    <a:pt x="1044" y="384"/>
                  </a:lnTo>
                  <a:lnTo>
                    <a:pt x="1044" y="373"/>
                  </a:lnTo>
                  <a:lnTo>
                    <a:pt x="1033" y="367"/>
                  </a:lnTo>
                  <a:lnTo>
                    <a:pt x="1033" y="349"/>
                  </a:lnTo>
                  <a:lnTo>
                    <a:pt x="1032" y="316"/>
                  </a:lnTo>
                  <a:lnTo>
                    <a:pt x="1040" y="301"/>
                  </a:lnTo>
                  <a:lnTo>
                    <a:pt x="1041" y="297"/>
                  </a:lnTo>
                  <a:lnTo>
                    <a:pt x="1043" y="296"/>
                  </a:lnTo>
                  <a:lnTo>
                    <a:pt x="1045" y="295"/>
                  </a:lnTo>
                  <a:lnTo>
                    <a:pt x="1052" y="289"/>
                  </a:lnTo>
                  <a:lnTo>
                    <a:pt x="1052" y="278"/>
                  </a:lnTo>
                  <a:lnTo>
                    <a:pt x="1035" y="261"/>
                  </a:lnTo>
                  <a:lnTo>
                    <a:pt x="1025" y="245"/>
                  </a:lnTo>
                  <a:lnTo>
                    <a:pt x="1029" y="239"/>
                  </a:lnTo>
                  <a:lnTo>
                    <a:pt x="1032" y="234"/>
                  </a:lnTo>
                  <a:lnTo>
                    <a:pt x="1029" y="228"/>
                  </a:lnTo>
                  <a:lnTo>
                    <a:pt x="1022" y="218"/>
                  </a:lnTo>
                  <a:lnTo>
                    <a:pt x="987" y="213"/>
                  </a:lnTo>
                  <a:lnTo>
                    <a:pt x="983" y="215"/>
                  </a:lnTo>
                  <a:lnTo>
                    <a:pt x="974" y="220"/>
                  </a:lnTo>
                  <a:lnTo>
                    <a:pt x="967" y="226"/>
                  </a:lnTo>
                  <a:lnTo>
                    <a:pt x="976" y="217"/>
                  </a:lnTo>
                  <a:lnTo>
                    <a:pt x="974" y="217"/>
                  </a:lnTo>
                  <a:lnTo>
                    <a:pt x="970" y="217"/>
                  </a:lnTo>
                  <a:lnTo>
                    <a:pt x="965" y="199"/>
                  </a:lnTo>
                  <a:lnTo>
                    <a:pt x="962" y="164"/>
                  </a:lnTo>
                  <a:lnTo>
                    <a:pt x="956" y="142"/>
                  </a:lnTo>
                  <a:lnTo>
                    <a:pt x="948" y="120"/>
                  </a:lnTo>
                  <a:lnTo>
                    <a:pt x="935" y="114"/>
                  </a:lnTo>
                  <a:lnTo>
                    <a:pt x="930" y="112"/>
                  </a:lnTo>
                  <a:lnTo>
                    <a:pt x="931" y="112"/>
                  </a:lnTo>
                  <a:lnTo>
                    <a:pt x="924" y="112"/>
                  </a:lnTo>
                  <a:lnTo>
                    <a:pt x="890" y="82"/>
                  </a:lnTo>
                  <a:lnTo>
                    <a:pt x="870" y="68"/>
                  </a:lnTo>
                  <a:lnTo>
                    <a:pt x="868" y="68"/>
                  </a:lnTo>
                  <a:lnTo>
                    <a:pt x="834" y="68"/>
                  </a:lnTo>
                  <a:lnTo>
                    <a:pt x="820" y="72"/>
                  </a:lnTo>
                  <a:lnTo>
                    <a:pt x="817" y="73"/>
                  </a:lnTo>
                  <a:lnTo>
                    <a:pt x="804" y="77"/>
                  </a:lnTo>
                  <a:lnTo>
                    <a:pt x="801" y="77"/>
                  </a:lnTo>
                  <a:lnTo>
                    <a:pt x="777" y="77"/>
                  </a:lnTo>
                  <a:lnTo>
                    <a:pt x="773" y="77"/>
                  </a:lnTo>
                  <a:lnTo>
                    <a:pt x="768" y="77"/>
                  </a:lnTo>
                  <a:lnTo>
                    <a:pt x="756" y="77"/>
                  </a:lnTo>
                  <a:lnTo>
                    <a:pt x="752" y="76"/>
                  </a:lnTo>
                  <a:lnTo>
                    <a:pt x="750" y="76"/>
                  </a:lnTo>
                  <a:lnTo>
                    <a:pt x="740" y="70"/>
                  </a:lnTo>
                  <a:lnTo>
                    <a:pt x="737" y="68"/>
                  </a:lnTo>
                  <a:lnTo>
                    <a:pt x="733" y="67"/>
                  </a:lnTo>
                  <a:lnTo>
                    <a:pt x="729" y="67"/>
                  </a:lnTo>
                  <a:lnTo>
                    <a:pt x="707" y="53"/>
                  </a:lnTo>
                  <a:lnTo>
                    <a:pt x="694" y="37"/>
                  </a:lnTo>
                  <a:lnTo>
                    <a:pt x="672" y="33"/>
                  </a:lnTo>
                  <a:lnTo>
                    <a:pt x="668" y="33"/>
                  </a:lnTo>
                  <a:lnTo>
                    <a:pt x="664" y="30"/>
                  </a:lnTo>
                  <a:lnTo>
                    <a:pt x="651" y="21"/>
                  </a:lnTo>
                  <a:lnTo>
                    <a:pt x="646" y="19"/>
                  </a:lnTo>
                  <a:lnTo>
                    <a:pt x="644" y="19"/>
                  </a:lnTo>
                  <a:lnTo>
                    <a:pt x="639" y="17"/>
                  </a:lnTo>
                  <a:lnTo>
                    <a:pt x="630" y="16"/>
                  </a:lnTo>
                  <a:lnTo>
                    <a:pt x="625" y="13"/>
                  </a:lnTo>
                  <a:lnTo>
                    <a:pt x="624" y="11"/>
                  </a:lnTo>
                  <a:lnTo>
                    <a:pt x="622" y="11"/>
                  </a:lnTo>
                  <a:lnTo>
                    <a:pt x="602" y="7"/>
                  </a:lnTo>
                  <a:lnTo>
                    <a:pt x="600" y="6"/>
                  </a:lnTo>
                  <a:lnTo>
                    <a:pt x="597" y="6"/>
                  </a:lnTo>
                  <a:lnTo>
                    <a:pt x="573" y="0"/>
                  </a:lnTo>
                  <a:lnTo>
                    <a:pt x="565" y="0"/>
                  </a:lnTo>
                  <a:lnTo>
                    <a:pt x="559" y="0"/>
                  </a:lnTo>
                  <a:lnTo>
                    <a:pt x="535" y="1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24" y="5"/>
                  </a:lnTo>
                  <a:lnTo>
                    <a:pt x="520" y="23"/>
                  </a:lnTo>
                  <a:lnTo>
                    <a:pt x="475" y="48"/>
                  </a:lnTo>
                  <a:lnTo>
                    <a:pt x="471" y="51"/>
                  </a:lnTo>
                  <a:lnTo>
                    <a:pt x="469" y="53"/>
                  </a:lnTo>
                  <a:lnTo>
                    <a:pt x="467" y="54"/>
                  </a:lnTo>
                  <a:lnTo>
                    <a:pt x="465" y="55"/>
                  </a:lnTo>
                  <a:lnTo>
                    <a:pt x="459" y="57"/>
                  </a:lnTo>
                  <a:lnTo>
                    <a:pt x="449" y="61"/>
                  </a:lnTo>
                  <a:lnTo>
                    <a:pt x="445" y="62"/>
                  </a:lnTo>
                  <a:lnTo>
                    <a:pt x="437" y="62"/>
                  </a:lnTo>
                  <a:lnTo>
                    <a:pt x="428" y="54"/>
                  </a:lnTo>
                  <a:lnTo>
                    <a:pt x="423" y="49"/>
                  </a:lnTo>
                  <a:lnTo>
                    <a:pt x="422" y="44"/>
                  </a:lnTo>
                  <a:lnTo>
                    <a:pt x="422" y="41"/>
                  </a:lnTo>
                  <a:lnTo>
                    <a:pt x="422" y="39"/>
                  </a:lnTo>
                  <a:lnTo>
                    <a:pt x="423" y="24"/>
                  </a:lnTo>
                  <a:lnTo>
                    <a:pt x="423" y="22"/>
                  </a:lnTo>
                  <a:lnTo>
                    <a:pt x="423" y="13"/>
                  </a:lnTo>
                  <a:lnTo>
                    <a:pt x="418" y="7"/>
                  </a:lnTo>
                  <a:lnTo>
                    <a:pt x="405" y="4"/>
                  </a:lnTo>
                  <a:lnTo>
                    <a:pt x="377" y="22"/>
                  </a:lnTo>
                  <a:lnTo>
                    <a:pt x="357" y="28"/>
                  </a:lnTo>
                  <a:lnTo>
                    <a:pt x="327" y="35"/>
                  </a:lnTo>
                  <a:lnTo>
                    <a:pt x="323" y="35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0" y="22"/>
                  </a:lnTo>
                  <a:lnTo>
                    <a:pt x="252" y="22"/>
                  </a:lnTo>
                  <a:lnTo>
                    <a:pt x="248" y="24"/>
                  </a:lnTo>
                  <a:lnTo>
                    <a:pt x="236" y="28"/>
                  </a:lnTo>
                  <a:lnTo>
                    <a:pt x="210" y="24"/>
                  </a:lnTo>
                  <a:lnTo>
                    <a:pt x="197" y="30"/>
                  </a:lnTo>
                  <a:lnTo>
                    <a:pt x="192" y="32"/>
                  </a:lnTo>
                  <a:lnTo>
                    <a:pt x="191" y="32"/>
                  </a:lnTo>
                  <a:lnTo>
                    <a:pt x="183" y="32"/>
                  </a:lnTo>
                  <a:lnTo>
                    <a:pt x="174" y="26"/>
                  </a:lnTo>
                  <a:lnTo>
                    <a:pt x="170" y="26"/>
                  </a:lnTo>
                  <a:lnTo>
                    <a:pt x="166" y="26"/>
                  </a:lnTo>
                  <a:lnTo>
                    <a:pt x="160" y="26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4" y="26"/>
                  </a:lnTo>
                  <a:lnTo>
                    <a:pt x="137" y="27"/>
                  </a:lnTo>
                  <a:lnTo>
                    <a:pt x="131" y="28"/>
                  </a:lnTo>
                  <a:lnTo>
                    <a:pt x="112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97" y="44"/>
                  </a:lnTo>
                  <a:lnTo>
                    <a:pt x="88" y="65"/>
                  </a:lnTo>
                  <a:lnTo>
                    <a:pt x="88" y="77"/>
                  </a:lnTo>
                  <a:lnTo>
                    <a:pt x="78" y="87"/>
                  </a:lnTo>
                  <a:lnTo>
                    <a:pt x="81" y="94"/>
                  </a:lnTo>
                  <a:lnTo>
                    <a:pt x="81" y="101"/>
                  </a:lnTo>
                  <a:lnTo>
                    <a:pt x="77" y="103"/>
                  </a:lnTo>
                  <a:lnTo>
                    <a:pt x="70" y="108"/>
                  </a:lnTo>
                  <a:lnTo>
                    <a:pt x="45" y="10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4" name="Freeform 2576"/>
            <p:cNvSpPr>
              <a:spLocks/>
            </p:cNvSpPr>
            <p:nvPr/>
          </p:nvSpPr>
          <p:spPr bwMode="auto">
            <a:xfrm>
              <a:off x="4228" y="2119"/>
              <a:ext cx="351" cy="128"/>
            </a:xfrm>
            <a:custGeom>
              <a:avLst/>
              <a:gdLst>
                <a:gd name="T0" fmla="*/ 0 w 1052"/>
                <a:gd name="T1" fmla="*/ 0 h 384"/>
                <a:gd name="T2" fmla="*/ 0 w 1052"/>
                <a:gd name="T3" fmla="*/ 0 h 384"/>
                <a:gd name="T4" fmla="*/ 0 w 1052"/>
                <a:gd name="T5" fmla="*/ 0 h 384"/>
                <a:gd name="T6" fmla="*/ 0 w 1052"/>
                <a:gd name="T7" fmla="*/ 0 h 384"/>
                <a:gd name="T8" fmla="*/ 0 w 1052"/>
                <a:gd name="T9" fmla="*/ 0 h 384"/>
                <a:gd name="T10" fmla="*/ 0 w 1052"/>
                <a:gd name="T11" fmla="*/ 0 h 384"/>
                <a:gd name="T12" fmla="*/ 0 w 1052"/>
                <a:gd name="T13" fmla="*/ 0 h 384"/>
                <a:gd name="T14" fmla="*/ 0 w 1052"/>
                <a:gd name="T15" fmla="*/ 0 h 384"/>
                <a:gd name="T16" fmla="*/ 0 w 1052"/>
                <a:gd name="T17" fmla="*/ 0 h 384"/>
                <a:gd name="T18" fmla="*/ 0 w 1052"/>
                <a:gd name="T19" fmla="*/ 0 h 384"/>
                <a:gd name="T20" fmla="*/ 0 w 1052"/>
                <a:gd name="T21" fmla="*/ 0 h 384"/>
                <a:gd name="T22" fmla="*/ 0 w 1052"/>
                <a:gd name="T23" fmla="*/ 0 h 384"/>
                <a:gd name="T24" fmla="*/ 0 w 1052"/>
                <a:gd name="T25" fmla="*/ 0 h 384"/>
                <a:gd name="T26" fmla="*/ 0 w 1052"/>
                <a:gd name="T27" fmla="*/ 0 h 384"/>
                <a:gd name="T28" fmla="*/ 0 w 1052"/>
                <a:gd name="T29" fmla="*/ 0 h 384"/>
                <a:gd name="T30" fmla="*/ 0 w 1052"/>
                <a:gd name="T31" fmla="*/ 0 h 384"/>
                <a:gd name="T32" fmla="*/ 0 w 1052"/>
                <a:gd name="T33" fmla="*/ 0 h 384"/>
                <a:gd name="T34" fmla="*/ 0 w 1052"/>
                <a:gd name="T35" fmla="*/ 0 h 384"/>
                <a:gd name="T36" fmla="*/ 0 w 1052"/>
                <a:gd name="T37" fmla="*/ 0 h 384"/>
                <a:gd name="T38" fmla="*/ 0 w 1052"/>
                <a:gd name="T39" fmla="*/ 0 h 384"/>
                <a:gd name="T40" fmla="*/ 0 w 1052"/>
                <a:gd name="T41" fmla="*/ 0 h 384"/>
                <a:gd name="T42" fmla="*/ 0 w 1052"/>
                <a:gd name="T43" fmla="*/ 0 h 384"/>
                <a:gd name="T44" fmla="*/ 0 w 1052"/>
                <a:gd name="T45" fmla="*/ 0 h 384"/>
                <a:gd name="T46" fmla="*/ 0 w 1052"/>
                <a:gd name="T47" fmla="*/ 0 h 384"/>
                <a:gd name="T48" fmla="*/ 0 w 1052"/>
                <a:gd name="T49" fmla="*/ 0 h 384"/>
                <a:gd name="T50" fmla="*/ 0 w 1052"/>
                <a:gd name="T51" fmla="*/ 0 h 384"/>
                <a:gd name="T52" fmla="*/ 0 w 1052"/>
                <a:gd name="T53" fmla="*/ 0 h 384"/>
                <a:gd name="T54" fmla="*/ 0 w 1052"/>
                <a:gd name="T55" fmla="*/ 0 h 384"/>
                <a:gd name="T56" fmla="*/ 0 w 1052"/>
                <a:gd name="T57" fmla="*/ 0 h 384"/>
                <a:gd name="T58" fmla="*/ 0 w 1052"/>
                <a:gd name="T59" fmla="*/ 0 h 384"/>
                <a:gd name="T60" fmla="*/ 0 w 1052"/>
                <a:gd name="T61" fmla="*/ 0 h 384"/>
                <a:gd name="T62" fmla="*/ 0 w 1052"/>
                <a:gd name="T63" fmla="*/ 0 h 384"/>
                <a:gd name="T64" fmla="*/ 0 w 1052"/>
                <a:gd name="T65" fmla="*/ 0 h 384"/>
                <a:gd name="T66" fmla="*/ 0 w 1052"/>
                <a:gd name="T67" fmla="*/ 0 h 384"/>
                <a:gd name="T68" fmla="*/ 0 w 1052"/>
                <a:gd name="T69" fmla="*/ 0 h 384"/>
                <a:gd name="T70" fmla="*/ 0 w 1052"/>
                <a:gd name="T71" fmla="*/ 0 h 384"/>
                <a:gd name="T72" fmla="*/ 0 w 1052"/>
                <a:gd name="T73" fmla="*/ 0 h 384"/>
                <a:gd name="T74" fmla="*/ 0 w 1052"/>
                <a:gd name="T75" fmla="*/ 0 h 384"/>
                <a:gd name="T76" fmla="*/ 0 w 1052"/>
                <a:gd name="T77" fmla="*/ 0 h 384"/>
                <a:gd name="T78" fmla="*/ 0 w 1052"/>
                <a:gd name="T79" fmla="*/ 0 h 384"/>
                <a:gd name="T80" fmla="*/ 0 w 1052"/>
                <a:gd name="T81" fmla="*/ 0 h 384"/>
                <a:gd name="T82" fmla="*/ 0 w 1052"/>
                <a:gd name="T83" fmla="*/ 0 h 384"/>
                <a:gd name="T84" fmla="*/ 0 w 1052"/>
                <a:gd name="T85" fmla="*/ 0 h 384"/>
                <a:gd name="T86" fmla="*/ 0 w 1052"/>
                <a:gd name="T87" fmla="*/ 0 h 384"/>
                <a:gd name="T88" fmla="*/ 0 w 1052"/>
                <a:gd name="T89" fmla="*/ 0 h 384"/>
                <a:gd name="T90" fmla="*/ 0 w 1052"/>
                <a:gd name="T91" fmla="*/ 0 h 384"/>
                <a:gd name="T92" fmla="*/ 0 w 1052"/>
                <a:gd name="T93" fmla="*/ 0 h 384"/>
                <a:gd name="T94" fmla="*/ 0 w 1052"/>
                <a:gd name="T95" fmla="*/ 0 h 384"/>
                <a:gd name="T96" fmla="*/ 0 w 1052"/>
                <a:gd name="T97" fmla="*/ 0 h 384"/>
                <a:gd name="T98" fmla="*/ 0 w 1052"/>
                <a:gd name="T99" fmla="*/ 0 h 384"/>
                <a:gd name="T100" fmla="*/ 0 w 1052"/>
                <a:gd name="T101" fmla="*/ 0 h 384"/>
                <a:gd name="T102" fmla="*/ 0 w 1052"/>
                <a:gd name="T103" fmla="*/ 0 h 384"/>
                <a:gd name="T104" fmla="*/ 0 w 1052"/>
                <a:gd name="T105" fmla="*/ 0 h 384"/>
                <a:gd name="T106" fmla="*/ 0 w 1052"/>
                <a:gd name="T107" fmla="*/ 0 h 384"/>
                <a:gd name="T108" fmla="*/ 0 w 1052"/>
                <a:gd name="T109" fmla="*/ 0 h 384"/>
                <a:gd name="T110" fmla="*/ 0 w 1052"/>
                <a:gd name="T111" fmla="*/ 0 h 384"/>
                <a:gd name="T112" fmla="*/ 0 w 1052"/>
                <a:gd name="T113" fmla="*/ 0 h 384"/>
                <a:gd name="T114" fmla="*/ 0 w 1052"/>
                <a:gd name="T115" fmla="*/ 0 h 384"/>
                <a:gd name="T116" fmla="*/ 0 w 1052"/>
                <a:gd name="T117" fmla="*/ 0 h 384"/>
                <a:gd name="T118" fmla="*/ 0 w 1052"/>
                <a:gd name="T119" fmla="*/ 0 h 3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2"/>
                <a:gd name="T181" fmla="*/ 0 h 384"/>
                <a:gd name="T182" fmla="*/ 1052 w 1052"/>
                <a:gd name="T183" fmla="*/ 384 h 3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2" h="384">
                  <a:moveTo>
                    <a:pt x="45" y="104"/>
                  </a:moveTo>
                  <a:lnTo>
                    <a:pt x="30" y="116"/>
                  </a:lnTo>
                  <a:lnTo>
                    <a:pt x="17" y="125"/>
                  </a:lnTo>
                  <a:lnTo>
                    <a:pt x="8" y="13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3" y="179"/>
                  </a:lnTo>
                  <a:lnTo>
                    <a:pt x="26" y="187"/>
                  </a:lnTo>
                  <a:lnTo>
                    <a:pt x="28" y="208"/>
                  </a:lnTo>
                  <a:lnTo>
                    <a:pt x="26" y="210"/>
                  </a:lnTo>
                  <a:lnTo>
                    <a:pt x="22" y="217"/>
                  </a:lnTo>
                  <a:lnTo>
                    <a:pt x="17" y="220"/>
                  </a:lnTo>
                  <a:lnTo>
                    <a:pt x="13" y="232"/>
                  </a:lnTo>
                  <a:lnTo>
                    <a:pt x="11" y="256"/>
                  </a:lnTo>
                  <a:lnTo>
                    <a:pt x="17" y="269"/>
                  </a:lnTo>
                  <a:lnTo>
                    <a:pt x="26" y="268"/>
                  </a:lnTo>
                  <a:lnTo>
                    <a:pt x="34" y="257"/>
                  </a:lnTo>
                  <a:lnTo>
                    <a:pt x="34" y="253"/>
                  </a:lnTo>
                  <a:lnTo>
                    <a:pt x="30" y="248"/>
                  </a:lnTo>
                  <a:lnTo>
                    <a:pt x="27" y="246"/>
                  </a:lnTo>
                  <a:lnTo>
                    <a:pt x="28" y="240"/>
                  </a:lnTo>
                  <a:lnTo>
                    <a:pt x="38" y="230"/>
                  </a:lnTo>
                  <a:lnTo>
                    <a:pt x="45" y="210"/>
                  </a:lnTo>
                  <a:lnTo>
                    <a:pt x="56" y="204"/>
                  </a:lnTo>
                  <a:lnTo>
                    <a:pt x="66" y="193"/>
                  </a:lnTo>
                  <a:lnTo>
                    <a:pt x="71" y="177"/>
                  </a:lnTo>
                  <a:lnTo>
                    <a:pt x="70" y="148"/>
                  </a:lnTo>
                  <a:lnTo>
                    <a:pt x="76" y="133"/>
                  </a:lnTo>
                  <a:lnTo>
                    <a:pt x="87" y="115"/>
                  </a:lnTo>
                  <a:lnTo>
                    <a:pt x="97" y="100"/>
                  </a:lnTo>
                  <a:lnTo>
                    <a:pt x="103" y="97"/>
                  </a:lnTo>
                  <a:lnTo>
                    <a:pt x="116" y="99"/>
                  </a:lnTo>
                  <a:lnTo>
                    <a:pt x="117" y="120"/>
                  </a:lnTo>
                  <a:lnTo>
                    <a:pt x="114" y="125"/>
                  </a:lnTo>
                  <a:lnTo>
                    <a:pt x="106" y="127"/>
                  </a:lnTo>
                  <a:lnTo>
                    <a:pt x="100" y="132"/>
                  </a:lnTo>
                  <a:lnTo>
                    <a:pt x="101" y="143"/>
                  </a:lnTo>
                  <a:lnTo>
                    <a:pt x="101" y="147"/>
                  </a:lnTo>
                  <a:lnTo>
                    <a:pt x="100" y="148"/>
                  </a:lnTo>
                  <a:lnTo>
                    <a:pt x="110" y="150"/>
                  </a:lnTo>
                  <a:lnTo>
                    <a:pt x="131" y="149"/>
                  </a:lnTo>
                  <a:lnTo>
                    <a:pt x="132" y="142"/>
                  </a:lnTo>
                  <a:lnTo>
                    <a:pt x="143" y="142"/>
                  </a:lnTo>
                  <a:lnTo>
                    <a:pt x="148" y="155"/>
                  </a:lnTo>
                  <a:lnTo>
                    <a:pt x="148" y="159"/>
                  </a:lnTo>
                  <a:lnTo>
                    <a:pt x="152" y="169"/>
                  </a:lnTo>
                  <a:lnTo>
                    <a:pt x="153" y="171"/>
                  </a:lnTo>
                  <a:lnTo>
                    <a:pt x="154" y="175"/>
                  </a:lnTo>
                  <a:lnTo>
                    <a:pt x="156" y="181"/>
                  </a:lnTo>
                  <a:lnTo>
                    <a:pt x="158" y="183"/>
                  </a:lnTo>
                  <a:lnTo>
                    <a:pt x="158" y="186"/>
                  </a:lnTo>
                  <a:lnTo>
                    <a:pt x="167" y="196"/>
                  </a:lnTo>
                  <a:lnTo>
                    <a:pt x="181" y="207"/>
                  </a:lnTo>
                  <a:lnTo>
                    <a:pt x="194" y="230"/>
                  </a:lnTo>
                  <a:lnTo>
                    <a:pt x="197" y="235"/>
                  </a:lnTo>
                  <a:lnTo>
                    <a:pt x="199" y="237"/>
                  </a:lnTo>
                  <a:lnTo>
                    <a:pt x="203" y="240"/>
                  </a:lnTo>
                  <a:lnTo>
                    <a:pt x="227" y="237"/>
                  </a:lnTo>
                  <a:lnTo>
                    <a:pt x="254" y="229"/>
                  </a:lnTo>
                  <a:lnTo>
                    <a:pt x="265" y="229"/>
                  </a:lnTo>
                  <a:lnTo>
                    <a:pt x="281" y="230"/>
                  </a:lnTo>
                  <a:lnTo>
                    <a:pt x="292" y="225"/>
                  </a:lnTo>
                  <a:lnTo>
                    <a:pt x="289" y="217"/>
                  </a:lnTo>
                  <a:lnTo>
                    <a:pt x="284" y="210"/>
                  </a:lnTo>
                  <a:lnTo>
                    <a:pt x="287" y="199"/>
                  </a:lnTo>
                  <a:lnTo>
                    <a:pt x="298" y="190"/>
                  </a:lnTo>
                  <a:lnTo>
                    <a:pt x="309" y="176"/>
                  </a:lnTo>
                  <a:lnTo>
                    <a:pt x="327" y="161"/>
                  </a:lnTo>
                  <a:lnTo>
                    <a:pt x="338" y="176"/>
                  </a:lnTo>
                  <a:lnTo>
                    <a:pt x="349" y="160"/>
                  </a:lnTo>
                  <a:lnTo>
                    <a:pt x="354" y="150"/>
                  </a:lnTo>
                  <a:lnTo>
                    <a:pt x="357" y="150"/>
                  </a:lnTo>
                  <a:lnTo>
                    <a:pt x="372" y="147"/>
                  </a:lnTo>
                  <a:lnTo>
                    <a:pt x="376" y="147"/>
                  </a:lnTo>
                  <a:lnTo>
                    <a:pt x="378" y="149"/>
                  </a:lnTo>
                  <a:lnTo>
                    <a:pt x="379" y="163"/>
                  </a:lnTo>
                  <a:lnTo>
                    <a:pt x="377" y="165"/>
                  </a:lnTo>
                  <a:lnTo>
                    <a:pt x="376" y="168"/>
                  </a:lnTo>
                  <a:lnTo>
                    <a:pt x="373" y="177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71" y="196"/>
                  </a:lnTo>
                  <a:lnTo>
                    <a:pt x="372" y="199"/>
                  </a:lnTo>
                  <a:lnTo>
                    <a:pt x="374" y="199"/>
                  </a:lnTo>
                  <a:lnTo>
                    <a:pt x="376" y="199"/>
                  </a:lnTo>
                  <a:lnTo>
                    <a:pt x="383" y="199"/>
                  </a:lnTo>
                  <a:lnTo>
                    <a:pt x="385" y="199"/>
                  </a:lnTo>
                  <a:lnTo>
                    <a:pt x="388" y="199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2" y="198"/>
                  </a:lnTo>
                  <a:lnTo>
                    <a:pt x="431" y="196"/>
                  </a:lnTo>
                  <a:lnTo>
                    <a:pt x="437" y="198"/>
                  </a:lnTo>
                  <a:lnTo>
                    <a:pt x="451" y="203"/>
                  </a:lnTo>
                  <a:lnTo>
                    <a:pt x="460" y="208"/>
                  </a:lnTo>
                  <a:lnTo>
                    <a:pt x="467" y="212"/>
                  </a:lnTo>
                  <a:lnTo>
                    <a:pt x="476" y="215"/>
                  </a:lnTo>
                  <a:lnTo>
                    <a:pt x="478" y="218"/>
                  </a:lnTo>
                  <a:lnTo>
                    <a:pt x="481" y="219"/>
                  </a:lnTo>
                  <a:lnTo>
                    <a:pt x="483" y="220"/>
                  </a:lnTo>
                  <a:lnTo>
                    <a:pt x="518" y="226"/>
                  </a:lnTo>
                  <a:lnTo>
                    <a:pt x="546" y="225"/>
                  </a:lnTo>
                  <a:lnTo>
                    <a:pt x="548" y="225"/>
                  </a:lnTo>
                  <a:lnTo>
                    <a:pt x="551" y="225"/>
                  </a:lnTo>
                  <a:lnTo>
                    <a:pt x="576" y="242"/>
                  </a:lnTo>
                  <a:lnTo>
                    <a:pt x="593" y="237"/>
                  </a:lnTo>
                  <a:lnTo>
                    <a:pt x="598" y="226"/>
                  </a:lnTo>
                  <a:lnTo>
                    <a:pt x="598" y="224"/>
                  </a:lnTo>
                  <a:lnTo>
                    <a:pt x="598" y="221"/>
                  </a:lnTo>
                  <a:lnTo>
                    <a:pt x="592" y="212"/>
                  </a:lnTo>
                  <a:lnTo>
                    <a:pt x="582" y="198"/>
                  </a:lnTo>
                  <a:lnTo>
                    <a:pt x="571" y="187"/>
                  </a:lnTo>
                  <a:lnTo>
                    <a:pt x="568" y="186"/>
                  </a:lnTo>
                  <a:lnTo>
                    <a:pt x="564" y="183"/>
                  </a:lnTo>
                  <a:lnTo>
                    <a:pt x="571" y="179"/>
                  </a:lnTo>
                  <a:lnTo>
                    <a:pt x="574" y="177"/>
                  </a:lnTo>
                  <a:lnTo>
                    <a:pt x="593" y="177"/>
                  </a:lnTo>
                  <a:lnTo>
                    <a:pt x="606" y="183"/>
                  </a:lnTo>
                  <a:lnTo>
                    <a:pt x="611" y="185"/>
                  </a:lnTo>
                  <a:lnTo>
                    <a:pt x="613" y="186"/>
                  </a:lnTo>
                  <a:lnTo>
                    <a:pt x="642" y="186"/>
                  </a:lnTo>
                  <a:lnTo>
                    <a:pt x="646" y="186"/>
                  </a:lnTo>
                  <a:lnTo>
                    <a:pt x="651" y="186"/>
                  </a:lnTo>
                  <a:lnTo>
                    <a:pt x="666" y="188"/>
                  </a:lnTo>
                  <a:lnTo>
                    <a:pt x="693" y="191"/>
                  </a:lnTo>
                  <a:lnTo>
                    <a:pt x="696" y="191"/>
                  </a:lnTo>
                  <a:lnTo>
                    <a:pt x="712" y="191"/>
                  </a:lnTo>
                  <a:lnTo>
                    <a:pt x="718" y="192"/>
                  </a:lnTo>
                  <a:lnTo>
                    <a:pt x="728" y="201"/>
                  </a:lnTo>
                  <a:lnTo>
                    <a:pt x="735" y="215"/>
                  </a:lnTo>
                  <a:lnTo>
                    <a:pt x="734" y="220"/>
                  </a:lnTo>
                  <a:lnTo>
                    <a:pt x="734" y="223"/>
                  </a:lnTo>
                  <a:lnTo>
                    <a:pt x="737" y="231"/>
                  </a:lnTo>
                  <a:lnTo>
                    <a:pt x="740" y="237"/>
                  </a:lnTo>
                  <a:lnTo>
                    <a:pt x="755" y="250"/>
                  </a:lnTo>
                  <a:lnTo>
                    <a:pt x="757" y="251"/>
                  </a:lnTo>
                  <a:lnTo>
                    <a:pt x="760" y="251"/>
                  </a:lnTo>
                  <a:lnTo>
                    <a:pt x="773" y="253"/>
                  </a:lnTo>
                  <a:lnTo>
                    <a:pt x="787" y="259"/>
                  </a:lnTo>
                  <a:lnTo>
                    <a:pt x="789" y="263"/>
                  </a:lnTo>
                  <a:lnTo>
                    <a:pt x="795" y="267"/>
                  </a:lnTo>
                  <a:lnTo>
                    <a:pt x="801" y="269"/>
                  </a:lnTo>
                  <a:lnTo>
                    <a:pt x="804" y="269"/>
                  </a:lnTo>
                  <a:lnTo>
                    <a:pt x="826" y="276"/>
                  </a:lnTo>
                  <a:lnTo>
                    <a:pt x="843" y="280"/>
                  </a:lnTo>
                  <a:lnTo>
                    <a:pt x="865" y="288"/>
                  </a:lnTo>
                  <a:lnTo>
                    <a:pt x="890" y="295"/>
                  </a:lnTo>
                  <a:lnTo>
                    <a:pt x="903" y="305"/>
                  </a:lnTo>
                  <a:lnTo>
                    <a:pt x="903" y="307"/>
                  </a:lnTo>
                  <a:lnTo>
                    <a:pt x="904" y="308"/>
                  </a:lnTo>
                  <a:lnTo>
                    <a:pt x="910" y="317"/>
                  </a:lnTo>
                  <a:lnTo>
                    <a:pt x="912" y="319"/>
                  </a:lnTo>
                  <a:lnTo>
                    <a:pt x="913" y="323"/>
                  </a:lnTo>
                  <a:lnTo>
                    <a:pt x="914" y="327"/>
                  </a:lnTo>
                  <a:lnTo>
                    <a:pt x="921" y="330"/>
                  </a:lnTo>
                  <a:lnTo>
                    <a:pt x="937" y="330"/>
                  </a:lnTo>
                  <a:lnTo>
                    <a:pt x="946" y="335"/>
                  </a:lnTo>
                  <a:lnTo>
                    <a:pt x="948" y="338"/>
                  </a:lnTo>
                  <a:lnTo>
                    <a:pt x="957" y="350"/>
                  </a:lnTo>
                  <a:lnTo>
                    <a:pt x="961" y="355"/>
                  </a:lnTo>
                  <a:lnTo>
                    <a:pt x="963" y="356"/>
                  </a:lnTo>
                  <a:lnTo>
                    <a:pt x="968" y="358"/>
                  </a:lnTo>
                  <a:lnTo>
                    <a:pt x="969" y="358"/>
                  </a:lnTo>
                  <a:lnTo>
                    <a:pt x="981" y="361"/>
                  </a:lnTo>
                  <a:lnTo>
                    <a:pt x="990" y="363"/>
                  </a:lnTo>
                  <a:lnTo>
                    <a:pt x="996" y="365"/>
                  </a:lnTo>
                  <a:lnTo>
                    <a:pt x="1014" y="371"/>
                  </a:lnTo>
                  <a:lnTo>
                    <a:pt x="1018" y="372"/>
                  </a:lnTo>
                  <a:lnTo>
                    <a:pt x="1029" y="378"/>
                  </a:lnTo>
                  <a:lnTo>
                    <a:pt x="1044" y="384"/>
                  </a:lnTo>
                  <a:lnTo>
                    <a:pt x="1044" y="373"/>
                  </a:lnTo>
                  <a:lnTo>
                    <a:pt x="1033" y="367"/>
                  </a:lnTo>
                  <a:lnTo>
                    <a:pt x="1033" y="349"/>
                  </a:lnTo>
                  <a:lnTo>
                    <a:pt x="1032" y="316"/>
                  </a:lnTo>
                  <a:lnTo>
                    <a:pt x="1040" y="301"/>
                  </a:lnTo>
                  <a:lnTo>
                    <a:pt x="1041" y="297"/>
                  </a:lnTo>
                  <a:lnTo>
                    <a:pt x="1043" y="296"/>
                  </a:lnTo>
                  <a:lnTo>
                    <a:pt x="1045" y="295"/>
                  </a:lnTo>
                  <a:lnTo>
                    <a:pt x="1052" y="289"/>
                  </a:lnTo>
                  <a:lnTo>
                    <a:pt x="1052" y="278"/>
                  </a:lnTo>
                  <a:lnTo>
                    <a:pt x="1035" y="261"/>
                  </a:lnTo>
                  <a:lnTo>
                    <a:pt x="1025" y="245"/>
                  </a:lnTo>
                  <a:lnTo>
                    <a:pt x="1029" y="239"/>
                  </a:lnTo>
                  <a:lnTo>
                    <a:pt x="1032" y="234"/>
                  </a:lnTo>
                  <a:lnTo>
                    <a:pt x="1029" y="228"/>
                  </a:lnTo>
                  <a:lnTo>
                    <a:pt x="1022" y="218"/>
                  </a:lnTo>
                  <a:lnTo>
                    <a:pt x="987" y="213"/>
                  </a:lnTo>
                  <a:lnTo>
                    <a:pt x="983" y="215"/>
                  </a:lnTo>
                  <a:lnTo>
                    <a:pt x="974" y="220"/>
                  </a:lnTo>
                  <a:lnTo>
                    <a:pt x="967" y="226"/>
                  </a:lnTo>
                  <a:lnTo>
                    <a:pt x="976" y="217"/>
                  </a:lnTo>
                  <a:lnTo>
                    <a:pt x="974" y="217"/>
                  </a:lnTo>
                  <a:lnTo>
                    <a:pt x="970" y="217"/>
                  </a:lnTo>
                  <a:lnTo>
                    <a:pt x="965" y="199"/>
                  </a:lnTo>
                  <a:lnTo>
                    <a:pt x="962" y="164"/>
                  </a:lnTo>
                  <a:lnTo>
                    <a:pt x="956" y="142"/>
                  </a:lnTo>
                  <a:lnTo>
                    <a:pt x="948" y="120"/>
                  </a:lnTo>
                  <a:lnTo>
                    <a:pt x="935" y="114"/>
                  </a:lnTo>
                  <a:lnTo>
                    <a:pt x="930" y="112"/>
                  </a:lnTo>
                  <a:lnTo>
                    <a:pt x="931" y="112"/>
                  </a:lnTo>
                  <a:lnTo>
                    <a:pt x="924" y="112"/>
                  </a:lnTo>
                  <a:lnTo>
                    <a:pt x="890" y="82"/>
                  </a:lnTo>
                  <a:lnTo>
                    <a:pt x="870" y="68"/>
                  </a:lnTo>
                  <a:lnTo>
                    <a:pt x="868" y="68"/>
                  </a:lnTo>
                  <a:lnTo>
                    <a:pt x="834" y="68"/>
                  </a:lnTo>
                  <a:lnTo>
                    <a:pt x="820" y="72"/>
                  </a:lnTo>
                  <a:lnTo>
                    <a:pt x="817" y="73"/>
                  </a:lnTo>
                  <a:lnTo>
                    <a:pt x="804" y="77"/>
                  </a:lnTo>
                  <a:lnTo>
                    <a:pt x="801" y="77"/>
                  </a:lnTo>
                  <a:lnTo>
                    <a:pt x="777" y="77"/>
                  </a:lnTo>
                  <a:lnTo>
                    <a:pt x="773" y="77"/>
                  </a:lnTo>
                  <a:lnTo>
                    <a:pt x="768" y="77"/>
                  </a:lnTo>
                  <a:lnTo>
                    <a:pt x="756" y="77"/>
                  </a:lnTo>
                  <a:lnTo>
                    <a:pt x="752" y="76"/>
                  </a:lnTo>
                  <a:lnTo>
                    <a:pt x="750" y="76"/>
                  </a:lnTo>
                  <a:lnTo>
                    <a:pt x="740" y="70"/>
                  </a:lnTo>
                  <a:lnTo>
                    <a:pt x="737" y="68"/>
                  </a:lnTo>
                  <a:lnTo>
                    <a:pt x="733" y="67"/>
                  </a:lnTo>
                  <a:lnTo>
                    <a:pt x="729" y="67"/>
                  </a:lnTo>
                  <a:lnTo>
                    <a:pt x="707" y="53"/>
                  </a:lnTo>
                  <a:lnTo>
                    <a:pt x="694" y="37"/>
                  </a:lnTo>
                  <a:lnTo>
                    <a:pt x="672" y="33"/>
                  </a:lnTo>
                  <a:lnTo>
                    <a:pt x="668" y="33"/>
                  </a:lnTo>
                  <a:lnTo>
                    <a:pt x="664" y="30"/>
                  </a:lnTo>
                  <a:lnTo>
                    <a:pt x="651" y="21"/>
                  </a:lnTo>
                  <a:lnTo>
                    <a:pt x="646" y="19"/>
                  </a:lnTo>
                  <a:lnTo>
                    <a:pt x="644" y="19"/>
                  </a:lnTo>
                  <a:lnTo>
                    <a:pt x="639" y="17"/>
                  </a:lnTo>
                  <a:lnTo>
                    <a:pt x="630" y="16"/>
                  </a:lnTo>
                  <a:lnTo>
                    <a:pt x="625" y="13"/>
                  </a:lnTo>
                  <a:lnTo>
                    <a:pt x="624" y="11"/>
                  </a:lnTo>
                  <a:lnTo>
                    <a:pt x="622" y="11"/>
                  </a:lnTo>
                  <a:lnTo>
                    <a:pt x="602" y="7"/>
                  </a:lnTo>
                  <a:lnTo>
                    <a:pt x="600" y="6"/>
                  </a:lnTo>
                  <a:lnTo>
                    <a:pt x="597" y="6"/>
                  </a:lnTo>
                  <a:lnTo>
                    <a:pt x="573" y="0"/>
                  </a:lnTo>
                  <a:lnTo>
                    <a:pt x="565" y="0"/>
                  </a:lnTo>
                  <a:lnTo>
                    <a:pt x="559" y="0"/>
                  </a:lnTo>
                  <a:lnTo>
                    <a:pt x="535" y="1"/>
                  </a:lnTo>
                  <a:lnTo>
                    <a:pt x="529" y="2"/>
                  </a:lnTo>
                  <a:lnTo>
                    <a:pt x="530" y="2"/>
                  </a:lnTo>
                  <a:lnTo>
                    <a:pt x="524" y="5"/>
                  </a:lnTo>
                  <a:lnTo>
                    <a:pt x="520" y="23"/>
                  </a:lnTo>
                  <a:lnTo>
                    <a:pt x="475" y="48"/>
                  </a:lnTo>
                  <a:lnTo>
                    <a:pt x="471" y="51"/>
                  </a:lnTo>
                  <a:lnTo>
                    <a:pt x="469" y="53"/>
                  </a:lnTo>
                  <a:lnTo>
                    <a:pt x="467" y="54"/>
                  </a:lnTo>
                  <a:lnTo>
                    <a:pt x="465" y="55"/>
                  </a:lnTo>
                  <a:lnTo>
                    <a:pt x="459" y="57"/>
                  </a:lnTo>
                  <a:lnTo>
                    <a:pt x="449" y="61"/>
                  </a:lnTo>
                  <a:lnTo>
                    <a:pt x="445" y="62"/>
                  </a:lnTo>
                  <a:lnTo>
                    <a:pt x="437" y="62"/>
                  </a:lnTo>
                  <a:lnTo>
                    <a:pt x="428" y="54"/>
                  </a:lnTo>
                  <a:lnTo>
                    <a:pt x="423" y="49"/>
                  </a:lnTo>
                  <a:lnTo>
                    <a:pt x="422" y="44"/>
                  </a:lnTo>
                  <a:lnTo>
                    <a:pt x="422" y="41"/>
                  </a:lnTo>
                  <a:lnTo>
                    <a:pt x="422" y="39"/>
                  </a:lnTo>
                  <a:lnTo>
                    <a:pt x="423" y="24"/>
                  </a:lnTo>
                  <a:lnTo>
                    <a:pt x="423" y="22"/>
                  </a:lnTo>
                  <a:lnTo>
                    <a:pt x="423" y="13"/>
                  </a:lnTo>
                  <a:lnTo>
                    <a:pt x="418" y="7"/>
                  </a:lnTo>
                  <a:lnTo>
                    <a:pt x="405" y="4"/>
                  </a:lnTo>
                  <a:lnTo>
                    <a:pt x="377" y="22"/>
                  </a:lnTo>
                  <a:lnTo>
                    <a:pt x="357" y="28"/>
                  </a:lnTo>
                  <a:lnTo>
                    <a:pt x="327" y="35"/>
                  </a:lnTo>
                  <a:lnTo>
                    <a:pt x="323" y="35"/>
                  </a:lnTo>
                  <a:lnTo>
                    <a:pt x="289" y="28"/>
                  </a:lnTo>
                  <a:lnTo>
                    <a:pt x="284" y="23"/>
                  </a:lnTo>
                  <a:lnTo>
                    <a:pt x="280" y="22"/>
                  </a:lnTo>
                  <a:lnTo>
                    <a:pt x="252" y="22"/>
                  </a:lnTo>
                  <a:lnTo>
                    <a:pt x="248" y="24"/>
                  </a:lnTo>
                  <a:lnTo>
                    <a:pt x="236" y="28"/>
                  </a:lnTo>
                  <a:lnTo>
                    <a:pt x="210" y="24"/>
                  </a:lnTo>
                  <a:lnTo>
                    <a:pt x="197" y="30"/>
                  </a:lnTo>
                  <a:lnTo>
                    <a:pt x="192" y="32"/>
                  </a:lnTo>
                  <a:lnTo>
                    <a:pt x="191" y="32"/>
                  </a:lnTo>
                  <a:lnTo>
                    <a:pt x="183" y="32"/>
                  </a:lnTo>
                  <a:lnTo>
                    <a:pt x="174" y="26"/>
                  </a:lnTo>
                  <a:lnTo>
                    <a:pt x="170" y="26"/>
                  </a:lnTo>
                  <a:lnTo>
                    <a:pt x="166" y="26"/>
                  </a:lnTo>
                  <a:lnTo>
                    <a:pt x="160" y="26"/>
                  </a:lnTo>
                  <a:lnTo>
                    <a:pt x="156" y="26"/>
                  </a:lnTo>
                  <a:lnTo>
                    <a:pt x="153" y="26"/>
                  </a:lnTo>
                  <a:lnTo>
                    <a:pt x="144" y="26"/>
                  </a:lnTo>
                  <a:lnTo>
                    <a:pt x="137" y="27"/>
                  </a:lnTo>
                  <a:lnTo>
                    <a:pt x="131" y="28"/>
                  </a:lnTo>
                  <a:lnTo>
                    <a:pt x="112" y="27"/>
                  </a:lnTo>
                  <a:lnTo>
                    <a:pt x="108" y="28"/>
                  </a:lnTo>
                  <a:lnTo>
                    <a:pt x="108" y="29"/>
                  </a:lnTo>
                  <a:lnTo>
                    <a:pt x="97" y="44"/>
                  </a:lnTo>
                  <a:lnTo>
                    <a:pt x="88" y="65"/>
                  </a:lnTo>
                  <a:lnTo>
                    <a:pt x="88" y="77"/>
                  </a:lnTo>
                  <a:lnTo>
                    <a:pt x="78" y="87"/>
                  </a:lnTo>
                  <a:lnTo>
                    <a:pt x="81" y="94"/>
                  </a:lnTo>
                  <a:lnTo>
                    <a:pt x="81" y="101"/>
                  </a:lnTo>
                  <a:lnTo>
                    <a:pt x="77" y="103"/>
                  </a:lnTo>
                  <a:lnTo>
                    <a:pt x="70" y="108"/>
                  </a:lnTo>
                  <a:lnTo>
                    <a:pt x="45" y="10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5" name="Freeform 2577"/>
            <p:cNvSpPr>
              <a:spLocks/>
            </p:cNvSpPr>
            <p:nvPr/>
          </p:nvSpPr>
          <p:spPr bwMode="auto">
            <a:xfrm>
              <a:off x="4565" y="2179"/>
              <a:ext cx="5" cy="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0 w 13"/>
                <a:gd name="T7" fmla="*/ 0 h 14"/>
                <a:gd name="T8" fmla="*/ 0 w 13"/>
                <a:gd name="T9" fmla="*/ 0 h 14"/>
                <a:gd name="T10" fmla="*/ 0 w 13"/>
                <a:gd name="T11" fmla="*/ 0 h 14"/>
                <a:gd name="T12" fmla="*/ 0 w 13"/>
                <a:gd name="T13" fmla="*/ 0 h 14"/>
                <a:gd name="T14" fmla="*/ 0 w 13"/>
                <a:gd name="T15" fmla="*/ 0 h 14"/>
                <a:gd name="T16" fmla="*/ 0 w 13"/>
                <a:gd name="T17" fmla="*/ 0 h 14"/>
                <a:gd name="T18" fmla="*/ 0 w 13"/>
                <a:gd name="T19" fmla="*/ 0 h 14"/>
                <a:gd name="T20" fmla="*/ 0 w 13"/>
                <a:gd name="T21" fmla="*/ 0 h 14"/>
                <a:gd name="T22" fmla="*/ 0 w 13"/>
                <a:gd name="T23" fmla="*/ 0 h 14"/>
                <a:gd name="T24" fmla="*/ 0 w 13"/>
                <a:gd name="T25" fmla="*/ 0 h 14"/>
                <a:gd name="T26" fmla="*/ 0 w 13"/>
                <a:gd name="T27" fmla="*/ 0 h 14"/>
                <a:gd name="T28" fmla="*/ 0 w 13"/>
                <a:gd name="T29" fmla="*/ 0 h 14"/>
                <a:gd name="T30" fmla="*/ 0 w 13"/>
                <a:gd name="T31" fmla="*/ 0 h 14"/>
                <a:gd name="T32" fmla="*/ 0 w 13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4"/>
                <a:gd name="T53" fmla="*/ 13 w 13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4">
                  <a:moveTo>
                    <a:pt x="6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6" name="Freeform 2578"/>
            <p:cNvSpPr>
              <a:spLocks/>
            </p:cNvSpPr>
            <p:nvPr/>
          </p:nvSpPr>
          <p:spPr bwMode="auto">
            <a:xfrm>
              <a:off x="4565" y="2179"/>
              <a:ext cx="5" cy="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0 w 13"/>
                <a:gd name="T7" fmla="*/ 0 h 14"/>
                <a:gd name="T8" fmla="*/ 0 w 13"/>
                <a:gd name="T9" fmla="*/ 0 h 14"/>
                <a:gd name="T10" fmla="*/ 0 w 13"/>
                <a:gd name="T11" fmla="*/ 0 h 14"/>
                <a:gd name="T12" fmla="*/ 0 w 13"/>
                <a:gd name="T13" fmla="*/ 0 h 14"/>
                <a:gd name="T14" fmla="*/ 0 w 13"/>
                <a:gd name="T15" fmla="*/ 0 h 14"/>
                <a:gd name="T16" fmla="*/ 0 w 13"/>
                <a:gd name="T17" fmla="*/ 0 h 14"/>
                <a:gd name="T18" fmla="*/ 0 w 13"/>
                <a:gd name="T19" fmla="*/ 0 h 14"/>
                <a:gd name="T20" fmla="*/ 0 w 13"/>
                <a:gd name="T21" fmla="*/ 0 h 14"/>
                <a:gd name="T22" fmla="*/ 0 w 13"/>
                <a:gd name="T23" fmla="*/ 0 h 14"/>
                <a:gd name="T24" fmla="*/ 0 w 13"/>
                <a:gd name="T25" fmla="*/ 0 h 14"/>
                <a:gd name="T26" fmla="*/ 0 w 13"/>
                <a:gd name="T27" fmla="*/ 0 h 14"/>
                <a:gd name="T28" fmla="*/ 0 w 13"/>
                <a:gd name="T29" fmla="*/ 0 h 14"/>
                <a:gd name="T30" fmla="*/ 0 w 13"/>
                <a:gd name="T31" fmla="*/ 0 h 14"/>
                <a:gd name="T32" fmla="*/ 0 w 13"/>
                <a:gd name="T33" fmla="*/ 0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4"/>
                <a:gd name="T53" fmla="*/ 13 w 13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4">
                  <a:moveTo>
                    <a:pt x="6" y="0"/>
                  </a:moveTo>
                  <a:lnTo>
                    <a:pt x="9" y="1"/>
                  </a:lnTo>
                  <a:lnTo>
                    <a:pt x="11" y="2"/>
                  </a:lnTo>
                  <a:lnTo>
                    <a:pt x="12" y="4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6" y="14"/>
                  </a:lnTo>
                  <a:lnTo>
                    <a:pt x="4" y="13"/>
                  </a:lnTo>
                  <a:lnTo>
                    <a:pt x="1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2579"/>
            <p:cNvSpPr>
              <a:spLocks/>
            </p:cNvSpPr>
            <p:nvPr/>
          </p:nvSpPr>
          <p:spPr bwMode="auto">
            <a:xfrm>
              <a:off x="4442" y="2300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2580"/>
            <p:cNvSpPr>
              <a:spLocks/>
            </p:cNvSpPr>
            <p:nvPr/>
          </p:nvSpPr>
          <p:spPr bwMode="auto">
            <a:xfrm>
              <a:off x="4442" y="2300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5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2581"/>
            <p:cNvSpPr>
              <a:spLocks/>
            </p:cNvSpPr>
            <p:nvPr/>
          </p:nvSpPr>
          <p:spPr bwMode="auto">
            <a:xfrm>
              <a:off x="4438" y="2324"/>
              <a:ext cx="3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9"/>
                <a:gd name="T50" fmla="*/ 10 w 10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9">
                  <a:moveTo>
                    <a:pt x="3" y="2"/>
                  </a:moveTo>
                  <a:lnTo>
                    <a:pt x="6" y="0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6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2582"/>
            <p:cNvSpPr>
              <a:spLocks/>
            </p:cNvSpPr>
            <p:nvPr/>
          </p:nvSpPr>
          <p:spPr bwMode="auto">
            <a:xfrm>
              <a:off x="4438" y="2324"/>
              <a:ext cx="3" cy="3"/>
            </a:xfrm>
            <a:custGeom>
              <a:avLst/>
              <a:gdLst>
                <a:gd name="T0" fmla="*/ 0 w 10"/>
                <a:gd name="T1" fmla="*/ 0 h 9"/>
                <a:gd name="T2" fmla="*/ 0 w 10"/>
                <a:gd name="T3" fmla="*/ 0 h 9"/>
                <a:gd name="T4" fmla="*/ 0 w 10"/>
                <a:gd name="T5" fmla="*/ 0 h 9"/>
                <a:gd name="T6" fmla="*/ 0 w 10"/>
                <a:gd name="T7" fmla="*/ 0 h 9"/>
                <a:gd name="T8" fmla="*/ 0 w 10"/>
                <a:gd name="T9" fmla="*/ 0 h 9"/>
                <a:gd name="T10" fmla="*/ 0 w 10"/>
                <a:gd name="T11" fmla="*/ 0 h 9"/>
                <a:gd name="T12" fmla="*/ 0 w 10"/>
                <a:gd name="T13" fmla="*/ 0 h 9"/>
                <a:gd name="T14" fmla="*/ 0 w 10"/>
                <a:gd name="T15" fmla="*/ 0 h 9"/>
                <a:gd name="T16" fmla="*/ 0 w 10"/>
                <a:gd name="T17" fmla="*/ 0 h 9"/>
                <a:gd name="T18" fmla="*/ 0 w 10"/>
                <a:gd name="T19" fmla="*/ 0 h 9"/>
                <a:gd name="T20" fmla="*/ 0 w 10"/>
                <a:gd name="T21" fmla="*/ 0 h 9"/>
                <a:gd name="T22" fmla="*/ 0 w 10"/>
                <a:gd name="T23" fmla="*/ 0 h 9"/>
                <a:gd name="T24" fmla="*/ 0 w 10"/>
                <a:gd name="T25" fmla="*/ 0 h 9"/>
                <a:gd name="T26" fmla="*/ 0 w 10"/>
                <a:gd name="T27" fmla="*/ 0 h 9"/>
                <a:gd name="T28" fmla="*/ 0 w 10"/>
                <a:gd name="T29" fmla="*/ 0 h 9"/>
                <a:gd name="T30" fmla="*/ 0 w 10"/>
                <a:gd name="T31" fmla="*/ 0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"/>
                <a:gd name="T49" fmla="*/ 0 h 9"/>
                <a:gd name="T50" fmla="*/ 10 w 10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" h="9">
                  <a:moveTo>
                    <a:pt x="3" y="2"/>
                  </a:moveTo>
                  <a:lnTo>
                    <a:pt x="6" y="0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6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2583"/>
            <p:cNvSpPr>
              <a:spLocks/>
            </p:cNvSpPr>
            <p:nvPr/>
          </p:nvSpPr>
          <p:spPr bwMode="auto">
            <a:xfrm>
              <a:off x="4449" y="2321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7"/>
                <a:gd name="T53" fmla="*/ 7 w 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7">
                  <a:moveTo>
                    <a:pt x="1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2584"/>
            <p:cNvSpPr>
              <a:spLocks/>
            </p:cNvSpPr>
            <p:nvPr/>
          </p:nvSpPr>
          <p:spPr bwMode="auto">
            <a:xfrm>
              <a:off x="4449" y="2321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7"/>
                <a:gd name="T53" fmla="*/ 7 w 7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7">
                  <a:moveTo>
                    <a:pt x="1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7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2585"/>
            <p:cNvSpPr>
              <a:spLocks/>
            </p:cNvSpPr>
            <p:nvPr/>
          </p:nvSpPr>
          <p:spPr bwMode="auto">
            <a:xfrm>
              <a:off x="4460" y="2320"/>
              <a:ext cx="11" cy="8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w 33"/>
                <a:gd name="T85" fmla="*/ 0 h 23"/>
                <a:gd name="T86" fmla="*/ 0 w 33"/>
                <a:gd name="T87" fmla="*/ 0 h 23"/>
                <a:gd name="T88" fmla="*/ 0 w 33"/>
                <a:gd name="T89" fmla="*/ 0 h 23"/>
                <a:gd name="T90" fmla="*/ 0 w 33"/>
                <a:gd name="T91" fmla="*/ 0 h 23"/>
                <a:gd name="T92" fmla="*/ 0 w 33"/>
                <a:gd name="T93" fmla="*/ 0 h 23"/>
                <a:gd name="T94" fmla="*/ 0 w 33"/>
                <a:gd name="T95" fmla="*/ 0 h 23"/>
                <a:gd name="T96" fmla="*/ 0 w 33"/>
                <a:gd name="T97" fmla="*/ 0 h 23"/>
                <a:gd name="T98" fmla="*/ 0 w 33"/>
                <a:gd name="T99" fmla="*/ 0 h 23"/>
                <a:gd name="T100" fmla="*/ 0 w 33"/>
                <a:gd name="T101" fmla="*/ 0 h 23"/>
                <a:gd name="T102" fmla="*/ 0 w 33"/>
                <a:gd name="T103" fmla="*/ 0 h 23"/>
                <a:gd name="T104" fmla="*/ 0 w 33"/>
                <a:gd name="T105" fmla="*/ 0 h 23"/>
                <a:gd name="T106" fmla="*/ 0 w 33"/>
                <a:gd name="T107" fmla="*/ 0 h 23"/>
                <a:gd name="T108" fmla="*/ 0 w 33"/>
                <a:gd name="T109" fmla="*/ 0 h 23"/>
                <a:gd name="T110" fmla="*/ 0 w 33"/>
                <a:gd name="T111" fmla="*/ 0 h 23"/>
                <a:gd name="T112" fmla="*/ 0 w 33"/>
                <a:gd name="T113" fmla="*/ 0 h 23"/>
                <a:gd name="T114" fmla="*/ 0 w 33"/>
                <a:gd name="T115" fmla="*/ 0 h 23"/>
                <a:gd name="T116" fmla="*/ 0 w 33"/>
                <a:gd name="T117" fmla="*/ 0 h 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3"/>
                <a:gd name="T178" fmla="*/ 0 h 23"/>
                <a:gd name="T179" fmla="*/ 33 w 33"/>
                <a:gd name="T180" fmla="*/ 23 h 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3" h="23">
                  <a:moveTo>
                    <a:pt x="8" y="0"/>
                  </a:moveTo>
                  <a:lnTo>
                    <a:pt x="10" y="5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30" y="4"/>
                  </a:lnTo>
                  <a:lnTo>
                    <a:pt x="33" y="7"/>
                  </a:lnTo>
                  <a:lnTo>
                    <a:pt x="32" y="9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9"/>
                  </a:lnTo>
                  <a:lnTo>
                    <a:pt x="4" y="5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2586"/>
            <p:cNvSpPr>
              <a:spLocks/>
            </p:cNvSpPr>
            <p:nvPr/>
          </p:nvSpPr>
          <p:spPr bwMode="auto">
            <a:xfrm>
              <a:off x="4460" y="2320"/>
              <a:ext cx="11" cy="8"/>
            </a:xfrm>
            <a:custGeom>
              <a:avLst/>
              <a:gdLst>
                <a:gd name="T0" fmla="*/ 0 w 33"/>
                <a:gd name="T1" fmla="*/ 0 h 23"/>
                <a:gd name="T2" fmla="*/ 0 w 33"/>
                <a:gd name="T3" fmla="*/ 0 h 23"/>
                <a:gd name="T4" fmla="*/ 0 w 33"/>
                <a:gd name="T5" fmla="*/ 0 h 23"/>
                <a:gd name="T6" fmla="*/ 0 w 33"/>
                <a:gd name="T7" fmla="*/ 0 h 23"/>
                <a:gd name="T8" fmla="*/ 0 w 33"/>
                <a:gd name="T9" fmla="*/ 0 h 23"/>
                <a:gd name="T10" fmla="*/ 0 w 33"/>
                <a:gd name="T11" fmla="*/ 0 h 23"/>
                <a:gd name="T12" fmla="*/ 0 w 33"/>
                <a:gd name="T13" fmla="*/ 0 h 23"/>
                <a:gd name="T14" fmla="*/ 0 w 33"/>
                <a:gd name="T15" fmla="*/ 0 h 23"/>
                <a:gd name="T16" fmla="*/ 0 w 33"/>
                <a:gd name="T17" fmla="*/ 0 h 23"/>
                <a:gd name="T18" fmla="*/ 0 w 33"/>
                <a:gd name="T19" fmla="*/ 0 h 23"/>
                <a:gd name="T20" fmla="*/ 0 w 33"/>
                <a:gd name="T21" fmla="*/ 0 h 23"/>
                <a:gd name="T22" fmla="*/ 0 w 33"/>
                <a:gd name="T23" fmla="*/ 0 h 23"/>
                <a:gd name="T24" fmla="*/ 0 w 33"/>
                <a:gd name="T25" fmla="*/ 0 h 23"/>
                <a:gd name="T26" fmla="*/ 0 w 33"/>
                <a:gd name="T27" fmla="*/ 0 h 23"/>
                <a:gd name="T28" fmla="*/ 0 w 33"/>
                <a:gd name="T29" fmla="*/ 0 h 23"/>
                <a:gd name="T30" fmla="*/ 0 w 33"/>
                <a:gd name="T31" fmla="*/ 0 h 23"/>
                <a:gd name="T32" fmla="*/ 0 w 33"/>
                <a:gd name="T33" fmla="*/ 0 h 23"/>
                <a:gd name="T34" fmla="*/ 0 w 33"/>
                <a:gd name="T35" fmla="*/ 0 h 23"/>
                <a:gd name="T36" fmla="*/ 0 w 33"/>
                <a:gd name="T37" fmla="*/ 0 h 23"/>
                <a:gd name="T38" fmla="*/ 0 w 33"/>
                <a:gd name="T39" fmla="*/ 0 h 23"/>
                <a:gd name="T40" fmla="*/ 0 w 33"/>
                <a:gd name="T41" fmla="*/ 0 h 23"/>
                <a:gd name="T42" fmla="*/ 0 w 33"/>
                <a:gd name="T43" fmla="*/ 0 h 23"/>
                <a:gd name="T44" fmla="*/ 0 w 33"/>
                <a:gd name="T45" fmla="*/ 0 h 23"/>
                <a:gd name="T46" fmla="*/ 0 w 33"/>
                <a:gd name="T47" fmla="*/ 0 h 23"/>
                <a:gd name="T48" fmla="*/ 0 w 33"/>
                <a:gd name="T49" fmla="*/ 0 h 23"/>
                <a:gd name="T50" fmla="*/ 0 w 33"/>
                <a:gd name="T51" fmla="*/ 0 h 23"/>
                <a:gd name="T52" fmla="*/ 0 w 33"/>
                <a:gd name="T53" fmla="*/ 0 h 23"/>
                <a:gd name="T54" fmla="*/ 0 w 33"/>
                <a:gd name="T55" fmla="*/ 0 h 23"/>
                <a:gd name="T56" fmla="*/ 0 w 33"/>
                <a:gd name="T57" fmla="*/ 0 h 23"/>
                <a:gd name="T58" fmla="*/ 0 w 33"/>
                <a:gd name="T59" fmla="*/ 0 h 23"/>
                <a:gd name="T60" fmla="*/ 0 w 33"/>
                <a:gd name="T61" fmla="*/ 0 h 23"/>
                <a:gd name="T62" fmla="*/ 0 w 33"/>
                <a:gd name="T63" fmla="*/ 0 h 23"/>
                <a:gd name="T64" fmla="*/ 0 w 33"/>
                <a:gd name="T65" fmla="*/ 0 h 23"/>
                <a:gd name="T66" fmla="*/ 0 w 33"/>
                <a:gd name="T67" fmla="*/ 0 h 23"/>
                <a:gd name="T68" fmla="*/ 0 w 33"/>
                <a:gd name="T69" fmla="*/ 0 h 23"/>
                <a:gd name="T70" fmla="*/ 0 w 33"/>
                <a:gd name="T71" fmla="*/ 0 h 23"/>
                <a:gd name="T72" fmla="*/ 0 w 33"/>
                <a:gd name="T73" fmla="*/ 0 h 23"/>
                <a:gd name="T74" fmla="*/ 0 w 33"/>
                <a:gd name="T75" fmla="*/ 0 h 23"/>
                <a:gd name="T76" fmla="*/ 0 w 33"/>
                <a:gd name="T77" fmla="*/ 0 h 23"/>
                <a:gd name="T78" fmla="*/ 0 w 33"/>
                <a:gd name="T79" fmla="*/ 0 h 23"/>
                <a:gd name="T80" fmla="*/ 0 w 33"/>
                <a:gd name="T81" fmla="*/ 0 h 23"/>
                <a:gd name="T82" fmla="*/ 0 w 33"/>
                <a:gd name="T83" fmla="*/ 0 h 23"/>
                <a:gd name="T84" fmla="*/ 0 w 33"/>
                <a:gd name="T85" fmla="*/ 0 h 23"/>
                <a:gd name="T86" fmla="*/ 0 w 33"/>
                <a:gd name="T87" fmla="*/ 0 h 23"/>
                <a:gd name="T88" fmla="*/ 0 w 33"/>
                <a:gd name="T89" fmla="*/ 0 h 23"/>
                <a:gd name="T90" fmla="*/ 0 w 33"/>
                <a:gd name="T91" fmla="*/ 0 h 23"/>
                <a:gd name="T92" fmla="*/ 0 w 33"/>
                <a:gd name="T93" fmla="*/ 0 h 23"/>
                <a:gd name="T94" fmla="*/ 0 w 33"/>
                <a:gd name="T95" fmla="*/ 0 h 23"/>
                <a:gd name="T96" fmla="*/ 0 w 33"/>
                <a:gd name="T97" fmla="*/ 0 h 23"/>
                <a:gd name="T98" fmla="*/ 0 w 33"/>
                <a:gd name="T99" fmla="*/ 0 h 23"/>
                <a:gd name="T100" fmla="*/ 0 w 33"/>
                <a:gd name="T101" fmla="*/ 0 h 23"/>
                <a:gd name="T102" fmla="*/ 0 w 33"/>
                <a:gd name="T103" fmla="*/ 0 h 23"/>
                <a:gd name="T104" fmla="*/ 0 w 33"/>
                <a:gd name="T105" fmla="*/ 0 h 23"/>
                <a:gd name="T106" fmla="*/ 0 w 33"/>
                <a:gd name="T107" fmla="*/ 0 h 23"/>
                <a:gd name="T108" fmla="*/ 0 w 33"/>
                <a:gd name="T109" fmla="*/ 0 h 23"/>
                <a:gd name="T110" fmla="*/ 0 w 33"/>
                <a:gd name="T111" fmla="*/ 0 h 23"/>
                <a:gd name="T112" fmla="*/ 0 w 33"/>
                <a:gd name="T113" fmla="*/ 0 h 23"/>
                <a:gd name="T114" fmla="*/ 0 w 33"/>
                <a:gd name="T115" fmla="*/ 0 h 23"/>
                <a:gd name="T116" fmla="*/ 0 w 33"/>
                <a:gd name="T117" fmla="*/ 0 h 2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3"/>
                <a:gd name="T178" fmla="*/ 0 h 23"/>
                <a:gd name="T179" fmla="*/ 33 w 33"/>
                <a:gd name="T180" fmla="*/ 23 h 2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3" h="23">
                  <a:moveTo>
                    <a:pt x="8" y="0"/>
                  </a:moveTo>
                  <a:lnTo>
                    <a:pt x="10" y="5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30" y="4"/>
                  </a:lnTo>
                  <a:lnTo>
                    <a:pt x="33" y="7"/>
                  </a:lnTo>
                  <a:lnTo>
                    <a:pt x="32" y="9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8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3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9"/>
                  </a:lnTo>
                  <a:lnTo>
                    <a:pt x="4" y="5"/>
                  </a:ln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2587"/>
            <p:cNvSpPr>
              <a:spLocks/>
            </p:cNvSpPr>
            <p:nvPr/>
          </p:nvSpPr>
          <p:spPr bwMode="auto">
            <a:xfrm>
              <a:off x="4479" y="2328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w 8"/>
                <a:gd name="T35" fmla="*/ 0 h 9"/>
                <a:gd name="T36" fmla="*/ 0 w 8"/>
                <a:gd name="T37" fmla="*/ 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"/>
                <a:gd name="T58" fmla="*/ 0 h 9"/>
                <a:gd name="T59" fmla="*/ 8 w 8"/>
                <a:gd name="T60" fmla="*/ 9 h 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" h="9">
                  <a:moveTo>
                    <a:pt x="1" y="2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2588"/>
            <p:cNvSpPr>
              <a:spLocks/>
            </p:cNvSpPr>
            <p:nvPr/>
          </p:nvSpPr>
          <p:spPr bwMode="auto">
            <a:xfrm>
              <a:off x="4479" y="2328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w 8"/>
                <a:gd name="T35" fmla="*/ 0 h 9"/>
                <a:gd name="T36" fmla="*/ 0 w 8"/>
                <a:gd name="T37" fmla="*/ 0 h 9"/>
                <a:gd name="T38" fmla="*/ 0 w 8"/>
                <a:gd name="T39" fmla="*/ 0 h 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9"/>
                <a:gd name="T62" fmla="*/ 8 w 8"/>
                <a:gd name="T63" fmla="*/ 9 h 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9">
                  <a:moveTo>
                    <a:pt x="1" y="2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2589"/>
            <p:cNvSpPr>
              <a:spLocks/>
            </p:cNvSpPr>
            <p:nvPr/>
          </p:nvSpPr>
          <p:spPr bwMode="auto">
            <a:xfrm>
              <a:off x="4583" y="2247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9"/>
                <a:gd name="T101" fmla="*/ 11 w 11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9">
                  <a:moveTo>
                    <a:pt x="3" y="1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2590"/>
            <p:cNvSpPr>
              <a:spLocks/>
            </p:cNvSpPr>
            <p:nvPr/>
          </p:nvSpPr>
          <p:spPr bwMode="auto">
            <a:xfrm>
              <a:off x="4583" y="2247"/>
              <a:ext cx="4" cy="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0 w 11"/>
                <a:gd name="T9" fmla="*/ 0 h 9"/>
                <a:gd name="T10" fmla="*/ 0 w 11"/>
                <a:gd name="T11" fmla="*/ 0 h 9"/>
                <a:gd name="T12" fmla="*/ 0 w 11"/>
                <a:gd name="T13" fmla="*/ 0 h 9"/>
                <a:gd name="T14" fmla="*/ 0 w 11"/>
                <a:gd name="T15" fmla="*/ 0 h 9"/>
                <a:gd name="T16" fmla="*/ 0 w 11"/>
                <a:gd name="T17" fmla="*/ 0 h 9"/>
                <a:gd name="T18" fmla="*/ 0 w 11"/>
                <a:gd name="T19" fmla="*/ 0 h 9"/>
                <a:gd name="T20" fmla="*/ 0 w 11"/>
                <a:gd name="T21" fmla="*/ 0 h 9"/>
                <a:gd name="T22" fmla="*/ 0 w 11"/>
                <a:gd name="T23" fmla="*/ 0 h 9"/>
                <a:gd name="T24" fmla="*/ 0 w 11"/>
                <a:gd name="T25" fmla="*/ 0 h 9"/>
                <a:gd name="T26" fmla="*/ 0 w 11"/>
                <a:gd name="T27" fmla="*/ 0 h 9"/>
                <a:gd name="T28" fmla="*/ 0 w 11"/>
                <a:gd name="T29" fmla="*/ 0 h 9"/>
                <a:gd name="T30" fmla="*/ 0 w 11"/>
                <a:gd name="T31" fmla="*/ 0 h 9"/>
                <a:gd name="T32" fmla="*/ 0 w 11"/>
                <a:gd name="T33" fmla="*/ 0 h 9"/>
                <a:gd name="T34" fmla="*/ 0 w 11"/>
                <a:gd name="T35" fmla="*/ 0 h 9"/>
                <a:gd name="T36" fmla="*/ 0 w 11"/>
                <a:gd name="T37" fmla="*/ 0 h 9"/>
                <a:gd name="T38" fmla="*/ 0 w 11"/>
                <a:gd name="T39" fmla="*/ 0 h 9"/>
                <a:gd name="T40" fmla="*/ 0 w 11"/>
                <a:gd name="T41" fmla="*/ 0 h 9"/>
                <a:gd name="T42" fmla="*/ 0 w 11"/>
                <a:gd name="T43" fmla="*/ 0 h 9"/>
                <a:gd name="T44" fmla="*/ 0 w 11"/>
                <a:gd name="T45" fmla="*/ 0 h 9"/>
                <a:gd name="T46" fmla="*/ 0 w 11"/>
                <a:gd name="T47" fmla="*/ 0 h 9"/>
                <a:gd name="T48" fmla="*/ 0 w 11"/>
                <a:gd name="T49" fmla="*/ 0 h 9"/>
                <a:gd name="T50" fmla="*/ 0 w 11"/>
                <a:gd name="T51" fmla="*/ 0 h 9"/>
                <a:gd name="T52" fmla="*/ 0 w 11"/>
                <a:gd name="T53" fmla="*/ 0 h 9"/>
                <a:gd name="T54" fmla="*/ 0 w 11"/>
                <a:gd name="T55" fmla="*/ 0 h 9"/>
                <a:gd name="T56" fmla="*/ 0 w 11"/>
                <a:gd name="T57" fmla="*/ 0 h 9"/>
                <a:gd name="T58" fmla="*/ 0 w 11"/>
                <a:gd name="T59" fmla="*/ 0 h 9"/>
                <a:gd name="T60" fmla="*/ 0 w 11"/>
                <a:gd name="T61" fmla="*/ 0 h 9"/>
                <a:gd name="T62" fmla="*/ 0 w 11"/>
                <a:gd name="T63" fmla="*/ 0 h 9"/>
                <a:gd name="T64" fmla="*/ 0 w 11"/>
                <a:gd name="T65" fmla="*/ 0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9"/>
                <a:gd name="T101" fmla="*/ 11 w 11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9">
                  <a:moveTo>
                    <a:pt x="3" y="1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9" y="7"/>
                  </a:lnTo>
                  <a:lnTo>
                    <a:pt x="7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2591"/>
            <p:cNvSpPr>
              <a:spLocks/>
            </p:cNvSpPr>
            <p:nvPr/>
          </p:nvSpPr>
          <p:spPr bwMode="auto">
            <a:xfrm>
              <a:off x="4618" y="2260"/>
              <a:ext cx="3" cy="7"/>
            </a:xfrm>
            <a:custGeom>
              <a:avLst/>
              <a:gdLst>
                <a:gd name="T0" fmla="*/ 0 w 11"/>
                <a:gd name="T1" fmla="*/ 0 h 22"/>
                <a:gd name="T2" fmla="*/ 0 w 11"/>
                <a:gd name="T3" fmla="*/ 0 h 22"/>
                <a:gd name="T4" fmla="*/ 0 w 11"/>
                <a:gd name="T5" fmla="*/ 0 h 22"/>
                <a:gd name="T6" fmla="*/ 0 w 11"/>
                <a:gd name="T7" fmla="*/ 0 h 22"/>
                <a:gd name="T8" fmla="*/ 0 w 11"/>
                <a:gd name="T9" fmla="*/ 0 h 22"/>
                <a:gd name="T10" fmla="*/ 0 w 11"/>
                <a:gd name="T11" fmla="*/ 0 h 22"/>
                <a:gd name="T12" fmla="*/ 0 w 11"/>
                <a:gd name="T13" fmla="*/ 0 h 22"/>
                <a:gd name="T14" fmla="*/ 0 w 11"/>
                <a:gd name="T15" fmla="*/ 0 h 22"/>
                <a:gd name="T16" fmla="*/ 0 w 11"/>
                <a:gd name="T17" fmla="*/ 0 h 22"/>
                <a:gd name="T18" fmla="*/ 0 w 11"/>
                <a:gd name="T19" fmla="*/ 0 h 22"/>
                <a:gd name="T20" fmla="*/ 0 w 11"/>
                <a:gd name="T21" fmla="*/ 0 h 22"/>
                <a:gd name="T22" fmla="*/ 0 w 11"/>
                <a:gd name="T23" fmla="*/ 0 h 22"/>
                <a:gd name="T24" fmla="*/ 0 w 11"/>
                <a:gd name="T25" fmla="*/ 0 h 22"/>
                <a:gd name="T26" fmla="*/ 0 w 11"/>
                <a:gd name="T27" fmla="*/ 0 h 22"/>
                <a:gd name="T28" fmla="*/ 0 w 11"/>
                <a:gd name="T29" fmla="*/ 0 h 22"/>
                <a:gd name="T30" fmla="*/ 0 w 11"/>
                <a:gd name="T31" fmla="*/ 0 h 22"/>
                <a:gd name="T32" fmla="*/ 0 w 11"/>
                <a:gd name="T33" fmla="*/ 0 h 22"/>
                <a:gd name="T34" fmla="*/ 0 w 11"/>
                <a:gd name="T35" fmla="*/ 0 h 22"/>
                <a:gd name="T36" fmla="*/ 0 w 11"/>
                <a:gd name="T37" fmla="*/ 0 h 22"/>
                <a:gd name="T38" fmla="*/ 0 w 11"/>
                <a:gd name="T39" fmla="*/ 0 h 22"/>
                <a:gd name="T40" fmla="*/ 0 w 11"/>
                <a:gd name="T41" fmla="*/ 0 h 22"/>
                <a:gd name="T42" fmla="*/ 0 w 11"/>
                <a:gd name="T43" fmla="*/ 0 h 22"/>
                <a:gd name="T44" fmla="*/ 0 w 11"/>
                <a:gd name="T45" fmla="*/ 0 h 22"/>
                <a:gd name="T46" fmla="*/ 0 w 11"/>
                <a:gd name="T47" fmla="*/ 0 h 22"/>
                <a:gd name="T48" fmla="*/ 0 w 11"/>
                <a:gd name="T49" fmla="*/ 0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"/>
                <a:gd name="T76" fmla="*/ 0 h 22"/>
                <a:gd name="T77" fmla="*/ 11 w 11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" h="22">
                  <a:moveTo>
                    <a:pt x="3" y="0"/>
                  </a:moveTo>
                  <a:lnTo>
                    <a:pt x="6" y="1"/>
                  </a:lnTo>
                  <a:lnTo>
                    <a:pt x="7" y="4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2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2592"/>
            <p:cNvSpPr>
              <a:spLocks/>
            </p:cNvSpPr>
            <p:nvPr/>
          </p:nvSpPr>
          <p:spPr bwMode="auto">
            <a:xfrm>
              <a:off x="4618" y="2260"/>
              <a:ext cx="3" cy="7"/>
            </a:xfrm>
            <a:custGeom>
              <a:avLst/>
              <a:gdLst>
                <a:gd name="T0" fmla="*/ 0 w 11"/>
                <a:gd name="T1" fmla="*/ 0 h 22"/>
                <a:gd name="T2" fmla="*/ 0 w 11"/>
                <a:gd name="T3" fmla="*/ 0 h 22"/>
                <a:gd name="T4" fmla="*/ 0 w 11"/>
                <a:gd name="T5" fmla="*/ 0 h 22"/>
                <a:gd name="T6" fmla="*/ 0 w 11"/>
                <a:gd name="T7" fmla="*/ 0 h 22"/>
                <a:gd name="T8" fmla="*/ 0 w 11"/>
                <a:gd name="T9" fmla="*/ 0 h 22"/>
                <a:gd name="T10" fmla="*/ 0 w 11"/>
                <a:gd name="T11" fmla="*/ 0 h 22"/>
                <a:gd name="T12" fmla="*/ 0 w 11"/>
                <a:gd name="T13" fmla="*/ 0 h 22"/>
                <a:gd name="T14" fmla="*/ 0 w 11"/>
                <a:gd name="T15" fmla="*/ 0 h 22"/>
                <a:gd name="T16" fmla="*/ 0 w 11"/>
                <a:gd name="T17" fmla="*/ 0 h 22"/>
                <a:gd name="T18" fmla="*/ 0 w 11"/>
                <a:gd name="T19" fmla="*/ 0 h 22"/>
                <a:gd name="T20" fmla="*/ 0 w 11"/>
                <a:gd name="T21" fmla="*/ 0 h 22"/>
                <a:gd name="T22" fmla="*/ 0 w 11"/>
                <a:gd name="T23" fmla="*/ 0 h 22"/>
                <a:gd name="T24" fmla="*/ 0 w 11"/>
                <a:gd name="T25" fmla="*/ 0 h 22"/>
                <a:gd name="T26" fmla="*/ 0 w 11"/>
                <a:gd name="T27" fmla="*/ 0 h 22"/>
                <a:gd name="T28" fmla="*/ 0 w 11"/>
                <a:gd name="T29" fmla="*/ 0 h 22"/>
                <a:gd name="T30" fmla="*/ 0 w 11"/>
                <a:gd name="T31" fmla="*/ 0 h 22"/>
                <a:gd name="T32" fmla="*/ 0 w 11"/>
                <a:gd name="T33" fmla="*/ 0 h 22"/>
                <a:gd name="T34" fmla="*/ 0 w 11"/>
                <a:gd name="T35" fmla="*/ 0 h 22"/>
                <a:gd name="T36" fmla="*/ 0 w 11"/>
                <a:gd name="T37" fmla="*/ 0 h 22"/>
                <a:gd name="T38" fmla="*/ 0 w 11"/>
                <a:gd name="T39" fmla="*/ 0 h 22"/>
                <a:gd name="T40" fmla="*/ 0 w 11"/>
                <a:gd name="T41" fmla="*/ 0 h 22"/>
                <a:gd name="T42" fmla="*/ 0 w 11"/>
                <a:gd name="T43" fmla="*/ 0 h 22"/>
                <a:gd name="T44" fmla="*/ 0 w 11"/>
                <a:gd name="T45" fmla="*/ 0 h 22"/>
                <a:gd name="T46" fmla="*/ 0 w 11"/>
                <a:gd name="T47" fmla="*/ 0 h 22"/>
                <a:gd name="T48" fmla="*/ 0 w 11"/>
                <a:gd name="T49" fmla="*/ 0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"/>
                <a:gd name="T76" fmla="*/ 0 h 22"/>
                <a:gd name="T77" fmla="*/ 11 w 11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" h="22">
                  <a:moveTo>
                    <a:pt x="3" y="0"/>
                  </a:moveTo>
                  <a:lnTo>
                    <a:pt x="6" y="1"/>
                  </a:lnTo>
                  <a:lnTo>
                    <a:pt x="7" y="4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2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2593"/>
            <p:cNvSpPr>
              <a:spLocks/>
            </p:cNvSpPr>
            <p:nvPr/>
          </p:nvSpPr>
          <p:spPr bwMode="auto">
            <a:xfrm>
              <a:off x="4624" y="2269"/>
              <a:ext cx="15" cy="12"/>
            </a:xfrm>
            <a:custGeom>
              <a:avLst/>
              <a:gdLst>
                <a:gd name="T0" fmla="*/ 0 w 44"/>
                <a:gd name="T1" fmla="*/ 0 h 37"/>
                <a:gd name="T2" fmla="*/ 0 w 44"/>
                <a:gd name="T3" fmla="*/ 0 h 37"/>
                <a:gd name="T4" fmla="*/ 0 w 44"/>
                <a:gd name="T5" fmla="*/ 0 h 37"/>
                <a:gd name="T6" fmla="*/ 0 w 44"/>
                <a:gd name="T7" fmla="*/ 0 h 37"/>
                <a:gd name="T8" fmla="*/ 0 w 44"/>
                <a:gd name="T9" fmla="*/ 0 h 37"/>
                <a:gd name="T10" fmla="*/ 0 w 44"/>
                <a:gd name="T11" fmla="*/ 0 h 37"/>
                <a:gd name="T12" fmla="*/ 0 w 44"/>
                <a:gd name="T13" fmla="*/ 0 h 37"/>
                <a:gd name="T14" fmla="*/ 0 w 44"/>
                <a:gd name="T15" fmla="*/ 0 h 37"/>
                <a:gd name="T16" fmla="*/ 0 w 44"/>
                <a:gd name="T17" fmla="*/ 0 h 37"/>
                <a:gd name="T18" fmla="*/ 0 w 44"/>
                <a:gd name="T19" fmla="*/ 0 h 37"/>
                <a:gd name="T20" fmla="*/ 0 w 44"/>
                <a:gd name="T21" fmla="*/ 0 h 37"/>
                <a:gd name="T22" fmla="*/ 0 w 44"/>
                <a:gd name="T23" fmla="*/ 0 h 37"/>
                <a:gd name="T24" fmla="*/ 0 w 44"/>
                <a:gd name="T25" fmla="*/ 0 h 37"/>
                <a:gd name="T26" fmla="*/ 0 w 44"/>
                <a:gd name="T27" fmla="*/ 0 h 37"/>
                <a:gd name="T28" fmla="*/ 0 w 44"/>
                <a:gd name="T29" fmla="*/ 0 h 37"/>
                <a:gd name="T30" fmla="*/ 0 w 44"/>
                <a:gd name="T31" fmla="*/ 0 h 37"/>
                <a:gd name="T32" fmla="*/ 0 w 44"/>
                <a:gd name="T33" fmla="*/ 0 h 37"/>
                <a:gd name="T34" fmla="*/ 0 w 44"/>
                <a:gd name="T35" fmla="*/ 0 h 37"/>
                <a:gd name="T36" fmla="*/ 0 w 44"/>
                <a:gd name="T37" fmla="*/ 0 h 37"/>
                <a:gd name="T38" fmla="*/ 0 w 44"/>
                <a:gd name="T39" fmla="*/ 0 h 37"/>
                <a:gd name="T40" fmla="*/ 0 w 44"/>
                <a:gd name="T41" fmla="*/ 0 h 37"/>
                <a:gd name="T42" fmla="*/ 0 w 44"/>
                <a:gd name="T43" fmla="*/ 0 h 37"/>
                <a:gd name="T44" fmla="*/ 0 w 44"/>
                <a:gd name="T45" fmla="*/ 0 h 37"/>
                <a:gd name="T46" fmla="*/ 0 w 44"/>
                <a:gd name="T47" fmla="*/ 0 h 37"/>
                <a:gd name="T48" fmla="*/ 0 w 44"/>
                <a:gd name="T49" fmla="*/ 0 h 37"/>
                <a:gd name="T50" fmla="*/ 0 w 44"/>
                <a:gd name="T51" fmla="*/ 0 h 37"/>
                <a:gd name="T52" fmla="*/ 0 w 44"/>
                <a:gd name="T53" fmla="*/ 0 h 37"/>
                <a:gd name="T54" fmla="*/ 0 w 44"/>
                <a:gd name="T55" fmla="*/ 0 h 37"/>
                <a:gd name="T56" fmla="*/ 0 w 44"/>
                <a:gd name="T57" fmla="*/ 0 h 37"/>
                <a:gd name="T58" fmla="*/ 0 w 44"/>
                <a:gd name="T59" fmla="*/ 0 h 37"/>
                <a:gd name="T60" fmla="*/ 0 w 44"/>
                <a:gd name="T61" fmla="*/ 0 h 37"/>
                <a:gd name="T62" fmla="*/ 0 w 44"/>
                <a:gd name="T63" fmla="*/ 0 h 37"/>
                <a:gd name="T64" fmla="*/ 0 w 44"/>
                <a:gd name="T65" fmla="*/ 0 h 37"/>
                <a:gd name="T66" fmla="*/ 0 w 44"/>
                <a:gd name="T67" fmla="*/ 0 h 37"/>
                <a:gd name="T68" fmla="*/ 0 w 44"/>
                <a:gd name="T69" fmla="*/ 0 h 37"/>
                <a:gd name="T70" fmla="*/ 0 w 44"/>
                <a:gd name="T71" fmla="*/ 0 h 37"/>
                <a:gd name="T72" fmla="*/ 0 w 44"/>
                <a:gd name="T73" fmla="*/ 0 h 37"/>
                <a:gd name="T74" fmla="*/ 0 w 44"/>
                <a:gd name="T75" fmla="*/ 0 h 37"/>
                <a:gd name="T76" fmla="*/ 0 w 44"/>
                <a:gd name="T77" fmla="*/ 0 h 37"/>
                <a:gd name="T78" fmla="*/ 0 w 44"/>
                <a:gd name="T79" fmla="*/ 0 h 37"/>
                <a:gd name="T80" fmla="*/ 0 w 44"/>
                <a:gd name="T81" fmla="*/ 0 h 37"/>
                <a:gd name="T82" fmla="*/ 0 w 44"/>
                <a:gd name="T83" fmla="*/ 0 h 37"/>
                <a:gd name="T84" fmla="*/ 0 w 44"/>
                <a:gd name="T85" fmla="*/ 0 h 37"/>
                <a:gd name="T86" fmla="*/ 0 w 44"/>
                <a:gd name="T87" fmla="*/ 0 h 37"/>
                <a:gd name="T88" fmla="*/ 0 w 44"/>
                <a:gd name="T89" fmla="*/ 0 h 37"/>
                <a:gd name="T90" fmla="*/ 0 w 44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7"/>
                <a:gd name="T140" fmla="*/ 44 w 44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7">
                  <a:moveTo>
                    <a:pt x="4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9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6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4" y="37"/>
                  </a:lnTo>
                  <a:lnTo>
                    <a:pt x="43" y="37"/>
                  </a:lnTo>
                  <a:lnTo>
                    <a:pt x="41" y="37"/>
                  </a:lnTo>
                  <a:lnTo>
                    <a:pt x="40" y="36"/>
                  </a:lnTo>
                  <a:lnTo>
                    <a:pt x="36" y="33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29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594"/>
            <p:cNvSpPr>
              <a:spLocks/>
            </p:cNvSpPr>
            <p:nvPr/>
          </p:nvSpPr>
          <p:spPr bwMode="auto">
            <a:xfrm>
              <a:off x="4624" y="2269"/>
              <a:ext cx="15" cy="12"/>
            </a:xfrm>
            <a:custGeom>
              <a:avLst/>
              <a:gdLst>
                <a:gd name="T0" fmla="*/ 0 w 44"/>
                <a:gd name="T1" fmla="*/ 0 h 37"/>
                <a:gd name="T2" fmla="*/ 0 w 44"/>
                <a:gd name="T3" fmla="*/ 0 h 37"/>
                <a:gd name="T4" fmla="*/ 0 w 44"/>
                <a:gd name="T5" fmla="*/ 0 h 37"/>
                <a:gd name="T6" fmla="*/ 0 w 44"/>
                <a:gd name="T7" fmla="*/ 0 h 37"/>
                <a:gd name="T8" fmla="*/ 0 w 44"/>
                <a:gd name="T9" fmla="*/ 0 h 37"/>
                <a:gd name="T10" fmla="*/ 0 w 44"/>
                <a:gd name="T11" fmla="*/ 0 h 37"/>
                <a:gd name="T12" fmla="*/ 0 w 44"/>
                <a:gd name="T13" fmla="*/ 0 h 37"/>
                <a:gd name="T14" fmla="*/ 0 w 44"/>
                <a:gd name="T15" fmla="*/ 0 h 37"/>
                <a:gd name="T16" fmla="*/ 0 w 44"/>
                <a:gd name="T17" fmla="*/ 0 h 37"/>
                <a:gd name="T18" fmla="*/ 0 w 44"/>
                <a:gd name="T19" fmla="*/ 0 h 37"/>
                <a:gd name="T20" fmla="*/ 0 w 44"/>
                <a:gd name="T21" fmla="*/ 0 h 37"/>
                <a:gd name="T22" fmla="*/ 0 w 44"/>
                <a:gd name="T23" fmla="*/ 0 h 37"/>
                <a:gd name="T24" fmla="*/ 0 w 44"/>
                <a:gd name="T25" fmla="*/ 0 h 37"/>
                <a:gd name="T26" fmla="*/ 0 w 44"/>
                <a:gd name="T27" fmla="*/ 0 h 37"/>
                <a:gd name="T28" fmla="*/ 0 w 44"/>
                <a:gd name="T29" fmla="*/ 0 h 37"/>
                <a:gd name="T30" fmla="*/ 0 w 44"/>
                <a:gd name="T31" fmla="*/ 0 h 37"/>
                <a:gd name="T32" fmla="*/ 0 w 44"/>
                <a:gd name="T33" fmla="*/ 0 h 37"/>
                <a:gd name="T34" fmla="*/ 0 w 44"/>
                <a:gd name="T35" fmla="*/ 0 h 37"/>
                <a:gd name="T36" fmla="*/ 0 w 44"/>
                <a:gd name="T37" fmla="*/ 0 h 37"/>
                <a:gd name="T38" fmla="*/ 0 w 44"/>
                <a:gd name="T39" fmla="*/ 0 h 37"/>
                <a:gd name="T40" fmla="*/ 0 w 44"/>
                <a:gd name="T41" fmla="*/ 0 h 37"/>
                <a:gd name="T42" fmla="*/ 0 w 44"/>
                <a:gd name="T43" fmla="*/ 0 h 37"/>
                <a:gd name="T44" fmla="*/ 0 w 44"/>
                <a:gd name="T45" fmla="*/ 0 h 37"/>
                <a:gd name="T46" fmla="*/ 0 w 44"/>
                <a:gd name="T47" fmla="*/ 0 h 37"/>
                <a:gd name="T48" fmla="*/ 0 w 44"/>
                <a:gd name="T49" fmla="*/ 0 h 37"/>
                <a:gd name="T50" fmla="*/ 0 w 44"/>
                <a:gd name="T51" fmla="*/ 0 h 37"/>
                <a:gd name="T52" fmla="*/ 0 w 44"/>
                <a:gd name="T53" fmla="*/ 0 h 37"/>
                <a:gd name="T54" fmla="*/ 0 w 44"/>
                <a:gd name="T55" fmla="*/ 0 h 37"/>
                <a:gd name="T56" fmla="*/ 0 w 44"/>
                <a:gd name="T57" fmla="*/ 0 h 37"/>
                <a:gd name="T58" fmla="*/ 0 w 44"/>
                <a:gd name="T59" fmla="*/ 0 h 37"/>
                <a:gd name="T60" fmla="*/ 0 w 44"/>
                <a:gd name="T61" fmla="*/ 0 h 37"/>
                <a:gd name="T62" fmla="*/ 0 w 44"/>
                <a:gd name="T63" fmla="*/ 0 h 37"/>
                <a:gd name="T64" fmla="*/ 0 w 44"/>
                <a:gd name="T65" fmla="*/ 0 h 37"/>
                <a:gd name="T66" fmla="*/ 0 w 44"/>
                <a:gd name="T67" fmla="*/ 0 h 37"/>
                <a:gd name="T68" fmla="*/ 0 w 44"/>
                <a:gd name="T69" fmla="*/ 0 h 37"/>
                <a:gd name="T70" fmla="*/ 0 w 44"/>
                <a:gd name="T71" fmla="*/ 0 h 37"/>
                <a:gd name="T72" fmla="*/ 0 w 44"/>
                <a:gd name="T73" fmla="*/ 0 h 37"/>
                <a:gd name="T74" fmla="*/ 0 w 44"/>
                <a:gd name="T75" fmla="*/ 0 h 37"/>
                <a:gd name="T76" fmla="*/ 0 w 44"/>
                <a:gd name="T77" fmla="*/ 0 h 37"/>
                <a:gd name="T78" fmla="*/ 0 w 44"/>
                <a:gd name="T79" fmla="*/ 0 h 37"/>
                <a:gd name="T80" fmla="*/ 0 w 44"/>
                <a:gd name="T81" fmla="*/ 0 h 37"/>
                <a:gd name="T82" fmla="*/ 0 w 44"/>
                <a:gd name="T83" fmla="*/ 0 h 37"/>
                <a:gd name="T84" fmla="*/ 0 w 44"/>
                <a:gd name="T85" fmla="*/ 0 h 37"/>
                <a:gd name="T86" fmla="*/ 0 w 44"/>
                <a:gd name="T87" fmla="*/ 0 h 37"/>
                <a:gd name="T88" fmla="*/ 0 w 44"/>
                <a:gd name="T89" fmla="*/ 0 h 37"/>
                <a:gd name="T90" fmla="*/ 0 w 44"/>
                <a:gd name="T91" fmla="*/ 0 h 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4"/>
                <a:gd name="T139" fmla="*/ 0 h 37"/>
                <a:gd name="T140" fmla="*/ 44 w 44"/>
                <a:gd name="T141" fmla="*/ 37 h 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4" h="37">
                  <a:moveTo>
                    <a:pt x="4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9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6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0" y="25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4" y="37"/>
                  </a:lnTo>
                  <a:lnTo>
                    <a:pt x="43" y="37"/>
                  </a:lnTo>
                  <a:lnTo>
                    <a:pt x="41" y="37"/>
                  </a:lnTo>
                  <a:lnTo>
                    <a:pt x="40" y="36"/>
                  </a:lnTo>
                  <a:lnTo>
                    <a:pt x="36" y="33"/>
                  </a:lnTo>
                  <a:lnTo>
                    <a:pt x="35" y="32"/>
                  </a:lnTo>
                  <a:lnTo>
                    <a:pt x="35" y="31"/>
                  </a:lnTo>
                  <a:lnTo>
                    <a:pt x="32" y="29"/>
                  </a:lnTo>
                  <a:lnTo>
                    <a:pt x="26" y="25"/>
                  </a:lnTo>
                  <a:lnTo>
                    <a:pt x="25" y="23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595"/>
            <p:cNvSpPr>
              <a:spLocks/>
            </p:cNvSpPr>
            <p:nvPr/>
          </p:nvSpPr>
          <p:spPr bwMode="auto">
            <a:xfrm>
              <a:off x="4636" y="2257"/>
              <a:ext cx="10" cy="14"/>
            </a:xfrm>
            <a:custGeom>
              <a:avLst/>
              <a:gdLst>
                <a:gd name="T0" fmla="*/ 0 w 29"/>
                <a:gd name="T1" fmla="*/ 0 h 44"/>
                <a:gd name="T2" fmla="*/ 0 w 29"/>
                <a:gd name="T3" fmla="*/ 0 h 44"/>
                <a:gd name="T4" fmla="*/ 0 w 29"/>
                <a:gd name="T5" fmla="*/ 0 h 44"/>
                <a:gd name="T6" fmla="*/ 0 w 29"/>
                <a:gd name="T7" fmla="*/ 0 h 44"/>
                <a:gd name="T8" fmla="*/ 0 w 29"/>
                <a:gd name="T9" fmla="*/ 0 h 44"/>
                <a:gd name="T10" fmla="*/ 0 w 29"/>
                <a:gd name="T11" fmla="*/ 0 h 44"/>
                <a:gd name="T12" fmla="*/ 0 w 29"/>
                <a:gd name="T13" fmla="*/ 0 h 44"/>
                <a:gd name="T14" fmla="*/ 0 w 29"/>
                <a:gd name="T15" fmla="*/ 0 h 44"/>
                <a:gd name="T16" fmla="*/ 0 w 29"/>
                <a:gd name="T17" fmla="*/ 0 h 44"/>
                <a:gd name="T18" fmla="*/ 0 w 29"/>
                <a:gd name="T19" fmla="*/ 0 h 44"/>
                <a:gd name="T20" fmla="*/ 0 w 29"/>
                <a:gd name="T21" fmla="*/ 0 h 44"/>
                <a:gd name="T22" fmla="*/ 0 w 29"/>
                <a:gd name="T23" fmla="*/ 0 h 44"/>
                <a:gd name="T24" fmla="*/ 0 w 29"/>
                <a:gd name="T25" fmla="*/ 0 h 44"/>
                <a:gd name="T26" fmla="*/ 0 w 29"/>
                <a:gd name="T27" fmla="*/ 0 h 44"/>
                <a:gd name="T28" fmla="*/ 0 w 29"/>
                <a:gd name="T29" fmla="*/ 0 h 44"/>
                <a:gd name="T30" fmla="*/ 0 w 29"/>
                <a:gd name="T31" fmla="*/ 0 h 44"/>
                <a:gd name="T32" fmla="*/ 0 w 29"/>
                <a:gd name="T33" fmla="*/ 0 h 44"/>
                <a:gd name="T34" fmla="*/ 0 w 29"/>
                <a:gd name="T35" fmla="*/ 0 h 44"/>
                <a:gd name="T36" fmla="*/ 0 w 29"/>
                <a:gd name="T37" fmla="*/ 0 h 44"/>
                <a:gd name="T38" fmla="*/ 0 w 29"/>
                <a:gd name="T39" fmla="*/ 0 h 44"/>
                <a:gd name="T40" fmla="*/ 0 w 29"/>
                <a:gd name="T41" fmla="*/ 0 h 44"/>
                <a:gd name="T42" fmla="*/ 0 w 29"/>
                <a:gd name="T43" fmla="*/ 0 h 44"/>
                <a:gd name="T44" fmla="*/ 0 w 29"/>
                <a:gd name="T45" fmla="*/ 0 h 44"/>
                <a:gd name="T46" fmla="*/ 0 w 29"/>
                <a:gd name="T47" fmla="*/ 0 h 44"/>
                <a:gd name="T48" fmla="*/ 0 w 29"/>
                <a:gd name="T49" fmla="*/ 0 h 44"/>
                <a:gd name="T50" fmla="*/ 0 w 29"/>
                <a:gd name="T51" fmla="*/ 0 h 44"/>
                <a:gd name="T52" fmla="*/ 0 w 29"/>
                <a:gd name="T53" fmla="*/ 0 h 44"/>
                <a:gd name="T54" fmla="*/ 0 w 29"/>
                <a:gd name="T55" fmla="*/ 0 h 44"/>
                <a:gd name="T56" fmla="*/ 0 w 29"/>
                <a:gd name="T57" fmla="*/ 0 h 44"/>
                <a:gd name="T58" fmla="*/ 0 w 29"/>
                <a:gd name="T59" fmla="*/ 0 h 44"/>
                <a:gd name="T60" fmla="*/ 0 w 29"/>
                <a:gd name="T61" fmla="*/ 0 h 44"/>
                <a:gd name="T62" fmla="*/ 0 w 29"/>
                <a:gd name="T63" fmla="*/ 0 h 44"/>
                <a:gd name="T64" fmla="*/ 0 w 29"/>
                <a:gd name="T65" fmla="*/ 0 h 44"/>
                <a:gd name="T66" fmla="*/ 0 w 29"/>
                <a:gd name="T67" fmla="*/ 0 h 44"/>
                <a:gd name="T68" fmla="*/ 0 w 29"/>
                <a:gd name="T69" fmla="*/ 0 h 44"/>
                <a:gd name="T70" fmla="*/ 0 w 29"/>
                <a:gd name="T71" fmla="*/ 0 h 44"/>
                <a:gd name="T72" fmla="*/ 0 w 29"/>
                <a:gd name="T73" fmla="*/ 0 h 44"/>
                <a:gd name="T74" fmla="*/ 0 w 29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"/>
                <a:gd name="T115" fmla="*/ 0 h 44"/>
                <a:gd name="T116" fmla="*/ 29 w 29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" h="44">
                  <a:moveTo>
                    <a:pt x="2" y="3"/>
                  </a:move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7" y="31"/>
                  </a:lnTo>
                  <a:lnTo>
                    <a:pt x="27" y="32"/>
                  </a:lnTo>
                  <a:lnTo>
                    <a:pt x="28" y="35"/>
                  </a:lnTo>
                  <a:lnTo>
                    <a:pt x="28" y="36"/>
                  </a:lnTo>
                  <a:lnTo>
                    <a:pt x="29" y="41"/>
                  </a:lnTo>
                  <a:lnTo>
                    <a:pt x="26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8" y="42"/>
                  </a:lnTo>
                  <a:lnTo>
                    <a:pt x="17" y="40"/>
                  </a:lnTo>
                  <a:lnTo>
                    <a:pt x="12" y="35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2" y="14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596"/>
            <p:cNvSpPr>
              <a:spLocks/>
            </p:cNvSpPr>
            <p:nvPr/>
          </p:nvSpPr>
          <p:spPr bwMode="auto">
            <a:xfrm>
              <a:off x="4636" y="2257"/>
              <a:ext cx="10" cy="14"/>
            </a:xfrm>
            <a:custGeom>
              <a:avLst/>
              <a:gdLst>
                <a:gd name="T0" fmla="*/ 0 w 29"/>
                <a:gd name="T1" fmla="*/ 0 h 44"/>
                <a:gd name="T2" fmla="*/ 0 w 29"/>
                <a:gd name="T3" fmla="*/ 0 h 44"/>
                <a:gd name="T4" fmla="*/ 0 w 29"/>
                <a:gd name="T5" fmla="*/ 0 h 44"/>
                <a:gd name="T6" fmla="*/ 0 w 29"/>
                <a:gd name="T7" fmla="*/ 0 h 44"/>
                <a:gd name="T8" fmla="*/ 0 w 29"/>
                <a:gd name="T9" fmla="*/ 0 h 44"/>
                <a:gd name="T10" fmla="*/ 0 w 29"/>
                <a:gd name="T11" fmla="*/ 0 h 44"/>
                <a:gd name="T12" fmla="*/ 0 w 29"/>
                <a:gd name="T13" fmla="*/ 0 h 44"/>
                <a:gd name="T14" fmla="*/ 0 w 29"/>
                <a:gd name="T15" fmla="*/ 0 h 44"/>
                <a:gd name="T16" fmla="*/ 0 w 29"/>
                <a:gd name="T17" fmla="*/ 0 h 44"/>
                <a:gd name="T18" fmla="*/ 0 w 29"/>
                <a:gd name="T19" fmla="*/ 0 h 44"/>
                <a:gd name="T20" fmla="*/ 0 w 29"/>
                <a:gd name="T21" fmla="*/ 0 h 44"/>
                <a:gd name="T22" fmla="*/ 0 w 29"/>
                <a:gd name="T23" fmla="*/ 0 h 44"/>
                <a:gd name="T24" fmla="*/ 0 w 29"/>
                <a:gd name="T25" fmla="*/ 0 h 44"/>
                <a:gd name="T26" fmla="*/ 0 w 29"/>
                <a:gd name="T27" fmla="*/ 0 h 44"/>
                <a:gd name="T28" fmla="*/ 0 w 29"/>
                <a:gd name="T29" fmla="*/ 0 h 44"/>
                <a:gd name="T30" fmla="*/ 0 w 29"/>
                <a:gd name="T31" fmla="*/ 0 h 44"/>
                <a:gd name="T32" fmla="*/ 0 w 29"/>
                <a:gd name="T33" fmla="*/ 0 h 44"/>
                <a:gd name="T34" fmla="*/ 0 w 29"/>
                <a:gd name="T35" fmla="*/ 0 h 44"/>
                <a:gd name="T36" fmla="*/ 0 w 29"/>
                <a:gd name="T37" fmla="*/ 0 h 44"/>
                <a:gd name="T38" fmla="*/ 0 w 29"/>
                <a:gd name="T39" fmla="*/ 0 h 44"/>
                <a:gd name="T40" fmla="*/ 0 w 29"/>
                <a:gd name="T41" fmla="*/ 0 h 44"/>
                <a:gd name="T42" fmla="*/ 0 w 29"/>
                <a:gd name="T43" fmla="*/ 0 h 44"/>
                <a:gd name="T44" fmla="*/ 0 w 29"/>
                <a:gd name="T45" fmla="*/ 0 h 44"/>
                <a:gd name="T46" fmla="*/ 0 w 29"/>
                <a:gd name="T47" fmla="*/ 0 h 44"/>
                <a:gd name="T48" fmla="*/ 0 w 29"/>
                <a:gd name="T49" fmla="*/ 0 h 44"/>
                <a:gd name="T50" fmla="*/ 0 w 29"/>
                <a:gd name="T51" fmla="*/ 0 h 44"/>
                <a:gd name="T52" fmla="*/ 0 w 29"/>
                <a:gd name="T53" fmla="*/ 0 h 44"/>
                <a:gd name="T54" fmla="*/ 0 w 29"/>
                <a:gd name="T55" fmla="*/ 0 h 44"/>
                <a:gd name="T56" fmla="*/ 0 w 29"/>
                <a:gd name="T57" fmla="*/ 0 h 44"/>
                <a:gd name="T58" fmla="*/ 0 w 29"/>
                <a:gd name="T59" fmla="*/ 0 h 44"/>
                <a:gd name="T60" fmla="*/ 0 w 29"/>
                <a:gd name="T61" fmla="*/ 0 h 44"/>
                <a:gd name="T62" fmla="*/ 0 w 29"/>
                <a:gd name="T63" fmla="*/ 0 h 44"/>
                <a:gd name="T64" fmla="*/ 0 w 29"/>
                <a:gd name="T65" fmla="*/ 0 h 44"/>
                <a:gd name="T66" fmla="*/ 0 w 29"/>
                <a:gd name="T67" fmla="*/ 0 h 44"/>
                <a:gd name="T68" fmla="*/ 0 w 29"/>
                <a:gd name="T69" fmla="*/ 0 h 44"/>
                <a:gd name="T70" fmla="*/ 0 w 29"/>
                <a:gd name="T71" fmla="*/ 0 h 44"/>
                <a:gd name="T72" fmla="*/ 0 w 29"/>
                <a:gd name="T73" fmla="*/ 0 h 44"/>
                <a:gd name="T74" fmla="*/ 0 w 29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9"/>
                <a:gd name="T115" fmla="*/ 0 h 44"/>
                <a:gd name="T116" fmla="*/ 29 w 29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9" h="44">
                  <a:moveTo>
                    <a:pt x="2" y="3"/>
                  </a:moveTo>
                  <a:lnTo>
                    <a:pt x="4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21" y="14"/>
                  </a:lnTo>
                  <a:lnTo>
                    <a:pt x="21" y="15"/>
                  </a:lnTo>
                  <a:lnTo>
                    <a:pt x="22" y="21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6" y="28"/>
                  </a:lnTo>
                  <a:lnTo>
                    <a:pt x="26" y="30"/>
                  </a:lnTo>
                  <a:lnTo>
                    <a:pt x="27" y="31"/>
                  </a:lnTo>
                  <a:lnTo>
                    <a:pt x="27" y="32"/>
                  </a:lnTo>
                  <a:lnTo>
                    <a:pt x="28" y="35"/>
                  </a:lnTo>
                  <a:lnTo>
                    <a:pt x="28" y="36"/>
                  </a:lnTo>
                  <a:lnTo>
                    <a:pt x="29" y="41"/>
                  </a:lnTo>
                  <a:lnTo>
                    <a:pt x="26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9" y="43"/>
                  </a:lnTo>
                  <a:lnTo>
                    <a:pt x="18" y="42"/>
                  </a:lnTo>
                  <a:lnTo>
                    <a:pt x="17" y="40"/>
                  </a:lnTo>
                  <a:lnTo>
                    <a:pt x="12" y="35"/>
                  </a:lnTo>
                  <a:lnTo>
                    <a:pt x="11" y="28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2" y="14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597"/>
            <p:cNvSpPr>
              <a:spLocks/>
            </p:cNvSpPr>
            <p:nvPr/>
          </p:nvSpPr>
          <p:spPr bwMode="auto">
            <a:xfrm>
              <a:off x="4660" y="2305"/>
              <a:ext cx="13" cy="20"/>
            </a:xfrm>
            <a:custGeom>
              <a:avLst/>
              <a:gdLst>
                <a:gd name="T0" fmla="*/ 0 w 39"/>
                <a:gd name="T1" fmla="*/ 0 h 61"/>
                <a:gd name="T2" fmla="*/ 0 w 39"/>
                <a:gd name="T3" fmla="*/ 0 h 61"/>
                <a:gd name="T4" fmla="*/ 0 w 39"/>
                <a:gd name="T5" fmla="*/ 0 h 61"/>
                <a:gd name="T6" fmla="*/ 0 w 39"/>
                <a:gd name="T7" fmla="*/ 0 h 61"/>
                <a:gd name="T8" fmla="*/ 0 w 39"/>
                <a:gd name="T9" fmla="*/ 0 h 61"/>
                <a:gd name="T10" fmla="*/ 0 w 39"/>
                <a:gd name="T11" fmla="*/ 0 h 61"/>
                <a:gd name="T12" fmla="*/ 0 w 39"/>
                <a:gd name="T13" fmla="*/ 0 h 61"/>
                <a:gd name="T14" fmla="*/ 0 w 39"/>
                <a:gd name="T15" fmla="*/ 0 h 61"/>
                <a:gd name="T16" fmla="*/ 0 w 39"/>
                <a:gd name="T17" fmla="*/ 0 h 61"/>
                <a:gd name="T18" fmla="*/ 0 w 39"/>
                <a:gd name="T19" fmla="*/ 0 h 61"/>
                <a:gd name="T20" fmla="*/ 0 w 39"/>
                <a:gd name="T21" fmla="*/ 0 h 61"/>
                <a:gd name="T22" fmla="*/ 0 w 39"/>
                <a:gd name="T23" fmla="*/ 0 h 61"/>
                <a:gd name="T24" fmla="*/ 0 w 39"/>
                <a:gd name="T25" fmla="*/ 0 h 61"/>
                <a:gd name="T26" fmla="*/ 0 w 39"/>
                <a:gd name="T27" fmla="*/ 0 h 61"/>
                <a:gd name="T28" fmla="*/ 0 w 39"/>
                <a:gd name="T29" fmla="*/ 0 h 61"/>
                <a:gd name="T30" fmla="*/ 0 w 39"/>
                <a:gd name="T31" fmla="*/ 0 h 61"/>
                <a:gd name="T32" fmla="*/ 0 w 39"/>
                <a:gd name="T33" fmla="*/ 0 h 61"/>
                <a:gd name="T34" fmla="*/ 0 w 39"/>
                <a:gd name="T35" fmla="*/ 0 h 61"/>
                <a:gd name="T36" fmla="*/ 0 w 39"/>
                <a:gd name="T37" fmla="*/ 0 h 61"/>
                <a:gd name="T38" fmla="*/ 0 w 39"/>
                <a:gd name="T39" fmla="*/ 0 h 61"/>
                <a:gd name="T40" fmla="*/ 0 w 39"/>
                <a:gd name="T41" fmla="*/ 0 h 61"/>
                <a:gd name="T42" fmla="*/ 0 w 39"/>
                <a:gd name="T43" fmla="*/ 0 h 61"/>
                <a:gd name="T44" fmla="*/ 0 w 39"/>
                <a:gd name="T45" fmla="*/ 0 h 61"/>
                <a:gd name="T46" fmla="*/ 0 w 39"/>
                <a:gd name="T47" fmla="*/ 0 h 61"/>
                <a:gd name="T48" fmla="*/ 0 w 39"/>
                <a:gd name="T49" fmla="*/ 0 h 61"/>
                <a:gd name="T50" fmla="*/ 0 w 39"/>
                <a:gd name="T51" fmla="*/ 0 h 61"/>
                <a:gd name="T52" fmla="*/ 0 w 39"/>
                <a:gd name="T53" fmla="*/ 0 h 61"/>
                <a:gd name="T54" fmla="*/ 0 w 39"/>
                <a:gd name="T55" fmla="*/ 0 h 61"/>
                <a:gd name="T56" fmla="*/ 0 w 39"/>
                <a:gd name="T57" fmla="*/ 0 h 61"/>
                <a:gd name="T58" fmla="*/ 0 w 39"/>
                <a:gd name="T59" fmla="*/ 0 h 61"/>
                <a:gd name="T60" fmla="*/ 0 w 39"/>
                <a:gd name="T61" fmla="*/ 0 h 61"/>
                <a:gd name="T62" fmla="*/ 0 w 39"/>
                <a:gd name="T63" fmla="*/ 0 h 61"/>
                <a:gd name="T64" fmla="*/ 0 w 39"/>
                <a:gd name="T65" fmla="*/ 0 h 61"/>
                <a:gd name="T66" fmla="*/ 0 w 39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61"/>
                <a:gd name="T104" fmla="*/ 39 w 39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61">
                  <a:moveTo>
                    <a:pt x="1" y="0"/>
                  </a:moveTo>
                  <a:lnTo>
                    <a:pt x="8" y="9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24" y="30"/>
                  </a:lnTo>
                  <a:lnTo>
                    <a:pt x="30" y="34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9" y="56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6" y="61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7" y="30"/>
                  </a:lnTo>
                  <a:lnTo>
                    <a:pt x="14" y="26"/>
                  </a:lnTo>
                  <a:lnTo>
                    <a:pt x="11" y="20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598"/>
            <p:cNvSpPr>
              <a:spLocks/>
            </p:cNvSpPr>
            <p:nvPr/>
          </p:nvSpPr>
          <p:spPr bwMode="auto">
            <a:xfrm>
              <a:off x="4660" y="2305"/>
              <a:ext cx="13" cy="20"/>
            </a:xfrm>
            <a:custGeom>
              <a:avLst/>
              <a:gdLst>
                <a:gd name="T0" fmla="*/ 0 w 39"/>
                <a:gd name="T1" fmla="*/ 0 h 61"/>
                <a:gd name="T2" fmla="*/ 0 w 39"/>
                <a:gd name="T3" fmla="*/ 0 h 61"/>
                <a:gd name="T4" fmla="*/ 0 w 39"/>
                <a:gd name="T5" fmla="*/ 0 h 61"/>
                <a:gd name="T6" fmla="*/ 0 w 39"/>
                <a:gd name="T7" fmla="*/ 0 h 61"/>
                <a:gd name="T8" fmla="*/ 0 w 39"/>
                <a:gd name="T9" fmla="*/ 0 h 61"/>
                <a:gd name="T10" fmla="*/ 0 w 39"/>
                <a:gd name="T11" fmla="*/ 0 h 61"/>
                <a:gd name="T12" fmla="*/ 0 w 39"/>
                <a:gd name="T13" fmla="*/ 0 h 61"/>
                <a:gd name="T14" fmla="*/ 0 w 39"/>
                <a:gd name="T15" fmla="*/ 0 h 61"/>
                <a:gd name="T16" fmla="*/ 0 w 39"/>
                <a:gd name="T17" fmla="*/ 0 h 61"/>
                <a:gd name="T18" fmla="*/ 0 w 39"/>
                <a:gd name="T19" fmla="*/ 0 h 61"/>
                <a:gd name="T20" fmla="*/ 0 w 39"/>
                <a:gd name="T21" fmla="*/ 0 h 61"/>
                <a:gd name="T22" fmla="*/ 0 w 39"/>
                <a:gd name="T23" fmla="*/ 0 h 61"/>
                <a:gd name="T24" fmla="*/ 0 w 39"/>
                <a:gd name="T25" fmla="*/ 0 h 61"/>
                <a:gd name="T26" fmla="*/ 0 w 39"/>
                <a:gd name="T27" fmla="*/ 0 h 61"/>
                <a:gd name="T28" fmla="*/ 0 w 39"/>
                <a:gd name="T29" fmla="*/ 0 h 61"/>
                <a:gd name="T30" fmla="*/ 0 w 39"/>
                <a:gd name="T31" fmla="*/ 0 h 61"/>
                <a:gd name="T32" fmla="*/ 0 w 39"/>
                <a:gd name="T33" fmla="*/ 0 h 61"/>
                <a:gd name="T34" fmla="*/ 0 w 39"/>
                <a:gd name="T35" fmla="*/ 0 h 61"/>
                <a:gd name="T36" fmla="*/ 0 w 39"/>
                <a:gd name="T37" fmla="*/ 0 h 61"/>
                <a:gd name="T38" fmla="*/ 0 w 39"/>
                <a:gd name="T39" fmla="*/ 0 h 61"/>
                <a:gd name="T40" fmla="*/ 0 w 39"/>
                <a:gd name="T41" fmla="*/ 0 h 61"/>
                <a:gd name="T42" fmla="*/ 0 w 39"/>
                <a:gd name="T43" fmla="*/ 0 h 61"/>
                <a:gd name="T44" fmla="*/ 0 w 39"/>
                <a:gd name="T45" fmla="*/ 0 h 61"/>
                <a:gd name="T46" fmla="*/ 0 w 39"/>
                <a:gd name="T47" fmla="*/ 0 h 61"/>
                <a:gd name="T48" fmla="*/ 0 w 39"/>
                <a:gd name="T49" fmla="*/ 0 h 61"/>
                <a:gd name="T50" fmla="*/ 0 w 39"/>
                <a:gd name="T51" fmla="*/ 0 h 61"/>
                <a:gd name="T52" fmla="*/ 0 w 39"/>
                <a:gd name="T53" fmla="*/ 0 h 61"/>
                <a:gd name="T54" fmla="*/ 0 w 39"/>
                <a:gd name="T55" fmla="*/ 0 h 61"/>
                <a:gd name="T56" fmla="*/ 0 w 39"/>
                <a:gd name="T57" fmla="*/ 0 h 61"/>
                <a:gd name="T58" fmla="*/ 0 w 39"/>
                <a:gd name="T59" fmla="*/ 0 h 61"/>
                <a:gd name="T60" fmla="*/ 0 w 39"/>
                <a:gd name="T61" fmla="*/ 0 h 61"/>
                <a:gd name="T62" fmla="*/ 0 w 39"/>
                <a:gd name="T63" fmla="*/ 0 h 61"/>
                <a:gd name="T64" fmla="*/ 0 w 39"/>
                <a:gd name="T65" fmla="*/ 0 h 61"/>
                <a:gd name="T66" fmla="*/ 0 w 39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61"/>
                <a:gd name="T104" fmla="*/ 39 w 39"/>
                <a:gd name="T105" fmla="*/ 61 h 6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61">
                  <a:moveTo>
                    <a:pt x="1" y="0"/>
                  </a:moveTo>
                  <a:lnTo>
                    <a:pt x="8" y="9"/>
                  </a:lnTo>
                  <a:lnTo>
                    <a:pt x="8" y="12"/>
                  </a:lnTo>
                  <a:lnTo>
                    <a:pt x="9" y="13"/>
                  </a:lnTo>
                  <a:lnTo>
                    <a:pt x="14" y="19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7" y="23"/>
                  </a:lnTo>
                  <a:lnTo>
                    <a:pt x="24" y="30"/>
                  </a:lnTo>
                  <a:lnTo>
                    <a:pt x="30" y="34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9" y="56"/>
                  </a:lnTo>
                  <a:lnTo>
                    <a:pt x="38" y="58"/>
                  </a:lnTo>
                  <a:lnTo>
                    <a:pt x="38" y="60"/>
                  </a:lnTo>
                  <a:lnTo>
                    <a:pt x="36" y="61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47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7" y="30"/>
                  </a:lnTo>
                  <a:lnTo>
                    <a:pt x="14" y="26"/>
                  </a:lnTo>
                  <a:lnTo>
                    <a:pt x="11" y="20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599"/>
            <p:cNvSpPr>
              <a:spLocks/>
            </p:cNvSpPr>
            <p:nvPr/>
          </p:nvSpPr>
          <p:spPr bwMode="auto">
            <a:xfrm>
              <a:off x="4676" y="2342"/>
              <a:ext cx="5" cy="10"/>
            </a:xfrm>
            <a:custGeom>
              <a:avLst/>
              <a:gdLst>
                <a:gd name="T0" fmla="*/ 0 w 14"/>
                <a:gd name="T1" fmla="*/ 0 h 30"/>
                <a:gd name="T2" fmla="*/ 0 w 14"/>
                <a:gd name="T3" fmla="*/ 0 h 30"/>
                <a:gd name="T4" fmla="*/ 0 w 14"/>
                <a:gd name="T5" fmla="*/ 0 h 30"/>
                <a:gd name="T6" fmla="*/ 0 w 14"/>
                <a:gd name="T7" fmla="*/ 0 h 30"/>
                <a:gd name="T8" fmla="*/ 0 w 14"/>
                <a:gd name="T9" fmla="*/ 0 h 30"/>
                <a:gd name="T10" fmla="*/ 0 w 14"/>
                <a:gd name="T11" fmla="*/ 0 h 30"/>
                <a:gd name="T12" fmla="*/ 0 w 14"/>
                <a:gd name="T13" fmla="*/ 0 h 30"/>
                <a:gd name="T14" fmla="*/ 0 w 14"/>
                <a:gd name="T15" fmla="*/ 0 h 30"/>
                <a:gd name="T16" fmla="*/ 0 w 14"/>
                <a:gd name="T17" fmla="*/ 0 h 30"/>
                <a:gd name="T18" fmla="*/ 0 w 14"/>
                <a:gd name="T19" fmla="*/ 0 h 30"/>
                <a:gd name="T20" fmla="*/ 0 w 14"/>
                <a:gd name="T21" fmla="*/ 0 h 30"/>
                <a:gd name="T22" fmla="*/ 0 w 14"/>
                <a:gd name="T23" fmla="*/ 0 h 30"/>
                <a:gd name="T24" fmla="*/ 0 w 14"/>
                <a:gd name="T25" fmla="*/ 0 h 30"/>
                <a:gd name="T26" fmla="*/ 0 w 14"/>
                <a:gd name="T27" fmla="*/ 0 h 30"/>
                <a:gd name="T28" fmla="*/ 0 w 14"/>
                <a:gd name="T29" fmla="*/ 0 h 30"/>
                <a:gd name="T30" fmla="*/ 0 w 14"/>
                <a:gd name="T31" fmla="*/ 0 h 30"/>
                <a:gd name="T32" fmla="*/ 0 w 14"/>
                <a:gd name="T33" fmla="*/ 0 h 30"/>
                <a:gd name="T34" fmla="*/ 0 w 14"/>
                <a:gd name="T35" fmla="*/ 0 h 30"/>
                <a:gd name="T36" fmla="*/ 0 w 14"/>
                <a:gd name="T37" fmla="*/ 0 h 30"/>
                <a:gd name="T38" fmla="*/ 0 w 14"/>
                <a:gd name="T39" fmla="*/ 0 h 30"/>
                <a:gd name="T40" fmla="*/ 0 w 14"/>
                <a:gd name="T41" fmla="*/ 0 h 30"/>
                <a:gd name="T42" fmla="*/ 0 w 14"/>
                <a:gd name="T43" fmla="*/ 0 h 30"/>
                <a:gd name="T44" fmla="*/ 0 w 14"/>
                <a:gd name="T45" fmla="*/ 0 h 30"/>
                <a:gd name="T46" fmla="*/ 0 w 14"/>
                <a:gd name="T47" fmla="*/ 0 h 30"/>
                <a:gd name="T48" fmla="*/ 0 w 14"/>
                <a:gd name="T49" fmla="*/ 0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30"/>
                <a:gd name="T77" fmla="*/ 14 w 14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30">
                  <a:moveTo>
                    <a:pt x="13" y="11"/>
                  </a:move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600"/>
            <p:cNvSpPr>
              <a:spLocks/>
            </p:cNvSpPr>
            <p:nvPr/>
          </p:nvSpPr>
          <p:spPr bwMode="auto">
            <a:xfrm>
              <a:off x="4676" y="2342"/>
              <a:ext cx="5" cy="10"/>
            </a:xfrm>
            <a:custGeom>
              <a:avLst/>
              <a:gdLst>
                <a:gd name="T0" fmla="*/ 0 w 14"/>
                <a:gd name="T1" fmla="*/ 0 h 30"/>
                <a:gd name="T2" fmla="*/ 0 w 14"/>
                <a:gd name="T3" fmla="*/ 0 h 30"/>
                <a:gd name="T4" fmla="*/ 0 w 14"/>
                <a:gd name="T5" fmla="*/ 0 h 30"/>
                <a:gd name="T6" fmla="*/ 0 w 14"/>
                <a:gd name="T7" fmla="*/ 0 h 30"/>
                <a:gd name="T8" fmla="*/ 0 w 14"/>
                <a:gd name="T9" fmla="*/ 0 h 30"/>
                <a:gd name="T10" fmla="*/ 0 w 14"/>
                <a:gd name="T11" fmla="*/ 0 h 30"/>
                <a:gd name="T12" fmla="*/ 0 w 14"/>
                <a:gd name="T13" fmla="*/ 0 h 30"/>
                <a:gd name="T14" fmla="*/ 0 w 14"/>
                <a:gd name="T15" fmla="*/ 0 h 30"/>
                <a:gd name="T16" fmla="*/ 0 w 14"/>
                <a:gd name="T17" fmla="*/ 0 h 30"/>
                <a:gd name="T18" fmla="*/ 0 w 14"/>
                <a:gd name="T19" fmla="*/ 0 h 30"/>
                <a:gd name="T20" fmla="*/ 0 w 14"/>
                <a:gd name="T21" fmla="*/ 0 h 30"/>
                <a:gd name="T22" fmla="*/ 0 w 14"/>
                <a:gd name="T23" fmla="*/ 0 h 30"/>
                <a:gd name="T24" fmla="*/ 0 w 14"/>
                <a:gd name="T25" fmla="*/ 0 h 30"/>
                <a:gd name="T26" fmla="*/ 0 w 14"/>
                <a:gd name="T27" fmla="*/ 0 h 30"/>
                <a:gd name="T28" fmla="*/ 0 w 14"/>
                <a:gd name="T29" fmla="*/ 0 h 30"/>
                <a:gd name="T30" fmla="*/ 0 w 14"/>
                <a:gd name="T31" fmla="*/ 0 h 30"/>
                <a:gd name="T32" fmla="*/ 0 w 14"/>
                <a:gd name="T33" fmla="*/ 0 h 30"/>
                <a:gd name="T34" fmla="*/ 0 w 14"/>
                <a:gd name="T35" fmla="*/ 0 h 30"/>
                <a:gd name="T36" fmla="*/ 0 w 14"/>
                <a:gd name="T37" fmla="*/ 0 h 30"/>
                <a:gd name="T38" fmla="*/ 0 w 14"/>
                <a:gd name="T39" fmla="*/ 0 h 30"/>
                <a:gd name="T40" fmla="*/ 0 w 14"/>
                <a:gd name="T41" fmla="*/ 0 h 30"/>
                <a:gd name="T42" fmla="*/ 0 w 14"/>
                <a:gd name="T43" fmla="*/ 0 h 30"/>
                <a:gd name="T44" fmla="*/ 0 w 14"/>
                <a:gd name="T45" fmla="*/ 0 h 30"/>
                <a:gd name="T46" fmla="*/ 0 w 14"/>
                <a:gd name="T47" fmla="*/ 0 h 30"/>
                <a:gd name="T48" fmla="*/ 0 w 14"/>
                <a:gd name="T49" fmla="*/ 0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30"/>
                <a:gd name="T77" fmla="*/ 14 w 14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30">
                  <a:moveTo>
                    <a:pt x="13" y="11"/>
                  </a:moveTo>
                  <a:lnTo>
                    <a:pt x="14" y="16"/>
                  </a:lnTo>
                  <a:lnTo>
                    <a:pt x="14" y="18"/>
                  </a:lnTo>
                  <a:lnTo>
                    <a:pt x="14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8" y="30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9" y="6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601"/>
            <p:cNvSpPr>
              <a:spLocks/>
            </p:cNvSpPr>
            <p:nvPr/>
          </p:nvSpPr>
          <p:spPr bwMode="auto">
            <a:xfrm>
              <a:off x="4703" y="2413"/>
              <a:ext cx="8" cy="10"/>
            </a:xfrm>
            <a:custGeom>
              <a:avLst/>
              <a:gdLst>
                <a:gd name="T0" fmla="*/ 0 w 22"/>
                <a:gd name="T1" fmla="*/ 0 h 28"/>
                <a:gd name="T2" fmla="*/ 0 w 22"/>
                <a:gd name="T3" fmla="*/ 0 h 28"/>
                <a:gd name="T4" fmla="*/ 0 w 22"/>
                <a:gd name="T5" fmla="*/ 0 h 28"/>
                <a:gd name="T6" fmla="*/ 0 w 22"/>
                <a:gd name="T7" fmla="*/ 0 h 28"/>
                <a:gd name="T8" fmla="*/ 0 w 22"/>
                <a:gd name="T9" fmla="*/ 0 h 28"/>
                <a:gd name="T10" fmla="*/ 0 w 22"/>
                <a:gd name="T11" fmla="*/ 0 h 28"/>
                <a:gd name="T12" fmla="*/ 0 w 22"/>
                <a:gd name="T13" fmla="*/ 0 h 28"/>
                <a:gd name="T14" fmla="*/ 0 w 22"/>
                <a:gd name="T15" fmla="*/ 0 h 28"/>
                <a:gd name="T16" fmla="*/ 0 w 22"/>
                <a:gd name="T17" fmla="*/ 0 h 28"/>
                <a:gd name="T18" fmla="*/ 0 w 22"/>
                <a:gd name="T19" fmla="*/ 0 h 28"/>
                <a:gd name="T20" fmla="*/ 0 w 22"/>
                <a:gd name="T21" fmla="*/ 0 h 28"/>
                <a:gd name="T22" fmla="*/ 0 w 22"/>
                <a:gd name="T23" fmla="*/ 0 h 28"/>
                <a:gd name="T24" fmla="*/ 0 w 22"/>
                <a:gd name="T25" fmla="*/ 0 h 28"/>
                <a:gd name="T26" fmla="*/ 0 w 22"/>
                <a:gd name="T27" fmla="*/ 0 h 28"/>
                <a:gd name="T28" fmla="*/ 0 w 22"/>
                <a:gd name="T29" fmla="*/ 0 h 28"/>
                <a:gd name="T30" fmla="*/ 0 w 22"/>
                <a:gd name="T31" fmla="*/ 0 h 28"/>
                <a:gd name="T32" fmla="*/ 0 w 22"/>
                <a:gd name="T33" fmla="*/ 0 h 28"/>
                <a:gd name="T34" fmla="*/ 0 w 22"/>
                <a:gd name="T35" fmla="*/ 0 h 28"/>
                <a:gd name="T36" fmla="*/ 0 w 22"/>
                <a:gd name="T37" fmla="*/ 0 h 28"/>
                <a:gd name="T38" fmla="*/ 0 w 22"/>
                <a:gd name="T39" fmla="*/ 0 h 28"/>
                <a:gd name="T40" fmla="*/ 0 w 22"/>
                <a:gd name="T41" fmla="*/ 0 h 28"/>
                <a:gd name="T42" fmla="*/ 0 w 22"/>
                <a:gd name="T43" fmla="*/ 0 h 28"/>
                <a:gd name="T44" fmla="*/ 0 w 22"/>
                <a:gd name="T45" fmla="*/ 0 h 28"/>
                <a:gd name="T46" fmla="*/ 0 w 22"/>
                <a:gd name="T47" fmla="*/ 0 h 28"/>
                <a:gd name="T48" fmla="*/ 0 w 22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28"/>
                <a:gd name="T77" fmla="*/ 22 w 22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28">
                  <a:moveTo>
                    <a:pt x="14" y="0"/>
                  </a:moveTo>
                  <a:lnTo>
                    <a:pt x="4" y="6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8" y="28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602"/>
            <p:cNvSpPr>
              <a:spLocks/>
            </p:cNvSpPr>
            <p:nvPr/>
          </p:nvSpPr>
          <p:spPr bwMode="auto">
            <a:xfrm>
              <a:off x="4703" y="2413"/>
              <a:ext cx="8" cy="10"/>
            </a:xfrm>
            <a:custGeom>
              <a:avLst/>
              <a:gdLst>
                <a:gd name="T0" fmla="*/ 0 w 22"/>
                <a:gd name="T1" fmla="*/ 0 h 28"/>
                <a:gd name="T2" fmla="*/ 0 w 22"/>
                <a:gd name="T3" fmla="*/ 0 h 28"/>
                <a:gd name="T4" fmla="*/ 0 w 22"/>
                <a:gd name="T5" fmla="*/ 0 h 28"/>
                <a:gd name="T6" fmla="*/ 0 w 22"/>
                <a:gd name="T7" fmla="*/ 0 h 28"/>
                <a:gd name="T8" fmla="*/ 0 w 22"/>
                <a:gd name="T9" fmla="*/ 0 h 28"/>
                <a:gd name="T10" fmla="*/ 0 w 22"/>
                <a:gd name="T11" fmla="*/ 0 h 28"/>
                <a:gd name="T12" fmla="*/ 0 w 22"/>
                <a:gd name="T13" fmla="*/ 0 h 28"/>
                <a:gd name="T14" fmla="*/ 0 w 22"/>
                <a:gd name="T15" fmla="*/ 0 h 28"/>
                <a:gd name="T16" fmla="*/ 0 w 22"/>
                <a:gd name="T17" fmla="*/ 0 h 28"/>
                <a:gd name="T18" fmla="*/ 0 w 22"/>
                <a:gd name="T19" fmla="*/ 0 h 28"/>
                <a:gd name="T20" fmla="*/ 0 w 22"/>
                <a:gd name="T21" fmla="*/ 0 h 28"/>
                <a:gd name="T22" fmla="*/ 0 w 22"/>
                <a:gd name="T23" fmla="*/ 0 h 28"/>
                <a:gd name="T24" fmla="*/ 0 w 22"/>
                <a:gd name="T25" fmla="*/ 0 h 28"/>
                <a:gd name="T26" fmla="*/ 0 w 22"/>
                <a:gd name="T27" fmla="*/ 0 h 28"/>
                <a:gd name="T28" fmla="*/ 0 w 22"/>
                <a:gd name="T29" fmla="*/ 0 h 28"/>
                <a:gd name="T30" fmla="*/ 0 w 22"/>
                <a:gd name="T31" fmla="*/ 0 h 28"/>
                <a:gd name="T32" fmla="*/ 0 w 22"/>
                <a:gd name="T33" fmla="*/ 0 h 28"/>
                <a:gd name="T34" fmla="*/ 0 w 22"/>
                <a:gd name="T35" fmla="*/ 0 h 28"/>
                <a:gd name="T36" fmla="*/ 0 w 22"/>
                <a:gd name="T37" fmla="*/ 0 h 28"/>
                <a:gd name="T38" fmla="*/ 0 w 22"/>
                <a:gd name="T39" fmla="*/ 0 h 28"/>
                <a:gd name="T40" fmla="*/ 0 w 22"/>
                <a:gd name="T41" fmla="*/ 0 h 28"/>
                <a:gd name="T42" fmla="*/ 0 w 22"/>
                <a:gd name="T43" fmla="*/ 0 h 28"/>
                <a:gd name="T44" fmla="*/ 0 w 22"/>
                <a:gd name="T45" fmla="*/ 0 h 28"/>
                <a:gd name="T46" fmla="*/ 0 w 22"/>
                <a:gd name="T47" fmla="*/ 0 h 28"/>
                <a:gd name="T48" fmla="*/ 0 w 22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28"/>
                <a:gd name="T77" fmla="*/ 22 w 22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28">
                  <a:moveTo>
                    <a:pt x="14" y="0"/>
                  </a:moveTo>
                  <a:lnTo>
                    <a:pt x="4" y="6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8" y="28"/>
                  </a:lnTo>
                  <a:lnTo>
                    <a:pt x="9" y="26"/>
                  </a:lnTo>
                  <a:lnTo>
                    <a:pt x="12" y="24"/>
                  </a:lnTo>
                  <a:lnTo>
                    <a:pt x="17" y="22"/>
                  </a:lnTo>
                  <a:lnTo>
                    <a:pt x="18" y="20"/>
                  </a:lnTo>
                  <a:lnTo>
                    <a:pt x="20" y="16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2603"/>
            <p:cNvSpPr>
              <a:spLocks/>
            </p:cNvSpPr>
            <p:nvPr/>
          </p:nvSpPr>
          <p:spPr bwMode="auto">
            <a:xfrm>
              <a:off x="4709" y="2395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w 7"/>
                <a:gd name="T29" fmla="*/ 0 h 9"/>
                <a:gd name="T30" fmla="*/ 0 w 7"/>
                <a:gd name="T31" fmla="*/ 0 h 9"/>
                <a:gd name="T32" fmla="*/ 0 w 7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9"/>
                <a:gd name="T53" fmla="*/ 7 w 7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9">
                  <a:moveTo>
                    <a:pt x="2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2604"/>
            <p:cNvSpPr>
              <a:spLocks/>
            </p:cNvSpPr>
            <p:nvPr/>
          </p:nvSpPr>
          <p:spPr bwMode="auto">
            <a:xfrm>
              <a:off x="4709" y="2395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w 7"/>
                <a:gd name="T19" fmla="*/ 0 h 9"/>
                <a:gd name="T20" fmla="*/ 0 w 7"/>
                <a:gd name="T21" fmla="*/ 0 h 9"/>
                <a:gd name="T22" fmla="*/ 0 w 7"/>
                <a:gd name="T23" fmla="*/ 0 h 9"/>
                <a:gd name="T24" fmla="*/ 0 w 7"/>
                <a:gd name="T25" fmla="*/ 0 h 9"/>
                <a:gd name="T26" fmla="*/ 0 w 7"/>
                <a:gd name="T27" fmla="*/ 0 h 9"/>
                <a:gd name="T28" fmla="*/ 0 w 7"/>
                <a:gd name="T29" fmla="*/ 0 h 9"/>
                <a:gd name="T30" fmla="*/ 0 w 7"/>
                <a:gd name="T31" fmla="*/ 0 h 9"/>
                <a:gd name="T32" fmla="*/ 0 w 7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9"/>
                <a:gd name="T53" fmla="*/ 7 w 7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9">
                  <a:moveTo>
                    <a:pt x="2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6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2605"/>
            <p:cNvSpPr>
              <a:spLocks/>
            </p:cNvSpPr>
            <p:nvPr/>
          </p:nvSpPr>
          <p:spPr bwMode="auto">
            <a:xfrm>
              <a:off x="4728" y="2462"/>
              <a:ext cx="3" cy="5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w 10"/>
                <a:gd name="T13" fmla="*/ 0 h 16"/>
                <a:gd name="T14" fmla="*/ 0 w 10"/>
                <a:gd name="T15" fmla="*/ 0 h 16"/>
                <a:gd name="T16" fmla="*/ 0 w 10"/>
                <a:gd name="T17" fmla="*/ 0 h 16"/>
                <a:gd name="T18" fmla="*/ 0 w 10"/>
                <a:gd name="T19" fmla="*/ 0 h 16"/>
                <a:gd name="T20" fmla="*/ 0 w 10"/>
                <a:gd name="T21" fmla="*/ 0 h 16"/>
                <a:gd name="T22" fmla="*/ 0 w 10"/>
                <a:gd name="T23" fmla="*/ 0 h 16"/>
                <a:gd name="T24" fmla="*/ 0 w 10"/>
                <a:gd name="T25" fmla="*/ 0 h 16"/>
                <a:gd name="T26" fmla="*/ 0 w 10"/>
                <a:gd name="T27" fmla="*/ 0 h 16"/>
                <a:gd name="T28" fmla="*/ 0 w 10"/>
                <a:gd name="T29" fmla="*/ 0 h 16"/>
                <a:gd name="T30" fmla="*/ 0 w 10"/>
                <a:gd name="T31" fmla="*/ 0 h 16"/>
                <a:gd name="T32" fmla="*/ 0 w 10"/>
                <a:gd name="T33" fmla="*/ 0 h 16"/>
                <a:gd name="T34" fmla="*/ 0 w 10"/>
                <a:gd name="T35" fmla="*/ 0 h 16"/>
                <a:gd name="T36" fmla="*/ 0 w 10"/>
                <a:gd name="T37" fmla="*/ 0 h 16"/>
                <a:gd name="T38" fmla="*/ 0 w 10"/>
                <a:gd name="T39" fmla="*/ 0 h 16"/>
                <a:gd name="T40" fmla="*/ 0 w 10"/>
                <a:gd name="T41" fmla="*/ 0 h 16"/>
                <a:gd name="T42" fmla="*/ 0 w 10"/>
                <a:gd name="T43" fmla="*/ 0 h 16"/>
                <a:gd name="T44" fmla="*/ 0 w 10"/>
                <a:gd name="T45" fmla="*/ 0 h 16"/>
                <a:gd name="T46" fmla="*/ 0 w 10"/>
                <a:gd name="T47" fmla="*/ 0 h 16"/>
                <a:gd name="T48" fmla="*/ 0 w 10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16"/>
                <a:gd name="T77" fmla="*/ 10 w 10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16">
                  <a:moveTo>
                    <a:pt x="6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2606"/>
            <p:cNvSpPr>
              <a:spLocks/>
            </p:cNvSpPr>
            <p:nvPr/>
          </p:nvSpPr>
          <p:spPr bwMode="auto">
            <a:xfrm>
              <a:off x="4728" y="2462"/>
              <a:ext cx="3" cy="5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w 10"/>
                <a:gd name="T13" fmla="*/ 0 h 16"/>
                <a:gd name="T14" fmla="*/ 0 w 10"/>
                <a:gd name="T15" fmla="*/ 0 h 16"/>
                <a:gd name="T16" fmla="*/ 0 w 10"/>
                <a:gd name="T17" fmla="*/ 0 h 16"/>
                <a:gd name="T18" fmla="*/ 0 w 10"/>
                <a:gd name="T19" fmla="*/ 0 h 16"/>
                <a:gd name="T20" fmla="*/ 0 w 10"/>
                <a:gd name="T21" fmla="*/ 0 h 16"/>
                <a:gd name="T22" fmla="*/ 0 w 10"/>
                <a:gd name="T23" fmla="*/ 0 h 16"/>
                <a:gd name="T24" fmla="*/ 0 w 10"/>
                <a:gd name="T25" fmla="*/ 0 h 16"/>
                <a:gd name="T26" fmla="*/ 0 w 10"/>
                <a:gd name="T27" fmla="*/ 0 h 16"/>
                <a:gd name="T28" fmla="*/ 0 w 10"/>
                <a:gd name="T29" fmla="*/ 0 h 16"/>
                <a:gd name="T30" fmla="*/ 0 w 10"/>
                <a:gd name="T31" fmla="*/ 0 h 16"/>
                <a:gd name="T32" fmla="*/ 0 w 10"/>
                <a:gd name="T33" fmla="*/ 0 h 16"/>
                <a:gd name="T34" fmla="*/ 0 w 10"/>
                <a:gd name="T35" fmla="*/ 0 h 16"/>
                <a:gd name="T36" fmla="*/ 0 w 10"/>
                <a:gd name="T37" fmla="*/ 0 h 16"/>
                <a:gd name="T38" fmla="*/ 0 w 10"/>
                <a:gd name="T39" fmla="*/ 0 h 16"/>
                <a:gd name="T40" fmla="*/ 0 w 10"/>
                <a:gd name="T41" fmla="*/ 0 h 16"/>
                <a:gd name="T42" fmla="*/ 0 w 10"/>
                <a:gd name="T43" fmla="*/ 0 h 16"/>
                <a:gd name="T44" fmla="*/ 0 w 10"/>
                <a:gd name="T45" fmla="*/ 0 h 16"/>
                <a:gd name="T46" fmla="*/ 0 w 10"/>
                <a:gd name="T47" fmla="*/ 0 h 16"/>
                <a:gd name="T48" fmla="*/ 0 w 10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"/>
                <a:gd name="T76" fmla="*/ 0 h 16"/>
                <a:gd name="T77" fmla="*/ 10 w 10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" h="16">
                  <a:moveTo>
                    <a:pt x="6" y="0"/>
                  </a:moveTo>
                  <a:lnTo>
                    <a:pt x="6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3" y="15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2607"/>
            <p:cNvSpPr>
              <a:spLocks/>
            </p:cNvSpPr>
            <p:nvPr/>
          </p:nvSpPr>
          <p:spPr bwMode="auto">
            <a:xfrm>
              <a:off x="4744" y="2438"/>
              <a:ext cx="9" cy="8"/>
            </a:xfrm>
            <a:custGeom>
              <a:avLst/>
              <a:gdLst>
                <a:gd name="T0" fmla="*/ 0 w 27"/>
                <a:gd name="T1" fmla="*/ 0 h 22"/>
                <a:gd name="T2" fmla="*/ 0 w 27"/>
                <a:gd name="T3" fmla="*/ 0 h 22"/>
                <a:gd name="T4" fmla="*/ 0 w 27"/>
                <a:gd name="T5" fmla="*/ 0 h 22"/>
                <a:gd name="T6" fmla="*/ 0 w 27"/>
                <a:gd name="T7" fmla="*/ 0 h 22"/>
                <a:gd name="T8" fmla="*/ 0 w 27"/>
                <a:gd name="T9" fmla="*/ 0 h 22"/>
                <a:gd name="T10" fmla="*/ 0 w 27"/>
                <a:gd name="T11" fmla="*/ 0 h 22"/>
                <a:gd name="T12" fmla="*/ 0 w 27"/>
                <a:gd name="T13" fmla="*/ 0 h 22"/>
                <a:gd name="T14" fmla="*/ 0 w 27"/>
                <a:gd name="T15" fmla="*/ 0 h 22"/>
                <a:gd name="T16" fmla="*/ 0 w 27"/>
                <a:gd name="T17" fmla="*/ 0 h 22"/>
                <a:gd name="T18" fmla="*/ 0 w 27"/>
                <a:gd name="T19" fmla="*/ 0 h 22"/>
                <a:gd name="T20" fmla="*/ 0 w 27"/>
                <a:gd name="T21" fmla="*/ 0 h 22"/>
                <a:gd name="T22" fmla="*/ 0 w 27"/>
                <a:gd name="T23" fmla="*/ 0 h 22"/>
                <a:gd name="T24" fmla="*/ 0 w 27"/>
                <a:gd name="T25" fmla="*/ 0 h 22"/>
                <a:gd name="T26" fmla="*/ 0 w 27"/>
                <a:gd name="T27" fmla="*/ 0 h 22"/>
                <a:gd name="T28" fmla="*/ 0 w 27"/>
                <a:gd name="T29" fmla="*/ 0 h 22"/>
                <a:gd name="T30" fmla="*/ 0 w 27"/>
                <a:gd name="T31" fmla="*/ 0 h 22"/>
                <a:gd name="T32" fmla="*/ 0 w 27"/>
                <a:gd name="T33" fmla="*/ 0 h 22"/>
                <a:gd name="T34" fmla="*/ 0 w 27"/>
                <a:gd name="T35" fmla="*/ 0 h 22"/>
                <a:gd name="T36" fmla="*/ 0 w 27"/>
                <a:gd name="T37" fmla="*/ 0 h 22"/>
                <a:gd name="T38" fmla="*/ 0 w 27"/>
                <a:gd name="T39" fmla="*/ 0 h 22"/>
                <a:gd name="T40" fmla="*/ 0 w 27"/>
                <a:gd name="T41" fmla="*/ 0 h 22"/>
                <a:gd name="T42" fmla="*/ 0 w 27"/>
                <a:gd name="T43" fmla="*/ 0 h 22"/>
                <a:gd name="T44" fmla="*/ 0 w 27"/>
                <a:gd name="T45" fmla="*/ 0 h 22"/>
                <a:gd name="T46" fmla="*/ 0 w 27"/>
                <a:gd name="T47" fmla="*/ 0 h 22"/>
                <a:gd name="T48" fmla="*/ 0 w 27"/>
                <a:gd name="T49" fmla="*/ 0 h 22"/>
                <a:gd name="T50" fmla="*/ 0 w 27"/>
                <a:gd name="T51" fmla="*/ 0 h 22"/>
                <a:gd name="T52" fmla="*/ 0 w 27"/>
                <a:gd name="T53" fmla="*/ 0 h 22"/>
                <a:gd name="T54" fmla="*/ 0 w 27"/>
                <a:gd name="T55" fmla="*/ 0 h 22"/>
                <a:gd name="T56" fmla="*/ 0 w 27"/>
                <a:gd name="T57" fmla="*/ 0 h 22"/>
                <a:gd name="T58" fmla="*/ 0 w 27"/>
                <a:gd name="T59" fmla="*/ 0 h 22"/>
                <a:gd name="T60" fmla="*/ 0 w 27"/>
                <a:gd name="T61" fmla="*/ 0 h 22"/>
                <a:gd name="T62" fmla="*/ 0 w 27"/>
                <a:gd name="T63" fmla="*/ 0 h 22"/>
                <a:gd name="T64" fmla="*/ 0 w 27"/>
                <a:gd name="T65" fmla="*/ 0 h 22"/>
                <a:gd name="T66" fmla="*/ 0 w 27"/>
                <a:gd name="T67" fmla="*/ 0 h 22"/>
                <a:gd name="T68" fmla="*/ 0 w 27"/>
                <a:gd name="T69" fmla="*/ 0 h 22"/>
                <a:gd name="T70" fmla="*/ 0 w 27"/>
                <a:gd name="T71" fmla="*/ 0 h 22"/>
                <a:gd name="T72" fmla="*/ 0 w 27"/>
                <a:gd name="T73" fmla="*/ 0 h 22"/>
                <a:gd name="T74" fmla="*/ 0 w 27"/>
                <a:gd name="T75" fmla="*/ 0 h 22"/>
                <a:gd name="T76" fmla="*/ 0 w 27"/>
                <a:gd name="T77" fmla="*/ 0 h 22"/>
                <a:gd name="T78" fmla="*/ 0 w 27"/>
                <a:gd name="T79" fmla="*/ 0 h 22"/>
                <a:gd name="T80" fmla="*/ 0 w 27"/>
                <a:gd name="T81" fmla="*/ 0 h 22"/>
                <a:gd name="T82" fmla="*/ 0 w 27"/>
                <a:gd name="T83" fmla="*/ 0 h 22"/>
                <a:gd name="T84" fmla="*/ 0 w 27"/>
                <a:gd name="T85" fmla="*/ 0 h 22"/>
                <a:gd name="T86" fmla="*/ 0 w 27"/>
                <a:gd name="T87" fmla="*/ 0 h 22"/>
                <a:gd name="T88" fmla="*/ 0 w 27"/>
                <a:gd name="T89" fmla="*/ 0 h 22"/>
                <a:gd name="T90" fmla="*/ 0 w 27"/>
                <a:gd name="T91" fmla="*/ 0 h 22"/>
                <a:gd name="T92" fmla="*/ 0 w 27"/>
                <a:gd name="T93" fmla="*/ 0 h 22"/>
                <a:gd name="T94" fmla="*/ 0 w 27"/>
                <a:gd name="T95" fmla="*/ 0 h 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"/>
                <a:gd name="T145" fmla="*/ 0 h 22"/>
                <a:gd name="T146" fmla="*/ 27 w 27"/>
                <a:gd name="T147" fmla="*/ 22 h 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" h="22">
                  <a:moveTo>
                    <a:pt x="1" y="7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2" y="16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2608"/>
            <p:cNvSpPr>
              <a:spLocks/>
            </p:cNvSpPr>
            <p:nvPr/>
          </p:nvSpPr>
          <p:spPr bwMode="auto">
            <a:xfrm>
              <a:off x="4744" y="2438"/>
              <a:ext cx="9" cy="8"/>
            </a:xfrm>
            <a:custGeom>
              <a:avLst/>
              <a:gdLst>
                <a:gd name="T0" fmla="*/ 0 w 27"/>
                <a:gd name="T1" fmla="*/ 0 h 22"/>
                <a:gd name="T2" fmla="*/ 0 w 27"/>
                <a:gd name="T3" fmla="*/ 0 h 22"/>
                <a:gd name="T4" fmla="*/ 0 w 27"/>
                <a:gd name="T5" fmla="*/ 0 h 22"/>
                <a:gd name="T6" fmla="*/ 0 w 27"/>
                <a:gd name="T7" fmla="*/ 0 h 22"/>
                <a:gd name="T8" fmla="*/ 0 w 27"/>
                <a:gd name="T9" fmla="*/ 0 h 22"/>
                <a:gd name="T10" fmla="*/ 0 w 27"/>
                <a:gd name="T11" fmla="*/ 0 h 22"/>
                <a:gd name="T12" fmla="*/ 0 w 27"/>
                <a:gd name="T13" fmla="*/ 0 h 22"/>
                <a:gd name="T14" fmla="*/ 0 w 27"/>
                <a:gd name="T15" fmla="*/ 0 h 22"/>
                <a:gd name="T16" fmla="*/ 0 w 27"/>
                <a:gd name="T17" fmla="*/ 0 h 22"/>
                <a:gd name="T18" fmla="*/ 0 w 27"/>
                <a:gd name="T19" fmla="*/ 0 h 22"/>
                <a:gd name="T20" fmla="*/ 0 w 27"/>
                <a:gd name="T21" fmla="*/ 0 h 22"/>
                <a:gd name="T22" fmla="*/ 0 w 27"/>
                <a:gd name="T23" fmla="*/ 0 h 22"/>
                <a:gd name="T24" fmla="*/ 0 w 27"/>
                <a:gd name="T25" fmla="*/ 0 h 22"/>
                <a:gd name="T26" fmla="*/ 0 w 27"/>
                <a:gd name="T27" fmla="*/ 0 h 22"/>
                <a:gd name="T28" fmla="*/ 0 w 27"/>
                <a:gd name="T29" fmla="*/ 0 h 22"/>
                <a:gd name="T30" fmla="*/ 0 w 27"/>
                <a:gd name="T31" fmla="*/ 0 h 22"/>
                <a:gd name="T32" fmla="*/ 0 w 27"/>
                <a:gd name="T33" fmla="*/ 0 h 22"/>
                <a:gd name="T34" fmla="*/ 0 w 27"/>
                <a:gd name="T35" fmla="*/ 0 h 22"/>
                <a:gd name="T36" fmla="*/ 0 w 27"/>
                <a:gd name="T37" fmla="*/ 0 h 22"/>
                <a:gd name="T38" fmla="*/ 0 w 27"/>
                <a:gd name="T39" fmla="*/ 0 h 22"/>
                <a:gd name="T40" fmla="*/ 0 w 27"/>
                <a:gd name="T41" fmla="*/ 0 h 22"/>
                <a:gd name="T42" fmla="*/ 0 w 27"/>
                <a:gd name="T43" fmla="*/ 0 h 22"/>
                <a:gd name="T44" fmla="*/ 0 w 27"/>
                <a:gd name="T45" fmla="*/ 0 h 22"/>
                <a:gd name="T46" fmla="*/ 0 w 27"/>
                <a:gd name="T47" fmla="*/ 0 h 22"/>
                <a:gd name="T48" fmla="*/ 0 w 27"/>
                <a:gd name="T49" fmla="*/ 0 h 22"/>
                <a:gd name="T50" fmla="*/ 0 w 27"/>
                <a:gd name="T51" fmla="*/ 0 h 22"/>
                <a:gd name="T52" fmla="*/ 0 w 27"/>
                <a:gd name="T53" fmla="*/ 0 h 22"/>
                <a:gd name="T54" fmla="*/ 0 w 27"/>
                <a:gd name="T55" fmla="*/ 0 h 22"/>
                <a:gd name="T56" fmla="*/ 0 w 27"/>
                <a:gd name="T57" fmla="*/ 0 h 22"/>
                <a:gd name="T58" fmla="*/ 0 w 27"/>
                <a:gd name="T59" fmla="*/ 0 h 22"/>
                <a:gd name="T60" fmla="*/ 0 w 27"/>
                <a:gd name="T61" fmla="*/ 0 h 22"/>
                <a:gd name="T62" fmla="*/ 0 w 27"/>
                <a:gd name="T63" fmla="*/ 0 h 22"/>
                <a:gd name="T64" fmla="*/ 0 w 27"/>
                <a:gd name="T65" fmla="*/ 0 h 22"/>
                <a:gd name="T66" fmla="*/ 0 w 27"/>
                <a:gd name="T67" fmla="*/ 0 h 22"/>
                <a:gd name="T68" fmla="*/ 0 w 27"/>
                <a:gd name="T69" fmla="*/ 0 h 22"/>
                <a:gd name="T70" fmla="*/ 0 w 27"/>
                <a:gd name="T71" fmla="*/ 0 h 22"/>
                <a:gd name="T72" fmla="*/ 0 w 27"/>
                <a:gd name="T73" fmla="*/ 0 h 22"/>
                <a:gd name="T74" fmla="*/ 0 w 27"/>
                <a:gd name="T75" fmla="*/ 0 h 22"/>
                <a:gd name="T76" fmla="*/ 0 w 27"/>
                <a:gd name="T77" fmla="*/ 0 h 22"/>
                <a:gd name="T78" fmla="*/ 0 w 27"/>
                <a:gd name="T79" fmla="*/ 0 h 22"/>
                <a:gd name="T80" fmla="*/ 0 w 27"/>
                <a:gd name="T81" fmla="*/ 0 h 22"/>
                <a:gd name="T82" fmla="*/ 0 w 27"/>
                <a:gd name="T83" fmla="*/ 0 h 22"/>
                <a:gd name="T84" fmla="*/ 0 w 27"/>
                <a:gd name="T85" fmla="*/ 0 h 22"/>
                <a:gd name="T86" fmla="*/ 0 w 27"/>
                <a:gd name="T87" fmla="*/ 0 h 22"/>
                <a:gd name="T88" fmla="*/ 0 w 27"/>
                <a:gd name="T89" fmla="*/ 0 h 22"/>
                <a:gd name="T90" fmla="*/ 0 w 27"/>
                <a:gd name="T91" fmla="*/ 0 h 22"/>
                <a:gd name="T92" fmla="*/ 0 w 27"/>
                <a:gd name="T93" fmla="*/ 0 h 22"/>
                <a:gd name="T94" fmla="*/ 0 w 27"/>
                <a:gd name="T95" fmla="*/ 0 h 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"/>
                <a:gd name="T145" fmla="*/ 0 h 22"/>
                <a:gd name="T146" fmla="*/ 27 w 27"/>
                <a:gd name="T147" fmla="*/ 22 h 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" h="22">
                  <a:moveTo>
                    <a:pt x="1" y="7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6" y="22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22" y="16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2609"/>
            <p:cNvSpPr>
              <a:spLocks/>
            </p:cNvSpPr>
            <p:nvPr/>
          </p:nvSpPr>
          <p:spPr bwMode="auto">
            <a:xfrm>
              <a:off x="4741" y="2447"/>
              <a:ext cx="5" cy="6"/>
            </a:xfrm>
            <a:custGeom>
              <a:avLst/>
              <a:gdLst>
                <a:gd name="T0" fmla="*/ 0 w 14"/>
                <a:gd name="T1" fmla="*/ 0 h 17"/>
                <a:gd name="T2" fmla="*/ 0 w 14"/>
                <a:gd name="T3" fmla="*/ 0 h 17"/>
                <a:gd name="T4" fmla="*/ 0 w 14"/>
                <a:gd name="T5" fmla="*/ 0 h 17"/>
                <a:gd name="T6" fmla="*/ 0 w 14"/>
                <a:gd name="T7" fmla="*/ 0 h 17"/>
                <a:gd name="T8" fmla="*/ 0 w 14"/>
                <a:gd name="T9" fmla="*/ 0 h 17"/>
                <a:gd name="T10" fmla="*/ 0 w 14"/>
                <a:gd name="T11" fmla="*/ 0 h 17"/>
                <a:gd name="T12" fmla="*/ 0 w 14"/>
                <a:gd name="T13" fmla="*/ 0 h 17"/>
                <a:gd name="T14" fmla="*/ 0 w 14"/>
                <a:gd name="T15" fmla="*/ 0 h 17"/>
                <a:gd name="T16" fmla="*/ 0 w 14"/>
                <a:gd name="T17" fmla="*/ 0 h 17"/>
                <a:gd name="T18" fmla="*/ 0 w 14"/>
                <a:gd name="T19" fmla="*/ 0 h 17"/>
                <a:gd name="T20" fmla="*/ 0 w 14"/>
                <a:gd name="T21" fmla="*/ 0 h 17"/>
                <a:gd name="T22" fmla="*/ 0 w 14"/>
                <a:gd name="T23" fmla="*/ 0 h 17"/>
                <a:gd name="T24" fmla="*/ 0 w 14"/>
                <a:gd name="T25" fmla="*/ 0 h 17"/>
                <a:gd name="T26" fmla="*/ 0 w 14"/>
                <a:gd name="T27" fmla="*/ 0 h 17"/>
                <a:gd name="T28" fmla="*/ 0 w 14"/>
                <a:gd name="T29" fmla="*/ 0 h 17"/>
                <a:gd name="T30" fmla="*/ 0 w 14"/>
                <a:gd name="T31" fmla="*/ 0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0 h 17"/>
                <a:gd name="T38" fmla="*/ 0 w 14"/>
                <a:gd name="T39" fmla="*/ 0 h 17"/>
                <a:gd name="T40" fmla="*/ 0 w 14"/>
                <a:gd name="T41" fmla="*/ 0 h 17"/>
                <a:gd name="T42" fmla="*/ 0 w 14"/>
                <a:gd name="T43" fmla="*/ 0 h 17"/>
                <a:gd name="T44" fmla="*/ 0 w 14"/>
                <a:gd name="T45" fmla="*/ 0 h 17"/>
                <a:gd name="T46" fmla="*/ 0 w 14"/>
                <a:gd name="T47" fmla="*/ 0 h 17"/>
                <a:gd name="T48" fmla="*/ 0 w 14"/>
                <a:gd name="T49" fmla="*/ 0 h 17"/>
                <a:gd name="T50" fmla="*/ 0 w 14"/>
                <a:gd name="T51" fmla="*/ 0 h 17"/>
                <a:gd name="T52" fmla="*/ 0 w 14"/>
                <a:gd name="T53" fmla="*/ 0 h 17"/>
                <a:gd name="T54" fmla="*/ 0 w 14"/>
                <a:gd name="T55" fmla="*/ 0 h 17"/>
                <a:gd name="T56" fmla="*/ 0 w 14"/>
                <a:gd name="T57" fmla="*/ 0 h 17"/>
                <a:gd name="T58" fmla="*/ 0 w 14"/>
                <a:gd name="T59" fmla="*/ 0 h 17"/>
                <a:gd name="T60" fmla="*/ 0 w 14"/>
                <a:gd name="T61" fmla="*/ 0 h 17"/>
                <a:gd name="T62" fmla="*/ 0 w 14"/>
                <a:gd name="T63" fmla="*/ 0 h 17"/>
                <a:gd name="T64" fmla="*/ 0 w 14"/>
                <a:gd name="T65" fmla="*/ 0 h 17"/>
                <a:gd name="T66" fmla="*/ 0 w 14"/>
                <a:gd name="T67" fmla="*/ 0 h 17"/>
                <a:gd name="T68" fmla="*/ 0 w 14"/>
                <a:gd name="T69" fmla="*/ 0 h 17"/>
                <a:gd name="T70" fmla="*/ 0 w 14"/>
                <a:gd name="T71" fmla="*/ 0 h 17"/>
                <a:gd name="T72" fmla="*/ 0 w 14"/>
                <a:gd name="T73" fmla="*/ 0 h 17"/>
                <a:gd name="T74" fmla="*/ 0 w 14"/>
                <a:gd name="T75" fmla="*/ 0 h 17"/>
                <a:gd name="T76" fmla="*/ 0 w 14"/>
                <a:gd name="T77" fmla="*/ 0 h 17"/>
                <a:gd name="T78" fmla="*/ 0 w 14"/>
                <a:gd name="T79" fmla="*/ 0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"/>
                <a:gd name="T121" fmla="*/ 0 h 17"/>
                <a:gd name="T122" fmla="*/ 14 w 14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" h="17">
                  <a:moveTo>
                    <a:pt x="2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2610"/>
            <p:cNvSpPr>
              <a:spLocks/>
            </p:cNvSpPr>
            <p:nvPr/>
          </p:nvSpPr>
          <p:spPr bwMode="auto">
            <a:xfrm>
              <a:off x="4741" y="2447"/>
              <a:ext cx="5" cy="6"/>
            </a:xfrm>
            <a:custGeom>
              <a:avLst/>
              <a:gdLst>
                <a:gd name="T0" fmla="*/ 0 w 14"/>
                <a:gd name="T1" fmla="*/ 0 h 17"/>
                <a:gd name="T2" fmla="*/ 0 w 14"/>
                <a:gd name="T3" fmla="*/ 0 h 17"/>
                <a:gd name="T4" fmla="*/ 0 w 14"/>
                <a:gd name="T5" fmla="*/ 0 h 17"/>
                <a:gd name="T6" fmla="*/ 0 w 14"/>
                <a:gd name="T7" fmla="*/ 0 h 17"/>
                <a:gd name="T8" fmla="*/ 0 w 14"/>
                <a:gd name="T9" fmla="*/ 0 h 17"/>
                <a:gd name="T10" fmla="*/ 0 w 14"/>
                <a:gd name="T11" fmla="*/ 0 h 17"/>
                <a:gd name="T12" fmla="*/ 0 w 14"/>
                <a:gd name="T13" fmla="*/ 0 h 17"/>
                <a:gd name="T14" fmla="*/ 0 w 14"/>
                <a:gd name="T15" fmla="*/ 0 h 17"/>
                <a:gd name="T16" fmla="*/ 0 w 14"/>
                <a:gd name="T17" fmla="*/ 0 h 17"/>
                <a:gd name="T18" fmla="*/ 0 w 14"/>
                <a:gd name="T19" fmla="*/ 0 h 17"/>
                <a:gd name="T20" fmla="*/ 0 w 14"/>
                <a:gd name="T21" fmla="*/ 0 h 17"/>
                <a:gd name="T22" fmla="*/ 0 w 14"/>
                <a:gd name="T23" fmla="*/ 0 h 17"/>
                <a:gd name="T24" fmla="*/ 0 w 14"/>
                <a:gd name="T25" fmla="*/ 0 h 17"/>
                <a:gd name="T26" fmla="*/ 0 w 14"/>
                <a:gd name="T27" fmla="*/ 0 h 17"/>
                <a:gd name="T28" fmla="*/ 0 w 14"/>
                <a:gd name="T29" fmla="*/ 0 h 17"/>
                <a:gd name="T30" fmla="*/ 0 w 14"/>
                <a:gd name="T31" fmla="*/ 0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0 h 17"/>
                <a:gd name="T38" fmla="*/ 0 w 14"/>
                <a:gd name="T39" fmla="*/ 0 h 17"/>
                <a:gd name="T40" fmla="*/ 0 w 14"/>
                <a:gd name="T41" fmla="*/ 0 h 17"/>
                <a:gd name="T42" fmla="*/ 0 w 14"/>
                <a:gd name="T43" fmla="*/ 0 h 17"/>
                <a:gd name="T44" fmla="*/ 0 w 14"/>
                <a:gd name="T45" fmla="*/ 0 h 17"/>
                <a:gd name="T46" fmla="*/ 0 w 14"/>
                <a:gd name="T47" fmla="*/ 0 h 17"/>
                <a:gd name="T48" fmla="*/ 0 w 14"/>
                <a:gd name="T49" fmla="*/ 0 h 17"/>
                <a:gd name="T50" fmla="*/ 0 w 14"/>
                <a:gd name="T51" fmla="*/ 0 h 17"/>
                <a:gd name="T52" fmla="*/ 0 w 14"/>
                <a:gd name="T53" fmla="*/ 0 h 17"/>
                <a:gd name="T54" fmla="*/ 0 w 14"/>
                <a:gd name="T55" fmla="*/ 0 h 17"/>
                <a:gd name="T56" fmla="*/ 0 w 14"/>
                <a:gd name="T57" fmla="*/ 0 h 17"/>
                <a:gd name="T58" fmla="*/ 0 w 14"/>
                <a:gd name="T59" fmla="*/ 0 h 17"/>
                <a:gd name="T60" fmla="*/ 0 w 14"/>
                <a:gd name="T61" fmla="*/ 0 h 17"/>
                <a:gd name="T62" fmla="*/ 0 w 14"/>
                <a:gd name="T63" fmla="*/ 0 h 17"/>
                <a:gd name="T64" fmla="*/ 0 w 14"/>
                <a:gd name="T65" fmla="*/ 0 h 17"/>
                <a:gd name="T66" fmla="*/ 0 w 14"/>
                <a:gd name="T67" fmla="*/ 0 h 17"/>
                <a:gd name="T68" fmla="*/ 0 w 14"/>
                <a:gd name="T69" fmla="*/ 0 h 17"/>
                <a:gd name="T70" fmla="*/ 0 w 14"/>
                <a:gd name="T71" fmla="*/ 0 h 17"/>
                <a:gd name="T72" fmla="*/ 0 w 14"/>
                <a:gd name="T73" fmla="*/ 0 h 17"/>
                <a:gd name="T74" fmla="*/ 0 w 14"/>
                <a:gd name="T75" fmla="*/ 0 h 17"/>
                <a:gd name="T76" fmla="*/ 0 w 14"/>
                <a:gd name="T77" fmla="*/ 0 h 17"/>
                <a:gd name="T78" fmla="*/ 0 w 14"/>
                <a:gd name="T79" fmla="*/ 0 h 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"/>
                <a:gd name="T121" fmla="*/ 0 h 17"/>
                <a:gd name="T122" fmla="*/ 14 w 14"/>
                <a:gd name="T123" fmla="*/ 17 h 1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" h="17">
                  <a:moveTo>
                    <a:pt x="2" y="0"/>
                  </a:moveTo>
                  <a:lnTo>
                    <a:pt x="5" y="0"/>
                  </a:lnTo>
                  <a:lnTo>
                    <a:pt x="7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2611"/>
            <p:cNvSpPr>
              <a:spLocks/>
            </p:cNvSpPr>
            <p:nvPr/>
          </p:nvSpPr>
          <p:spPr bwMode="auto">
            <a:xfrm>
              <a:off x="4807" y="2411"/>
              <a:ext cx="39" cy="82"/>
            </a:xfrm>
            <a:custGeom>
              <a:avLst/>
              <a:gdLst>
                <a:gd name="T0" fmla="*/ 0 w 119"/>
                <a:gd name="T1" fmla="*/ 0 h 247"/>
                <a:gd name="T2" fmla="*/ 0 w 119"/>
                <a:gd name="T3" fmla="*/ 0 h 247"/>
                <a:gd name="T4" fmla="*/ 0 w 119"/>
                <a:gd name="T5" fmla="*/ 0 h 247"/>
                <a:gd name="T6" fmla="*/ 0 w 119"/>
                <a:gd name="T7" fmla="*/ 0 h 247"/>
                <a:gd name="T8" fmla="*/ 0 w 119"/>
                <a:gd name="T9" fmla="*/ 0 h 247"/>
                <a:gd name="T10" fmla="*/ 0 w 119"/>
                <a:gd name="T11" fmla="*/ 0 h 247"/>
                <a:gd name="T12" fmla="*/ 0 w 119"/>
                <a:gd name="T13" fmla="*/ 0 h 247"/>
                <a:gd name="T14" fmla="*/ 0 w 119"/>
                <a:gd name="T15" fmla="*/ 0 h 247"/>
                <a:gd name="T16" fmla="*/ 0 w 119"/>
                <a:gd name="T17" fmla="*/ 0 h 247"/>
                <a:gd name="T18" fmla="*/ 0 w 119"/>
                <a:gd name="T19" fmla="*/ 0 h 247"/>
                <a:gd name="T20" fmla="*/ 0 w 119"/>
                <a:gd name="T21" fmla="*/ 0 h 247"/>
                <a:gd name="T22" fmla="*/ 0 w 119"/>
                <a:gd name="T23" fmla="*/ 0 h 247"/>
                <a:gd name="T24" fmla="*/ 0 w 119"/>
                <a:gd name="T25" fmla="*/ 0 h 247"/>
                <a:gd name="T26" fmla="*/ 0 w 119"/>
                <a:gd name="T27" fmla="*/ 0 h 247"/>
                <a:gd name="T28" fmla="*/ 0 w 119"/>
                <a:gd name="T29" fmla="*/ 0 h 247"/>
                <a:gd name="T30" fmla="*/ 0 w 119"/>
                <a:gd name="T31" fmla="*/ 0 h 247"/>
                <a:gd name="T32" fmla="*/ 0 w 119"/>
                <a:gd name="T33" fmla="*/ 0 h 247"/>
                <a:gd name="T34" fmla="*/ 0 w 119"/>
                <a:gd name="T35" fmla="*/ 0 h 247"/>
                <a:gd name="T36" fmla="*/ 0 w 119"/>
                <a:gd name="T37" fmla="*/ 0 h 247"/>
                <a:gd name="T38" fmla="*/ 0 w 119"/>
                <a:gd name="T39" fmla="*/ 0 h 247"/>
                <a:gd name="T40" fmla="*/ 0 w 119"/>
                <a:gd name="T41" fmla="*/ 0 h 247"/>
                <a:gd name="T42" fmla="*/ 0 w 119"/>
                <a:gd name="T43" fmla="*/ 0 h 247"/>
                <a:gd name="T44" fmla="*/ 0 w 119"/>
                <a:gd name="T45" fmla="*/ 0 h 247"/>
                <a:gd name="T46" fmla="*/ 0 w 119"/>
                <a:gd name="T47" fmla="*/ 0 h 247"/>
                <a:gd name="T48" fmla="*/ 0 w 119"/>
                <a:gd name="T49" fmla="*/ 0 h 247"/>
                <a:gd name="T50" fmla="*/ 0 w 119"/>
                <a:gd name="T51" fmla="*/ 0 h 247"/>
                <a:gd name="T52" fmla="*/ 0 w 119"/>
                <a:gd name="T53" fmla="*/ 0 h 247"/>
                <a:gd name="T54" fmla="*/ 0 w 119"/>
                <a:gd name="T55" fmla="*/ 0 h 247"/>
                <a:gd name="T56" fmla="*/ 0 w 119"/>
                <a:gd name="T57" fmla="*/ 0 h 247"/>
                <a:gd name="T58" fmla="*/ 0 w 119"/>
                <a:gd name="T59" fmla="*/ 0 h 247"/>
                <a:gd name="T60" fmla="*/ 0 w 119"/>
                <a:gd name="T61" fmla="*/ 0 h 247"/>
                <a:gd name="T62" fmla="*/ 0 w 119"/>
                <a:gd name="T63" fmla="*/ 0 h 247"/>
                <a:gd name="T64" fmla="*/ 0 w 119"/>
                <a:gd name="T65" fmla="*/ 0 h 247"/>
                <a:gd name="T66" fmla="*/ 0 w 119"/>
                <a:gd name="T67" fmla="*/ 0 h 247"/>
                <a:gd name="T68" fmla="*/ 0 w 119"/>
                <a:gd name="T69" fmla="*/ 0 h 247"/>
                <a:gd name="T70" fmla="*/ 0 w 119"/>
                <a:gd name="T71" fmla="*/ 0 h 247"/>
                <a:gd name="T72" fmla="*/ 0 w 119"/>
                <a:gd name="T73" fmla="*/ 0 h 247"/>
                <a:gd name="T74" fmla="*/ 0 w 119"/>
                <a:gd name="T75" fmla="*/ 0 h 247"/>
                <a:gd name="T76" fmla="*/ 0 w 119"/>
                <a:gd name="T77" fmla="*/ 0 h 247"/>
                <a:gd name="T78" fmla="*/ 0 w 119"/>
                <a:gd name="T79" fmla="*/ 0 h 247"/>
                <a:gd name="T80" fmla="*/ 0 w 119"/>
                <a:gd name="T81" fmla="*/ 0 h 247"/>
                <a:gd name="T82" fmla="*/ 0 w 119"/>
                <a:gd name="T83" fmla="*/ 0 h 247"/>
                <a:gd name="T84" fmla="*/ 0 w 119"/>
                <a:gd name="T85" fmla="*/ 0 h 247"/>
                <a:gd name="T86" fmla="*/ 0 w 119"/>
                <a:gd name="T87" fmla="*/ 0 h 247"/>
                <a:gd name="T88" fmla="*/ 0 w 119"/>
                <a:gd name="T89" fmla="*/ 0 h 247"/>
                <a:gd name="T90" fmla="*/ 0 w 119"/>
                <a:gd name="T91" fmla="*/ 0 h 247"/>
                <a:gd name="T92" fmla="*/ 0 w 119"/>
                <a:gd name="T93" fmla="*/ 0 h 247"/>
                <a:gd name="T94" fmla="*/ 0 w 119"/>
                <a:gd name="T95" fmla="*/ 0 h 2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9"/>
                <a:gd name="T145" fmla="*/ 0 h 247"/>
                <a:gd name="T146" fmla="*/ 119 w 119"/>
                <a:gd name="T147" fmla="*/ 247 h 2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9" h="247">
                  <a:moveTo>
                    <a:pt x="100" y="0"/>
                  </a:moveTo>
                  <a:lnTo>
                    <a:pt x="102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4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2" y="6"/>
                  </a:lnTo>
                  <a:lnTo>
                    <a:pt x="115" y="7"/>
                  </a:lnTo>
                  <a:lnTo>
                    <a:pt x="115" y="9"/>
                  </a:lnTo>
                  <a:lnTo>
                    <a:pt x="119" y="13"/>
                  </a:lnTo>
                  <a:lnTo>
                    <a:pt x="119" y="21"/>
                  </a:lnTo>
                  <a:lnTo>
                    <a:pt x="119" y="22"/>
                  </a:lnTo>
                  <a:lnTo>
                    <a:pt x="117" y="37"/>
                  </a:lnTo>
                  <a:lnTo>
                    <a:pt x="115" y="38"/>
                  </a:lnTo>
                  <a:lnTo>
                    <a:pt x="115" y="3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1" y="53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2" y="10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9"/>
                  </a:lnTo>
                  <a:lnTo>
                    <a:pt x="81" y="122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4" y="124"/>
                  </a:lnTo>
                  <a:lnTo>
                    <a:pt x="71" y="126"/>
                  </a:lnTo>
                  <a:lnTo>
                    <a:pt x="65" y="130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9" y="141"/>
                  </a:lnTo>
                  <a:lnTo>
                    <a:pt x="56" y="143"/>
                  </a:lnTo>
                  <a:lnTo>
                    <a:pt x="54" y="144"/>
                  </a:lnTo>
                  <a:lnTo>
                    <a:pt x="54" y="146"/>
                  </a:lnTo>
                  <a:lnTo>
                    <a:pt x="53" y="147"/>
                  </a:lnTo>
                  <a:lnTo>
                    <a:pt x="49" y="149"/>
                  </a:lnTo>
                  <a:lnTo>
                    <a:pt x="49" y="151"/>
                  </a:lnTo>
                  <a:lnTo>
                    <a:pt x="48" y="152"/>
                  </a:lnTo>
                  <a:lnTo>
                    <a:pt x="46" y="155"/>
                  </a:lnTo>
                  <a:lnTo>
                    <a:pt x="45" y="157"/>
                  </a:lnTo>
                  <a:lnTo>
                    <a:pt x="45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3"/>
                  </a:lnTo>
                  <a:lnTo>
                    <a:pt x="38" y="174"/>
                  </a:lnTo>
                  <a:lnTo>
                    <a:pt x="37" y="175"/>
                  </a:lnTo>
                  <a:lnTo>
                    <a:pt x="35" y="185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3" y="188"/>
                  </a:lnTo>
                  <a:lnTo>
                    <a:pt x="36" y="195"/>
                  </a:lnTo>
                  <a:lnTo>
                    <a:pt x="40" y="199"/>
                  </a:lnTo>
                  <a:lnTo>
                    <a:pt x="38" y="199"/>
                  </a:lnTo>
                  <a:lnTo>
                    <a:pt x="38" y="201"/>
                  </a:lnTo>
                  <a:lnTo>
                    <a:pt x="36" y="204"/>
                  </a:lnTo>
                  <a:lnTo>
                    <a:pt x="36" y="206"/>
                  </a:lnTo>
                  <a:lnTo>
                    <a:pt x="35" y="206"/>
                  </a:lnTo>
                  <a:lnTo>
                    <a:pt x="30" y="211"/>
                  </a:lnTo>
                  <a:lnTo>
                    <a:pt x="29" y="212"/>
                  </a:lnTo>
                  <a:lnTo>
                    <a:pt x="29" y="213"/>
                  </a:lnTo>
                  <a:lnTo>
                    <a:pt x="26" y="217"/>
                  </a:lnTo>
                  <a:lnTo>
                    <a:pt x="25" y="218"/>
                  </a:lnTo>
                  <a:lnTo>
                    <a:pt x="25" y="219"/>
                  </a:lnTo>
                  <a:lnTo>
                    <a:pt x="16" y="231"/>
                  </a:lnTo>
                  <a:lnTo>
                    <a:pt x="11" y="236"/>
                  </a:lnTo>
                  <a:lnTo>
                    <a:pt x="10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3" y="244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37"/>
                  </a:lnTo>
                  <a:lnTo>
                    <a:pt x="3" y="236"/>
                  </a:lnTo>
                  <a:lnTo>
                    <a:pt x="4" y="233"/>
                  </a:lnTo>
                  <a:lnTo>
                    <a:pt x="7" y="230"/>
                  </a:lnTo>
                  <a:lnTo>
                    <a:pt x="9" y="230"/>
                  </a:lnTo>
                  <a:lnTo>
                    <a:pt x="10" y="226"/>
                  </a:lnTo>
                  <a:lnTo>
                    <a:pt x="10" y="213"/>
                  </a:lnTo>
                  <a:lnTo>
                    <a:pt x="10" y="212"/>
                  </a:lnTo>
                  <a:lnTo>
                    <a:pt x="13" y="203"/>
                  </a:lnTo>
                  <a:lnTo>
                    <a:pt x="13" y="202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9" y="186"/>
                  </a:lnTo>
                  <a:lnTo>
                    <a:pt x="20" y="186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31" y="169"/>
                  </a:lnTo>
                  <a:lnTo>
                    <a:pt x="32" y="168"/>
                  </a:lnTo>
                  <a:lnTo>
                    <a:pt x="33" y="158"/>
                  </a:lnTo>
                  <a:lnTo>
                    <a:pt x="36" y="138"/>
                  </a:lnTo>
                  <a:lnTo>
                    <a:pt x="40" y="131"/>
                  </a:lnTo>
                  <a:lnTo>
                    <a:pt x="43" y="127"/>
                  </a:lnTo>
                  <a:lnTo>
                    <a:pt x="53" y="127"/>
                  </a:lnTo>
                  <a:lnTo>
                    <a:pt x="58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60" y="120"/>
                  </a:lnTo>
                  <a:lnTo>
                    <a:pt x="62" y="119"/>
                  </a:lnTo>
                  <a:lnTo>
                    <a:pt x="62" y="117"/>
                  </a:lnTo>
                  <a:lnTo>
                    <a:pt x="63" y="115"/>
                  </a:lnTo>
                  <a:lnTo>
                    <a:pt x="63" y="114"/>
                  </a:lnTo>
                  <a:lnTo>
                    <a:pt x="65" y="105"/>
                  </a:lnTo>
                  <a:lnTo>
                    <a:pt x="65" y="104"/>
                  </a:lnTo>
                  <a:lnTo>
                    <a:pt x="65" y="103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8" y="97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89"/>
                  </a:lnTo>
                  <a:lnTo>
                    <a:pt x="71" y="88"/>
                  </a:lnTo>
                  <a:lnTo>
                    <a:pt x="80" y="60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2" y="27"/>
                  </a:lnTo>
                  <a:lnTo>
                    <a:pt x="95" y="10"/>
                  </a:lnTo>
                  <a:lnTo>
                    <a:pt x="96" y="6"/>
                  </a:lnTo>
                  <a:lnTo>
                    <a:pt x="97" y="6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2612"/>
            <p:cNvSpPr>
              <a:spLocks/>
            </p:cNvSpPr>
            <p:nvPr/>
          </p:nvSpPr>
          <p:spPr bwMode="auto">
            <a:xfrm>
              <a:off x="4807" y="2411"/>
              <a:ext cx="39" cy="82"/>
            </a:xfrm>
            <a:custGeom>
              <a:avLst/>
              <a:gdLst>
                <a:gd name="T0" fmla="*/ 0 w 119"/>
                <a:gd name="T1" fmla="*/ 0 h 247"/>
                <a:gd name="T2" fmla="*/ 0 w 119"/>
                <a:gd name="T3" fmla="*/ 0 h 247"/>
                <a:gd name="T4" fmla="*/ 0 w 119"/>
                <a:gd name="T5" fmla="*/ 0 h 247"/>
                <a:gd name="T6" fmla="*/ 0 w 119"/>
                <a:gd name="T7" fmla="*/ 0 h 247"/>
                <a:gd name="T8" fmla="*/ 0 w 119"/>
                <a:gd name="T9" fmla="*/ 0 h 247"/>
                <a:gd name="T10" fmla="*/ 0 w 119"/>
                <a:gd name="T11" fmla="*/ 0 h 247"/>
                <a:gd name="T12" fmla="*/ 0 w 119"/>
                <a:gd name="T13" fmla="*/ 0 h 247"/>
                <a:gd name="T14" fmla="*/ 0 w 119"/>
                <a:gd name="T15" fmla="*/ 0 h 247"/>
                <a:gd name="T16" fmla="*/ 0 w 119"/>
                <a:gd name="T17" fmla="*/ 0 h 247"/>
                <a:gd name="T18" fmla="*/ 0 w 119"/>
                <a:gd name="T19" fmla="*/ 0 h 247"/>
                <a:gd name="T20" fmla="*/ 0 w 119"/>
                <a:gd name="T21" fmla="*/ 0 h 247"/>
                <a:gd name="T22" fmla="*/ 0 w 119"/>
                <a:gd name="T23" fmla="*/ 0 h 247"/>
                <a:gd name="T24" fmla="*/ 0 w 119"/>
                <a:gd name="T25" fmla="*/ 0 h 247"/>
                <a:gd name="T26" fmla="*/ 0 w 119"/>
                <a:gd name="T27" fmla="*/ 0 h 247"/>
                <a:gd name="T28" fmla="*/ 0 w 119"/>
                <a:gd name="T29" fmla="*/ 0 h 247"/>
                <a:gd name="T30" fmla="*/ 0 w 119"/>
                <a:gd name="T31" fmla="*/ 0 h 247"/>
                <a:gd name="T32" fmla="*/ 0 w 119"/>
                <a:gd name="T33" fmla="*/ 0 h 247"/>
                <a:gd name="T34" fmla="*/ 0 w 119"/>
                <a:gd name="T35" fmla="*/ 0 h 247"/>
                <a:gd name="T36" fmla="*/ 0 w 119"/>
                <a:gd name="T37" fmla="*/ 0 h 247"/>
                <a:gd name="T38" fmla="*/ 0 w 119"/>
                <a:gd name="T39" fmla="*/ 0 h 247"/>
                <a:gd name="T40" fmla="*/ 0 w 119"/>
                <a:gd name="T41" fmla="*/ 0 h 247"/>
                <a:gd name="T42" fmla="*/ 0 w 119"/>
                <a:gd name="T43" fmla="*/ 0 h 247"/>
                <a:gd name="T44" fmla="*/ 0 w 119"/>
                <a:gd name="T45" fmla="*/ 0 h 247"/>
                <a:gd name="T46" fmla="*/ 0 w 119"/>
                <a:gd name="T47" fmla="*/ 0 h 247"/>
                <a:gd name="T48" fmla="*/ 0 w 119"/>
                <a:gd name="T49" fmla="*/ 0 h 247"/>
                <a:gd name="T50" fmla="*/ 0 w 119"/>
                <a:gd name="T51" fmla="*/ 0 h 247"/>
                <a:gd name="T52" fmla="*/ 0 w 119"/>
                <a:gd name="T53" fmla="*/ 0 h 247"/>
                <a:gd name="T54" fmla="*/ 0 w 119"/>
                <a:gd name="T55" fmla="*/ 0 h 247"/>
                <a:gd name="T56" fmla="*/ 0 w 119"/>
                <a:gd name="T57" fmla="*/ 0 h 247"/>
                <a:gd name="T58" fmla="*/ 0 w 119"/>
                <a:gd name="T59" fmla="*/ 0 h 247"/>
                <a:gd name="T60" fmla="*/ 0 w 119"/>
                <a:gd name="T61" fmla="*/ 0 h 247"/>
                <a:gd name="T62" fmla="*/ 0 w 119"/>
                <a:gd name="T63" fmla="*/ 0 h 247"/>
                <a:gd name="T64" fmla="*/ 0 w 119"/>
                <a:gd name="T65" fmla="*/ 0 h 247"/>
                <a:gd name="T66" fmla="*/ 0 w 119"/>
                <a:gd name="T67" fmla="*/ 0 h 247"/>
                <a:gd name="T68" fmla="*/ 0 w 119"/>
                <a:gd name="T69" fmla="*/ 0 h 247"/>
                <a:gd name="T70" fmla="*/ 0 w 119"/>
                <a:gd name="T71" fmla="*/ 0 h 247"/>
                <a:gd name="T72" fmla="*/ 0 w 119"/>
                <a:gd name="T73" fmla="*/ 0 h 247"/>
                <a:gd name="T74" fmla="*/ 0 w 119"/>
                <a:gd name="T75" fmla="*/ 0 h 247"/>
                <a:gd name="T76" fmla="*/ 0 w 119"/>
                <a:gd name="T77" fmla="*/ 0 h 247"/>
                <a:gd name="T78" fmla="*/ 0 w 119"/>
                <a:gd name="T79" fmla="*/ 0 h 247"/>
                <a:gd name="T80" fmla="*/ 0 w 119"/>
                <a:gd name="T81" fmla="*/ 0 h 247"/>
                <a:gd name="T82" fmla="*/ 0 w 119"/>
                <a:gd name="T83" fmla="*/ 0 h 247"/>
                <a:gd name="T84" fmla="*/ 0 w 119"/>
                <a:gd name="T85" fmla="*/ 0 h 247"/>
                <a:gd name="T86" fmla="*/ 0 w 119"/>
                <a:gd name="T87" fmla="*/ 0 h 247"/>
                <a:gd name="T88" fmla="*/ 0 w 119"/>
                <a:gd name="T89" fmla="*/ 0 h 247"/>
                <a:gd name="T90" fmla="*/ 0 w 119"/>
                <a:gd name="T91" fmla="*/ 0 h 247"/>
                <a:gd name="T92" fmla="*/ 0 w 119"/>
                <a:gd name="T93" fmla="*/ 0 h 247"/>
                <a:gd name="T94" fmla="*/ 0 w 119"/>
                <a:gd name="T95" fmla="*/ 0 h 2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9"/>
                <a:gd name="T145" fmla="*/ 0 h 247"/>
                <a:gd name="T146" fmla="*/ 119 w 119"/>
                <a:gd name="T147" fmla="*/ 247 h 2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9" h="247">
                  <a:moveTo>
                    <a:pt x="100" y="0"/>
                  </a:moveTo>
                  <a:lnTo>
                    <a:pt x="102" y="0"/>
                  </a:lnTo>
                  <a:lnTo>
                    <a:pt x="104" y="0"/>
                  </a:lnTo>
                  <a:lnTo>
                    <a:pt x="107" y="2"/>
                  </a:lnTo>
                  <a:lnTo>
                    <a:pt x="109" y="4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2" y="6"/>
                  </a:lnTo>
                  <a:lnTo>
                    <a:pt x="115" y="7"/>
                  </a:lnTo>
                  <a:lnTo>
                    <a:pt x="115" y="9"/>
                  </a:lnTo>
                  <a:lnTo>
                    <a:pt x="119" y="13"/>
                  </a:lnTo>
                  <a:lnTo>
                    <a:pt x="119" y="21"/>
                  </a:lnTo>
                  <a:lnTo>
                    <a:pt x="119" y="22"/>
                  </a:lnTo>
                  <a:lnTo>
                    <a:pt x="117" y="37"/>
                  </a:lnTo>
                  <a:lnTo>
                    <a:pt x="115" y="38"/>
                  </a:lnTo>
                  <a:lnTo>
                    <a:pt x="115" y="39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1" y="53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6" y="97"/>
                  </a:lnTo>
                  <a:lnTo>
                    <a:pt x="92" y="108"/>
                  </a:lnTo>
                  <a:lnTo>
                    <a:pt x="89" y="117"/>
                  </a:lnTo>
                  <a:lnTo>
                    <a:pt x="87" y="117"/>
                  </a:lnTo>
                  <a:lnTo>
                    <a:pt x="87" y="119"/>
                  </a:lnTo>
                  <a:lnTo>
                    <a:pt x="81" y="122"/>
                  </a:lnTo>
                  <a:lnTo>
                    <a:pt x="80" y="122"/>
                  </a:lnTo>
                  <a:lnTo>
                    <a:pt x="79" y="122"/>
                  </a:lnTo>
                  <a:lnTo>
                    <a:pt x="74" y="124"/>
                  </a:lnTo>
                  <a:lnTo>
                    <a:pt x="71" y="126"/>
                  </a:lnTo>
                  <a:lnTo>
                    <a:pt x="65" y="130"/>
                  </a:lnTo>
                  <a:lnTo>
                    <a:pt x="64" y="131"/>
                  </a:lnTo>
                  <a:lnTo>
                    <a:pt x="64" y="132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9" y="141"/>
                  </a:lnTo>
                  <a:lnTo>
                    <a:pt x="56" y="143"/>
                  </a:lnTo>
                  <a:lnTo>
                    <a:pt x="54" y="144"/>
                  </a:lnTo>
                  <a:lnTo>
                    <a:pt x="54" y="146"/>
                  </a:lnTo>
                  <a:lnTo>
                    <a:pt x="53" y="147"/>
                  </a:lnTo>
                  <a:lnTo>
                    <a:pt x="49" y="149"/>
                  </a:lnTo>
                  <a:lnTo>
                    <a:pt x="49" y="151"/>
                  </a:lnTo>
                  <a:lnTo>
                    <a:pt x="48" y="152"/>
                  </a:lnTo>
                  <a:lnTo>
                    <a:pt x="46" y="155"/>
                  </a:lnTo>
                  <a:lnTo>
                    <a:pt x="45" y="157"/>
                  </a:lnTo>
                  <a:lnTo>
                    <a:pt x="45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3"/>
                  </a:lnTo>
                  <a:lnTo>
                    <a:pt x="38" y="174"/>
                  </a:lnTo>
                  <a:lnTo>
                    <a:pt x="37" y="175"/>
                  </a:lnTo>
                  <a:lnTo>
                    <a:pt x="35" y="185"/>
                  </a:lnTo>
                  <a:lnTo>
                    <a:pt x="35" y="186"/>
                  </a:lnTo>
                  <a:lnTo>
                    <a:pt x="35" y="187"/>
                  </a:lnTo>
                  <a:lnTo>
                    <a:pt x="33" y="188"/>
                  </a:lnTo>
                  <a:lnTo>
                    <a:pt x="36" y="195"/>
                  </a:lnTo>
                  <a:lnTo>
                    <a:pt x="40" y="199"/>
                  </a:lnTo>
                  <a:lnTo>
                    <a:pt x="38" y="199"/>
                  </a:lnTo>
                  <a:lnTo>
                    <a:pt x="38" y="201"/>
                  </a:lnTo>
                  <a:lnTo>
                    <a:pt x="36" y="204"/>
                  </a:lnTo>
                  <a:lnTo>
                    <a:pt x="36" y="206"/>
                  </a:lnTo>
                  <a:lnTo>
                    <a:pt x="35" y="206"/>
                  </a:lnTo>
                  <a:lnTo>
                    <a:pt x="30" y="211"/>
                  </a:lnTo>
                  <a:lnTo>
                    <a:pt x="29" y="212"/>
                  </a:lnTo>
                  <a:lnTo>
                    <a:pt x="29" y="213"/>
                  </a:lnTo>
                  <a:lnTo>
                    <a:pt x="26" y="217"/>
                  </a:lnTo>
                  <a:lnTo>
                    <a:pt x="25" y="218"/>
                  </a:lnTo>
                  <a:lnTo>
                    <a:pt x="25" y="219"/>
                  </a:lnTo>
                  <a:lnTo>
                    <a:pt x="16" y="231"/>
                  </a:lnTo>
                  <a:lnTo>
                    <a:pt x="11" y="236"/>
                  </a:lnTo>
                  <a:lnTo>
                    <a:pt x="10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3" y="244"/>
                  </a:lnTo>
                  <a:lnTo>
                    <a:pt x="3" y="245"/>
                  </a:lnTo>
                  <a:lnTo>
                    <a:pt x="0" y="247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37"/>
                  </a:lnTo>
                  <a:lnTo>
                    <a:pt x="3" y="236"/>
                  </a:lnTo>
                  <a:lnTo>
                    <a:pt x="4" y="233"/>
                  </a:lnTo>
                  <a:lnTo>
                    <a:pt x="7" y="230"/>
                  </a:lnTo>
                  <a:lnTo>
                    <a:pt x="9" y="230"/>
                  </a:lnTo>
                  <a:lnTo>
                    <a:pt x="10" y="226"/>
                  </a:lnTo>
                  <a:lnTo>
                    <a:pt x="10" y="213"/>
                  </a:lnTo>
                  <a:lnTo>
                    <a:pt x="10" y="212"/>
                  </a:lnTo>
                  <a:lnTo>
                    <a:pt x="13" y="203"/>
                  </a:lnTo>
                  <a:lnTo>
                    <a:pt x="13" y="202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6" y="193"/>
                  </a:lnTo>
                  <a:lnTo>
                    <a:pt x="19" y="186"/>
                  </a:lnTo>
                  <a:lnTo>
                    <a:pt x="20" y="186"/>
                  </a:lnTo>
                  <a:lnTo>
                    <a:pt x="29" y="176"/>
                  </a:lnTo>
                  <a:lnTo>
                    <a:pt x="29" y="175"/>
                  </a:lnTo>
                  <a:lnTo>
                    <a:pt x="31" y="169"/>
                  </a:lnTo>
                  <a:lnTo>
                    <a:pt x="32" y="168"/>
                  </a:lnTo>
                  <a:lnTo>
                    <a:pt x="33" y="158"/>
                  </a:lnTo>
                  <a:lnTo>
                    <a:pt x="36" y="138"/>
                  </a:lnTo>
                  <a:lnTo>
                    <a:pt x="40" y="131"/>
                  </a:lnTo>
                  <a:lnTo>
                    <a:pt x="43" y="127"/>
                  </a:lnTo>
                  <a:lnTo>
                    <a:pt x="53" y="127"/>
                  </a:lnTo>
                  <a:lnTo>
                    <a:pt x="58" y="127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60" y="120"/>
                  </a:lnTo>
                  <a:lnTo>
                    <a:pt x="62" y="119"/>
                  </a:lnTo>
                  <a:lnTo>
                    <a:pt x="62" y="117"/>
                  </a:lnTo>
                  <a:lnTo>
                    <a:pt x="63" y="115"/>
                  </a:lnTo>
                  <a:lnTo>
                    <a:pt x="63" y="114"/>
                  </a:lnTo>
                  <a:lnTo>
                    <a:pt x="65" y="105"/>
                  </a:lnTo>
                  <a:lnTo>
                    <a:pt x="65" y="104"/>
                  </a:lnTo>
                  <a:lnTo>
                    <a:pt x="65" y="103"/>
                  </a:lnTo>
                  <a:lnTo>
                    <a:pt x="67" y="100"/>
                  </a:lnTo>
                  <a:lnTo>
                    <a:pt x="67" y="99"/>
                  </a:lnTo>
                  <a:lnTo>
                    <a:pt x="68" y="97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89"/>
                  </a:lnTo>
                  <a:lnTo>
                    <a:pt x="71" y="88"/>
                  </a:lnTo>
                  <a:lnTo>
                    <a:pt x="80" y="60"/>
                  </a:lnTo>
                  <a:lnTo>
                    <a:pt x="86" y="46"/>
                  </a:lnTo>
                  <a:lnTo>
                    <a:pt x="86" y="45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2" y="27"/>
                  </a:lnTo>
                  <a:lnTo>
                    <a:pt x="95" y="10"/>
                  </a:lnTo>
                  <a:lnTo>
                    <a:pt x="96" y="6"/>
                  </a:lnTo>
                  <a:lnTo>
                    <a:pt x="97" y="6"/>
                  </a:lnTo>
                  <a:lnTo>
                    <a:pt x="10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2613"/>
            <p:cNvSpPr>
              <a:spLocks/>
            </p:cNvSpPr>
            <p:nvPr/>
          </p:nvSpPr>
          <p:spPr bwMode="auto">
            <a:xfrm>
              <a:off x="4782" y="2433"/>
              <a:ext cx="23" cy="56"/>
            </a:xfrm>
            <a:custGeom>
              <a:avLst/>
              <a:gdLst>
                <a:gd name="T0" fmla="*/ 0 w 67"/>
                <a:gd name="T1" fmla="*/ 0 h 167"/>
                <a:gd name="T2" fmla="*/ 0 w 67"/>
                <a:gd name="T3" fmla="*/ 0 h 167"/>
                <a:gd name="T4" fmla="*/ 0 w 67"/>
                <a:gd name="T5" fmla="*/ 0 h 167"/>
                <a:gd name="T6" fmla="*/ 0 w 67"/>
                <a:gd name="T7" fmla="*/ 0 h 167"/>
                <a:gd name="T8" fmla="*/ 0 w 67"/>
                <a:gd name="T9" fmla="*/ 0 h 167"/>
                <a:gd name="T10" fmla="*/ 0 w 67"/>
                <a:gd name="T11" fmla="*/ 0 h 167"/>
                <a:gd name="T12" fmla="*/ 0 w 67"/>
                <a:gd name="T13" fmla="*/ 0 h 167"/>
                <a:gd name="T14" fmla="*/ 0 w 67"/>
                <a:gd name="T15" fmla="*/ 0 h 167"/>
                <a:gd name="T16" fmla="*/ 0 w 67"/>
                <a:gd name="T17" fmla="*/ 0 h 167"/>
                <a:gd name="T18" fmla="*/ 0 w 67"/>
                <a:gd name="T19" fmla="*/ 0 h 167"/>
                <a:gd name="T20" fmla="*/ 0 w 67"/>
                <a:gd name="T21" fmla="*/ 0 h 167"/>
                <a:gd name="T22" fmla="*/ 0 w 67"/>
                <a:gd name="T23" fmla="*/ 0 h 167"/>
                <a:gd name="T24" fmla="*/ 0 w 67"/>
                <a:gd name="T25" fmla="*/ 0 h 167"/>
                <a:gd name="T26" fmla="*/ 0 w 67"/>
                <a:gd name="T27" fmla="*/ 0 h 167"/>
                <a:gd name="T28" fmla="*/ 0 w 67"/>
                <a:gd name="T29" fmla="*/ 0 h 167"/>
                <a:gd name="T30" fmla="*/ 0 w 67"/>
                <a:gd name="T31" fmla="*/ 0 h 167"/>
                <a:gd name="T32" fmla="*/ 0 w 67"/>
                <a:gd name="T33" fmla="*/ 0 h 167"/>
                <a:gd name="T34" fmla="*/ 0 w 67"/>
                <a:gd name="T35" fmla="*/ 0 h 167"/>
                <a:gd name="T36" fmla="*/ 0 w 67"/>
                <a:gd name="T37" fmla="*/ 0 h 167"/>
                <a:gd name="T38" fmla="*/ 0 w 67"/>
                <a:gd name="T39" fmla="*/ 0 h 167"/>
                <a:gd name="T40" fmla="*/ 0 w 67"/>
                <a:gd name="T41" fmla="*/ 0 h 167"/>
                <a:gd name="T42" fmla="*/ 0 w 67"/>
                <a:gd name="T43" fmla="*/ 0 h 167"/>
                <a:gd name="T44" fmla="*/ 0 w 67"/>
                <a:gd name="T45" fmla="*/ 0 h 167"/>
                <a:gd name="T46" fmla="*/ 0 w 67"/>
                <a:gd name="T47" fmla="*/ 0 h 167"/>
                <a:gd name="T48" fmla="*/ 0 w 67"/>
                <a:gd name="T49" fmla="*/ 0 h 167"/>
                <a:gd name="T50" fmla="*/ 0 w 67"/>
                <a:gd name="T51" fmla="*/ 0 h 167"/>
                <a:gd name="T52" fmla="*/ 0 w 67"/>
                <a:gd name="T53" fmla="*/ 0 h 167"/>
                <a:gd name="T54" fmla="*/ 0 w 67"/>
                <a:gd name="T55" fmla="*/ 0 h 167"/>
                <a:gd name="T56" fmla="*/ 0 w 67"/>
                <a:gd name="T57" fmla="*/ 0 h 167"/>
                <a:gd name="T58" fmla="*/ 0 w 67"/>
                <a:gd name="T59" fmla="*/ 0 h 167"/>
                <a:gd name="T60" fmla="*/ 0 w 67"/>
                <a:gd name="T61" fmla="*/ 0 h 167"/>
                <a:gd name="T62" fmla="*/ 0 w 67"/>
                <a:gd name="T63" fmla="*/ 0 h 167"/>
                <a:gd name="T64" fmla="*/ 0 w 67"/>
                <a:gd name="T65" fmla="*/ 0 h 167"/>
                <a:gd name="T66" fmla="*/ 0 w 67"/>
                <a:gd name="T67" fmla="*/ 0 h 167"/>
                <a:gd name="T68" fmla="*/ 0 w 67"/>
                <a:gd name="T69" fmla="*/ 0 h 167"/>
                <a:gd name="T70" fmla="*/ 0 w 67"/>
                <a:gd name="T71" fmla="*/ 0 h 167"/>
                <a:gd name="T72" fmla="*/ 0 w 67"/>
                <a:gd name="T73" fmla="*/ 0 h 167"/>
                <a:gd name="T74" fmla="*/ 0 w 67"/>
                <a:gd name="T75" fmla="*/ 0 h 167"/>
                <a:gd name="T76" fmla="*/ 0 w 67"/>
                <a:gd name="T77" fmla="*/ 0 h 167"/>
                <a:gd name="T78" fmla="*/ 0 w 67"/>
                <a:gd name="T79" fmla="*/ 0 h 167"/>
                <a:gd name="T80" fmla="*/ 0 w 67"/>
                <a:gd name="T81" fmla="*/ 0 h 167"/>
                <a:gd name="T82" fmla="*/ 0 w 67"/>
                <a:gd name="T83" fmla="*/ 0 h 167"/>
                <a:gd name="T84" fmla="*/ 0 w 67"/>
                <a:gd name="T85" fmla="*/ 0 h 167"/>
                <a:gd name="T86" fmla="*/ 0 w 67"/>
                <a:gd name="T87" fmla="*/ 0 h 167"/>
                <a:gd name="T88" fmla="*/ 0 w 67"/>
                <a:gd name="T89" fmla="*/ 0 h 167"/>
                <a:gd name="T90" fmla="*/ 0 w 67"/>
                <a:gd name="T91" fmla="*/ 0 h 167"/>
                <a:gd name="T92" fmla="*/ 0 w 67"/>
                <a:gd name="T93" fmla="*/ 0 h 167"/>
                <a:gd name="T94" fmla="*/ 0 w 67"/>
                <a:gd name="T95" fmla="*/ 0 h 167"/>
                <a:gd name="T96" fmla="*/ 0 w 67"/>
                <a:gd name="T97" fmla="*/ 0 h 1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7"/>
                <a:gd name="T148" fmla="*/ 0 h 167"/>
                <a:gd name="T149" fmla="*/ 67 w 67"/>
                <a:gd name="T150" fmla="*/ 167 h 1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7" h="167">
                  <a:moveTo>
                    <a:pt x="15" y="136"/>
                  </a:moveTo>
                  <a:lnTo>
                    <a:pt x="11" y="146"/>
                  </a:lnTo>
                  <a:lnTo>
                    <a:pt x="11" y="148"/>
                  </a:lnTo>
                  <a:lnTo>
                    <a:pt x="15" y="155"/>
                  </a:lnTo>
                  <a:lnTo>
                    <a:pt x="16" y="156"/>
                  </a:lnTo>
                  <a:lnTo>
                    <a:pt x="17" y="156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31" y="167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4" y="164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50" y="159"/>
                  </a:lnTo>
                  <a:lnTo>
                    <a:pt x="54" y="152"/>
                  </a:lnTo>
                  <a:lnTo>
                    <a:pt x="55" y="151"/>
                  </a:lnTo>
                  <a:lnTo>
                    <a:pt x="55" y="150"/>
                  </a:lnTo>
                  <a:lnTo>
                    <a:pt x="59" y="136"/>
                  </a:lnTo>
                  <a:lnTo>
                    <a:pt x="61" y="129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2" y="113"/>
                  </a:lnTo>
                  <a:lnTo>
                    <a:pt x="56" y="107"/>
                  </a:lnTo>
                  <a:lnTo>
                    <a:pt x="55" y="106"/>
                  </a:lnTo>
                  <a:lnTo>
                    <a:pt x="54" y="106"/>
                  </a:lnTo>
                  <a:lnTo>
                    <a:pt x="49" y="101"/>
                  </a:lnTo>
                  <a:lnTo>
                    <a:pt x="50" y="98"/>
                  </a:lnTo>
                  <a:lnTo>
                    <a:pt x="51" y="97"/>
                  </a:lnTo>
                  <a:lnTo>
                    <a:pt x="54" y="96"/>
                  </a:lnTo>
                  <a:lnTo>
                    <a:pt x="55" y="91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8" y="86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4" y="84"/>
                  </a:lnTo>
                  <a:lnTo>
                    <a:pt x="42" y="81"/>
                  </a:lnTo>
                  <a:lnTo>
                    <a:pt x="43" y="81"/>
                  </a:lnTo>
                  <a:lnTo>
                    <a:pt x="39" y="77"/>
                  </a:lnTo>
                  <a:lnTo>
                    <a:pt x="37" y="71"/>
                  </a:lnTo>
                  <a:lnTo>
                    <a:pt x="37" y="64"/>
                  </a:lnTo>
                  <a:lnTo>
                    <a:pt x="38" y="60"/>
                  </a:lnTo>
                  <a:lnTo>
                    <a:pt x="42" y="60"/>
                  </a:lnTo>
                  <a:lnTo>
                    <a:pt x="45" y="66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7" y="73"/>
                  </a:lnTo>
                  <a:lnTo>
                    <a:pt x="51" y="75"/>
                  </a:lnTo>
                  <a:lnTo>
                    <a:pt x="56" y="75"/>
                  </a:lnTo>
                  <a:lnTo>
                    <a:pt x="61" y="75"/>
                  </a:lnTo>
                  <a:lnTo>
                    <a:pt x="67" y="69"/>
                  </a:lnTo>
                  <a:lnTo>
                    <a:pt x="64" y="58"/>
                  </a:lnTo>
                  <a:lnTo>
                    <a:pt x="61" y="55"/>
                  </a:lnTo>
                  <a:lnTo>
                    <a:pt x="59" y="53"/>
                  </a:lnTo>
                  <a:lnTo>
                    <a:pt x="58" y="49"/>
                  </a:lnTo>
                  <a:lnTo>
                    <a:pt x="60" y="38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5" y="26"/>
                  </a:lnTo>
                  <a:lnTo>
                    <a:pt x="58" y="16"/>
                  </a:lnTo>
                  <a:lnTo>
                    <a:pt x="51" y="16"/>
                  </a:lnTo>
                  <a:lnTo>
                    <a:pt x="50" y="17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4" y="6"/>
                  </a:lnTo>
                  <a:lnTo>
                    <a:pt x="33" y="8"/>
                  </a:lnTo>
                  <a:lnTo>
                    <a:pt x="33" y="17"/>
                  </a:lnTo>
                  <a:lnTo>
                    <a:pt x="28" y="21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5" y="36"/>
                  </a:lnTo>
                  <a:lnTo>
                    <a:pt x="13" y="37"/>
                  </a:lnTo>
                  <a:lnTo>
                    <a:pt x="12" y="39"/>
                  </a:lnTo>
                  <a:lnTo>
                    <a:pt x="12" y="42"/>
                  </a:lnTo>
                  <a:lnTo>
                    <a:pt x="13" y="47"/>
                  </a:lnTo>
                  <a:lnTo>
                    <a:pt x="9" y="49"/>
                  </a:lnTo>
                  <a:lnTo>
                    <a:pt x="1" y="59"/>
                  </a:lnTo>
                  <a:lnTo>
                    <a:pt x="0" y="65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3" y="95"/>
                  </a:lnTo>
                  <a:lnTo>
                    <a:pt x="12" y="106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10"/>
                  </a:lnTo>
                  <a:lnTo>
                    <a:pt x="13" y="113"/>
                  </a:lnTo>
                  <a:lnTo>
                    <a:pt x="13" y="117"/>
                  </a:lnTo>
                  <a:lnTo>
                    <a:pt x="16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2614"/>
            <p:cNvSpPr>
              <a:spLocks/>
            </p:cNvSpPr>
            <p:nvPr/>
          </p:nvSpPr>
          <p:spPr bwMode="auto">
            <a:xfrm>
              <a:off x="4782" y="2433"/>
              <a:ext cx="23" cy="56"/>
            </a:xfrm>
            <a:custGeom>
              <a:avLst/>
              <a:gdLst>
                <a:gd name="T0" fmla="*/ 0 w 67"/>
                <a:gd name="T1" fmla="*/ 0 h 167"/>
                <a:gd name="T2" fmla="*/ 0 w 67"/>
                <a:gd name="T3" fmla="*/ 0 h 167"/>
                <a:gd name="T4" fmla="*/ 0 w 67"/>
                <a:gd name="T5" fmla="*/ 0 h 167"/>
                <a:gd name="T6" fmla="*/ 0 w 67"/>
                <a:gd name="T7" fmla="*/ 0 h 167"/>
                <a:gd name="T8" fmla="*/ 0 w 67"/>
                <a:gd name="T9" fmla="*/ 0 h 167"/>
                <a:gd name="T10" fmla="*/ 0 w 67"/>
                <a:gd name="T11" fmla="*/ 0 h 167"/>
                <a:gd name="T12" fmla="*/ 0 w 67"/>
                <a:gd name="T13" fmla="*/ 0 h 167"/>
                <a:gd name="T14" fmla="*/ 0 w 67"/>
                <a:gd name="T15" fmla="*/ 0 h 167"/>
                <a:gd name="T16" fmla="*/ 0 w 67"/>
                <a:gd name="T17" fmla="*/ 0 h 167"/>
                <a:gd name="T18" fmla="*/ 0 w 67"/>
                <a:gd name="T19" fmla="*/ 0 h 167"/>
                <a:gd name="T20" fmla="*/ 0 w 67"/>
                <a:gd name="T21" fmla="*/ 0 h 167"/>
                <a:gd name="T22" fmla="*/ 0 w 67"/>
                <a:gd name="T23" fmla="*/ 0 h 167"/>
                <a:gd name="T24" fmla="*/ 0 w 67"/>
                <a:gd name="T25" fmla="*/ 0 h 167"/>
                <a:gd name="T26" fmla="*/ 0 w 67"/>
                <a:gd name="T27" fmla="*/ 0 h 167"/>
                <a:gd name="T28" fmla="*/ 0 w 67"/>
                <a:gd name="T29" fmla="*/ 0 h 167"/>
                <a:gd name="T30" fmla="*/ 0 w 67"/>
                <a:gd name="T31" fmla="*/ 0 h 167"/>
                <a:gd name="T32" fmla="*/ 0 w 67"/>
                <a:gd name="T33" fmla="*/ 0 h 167"/>
                <a:gd name="T34" fmla="*/ 0 w 67"/>
                <a:gd name="T35" fmla="*/ 0 h 167"/>
                <a:gd name="T36" fmla="*/ 0 w 67"/>
                <a:gd name="T37" fmla="*/ 0 h 167"/>
                <a:gd name="T38" fmla="*/ 0 w 67"/>
                <a:gd name="T39" fmla="*/ 0 h 167"/>
                <a:gd name="T40" fmla="*/ 0 w 67"/>
                <a:gd name="T41" fmla="*/ 0 h 167"/>
                <a:gd name="T42" fmla="*/ 0 w 67"/>
                <a:gd name="T43" fmla="*/ 0 h 167"/>
                <a:gd name="T44" fmla="*/ 0 w 67"/>
                <a:gd name="T45" fmla="*/ 0 h 167"/>
                <a:gd name="T46" fmla="*/ 0 w 67"/>
                <a:gd name="T47" fmla="*/ 0 h 167"/>
                <a:gd name="T48" fmla="*/ 0 w 67"/>
                <a:gd name="T49" fmla="*/ 0 h 167"/>
                <a:gd name="T50" fmla="*/ 0 w 67"/>
                <a:gd name="T51" fmla="*/ 0 h 167"/>
                <a:gd name="T52" fmla="*/ 0 w 67"/>
                <a:gd name="T53" fmla="*/ 0 h 167"/>
                <a:gd name="T54" fmla="*/ 0 w 67"/>
                <a:gd name="T55" fmla="*/ 0 h 167"/>
                <a:gd name="T56" fmla="*/ 0 w 67"/>
                <a:gd name="T57" fmla="*/ 0 h 167"/>
                <a:gd name="T58" fmla="*/ 0 w 67"/>
                <a:gd name="T59" fmla="*/ 0 h 167"/>
                <a:gd name="T60" fmla="*/ 0 w 67"/>
                <a:gd name="T61" fmla="*/ 0 h 167"/>
                <a:gd name="T62" fmla="*/ 0 w 67"/>
                <a:gd name="T63" fmla="*/ 0 h 167"/>
                <a:gd name="T64" fmla="*/ 0 w 67"/>
                <a:gd name="T65" fmla="*/ 0 h 167"/>
                <a:gd name="T66" fmla="*/ 0 w 67"/>
                <a:gd name="T67" fmla="*/ 0 h 167"/>
                <a:gd name="T68" fmla="*/ 0 w 67"/>
                <a:gd name="T69" fmla="*/ 0 h 167"/>
                <a:gd name="T70" fmla="*/ 0 w 67"/>
                <a:gd name="T71" fmla="*/ 0 h 167"/>
                <a:gd name="T72" fmla="*/ 0 w 67"/>
                <a:gd name="T73" fmla="*/ 0 h 167"/>
                <a:gd name="T74" fmla="*/ 0 w 67"/>
                <a:gd name="T75" fmla="*/ 0 h 167"/>
                <a:gd name="T76" fmla="*/ 0 w 67"/>
                <a:gd name="T77" fmla="*/ 0 h 167"/>
                <a:gd name="T78" fmla="*/ 0 w 67"/>
                <a:gd name="T79" fmla="*/ 0 h 167"/>
                <a:gd name="T80" fmla="*/ 0 w 67"/>
                <a:gd name="T81" fmla="*/ 0 h 167"/>
                <a:gd name="T82" fmla="*/ 0 w 67"/>
                <a:gd name="T83" fmla="*/ 0 h 167"/>
                <a:gd name="T84" fmla="*/ 0 w 67"/>
                <a:gd name="T85" fmla="*/ 0 h 167"/>
                <a:gd name="T86" fmla="*/ 0 w 67"/>
                <a:gd name="T87" fmla="*/ 0 h 167"/>
                <a:gd name="T88" fmla="*/ 0 w 67"/>
                <a:gd name="T89" fmla="*/ 0 h 167"/>
                <a:gd name="T90" fmla="*/ 0 w 67"/>
                <a:gd name="T91" fmla="*/ 0 h 167"/>
                <a:gd name="T92" fmla="*/ 0 w 67"/>
                <a:gd name="T93" fmla="*/ 0 h 167"/>
                <a:gd name="T94" fmla="*/ 0 w 67"/>
                <a:gd name="T95" fmla="*/ 0 h 167"/>
                <a:gd name="T96" fmla="*/ 0 w 67"/>
                <a:gd name="T97" fmla="*/ 0 h 167"/>
                <a:gd name="T98" fmla="*/ 0 w 67"/>
                <a:gd name="T99" fmla="*/ 0 h 16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167"/>
                <a:gd name="T152" fmla="*/ 67 w 67"/>
                <a:gd name="T153" fmla="*/ 167 h 16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167">
                  <a:moveTo>
                    <a:pt x="15" y="136"/>
                  </a:moveTo>
                  <a:lnTo>
                    <a:pt x="11" y="146"/>
                  </a:lnTo>
                  <a:lnTo>
                    <a:pt x="11" y="148"/>
                  </a:lnTo>
                  <a:lnTo>
                    <a:pt x="15" y="155"/>
                  </a:lnTo>
                  <a:lnTo>
                    <a:pt x="16" y="156"/>
                  </a:lnTo>
                  <a:lnTo>
                    <a:pt x="17" y="156"/>
                  </a:lnTo>
                  <a:lnTo>
                    <a:pt x="20" y="164"/>
                  </a:lnTo>
                  <a:lnTo>
                    <a:pt x="21" y="164"/>
                  </a:lnTo>
                  <a:lnTo>
                    <a:pt x="31" y="167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4" y="164"/>
                  </a:lnTo>
                  <a:lnTo>
                    <a:pt x="49" y="162"/>
                  </a:lnTo>
                  <a:lnTo>
                    <a:pt x="49" y="161"/>
                  </a:lnTo>
                  <a:lnTo>
                    <a:pt x="50" y="159"/>
                  </a:lnTo>
                  <a:lnTo>
                    <a:pt x="54" y="152"/>
                  </a:lnTo>
                  <a:lnTo>
                    <a:pt x="55" y="151"/>
                  </a:lnTo>
                  <a:lnTo>
                    <a:pt x="55" y="150"/>
                  </a:lnTo>
                  <a:lnTo>
                    <a:pt x="59" y="136"/>
                  </a:lnTo>
                  <a:lnTo>
                    <a:pt x="61" y="129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2" y="113"/>
                  </a:lnTo>
                  <a:lnTo>
                    <a:pt x="56" y="107"/>
                  </a:lnTo>
                  <a:lnTo>
                    <a:pt x="55" y="106"/>
                  </a:lnTo>
                  <a:lnTo>
                    <a:pt x="54" y="106"/>
                  </a:lnTo>
                  <a:lnTo>
                    <a:pt x="49" y="101"/>
                  </a:lnTo>
                  <a:lnTo>
                    <a:pt x="50" y="98"/>
                  </a:lnTo>
                  <a:lnTo>
                    <a:pt x="51" y="97"/>
                  </a:lnTo>
                  <a:lnTo>
                    <a:pt x="54" y="96"/>
                  </a:lnTo>
                  <a:lnTo>
                    <a:pt x="55" y="91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48" y="86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4" y="84"/>
                  </a:lnTo>
                  <a:lnTo>
                    <a:pt x="42" y="81"/>
                  </a:lnTo>
                  <a:lnTo>
                    <a:pt x="43" y="81"/>
                  </a:lnTo>
                  <a:lnTo>
                    <a:pt x="39" y="77"/>
                  </a:lnTo>
                  <a:lnTo>
                    <a:pt x="37" y="71"/>
                  </a:lnTo>
                  <a:lnTo>
                    <a:pt x="37" y="64"/>
                  </a:lnTo>
                  <a:lnTo>
                    <a:pt x="38" y="60"/>
                  </a:lnTo>
                  <a:lnTo>
                    <a:pt x="42" y="60"/>
                  </a:lnTo>
                  <a:lnTo>
                    <a:pt x="45" y="66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7" y="73"/>
                  </a:lnTo>
                  <a:lnTo>
                    <a:pt x="51" y="75"/>
                  </a:lnTo>
                  <a:lnTo>
                    <a:pt x="56" y="75"/>
                  </a:lnTo>
                  <a:lnTo>
                    <a:pt x="61" y="75"/>
                  </a:lnTo>
                  <a:lnTo>
                    <a:pt x="67" y="69"/>
                  </a:lnTo>
                  <a:lnTo>
                    <a:pt x="64" y="58"/>
                  </a:lnTo>
                  <a:lnTo>
                    <a:pt x="61" y="55"/>
                  </a:lnTo>
                  <a:lnTo>
                    <a:pt x="59" y="53"/>
                  </a:lnTo>
                  <a:lnTo>
                    <a:pt x="58" y="49"/>
                  </a:lnTo>
                  <a:lnTo>
                    <a:pt x="60" y="38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5" y="26"/>
                  </a:lnTo>
                  <a:lnTo>
                    <a:pt x="58" y="16"/>
                  </a:lnTo>
                  <a:lnTo>
                    <a:pt x="51" y="16"/>
                  </a:lnTo>
                  <a:lnTo>
                    <a:pt x="50" y="17"/>
                  </a:lnTo>
                  <a:lnTo>
                    <a:pt x="44" y="17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38" y="3"/>
                  </a:lnTo>
                  <a:lnTo>
                    <a:pt x="37" y="3"/>
                  </a:lnTo>
                  <a:lnTo>
                    <a:pt x="34" y="6"/>
                  </a:lnTo>
                  <a:lnTo>
                    <a:pt x="33" y="8"/>
                  </a:lnTo>
                  <a:lnTo>
                    <a:pt x="33" y="17"/>
                  </a:lnTo>
                  <a:lnTo>
                    <a:pt x="28" y="21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5" y="36"/>
                  </a:lnTo>
                  <a:lnTo>
                    <a:pt x="13" y="37"/>
                  </a:lnTo>
                  <a:lnTo>
                    <a:pt x="12" y="39"/>
                  </a:lnTo>
                  <a:lnTo>
                    <a:pt x="12" y="42"/>
                  </a:lnTo>
                  <a:lnTo>
                    <a:pt x="13" y="47"/>
                  </a:lnTo>
                  <a:lnTo>
                    <a:pt x="9" y="49"/>
                  </a:lnTo>
                  <a:lnTo>
                    <a:pt x="1" y="59"/>
                  </a:lnTo>
                  <a:lnTo>
                    <a:pt x="0" y="65"/>
                  </a:lnTo>
                  <a:lnTo>
                    <a:pt x="2" y="71"/>
                  </a:lnTo>
                  <a:lnTo>
                    <a:pt x="2" y="73"/>
                  </a:lnTo>
                  <a:lnTo>
                    <a:pt x="9" y="84"/>
                  </a:lnTo>
                  <a:lnTo>
                    <a:pt x="9" y="85"/>
                  </a:lnTo>
                  <a:lnTo>
                    <a:pt x="13" y="95"/>
                  </a:lnTo>
                  <a:lnTo>
                    <a:pt x="12" y="106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10"/>
                  </a:lnTo>
                  <a:lnTo>
                    <a:pt x="13" y="113"/>
                  </a:lnTo>
                  <a:lnTo>
                    <a:pt x="13" y="117"/>
                  </a:lnTo>
                  <a:lnTo>
                    <a:pt x="16" y="121"/>
                  </a:lnTo>
                  <a:lnTo>
                    <a:pt x="15" y="13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2615"/>
            <p:cNvSpPr>
              <a:spLocks/>
            </p:cNvSpPr>
            <p:nvPr/>
          </p:nvSpPr>
          <p:spPr bwMode="auto">
            <a:xfrm>
              <a:off x="4759" y="2495"/>
              <a:ext cx="3" cy="3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"/>
                <a:gd name="T91" fmla="*/ 0 h 11"/>
                <a:gd name="T92" fmla="*/ 10 w 10"/>
                <a:gd name="T93" fmla="*/ 11 h 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" h="11">
                  <a:moveTo>
                    <a:pt x="3" y="4"/>
                  </a:move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2616"/>
            <p:cNvSpPr>
              <a:spLocks/>
            </p:cNvSpPr>
            <p:nvPr/>
          </p:nvSpPr>
          <p:spPr bwMode="auto">
            <a:xfrm>
              <a:off x="4759" y="2495"/>
              <a:ext cx="3" cy="3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0 h 11"/>
                <a:gd name="T10" fmla="*/ 0 w 10"/>
                <a:gd name="T11" fmla="*/ 0 h 11"/>
                <a:gd name="T12" fmla="*/ 0 w 10"/>
                <a:gd name="T13" fmla="*/ 0 h 11"/>
                <a:gd name="T14" fmla="*/ 0 w 10"/>
                <a:gd name="T15" fmla="*/ 0 h 11"/>
                <a:gd name="T16" fmla="*/ 0 w 10"/>
                <a:gd name="T17" fmla="*/ 0 h 11"/>
                <a:gd name="T18" fmla="*/ 0 w 10"/>
                <a:gd name="T19" fmla="*/ 0 h 11"/>
                <a:gd name="T20" fmla="*/ 0 w 10"/>
                <a:gd name="T21" fmla="*/ 0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0 w 10"/>
                <a:gd name="T29" fmla="*/ 0 h 11"/>
                <a:gd name="T30" fmla="*/ 0 w 10"/>
                <a:gd name="T31" fmla="*/ 0 h 11"/>
                <a:gd name="T32" fmla="*/ 0 w 10"/>
                <a:gd name="T33" fmla="*/ 0 h 11"/>
                <a:gd name="T34" fmla="*/ 0 w 10"/>
                <a:gd name="T35" fmla="*/ 0 h 11"/>
                <a:gd name="T36" fmla="*/ 0 w 10"/>
                <a:gd name="T37" fmla="*/ 0 h 11"/>
                <a:gd name="T38" fmla="*/ 0 w 10"/>
                <a:gd name="T39" fmla="*/ 0 h 11"/>
                <a:gd name="T40" fmla="*/ 0 w 10"/>
                <a:gd name="T41" fmla="*/ 0 h 11"/>
                <a:gd name="T42" fmla="*/ 0 w 10"/>
                <a:gd name="T43" fmla="*/ 0 h 11"/>
                <a:gd name="T44" fmla="*/ 0 w 10"/>
                <a:gd name="T45" fmla="*/ 0 h 11"/>
                <a:gd name="T46" fmla="*/ 0 w 10"/>
                <a:gd name="T47" fmla="*/ 0 h 11"/>
                <a:gd name="T48" fmla="*/ 0 w 10"/>
                <a:gd name="T49" fmla="*/ 0 h 11"/>
                <a:gd name="T50" fmla="*/ 0 w 10"/>
                <a:gd name="T51" fmla="*/ 0 h 11"/>
                <a:gd name="T52" fmla="*/ 0 w 10"/>
                <a:gd name="T53" fmla="*/ 0 h 11"/>
                <a:gd name="T54" fmla="*/ 0 w 10"/>
                <a:gd name="T55" fmla="*/ 0 h 11"/>
                <a:gd name="T56" fmla="*/ 0 w 10"/>
                <a:gd name="T57" fmla="*/ 0 h 11"/>
                <a:gd name="T58" fmla="*/ 0 w 10"/>
                <a:gd name="T59" fmla="*/ 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"/>
                <a:gd name="T91" fmla="*/ 0 h 11"/>
                <a:gd name="T92" fmla="*/ 10 w 10"/>
                <a:gd name="T93" fmla="*/ 11 h 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" h="11">
                  <a:moveTo>
                    <a:pt x="3" y="4"/>
                  </a:move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2617"/>
            <p:cNvSpPr>
              <a:spLocks/>
            </p:cNvSpPr>
            <p:nvPr/>
          </p:nvSpPr>
          <p:spPr bwMode="auto">
            <a:xfrm>
              <a:off x="4769" y="2482"/>
              <a:ext cx="2" cy="3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0 h 10"/>
                <a:gd name="T18" fmla="*/ 0 w 5"/>
                <a:gd name="T19" fmla="*/ 0 h 10"/>
                <a:gd name="T20" fmla="*/ 0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0 h 10"/>
                <a:gd name="T28" fmla="*/ 0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0 w 5"/>
                <a:gd name="T35" fmla="*/ 0 h 10"/>
                <a:gd name="T36" fmla="*/ 0 w 5"/>
                <a:gd name="T37" fmla="*/ 0 h 10"/>
                <a:gd name="T38" fmla="*/ 0 w 5"/>
                <a:gd name="T39" fmla="*/ 0 h 10"/>
                <a:gd name="T40" fmla="*/ 0 w 5"/>
                <a:gd name="T41" fmla="*/ 0 h 10"/>
                <a:gd name="T42" fmla="*/ 0 w 5"/>
                <a:gd name="T43" fmla="*/ 0 h 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"/>
                <a:gd name="T67" fmla="*/ 0 h 10"/>
                <a:gd name="T68" fmla="*/ 5 w 5"/>
                <a:gd name="T69" fmla="*/ 10 h 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" h="10">
                  <a:moveTo>
                    <a:pt x="2" y="0"/>
                  </a:moveTo>
                  <a:lnTo>
                    <a:pt x="1" y="2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2618"/>
            <p:cNvSpPr>
              <a:spLocks/>
            </p:cNvSpPr>
            <p:nvPr/>
          </p:nvSpPr>
          <p:spPr bwMode="auto">
            <a:xfrm>
              <a:off x="4769" y="2482"/>
              <a:ext cx="2" cy="3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0 h 10"/>
                <a:gd name="T18" fmla="*/ 0 w 5"/>
                <a:gd name="T19" fmla="*/ 0 h 10"/>
                <a:gd name="T20" fmla="*/ 0 w 5"/>
                <a:gd name="T21" fmla="*/ 0 h 10"/>
                <a:gd name="T22" fmla="*/ 0 w 5"/>
                <a:gd name="T23" fmla="*/ 0 h 10"/>
                <a:gd name="T24" fmla="*/ 0 w 5"/>
                <a:gd name="T25" fmla="*/ 0 h 10"/>
                <a:gd name="T26" fmla="*/ 0 w 5"/>
                <a:gd name="T27" fmla="*/ 0 h 10"/>
                <a:gd name="T28" fmla="*/ 0 w 5"/>
                <a:gd name="T29" fmla="*/ 0 h 10"/>
                <a:gd name="T30" fmla="*/ 0 w 5"/>
                <a:gd name="T31" fmla="*/ 0 h 10"/>
                <a:gd name="T32" fmla="*/ 0 w 5"/>
                <a:gd name="T33" fmla="*/ 0 h 10"/>
                <a:gd name="T34" fmla="*/ 0 w 5"/>
                <a:gd name="T35" fmla="*/ 0 h 10"/>
                <a:gd name="T36" fmla="*/ 0 w 5"/>
                <a:gd name="T37" fmla="*/ 0 h 10"/>
                <a:gd name="T38" fmla="*/ 0 w 5"/>
                <a:gd name="T39" fmla="*/ 0 h 10"/>
                <a:gd name="T40" fmla="*/ 0 w 5"/>
                <a:gd name="T41" fmla="*/ 0 h 10"/>
                <a:gd name="T42" fmla="*/ 0 w 5"/>
                <a:gd name="T43" fmla="*/ 0 h 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"/>
                <a:gd name="T67" fmla="*/ 0 h 10"/>
                <a:gd name="T68" fmla="*/ 5 w 5"/>
                <a:gd name="T69" fmla="*/ 10 h 1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" h="10">
                  <a:moveTo>
                    <a:pt x="2" y="0"/>
                  </a:moveTo>
                  <a:lnTo>
                    <a:pt x="1" y="2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2619"/>
            <p:cNvSpPr>
              <a:spLocks/>
            </p:cNvSpPr>
            <p:nvPr/>
          </p:nvSpPr>
          <p:spPr bwMode="auto">
            <a:xfrm>
              <a:off x="4770" y="2477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w 9"/>
                <a:gd name="T43" fmla="*/ 0 h 7"/>
                <a:gd name="T44" fmla="*/ 0 w 9"/>
                <a:gd name="T45" fmla="*/ 0 h 7"/>
                <a:gd name="T46" fmla="*/ 0 w 9"/>
                <a:gd name="T47" fmla="*/ 0 h 7"/>
                <a:gd name="T48" fmla="*/ 0 w 9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"/>
                <a:gd name="T76" fmla="*/ 0 h 7"/>
                <a:gd name="T77" fmla="*/ 9 w 9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" h="7">
                  <a:moveTo>
                    <a:pt x="0" y="2"/>
                  </a:moveTo>
                  <a:lnTo>
                    <a:pt x="1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2620"/>
            <p:cNvSpPr>
              <a:spLocks/>
            </p:cNvSpPr>
            <p:nvPr/>
          </p:nvSpPr>
          <p:spPr bwMode="auto">
            <a:xfrm>
              <a:off x="4770" y="2477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w 9"/>
                <a:gd name="T43" fmla="*/ 0 h 7"/>
                <a:gd name="T44" fmla="*/ 0 w 9"/>
                <a:gd name="T45" fmla="*/ 0 h 7"/>
                <a:gd name="T46" fmla="*/ 0 w 9"/>
                <a:gd name="T47" fmla="*/ 0 h 7"/>
                <a:gd name="T48" fmla="*/ 0 w 9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"/>
                <a:gd name="T76" fmla="*/ 0 h 7"/>
                <a:gd name="T77" fmla="*/ 9 w 9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" h="7">
                  <a:moveTo>
                    <a:pt x="0" y="2"/>
                  </a:moveTo>
                  <a:lnTo>
                    <a:pt x="1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6" y="4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2621"/>
            <p:cNvSpPr>
              <a:spLocks/>
            </p:cNvSpPr>
            <p:nvPr/>
          </p:nvSpPr>
          <p:spPr bwMode="auto">
            <a:xfrm>
              <a:off x="4776" y="2474"/>
              <a:ext cx="2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w 7"/>
                <a:gd name="T43" fmla="*/ 0 h 8"/>
                <a:gd name="T44" fmla="*/ 0 w 7"/>
                <a:gd name="T45" fmla="*/ 0 h 8"/>
                <a:gd name="T46" fmla="*/ 0 w 7"/>
                <a:gd name="T47" fmla="*/ 0 h 8"/>
                <a:gd name="T48" fmla="*/ 0 w 7"/>
                <a:gd name="T49" fmla="*/ 0 h 8"/>
                <a:gd name="T50" fmla="*/ 0 w 7"/>
                <a:gd name="T51" fmla="*/ 0 h 8"/>
                <a:gd name="T52" fmla="*/ 0 w 7"/>
                <a:gd name="T53" fmla="*/ 0 h 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8"/>
                <a:gd name="T83" fmla="*/ 7 w 7"/>
                <a:gd name="T84" fmla="*/ 8 h 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8">
                  <a:moveTo>
                    <a:pt x="0" y="1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2622"/>
            <p:cNvSpPr>
              <a:spLocks/>
            </p:cNvSpPr>
            <p:nvPr/>
          </p:nvSpPr>
          <p:spPr bwMode="auto">
            <a:xfrm>
              <a:off x="4776" y="2474"/>
              <a:ext cx="2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w 7"/>
                <a:gd name="T25" fmla="*/ 0 h 8"/>
                <a:gd name="T26" fmla="*/ 0 w 7"/>
                <a:gd name="T27" fmla="*/ 0 h 8"/>
                <a:gd name="T28" fmla="*/ 0 w 7"/>
                <a:gd name="T29" fmla="*/ 0 h 8"/>
                <a:gd name="T30" fmla="*/ 0 w 7"/>
                <a:gd name="T31" fmla="*/ 0 h 8"/>
                <a:gd name="T32" fmla="*/ 0 w 7"/>
                <a:gd name="T33" fmla="*/ 0 h 8"/>
                <a:gd name="T34" fmla="*/ 0 w 7"/>
                <a:gd name="T35" fmla="*/ 0 h 8"/>
                <a:gd name="T36" fmla="*/ 0 w 7"/>
                <a:gd name="T37" fmla="*/ 0 h 8"/>
                <a:gd name="T38" fmla="*/ 0 w 7"/>
                <a:gd name="T39" fmla="*/ 0 h 8"/>
                <a:gd name="T40" fmla="*/ 0 w 7"/>
                <a:gd name="T41" fmla="*/ 0 h 8"/>
                <a:gd name="T42" fmla="*/ 0 w 7"/>
                <a:gd name="T43" fmla="*/ 0 h 8"/>
                <a:gd name="T44" fmla="*/ 0 w 7"/>
                <a:gd name="T45" fmla="*/ 0 h 8"/>
                <a:gd name="T46" fmla="*/ 0 w 7"/>
                <a:gd name="T47" fmla="*/ 0 h 8"/>
                <a:gd name="T48" fmla="*/ 0 w 7"/>
                <a:gd name="T49" fmla="*/ 0 h 8"/>
                <a:gd name="T50" fmla="*/ 0 w 7"/>
                <a:gd name="T51" fmla="*/ 0 h 8"/>
                <a:gd name="T52" fmla="*/ 0 w 7"/>
                <a:gd name="T53" fmla="*/ 0 h 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8"/>
                <a:gd name="T83" fmla="*/ 7 w 7"/>
                <a:gd name="T84" fmla="*/ 8 h 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8">
                  <a:moveTo>
                    <a:pt x="0" y="1"/>
                  </a:moveTo>
                  <a:lnTo>
                    <a:pt x="2" y="3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2623"/>
            <p:cNvSpPr>
              <a:spLocks/>
            </p:cNvSpPr>
            <p:nvPr/>
          </p:nvSpPr>
          <p:spPr bwMode="auto">
            <a:xfrm>
              <a:off x="4790" y="2428"/>
              <a:ext cx="3" cy="3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0 h 10"/>
                <a:gd name="T26" fmla="*/ 0 w 8"/>
                <a:gd name="T27" fmla="*/ 0 h 10"/>
                <a:gd name="T28" fmla="*/ 0 w 8"/>
                <a:gd name="T29" fmla="*/ 0 h 10"/>
                <a:gd name="T30" fmla="*/ 0 w 8"/>
                <a:gd name="T31" fmla="*/ 0 h 10"/>
                <a:gd name="T32" fmla="*/ 0 w 8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10"/>
                <a:gd name="T53" fmla="*/ 8 w 8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10">
                  <a:moveTo>
                    <a:pt x="4" y="0"/>
                  </a:moveTo>
                  <a:lnTo>
                    <a:pt x="5" y="1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2624"/>
            <p:cNvSpPr>
              <a:spLocks/>
            </p:cNvSpPr>
            <p:nvPr/>
          </p:nvSpPr>
          <p:spPr bwMode="auto">
            <a:xfrm>
              <a:off x="4790" y="2428"/>
              <a:ext cx="3" cy="3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0 h 10"/>
                <a:gd name="T26" fmla="*/ 0 w 8"/>
                <a:gd name="T27" fmla="*/ 0 h 10"/>
                <a:gd name="T28" fmla="*/ 0 w 8"/>
                <a:gd name="T29" fmla="*/ 0 h 10"/>
                <a:gd name="T30" fmla="*/ 0 w 8"/>
                <a:gd name="T31" fmla="*/ 0 h 10"/>
                <a:gd name="T32" fmla="*/ 0 w 8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10"/>
                <a:gd name="T53" fmla="*/ 8 w 8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10">
                  <a:moveTo>
                    <a:pt x="4" y="0"/>
                  </a:moveTo>
                  <a:lnTo>
                    <a:pt x="5" y="1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2625"/>
            <p:cNvSpPr>
              <a:spLocks/>
            </p:cNvSpPr>
            <p:nvPr/>
          </p:nvSpPr>
          <p:spPr bwMode="auto">
            <a:xfrm>
              <a:off x="4267" y="1490"/>
              <a:ext cx="58" cy="77"/>
            </a:xfrm>
            <a:custGeom>
              <a:avLst/>
              <a:gdLst>
                <a:gd name="T0" fmla="*/ 0 w 174"/>
                <a:gd name="T1" fmla="*/ 0 h 231"/>
                <a:gd name="T2" fmla="*/ 0 w 174"/>
                <a:gd name="T3" fmla="*/ 0 h 231"/>
                <a:gd name="T4" fmla="*/ 0 w 174"/>
                <a:gd name="T5" fmla="*/ 0 h 231"/>
                <a:gd name="T6" fmla="*/ 0 w 174"/>
                <a:gd name="T7" fmla="*/ 0 h 231"/>
                <a:gd name="T8" fmla="*/ 0 w 174"/>
                <a:gd name="T9" fmla="*/ 0 h 231"/>
                <a:gd name="T10" fmla="*/ 0 w 174"/>
                <a:gd name="T11" fmla="*/ 0 h 231"/>
                <a:gd name="T12" fmla="*/ 0 w 174"/>
                <a:gd name="T13" fmla="*/ 0 h 231"/>
                <a:gd name="T14" fmla="*/ 0 w 174"/>
                <a:gd name="T15" fmla="*/ 0 h 231"/>
                <a:gd name="T16" fmla="*/ 0 w 174"/>
                <a:gd name="T17" fmla="*/ 0 h 231"/>
                <a:gd name="T18" fmla="*/ 0 w 174"/>
                <a:gd name="T19" fmla="*/ 0 h 231"/>
                <a:gd name="T20" fmla="*/ 0 w 174"/>
                <a:gd name="T21" fmla="*/ 0 h 231"/>
                <a:gd name="T22" fmla="*/ 0 w 174"/>
                <a:gd name="T23" fmla="*/ 0 h 231"/>
                <a:gd name="T24" fmla="*/ 0 w 174"/>
                <a:gd name="T25" fmla="*/ 0 h 231"/>
                <a:gd name="T26" fmla="*/ 0 w 174"/>
                <a:gd name="T27" fmla="*/ 0 h 231"/>
                <a:gd name="T28" fmla="*/ 0 w 174"/>
                <a:gd name="T29" fmla="*/ 0 h 231"/>
                <a:gd name="T30" fmla="*/ 0 w 174"/>
                <a:gd name="T31" fmla="*/ 0 h 231"/>
                <a:gd name="T32" fmla="*/ 0 w 174"/>
                <a:gd name="T33" fmla="*/ 0 h 231"/>
                <a:gd name="T34" fmla="*/ 0 w 174"/>
                <a:gd name="T35" fmla="*/ 0 h 231"/>
                <a:gd name="T36" fmla="*/ 0 w 174"/>
                <a:gd name="T37" fmla="*/ 0 h 231"/>
                <a:gd name="T38" fmla="*/ 0 w 174"/>
                <a:gd name="T39" fmla="*/ 0 h 231"/>
                <a:gd name="T40" fmla="*/ 0 w 174"/>
                <a:gd name="T41" fmla="*/ 0 h 231"/>
                <a:gd name="T42" fmla="*/ 0 w 174"/>
                <a:gd name="T43" fmla="*/ 0 h 231"/>
                <a:gd name="T44" fmla="*/ 0 w 174"/>
                <a:gd name="T45" fmla="*/ 0 h 231"/>
                <a:gd name="T46" fmla="*/ 0 w 174"/>
                <a:gd name="T47" fmla="*/ 0 h 231"/>
                <a:gd name="T48" fmla="*/ 0 w 174"/>
                <a:gd name="T49" fmla="*/ 0 h 231"/>
                <a:gd name="T50" fmla="*/ 0 w 174"/>
                <a:gd name="T51" fmla="*/ 0 h 231"/>
                <a:gd name="T52" fmla="*/ 0 w 174"/>
                <a:gd name="T53" fmla="*/ 0 h 231"/>
                <a:gd name="T54" fmla="*/ 0 w 174"/>
                <a:gd name="T55" fmla="*/ 0 h 231"/>
                <a:gd name="T56" fmla="*/ 0 w 174"/>
                <a:gd name="T57" fmla="*/ 0 h 231"/>
                <a:gd name="T58" fmla="*/ 0 w 174"/>
                <a:gd name="T59" fmla="*/ 0 h 231"/>
                <a:gd name="T60" fmla="*/ 0 w 174"/>
                <a:gd name="T61" fmla="*/ 0 h 231"/>
                <a:gd name="T62" fmla="*/ 0 w 174"/>
                <a:gd name="T63" fmla="*/ 0 h 231"/>
                <a:gd name="T64" fmla="*/ 0 w 174"/>
                <a:gd name="T65" fmla="*/ 0 h 231"/>
                <a:gd name="T66" fmla="*/ 0 w 174"/>
                <a:gd name="T67" fmla="*/ 0 h 231"/>
                <a:gd name="T68" fmla="*/ 0 w 174"/>
                <a:gd name="T69" fmla="*/ 0 h 231"/>
                <a:gd name="T70" fmla="*/ 0 w 174"/>
                <a:gd name="T71" fmla="*/ 0 h 231"/>
                <a:gd name="T72" fmla="*/ 0 w 174"/>
                <a:gd name="T73" fmla="*/ 0 h 231"/>
                <a:gd name="T74" fmla="*/ 0 w 174"/>
                <a:gd name="T75" fmla="*/ 0 h 231"/>
                <a:gd name="T76" fmla="*/ 0 w 174"/>
                <a:gd name="T77" fmla="*/ 0 h 231"/>
                <a:gd name="T78" fmla="*/ 0 w 174"/>
                <a:gd name="T79" fmla="*/ 0 h 231"/>
                <a:gd name="T80" fmla="*/ 0 w 174"/>
                <a:gd name="T81" fmla="*/ 0 h 231"/>
                <a:gd name="T82" fmla="*/ 0 w 174"/>
                <a:gd name="T83" fmla="*/ 0 h 231"/>
                <a:gd name="T84" fmla="*/ 0 w 174"/>
                <a:gd name="T85" fmla="*/ 0 h 231"/>
                <a:gd name="T86" fmla="*/ 0 w 174"/>
                <a:gd name="T87" fmla="*/ 0 h 231"/>
                <a:gd name="T88" fmla="*/ 0 w 174"/>
                <a:gd name="T89" fmla="*/ 0 h 231"/>
                <a:gd name="T90" fmla="*/ 0 w 174"/>
                <a:gd name="T91" fmla="*/ 0 h 231"/>
                <a:gd name="T92" fmla="*/ 0 w 174"/>
                <a:gd name="T93" fmla="*/ 0 h 231"/>
                <a:gd name="T94" fmla="*/ 0 w 174"/>
                <a:gd name="T95" fmla="*/ 0 h 231"/>
                <a:gd name="T96" fmla="*/ 0 w 174"/>
                <a:gd name="T97" fmla="*/ 0 h 231"/>
                <a:gd name="T98" fmla="*/ 0 w 174"/>
                <a:gd name="T99" fmla="*/ 0 h 231"/>
                <a:gd name="T100" fmla="*/ 0 w 174"/>
                <a:gd name="T101" fmla="*/ 0 h 231"/>
                <a:gd name="T102" fmla="*/ 0 w 174"/>
                <a:gd name="T103" fmla="*/ 0 h 231"/>
                <a:gd name="T104" fmla="*/ 0 w 174"/>
                <a:gd name="T105" fmla="*/ 0 h 231"/>
                <a:gd name="T106" fmla="*/ 0 w 174"/>
                <a:gd name="T107" fmla="*/ 0 h 231"/>
                <a:gd name="T108" fmla="*/ 0 w 174"/>
                <a:gd name="T109" fmla="*/ 0 h 231"/>
                <a:gd name="T110" fmla="*/ 0 w 174"/>
                <a:gd name="T111" fmla="*/ 0 h 231"/>
                <a:gd name="T112" fmla="*/ 0 w 174"/>
                <a:gd name="T113" fmla="*/ 0 h 2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4"/>
                <a:gd name="T172" fmla="*/ 0 h 231"/>
                <a:gd name="T173" fmla="*/ 174 w 174"/>
                <a:gd name="T174" fmla="*/ 231 h 2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4" h="231">
                  <a:moveTo>
                    <a:pt x="132" y="0"/>
                  </a:moveTo>
                  <a:lnTo>
                    <a:pt x="126" y="1"/>
                  </a:lnTo>
                  <a:lnTo>
                    <a:pt x="120" y="7"/>
                  </a:lnTo>
                  <a:lnTo>
                    <a:pt x="119" y="17"/>
                  </a:lnTo>
                  <a:lnTo>
                    <a:pt x="117" y="22"/>
                  </a:lnTo>
                  <a:lnTo>
                    <a:pt x="115" y="22"/>
                  </a:lnTo>
                  <a:lnTo>
                    <a:pt x="113" y="22"/>
                  </a:lnTo>
                  <a:lnTo>
                    <a:pt x="109" y="22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101" y="18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3" y="13"/>
                  </a:lnTo>
                  <a:lnTo>
                    <a:pt x="90" y="17"/>
                  </a:lnTo>
                  <a:lnTo>
                    <a:pt x="85" y="23"/>
                  </a:lnTo>
                  <a:lnTo>
                    <a:pt x="84" y="25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0" y="44"/>
                  </a:lnTo>
                  <a:lnTo>
                    <a:pt x="68" y="46"/>
                  </a:lnTo>
                  <a:lnTo>
                    <a:pt x="59" y="51"/>
                  </a:lnTo>
                  <a:lnTo>
                    <a:pt x="57" y="5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43" y="63"/>
                  </a:lnTo>
                  <a:lnTo>
                    <a:pt x="36" y="71"/>
                  </a:lnTo>
                  <a:lnTo>
                    <a:pt x="36" y="85"/>
                  </a:lnTo>
                  <a:lnTo>
                    <a:pt x="28" y="98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3" y="111"/>
                  </a:lnTo>
                  <a:lnTo>
                    <a:pt x="11" y="112"/>
                  </a:lnTo>
                  <a:lnTo>
                    <a:pt x="5" y="117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9" y="128"/>
                  </a:lnTo>
                  <a:lnTo>
                    <a:pt x="10" y="128"/>
                  </a:lnTo>
                  <a:lnTo>
                    <a:pt x="14" y="133"/>
                  </a:lnTo>
                  <a:lnTo>
                    <a:pt x="16" y="138"/>
                  </a:lnTo>
                  <a:lnTo>
                    <a:pt x="17" y="149"/>
                  </a:lnTo>
                  <a:lnTo>
                    <a:pt x="17" y="166"/>
                  </a:lnTo>
                  <a:lnTo>
                    <a:pt x="15" y="171"/>
                  </a:lnTo>
                  <a:lnTo>
                    <a:pt x="16" y="176"/>
                  </a:lnTo>
                  <a:lnTo>
                    <a:pt x="16" y="182"/>
                  </a:lnTo>
                  <a:lnTo>
                    <a:pt x="17" y="183"/>
                  </a:lnTo>
                  <a:lnTo>
                    <a:pt x="17" y="184"/>
                  </a:lnTo>
                  <a:lnTo>
                    <a:pt x="19" y="192"/>
                  </a:lnTo>
                  <a:lnTo>
                    <a:pt x="20" y="193"/>
                  </a:lnTo>
                  <a:lnTo>
                    <a:pt x="22" y="194"/>
                  </a:lnTo>
                  <a:lnTo>
                    <a:pt x="26" y="198"/>
                  </a:lnTo>
                  <a:lnTo>
                    <a:pt x="33" y="204"/>
                  </a:lnTo>
                  <a:lnTo>
                    <a:pt x="33" y="210"/>
                  </a:lnTo>
                  <a:lnTo>
                    <a:pt x="31" y="215"/>
                  </a:lnTo>
                  <a:lnTo>
                    <a:pt x="25" y="222"/>
                  </a:lnTo>
                  <a:lnTo>
                    <a:pt x="22" y="224"/>
                  </a:lnTo>
                  <a:lnTo>
                    <a:pt x="22" y="231"/>
                  </a:lnTo>
                  <a:lnTo>
                    <a:pt x="24" y="231"/>
                  </a:lnTo>
                  <a:lnTo>
                    <a:pt x="26" y="231"/>
                  </a:lnTo>
                  <a:lnTo>
                    <a:pt x="31" y="226"/>
                  </a:lnTo>
                  <a:lnTo>
                    <a:pt x="33" y="220"/>
                  </a:lnTo>
                  <a:lnTo>
                    <a:pt x="37" y="215"/>
                  </a:lnTo>
                  <a:lnTo>
                    <a:pt x="43" y="213"/>
                  </a:lnTo>
                  <a:lnTo>
                    <a:pt x="59" y="210"/>
                  </a:lnTo>
                  <a:lnTo>
                    <a:pt x="62" y="209"/>
                  </a:lnTo>
                  <a:lnTo>
                    <a:pt x="62" y="210"/>
                  </a:lnTo>
                  <a:lnTo>
                    <a:pt x="69" y="206"/>
                  </a:lnTo>
                  <a:lnTo>
                    <a:pt x="74" y="204"/>
                  </a:lnTo>
                  <a:lnTo>
                    <a:pt x="85" y="204"/>
                  </a:lnTo>
                  <a:lnTo>
                    <a:pt x="86" y="204"/>
                  </a:lnTo>
                  <a:lnTo>
                    <a:pt x="87" y="204"/>
                  </a:lnTo>
                  <a:lnTo>
                    <a:pt x="109" y="205"/>
                  </a:lnTo>
                  <a:lnTo>
                    <a:pt x="115" y="198"/>
                  </a:lnTo>
                  <a:lnTo>
                    <a:pt x="123" y="188"/>
                  </a:lnTo>
                  <a:lnTo>
                    <a:pt x="125" y="186"/>
                  </a:lnTo>
                  <a:lnTo>
                    <a:pt x="132" y="182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45" y="150"/>
                  </a:lnTo>
                  <a:lnTo>
                    <a:pt x="146" y="149"/>
                  </a:lnTo>
                  <a:lnTo>
                    <a:pt x="146" y="148"/>
                  </a:lnTo>
                  <a:lnTo>
                    <a:pt x="146" y="146"/>
                  </a:lnTo>
                  <a:lnTo>
                    <a:pt x="151" y="140"/>
                  </a:lnTo>
                  <a:lnTo>
                    <a:pt x="155" y="128"/>
                  </a:lnTo>
                  <a:lnTo>
                    <a:pt x="157" y="118"/>
                  </a:lnTo>
                  <a:lnTo>
                    <a:pt x="157" y="117"/>
                  </a:lnTo>
                  <a:lnTo>
                    <a:pt x="157" y="104"/>
                  </a:lnTo>
                  <a:lnTo>
                    <a:pt x="157" y="101"/>
                  </a:lnTo>
                  <a:lnTo>
                    <a:pt x="158" y="98"/>
                  </a:lnTo>
                  <a:lnTo>
                    <a:pt x="158" y="95"/>
                  </a:lnTo>
                  <a:lnTo>
                    <a:pt x="163" y="88"/>
                  </a:lnTo>
                  <a:lnTo>
                    <a:pt x="169" y="79"/>
                  </a:lnTo>
                  <a:lnTo>
                    <a:pt x="174" y="74"/>
                  </a:lnTo>
                  <a:lnTo>
                    <a:pt x="174" y="71"/>
                  </a:lnTo>
                  <a:lnTo>
                    <a:pt x="174" y="57"/>
                  </a:lnTo>
                  <a:lnTo>
                    <a:pt x="172" y="56"/>
                  </a:lnTo>
                  <a:lnTo>
                    <a:pt x="170" y="55"/>
                  </a:lnTo>
                  <a:lnTo>
                    <a:pt x="170" y="47"/>
                  </a:lnTo>
                  <a:lnTo>
                    <a:pt x="168" y="45"/>
                  </a:lnTo>
                  <a:lnTo>
                    <a:pt x="162" y="39"/>
                  </a:lnTo>
                  <a:lnTo>
                    <a:pt x="162" y="36"/>
                  </a:lnTo>
                  <a:lnTo>
                    <a:pt x="157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0" y="20"/>
                  </a:lnTo>
                  <a:lnTo>
                    <a:pt x="142" y="11"/>
                  </a:lnTo>
                  <a:lnTo>
                    <a:pt x="141" y="8"/>
                  </a:lnTo>
                  <a:lnTo>
                    <a:pt x="136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2626"/>
            <p:cNvSpPr>
              <a:spLocks/>
            </p:cNvSpPr>
            <p:nvPr/>
          </p:nvSpPr>
          <p:spPr bwMode="auto">
            <a:xfrm>
              <a:off x="4267" y="1490"/>
              <a:ext cx="58" cy="77"/>
            </a:xfrm>
            <a:custGeom>
              <a:avLst/>
              <a:gdLst>
                <a:gd name="T0" fmla="*/ 0 w 174"/>
                <a:gd name="T1" fmla="*/ 0 h 231"/>
                <a:gd name="T2" fmla="*/ 0 w 174"/>
                <a:gd name="T3" fmla="*/ 0 h 231"/>
                <a:gd name="T4" fmla="*/ 0 w 174"/>
                <a:gd name="T5" fmla="*/ 0 h 231"/>
                <a:gd name="T6" fmla="*/ 0 w 174"/>
                <a:gd name="T7" fmla="*/ 0 h 231"/>
                <a:gd name="T8" fmla="*/ 0 w 174"/>
                <a:gd name="T9" fmla="*/ 0 h 231"/>
                <a:gd name="T10" fmla="*/ 0 w 174"/>
                <a:gd name="T11" fmla="*/ 0 h 231"/>
                <a:gd name="T12" fmla="*/ 0 w 174"/>
                <a:gd name="T13" fmla="*/ 0 h 231"/>
                <a:gd name="T14" fmla="*/ 0 w 174"/>
                <a:gd name="T15" fmla="*/ 0 h 231"/>
                <a:gd name="T16" fmla="*/ 0 w 174"/>
                <a:gd name="T17" fmla="*/ 0 h 231"/>
                <a:gd name="T18" fmla="*/ 0 w 174"/>
                <a:gd name="T19" fmla="*/ 0 h 231"/>
                <a:gd name="T20" fmla="*/ 0 w 174"/>
                <a:gd name="T21" fmla="*/ 0 h 231"/>
                <a:gd name="T22" fmla="*/ 0 w 174"/>
                <a:gd name="T23" fmla="*/ 0 h 231"/>
                <a:gd name="T24" fmla="*/ 0 w 174"/>
                <a:gd name="T25" fmla="*/ 0 h 231"/>
                <a:gd name="T26" fmla="*/ 0 w 174"/>
                <a:gd name="T27" fmla="*/ 0 h 231"/>
                <a:gd name="T28" fmla="*/ 0 w 174"/>
                <a:gd name="T29" fmla="*/ 0 h 231"/>
                <a:gd name="T30" fmla="*/ 0 w 174"/>
                <a:gd name="T31" fmla="*/ 0 h 231"/>
                <a:gd name="T32" fmla="*/ 0 w 174"/>
                <a:gd name="T33" fmla="*/ 0 h 231"/>
                <a:gd name="T34" fmla="*/ 0 w 174"/>
                <a:gd name="T35" fmla="*/ 0 h 231"/>
                <a:gd name="T36" fmla="*/ 0 w 174"/>
                <a:gd name="T37" fmla="*/ 0 h 231"/>
                <a:gd name="T38" fmla="*/ 0 w 174"/>
                <a:gd name="T39" fmla="*/ 0 h 231"/>
                <a:gd name="T40" fmla="*/ 0 w 174"/>
                <a:gd name="T41" fmla="*/ 0 h 231"/>
                <a:gd name="T42" fmla="*/ 0 w 174"/>
                <a:gd name="T43" fmla="*/ 0 h 231"/>
                <a:gd name="T44" fmla="*/ 0 w 174"/>
                <a:gd name="T45" fmla="*/ 0 h 231"/>
                <a:gd name="T46" fmla="*/ 0 w 174"/>
                <a:gd name="T47" fmla="*/ 0 h 231"/>
                <a:gd name="T48" fmla="*/ 0 w 174"/>
                <a:gd name="T49" fmla="*/ 0 h 231"/>
                <a:gd name="T50" fmla="*/ 0 w 174"/>
                <a:gd name="T51" fmla="*/ 0 h 231"/>
                <a:gd name="T52" fmla="*/ 0 w 174"/>
                <a:gd name="T53" fmla="*/ 0 h 231"/>
                <a:gd name="T54" fmla="*/ 0 w 174"/>
                <a:gd name="T55" fmla="*/ 0 h 231"/>
                <a:gd name="T56" fmla="*/ 0 w 174"/>
                <a:gd name="T57" fmla="*/ 0 h 231"/>
                <a:gd name="T58" fmla="*/ 0 w 174"/>
                <a:gd name="T59" fmla="*/ 0 h 231"/>
                <a:gd name="T60" fmla="*/ 0 w 174"/>
                <a:gd name="T61" fmla="*/ 0 h 231"/>
                <a:gd name="T62" fmla="*/ 0 w 174"/>
                <a:gd name="T63" fmla="*/ 0 h 231"/>
                <a:gd name="T64" fmla="*/ 0 w 174"/>
                <a:gd name="T65" fmla="*/ 0 h 231"/>
                <a:gd name="T66" fmla="*/ 0 w 174"/>
                <a:gd name="T67" fmla="*/ 0 h 231"/>
                <a:gd name="T68" fmla="*/ 0 w 174"/>
                <a:gd name="T69" fmla="*/ 0 h 231"/>
                <a:gd name="T70" fmla="*/ 0 w 174"/>
                <a:gd name="T71" fmla="*/ 0 h 231"/>
                <a:gd name="T72" fmla="*/ 0 w 174"/>
                <a:gd name="T73" fmla="*/ 0 h 231"/>
                <a:gd name="T74" fmla="*/ 0 w 174"/>
                <a:gd name="T75" fmla="*/ 0 h 231"/>
                <a:gd name="T76" fmla="*/ 0 w 174"/>
                <a:gd name="T77" fmla="*/ 0 h 231"/>
                <a:gd name="T78" fmla="*/ 0 w 174"/>
                <a:gd name="T79" fmla="*/ 0 h 231"/>
                <a:gd name="T80" fmla="*/ 0 w 174"/>
                <a:gd name="T81" fmla="*/ 0 h 231"/>
                <a:gd name="T82" fmla="*/ 0 w 174"/>
                <a:gd name="T83" fmla="*/ 0 h 231"/>
                <a:gd name="T84" fmla="*/ 0 w 174"/>
                <a:gd name="T85" fmla="*/ 0 h 231"/>
                <a:gd name="T86" fmla="*/ 0 w 174"/>
                <a:gd name="T87" fmla="*/ 0 h 231"/>
                <a:gd name="T88" fmla="*/ 0 w 174"/>
                <a:gd name="T89" fmla="*/ 0 h 231"/>
                <a:gd name="T90" fmla="*/ 0 w 174"/>
                <a:gd name="T91" fmla="*/ 0 h 231"/>
                <a:gd name="T92" fmla="*/ 0 w 174"/>
                <a:gd name="T93" fmla="*/ 0 h 231"/>
                <a:gd name="T94" fmla="*/ 0 w 174"/>
                <a:gd name="T95" fmla="*/ 0 h 231"/>
                <a:gd name="T96" fmla="*/ 0 w 174"/>
                <a:gd name="T97" fmla="*/ 0 h 231"/>
                <a:gd name="T98" fmla="*/ 0 w 174"/>
                <a:gd name="T99" fmla="*/ 0 h 231"/>
                <a:gd name="T100" fmla="*/ 0 w 174"/>
                <a:gd name="T101" fmla="*/ 0 h 231"/>
                <a:gd name="T102" fmla="*/ 0 w 174"/>
                <a:gd name="T103" fmla="*/ 0 h 231"/>
                <a:gd name="T104" fmla="*/ 0 w 174"/>
                <a:gd name="T105" fmla="*/ 0 h 231"/>
                <a:gd name="T106" fmla="*/ 0 w 174"/>
                <a:gd name="T107" fmla="*/ 0 h 231"/>
                <a:gd name="T108" fmla="*/ 0 w 174"/>
                <a:gd name="T109" fmla="*/ 0 h 231"/>
                <a:gd name="T110" fmla="*/ 0 w 174"/>
                <a:gd name="T111" fmla="*/ 0 h 231"/>
                <a:gd name="T112" fmla="*/ 0 w 174"/>
                <a:gd name="T113" fmla="*/ 0 h 2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4"/>
                <a:gd name="T172" fmla="*/ 0 h 231"/>
                <a:gd name="T173" fmla="*/ 174 w 174"/>
                <a:gd name="T174" fmla="*/ 231 h 2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4" h="231">
                  <a:moveTo>
                    <a:pt x="132" y="0"/>
                  </a:moveTo>
                  <a:lnTo>
                    <a:pt x="126" y="1"/>
                  </a:lnTo>
                  <a:lnTo>
                    <a:pt x="120" y="7"/>
                  </a:lnTo>
                  <a:lnTo>
                    <a:pt x="119" y="17"/>
                  </a:lnTo>
                  <a:lnTo>
                    <a:pt x="117" y="22"/>
                  </a:lnTo>
                  <a:lnTo>
                    <a:pt x="115" y="22"/>
                  </a:lnTo>
                  <a:lnTo>
                    <a:pt x="113" y="22"/>
                  </a:lnTo>
                  <a:lnTo>
                    <a:pt x="109" y="22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101" y="18"/>
                  </a:lnTo>
                  <a:lnTo>
                    <a:pt x="99" y="17"/>
                  </a:lnTo>
                  <a:lnTo>
                    <a:pt x="99" y="16"/>
                  </a:lnTo>
                  <a:lnTo>
                    <a:pt x="93" y="13"/>
                  </a:lnTo>
                  <a:lnTo>
                    <a:pt x="90" y="17"/>
                  </a:lnTo>
                  <a:lnTo>
                    <a:pt x="85" y="23"/>
                  </a:lnTo>
                  <a:lnTo>
                    <a:pt x="84" y="25"/>
                  </a:lnTo>
                  <a:lnTo>
                    <a:pt x="75" y="38"/>
                  </a:lnTo>
                  <a:lnTo>
                    <a:pt x="75" y="39"/>
                  </a:lnTo>
                  <a:lnTo>
                    <a:pt x="70" y="44"/>
                  </a:lnTo>
                  <a:lnTo>
                    <a:pt x="68" y="46"/>
                  </a:lnTo>
                  <a:lnTo>
                    <a:pt x="59" y="51"/>
                  </a:lnTo>
                  <a:lnTo>
                    <a:pt x="57" y="52"/>
                  </a:lnTo>
                  <a:lnTo>
                    <a:pt x="46" y="63"/>
                  </a:lnTo>
                  <a:lnTo>
                    <a:pt x="44" y="63"/>
                  </a:lnTo>
                  <a:lnTo>
                    <a:pt x="43" y="63"/>
                  </a:lnTo>
                  <a:lnTo>
                    <a:pt x="36" y="71"/>
                  </a:lnTo>
                  <a:lnTo>
                    <a:pt x="36" y="85"/>
                  </a:lnTo>
                  <a:lnTo>
                    <a:pt x="28" y="98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3" y="111"/>
                  </a:lnTo>
                  <a:lnTo>
                    <a:pt x="11" y="112"/>
                  </a:lnTo>
                  <a:lnTo>
                    <a:pt x="5" y="117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9" y="128"/>
                  </a:lnTo>
                  <a:lnTo>
                    <a:pt x="10" y="128"/>
                  </a:lnTo>
                  <a:lnTo>
                    <a:pt x="14" y="133"/>
                  </a:lnTo>
                  <a:lnTo>
                    <a:pt x="16" y="138"/>
                  </a:lnTo>
                  <a:lnTo>
                    <a:pt x="17" y="149"/>
                  </a:lnTo>
                  <a:lnTo>
                    <a:pt x="17" y="166"/>
                  </a:lnTo>
                  <a:lnTo>
                    <a:pt x="15" y="171"/>
                  </a:lnTo>
                  <a:lnTo>
                    <a:pt x="16" y="176"/>
                  </a:lnTo>
                  <a:lnTo>
                    <a:pt x="16" y="182"/>
                  </a:lnTo>
                  <a:lnTo>
                    <a:pt x="17" y="183"/>
                  </a:lnTo>
                  <a:lnTo>
                    <a:pt x="17" y="184"/>
                  </a:lnTo>
                  <a:lnTo>
                    <a:pt x="19" y="192"/>
                  </a:lnTo>
                  <a:lnTo>
                    <a:pt x="20" y="193"/>
                  </a:lnTo>
                  <a:lnTo>
                    <a:pt x="22" y="194"/>
                  </a:lnTo>
                  <a:lnTo>
                    <a:pt x="26" y="198"/>
                  </a:lnTo>
                  <a:lnTo>
                    <a:pt x="33" y="204"/>
                  </a:lnTo>
                  <a:lnTo>
                    <a:pt x="33" y="210"/>
                  </a:lnTo>
                  <a:lnTo>
                    <a:pt x="31" y="215"/>
                  </a:lnTo>
                  <a:lnTo>
                    <a:pt x="25" y="222"/>
                  </a:lnTo>
                  <a:lnTo>
                    <a:pt x="22" y="224"/>
                  </a:lnTo>
                  <a:lnTo>
                    <a:pt x="22" y="231"/>
                  </a:lnTo>
                  <a:lnTo>
                    <a:pt x="24" y="231"/>
                  </a:lnTo>
                  <a:lnTo>
                    <a:pt x="26" y="231"/>
                  </a:lnTo>
                  <a:lnTo>
                    <a:pt x="31" y="226"/>
                  </a:lnTo>
                  <a:lnTo>
                    <a:pt x="33" y="220"/>
                  </a:lnTo>
                  <a:lnTo>
                    <a:pt x="37" y="215"/>
                  </a:lnTo>
                  <a:lnTo>
                    <a:pt x="43" y="213"/>
                  </a:lnTo>
                  <a:lnTo>
                    <a:pt x="59" y="210"/>
                  </a:lnTo>
                  <a:lnTo>
                    <a:pt x="62" y="209"/>
                  </a:lnTo>
                  <a:lnTo>
                    <a:pt x="62" y="210"/>
                  </a:lnTo>
                  <a:lnTo>
                    <a:pt x="69" y="206"/>
                  </a:lnTo>
                  <a:lnTo>
                    <a:pt x="74" y="204"/>
                  </a:lnTo>
                  <a:lnTo>
                    <a:pt x="85" y="204"/>
                  </a:lnTo>
                  <a:lnTo>
                    <a:pt x="86" y="204"/>
                  </a:lnTo>
                  <a:lnTo>
                    <a:pt x="87" y="204"/>
                  </a:lnTo>
                  <a:lnTo>
                    <a:pt x="109" y="205"/>
                  </a:lnTo>
                  <a:lnTo>
                    <a:pt x="115" y="198"/>
                  </a:lnTo>
                  <a:lnTo>
                    <a:pt x="123" y="188"/>
                  </a:lnTo>
                  <a:lnTo>
                    <a:pt x="125" y="186"/>
                  </a:lnTo>
                  <a:lnTo>
                    <a:pt x="132" y="182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9" y="160"/>
                  </a:lnTo>
                  <a:lnTo>
                    <a:pt x="139" y="159"/>
                  </a:lnTo>
                  <a:lnTo>
                    <a:pt x="145" y="150"/>
                  </a:lnTo>
                  <a:lnTo>
                    <a:pt x="146" y="149"/>
                  </a:lnTo>
                  <a:lnTo>
                    <a:pt x="146" y="148"/>
                  </a:lnTo>
                  <a:lnTo>
                    <a:pt x="146" y="146"/>
                  </a:lnTo>
                  <a:lnTo>
                    <a:pt x="151" y="140"/>
                  </a:lnTo>
                  <a:lnTo>
                    <a:pt x="155" y="128"/>
                  </a:lnTo>
                  <a:lnTo>
                    <a:pt x="157" y="118"/>
                  </a:lnTo>
                  <a:lnTo>
                    <a:pt x="157" y="117"/>
                  </a:lnTo>
                  <a:lnTo>
                    <a:pt x="157" y="104"/>
                  </a:lnTo>
                  <a:lnTo>
                    <a:pt x="157" y="101"/>
                  </a:lnTo>
                  <a:lnTo>
                    <a:pt x="158" y="98"/>
                  </a:lnTo>
                  <a:lnTo>
                    <a:pt x="158" y="95"/>
                  </a:lnTo>
                  <a:lnTo>
                    <a:pt x="163" y="88"/>
                  </a:lnTo>
                  <a:lnTo>
                    <a:pt x="169" y="79"/>
                  </a:lnTo>
                  <a:lnTo>
                    <a:pt x="174" y="74"/>
                  </a:lnTo>
                  <a:lnTo>
                    <a:pt x="174" y="71"/>
                  </a:lnTo>
                  <a:lnTo>
                    <a:pt x="174" y="57"/>
                  </a:lnTo>
                  <a:lnTo>
                    <a:pt x="172" y="56"/>
                  </a:lnTo>
                  <a:lnTo>
                    <a:pt x="170" y="55"/>
                  </a:lnTo>
                  <a:lnTo>
                    <a:pt x="170" y="47"/>
                  </a:lnTo>
                  <a:lnTo>
                    <a:pt x="168" y="45"/>
                  </a:lnTo>
                  <a:lnTo>
                    <a:pt x="162" y="39"/>
                  </a:lnTo>
                  <a:lnTo>
                    <a:pt x="162" y="36"/>
                  </a:lnTo>
                  <a:lnTo>
                    <a:pt x="157" y="31"/>
                  </a:lnTo>
                  <a:lnTo>
                    <a:pt x="156" y="29"/>
                  </a:lnTo>
                  <a:lnTo>
                    <a:pt x="155" y="28"/>
                  </a:lnTo>
                  <a:lnTo>
                    <a:pt x="150" y="20"/>
                  </a:lnTo>
                  <a:lnTo>
                    <a:pt x="142" y="11"/>
                  </a:lnTo>
                  <a:lnTo>
                    <a:pt x="141" y="8"/>
                  </a:lnTo>
                  <a:lnTo>
                    <a:pt x="136" y="1"/>
                  </a:lnTo>
                  <a:lnTo>
                    <a:pt x="13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2627"/>
            <p:cNvSpPr>
              <a:spLocks/>
            </p:cNvSpPr>
            <p:nvPr/>
          </p:nvSpPr>
          <p:spPr bwMode="auto">
            <a:xfrm>
              <a:off x="4259" y="1518"/>
              <a:ext cx="7" cy="13"/>
            </a:xfrm>
            <a:custGeom>
              <a:avLst/>
              <a:gdLst>
                <a:gd name="T0" fmla="*/ 0 w 21"/>
                <a:gd name="T1" fmla="*/ 0 h 38"/>
                <a:gd name="T2" fmla="*/ 0 w 21"/>
                <a:gd name="T3" fmla="*/ 0 h 38"/>
                <a:gd name="T4" fmla="*/ 0 w 21"/>
                <a:gd name="T5" fmla="*/ 0 h 38"/>
                <a:gd name="T6" fmla="*/ 0 w 21"/>
                <a:gd name="T7" fmla="*/ 0 h 38"/>
                <a:gd name="T8" fmla="*/ 0 w 21"/>
                <a:gd name="T9" fmla="*/ 0 h 38"/>
                <a:gd name="T10" fmla="*/ 0 w 21"/>
                <a:gd name="T11" fmla="*/ 0 h 38"/>
                <a:gd name="T12" fmla="*/ 0 w 21"/>
                <a:gd name="T13" fmla="*/ 0 h 38"/>
                <a:gd name="T14" fmla="*/ 0 w 21"/>
                <a:gd name="T15" fmla="*/ 0 h 38"/>
                <a:gd name="T16" fmla="*/ 0 w 21"/>
                <a:gd name="T17" fmla="*/ 0 h 38"/>
                <a:gd name="T18" fmla="*/ 0 w 21"/>
                <a:gd name="T19" fmla="*/ 0 h 38"/>
                <a:gd name="T20" fmla="*/ 0 w 21"/>
                <a:gd name="T21" fmla="*/ 0 h 38"/>
                <a:gd name="T22" fmla="*/ 0 w 21"/>
                <a:gd name="T23" fmla="*/ 0 h 38"/>
                <a:gd name="T24" fmla="*/ 0 w 21"/>
                <a:gd name="T25" fmla="*/ 0 h 38"/>
                <a:gd name="T26" fmla="*/ 0 w 21"/>
                <a:gd name="T27" fmla="*/ 0 h 38"/>
                <a:gd name="T28" fmla="*/ 0 w 21"/>
                <a:gd name="T29" fmla="*/ 0 h 38"/>
                <a:gd name="T30" fmla="*/ 0 w 21"/>
                <a:gd name="T31" fmla="*/ 0 h 38"/>
                <a:gd name="T32" fmla="*/ 0 w 21"/>
                <a:gd name="T33" fmla="*/ 0 h 38"/>
                <a:gd name="T34" fmla="*/ 0 w 21"/>
                <a:gd name="T35" fmla="*/ 0 h 38"/>
                <a:gd name="T36" fmla="*/ 0 w 21"/>
                <a:gd name="T37" fmla="*/ 0 h 38"/>
                <a:gd name="T38" fmla="*/ 0 w 21"/>
                <a:gd name="T39" fmla="*/ 0 h 38"/>
                <a:gd name="T40" fmla="*/ 0 w 21"/>
                <a:gd name="T41" fmla="*/ 0 h 38"/>
                <a:gd name="T42" fmla="*/ 0 w 21"/>
                <a:gd name="T43" fmla="*/ 0 h 38"/>
                <a:gd name="T44" fmla="*/ 0 w 21"/>
                <a:gd name="T45" fmla="*/ 0 h 38"/>
                <a:gd name="T46" fmla="*/ 0 w 21"/>
                <a:gd name="T47" fmla="*/ 0 h 38"/>
                <a:gd name="T48" fmla="*/ 0 w 21"/>
                <a:gd name="T49" fmla="*/ 0 h 38"/>
                <a:gd name="T50" fmla="*/ 0 w 21"/>
                <a:gd name="T51" fmla="*/ 0 h 38"/>
                <a:gd name="T52" fmla="*/ 0 w 21"/>
                <a:gd name="T53" fmla="*/ 0 h 38"/>
                <a:gd name="T54" fmla="*/ 0 w 21"/>
                <a:gd name="T55" fmla="*/ 0 h 38"/>
                <a:gd name="T56" fmla="*/ 0 w 21"/>
                <a:gd name="T57" fmla="*/ 0 h 38"/>
                <a:gd name="T58" fmla="*/ 0 w 21"/>
                <a:gd name="T59" fmla="*/ 0 h 38"/>
                <a:gd name="T60" fmla="*/ 0 w 21"/>
                <a:gd name="T61" fmla="*/ 0 h 38"/>
                <a:gd name="T62" fmla="*/ 0 w 21"/>
                <a:gd name="T63" fmla="*/ 0 h 38"/>
                <a:gd name="T64" fmla="*/ 0 w 21"/>
                <a:gd name="T65" fmla="*/ 0 h 38"/>
                <a:gd name="T66" fmla="*/ 0 w 21"/>
                <a:gd name="T67" fmla="*/ 0 h 38"/>
                <a:gd name="T68" fmla="*/ 0 w 21"/>
                <a:gd name="T69" fmla="*/ 0 h 38"/>
                <a:gd name="T70" fmla="*/ 0 w 21"/>
                <a:gd name="T71" fmla="*/ 0 h 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38"/>
                <a:gd name="T110" fmla="*/ 21 w 21"/>
                <a:gd name="T111" fmla="*/ 38 h 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38">
                  <a:moveTo>
                    <a:pt x="12" y="1"/>
                  </a:moveTo>
                  <a:lnTo>
                    <a:pt x="10" y="5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29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2628"/>
            <p:cNvSpPr>
              <a:spLocks/>
            </p:cNvSpPr>
            <p:nvPr/>
          </p:nvSpPr>
          <p:spPr bwMode="auto">
            <a:xfrm>
              <a:off x="4259" y="1518"/>
              <a:ext cx="7" cy="13"/>
            </a:xfrm>
            <a:custGeom>
              <a:avLst/>
              <a:gdLst>
                <a:gd name="T0" fmla="*/ 0 w 21"/>
                <a:gd name="T1" fmla="*/ 0 h 38"/>
                <a:gd name="T2" fmla="*/ 0 w 21"/>
                <a:gd name="T3" fmla="*/ 0 h 38"/>
                <a:gd name="T4" fmla="*/ 0 w 21"/>
                <a:gd name="T5" fmla="*/ 0 h 38"/>
                <a:gd name="T6" fmla="*/ 0 w 21"/>
                <a:gd name="T7" fmla="*/ 0 h 38"/>
                <a:gd name="T8" fmla="*/ 0 w 21"/>
                <a:gd name="T9" fmla="*/ 0 h 38"/>
                <a:gd name="T10" fmla="*/ 0 w 21"/>
                <a:gd name="T11" fmla="*/ 0 h 38"/>
                <a:gd name="T12" fmla="*/ 0 w 21"/>
                <a:gd name="T13" fmla="*/ 0 h 38"/>
                <a:gd name="T14" fmla="*/ 0 w 21"/>
                <a:gd name="T15" fmla="*/ 0 h 38"/>
                <a:gd name="T16" fmla="*/ 0 w 21"/>
                <a:gd name="T17" fmla="*/ 0 h 38"/>
                <a:gd name="T18" fmla="*/ 0 w 21"/>
                <a:gd name="T19" fmla="*/ 0 h 38"/>
                <a:gd name="T20" fmla="*/ 0 w 21"/>
                <a:gd name="T21" fmla="*/ 0 h 38"/>
                <a:gd name="T22" fmla="*/ 0 w 21"/>
                <a:gd name="T23" fmla="*/ 0 h 38"/>
                <a:gd name="T24" fmla="*/ 0 w 21"/>
                <a:gd name="T25" fmla="*/ 0 h 38"/>
                <a:gd name="T26" fmla="*/ 0 w 21"/>
                <a:gd name="T27" fmla="*/ 0 h 38"/>
                <a:gd name="T28" fmla="*/ 0 w 21"/>
                <a:gd name="T29" fmla="*/ 0 h 38"/>
                <a:gd name="T30" fmla="*/ 0 w 21"/>
                <a:gd name="T31" fmla="*/ 0 h 38"/>
                <a:gd name="T32" fmla="*/ 0 w 21"/>
                <a:gd name="T33" fmla="*/ 0 h 38"/>
                <a:gd name="T34" fmla="*/ 0 w 21"/>
                <a:gd name="T35" fmla="*/ 0 h 38"/>
                <a:gd name="T36" fmla="*/ 0 w 21"/>
                <a:gd name="T37" fmla="*/ 0 h 38"/>
                <a:gd name="T38" fmla="*/ 0 w 21"/>
                <a:gd name="T39" fmla="*/ 0 h 38"/>
                <a:gd name="T40" fmla="*/ 0 w 21"/>
                <a:gd name="T41" fmla="*/ 0 h 38"/>
                <a:gd name="T42" fmla="*/ 0 w 21"/>
                <a:gd name="T43" fmla="*/ 0 h 38"/>
                <a:gd name="T44" fmla="*/ 0 w 21"/>
                <a:gd name="T45" fmla="*/ 0 h 38"/>
                <a:gd name="T46" fmla="*/ 0 w 21"/>
                <a:gd name="T47" fmla="*/ 0 h 38"/>
                <a:gd name="T48" fmla="*/ 0 w 21"/>
                <a:gd name="T49" fmla="*/ 0 h 38"/>
                <a:gd name="T50" fmla="*/ 0 w 21"/>
                <a:gd name="T51" fmla="*/ 0 h 38"/>
                <a:gd name="T52" fmla="*/ 0 w 21"/>
                <a:gd name="T53" fmla="*/ 0 h 38"/>
                <a:gd name="T54" fmla="*/ 0 w 21"/>
                <a:gd name="T55" fmla="*/ 0 h 38"/>
                <a:gd name="T56" fmla="*/ 0 w 21"/>
                <a:gd name="T57" fmla="*/ 0 h 38"/>
                <a:gd name="T58" fmla="*/ 0 w 21"/>
                <a:gd name="T59" fmla="*/ 0 h 38"/>
                <a:gd name="T60" fmla="*/ 0 w 21"/>
                <a:gd name="T61" fmla="*/ 0 h 38"/>
                <a:gd name="T62" fmla="*/ 0 w 21"/>
                <a:gd name="T63" fmla="*/ 0 h 38"/>
                <a:gd name="T64" fmla="*/ 0 w 21"/>
                <a:gd name="T65" fmla="*/ 0 h 38"/>
                <a:gd name="T66" fmla="*/ 0 w 21"/>
                <a:gd name="T67" fmla="*/ 0 h 38"/>
                <a:gd name="T68" fmla="*/ 0 w 21"/>
                <a:gd name="T69" fmla="*/ 0 h 38"/>
                <a:gd name="T70" fmla="*/ 0 w 21"/>
                <a:gd name="T71" fmla="*/ 0 h 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"/>
                <a:gd name="T109" fmla="*/ 0 h 38"/>
                <a:gd name="T110" fmla="*/ 21 w 21"/>
                <a:gd name="T111" fmla="*/ 38 h 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" h="38">
                  <a:moveTo>
                    <a:pt x="12" y="1"/>
                  </a:moveTo>
                  <a:lnTo>
                    <a:pt x="10" y="5"/>
                  </a:lnTo>
                  <a:lnTo>
                    <a:pt x="7" y="10"/>
                  </a:lnTo>
                  <a:lnTo>
                    <a:pt x="7" y="15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1" y="28"/>
                  </a:lnTo>
                  <a:lnTo>
                    <a:pt x="4" y="29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3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19" y="32"/>
                  </a:lnTo>
                  <a:lnTo>
                    <a:pt x="18" y="30"/>
                  </a:lnTo>
                  <a:lnTo>
                    <a:pt x="17" y="27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19" y="16"/>
                  </a:lnTo>
                  <a:lnTo>
                    <a:pt x="19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2629"/>
            <p:cNvSpPr>
              <a:spLocks/>
            </p:cNvSpPr>
            <p:nvPr/>
          </p:nvSpPr>
          <p:spPr bwMode="auto">
            <a:xfrm>
              <a:off x="4217" y="1533"/>
              <a:ext cx="6" cy="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  <a:gd name="T4" fmla="*/ 0 w 19"/>
                <a:gd name="T5" fmla="*/ 0 h 20"/>
                <a:gd name="T6" fmla="*/ 0 w 19"/>
                <a:gd name="T7" fmla="*/ 0 h 20"/>
                <a:gd name="T8" fmla="*/ 0 w 19"/>
                <a:gd name="T9" fmla="*/ 0 h 20"/>
                <a:gd name="T10" fmla="*/ 0 w 19"/>
                <a:gd name="T11" fmla="*/ 0 h 20"/>
                <a:gd name="T12" fmla="*/ 0 w 19"/>
                <a:gd name="T13" fmla="*/ 0 h 20"/>
                <a:gd name="T14" fmla="*/ 0 w 19"/>
                <a:gd name="T15" fmla="*/ 0 h 20"/>
                <a:gd name="T16" fmla="*/ 0 w 19"/>
                <a:gd name="T17" fmla="*/ 0 h 20"/>
                <a:gd name="T18" fmla="*/ 0 w 19"/>
                <a:gd name="T19" fmla="*/ 0 h 20"/>
                <a:gd name="T20" fmla="*/ 0 w 19"/>
                <a:gd name="T21" fmla="*/ 0 h 20"/>
                <a:gd name="T22" fmla="*/ 0 w 19"/>
                <a:gd name="T23" fmla="*/ 0 h 20"/>
                <a:gd name="T24" fmla="*/ 0 w 19"/>
                <a:gd name="T25" fmla="*/ 0 h 20"/>
                <a:gd name="T26" fmla="*/ 0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0 w 19"/>
                <a:gd name="T33" fmla="*/ 0 h 20"/>
                <a:gd name="T34" fmla="*/ 0 w 19"/>
                <a:gd name="T35" fmla="*/ 0 h 20"/>
                <a:gd name="T36" fmla="*/ 0 w 19"/>
                <a:gd name="T37" fmla="*/ 0 h 20"/>
                <a:gd name="T38" fmla="*/ 0 w 19"/>
                <a:gd name="T39" fmla="*/ 0 h 20"/>
                <a:gd name="T40" fmla="*/ 0 w 19"/>
                <a:gd name="T41" fmla="*/ 0 h 20"/>
                <a:gd name="T42" fmla="*/ 0 w 19"/>
                <a:gd name="T43" fmla="*/ 0 h 20"/>
                <a:gd name="T44" fmla="*/ 0 w 19"/>
                <a:gd name="T45" fmla="*/ 0 h 20"/>
                <a:gd name="T46" fmla="*/ 0 w 19"/>
                <a:gd name="T47" fmla="*/ 0 h 20"/>
                <a:gd name="T48" fmla="*/ 0 w 19"/>
                <a:gd name="T49" fmla="*/ 0 h 20"/>
                <a:gd name="T50" fmla="*/ 0 w 19"/>
                <a:gd name="T51" fmla="*/ 0 h 20"/>
                <a:gd name="T52" fmla="*/ 0 w 19"/>
                <a:gd name="T53" fmla="*/ 0 h 20"/>
                <a:gd name="T54" fmla="*/ 0 w 19"/>
                <a:gd name="T55" fmla="*/ 0 h 20"/>
                <a:gd name="T56" fmla="*/ 0 w 19"/>
                <a:gd name="T57" fmla="*/ 0 h 20"/>
                <a:gd name="T58" fmla="*/ 0 w 19"/>
                <a:gd name="T59" fmla="*/ 0 h 20"/>
                <a:gd name="T60" fmla="*/ 0 w 19"/>
                <a:gd name="T61" fmla="*/ 0 h 20"/>
                <a:gd name="T62" fmla="*/ 0 w 19"/>
                <a:gd name="T63" fmla="*/ 0 h 20"/>
                <a:gd name="T64" fmla="*/ 0 w 19"/>
                <a:gd name="T65" fmla="*/ 0 h 20"/>
                <a:gd name="T66" fmla="*/ 0 w 19"/>
                <a:gd name="T67" fmla="*/ 0 h 20"/>
                <a:gd name="T68" fmla="*/ 0 w 19"/>
                <a:gd name="T69" fmla="*/ 0 h 20"/>
                <a:gd name="T70" fmla="*/ 0 w 19"/>
                <a:gd name="T71" fmla="*/ 0 h 20"/>
                <a:gd name="T72" fmla="*/ 0 w 19"/>
                <a:gd name="T73" fmla="*/ 0 h 20"/>
                <a:gd name="T74" fmla="*/ 0 w 19"/>
                <a:gd name="T75" fmla="*/ 0 h 20"/>
                <a:gd name="T76" fmla="*/ 0 w 19"/>
                <a:gd name="T77" fmla="*/ 0 h 20"/>
                <a:gd name="T78" fmla="*/ 0 w 19"/>
                <a:gd name="T79" fmla="*/ 0 h 20"/>
                <a:gd name="T80" fmla="*/ 0 w 19"/>
                <a:gd name="T81" fmla="*/ 0 h 20"/>
                <a:gd name="T82" fmla="*/ 0 w 19"/>
                <a:gd name="T83" fmla="*/ 0 h 20"/>
                <a:gd name="T84" fmla="*/ 0 w 19"/>
                <a:gd name="T85" fmla="*/ 0 h 20"/>
                <a:gd name="T86" fmla="*/ 0 w 19"/>
                <a:gd name="T87" fmla="*/ 0 h 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"/>
                <a:gd name="T133" fmla="*/ 0 h 20"/>
                <a:gd name="T134" fmla="*/ 19 w 19"/>
                <a:gd name="T135" fmla="*/ 20 h 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" h="20">
                  <a:moveTo>
                    <a:pt x="11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2630"/>
            <p:cNvSpPr>
              <a:spLocks/>
            </p:cNvSpPr>
            <p:nvPr/>
          </p:nvSpPr>
          <p:spPr bwMode="auto">
            <a:xfrm>
              <a:off x="4217" y="1533"/>
              <a:ext cx="6" cy="7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  <a:gd name="T4" fmla="*/ 0 w 19"/>
                <a:gd name="T5" fmla="*/ 0 h 20"/>
                <a:gd name="T6" fmla="*/ 0 w 19"/>
                <a:gd name="T7" fmla="*/ 0 h 20"/>
                <a:gd name="T8" fmla="*/ 0 w 19"/>
                <a:gd name="T9" fmla="*/ 0 h 20"/>
                <a:gd name="T10" fmla="*/ 0 w 19"/>
                <a:gd name="T11" fmla="*/ 0 h 20"/>
                <a:gd name="T12" fmla="*/ 0 w 19"/>
                <a:gd name="T13" fmla="*/ 0 h 20"/>
                <a:gd name="T14" fmla="*/ 0 w 19"/>
                <a:gd name="T15" fmla="*/ 0 h 20"/>
                <a:gd name="T16" fmla="*/ 0 w 19"/>
                <a:gd name="T17" fmla="*/ 0 h 20"/>
                <a:gd name="T18" fmla="*/ 0 w 19"/>
                <a:gd name="T19" fmla="*/ 0 h 20"/>
                <a:gd name="T20" fmla="*/ 0 w 19"/>
                <a:gd name="T21" fmla="*/ 0 h 20"/>
                <a:gd name="T22" fmla="*/ 0 w 19"/>
                <a:gd name="T23" fmla="*/ 0 h 20"/>
                <a:gd name="T24" fmla="*/ 0 w 19"/>
                <a:gd name="T25" fmla="*/ 0 h 20"/>
                <a:gd name="T26" fmla="*/ 0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0 w 19"/>
                <a:gd name="T33" fmla="*/ 0 h 20"/>
                <a:gd name="T34" fmla="*/ 0 w 19"/>
                <a:gd name="T35" fmla="*/ 0 h 20"/>
                <a:gd name="T36" fmla="*/ 0 w 19"/>
                <a:gd name="T37" fmla="*/ 0 h 20"/>
                <a:gd name="T38" fmla="*/ 0 w 19"/>
                <a:gd name="T39" fmla="*/ 0 h 20"/>
                <a:gd name="T40" fmla="*/ 0 w 19"/>
                <a:gd name="T41" fmla="*/ 0 h 20"/>
                <a:gd name="T42" fmla="*/ 0 w 19"/>
                <a:gd name="T43" fmla="*/ 0 h 20"/>
                <a:gd name="T44" fmla="*/ 0 w 19"/>
                <a:gd name="T45" fmla="*/ 0 h 20"/>
                <a:gd name="T46" fmla="*/ 0 w 19"/>
                <a:gd name="T47" fmla="*/ 0 h 20"/>
                <a:gd name="T48" fmla="*/ 0 w 19"/>
                <a:gd name="T49" fmla="*/ 0 h 20"/>
                <a:gd name="T50" fmla="*/ 0 w 19"/>
                <a:gd name="T51" fmla="*/ 0 h 20"/>
                <a:gd name="T52" fmla="*/ 0 w 19"/>
                <a:gd name="T53" fmla="*/ 0 h 20"/>
                <a:gd name="T54" fmla="*/ 0 w 19"/>
                <a:gd name="T55" fmla="*/ 0 h 20"/>
                <a:gd name="T56" fmla="*/ 0 w 19"/>
                <a:gd name="T57" fmla="*/ 0 h 20"/>
                <a:gd name="T58" fmla="*/ 0 w 19"/>
                <a:gd name="T59" fmla="*/ 0 h 20"/>
                <a:gd name="T60" fmla="*/ 0 w 19"/>
                <a:gd name="T61" fmla="*/ 0 h 20"/>
                <a:gd name="T62" fmla="*/ 0 w 19"/>
                <a:gd name="T63" fmla="*/ 0 h 20"/>
                <a:gd name="T64" fmla="*/ 0 w 19"/>
                <a:gd name="T65" fmla="*/ 0 h 20"/>
                <a:gd name="T66" fmla="*/ 0 w 19"/>
                <a:gd name="T67" fmla="*/ 0 h 20"/>
                <a:gd name="T68" fmla="*/ 0 w 19"/>
                <a:gd name="T69" fmla="*/ 0 h 20"/>
                <a:gd name="T70" fmla="*/ 0 w 19"/>
                <a:gd name="T71" fmla="*/ 0 h 20"/>
                <a:gd name="T72" fmla="*/ 0 w 19"/>
                <a:gd name="T73" fmla="*/ 0 h 20"/>
                <a:gd name="T74" fmla="*/ 0 w 19"/>
                <a:gd name="T75" fmla="*/ 0 h 20"/>
                <a:gd name="T76" fmla="*/ 0 w 19"/>
                <a:gd name="T77" fmla="*/ 0 h 20"/>
                <a:gd name="T78" fmla="*/ 0 w 19"/>
                <a:gd name="T79" fmla="*/ 0 h 20"/>
                <a:gd name="T80" fmla="*/ 0 w 19"/>
                <a:gd name="T81" fmla="*/ 0 h 20"/>
                <a:gd name="T82" fmla="*/ 0 w 19"/>
                <a:gd name="T83" fmla="*/ 0 h 20"/>
                <a:gd name="T84" fmla="*/ 0 w 19"/>
                <a:gd name="T85" fmla="*/ 0 h 20"/>
                <a:gd name="T86" fmla="*/ 0 w 19"/>
                <a:gd name="T87" fmla="*/ 0 h 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"/>
                <a:gd name="T133" fmla="*/ 0 h 20"/>
                <a:gd name="T134" fmla="*/ 19 w 19"/>
                <a:gd name="T135" fmla="*/ 20 h 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" h="20">
                  <a:moveTo>
                    <a:pt x="11" y="0"/>
                  </a:moveTo>
                  <a:lnTo>
                    <a:pt x="16" y="0"/>
                  </a:lnTo>
                  <a:lnTo>
                    <a:pt x="18" y="1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19" y="10"/>
                  </a:lnTo>
                  <a:lnTo>
                    <a:pt x="18" y="12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2631"/>
            <p:cNvSpPr>
              <a:spLocks/>
            </p:cNvSpPr>
            <p:nvPr/>
          </p:nvSpPr>
          <p:spPr bwMode="auto">
            <a:xfrm>
              <a:off x="4215" y="1542"/>
              <a:ext cx="3" cy="4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0 w 8"/>
                <a:gd name="T7" fmla="*/ 0 h 11"/>
                <a:gd name="T8" fmla="*/ 0 w 8"/>
                <a:gd name="T9" fmla="*/ 0 h 11"/>
                <a:gd name="T10" fmla="*/ 0 w 8"/>
                <a:gd name="T11" fmla="*/ 0 h 11"/>
                <a:gd name="T12" fmla="*/ 0 w 8"/>
                <a:gd name="T13" fmla="*/ 0 h 11"/>
                <a:gd name="T14" fmla="*/ 0 w 8"/>
                <a:gd name="T15" fmla="*/ 0 h 11"/>
                <a:gd name="T16" fmla="*/ 0 w 8"/>
                <a:gd name="T17" fmla="*/ 0 h 11"/>
                <a:gd name="T18" fmla="*/ 0 w 8"/>
                <a:gd name="T19" fmla="*/ 0 h 11"/>
                <a:gd name="T20" fmla="*/ 0 w 8"/>
                <a:gd name="T21" fmla="*/ 0 h 11"/>
                <a:gd name="T22" fmla="*/ 0 w 8"/>
                <a:gd name="T23" fmla="*/ 0 h 11"/>
                <a:gd name="T24" fmla="*/ 0 w 8"/>
                <a:gd name="T25" fmla="*/ 0 h 11"/>
                <a:gd name="T26" fmla="*/ 0 w 8"/>
                <a:gd name="T27" fmla="*/ 0 h 11"/>
                <a:gd name="T28" fmla="*/ 0 w 8"/>
                <a:gd name="T29" fmla="*/ 0 h 11"/>
                <a:gd name="T30" fmla="*/ 0 w 8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1" y="0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8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2632"/>
            <p:cNvSpPr>
              <a:spLocks/>
            </p:cNvSpPr>
            <p:nvPr/>
          </p:nvSpPr>
          <p:spPr bwMode="auto">
            <a:xfrm>
              <a:off x="4215" y="1542"/>
              <a:ext cx="3" cy="4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0 w 8"/>
                <a:gd name="T7" fmla="*/ 0 h 11"/>
                <a:gd name="T8" fmla="*/ 0 w 8"/>
                <a:gd name="T9" fmla="*/ 0 h 11"/>
                <a:gd name="T10" fmla="*/ 0 w 8"/>
                <a:gd name="T11" fmla="*/ 0 h 11"/>
                <a:gd name="T12" fmla="*/ 0 w 8"/>
                <a:gd name="T13" fmla="*/ 0 h 11"/>
                <a:gd name="T14" fmla="*/ 0 w 8"/>
                <a:gd name="T15" fmla="*/ 0 h 11"/>
                <a:gd name="T16" fmla="*/ 0 w 8"/>
                <a:gd name="T17" fmla="*/ 0 h 11"/>
                <a:gd name="T18" fmla="*/ 0 w 8"/>
                <a:gd name="T19" fmla="*/ 0 h 11"/>
                <a:gd name="T20" fmla="*/ 0 w 8"/>
                <a:gd name="T21" fmla="*/ 0 h 11"/>
                <a:gd name="T22" fmla="*/ 0 w 8"/>
                <a:gd name="T23" fmla="*/ 0 h 11"/>
                <a:gd name="T24" fmla="*/ 0 w 8"/>
                <a:gd name="T25" fmla="*/ 0 h 11"/>
                <a:gd name="T26" fmla="*/ 0 w 8"/>
                <a:gd name="T27" fmla="*/ 0 h 11"/>
                <a:gd name="T28" fmla="*/ 0 w 8"/>
                <a:gd name="T29" fmla="*/ 0 h 11"/>
                <a:gd name="T30" fmla="*/ 0 w 8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1" y="0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8" y="8"/>
                  </a:lnTo>
                  <a:lnTo>
                    <a:pt x="7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2633"/>
            <p:cNvSpPr>
              <a:spLocks/>
            </p:cNvSpPr>
            <p:nvPr/>
          </p:nvSpPr>
          <p:spPr bwMode="auto">
            <a:xfrm>
              <a:off x="4217" y="1550"/>
              <a:ext cx="2" cy="3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7"/>
                <a:gd name="T41" fmla="*/ 6 w 6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7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2634"/>
            <p:cNvSpPr>
              <a:spLocks/>
            </p:cNvSpPr>
            <p:nvPr/>
          </p:nvSpPr>
          <p:spPr bwMode="auto">
            <a:xfrm>
              <a:off x="4217" y="1550"/>
              <a:ext cx="2" cy="3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7"/>
                <a:gd name="T41" fmla="*/ 6 w 6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7">
                  <a:moveTo>
                    <a:pt x="2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2635"/>
            <p:cNvSpPr>
              <a:spLocks/>
            </p:cNvSpPr>
            <p:nvPr/>
          </p:nvSpPr>
          <p:spPr bwMode="auto">
            <a:xfrm>
              <a:off x="4175" y="1540"/>
              <a:ext cx="174" cy="363"/>
            </a:xfrm>
            <a:custGeom>
              <a:avLst/>
              <a:gdLst>
                <a:gd name="T0" fmla="*/ 0 w 522"/>
                <a:gd name="T1" fmla="*/ 0 h 1089"/>
                <a:gd name="T2" fmla="*/ 0 w 522"/>
                <a:gd name="T3" fmla="*/ 0 h 1089"/>
                <a:gd name="T4" fmla="*/ 0 w 522"/>
                <a:gd name="T5" fmla="*/ 0 h 1089"/>
                <a:gd name="T6" fmla="*/ 0 w 522"/>
                <a:gd name="T7" fmla="*/ 0 h 1089"/>
                <a:gd name="T8" fmla="*/ 0 w 522"/>
                <a:gd name="T9" fmla="*/ 0 h 1089"/>
                <a:gd name="T10" fmla="*/ 0 w 522"/>
                <a:gd name="T11" fmla="*/ 0 h 1089"/>
                <a:gd name="T12" fmla="*/ 0 w 522"/>
                <a:gd name="T13" fmla="*/ 0 h 1089"/>
                <a:gd name="T14" fmla="*/ 0 w 522"/>
                <a:gd name="T15" fmla="*/ 0 h 1089"/>
                <a:gd name="T16" fmla="*/ 0 w 522"/>
                <a:gd name="T17" fmla="*/ 0 h 1089"/>
                <a:gd name="T18" fmla="*/ 0 w 522"/>
                <a:gd name="T19" fmla="*/ 0 h 1089"/>
                <a:gd name="T20" fmla="*/ 0 w 522"/>
                <a:gd name="T21" fmla="*/ 0 h 1089"/>
                <a:gd name="T22" fmla="*/ 0 w 522"/>
                <a:gd name="T23" fmla="*/ 0 h 1089"/>
                <a:gd name="T24" fmla="*/ 0 w 522"/>
                <a:gd name="T25" fmla="*/ 0 h 1089"/>
                <a:gd name="T26" fmla="*/ 0 w 522"/>
                <a:gd name="T27" fmla="*/ 0 h 1089"/>
                <a:gd name="T28" fmla="*/ 0 w 522"/>
                <a:gd name="T29" fmla="*/ 0 h 1089"/>
                <a:gd name="T30" fmla="*/ 0 w 522"/>
                <a:gd name="T31" fmla="*/ 0 h 1089"/>
                <a:gd name="T32" fmla="*/ 0 w 522"/>
                <a:gd name="T33" fmla="*/ 0 h 1089"/>
                <a:gd name="T34" fmla="*/ 0 w 522"/>
                <a:gd name="T35" fmla="*/ 0 h 1089"/>
                <a:gd name="T36" fmla="*/ 0 w 522"/>
                <a:gd name="T37" fmla="*/ 0 h 1089"/>
                <a:gd name="T38" fmla="*/ 0 w 522"/>
                <a:gd name="T39" fmla="*/ 0 h 1089"/>
                <a:gd name="T40" fmla="*/ 0 w 522"/>
                <a:gd name="T41" fmla="*/ 0 h 1089"/>
                <a:gd name="T42" fmla="*/ 0 w 522"/>
                <a:gd name="T43" fmla="*/ 0 h 1089"/>
                <a:gd name="T44" fmla="*/ 0 w 522"/>
                <a:gd name="T45" fmla="*/ 0 h 1089"/>
                <a:gd name="T46" fmla="*/ 0 w 522"/>
                <a:gd name="T47" fmla="*/ 0 h 1089"/>
                <a:gd name="T48" fmla="*/ 0 w 522"/>
                <a:gd name="T49" fmla="*/ 0 h 1089"/>
                <a:gd name="T50" fmla="*/ 0 w 522"/>
                <a:gd name="T51" fmla="*/ 0 h 1089"/>
                <a:gd name="T52" fmla="*/ 0 w 522"/>
                <a:gd name="T53" fmla="*/ 0 h 1089"/>
                <a:gd name="T54" fmla="*/ 0 w 522"/>
                <a:gd name="T55" fmla="*/ 0 h 1089"/>
                <a:gd name="T56" fmla="*/ 0 w 522"/>
                <a:gd name="T57" fmla="*/ 0 h 1089"/>
                <a:gd name="T58" fmla="*/ 0 w 522"/>
                <a:gd name="T59" fmla="*/ 0 h 1089"/>
                <a:gd name="T60" fmla="*/ 0 w 522"/>
                <a:gd name="T61" fmla="*/ 0 h 1089"/>
                <a:gd name="T62" fmla="*/ 0 w 522"/>
                <a:gd name="T63" fmla="*/ 0 h 1089"/>
                <a:gd name="T64" fmla="*/ 0 w 522"/>
                <a:gd name="T65" fmla="*/ 0 h 1089"/>
                <a:gd name="T66" fmla="*/ 0 w 522"/>
                <a:gd name="T67" fmla="*/ 0 h 1089"/>
                <a:gd name="T68" fmla="*/ 0 w 522"/>
                <a:gd name="T69" fmla="*/ 0 h 1089"/>
                <a:gd name="T70" fmla="*/ 0 w 522"/>
                <a:gd name="T71" fmla="*/ 0 h 1089"/>
                <a:gd name="T72" fmla="*/ 0 w 522"/>
                <a:gd name="T73" fmla="*/ 0 h 1089"/>
                <a:gd name="T74" fmla="*/ 0 w 522"/>
                <a:gd name="T75" fmla="*/ 0 h 1089"/>
                <a:gd name="T76" fmla="*/ 0 w 522"/>
                <a:gd name="T77" fmla="*/ 0 h 1089"/>
                <a:gd name="T78" fmla="*/ 0 w 522"/>
                <a:gd name="T79" fmla="*/ 0 h 1089"/>
                <a:gd name="T80" fmla="*/ 0 w 522"/>
                <a:gd name="T81" fmla="*/ 0 h 1089"/>
                <a:gd name="T82" fmla="*/ 0 w 522"/>
                <a:gd name="T83" fmla="*/ 0 h 1089"/>
                <a:gd name="T84" fmla="*/ 0 w 522"/>
                <a:gd name="T85" fmla="*/ 0 h 1089"/>
                <a:gd name="T86" fmla="*/ 0 w 522"/>
                <a:gd name="T87" fmla="*/ 0 h 1089"/>
                <a:gd name="T88" fmla="*/ 0 w 522"/>
                <a:gd name="T89" fmla="*/ 0 h 1089"/>
                <a:gd name="T90" fmla="*/ 0 w 522"/>
                <a:gd name="T91" fmla="*/ 0 h 1089"/>
                <a:gd name="T92" fmla="*/ 0 w 522"/>
                <a:gd name="T93" fmla="*/ 0 h 1089"/>
                <a:gd name="T94" fmla="*/ 0 w 522"/>
                <a:gd name="T95" fmla="*/ 0 h 1089"/>
                <a:gd name="T96" fmla="*/ 0 w 522"/>
                <a:gd name="T97" fmla="*/ 0 h 1089"/>
                <a:gd name="T98" fmla="*/ 0 w 522"/>
                <a:gd name="T99" fmla="*/ 0 h 1089"/>
                <a:gd name="T100" fmla="*/ 0 w 522"/>
                <a:gd name="T101" fmla="*/ 0 h 1089"/>
                <a:gd name="T102" fmla="*/ 0 w 522"/>
                <a:gd name="T103" fmla="*/ 0 h 1089"/>
                <a:gd name="T104" fmla="*/ 0 w 522"/>
                <a:gd name="T105" fmla="*/ 0 h 1089"/>
                <a:gd name="T106" fmla="*/ 0 w 522"/>
                <a:gd name="T107" fmla="*/ 0 h 1089"/>
                <a:gd name="T108" fmla="*/ 0 w 522"/>
                <a:gd name="T109" fmla="*/ 0 h 1089"/>
                <a:gd name="T110" fmla="*/ 0 w 522"/>
                <a:gd name="T111" fmla="*/ 0 h 1089"/>
                <a:gd name="T112" fmla="*/ 0 w 522"/>
                <a:gd name="T113" fmla="*/ 0 h 1089"/>
                <a:gd name="T114" fmla="*/ 0 w 522"/>
                <a:gd name="T115" fmla="*/ 0 h 1089"/>
                <a:gd name="T116" fmla="*/ 0 w 522"/>
                <a:gd name="T117" fmla="*/ 0 h 1089"/>
                <a:gd name="T118" fmla="*/ 0 w 522"/>
                <a:gd name="T119" fmla="*/ 0 h 1089"/>
                <a:gd name="T120" fmla="*/ 0 w 522"/>
                <a:gd name="T121" fmla="*/ 0 h 1089"/>
                <a:gd name="T122" fmla="*/ 0 w 522"/>
                <a:gd name="T123" fmla="*/ 0 h 10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2"/>
                <a:gd name="T187" fmla="*/ 0 h 1089"/>
                <a:gd name="T188" fmla="*/ 522 w 522"/>
                <a:gd name="T189" fmla="*/ 1089 h 10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2" h="1089">
                  <a:moveTo>
                    <a:pt x="219" y="35"/>
                  </a:moveTo>
                  <a:lnTo>
                    <a:pt x="225" y="26"/>
                  </a:lnTo>
                  <a:lnTo>
                    <a:pt x="230" y="19"/>
                  </a:lnTo>
                  <a:lnTo>
                    <a:pt x="231" y="16"/>
                  </a:lnTo>
                  <a:lnTo>
                    <a:pt x="232" y="15"/>
                  </a:lnTo>
                  <a:lnTo>
                    <a:pt x="233" y="10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26" y="5"/>
                  </a:lnTo>
                  <a:lnTo>
                    <a:pt x="220" y="6"/>
                  </a:lnTo>
                  <a:lnTo>
                    <a:pt x="220" y="7"/>
                  </a:lnTo>
                  <a:lnTo>
                    <a:pt x="219" y="7"/>
                  </a:lnTo>
                  <a:lnTo>
                    <a:pt x="217" y="7"/>
                  </a:lnTo>
                  <a:lnTo>
                    <a:pt x="214" y="7"/>
                  </a:lnTo>
                  <a:lnTo>
                    <a:pt x="214" y="8"/>
                  </a:lnTo>
                  <a:lnTo>
                    <a:pt x="212" y="8"/>
                  </a:lnTo>
                  <a:lnTo>
                    <a:pt x="209" y="10"/>
                  </a:lnTo>
                  <a:lnTo>
                    <a:pt x="208" y="11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3" y="10"/>
                  </a:lnTo>
                  <a:lnTo>
                    <a:pt x="203" y="6"/>
                  </a:lnTo>
                  <a:lnTo>
                    <a:pt x="203" y="4"/>
                  </a:lnTo>
                  <a:lnTo>
                    <a:pt x="201" y="2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3" y="6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1" y="23"/>
                  </a:lnTo>
                  <a:lnTo>
                    <a:pt x="173" y="31"/>
                  </a:lnTo>
                  <a:lnTo>
                    <a:pt x="173" y="32"/>
                  </a:lnTo>
                  <a:lnTo>
                    <a:pt x="161" y="40"/>
                  </a:lnTo>
                  <a:lnTo>
                    <a:pt x="150" y="53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32" y="78"/>
                  </a:lnTo>
                  <a:lnTo>
                    <a:pt x="121" y="88"/>
                  </a:lnTo>
                  <a:lnTo>
                    <a:pt x="110" y="97"/>
                  </a:lnTo>
                  <a:lnTo>
                    <a:pt x="108" y="97"/>
                  </a:lnTo>
                  <a:lnTo>
                    <a:pt x="102" y="105"/>
                  </a:lnTo>
                  <a:lnTo>
                    <a:pt x="99" y="110"/>
                  </a:lnTo>
                  <a:lnTo>
                    <a:pt x="96" y="119"/>
                  </a:lnTo>
                  <a:lnTo>
                    <a:pt x="90" y="126"/>
                  </a:lnTo>
                  <a:lnTo>
                    <a:pt x="86" y="136"/>
                  </a:lnTo>
                  <a:lnTo>
                    <a:pt x="83" y="143"/>
                  </a:lnTo>
                  <a:lnTo>
                    <a:pt x="77" y="148"/>
                  </a:lnTo>
                  <a:lnTo>
                    <a:pt x="66" y="158"/>
                  </a:lnTo>
                  <a:lnTo>
                    <a:pt x="61" y="161"/>
                  </a:lnTo>
                  <a:lnTo>
                    <a:pt x="59" y="163"/>
                  </a:lnTo>
                  <a:lnTo>
                    <a:pt x="59" y="170"/>
                  </a:lnTo>
                  <a:lnTo>
                    <a:pt x="59" y="171"/>
                  </a:lnTo>
                  <a:lnTo>
                    <a:pt x="57" y="174"/>
                  </a:lnTo>
                  <a:lnTo>
                    <a:pt x="57" y="177"/>
                  </a:lnTo>
                  <a:lnTo>
                    <a:pt x="59" y="181"/>
                  </a:lnTo>
                  <a:lnTo>
                    <a:pt x="63" y="182"/>
                  </a:lnTo>
                  <a:lnTo>
                    <a:pt x="63" y="184"/>
                  </a:lnTo>
                  <a:lnTo>
                    <a:pt x="63" y="185"/>
                  </a:lnTo>
                  <a:lnTo>
                    <a:pt x="64" y="188"/>
                  </a:lnTo>
                  <a:lnTo>
                    <a:pt x="62" y="195"/>
                  </a:lnTo>
                  <a:lnTo>
                    <a:pt x="61" y="195"/>
                  </a:lnTo>
                  <a:lnTo>
                    <a:pt x="57" y="197"/>
                  </a:lnTo>
                  <a:lnTo>
                    <a:pt x="53" y="201"/>
                  </a:lnTo>
                  <a:lnTo>
                    <a:pt x="52" y="201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2" y="208"/>
                  </a:lnTo>
                  <a:lnTo>
                    <a:pt x="53" y="210"/>
                  </a:lnTo>
                  <a:lnTo>
                    <a:pt x="55" y="214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2" y="220"/>
                  </a:lnTo>
                  <a:lnTo>
                    <a:pt x="47" y="223"/>
                  </a:lnTo>
                  <a:lnTo>
                    <a:pt x="46" y="223"/>
                  </a:lnTo>
                  <a:lnTo>
                    <a:pt x="44" y="225"/>
                  </a:lnTo>
                  <a:lnTo>
                    <a:pt x="42" y="226"/>
                  </a:lnTo>
                  <a:lnTo>
                    <a:pt x="42" y="230"/>
                  </a:lnTo>
                  <a:lnTo>
                    <a:pt x="42" y="231"/>
                  </a:lnTo>
                  <a:lnTo>
                    <a:pt x="45" y="235"/>
                  </a:lnTo>
                  <a:lnTo>
                    <a:pt x="46" y="240"/>
                  </a:lnTo>
                  <a:lnTo>
                    <a:pt x="46" y="241"/>
                  </a:lnTo>
                  <a:lnTo>
                    <a:pt x="47" y="242"/>
                  </a:lnTo>
                  <a:lnTo>
                    <a:pt x="47" y="243"/>
                  </a:lnTo>
                  <a:lnTo>
                    <a:pt x="47" y="245"/>
                  </a:lnTo>
                  <a:lnTo>
                    <a:pt x="47" y="266"/>
                  </a:lnTo>
                  <a:lnTo>
                    <a:pt x="46" y="267"/>
                  </a:lnTo>
                  <a:lnTo>
                    <a:pt x="42" y="269"/>
                  </a:lnTo>
                  <a:lnTo>
                    <a:pt x="42" y="270"/>
                  </a:lnTo>
                  <a:lnTo>
                    <a:pt x="41" y="272"/>
                  </a:lnTo>
                  <a:lnTo>
                    <a:pt x="40" y="275"/>
                  </a:lnTo>
                  <a:lnTo>
                    <a:pt x="39" y="277"/>
                  </a:lnTo>
                  <a:lnTo>
                    <a:pt x="36" y="281"/>
                  </a:lnTo>
                  <a:lnTo>
                    <a:pt x="35" y="283"/>
                  </a:lnTo>
                  <a:lnTo>
                    <a:pt x="34" y="284"/>
                  </a:lnTo>
                  <a:lnTo>
                    <a:pt x="34" y="285"/>
                  </a:lnTo>
                  <a:lnTo>
                    <a:pt x="29" y="302"/>
                  </a:lnTo>
                  <a:lnTo>
                    <a:pt x="29" y="303"/>
                  </a:lnTo>
                  <a:lnTo>
                    <a:pt x="25" y="314"/>
                  </a:lnTo>
                  <a:lnTo>
                    <a:pt x="13" y="327"/>
                  </a:lnTo>
                  <a:lnTo>
                    <a:pt x="11" y="332"/>
                  </a:lnTo>
                  <a:lnTo>
                    <a:pt x="8" y="334"/>
                  </a:lnTo>
                  <a:lnTo>
                    <a:pt x="4" y="338"/>
                  </a:lnTo>
                  <a:lnTo>
                    <a:pt x="4" y="339"/>
                  </a:lnTo>
                  <a:lnTo>
                    <a:pt x="2" y="343"/>
                  </a:lnTo>
                  <a:lnTo>
                    <a:pt x="1" y="348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2" y="359"/>
                  </a:lnTo>
                  <a:lnTo>
                    <a:pt x="3" y="362"/>
                  </a:lnTo>
                  <a:lnTo>
                    <a:pt x="4" y="363"/>
                  </a:lnTo>
                  <a:lnTo>
                    <a:pt x="6" y="365"/>
                  </a:lnTo>
                  <a:lnTo>
                    <a:pt x="7" y="366"/>
                  </a:lnTo>
                  <a:lnTo>
                    <a:pt x="7" y="367"/>
                  </a:lnTo>
                  <a:lnTo>
                    <a:pt x="8" y="367"/>
                  </a:lnTo>
                  <a:lnTo>
                    <a:pt x="9" y="368"/>
                  </a:lnTo>
                  <a:lnTo>
                    <a:pt x="11" y="370"/>
                  </a:lnTo>
                  <a:lnTo>
                    <a:pt x="11" y="371"/>
                  </a:lnTo>
                  <a:lnTo>
                    <a:pt x="12" y="373"/>
                  </a:lnTo>
                  <a:lnTo>
                    <a:pt x="12" y="378"/>
                  </a:lnTo>
                  <a:lnTo>
                    <a:pt x="12" y="379"/>
                  </a:lnTo>
                  <a:lnTo>
                    <a:pt x="12" y="381"/>
                  </a:lnTo>
                  <a:lnTo>
                    <a:pt x="11" y="382"/>
                  </a:lnTo>
                  <a:lnTo>
                    <a:pt x="11" y="383"/>
                  </a:lnTo>
                  <a:lnTo>
                    <a:pt x="3" y="393"/>
                  </a:lnTo>
                  <a:lnTo>
                    <a:pt x="1" y="395"/>
                  </a:lnTo>
                  <a:lnTo>
                    <a:pt x="1" y="401"/>
                  </a:lnTo>
                  <a:lnTo>
                    <a:pt x="2" y="411"/>
                  </a:lnTo>
                  <a:lnTo>
                    <a:pt x="4" y="412"/>
                  </a:lnTo>
                  <a:lnTo>
                    <a:pt x="6" y="415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9" y="411"/>
                  </a:lnTo>
                  <a:lnTo>
                    <a:pt x="9" y="410"/>
                  </a:lnTo>
                  <a:lnTo>
                    <a:pt x="9" y="407"/>
                  </a:lnTo>
                  <a:lnTo>
                    <a:pt x="11" y="405"/>
                  </a:lnTo>
                  <a:lnTo>
                    <a:pt x="13" y="404"/>
                  </a:lnTo>
                  <a:lnTo>
                    <a:pt x="19" y="403"/>
                  </a:lnTo>
                  <a:lnTo>
                    <a:pt x="20" y="400"/>
                  </a:lnTo>
                  <a:lnTo>
                    <a:pt x="22" y="400"/>
                  </a:lnTo>
                  <a:lnTo>
                    <a:pt x="24" y="400"/>
                  </a:lnTo>
                  <a:lnTo>
                    <a:pt x="28" y="400"/>
                  </a:lnTo>
                  <a:lnTo>
                    <a:pt x="31" y="401"/>
                  </a:lnTo>
                  <a:lnTo>
                    <a:pt x="33" y="401"/>
                  </a:lnTo>
                  <a:lnTo>
                    <a:pt x="35" y="404"/>
                  </a:lnTo>
                  <a:lnTo>
                    <a:pt x="35" y="405"/>
                  </a:lnTo>
                  <a:lnTo>
                    <a:pt x="36" y="410"/>
                  </a:lnTo>
                  <a:lnTo>
                    <a:pt x="36" y="411"/>
                  </a:lnTo>
                  <a:lnTo>
                    <a:pt x="36" y="412"/>
                  </a:lnTo>
                  <a:lnTo>
                    <a:pt x="36" y="415"/>
                  </a:lnTo>
                  <a:lnTo>
                    <a:pt x="35" y="416"/>
                  </a:lnTo>
                  <a:lnTo>
                    <a:pt x="34" y="417"/>
                  </a:lnTo>
                  <a:lnTo>
                    <a:pt x="30" y="418"/>
                  </a:lnTo>
                  <a:lnTo>
                    <a:pt x="29" y="420"/>
                  </a:lnTo>
                  <a:lnTo>
                    <a:pt x="28" y="421"/>
                  </a:lnTo>
                  <a:lnTo>
                    <a:pt x="28" y="422"/>
                  </a:lnTo>
                  <a:lnTo>
                    <a:pt x="29" y="423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6" y="428"/>
                  </a:lnTo>
                  <a:lnTo>
                    <a:pt x="40" y="432"/>
                  </a:lnTo>
                  <a:lnTo>
                    <a:pt x="40" y="436"/>
                  </a:lnTo>
                  <a:lnTo>
                    <a:pt x="40" y="437"/>
                  </a:lnTo>
                  <a:lnTo>
                    <a:pt x="40" y="439"/>
                  </a:lnTo>
                  <a:lnTo>
                    <a:pt x="35" y="442"/>
                  </a:lnTo>
                  <a:lnTo>
                    <a:pt x="30" y="443"/>
                  </a:lnTo>
                  <a:lnTo>
                    <a:pt x="25" y="448"/>
                  </a:lnTo>
                  <a:lnTo>
                    <a:pt x="22" y="454"/>
                  </a:lnTo>
                  <a:lnTo>
                    <a:pt x="22" y="460"/>
                  </a:lnTo>
                  <a:lnTo>
                    <a:pt x="22" y="461"/>
                  </a:lnTo>
                  <a:lnTo>
                    <a:pt x="24" y="464"/>
                  </a:lnTo>
                  <a:lnTo>
                    <a:pt x="25" y="464"/>
                  </a:lnTo>
                  <a:lnTo>
                    <a:pt x="26" y="465"/>
                  </a:lnTo>
                  <a:lnTo>
                    <a:pt x="29" y="465"/>
                  </a:lnTo>
                  <a:lnTo>
                    <a:pt x="30" y="466"/>
                  </a:lnTo>
                  <a:lnTo>
                    <a:pt x="34" y="467"/>
                  </a:lnTo>
                  <a:lnTo>
                    <a:pt x="35" y="469"/>
                  </a:lnTo>
                  <a:lnTo>
                    <a:pt x="41" y="470"/>
                  </a:lnTo>
                  <a:lnTo>
                    <a:pt x="47" y="470"/>
                  </a:lnTo>
                  <a:lnTo>
                    <a:pt x="51" y="470"/>
                  </a:lnTo>
                  <a:lnTo>
                    <a:pt x="52" y="470"/>
                  </a:lnTo>
                  <a:lnTo>
                    <a:pt x="58" y="467"/>
                  </a:lnTo>
                  <a:lnTo>
                    <a:pt x="59" y="467"/>
                  </a:lnTo>
                  <a:lnTo>
                    <a:pt x="64" y="469"/>
                  </a:lnTo>
                  <a:lnTo>
                    <a:pt x="68" y="469"/>
                  </a:lnTo>
                  <a:lnTo>
                    <a:pt x="69" y="469"/>
                  </a:lnTo>
                  <a:lnTo>
                    <a:pt x="70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7" y="470"/>
                  </a:lnTo>
                  <a:lnTo>
                    <a:pt x="78" y="470"/>
                  </a:lnTo>
                  <a:lnTo>
                    <a:pt x="80" y="471"/>
                  </a:lnTo>
                  <a:lnTo>
                    <a:pt x="80" y="472"/>
                  </a:lnTo>
                  <a:lnTo>
                    <a:pt x="82" y="472"/>
                  </a:lnTo>
                  <a:lnTo>
                    <a:pt x="84" y="475"/>
                  </a:lnTo>
                  <a:lnTo>
                    <a:pt x="84" y="476"/>
                  </a:lnTo>
                  <a:lnTo>
                    <a:pt x="84" y="477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3"/>
                  </a:lnTo>
                  <a:lnTo>
                    <a:pt x="86" y="485"/>
                  </a:lnTo>
                  <a:lnTo>
                    <a:pt x="86" y="486"/>
                  </a:lnTo>
                  <a:lnTo>
                    <a:pt x="86" y="487"/>
                  </a:lnTo>
                  <a:lnTo>
                    <a:pt x="83" y="491"/>
                  </a:lnTo>
                  <a:lnTo>
                    <a:pt x="82" y="493"/>
                  </a:lnTo>
                  <a:lnTo>
                    <a:pt x="78" y="498"/>
                  </a:lnTo>
                  <a:lnTo>
                    <a:pt x="77" y="499"/>
                  </a:lnTo>
                  <a:lnTo>
                    <a:pt x="77" y="500"/>
                  </a:lnTo>
                  <a:lnTo>
                    <a:pt x="72" y="505"/>
                  </a:lnTo>
                  <a:lnTo>
                    <a:pt x="70" y="507"/>
                  </a:lnTo>
                  <a:lnTo>
                    <a:pt x="66" y="510"/>
                  </a:lnTo>
                  <a:lnTo>
                    <a:pt x="64" y="512"/>
                  </a:lnTo>
                  <a:lnTo>
                    <a:pt x="61" y="513"/>
                  </a:lnTo>
                  <a:lnTo>
                    <a:pt x="56" y="515"/>
                  </a:lnTo>
                  <a:lnTo>
                    <a:pt x="55" y="516"/>
                  </a:lnTo>
                  <a:lnTo>
                    <a:pt x="53" y="521"/>
                  </a:lnTo>
                  <a:lnTo>
                    <a:pt x="53" y="523"/>
                  </a:lnTo>
                  <a:lnTo>
                    <a:pt x="55" y="538"/>
                  </a:lnTo>
                  <a:lnTo>
                    <a:pt x="51" y="548"/>
                  </a:lnTo>
                  <a:lnTo>
                    <a:pt x="51" y="551"/>
                  </a:lnTo>
                  <a:lnTo>
                    <a:pt x="48" y="557"/>
                  </a:lnTo>
                  <a:lnTo>
                    <a:pt x="48" y="562"/>
                  </a:lnTo>
                  <a:lnTo>
                    <a:pt x="47" y="563"/>
                  </a:lnTo>
                  <a:lnTo>
                    <a:pt x="47" y="564"/>
                  </a:lnTo>
                  <a:lnTo>
                    <a:pt x="47" y="574"/>
                  </a:lnTo>
                  <a:lnTo>
                    <a:pt x="48" y="579"/>
                  </a:lnTo>
                  <a:lnTo>
                    <a:pt x="48" y="580"/>
                  </a:lnTo>
                  <a:lnTo>
                    <a:pt x="48" y="581"/>
                  </a:lnTo>
                  <a:lnTo>
                    <a:pt x="50" y="582"/>
                  </a:lnTo>
                  <a:lnTo>
                    <a:pt x="51" y="582"/>
                  </a:lnTo>
                  <a:lnTo>
                    <a:pt x="52" y="584"/>
                  </a:lnTo>
                  <a:lnTo>
                    <a:pt x="55" y="585"/>
                  </a:lnTo>
                  <a:lnTo>
                    <a:pt x="55" y="586"/>
                  </a:lnTo>
                  <a:lnTo>
                    <a:pt x="56" y="587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0"/>
                  </a:lnTo>
                  <a:lnTo>
                    <a:pt x="58" y="592"/>
                  </a:lnTo>
                  <a:lnTo>
                    <a:pt x="58" y="594"/>
                  </a:lnTo>
                  <a:lnTo>
                    <a:pt x="58" y="611"/>
                  </a:lnTo>
                  <a:lnTo>
                    <a:pt x="58" y="612"/>
                  </a:lnTo>
                  <a:lnTo>
                    <a:pt x="58" y="616"/>
                  </a:lnTo>
                  <a:lnTo>
                    <a:pt x="59" y="617"/>
                  </a:lnTo>
                  <a:lnTo>
                    <a:pt x="59" y="618"/>
                  </a:lnTo>
                  <a:lnTo>
                    <a:pt x="61" y="620"/>
                  </a:lnTo>
                  <a:lnTo>
                    <a:pt x="62" y="620"/>
                  </a:lnTo>
                  <a:lnTo>
                    <a:pt x="62" y="622"/>
                  </a:lnTo>
                  <a:lnTo>
                    <a:pt x="63" y="624"/>
                  </a:lnTo>
                  <a:lnTo>
                    <a:pt x="64" y="625"/>
                  </a:lnTo>
                  <a:lnTo>
                    <a:pt x="66" y="628"/>
                  </a:lnTo>
                  <a:lnTo>
                    <a:pt x="69" y="628"/>
                  </a:lnTo>
                  <a:lnTo>
                    <a:pt x="77" y="633"/>
                  </a:lnTo>
                  <a:lnTo>
                    <a:pt x="78" y="640"/>
                  </a:lnTo>
                  <a:lnTo>
                    <a:pt x="80" y="644"/>
                  </a:lnTo>
                  <a:lnTo>
                    <a:pt x="83" y="645"/>
                  </a:lnTo>
                  <a:lnTo>
                    <a:pt x="88" y="646"/>
                  </a:lnTo>
                  <a:lnTo>
                    <a:pt x="89" y="646"/>
                  </a:lnTo>
                  <a:lnTo>
                    <a:pt x="88" y="646"/>
                  </a:lnTo>
                  <a:lnTo>
                    <a:pt x="94" y="647"/>
                  </a:lnTo>
                  <a:lnTo>
                    <a:pt x="94" y="649"/>
                  </a:lnTo>
                  <a:lnTo>
                    <a:pt x="100" y="649"/>
                  </a:lnTo>
                  <a:lnTo>
                    <a:pt x="106" y="649"/>
                  </a:lnTo>
                  <a:lnTo>
                    <a:pt x="111" y="649"/>
                  </a:lnTo>
                  <a:lnTo>
                    <a:pt x="111" y="650"/>
                  </a:lnTo>
                  <a:lnTo>
                    <a:pt x="112" y="651"/>
                  </a:lnTo>
                  <a:lnTo>
                    <a:pt x="113" y="653"/>
                  </a:lnTo>
                  <a:lnTo>
                    <a:pt x="117" y="667"/>
                  </a:lnTo>
                  <a:lnTo>
                    <a:pt x="113" y="678"/>
                  </a:lnTo>
                  <a:lnTo>
                    <a:pt x="112" y="684"/>
                  </a:lnTo>
                  <a:lnTo>
                    <a:pt x="111" y="685"/>
                  </a:lnTo>
                  <a:lnTo>
                    <a:pt x="107" y="694"/>
                  </a:lnTo>
                  <a:lnTo>
                    <a:pt x="107" y="695"/>
                  </a:lnTo>
                  <a:lnTo>
                    <a:pt x="107" y="696"/>
                  </a:lnTo>
                  <a:lnTo>
                    <a:pt x="106" y="700"/>
                  </a:lnTo>
                  <a:lnTo>
                    <a:pt x="106" y="701"/>
                  </a:lnTo>
                  <a:lnTo>
                    <a:pt x="105" y="702"/>
                  </a:lnTo>
                  <a:lnTo>
                    <a:pt x="102" y="715"/>
                  </a:lnTo>
                  <a:lnTo>
                    <a:pt x="104" y="715"/>
                  </a:lnTo>
                  <a:lnTo>
                    <a:pt x="104" y="716"/>
                  </a:lnTo>
                  <a:lnTo>
                    <a:pt x="106" y="734"/>
                  </a:lnTo>
                  <a:lnTo>
                    <a:pt x="110" y="744"/>
                  </a:lnTo>
                  <a:lnTo>
                    <a:pt x="112" y="749"/>
                  </a:lnTo>
                  <a:lnTo>
                    <a:pt x="113" y="750"/>
                  </a:lnTo>
                  <a:lnTo>
                    <a:pt x="108" y="760"/>
                  </a:lnTo>
                  <a:lnTo>
                    <a:pt x="107" y="761"/>
                  </a:lnTo>
                  <a:lnTo>
                    <a:pt x="105" y="765"/>
                  </a:lnTo>
                  <a:lnTo>
                    <a:pt x="104" y="772"/>
                  </a:lnTo>
                  <a:lnTo>
                    <a:pt x="104" y="781"/>
                  </a:lnTo>
                  <a:lnTo>
                    <a:pt x="105" y="800"/>
                  </a:lnTo>
                  <a:lnTo>
                    <a:pt x="104" y="810"/>
                  </a:lnTo>
                  <a:lnTo>
                    <a:pt x="104" y="815"/>
                  </a:lnTo>
                  <a:lnTo>
                    <a:pt x="100" y="827"/>
                  </a:lnTo>
                  <a:lnTo>
                    <a:pt x="100" y="829"/>
                  </a:lnTo>
                  <a:lnTo>
                    <a:pt x="100" y="830"/>
                  </a:lnTo>
                  <a:lnTo>
                    <a:pt x="99" y="833"/>
                  </a:lnTo>
                  <a:lnTo>
                    <a:pt x="97" y="835"/>
                  </a:lnTo>
                  <a:lnTo>
                    <a:pt x="94" y="844"/>
                  </a:lnTo>
                  <a:lnTo>
                    <a:pt x="99" y="859"/>
                  </a:lnTo>
                  <a:lnTo>
                    <a:pt x="101" y="863"/>
                  </a:lnTo>
                  <a:lnTo>
                    <a:pt x="102" y="864"/>
                  </a:lnTo>
                  <a:lnTo>
                    <a:pt x="108" y="870"/>
                  </a:lnTo>
                  <a:lnTo>
                    <a:pt x="118" y="876"/>
                  </a:lnTo>
                  <a:lnTo>
                    <a:pt x="133" y="888"/>
                  </a:lnTo>
                  <a:lnTo>
                    <a:pt x="140" y="890"/>
                  </a:lnTo>
                  <a:lnTo>
                    <a:pt x="141" y="890"/>
                  </a:lnTo>
                  <a:lnTo>
                    <a:pt x="146" y="892"/>
                  </a:lnTo>
                  <a:lnTo>
                    <a:pt x="152" y="893"/>
                  </a:lnTo>
                  <a:lnTo>
                    <a:pt x="154" y="895"/>
                  </a:lnTo>
                  <a:lnTo>
                    <a:pt x="155" y="895"/>
                  </a:lnTo>
                  <a:lnTo>
                    <a:pt x="162" y="901"/>
                  </a:lnTo>
                  <a:lnTo>
                    <a:pt x="163" y="902"/>
                  </a:lnTo>
                  <a:lnTo>
                    <a:pt x="168" y="909"/>
                  </a:lnTo>
                  <a:lnTo>
                    <a:pt x="170" y="911"/>
                  </a:lnTo>
                  <a:lnTo>
                    <a:pt x="171" y="912"/>
                  </a:lnTo>
                  <a:lnTo>
                    <a:pt x="173" y="919"/>
                  </a:lnTo>
                  <a:lnTo>
                    <a:pt x="182" y="945"/>
                  </a:lnTo>
                  <a:lnTo>
                    <a:pt x="183" y="946"/>
                  </a:lnTo>
                  <a:lnTo>
                    <a:pt x="184" y="946"/>
                  </a:lnTo>
                  <a:lnTo>
                    <a:pt x="189" y="950"/>
                  </a:lnTo>
                  <a:lnTo>
                    <a:pt x="189" y="951"/>
                  </a:lnTo>
                  <a:lnTo>
                    <a:pt x="189" y="952"/>
                  </a:lnTo>
                  <a:lnTo>
                    <a:pt x="192" y="959"/>
                  </a:lnTo>
                  <a:lnTo>
                    <a:pt x="192" y="961"/>
                  </a:lnTo>
                  <a:lnTo>
                    <a:pt x="193" y="961"/>
                  </a:lnTo>
                  <a:lnTo>
                    <a:pt x="197" y="970"/>
                  </a:lnTo>
                  <a:lnTo>
                    <a:pt x="198" y="972"/>
                  </a:lnTo>
                  <a:lnTo>
                    <a:pt x="198" y="973"/>
                  </a:lnTo>
                  <a:lnTo>
                    <a:pt x="199" y="973"/>
                  </a:lnTo>
                  <a:lnTo>
                    <a:pt x="204" y="981"/>
                  </a:lnTo>
                  <a:lnTo>
                    <a:pt x="205" y="983"/>
                  </a:lnTo>
                  <a:lnTo>
                    <a:pt x="205" y="984"/>
                  </a:lnTo>
                  <a:lnTo>
                    <a:pt x="206" y="986"/>
                  </a:lnTo>
                  <a:lnTo>
                    <a:pt x="208" y="988"/>
                  </a:lnTo>
                  <a:lnTo>
                    <a:pt x="210" y="1002"/>
                  </a:lnTo>
                  <a:lnTo>
                    <a:pt x="219" y="1013"/>
                  </a:lnTo>
                  <a:lnTo>
                    <a:pt x="233" y="1023"/>
                  </a:lnTo>
                  <a:lnTo>
                    <a:pt x="234" y="1023"/>
                  </a:lnTo>
                  <a:lnTo>
                    <a:pt x="236" y="1024"/>
                  </a:lnTo>
                  <a:lnTo>
                    <a:pt x="260" y="1032"/>
                  </a:lnTo>
                  <a:lnTo>
                    <a:pt x="270" y="1038"/>
                  </a:lnTo>
                  <a:lnTo>
                    <a:pt x="282" y="1041"/>
                  </a:lnTo>
                  <a:lnTo>
                    <a:pt x="292" y="1041"/>
                  </a:lnTo>
                  <a:lnTo>
                    <a:pt x="293" y="1043"/>
                  </a:lnTo>
                  <a:lnTo>
                    <a:pt x="293" y="1044"/>
                  </a:lnTo>
                  <a:lnTo>
                    <a:pt x="301" y="1054"/>
                  </a:lnTo>
                  <a:lnTo>
                    <a:pt x="298" y="1059"/>
                  </a:lnTo>
                  <a:lnTo>
                    <a:pt x="290" y="1059"/>
                  </a:lnTo>
                  <a:lnTo>
                    <a:pt x="288" y="1061"/>
                  </a:lnTo>
                  <a:lnTo>
                    <a:pt x="288" y="1064"/>
                  </a:lnTo>
                  <a:lnTo>
                    <a:pt x="287" y="1066"/>
                  </a:lnTo>
                  <a:lnTo>
                    <a:pt x="288" y="1067"/>
                  </a:lnTo>
                  <a:lnTo>
                    <a:pt x="291" y="1068"/>
                  </a:lnTo>
                  <a:lnTo>
                    <a:pt x="293" y="1068"/>
                  </a:lnTo>
                  <a:lnTo>
                    <a:pt x="294" y="1068"/>
                  </a:lnTo>
                  <a:lnTo>
                    <a:pt x="296" y="1068"/>
                  </a:lnTo>
                  <a:lnTo>
                    <a:pt x="302" y="1075"/>
                  </a:lnTo>
                  <a:lnTo>
                    <a:pt x="303" y="1076"/>
                  </a:lnTo>
                  <a:lnTo>
                    <a:pt x="304" y="1077"/>
                  </a:lnTo>
                  <a:lnTo>
                    <a:pt x="308" y="1078"/>
                  </a:lnTo>
                  <a:lnTo>
                    <a:pt x="309" y="1078"/>
                  </a:lnTo>
                  <a:lnTo>
                    <a:pt x="312" y="1078"/>
                  </a:lnTo>
                  <a:lnTo>
                    <a:pt x="313" y="1078"/>
                  </a:lnTo>
                  <a:lnTo>
                    <a:pt x="316" y="1076"/>
                  </a:lnTo>
                  <a:lnTo>
                    <a:pt x="321" y="1077"/>
                  </a:lnTo>
                  <a:lnTo>
                    <a:pt x="323" y="1077"/>
                  </a:lnTo>
                  <a:lnTo>
                    <a:pt x="324" y="1077"/>
                  </a:lnTo>
                  <a:lnTo>
                    <a:pt x="326" y="1077"/>
                  </a:lnTo>
                  <a:lnTo>
                    <a:pt x="332" y="1077"/>
                  </a:lnTo>
                  <a:lnTo>
                    <a:pt x="337" y="1077"/>
                  </a:lnTo>
                  <a:lnTo>
                    <a:pt x="350" y="1082"/>
                  </a:lnTo>
                  <a:lnTo>
                    <a:pt x="351" y="1082"/>
                  </a:lnTo>
                  <a:lnTo>
                    <a:pt x="352" y="1083"/>
                  </a:lnTo>
                  <a:lnTo>
                    <a:pt x="357" y="1086"/>
                  </a:lnTo>
                  <a:lnTo>
                    <a:pt x="357" y="1087"/>
                  </a:lnTo>
                  <a:lnTo>
                    <a:pt x="362" y="1089"/>
                  </a:lnTo>
                  <a:lnTo>
                    <a:pt x="367" y="1089"/>
                  </a:lnTo>
                  <a:lnTo>
                    <a:pt x="369" y="1087"/>
                  </a:lnTo>
                  <a:lnTo>
                    <a:pt x="369" y="1086"/>
                  </a:lnTo>
                  <a:lnTo>
                    <a:pt x="365" y="1083"/>
                  </a:lnTo>
                  <a:lnTo>
                    <a:pt x="364" y="1082"/>
                  </a:lnTo>
                  <a:lnTo>
                    <a:pt x="362" y="1079"/>
                  </a:lnTo>
                  <a:lnTo>
                    <a:pt x="361" y="1079"/>
                  </a:lnTo>
                  <a:lnTo>
                    <a:pt x="354" y="1076"/>
                  </a:lnTo>
                  <a:lnTo>
                    <a:pt x="352" y="1076"/>
                  </a:lnTo>
                  <a:lnTo>
                    <a:pt x="352" y="1075"/>
                  </a:lnTo>
                  <a:lnTo>
                    <a:pt x="347" y="1072"/>
                  </a:lnTo>
                  <a:lnTo>
                    <a:pt x="346" y="1071"/>
                  </a:lnTo>
                  <a:lnTo>
                    <a:pt x="345" y="1070"/>
                  </a:lnTo>
                  <a:lnTo>
                    <a:pt x="340" y="1066"/>
                  </a:lnTo>
                  <a:lnTo>
                    <a:pt x="339" y="1066"/>
                  </a:lnTo>
                  <a:lnTo>
                    <a:pt x="337" y="1065"/>
                  </a:lnTo>
                  <a:lnTo>
                    <a:pt x="336" y="1065"/>
                  </a:lnTo>
                  <a:lnTo>
                    <a:pt x="332" y="1060"/>
                  </a:lnTo>
                  <a:lnTo>
                    <a:pt x="326" y="1054"/>
                  </a:lnTo>
                  <a:lnTo>
                    <a:pt x="325" y="1054"/>
                  </a:lnTo>
                  <a:lnTo>
                    <a:pt x="320" y="1049"/>
                  </a:lnTo>
                  <a:lnTo>
                    <a:pt x="319" y="1046"/>
                  </a:lnTo>
                  <a:lnTo>
                    <a:pt x="310" y="1035"/>
                  </a:lnTo>
                  <a:lnTo>
                    <a:pt x="309" y="1035"/>
                  </a:lnTo>
                  <a:lnTo>
                    <a:pt x="302" y="1029"/>
                  </a:lnTo>
                  <a:lnTo>
                    <a:pt x="296" y="1024"/>
                  </a:lnTo>
                  <a:lnTo>
                    <a:pt x="294" y="1023"/>
                  </a:lnTo>
                  <a:lnTo>
                    <a:pt x="293" y="1022"/>
                  </a:lnTo>
                  <a:lnTo>
                    <a:pt x="287" y="1018"/>
                  </a:lnTo>
                  <a:lnTo>
                    <a:pt x="286" y="1017"/>
                  </a:lnTo>
                  <a:lnTo>
                    <a:pt x="282" y="1012"/>
                  </a:lnTo>
                  <a:lnTo>
                    <a:pt x="281" y="1012"/>
                  </a:lnTo>
                  <a:lnTo>
                    <a:pt x="281" y="1011"/>
                  </a:lnTo>
                  <a:lnTo>
                    <a:pt x="280" y="1010"/>
                  </a:lnTo>
                  <a:lnTo>
                    <a:pt x="277" y="1005"/>
                  </a:lnTo>
                  <a:lnTo>
                    <a:pt x="277" y="1004"/>
                  </a:lnTo>
                  <a:lnTo>
                    <a:pt x="275" y="997"/>
                  </a:lnTo>
                  <a:lnTo>
                    <a:pt x="274" y="997"/>
                  </a:lnTo>
                  <a:lnTo>
                    <a:pt x="271" y="989"/>
                  </a:lnTo>
                  <a:lnTo>
                    <a:pt x="270" y="988"/>
                  </a:lnTo>
                  <a:lnTo>
                    <a:pt x="266" y="983"/>
                  </a:lnTo>
                  <a:lnTo>
                    <a:pt x="266" y="981"/>
                  </a:lnTo>
                  <a:lnTo>
                    <a:pt x="263" y="978"/>
                  </a:lnTo>
                  <a:lnTo>
                    <a:pt x="260" y="973"/>
                  </a:lnTo>
                  <a:lnTo>
                    <a:pt x="255" y="953"/>
                  </a:lnTo>
                  <a:lnTo>
                    <a:pt x="241" y="946"/>
                  </a:lnTo>
                  <a:lnTo>
                    <a:pt x="237" y="936"/>
                  </a:lnTo>
                  <a:lnTo>
                    <a:pt x="236" y="936"/>
                  </a:lnTo>
                  <a:lnTo>
                    <a:pt x="233" y="929"/>
                  </a:lnTo>
                  <a:lnTo>
                    <a:pt x="219" y="899"/>
                  </a:lnTo>
                  <a:lnTo>
                    <a:pt x="219" y="897"/>
                  </a:lnTo>
                  <a:lnTo>
                    <a:pt x="219" y="896"/>
                  </a:lnTo>
                  <a:lnTo>
                    <a:pt x="211" y="885"/>
                  </a:lnTo>
                  <a:lnTo>
                    <a:pt x="210" y="884"/>
                  </a:lnTo>
                  <a:lnTo>
                    <a:pt x="204" y="871"/>
                  </a:lnTo>
                  <a:lnTo>
                    <a:pt x="204" y="870"/>
                  </a:lnTo>
                  <a:lnTo>
                    <a:pt x="203" y="870"/>
                  </a:lnTo>
                  <a:lnTo>
                    <a:pt x="201" y="865"/>
                  </a:lnTo>
                  <a:lnTo>
                    <a:pt x="198" y="849"/>
                  </a:lnTo>
                  <a:lnTo>
                    <a:pt x="197" y="848"/>
                  </a:lnTo>
                  <a:lnTo>
                    <a:pt x="197" y="847"/>
                  </a:lnTo>
                  <a:lnTo>
                    <a:pt x="195" y="826"/>
                  </a:lnTo>
                  <a:lnTo>
                    <a:pt x="189" y="817"/>
                  </a:lnTo>
                  <a:lnTo>
                    <a:pt x="179" y="795"/>
                  </a:lnTo>
                  <a:lnTo>
                    <a:pt x="171" y="776"/>
                  </a:lnTo>
                  <a:lnTo>
                    <a:pt x="167" y="766"/>
                  </a:lnTo>
                  <a:lnTo>
                    <a:pt x="167" y="765"/>
                  </a:lnTo>
                  <a:lnTo>
                    <a:pt x="168" y="738"/>
                  </a:lnTo>
                  <a:lnTo>
                    <a:pt x="175" y="733"/>
                  </a:lnTo>
                  <a:lnTo>
                    <a:pt x="182" y="729"/>
                  </a:lnTo>
                  <a:lnTo>
                    <a:pt x="184" y="718"/>
                  </a:lnTo>
                  <a:lnTo>
                    <a:pt x="182" y="715"/>
                  </a:lnTo>
                  <a:lnTo>
                    <a:pt x="181" y="713"/>
                  </a:lnTo>
                  <a:lnTo>
                    <a:pt x="181" y="706"/>
                  </a:lnTo>
                  <a:lnTo>
                    <a:pt x="181" y="705"/>
                  </a:lnTo>
                  <a:lnTo>
                    <a:pt x="179" y="704"/>
                  </a:lnTo>
                  <a:lnTo>
                    <a:pt x="181" y="701"/>
                  </a:lnTo>
                  <a:lnTo>
                    <a:pt x="183" y="695"/>
                  </a:lnTo>
                  <a:lnTo>
                    <a:pt x="182" y="691"/>
                  </a:lnTo>
                  <a:lnTo>
                    <a:pt x="181" y="691"/>
                  </a:lnTo>
                  <a:lnTo>
                    <a:pt x="181" y="690"/>
                  </a:lnTo>
                  <a:lnTo>
                    <a:pt x="181" y="689"/>
                  </a:lnTo>
                  <a:lnTo>
                    <a:pt x="179" y="683"/>
                  </a:lnTo>
                  <a:lnTo>
                    <a:pt x="179" y="678"/>
                  </a:lnTo>
                  <a:lnTo>
                    <a:pt x="178" y="674"/>
                  </a:lnTo>
                  <a:lnTo>
                    <a:pt x="171" y="673"/>
                  </a:lnTo>
                  <a:lnTo>
                    <a:pt x="170" y="673"/>
                  </a:lnTo>
                  <a:lnTo>
                    <a:pt x="167" y="671"/>
                  </a:lnTo>
                  <a:lnTo>
                    <a:pt x="165" y="666"/>
                  </a:lnTo>
                  <a:lnTo>
                    <a:pt x="165" y="665"/>
                  </a:lnTo>
                  <a:lnTo>
                    <a:pt x="165" y="658"/>
                  </a:lnTo>
                  <a:lnTo>
                    <a:pt x="165" y="657"/>
                  </a:lnTo>
                  <a:lnTo>
                    <a:pt x="167" y="655"/>
                  </a:lnTo>
                  <a:lnTo>
                    <a:pt x="167" y="653"/>
                  </a:lnTo>
                  <a:lnTo>
                    <a:pt x="168" y="647"/>
                  </a:lnTo>
                  <a:lnTo>
                    <a:pt x="170" y="646"/>
                  </a:lnTo>
                  <a:lnTo>
                    <a:pt x="170" y="645"/>
                  </a:lnTo>
                  <a:lnTo>
                    <a:pt x="171" y="644"/>
                  </a:lnTo>
                  <a:lnTo>
                    <a:pt x="172" y="644"/>
                  </a:lnTo>
                  <a:lnTo>
                    <a:pt x="173" y="644"/>
                  </a:lnTo>
                  <a:lnTo>
                    <a:pt x="176" y="638"/>
                  </a:lnTo>
                  <a:lnTo>
                    <a:pt x="177" y="633"/>
                  </a:lnTo>
                  <a:lnTo>
                    <a:pt x="176" y="627"/>
                  </a:lnTo>
                  <a:lnTo>
                    <a:pt x="176" y="625"/>
                  </a:lnTo>
                  <a:lnTo>
                    <a:pt x="175" y="623"/>
                  </a:lnTo>
                  <a:lnTo>
                    <a:pt x="175" y="620"/>
                  </a:lnTo>
                  <a:lnTo>
                    <a:pt x="173" y="619"/>
                  </a:lnTo>
                  <a:lnTo>
                    <a:pt x="176" y="613"/>
                  </a:lnTo>
                  <a:lnTo>
                    <a:pt x="182" y="607"/>
                  </a:lnTo>
                  <a:lnTo>
                    <a:pt x="188" y="602"/>
                  </a:lnTo>
                  <a:lnTo>
                    <a:pt x="197" y="602"/>
                  </a:lnTo>
                  <a:lnTo>
                    <a:pt x="198" y="602"/>
                  </a:lnTo>
                  <a:lnTo>
                    <a:pt x="205" y="602"/>
                  </a:lnTo>
                  <a:lnTo>
                    <a:pt x="206" y="602"/>
                  </a:lnTo>
                  <a:lnTo>
                    <a:pt x="209" y="602"/>
                  </a:lnTo>
                  <a:lnTo>
                    <a:pt x="216" y="603"/>
                  </a:lnTo>
                  <a:lnTo>
                    <a:pt x="217" y="603"/>
                  </a:lnTo>
                  <a:lnTo>
                    <a:pt x="222" y="603"/>
                  </a:lnTo>
                  <a:lnTo>
                    <a:pt x="223" y="603"/>
                  </a:lnTo>
                  <a:lnTo>
                    <a:pt x="228" y="603"/>
                  </a:lnTo>
                  <a:lnTo>
                    <a:pt x="230" y="605"/>
                  </a:lnTo>
                  <a:lnTo>
                    <a:pt x="241" y="607"/>
                  </a:lnTo>
                  <a:lnTo>
                    <a:pt x="242" y="607"/>
                  </a:lnTo>
                  <a:lnTo>
                    <a:pt x="248" y="607"/>
                  </a:lnTo>
                  <a:lnTo>
                    <a:pt x="250" y="608"/>
                  </a:lnTo>
                  <a:lnTo>
                    <a:pt x="257" y="609"/>
                  </a:lnTo>
                  <a:lnTo>
                    <a:pt x="258" y="609"/>
                  </a:lnTo>
                  <a:lnTo>
                    <a:pt x="260" y="611"/>
                  </a:lnTo>
                  <a:lnTo>
                    <a:pt x="265" y="611"/>
                  </a:lnTo>
                  <a:lnTo>
                    <a:pt x="272" y="617"/>
                  </a:lnTo>
                  <a:lnTo>
                    <a:pt x="274" y="617"/>
                  </a:lnTo>
                  <a:lnTo>
                    <a:pt x="280" y="620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3" y="623"/>
                  </a:lnTo>
                  <a:lnTo>
                    <a:pt x="285" y="624"/>
                  </a:lnTo>
                  <a:lnTo>
                    <a:pt x="286" y="624"/>
                  </a:lnTo>
                  <a:lnTo>
                    <a:pt x="292" y="625"/>
                  </a:lnTo>
                  <a:lnTo>
                    <a:pt x="302" y="629"/>
                  </a:lnTo>
                  <a:lnTo>
                    <a:pt x="304" y="630"/>
                  </a:lnTo>
                  <a:lnTo>
                    <a:pt x="305" y="631"/>
                  </a:lnTo>
                  <a:lnTo>
                    <a:pt x="307" y="631"/>
                  </a:lnTo>
                  <a:lnTo>
                    <a:pt x="307" y="633"/>
                  </a:lnTo>
                  <a:lnTo>
                    <a:pt x="310" y="634"/>
                  </a:lnTo>
                  <a:lnTo>
                    <a:pt x="312" y="634"/>
                  </a:lnTo>
                  <a:lnTo>
                    <a:pt x="316" y="634"/>
                  </a:lnTo>
                  <a:lnTo>
                    <a:pt x="318" y="634"/>
                  </a:lnTo>
                  <a:lnTo>
                    <a:pt x="320" y="634"/>
                  </a:lnTo>
                  <a:lnTo>
                    <a:pt x="321" y="634"/>
                  </a:lnTo>
                  <a:lnTo>
                    <a:pt x="324" y="631"/>
                  </a:lnTo>
                  <a:lnTo>
                    <a:pt x="325" y="631"/>
                  </a:lnTo>
                  <a:lnTo>
                    <a:pt x="327" y="630"/>
                  </a:lnTo>
                  <a:lnTo>
                    <a:pt x="329" y="630"/>
                  </a:lnTo>
                  <a:lnTo>
                    <a:pt x="330" y="630"/>
                  </a:lnTo>
                  <a:lnTo>
                    <a:pt x="331" y="630"/>
                  </a:lnTo>
                  <a:lnTo>
                    <a:pt x="337" y="630"/>
                  </a:lnTo>
                  <a:lnTo>
                    <a:pt x="345" y="630"/>
                  </a:lnTo>
                  <a:lnTo>
                    <a:pt x="350" y="630"/>
                  </a:lnTo>
                  <a:lnTo>
                    <a:pt x="363" y="630"/>
                  </a:lnTo>
                  <a:lnTo>
                    <a:pt x="372" y="631"/>
                  </a:lnTo>
                  <a:lnTo>
                    <a:pt x="373" y="631"/>
                  </a:lnTo>
                  <a:lnTo>
                    <a:pt x="374" y="631"/>
                  </a:lnTo>
                  <a:lnTo>
                    <a:pt x="379" y="634"/>
                  </a:lnTo>
                  <a:lnTo>
                    <a:pt x="379" y="635"/>
                  </a:lnTo>
                  <a:lnTo>
                    <a:pt x="380" y="636"/>
                  </a:lnTo>
                  <a:lnTo>
                    <a:pt x="381" y="639"/>
                  </a:lnTo>
                  <a:lnTo>
                    <a:pt x="381" y="640"/>
                  </a:lnTo>
                  <a:lnTo>
                    <a:pt x="383" y="641"/>
                  </a:lnTo>
                  <a:lnTo>
                    <a:pt x="384" y="642"/>
                  </a:lnTo>
                  <a:lnTo>
                    <a:pt x="384" y="644"/>
                  </a:lnTo>
                  <a:lnTo>
                    <a:pt x="389" y="650"/>
                  </a:lnTo>
                  <a:lnTo>
                    <a:pt x="390" y="650"/>
                  </a:lnTo>
                  <a:lnTo>
                    <a:pt x="390" y="651"/>
                  </a:lnTo>
                  <a:lnTo>
                    <a:pt x="391" y="651"/>
                  </a:lnTo>
                  <a:lnTo>
                    <a:pt x="394" y="652"/>
                  </a:lnTo>
                  <a:lnTo>
                    <a:pt x="395" y="653"/>
                  </a:lnTo>
                  <a:lnTo>
                    <a:pt x="397" y="655"/>
                  </a:lnTo>
                  <a:lnTo>
                    <a:pt x="398" y="656"/>
                  </a:lnTo>
                  <a:lnTo>
                    <a:pt x="401" y="657"/>
                  </a:lnTo>
                  <a:lnTo>
                    <a:pt x="403" y="657"/>
                  </a:lnTo>
                  <a:lnTo>
                    <a:pt x="405" y="658"/>
                  </a:lnTo>
                  <a:lnTo>
                    <a:pt x="406" y="658"/>
                  </a:lnTo>
                  <a:lnTo>
                    <a:pt x="412" y="660"/>
                  </a:lnTo>
                  <a:lnTo>
                    <a:pt x="413" y="660"/>
                  </a:lnTo>
                  <a:lnTo>
                    <a:pt x="414" y="661"/>
                  </a:lnTo>
                  <a:lnTo>
                    <a:pt x="422" y="661"/>
                  </a:lnTo>
                  <a:lnTo>
                    <a:pt x="423" y="661"/>
                  </a:lnTo>
                  <a:lnTo>
                    <a:pt x="424" y="661"/>
                  </a:lnTo>
                  <a:lnTo>
                    <a:pt x="425" y="661"/>
                  </a:lnTo>
                  <a:lnTo>
                    <a:pt x="433" y="661"/>
                  </a:lnTo>
                  <a:lnTo>
                    <a:pt x="439" y="665"/>
                  </a:lnTo>
                  <a:lnTo>
                    <a:pt x="439" y="666"/>
                  </a:lnTo>
                  <a:lnTo>
                    <a:pt x="444" y="667"/>
                  </a:lnTo>
                  <a:lnTo>
                    <a:pt x="451" y="668"/>
                  </a:lnTo>
                  <a:lnTo>
                    <a:pt x="452" y="668"/>
                  </a:lnTo>
                  <a:lnTo>
                    <a:pt x="455" y="668"/>
                  </a:lnTo>
                  <a:lnTo>
                    <a:pt x="461" y="669"/>
                  </a:lnTo>
                  <a:lnTo>
                    <a:pt x="474" y="676"/>
                  </a:lnTo>
                  <a:lnTo>
                    <a:pt x="484" y="676"/>
                  </a:lnTo>
                  <a:lnTo>
                    <a:pt x="487" y="676"/>
                  </a:lnTo>
                  <a:lnTo>
                    <a:pt x="490" y="677"/>
                  </a:lnTo>
                  <a:lnTo>
                    <a:pt x="499" y="680"/>
                  </a:lnTo>
                  <a:lnTo>
                    <a:pt x="504" y="680"/>
                  </a:lnTo>
                  <a:lnTo>
                    <a:pt x="505" y="682"/>
                  </a:lnTo>
                  <a:lnTo>
                    <a:pt x="506" y="682"/>
                  </a:lnTo>
                  <a:lnTo>
                    <a:pt x="512" y="691"/>
                  </a:lnTo>
                  <a:lnTo>
                    <a:pt x="516" y="694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5"/>
                  </a:lnTo>
                  <a:lnTo>
                    <a:pt x="521" y="693"/>
                  </a:lnTo>
                  <a:lnTo>
                    <a:pt x="520" y="691"/>
                  </a:lnTo>
                  <a:lnTo>
                    <a:pt x="517" y="691"/>
                  </a:lnTo>
                  <a:lnTo>
                    <a:pt x="517" y="688"/>
                  </a:lnTo>
                  <a:lnTo>
                    <a:pt x="517" y="687"/>
                  </a:lnTo>
                  <a:lnTo>
                    <a:pt x="515" y="683"/>
                  </a:lnTo>
                  <a:lnTo>
                    <a:pt x="512" y="678"/>
                  </a:lnTo>
                  <a:lnTo>
                    <a:pt x="509" y="676"/>
                  </a:lnTo>
                  <a:lnTo>
                    <a:pt x="506" y="673"/>
                  </a:lnTo>
                  <a:lnTo>
                    <a:pt x="501" y="668"/>
                  </a:lnTo>
                  <a:lnTo>
                    <a:pt x="500" y="667"/>
                  </a:lnTo>
                  <a:lnTo>
                    <a:pt x="499" y="667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0" y="666"/>
                  </a:lnTo>
                  <a:lnTo>
                    <a:pt x="479" y="665"/>
                  </a:lnTo>
                  <a:lnTo>
                    <a:pt x="478" y="665"/>
                  </a:lnTo>
                  <a:lnTo>
                    <a:pt x="477" y="665"/>
                  </a:lnTo>
                  <a:lnTo>
                    <a:pt x="476" y="663"/>
                  </a:lnTo>
                  <a:lnTo>
                    <a:pt x="472" y="662"/>
                  </a:lnTo>
                  <a:lnTo>
                    <a:pt x="469" y="661"/>
                  </a:lnTo>
                  <a:lnTo>
                    <a:pt x="468" y="660"/>
                  </a:lnTo>
                  <a:lnTo>
                    <a:pt x="456" y="660"/>
                  </a:lnTo>
                  <a:lnTo>
                    <a:pt x="455" y="660"/>
                  </a:lnTo>
                  <a:lnTo>
                    <a:pt x="449" y="658"/>
                  </a:lnTo>
                  <a:lnTo>
                    <a:pt x="449" y="657"/>
                  </a:lnTo>
                  <a:lnTo>
                    <a:pt x="446" y="655"/>
                  </a:lnTo>
                  <a:lnTo>
                    <a:pt x="444" y="652"/>
                  </a:lnTo>
                  <a:lnTo>
                    <a:pt x="441" y="649"/>
                  </a:lnTo>
                  <a:lnTo>
                    <a:pt x="440" y="644"/>
                  </a:lnTo>
                  <a:lnTo>
                    <a:pt x="440" y="641"/>
                  </a:lnTo>
                  <a:lnTo>
                    <a:pt x="441" y="640"/>
                  </a:lnTo>
                  <a:lnTo>
                    <a:pt x="443" y="639"/>
                  </a:lnTo>
                  <a:lnTo>
                    <a:pt x="444" y="638"/>
                  </a:lnTo>
                  <a:lnTo>
                    <a:pt x="445" y="634"/>
                  </a:lnTo>
                  <a:lnTo>
                    <a:pt x="446" y="633"/>
                  </a:lnTo>
                  <a:lnTo>
                    <a:pt x="446" y="631"/>
                  </a:lnTo>
                  <a:lnTo>
                    <a:pt x="447" y="630"/>
                  </a:lnTo>
                  <a:lnTo>
                    <a:pt x="447" y="629"/>
                  </a:lnTo>
                  <a:lnTo>
                    <a:pt x="447" y="628"/>
                  </a:lnTo>
                  <a:lnTo>
                    <a:pt x="447" y="625"/>
                  </a:lnTo>
                  <a:lnTo>
                    <a:pt x="447" y="624"/>
                  </a:lnTo>
                  <a:lnTo>
                    <a:pt x="447" y="623"/>
                  </a:lnTo>
                  <a:lnTo>
                    <a:pt x="449" y="617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1"/>
                  </a:lnTo>
                  <a:lnTo>
                    <a:pt x="447" y="606"/>
                  </a:lnTo>
                  <a:lnTo>
                    <a:pt x="444" y="601"/>
                  </a:lnTo>
                  <a:lnTo>
                    <a:pt x="443" y="595"/>
                  </a:lnTo>
                  <a:lnTo>
                    <a:pt x="444" y="595"/>
                  </a:lnTo>
                  <a:lnTo>
                    <a:pt x="445" y="595"/>
                  </a:lnTo>
                  <a:lnTo>
                    <a:pt x="445" y="594"/>
                  </a:lnTo>
                  <a:lnTo>
                    <a:pt x="446" y="594"/>
                  </a:lnTo>
                  <a:lnTo>
                    <a:pt x="447" y="592"/>
                  </a:lnTo>
                  <a:lnTo>
                    <a:pt x="449" y="590"/>
                  </a:lnTo>
                  <a:lnTo>
                    <a:pt x="449" y="589"/>
                  </a:lnTo>
                  <a:lnTo>
                    <a:pt x="449" y="587"/>
                  </a:lnTo>
                  <a:lnTo>
                    <a:pt x="447" y="584"/>
                  </a:lnTo>
                  <a:lnTo>
                    <a:pt x="447" y="582"/>
                  </a:lnTo>
                  <a:lnTo>
                    <a:pt x="447" y="579"/>
                  </a:lnTo>
                  <a:lnTo>
                    <a:pt x="446" y="578"/>
                  </a:lnTo>
                  <a:lnTo>
                    <a:pt x="445" y="576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1" y="578"/>
                  </a:lnTo>
                  <a:lnTo>
                    <a:pt x="440" y="578"/>
                  </a:lnTo>
                  <a:lnTo>
                    <a:pt x="438" y="580"/>
                  </a:lnTo>
                  <a:lnTo>
                    <a:pt x="434" y="581"/>
                  </a:lnTo>
                  <a:lnTo>
                    <a:pt x="430" y="580"/>
                  </a:lnTo>
                  <a:lnTo>
                    <a:pt x="429" y="579"/>
                  </a:lnTo>
                  <a:lnTo>
                    <a:pt x="425" y="578"/>
                  </a:lnTo>
                  <a:lnTo>
                    <a:pt x="424" y="576"/>
                  </a:lnTo>
                  <a:lnTo>
                    <a:pt x="423" y="576"/>
                  </a:lnTo>
                  <a:lnTo>
                    <a:pt x="419" y="576"/>
                  </a:lnTo>
                  <a:lnTo>
                    <a:pt x="418" y="576"/>
                  </a:lnTo>
                  <a:lnTo>
                    <a:pt x="414" y="576"/>
                  </a:lnTo>
                  <a:lnTo>
                    <a:pt x="413" y="576"/>
                  </a:lnTo>
                  <a:lnTo>
                    <a:pt x="408" y="576"/>
                  </a:lnTo>
                  <a:lnTo>
                    <a:pt x="407" y="575"/>
                  </a:lnTo>
                  <a:lnTo>
                    <a:pt x="406" y="575"/>
                  </a:lnTo>
                  <a:lnTo>
                    <a:pt x="402" y="575"/>
                  </a:lnTo>
                  <a:lnTo>
                    <a:pt x="401" y="574"/>
                  </a:lnTo>
                  <a:lnTo>
                    <a:pt x="400" y="573"/>
                  </a:lnTo>
                  <a:lnTo>
                    <a:pt x="397" y="570"/>
                  </a:lnTo>
                  <a:lnTo>
                    <a:pt x="396" y="570"/>
                  </a:lnTo>
                  <a:lnTo>
                    <a:pt x="392" y="568"/>
                  </a:lnTo>
                  <a:lnTo>
                    <a:pt x="390" y="565"/>
                  </a:lnTo>
                  <a:lnTo>
                    <a:pt x="389" y="564"/>
                  </a:lnTo>
                  <a:lnTo>
                    <a:pt x="387" y="564"/>
                  </a:lnTo>
                  <a:lnTo>
                    <a:pt x="384" y="564"/>
                  </a:lnTo>
                  <a:lnTo>
                    <a:pt x="383" y="564"/>
                  </a:lnTo>
                  <a:lnTo>
                    <a:pt x="381" y="564"/>
                  </a:lnTo>
                  <a:lnTo>
                    <a:pt x="374" y="564"/>
                  </a:lnTo>
                  <a:lnTo>
                    <a:pt x="373" y="563"/>
                  </a:lnTo>
                  <a:lnTo>
                    <a:pt x="373" y="562"/>
                  </a:lnTo>
                  <a:lnTo>
                    <a:pt x="370" y="560"/>
                  </a:lnTo>
                  <a:lnTo>
                    <a:pt x="369" y="559"/>
                  </a:lnTo>
                  <a:lnTo>
                    <a:pt x="368" y="559"/>
                  </a:lnTo>
                  <a:lnTo>
                    <a:pt x="365" y="558"/>
                  </a:lnTo>
                  <a:lnTo>
                    <a:pt x="364" y="557"/>
                  </a:lnTo>
                  <a:lnTo>
                    <a:pt x="363" y="557"/>
                  </a:lnTo>
                  <a:lnTo>
                    <a:pt x="362" y="554"/>
                  </a:lnTo>
                  <a:lnTo>
                    <a:pt x="359" y="553"/>
                  </a:lnTo>
                  <a:lnTo>
                    <a:pt x="358" y="553"/>
                  </a:lnTo>
                  <a:lnTo>
                    <a:pt x="353" y="552"/>
                  </a:lnTo>
                  <a:lnTo>
                    <a:pt x="352" y="552"/>
                  </a:lnTo>
                  <a:lnTo>
                    <a:pt x="351" y="551"/>
                  </a:lnTo>
                  <a:lnTo>
                    <a:pt x="336" y="549"/>
                  </a:lnTo>
                  <a:lnTo>
                    <a:pt x="327" y="547"/>
                  </a:lnTo>
                  <a:lnTo>
                    <a:pt x="326" y="546"/>
                  </a:lnTo>
                  <a:lnTo>
                    <a:pt x="325" y="546"/>
                  </a:lnTo>
                  <a:lnTo>
                    <a:pt x="320" y="546"/>
                  </a:lnTo>
                  <a:lnTo>
                    <a:pt x="319" y="546"/>
                  </a:lnTo>
                  <a:lnTo>
                    <a:pt x="318" y="546"/>
                  </a:lnTo>
                  <a:lnTo>
                    <a:pt x="315" y="540"/>
                  </a:lnTo>
                  <a:lnTo>
                    <a:pt x="314" y="538"/>
                  </a:lnTo>
                  <a:lnTo>
                    <a:pt x="312" y="531"/>
                  </a:lnTo>
                  <a:lnTo>
                    <a:pt x="308" y="527"/>
                  </a:lnTo>
                  <a:lnTo>
                    <a:pt x="307" y="527"/>
                  </a:lnTo>
                  <a:lnTo>
                    <a:pt x="304" y="524"/>
                  </a:lnTo>
                  <a:lnTo>
                    <a:pt x="303" y="523"/>
                  </a:lnTo>
                  <a:lnTo>
                    <a:pt x="304" y="523"/>
                  </a:lnTo>
                  <a:lnTo>
                    <a:pt x="298" y="516"/>
                  </a:lnTo>
                  <a:lnTo>
                    <a:pt x="297" y="516"/>
                  </a:lnTo>
                  <a:lnTo>
                    <a:pt x="293" y="516"/>
                  </a:lnTo>
                  <a:lnTo>
                    <a:pt x="292" y="515"/>
                  </a:lnTo>
                  <a:lnTo>
                    <a:pt x="290" y="513"/>
                  </a:lnTo>
                  <a:lnTo>
                    <a:pt x="288" y="513"/>
                  </a:lnTo>
                  <a:lnTo>
                    <a:pt x="285" y="509"/>
                  </a:lnTo>
                  <a:lnTo>
                    <a:pt x="283" y="508"/>
                  </a:lnTo>
                  <a:lnTo>
                    <a:pt x="281" y="505"/>
                  </a:lnTo>
                  <a:lnTo>
                    <a:pt x="279" y="496"/>
                  </a:lnTo>
                  <a:lnTo>
                    <a:pt x="277" y="494"/>
                  </a:lnTo>
                  <a:lnTo>
                    <a:pt x="279" y="488"/>
                  </a:lnTo>
                  <a:lnTo>
                    <a:pt x="280" y="486"/>
                  </a:lnTo>
                  <a:lnTo>
                    <a:pt x="285" y="487"/>
                  </a:lnTo>
                  <a:lnTo>
                    <a:pt x="286" y="487"/>
                  </a:lnTo>
                  <a:lnTo>
                    <a:pt x="292" y="487"/>
                  </a:lnTo>
                  <a:lnTo>
                    <a:pt x="293" y="487"/>
                  </a:lnTo>
                  <a:lnTo>
                    <a:pt x="294" y="485"/>
                  </a:lnTo>
                  <a:lnTo>
                    <a:pt x="294" y="483"/>
                  </a:lnTo>
                  <a:lnTo>
                    <a:pt x="297" y="481"/>
                  </a:lnTo>
                  <a:lnTo>
                    <a:pt x="298" y="481"/>
                  </a:lnTo>
                  <a:lnTo>
                    <a:pt x="299" y="481"/>
                  </a:lnTo>
                  <a:lnTo>
                    <a:pt x="301" y="481"/>
                  </a:lnTo>
                  <a:lnTo>
                    <a:pt x="305" y="482"/>
                  </a:lnTo>
                  <a:lnTo>
                    <a:pt x="305" y="483"/>
                  </a:lnTo>
                  <a:lnTo>
                    <a:pt x="310" y="487"/>
                  </a:lnTo>
                  <a:lnTo>
                    <a:pt x="312" y="487"/>
                  </a:lnTo>
                  <a:lnTo>
                    <a:pt x="312" y="488"/>
                  </a:lnTo>
                  <a:lnTo>
                    <a:pt x="314" y="488"/>
                  </a:lnTo>
                  <a:lnTo>
                    <a:pt x="316" y="487"/>
                  </a:lnTo>
                  <a:lnTo>
                    <a:pt x="320" y="485"/>
                  </a:lnTo>
                  <a:lnTo>
                    <a:pt x="324" y="485"/>
                  </a:lnTo>
                  <a:lnTo>
                    <a:pt x="325" y="483"/>
                  </a:lnTo>
                  <a:lnTo>
                    <a:pt x="325" y="482"/>
                  </a:lnTo>
                  <a:lnTo>
                    <a:pt x="324" y="481"/>
                  </a:lnTo>
                  <a:lnTo>
                    <a:pt x="321" y="481"/>
                  </a:lnTo>
                  <a:lnTo>
                    <a:pt x="319" y="482"/>
                  </a:lnTo>
                  <a:lnTo>
                    <a:pt x="316" y="482"/>
                  </a:lnTo>
                  <a:lnTo>
                    <a:pt x="314" y="482"/>
                  </a:lnTo>
                  <a:lnTo>
                    <a:pt x="313" y="481"/>
                  </a:lnTo>
                  <a:lnTo>
                    <a:pt x="313" y="478"/>
                  </a:lnTo>
                  <a:lnTo>
                    <a:pt x="309" y="475"/>
                  </a:lnTo>
                  <a:lnTo>
                    <a:pt x="308" y="474"/>
                  </a:lnTo>
                  <a:lnTo>
                    <a:pt x="307" y="471"/>
                  </a:lnTo>
                  <a:lnTo>
                    <a:pt x="308" y="467"/>
                  </a:lnTo>
                  <a:lnTo>
                    <a:pt x="309" y="467"/>
                  </a:lnTo>
                  <a:lnTo>
                    <a:pt x="310" y="465"/>
                  </a:lnTo>
                  <a:lnTo>
                    <a:pt x="312" y="464"/>
                  </a:lnTo>
                  <a:lnTo>
                    <a:pt x="314" y="460"/>
                  </a:lnTo>
                  <a:lnTo>
                    <a:pt x="315" y="460"/>
                  </a:lnTo>
                  <a:lnTo>
                    <a:pt x="320" y="456"/>
                  </a:lnTo>
                  <a:lnTo>
                    <a:pt x="321" y="455"/>
                  </a:lnTo>
                  <a:lnTo>
                    <a:pt x="326" y="453"/>
                  </a:lnTo>
                  <a:lnTo>
                    <a:pt x="329" y="453"/>
                  </a:lnTo>
                  <a:lnTo>
                    <a:pt x="331" y="453"/>
                  </a:lnTo>
                  <a:lnTo>
                    <a:pt x="334" y="453"/>
                  </a:lnTo>
                  <a:lnTo>
                    <a:pt x="335" y="453"/>
                  </a:lnTo>
                  <a:lnTo>
                    <a:pt x="336" y="453"/>
                  </a:lnTo>
                  <a:lnTo>
                    <a:pt x="339" y="454"/>
                  </a:lnTo>
                  <a:lnTo>
                    <a:pt x="342" y="454"/>
                  </a:lnTo>
                  <a:lnTo>
                    <a:pt x="342" y="453"/>
                  </a:lnTo>
                  <a:lnTo>
                    <a:pt x="343" y="453"/>
                  </a:lnTo>
                  <a:lnTo>
                    <a:pt x="347" y="452"/>
                  </a:lnTo>
                  <a:lnTo>
                    <a:pt x="347" y="450"/>
                  </a:lnTo>
                  <a:lnTo>
                    <a:pt x="348" y="450"/>
                  </a:lnTo>
                  <a:lnTo>
                    <a:pt x="353" y="447"/>
                  </a:lnTo>
                  <a:lnTo>
                    <a:pt x="354" y="447"/>
                  </a:lnTo>
                  <a:lnTo>
                    <a:pt x="356" y="447"/>
                  </a:lnTo>
                  <a:lnTo>
                    <a:pt x="363" y="445"/>
                  </a:lnTo>
                  <a:lnTo>
                    <a:pt x="364" y="445"/>
                  </a:lnTo>
                  <a:lnTo>
                    <a:pt x="365" y="445"/>
                  </a:lnTo>
                  <a:lnTo>
                    <a:pt x="373" y="438"/>
                  </a:lnTo>
                  <a:lnTo>
                    <a:pt x="374" y="438"/>
                  </a:lnTo>
                  <a:lnTo>
                    <a:pt x="378" y="438"/>
                  </a:lnTo>
                  <a:lnTo>
                    <a:pt x="379" y="438"/>
                  </a:lnTo>
                  <a:lnTo>
                    <a:pt x="380" y="437"/>
                  </a:lnTo>
                  <a:lnTo>
                    <a:pt x="383" y="434"/>
                  </a:lnTo>
                  <a:lnTo>
                    <a:pt x="384" y="434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1" y="427"/>
                  </a:lnTo>
                  <a:lnTo>
                    <a:pt x="402" y="426"/>
                  </a:lnTo>
                  <a:lnTo>
                    <a:pt x="409" y="416"/>
                  </a:lnTo>
                  <a:lnTo>
                    <a:pt x="409" y="415"/>
                  </a:lnTo>
                  <a:lnTo>
                    <a:pt x="411" y="415"/>
                  </a:lnTo>
                  <a:lnTo>
                    <a:pt x="414" y="411"/>
                  </a:lnTo>
                  <a:lnTo>
                    <a:pt x="417" y="411"/>
                  </a:lnTo>
                  <a:lnTo>
                    <a:pt x="418" y="410"/>
                  </a:lnTo>
                  <a:lnTo>
                    <a:pt x="421" y="409"/>
                  </a:lnTo>
                  <a:lnTo>
                    <a:pt x="423" y="406"/>
                  </a:lnTo>
                  <a:lnTo>
                    <a:pt x="425" y="405"/>
                  </a:lnTo>
                  <a:lnTo>
                    <a:pt x="428" y="405"/>
                  </a:lnTo>
                  <a:lnTo>
                    <a:pt x="430" y="403"/>
                  </a:lnTo>
                  <a:lnTo>
                    <a:pt x="433" y="403"/>
                  </a:lnTo>
                  <a:lnTo>
                    <a:pt x="434" y="403"/>
                  </a:lnTo>
                  <a:lnTo>
                    <a:pt x="441" y="400"/>
                  </a:lnTo>
                  <a:lnTo>
                    <a:pt x="446" y="399"/>
                  </a:lnTo>
                  <a:lnTo>
                    <a:pt x="452" y="396"/>
                  </a:lnTo>
                  <a:lnTo>
                    <a:pt x="454" y="395"/>
                  </a:lnTo>
                  <a:lnTo>
                    <a:pt x="455" y="394"/>
                  </a:lnTo>
                  <a:lnTo>
                    <a:pt x="455" y="379"/>
                  </a:lnTo>
                  <a:lnTo>
                    <a:pt x="455" y="378"/>
                  </a:lnTo>
                  <a:lnTo>
                    <a:pt x="455" y="376"/>
                  </a:lnTo>
                  <a:lnTo>
                    <a:pt x="451" y="361"/>
                  </a:lnTo>
                  <a:lnTo>
                    <a:pt x="454" y="339"/>
                  </a:lnTo>
                  <a:lnTo>
                    <a:pt x="455" y="338"/>
                  </a:lnTo>
                  <a:lnTo>
                    <a:pt x="460" y="333"/>
                  </a:lnTo>
                  <a:lnTo>
                    <a:pt x="462" y="333"/>
                  </a:lnTo>
                  <a:lnTo>
                    <a:pt x="463" y="332"/>
                  </a:lnTo>
                  <a:lnTo>
                    <a:pt x="463" y="312"/>
                  </a:lnTo>
                  <a:lnTo>
                    <a:pt x="463" y="311"/>
                  </a:lnTo>
                  <a:lnTo>
                    <a:pt x="466" y="299"/>
                  </a:lnTo>
                  <a:lnTo>
                    <a:pt x="467" y="286"/>
                  </a:lnTo>
                  <a:lnTo>
                    <a:pt x="465" y="280"/>
                  </a:lnTo>
                  <a:lnTo>
                    <a:pt x="461" y="275"/>
                  </a:lnTo>
                  <a:lnTo>
                    <a:pt x="457" y="273"/>
                  </a:lnTo>
                  <a:lnTo>
                    <a:pt x="454" y="269"/>
                  </a:lnTo>
                  <a:lnTo>
                    <a:pt x="452" y="269"/>
                  </a:lnTo>
                  <a:lnTo>
                    <a:pt x="450" y="264"/>
                  </a:lnTo>
                  <a:lnTo>
                    <a:pt x="449" y="264"/>
                  </a:lnTo>
                  <a:lnTo>
                    <a:pt x="447" y="258"/>
                  </a:lnTo>
                  <a:lnTo>
                    <a:pt x="447" y="257"/>
                  </a:lnTo>
                  <a:lnTo>
                    <a:pt x="447" y="256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0" y="245"/>
                  </a:lnTo>
                  <a:lnTo>
                    <a:pt x="452" y="236"/>
                  </a:lnTo>
                  <a:lnTo>
                    <a:pt x="454" y="235"/>
                  </a:lnTo>
                  <a:lnTo>
                    <a:pt x="456" y="234"/>
                  </a:lnTo>
                  <a:lnTo>
                    <a:pt x="457" y="235"/>
                  </a:lnTo>
                  <a:lnTo>
                    <a:pt x="458" y="235"/>
                  </a:lnTo>
                  <a:lnTo>
                    <a:pt x="460" y="236"/>
                  </a:lnTo>
                  <a:lnTo>
                    <a:pt x="461" y="237"/>
                  </a:lnTo>
                  <a:lnTo>
                    <a:pt x="462" y="239"/>
                  </a:lnTo>
                  <a:lnTo>
                    <a:pt x="463" y="239"/>
                  </a:lnTo>
                  <a:lnTo>
                    <a:pt x="465" y="239"/>
                  </a:lnTo>
                  <a:lnTo>
                    <a:pt x="465" y="235"/>
                  </a:lnTo>
                  <a:lnTo>
                    <a:pt x="463" y="234"/>
                  </a:lnTo>
                  <a:lnTo>
                    <a:pt x="463" y="232"/>
                  </a:lnTo>
                  <a:lnTo>
                    <a:pt x="462" y="230"/>
                  </a:lnTo>
                  <a:lnTo>
                    <a:pt x="461" y="229"/>
                  </a:lnTo>
                  <a:lnTo>
                    <a:pt x="460" y="226"/>
                  </a:lnTo>
                  <a:lnTo>
                    <a:pt x="458" y="226"/>
                  </a:lnTo>
                  <a:lnTo>
                    <a:pt x="452" y="220"/>
                  </a:lnTo>
                  <a:lnTo>
                    <a:pt x="445" y="217"/>
                  </a:lnTo>
                  <a:lnTo>
                    <a:pt x="439" y="217"/>
                  </a:lnTo>
                  <a:lnTo>
                    <a:pt x="438" y="217"/>
                  </a:lnTo>
                  <a:lnTo>
                    <a:pt x="436" y="218"/>
                  </a:lnTo>
                  <a:lnTo>
                    <a:pt x="432" y="220"/>
                  </a:lnTo>
                  <a:lnTo>
                    <a:pt x="429" y="220"/>
                  </a:lnTo>
                  <a:lnTo>
                    <a:pt x="427" y="221"/>
                  </a:lnTo>
                  <a:lnTo>
                    <a:pt x="421" y="223"/>
                  </a:lnTo>
                  <a:lnTo>
                    <a:pt x="419" y="224"/>
                  </a:lnTo>
                  <a:lnTo>
                    <a:pt x="417" y="224"/>
                  </a:lnTo>
                  <a:lnTo>
                    <a:pt x="403" y="225"/>
                  </a:lnTo>
                  <a:lnTo>
                    <a:pt x="398" y="226"/>
                  </a:lnTo>
                  <a:lnTo>
                    <a:pt x="395" y="235"/>
                  </a:lnTo>
                  <a:lnTo>
                    <a:pt x="391" y="236"/>
                  </a:lnTo>
                  <a:lnTo>
                    <a:pt x="390" y="236"/>
                  </a:lnTo>
                  <a:lnTo>
                    <a:pt x="389" y="236"/>
                  </a:lnTo>
                  <a:lnTo>
                    <a:pt x="387" y="236"/>
                  </a:lnTo>
                  <a:lnTo>
                    <a:pt x="381" y="237"/>
                  </a:lnTo>
                  <a:lnTo>
                    <a:pt x="380" y="237"/>
                  </a:lnTo>
                  <a:lnTo>
                    <a:pt x="378" y="235"/>
                  </a:lnTo>
                  <a:lnTo>
                    <a:pt x="376" y="234"/>
                  </a:lnTo>
                  <a:lnTo>
                    <a:pt x="375" y="234"/>
                  </a:lnTo>
                  <a:lnTo>
                    <a:pt x="373" y="232"/>
                  </a:lnTo>
                  <a:lnTo>
                    <a:pt x="370" y="232"/>
                  </a:lnTo>
                  <a:lnTo>
                    <a:pt x="362" y="235"/>
                  </a:lnTo>
                  <a:lnTo>
                    <a:pt x="361" y="236"/>
                  </a:lnTo>
                  <a:lnTo>
                    <a:pt x="359" y="236"/>
                  </a:lnTo>
                  <a:lnTo>
                    <a:pt x="352" y="241"/>
                  </a:lnTo>
                  <a:lnTo>
                    <a:pt x="351" y="241"/>
                  </a:lnTo>
                  <a:lnTo>
                    <a:pt x="350" y="242"/>
                  </a:lnTo>
                  <a:lnTo>
                    <a:pt x="350" y="243"/>
                  </a:lnTo>
                  <a:lnTo>
                    <a:pt x="341" y="250"/>
                  </a:lnTo>
                  <a:lnTo>
                    <a:pt x="340" y="250"/>
                  </a:lnTo>
                  <a:lnTo>
                    <a:pt x="339" y="251"/>
                  </a:lnTo>
                  <a:lnTo>
                    <a:pt x="330" y="259"/>
                  </a:lnTo>
                  <a:lnTo>
                    <a:pt x="329" y="259"/>
                  </a:lnTo>
                  <a:lnTo>
                    <a:pt x="329" y="261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10" y="275"/>
                  </a:lnTo>
                  <a:lnTo>
                    <a:pt x="307" y="278"/>
                  </a:lnTo>
                  <a:lnTo>
                    <a:pt x="303" y="278"/>
                  </a:lnTo>
                  <a:lnTo>
                    <a:pt x="292" y="280"/>
                  </a:lnTo>
                  <a:lnTo>
                    <a:pt x="281" y="290"/>
                  </a:lnTo>
                  <a:lnTo>
                    <a:pt x="280" y="290"/>
                  </a:lnTo>
                  <a:lnTo>
                    <a:pt x="279" y="291"/>
                  </a:lnTo>
                  <a:lnTo>
                    <a:pt x="265" y="302"/>
                  </a:lnTo>
                  <a:lnTo>
                    <a:pt x="264" y="302"/>
                  </a:lnTo>
                  <a:lnTo>
                    <a:pt x="264" y="303"/>
                  </a:lnTo>
                  <a:lnTo>
                    <a:pt x="257" y="316"/>
                  </a:lnTo>
                  <a:lnTo>
                    <a:pt x="255" y="316"/>
                  </a:lnTo>
                  <a:lnTo>
                    <a:pt x="254" y="316"/>
                  </a:lnTo>
                  <a:lnTo>
                    <a:pt x="252" y="323"/>
                  </a:lnTo>
                  <a:lnTo>
                    <a:pt x="248" y="324"/>
                  </a:lnTo>
                  <a:lnTo>
                    <a:pt x="247" y="325"/>
                  </a:lnTo>
                  <a:lnTo>
                    <a:pt x="245" y="325"/>
                  </a:lnTo>
                  <a:lnTo>
                    <a:pt x="243" y="327"/>
                  </a:lnTo>
                  <a:lnTo>
                    <a:pt x="243" y="329"/>
                  </a:lnTo>
                  <a:lnTo>
                    <a:pt x="241" y="333"/>
                  </a:lnTo>
                  <a:lnTo>
                    <a:pt x="241" y="334"/>
                  </a:lnTo>
                  <a:lnTo>
                    <a:pt x="239" y="334"/>
                  </a:lnTo>
                  <a:lnTo>
                    <a:pt x="242" y="340"/>
                  </a:lnTo>
                  <a:lnTo>
                    <a:pt x="244" y="341"/>
                  </a:lnTo>
                  <a:lnTo>
                    <a:pt x="245" y="341"/>
                  </a:lnTo>
                  <a:lnTo>
                    <a:pt x="248" y="340"/>
                  </a:lnTo>
                  <a:lnTo>
                    <a:pt x="249" y="340"/>
                  </a:lnTo>
                  <a:lnTo>
                    <a:pt x="250" y="340"/>
                  </a:lnTo>
                  <a:lnTo>
                    <a:pt x="253" y="338"/>
                  </a:lnTo>
                  <a:lnTo>
                    <a:pt x="257" y="336"/>
                  </a:lnTo>
                  <a:lnTo>
                    <a:pt x="258" y="336"/>
                  </a:lnTo>
                  <a:lnTo>
                    <a:pt x="259" y="336"/>
                  </a:lnTo>
                  <a:lnTo>
                    <a:pt x="261" y="336"/>
                  </a:lnTo>
                  <a:lnTo>
                    <a:pt x="263" y="336"/>
                  </a:lnTo>
                  <a:lnTo>
                    <a:pt x="264" y="336"/>
                  </a:lnTo>
                  <a:lnTo>
                    <a:pt x="268" y="336"/>
                  </a:lnTo>
                  <a:lnTo>
                    <a:pt x="270" y="336"/>
                  </a:lnTo>
                  <a:lnTo>
                    <a:pt x="271" y="338"/>
                  </a:lnTo>
                  <a:lnTo>
                    <a:pt x="274" y="341"/>
                  </a:lnTo>
                  <a:lnTo>
                    <a:pt x="275" y="343"/>
                  </a:lnTo>
                  <a:lnTo>
                    <a:pt x="280" y="346"/>
                  </a:lnTo>
                  <a:lnTo>
                    <a:pt x="281" y="360"/>
                  </a:lnTo>
                  <a:lnTo>
                    <a:pt x="275" y="371"/>
                  </a:lnTo>
                  <a:lnTo>
                    <a:pt x="274" y="373"/>
                  </a:lnTo>
                  <a:lnTo>
                    <a:pt x="275" y="372"/>
                  </a:lnTo>
                  <a:lnTo>
                    <a:pt x="274" y="372"/>
                  </a:lnTo>
                  <a:lnTo>
                    <a:pt x="272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0" y="381"/>
                  </a:lnTo>
                  <a:lnTo>
                    <a:pt x="269" y="381"/>
                  </a:lnTo>
                  <a:lnTo>
                    <a:pt x="268" y="381"/>
                  </a:lnTo>
                  <a:lnTo>
                    <a:pt x="264" y="382"/>
                  </a:lnTo>
                  <a:lnTo>
                    <a:pt x="263" y="382"/>
                  </a:lnTo>
                  <a:lnTo>
                    <a:pt x="261" y="382"/>
                  </a:lnTo>
                  <a:lnTo>
                    <a:pt x="257" y="382"/>
                  </a:lnTo>
                  <a:lnTo>
                    <a:pt x="255" y="382"/>
                  </a:lnTo>
                  <a:lnTo>
                    <a:pt x="254" y="382"/>
                  </a:lnTo>
                  <a:lnTo>
                    <a:pt x="245" y="382"/>
                  </a:lnTo>
                  <a:lnTo>
                    <a:pt x="243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33" y="382"/>
                  </a:lnTo>
                  <a:lnTo>
                    <a:pt x="232" y="382"/>
                  </a:lnTo>
                  <a:lnTo>
                    <a:pt x="226" y="384"/>
                  </a:lnTo>
                  <a:lnTo>
                    <a:pt x="225" y="384"/>
                  </a:lnTo>
                  <a:lnTo>
                    <a:pt x="223" y="384"/>
                  </a:lnTo>
                  <a:lnTo>
                    <a:pt x="220" y="384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0" y="390"/>
                  </a:lnTo>
                  <a:lnTo>
                    <a:pt x="209" y="392"/>
                  </a:lnTo>
                  <a:lnTo>
                    <a:pt x="205" y="396"/>
                  </a:lnTo>
                  <a:lnTo>
                    <a:pt x="204" y="398"/>
                  </a:lnTo>
                  <a:lnTo>
                    <a:pt x="200" y="404"/>
                  </a:lnTo>
                  <a:lnTo>
                    <a:pt x="200" y="405"/>
                  </a:lnTo>
                  <a:lnTo>
                    <a:pt x="199" y="407"/>
                  </a:lnTo>
                  <a:lnTo>
                    <a:pt x="198" y="410"/>
                  </a:lnTo>
                  <a:lnTo>
                    <a:pt x="198" y="409"/>
                  </a:lnTo>
                  <a:lnTo>
                    <a:pt x="194" y="416"/>
                  </a:lnTo>
                  <a:lnTo>
                    <a:pt x="189" y="425"/>
                  </a:lnTo>
                  <a:lnTo>
                    <a:pt x="189" y="426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2"/>
                  </a:lnTo>
                  <a:lnTo>
                    <a:pt x="186" y="436"/>
                  </a:lnTo>
                  <a:lnTo>
                    <a:pt x="186" y="437"/>
                  </a:lnTo>
                  <a:lnTo>
                    <a:pt x="186" y="438"/>
                  </a:lnTo>
                  <a:lnTo>
                    <a:pt x="186" y="441"/>
                  </a:lnTo>
                  <a:lnTo>
                    <a:pt x="186" y="442"/>
                  </a:lnTo>
                  <a:lnTo>
                    <a:pt x="186" y="443"/>
                  </a:lnTo>
                  <a:lnTo>
                    <a:pt x="184" y="444"/>
                  </a:lnTo>
                  <a:lnTo>
                    <a:pt x="184" y="449"/>
                  </a:lnTo>
                  <a:lnTo>
                    <a:pt x="184" y="450"/>
                  </a:lnTo>
                  <a:lnTo>
                    <a:pt x="183" y="452"/>
                  </a:lnTo>
                  <a:lnTo>
                    <a:pt x="184" y="459"/>
                  </a:lnTo>
                  <a:lnTo>
                    <a:pt x="184" y="460"/>
                  </a:lnTo>
                  <a:lnTo>
                    <a:pt x="183" y="461"/>
                  </a:lnTo>
                  <a:lnTo>
                    <a:pt x="183" y="467"/>
                  </a:lnTo>
                  <a:lnTo>
                    <a:pt x="182" y="470"/>
                  </a:lnTo>
                  <a:lnTo>
                    <a:pt x="181" y="471"/>
                  </a:lnTo>
                  <a:lnTo>
                    <a:pt x="178" y="474"/>
                  </a:lnTo>
                  <a:lnTo>
                    <a:pt x="177" y="474"/>
                  </a:lnTo>
                  <a:lnTo>
                    <a:pt x="176" y="474"/>
                  </a:lnTo>
                  <a:lnTo>
                    <a:pt x="176" y="475"/>
                  </a:lnTo>
                  <a:lnTo>
                    <a:pt x="172" y="477"/>
                  </a:lnTo>
                  <a:lnTo>
                    <a:pt x="171" y="478"/>
                  </a:lnTo>
                  <a:lnTo>
                    <a:pt x="168" y="482"/>
                  </a:lnTo>
                  <a:lnTo>
                    <a:pt x="161" y="488"/>
                  </a:lnTo>
                  <a:lnTo>
                    <a:pt x="160" y="488"/>
                  </a:lnTo>
                  <a:lnTo>
                    <a:pt x="157" y="492"/>
                  </a:lnTo>
                  <a:lnTo>
                    <a:pt x="155" y="493"/>
                  </a:lnTo>
                  <a:lnTo>
                    <a:pt x="154" y="493"/>
                  </a:lnTo>
                  <a:lnTo>
                    <a:pt x="150" y="493"/>
                  </a:lnTo>
                  <a:lnTo>
                    <a:pt x="149" y="493"/>
                  </a:lnTo>
                  <a:lnTo>
                    <a:pt x="148" y="493"/>
                  </a:lnTo>
                  <a:lnTo>
                    <a:pt x="143" y="494"/>
                  </a:lnTo>
                  <a:lnTo>
                    <a:pt x="141" y="494"/>
                  </a:lnTo>
                  <a:lnTo>
                    <a:pt x="135" y="493"/>
                  </a:lnTo>
                  <a:lnTo>
                    <a:pt x="123" y="489"/>
                  </a:lnTo>
                  <a:lnTo>
                    <a:pt x="118" y="487"/>
                  </a:lnTo>
                  <a:lnTo>
                    <a:pt x="118" y="486"/>
                  </a:lnTo>
                  <a:lnTo>
                    <a:pt x="117" y="485"/>
                  </a:lnTo>
                  <a:lnTo>
                    <a:pt x="115" y="480"/>
                  </a:lnTo>
                  <a:lnTo>
                    <a:pt x="115" y="478"/>
                  </a:lnTo>
                  <a:lnTo>
                    <a:pt x="113" y="478"/>
                  </a:lnTo>
                  <a:lnTo>
                    <a:pt x="110" y="475"/>
                  </a:lnTo>
                  <a:lnTo>
                    <a:pt x="110" y="474"/>
                  </a:lnTo>
                  <a:lnTo>
                    <a:pt x="108" y="474"/>
                  </a:lnTo>
                  <a:lnTo>
                    <a:pt x="106" y="471"/>
                  </a:lnTo>
                  <a:lnTo>
                    <a:pt x="102" y="467"/>
                  </a:lnTo>
                  <a:lnTo>
                    <a:pt x="101" y="467"/>
                  </a:lnTo>
                  <a:lnTo>
                    <a:pt x="100" y="466"/>
                  </a:lnTo>
                  <a:lnTo>
                    <a:pt x="97" y="465"/>
                  </a:lnTo>
                  <a:lnTo>
                    <a:pt x="93" y="464"/>
                  </a:lnTo>
                  <a:lnTo>
                    <a:pt x="91" y="463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6" y="458"/>
                  </a:lnTo>
                  <a:lnTo>
                    <a:pt x="85" y="456"/>
                  </a:lnTo>
                  <a:lnTo>
                    <a:pt x="83" y="454"/>
                  </a:lnTo>
                  <a:lnTo>
                    <a:pt x="83" y="453"/>
                  </a:lnTo>
                  <a:lnTo>
                    <a:pt x="82" y="453"/>
                  </a:lnTo>
                  <a:lnTo>
                    <a:pt x="82" y="452"/>
                  </a:lnTo>
                  <a:lnTo>
                    <a:pt x="79" y="448"/>
                  </a:lnTo>
                  <a:lnTo>
                    <a:pt x="79" y="447"/>
                  </a:lnTo>
                  <a:lnTo>
                    <a:pt x="78" y="445"/>
                  </a:lnTo>
                  <a:lnTo>
                    <a:pt x="85" y="418"/>
                  </a:lnTo>
                  <a:lnTo>
                    <a:pt x="89" y="415"/>
                  </a:lnTo>
                  <a:lnTo>
                    <a:pt x="96" y="409"/>
                  </a:lnTo>
                  <a:lnTo>
                    <a:pt x="99" y="409"/>
                  </a:lnTo>
                  <a:lnTo>
                    <a:pt x="105" y="409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16" y="404"/>
                  </a:lnTo>
                  <a:lnTo>
                    <a:pt x="123" y="396"/>
                  </a:lnTo>
                  <a:lnTo>
                    <a:pt x="132" y="390"/>
                  </a:lnTo>
                  <a:lnTo>
                    <a:pt x="134" y="389"/>
                  </a:lnTo>
                  <a:lnTo>
                    <a:pt x="139" y="385"/>
                  </a:lnTo>
                  <a:lnTo>
                    <a:pt x="139" y="384"/>
                  </a:lnTo>
                  <a:lnTo>
                    <a:pt x="144" y="378"/>
                  </a:lnTo>
                  <a:lnTo>
                    <a:pt x="145" y="377"/>
                  </a:lnTo>
                  <a:lnTo>
                    <a:pt x="146" y="376"/>
                  </a:lnTo>
                  <a:lnTo>
                    <a:pt x="150" y="372"/>
                  </a:lnTo>
                  <a:lnTo>
                    <a:pt x="151" y="372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3" y="370"/>
                  </a:lnTo>
                  <a:lnTo>
                    <a:pt x="165" y="368"/>
                  </a:lnTo>
                  <a:lnTo>
                    <a:pt x="176" y="368"/>
                  </a:lnTo>
                  <a:lnTo>
                    <a:pt x="176" y="366"/>
                  </a:lnTo>
                  <a:lnTo>
                    <a:pt x="178" y="362"/>
                  </a:lnTo>
                  <a:lnTo>
                    <a:pt x="179" y="357"/>
                  </a:lnTo>
                  <a:lnTo>
                    <a:pt x="181" y="355"/>
                  </a:lnTo>
                  <a:lnTo>
                    <a:pt x="182" y="348"/>
                  </a:lnTo>
                  <a:lnTo>
                    <a:pt x="182" y="346"/>
                  </a:lnTo>
                  <a:lnTo>
                    <a:pt x="182" y="345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9" y="338"/>
                  </a:lnTo>
                  <a:lnTo>
                    <a:pt x="190" y="336"/>
                  </a:lnTo>
                  <a:lnTo>
                    <a:pt x="192" y="335"/>
                  </a:lnTo>
                  <a:lnTo>
                    <a:pt x="192" y="329"/>
                  </a:lnTo>
                  <a:lnTo>
                    <a:pt x="201" y="325"/>
                  </a:lnTo>
                  <a:lnTo>
                    <a:pt x="201" y="324"/>
                  </a:lnTo>
                  <a:lnTo>
                    <a:pt x="203" y="323"/>
                  </a:lnTo>
                  <a:lnTo>
                    <a:pt x="205" y="318"/>
                  </a:lnTo>
                  <a:lnTo>
                    <a:pt x="205" y="317"/>
                  </a:lnTo>
                  <a:lnTo>
                    <a:pt x="206" y="316"/>
                  </a:lnTo>
                  <a:lnTo>
                    <a:pt x="209" y="312"/>
                  </a:lnTo>
                  <a:lnTo>
                    <a:pt x="208" y="306"/>
                  </a:lnTo>
                  <a:lnTo>
                    <a:pt x="208" y="305"/>
                  </a:lnTo>
                  <a:lnTo>
                    <a:pt x="208" y="302"/>
                  </a:lnTo>
                  <a:lnTo>
                    <a:pt x="206" y="297"/>
                  </a:lnTo>
                  <a:lnTo>
                    <a:pt x="206" y="289"/>
                  </a:lnTo>
                  <a:lnTo>
                    <a:pt x="210" y="284"/>
                  </a:lnTo>
                  <a:lnTo>
                    <a:pt x="211" y="284"/>
                  </a:lnTo>
                  <a:lnTo>
                    <a:pt x="214" y="281"/>
                  </a:lnTo>
                  <a:lnTo>
                    <a:pt x="214" y="280"/>
                  </a:lnTo>
                  <a:lnTo>
                    <a:pt x="215" y="277"/>
                  </a:lnTo>
                  <a:lnTo>
                    <a:pt x="215" y="269"/>
                  </a:lnTo>
                  <a:lnTo>
                    <a:pt x="217" y="261"/>
                  </a:lnTo>
                  <a:lnTo>
                    <a:pt x="220" y="241"/>
                  </a:lnTo>
                  <a:lnTo>
                    <a:pt x="220" y="240"/>
                  </a:lnTo>
                  <a:lnTo>
                    <a:pt x="221" y="234"/>
                  </a:lnTo>
                  <a:lnTo>
                    <a:pt x="221" y="232"/>
                  </a:lnTo>
                  <a:lnTo>
                    <a:pt x="221" y="231"/>
                  </a:lnTo>
                  <a:lnTo>
                    <a:pt x="222" y="223"/>
                  </a:lnTo>
                  <a:lnTo>
                    <a:pt x="222" y="221"/>
                  </a:lnTo>
                  <a:lnTo>
                    <a:pt x="221" y="215"/>
                  </a:lnTo>
                  <a:lnTo>
                    <a:pt x="216" y="213"/>
                  </a:lnTo>
                  <a:lnTo>
                    <a:pt x="215" y="213"/>
                  </a:lnTo>
                  <a:lnTo>
                    <a:pt x="215" y="212"/>
                  </a:lnTo>
                  <a:lnTo>
                    <a:pt x="208" y="209"/>
                  </a:lnTo>
                  <a:lnTo>
                    <a:pt x="206" y="208"/>
                  </a:lnTo>
                  <a:lnTo>
                    <a:pt x="204" y="202"/>
                  </a:lnTo>
                  <a:lnTo>
                    <a:pt x="204" y="201"/>
                  </a:lnTo>
                  <a:lnTo>
                    <a:pt x="204" y="199"/>
                  </a:lnTo>
                  <a:lnTo>
                    <a:pt x="205" y="195"/>
                  </a:lnTo>
                  <a:lnTo>
                    <a:pt x="205" y="193"/>
                  </a:lnTo>
                  <a:lnTo>
                    <a:pt x="205" y="192"/>
                  </a:lnTo>
                  <a:lnTo>
                    <a:pt x="206" y="188"/>
                  </a:lnTo>
                  <a:lnTo>
                    <a:pt x="208" y="187"/>
                  </a:lnTo>
                  <a:lnTo>
                    <a:pt x="209" y="186"/>
                  </a:lnTo>
                  <a:lnTo>
                    <a:pt x="214" y="185"/>
                  </a:lnTo>
                  <a:lnTo>
                    <a:pt x="214" y="184"/>
                  </a:lnTo>
                  <a:lnTo>
                    <a:pt x="216" y="179"/>
                  </a:lnTo>
                  <a:lnTo>
                    <a:pt x="216" y="177"/>
                  </a:lnTo>
                  <a:lnTo>
                    <a:pt x="216" y="176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6" y="169"/>
                  </a:lnTo>
                  <a:lnTo>
                    <a:pt x="212" y="164"/>
                  </a:lnTo>
                  <a:lnTo>
                    <a:pt x="212" y="161"/>
                  </a:lnTo>
                  <a:lnTo>
                    <a:pt x="211" y="160"/>
                  </a:lnTo>
                  <a:lnTo>
                    <a:pt x="210" y="155"/>
                  </a:lnTo>
                  <a:lnTo>
                    <a:pt x="209" y="154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0" y="148"/>
                  </a:lnTo>
                  <a:lnTo>
                    <a:pt x="199" y="147"/>
                  </a:lnTo>
                  <a:lnTo>
                    <a:pt x="198" y="143"/>
                  </a:lnTo>
                  <a:lnTo>
                    <a:pt x="197" y="142"/>
                  </a:lnTo>
                  <a:lnTo>
                    <a:pt x="195" y="142"/>
                  </a:lnTo>
                  <a:lnTo>
                    <a:pt x="193" y="139"/>
                  </a:lnTo>
                  <a:lnTo>
                    <a:pt x="192" y="138"/>
                  </a:lnTo>
                  <a:lnTo>
                    <a:pt x="188" y="136"/>
                  </a:lnTo>
                  <a:lnTo>
                    <a:pt x="187" y="135"/>
                  </a:lnTo>
                  <a:lnTo>
                    <a:pt x="186" y="135"/>
                  </a:lnTo>
                  <a:lnTo>
                    <a:pt x="181" y="135"/>
                  </a:lnTo>
                  <a:lnTo>
                    <a:pt x="179" y="135"/>
                  </a:lnTo>
                  <a:lnTo>
                    <a:pt x="178" y="135"/>
                  </a:lnTo>
                  <a:lnTo>
                    <a:pt x="178" y="136"/>
                  </a:lnTo>
                  <a:lnTo>
                    <a:pt x="175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70" y="137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56" y="136"/>
                  </a:lnTo>
                  <a:lnTo>
                    <a:pt x="155" y="135"/>
                  </a:lnTo>
                  <a:lnTo>
                    <a:pt x="154" y="133"/>
                  </a:lnTo>
                  <a:lnTo>
                    <a:pt x="154" y="132"/>
                  </a:lnTo>
                  <a:lnTo>
                    <a:pt x="154" y="127"/>
                  </a:lnTo>
                  <a:lnTo>
                    <a:pt x="155" y="122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5" y="117"/>
                  </a:lnTo>
                  <a:lnTo>
                    <a:pt x="154" y="103"/>
                  </a:lnTo>
                  <a:lnTo>
                    <a:pt x="155" y="101"/>
                  </a:lnTo>
                  <a:lnTo>
                    <a:pt x="157" y="101"/>
                  </a:lnTo>
                  <a:lnTo>
                    <a:pt x="163" y="93"/>
                  </a:lnTo>
                  <a:lnTo>
                    <a:pt x="165" y="92"/>
                  </a:lnTo>
                  <a:lnTo>
                    <a:pt x="170" y="89"/>
                  </a:lnTo>
                  <a:lnTo>
                    <a:pt x="172" y="89"/>
                  </a:lnTo>
                  <a:lnTo>
                    <a:pt x="173" y="89"/>
                  </a:lnTo>
                  <a:lnTo>
                    <a:pt x="177" y="89"/>
                  </a:lnTo>
                  <a:lnTo>
                    <a:pt x="178" y="88"/>
                  </a:lnTo>
                  <a:lnTo>
                    <a:pt x="184" y="82"/>
                  </a:lnTo>
                  <a:lnTo>
                    <a:pt x="186" y="81"/>
                  </a:lnTo>
                  <a:lnTo>
                    <a:pt x="188" y="78"/>
                  </a:lnTo>
                  <a:lnTo>
                    <a:pt x="192" y="73"/>
                  </a:lnTo>
                  <a:lnTo>
                    <a:pt x="192" y="65"/>
                  </a:lnTo>
                  <a:lnTo>
                    <a:pt x="193" y="64"/>
                  </a:lnTo>
                  <a:lnTo>
                    <a:pt x="193" y="60"/>
                  </a:lnTo>
                  <a:lnTo>
                    <a:pt x="194" y="59"/>
                  </a:lnTo>
                  <a:lnTo>
                    <a:pt x="195" y="57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12" y="39"/>
                  </a:lnTo>
                  <a:lnTo>
                    <a:pt x="219" y="3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2636"/>
            <p:cNvSpPr>
              <a:spLocks/>
            </p:cNvSpPr>
            <p:nvPr/>
          </p:nvSpPr>
          <p:spPr bwMode="auto">
            <a:xfrm>
              <a:off x="4175" y="1540"/>
              <a:ext cx="174" cy="363"/>
            </a:xfrm>
            <a:custGeom>
              <a:avLst/>
              <a:gdLst>
                <a:gd name="T0" fmla="*/ 0 w 522"/>
                <a:gd name="T1" fmla="*/ 0 h 1089"/>
                <a:gd name="T2" fmla="*/ 0 w 522"/>
                <a:gd name="T3" fmla="*/ 0 h 1089"/>
                <a:gd name="T4" fmla="*/ 0 w 522"/>
                <a:gd name="T5" fmla="*/ 0 h 1089"/>
                <a:gd name="T6" fmla="*/ 0 w 522"/>
                <a:gd name="T7" fmla="*/ 0 h 1089"/>
                <a:gd name="T8" fmla="*/ 0 w 522"/>
                <a:gd name="T9" fmla="*/ 0 h 1089"/>
                <a:gd name="T10" fmla="*/ 0 w 522"/>
                <a:gd name="T11" fmla="*/ 0 h 1089"/>
                <a:gd name="T12" fmla="*/ 0 w 522"/>
                <a:gd name="T13" fmla="*/ 0 h 1089"/>
                <a:gd name="T14" fmla="*/ 0 w 522"/>
                <a:gd name="T15" fmla="*/ 0 h 1089"/>
                <a:gd name="T16" fmla="*/ 0 w 522"/>
                <a:gd name="T17" fmla="*/ 0 h 1089"/>
                <a:gd name="T18" fmla="*/ 0 w 522"/>
                <a:gd name="T19" fmla="*/ 0 h 1089"/>
                <a:gd name="T20" fmla="*/ 0 w 522"/>
                <a:gd name="T21" fmla="*/ 0 h 1089"/>
                <a:gd name="T22" fmla="*/ 0 w 522"/>
                <a:gd name="T23" fmla="*/ 0 h 1089"/>
                <a:gd name="T24" fmla="*/ 0 w 522"/>
                <a:gd name="T25" fmla="*/ 0 h 1089"/>
                <a:gd name="T26" fmla="*/ 0 w 522"/>
                <a:gd name="T27" fmla="*/ 0 h 1089"/>
                <a:gd name="T28" fmla="*/ 0 w 522"/>
                <a:gd name="T29" fmla="*/ 0 h 1089"/>
                <a:gd name="T30" fmla="*/ 0 w 522"/>
                <a:gd name="T31" fmla="*/ 0 h 1089"/>
                <a:gd name="T32" fmla="*/ 0 w 522"/>
                <a:gd name="T33" fmla="*/ 0 h 1089"/>
                <a:gd name="T34" fmla="*/ 0 w 522"/>
                <a:gd name="T35" fmla="*/ 0 h 1089"/>
                <a:gd name="T36" fmla="*/ 0 w 522"/>
                <a:gd name="T37" fmla="*/ 0 h 1089"/>
                <a:gd name="T38" fmla="*/ 0 w 522"/>
                <a:gd name="T39" fmla="*/ 0 h 1089"/>
                <a:gd name="T40" fmla="*/ 0 w 522"/>
                <a:gd name="T41" fmla="*/ 0 h 1089"/>
                <a:gd name="T42" fmla="*/ 0 w 522"/>
                <a:gd name="T43" fmla="*/ 0 h 1089"/>
                <a:gd name="T44" fmla="*/ 0 w 522"/>
                <a:gd name="T45" fmla="*/ 0 h 1089"/>
                <a:gd name="T46" fmla="*/ 0 w 522"/>
                <a:gd name="T47" fmla="*/ 0 h 1089"/>
                <a:gd name="T48" fmla="*/ 0 w 522"/>
                <a:gd name="T49" fmla="*/ 0 h 1089"/>
                <a:gd name="T50" fmla="*/ 0 w 522"/>
                <a:gd name="T51" fmla="*/ 0 h 1089"/>
                <a:gd name="T52" fmla="*/ 0 w 522"/>
                <a:gd name="T53" fmla="*/ 0 h 1089"/>
                <a:gd name="T54" fmla="*/ 0 w 522"/>
                <a:gd name="T55" fmla="*/ 0 h 1089"/>
                <a:gd name="T56" fmla="*/ 0 w 522"/>
                <a:gd name="T57" fmla="*/ 0 h 1089"/>
                <a:gd name="T58" fmla="*/ 0 w 522"/>
                <a:gd name="T59" fmla="*/ 0 h 1089"/>
                <a:gd name="T60" fmla="*/ 0 w 522"/>
                <a:gd name="T61" fmla="*/ 0 h 1089"/>
                <a:gd name="T62" fmla="*/ 0 w 522"/>
                <a:gd name="T63" fmla="*/ 0 h 1089"/>
                <a:gd name="T64" fmla="*/ 0 w 522"/>
                <a:gd name="T65" fmla="*/ 0 h 1089"/>
                <a:gd name="T66" fmla="*/ 0 w 522"/>
                <a:gd name="T67" fmla="*/ 0 h 1089"/>
                <a:gd name="T68" fmla="*/ 0 w 522"/>
                <a:gd name="T69" fmla="*/ 0 h 1089"/>
                <a:gd name="T70" fmla="*/ 0 w 522"/>
                <a:gd name="T71" fmla="*/ 0 h 1089"/>
                <a:gd name="T72" fmla="*/ 0 w 522"/>
                <a:gd name="T73" fmla="*/ 0 h 1089"/>
                <a:gd name="T74" fmla="*/ 0 w 522"/>
                <a:gd name="T75" fmla="*/ 0 h 1089"/>
                <a:gd name="T76" fmla="*/ 0 w 522"/>
                <a:gd name="T77" fmla="*/ 0 h 1089"/>
                <a:gd name="T78" fmla="*/ 0 w 522"/>
                <a:gd name="T79" fmla="*/ 0 h 1089"/>
                <a:gd name="T80" fmla="*/ 0 w 522"/>
                <a:gd name="T81" fmla="*/ 0 h 1089"/>
                <a:gd name="T82" fmla="*/ 0 w 522"/>
                <a:gd name="T83" fmla="*/ 0 h 1089"/>
                <a:gd name="T84" fmla="*/ 0 w 522"/>
                <a:gd name="T85" fmla="*/ 0 h 1089"/>
                <a:gd name="T86" fmla="*/ 0 w 522"/>
                <a:gd name="T87" fmla="*/ 0 h 1089"/>
                <a:gd name="T88" fmla="*/ 0 w 522"/>
                <a:gd name="T89" fmla="*/ 0 h 1089"/>
                <a:gd name="T90" fmla="*/ 0 w 522"/>
                <a:gd name="T91" fmla="*/ 0 h 1089"/>
                <a:gd name="T92" fmla="*/ 0 w 522"/>
                <a:gd name="T93" fmla="*/ 0 h 1089"/>
                <a:gd name="T94" fmla="*/ 0 w 522"/>
                <a:gd name="T95" fmla="*/ 0 h 1089"/>
                <a:gd name="T96" fmla="*/ 0 w 522"/>
                <a:gd name="T97" fmla="*/ 0 h 1089"/>
                <a:gd name="T98" fmla="*/ 0 w 522"/>
                <a:gd name="T99" fmla="*/ 0 h 1089"/>
                <a:gd name="T100" fmla="*/ 0 w 522"/>
                <a:gd name="T101" fmla="*/ 0 h 1089"/>
                <a:gd name="T102" fmla="*/ 0 w 522"/>
                <a:gd name="T103" fmla="*/ 0 h 1089"/>
                <a:gd name="T104" fmla="*/ 0 w 522"/>
                <a:gd name="T105" fmla="*/ 0 h 1089"/>
                <a:gd name="T106" fmla="*/ 0 w 522"/>
                <a:gd name="T107" fmla="*/ 0 h 1089"/>
                <a:gd name="T108" fmla="*/ 0 w 522"/>
                <a:gd name="T109" fmla="*/ 0 h 1089"/>
                <a:gd name="T110" fmla="*/ 0 w 522"/>
                <a:gd name="T111" fmla="*/ 0 h 1089"/>
                <a:gd name="T112" fmla="*/ 0 w 522"/>
                <a:gd name="T113" fmla="*/ 0 h 1089"/>
                <a:gd name="T114" fmla="*/ 0 w 522"/>
                <a:gd name="T115" fmla="*/ 0 h 1089"/>
                <a:gd name="T116" fmla="*/ 0 w 522"/>
                <a:gd name="T117" fmla="*/ 0 h 1089"/>
                <a:gd name="T118" fmla="*/ 0 w 522"/>
                <a:gd name="T119" fmla="*/ 0 h 1089"/>
                <a:gd name="T120" fmla="*/ 0 w 522"/>
                <a:gd name="T121" fmla="*/ 0 h 1089"/>
                <a:gd name="T122" fmla="*/ 0 w 522"/>
                <a:gd name="T123" fmla="*/ 0 h 10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2"/>
                <a:gd name="T187" fmla="*/ 0 h 1089"/>
                <a:gd name="T188" fmla="*/ 522 w 522"/>
                <a:gd name="T189" fmla="*/ 1089 h 10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2" h="1089">
                  <a:moveTo>
                    <a:pt x="219" y="35"/>
                  </a:moveTo>
                  <a:lnTo>
                    <a:pt x="225" y="26"/>
                  </a:lnTo>
                  <a:lnTo>
                    <a:pt x="230" y="19"/>
                  </a:lnTo>
                  <a:lnTo>
                    <a:pt x="231" y="16"/>
                  </a:lnTo>
                  <a:lnTo>
                    <a:pt x="232" y="15"/>
                  </a:lnTo>
                  <a:lnTo>
                    <a:pt x="233" y="10"/>
                  </a:lnTo>
                  <a:lnTo>
                    <a:pt x="233" y="6"/>
                  </a:lnTo>
                  <a:lnTo>
                    <a:pt x="231" y="5"/>
                  </a:lnTo>
                  <a:lnTo>
                    <a:pt x="226" y="5"/>
                  </a:lnTo>
                  <a:lnTo>
                    <a:pt x="220" y="6"/>
                  </a:lnTo>
                  <a:lnTo>
                    <a:pt x="220" y="7"/>
                  </a:lnTo>
                  <a:lnTo>
                    <a:pt x="219" y="7"/>
                  </a:lnTo>
                  <a:lnTo>
                    <a:pt x="217" y="7"/>
                  </a:lnTo>
                  <a:lnTo>
                    <a:pt x="214" y="7"/>
                  </a:lnTo>
                  <a:lnTo>
                    <a:pt x="214" y="8"/>
                  </a:lnTo>
                  <a:lnTo>
                    <a:pt x="212" y="8"/>
                  </a:lnTo>
                  <a:lnTo>
                    <a:pt x="209" y="10"/>
                  </a:lnTo>
                  <a:lnTo>
                    <a:pt x="208" y="11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3" y="10"/>
                  </a:lnTo>
                  <a:lnTo>
                    <a:pt x="203" y="6"/>
                  </a:lnTo>
                  <a:lnTo>
                    <a:pt x="203" y="4"/>
                  </a:lnTo>
                  <a:lnTo>
                    <a:pt x="201" y="2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5" y="2"/>
                  </a:lnTo>
                  <a:lnTo>
                    <a:pt x="193" y="6"/>
                  </a:lnTo>
                  <a:lnTo>
                    <a:pt x="188" y="13"/>
                  </a:lnTo>
                  <a:lnTo>
                    <a:pt x="187" y="13"/>
                  </a:lnTo>
                  <a:lnTo>
                    <a:pt x="181" y="23"/>
                  </a:lnTo>
                  <a:lnTo>
                    <a:pt x="173" y="31"/>
                  </a:lnTo>
                  <a:lnTo>
                    <a:pt x="173" y="32"/>
                  </a:lnTo>
                  <a:lnTo>
                    <a:pt x="161" y="40"/>
                  </a:lnTo>
                  <a:lnTo>
                    <a:pt x="150" y="53"/>
                  </a:lnTo>
                  <a:lnTo>
                    <a:pt x="145" y="59"/>
                  </a:lnTo>
                  <a:lnTo>
                    <a:pt x="144" y="59"/>
                  </a:lnTo>
                  <a:lnTo>
                    <a:pt x="132" y="78"/>
                  </a:lnTo>
                  <a:lnTo>
                    <a:pt x="121" y="88"/>
                  </a:lnTo>
                  <a:lnTo>
                    <a:pt x="110" y="97"/>
                  </a:lnTo>
                  <a:lnTo>
                    <a:pt x="108" y="97"/>
                  </a:lnTo>
                  <a:lnTo>
                    <a:pt x="102" y="105"/>
                  </a:lnTo>
                  <a:lnTo>
                    <a:pt x="99" y="110"/>
                  </a:lnTo>
                  <a:lnTo>
                    <a:pt x="96" y="119"/>
                  </a:lnTo>
                  <a:lnTo>
                    <a:pt x="90" y="126"/>
                  </a:lnTo>
                  <a:lnTo>
                    <a:pt x="86" y="136"/>
                  </a:lnTo>
                  <a:lnTo>
                    <a:pt x="83" y="143"/>
                  </a:lnTo>
                  <a:lnTo>
                    <a:pt x="77" y="148"/>
                  </a:lnTo>
                  <a:lnTo>
                    <a:pt x="66" y="158"/>
                  </a:lnTo>
                  <a:lnTo>
                    <a:pt x="61" y="161"/>
                  </a:lnTo>
                  <a:lnTo>
                    <a:pt x="59" y="163"/>
                  </a:lnTo>
                  <a:lnTo>
                    <a:pt x="59" y="170"/>
                  </a:lnTo>
                  <a:lnTo>
                    <a:pt x="59" y="171"/>
                  </a:lnTo>
                  <a:lnTo>
                    <a:pt x="57" y="174"/>
                  </a:lnTo>
                  <a:lnTo>
                    <a:pt x="57" y="177"/>
                  </a:lnTo>
                  <a:lnTo>
                    <a:pt x="59" y="181"/>
                  </a:lnTo>
                  <a:lnTo>
                    <a:pt x="63" y="182"/>
                  </a:lnTo>
                  <a:lnTo>
                    <a:pt x="63" y="184"/>
                  </a:lnTo>
                  <a:lnTo>
                    <a:pt x="63" y="185"/>
                  </a:lnTo>
                  <a:lnTo>
                    <a:pt x="64" y="188"/>
                  </a:lnTo>
                  <a:lnTo>
                    <a:pt x="62" y="195"/>
                  </a:lnTo>
                  <a:lnTo>
                    <a:pt x="61" y="195"/>
                  </a:lnTo>
                  <a:lnTo>
                    <a:pt x="57" y="197"/>
                  </a:lnTo>
                  <a:lnTo>
                    <a:pt x="53" y="201"/>
                  </a:lnTo>
                  <a:lnTo>
                    <a:pt x="52" y="201"/>
                  </a:lnTo>
                  <a:lnTo>
                    <a:pt x="51" y="203"/>
                  </a:lnTo>
                  <a:lnTo>
                    <a:pt x="51" y="204"/>
                  </a:lnTo>
                  <a:lnTo>
                    <a:pt x="52" y="208"/>
                  </a:lnTo>
                  <a:lnTo>
                    <a:pt x="53" y="210"/>
                  </a:lnTo>
                  <a:lnTo>
                    <a:pt x="55" y="214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2" y="220"/>
                  </a:lnTo>
                  <a:lnTo>
                    <a:pt x="47" y="223"/>
                  </a:lnTo>
                  <a:lnTo>
                    <a:pt x="46" y="223"/>
                  </a:lnTo>
                  <a:lnTo>
                    <a:pt x="44" y="225"/>
                  </a:lnTo>
                  <a:lnTo>
                    <a:pt x="42" y="226"/>
                  </a:lnTo>
                  <a:lnTo>
                    <a:pt x="42" y="230"/>
                  </a:lnTo>
                  <a:lnTo>
                    <a:pt x="42" y="231"/>
                  </a:lnTo>
                  <a:lnTo>
                    <a:pt x="45" y="235"/>
                  </a:lnTo>
                  <a:lnTo>
                    <a:pt x="46" y="240"/>
                  </a:lnTo>
                  <a:lnTo>
                    <a:pt x="46" y="241"/>
                  </a:lnTo>
                  <a:lnTo>
                    <a:pt x="47" y="242"/>
                  </a:lnTo>
                  <a:lnTo>
                    <a:pt x="47" y="243"/>
                  </a:lnTo>
                  <a:lnTo>
                    <a:pt x="47" y="245"/>
                  </a:lnTo>
                  <a:lnTo>
                    <a:pt x="47" y="266"/>
                  </a:lnTo>
                  <a:lnTo>
                    <a:pt x="46" y="267"/>
                  </a:lnTo>
                  <a:lnTo>
                    <a:pt x="42" y="269"/>
                  </a:lnTo>
                  <a:lnTo>
                    <a:pt x="42" y="270"/>
                  </a:lnTo>
                  <a:lnTo>
                    <a:pt x="41" y="272"/>
                  </a:lnTo>
                  <a:lnTo>
                    <a:pt x="40" y="275"/>
                  </a:lnTo>
                  <a:lnTo>
                    <a:pt x="39" y="277"/>
                  </a:lnTo>
                  <a:lnTo>
                    <a:pt x="36" y="281"/>
                  </a:lnTo>
                  <a:lnTo>
                    <a:pt x="35" y="283"/>
                  </a:lnTo>
                  <a:lnTo>
                    <a:pt x="34" y="284"/>
                  </a:lnTo>
                  <a:lnTo>
                    <a:pt x="34" y="285"/>
                  </a:lnTo>
                  <a:lnTo>
                    <a:pt x="29" y="302"/>
                  </a:lnTo>
                  <a:lnTo>
                    <a:pt x="29" y="303"/>
                  </a:lnTo>
                  <a:lnTo>
                    <a:pt x="25" y="314"/>
                  </a:lnTo>
                  <a:lnTo>
                    <a:pt x="13" y="327"/>
                  </a:lnTo>
                  <a:lnTo>
                    <a:pt x="11" y="332"/>
                  </a:lnTo>
                  <a:lnTo>
                    <a:pt x="8" y="334"/>
                  </a:lnTo>
                  <a:lnTo>
                    <a:pt x="4" y="338"/>
                  </a:lnTo>
                  <a:lnTo>
                    <a:pt x="4" y="339"/>
                  </a:lnTo>
                  <a:lnTo>
                    <a:pt x="2" y="343"/>
                  </a:lnTo>
                  <a:lnTo>
                    <a:pt x="1" y="348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0" y="355"/>
                  </a:lnTo>
                  <a:lnTo>
                    <a:pt x="2" y="359"/>
                  </a:lnTo>
                  <a:lnTo>
                    <a:pt x="3" y="362"/>
                  </a:lnTo>
                  <a:lnTo>
                    <a:pt x="4" y="363"/>
                  </a:lnTo>
                  <a:lnTo>
                    <a:pt x="6" y="365"/>
                  </a:lnTo>
                  <a:lnTo>
                    <a:pt x="7" y="366"/>
                  </a:lnTo>
                  <a:lnTo>
                    <a:pt x="7" y="367"/>
                  </a:lnTo>
                  <a:lnTo>
                    <a:pt x="8" y="367"/>
                  </a:lnTo>
                  <a:lnTo>
                    <a:pt x="9" y="368"/>
                  </a:lnTo>
                  <a:lnTo>
                    <a:pt x="11" y="370"/>
                  </a:lnTo>
                  <a:lnTo>
                    <a:pt x="11" y="371"/>
                  </a:lnTo>
                  <a:lnTo>
                    <a:pt x="12" y="373"/>
                  </a:lnTo>
                  <a:lnTo>
                    <a:pt x="12" y="378"/>
                  </a:lnTo>
                  <a:lnTo>
                    <a:pt x="12" y="379"/>
                  </a:lnTo>
                  <a:lnTo>
                    <a:pt x="12" y="381"/>
                  </a:lnTo>
                  <a:lnTo>
                    <a:pt x="11" y="382"/>
                  </a:lnTo>
                  <a:lnTo>
                    <a:pt x="11" y="383"/>
                  </a:lnTo>
                  <a:lnTo>
                    <a:pt x="3" y="393"/>
                  </a:lnTo>
                  <a:lnTo>
                    <a:pt x="1" y="395"/>
                  </a:lnTo>
                  <a:lnTo>
                    <a:pt x="1" y="401"/>
                  </a:lnTo>
                  <a:lnTo>
                    <a:pt x="2" y="411"/>
                  </a:lnTo>
                  <a:lnTo>
                    <a:pt x="4" y="412"/>
                  </a:lnTo>
                  <a:lnTo>
                    <a:pt x="6" y="415"/>
                  </a:lnTo>
                  <a:lnTo>
                    <a:pt x="8" y="415"/>
                  </a:lnTo>
                  <a:lnTo>
                    <a:pt x="7" y="415"/>
                  </a:lnTo>
                  <a:lnTo>
                    <a:pt x="9" y="411"/>
                  </a:lnTo>
                  <a:lnTo>
                    <a:pt x="9" y="410"/>
                  </a:lnTo>
                  <a:lnTo>
                    <a:pt x="9" y="407"/>
                  </a:lnTo>
                  <a:lnTo>
                    <a:pt x="11" y="405"/>
                  </a:lnTo>
                  <a:lnTo>
                    <a:pt x="13" y="404"/>
                  </a:lnTo>
                  <a:lnTo>
                    <a:pt x="19" y="403"/>
                  </a:lnTo>
                  <a:lnTo>
                    <a:pt x="20" y="400"/>
                  </a:lnTo>
                  <a:lnTo>
                    <a:pt x="22" y="400"/>
                  </a:lnTo>
                  <a:lnTo>
                    <a:pt x="24" y="400"/>
                  </a:lnTo>
                  <a:lnTo>
                    <a:pt x="28" y="400"/>
                  </a:lnTo>
                  <a:lnTo>
                    <a:pt x="31" y="401"/>
                  </a:lnTo>
                  <a:lnTo>
                    <a:pt x="33" y="401"/>
                  </a:lnTo>
                  <a:lnTo>
                    <a:pt x="35" y="404"/>
                  </a:lnTo>
                  <a:lnTo>
                    <a:pt x="35" y="405"/>
                  </a:lnTo>
                  <a:lnTo>
                    <a:pt x="36" y="410"/>
                  </a:lnTo>
                  <a:lnTo>
                    <a:pt x="36" y="411"/>
                  </a:lnTo>
                  <a:lnTo>
                    <a:pt x="36" y="412"/>
                  </a:lnTo>
                  <a:lnTo>
                    <a:pt x="36" y="415"/>
                  </a:lnTo>
                  <a:lnTo>
                    <a:pt x="35" y="416"/>
                  </a:lnTo>
                  <a:lnTo>
                    <a:pt x="34" y="417"/>
                  </a:lnTo>
                  <a:lnTo>
                    <a:pt x="30" y="418"/>
                  </a:lnTo>
                  <a:lnTo>
                    <a:pt x="29" y="420"/>
                  </a:lnTo>
                  <a:lnTo>
                    <a:pt x="28" y="421"/>
                  </a:lnTo>
                  <a:lnTo>
                    <a:pt x="28" y="422"/>
                  </a:lnTo>
                  <a:lnTo>
                    <a:pt x="29" y="423"/>
                  </a:lnTo>
                  <a:lnTo>
                    <a:pt x="31" y="425"/>
                  </a:lnTo>
                  <a:lnTo>
                    <a:pt x="33" y="426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6" y="428"/>
                  </a:lnTo>
                  <a:lnTo>
                    <a:pt x="40" y="432"/>
                  </a:lnTo>
                  <a:lnTo>
                    <a:pt x="40" y="436"/>
                  </a:lnTo>
                  <a:lnTo>
                    <a:pt x="40" y="437"/>
                  </a:lnTo>
                  <a:lnTo>
                    <a:pt x="40" y="439"/>
                  </a:lnTo>
                  <a:lnTo>
                    <a:pt x="35" y="442"/>
                  </a:lnTo>
                  <a:lnTo>
                    <a:pt x="30" y="443"/>
                  </a:lnTo>
                  <a:lnTo>
                    <a:pt x="25" y="448"/>
                  </a:lnTo>
                  <a:lnTo>
                    <a:pt x="22" y="454"/>
                  </a:lnTo>
                  <a:lnTo>
                    <a:pt x="22" y="460"/>
                  </a:lnTo>
                  <a:lnTo>
                    <a:pt x="22" y="461"/>
                  </a:lnTo>
                  <a:lnTo>
                    <a:pt x="24" y="464"/>
                  </a:lnTo>
                  <a:lnTo>
                    <a:pt x="25" y="464"/>
                  </a:lnTo>
                  <a:lnTo>
                    <a:pt x="26" y="465"/>
                  </a:lnTo>
                  <a:lnTo>
                    <a:pt x="29" y="465"/>
                  </a:lnTo>
                  <a:lnTo>
                    <a:pt x="30" y="466"/>
                  </a:lnTo>
                  <a:lnTo>
                    <a:pt x="34" y="467"/>
                  </a:lnTo>
                  <a:lnTo>
                    <a:pt x="35" y="469"/>
                  </a:lnTo>
                  <a:lnTo>
                    <a:pt x="41" y="470"/>
                  </a:lnTo>
                  <a:lnTo>
                    <a:pt x="47" y="470"/>
                  </a:lnTo>
                  <a:lnTo>
                    <a:pt x="51" y="470"/>
                  </a:lnTo>
                  <a:lnTo>
                    <a:pt x="52" y="470"/>
                  </a:lnTo>
                  <a:lnTo>
                    <a:pt x="58" y="467"/>
                  </a:lnTo>
                  <a:lnTo>
                    <a:pt x="59" y="467"/>
                  </a:lnTo>
                  <a:lnTo>
                    <a:pt x="64" y="469"/>
                  </a:lnTo>
                  <a:lnTo>
                    <a:pt x="68" y="469"/>
                  </a:lnTo>
                  <a:lnTo>
                    <a:pt x="69" y="469"/>
                  </a:lnTo>
                  <a:lnTo>
                    <a:pt x="70" y="469"/>
                  </a:lnTo>
                  <a:lnTo>
                    <a:pt x="73" y="469"/>
                  </a:lnTo>
                  <a:lnTo>
                    <a:pt x="74" y="469"/>
                  </a:lnTo>
                  <a:lnTo>
                    <a:pt x="77" y="470"/>
                  </a:lnTo>
                  <a:lnTo>
                    <a:pt x="78" y="470"/>
                  </a:lnTo>
                  <a:lnTo>
                    <a:pt x="80" y="471"/>
                  </a:lnTo>
                  <a:lnTo>
                    <a:pt x="80" y="472"/>
                  </a:lnTo>
                  <a:lnTo>
                    <a:pt x="82" y="472"/>
                  </a:lnTo>
                  <a:lnTo>
                    <a:pt x="84" y="475"/>
                  </a:lnTo>
                  <a:lnTo>
                    <a:pt x="84" y="476"/>
                  </a:lnTo>
                  <a:lnTo>
                    <a:pt x="84" y="477"/>
                  </a:lnTo>
                  <a:lnTo>
                    <a:pt x="85" y="480"/>
                  </a:lnTo>
                  <a:lnTo>
                    <a:pt x="85" y="481"/>
                  </a:lnTo>
                  <a:lnTo>
                    <a:pt x="86" y="483"/>
                  </a:lnTo>
                  <a:lnTo>
                    <a:pt x="86" y="485"/>
                  </a:lnTo>
                  <a:lnTo>
                    <a:pt x="86" y="486"/>
                  </a:lnTo>
                  <a:lnTo>
                    <a:pt x="86" y="487"/>
                  </a:lnTo>
                  <a:lnTo>
                    <a:pt x="83" y="491"/>
                  </a:lnTo>
                  <a:lnTo>
                    <a:pt x="82" y="493"/>
                  </a:lnTo>
                  <a:lnTo>
                    <a:pt x="78" y="498"/>
                  </a:lnTo>
                  <a:lnTo>
                    <a:pt x="77" y="499"/>
                  </a:lnTo>
                  <a:lnTo>
                    <a:pt x="77" y="500"/>
                  </a:lnTo>
                  <a:lnTo>
                    <a:pt x="72" y="505"/>
                  </a:lnTo>
                  <a:lnTo>
                    <a:pt x="70" y="507"/>
                  </a:lnTo>
                  <a:lnTo>
                    <a:pt x="66" y="510"/>
                  </a:lnTo>
                  <a:lnTo>
                    <a:pt x="64" y="512"/>
                  </a:lnTo>
                  <a:lnTo>
                    <a:pt x="61" y="513"/>
                  </a:lnTo>
                  <a:lnTo>
                    <a:pt x="56" y="515"/>
                  </a:lnTo>
                  <a:lnTo>
                    <a:pt x="55" y="516"/>
                  </a:lnTo>
                  <a:lnTo>
                    <a:pt x="53" y="521"/>
                  </a:lnTo>
                  <a:lnTo>
                    <a:pt x="53" y="523"/>
                  </a:lnTo>
                  <a:lnTo>
                    <a:pt x="55" y="538"/>
                  </a:lnTo>
                  <a:lnTo>
                    <a:pt x="51" y="548"/>
                  </a:lnTo>
                  <a:lnTo>
                    <a:pt x="51" y="551"/>
                  </a:lnTo>
                  <a:lnTo>
                    <a:pt x="48" y="557"/>
                  </a:lnTo>
                  <a:lnTo>
                    <a:pt x="48" y="562"/>
                  </a:lnTo>
                  <a:lnTo>
                    <a:pt x="47" y="563"/>
                  </a:lnTo>
                  <a:lnTo>
                    <a:pt x="47" y="564"/>
                  </a:lnTo>
                  <a:lnTo>
                    <a:pt x="47" y="574"/>
                  </a:lnTo>
                  <a:lnTo>
                    <a:pt x="48" y="579"/>
                  </a:lnTo>
                  <a:lnTo>
                    <a:pt x="48" y="580"/>
                  </a:lnTo>
                  <a:lnTo>
                    <a:pt x="48" y="581"/>
                  </a:lnTo>
                  <a:lnTo>
                    <a:pt x="50" y="582"/>
                  </a:lnTo>
                  <a:lnTo>
                    <a:pt x="51" y="582"/>
                  </a:lnTo>
                  <a:lnTo>
                    <a:pt x="52" y="584"/>
                  </a:lnTo>
                  <a:lnTo>
                    <a:pt x="55" y="585"/>
                  </a:lnTo>
                  <a:lnTo>
                    <a:pt x="55" y="586"/>
                  </a:lnTo>
                  <a:lnTo>
                    <a:pt x="56" y="587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0"/>
                  </a:lnTo>
                  <a:lnTo>
                    <a:pt x="58" y="592"/>
                  </a:lnTo>
                  <a:lnTo>
                    <a:pt x="58" y="594"/>
                  </a:lnTo>
                  <a:lnTo>
                    <a:pt x="58" y="611"/>
                  </a:lnTo>
                  <a:lnTo>
                    <a:pt x="58" y="612"/>
                  </a:lnTo>
                  <a:lnTo>
                    <a:pt x="58" y="616"/>
                  </a:lnTo>
                  <a:lnTo>
                    <a:pt x="59" y="617"/>
                  </a:lnTo>
                  <a:lnTo>
                    <a:pt x="59" y="618"/>
                  </a:lnTo>
                  <a:lnTo>
                    <a:pt x="61" y="620"/>
                  </a:lnTo>
                  <a:lnTo>
                    <a:pt x="62" y="620"/>
                  </a:lnTo>
                  <a:lnTo>
                    <a:pt x="62" y="622"/>
                  </a:lnTo>
                  <a:lnTo>
                    <a:pt x="63" y="624"/>
                  </a:lnTo>
                  <a:lnTo>
                    <a:pt x="64" y="625"/>
                  </a:lnTo>
                  <a:lnTo>
                    <a:pt x="66" y="628"/>
                  </a:lnTo>
                  <a:lnTo>
                    <a:pt x="69" y="628"/>
                  </a:lnTo>
                  <a:lnTo>
                    <a:pt x="77" y="633"/>
                  </a:lnTo>
                  <a:lnTo>
                    <a:pt x="78" y="640"/>
                  </a:lnTo>
                  <a:lnTo>
                    <a:pt x="80" y="644"/>
                  </a:lnTo>
                  <a:lnTo>
                    <a:pt x="83" y="645"/>
                  </a:lnTo>
                  <a:lnTo>
                    <a:pt x="88" y="646"/>
                  </a:lnTo>
                  <a:lnTo>
                    <a:pt x="89" y="646"/>
                  </a:lnTo>
                  <a:lnTo>
                    <a:pt x="88" y="646"/>
                  </a:lnTo>
                  <a:lnTo>
                    <a:pt x="94" y="647"/>
                  </a:lnTo>
                  <a:lnTo>
                    <a:pt x="94" y="649"/>
                  </a:lnTo>
                  <a:lnTo>
                    <a:pt x="100" y="649"/>
                  </a:lnTo>
                  <a:lnTo>
                    <a:pt x="106" y="649"/>
                  </a:lnTo>
                  <a:lnTo>
                    <a:pt x="111" y="649"/>
                  </a:lnTo>
                  <a:lnTo>
                    <a:pt x="111" y="650"/>
                  </a:lnTo>
                  <a:lnTo>
                    <a:pt x="112" y="651"/>
                  </a:lnTo>
                  <a:lnTo>
                    <a:pt x="113" y="653"/>
                  </a:lnTo>
                  <a:lnTo>
                    <a:pt x="117" y="667"/>
                  </a:lnTo>
                  <a:lnTo>
                    <a:pt x="113" y="678"/>
                  </a:lnTo>
                  <a:lnTo>
                    <a:pt x="112" y="684"/>
                  </a:lnTo>
                  <a:lnTo>
                    <a:pt x="111" y="685"/>
                  </a:lnTo>
                  <a:lnTo>
                    <a:pt x="107" y="694"/>
                  </a:lnTo>
                  <a:lnTo>
                    <a:pt x="107" y="695"/>
                  </a:lnTo>
                  <a:lnTo>
                    <a:pt x="107" y="696"/>
                  </a:lnTo>
                  <a:lnTo>
                    <a:pt x="106" y="700"/>
                  </a:lnTo>
                  <a:lnTo>
                    <a:pt x="106" y="701"/>
                  </a:lnTo>
                  <a:lnTo>
                    <a:pt x="105" y="702"/>
                  </a:lnTo>
                  <a:lnTo>
                    <a:pt x="102" y="715"/>
                  </a:lnTo>
                  <a:lnTo>
                    <a:pt x="104" y="715"/>
                  </a:lnTo>
                  <a:lnTo>
                    <a:pt x="104" y="716"/>
                  </a:lnTo>
                  <a:lnTo>
                    <a:pt x="106" y="734"/>
                  </a:lnTo>
                  <a:lnTo>
                    <a:pt x="110" y="744"/>
                  </a:lnTo>
                  <a:lnTo>
                    <a:pt x="112" y="749"/>
                  </a:lnTo>
                  <a:lnTo>
                    <a:pt x="113" y="750"/>
                  </a:lnTo>
                  <a:lnTo>
                    <a:pt x="108" y="760"/>
                  </a:lnTo>
                  <a:lnTo>
                    <a:pt x="107" y="761"/>
                  </a:lnTo>
                  <a:lnTo>
                    <a:pt x="105" y="765"/>
                  </a:lnTo>
                  <a:lnTo>
                    <a:pt x="104" y="772"/>
                  </a:lnTo>
                  <a:lnTo>
                    <a:pt x="104" y="781"/>
                  </a:lnTo>
                  <a:lnTo>
                    <a:pt x="105" y="800"/>
                  </a:lnTo>
                  <a:lnTo>
                    <a:pt x="104" y="810"/>
                  </a:lnTo>
                  <a:lnTo>
                    <a:pt x="104" y="815"/>
                  </a:lnTo>
                  <a:lnTo>
                    <a:pt x="100" y="827"/>
                  </a:lnTo>
                  <a:lnTo>
                    <a:pt x="100" y="829"/>
                  </a:lnTo>
                  <a:lnTo>
                    <a:pt x="100" y="830"/>
                  </a:lnTo>
                  <a:lnTo>
                    <a:pt x="99" y="833"/>
                  </a:lnTo>
                  <a:lnTo>
                    <a:pt x="97" y="835"/>
                  </a:lnTo>
                  <a:lnTo>
                    <a:pt x="94" y="844"/>
                  </a:lnTo>
                  <a:lnTo>
                    <a:pt x="99" y="859"/>
                  </a:lnTo>
                  <a:lnTo>
                    <a:pt x="101" y="863"/>
                  </a:lnTo>
                  <a:lnTo>
                    <a:pt x="102" y="864"/>
                  </a:lnTo>
                  <a:lnTo>
                    <a:pt x="108" y="870"/>
                  </a:lnTo>
                  <a:lnTo>
                    <a:pt x="118" y="876"/>
                  </a:lnTo>
                  <a:lnTo>
                    <a:pt x="133" y="888"/>
                  </a:lnTo>
                  <a:lnTo>
                    <a:pt x="140" y="890"/>
                  </a:lnTo>
                  <a:lnTo>
                    <a:pt x="141" y="890"/>
                  </a:lnTo>
                  <a:lnTo>
                    <a:pt x="146" y="892"/>
                  </a:lnTo>
                  <a:lnTo>
                    <a:pt x="152" y="893"/>
                  </a:lnTo>
                  <a:lnTo>
                    <a:pt x="154" y="895"/>
                  </a:lnTo>
                  <a:lnTo>
                    <a:pt x="155" y="895"/>
                  </a:lnTo>
                  <a:lnTo>
                    <a:pt x="162" y="901"/>
                  </a:lnTo>
                  <a:lnTo>
                    <a:pt x="163" y="902"/>
                  </a:lnTo>
                  <a:lnTo>
                    <a:pt x="168" y="909"/>
                  </a:lnTo>
                  <a:lnTo>
                    <a:pt x="170" y="911"/>
                  </a:lnTo>
                  <a:lnTo>
                    <a:pt x="171" y="912"/>
                  </a:lnTo>
                  <a:lnTo>
                    <a:pt x="173" y="919"/>
                  </a:lnTo>
                  <a:lnTo>
                    <a:pt x="182" y="945"/>
                  </a:lnTo>
                  <a:lnTo>
                    <a:pt x="183" y="946"/>
                  </a:lnTo>
                  <a:lnTo>
                    <a:pt x="184" y="946"/>
                  </a:lnTo>
                  <a:lnTo>
                    <a:pt x="189" y="950"/>
                  </a:lnTo>
                  <a:lnTo>
                    <a:pt x="189" y="951"/>
                  </a:lnTo>
                  <a:lnTo>
                    <a:pt x="189" y="952"/>
                  </a:lnTo>
                  <a:lnTo>
                    <a:pt x="192" y="959"/>
                  </a:lnTo>
                  <a:lnTo>
                    <a:pt x="192" y="961"/>
                  </a:lnTo>
                  <a:lnTo>
                    <a:pt x="193" y="961"/>
                  </a:lnTo>
                  <a:lnTo>
                    <a:pt x="197" y="970"/>
                  </a:lnTo>
                  <a:lnTo>
                    <a:pt x="198" y="972"/>
                  </a:lnTo>
                  <a:lnTo>
                    <a:pt x="198" y="973"/>
                  </a:lnTo>
                  <a:lnTo>
                    <a:pt x="199" y="973"/>
                  </a:lnTo>
                  <a:lnTo>
                    <a:pt x="204" y="981"/>
                  </a:lnTo>
                  <a:lnTo>
                    <a:pt x="205" y="983"/>
                  </a:lnTo>
                  <a:lnTo>
                    <a:pt x="205" y="984"/>
                  </a:lnTo>
                  <a:lnTo>
                    <a:pt x="206" y="986"/>
                  </a:lnTo>
                  <a:lnTo>
                    <a:pt x="208" y="988"/>
                  </a:lnTo>
                  <a:lnTo>
                    <a:pt x="210" y="1002"/>
                  </a:lnTo>
                  <a:lnTo>
                    <a:pt x="219" y="1013"/>
                  </a:lnTo>
                  <a:lnTo>
                    <a:pt x="233" y="1023"/>
                  </a:lnTo>
                  <a:lnTo>
                    <a:pt x="234" y="1023"/>
                  </a:lnTo>
                  <a:lnTo>
                    <a:pt x="236" y="1024"/>
                  </a:lnTo>
                  <a:lnTo>
                    <a:pt x="260" y="1032"/>
                  </a:lnTo>
                  <a:lnTo>
                    <a:pt x="270" y="1038"/>
                  </a:lnTo>
                  <a:lnTo>
                    <a:pt x="282" y="1041"/>
                  </a:lnTo>
                  <a:lnTo>
                    <a:pt x="292" y="1041"/>
                  </a:lnTo>
                  <a:lnTo>
                    <a:pt x="293" y="1043"/>
                  </a:lnTo>
                  <a:lnTo>
                    <a:pt x="293" y="1044"/>
                  </a:lnTo>
                  <a:lnTo>
                    <a:pt x="301" y="1054"/>
                  </a:lnTo>
                  <a:lnTo>
                    <a:pt x="298" y="1059"/>
                  </a:lnTo>
                  <a:lnTo>
                    <a:pt x="290" y="1059"/>
                  </a:lnTo>
                  <a:lnTo>
                    <a:pt x="288" y="1061"/>
                  </a:lnTo>
                  <a:lnTo>
                    <a:pt x="288" y="1064"/>
                  </a:lnTo>
                  <a:lnTo>
                    <a:pt x="287" y="1066"/>
                  </a:lnTo>
                  <a:lnTo>
                    <a:pt x="288" y="1067"/>
                  </a:lnTo>
                  <a:lnTo>
                    <a:pt x="291" y="1068"/>
                  </a:lnTo>
                  <a:lnTo>
                    <a:pt x="293" y="1068"/>
                  </a:lnTo>
                  <a:lnTo>
                    <a:pt x="294" y="1068"/>
                  </a:lnTo>
                  <a:lnTo>
                    <a:pt x="296" y="1068"/>
                  </a:lnTo>
                  <a:lnTo>
                    <a:pt x="302" y="1075"/>
                  </a:lnTo>
                  <a:lnTo>
                    <a:pt x="303" y="1076"/>
                  </a:lnTo>
                  <a:lnTo>
                    <a:pt x="304" y="1077"/>
                  </a:lnTo>
                  <a:lnTo>
                    <a:pt x="308" y="1078"/>
                  </a:lnTo>
                  <a:lnTo>
                    <a:pt x="309" y="1078"/>
                  </a:lnTo>
                  <a:lnTo>
                    <a:pt x="312" y="1078"/>
                  </a:lnTo>
                  <a:lnTo>
                    <a:pt x="313" y="1078"/>
                  </a:lnTo>
                  <a:lnTo>
                    <a:pt x="316" y="1076"/>
                  </a:lnTo>
                  <a:lnTo>
                    <a:pt x="321" y="1077"/>
                  </a:lnTo>
                  <a:lnTo>
                    <a:pt x="323" y="1077"/>
                  </a:lnTo>
                  <a:lnTo>
                    <a:pt x="324" y="1077"/>
                  </a:lnTo>
                  <a:lnTo>
                    <a:pt x="326" y="1077"/>
                  </a:lnTo>
                  <a:lnTo>
                    <a:pt x="332" y="1077"/>
                  </a:lnTo>
                  <a:lnTo>
                    <a:pt x="337" y="1077"/>
                  </a:lnTo>
                  <a:lnTo>
                    <a:pt x="350" y="1082"/>
                  </a:lnTo>
                  <a:lnTo>
                    <a:pt x="351" y="1082"/>
                  </a:lnTo>
                  <a:lnTo>
                    <a:pt x="352" y="1083"/>
                  </a:lnTo>
                  <a:lnTo>
                    <a:pt x="357" y="1086"/>
                  </a:lnTo>
                  <a:lnTo>
                    <a:pt x="357" y="1087"/>
                  </a:lnTo>
                  <a:lnTo>
                    <a:pt x="362" y="1089"/>
                  </a:lnTo>
                  <a:lnTo>
                    <a:pt x="367" y="1089"/>
                  </a:lnTo>
                  <a:lnTo>
                    <a:pt x="369" y="1087"/>
                  </a:lnTo>
                  <a:lnTo>
                    <a:pt x="369" y="1086"/>
                  </a:lnTo>
                  <a:lnTo>
                    <a:pt x="365" y="1083"/>
                  </a:lnTo>
                  <a:lnTo>
                    <a:pt x="364" y="1082"/>
                  </a:lnTo>
                  <a:lnTo>
                    <a:pt x="362" y="1079"/>
                  </a:lnTo>
                  <a:lnTo>
                    <a:pt x="361" y="1079"/>
                  </a:lnTo>
                  <a:lnTo>
                    <a:pt x="354" y="1076"/>
                  </a:lnTo>
                  <a:lnTo>
                    <a:pt x="352" y="1076"/>
                  </a:lnTo>
                  <a:lnTo>
                    <a:pt x="352" y="1075"/>
                  </a:lnTo>
                  <a:lnTo>
                    <a:pt x="347" y="1072"/>
                  </a:lnTo>
                  <a:lnTo>
                    <a:pt x="346" y="1071"/>
                  </a:lnTo>
                  <a:lnTo>
                    <a:pt x="345" y="1070"/>
                  </a:lnTo>
                  <a:lnTo>
                    <a:pt x="340" y="1066"/>
                  </a:lnTo>
                  <a:lnTo>
                    <a:pt x="339" y="1066"/>
                  </a:lnTo>
                  <a:lnTo>
                    <a:pt x="337" y="1065"/>
                  </a:lnTo>
                  <a:lnTo>
                    <a:pt x="336" y="1065"/>
                  </a:lnTo>
                  <a:lnTo>
                    <a:pt x="332" y="1060"/>
                  </a:lnTo>
                  <a:lnTo>
                    <a:pt x="326" y="1054"/>
                  </a:lnTo>
                  <a:lnTo>
                    <a:pt x="325" y="1054"/>
                  </a:lnTo>
                  <a:lnTo>
                    <a:pt x="320" y="1049"/>
                  </a:lnTo>
                  <a:lnTo>
                    <a:pt x="319" y="1046"/>
                  </a:lnTo>
                  <a:lnTo>
                    <a:pt x="310" y="1035"/>
                  </a:lnTo>
                  <a:lnTo>
                    <a:pt x="309" y="1035"/>
                  </a:lnTo>
                  <a:lnTo>
                    <a:pt x="302" y="1029"/>
                  </a:lnTo>
                  <a:lnTo>
                    <a:pt x="296" y="1024"/>
                  </a:lnTo>
                  <a:lnTo>
                    <a:pt x="294" y="1023"/>
                  </a:lnTo>
                  <a:lnTo>
                    <a:pt x="293" y="1022"/>
                  </a:lnTo>
                  <a:lnTo>
                    <a:pt x="287" y="1018"/>
                  </a:lnTo>
                  <a:lnTo>
                    <a:pt x="286" y="1017"/>
                  </a:lnTo>
                  <a:lnTo>
                    <a:pt x="282" y="1012"/>
                  </a:lnTo>
                  <a:lnTo>
                    <a:pt x="281" y="1012"/>
                  </a:lnTo>
                  <a:lnTo>
                    <a:pt x="281" y="1011"/>
                  </a:lnTo>
                  <a:lnTo>
                    <a:pt x="280" y="1010"/>
                  </a:lnTo>
                  <a:lnTo>
                    <a:pt x="277" y="1005"/>
                  </a:lnTo>
                  <a:lnTo>
                    <a:pt x="277" y="1004"/>
                  </a:lnTo>
                  <a:lnTo>
                    <a:pt x="275" y="997"/>
                  </a:lnTo>
                  <a:lnTo>
                    <a:pt x="274" y="997"/>
                  </a:lnTo>
                  <a:lnTo>
                    <a:pt x="271" y="989"/>
                  </a:lnTo>
                  <a:lnTo>
                    <a:pt x="270" y="988"/>
                  </a:lnTo>
                  <a:lnTo>
                    <a:pt x="266" y="983"/>
                  </a:lnTo>
                  <a:lnTo>
                    <a:pt x="266" y="981"/>
                  </a:lnTo>
                  <a:lnTo>
                    <a:pt x="263" y="978"/>
                  </a:lnTo>
                  <a:lnTo>
                    <a:pt x="260" y="973"/>
                  </a:lnTo>
                  <a:lnTo>
                    <a:pt x="255" y="953"/>
                  </a:lnTo>
                  <a:lnTo>
                    <a:pt x="241" y="946"/>
                  </a:lnTo>
                  <a:lnTo>
                    <a:pt x="237" y="936"/>
                  </a:lnTo>
                  <a:lnTo>
                    <a:pt x="236" y="936"/>
                  </a:lnTo>
                  <a:lnTo>
                    <a:pt x="233" y="929"/>
                  </a:lnTo>
                  <a:lnTo>
                    <a:pt x="219" y="899"/>
                  </a:lnTo>
                  <a:lnTo>
                    <a:pt x="219" y="897"/>
                  </a:lnTo>
                  <a:lnTo>
                    <a:pt x="219" y="896"/>
                  </a:lnTo>
                  <a:lnTo>
                    <a:pt x="211" y="885"/>
                  </a:lnTo>
                  <a:lnTo>
                    <a:pt x="210" y="884"/>
                  </a:lnTo>
                  <a:lnTo>
                    <a:pt x="204" y="871"/>
                  </a:lnTo>
                  <a:lnTo>
                    <a:pt x="204" y="870"/>
                  </a:lnTo>
                  <a:lnTo>
                    <a:pt x="203" y="870"/>
                  </a:lnTo>
                  <a:lnTo>
                    <a:pt x="201" y="865"/>
                  </a:lnTo>
                  <a:lnTo>
                    <a:pt x="198" y="849"/>
                  </a:lnTo>
                  <a:lnTo>
                    <a:pt x="197" y="848"/>
                  </a:lnTo>
                  <a:lnTo>
                    <a:pt x="197" y="847"/>
                  </a:lnTo>
                  <a:lnTo>
                    <a:pt x="195" y="826"/>
                  </a:lnTo>
                  <a:lnTo>
                    <a:pt x="189" y="817"/>
                  </a:lnTo>
                  <a:lnTo>
                    <a:pt x="179" y="795"/>
                  </a:lnTo>
                  <a:lnTo>
                    <a:pt x="171" y="776"/>
                  </a:lnTo>
                  <a:lnTo>
                    <a:pt x="167" y="766"/>
                  </a:lnTo>
                  <a:lnTo>
                    <a:pt x="167" y="765"/>
                  </a:lnTo>
                  <a:lnTo>
                    <a:pt x="168" y="738"/>
                  </a:lnTo>
                  <a:lnTo>
                    <a:pt x="175" y="733"/>
                  </a:lnTo>
                  <a:lnTo>
                    <a:pt x="182" y="729"/>
                  </a:lnTo>
                  <a:lnTo>
                    <a:pt x="184" y="718"/>
                  </a:lnTo>
                  <a:lnTo>
                    <a:pt x="182" y="715"/>
                  </a:lnTo>
                  <a:lnTo>
                    <a:pt x="181" y="713"/>
                  </a:lnTo>
                  <a:lnTo>
                    <a:pt x="181" y="706"/>
                  </a:lnTo>
                  <a:lnTo>
                    <a:pt x="181" y="705"/>
                  </a:lnTo>
                  <a:lnTo>
                    <a:pt x="179" y="704"/>
                  </a:lnTo>
                  <a:lnTo>
                    <a:pt x="181" y="701"/>
                  </a:lnTo>
                  <a:lnTo>
                    <a:pt x="183" y="695"/>
                  </a:lnTo>
                  <a:lnTo>
                    <a:pt x="182" y="691"/>
                  </a:lnTo>
                  <a:lnTo>
                    <a:pt x="181" y="691"/>
                  </a:lnTo>
                  <a:lnTo>
                    <a:pt x="181" y="690"/>
                  </a:lnTo>
                  <a:lnTo>
                    <a:pt x="181" y="689"/>
                  </a:lnTo>
                  <a:lnTo>
                    <a:pt x="179" y="683"/>
                  </a:lnTo>
                  <a:lnTo>
                    <a:pt x="179" y="678"/>
                  </a:lnTo>
                  <a:lnTo>
                    <a:pt x="178" y="674"/>
                  </a:lnTo>
                  <a:lnTo>
                    <a:pt x="171" y="673"/>
                  </a:lnTo>
                  <a:lnTo>
                    <a:pt x="170" y="673"/>
                  </a:lnTo>
                  <a:lnTo>
                    <a:pt x="167" y="671"/>
                  </a:lnTo>
                  <a:lnTo>
                    <a:pt x="165" y="666"/>
                  </a:lnTo>
                  <a:lnTo>
                    <a:pt x="165" y="665"/>
                  </a:lnTo>
                  <a:lnTo>
                    <a:pt x="165" y="658"/>
                  </a:lnTo>
                  <a:lnTo>
                    <a:pt x="165" y="657"/>
                  </a:lnTo>
                  <a:lnTo>
                    <a:pt x="167" y="655"/>
                  </a:lnTo>
                  <a:lnTo>
                    <a:pt x="167" y="653"/>
                  </a:lnTo>
                  <a:lnTo>
                    <a:pt x="168" y="647"/>
                  </a:lnTo>
                  <a:lnTo>
                    <a:pt x="170" y="646"/>
                  </a:lnTo>
                  <a:lnTo>
                    <a:pt x="170" y="645"/>
                  </a:lnTo>
                  <a:lnTo>
                    <a:pt x="171" y="644"/>
                  </a:lnTo>
                  <a:lnTo>
                    <a:pt x="172" y="644"/>
                  </a:lnTo>
                  <a:lnTo>
                    <a:pt x="173" y="644"/>
                  </a:lnTo>
                  <a:lnTo>
                    <a:pt x="176" y="638"/>
                  </a:lnTo>
                  <a:lnTo>
                    <a:pt x="177" y="633"/>
                  </a:lnTo>
                  <a:lnTo>
                    <a:pt x="176" y="627"/>
                  </a:lnTo>
                  <a:lnTo>
                    <a:pt x="176" y="625"/>
                  </a:lnTo>
                  <a:lnTo>
                    <a:pt x="175" y="623"/>
                  </a:lnTo>
                  <a:lnTo>
                    <a:pt x="175" y="620"/>
                  </a:lnTo>
                  <a:lnTo>
                    <a:pt x="173" y="619"/>
                  </a:lnTo>
                  <a:lnTo>
                    <a:pt x="176" y="613"/>
                  </a:lnTo>
                  <a:lnTo>
                    <a:pt x="182" y="607"/>
                  </a:lnTo>
                  <a:lnTo>
                    <a:pt x="188" y="602"/>
                  </a:lnTo>
                  <a:lnTo>
                    <a:pt x="197" y="602"/>
                  </a:lnTo>
                  <a:lnTo>
                    <a:pt x="198" y="602"/>
                  </a:lnTo>
                  <a:lnTo>
                    <a:pt x="205" y="602"/>
                  </a:lnTo>
                  <a:lnTo>
                    <a:pt x="206" y="602"/>
                  </a:lnTo>
                  <a:lnTo>
                    <a:pt x="209" y="602"/>
                  </a:lnTo>
                  <a:lnTo>
                    <a:pt x="216" y="603"/>
                  </a:lnTo>
                  <a:lnTo>
                    <a:pt x="217" y="603"/>
                  </a:lnTo>
                  <a:lnTo>
                    <a:pt x="222" y="603"/>
                  </a:lnTo>
                  <a:lnTo>
                    <a:pt x="223" y="603"/>
                  </a:lnTo>
                  <a:lnTo>
                    <a:pt x="228" y="603"/>
                  </a:lnTo>
                  <a:lnTo>
                    <a:pt x="230" y="605"/>
                  </a:lnTo>
                  <a:lnTo>
                    <a:pt x="241" y="607"/>
                  </a:lnTo>
                  <a:lnTo>
                    <a:pt x="242" y="607"/>
                  </a:lnTo>
                  <a:lnTo>
                    <a:pt x="248" y="607"/>
                  </a:lnTo>
                  <a:lnTo>
                    <a:pt x="250" y="608"/>
                  </a:lnTo>
                  <a:lnTo>
                    <a:pt x="257" y="609"/>
                  </a:lnTo>
                  <a:lnTo>
                    <a:pt x="258" y="609"/>
                  </a:lnTo>
                  <a:lnTo>
                    <a:pt x="260" y="611"/>
                  </a:lnTo>
                  <a:lnTo>
                    <a:pt x="265" y="611"/>
                  </a:lnTo>
                  <a:lnTo>
                    <a:pt x="272" y="617"/>
                  </a:lnTo>
                  <a:lnTo>
                    <a:pt x="274" y="617"/>
                  </a:lnTo>
                  <a:lnTo>
                    <a:pt x="280" y="620"/>
                  </a:lnTo>
                  <a:lnTo>
                    <a:pt x="280" y="622"/>
                  </a:lnTo>
                  <a:lnTo>
                    <a:pt x="281" y="622"/>
                  </a:lnTo>
                  <a:lnTo>
                    <a:pt x="281" y="623"/>
                  </a:lnTo>
                  <a:lnTo>
                    <a:pt x="283" y="623"/>
                  </a:lnTo>
                  <a:lnTo>
                    <a:pt x="285" y="624"/>
                  </a:lnTo>
                  <a:lnTo>
                    <a:pt x="286" y="624"/>
                  </a:lnTo>
                  <a:lnTo>
                    <a:pt x="292" y="625"/>
                  </a:lnTo>
                  <a:lnTo>
                    <a:pt x="302" y="629"/>
                  </a:lnTo>
                  <a:lnTo>
                    <a:pt x="304" y="630"/>
                  </a:lnTo>
                  <a:lnTo>
                    <a:pt x="305" y="631"/>
                  </a:lnTo>
                  <a:lnTo>
                    <a:pt x="307" y="631"/>
                  </a:lnTo>
                  <a:lnTo>
                    <a:pt x="307" y="633"/>
                  </a:lnTo>
                  <a:lnTo>
                    <a:pt x="310" y="634"/>
                  </a:lnTo>
                  <a:lnTo>
                    <a:pt x="312" y="634"/>
                  </a:lnTo>
                  <a:lnTo>
                    <a:pt x="316" y="634"/>
                  </a:lnTo>
                  <a:lnTo>
                    <a:pt x="318" y="634"/>
                  </a:lnTo>
                  <a:lnTo>
                    <a:pt x="320" y="634"/>
                  </a:lnTo>
                  <a:lnTo>
                    <a:pt x="321" y="634"/>
                  </a:lnTo>
                  <a:lnTo>
                    <a:pt x="324" y="631"/>
                  </a:lnTo>
                  <a:lnTo>
                    <a:pt x="325" y="631"/>
                  </a:lnTo>
                  <a:lnTo>
                    <a:pt x="327" y="630"/>
                  </a:lnTo>
                  <a:lnTo>
                    <a:pt x="329" y="630"/>
                  </a:lnTo>
                  <a:lnTo>
                    <a:pt x="330" y="630"/>
                  </a:lnTo>
                  <a:lnTo>
                    <a:pt x="331" y="630"/>
                  </a:lnTo>
                  <a:lnTo>
                    <a:pt x="337" y="630"/>
                  </a:lnTo>
                  <a:lnTo>
                    <a:pt x="345" y="630"/>
                  </a:lnTo>
                  <a:lnTo>
                    <a:pt x="350" y="630"/>
                  </a:lnTo>
                  <a:lnTo>
                    <a:pt x="363" y="630"/>
                  </a:lnTo>
                  <a:lnTo>
                    <a:pt x="372" y="631"/>
                  </a:lnTo>
                  <a:lnTo>
                    <a:pt x="373" y="631"/>
                  </a:lnTo>
                  <a:lnTo>
                    <a:pt x="374" y="631"/>
                  </a:lnTo>
                  <a:lnTo>
                    <a:pt x="379" y="634"/>
                  </a:lnTo>
                  <a:lnTo>
                    <a:pt x="379" y="635"/>
                  </a:lnTo>
                  <a:lnTo>
                    <a:pt x="380" y="636"/>
                  </a:lnTo>
                  <a:lnTo>
                    <a:pt x="381" y="639"/>
                  </a:lnTo>
                  <a:lnTo>
                    <a:pt x="381" y="640"/>
                  </a:lnTo>
                  <a:lnTo>
                    <a:pt x="383" y="641"/>
                  </a:lnTo>
                  <a:lnTo>
                    <a:pt x="384" y="642"/>
                  </a:lnTo>
                  <a:lnTo>
                    <a:pt x="384" y="644"/>
                  </a:lnTo>
                  <a:lnTo>
                    <a:pt x="389" y="650"/>
                  </a:lnTo>
                  <a:lnTo>
                    <a:pt x="390" y="650"/>
                  </a:lnTo>
                  <a:lnTo>
                    <a:pt x="390" y="651"/>
                  </a:lnTo>
                  <a:lnTo>
                    <a:pt x="391" y="651"/>
                  </a:lnTo>
                  <a:lnTo>
                    <a:pt x="394" y="652"/>
                  </a:lnTo>
                  <a:lnTo>
                    <a:pt x="395" y="653"/>
                  </a:lnTo>
                  <a:lnTo>
                    <a:pt x="397" y="655"/>
                  </a:lnTo>
                  <a:lnTo>
                    <a:pt x="398" y="656"/>
                  </a:lnTo>
                  <a:lnTo>
                    <a:pt x="401" y="657"/>
                  </a:lnTo>
                  <a:lnTo>
                    <a:pt x="403" y="657"/>
                  </a:lnTo>
                  <a:lnTo>
                    <a:pt x="405" y="658"/>
                  </a:lnTo>
                  <a:lnTo>
                    <a:pt x="406" y="658"/>
                  </a:lnTo>
                  <a:lnTo>
                    <a:pt x="412" y="660"/>
                  </a:lnTo>
                  <a:lnTo>
                    <a:pt x="413" y="660"/>
                  </a:lnTo>
                  <a:lnTo>
                    <a:pt x="414" y="661"/>
                  </a:lnTo>
                  <a:lnTo>
                    <a:pt x="422" y="661"/>
                  </a:lnTo>
                  <a:lnTo>
                    <a:pt x="423" y="661"/>
                  </a:lnTo>
                  <a:lnTo>
                    <a:pt x="424" y="661"/>
                  </a:lnTo>
                  <a:lnTo>
                    <a:pt x="425" y="661"/>
                  </a:lnTo>
                  <a:lnTo>
                    <a:pt x="433" y="661"/>
                  </a:lnTo>
                  <a:lnTo>
                    <a:pt x="439" y="665"/>
                  </a:lnTo>
                  <a:lnTo>
                    <a:pt x="439" y="666"/>
                  </a:lnTo>
                  <a:lnTo>
                    <a:pt x="444" y="667"/>
                  </a:lnTo>
                  <a:lnTo>
                    <a:pt x="451" y="668"/>
                  </a:lnTo>
                  <a:lnTo>
                    <a:pt x="452" y="668"/>
                  </a:lnTo>
                  <a:lnTo>
                    <a:pt x="455" y="668"/>
                  </a:lnTo>
                  <a:lnTo>
                    <a:pt x="461" y="669"/>
                  </a:lnTo>
                  <a:lnTo>
                    <a:pt x="474" y="676"/>
                  </a:lnTo>
                  <a:lnTo>
                    <a:pt x="484" y="676"/>
                  </a:lnTo>
                  <a:lnTo>
                    <a:pt x="487" y="676"/>
                  </a:lnTo>
                  <a:lnTo>
                    <a:pt x="490" y="677"/>
                  </a:lnTo>
                  <a:lnTo>
                    <a:pt x="499" y="680"/>
                  </a:lnTo>
                  <a:lnTo>
                    <a:pt x="504" y="680"/>
                  </a:lnTo>
                  <a:lnTo>
                    <a:pt x="505" y="682"/>
                  </a:lnTo>
                  <a:lnTo>
                    <a:pt x="506" y="682"/>
                  </a:lnTo>
                  <a:lnTo>
                    <a:pt x="512" y="691"/>
                  </a:lnTo>
                  <a:lnTo>
                    <a:pt x="516" y="694"/>
                  </a:lnTo>
                  <a:lnTo>
                    <a:pt x="522" y="698"/>
                  </a:lnTo>
                  <a:lnTo>
                    <a:pt x="522" y="696"/>
                  </a:lnTo>
                  <a:lnTo>
                    <a:pt x="522" y="695"/>
                  </a:lnTo>
                  <a:lnTo>
                    <a:pt x="521" y="693"/>
                  </a:lnTo>
                  <a:lnTo>
                    <a:pt x="520" y="691"/>
                  </a:lnTo>
                  <a:lnTo>
                    <a:pt x="517" y="691"/>
                  </a:lnTo>
                  <a:lnTo>
                    <a:pt x="517" y="688"/>
                  </a:lnTo>
                  <a:lnTo>
                    <a:pt x="517" y="687"/>
                  </a:lnTo>
                  <a:lnTo>
                    <a:pt x="515" y="683"/>
                  </a:lnTo>
                  <a:lnTo>
                    <a:pt x="512" y="678"/>
                  </a:lnTo>
                  <a:lnTo>
                    <a:pt x="509" y="676"/>
                  </a:lnTo>
                  <a:lnTo>
                    <a:pt x="506" y="673"/>
                  </a:lnTo>
                  <a:lnTo>
                    <a:pt x="501" y="668"/>
                  </a:lnTo>
                  <a:lnTo>
                    <a:pt x="500" y="667"/>
                  </a:lnTo>
                  <a:lnTo>
                    <a:pt x="499" y="667"/>
                  </a:lnTo>
                  <a:lnTo>
                    <a:pt x="493" y="666"/>
                  </a:lnTo>
                  <a:lnTo>
                    <a:pt x="491" y="666"/>
                  </a:lnTo>
                  <a:lnTo>
                    <a:pt x="490" y="666"/>
                  </a:lnTo>
                  <a:lnTo>
                    <a:pt x="479" y="665"/>
                  </a:lnTo>
                  <a:lnTo>
                    <a:pt x="478" y="665"/>
                  </a:lnTo>
                  <a:lnTo>
                    <a:pt x="477" y="665"/>
                  </a:lnTo>
                  <a:lnTo>
                    <a:pt x="476" y="663"/>
                  </a:lnTo>
                  <a:lnTo>
                    <a:pt x="472" y="662"/>
                  </a:lnTo>
                  <a:lnTo>
                    <a:pt x="469" y="661"/>
                  </a:lnTo>
                  <a:lnTo>
                    <a:pt x="468" y="660"/>
                  </a:lnTo>
                  <a:lnTo>
                    <a:pt x="456" y="660"/>
                  </a:lnTo>
                  <a:lnTo>
                    <a:pt x="455" y="660"/>
                  </a:lnTo>
                  <a:lnTo>
                    <a:pt x="449" y="658"/>
                  </a:lnTo>
                  <a:lnTo>
                    <a:pt x="449" y="657"/>
                  </a:lnTo>
                  <a:lnTo>
                    <a:pt x="446" y="655"/>
                  </a:lnTo>
                  <a:lnTo>
                    <a:pt x="444" y="652"/>
                  </a:lnTo>
                  <a:lnTo>
                    <a:pt x="441" y="649"/>
                  </a:lnTo>
                  <a:lnTo>
                    <a:pt x="440" y="644"/>
                  </a:lnTo>
                  <a:lnTo>
                    <a:pt x="440" y="641"/>
                  </a:lnTo>
                  <a:lnTo>
                    <a:pt x="441" y="640"/>
                  </a:lnTo>
                  <a:lnTo>
                    <a:pt x="443" y="639"/>
                  </a:lnTo>
                  <a:lnTo>
                    <a:pt x="444" y="638"/>
                  </a:lnTo>
                  <a:lnTo>
                    <a:pt x="445" y="634"/>
                  </a:lnTo>
                  <a:lnTo>
                    <a:pt x="446" y="633"/>
                  </a:lnTo>
                  <a:lnTo>
                    <a:pt x="446" y="631"/>
                  </a:lnTo>
                  <a:lnTo>
                    <a:pt x="447" y="630"/>
                  </a:lnTo>
                  <a:lnTo>
                    <a:pt x="447" y="629"/>
                  </a:lnTo>
                  <a:lnTo>
                    <a:pt x="447" y="628"/>
                  </a:lnTo>
                  <a:lnTo>
                    <a:pt x="447" y="625"/>
                  </a:lnTo>
                  <a:lnTo>
                    <a:pt x="447" y="624"/>
                  </a:lnTo>
                  <a:lnTo>
                    <a:pt x="447" y="623"/>
                  </a:lnTo>
                  <a:lnTo>
                    <a:pt x="449" y="617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1"/>
                  </a:lnTo>
                  <a:lnTo>
                    <a:pt x="447" y="606"/>
                  </a:lnTo>
                  <a:lnTo>
                    <a:pt x="444" y="601"/>
                  </a:lnTo>
                  <a:lnTo>
                    <a:pt x="443" y="595"/>
                  </a:lnTo>
                  <a:lnTo>
                    <a:pt x="444" y="595"/>
                  </a:lnTo>
                  <a:lnTo>
                    <a:pt x="445" y="595"/>
                  </a:lnTo>
                  <a:lnTo>
                    <a:pt x="445" y="594"/>
                  </a:lnTo>
                  <a:lnTo>
                    <a:pt x="446" y="594"/>
                  </a:lnTo>
                  <a:lnTo>
                    <a:pt x="447" y="592"/>
                  </a:lnTo>
                  <a:lnTo>
                    <a:pt x="449" y="590"/>
                  </a:lnTo>
                  <a:lnTo>
                    <a:pt x="449" y="589"/>
                  </a:lnTo>
                  <a:lnTo>
                    <a:pt x="449" y="587"/>
                  </a:lnTo>
                  <a:lnTo>
                    <a:pt x="447" y="584"/>
                  </a:lnTo>
                  <a:lnTo>
                    <a:pt x="447" y="582"/>
                  </a:lnTo>
                  <a:lnTo>
                    <a:pt x="447" y="579"/>
                  </a:lnTo>
                  <a:lnTo>
                    <a:pt x="446" y="578"/>
                  </a:lnTo>
                  <a:lnTo>
                    <a:pt x="445" y="576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1" y="578"/>
                  </a:lnTo>
                  <a:lnTo>
                    <a:pt x="440" y="578"/>
                  </a:lnTo>
                  <a:lnTo>
                    <a:pt x="438" y="580"/>
                  </a:lnTo>
                  <a:lnTo>
                    <a:pt x="434" y="581"/>
                  </a:lnTo>
                  <a:lnTo>
                    <a:pt x="430" y="580"/>
                  </a:lnTo>
                  <a:lnTo>
                    <a:pt x="429" y="579"/>
                  </a:lnTo>
                  <a:lnTo>
                    <a:pt x="425" y="578"/>
                  </a:lnTo>
                  <a:lnTo>
                    <a:pt x="424" y="576"/>
                  </a:lnTo>
                  <a:lnTo>
                    <a:pt x="423" y="576"/>
                  </a:lnTo>
                  <a:lnTo>
                    <a:pt x="419" y="576"/>
                  </a:lnTo>
                  <a:lnTo>
                    <a:pt x="418" y="576"/>
                  </a:lnTo>
                  <a:lnTo>
                    <a:pt x="414" y="576"/>
                  </a:lnTo>
                  <a:lnTo>
                    <a:pt x="413" y="576"/>
                  </a:lnTo>
                  <a:lnTo>
                    <a:pt x="408" y="576"/>
                  </a:lnTo>
                  <a:lnTo>
                    <a:pt x="407" y="575"/>
                  </a:lnTo>
                  <a:lnTo>
                    <a:pt x="406" y="575"/>
                  </a:lnTo>
                  <a:lnTo>
                    <a:pt x="402" y="575"/>
                  </a:lnTo>
                  <a:lnTo>
                    <a:pt x="401" y="574"/>
                  </a:lnTo>
                  <a:lnTo>
                    <a:pt x="400" y="573"/>
                  </a:lnTo>
                  <a:lnTo>
                    <a:pt x="397" y="570"/>
                  </a:lnTo>
                  <a:lnTo>
                    <a:pt x="396" y="570"/>
                  </a:lnTo>
                  <a:lnTo>
                    <a:pt x="392" y="568"/>
                  </a:lnTo>
                  <a:lnTo>
                    <a:pt x="390" y="565"/>
                  </a:lnTo>
                  <a:lnTo>
                    <a:pt x="389" y="564"/>
                  </a:lnTo>
                  <a:lnTo>
                    <a:pt x="387" y="564"/>
                  </a:lnTo>
                  <a:lnTo>
                    <a:pt x="384" y="564"/>
                  </a:lnTo>
                  <a:lnTo>
                    <a:pt x="383" y="564"/>
                  </a:lnTo>
                  <a:lnTo>
                    <a:pt x="381" y="564"/>
                  </a:lnTo>
                  <a:lnTo>
                    <a:pt x="374" y="564"/>
                  </a:lnTo>
                  <a:lnTo>
                    <a:pt x="373" y="563"/>
                  </a:lnTo>
                  <a:lnTo>
                    <a:pt x="373" y="562"/>
                  </a:lnTo>
                  <a:lnTo>
                    <a:pt x="370" y="560"/>
                  </a:lnTo>
                  <a:lnTo>
                    <a:pt x="369" y="559"/>
                  </a:lnTo>
                  <a:lnTo>
                    <a:pt x="368" y="559"/>
                  </a:lnTo>
                  <a:lnTo>
                    <a:pt x="365" y="558"/>
                  </a:lnTo>
                  <a:lnTo>
                    <a:pt x="364" y="557"/>
                  </a:lnTo>
                  <a:lnTo>
                    <a:pt x="363" y="557"/>
                  </a:lnTo>
                  <a:lnTo>
                    <a:pt x="362" y="554"/>
                  </a:lnTo>
                  <a:lnTo>
                    <a:pt x="359" y="553"/>
                  </a:lnTo>
                  <a:lnTo>
                    <a:pt x="358" y="553"/>
                  </a:lnTo>
                  <a:lnTo>
                    <a:pt x="353" y="552"/>
                  </a:lnTo>
                  <a:lnTo>
                    <a:pt x="352" y="552"/>
                  </a:lnTo>
                  <a:lnTo>
                    <a:pt x="351" y="551"/>
                  </a:lnTo>
                  <a:lnTo>
                    <a:pt x="336" y="549"/>
                  </a:lnTo>
                  <a:lnTo>
                    <a:pt x="327" y="547"/>
                  </a:lnTo>
                  <a:lnTo>
                    <a:pt x="326" y="546"/>
                  </a:lnTo>
                  <a:lnTo>
                    <a:pt x="325" y="546"/>
                  </a:lnTo>
                  <a:lnTo>
                    <a:pt x="320" y="546"/>
                  </a:lnTo>
                  <a:lnTo>
                    <a:pt x="319" y="546"/>
                  </a:lnTo>
                  <a:lnTo>
                    <a:pt x="318" y="546"/>
                  </a:lnTo>
                  <a:lnTo>
                    <a:pt x="315" y="540"/>
                  </a:lnTo>
                  <a:lnTo>
                    <a:pt x="314" y="538"/>
                  </a:lnTo>
                  <a:lnTo>
                    <a:pt x="312" y="531"/>
                  </a:lnTo>
                  <a:lnTo>
                    <a:pt x="308" y="527"/>
                  </a:lnTo>
                  <a:lnTo>
                    <a:pt x="307" y="527"/>
                  </a:lnTo>
                  <a:lnTo>
                    <a:pt x="304" y="524"/>
                  </a:lnTo>
                  <a:lnTo>
                    <a:pt x="303" y="523"/>
                  </a:lnTo>
                  <a:lnTo>
                    <a:pt x="304" y="523"/>
                  </a:lnTo>
                  <a:lnTo>
                    <a:pt x="298" y="516"/>
                  </a:lnTo>
                  <a:lnTo>
                    <a:pt x="297" y="516"/>
                  </a:lnTo>
                  <a:lnTo>
                    <a:pt x="293" y="516"/>
                  </a:lnTo>
                  <a:lnTo>
                    <a:pt x="292" y="515"/>
                  </a:lnTo>
                  <a:lnTo>
                    <a:pt x="290" y="513"/>
                  </a:lnTo>
                  <a:lnTo>
                    <a:pt x="288" y="513"/>
                  </a:lnTo>
                  <a:lnTo>
                    <a:pt x="285" y="509"/>
                  </a:lnTo>
                  <a:lnTo>
                    <a:pt x="283" y="508"/>
                  </a:lnTo>
                  <a:lnTo>
                    <a:pt x="281" y="505"/>
                  </a:lnTo>
                  <a:lnTo>
                    <a:pt x="279" y="496"/>
                  </a:lnTo>
                  <a:lnTo>
                    <a:pt x="277" y="494"/>
                  </a:lnTo>
                  <a:lnTo>
                    <a:pt x="279" y="488"/>
                  </a:lnTo>
                  <a:lnTo>
                    <a:pt x="280" y="486"/>
                  </a:lnTo>
                  <a:lnTo>
                    <a:pt x="285" y="487"/>
                  </a:lnTo>
                  <a:lnTo>
                    <a:pt x="286" y="487"/>
                  </a:lnTo>
                  <a:lnTo>
                    <a:pt x="292" y="487"/>
                  </a:lnTo>
                  <a:lnTo>
                    <a:pt x="293" y="487"/>
                  </a:lnTo>
                  <a:lnTo>
                    <a:pt x="294" y="485"/>
                  </a:lnTo>
                  <a:lnTo>
                    <a:pt x="294" y="483"/>
                  </a:lnTo>
                  <a:lnTo>
                    <a:pt x="297" y="481"/>
                  </a:lnTo>
                  <a:lnTo>
                    <a:pt x="298" y="481"/>
                  </a:lnTo>
                  <a:lnTo>
                    <a:pt x="299" y="481"/>
                  </a:lnTo>
                  <a:lnTo>
                    <a:pt x="301" y="481"/>
                  </a:lnTo>
                  <a:lnTo>
                    <a:pt x="305" y="482"/>
                  </a:lnTo>
                  <a:lnTo>
                    <a:pt x="305" y="483"/>
                  </a:lnTo>
                  <a:lnTo>
                    <a:pt x="310" y="487"/>
                  </a:lnTo>
                  <a:lnTo>
                    <a:pt x="312" y="487"/>
                  </a:lnTo>
                  <a:lnTo>
                    <a:pt x="312" y="488"/>
                  </a:lnTo>
                  <a:lnTo>
                    <a:pt x="314" y="488"/>
                  </a:lnTo>
                  <a:lnTo>
                    <a:pt x="316" y="487"/>
                  </a:lnTo>
                  <a:lnTo>
                    <a:pt x="320" y="485"/>
                  </a:lnTo>
                  <a:lnTo>
                    <a:pt x="324" y="485"/>
                  </a:lnTo>
                  <a:lnTo>
                    <a:pt x="325" y="483"/>
                  </a:lnTo>
                  <a:lnTo>
                    <a:pt x="325" y="482"/>
                  </a:lnTo>
                  <a:lnTo>
                    <a:pt x="324" y="481"/>
                  </a:lnTo>
                  <a:lnTo>
                    <a:pt x="321" y="481"/>
                  </a:lnTo>
                  <a:lnTo>
                    <a:pt x="319" y="482"/>
                  </a:lnTo>
                  <a:lnTo>
                    <a:pt x="316" y="482"/>
                  </a:lnTo>
                  <a:lnTo>
                    <a:pt x="314" y="482"/>
                  </a:lnTo>
                  <a:lnTo>
                    <a:pt x="313" y="481"/>
                  </a:lnTo>
                  <a:lnTo>
                    <a:pt x="313" y="478"/>
                  </a:lnTo>
                  <a:lnTo>
                    <a:pt x="309" y="475"/>
                  </a:lnTo>
                  <a:lnTo>
                    <a:pt x="308" y="474"/>
                  </a:lnTo>
                  <a:lnTo>
                    <a:pt x="307" y="471"/>
                  </a:lnTo>
                  <a:lnTo>
                    <a:pt x="308" y="467"/>
                  </a:lnTo>
                  <a:lnTo>
                    <a:pt x="309" y="467"/>
                  </a:lnTo>
                  <a:lnTo>
                    <a:pt x="310" y="465"/>
                  </a:lnTo>
                  <a:lnTo>
                    <a:pt x="312" y="464"/>
                  </a:lnTo>
                  <a:lnTo>
                    <a:pt x="314" y="460"/>
                  </a:lnTo>
                  <a:lnTo>
                    <a:pt x="315" y="460"/>
                  </a:lnTo>
                  <a:lnTo>
                    <a:pt x="320" y="456"/>
                  </a:lnTo>
                  <a:lnTo>
                    <a:pt x="321" y="455"/>
                  </a:lnTo>
                  <a:lnTo>
                    <a:pt x="326" y="453"/>
                  </a:lnTo>
                  <a:lnTo>
                    <a:pt x="329" y="453"/>
                  </a:lnTo>
                  <a:lnTo>
                    <a:pt x="331" y="453"/>
                  </a:lnTo>
                  <a:lnTo>
                    <a:pt x="334" y="453"/>
                  </a:lnTo>
                  <a:lnTo>
                    <a:pt x="335" y="453"/>
                  </a:lnTo>
                  <a:lnTo>
                    <a:pt x="336" y="453"/>
                  </a:lnTo>
                  <a:lnTo>
                    <a:pt x="339" y="454"/>
                  </a:lnTo>
                  <a:lnTo>
                    <a:pt x="342" y="454"/>
                  </a:lnTo>
                  <a:lnTo>
                    <a:pt x="342" y="453"/>
                  </a:lnTo>
                  <a:lnTo>
                    <a:pt x="343" y="453"/>
                  </a:lnTo>
                  <a:lnTo>
                    <a:pt x="347" y="452"/>
                  </a:lnTo>
                  <a:lnTo>
                    <a:pt x="347" y="450"/>
                  </a:lnTo>
                  <a:lnTo>
                    <a:pt x="348" y="450"/>
                  </a:lnTo>
                  <a:lnTo>
                    <a:pt x="353" y="447"/>
                  </a:lnTo>
                  <a:lnTo>
                    <a:pt x="354" y="447"/>
                  </a:lnTo>
                  <a:lnTo>
                    <a:pt x="356" y="447"/>
                  </a:lnTo>
                  <a:lnTo>
                    <a:pt x="363" y="445"/>
                  </a:lnTo>
                  <a:lnTo>
                    <a:pt x="364" y="445"/>
                  </a:lnTo>
                  <a:lnTo>
                    <a:pt x="365" y="445"/>
                  </a:lnTo>
                  <a:lnTo>
                    <a:pt x="373" y="438"/>
                  </a:lnTo>
                  <a:lnTo>
                    <a:pt x="374" y="438"/>
                  </a:lnTo>
                  <a:lnTo>
                    <a:pt x="378" y="438"/>
                  </a:lnTo>
                  <a:lnTo>
                    <a:pt x="379" y="438"/>
                  </a:lnTo>
                  <a:lnTo>
                    <a:pt x="380" y="437"/>
                  </a:lnTo>
                  <a:lnTo>
                    <a:pt x="383" y="434"/>
                  </a:lnTo>
                  <a:lnTo>
                    <a:pt x="384" y="434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94" y="434"/>
                  </a:lnTo>
                  <a:lnTo>
                    <a:pt x="394" y="433"/>
                  </a:lnTo>
                  <a:lnTo>
                    <a:pt x="395" y="433"/>
                  </a:lnTo>
                  <a:lnTo>
                    <a:pt x="397" y="430"/>
                  </a:lnTo>
                  <a:lnTo>
                    <a:pt x="398" y="430"/>
                  </a:lnTo>
                  <a:lnTo>
                    <a:pt x="401" y="427"/>
                  </a:lnTo>
                  <a:lnTo>
                    <a:pt x="402" y="426"/>
                  </a:lnTo>
                  <a:lnTo>
                    <a:pt x="409" y="416"/>
                  </a:lnTo>
                  <a:lnTo>
                    <a:pt x="409" y="415"/>
                  </a:lnTo>
                  <a:lnTo>
                    <a:pt x="411" y="415"/>
                  </a:lnTo>
                  <a:lnTo>
                    <a:pt x="414" y="411"/>
                  </a:lnTo>
                  <a:lnTo>
                    <a:pt x="417" y="411"/>
                  </a:lnTo>
                  <a:lnTo>
                    <a:pt x="418" y="410"/>
                  </a:lnTo>
                  <a:lnTo>
                    <a:pt x="421" y="409"/>
                  </a:lnTo>
                  <a:lnTo>
                    <a:pt x="423" y="406"/>
                  </a:lnTo>
                  <a:lnTo>
                    <a:pt x="425" y="405"/>
                  </a:lnTo>
                  <a:lnTo>
                    <a:pt x="428" y="405"/>
                  </a:lnTo>
                  <a:lnTo>
                    <a:pt x="430" y="403"/>
                  </a:lnTo>
                  <a:lnTo>
                    <a:pt x="433" y="403"/>
                  </a:lnTo>
                  <a:lnTo>
                    <a:pt x="434" y="403"/>
                  </a:lnTo>
                  <a:lnTo>
                    <a:pt x="441" y="400"/>
                  </a:lnTo>
                  <a:lnTo>
                    <a:pt x="446" y="399"/>
                  </a:lnTo>
                  <a:lnTo>
                    <a:pt x="452" y="396"/>
                  </a:lnTo>
                  <a:lnTo>
                    <a:pt x="454" y="395"/>
                  </a:lnTo>
                  <a:lnTo>
                    <a:pt x="455" y="394"/>
                  </a:lnTo>
                  <a:lnTo>
                    <a:pt x="455" y="379"/>
                  </a:lnTo>
                  <a:lnTo>
                    <a:pt x="455" y="378"/>
                  </a:lnTo>
                  <a:lnTo>
                    <a:pt x="455" y="376"/>
                  </a:lnTo>
                  <a:lnTo>
                    <a:pt x="451" y="361"/>
                  </a:lnTo>
                  <a:lnTo>
                    <a:pt x="454" y="339"/>
                  </a:lnTo>
                  <a:lnTo>
                    <a:pt x="455" y="338"/>
                  </a:lnTo>
                  <a:lnTo>
                    <a:pt x="460" y="333"/>
                  </a:lnTo>
                  <a:lnTo>
                    <a:pt x="462" y="333"/>
                  </a:lnTo>
                  <a:lnTo>
                    <a:pt x="463" y="332"/>
                  </a:lnTo>
                  <a:lnTo>
                    <a:pt x="463" y="312"/>
                  </a:lnTo>
                  <a:lnTo>
                    <a:pt x="463" y="311"/>
                  </a:lnTo>
                  <a:lnTo>
                    <a:pt x="466" y="299"/>
                  </a:lnTo>
                  <a:lnTo>
                    <a:pt x="467" y="286"/>
                  </a:lnTo>
                  <a:lnTo>
                    <a:pt x="465" y="280"/>
                  </a:lnTo>
                  <a:lnTo>
                    <a:pt x="461" y="275"/>
                  </a:lnTo>
                  <a:lnTo>
                    <a:pt x="457" y="273"/>
                  </a:lnTo>
                  <a:lnTo>
                    <a:pt x="454" y="269"/>
                  </a:lnTo>
                  <a:lnTo>
                    <a:pt x="452" y="269"/>
                  </a:lnTo>
                  <a:lnTo>
                    <a:pt x="450" y="264"/>
                  </a:lnTo>
                  <a:lnTo>
                    <a:pt x="449" y="264"/>
                  </a:lnTo>
                  <a:lnTo>
                    <a:pt x="447" y="258"/>
                  </a:lnTo>
                  <a:lnTo>
                    <a:pt x="447" y="257"/>
                  </a:lnTo>
                  <a:lnTo>
                    <a:pt x="447" y="256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0" y="245"/>
                  </a:lnTo>
                  <a:lnTo>
                    <a:pt x="452" y="236"/>
                  </a:lnTo>
                  <a:lnTo>
                    <a:pt x="454" y="235"/>
                  </a:lnTo>
                  <a:lnTo>
                    <a:pt x="456" y="234"/>
                  </a:lnTo>
                  <a:lnTo>
                    <a:pt x="457" y="235"/>
                  </a:lnTo>
                  <a:lnTo>
                    <a:pt x="458" y="235"/>
                  </a:lnTo>
                  <a:lnTo>
                    <a:pt x="460" y="236"/>
                  </a:lnTo>
                  <a:lnTo>
                    <a:pt x="461" y="237"/>
                  </a:lnTo>
                  <a:lnTo>
                    <a:pt x="462" y="239"/>
                  </a:lnTo>
                  <a:lnTo>
                    <a:pt x="463" y="239"/>
                  </a:lnTo>
                  <a:lnTo>
                    <a:pt x="465" y="239"/>
                  </a:lnTo>
                  <a:lnTo>
                    <a:pt x="465" y="235"/>
                  </a:lnTo>
                  <a:lnTo>
                    <a:pt x="463" y="234"/>
                  </a:lnTo>
                  <a:lnTo>
                    <a:pt x="463" y="232"/>
                  </a:lnTo>
                  <a:lnTo>
                    <a:pt x="462" y="230"/>
                  </a:lnTo>
                  <a:lnTo>
                    <a:pt x="461" y="229"/>
                  </a:lnTo>
                  <a:lnTo>
                    <a:pt x="460" y="226"/>
                  </a:lnTo>
                  <a:lnTo>
                    <a:pt x="458" y="226"/>
                  </a:lnTo>
                  <a:lnTo>
                    <a:pt x="452" y="220"/>
                  </a:lnTo>
                  <a:lnTo>
                    <a:pt x="445" y="217"/>
                  </a:lnTo>
                  <a:lnTo>
                    <a:pt x="439" y="217"/>
                  </a:lnTo>
                  <a:lnTo>
                    <a:pt x="438" y="217"/>
                  </a:lnTo>
                  <a:lnTo>
                    <a:pt x="436" y="218"/>
                  </a:lnTo>
                  <a:lnTo>
                    <a:pt x="432" y="220"/>
                  </a:lnTo>
                  <a:lnTo>
                    <a:pt x="429" y="220"/>
                  </a:lnTo>
                  <a:lnTo>
                    <a:pt x="427" y="221"/>
                  </a:lnTo>
                  <a:lnTo>
                    <a:pt x="421" y="223"/>
                  </a:lnTo>
                  <a:lnTo>
                    <a:pt x="419" y="224"/>
                  </a:lnTo>
                  <a:lnTo>
                    <a:pt x="417" y="224"/>
                  </a:lnTo>
                  <a:lnTo>
                    <a:pt x="403" y="225"/>
                  </a:lnTo>
                  <a:lnTo>
                    <a:pt x="398" y="226"/>
                  </a:lnTo>
                  <a:lnTo>
                    <a:pt x="395" y="235"/>
                  </a:lnTo>
                  <a:lnTo>
                    <a:pt x="391" y="236"/>
                  </a:lnTo>
                  <a:lnTo>
                    <a:pt x="390" y="236"/>
                  </a:lnTo>
                  <a:lnTo>
                    <a:pt x="389" y="236"/>
                  </a:lnTo>
                  <a:lnTo>
                    <a:pt x="387" y="236"/>
                  </a:lnTo>
                  <a:lnTo>
                    <a:pt x="381" y="237"/>
                  </a:lnTo>
                  <a:lnTo>
                    <a:pt x="380" y="237"/>
                  </a:lnTo>
                  <a:lnTo>
                    <a:pt x="378" y="235"/>
                  </a:lnTo>
                  <a:lnTo>
                    <a:pt x="376" y="234"/>
                  </a:lnTo>
                  <a:lnTo>
                    <a:pt x="375" y="234"/>
                  </a:lnTo>
                  <a:lnTo>
                    <a:pt x="373" y="232"/>
                  </a:lnTo>
                  <a:lnTo>
                    <a:pt x="370" y="232"/>
                  </a:lnTo>
                  <a:lnTo>
                    <a:pt x="362" y="235"/>
                  </a:lnTo>
                  <a:lnTo>
                    <a:pt x="361" y="236"/>
                  </a:lnTo>
                  <a:lnTo>
                    <a:pt x="359" y="236"/>
                  </a:lnTo>
                  <a:lnTo>
                    <a:pt x="352" y="241"/>
                  </a:lnTo>
                  <a:lnTo>
                    <a:pt x="351" y="241"/>
                  </a:lnTo>
                  <a:lnTo>
                    <a:pt x="350" y="242"/>
                  </a:lnTo>
                  <a:lnTo>
                    <a:pt x="350" y="243"/>
                  </a:lnTo>
                  <a:lnTo>
                    <a:pt x="341" y="250"/>
                  </a:lnTo>
                  <a:lnTo>
                    <a:pt x="340" y="250"/>
                  </a:lnTo>
                  <a:lnTo>
                    <a:pt x="339" y="251"/>
                  </a:lnTo>
                  <a:lnTo>
                    <a:pt x="330" y="259"/>
                  </a:lnTo>
                  <a:lnTo>
                    <a:pt x="329" y="259"/>
                  </a:lnTo>
                  <a:lnTo>
                    <a:pt x="329" y="261"/>
                  </a:lnTo>
                  <a:lnTo>
                    <a:pt x="324" y="266"/>
                  </a:lnTo>
                  <a:lnTo>
                    <a:pt x="323" y="267"/>
                  </a:lnTo>
                  <a:lnTo>
                    <a:pt x="310" y="275"/>
                  </a:lnTo>
                  <a:lnTo>
                    <a:pt x="307" y="278"/>
                  </a:lnTo>
                  <a:lnTo>
                    <a:pt x="303" y="278"/>
                  </a:lnTo>
                  <a:lnTo>
                    <a:pt x="292" y="280"/>
                  </a:lnTo>
                  <a:lnTo>
                    <a:pt x="281" y="290"/>
                  </a:lnTo>
                  <a:lnTo>
                    <a:pt x="280" y="290"/>
                  </a:lnTo>
                  <a:lnTo>
                    <a:pt x="279" y="291"/>
                  </a:lnTo>
                  <a:lnTo>
                    <a:pt x="265" y="302"/>
                  </a:lnTo>
                  <a:lnTo>
                    <a:pt x="264" y="302"/>
                  </a:lnTo>
                  <a:lnTo>
                    <a:pt x="264" y="303"/>
                  </a:lnTo>
                  <a:lnTo>
                    <a:pt x="257" y="316"/>
                  </a:lnTo>
                  <a:lnTo>
                    <a:pt x="255" y="316"/>
                  </a:lnTo>
                  <a:lnTo>
                    <a:pt x="254" y="316"/>
                  </a:lnTo>
                  <a:lnTo>
                    <a:pt x="252" y="323"/>
                  </a:lnTo>
                  <a:lnTo>
                    <a:pt x="248" y="324"/>
                  </a:lnTo>
                  <a:lnTo>
                    <a:pt x="247" y="325"/>
                  </a:lnTo>
                  <a:lnTo>
                    <a:pt x="245" y="325"/>
                  </a:lnTo>
                  <a:lnTo>
                    <a:pt x="243" y="327"/>
                  </a:lnTo>
                  <a:lnTo>
                    <a:pt x="243" y="329"/>
                  </a:lnTo>
                  <a:lnTo>
                    <a:pt x="241" y="333"/>
                  </a:lnTo>
                  <a:lnTo>
                    <a:pt x="241" y="334"/>
                  </a:lnTo>
                  <a:lnTo>
                    <a:pt x="239" y="334"/>
                  </a:lnTo>
                  <a:lnTo>
                    <a:pt x="242" y="340"/>
                  </a:lnTo>
                  <a:lnTo>
                    <a:pt x="244" y="341"/>
                  </a:lnTo>
                  <a:lnTo>
                    <a:pt x="245" y="341"/>
                  </a:lnTo>
                  <a:lnTo>
                    <a:pt x="248" y="340"/>
                  </a:lnTo>
                  <a:lnTo>
                    <a:pt x="249" y="340"/>
                  </a:lnTo>
                  <a:lnTo>
                    <a:pt x="250" y="340"/>
                  </a:lnTo>
                  <a:lnTo>
                    <a:pt x="253" y="338"/>
                  </a:lnTo>
                  <a:lnTo>
                    <a:pt x="257" y="336"/>
                  </a:lnTo>
                  <a:lnTo>
                    <a:pt x="258" y="336"/>
                  </a:lnTo>
                  <a:lnTo>
                    <a:pt x="259" y="336"/>
                  </a:lnTo>
                  <a:lnTo>
                    <a:pt x="261" y="336"/>
                  </a:lnTo>
                  <a:lnTo>
                    <a:pt x="263" y="336"/>
                  </a:lnTo>
                  <a:lnTo>
                    <a:pt x="264" y="336"/>
                  </a:lnTo>
                  <a:lnTo>
                    <a:pt x="268" y="336"/>
                  </a:lnTo>
                  <a:lnTo>
                    <a:pt x="270" y="336"/>
                  </a:lnTo>
                  <a:lnTo>
                    <a:pt x="271" y="338"/>
                  </a:lnTo>
                  <a:lnTo>
                    <a:pt x="274" y="341"/>
                  </a:lnTo>
                  <a:lnTo>
                    <a:pt x="275" y="343"/>
                  </a:lnTo>
                  <a:lnTo>
                    <a:pt x="280" y="346"/>
                  </a:lnTo>
                  <a:lnTo>
                    <a:pt x="281" y="360"/>
                  </a:lnTo>
                  <a:lnTo>
                    <a:pt x="275" y="371"/>
                  </a:lnTo>
                  <a:lnTo>
                    <a:pt x="274" y="373"/>
                  </a:lnTo>
                  <a:lnTo>
                    <a:pt x="275" y="372"/>
                  </a:lnTo>
                  <a:lnTo>
                    <a:pt x="274" y="372"/>
                  </a:lnTo>
                  <a:lnTo>
                    <a:pt x="272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0" y="381"/>
                  </a:lnTo>
                  <a:lnTo>
                    <a:pt x="269" y="381"/>
                  </a:lnTo>
                  <a:lnTo>
                    <a:pt x="268" y="381"/>
                  </a:lnTo>
                  <a:lnTo>
                    <a:pt x="264" y="382"/>
                  </a:lnTo>
                  <a:lnTo>
                    <a:pt x="263" y="382"/>
                  </a:lnTo>
                  <a:lnTo>
                    <a:pt x="261" y="382"/>
                  </a:lnTo>
                  <a:lnTo>
                    <a:pt x="257" y="382"/>
                  </a:lnTo>
                  <a:lnTo>
                    <a:pt x="255" y="382"/>
                  </a:lnTo>
                  <a:lnTo>
                    <a:pt x="254" y="382"/>
                  </a:lnTo>
                  <a:lnTo>
                    <a:pt x="245" y="382"/>
                  </a:lnTo>
                  <a:lnTo>
                    <a:pt x="243" y="382"/>
                  </a:lnTo>
                  <a:lnTo>
                    <a:pt x="241" y="382"/>
                  </a:lnTo>
                  <a:lnTo>
                    <a:pt x="234" y="382"/>
                  </a:lnTo>
                  <a:lnTo>
                    <a:pt x="233" y="382"/>
                  </a:lnTo>
                  <a:lnTo>
                    <a:pt x="232" y="382"/>
                  </a:lnTo>
                  <a:lnTo>
                    <a:pt x="226" y="384"/>
                  </a:lnTo>
                  <a:lnTo>
                    <a:pt x="225" y="384"/>
                  </a:lnTo>
                  <a:lnTo>
                    <a:pt x="223" y="384"/>
                  </a:lnTo>
                  <a:lnTo>
                    <a:pt x="220" y="384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0" y="390"/>
                  </a:lnTo>
                  <a:lnTo>
                    <a:pt x="209" y="392"/>
                  </a:lnTo>
                  <a:lnTo>
                    <a:pt x="205" y="396"/>
                  </a:lnTo>
                  <a:lnTo>
                    <a:pt x="204" y="398"/>
                  </a:lnTo>
                  <a:lnTo>
                    <a:pt x="200" y="404"/>
                  </a:lnTo>
                  <a:lnTo>
                    <a:pt x="200" y="405"/>
                  </a:lnTo>
                  <a:lnTo>
                    <a:pt x="199" y="407"/>
                  </a:lnTo>
                  <a:lnTo>
                    <a:pt x="198" y="410"/>
                  </a:lnTo>
                  <a:lnTo>
                    <a:pt x="198" y="409"/>
                  </a:lnTo>
                  <a:lnTo>
                    <a:pt x="194" y="416"/>
                  </a:lnTo>
                  <a:lnTo>
                    <a:pt x="189" y="425"/>
                  </a:lnTo>
                  <a:lnTo>
                    <a:pt x="189" y="426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2"/>
                  </a:lnTo>
                  <a:lnTo>
                    <a:pt x="186" y="436"/>
                  </a:lnTo>
                  <a:lnTo>
                    <a:pt x="186" y="437"/>
                  </a:lnTo>
                  <a:lnTo>
                    <a:pt x="186" y="438"/>
                  </a:lnTo>
                  <a:lnTo>
                    <a:pt x="186" y="441"/>
                  </a:lnTo>
                  <a:lnTo>
                    <a:pt x="186" y="442"/>
                  </a:lnTo>
                  <a:lnTo>
                    <a:pt x="186" y="443"/>
                  </a:lnTo>
                  <a:lnTo>
                    <a:pt x="184" y="444"/>
                  </a:lnTo>
                  <a:lnTo>
                    <a:pt x="184" y="449"/>
                  </a:lnTo>
                  <a:lnTo>
                    <a:pt x="184" y="450"/>
                  </a:lnTo>
                  <a:lnTo>
                    <a:pt x="183" y="452"/>
                  </a:lnTo>
                  <a:lnTo>
                    <a:pt x="184" y="459"/>
                  </a:lnTo>
                  <a:lnTo>
                    <a:pt x="184" y="460"/>
                  </a:lnTo>
                  <a:lnTo>
                    <a:pt x="183" y="461"/>
                  </a:lnTo>
                  <a:lnTo>
                    <a:pt x="183" y="467"/>
                  </a:lnTo>
                  <a:lnTo>
                    <a:pt x="182" y="470"/>
                  </a:lnTo>
                  <a:lnTo>
                    <a:pt x="181" y="471"/>
                  </a:lnTo>
                  <a:lnTo>
                    <a:pt x="178" y="474"/>
                  </a:lnTo>
                  <a:lnTo>
                    <a:pt x="177" y="474"/>
                  </a:lnTo>
                  <a:lnTo>
                    <a:pt x="176" y="474"/>
                  </a:lnTo>
                  <a:lnTo>
                    <a:pt x="176" y="475"/>
                  </a:lnTo>
                  <a:lnTo>
                    <a:pt x="172" y="477"/>
                  </a:lnTo>
                  <a:lnTo>
                    <a:pt x="171" y="478"/>
                  </a:lnTo>
                  <a:lnTo>
                    <a:pt x="168" y="482"/>
                  </a:lnTo>
                  <a:lnTo>
                    <a:pt x="161" y="488"/>
                  </a:lnTo>
                  <a:lnTo>
                    <a:pt x="160" y="488"/>
                  </a:lnTo>
                  <a:lnTo>
                    <a:pt x="157" y="492"/>
                  </a:lnTo>
                  <a:lnTo>
                    <a:pt x="155" y="493"/>
                  </a:lnTo>
                  <a:lnTo>
                    <a:pt x="154" y="493"/>
                  </a:lnTo>
                  <a:lnTo>
                    <a:pt x="150" y="493"/>
                  </a:lnTo>
                  <a:lnTo>
                    <a:pt x="149" y="493"/>
                  </a:lnTo>
                  <a:lnTo>
                    <a:pt x="148" y="493"/>
                  </a:lnTo>
                  <a:lnTo>
                    <a:pt x="143" y="494"/>
                  </a:lnTo>
                  <a:lnTo>
                    <a:pt x="141" y="494"/>
                  </a:lnTo>
                  <a:lnTo>
                    <a:pt x="135" y="493"/>
                  </a:lnTo>
                  <a:lnTo>
                    <a:pt x="123" y="489"/>
                  </a:lnTo>
                  <a:lnTo>
                    <a:pt x="118" y="487"/>
                  </a:lnTo>
                  <a:lnTo>
                    <a:pt x="118" y="486"/>
                  </a:lnTo>
                  <a:lnTo>
                    <a:pt x="117" y="485"/>
                  </a:lnTo>
                  <a:lnTo>
                    <a:pt x="115" y="480"/>
                  </a:lnTo>
                  <a:lnTo>
                    <a:pt x="115" y="478"/>
                  </a:lnTo>
                  <a:lnTo>
                    <a:pt x="113" y="478"/>
                  </a:lnTo>
                  <a:lnTo>
                    <a:pt x="110" y="475"/>
                  </a:lnTo>
                  <a:lnTo>
                    <a:pt x="110" y="474"/>
                  </a:lnTo>
                  <a:lnTo>
                    <a:pt x="108" y="474"/>
                  </a:lnTo>
                  <a:lnTo>
                    <a:pt x="106" y="471"/>
                  </a:lnTo>
                  <a:lnTo>
                    <a:pt x="102" y="467"/>
                  </a:lnTo>
                  <a:lnTo>
                    <a:pt x="101" y="467"/>
                  </a:lnTo>
                  <a:lnTo>
                    <a:pt x="100" y="466"/>
                  </a:lnTo>
                  <a:lnTo>
                    <a:pt x="97" y="465"/>
                  </a:lnTo>
                  <a:lnTo>
                    <a:pt x="93" y="464"/>
                  </a:lnTo>
                  <a:lnTo>
                    <a:pt x="91" y="463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6" y="458"/>
                  </a:lnTo>
                  <a:lnTo>
                    <a:pt x="85" y="456"/>
                  </a:lnTo>
                  <a:lnTo>
                    <a:pt x="83" y="454"/>
                  </a:lnTo>
                  <a:lnTo>
                    <a:pt x="83" y="453"/>
                  </a:lnTo>
                  <a:lnTo>
                    <a:pt x="82" y="453"/>
                  </a:lnTo>
                  <a:lnTo>
                    <a:pt x="82" y="452"/>
                  </a:lnTo>
                  <a:lnTo>
                    <a:pt x="79" y="448"/>
                  </a:lnTo>
                  <a:lnTo>
                    <a:pt x="79" y="447"/>
                  </a:lnTo>
                  <a:lnTo>
                    <a:pt x="78" y="445"/>
                  </a:lnTo>
                  <a:lnTo>
                    <a:pt x="85" y="418"/>
                  </a:lnTo>
                  <a:lnTo>
                    <a:pt x="89" y="415"/>
                  </a:lnTo>
                  <a:lnTo>
                    <a:pt x="96" y="409"/>
                  </a:lnTo>
                  <a:lnTo>
                    <a:pt x="99" y="409"/>
                  </a:lnTo>
                  <a:lnTo>
                    <a:pt x="105" y="409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16" y="404"/>
                  </a:lnTo>
                  <a:lnTo>
                    <a:pt x="123" y="396"/>
                  </a:lnTo>
                  <a:lnTo>
                    <a:pt x="132" y="390"/>
                  </a:lnTo>
                  <a:lnTo>
                    <a:pt x="134" y="389"/>
                  </a:lnTo>
                  <a:lnTo>
                    <a:pt x="139" y="385"/>
                  </a:lnTo>
                  <a:lnTo>
                    <a:pt x="139" y="384"/>
                  </a:lnTo>
                  <a:lnTo>
                    <a:pt x="144" y="378"/>
                  </a:lnTo>
                  <a:lnTo>
                    <a:pt x="145" y="377"/>
                  </a:lnTo>
                  <a:lnTo>
                    <a:pt x="146" y="376"/>
                  </a:lnTo>
                  <a:lnTo>
                    <a:pt x="150" y="372"/>
                  </a:lnTo>
                  <a:lnTo>
                    <a:pt x="151" y="372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3" y="370"/>
                  </a:lnTo>
                  <a:lnTo>
                    <a:pt x="165" y="368"/>
                  </a:lnTo>
                  <a:lnTo>
                    <a:pt x="176" y="368"/>
                  </a:lnTo>
                  <a:lnTo>
                    <a:pt x="176" y="366"/>
                  </a:lnTo>
                  <a:lnTo>
                    <a:pt x="178" y="362"/>
                  </a:lnTo>
                  <a:lnTo>
                    <a:pt x="179" y="357"/>
                  </a:lnTo>
                  <a:lnTo>
                    <a:pt x="181" y="355"/>
                  </a:lnTo>
                  <a:lnTo>
                    <a:pt x="182" y="348"/>
                  </a:lnTo>
                  <a:lnTo>
                    <a:pt x="182" y="346"/>
                  </a:lnTo>
                  <a:lnTo>
                    <a:pt x="182" y="345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9" y="338"/>
                  </a:lnTo>
                  <a:lnTo>
                    <a:pt x="190" y="336"/>
                  </a:lnTo>
                  <a:lnTo>
                    <a:pt x="192" y="335"/>
                  </a:lnTo>
                  <a:lnTo>
                    <a:pt x="192" y="329"/>
                  </a:lnTo>
                  <a:lnTo>
                    <a:pt x="201" y="325"/>
                  </a:lnTo>
                  <a:lnTo>
                    <a:pt x="201" y="324"/>
                  </a:lnTo>
                  <a:lnTo>
                    <a:pt x="203" y="323"/>
                  </a:lnTo>
                  <a:lnTo>
                    <a:pt x="205" y="318"/>
                  </a:lnTo>
                  <a:lnTo>
                    <a:pt x="205" y="317"/>
                  </a:lnTo>
                  <a:lnTo>
                    <a:pt x="206" y="316"/>
                  </a:lnTo>
                  <a:lnTo>
                    <a:pt x="209" y="312"/>
                  </a:lnTo>
                  <a:lnTo>
                    <a:pt x="208" y="306"/>
                  </a:lnTo>
                  <a:lnTo>
                    <a:pt x="208" y="305"/>
                  </a:lnTo>
                  <a:lnTo>
                    <a:pt x="208" y="302"/>
                  </a:lnTo>
                  <a:lnTo>
                    <a:pt x="206" y="297"/>
                  </a:lnTo>
                  <a:lnTo>
                    <a:pt x="206" y="289"/>
                  </a:lnTo>
                  <a:lnTo>
                    <a:pt x="210" y="284"/>
                  </a:lnTo>
                  <a:lnTo>
                    <a:pt x="211" y="284"/>
                  </a:lnTo>
                  <a:lnTo>
                    <a:pt x="214" y="281"/>
                  </a:lnTo>
                  <a:lnTo>
                    <a:pt x="214" y="280"/>
                  </a:lnTo>
                  <a:lnTo>
                    <a:pt x="215" y="277"/>
                  </a:lnTo>
                  <a:lnTo>
                    <a:pt x="215" y="269"/>
                  </a:lnTo>
                  <a:lnTo>
                    <a:pt x="217" y="261"/>
                  </a:lnTo>
                  <a:lnTo>
                    <a:pt x="220" y="241"/>
                  </a:lnTo>
                  <a:lnTo>
                    <a:pt x="220" y="240"/>
                  </a:lnTo>
                  <a:lnTo>
                    <a:pt x="221" y="234"/>
                  </a:lnTo>
                  <a:lnTo>
                    <a:pt x="221" y="232"/>
                  </a:lnTo>
                  <a:lnTo>
                    <a:pt x="221" y="231"/>
                  </a:lnTo>
                  <a:lnTo>
                    <a:pt x="222" y="223"/>
                  </a:lnTo>
                  <a:lnTo>
                    <a:pt x="222" y="221"/>
                  </a:lnTo>
                  <a:lnTo>
                    <a:pt x="221" y="215"/>
                  </a:lnTo>
                  <a:lnTo>
                    <a:pt x="216" y="213"/>
                  </a:lnTo>
                  <a:lnTo>
                    <a:pt x="215" y="213"/>
                  </a:lnTo>
                  <a:lnTo>
                    <a:pt x="215" y="212"/>
                  </a:lnTo>
                  <a:lnTo>
                    <a:pt x="208" y="209"/>
                  </a:lnTo>
                  <a:lnTo>
                    <a:pt x="206" y="208"/>
                  </a:lnTo>
                  <a:lnTo>
                    <a:pt x="204" y="202"/>
                  </a:lnTo>
                  <a:lnTo>
                    <a:pt x="204" y="201"/>
                  </a:lnTo>
                  <a:lnTo>
                    <a:pt x="204" y="199"/>
                  </a:lnTo>
                  <a:lnTo>
                    <a:pt x="205" y="195"/>
                  </a:lnTo>
                  <a:lnTo>
                    <a:pt x="205" y="193"/>
                  </a:lnTo>
                  <a:lnTo>
                    <a:pt x="205" y="192"/>
                  </a:lnTo>
                  <a:lnTo>
                    <a:pt x="206" y="188"/>
                  </a:lnTo>
                  <a:lnTo>
                    <a:pt x="208" y="187"/>
                  </a:lnTo>
                  <a:lnTo>
                    <a:pt x="209" y="186"/>
                  </a:lnTo>
                  <a:lnTo>
                    <a:pt x="214" y="185"/>
                  </a:lnTo>
                  <a:lnTo>
                    <a:pt x="214" y="184"/>
                  </a:lnTo>
                  <a:lnTo>
                    <a:pt x="216" y="179"/>
                  </a:lnTo>
                  <a:lnTo>
                    <a:pt x="216" y="177"/>
                  </a:lnTo>
                  <a:lnTo>
                    <a:pt x="216" y="176"/>
                  </a:lnTo>
                  <a:lnTo>
                    <a:pt x="216" y="171"/>
                  </a:lnTo>
                  <a:lnTo>
                    <a:pt x="216" y="170"/>
                  </a:lnTo>
                  <a:lnTo>
                    <a:pt x="216" y="169"/>
                  </a:lnTo>
                  <a:lnTo>
                    <a:pt x="212" y="164"/>
                  </a:lnTo>
                  <a:lnTo>
                    <a:pt x="212" y="161"/>
                  </a:lnTo>
                  <a:lnTo>
                    <a:pt x="211" y="160"/>
                  </a:lnTo>
                  <a:lnTo>
                    <a:pt x="210" y="155"/>
                  </a:lnTo>
                  <a:lnTo>
                    <a:pt x="209" y="154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0" y="148"/>
                  </a:lnTo>
                  <a:lnTo>
                    <a:pt x="199" y="147"/>
                  </a:lnTo>
                  <a:lnTo>
                    <a:pt x="198" y="143"/>
                  </a:lnTo>
                  <a:lnTo>
                    <a:pt x="197" y="142"/>
                  </a:lnTo>
                  <a:lnTo>
                    <a:pt x="195" y="142"/>
                  </a:lnTo>
                  <a:lnTo>
                    <a:pt x="193" y="139"/>
                  </a:lnTo>
                  <a:lnTo>
                    <a:pt x="192" y="138"/>
                  </a:lnTo>
                  <a:lnTo>
                    <a:pt x="188" y="136"/>
                  </a:lnTo>
                  <a:lnTo>
                    <a:pt x="187" y="135"/>
                  </a:lnTo>
                  <a:lnTo>
                    <a:pt x="186" y="135"/>
                  </a:lnTo>
                  <a:lnTo>
                    <a:pt x="181" y="135"/>
                  </a:lnTo>
                  <a:lnTo>
                    <a:pt x="179" y="135"/>
                  </a:lnTo>
                  <a:lnTo>
                    <a:pt x="178" y="135"/>
                  </a:lnTo>
                  <a:lnTo>
                    <a:pt x="178" y="136"/>
                  </a:lnTo>
                  <a:lnTo>
                    <a:pt x="175" y="136"/>
                  </a:lnTo>
                  <a:lnTo>
                    <a:pt x="173" y="136"/>
                  </a:lnTo>
                  <a:lnTo>
                    <a:pt x="172" y="136"/>
                  </a:lnTo>
                  <a:lnTo>
                    <a:pt x="170" y="137"/>
                  </a:lnTo>
                  <a:lnTo>
                    <a:pt x="163" y="138"/>
                  </a:lnTo>
                  <a:lnTo>
                    <a:pt x="162" y="138"/>
                  </a:lnTo>
                  <a:lnTo>
                    <a:pt x="161" y="138"/>
                  </a:lnTo>
                  <a:lnTo>
                    <a:pt x="156" y="136"/>
                  </a:lnTo>
                  <a:lnTo>
                    <a:pt x="155" y="135"/>
                  </a:lnTo>
                  <a:lnTo>
                    <a:pt x="154" y="133"/>
                  </a:lnTo>
                  <a:lnTo>
                    <a:pt x="154" y="132"/>
                  </a:lnTo>
                  <a:lnTo>
                    <a:pt x="154" y="127"/>
                  </a:lnTo>
                  <a:lnTo>
                    <a:pt x="155" y="122"/>
                  </a:lnTo>
                  <a:lnTo>
                    <a:pt x="155" y="121"/>
                  </a:lnTo>
                  <a:lnTo>
                    <a:pt x="155" y="120"/>
                  </a:lnTo>
                  <a:lnTo>
                    <a:pt x="155" y="119"/>
                  </a:lnTo>
                  <a:lnTo>
                    <a:pt x="155" y="117"/>
                  </a:lnTo>
                  <a:lnTo>
                    <a:pt x="154" y="103"/>
                  </a:lnTo>
                  <a:lnTo>
                    <a:pt x="155" y="101"/>
                  </a:lnTo>
                  <a:lnTo>
                    <a:pt x="157" y="101"/>
                  </a:lnTo>
                  <a:lnTo>
                    <a:pt x="163" y="93"/>
                  </a:lnTo>
                  <a:lnTo>
                    <a:pt x="165" y="92"/>
                  </a:lnTo>
                  <a:lnTo>
                    <a:pt x="170" y="89"/>
                  </a:lnTo>
                  <a:lnTo>
                    <a:pt x="172" y="89"/>
                  </a:lnTo>
                  <a:lnTo>
                    <a:pt x="173" y="89"/>
                  </a:lnTo>
                  <a:lnTo>
                    <a:pt x="177" y="89"/>
                  </a:lnTo>
                  <a:lnTo>
                    <a:pt x="178" y="88"/>
                  </a:lnTo>
                  <a:lnTo>
                    <a:pt x="184" y="82"/>
                  </a:lnTo>
                  <a:lnTo>
                    <a:pt x="186" y="81"/>
                  </a:lnTo>
                  <a:lnTo>
                    <a:pt x="188" y="78"/>
                  </a:lnTo>
                  <a:lnTo>
                    <a:pt x="192" y="73"/>
                  </a:lnTo>
                  <a:lnTo>
                    <a:pt x="192" y="65"/>
                  </a:lnTo>
                  <a:lnTo>
                    <a:pt x="193" y="64"/>
                  </a:lnTo>
                  <a:lnTo>
                    <a:pt x="193" y="60"/>
                  </a:lnTo>
                  <a:lnTo>
                    <a:pt x="194" y="59"/>
                  </a:lnTo>
                  <a:lnTo>
                    <a:pt x="195" y="57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208" y="43"/>
                  </a:lnTo>
                  <a:lnTo>
                    <a:pt x="209" y="42"/>
                  </a:lnTo>
                  <a:lnTo>
                    <a:pt x="212" y="39"/>
                  </a:lnTo>
                  <a:lnTo>
                    <a:pt x="219" y="3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2637"/>
            <p:cNvSpPr>
              <a:spLocks/>
            </p:cNvSpPr>
            <p:nvPr/>
          </p:nvSpPr>
          <p:spPr bwMode="auto">
            <a:xfrm>
              <a:off x="4162" y="1696"/>
              <a:ext cx="12" cy="14"/>
            </a:xfrm>
            <a:custGeom>
              <a:avLst/>
              <a:gdLst>
                <a:gd name="T0" fmla="*/ 0 w 36"/>
                <a:gd name="T1" fmla="*/ 0 h 43"/>
                <a:gd name="T2" fmla="*/ 0 w 36"/>
                <a:gd name="T3" fmla="*/ 0 h 43"/>
                <a:gd name="T4" fmla="*/ 0 w 36"/>
                <a:gd name="T5" fmla="*/ 0 h 43"/>
                <a:gd name="T6" fmla="*/ 0 w 36"/>
                <a:gd name="T7" fmla="*/ 0 h 43"/>
                <a:gd name="T8" fmla="*/ 0 w 36"/>
                <a:gd name="T9" fmla="*/ 0 h 43"/>
                <a:gd name="T10" fmla="*/ 0 w 36"/>
                <a:gd name="T11" fmla="*/ 0 h 43"/>
                <a:gd name="T12" fmla="*/ 0 w 36"/>
                <a:gd name="T13" fmla="*/ 0 h 43"/>
                <a:gd name="T14" fmla="*/ 0 w 36"/>
                <a:gd name="T15" fmla="*/ 0 h 43"/>
                <a:gd name="T16" fmla="*/ 0 w 36"/>
                <a:gd name="T17" fmla="*/ 0 h 43"/>
                <a:gd name="T18" fmla="*/ 0 w 36"/>
                <a:gd name="T19" fmla="*/ 0 h 43"/>
                <a:gd name="T20" fmla="*/ 0 w 36"/>
                <a:gd name="T21" fmla="*/ 0 h 43"/>
                <a:gd name="T22" fmla="*/ 0 w 36"/>
                <a:gd name="T23" fmla="*/ 0 h 43"/>
                <a:gd name="T24" fmla="*/ 0 w 36"/>
                <a:gd name="T25" fmla="*/ 0 h 43"/>
                <a:gd name="T26" fmla="*/ 0 w 36"/>
                <a:gd name="T27" fmla="*/ 0 h 43"/>
                <a:gd name="T28" fmla="*/ 0 w 36"/>
                <a:gd name="T29" fmla="*/ 0 h 43"/>
                <a:gd name="T30" fmla="*/ 0 w 36"/>
                <a:gd name="T31" fmla="*/ 0 h 43"/>
                <a:gd name="T32" fmla="*/ 0 w 36"/>
                <a:gd name="T33" fmla="*/ 0 h 43"/>
                <a:gd name="T34" fmla="*/ 0 w 36"/>
                <a:gd name="T35" fmla="*/ 0 h 43"/>
                <a:gd name="T36" fmla="*/ 0 w 36"/>
                <a:gd name="T37" fmla="*/ 0 h 43"/>
                <a:gd name="T38" fmla="*/ 0 w 36"/>
                <a:gd name="T39" fmla="*/ 0 h 43"/>
                <a:gd name="T40" fmla="*/ 0 w 36"/>
                <a:gd name="T41" fmla="*/ 0 h 43"/>
                <a:gd name="T42" fmla="*/ 0 w 36"/>
                <a:gd name="T43" fmla="*/ 0 h 43"/>
                <a:gd name="T44" fmla="*/ 0 w 36"/>
                <a:gd name="T45" fmla="*/ 0 h 43"/>
                <a:gd name="T46" fmla="*/ 0 w 36"/>
                <a:gd name="T47" fmla="*/ 0 h 43"/>
                <a:gd name="T48" fmla="*/ 0 w 36"/>
                <a:gd name="T49" fmla="*/ 0 h 43"/>
                <a:gd name="T50" fmla="*/ 0 w 36"/>
                <a:gd name="T51" fmla="*/ 0 h 43"/>
                <a:gd name="T52" fmla="*/ 0 w 36"/>
                <a:gd name="T53" fmla="*/ 0 h 43"/>
                <a:gd name="T54" fmla="*/ 0 w 36"/>
                <a:gd name="T55" fmla="*/ 0 h 43"/>
                <a:gd name="T56" fmla="*/ 0 w 36"/>
                <a:gd name="T57" fmla="*/ 0 h 43"/>
                <a:gd name="T58" fmla="*/ 0 w 36"/>
                <a:gd name="T59" fmla="*/ 0 h 43"/>
                <a:gd name="T60" fmla="*/ 0 w 36"/>
                <a:gd name="T61" fmla="*/ 0 h 43"/>
                <a:gd name="T62" fmla="*/ 0 w 36"/>
                <a:gd name="T63" fmla="*/ 0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43"/>
                <a:gd name="T98" fmla="*/ 36 w 36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43">
                  <a:moveTo>
                    <a:pt x="14" y="2"/>
                  </a:moveTo>
                  <a:lnTo>
                    <a:pt x="22" y="0"/>
                  </a:lnTo>
                  <a:lnTo>
                    <a:pt x="26" y="5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6" y="27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17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8" y="13"/>
                  </a:lnTo>
                  <a:lnTo>
                    <a:pt x="9" y="4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2638"/>
            <p:cNvSpPr>
              <a:spLocks/>
            </p:cNvSpPr>
            <p:nvPr/>
          </p:nvSpPr>
          <p:spPr bwMode="auto">
            <a:xfrm>
              <a:off x="4162" y="1696"/>
              <a:ext cx="12" cy="14"/>
            </a:xfrm>
            <a:custGeom>
              <a:avLst/>
              <a:gdLst>
                <a:gd name="T0" fmla="*/ 0 w 36"/>
                <a:gd name="T1" fmla="*/ 0 h 43"/>
                <a:gd name="T2" fmla="*/ 0 w 36"/>
                <a:gd name="T3" fmla="*/ 0 h 43"/>
                <a:gd name="T4" fmla="*/ 0 w 36"/>
                <a:gd name="T5" fmla="*/ 0 h 43"/>
                <a:gd name="T6" fmla="*/ 0 w 36"/>
                <a:gd name="T7" fmla="*/ 0 h 43"/>
                <a:gd name="T8" fmla="*/ 0 w 36"/>
                <a:gd name="T9" fmla="*/ 0 h 43"/>
                <a:gd name="T10" fmla="*/ 0 w 36"/>
                <a:gd name="T11" fmla="*/ 0 h 43"/>
                <a:gd name="T12" fmla="*/ 0 w 36"/>
                <a:gd name="T13" fmla="*/ 0 h 43"/>
                <a:gd name="T14" fmla="*/ 0 w 36"/>
                <a:gd name="T15" fmla="*/ 0 h 43"/>
                <a:gd name="T16" fmla="*/ 0 w 36"/>
                <a:gd name="T17" fmla="*/ 0 h 43"/>
                <a:gd name="T18" fmla="*/ 0 w 36"/>
                <a:gd name="T19" fmla="*/ 0 h 43"/>
                <a:gd name="T20" fmla="*/ 0 w 36"/>
                <a:gd name="T21" fmla="*/ 0 h 43"/>
                <a:gd name="T22" fmla="*/ 0 w 36"/>
                <a:gd name="T23" fmla="*/ 0 h 43"/>
                <a:gd name="T24" fmla="*/ 0 w 36"/>
                <a:gd name="T25" fmla="*/ 0 h 43"/>
                <a:gd name="T26" fmla="*/ 0 w 36"/>
                <a:gd name="T27" fmla="*/ 0 h 43"/>
                <a:gd name="T28" fmla="*/ 0 w 36"/>
                <a:gd name="T29" fmla="*/ 0 h 43"/>
                <a:gd name="T30" fmla="*/ 0 w 36"/>
                <a:gd name="T31" fmla="*/ 0 h 43"/>
                <a:gd name="T32" fmla="*/ 0 w 36"/>
                <a:gd name="T33" fmla="*/ 0 h 43"/>
                <a:gd name="T34" fmla="*/ 0 w 36"/>
                <a:gd name="T35" fmla="*/ 0 h 43"/>
                <a:gd name="T36" fmla="*/ 0 w 36"/>
                <a:gd name="T37" fmla="*/ 0 h 43"/>
                <a:gd name="T38" fmla="*/ 0 w 36"/>
                <a:gd name="T39" fmla="*/ 0 h 43"/>
                <a:gd name="T40" fmla="*/ 0 w 36"/>
                <a:gd name="T41" fmla="*/ 0 h 43"/>
                <a:gd name="T42" fmla="*/ 0 w 36"/>
                <a:gd name="T43" fmla="*/ 0 h 43"/>
                <a:gd name="T44" fmla="*/ 0 w 36"/>
                <a:gd name="T45" fmla="*/ 0 h 43"/>
                <a:gd name="T46" fmla="*/ 0 w 36"/>
                <a:gd name="T47" fmla="*/ 0 h 43"/>
                <a:gd name="T48" fmla="*/ 0 w 36"/>
                <a:gd name="T49" fmla="*/ 0 h 43"/>
                <a:gd name="T50" fmla="*/ 0 w 36"/>
                <a:gd name="T51" fmla="*/ 0 h 43"/>
                <a:gd name="T52" fmla="*/ 0 w 36"/>
                <a:gd name="T53" fmla="*/ 0 h 43"/>
                <a:gd name="T54" fmla="*/ 0 w 36"/>
                <a:gd name="T55" fmla="*/ 0 h 43"/>
                <a:gd name="T56" fmla="*/ 0 w 36"/>
                <a:gd name="T57" fmla="*/ 0 h 43"/>
                <a:gd name="T58" fmla="*/ 0 w 36"/>
                <a:gd name="T59" fmla="*/ 0 h 43"/>
                <a:gd name="T60" fmla="*/ 0 w 36"/>
                <a:gd name="T61" fmla="*/ 0 h 43"/>
                <a:gd name="T62" fmla="*/ 0 w 36"/>
                <a:gd name="T63" fmla="*/ 0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43"/>
                <a:gd name="T98" fmla="*/ 36 w 36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43">
                  <a:moveTo>
                    <a:pt x="14" y="2"/>
                  </a:moveTo>
                  <a:lnTo>
                    <a:pt x="22" y="0"/>
                  </a:lnTo>
                  <a:lnTo>
                    <a:pt x="26" y="5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31" y="14"/>
                  </a:lnTo>
                  <a:lnTo>
                    <a:pt x="33" y="15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6" y="27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3" y="38"/>
                  </a:lnTo>
                  <a:lnTo>
                    <a:pt x="22" y="38"/>
                  </a:lnTo>
                  <a:lnTo>
                    <a:pt x="17" y="42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1" y="33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8" y="13"/>
                  </a:lnTo>
                  <a:lnTo>
                    <a:pt x="9" y="4"/>
                  </a:lnTo>
                  <a:lnTo>
                    <a:pt x="14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2639"/>
            <p:cNvSpPr>
              <a:spLocks/>
            </p:cNvSpPr>
            <p:nvPr/>
          </p:nvSpPr>
          <p:spPr bwMode="auto">
            <a:xfrm>
              <a:off x="4170" y="1710"/>
              <a:ext cx="12" cy="15"/>
            </a:xfrm>
            <a:custGeom>
              <a:avLst/>
              <a:gdLst>
                <a:gd name="T0" fmla="*/ 0 w 36"/>
                <a:gd name="T1" fmla="*/ 0 h 45"/>
                <a:gd name="T2" fmla="*/ 0 w 36"/>
                <a:gd name="T3" fmla="*/ 0 h 45"/>
                <a:gd name="T4" fmla="*/ 0 w 36"/>
                <a:gd name="T5" fmla="*/ 0 h 45"/>
                <a:gd name="T6" fmla="*/ 0 w 36"/>
                <a:gd name="T7" fmla="*/ 0 h 45"/>
                <a:gd name="T8" fmla="*/ 0 w 36"/>
                <a:gd name="T9" fmla="*/ 0 h 45"/>
                <a:gd name="T10" fmla="*/ 0 w 36"/>
                <a:gd name="T11" fmla="*/ 0 h 45"/>
                <a:gd name="T12" fmla="*/ 0 w 36"/>
                <a:gd name="T13" fmla="*/ 0 h 45"/>
                <a:gd name="T14" fmla="*/ 0 w 36"/>
                <a:gd name="T15" fmla="*/ 0 h 45"/>
                <a:gd name="T16" fmla="*/ 0 w 36"/>
                <a:gd name="T17" fmla="*/ 0 h 45"/>
                <a:gd name="T18" fmla="*/ 0 w 36"/>
                <a:gd name="T19" fmla="*/ 0 h 45"/>
                <a:gd name="T20" fmla="*/ 0 w 36"/>
                <a:gd name="T21" fmla="*/ 0 h 45"/>
                <a:gd name="T22" fmla="*/ 0 w 36"/>
                <a:gd name="T23" fmla="*/ 0 h 45"/>
                <a:gd name="T24" fmla="*/ 0 w 36"/>
                <a:gd name="T25" fmla="*/ 0 h 45"/>
                <a:gd name="T26" fmla="*/ 0 w 36"/>
                <a:gd name="T27" fmla="*/ 0 h 45"/>
                <a:gd name="T28" fmla="*/ 0 w 36"/>
                <a:gd name="T29" fmla="*/ 0 h 45"/>
                <a:gd name="T30" fmla="*/ 0 w 36"/>
                <a:gd name="T31" fmla="*/ 0 h 45"/>
                <a:gd name="T32" fmla="*/ 0 w 36"/>
                <a:gd name="T33" fmla="*/ 0 h 45"/>
                <a:gd name="T34" fmla="*/ 0 w 36"/>
                <a:gd name="T35" fmla="*/ 0 h 45"/>
                <a:gd name="T36" fmla="*/ 0 w 36"/>
                <a:gd name="T37" fmla="*/ 0 h 45"/>
                <a:gd name="T38" fmla="*/ 0 w 36"/>
                <a:gd name="T39" fmla="*/ 0 h 45"/>
                <a:gd name="T40" fmla="*/ 0 w 36"/>
                <a:gd name="T41" fmla="*/ 0 h 45"/>
                <a:gd name="T42" fmla="*/ 0 w 36"/>
                <a:gd name="T43" fmla="*/ 0 h 45"/>
                <a:gd name="T44" fmla="*/ 0 w 36"/>
                <a:gd name="T45" fmla="*/ 0 h 45"/>
                <a:gd name="T46" fmla="*/ 0 w 36"/>
                <a:gd name="T47" fmla="*/ 0 h 45"/>
                <a:gd name="T48" fmla="*/ 0 w 36"/>
                <a:gd name="T49" fmla="*/ 0 h 45"/>
                <a:gd name="T50" fmla="*/ 0 w 36"/>
                <a:gd name="T51" fmla="*/ 0 h 45"/>
                <a:gd name="T52" fmla="*/ 0 w 36"/>
                <a:gd name="T53" fmla="*/ 0 h 45"/>
                <a:gd name="T54" fmla="*/ 0 w 36"/>
                <a:gd name="T55" fmla="*/ 0 h 45"/>
                <a:gd name="T56" fmla="*/ 0 w 36"/>
                <a:gd name="T57" fmla="*/ 0 h 45"/>
                <a:gd name="T58" fmla="*/ 0 w 36"/>
                <a:gd name="T59" fmla="*/ 0 h 45"/>
                <a:gd name="T60" fmla="*/ 0 w 36"/>
                <a:gd name="T61" fmla="*/ 0 h 45"/>
                <a:gd name="T62" fmla="*/ 0 w 36"/>
                <a:gd name="T63" fmla="*/ 0 h 45"/>
                <a:gd name="T64" fmla="*/ 0 w 36"/>
                <a:gd name="T65" fmla="*/ 0 h 45"/>
                <a:gd name="T66" fmla="*/ 0 w 36"/>
                <a:gd name="T67" fmla="*/ 0 h 45"/>
                <a:gd name="T68" fmla="*/ 0 w 3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"/>
                <a:gd name="T106" fmla="*/ 0 h 45"/>
                <a:gd name="T107" fmla="*/ 36 w 36"/>
                <a:gd name="T108" fmla="*/ 45 h 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" h="45">
                  <a:moveTo>
                    <a:pt x="36" y="9"/>
                  </a:moveTo>
                  <a:lnTo>
                    <a:pt x="34" y="21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3" y="36"/>
                  </a:lnTo>
                  <a:lnTo>
                    <a:pt x="26" y="40"/>
                  </a:lnTo>
                  <a:lnTo>
                    <a:pt x="20" y="44"/>
                  </a:lnTo>
                  <a:lnTo>
                    <a:pt x="12" y="45"/>
                  </a:lnTo>
                  <a:lnTo>
                    <a:pt x="5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31" y="1"/>
                  </a:lnTo>
                  <a:lnTo>
                    <a:pt x="36" y="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2640"/>
            <p:cNvSpPr>
              <a:spLocks/>
            </p:cNvSpPr>
            <p:nvPr/>
          </p:nvSpPr>
          <p:spPr bwMode="auto">
            <a:xfrm>
              <a:off x="4170" y="1710"/>
              <a:ext cx="12" cy="15"/>
            </a:xfrm>
            <a:custGeom>
              <a:avLst/>
              <a:gdLst>
                <a:gd name="T0" fmla="*/ 0 w 36"/>
                <a:gd name="T1" fmla="*/ 0 h 45"/>
                <a:gd name="T2" fmla="*/ 0 w 36"/>
                <a:gd name="T3" fmla="*/ 0 h 45"/>
                <a:gd name="T4" fmla="*/ 0 w 36"/>
                <a:gd name="T5" fmla="*/ 0 h 45"/>
                <a:gd name="T6" fmla="*/ 0 w 36"/>
                <a:gd name="T7" fmla="*/ 0 h 45"/>
                <a:gd name="T8" fmla="*/ 0 w 36"/>
                <a:gd name="T9" fmla="*/ 0 h 45"/>
                <a:gd name="T10" fmla="*/ 0 w 36"/>
                <a:gd name="T11" fmla="*/ 0 h 45"/>
                <a:gd name="T12" fmla="*/ 0 w 36"/>
                <a:gd name="T13" fmla="*/ 0 h 45"/>
                <a:gd name="T14" fmla="*/ 0 w 36"/>
                <a:gd name="T15" fmla="*/ 0 h 45"/>
                <a:gd name="T16" fmla="*/ 0 w 36"/>
                <a:gd name="T17" fmla="*/ 0 h 45"/>
                <a:gd name="T18" fmla="*/ 0 w 36"/>
                <a:gd name="T19" fmla="*/ 0 h 45"/>
                <a:gd name="T20" fmla="*/ 0 w 36"/>
                <a:gd name="T21" fmla="*/ 0 h 45"/>
                <a:gd name="T22" fmla="*/ 0 w 36"/>
                <a:gd name="T23" fmla="*/ 0 h 45"/>
                <a:gd name="T24" fmla="*/ 0 w 36"/>
                <a:gd name="T25" fmla="*/ 0 h 45"/>
                <a:gd name="T26" fmla="*/ 0 w 36"/>
                <a:gd name="T27" fmla="*/ 0 h 45"/>
                <a:gd name="T28" fmla="*/ 0 w 36"/>
                <a:gd name="T29" fmla="*/ 0 h 45"/>
                <a:gd name="T30" fmla="*/ 0 w 36"/>
                <a:gd name="T31" fmla="*/ 0 h 45"/>
                <a:gd name="T32" fmla="*/ 0 w 36"/>
                <a:gd name="T33" fmla="*/ 0 h 45"/>
                <a:gd name="T34" fmla="*/ 0 w 36"/>
                <a:gd name="T35" fmla="*/ 0 h 45"/>
                <a:gd name="T36" fmla="*/ 0 w 36"/>
                <a:gd name="T37" fmla="*/ 0 h 45"/>
                <a:gd name="T38" fmla="*/ 0 w 36"/>
                <a:gd name="T39" fmla="*/ 0 h 45"/>
                <a:gd name="T40" fmla="*/ 0 w 36"/>
                <a:gd name="T41" fmla="*/ 0 h 45"/>
                <a:gd name="T42" fmla="*/ 0 w 36"/>
                <a:gd name="T43" fmla="*/ 0 h 45"/>
                <a:gd name="T44" fmla="*/ 0 w 36"/>
                <a:gd name="T45" fmla="*/ 0 h 45"/>
                <a:gd name="T46" fmla="*/ 0 w 36"/>
                <a:gd name="T47" fmla="*/ 0 h 45"/>
                <a:gd name="T48" fmla="*/ 0 w 36"/>
                <a:gd name="T49" fmla="*/ 0 h 45"/>
                <a:gd name="T50" fmla="*/ 0 w 36"/>
                <a:gd name="T51" fmla="*/ 0 h 45"/>
                <a:gd name="T52" fmla="*/ 0 w 36"/>
                <a:gd name="T53" fmla="*/ 0 h 45"/>
                <a:gd name="T54" fmla="*/ 0 w 36"/>
                <a:gd name="T55" fmla="*/ 0 h 45"/>
                <a:gd name="T56" fmla="*/ 0 w 36"/>
                <a:gd name="T57" fmla="*/ 0 h 45"/>
                <a:gd name="T58" fmla="*/ 0 w 36"/>
                <a:gd name="T59" fmla="*/ 0 h 45"/>
                <a:gd name="T60" fmla="*/ 0 w 36"/>
                <a:gd name="T61" fmla="*/ 0 h 45"/>
                <a:gd name="T62" fmla="*/ 0 w 36"/>
                <a:gd name="T63" fmla="*/ 0 h 45"/>
                <a:gd name="T64" fmla="*/ 0 w 36"/>
                <a:gd name="T65" fmla="*/ 0 h 45"/>
                <a:gd name="T66" fmla="*/ 0 w 36"/>
                <a:gd name="T67" fmla="*/ 0 h 45"/>
                <a:gd name="T68" fmla="*/ 0 w 3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6"/>
                <a:gd name="T106" fmla="*/ 0 h 45"/>
                <a:gd name="T107" fmla="*/ 36 w 36"/>
                <a:gd name="T108" fmla="*/ 45 h 4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6" h="45">
                  <a:moveTo>
                    <a:pt x="36" y="9"/>
                  </a:moveTo>
                  <a:lnTo>
                    <a:pt x="34" y="21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3" y="36"/>
                  </a:lnTo>
                  <a:lnTo>
                    <a:pt x="26" y="40"/>
                  </a:lnTo>
                  <a:lnTo>
                    <a:pt x="20" y="44"/>
                  </a:lnTo>
                  <a:lnTo>
                    <a:pt x="12" y="45"/>
                  </a:lnTo>
                  <a:lnTo>
                    <a:pt x="5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31" y="1"/>
                  </a:lnTo>
                  <a:lnTo>
                    <a:pt x="36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2641"/>
            <p:cNvSpPr>
              <a:spLocks/>
            </p:cNvSpPr>
            <p:nvPr/>
          </p:nvSpPr>
          <p:spPr bwMode="auto">
            <a:xfrm>
              <a:off x="4172" y="1729"/>
              <a:ext cx="4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w 10"/>
                <a:gd name="T71" fmla="*/ 0 h 8"/>
                <a:gd name="T72" fmla="*/ 0 w 10"/>
                <a:gd name="T73" fmla="*/ 0 h 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"/>
                <a:gd name="T113" fmla="*/ 10 w 10"/>
                <a:gd name="T114" fmla="*/ 8 h 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">
                  <a:moveTo>
                    <a:pt x="3" y="1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2642"/>
            <p:cNvSpPr>
              <a:spLocks/>
            </p:cNvSpPr>
            <p:nvPr/>
          </p:nvSpPr>
          <p:spPr bwMode="auto">
            <a:xfrm>
              <a:off x="4172" y="1729"/>
              <a:ext cx="4" cy="3"/>
            </a:xfrm>
            <a:custGeom>
              <a:avLst/>
              <a:gdLst>
                <a:gd name="T0" fmla="*/ 0 w 10"/>
                <a:gd name="T1" fmla="*/ 0 h 8"/>
                <a:gd name="T2" fmla="*/ 0 w 10"/>
                <a:gd name="T3" fmla="*/ 0 h 8"/>
                <a:gd name="T4" fmla="*/ 0 w 10"/>
                <a:gd name="T5" fmla="*/ 0 h 8"/>
                <a:gd name="T6" fmla="*/ 0 w 10"/>
                <a:gd name="T7" fmla="*/ 0 h 8"/>
                <a:gd name="T8" fmla="*/ 0 w 10"/>
                <a:gd name="T9" fmla="*/ 0 h 8"/>
                <a:gd name="T10" fmla="*/ 0 w 10"/>
                <a:gd name="T11" fmla="*/ 0 h 8"/>
                <a:gd name="T12" fmla="*/ 0 w 10"/>
                <a:gd name="T13" fmla="*/ 0 h 8"/>
                <a:gd name="T14" fmla="*/ 0 w 10"/>
                <a:gd name="T15" fmla="*/ 0 h 8"/>
                <a:gd name="T16" fmla="*/ 0 w 10"/>
                <a:gd name="T17" fmla="*/ 0 h 8"/>
                <a:gd name="T18" fmla="*/ 0 w 10"/>
                <a:gd name="T19" fmla="*/ 0 h 8"/>
                <a:gd name="T20" fmla="*/ 0 w 10"/>
                <a:gd name="T21" fmla="*/ 0 h 8"/>
                <a:gd name="T22" fmla="*/ 0 w 10"/>
                <a:gd name="T23" fmla="*/ 0 h 8"/>
                <a:gd name="T24" fmla="*/ 0 w 10"/>
                <a:gd name="T25" fmla="*/ 0 h 8"/>
                <a:gd name="T26" fmla="*/ 0 w 10"/>
                <a:gd name="T27" fmla="*/ 0 h 8"/>
                <a:gd name="T28" fmla="*/ 0 w 10"/>
                <a:gd name="T29" fmla="*/ 0 h 8"/>
                <a:gd name="T30" fmla="*/ 0 w 10"/>
                <a:gd name="T31" fmla="*/ 0 h 8"/>
                <a:gd name="T32" fmla="*/ 0 w 10"/>
                <a:gd name="T33" fmla="*/ 0 h 8"/>
                <a:gd name="T34" fmla="*/ 0 w 10"/>
                <a:gd name="T35" fmla="*/ 0 h 8"/>
                <a:gd name="T36" fmla="*/ 0 w 10"/>
                <a:gd name="T37" fmla="*/ 0 h 8"/>
                <a:gd name="T38" fmla="*/ 0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0 h 8"/>
                <a:gd name="T50" fmla="*/ 0 w 10"/>
                <a:gd name="T51" fmla="*/ 0 h 8"/>
                <a:gd name="T52" fmla="*/ 0 w 10"/>
                <a:gd name="T53" fmla="*/ 0 h 8"/>
                <a:gd name="T54" fmla="*/ 0 w 10"/>
                <a:gd name="T55" fmla="*/ 0 h 8"/>
                <a:gd name="T56" fmla="*/ 0 w 10"/>
                <a:gd name="T57" fmla="*/ 0 h 8"/>
                <a:gd name="T58" fmla="*/ 0 w 10"/>
                <a:gd name="T59" fmla="*/ 0 h 8"/>
                <a:gd name="T60" fmla="*/ 0 w 10"/>
                <a:gd name="T61" fmla="*/ 0 h 8"/>
                <a:gd name="T62" fmla="*/ 0 w 10"/>
                <a:gd name="T63" fmla="*/ 0 h 8"/>
                <a:gd name="T64" fmla="*/ 0 w 10"/>
                <a:gd name="T65" fmla="*/ 0 h 8"/>
                <a:gd name="T66" fmla="*/ 0 w 10"/>
                <a:gd name="T67" fmla="*/ 0 h 8"/>
                <a:gd name="T68" fmla="*/ 0 w 10"/>
                <a:gd name="T69" fmla="*/ 0 h 8"/>
                <a:gd name="T70" fmla="*/ 0 w 10"/>
                <a:gd name="T71" fmla="*/ 0 h 8"/>
                <a:gd name="T72" fmla="*/ 0 w 10"/>
                <a:gd name="T73" fmla="*/ 0 h 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"/>
                <a:gd name="T113" fmla="*/ 10 w 10"/>
                <a:gd name="T114" fmla="*/ 8 h 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">
                  <a:moveTo>
                    <a:pt x="3" y="1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2643"/>
            <p:cNvSpPr>
              <a:spLocks/>
            </p:cNvSpPr>
            <p:nvPr/>
          </p:nvSpPr>
          <p:spPr bwMode="auto">
            <a:xfrm>
              <a:off x="4172" y="1741"/>
              <a:ext cx="7" cy="6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w 22"/>
                <a:gd name="T21" fmla="*/ 0 h 19"/>
                <a:gd name="T22" fmla="*/ 0 w 22"/>
                <a:gd name="T23" fmla="*/ 0 h 19"/>
                <a:gd name="T24" fmla="*/ 0 w 22"/>
                <a:gd name="T25" fmla="*/ 0 h 19"/>
                <a:gd name="T26" fmla="*/ 0 w 22"/>
                <a:gd name="T27" fmla="*/ 0 h 19"/>
                <a:gd name="T28" fmla="*/ 0 w 22"/>
                <a:gd name="T29" fmla="*/ 0 h 19"/>
                <a:gd name="T30" fmla="*/ 0 w 22"/>
                <a:gd name="T31" fmla="*/ 0 h 19"/>
                <a:gd name="T32" fmla="*/ 0 w 22"/>
                <a:gd name="T33" fmla="*/ 0 h 19"/>
                <a:gd name="T34" fmla="*/ 0 w 22"/>
                <a:gd name="T35" fmla="*/ 0 h 19"/>
                <a:gd name="T36" fmla="*/ 0 w 22"/>
                <a:gd name="T37" fmla="*/ 0 h 19"/>
                <a:gd name="T38" fmla="*/ 0 w 22"/>
                <a:gd name="T39" fmla="*/ 0 h 19"/>
                <a:gd name="T40" fmla="*/ 0 w 22"/>
                <a:gd name="T41" fmla="*/ 0 h 19"/>
                <a:gd name="T42" fmla="*/ 0 w 22"/>
                <a:gd name="T43" fmla="*/ 0 h 19"/>
                <a:gd name="T44" fmla="*/ 0 w 22"/>
                <a:gd name="T45" fmla="*/ 0 h 19"/>
                <a:gd name="T46" fmla="*/ 0 w 22"/>
                <a:gd name="T47" fmla="*/ 0 h 19"/>
                <a:gd name="T48" fmla="*/ 0 w 22"/>
                <a:gd name="T49" fmla="*/ 0 h 19"/>
                <a:gd name="T50" fmla="*/ 0 w 22"/>
                <a:gd name="T51" fmla="*/ 0 h 19"/>
                <a:gd name="T52" fmla="*/ 0 w 22"/>
                <a:gd name="T53" fmla="*/ 0 h 19"/>
                <a:gd name="T54" fmla="*/ 0 w 22"/>
                <a:gd name="T55" fmla="*/ 0 h 19"/>
                <a:gd name="T56" fmla="*/ 0 w 22"/>
                <a:gd name="T57" fmla="*/ 0 h 19"/>
                <a:gd name="T58" fmla="*/ 0 w 22"/>
                <a:gd name="T59" fmla="*/ 0 h 19"/>
                <a:gd name="T60" fmla="*/ 0 w 22"/>
                <a:gd name="T61" fmla="*/ 0 h 19"/>
                <a:gd name="T62" fmla="*/ 0 w 22"/>
                <a:gd name="T63" fmla="*/ 0 h 19"/>
                <a:gd name="T64" fmla="*/ 0 w 22"/>
                <a:gd name="T65" fmla="*/ 0 h 19"/>
                <a:gd name="T66" fmla="*/ 0 w 22"/>
                <a:gd name="T67" fmla="*/ 0 h 19"/>
                <a:gd name="T68" fmla="*/ 0 w 22"/>
                <a:gd name="T69" fmla="*/ 0 h 19"/>
                <a:gd name="T70" fmla="*/ 0 w 22"/>
                <a:gd name="T71" fmla="*/ 0 h 19"/>
                <a:gd name="T72" fmla="*/ 0 w 22"/>
                <a:gd name="T73" fmla="*/ 0 h 19"/>
                <a:gd name="T74" fmla="*/ 0 w 22"/>
                <a:gd name="T75" fmla="*/ 0 h 19"/>
                <a:gd name="T76" fmla="*/ 0 w 22"/>
                <a:gd name="T77" fmla="*/ 0 h 19"/>
                <a:gd name="T78" fmla="*/ 0 w 22"/>
                <a:gd name="T79" fmla="*/ 0 h 19"/>
                <a:gd name="T80" fmla="*/ 0 w 22"/>
                <a:gd name="T81" fmla="*/ 0 h 19"/>
                <a:gd name="T82" fmla="*/ 0 w 22"/>
                <a:gd name="T83" fmla="*/ 0 h 19"/>
                <a:gd name="T84" fmla="*/ 0 w 22"/>
                <a:gd name="T85" fmla="*/ 0 h 19"/>
                <a:gd name="T86" fmla="*/ 0 w 22"/>
                <a:gd name="T87" fmla="*/ 0 h 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"/>
                <a:gd name="T133" fmla="*/ 0 h 19"/>
                <a:gd name="T134" fmla="*/ 22 w 22"/>
                <a:gd name="T135" fmla="*/ 19 h 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" h="19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2644"/>
            <p:cNvSpPr>
              <a:spLocks/>
            </p:cNvSpPr>
            <p:nvPr/>
          </p:nvSpPr>
          <p:spPr bwMode="auto">
            <a:xfrm>
              <a:off x="4172" y="1741"/>
              <a:ext cx="7" cy="6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w 22"/>
                <a:gd name="T21" fmla="*/ 0 h 19"/>
                <a:gd name="T22" fmla="*/ 0 w 22"/>
                <a:gd name="T23" fmla="*/ 0 h 19"/>
                <a:gd name="T24" fmla="*/ 0 w 22"/>
                <a:gd name="T25" fmla="*/ 0 h 19"/>
                <a:gd name="T26" fmla="*/ 0 w 22"/>
                <a:gd name="T27" fmla="*/ 0 h 19"/>
                <a:gd name="T28" fmla="*/ 0 w 22"/>
                <a:gd name="T29" fmla="*/ 0 h 19"/>
                <a:gd name="T30" fmla="*/ 0 w 22"/>
                <a:gd name="T31" fmla="*/ 0 h 19"/>
                <a:gd name="T32" fmla="*/ 0 w 22"/>
                <a:gd name="T33" fmla="*/ 0 h 19"/>
                <a:gd name="T34" fmla="*/ 0 w 22"/>
                <a:gd name="T35" fmla="*/ 0 h 19"/>
                <a:gd name="T36" fmla="*/ 0 w 22"/>
                <a:gd name="T37" fmla="*/ 0 h 19"/>
                <a:gd name="T38" fmla="*/ 0 w 22"/>
                <a:gd name="T39" fmla="*/ 0 h 19"/>
                <a:gd name="T40" fmla="*/ 0 w 22"/>
                <a:gd name="T41" fmla="*/ 0 h 19"/>
                <a:gd name="T42" fmla="*/ 0 w 22"/>
                <a:gd name="T43" fmla="*/ 0 h 19"/>
                <a:gd name="T44" fmla="*/ 0 w 22"/>
                <a:gd name="T45" fmla="*/ 0 h 19"/>
                <a:gd name="T46" fmla="*/ 0 w 22"/>
                <a:gd name="T47" fmla="*/ 0 h 19"/>
                <a:gd name="T48" fmla="*/ 0 w 22"/>
                <a:gd name="T49" fmla="*/ 0 h 19"/>
                <a:gd name="T50" fmla="*/ 0 w 22"/>
                <a:gd name="T51" fmla="*/ 0 h 19"/>
                <a:gd name="T52" fmla="*/ 0 w 22"/>
                <a:gd name="T53" fmla="*/ 0 h 19"/>
                <a:gd name="T54" fmla="*/ 0 w 22"/>
                <a:gd name="T55" fmla="*/ 0 h 19"/>
                <a:gd name="T56" fmla="*/ 0 w 22"/>
                <a:gd name="T57" fmla="*/ 0 h 19"/>
                <a:gd name="T58" fmla="*/ 0 w 22"/>
                <a:gd name="T59" fmla="*/ 0 h 19"/>
                <a:gd name="T60" fmla="*/ 0 w 22"/>
                <a:gd name="T61" fmla="*/ 0 h 19"/>
                <a:gd name="T62" fmla="*/ 0 w 22"/>
                <a:gd name="T63" fmla="*/ 0 h 19"/>
                <a:gd name="T64" fmla="*/ 0 w 22"/>
                <a:gd name="T65" fmla="*/ 0 h 19"/>
                <a:gd name="T66" fmla="*/ 0 w 22"/>
                <a:gd name="T67" fmla="*/ 0 h 19"/>
                <a:gd name="T68" fmla="*/ 0 w 22"/>
                <a:gd name="T69" fmla="*/ 0 h 19"/>
                <a:gd name="T70" fmla="*/ 0 w 22"/>
                <a:gd name="T71" fmla="*/ 0 h 19"/>
                <a:gd name="T72" fmla="*/ 0 w 22"/>
                <a:gd name="T73" fmla="*/ 0 h 19"/>
                <a:gd name="T74" fmla="*/ 0 w 22"/>
                <a:gd name="T75" fmla="*/ 0 h 19"/>
                <a:gd name="T76" fmla="*/ 0 w 22"/>
                <a:gd name="T77" fmla="*/ 0 h 19"/>
                <a:gd name="T78" fmla="*/ 0 w 22"/>
                <a:gd name="T79" fmla="*/ 0 h 19"/>
                <a:gd name="T80" fmla="*/ 0 w 22"/>
                <a:gd name="T81" fmla="*/ 0 h 19"/>
                <a:gd name="T82" fmla="*/ 0 w 22"/>
                <a:gd name="T83" fmla="*/ 0 h 19"/>
                <a:gd name="T84" fmla="*/ 0 w 22"/>
                <a:gd name="T85" fmla="*/ 0 h 19"/>
                <a:gd name="T86" fmla="*/ 0 w 22"/>
                <a:gd name="T87" fmla="*/ 0 h 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"/>
                <a:gd name="T133" fmla="*/ 0 h 19"/>
                <a:gd name="T134" fmla="*/ 22 w 22"/>
                <a:gd name="T135" fmla="*/ 19 h 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" h="19">
                  <a:moveTo>
                    <a:pt x="6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17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5" y="19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645"/>
            <p:cNvSpPr>
              <a:spLocks/>
            </p:cNvSpPr>
            <p:nvPr/>
          </p:nvSpPr>
          <p:spPr bwMode="auto">
            <a:xfrm>
              <a:off x="4168" y="1752"/>
              <a:ext cx="12" cy="12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0 h 37"/>
                <a:gd name="T4" fmla="*/ 0 w 35"/>
                <a:gd name="T5" fmla="*/ 0 h 37"/>
                <a:gd name="T6" fmla="*/ 0 w 35"/>
                <a:gd name="T7" fmla="*/ 0 h 37"/>
                <a:gd name="T8" fmla="*/ 0 w 35"/>
                <a:gd name="T9" fmla="*/ 0 h 37"/>
                <a:gd name="T10" fmla="*/ 0 w 35"/>
                <a:gd name="T11" fmla="*/ 0 h 37"/>
                <a:gd name="T12" fmla="*/ 0 w 35"/>
                <a:gd name="T13" fmla="*/ 0 h 37"/>
                <a:gd name="T14" fmla="*/ 0 w 35"/>
                <a:gd name="T15" fmla="*/ 0 h 37"/>
                <a:gd name="T16" fmla="*/ 0 w 35"/>
                <a:gd name="T17" fmla="*/ 0 h 37"/>
                <a:gd name="T18" fmla="*/ 0 w 35"/>
                <a:gd name="T19" fmla="*/ 0 h 37"/>
                <a:gd name="T20" fmla="*/ 0 w 35"/>
                <a:gd name="T21" fmla="*/ 0 h 37"/>
                <a:gd name="T22" fmla="*/ 0 w 35"/>
                <a:gd name="T23" fmla="*/ 0 h 37"/>
                <a:gd name="T24" fmla="*/ 0 w 35"/>
                <a:gd name="T25" fmla="*/ 0 h 37"/>
                <a:gd name="T26" fmla="*/ 0 w 35"/>
                <a:gd name="T27" fmla="*/ 0 h 37"/>
                <a:gd name="T28" fmla="*/ 0 w 35"/>
                <a:gd name="T29" fmla="*/ 0 h 37"/>
                <a:gd name="T30" fmla="*/ 0 w 35"/>
                <a:gd name="T31" fmla="*/ 0 h 37"/>
                <a:gd name="T32" fmla="*/ 0 w 35"/>
                <a:gd name="T33" fmla="*/ 0 h 37"/>
                <a:gd name="T34" fmla="*/ 0 w 35"/>
                <a:gd name="T35" fmla="*/ 0 h 37"/>
                <a:gd name="T36" fmla="*/ 0 w 35"/>
                <a:gd name="T37" fmla="*/ 0 h 37"/>
                <a:gd name="T38" fmla="*/ 0 w 35"/>
                <a:gd name="T39" fmla="*/ 0 h 37"/>
                <a:gd name="T40" fmla="*/ 0 w 35"/>
                <a:gd name="T41" fmla="*/ 0 h 37"/>
                <a:gd name="T42" fmla="*/ 0 w 35"/>
                <a:gd name="T43" fmla="*/ 0 h 37"/>
                <a:gd name="T44" fmla="*/ 0 w 35"/>
                <a:gd name="T45" fmla="*/ 0 h 37"/>
                <a:gd name="T46" fmla="*/ 0 w 35"/>
                <a:gd name="T47" fmla="*/ 0 h 37"/>
                <a:gd name="T48" fmla="*/ 0 w 35"/>
                <a:gd name="T49" fmla="*/ 0 h 37"/>
                <a:gd name="T50" fmla="*/ 0 w 35"/>
                <a:gd name="T51" fmla="*/ 0 h 37"/>
                <a:gd name="T52" fmla="*/ 0 w 35"/>
                <a:gd name="T53" fmla="*/ 0 h 37"/>
                <a:gd name="T54" fmla="*/ 0 w 35"/>
                <a:gd name="T55" fmla="*/ 0 h 37"/>
                <a:gd name="T56" fmla="*/ 0 w 35"/>
                <a:gd name="T57" fmla="*/ 0 h 37"/>
                <a:gd name="T58" fmla="*/ 0 w 35"/>
                <a:gd name="T59" fmla="*/ 0 h 37"/>
                <a:gd name="T60" fmla="*/ 0 w 35"/>
                <a:gd name="T61" fmla="*/ 0 h 37"/>
                <a:gd name="T62" fmla="*/ 0 w 35"/>
                <a:gd name="T63" fmla="*/ 0 h 37"/>
                <a:gd name="T64" fmla="*/ 0 w 35"/>
                <a:gd name="T65" fmla="*/ 0 h 37"/>
                <a:gd name="T66" fmla="*/ 0 w 35"/>
                <a:gd name="T67" fmla="*/ 0 h 37"/>
                <a:gd name="T68" fmla="*/ 0 w 35"/>
                <a:gd name="T69" fmla="*/ 0 h 37"/>
                <a:gd name="T70" fmla="*/ 0 w 35"/>
                <a:gd name="T71" fmla="*/ 0 h 37"/>
                <a:gd name="T72" fmla="*/ 0 w 35"/>
                <a:gd name="T73" fmla="*/ 0 h 37"/>
                <a:gd name="T74" fmla="*/ 0 w 35"/>
                <a:gd name="T75" fmla="*/ 0 h 37"/>
                <a:gd name="T76" fmla="*/ 0 w 35"/>
                <a:gd name="T77" fmla="*/ 0 h 37"/>
                <a:gd name="T78" fmla="*/ 0 w 35"/>
                <a:gd name="T79" fmla="*/ 0 h 37"/>
                <a:gd name="T80" fmla="*/ 0 w 35"/>
                <a:gd name="T81" fmla="*/ 0 h 37"/>
                <a:gd name="T82" fmla="*/ 0 w 35"/>
                <a:gd name="T83" fmla="*/ 0 h 37"/>
                <a:gd name="T84" fmla="*/ 0 w 35"/>
                <a:gd name="T85" fmla="*/ 0 h 37"/>
                <a:gd name="T86" fmla="*/ 0 w 35"/>
                <a:gd name="T87" fmla="*/ 0 h 37"/>
                <a:gd name="T88" fmla="*/ 0 w 35"/>
                <a:gd name="T89" fmla="*/ 0 h 37"/>
                <a:gd name="T90" fmla="*/ 0 w 35"/>
                <a:gd name="T91" fmla="*/ 0 h 37"/>
                <a:gd name="T92" fmla="*/ 0 w 35"/>
                <a:gd name="T93" fmla="*/ 0 h 37"/>
                <a:gd name="T94" fmla="*/ 0 w 35"/>
                <a:gd name="T95" fmla="*/ 0 h 37"/>
                <a:gd name="T96" fmla="*/ 0 w 35"/>
                <a:gd name="T97" fmla="*/ 0 h 37"/>
                <a:gd name="T98" fmla="*/ 0 w 35"/>
                <a:gd name="T99" fmla="*/ 0 h 37"/>
                <a:gd name="T100" fmla="*/ 0 w 35"/>
                <a:gd name="T101" fmla="*/ 0 h 37"/>
                <a:gd name="T102" fmla="*/ 0 w 35"/>
                <a:gd name="T103" fmla="*/ 0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18" y="2"/>
                  </a:moveTo>
                  <a:lnTo>
                    <a:pt x="20" y="0"/>
                  </a:lnTo>
                  <a:lnTo>
                    <a:pt x="21" y="0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29" y="8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3" y="27"/>
                  </a:lnTo>
                  <a:lnTo>
                    <a:pt x="32" y="29"/>
                  </a:lnTo>
                  <a:lnTo>
                    <a:pt x="31" y="31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6" y="36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6" y="36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1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5" y="13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646"/>
            <p:cNvSpPr>
              <a:spLocks/>
            </p:cNvSpPr>
            <p:nvPr/>
          </p:nvSpPr>
          <p:spPr bwMode="auto">
            <a:xfrm>
              <a:off x="4168" y="1752"/>
              <a:ext cx="12" cy="12"/>
            </a:xfrm>
            <a:custGeom>
              <a:avLst/>
              <a:gdLst>
                <a:gd name="T0" fmla="*/ 0 w 35"/>
                <a:gd name="T1" fmla="*/ 0 h 37"/>
                <a:gd name="T2" fmla="*/ 0 w 35"/>
                <a:gd name="T3" fmla="*/ 0 h 37"/>
                <a:gd name="T4" fmla="*/ 0 w 35"/>
                <a:gd name="T5" fmla="*/ 0 h 37"/>
                <a:gd name="T6" fmla="*/ 0 w 35"/>
                <a:gd name="T7" fmla="*/ 0 h 37"/>
                <a:gd name="T8" fmla="*/ 0 w 35"/>
                <a:gd name="T9" fmla="*/ 0 h 37"/>
                <a:gd name="T10" fmla="*/ 0 w 35"/>
                <a:gd name="T11" fmla="*/ 0 h 37"/>
                <a:gd name="T12" fmla="*/ 0 w 35"/>
                <a:gd name="T13" fmla="*/ 0 h 37"/>
                <a:gd name="T14" fmla="*/ 0 w 35"/>
                <a:gd name="T15" fmla="*/ 0 h 37"/>
                <a:gd name="T16" fmla="*/ 0 w 35"/>
                <a:gd name="T17" fmla="*/ 0 h 37"/>
                <a:gd name="T18" fmla="*/ 0 w 35"/>
                <a:gd name="T19" fmla="*/ 0 h 37"/>
                <a:gd name="T20" fmla="*/ 0 w 35"/>
                <a:gd name="T21" fmla="*/ 0 h 37"/>
                <a:gd name="T22" fmla="*/ 0 w 35"/>
                <a:gd name="T23" fmla="*/ 0 h 37"/>
                <a:gd name="T24" fmla="*/ 0 w 35"/>
                <a:gd name="T25" fmla="*/ 0 h 37"/>
                <a:gd name="T26" fmla="*/ 0 w 35"/>
                <a:gd name="T27" fmla="*/ 0 h 37"/>
                <a:gd name="T28" fmla="*/ 0 w 35"/>
                <a:gd name="T29" fmla="*/ 0 h 37"/>
                <a:gd name="T30" fmla="*/ 0 w 35"/>
                <a:gd name="T31" fmla="*/ 0 h 37"/>
                <a:gd name="T32" fmla="*/ 0 w 35"/>
                <a:gd name="T33" fmla="*/ 0 h 37"/>
                <a:gd name="T34" fmla="*/ 0 w 35"/>
                <a:gd name="T35" fmla="*/ 0 h 37"/>
                <a:gd name="T36" fmla="*/ 0 w 35"/>
                <a:gd name="T37" fmla="*/ 0 h 37"/>
                <a:gd name="T38" fmla="*/ 0 w 35"/>
                <a:gd name="T39" fmla="*/ 0 h 37"/>
                <a:gd name="T40" fmla="*/ 0 w 35"/>
                <a:gd name="T41" fmla="*/ 0 h 37"/>
                <a:gd name="T42" fmla="*/ 0 w 35"/>
                <a:gd name="T43" fmla="*/ 0 h 37"/>
                <a:gd name="T44" fmla="*/ 0 w 35"/>
                <a:gd name="T45" fmla="*/ 0 h 37"/>
                <a:gd name="T46" fmla="*/ 0 w 35"/>
                <a:gd name="T47" fmla="*/ 0 h 37"/>
                <a:gd name="T48" fmla="*/ 0 w 35"/>
                <a:gd name="T49" fmla="*/ 0 h 37"/>
                <a:gd name="T50" fmla="*/ 0 w 35"/>
                <a:gd name="T51" fmla="*/ 0 h 37"/>
                <a:gd name="T52" fmla="*/ 0 w 35"/>
                <a:gd name="T53" fmla="*/ 0 h 37"/>
                <a:gd name="T54" fmla="*/ 0 w 35"/>
                <a:gd name="T55" fmla="*/ 0 h 37"/>
                <a:gd name="T56" fmla="*/ 0 w 35"/>
                <a:gd name="T57" fmla="*/ 0 h 37"/>
                <a:gd name="T58" fmla="*/ 0 w 35"/>
                <a:gd name="T59" fmla="*/ 0 h 37"/>
                <a:gd name="T60" fmla="*/ 0 w 35"/>
                <a:gd name="T61" fmla="*/ 0 h 37"/>
                <a:gd name="T62" fmla="*/ 0 w 35"/>
                <a:gd name="T63" fmla="*/ 0 h 37"/>
                <a:gd name="T64" fmla="*/ 0 w 35"/>
                <a:gd name="T65" fmla="*/ 0 h 37"/>
                <a:gd name="T66" fmla="*/ 0 w 35"/>
                <a:gd name="T67" fmla="*/ 0 h 37"/>
                <a:gd name="T68" fmla="*/ 0 w 35"/>
                <a:gd name="T69" fmla="*/ 0 h 37"/>
                <a:gd name="T70" fmla="*/ 0 w 35"/>
                <a:gd name="T71" fmla="*/ 0 h 37"/>
                <a:gd name="T72" fmla="*/ 0 w 35"/>
                <a:gd name="T73" fmla="*/ 0 h 37"/>
                <a:gd name="T74" fmla="*/ 0 w 35"/>
                <a:gd name="T75" fmla="*/ 0 h 37"/>
                <a:gd name="T76" fmla="*/ 0 w 35"/>
                <a:gd name="T77" fmla="*/ 0 h 37"/>
                <a:gd name="T78" fmla="*/ 0 w 35"/>
                <a:gd name="T79" fmla="*/ 0 h 37"/>
                <a:gd name="T80" fmla="*/ 0 w 35"/>
                <a:gd name="T81" fmla="*/ 0 h 37"/>
                <a:gd name="T82" fmla="*/ 0 w 35"/>
                <a:gd name="T83" fmla="*/ 0 h 37"/>
                <a:gd name="T84" fmla="*/ 0 w 35"/>
                <a:gd name="T85" fmla="*/ 0 h 37"/>
                <a:gd name="T86" fmla="*/ 0 w 35"/>
                <a:gd name="T87" fmla="*/ 0 h 37"/>
                <a:gd name="T88" fmla="*/ 0 w 35"/>
                <a:gd name="T89" fmla="*/ 0 h 37"/>
                <a:gd name="T90" fmla="*/ 0 w 35"/>
                <a:gd name="T91" fmla="*/ 0 h 37"/>
                <a:gd name="T92" fmla="*/ 0 w 35"/>
                <a:gd name="T93" fmla="*/ 0 h 37"/>
                <a:gd name="T94" fmla="*/ 0 w 35"/>
                <a:gd name="T95" fmla="*/ 0 h 37"/>
                <a:gd name="T96" fmla="*/ 0 w 35"/>
                <a:gd name="T97" fmla="*/ 0 h 37"/>
                <a:gd name="T98" fmla="*/ 0 w 35"/>
                <a:gd name="T99" fmla="*/ 0 h 37"/>
                <a:gd name="T100" fmla="*/ 0 w 35"/>
                <a:gd name="T101" fmla="*/ 0 h 37"/>
                <a:gd name="T102" fmla="*/ 0 w 35"/>
                <a:gd name="T103" fmla="*/ 0 h 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"/>
                <a:gd name="T157" fmla="*/ 0 h 37"/>
                <a:gd name="T158" fmla="*/ 35 w 35"/>
                <a:gd name="T159" fmla="*/ 37 h 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" h="37">
                  <a:moveTo>
                    <a:pt x="18" y="2"/>
                  </a:moveTo>
                  <a:lnTo>
                    <a:pt x="20" y="0"/>
                  </a:lnTo>
                  <a:lnTo>
                    <a:pt x="21" y="0"/>
                  </a:lnTo>
                  <a:lnTo>
                    <a:pt x="27" y="3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29" y="8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6"/>
                  </a:lnTo>
                  <a:lnTo>
                    <a:pt x="35" y="17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5" y="24"/>
                  </a:lnTo>
                  <a:lnTo>
                    <a:pt x="33" y="27"/>
                  </a:lnTo>
                  <a:lnTo>
                    <a:pt x="32" y="29"/>
                  </a:lnTo>
                  <a:lnTo>
                    <a:pt x="31" y="31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6" y="36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6" y="36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11" y="31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4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5" y="13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8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647"/>
            <p:cNvSpPr>
              <a:spLocks/>
            </p:cNvSpPr>
            <p:nvPr/>
          </p:nvSpPr>
          <p:spPr bwMode="auto">
            <a:xfrm>
              <a:off x="4175" y="1781"/>
              <a:ext cx="8" cy="21"/>
            </a:xfrm>
            <a:custGeom>
              <a:avLst/>
              <a:gdLst>
                <a:gd name="T0" fmla="*/ 0 w 24"/>
                <a:gd name="T1" fmla="*/ 0 h 64"/>
                <a:gd name="T2" fmla="*/ 0 w 24"/>
                <a:gd name="T3" fmla="*/ 0 h 64"/>
                <a:gd name="T4" fmla="*/ 0 w 24"/>
                <a:gd name="T5" fmla="*/ 0 h 64"/>
                <a:gd name="T6" fmla="*/ 0 w 24"/>
                <a:gd name="T7" fmla="*/ 0 h 64"/>
                <a:gd name="T8" fmla="*/ 0 w 24"/>
                <a:gd name="T9" fmla="*/ 0 h 64"/>
                <a:gd name="T10" fmla="*/ 0 w 24"/>
                <a:gd name="T11" fmla="*/ 0 h 64"/>
                <a:gd name="T12" fmla="*/ 0 w 24"/>
                <a:gd name="T13" fmla="*/ 0 h 64"/>
                <a:gd name="T14" fmla="*/ 0 w 24"/>
                <a:gd name="T15" fmla="*/ 0 h 64"/>
                <a:gd name="T16" fmla="*/ 0 w 24"/>
                <a:gd name="T17" fmla="*/ 0 h 64"/>
                <a:gd name="T18" fmla="*/ 0 w 24"/>
                <a:gd name="T19" fmla="*/ 0 h 64"/>
                <a:gd name="T20" fmla="*/ 0 w 24"/>
                <a:gd name="T21" fmla="*/ 0 h 64"/>
                <a:gd name="T22" fmla="*/ 0 w 24"/>
                <a:gd name="T23" fmla="*/ 0 h 64"/>
                <a:gd name="T24" fmla="*/ 0 w 24"/>
                <a:gd name="T25" fmla="*/ 0 h 64"/>
                <a:gd name="T26" fmla="*/ 0 w 24"/>
                <a:gd name="T27" fmla="*/ 0 h 64"/>
                <a:gd name="T28" fmla="*/ 0 w 24"/>
                <a:gd name="T29" fmla="*/ 0 h 64"/>
                <a:gd name="T30" fmla="*/ 0 w 24"/>
                <a:gd name="T31" fmla="*/ 0 h 64"/>
                <a:gd name="T32" fmla="*/ 0 w 24"/>
                <a:gd name="T33" fmla="*/ 0 h 64"/>
                <a:gd name="T34" fmla="*/ 0 w 24"/>
                <a:gd name="T35" fmla="*/ 0 h 64"/>
                <a:gd name="T36" fmla="*/ 0 w 24"/>
                <a:gd name="T37" fmla="*/ 0 h 64"/>
                <a:gd name="T38" fmla="*/ 0 w 24"/>
                <a:gd name="T39" fmla="*/ 0 h 64"/>
                <a:gd name="T40" fmla="*/ 0 w 24"/>
                <a:gd name="T41" fmla="*/ 0 h 64"/>
                <a:gd name="T42" fmla="*/ 0 w 24"/>
                <a:gd name="T43" fmla="*/ 0 h 64"/>
                <a:gd name="T44" fmla="*/ 0 w 24"/>
                <a:gd name="T45" fmla="*/ 0 h 64"/>
                <a:gd name="T46" fmla="*/ 0 w 24"/>
                <a:gd name="T47" fmla="*/ 0 h 64"/>
                <a:gd name="T48" fmla="*/ 0 w 24"/>
                <a:gd name="T49" fmla="*/ 0 h 64"/>
                <a:gd name="T50" fmla="*/ 0 w 24"/>
                <a:gd name="T51" fmla="*/ 0 h 64"/>
                <a:gd name="T52" fmla="*/ 0 w 24"/>
                <a:gd name="T53" fmla="*/ 0 h 64"/>
                <a:gd name="T54" fmla="*/ 0 w 24"/>
                <a:gd name="T55" fmla="*/ 0 h 64"/>
                <a:gd name="T56" fmla="*/ 0 w 24"/>
                <a:gd name="T57" fmla="*/ 0 h 64"/>
                <a:gd name="T58" fmla="*/ 0 w 24"/>
                <a:gd name="T59" fmla="*/ 0 h 64"/>
                <a:gd name="T60" fmla="*/ 0 w 24"/>
                <a:gd name="T61" fmla="*/ 0 h 64"/>
                <a:gd name="T62" fmla="*/ 0 w 24"/>
                <a:gd name="T63" fmla="*/ 0 h 64"/>
                <a:gd name="T64" fmla="*/ 0 w 24"/>
                <a:gd name="T65" fmla="*/ 0 h 64"/>
                <a:gd name="T66" fmla="*/ 0 w 24"/>
                <a:gd name="T67" fmla="*/ 0 h 64"/>
                <a:gd name="T68" fmla="*/ 0 w 24"/>
                <a:gd name="T69" fmla="*/ 0 h 64"/>
                <a:gd name="T70" fmla="*/ 0 w 24"/>
                <a:gd name="T71" fmla="*/ 0 h 64"/>
                <a:gd name="T72" fmla="*/ 0 w 24"/>
                <a:gd name="T73" fmla="*/ 0 h 64"/>
                <a:gd name="T74" fmla="*/ 0 w 24"/>
                <a:gd name="T75" fmla="*/ 0 h 64"/>
                <a:gd name="T76" fmla="*/ 0 w 24"/>
                <a:gd name="T77" fmla="*/ 0 h 64"/>
                <a:gd name="T78" fmla="*/ 0 w 24"/>
                <a:gd name="T79" fmla="*/ 0 h 64"/>
                <a:gd name="T80" fmla="*/ 0 w 24"/>
                <a:gd name="T81" fmla="*/ 0 h 64"/>
                <a:gd name="T82" fmla="*/ 0 w 24"/>
                <a:gd name="T83" fmla="*/ 0 h 64"/>
                <a:gd name="T84" fmla="*/ 0 w 24"/>
                <a:gd name="T85" fmla="*/ 0 h 64"/>
                <a:gd name="T86" fmla="*/ 0 w 24"/>
                <a:gd name="T87" fmla="*/ 0 h 64"/>
                <a:gd name="T88" fmla="*/ 0 w 24"/>
                <a:gd name="T89" fmla="*/ 0 h 64"/>
                <a:gd name="T90" fmla="*/ 0 w 24"/>
                <a:gd name="T91" fmla="*/ 0 h 64"/>
                <a:gd name="T92" fmla="*/ 0 w 24"/>
                <a:gd name="T93" fmla="*/ 0 h 64"/>
                <a:gd name="T94" fmla="*/ 0 w 24"/>
                <a:gd name="T95" fmla="*/ 0 h 64"/>
                <a:gd name="T96" fmla="*/ 0 w 24"/>
                <a:gd name="T97" fmla="*/ 0 h 64"/>
                <a:gd name="T98" fmla="*/ 0 w 24"/>
                <a:gd name="T99" fmla="*/ 0 h 64"/>
                <a:gd name="T100" fmla="*/ 0 w 24"/>
                <a:gd name="T101" fmla="*/ 0 h 64"/>
                <a:gd name="T102" fmla="*/ 0 w 24"/>
                <a:gd name="T103" fmla="*/ 0 h 64"/>
                <a:gd name="T104" fmla="*/ 0 w 24"/>
                <a:gd name="T105" fmla="*/ 0 h 64"/>
                <a:gd name="T106" fmla="*/ 0 w 24"/>
                <a:gd name="T107" fmla="*/ 0 h 64"/>
                <a:gd name="T108" fmla="*/ 0 w 24"/>
                <a:gd name="T109" fmla="*/ 0 h 64"/>
                <a:gd name="T110" fmla="*/ 0 w 24"/>
                <a:gd name="T111" fmla="*/ 0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"/>
                <a:gd name="T169" fmla="*/ 0 h 64"/>
                <a:gd name="T170" fmla="*/ 24 w 24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" h="64">
                  <a:moveTo>
                    <a:pt x="7" y="1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7" y="22"/>
                  </a:lnTo>
                  <a:lnTo>
                    <a:pt x="18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20" y="47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4" y="59"/>
                  </a:lnTo>
                  <a:lnTo>
                    <a:pt x="22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4" y="5"/>
                  </a:lnTo>
                  <a:lnTo>
                    <a:pt x="4" y="6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648"/>
            <p:cNvSpPr>
              <a:spLocks/>
            </p:cNvSpPr>
            <p:nvPr/>
          </p:nvSpPr>
          <p:spPr bwMode="auto">
            <a:xfrm>
              <a:off x="4175" y="1781"/>
              <a:ext cx="8" cy="21"/>
            </a:xfrm>
            <a:custGeom>
              <a:avLst/>
              <a:gdLst>
                <a:gd name="T0" fmla="*/ 0 w 24"/>
                <a:gd name="T1" fmla="*/ 0 h 64"/>
                <a:gd name="T2" fmla="*/ 0 w 24"/>
                <a:gd name="T3" fmla="*/ 0 h 64"/>
                <a:gd name="T4" fmla="*/ 0 w 24"/>
                <a:gd name="T5" fmla="*/ 0 h 64"/>
                <a:gd name="T6" fmla="*/ 0 w 24"/>
                <a:gd name="T7" fmla="*/ 0 h 64"/>
                <a:gd name="T8" fmla="*/ 0 w 24"/>
                <a:gd name="T9" fmla="*/ 0 h 64"/>
                <a:gd name="T10" fmla="*/ 0 w 24"/>
                <a:gd name="T11" fmla="*/ 0 h 64"/>
                <a:gd name="T12" fmla="*/ 0 w 24"/>
                <a:gd name="T13" fmla="*/ 0 h 64"/>
                <a:gd name="T14" fmla="*/ 0 w 24"/>
                <a:gd name="T15" fmla="*/ 0 h 64"/>
                <a:gd name="T16" fmla="*/ 0 w 24"/>
                <a:gd name="T17" fmla="*/ 0 h 64"/>
                <a:gd name="T18" fmla="*/ 0 w 24"/>
                <a:gd name="T19" fmla="*/ 0 h 64"/>
                <a:gd name="T20" fmla="*/ 0 w 24"/>
                <a:gd name="T21" fmla="*/ 0 h 64"/>
                <a:gd name="T22" fmla="*/ 0 w 24"/>
                <a:gd name="T23" fmla="*/ 0 h 64"/>
                <a:gd name="T24" fmla="*/ 0 w 24"/>
                <a:gd name="T25" fmla="*/ 0 h 64"/>
                <a:gd name="T26" fmla="*/ 0 w 24"/>
                <a:gd name="T27" fmla="*/ 0 h 64"/>
                <a:gd name="T28" fmla="*/ 0 w 24"/>
                <a:gd name="T29" fmla="*/ 0 h 64"/>
                <a:gd name="T30" fmla="*/ 0 w 24"/>
                <a:gd name="T31" fmla="*/ 0 h 64"/>
                <a:gd name="T32" fmla="*/ 0 w 24"/>
                <a:gd name="T33" fmla="*/ 0 h 64"/>
                <a:gd name="T34" fmla="*/ 0 w 24"/>
                <a:gd name="T35" fmla="*/ 0 h 64"/>
                <a:gd name="T36" fmla="*/ 0 w 24"/>
                <a:gd name="T37" fmla="*/ 0 h 64"/>
                <a:gd name="T38" fmla="*/ 0 w 24"/>
                <a:gd name="T39" fmla="*/ 0 h 64"/>
                <a:gd name="T40" fmla="*/ 0 w 24"/>
                <a:gd name="T41" fmla="*/ 0 h 64"/>
                <a:gd name="T42" fmla="*/ 0 w 24"/>
                <a:gd name="T43" fmla="*/ 0 h 64"/>
                <a:gd name="T44" fmla="*/ 0 w 24"/>
                <a:gd name="T45" fmla="*/ 0 h 64"/>
                <a:gd name="T46" fmla="*/ 0 w 24"/>
                <a:gd name="T47" fmla="*/ 0 h 64"/>
                <a:gd name="T48" fmla="*/ 0 w 24"/>
                <a:gd name="T49" fmla="*/ 0 h 64"/>
                <a:gd name="T50" fmla="*/ 0 w 24"/>
                <a:gd name="T51" fmla="*/ 0 h 64"/>
                <a:gd name="T52" fmla="*/ 0 w 24"/>
                <a:gd name="T53" fmla="*/ 0 h 64"/>
                <a:gd name="T54" fmla="*/ 0 w 24"/>
                <a:gd name="T55" fmla="*/ 0 h 64"/>
                <a:gd name="T56" fmla="*/ 0 w 24"/>
                <a:gd name="T57" fmla="*/ 0 h 64"/>
                <a:gd name="T58" fmla="*/ 0 w 24"/>
                <a:gd name="T59" fmla="*/ 0 h 64"/>
                <a:gd name="T60" fmla="*/ 0 w 24"/>
                <a:gd name="T61" fmla="*/ 0 h 64"/>
                <a:gd name="T62" fmla="*/ 0 w 24"/>
                <a:gd name="T63" fmla="*/ 0 h 64"/>
                <a:gd name="T64" fmla="*/ 0 w 24"/>
                <a:gd name="T65" fmla="*/ 0 h 64"/>
                <a:gd name="T66" fmla="*/ 0 w 24"/>
                <a:gd name="T67" fmla="*/ 0 h 64"/>
                <a:gd name="T68" fmla="*/ 0 w 24"/>
                <a:gd name="T69" fmla="*/ 0 h 64"/>
                <a:gd name="T70" fmla="*/ 0 w 24"/>
                <a:gd name="T71" fmla="*/ 0 h 64"/>
                <a:gd name="T72" fmla="*/ 0 w 24"/>
                <a:gd name="T73" fmla="*/ 0 h 64"/>
                <a:gd name="T74" fmla="*/ 0 w 24"/>
                <a:gd name="T75" fmla="*/ 0 h 64"/>
                <a:gd name="T76" fmla="*/ 0 w 24"/>
                <a:gd name="T77" fmla="*/ 0 h 64"/>
                <a:gd name="T78" fmla="*/ 0 w 24"/>
                <a:gd name="T79" fmla="*/ 0 h 64"/>
                <a:gd name="T80" fmla="*/ 0 w 24"/>
                <a:gd name="T81" fmla="*/ 0 h 64"/>
                <a:gd name="T82" fmla="*/ 0 w 24"/>
                <a:gd name="T83" fmla="*/ 0 h 64"/>
                <a:gd name="T84" fmla="*/ 0 w 24"/>
                <a:gd name="T85" fmla="*/ 0 h 64"/>
                <a:gd name="T86" fmla="*/ 0 w 24"/>
                <a:gd name="T87" fmla="*/ 0 h 64"/>
                <a:gd name="T88" fmla="*/ 0 w 24"/>
                <a:gd name="T89" fmla="*/ 0 h 64"/>
                <a:gd name="T90" fmla="*/ 0 w 24"/>
                <a:gd name="T91" fmla="*/ 0 h 64"/>
                <a:gd name="T92" fmla="*/ 0 w 24"/>
                <a:gd name="T93" fmla="*/ 0 h 64"/>
                <a:gd name="T94" fmla="*/ 0 w 24"/>
                <a:gd name="T95" fmla="*/ 0 h 64"/>
                <a:gd name="T96" fmla="*/ 0 w 24"/>
                <a:gd name="T97" fmla="*/ 0 h 64"/>
                <a:gd name="T98" fmla="*/ 0 w 24"/>
                <a:gd name="T99" fmla="*/ 0 h 64"/>
                <a:gd name="T100" fmla="*/ 0 w 24"/>
                <a:gd name="T101" fmla="*/ 0 h 64"/>
                <a:gd name="T102" fmla="*/ 0 w 24"/>
                <a:gd name="T103" fmla="*/ 0 h 64"/>
                <a:gd name="T104" fmla="*/ 0 w 24"/>
                <a:gd name="T105" fmla="*/ 0 h 64"/>
                <a:gd name="T106" fmla="*/ 0 w 24"/>
                <a:gd name="T107" fmla="*/ 0 h 64"/>
                <a:gd name="T108" fmla="*/ 0 w 24"/>
                <a:gd name="T109" fmla="*/ 0 h 64"/>
                <a:gd name="T110" fmla="*/ 0 w 24"/>
                <a:gd name="T111" fmla="*/ 0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"/>
                <a:gd name="T169" fmla="*/ 0 h 64"/>
                <a:gd name="T170" fmla="*/ 24 w 24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" h="64">
                  <a:moveTo>
                    <a:pt x="7" y="1"/>
                  </a:moveTo>
                  <a:lnTo>
                    <a:pt x="14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7" y="22"/>
                  </a:lnTo>
                  <a:lnTo>
                    <a:pt x="18" y="25"/>
                  </a:lnTo>
                  <a:lnTo>
                    <a:pt x="19" y="26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20" y="47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3" y="50"/>
                  </a:lnTo>
                  <a:lnTo>
                    <a:pt x="24" y="53"/>
                  </a:lnTo>
                  <a:lnTo>
                    <a:pt x="24" y="54"/>
                  </a:lnTo>
                  <a:lnTo>
                    <a:pt x="24" y="59"/>
                  </a:lnTo>
                  <a:lnTo>
                    <a:pt x="22" y="62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4" y="61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8" y="49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4" y="5"/>
                  </a:lnTo>
                  <a:lnTo>
                    <a:pt x="4" y="6"/>
                  </a:lnTo>
                  <a:lnTo>
                    <a:pt x="7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2649"/>
            <p:cNvSpPr>
              <a:spLocks/>
            </p:cNvSpPr>
            <p:nvPr/>
          </p:nvSpPr>
          <p:spPr bwMode="auto">
            <a:xfrm>
              <a:off x="4175" y="1801"/>
              <a:ext cx="3" cy="6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0 h 18"/>
                <a:gd name="T4" fmla="*/ 0 w 8"/>
                <a:gd name="T5" fmla="*/ 0 h 18"/>
                <a:gd name="T6" fmla="*/ 0 w 8"/>
                <a:gd name="T7" fmla="*/ 0 h 18"/>
                <a:gd name="T8" fmla="*/ 0 w 8"/>
                <a:gd name="T9" fmla="*/ 0 h 18"/>
                <a:gd name="T10" fmla="*/ 0 w 8"/>
                <a:gd name="T11" fmla="*/ 0 h 18"/>
                <a:gd name="T12" fmla="*/ 0 w 8"/>
                <a:gd name="T13" fmla="*/ 0 h 18"/>
                <a:gd name="T14" fmla="*/ 0 w 8"/>
                <a:gd name="T15" fmla="*/ 0 h 18"/>
                <a:gd name="T16" fmla="*/ 0 w 8"/>
                <a:gd name="T17" fmla="*/ 0 h 18"/>
                <a:gd name="T18" fmla="*/ 0 w 8"/>
                <a:gd name="T19" fmla="*/ 0 h 18"/>
                <a:gd name="T20" fmla="*/ 0 w 8"/>
                <a:gd name="T21" fmla="*/ 0 h 18"/>
                <a:gd name="T22" fmla="*/ 0 w 8"/>
                <a:gd name="T23" fmla="*/ 0 h 18"/>
                <a:gd name="T24" fmla="*/ 0 w 8"/>
                <a:gd name="T25" fmla="*/ 0 h 18"/>
                <a:gd name="T26" fmla="*/ 0 w 8"/>
                <a:gd name="T27" fmla="*/ 0 h 18"/>
                <a:gd name="T28" fmla="*/ 0 w 8"/>
                <a:gd name="T29" fmla="*/ 0 h 18"/>
                <a:gd name="T30" fmla="*/ 0 w 8"/>
                <a:gd name="T31" fmla="*/ 0 h 18"/>
                <a:gd name="T32" fmla="*/ 0 w 8"/>
                <a:gd name="T33" fmla="*/ 0 h 18"/>
                <a:gd name="T34" fmla="*/ 0 w 8"/>
                <a:gd name="T35" fmla="*/ 0 h 18"/>
                <a:gd name="T36" fmla="*/ 0 w 8"/>
                <a:gd name="T37" fmla="*/ 0 h 18"/>
                <a:gd name="T38" fmla="*/ 0 w 8"/>
                <a:gd name="T39" fmla="*/ 0 h 18"/>
                <a:gd name="T40" fmla="*/ 0 w 8"/>
                <a:gd name="T41" fmla="*/ 0 h 18"/>
                <a:gd name="T42" fmla="*/ 0 w 8"/>
                <a:gd name="T43" fmla="*/ 0 h 18"/>
                <a:gd name="T44" fmla="*/ 0 w 8"/>
                <a:gd name="T45" fmla="*/ 0 h 18"/>
                <a:gd name="T46" fmla="*/ 0 w 8"/>
                <a:gd name="T47" fmla="*/ 0 h 18"/>
                <a:gd name="T48" fmla="*/ 0 w 8"/>
                <a:gd name="T49" fmla="*/ 0 h 18"/>
                <a:gd name="T50" fmla="*/ 0 w 8"/>
                <a:gd name="T51" fmla="*/ 0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"/>
                <a:gd name="T79" fmla="*/ 0 h 18"/>
                <a:gd name="T80" fmla="*/ 8 w 8"/>
                <a:gd name="T81" fmla="*/ 18 h 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" h="18">
                  <a:moveTo>
                    <a:pt x="0" y="4"/>
                  </a:moveTo>
                  <a:lnTo>
                    <a:pt x="0" y="13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2650"/>
            <p:cNvSpPr>
              <a:spLocks/>
            </p:cNvSpPr>
            <p:nvPr/>
          </p:nvSpPr>
          <p:spPr bwMode="auto">
            <a:xfrm>
              <a:off x="4175" y="1801"/>
              <a:ext cx="3" cy="6"/>
            </a:xfrm>
            <a:custGeom>
              <a:avLst/>
              <a:gdLst>
                <a:gd name="T0" fmla="*/ 0 w 8"/>
                <a:gd name="T1" fmla="*/ 0 h 18"/>
                <a:gd name="T2" fmla="*/ 0 w 8"/>
                <a:gd name="T3" fmla="*/ 0 h 18"/>
                <a:gd name="T4" fmla="*/ 0 w 8"/>
                <a:gd name="T5" fmla="*/ 0 h 18"/>
                <a:gd name="T6" fmla="*/ 0 w 8"/>
                <a:gd name="T7" fmla="*/ 0 h 18"/>
                <a:gd name="T8" fmla="*/ 0 w 8"/>
                <a:gd name="T9" fmla="*/ 0 h 18"/>
                <a:gd name="T10" fmla="*/ 0 w 8"/>
                <a:gd name="T11" fmla="*/ 0 h 18"/>
                <a:gd name="T12" fmla="*/ 0 w 8"/>
                <a:gd name="T13" fmla="*/ 0 h 18"/>
                <a:gd name="T14" fmla="*/ 0 w 8"/>
                <a:gd name="T15" fmla="*/ 0 h 18"/>
                <a:gd name="T16" fmla="*/ 0 w 8"/>
                <a:gd name="T17" fmla="*/ 0 h 18"/>
                <a:gd name="T18" fmla="*/ 0 w 8"/>
                <a:gd name="T19" fmla="*/ 0 h 18"/>
                <a:gd name="T20" fmla="*/ 0 w 8"/>
                <a:gd name="T21" fmla="*/ 0 h 18"/>
                <a:gd name="T22" fmla="*/ 0 w 8"/>
                <a:gd name="T23" fmla="*/ 0 h 18"/>
                <a:gd name="T24" fmla="*/ 0 w 8"/>
                <a:gd name="T25" fmla="*/ 0 h 18"/>
                <a:gd name="T26" fmla="*/ 0 w 8"/>
                <a:gd name="T27" fmla="*/ 0 h 18"/>
                <a:gd name="T28" fmla="*/ 0 w 8"/>
                <a:gd name="T29" fmla="*/ 0 h 18"/>
                <a:gd name="T30" fmla="*/ 0 w 8"/>
                <a:gd name="T31" fmla="*/ 0 h 18"/>
                <a:gd name="T32" fmla="*/ 0 w 8"/>
                <a:gd name="T33" fmla="*/ 0 h 18"/>
                <a:gd name="T34" fmla="*/ 0 w 8"/>
                <a:gd name="T35" fmla="*/ 0 h 18"/>
                <a:gd name="T36" fmla="*/ 0 w 8"/>
                <a:gd name="T37" fmla="*/ 0 h 18"/>
                <a:gd name="T38" fmla="*/ 0 w 8"/>
                <a:gd name="T39" fmla="*/ 0 h 18"/>
                <a:gd name="T40" fmla="*/ 0 w 8"/>
                <a:gd name="T41" fmla="*/ 0 h 18"/>
                <a:gd name="T42" fmla="*/ 0 w 8"/>
                <a:gd name="T43" fmla="*/ 0 h 18"/>
                <a:gd name="T44" fmla="*/ 0 w 8"/>
                <a:gd name="T45" fmla="*/ 0 h 18"/>
                <a:gd name="T46" fmla="*/ 0 w 8"/>
                <a:gd name="T47" fmla="*/ 0 h 18"/>
                <a:gd name="T48" fmla="*/ 0 w 8"/>
                <a:gd name="T49" fmla="*/ 0 h 18"/>
                <a:gd name="T50" fmla="*/ 0 w 8"/>
                <a:gd name="T51" fmla="*/ 0 h 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"/>
                <a:gd name="T79" fmla="*/ 0 h 18"/>
                <a:gd name="T80" fmla="*/ 8 w 8"/>
                <a:gd name="T81" fmla="*/ 18 h 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" h="18">
                  <a:moveTo>
                    <a:pt x="0" y="4"/>
                  </a:moveTo>
                  <a:lnTo>
                    <a:pt x="0" y="13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651"/>
            <p:cNvSpPr>
              <a:spLocks/>
            </p:cNvSpPr>
            <p:nvPr/>
          </p:nvSpPr>
          <p:spPr bwMode="auto">
            <a:xfrm>
              <a:off x="4162" y="1833"/>
              <a:ext cx="70" cy="67"/>
            </a:xfrm>
            <a:custGeom>
              <a:avLst/>
              <a:gdLst>
                <a:gd name="T0" fmla="*/ 0 w 211"/>
                <a:gd name="T1" fmla="*/ 0 h 200"/>
                <a:gd name="T2" fmla="*/ 0 w 211"/>
                <a:gd name="T3" fmla="*/ 0 h 200"/>
                <a:gd name="T4" fmla="*/ 0 w 211"/>
                <a:gd name="T5" fmla="*/ 0 h 200"/>
                <a:gd name="T6" fmla="*/ 0 w 211"/>
                <a:gd name="T7" fmla="*/ 0 h 200"/>
                <a:gd name="T8" fmla="*/ 0 w 211"/>
                <a:gd name="T9" fmla="*/ 0 h 200"/>
                <a:gd name="T10" fmla="*/ 0 w 211"/>
                <a:gd name="T11" fmla="*/ 0 h 200"/>
                <a:gd name="T12" fmla="*/ 0 w 211"/>
                <a:gd name="T13" fmla="*/ 0 h 200"/>
                <a:gd name="T14" fmla="*/ 0 w 211"/>
                <a:gd name="T15" fmla="*/ 0 h 200"/>
                <a:gd name="T16" fmla="*/ 0 w 211"/>
                <a:gd name="T17" fmla="*/ 0 h 200"/>
                <a:gd name="T18" fmla="*/ 0 w 211"/>
                <a:gd name="T19" fmla="*/ 0 h 200"/>
                <a:gd name="T20" fmla="*/ 0 w 211"/>
                <a:gd name="T21" fmla="*/ 0 h 200"/>
                <a:gd name="T22" fmla="*/ 0 w 211"/>
                <a:gd name="T23" fmla="*/ 0 h 200"/>
                <a:gd name="T24" fmla="*/ 0 w 211"/>
                <a:gd name="T25" fmla="*/ 0 h 200"/>
                <a:gd name="T26" fmla="*/ 0 w 211"/>
                <a:gd name="T27" fmla="*/ 0 h 200"/>
                <a:gd name="T28" fmla="*/ 0 w 211"/>
                <a:gd name="T29" fmla="*/ 0 h 200"/>
                <a:gd name="T30" fmla="*/ 0 w 211"/>
                <a:gd name="T31" fmla="*/ 0 h 200"/>
                <a:gd name="T32" fmla="*/ 0 w 211"/>
                <a:gd name="T33" fmla="*/ 0 h 200"/>
                <a:gd name="T34" fmla="*/ 0 w 211"/>
                <a:gd name="T35" fmla="*/ 0 h 200"/>
                <a:gd name="T36" fmla="*/ 0 w 211"/>
                <a:gd name="T37" fmla="*/ 0 h 200"/>
                <a:gd name="T38" fmla="*/ 0 w 211"/>
                <a:gd name="T39" fmla="*/ 0 h 200"/>
                <a:gd name="T40" fmla="*/ 0 w 211"/>
                <a:gd name="T41" fmla="*/ 0 h 200"/>
                <a:gd name="T42" fmla="*/ 0 w 211"/>
                <a:gd name="T43" fmla="*/ 0 h 200"/>
                <a:gd name="T44" fmla="*/ 0 w 211"/>
                <a:gd name="T45" fmla="*/ 0 h 200"/>
                <a:gd name="T46" fmla="*/ 0 w 211"/>
                <a:gd name="T47" fmla="*/ 0 h 200"/>
                <a:gd name="T48" fmla="*/ 0 w 211"/>
                <a:gd name="T49" fmla="*/ 0 h 200"/>
                <a:gd name="T50" fmla="*/ 0 w 211"/>
                <a:gd name="T51" fmla="*/ 0 h 200"/>
                <a:gd name="T52" fmla="*/ 0 w 211"/>
                <a:gd name="T53" fmla="*/ 0 h 200"/>
                <a:gd name="T54" fmla="*/ 0 w 211"/>
                <a:gd name="T55" fmla="*/ 0 h 200"/>
                <a:gd name="T56" fmla="*/ 0 w 211"/>
                <a:gd name="T57" fmla="*/ 0 h 200"/>
                <a:gd name="T58" fmla="*/ 0 w 211"/>
                <a:gd name="T59" fmla="*/ 0 h 200"/>
                <a:gd name="T60" fmla="*/ 0 w 211"/>
                <a:gd name="T61" fmla="*/ 0 h 200"/>
                <a:gd name="T62" fmla="*/ 0 w 211"/>
                <a:gd name="T63" fmla="*/ 0 h 200"/>
                <a:gd name="T64" fmla="*/ 0 w 211"/>
                <a:gd name="T65" fmla="*/ 0 h 200"/>
                <a:gd name="T66" fmla="*/ 0 w 211"/>
                <a:gd name="T67" fmla="*/ 0 h 200"/>
                <a:gd name="T68" fmla="*/ 0 w 211"/>
                <a:gd name="T69" fmla="*/ 0 h 200"/>
                <a:gd name="T70" fmla="*/ 0 w 211"/>
                <a:gd name="T71" fmla="*/ 0 h 200"/>
                <a:gd name="T72" fmla="*/ 0 w 211"/>
                <a:gd name="T73" fmla="*/ 0 h 200"/>
                <a:gd name="T74" fmla="*/ 0 w 211"/>
                <a:gd name="T75" fmla="*/ 0 h 200"/>
                <a:gd name="T76" fmla="*/ 0 w 211"/>
                <a:gd name="T77" fmla="*/ 0 h 200"/>
                <a:gd name="T78" fmla="*/ 0 w 211"/>
                <a:gd name="T79" fmla="*/ 0 h 200"/>
                <a:gd name="T80" fmla="*/ 0 w 211"/>
                <a:gd name="T81" fmla="*/ 0 h 200"/>
                <a:gd name="T82" fmla="*/ 0 w 211"/>
                <a:gd name="T83" fmla="*/ 0 h 200"/>
                <a:gd name="T84" fmla="*/ 0 w 211"/>
                <a:gd name="T85" fmla="*/ 0 h 200"/>
                <a:gd name="T86" fmla="*/ 0 w 211"/>
                <a:gd name="T87" fmla="*/ 0 h 200"/>
                <a:gd name="T88" fmla="*/ 0 w 211"/>
                <a:gd name="T89" fmla="*/ 0 h 200"/>
                <a:gd name="T90" fmla="*/ 0 w 211"/>
                <a:gd name="T91" fmla="*/ 0 h 200"/>
                <a:gd name="T92" fmla="*/ 0 w 211"/>
                <a:gd name="T93" fmla="*/ 0 h 200"/>
                <a:gd name="T94" fmla="*/ 0 w 211"/>
                <a:gd name="T95" fmla="*/ 0 h 200"/>
                <a:gd name="T96" fmla="*/ 0 w 211"/>
                <a:gd name="T97" fmla="*/ 0 h 2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1"/>
                <a:gd name="T148" fmla="*/ 0 h 200"/>
                <a:gd name="T149" fmla="*/ 211 w 211"/>
                <a:gd name="T150" fmla="*/ 200 h 2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1" h="200">
                  <a:moveTo>
                    <a:pt x="61" y="131"/>
                  </a:moveTo>
                  <a:lnTo>
                    <a:pt x="55" y="138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1" y="150"/>
                  </a:lnTo>
                  <a:lnTo>
                    <a:pt x="51" y="151"/>
                  </a:lnTo>
                  <a:lnTo>
                    <a:pt x="51" y="158"/>
                  </a:lnTo>
                  <a:lnTo>
                    <a:pt x="51" y="161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3" y="169"/>
                  </a:lnTo>
                  <a:lnTo>
                    <a:pt x="55" y="172"/>
                  </a:lnTo>
                  <a:lnTo>
                    <a:pt x="57" y="178"/>
                  </a:lnTo>
                  <a:lnTo>
                    <a:pt x="63" y="183"/>
                  </a:lnTo>
                  <a:lnTo>
                    <a:pt x="68" y="182"/>
                  </a:lnTo>
                  <a:lnTo>
                    <a:pt x="72" y="182"/>
                  </a:lnTo>
                  <a:lnTo>
                    <a:pt x="77" y="182"/>
                  </a:lnTo>
                  <a:lnTo>
                    <a:pt x="85" y="170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4" y="167"/>
                  </a:lnTo>
                  <a:lnTo>
                    <a:pt x="99" y="166"/>
                  </a:lnTo>
                  <a:lnTo>
                    <a:pt x="100" y="166"/>
                  </a:lnTo>
                  <a:lnTo>
                    <a:pt x="104" y="164"/>
                  </a:lnTo>
                  <a:lnTo>
                    <a:pt x="107" y="164"/>
                  </a:lnTo>
                  <a:lnTo>
                    <a:pt x="113" y="161"/>
                  </a:lnTo>
                  <a:lnTo>
                    <a:pt x="118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6" y="158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6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7"/>
                  </a:lnTo>
                  <a:lnTo>
                    <a:pt x="129" y="180"/>
                  </a:lnTo>
                  <a:lnTo>
                    <a:pt x="131" y="182"/>
                  </a:lnTo>
                  <a:lnTo>
                    <a:pt x="131" y="183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8" y="191"/>
                  </a:lnTo>
                  <a:lnTo>
                    <a:pt x="140" y="192"/>
                  </a:lnTo>
                  <a:lnTo>
                    <a:pt x="142" y="192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55" y="198"/>
                  </a:lnTo>
                  <a:lnTo>
                    <a:pt x="159" y="199"/>
                  </a:lnTo>
                  <a:lnTo>
                    <a:pt x="166" y="200"/>
                  </a:lnTo>
                  <a:lnTo>
                    <a:pt x="172" y="200"/>
                  </a:lnTo>
                  <a:lnTo>
                    <a:pt x="177" y="200"/>
                  </a:lnTo>
                  <a:lnTo>
                    <a:pt x="192" y="194"/>
                  </a:lnTo>
                  <a:lnTo>
                    <a:pt x="199" y="186"/>
                  </a:lnTo>
                  <a:lnTo>
                    <a:pt x="201" y="185"/>
                  </a:lnTo>
                  <a:lnTo>
                    <a:pt x="203" y="182"/>
                  </a:lnTo>
                  <a:lnTo>
                    <a:pt x="209" y="177"/>
                  </a:lnTo>
                  <a:lnTo>
                    <a:pt x="209" y="172"/>
                  </a:lnTo>
                  <a:lnTo>
                    <a:pt x="211" y="165"/>
                  </a:lnTo>
                  <a:lnTo>
                    <a:pt x="211" y="164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0" y="156"/>
                  </a:lnTo>
                  <a:lnTo>
                    <a:pt x="206" y="153"/>
                  </a:lnTo>
                  <a:lnTo>
                    <a:pt x="203" y="144"/>
                  </a:lnTo>
                  <a:lnTo>
                    <a:pt x="201" y="142"/>
                  </a:lnTo>
                  <a:lnTo>
                    <a:pt x="200" y="142"/>
                  </a:lnTo>
                  <a:lnTo>
                    <a:pt x="198" y="139"/>
                  </a:lnTo>
                  <a:lnTo>
                    <a:pt x="194" y="137"/>
                  </a:lnTo>
                  <a:lnTo>
                    <a:pt x="190" y="136"/>
                  </a:lnTo>
                  <a:lnTo>
                    <a:pt x="187" y="134"/>
                  </a:lnTo>
                  <a:lnTo>
                    <a:pt x="186" y="133"/>
                  </a:lnTo>
                  <a:lnTo>
                    <a:pt x="184" y="133"/>
                  </a:lnTo>
                  <a:lnTo>
                    <a:pt x="181" y="131"/>
                  </a:lnTo>
                  <a:lnTo>
                    <a:pt x="170" y="128"/>
                  </a:lnTo>
                  <a:lnTo>
                    <a:pt x="168" y="129"/>
                  </a:lnTo>
                  <a:lnTo>
                    <a:pt x="157" y="132"/>
                  </a:lnTo>
                  <a:lnTo>
                    <a:pt x="155" y="133"/>
                  </a:lnTo>
                  <a:lnTo>
                    <a:pt x="146" y="133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28" y="136"/>
                  </a:lnTo>
                  <a:lnTo>
                    <a:pt x="127" y="134"/>
                  </a:lnTo>
                  <a:lnTo>
                    <a:pt x="124" y="129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5"/>
                  </a:lnTo>
                  <a:lnTo>
                    <a:pt x="127" y="122"/>
                  </a:lnTo>
                  <a:lnTo>
                    <a:pt x="127" y="120"/>
                  </a:lnTo>
                  <a:lnTo>
                    <a:pt x="128" y="117"/>
                  </a:lnTo>
                  <a:lnTo>
                    <a:pt x="128" y="112"/>
                  </a:lnTo>
                  <a:lnTo>
                    <a:pt x="126" y="110"/>
                  </a:lnTo>
                  <a:lnTo>
                    <a:pt x="122" y="107"/>
                  </a:lnTo>
                  <a:lnTo>
                    <a:pt x="112" y="109"/>
                  </a:lnTo>
                  <a:lnTo>
                    <a:pt x="108" y="105"/>
                  </a:lnTo>
                  <a:lnTo>
                    <a:pt x="111" y="100"/>
                  </a:lnTo>
                  <a:lnTo>
                    <a:pt x="111" y="99"/>
                  </a:lnTo>
                  <a:lnTo>
                    <a:pt x="111" y="98"/>
                  </a:lnTo>
                  <a:lnTo>
                    <a:pt x="113" y="90"/>
                  </a:lnTo>
                  <a:lnTo>
                    <a:pt x="115" y="89"/>
                  </a:lnTo>
                  <a:lnTo>
                    <a:pt x="129" y="74"/>
                  </a:lnTo>
                  <a:lnTo>
                    <a:pt x="134" y="67"/>
                  </a:lnTo>
                  <a:lnTo>
                    <a:pt x="138" y="58"/>
                  </a:lnTo>
                  <a:lnTo>
                    <a:pt x="138" y="50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1"/>
                  </a:lnTo>
                  <a:lnTo>
                    <a:pt x="127" y="36"/>
                  </a:lnTo>
                  <a:lnTo>
                    <a:pt x="121" y="33"/>
                  </a:lnTo>
                  <a:lnTo>
                    <a:pt x="117" y="30"/>
                  </a:lnTo>
                  <a:lnTo>
                    <a:pt x="112" y="27"/>
                  </a:lnTo>
                  <a:lnTo>
                    <a:pt x="108" y="17"/>
                  </a:lnTo>
                  <a:lnTo>
                    <a:pt x="102" y="11"/>
                  </a:lnTo>
                  <a:lnTo>
                    <a:pt x="100" y="6"/>
                  </a:lnTo>
                  <a:lnTo>
                    <a:pt x="96" y="2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3" y="6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1" y="29"/>
                  </a:lnTo>
                  <a:lnTo>
                    <a:pt x="60" y="35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1" y="35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46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1" y="20"/>
                  </a:lnTo>
                  <a:lnTo>
                    <a:pt x="40" y="16"/>
                  </a:lnTo>
                  <a:lnTo>
                    <a:pt x="36" y="13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9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4" y="32"/>
                  </a:lnTo>
                  <a:lnTo>
                    <a:pt x="13" y="36"/>
                  </a:lnTo>
                  <a:lnTo>
                    <a:pt x="12" y="38"/>
                  </a:lnTo>
                  <a:lnTo>
                    <a:pt x="11" y="39"/>
                  </a:lnTo>
                  <a:lnTo>
                    <a:pt x="8" y="41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7" y="7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5" y="84"/>
                  </a:lnTo>
                  <a:lnTo>
                    <a:pt x="17" y="85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4" y="91"/>
                  </a:lnTo>
                  <a:lnTo>
                    <a:pt x="25" y="94"/>
                  </a:lnTo>
                  <a:lnTo>
                    <a:pt x="26" y="95"/>
                  </a:lnTo>
                  <a:lnTo>
                    <a:pt x="26" y="96"/>
                  </a:lnTo>
                  <a:lnTo>
                    <a:pt x="28" y="98"/>
                  </a:lnTo>
                  <a:lnTo>
                    <a:pt x="29" y="100"/>
                  </a:lnTo>
                  <a:lnTo>
                    <a:pt x="31" y="101"/>
                  </a:lnTo>
                  <a:lnTo>
                    <a:pt x="33" y="102"/>
                  </a:lnTo>
                  <a:lnTo>
                    <a:pt x="34" y="104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5" y="107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6"/>
                  </a:lnTo>
                  <a:lnTo>
                    <a:pt x="64" y="116"/>
                  </a:lnTo>
                  <a:lnTo>
                    <a:pt x="66" y="120"/>
                  </a:lnTo>
                  <a:lnTo>
                    <a:pt x="66" y="126"/>
                  </a:lnTo>
                  <a:lnTo>
                    <a:pt x="61" y="13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652"/>
            <p:cNvSpPr>
              <a:spLocks/>
            </p:cNvSpPr>
            <p:nvPr/>
          </p:nvSpPr>
          <p:spPr bwMode="auto">
            <a:xfrm>
              <a:off x="4162" y="1833"/>
              <a:ext cx="70" cy="67"/>
            </a:xfrm>
            <a:custGeom>
              <a:avLst/>
              <a:gdLst>
                <a:gd name="T0" fmla="*/ 0 w 211"/>
                <a:gd name="T1" fmla="*/ 0 h 200"/>
                <a:gd name="T2" fmla="*/ 0 w 211"/>
                <a:gd name="T3" fmla="*/ 0 h 200"/>
                <a:gd name="T4" fmla="*/ 0 w 211"/>
                <a:gd name="T5" fmla="*/ 0 h 200"/>
                <a:gd name="T6" fmla="*/ 0 w 211"/>
                <a:gd name="T7" fmla="*/ 0 h 200"/>
                <a:gd name="T8" fmla="*/ 0 w 211"/>
                <a:gd name="T9" fmla="*/ 0 h 200"/>
                <a:gd name="T10" fmla="*/ 0 w 211"/>
                <a:gd name="T11" fmla="*/ 0 h 200"/>
                <a:gd name="T12" fmla="*/ 0 w 211"/>
                <a:gd name="T13" fmla="*/ 0 h 200"/>
                <a:gd name="T14" fmla="*/ 0 w 211"/>
                <a:gd name="T15" fmla="*/ 0 h 200"/>
                <a:gd name="T16" fmla="*/ 0 w 211"/>
                <a:gd name="T17" fmla="*/ 0 h 200"/>
                <a:gd name="T18" fmla="*/ 0 w 211"/>
                <a:gd name="T19" fmla="*/ 0 h 200"/>
                <a:gd name="T20" fmla="*/ 0 w 211"/>
                <a:gd name="T21" fmla="*/ 0 h 200"/>
                <a:gd name="T22" fmla="*/ 0 w 211"/>
                <a:gd name="T23" fmla="*/ 0 h 200"/>
                <a:gd name="T24" fmla="*/ 0 w 211"/>
                <a:gd name="T25" fmla="*/ 0 h 200"/>
                <a:gd name="T26" fmla="*/ 0 w 211"/>
                <a:gd name="T27" fmla="*/ 0 h 200"/>
                <a:gd name="T28" fmla="*/ 0 w 211"/>
                <a:gd name="T29" fmla="*/ 0 h 200"/>
                <a:gd name="T30" fmla="*/ 0 w 211"/>
                <a:gd name="T31" fmla="*/ 0 h 200"/>
                <a:gd name="T32" fmla="*/ 0 w 211"/>
                <a:gd name="T33" fmla="*/ 0 h 200"/>
                <a:gd name="T34" fmla="*/ 0 w 211"/>
                <a:gd name="T35" fmla="*/ 0 h 200"/>
                <a:gd name="T36" fmla="*/ 0 w 211"/>
                <a:gd name="T37" fmla="*/ 0 h 200"/>
                <a:gd name="T38" fmla="*/ 0 w 211"/>
                <a:gd name="T39" fmla="*/ 0 h 200"/>
                <a:gd name="T40" fmla="*/ 0 w 211"/>
                <a:gd name="T41" fmla="*/ 0 h 200"/>
                <a:gd name="T42" fmla="*/ 0 w 211"/>
                <a:gd name="T43" fmla="*/ 0 h 200"/>
                <a:gd name="T44" fmla="*/ 0 w 211"/>
                <a:gd name="T45" fmla="*/ 0 h 200"/>
                <a:gd name="T46" fmla="*/ 0 w 211"/>
                <a:gd name="T47" fmla="*/ 0 h 200"/>
                <a:gd name="T48" fmla="*/ 0 w 211"/>
                <a:gd name="T49" fmla="*/ 0 h 200"/>
                <a:gd name="T50" fmla="*/ 0 w 211"/>
                <a:gd name="T51" fmla="*/ 0 h 200"/>
                <a:gd name="T52" fmla="*/ 0 w 211"/>
                <a:gd name="T53" fmla="*/ 0 h 200"/>
                <a:gd name="T54" fmla="*/ 0 w 211"/>
                <a:gd name="T55" fmla="*/ 0 h 200"/>
                <a:gd name="T56" fmla="*/ 0 w 211"/>
                <a:gd name="T57" fmla="*/ 0 h 200"/>
                <a:gd name="T58" fmla="*/ 0 w 211"/>
                <a:gd name="T59" fmla="*/ 0 h 200"/>
                <a:gd name="T60" fmla="*/ 0 w 211"/>
                <a:gd name="T61" fmla="*/ 0 h 200"/>
                <a:gd name="T62" fmla="*/ 0 w 211"/>
                <a:gd name="T63" fmla="*/ 0 h 200"/>
                <a:gd name="T64" fmla="*/ 0 w 211"/>
                <a:gd name="T65" fmla="*/ 0 h 200"/>
                <a:gd name="T66" fmla="*/ 0 w 211"/>
                <a:gd name="T67" fmla="*/ 0 h 200"/>
                <a:gd name="T68" fmla="*/ 0 w 211"/>
                <a:gd name="T69" fmla="*/ 0 h 200"/>
                <a:gd name="T70" fmla="*/ 0 w 211"/>
                <a:gd name="T71" fmla="*/ 0 h 200"/>
                <a:gd name="T72" fmla="*/ 0 w 211"/>
                <a:gd name="T73" fmla="*/ 0 h 200"/>
                <a:gd name="T74" fmla="*/ 0 w 211"/>
                <a:gd name="T75" fmla="*/ 0 h 200"/>
                <a:gd name="T76" fmla="*/ 0 w 211"/>
                <a:gd name="T77" fmla="*/ 0 h 200"/>
                <a:gd name="T78" fmla="*/ 0 w 211"/>
                <a:gd name="T79" fmla="*/ 0 h 200"/>
                <a:gd name="T80" fmla="*/ 0 w 211"/>
                <a:gd name="T81" fmla="*/ 0 h 200"/>
                <a:gd name="T82" fmla="*/ 0 w 211"/>
                <a:gd name="T83" fmla="*/ 0 h 200"/>
                <a:gd name="T84" fmla="*/ 0 w 211"/>
                <a:gd name="T85" fmla="*/ 0 h 200"/>
                <a:gd name="T86" fmla="*/ 0 w 211"/>
                <a:gd name="T87" fmla="*/ 0 h 200"/>
                <a:gd name="T88" fmla="*/ 0 w 211"/>
                <a:gd name="T89" fmla="*/ 0 h 200"/>
                <a:gd name="T90" fmla="*/ 0 w 211"/>
                <a:gd name="T91" fmla="*/ 0 h 200"/>
                <a:gd name="T92" fmla="*/ 0 w 211"/>
                <a:gd name="T93" fmla="*/ 0 h 200"/>
                <a:gd name="T94" fmla="*/ 0 w 211"/>
                <a:gd name="T95" fmla="*/ 0 h 200"/>
                <a:gd name="T96" fmla="*/ 0 w 211"/>
                <a:gd name="T97" fmla="*/ 0 h 2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1"/>
                <a:gd name="T148" fmla="*/ 0 h 200"/>
                <a:gd name="T149" fmla="*/ 211 w 211"/>
                <a:gd name="T150" fmla="*/ 200 h 20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1" h="200">
                  <a:moveTo>
                    <a:pt x="61" y="131"/>
                  </a:moveTo>
                  <a:lnTo>
                    <a:pt x="55" y="138"/>
                  </a:lnTo>
                  <a:lnTo>
                    <a:pt x="53" y="142"/>
                  </a:lnTo>
                  <a:lnTo>
                    <a:pt x="52" y="149"/>
                  </a:lnTo>
                  <a:lnTo>
                    <a:pt x="51" y="150"/>
                  </a:lnTo>
                  <a:lnTo>
                    <a:pt x="51" y="151"/>
                  </a:lnTo>
                  <a:lnTo>
                    <a:pt x="51" y="158"/>
                  </a:lnTo>
                  <a:lnTo>
                    <a:pt x="51" y="161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3" y="169"/>
                  </a:lnTo>
                  <a:lnTo>
                    <a:pt x="55" y="172"/>
                  </a:lnTo>
                  <a:lnTo>
                    <a:pt x="57" y="178"/>
                  </a:lnTo>
                  <a:lnTo>
                    <a:pt x="63" y="183"/>
                  </a:lnTo>
                  <a:lnTo>
                    <a:pt x="68" y="182"/>
                  </a:lnTo>
                  <a:lnTo>
                    <a:pt x="72" y="182"/>
                  </a:lnTo>
                  <a:lnTo>
                    <a:pt x="77" y="182"/>
                  </a:lnTo>
                  <a:lnTo>
                    <a:pt x="85" y="170"/>
                  </a:lnTo>
                  <a:lnTo>
                    <a:pt x="88" y="170"/>
                  </a:lnTo>
                  <a:lnTo>
                    <a:pt x="90" y="170"/>
                  </a:lnTo>
                  <a:lnTo>
                    <a:pt x="94" y="167"/>
                  </a:lnTo>
                  <a:lnTo>
                    <a:pt x="99" y="166"/>
                  </a:lnTo>
                  <a:lnTo>
                    <a:pt x="100" y="166"/>
                  </a:lnTo>
                  <a:lnTo>
                    <a:pt x="104" y="164"/>
                  </a:lnTo>
                  <a:lnTo>
                    <a:pt x="107" y="164"/>
                  </a:lnTo>
                  <a:lnTo>
                    <a:pt x="113" y="161"/>
                  </a:lnTo>
                  <a:lnTo>
                    <a:pt x="118" y="155"/>
                  </a:lnTo>
                  <a:lnTo>
                    <a:pt x="120" y="155"/>
                  </a:lnTo>
                  <a:lnTo>
                    <a:pt x="122" y="155"/>
                  </a:lnTo>
                  <a:lnTo>
                    <a:pt x="126" y="158"/>
                  </a:lnTo>
                  <a:lnTo>
                    <a:pt x="127" y="159"/>
                  </a:lnTo>
                  <a:lnTo>
                    <a:pt x="127" y="161"/>
                  </a:lnTo>
                  <a:lnTo>
                    <a:pt x="127" y="166"/>
                  </a:lnTo>
                  <a:lnTo>
                    <a:pt x="128" y="169"/>
                  </a:lnTo>
                  <a:lnTo>
                    <a:pt x="128" y="170"/>
                  </a:lnTo>
                  <a:lnTo>
                    <a:pt x="129" y="177"/>
                  </a:lnTo>
                  <a:lnTo>
                    <a:pt x="129" y="180"/>
                  </a:lnTo>
                  <a:lnTo>
                    <a:pt x="131" y="182"/>
                  </a:lnTo>
                  <a:lnTo>
                    <a:pt x="131" y="183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8" y="191"/>
                  </a:lnTo>
                  <a:lnTo>
                    <a:pt x="140" y="192"/>
                  </a:lnTo>
                  <a:lnTo>
                    <a:pt x="142" y="192"/>
                  </a:lnTo>
                  <a:lnTo>
                    <a:pt x="145" y="194"/>
                  </a:lnTo>
                  <a:lnTo>
                    <a:pt x="148" y="197"/>
                  </a:lnTo>
                  <a:lnTo>
                    <a:pt x="155" y="198"/>
                  </a:lnTo>
                  <a:lnTo>
                    <a:pt x="159" y="199"/>
                  </a:lnTo>
                  <a:lnTo>
                    <a:pt x="166" y="200"/>
                  </a:lnTo>
                  <a:lnTo>
                    <a:pt x="172" y="200"/>
                  </a:lnTo>
                  <a:lnTo>
                    <a:pt x="177" y="200"/>
                  </a:lnTo>
                  <a:lnTo>
                    <a:pt x="192" y="194"/>
                  </a:lnTo>
                  <a:lnTo>
                    <a:pt x="199" y="186"/>
                  </a:lnTo>
                  <a:lnTo>
                    <a:pt x="201" y="185"/>
                  </a:lnTo>
                  <a:lnTo>
                    <a:pt x="203" y="182"/>
                  </a:lnTo>
                  <a:lnTo>
                    <a:pt x="209" y="177"/>
                  </a:lnTo>
                  <a:lnTo>
                    <a:pt x="209" y="172"/>
                  </a:lnTo>
                  <a:lnTo>
                    <a:pt x="211" y="165"/>
                  </a:lnTo>
                  <a:lnTo>
                    <a:pt x="211" y="164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0" y="156"/>
                  </a:lnTo>
                  <a:lnTo>
                    <a:pt x="206" y="153"/>
                  </a:lnTo>
                  <a:lnTo>
                    <a:pt x="203" y="144"/>
                  </a:lnTo>
                  <a:lnTo>
                    <a:pt x="201" y="142"/>
                  </a:lnTo>
                  <a:lnTo>
                    <a:pt x="200" y="142"/>
                  </a:lnTo>
                  <a:lnTo>
                    <a:pt x="198" y="139"/>
                  </a:lnTo>
                  <a:lnTo>
                    <a:pt x="194" y="137"/>
                  </a:lnTo>
                  <a:lnTo>
                    <a:pt x="190" y="136"/>
                  </a:lnTo>
                  <a:lnTo>
                    <a:pt x="187" y="134"/>
                  </a:lnTo>
                  <a:lnTo>
                    <a:pt x="186" y="133"/>
                  </a:lnTo>
                  <a:lnTo>
                    <a:pt x="184" y="133"/>
                  </a:lnTo>
                  <a:lnTo>
                    <a:pt x="181" y="131"/>
                  </a:lnTo>
                  <a:lnTo>
                    <a:pt x="170" y="128"/>
                  </a:lnTo>
                  <a:lnTo>
                    <a:pt x="168" y="129"/>
                  </a:lnTo>
                  <a:lnTo>
                    <a:pt x="157" y="132"/>
                  </a:lnTo>
                  <a:lnTo>
                    <a:pt x="155" y="133"/>
                  </a:lnTo>
                  <a:lnTo>
                    <a:pt x="146" y="133"/>
                  </a:lnTo>
                  <a:lnTo>
                    <a:pt x="139" y="139"/>
                  </a:lnTo>
                  <a:lnTo>
                    <a:pt x="138" y="139"/>
                  </a:lnTo>
                  <a:lnTo>
                    <a:pt x="128" y="136"/>
                  </a:lnTo>
                  <a:lnTo>
                    <a:pt x="127" y="134"/>
                  </a:lnTo>
                  <a:lnTo>
                    <a:pt x="124" y="129"/>
                  </a:lnTo>
                  <a:lnTo>
                    <a:pt x="124" y="128"/>
                  </a:lnTo>
                  <a:lnTo>
                    <a:pt x="124" y="127"/>
                  </a:lnTo>
                  <a:lnTo>
                    <a:pt x="124" y="125"/>
                  </a:lnTo>
                  <a:lnTo>
                    <a:pt x="127" y="122"/>
                  </a:lnTo>
                  <a:lnTo>
                    <a:pt x="127" y="120"/>
                  </a:lnTo>
                  <a:lnTo>
                    <a:pt x="128" y="117"/>
                  </a:lnTo>
                  <a:lnTo>
                    <a:pt x="128" y="112"/>
                  </a:lnTo>
                  <a:lnTo>
                    <a:pt x="126" y="110"/>
                  </a:lnTo>
                  <a:lnTo>
                    <a:pt x="122" y="107"/>
                  </a:lnTo>
                  <a:lnTo>
                    <a:pt x="112" y="109"/>
                  </a:lnTo>
                  <a:lnTo>
                    <a:pt x="108" y="105"/>
                  </a:lnTo>
                  <a:lnTo>
                    <a:pt x="111" y="100"/>
                  </a:lnTo>
                  <a:lnTo>
                    <a:pt x="111" y="99"/>
                  </a:lnTo>
                  <a:lnTo>
                    <a:pt x="111" y="98"/>
                  </a:lnTo>
                  <a:lnTo>
                    <a:pt x="113" y="90"/>
                  </a:lnTo>
                  <a:lnTo>
                    <a:pt x="115" y="89"/>
                  </a:lnTo>
                  <a:lnTo>
                    <a:pt x="129" y="74"/>
                  </a:lnTo>
                  <a:lnTo>
                    <a:pt x="134" y="67"/>
                  </a:lnTo>
                  <a:lnTo>
                    <a:pt x="138" y="58"/>
                  </a:lnTo>
                  <a:lnTo>
                    <a:pt x="138" y="50"/>
                  </a:lnTo>
                  <a:lnTo>
                    <a:pt x="132" y="44"/>
                  </a:lnTo>
                  <a:lnTo>
                    <a:pt x="132" y="43"/>
                  </a:lnTo>
                  <a:lnTo>
                    <a:pt x="131" y="41"/>
                  </a:lnTo>
                  <a:lnTo>
                    <a:pt x="127" y="36"/>
                  </a:lnTo>
                  <a:lnTo>
                    <a:pt x="121" y="33"/>
                  </a:lnTo>
                  <a:lnTo>
                    <a:pt x="117" y="30"/>
                  </a:lnTo>
                  <a:lnTo>
                    <a:pt x="112" y="27"/>
                  </a:lnTo>
                  <a:lnTo>
                    <a:pt x="108" y="17"/>
                  </a:lnTo>
                  <a:lnTo>
                    <a:pt x="102" y="11"/>
                  </a:lnTo>
                  <a:lnTo>
                    <a:pt x="100" y="6"/>
                  </a:lnTo>
                  <a:lnTo>
                    <a:pt x="96" y="2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3" y="6"/>
                  </a:lnTo>
                  <a:lnTo>
                    <a:pt x="69" y="11"/>
                  </a:lnTo>
                  <a:lnTo>
                    <a:pt x="68" y="13"/>
                  </a:lnTo>
                  <a:lnTo>
                    <a:pt x="68" y="12"/>
                  </a:lnTo>
                  <a:lnTo>
                    <a:pt x="64" y="16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1" y="29"/>
                  </a:lnTo>
                  <a:lnTo>
                    <a:pt x="60" y="35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1" y="35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46" y="30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1" y="20"/>
                  </a:lnTo>
                  <a:lnTo>
                    <a:pt x="40" y="16"/>
                  </a:lnTo>
                  <a:lnTo>
                    <a:pt x="36" y="13"/>
                  </a:lnTo>
                  <a:lnTo>
                    <a:pt x="35" y="11"/>
                  </a:lnTo>
                  <a:lnTo>
                    <a:pt x="33" y="8"/>
                  </a:lnTo>
                  <a:lnTo>
                    <a:pt x="29" y="6"/>
                  </a:lnTo>
                  <a:lnTo>
                    <a:pt x="26" y="6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4" y="11"/>
                  </a:lnTo>
                  <a:lnTo>
                    <a:pt x="9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0"/>
                  </a:lnTo>
                  <a:lnTo>
                    <a:pt x="14" y="32"/>
                  </a:lnTo>
                  <a:lnTo>
                    <a:pt x="13" y="36"/>
                  </a:lnTo>
                  <a:lnTo>
                    <a:pt x="12" y="38"/>
                  </a:lnTo>
                  <a:lnTo>
                    <a:pt x="11" y="39"/>
                  </a:lnTo>
                  <a:lnTo>
                    <a:pt x="8" y="41"/>
                  </a:lnTo>
                  <a:lnTo>
                    <a:pt x="4" y="43"/>
                  </a:lnTo>
                  <a:lnTo>
                    <a:pt x="3" y="44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2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7" y="7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5" y="84"/>
                  </a:lnTo>
                  <a:lnTo>
                    <a:pt x="17" y="85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4" y="91"/>
                  </a:lnTo>
                  <a:lnTo>
                    <a:pt x="25" y="94"/>
                  </a:lnTo>
                  <a:lnTo>
                    <a:pt x="26" y="95"/>
                  </a:lnTo>
                  <a:lnTo>
                    <a:pt x="26" y="96"/>
                  </a:lnTo>
                  <a:lnTo>
                    <a:pt x="28" y="98"/>
                  </a:lnTo>
                  <a:lnTo>
                    <a:pt x="29" y="100"/>
                  </a:lnTo>
                  <a:lnTo>
                    <a:pt x="31" y="101"/>
                  </a:lnTo>
                  <a:lnTo>
                    <a:pt x="33" y="102"/>
                  </a:lnTo>
                  <a:lnTo>
                    <a:pt x="34" y="104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2" y="106"/>
                  </a:lnTo>
                  <a:lnTo>
                    <a:pt x="45" y="107"/>
                  </a:lnTo>
                  <a:lnTo>
                    <a:pt x="47" y="109"/>
                  </a:lnTo>
                  <a:lnTo>
                    <a:pt x="50" y="111"/>
                  </a:lnTo>
                  <a:lnTo>
                    <a:pt x="52" y="112"/>
                  </a:lnTo>
                  <a:lnTo>
                    <a:pt x="53" y="112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6"/>
                  </a:lnTo>
                  <a:lnTo>
                    <a:pt x="64" y="116"/>
                  </a:lnTo>
                  <a:lnTo>
                    <a:pt x="66" y="120"/>
                  </a:lnTo>
                  <a:lnTo>
                    <a:pt x="66" y="126"/>
                  </a:lnTo>
                  <a:lnTo>
                    <a:pt x="61" y="13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653"/>
            <p:cNvSpPr>
              <a:spLocks/>
            </p:cNvSpPr>
            <p:nvPr/>
          </p:nvSpPr>
          <p:spPr bwMode="auto">
            <a:xfrm>
              <a:off x="4153" y="1807"/>
              <a:ext cx="6" cy="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w 16"/>
                <a:gd name="T31" fmla="*/ 0 h 14"/>
                <a:gd name="T32" fmla="*/ 0 w 16"/>
                <a:gd name="T33" fmla="*/ 0 h 14"/>
                <a:gd name="T34" fmla="*/ 0 w 16"/>
                <a:gd name="T35" fmla="*/ 0 h 14"/>
                <a:gd name="T36" fmla="*/ 0 w 16"/>
                <a:gd name="T37" fmla="*/ 0 h 14"/>
                <a:gd name="T38" fmla="*/ 0 w 16"/>
                <a:gd name="T39" fmla="*/ 0 h 14"/>
                <a:gd name="T40" fmla="*/ 0 w 16"/>
                <a:gd name="T41" fmla="*/ 0 h 14"/>
                <a:gd name="T42" fmla="*/ 0 w 16"/>
                <a:gd name="T43" fmla="*/ 0 h 14"/>
                <a:gd name="T44" fmla="*/ 0 w 16"/>
                <a:gd name="T45" fmla="*/ 0 h 14"/>
                <a:gd name="T46" fmla="*/ 0 w 16"/>
                <a:gd name="T47" fmla="*/ 0 h 14"/>
                <a:gd name="T48" fmla="*/ 0 w 16"/>
                <a:gd name="T49" fmla="*/ 0 h 14"/>
                <a:gd name="T50" fmla="*/ 0 w 16"/>
                <a:gd name="T51" fmla="*/ 0 h 14"/>
                <a:gd name="T52" fmla="*/ 0 w 16"/>
                <a:gd name="T53" fmla="*/ 0 h 1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"/>
                <a:gd name="T82" fmla="*/ 0 h 14"/>
                <a:gd name="T83" fmla="*/ 16 w 16"/>
                <a:gd name="T84" fmla="*/ 14 h 1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" h="14">
                  <a:moveTo>
                    <a:pt x="0" y="8"/>
                  </a:moveTo>
                  <a:lnTo>
                    <a:pt x="1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654"/>
            <p:cNvSpPr>
              <a:spLocks/>
            </p:cNvSpPr>
            <p:nvPr/>
          </p:nvSpPr>
          <p:spPr bwMode="auto">
            <a:xfrm>
              <a:off x="4153" y="1807"/>
              <a:ext cx="6" cy="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w 16"/>
                <a:gd name="T31" fmla="*/ 0 h 14"/>
                <a:gd name="T32" fmla="*/ 0 w 16"/>
                <a:gd name="T33" fmla="*/ 0 h 14"/>
                <a:gd name="T34" fmla="*/ 0 w 16"/>
                <a:gd name="T35" fmla="*/ 0 h 14"/>
                <a:gd name="T36" fmla="*/ 0 w 16"/>
                <a:gd name="T37" fmla="*/ 0 h 14"/>
                <a:gd name="T38" fmla="*/ 0 w 16"/>
                <a:gd name="T39" fmla="*/ 0 h 14"/>
                <a:gd name="T40" fmla="*/ 0 w 16"/>
                <a:gd name="T41" fmla="*/ 0 h 14"/>
                <a:gd name="T42" fmla="*/ 0 w 16"/>
                <a:gd name="T43" fmla="*/ 0 h 14"/>
                <a:gd name="T44" fmla="*/ 0 w 16"/>
                <a:gd name="T45" fmla="*/ 0 h 14"/>
                <a:gd name="T46" fmla="*/ 0 w 16"/>
                <a:gd name="T47" fmla="*/ 0 h 14"/>
                <a:gd name="T48" fmla="*/ 0 w 16"/>
                <a:gd name="T49" fmla="*/ 0 h 14"/>
                <a:gd name="T50" fmla="*/ 0 w 16"/>
                <a:gd name="T51" fmla="*/ 0 h 14"/>
                <a:gd name="T52" fmla="*/ 0 w 16"/>
                <a:gd name="T53" fmla="*/ 0 h 1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"/>
                <a:gd name="T82" fmla="*/ 0 h 14"/>
                <a:gd name="T83" fmla="*/ 16 w 16"/>
                <a:gd name="T84" fmla="*/ 14 h 1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" h="14">
                  <a:moveTo>
                    <a:pt x="0" y="8"/>
                  </a:moveTo>
                  <a:lnTo>
                    <a:pt x="1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655"/>
            <p:cNvSpPr>
              <a:spLocks/>
            </p:cNvSpPr>
            <p:nvPr/>
          </p:nvSpPr>
          <p:spPr bwMode="auto">
            <a:xfrm>
              <a:off x="4130" y="1819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w 47"/>
                <a:gd name="T17" fmla="*/ 0 h 33"/>
                <a:gd name="T18" fmla="*/ 0 w 47"/>
                <a:gd name="T19" fmla="*/ 0 h 33"/>
                <a:gd name="T20" fmla="*/ 0 w 47"/>
                <a:gd name="T21" fmla="*/ 0 h 33"/>
                <a:gd name="T22" fmla="*/ 0 w 47"/>
                <a:gd name="T23" fmla="*/ 0 h 33"/>
                <a:gd name="T24" fmla="*/ 0 w 47"/>
                <a:gd name="T25" fmla="*/ 0 h 33"/>
                <a:gd name="T26" fmla="*/ 0 w 47"/>
                <a:gd name="T27" fmla="*/ 0 h 33"/>
                <a:gd name="T28" fmla="*/ 0 w 47"/>
                <a:gd name="T29" fmla="*/ 0 h 33"/>
                <a:gd name="T30" fmla="*/ 0 w 47"/>
                <a:gd name="T31" fmla="*/ 0 h 33"/>
                <a:gd name="T32" fmla="*/ 0 w 47"/>
                <a:gd name="T33" fmla="*/ 0 h 33"/>
                <a:gd name="T34" fmla="*/ 0 w 47"/>
                <a:gd name="T35" fmla="*/ 0 h 33"/>
                <a:gd name="T36" fmla="*/ 0 w 47"/>
                <a:gd name="T37" fmla="*/ 0 h 33"/>
                <a:gd name="T38" fmla="*/ 0 w 47"/>
                <a:gd name="T39" fmla="*/ 0 h 33"/>
                <a:gd name="T40" fmla="*/ 0 w 47"/>
                <a:gd name="T41" fmla="*/ 0 h 33"/>
                <a:gd name="T42" fmla="*/ 0 w 47"/>
                <a:gd name="T43" fmla="*/ 0 h 33"/>
                <a:gd name="T44" fmla="*/ 0 w 47"/>
                <a:gd name="T45" fmla="*/ 0 h 33"/>
                <a:gd name="T46" fmla="*/ 0 w 47"/>
                <a:gd name="T47" fmla="*/ 0 h 33"/>
                <a:gd name="T48" fmla="*/ 0 w 47"/>
                <a:gd name="T49" fmla="*/ 0 h 33"/>
                <a:gd name="T50" fmla="*/ 0 w 47"/>
                <a:gd name="T51" fmla="*/ 0 h 33"/>
                <a:gd name="T52" fmla="*/ 0 w 47"/>
                <a:gd name="T53" fmla="*/ 0 h 33"/>
                <a:gd name="T54" fmla="*/ 0 w 47"/>
                <a:gd name="T55" fmla="*/ 0 h 33"/>
                <a:gd name="T56" fmla="*/ 0 w 47"/>
                <a:gd name="T57" fmla="*/ 0 h 33"/>
                <a:gd name="T58" fmla="*/ 0 w 47"/>
                <a:gd name="T59" fmla="*/ 0 h 33"/>
                <a:gd name="T60" fmla="*/ 0 w 47"/>
                <a:gd name="T61" fmla="*/ 0 h 33"/>
                <a:gd name="T62" fmla="*/ 0 w 47"/>
                <a:gd name="T63" fmla="*/ 0 h 33"/>
                <a:gd name="T64" fmla="*/ 0 w 47"/>
                <a:gd name="T65" fmla="*/ 0 h 33"/>
                <a:gd name="T66" fmla="*/ 0 w 47"/>
                <a:gd name="T67" fmla="*/ 0 h 33"/>
                <a:gd name="T68" fmla="*/ 0 w 47"/>
                <a:gd name="T69" fmla="*/ 0 h 33"/>
                <a:gd name="T70" fmla="*/ 0 w 47"/>
                <a:gd name="T71" fmla="*/ 0 h 33"/>
                <a:gd name="T72" fmla="*/ 0 w 47"/>
                <a:gd name="T73" fmla="*/ 0 h 33"/>
                <a:gd name="T74" fmla="*/ 0 w 47"/>
                <a:gd name="T75" fmla="*/ 0 h 33"/>
                <a:gd name="T76" fmla="*/ 0 w 47"/>
                <a:gd name="T77" fmla="*/ 0 h 33"/>
                <a:gd name="T78" fmla="*/ 0 w 47"/>
                <a:gd name="T79" fmla="*/ 0 h 33"/>
                <a:gd name="T80" fmla="*/ 0 w 47"/>
                <a:gd name="T81" fmla="*/ 0 h 33"/>
                <a:gd name="T82" fmla="*/ 0 w 47"/>
                <a:gd name="T83" fmla="*/ 0 h 33"/>
                <a:gd name="T84" fmla="*/ 0 w 47"/>
                <a:gd name="T85" fmla="*/ 0 h 33"/>
                <a:gd name="T86" fmla="*/ 0 w 47"/>
                <a:gd name="T87" fmla="*/ 0 h 33"/>
                <a:gd name="T88" fmla="*/ 0 w 47"/>
                <a:gd name="T89" fmla="*/ 0 h 33"/>
                <a:gd name="T90" fmla="*/ 0 w 47"/>
                <a:gd name="T91" fmla="*/ 0 h 33"/>
                <a:gd name="T92" fmla="*/ 0 w 47"/>
                <a:gd name="T93" fmla="*/ 0 h 33"/>
                <a:gd name="T94" fmla="*/ 0 w 47"/>
                <a:gd name="T95" fmla="*/ 0 h 33"/>
                <a:gd name="T96" fmla="*/ 0 w 47"/>
                <a:gd name="T97" fmla="*/ 0 h 3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7"/>
                <a:gd name="T148" fmla="*/ 0 h 33"/>
                <a:gd name="T149" fmla="*/ 47 w 47"/>
                <a:gd name="T150" fmla="*/ 33 h 3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7" h="33">
                  <a:moveTo>
                    <a:pt x="20" y="18"/>
                  </a:moveTo>
                  <a:lnTo>
                    <a:pt x="24" y="15"/>
                  </a:lnTo>
                  <a:lnTo>
                    <a:pt x="25" y="14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1" y="5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31" y="20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3"/>
                  </a:lnTo>
                  <a:lnTo>
                    <a:pt x="0" y="31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2656"/>
            <p:cNvSpPr>
              <a:spLocks/>
            </p:cNvSpPr>
            <p:nvPr/>
          </p:nvSpPr>
          <p:spPr bwMode="auto">
            <a:xfrm>
              <a:off x="4130" y="1819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w 47"/>
                <a:gd name="T17" fmla="*/ 0 h 33"/>
                <a:gd name="T18" fmla="*/ 0 w 47"/>
                <a:gd name="T19" fmla="*/ 0 h 33"/>
                <a:gd name="T20" fmla="*/ 0 w 47"/>
                <a:gd name="T21" fmla="*/ 0 h 33"/>
                <a:gd name="T22" fmla="*/ 0 w 47"/>
                <a:gd name="T23" fmla="*/ 0 h 33"/>
                <a:gd name="T24" fmla="*/ 0 w 47"/>
                <a:gd name="T25" fmla="*/ 0 h 33"/>
                <a:gd name="T26" fmla="*/ 0 w 47"/>
                <a:gd name="T27" fmla="*/ 0 h 33"/>
                <a:gd name="T28" fmla="*/ 0 w 47"/>
                <a:gd name="T29" fmla="*/ 0 h 33"/>
                <a:gd name="T30" fmla="*/ 0 w 47"/>
                <a:gd name="T31" fmla="*/ 0 h 33"/>
                <a:gd name="T32" fmla="*/ 0 w 47"/>
                <a:gd name="T33" fmla="*/ 0 h 33"/>
                <a:gd name="T34" fmla="*/ 0 w 47"/>
                <a:gd name="T35" fmla="*/ 0 h 33"/>
                <a:gd name="T36" fmla="*/ 0 w 47"/>
                <a:gd name="T37" fmla="*/ 0 h 33"/>
                <a:gd name="T38" fmla="*/ 0 w 47"/>
                <a:gd name="T39" fmla="*/ 0 h 33"/>
                <a:gd name="T40" fmla="*/ 0 w 47"/>
                <a:gd name="T41" fmla="*/ 0 h 33"/>
                <a:gd name="T42" fmla="*/ 0 w 47"/>
                <a:gd name="T43" fmla="*/ 0 h 33"/>
                <a:gd name="T44" fmla="*/ 0 w 47"/>
                <a:gd name="T45" fmla="*/ 0 h 33"/>
                <a:gd name="T46" fmla="*/ 0 w 47"/>
                <a:gd name="T47" fmla="*/ 0 h 33"/>
                <a:gd name="T48" fmla="*/ 0 w 47"/>
                <a:gd name="T49" fmla="*/ 0 h 33"/>
                <a:gd name="T50" fmla="*/ 0 w 47"/>
                <a:gd name="T51" fmla="*/ 0 h 33"/>
                <a:gd name="T52" fmla="*/ 0 w 47"/>
                <a:gd name="T53" fmla="*/ 0 h 33"/>
                <a:gd name="T54" fmla="*/ 0 w 47"/>
                <a:gd name="T55" fmla="*/ 0 h 33"/>
                <a:gd name="T56" fmla="*/ 0 w 47"/>
                <a:gd name="T57" fmla="*/ 0 h 33"/>
                <a:gd name="T58" fmla="*/ 0 w 47"/>
                <a:gd name="T59" fmla="*/ 0 h 33"/>
                <a:gd name="T60" fmla="*/ 0 w 47"/>
                <a:gd name="T61" fmla="*/ 0 h 33"/>
                <a:gd name="T62" fmla="*/ 0 w 47"/>
                <a:gd name="T63" fmla="*/ 0 h 33"/>
                <a:gd name="T64" fmla="*/ 0 w 47"/>
                <a:gd name="T65" fmla="*/ 0 h 33"/>
                <a:gd name="T66" fmla="*/ 0 w 47"/>
                <a:gd name="T67" fmla="*/ 0 h 33"/>
                <a:gd name="T68" fmla="*/ 0 w 47"/>
                <a:gd name="T69" fmla="*/ 0 h 33"/>
                <a:gd name="T70" fmla="*/ 0 w 47"/>
                <a:gd name="T71" fmla="*/ 0 h 33"/>
                <a:gd name="T72" fmla="*/ 0 w 47"/>
                <a:gd name="T73" fmla="*/ 0 h 33"/>
                <a:gd name="T74" fmla="*/ 0 w 47"/>
                <a:gd name="T75" fmla="*/ 0 h 33"/>
                <a:gd name="T76" fmla="*/ 0 w 47"/>
                <a:gd name="T77" fmla="*/ 0 h 33"/>
                <a:gd name="T78" fmla="*/ 0 w 47"/>
                <a:gd name="T79" fmla="*/ 0 h 33"/>
                <a:gd name="T80" fmla="*/ 0 w 47"/>
                <a:gd name="T81" fmla="*/ 0 h 33"/>
                <a:gd name="T82" fmla="*/ 0 w 47"/>
                <a:gd name="T83" fmla="*/ 0 h 33"/>
                <a:gd name="T84" fmla="*/ 0 w 47"/>
                <a:gd name="T85" fmla="*/ 0 h 33"/>
                <a:gd name="T86" fmla="*/ 0 w 47"/>
                <a:gd name="T87" fmla="*/ 0 h 33"/>
                <a:gd name="T88" fmla="*/ 0 w 47"/>
                <a:gd name="T89" fmla="*/ 0 h 33"/>
                <a:gd name="T90" fmla="*/ 0 w 47"/>
                <a:gd name="T91" fmla="*/ 0 h 33"/>
                <a:gd name="T92" fmla="*/ 0 w 47"/>
                <a:gd name="T93" fmla="*/ 0 h 33"/>
                <a:gd name="T94" fmla="*/ 0 w 47"/>
                <a:gd name="T95" fmla="*/ 0 h 33"/>
                <a:gd name="T96" fmla="*/ 0 w 47"/>
                <a:gd name="T97" fmla="*/ 0 h 3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7"/>
                <a:gd name="T148" fmla="*/ 0 h 33"/>
                <a:gd name="T149" fmla="*/ 47 w 47"/>
                <a:gd name="T150" fmla="*/ 33 h 3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7" h="33">
                  <a:moveTo>
                    <a:pt x="20" y="18"/>
                  </a:moveTo>
                  <a:lnTo>
                    <a:pt x="24" y="15"/>
                  </a:lnTo>
                  <a:lnTo>
                    <a:pt x="25" y="14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30" y="5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4" y="3"/>
                  </a:lnTo>
                  <a:lnTo>
                    <a:pt x="41" y="5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3" y="15"/>
                  </a:lnTo>
                  <a:lnTo>
                    <a:pt x="31" y="17"/>
                  </a:lnTo>
                  <a:lnTo>
                    <a:pt x="31" y="20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5" y="33"/>
                  </a:lnTo>
                  <a:lnTo>
                    <a:pt x="0" y="31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9" y="25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7" y="18"/>
                  </a:lnTo>
                  <a:lnTo>
                    <a:pt x="20" y="1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2657"/>
            <p:cNvSpPr>
              <a:spLocks/>
            </p:cNvSpPr>
            <p:nvPr/>
          </p:nvSpPr>
          <p:spPr bwMode="auto">
            <a:xfrm>
              <a:off x="4141" y="1826"/>
              <a:ext cx="19" cy="34"/>
            </a:xfrm>
            <a:custGeom>
              <a:avLst/>
              <a:gdLst>
                <a:gd name="T0" fmla="*/ 0 w 57"/>
                <a:gd name="T1" fmla="*/ 0 h 100"/>
                <a:gd name="T2" fmla="*/ 0 w 57"/>
                <a:gd name="T3" fmla="*/ 0 h 100"/>
                <a:gd name="T4" fmla="*/ 0 w 57"/>
                <a:gd name="T5" fmla="*/ 0 h 100"/>
                <a:gd name="T6" fmla="*/ 0 w 57"/>
                <a:gd name="T7" fmla="*/ 0 h 100"/>
                <a:gd name="T8" fmla="*/ 0 w 57"/>
                <a:gd name="T9" fmla="*/ 0 h 100"/>
                <a:gd name="T10" fmla="*/ 0 w 57"/>
                <a:gd name="T11" fmla="*/ 0 h 100"/>
                <a:gd name="T12" fmla="*/ 0 w 57"/>
                <a:gd name="T13" fmla="*/ 0 h 100"/>
                <a:gd name="T14" fmla="*/ 0 w 57"/>
                <a:gd name="T15" fmla="*/ 0 h 100"/>
                <a:gd name="T16" fmla="*/ 0 w 57"/>
                <a:gd name="T17" fmla="*/ 0 h 100"/>
                <a:gd name="T18" fmla="*/ 0 w 57"/>
                <a:gd name="T19" fmla="*/ 0 h 100"/>
                <a:gd name="T20" fmla="*/ 0 w 57"/>
                <a:gd name="T21" fmla="*/ 0 h 100"/>
                <a:gd name="T22" fmla="*/ 0 w 57"/>
                <a:gd name="T23" fmla="*/ 0 h 100"/>
                <a:gd name="T24" fmla="*/ 0 w 57"/>
                <a:gd name="T25" fmla="*/ 0 h 100"/>
                <a:gd name="T26" fmla="*/ 0 w 57"/>
                <a:gd name="T27" fmla="*/ 0 h 100"/>
                <a:gd name="T28" fmla="*/ 0 w 57"/>
                <a:gd name="T29" fmla="*/ 0 h 100"/>
                <a:gd name="T30" fmla="*/ 0 w 57"/>
                <a:gd name="T31" fmla="*/ 0 h 100"/>
                <a:gd name="T32" fmla="*/ 0 w 57"/>
                <a:gd name="T33" fmla="*/ 0 h 100"/>
                <a:gd name="T34" fmla="*/ 0 w 57"/>
                <a:gd name="T35" fmla="*/ 0 h 100"/>
                <a:gd name="T36" fmla="*/ 0 w 57"/>
                <a:gd name="T37" fmla="*/ 0 h 100"/>
                <a:gd name="T38" fmla="*/ 0 w 57"/>
                <a:gd name="T39" fmla="*/ 0 h 100"/>
                <a:gd name="T40" fmla="*/ 0 w 57"/>
                <a:gd name="T41" fmla="*/ 0 h 100"/>
                <a:gd name="T42" fmla="*/ 0 w 57"/>
                <a:gd name="T43" fmla="*/ 0 h 100"/>
                <a:gd name="T44" fmla="*/ 0 w 57"/>
                <a:gd name="T45" fmla="*/ 0 h 100"/>
                <a:gd name="T46" fmla="*/ 0 w 57"/>
                <a:gd name="T47" fmla="*/ 0 h 100"/>
                <a:gd name="T48" fmla="*/ 0 w 57"/>
                <a:gd name="T49" fmla="*/ 0 h 100"/>
                <a:gd name="T50" fmla="*/ 0 w 57"/>
                <a:gd name="T51" fmla="*/ 0 h 100"/>
                <a:gd name="T52" fmla="*/ 0 w 57"/>
                <a:gd name="T53" fmla="*/ 0 h 100"/>
                <a:gd name="T54" fmla="*/ 0 w 57"/>
                <a:gd name="T55" fmla="*/ 0 h 100"/>
                <a:gd name="T56" fmla="*/ 0 w 57"/>
                <a:gd name="T57" fmla="*/ 0 h 100"/>
                <a:gd name="T58" fmla="*/ 0 w 57"/>
                <a:gd name="T59" fmla="*/ 0 h 100"/>
                <a:gd name="T60" fmla="*/ 0 w 57"/>
                <a:gd name="T61" fmla="*/ 0 h 100"/>
                <a:gd name="T62" fmla="*/ 0 w 57"/>
                <a:gd name="T63" fmla="*/ 0 h 100"/>
                <a:gd name="T64" fmla="*/ 0 w 57"/>
                <a:gd name="T65" fmla="*/ 0 h 100"/>
                <a:gd name="T66" fmla="*/ 0 w 57"/>
                <a:gd name="T67" fmla="*/ 0 h 100"/>
                <a:gd name="T68" fmla="*/ 0 w 57"/>
                <a:gd name="T69" fmla="*/ 0 h 100"/>
                <a:gd name="T70" fmla="*/ 0 w 57"/>
                <a:gd name="T71" fmla="*/ 0 h 100"/>
                <a:gd name="T72" fmla="*/ 0 w 57"/>
                <a:gd name="T73" fmla="*/ 0 h 100"/>
                <a:gd name="T74" fmla="*/ 0 w 57"/>
                <a:gd name="T75" fmla="*/ 0 h 100"/>
                <a:gd name="T76" fmla="*/ 0 w 57"/>
                <a:gd name="T77" fmla="*/ 0 h 100"/>
                <a:gd name="T78" fmla="*/ 0 w 57"/>
                <a:gd name="T79" fmla="*/ 0 h 100"/>
                <a:gd name="T80" fmla="*/ 0 w 57"/>
                <a:gd name="T81" fmla="*/ 0 h 100"/>
                <a:gd name="T82" fmla="*/ 0 w 57"/>
                <a:gd name="T83" fmla="*/ 0 h 100"/>
                <a:gd name="T84" fmla="*/ 0 w 57"/>
                <a:gd name="T85" fmla="*/ 0 h 100"/>
                <a:gd name="T86" fmla="*/ 0 w 57"/>
                <a:gd name="T87" fmla="*/ 0 h 100"/>
                <a:gd name="T88" fmla="*/ 0 w 57"/>
                <a:gd name="T89" fmla="*/ 0 h 100"/>
                <a:gd name="T90" fmla="*/ 0 w 57"/>
                <a:gd name="T91" fmla="*/ 0 h 100"/>
                <a:gd name="T92" fmla="*/ 0 w 57"/>
                <a:gd name="T93" fmla="*/ 0 h 100"/>
                <a:gd name="T94" fmla="*/ 0 w 57"/>
                <a:gd name="T95" fmla="*/ 0 h 100"/>
                <a:gd name="T96" fmla="*/ 0 w 57"/>
                <a:gd name="T97" fmla="*/ 0 h 100"/>
                <a:gd name="T98" fmla="*/ 0 w 57"/>
                <a:gd name="T99" fmla="*/ 0 h 1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7"/>
                <a:gd name="T151" fmla="*/ 0 h 100"/>
                <a:gd name="T152" fmla="*/ 57 w 57"/>
                <a:gd name="T153" fmla="*/ 100 h 1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7" h="100">
                  <a:moveTo>
                    <a:pt x="9" y="25"/>
                  </a:moveTo>
                  <a:lnTo>
                    <a:pt x="9" y="26"/>
                  </a:lnTo>
                  <a:lnTo>
                    <a:pt x="8" y="28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5"/>
                  </a:lnTo>
                  <a:lnTo>
                    <a:pt x="3" y="67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2" y="81"/>
                  </a:lnTo>
                  <a:lnTo>
                    <a:pt x="3" y="86"/>
                  </a:lnTo>
                  <a:lnTo>
                    <a:pt x="3" y="87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9" y="99"/>
                  </a:lnTo>
                  <a:lnTo>
                    <a:pt x="11" y="99"/>
                  </a:lnTo>
                  <a:lnTo>
                    <a:pt x="11" y="100"/>
                  </a:lnTo>
                  <a:lnTo>
                    <a:pt x="18" y="100"/>
                  </a:lnTo>
                  <a:lnTo>
                    <a:pt x="25" y="98"/>
                  </a:lnTo>
                  <a:lnTo>
                    <a:pt x="29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8" y="93"/>
                  </a:lnTo>
                  <a:lnTo>
                    <a:pt x="37" y="94"/>
                  </a:lnTo>
                  <a:lnTo>
                    <a:pt x="40" y="89"/>
                  </a:lnTo>
                  <a:lnTo>
                    <a:pt x="44" y="85"/>
                  </a:lnTo>
                  <a:lnTo>
                    <a:pt x="48" y="82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66"/>
                  </a:lnTo>
                  <a:lnTo>
                    <a:pt x="51" y="64"/>
                  </a:lnTo>
                  <a:lnTo>
                    <a:pt x="51" y="63"/>
                  </a:lnTo>
                  <a:lnTo>
                    <a:pt x="53" y="56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4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3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5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0" y="0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2658"/>
            <p:cNvSpPr>
              <a:spLocks/>
            </p:cNvSpPr>
            <p:nvPr/>
          </p:nvSpPr>
          <p:spPr bwMode="auto">
            <a:xfrm>
              <a:off x="4141" y="1826"/>
              <a:ext cx="19" cy="34"/>
            </a:xfrm>
            <a:custGeom>
              <a:avLst/>
              <a:gdLst>
                <a:gd name="T0" fmla="*/ 0 w 57"/>
                <a:gd name="T1" fmla="*/ 0 h 100"/>
                <a:gd name="T2" fmla="*/ 0 w 57"/>
                <a:gd name="T3" fmla="*/ 0 h 100"/>
                <a:gd name="T4" fmla="*/ 0 w 57"/>
                <a:gd name="T5" fmla="*/ 0 h 100"/>
                <a:gd name="T6" fmla="*/ 0 w 57"/>
                <a:gd name="T7" fmla="*/ 0 h 100"/>
                <a:gd name="T8" fmla="*/ 0 w 57"/>
                <a:gd name="T9" fmla="*/ 0 h 100"/>
                <a:gd name="T10" fmla="*/ 0 w 57"/>
                <a:gd name="T11" fmla="*/ 0 h 100"/>
                <a:gd name="T12" fmla="*/ 0 w 57"/>
                <a:gd name="T13" fmla="*/ 0 h 100"/>
                <a:gd name="T14" fmla="*/ 0 w 57"/>
                <a:gd name="T15" fmla="*/ 0 h 100"/>
                <a:gd name="T16" fmla="*/ 0 w 57"/>
                <a:gd name="T17" fmla="*/ 0 h 100"/>
                <a:gd name="T18" fmla="*/ 0 w 57"/>
                <a:gd name="T19" fmla="*/ 0 h 100"/>
                <a:gd name="T20" fmla="*/ 0 w 57"/>
                <a:gd name="T21" fmla="*/ 0 h 100"/>
                <a:gd name="T22" fmla="*/ 0 w 57"/>
                <a:gd name="T23" fmla="*/ 0 h 100"/>
                <a:gd name="T24" fmla="*/ 0 w 57"/>
                <a:gd name="T25" fmla="*/ 0 h 100"/>
                <a:gd name="T26" fmla="*/ 0 w 57"/>
                <a:gd name="T27" fmla="*/ 0 h 100"/>
                <a:gd name="T28" fmla="*/ 0 w 57"/>
                <a:gd name="T29" fmla="*/ 0 h 100"/>
                <a:gd name="T30" fmla="*/ 0 w 57"/>
                <a:gd name="T31" fmla="*/ 0 h 100"/>
                <a:gd name="T32" fmla="*/ 0 w 57"/>
                <a:gd name="T33" fmla="*/ 0 h 100"/>
                <a:gd name="T34" fmla="*/ 0 w 57"/>
                <a:gd name="T35" fmla="*/ 0 h 100"/>
                <a:gd name="T36" fmla="*/ 0 w 57"/>
                <a:gd name="T37" fmla="*/ 0 h 100"/>
                <a:gd name="T38" fmla="*/ 0 w 57"/>
                <a:gd name="T39" fmla="*/ 0 h 100"/>
                <a:gd name="T40" fmla="*/ 0 w 57"/>
                <a:gd name="T41" fmla="*/ 0 h 100"/>
                <a:gd name="T42" fmla="*/ 0 w 57"/>
                <a:gd name="T43" fmla="*/ 0 h 100"/>
                <a:gd name="T44" fmla="*/ 0 w 57"/>
                <a:gd name="T45" fmla="*/ 0 h 100"/>
                <a:gd name="T46" fmla="*/ 0 w 57"/>
                <a:gd name="T47" fmla="*/ 0 h 100"/>
                <a:gd name="T48" fmla="*/ 0 w 57"/>
                <a:gd name="T49" fmla="*/ 0 h 100"/>
                <a:gd name="T50" fmla="*/ 0 w 57"/>
                <a:gd name="T51" fmla="*/ 0 h 100"/>
                <a:gd name="T52" fmla="*/ 0 w 57"/>
                <a:gd name="T53" fmla="*/ 0 h 100"/>
                <a:gd name="T54" fmla="*/ 0 w 57"/>
                <a:gd name="T55" fmla="*/ 0 h 100"/>
                <a:gd name="T56" fmla="*/ 0 w 57"/>
                <a:gd name="T57" fmla="*/ 0 h 100"/>
                <a:gd name="T58" fmla="*/ 0 w 57"/>
                <a:gd name="T59" fmla="*/ 0 h 100"/>
                <a:gd name="T60" fmla="*/ 0 w 57"/>
                <a:gd name="T61" fmla="*/ 0 h 100"/>
                <a:gd name="T62" fmla="*/ 0 w 57"/>
                <a:gd name="T63" fmla="*/ 0 h 100"/>
                <a:gd name="T64" fmla="*/ 0 w 57"/>
                <a:gd name="T65" fmla="*/ 0 h 100"/>
                <a:gd name="T66" fmla="*/ 0 w 57"/>
                <a:gd name="T67" fmla="*/ 0 h 100"/>
                <a:gd name="T68" fmla="*/ 0 w 57"/>
                <a:gd name="T69" fmla="*/ 0 h 100"/>
                <a:gd name="T70" fmla="*/ 0 w 57"/>
                <a:gd name="T71" fmla="*/ 0 h 100"/>
                <a:gd name="T72" fmla="*/ 0 w 57"/>
                <a:gd name="T73" fmla="*/ 0 h 100"/>
                <a:gd name="T74" fmla="*/ 0 w 57"/>
                <a:gd name="T75" fmla="*/ 0 h 100"/>
                <a:gd name="T76" fmla="*/ 0 w 57"/>
                <a:gd name="T77" fmla="*/ 0 h 100"/>
                <a:gd name="T78" fmla="*/ 0 w 57"/>
                <a:gd name="T79" fmla="*/ 0 h 100"/>
                <a:gd name="T80" fmla="*/ 0 w 57"/>
                <a:gd name="T81" fmla="*/ 0 h 100"/>
                <a:gd name="T82" fmla="*/ 0 w 57"/>
                <a:gd name="T83" fmla="*/ 0 h 100"/>
                <a:gd name="T84" fmla="*/ 0 w 57"/>
                <a:gd name="T85" fmla="*/ 0 h 100"/>
                <a:gd name="T86" fmla="*/ 0 w 57"/>
                <a:gd name="T87" fmla="*/ 0 h 100"/>
                <a:gd name="T88" fmla="*/ 0 w 57"/>
                <a:gd name="T89" fmla="*/ 0 h 100"/>
                <a:gd name="T90" fmla="*/ 0 w 57"/>
                <a:gd name="T91" fmla="*/ 0 h 100"/>
                <a:gd name="T92" fmla="*/ 0 w 57"/>
                <a:gd name="T93" fmla="*/ 0 h 100"/>
                <a:gd name="T94" fmla="*/ 0 w 57"/>
                <a:gd name="T95" fmla="*/ 0 h 100"/>
                <a:gd name="T96" fmla="*/ 0 w 57"/>
                <a:gd name="T97" fmla="*/ 0 h 100"/>
                <a:gd name="T98" fmla="*/ 0 w 57"/>
                <a:gd name="T99" fmla="*/ 0 h 1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7"/>
                <a:gd name="T151" fmla="*/ 0 h 100"/>
                <a:gd name="T152" fmla="*/ 57 w 57"/>
                <a:gd name="T153" fmla="*/ 100 h 1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7" h="100">
                  <a:moveTo>
                    <a:pt x="9" y="25"/>
                  </a:moveTo>
                  <a:lnTo>
                    <a:pt x="9" y="26"/>
                  </a:lnTo>
                  <a:lnTo>
                    <a:pt x="8" y="28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5"/>
                  </a:lnTo>
                  <a:lnTo>
                    <a:pt x="3" y="67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4" y="78"/>
                  </a:lnTo>
                  <a:lnTo>
                    <a:pt x="14" y="81"/>
                  </a:lnTo>
                  <a:lnTo>
                    <a:pt x="14" y="82"/>
                  </a:lnTo>
                  <a:lnTo>
                    <a:pt x="14" y="83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2" y="81"/>
                  </a:lnTo>
                  <a:lnTo>
                    <a:pt x="3" y="86"/>
                  </a:lnTo>
                  <a:lnTo>
                    <a:pt x="3" y="87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6" y="97"/>
                  </a:lnTo>
                  <a:lnTo>
                    <a:pt x="9" y="99"/>
                  </a:lnTo>
                  <a:lnTo>
                    <a:pt x="11" y="99"/>
                  </a:lnTo>
                  <a:lnTo>
                    <a:pt x="11" y="100"/>
                  </a:lnTo>
                  <a:lnTo>
                    <a:pt x="18" y="100"/>
                  </a:lnTo>
                  <a:lnTo>
                    <a:pt x="25" y="98"/>
                  </a:lnTo>
                  <a:lnTo>
                    <a:pt x="29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8" y="93"/>
                  </a:lnTo>
                  <a:lnTo>
                    <a:pt x="37" y="94"/>
                  </a:lnTo>
                  <a:lnTo>
                    <a:pt x="40" y="89"/>
                  </a:lnTo>
                  <a:lnTo>
                    <a:pt x="44" y="85"/>
                  </a:lnTo>
                  <a:lnTo>
                    <a:pt x="48" y="82"/>
                  </a:lnTo>
                  <a:lnTo>
                    <a:pt x="52" y="76"/>
                  </a:lnTo>
                  <a:lnTo>
                    <a:pt x="52" y="74"/>
                  </a:lnTo>
                  <a:lnTo>
                    <a:pt x="51" y="66"/>
                  </a:lnTo>
                  <a:lnTo>
                    <a:pt x="51" y="64"/>
                  </a:lnTo>
                  <a:lnTo>
                    <a:pt x="51" y="63"/>
                  </a:lnTo>
                  <a:lnTo>
                    <a:pt x="53" y="56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5" y="43"/>
                  </a:lnTo>
                  <a:lnTo>
                    <a:pt x="55" y="42"/>
                  </a:lnTo>
                  <a:lnTo>
                    <a:pt x="54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3"/>
                  </a:lnTo>
                  <a:lnTo>
                    <a:pt x="49" y="20"/>
                  </a:lnTo>
                  <a:lnTo>
                    <a:pt x="49" y="18"/>
                  </a:lnTo>
                  <a:lnTo>
                    <a:pt x="51" y="16"/>
                  </a:lnTo>
                  <a:lnTo>
                    <a:pt x="53" y="16"/>
                  </a:lnTo>
                  <a:lnTo>
                    <a:pt x="55" y="16"/>
                  </a:lnTo>
                  <a:lnTo>
                    <a:pt x="57" y="14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2" y="12"/>
                  </a:lnTo>
                  <a:lnTo>
                    <a:pt x="51" y="12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6" y="7"/>
                  </a:lnTo>
                  <a:lnTo>
                    <a:pt x="44" y="4"/>
                  </a:lnTo>
                  <a:lnTo>
                    <a:pt x="40" y="0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1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9" y="2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2659"/>
            <p:cNvSpPr>
              <a:spLocks/>
            </p:cNvSpPr>
            <p:nvPr/>
          </p:nvSpPr>
          <p:spPr bwMode="auto">
            <a:xfrm>
              <a:off x="4146" y="1867"/>
              <a:ext cx="20" cy="25"/>
            </a:xfrm>
            <a:custGeom>
              <a:avLst/>
              <a:gdLst>
                <a:gd name="T0" fmla="*/ 0 w 59"/>
                <a:gd name="T1" fmla="*/ 0 h 76"/>
                <a:gd name="T2" fmla="*/ 0 w 59"/>
                <a:gd name="T3" fmla="*/ 0 h 76"/>
                <a:gd name="T4" fmla="*/ 0 w 59"/>
                <a:gd name="T5" fmla="*/ 0 h 76"/>
                <a:gd name="T6" fmla="*/ 0 w 59"/>
                <a:gd name="T7" fmla="*/ 0 h 76"/>
                <a:gd name="T8" fmla="*/ 0 w 59"/>
                <a:gd name="T9" fmla="*/ 0 h 76"/>
                <a:gd name="T10" fmla="*/ 0 w 59"/>
                <a:gd name="T11" fmla="*/ 0 h 76"/>
                <a:gd name="T12" fmla="*/ 0 w 59"/>
                <a:gd name="T13" fmla="*/ 0 h 76"/>
                <a:gd name="T14" fmla="*/ 0 w 59"/>
                <a:gd name="T15" fmla="*/ 0 h 76"/>
                <a:gd name="T16" fmla="*/ 0 w 59"/>
                <a:gd name="T17" fmla="*/ 0 h 76"/>
                <a:gd name="T18" fmla="*/ 0 w 59"/>
                <a:gd name="T19" fmla="*/ 0 h 76"/>
                <a:gd name="T20" fmla="*/ 0 w 59"/>
                <a:gd name="T21" fmla="*/ 0 h 76"/>
                <a:gd name="T22" fmla="*/ 0 w 59"/>
                <a:gd name="T23" fmla="*/ 0 h 76"/>
                <a:gd name="T24" fmla="*/ 0 w 59"/>
                <a:gd name="T25" fmla="*/ 0 h 76"/>
                <a:gd name="T26" fmla="*/ 0 w 59"/>
                <a:gd name="T27" fmla="*/ 0 h 76"/>
                <a:gd name="T28" fmla="*/ 0 w 59"/>
                <a:gd name="T29" fmla="*/ 0 h 76"/>
                <a:gd name="T30" fmla="*/ 0 w 59"/>
                <a:gd name="T31" fmla="*/ 0 h 76"/>
                <a:gd name="T32" fmla="*/ 0 w 59"/>
                <a:gd name="T33" fmla="*/ 0 h 76"/>
                <a:gd name="T34" fmla="*/ 0 w 59"/>
                <a:gd name="T35" fmla="*/ 0 h 76"/>
                <a:gd name="T36" fmla="*/ 0 w 59"/>
                <a:gd name="T37" fmla="*/ 0 h 76"/>
                <a:gd name="T38" fmla="*/ 0 w 59"/>
                <a:gd name="T39" fmla="*/ 0 h 76"/>
                <a:gd name="T40" fmla="*/ 0 w 59"/>
                <a:gd name="T41" fmla="*/ 0 h 76"/>
                <a:gd name="T42" fmla="*/ 0 w 59"/>
                <a:gd name="T43" fmla="*/ 0 h 76"/>
                <a:gd name="T44" fmla="*/ 0 w 59"/>
                <a:gd name="T45" fmla="*/ 0 h 76"/>
                <a:gd name="T46" fmla="*/ 0 w 59"/>
                <a:gd name="T47" fmla="*/ 0 h 76"/>
                <a:gd name="T48" fmla="*/ 0 w 59"/>
                <a:gd name="T49" fmla="*/ 0 h 76"/>
                <a:gd name="T50" fmla="*/ 0 w 59"/>
                <a:gd name="T51" fmla="*/ 0 h 76"/>
                <a:gd name="T52" fmla="*/ 0 w 59"/>
                <a:gd name="T53" fmla="*/ 0 h 76"/>
                <a:gd name="T54" fmla="*/ 0 w 59"/>
                <a:gd name="T55" fmla="*/ 0 h 76"/>
                <a:gd name="T56" fmla="*/ 0 w 59"/>
                <a:gd name="T57" fmla="*/ 0 h 76"/>
                <a:gd name="T58" fmla="*/ 0 w 59"/>
                <a:gd name="T59" fmla="*/ 0 h 76"/>
                <a:gd name="T60" fmla="*/ 0 w 59"/>
                <a:gd name="T61" fmla="*/ 0 h 76"/>
                <a:gd name="T62" fmla="*/ 0 w 59"/>
                <a:gd name="T63" fmla="*/ 0 h 76"/>
                <a:gd name="T64" fmla="*/ 0 w 59"/>
                <a:gd name="T65" fmla="*/ 0 h 76"/>
                <a:gd name="T66" fmla="*/ 0 w 59"/>
                <a:gd name="T67" fmla="*/ 0 h 76"/>
                <a:gd name="T68" fmla="*/ 0 w 59"/>
                <a:gd name="T69" fmla="*/ 0 h 76"/>
                <a:gd name="T70" fmla="*/ 0 w 59"/>
                <a:gd name="T71" fmla="*/ 0 h 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9"/>
                <a:gd name="T109" fmla="*/ 0 h 76"/>
                <a:gd name="T110" fmla="*/ 59 w 59"/>
                <a:gd name="T111" fmla="*/ 76 h 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9" h="76">
                  <a:moveTo>
                    <a:pt x="22" y="1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4" y="24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7" y="32"/>
                  </a:lnTo>
                  <a:lnTo>
                    <a:pt x="47" y="33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7" y="49"/>
                  </a:lnTo>
                  <a:lnTo>
                    <a:pt x="49" y="52"/>
                  </a:lnTo>
                  <a:lnTo>
                    <a:pt x="51" y="54"/>
                  </a:lnTo>
                  <a:lnTo>
                    <a:pt x="53" y="54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59" y="63"/>
                  </a:lnTo>
                  <a:lnTo>
                    <a:pt x="59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47" y="76"/>
                  </a:lnTo>
                  <a:lnTo>
                    <a:pt x="43" y="75"/>
                  </a:lnTo>
                  <a:lnTo>
                    <a:pt x="40" y="71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3" y="66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27" y="63"/>
                  </a:lnTo>
                  <a:lnTo>
                    <a:pt x="25" y="65"/>
                  </a:lnTo>
                  <a:lnTo>
                    <a:pt x="20" y="68"/>
                  </a:lnTo>
                  <a:lnTo>
                    <a:pt x="15" y="68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1" y="57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3" y="42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7" y="32"/>
                  </a:lnTo>
                  <a:lnTo>
                    <a:pt x="11" y="28"/>
                  </a:lnTo>
                  <a:lnTo>
                    <a:pt x="12" y="27"/>
                  </a:lnTo>
                  <a:lnTo>
                    <a:pt x="14" y="26"/>
                  </a:lnTo>
                  <a:lnTo>
                    <a:pt x="17" y="24"/>
                  </a:lnTo>
                  <a:lnTo>
                    <a:pt x="18" y="21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2660"/>
            <p:cNvSpPr>
              <a:spLocks/>
            </p:cNvSpPr>
            <p:nvPr/>
          </p:nvSpPr>
          <p:spPr bwMode="auto">
            <a:xfrm>
              <a:off x="4146" y="1867"/>
              <a:ext cx="20" cy="25"/>
            </a:xfrm>
            <a:custGeom>
              <a:avLst/>
              <a:gdLst>
                <a:gd name="T0" fmla="*/ 0 w 59"/>
                <a:gd name="T1" fmla="*/ 0 h 76"/>
                <a:gd name="T2" fmla="*/ 0 w 59"/>
                <a:gd name="T3" fmla="*/ 0 h 76"/>
                <a:gd name="T4" fmla="*/ 0 w 59"/>
                <a:gd name="T5" fmla="*/ 0 h 76"/>
                <a:gd name="T6" fmla="*/ 0 w 59"/>
                <a:gd name="T7" fmla="*/ 0 h 76"/>
                <a:gd name="T8" fmla="*/ 0 w 59"/>
                <a:gd name="T9" fmla="*/ 0 h 76"/>
                <a:gd name="T10" fmla="*/ 0 w 59"/>
                <a:gd name="T11" fmla="*/ 0 h 76"/>
                <a:gd name="T12" fmla="*/ 0 w 59"/>
                <a:gd name="T13" fmla="*/ 0 h 76"/>
                <a:gd name="T14" fmla="*/ 0 w 59"/>
                <a:gd name="T15" fmla="*/ 0 h 76"/>
                <a:gd name="T16" fmla="*/ 0 w 59"/>
                <a:gd name="T17" fmla="*/ 0 h 76"/>
                <a:gd name="T18" fmla="*/ 0 w 59"/>
                <a:gd name="T19" fmla="*/ 0 h 76"/>
                <a:gd name="T20" fmla="*/ 0 w 59"/>
                <a:gd name="T21" fmla="*/ 0 h 76"/>
                <a:gd name="T22" fmla="*/ 0 w 59"/>
                <a:gd name="T23" fmla="*/ 0 h 76"/>
                <a:gd name="T24" fmla="*/ 0 w 59"/>
                <a:gd name="T25" fmla="*/ 0 h 76"/>
                <a:gd name="T26" fmla="*/ 0 w 59"/>
                <a:gd name="T27" fmla="*/ 0 h 76"/>
                <a:gd name="T28" fmla="*/ 0 w 59"/>
                <a:gd name="T29" fmla="*/ 0 h 76"/>
                <a:gd name="T30" fmla="*/ 0 w 59"/>
                <a:gd name="T31" fmla="*/ 0 h 76"/>
                <a:gd name="T32" fmla="*/ 0 w 59"/>
                <a:gd name="T33" fmla="*/ 0 h 76"/>
                <a:gd name="T34" fmla="*/ 0 w 59"/>
                <a:gd name="T35" fmla="*/ 0 h 76"/>
                <a:gd name="T36" fmla="*/ 0 w 59"/>
                <a:gd name="T37" fmla="*/ 0 h 76"/>
                <a:gd name="T38" fmla="*/ 0 w 59"/>
                <a:gd name="T39" fmla="*/ 0 h 76"/>
                <a:gd name="T40" fmla="*/ 0 w 59"/>
                <a:gd name="T41" fmla="*/ 0 h 76"/>
                <a:gd name="T42" fmla="*/ 0 w 59"/>
                <a:gd name="T43" fmla="*/ 0 h 76"/>
                <a:gd name="T44" fmla="*/ 0 w 59"/>
                <a:gd name="T45" fmla="*/ 0 h 76"/>
                <a:gd name="T46" fmla="*/ 0 w 59"/>
                <a:gd name="T47" fmla="*/ 0 h 76"/>
                <a:gd name="T48" fmla="*/ 0 w 59"/>
                <a:gd name="T49" fmla="*/ 0 h 76"/>
                <a:gd name="T50" fmla="*/ 0 w 59"/>
                <a:gd name="T51" fmla="*/ 0 h 76"/>
                <a:gd name="T52" fmla="*/ 0 w 59"/>
                <a:gd name="T53" fmla="*/ 0 h 76"/>
                <a:gd name="T54" fmla="*/ 0 w 59"/>
                <a:gd name="T55" fmla="*/ 0 h 76"/>
                <a:gd name="T56" fmla="*/ 0 w 59"/>
                <a:gd name="T57" fmla="*/ 0 h 76"/>
                <a:gd name="T58" fmla="*/ 0 w 59"/>
                <a:gd name="T59" fmla="*/ 0 h 76"/>
                <a:gd name="T60" fmla="*/ 0 w 59"/>
                <a:gd name="T61" fmla="*/ 0 h 76"/>
                <a:gd name="T62" fmla="*/ 0 w 59"/>
                <a:gd name="T63" fmla="*/ 0 h 76"/>
                <a:gd name="T64" fmla="*/ 0 w 59"/>
                <a:gd name="T65" fmla="*/ 0 h 76"/>
                <a:gd name="T66" fmla="*/ 0 w 59"/>
                <a:gd name="T67" fmla="*/ 0 h 76"/>
                <a:gd name="T68" fmla="*/ 0 w 59"/>
                <a:gd name="T69" fmla="*/ 0 h 76"/>
                <a:gd name="T70" fmla="*/ 0 w 59"/>
                <a:gd name="T71" fmla="*/ 0 h 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9"/>
                <a:gd name="T109" fmla="*/ 0 h 76"/>
                <a:gd name="T110" fmla="*/ 59 w 59"/>
                <a:gd name="T111" fmla="*/ 76 h 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9" h="76">
                  <a:moveTo>
                    <a:pt x="22" y="1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4" y="24"/>
                  </a:lnTo>
                  <a:lnTo>
                    <a:pt x="36" y="25"/>
                  </a:lnTo>
                  <a:lnTo>
                    <a:pt x="37" y="26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7" y="32"/>
                  </a:lnTo>
                  <a:lnTo>
                    <a:pt x="47" y="33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7" y="49"/>
                  </a:lnTo>
                  <a:lnTo>
                    <a:pt x="49" y="52"/>
                  </a:lnTo>
                  <a:lnTo>
                    <a:pt x="51" y="54"/>
                  </a:lnTo>
                  <a:lnTo>
                    <a:pt x="53" y="54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59" y="63"/>
                  </a:lnTo>
                  <a:lnTo>
                    <a:pt x="59" y="69"/>
                  </a:lnTo>
                  <a:lnTo>
                    <a:pt x="58" y="71"/>
                  </a:lnTo>
                  <a:lnTo>
                    <a:pt x="58" y="72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47" y="76"/>
                  </a:lnTo>
                  <a:lnTo>
                    <a:pt x="43" y="75"/>
                  </a:lnTo>
                  <a:lnTo>
                    <a:pt x="40" y="71"/>
                  </a:lnTo>
                  <a:lnTo>
                    <a:pt x="38" y="70"/>
                  </a:lnTo>
                  <a:lnTo>
                    <a:pt x="36" y="68"/>
                  </a:lnTo>
                  <a:lnTo>
                    <a:pt x="33" y="66"/>
                  </a:lnTo>
                  <a:lnTo>
                    <a:pt x="32" y="64"/>
                  </a:lnTo>
                  <a:lnTo>
                    <a:pt x="31" y="64"/>
                  </a:lnTo>
                  <a:lnTo>
                    <a:pt x="31" y="63"/>
                  </a:lnTo>
                  <a:lnTo>
                    <a:pt x="27" y="63"/>
                  </a:lnTo>
                  <a:lnTo>
                    <a:pt x="25" y="65"/>
                  </a:lnTo>
                  <a:lnTo>
                    <a:pt x="20" y="68"/>
                  </a:lnTo>
                  <a:lnTo>
                    <a:pt x="15" y="68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3"/>
                  </a:lnTo>
                  <a:lnTo>
                    <a:pt x="1" y="57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3" y="42"/>
                  </a:lnTo>
                  <a:lnTo>
                    <a:pt x="4" y="38"/>
                  </a:lnTo>
                  <a:lnTo>
                    <a:pt x="6" y="35"/>
                  </a:lnTo>
                  <a:lnTo>
                    <a:pt x="7" y="32"/>
                  </a:lnTo>
                  <a:lnTo>
                    <a:pt x="11" y="28"/>
                  </a:lnTo>
                  <a:lnTo>
                    <a:pt x="12" y="27"/>
                  </a:lnTo>
                  <a:lnTo>
                    <a:pt x="14" y="26"/>
                  </a:lnTo>
                  <a:lnTo>
                    <a:pt x="17" y="24"/>
                  </a:lnTo>
                  <a:lnTo>
                    <a:pt x="18" y="21"/>
                  </a:lnTo>
                  <a:lnTo>
                    <a:pt x="18" y="17"/>
                  </a:lnTo>
                  <a:lnTo>
                    <a:pt x="17" y="1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2661"/>
            <p:cNvSpPr>
              <a:spLocks/>
            </p:cNvSpPr>
            <p:nvPr/>
          </p:nvSpPr>
          <p:spPr bwMode="auto">
            <a:xfrm>
              <a:off x="4182" y="1933"/>
              <a:ext cx="27" cy="13"/>
            </a:xfrm>
            <a:custGeom>
              <a:avLst/>
              <a:gdLst>
                <a:gd name="T0" fmla="*/ 0 w 80"/>
                <a:gd name="T1" fmla="*/ 0 h 39"/>
                <a:gd name="T2" fmla="*/ 0 w 80"/>
                <a:gd name="T3" fmla="*/ 0 h 39"/>
                <a:gd name="T4" fmla="*/ 0 w 80"/>
                <a:gd name="T5" fmla="*/ 0 h 39"/>
                <a:gd name="T6" fmla="*/ 0 w 80"/>
                <a:gd name="T7" fmla="*/ 0 h 39"/>
                <a:gd name="T8" fmla="*/ 0 w 80"/>
                <a:gd name="T9" fmla="*/ 0 h 39"/>
                <a:gd name="T10" fmla="*/ 0 w 80"/>
                <a:gd name="T11" fmla="*/ 0 h 39"/>
                <a:gd name="T12" fmla="*/ 0 w 80"/>
                <a:gd name="T13" fmla="*/ 0 h 39"/>
                <a:gd name="T14" fmla="*/ 0 w 80"/>
                <a:gd name="T15" fmla="*/ 0 h 39"/>
                <a:gd name="T16" fmla="*/ 0 w 80"/>
                <a:gd name="T17" fmla="*/ 0 h 39"/>
                <a:gd name="T18" fmla="*/ 0 w 80"/>
                <a:gd name="T19" fmla="*/ 0 h 39"/>
                <a:gd name="T20" fmla="*/ 0 w 80"/>
                <a:gd name="T21" fmla="*/ 0 h 39"/>
                <a:gd name="T22" fmla="*/ 0 w 80"/>
                <a:gd name="T23" fmla="*/ 0 h 39"/>
                <a:gd name="T24" fmla="*/ 0 w 80"/>
                <a:gd name="T25" fmla="*/ 0 h 39"/>
                <a:gd name="T26" fmla="*/ 0 w 80"/>
                <a:gd name="T27" fmla="*/ 0 h 39"/>
                <a:gd name="T28" fmla="*/ 0 w 80"/>
                <a:gd name="T29" fmla="*/ 0 h 39"/>
                <a:gd name="T30" fmla="*/ 0 w 80"/>
                <a:gd name="T31" fmla="*/ 0 h 39"/>
                <a:gd name="T32" fmla="*/ 0 w 80"/>
                <a:gd name="T33" fmla="*/ 0 h 39"/>
                <a:gd name="T34" fmla="*/ 0 w 80"/>
                <a:gd name="T35" fmla="*/ 0 h 39"/>
                <a:gd name="T36" fmla="*/ 0 w 80"/>
                <a:gd name="T37" fmla="*/ 0 h 39"/>
                <a:gd name="T38" fmla="*/ 0 w 80"/>
                <a:gd name="T39" fmla="*/ 0 h 39"/>
                <a:gd name="T40" fmla="*/ 0 w 80"/>
                <a:gd name="T41" fmla="*/ 0 h 39"/>
                <a:gd name="T42" fmla="*/ 0 w 80"/>
                <a:gd name="T43" fmla="*/ 0 h 39"/>
                <a:gd name="T44" fmla="*/ 0 w 80"/>
                <a:gd name="T45" fmla="*/ 0 h 39"/>
                <a:gd name="T46" fmla="*/ 0 w 80"/>
                <a:gd name="T47" fmla="*/ 0 h 39"/>
                <a:gd name="T48" fmla="*/ 0 w 80"/>
                <a:gd name="T49" fmla="*/ 0 h 39"/>
                <a:gd name="T50" fmla="*/ 0 w 80"/>
                <a:gd name="T51" fmla="*/ 0 h 39"/>
                <a:gd name="T52" fmla="*/ 0 w 80"/>
                <a:gd name="T53" fmla="*/ 0 h 39"/>
                <a:gd name="T54" fmla="*/ 0 w 80"/>
                <a:gd name="T55" fmla="*/ 0 h 39"/>
                <a:gd name="T56" fmla="*/ 0 w 80"/>
                <a:gd name="T57" fmla="*/ 0 h 39"/>
                <a:gd name="T58" fmla="*/ 0 w 80"/>
                <a:gd name="T59" fmla="*/ 0 h 39"/>
                <a:gd name="T60" fmla="*/ 0 w 80"/>
                <a:gd name="T61" fmla="*/ 0 h 39"/>
                <a:gd name="T62" fmla="*/ 0 w 80"/>
                <a:gd name="T63" fmla="*/ 0 h 39"/>
                <a:gd name="T64" fmla="*/ 0 w 80"/>
                <a:gd name="T65" fmla="*/ 0 h 39"/>
                <a:gd name="T66" fmla="*/ 0 w 80"/>
                <a:gd name="T67" fmla="*/ 0 h 39"/>
                <a:gd name="T68" fmla="*/ 0 w 80"/>
                <a:gd name="T69" fmla="*/ 0 h 39"/>
                <a:gd name="T70" fmla="*/ 0 w 80"/>
                <a:gd name="T71" fmla="*/ 0 h 39"/>
                <a:gd name="T72" fmla="*/ 0 w 80"/>
                <a:gd name="T73" fmla="*/ 0 h 39"/>
                <a:gd name="T74" fmla="*/ 0 w 80"/>
                <a:gd name="T75" fmla="*/ 0 h 39"/>
                <a:gd name="T76" fmla="*/ 0 w 80"/>
                <a:gd name="T77" fmla="*/ 0 h 39"/>
                <a:gd name="T78" fmla="*/ 0 w 80"/>
                <a:gd name="T79" fmla="*/ 0 h 39"/>
                <a:gd name="T80" fmla="*/ 0 w 80"/>
                <a:gd name="T81" fmla="*/ 0 h 39"/>
                <a:gd name="T82" fmla="*/ 0 w 80"/>
                <a:gd name="T83" fmla="*/ 0 h 39"/>
                <a:gd name="T84" fmla="*/ 0 w 80"/>
                <a:gd name="T85" fmla="*/ 0 h 39"/>
                <a:gd name="T86" fmla="*/ 0 w 80"/>
                <a:gd name="T87" fmla="*/ 0 h 39"/>
                <a:gd name="T88" fmla="*/ 0 w 80"/>
                <a:gd name="T89" fmla="*/ 0 h 39"/>
                <a:gd name="T90" fmla="*/ 0 w 80"/>
                <a:gd name="T91" fmla="*/ 0 h 39"/>
                <a:gd name="T92" fmla="*/ 0 w 80"/>
                <a:gd name="T93" fmla="*/ 0 h 39"/>
                <a:gd name="T94" fmla="*/ 0 w 80"/>
                <a:gd name="T95" fmla="*/ 0 h 39"/>
                <a:gd name="T96" fmla="*/ 0 w 80"/>
                <a:gd name="T97" fmla="*/ 0 h 39"/>
                <a:gd name="T98" fmla="*/ 0 w 80"/>
                <a:gd name="T99" fmla="*/ 0 h 39"/>
                <a:gd name="T100" fmla="*/ 0 w 80"/>
                <a:gd name="T101" fmla="*/ 0 h 39"/>
                <a:gd name="T102" fmla="*/ 0 w 80"/>
                <a:gd name="T103" fmla="*/ 0 h 39"/>
                <a:gd name="T104" fmla="*/ 0 w 80"/>
                <a:gd name="T105" fmla="*/ 0 h 39"/>
                <a:gd name="T106" fmla="*/ 0 w 80"/>
                <a:gd name="T107" fmla="*/ 0 h 39"/>
                <a:gd name="T108" fmla="*/ 0 w 80"/>
                <a:gd name="T109" fmla="*/ 0 h 39"/>
                <a:gd name="T110" fmla="*/ 0 w 80"/>
                <a:gd name="T111" fmla="*/ 0 h 39"/>
                <a:gd name="T112" fmla="*/ 0 w 80"/>
                <a:gd name="T113" fmla="*/ 0 h 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"/>
                <a:gd name="T172" fmla="*/ 0 h 39"/>
                <a:gd name="T173" fmla="*/ 80 w 80"/>
                <a:gd name="T174" fmla="*/ 39 h 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" h="39">
                  <a:moveTo>
                    <a:pt x="15" y="8"/>
                  </a:moveTo>
                  <a:lnTo>
                    <a:pt x="9" y="13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0"/>
                  </a:lnTo>
                  <a:lnTo>
                    <a:pt x="18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4" y="27"/>
                  </a:lnTo>
                  <a:lnTo>
                    <a:pt x="45" y="28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30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7" y="34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3" y="38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80" y="25"/>
                  </a:lnTo>
                  <a:lnTo>
                    <a:pt x="79" y="23"/>
                  </a:lnTo>
                  <a:lnTo>
                    <a:pt x="78" y="22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2662"/>
            <p:cNvSpPr>
              <a:spLocks/>
            </p:cNvSpPr>
            <p:nvPr/>
          </p:nvSpPr>
          <p:spPr bwMode="auto">
            <a:xfrm>
              <a:off x="4182" y="1933"/>
              <a:ext cx="27" cy="13"/>
            </a:xfrm>
            <a:custGeom>
              <a:avLst/>
              <a:gdLst>
                <a:gd name="T0" fmla="*/ 0 w 80"/>
                <a:gd name="T1" fmla="*/ 0 h 39"/>
                <a:gd name="T2" fmla="*/ 0 w 80"/>
                <a:gd name="T3" fmla="*/ 0 h 39"/>
                <a:gd name="T4" fmla="*/ 0 w 80"/>
                <a:gd name="T5" fmla="*/ 0 h 39"/>
                <a:gd name="T6" fmla="*/ 0 w 80"/>
                <a:gd name="T7" fmla="*/ 0 h 39"/>
                <a:gd name="T8" fmla="*/ 0 w 80"/>
                <a:gd name="T9" fmla="*/ 0 h 39"/>
                <a:gd name="T10" fmla="*/ 0 w 80"/>
                <a:gd name="T11" fmla="*/ 0 h 39"/>
                <a:gd name="T12" fmla="*/ 0 w 80"/>
                <a:gd name="T13" fmla="*/ 0 h 39"/>
                <a:gd name="T14" fmla="*/ 0 w 80"/>
                <a:gd name="T15" fmla="*/ 0 h 39"/>
                <a:gd name="T16" fmla="*/ 0 w 80"/>
                <a:gd name="T17" fmla="*/ 0 h 39"/>
                <a:gd name="T18" fmla="*/ 0 w 80"/>
                <a:gd name="T19" fmla="*/ 0 h 39"/>
                <a:gd name="T20" fmla="*/ 0 w 80"/>
                <a:gd name="T21" fmla="*/ 0 h 39"/>
                <a:gd name="T22" fmla="*/ 0 w 80"/>
                <a:gd name="T23" fmla="*/ 0 h 39"/>
                <a:gd name="T24" fmla="*/ 0 w 80"/>
                <a:gd name="T25" fmla="*/ 0 h 39"/>
                <a:gd name="T26" fmla="*/ 0 w 80"/>
                <a:gd name="T27" fmla="*/ 0 h 39"/>
                <a:gd name="T28" fmla="*/ 0 w 80"/>
                <a:gd name="T29" fmla="*/ 0 h 39"/>
                <a:gd name="T30" fmla="*/ 0 w 80"/>
                <a:gd name="T31" fmla="*/ 0 h 39"/>
                <a:gd name="T32" fmla="*/ 0 w 80"/>
                <a:gd name="T33" fmla="*/ 0 h 39"/>
                <a:gd name="T34" fmla="*/ 0 w 80"/>
                <a:gd name="T35" fmla="*/ 0 h 39"/>
                <a:gd name="T36" fmla="*/ 0 w 80"/>
                <a:gd name="T37" fmla="*/ 0 h 39"/>
                <a:gd name="T38" fmla="*/ 0 w 80"/>
                <a:gd name="T39" fmla="*/ 0 h 39"/>
                <a:gd name="T40" fmla="*/ 0 w 80"/>
                <a:gd name="T41" fmla="*/ 0 h 39"/>
                <a:gd name="T42" fmla="*/ 0 w 80"/>
                <a:gd name="T43" fmla="*/ 0 h 39"/>
                <a:gd name="T44" fmla="*/ 0 w 80"/>
                <a:gd name="T45" fmla="*/ 0 h 39"/>
                <a:gd name="T46" fmla="*/ 0 w 80"/>
                <a:gd name="T47" fmla="*/ 0 h 39"/>
                <a:gd name="T48" fmla="*/ 0 w 80"/>
                <a:gd name="T49" fmla="*/ 0 h 39"/>
                <a:gd name="T50" fmla="*/ 0 w 80"/>
                <a:gd name="T51" fmla="*/ 0 h 39"/>
                <a:gd name="T52" fmla="*/ 0 w 80"/>
                <a:gd name="T53" fmla="*/ 0 h 39"/>
                <a:gd name="T54" fmla="*/ 0 w 80"/>
                <a:gd name="T55" fmla="*/ 0 h 39"/>
                <a:gd name="T56" fmla="*/ 0 w 80"/>
                <a:gd name="T57" fmla="*/ 0 h 39"/>
                <a:gd name="T58" fmla="*/ 0 w 80"/>
                <a:gd name="T59" fmla="*/ 0 h 39"/>
                <a:gd name="T60" fmla="*/ 0 w 80"/>
                <a:gd name="T61" fmla="*/ 0 h 39"/>
                <a:gd name="T62" fmla="*/ 0 w 80"/>
                <a:gd name="T63" fmla="*/ 0 h 39"/>
                <a:gd name="T64" fmla="*/ 0 w 80"/>
                <a:gd name="T65" fmla="*/ 0 h 39"/>
                <a:gd name="T66" fmla="*/ 0 w 80"/>
                <a:gd name="T67" fmla="*/ 0 h 39"/>
                <a:gd name="T68" fmla="*/ 0 w 80"/>
                <a:gd name="T69" fmla="*/ 0 h 39"/>
                <a:gd name="T70" fmla="*/ 0 w 80"/>
                <a:gd name="T71" fmla="*/ 0 h 39"/>
                <a:gd name="T72" fmla="*/ 0 w 80"/>
                <a:gd name="T73" fmla="*/ 0 h 39"/>
                <a:gd name="T74" fmla="*/ 0 w 80"/>
                <a:gd name="T75" fmla="*/ 0 h 39"/>
                <a:gd name="T76" fmla="*/ 0 w 80"/>
                <a:gd name="T77" fmla="*/ 0 h 39"/>
                <a:gd name="T78" fmla="*/ 0 w 80"/>
                <a:gd name="T79" fmla="*/ 0 h 39"/>
                <a:gd name="T80" fmla="*/ 0 w 80"/>
                <a:gd name="T81" fmla="*/ 0 h 39"/>
                <a:gd name="T82" fmla="*/ 0 w 80"/>
                <a:gd name="T83" fmla="*/ 0 h 39"/>
                <a:gd name="T84" fmla="*/ 0 w 80"/>
                <a:gd name="T85" fmla="*/ 0 h 39"/>
                <a:gd name="T86" fmla="*/ 0 w 80"/>
                <a:gd name="T87" fmla="*/ 0 h 39"/>
                <a:gd name="T88" fmla="*/ 0 w 80"/>
                <a:gd name="T89" fmla="*/ 0 h 39"/>
                <a:gd name="T90" fmla="*/ 0 w 80"/>
                <a:gd name="T91" fmla="*/ 0 h 39"/>
                <a:gd name="T92" fmla="*/ 0 w 80"/>
                <a:gd name="T93" fmla="*/ 0 h 39"/>
                <a:gd name="T94" fmla="*/ 0 w 80"/>
                <a:gd name="T95" fmla="*/ 0 h 39"/>
                <a:gd name="T96" fmla="*/ 0 w 80"/>
                <a:gd name="T97" fmla="*/ 0 h 39"/>
                <a:gd name="T98" fmla="*/ 0 w 80"/>
                <a:gd name="T99" fmla="*/ 0 h 39"/>
                <a:gd name="T100" fmla="*/ 0 w 80"/>
                <a:gd name="T101" fmla="*/ 0 h 39"/>
                <a:gd name="T102" fmla="*/ 0 w 80"/>
                <a:gd name="T103" fmla="*/ 0 h 39"/>
                <a:gd name="T104" fmla="*/ 0 w 80"/>
                <a:gd name="T105" fmla="*/ 0 h 39"/>
                <a:gd name="T106" fmla="*/ 0 w 80"/>
                <a:gd name="T107" fmla="*/ 0 h 39"/>
                <a:gd name="T108" fmla="*/ 0 w 80"/>
                <a:gd name="T109" fmla="*/ 0 h 39"/>
                <a:gd name="T110" fmla="*/ 0 w 80"/>
                <a:gd name="T111" fmla="*/ 0 h 39"/>
                <a:gd name="T112" fmla="*/ 0 w 80"/>
                <a:gd name="T113" fmla="*/ 0 h 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0"/>
                <a:gd name="T172" fmla="*/ 0 h 39"/>
                <a:gd name="T173" fmla="*/ 80 w 80"/>
                <a:gd name="T174" fmla="*/ 39 h 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0" h="39">
                  <a:moveTo>
                    <a:pt x="15" y="8"/>
                  </a:moveTo>
                  <a:lnTo>
                    <a:pt x="9" y="13"/>
                  </a:lnTo>
                  <a:lnTo>
                    <a:pt x="6" y="16"/>
                  </a:lnTo>
                  <a:lnTo>
                    <a:pt x="4" y="17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2" y="27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5" y="30"/>
                  </a:lnTo>
                  <a:lnTo>
                    <a:pt x="18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4" y="27"/>
                  </a:lnTo>
                  <a:lnTo>
                    <a:pt x="45" y="28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50" y="30"/>
                  </a:lnTo>
                  <a:lnTo>
                    <a:pt x="52" y="32"/>
                  </a:lnTo>
                  <a:lnTo>
                    <a:pt x="53" y="32"/>
                  </a:lnTo>
                  <a:lnTo>
                    <a:pt x="57" y="34"/>
                  </a:lnTo>
                  <a:lnTo>
                    <a:pt x="60" y="36"/>
                  </a:lnTo>
                  <a:lnTo>
                    <a:pt x="61" y="36"/>
                  </a:lnTo>
                  <a:lnTo>
                    <a:pt x="62" y="36"/>
                  </a:lnTo>
                  <a:lnTo>
                    <a:pt x="63" y="38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9" y="39"/>
                  </a:lnTo>
                  <a:lnTo>
                    <a:pt x="74" y="39"/>
                  </a:lnTo>
                  <a:lnTo>
                    <a:pt x="74" y="38"/>
                  </a:lnTo>
                  <a:lnTo>
                    <a:pt x="77" y="35"/>
                  </a:lnTo>
                  <a:lnTo>
                    <a:pt x="78" y="35"/>
                  </a:lnTo>
                  <a:lnTo>
                    <a:pt x="79" y="32"/>
                  </a:lnTo>
                  <a:lnTo>
                    <a:pt x="79" y="29"/>
                  </a:lnTo>
                  <a:lnTo>
                    <a:pt x="79" y="28"/>
                  </a:lnTo>
                  <a:lnTo>
                    <a:pt x="80" y="25"/>
                  </a:lnTo>
                  <a:lnTo>
                    <a:pt x="79" y="23"/>
                  </a:lnTo>
                  <a:lnTo>
                    <a:pt x="78" y="22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7" y="19"/>
                  </a:lnTo>
                  <a:lnTo>
                    <a:pt x="66" y="19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2" y="17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1" y="14"/>
                  </a:lnTo>
                  <a:lnTo>
                    <a:pt x="50" y="14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9" y="11"/>
                  </a:lnTo>
                  <a:lnTo>
                    <a:pt x="36" y="8"/>
                  </a:lnTo>
                  <a:lnTo>
                    <a:pt x="35" y="7"/>
                  </a:lnTo>
                  <a:lnTo>
                    <a:pt x="34" y="7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5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2663"/>
            <p:cNvSpPr>
              <a:spLocks/>
            </p:cNvSpPr>
            <p:nvPr/>
          </p:nvSpPr>
          <p:spPr bwMode="auto">
            <a:xfrm>
              <a:off x="4176" y="1930"/>
              <a:ext cx="3" cy="7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0 h 23"/>
                <a:gd name="T4" fmla="*/ 0 w 9"/>
                <a:gd name="T5" fmla="*/ 0 h 23"/>
                <a:gd name="T6" fmla="*/ 0 w 9"/>
                <a:gd name="T7" fmla="*/ 0 h 23"/>
                <a:gd name="T8" fmla="*/ 0 w 9"/>
                <a:gd name="T9" fmla="*/ 0 h 23"/>
                <a:gd name="T10" fmla="*/ 0 w 9"/>
                <a:gd name="T11" fmla="*/ 0 h 23"/>
                <a:gd name="T12" fmla="*/ 0 w 9"/>
                <a:gd name="T13" fmla="*/ 0 h 23"/>
                <a:gd name="T14" fmla="*/ 0 w 9"/>
                <a:gd name="T15" fmla="*/ 0 h 23"/>
                <a:gd name="T16" fmla="*/ 0 w 9"/>
                <a:gd name="T17" fmla="*/ 0 h 23"/>
                <a:gd name="T18" fmla="*/ 0 w 9"/>
                <a:gd name="T19" fmla="*/ 0 h 23"/>
                <a:gd name="T20" fmla="*/ 0 w 9"/>
                <a:gd name="T21" fmla="*/ 0 h 23"/>
                <a:gd name="T22" fmla="*/ 0 w 9"/>
                <a:gd name="T23" fmla="*/ 0 h 23"/>
                <a:gd name="T24" fmla="*/ 0 w 9"/>
                <a:gd name="T25" fmla="*/ 0 h 23"/>
                <a:gd name="T26" fmla="*/ 0 w 9"/>
                <a:gd name="T27" fmla="*/ 0 h 23"/>
                <a:gd name="T28" fmla="*/ 0 w 9"/>
                <a:gd name="T29" fmla="*/ 0 h 23"/>
                <a:gd name="T30" fmla="*/ 0 w 9"/>
                <a:gd name="T31" fmla="*/ 0 h 23"/>
                <a:gd name="T32" fmla="*/ 0 w 9"/>
                <a:gd name="T33" fmla="*/ 0 h 23"/>
                <a:gd name="T34" fmla="*/ 0 w 9"/>
                <a:gd name="T35" fmla="*/ 0 h 23"/>
                <a:gd name="T36" fmla="*/ 0 w 9"/>
                <a:gd name="T37" fmla="*/ 0 h 23"/>
                <a:gd name="T38" fmla="*/ 0 w 9"/>
                <a:gd name="T39" fmla="*/ 0 h 23"/>
                <a:gd name="T40" fmla="*/ 0 w 9"/>
                <a:gd name="T41" fmla="*/ 0 h 23"/>
                <a:gd name="T42" fmla="*/ 0 w 9"/>
                <a:gd name="T43" fmla="*/ 0 h 23"/>
                <a:gd name="T44" fmla="*/ 0 w 9"/>
                <a:gd name="T45" fmla="*/ 0 h 23"/>
                <a:gd name="T46" fmla="*/ 0 w 9"/>
                <a:gd name="T47" fmla="*/ 0 h 23"/>
                <a:gd name="T48" fmla="*/ 0 w 9"/>
                <a:gd name="T49" fmla="*/ 0 h 23"/>
                <a:gd name="T50" fmla="*/ 0 w 9"/>
                <a:gd name="T51" fmla="*/ 0 h 23"/>
                <a:gd name="T52" fmla="*/ 0 w 9"/>
                <a:gd name="T53" fmla="*/ 0 h 23"/>
                <a:gd name="T54" fmla="*/ 0 w 9"/>
                <a:gd name="T55" fmla="*/ 0 h 23"/>
                <a:gd name="T56" fmla="*/ 0 w 9"/>
                <a:gd name="T57" fmla="*/ 0 h 23"/>
                <a:gd name="T58" fmla="*/ 0 w 9"/>
                <a:gd name="T59" fmla="*/ 0 h 23"/>
                <a:gd name="T60" fmla="*/ 0 w 9"/>
                <a:gd name="T61" fmla="*/ 0 h 23"/>
                <a:gd name="T62" fmla="*/ 0 w 9"/>
                <a:gd name="T63" fmla="*/ 0 h 23"/>
                <a:gd name="T64" fmla="*/ 0 w 9"/>
                <a:gd name="T65" fmla="*/ 0 h 23"/>
                <a:gd name="T66" fmla="*/ 0 w 9"/>
                <a:gd name="T67" fmla="*/ 0 h 23"/>
                <a:gd name="T68" fmla="*/ 0 w 9"/>
                <a:gd name="T69" fmla="*/ 0 h 23"/>
                <a:gd name="T70" fmla="*/ 0 w 9"/>
                <a:gd name="T71" fmla="*/ 0 h 23"/>
                <a:gd name="T72" fmla="*/ 0 w 9"/>
                <a:gd name="T73" fmla="*/ 0 h 23"/>
                <a:gd name="T74" fmla="*/ 0 w 9"/>
                <a:gd name="T75" fmla="*/ 0 h 23"/>
                <a:gd name="T76" fmla="*/ 0 w 9"/>
                <a:gd name="T77" fmla="*/ 0 h 23"/>
                <a:gd name="T78" fmla="*/ 0 w 9"/>
                <a:gd name="T79" fmla="*/ 0 h 23"/>
                <a:gd name="T80" fmla="*/ 0 w 9"/>
                <a:gd name="T81" fmla="*/ 0 h 23"/>
                <a:gd name="T82" fmla="*/ 0 w 9"/>
                <a:gd name="T83" fmla="*/ 0 h 23"/>
                <a:gd name="T84" fmla="*/ 0 w 9"/>
                <a:gd name="T85" fmla="*/ 0 h 23"/>
                <a:gd name="T86" fmla="*/ 0 w 9"/>
                <a:gd name="T87" fmla="*/ 0 h 23"/>
                <a:gd name="T88" fmla="*/ 0 w 9"/>
                <a:gd name="T89" fmla="*/ 0 h 23"/>
                <a:gd name="T90" fmla="*/ 0 w 9"/>
                <a:gd name="T91" fmla="*/ 0 h 23"/>
                <a:gd name="T92" fmla="*/ 0 w 9"/>
                <a:gd name="T93" fmla="*/ 0 h 23"/>
                <a:gd name="T94" fmla="*/ 0 w 9"/>
                <a:gd name="T95" fmla="*/ 0 h 23"/>
                <a:gd name="T96" fmla="*/ 0 w 9"/>
                <a:gd name="T97" fmla="*/ 0 h 23"/>
                <a:gd name="T98" fmla="*/ 0 w 9"/>
                <a:gd name="T99" fmla="*/ 0 h 23"/>
                <a:gd name="T100" fmla="*/ 0 w 9"/>
                <a:gd name="T101" fmla="*/ 0 h 23"/>
                <a:gd name="T102" fmla="*/ 0 w 9"/>
                <a:gd name="T103" fmla="*/ 0 h 23"/>
                <a:gd name="T104" fmla="*/ 0 w 9"/>
                <a:gd name="T105" fmla="*/ 0 h 23"/>
                <a:gd name="T106" fmla="*/ 0 w 9"/>
                <a:gd name="T107" fmla="*/ 0 h 23"/>
                <a:gd name="T108" fmla="*/ 0 w 9"/>
                <a:gd name="T109" fmla="*/ 0 h 23"/>
                <a:gd name="T110" fmla="*/ 0 w 9"/>
                <a:gd name="T111" fmla="*/ 0 h 23"/>
                <a:gd name="T112" fmla="*/ 0 w 9"/>
                <a:gd name="T113" fmla="*/ 0 h 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"/>
                <a:gd name="T172" fmla="*/ 0 h 23"/>
                <a:gd name="T173" fmla="*/ 9 w 9"/>
                <a:gd name="T174" fmla="*/ 23 h 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" h="23">
                  <a:moveTo>
                    <a:pt x="1" y="0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2664"/>
            <p:cNvSpPr>
              <a:spLocks/>
            </p:cNvSpPr>
            <p:nvPr/>
          </p:nvSpPr>
          <p:spPr bwMode="auto">
            <a:xfrm>
              <a:off x="4176" y="1930"/>
              <a:ext cx="3" cy="7"/>
            </a:xfrm>
            <a:custGeom>
              <a:avLst/>
              <a:gdLst>
                <a:gd name="T0" fmla="*/ 0 w 9"/>
                <a:gd name="T1" fmla="*/ 0 h 23"/>
                <a:gd name="T2" fmla="*/ 0 w 9"/>
                <a:gd name="T3" fmla="*/ 0 h 23"/>
                <a:gd name="T4" fmla="*/ 0 w 9"/>
                <a:gd name="T5" fmla="*/ 0 h 23"/>
                <a:gd name="T6" fmla="*/ 0 w 9"/>
                <a:gd name="T7" fmla="*/ 0 h 23"/>
                <a:gd name="T8" fmla="*/ 0 w 9"/>
                <a:gd name="T9" fmla="*/ 0 h 23"/>
                <a:gd name="T10" fmla="*/ 0 w 9"/>
                <a:gd name="T11" fmla="*/ 0 h 23"/>
                <a:gd name="T12" fmla="*/ 0 w 9"/>
                <a:gd name="T13" fmla="*/ 0 h 23"/>
                <a:gd name="T14" fmla="*/ 0 w 9"/>
                <a:gd name="T15" fmla="*/ 0 h 23"/>
                <a:gd name="T16" fmla="*/ 0 w 9"/>
                <a:gd name="T17" fmla="*/ 0 h 23"/>
                <a:gd name="T18" fmla="*/ 0 w 9"/>
                <a:gd name="T19" fmla="*/ 0 h 23"/>
                <a:gd name="T20" fmla="*/ 0 w 9"/>
                <a:gd name="T21" fmla="*/ 0 h 23"/>
                <a:gd name="T22" fmla="*/ 0 w 9"/>
                <a:gd name="T23" fmla="*/ 0 h 23"/>
                <a:gd name="T24" fmla="*/ 0 w 9"/>
                <a:gd name="T25" fmla="*/ 0 h 23"/>
                <a:gd name="T26" fmla="*/ 0 w 9"/>
                <a:gd name="T27" fmla="*/ 0 h 23"/>
                <a:gd name="T28" fmla="*/ 0 w 9"/>
                <a:gd name="T29" fmla="*/ 0 h 23"/>
                <a:gd name="T30" fmla="*/ 0 w 9"/>
                <a:gd name="T31" fmla="*/ 0 h 23"/>
                <a:gd name="T32" fmla="*/ 0 w 9"/>
                <a:gd name="T33" fmla="*/ 0 h 23"/>
                <a:gd name="T34" fmla="*/ 0 w 9"/>
                <a:gd name="T35" fmla="*/ 0 h 23"/>
                <a:gd name="T36" fmla="*/ 0 w 9"/>
                <a:gd name="T37" fmla="*/ 0 h 23"/>
                <a:gd name="T38" fmla="*/ 0 w 9"/>
                <a:gd name="T39" fmla="*/ 0 h 23"/>
                <a:gd name="T40" fmla="*/ 0 w 9"/>
                <a:gd name="T41" fmla="*/ 0 h 23"/>
                <a:gd name="T42" fmla="*/ 0 w 9"/>
                <a:gd name="T43" fmla="*/ 0 h 23"/>
                <a:gd name="T44" fmla="*/ 0 w 9"/>
                <a:gd name="T45" fmla="*/ 0 h 23"/>
                <a:gd name="T46" fmla="*/ 0 w 9"/>
                <a:gd name="T47" fmla="*/ 0 h 23"/>
                <a:gd name="T48" fmla="*/ 0 w 9"/>
                <a:gd name="T49" fmla="*/ 0 h 23"/>
                <a:gd name="T50" fmla="*/ 0 w 9"/>
                <a:gd name="T51" fmla="*/ 0 h 23"/>
                <a:gd name="T52" fmla="*/ 0 w 9"/>
                <a:gd name="T53" fmla="*/ 0 h 23"/>
                <a:gd name="T54" fmla="*/ 0 w 9"/>
                <a:gd name="T55" fmla="*/ 0 h 23"/>
                <a:gd name="T56" fmla="*/ 0 w 9"/>
                <a:gd name="T57" fmla="*/ 0 h 23"/>
                <a:gd name="T58" fmla="*/ 0 w 9"/>
                <a:gd name="T59" fmla="*/ 0 h 23"/>
                <a:gd name="T60" fmla="*/ 0 w 9"/>
                <a:gd name="T61" fmla="*/ 0 h 23"/>
                <a:gd name="T62" fmla="*/ 0 w 9"/>
                <a:gd name="T63" fmla="*/ 0 h 23"/>
                <a:gd name="T64" fmla="*/ 0 w 9"/>
                <a:gd name="T65" fmla="*/ 0 h 23"/>
                <a:gd name="T66" fmla="*/ 0 w 9"/>
                <a:gd name="T67" fmla="*/ 0 h 23"/>
                <a:gd name="T68" fmla="*/ 0 w 9"/>
                <a:gd name="T69" fmla="*/ 0 h 23"/>
                <a:gd name="T70" fmla="*/ 0 w 9"/>
                <a:gd name="T71" fmla="*/ 0 h 23"/>
                <a:gd name="T72" fmla="*/ 0 w 9"/>
                <a:gd name="T73" fmla="*/ 0 h 23"/>
                <a:gd name="T74" fmla="*/ 0 w 9"/>
                <a:gd name="T75" fmla="*/ 0 h 23"/>
                <a:gd name="T76" fmla="*/ 0 w 9"/>
                <a:gd name="T77" fmla="*/ 0 h 23"/>
                <a:gd name="T78" fmla="*/ 0 w 9"/>
                <a:gd name="T79" fmla="*/ 0 h 23"/>
                <a:gd name="T80" fmla="*/ 0 w 9"/>
                <a:gd name="T81" fmla="*/ 0 h 23"/>
                <a:gd name="T82" fmla="*/ 0 w 9"/>
                <a:gd name="T83" fmla="*/ 0 h 23"/>
                <a:gd name="T84" fmla="*/ 0 w 9"/>
                <a:gd name="T85" fmla="*/ 0 h 23"/>
                <a:gd name="T86" fmla="*/ 0 w 9"/>
                <a:gd name="T87" fmla="*/ 0 h 23"/>
                <a:gd name="T88" fmla="*/ 0 w 9"/>
                <a:gd name="T89" fmla="*/ 0 h 23"/>
                <a:gd name="T90" fmla="*/ 0 w 9"/>
                <a:gd name="T91" fmla="*/ 0 h 23"/>
                <a:gd name="T92" fmla="*/ 0 w 9"/>
                <a:gd name="T93" fmla="*/ 0 h 23"/>
                <a:gd name="T94" fmla="*/ 0 w 9"/>
                <a:gd name="T95" fmla="*/ 0 h 23"/>
                <a:gd name="T96" fmla="*/ 0 w 9"/>
                <a:gd name="T97" fmla="*/ 0 h 23"/>
                <a:gd name="T98" fmla="*/ 0 w 9"/>
                <a:gd name="T99" fmla="*/ 0 h 23"/>
                <a:gd name="T100" fmla="*/ 0 w 9"/>
                <a:gd name="T101" fmla="*/ 0 h 23"/>
                <a:gd name="T102" fmla="*/ 0 w 9"/>
                <a:gd name="T103" fmla="*/ 0 h 23"/>
                <a:gd name="T104" fmla="*/ 0 w 9"/>
                <a:gd name="T105" fmla="*/ 0 h 23"/>
                <a:gd name="T106" fmla="*/ 0 w 9"/>
                <a:gd name="T107" fmla="*/ 0 h 23"/>
                <a:gd name="T108" fmla="*/ 0 w 9"/>
                <a:gd name="T109" fmla="*/ 0 h 23"/>
                <a:gd name="T110" fmla="*/ 0 w 9"/>
                <a:gd name="T111" fmla="*/ 0 h 23"/>
                <a:gd name="T112" fmla="*/ 0 w 9"/>
                <a:gd name="T113" fmla="*/ 0 h 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"/>
                <a:gd name="T172" fmla="*/ 0 h 23"/>
                <a:gd name="T173" fmla="*/ 9 w 9"/>
                <a:gd name="T174" fmla="*/ 23 h 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" h="23">
                  <a:moveTo>
                    <a:pt x="1" y="0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9" y="19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2665"/>
            <p:cNvSpPr>
              <a:spLocks/>
            </p:cNvSpPr>
            <p:nvPr/>
          </p:nvSpPr>
          <p:spPr bwMode="auto">
            <a:xfrm>
              <a:off x="4172" y="1950"/>
              <a:ext cx="5" cy="1"/>
            </a:xfrm>
            <a:custGeom>
              <a:avLst/>
              <a:gdLst>
                <a:gd name="T0" fmla="*/ 0 w 16"/>
                <a:gd name="T1" fmla="*/ 0 h 5"/>
                <a:gd name="T2" fmla="*/ 0 w 16"/>
                <a:gd name="T3" fmla="*/ 0 h 5"/>
                <a:gd name="T4" fmla="*/ 0 w 16"/>
                <a:gd name="T5" fmla="*/ 0 h 5"/>
                <a:gd name="T6" fmla="*/ 0 w 16"/>
                <a:gd name="T7" fmla="*/ 0 h 5"/>
                <a:gd name="T8" fmla="*/ 0 w 16"/>
                <a:gd name="T9" fmla="*/ 0 h 5"/>
                <a:gd name="T10" fmla="*/ 0 w 16"/>
                <a:gd name="T11" fmla="*/ 0 h 5"/>
                <a:gd name="T12" fmla="*/ 0 w 16"/>
                <a:gd name="T13" fmla="*/ 0 h 5"/>
                <a:gd name="T14" fmla="*/ 0 w 16"/>
                <a:gd name="T15" fmla="*/ 0 h 5"/>
                <a:gd name="T16" fmla="*/ 0 w 16"/>
                <a:gd name="T17" fmla="*/ 0 h 5"/>
                <a:gd name="T18" fmla="*/ 0 w 16"/>
                <a:gd name="T19" fmla="*/ 0 h 5"/>
                <a:gd name="T20" fmla="*/ 0 w 16"/>
                <a:gd name="T21" fmla="*/ 0 h 5"/>
                <a:gd name="T22" fmla="*/ 0 w 16"/>
                <a:gd name="T23" fmla="*/ 0 h 5"/>
                <a:gd name="T24" fmla="*/ 0 w 16"/>
                <a:gd name="T25" fmla="*/ 0 h 5"/>
                <a:gd name="T26" fmla="*/ 0 w 16"/>
                <a:gd name="T27" fmla="*/ 0 h 5"/>
                <a:gd name="T28" fmla="*/ 0 w 16"/>
                <a:gd name="T29" fmla="*/ 0 h 5"/>
                <a:gd name="T30" fmla="*/ 0 w 16"/>
                <a:gd name="T31" fmla="*/ 0 h 5"/>
                <a:gd name="T32" fmla="*/ 0 w 16"/>
                <a:gd name="T33" fmla="*/ 0 h 5"/>
                <a:gd name="T34" fmla="*/ 0 w 16"/>
                <a:gd name="T35" fmla="*/ 0 h 5"/>
                <a:gd name="T36" fmla="*/ 0 w 16"/>
                <a:gd name="T37" fmla="*/ 0 h 5"/>
                <a:gd name="T38" fmla="*/ 0 w 16"/>
                <a:gd name="T39" fmla="*/ 0 h 5"/>
                <a:gd name="T40" fmla="*/ 0 w 16"/>
                <a:gd name="T41" fmla="*/ 0 h 5"/>
                <a:gd name="T42" fmla="*/ 0 w 16"/>
                <a:gd name="T43" fmla="*/ 0 h 5"/>
                <a:gd name="T44" fmla="*/ 0 w 16"/>
                <a:gd name="T45" fmla="*/ 0 h 5"/>
                <a:gd name="T46" fmla="*/ 0 w 16"/>
                <a:gd name="T47" fmla="*/ 0 h 5"/>
                <a:gd name="T48" fmla="*/ 0 w 16"/>
                <a:gd name="T49" fmla="*/ 0 h 5"/>
                <a:gd name="T50" fmla="*/ 0 w 16"/>
                <a:gd name="T51" fmla="*/ 0 h 5"/>
                <a:gd name="T52" fmla="*/ 0 w 16"/>
                <a:gd name="T53" fmla="*/ 0 h 5"/>
                <a:gd name="T54" fmla="*/ 0 w 16"/>
                <a:gd name="T55" fmla="*/ 0 h 5"/>
                <a:gd name="T56" fmla="*/ 0 w 16"/>
                <a:gd name="T57" fmla="*/ 0 h 5"/>
                <a:gd name="T58" fmla="*/ 0 w 16"/>
                <a:gd name="T59" fmla="*/ 0 h 5"/>
                <a:gd name="T60" fmla="*/ 0 w 16"/>
                <a:gd name="T61" fmla="*/ 0 h 5"/>
                <a:gd name="T62" fmla="*/ 0 w 16"/>
                <a:gd name="T63" fmla="*/ 0 h 5"/>
                <a:gd name="T64" fmla="*/ 0 w 16"/>
                <a:gd name="T65" fmla="*/ 0 h 5"/>
                <a:gd name="T66" fmla="*/ 0 w 16"/>
                <a:gd name="T67" fmla="*/ 0 h 5"/>
                <a:gd name="T68" fmla="*/ 0 w 16"/>
                <a:gd name="T69" fmla="*/ 0 h 5"/>
                <a:gd name="T70" fmla="*/ 0 w 16"/>
                <a:gd name="T71" fmla="*/ 0 h 5"/>
                <a:gd name="T72" fmla="*/ 0 w 16"/>
                <a:gd name="T73" fmla="*/ 0 h 5"/>
                <a:gd name="T74" fmla="*/ 0 w 16"/>
                <a:gd name="T75" fmla="*/ 0 h 5"/>
                <a:gd name="T76" fmla="*/ 0 w 16"/>
                <a:gd name="T77" fmla="*/ 0 h 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"/>
                <a:gd name="T118" fmla="*/ 0 h 5"/>
                <a:gd name="T119" fmla="*/ 16 w 16"/>
                <a:gd name="T120" fmla="*/ 5 h 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" h="5">
                  <a:moveTo>
                    <a:pt x="1" y="1"/>
                  </a:moveTo>
                  <a:lnTo>
                    <a:pt x="1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2666"/>
            <p:cNvSpPr>
              <a:spLocks/>
            </p:cNvSpPr>
            <p:nvPr/>
          </p:nvSpPr>
          <p:spPr bwMode="auto">
            <a:xfrm>
              <a:off x="4172" y="1950"/>
              <a:ext cx="5" cy="1"/>
            </a:xfrm>
            <a:custGeom>
              <a:avLst/>
              <a:gdLst>
                <a:gd name="T0" fmla="*/ 0 w 16"/>
                <a:gd name="T1" fmla="*/ 0 h 5"/>
                <a:gd name="T2" fmla="*/ 0 w 16"/>
                <a:gd name="T3" fmla="*/ 0 h 5"/>
                <a:gd name="T4" fmla="*/ 0 w 16"/>
                <a:gd name="T5" fmla="*/ 0 h 5"/>
                <a:gd name="T6" fmla="*/ 0 w 16"/>
                <a:gd name="T7" fmla="*/ 0 h 5"/>
                <a:gd name="T8" fmla="*/ 0 w 16"/>
                <a:gd name="T9" fmla="*/ 0 h 5"/>
                <a:gd name="T10" fmla="*/ 0 w 16"/>
                <a:gd name="T11" fmla="*/ 0 h 5"/>
                <a:gd name="T12" fmla="*/ 0 w 16"/>
                <a:gd name="T13" fmla="*/ 0 h 5"/>
                <a:gd name="T14" fmla="*/ 0 w 16"/>
                <a:gd name="T15" fmla="*/ 0 h 5"/>
                <a:gd name="T16" fmla="*/ 0 w 16"/>
                <a:gd name="T17" fmla="*/ 0 h 5"/>
                <a:gd name="T18" fmla="*/ 0 w 16"/>
                <a:gd name="T19" fmla="*/ 0 h 5"/>
                <a:gd name="T20" fmla="*/ 0 w 16"/>
                <a:gd name="T21" fmla="*/ 0 h 5"/>
                <a:gd name="T22" fmla="*/ 0 w 16"/>
                <a:gd name="T23" fmla="*/ 0 h 5"/>
                <a:gd name="T24" fmla="*/ 0 w 16"/>
                <a:gd name="T25" fmla="*/ 0 h 5"/>
                <a:gd name="T26" fmla="*/ 0 w 16"/>
                <a:gd name="T27" fmla="*/ 0 h 5"/>
                <a:gd name="T28" fmla="*/ 0 w 16"/>
                <a:gd name="T29" fmla="*/ 0 h 5"/>
                <a:gd name="T30" fmla="*/ 0 w 16"/>
                <a:gd name="T31" fmla="*/ 0 h 5"/>
                <a:gd name="T32" fmla="*/ 0 w 16"/>
                <a:gd name="T33" fmla="*/ 0 h 5"/>
                <a:gd name="T34" fmla="*/ 0 w 16"/>
                <a:gd name="T35" fmla="*/ 0 h 5"/>
                <a:gd name="T36" fmla="*/ 0 w 16"/>
                <a:gd name="T37" fmla="*/ 0 h 5"/>
                <a:gd name="T38" fmla="*/ 0 w 16"/>
                <a:gd name="T39" fmla="*/ 0 h 5"/>
                <a:gd name="T40" fmla="*/ 0 w 16"/>
                <a:gd name="T41" fmla="*/ 0 h 5"/>
                <a:gd name="T42" fmla="*/ 0 w 16"/>
                <a:gd name="T43" fmla="*/ 0 h 5"/>
                <a:gd name="T44" fmla="*/ 0 w 16"/>
                <a:gd name="T45" fmla="*/ 0 h 5"/>
                <a:gd name="T46" fmla="*/ 0 w 16"/>
                <a:gd name="T47" fmla="*/ 0 h 5"/>
                <a:gd name="T48" fmla="*/ 0 w 16"/>
                <a:gd name="T49" fmla="*/ 0 h 5"/>
                <a:gd name="T50" fmla="*/ 0 w 16"/>
                <a:gd name="T51" fmla="*/ 0 h 5"/>
                <a:gd name="T52" fmla="*/ 0 w 16"/>
                <a:gd name="T53" fmla="*/ 0 h 5"/>
                <a:gd name="T54" fmla="*/ 0 w 16"/>
                <a:gd name="T55" fmla="*/ 0 h 5"/>
                <a:gd name="T56" fmla="*/ 0 w 16"/>
                <a:gd name="T57" fmla="*/ 0 h 5"/>
                <a:gd name="T58" fmla="*/ 0 w 16"/>
                <a:gd name="T59" fmla="*/ 0 h 5"/>
                <a:gd name="T60" fmla="*/ 0 w 16"/>
                <a:gd name="T61" fmla="*/ 0 h 5"/>
                <a:gd name="T62" fmla="*/ 0 w 16"/>
                <a:gd name="T63" fmla="*/ 0 h 5"/>
                <a:gd name="T64" fmla="*/ 0 w 16"/>
                <a:gd name="T65" fmla="*/ 0 h 5"/>
                <a:gd name="T66" fmla="*/ 0 w 16"/>
                <a:gd name="T67" fmla="*/ 0 h 5"/>
                <a:gd name="T68" fmla="*/ 0 w 16"/>
                <a:gd name="T69" fmla="*/ 0 h 5"/>
                <a:gd name="T70" fmla="*/ 0 w 16"/>
                <a:gd name="T71" fmla="*/ 0 h 5"/>
                <a:gd name="T72" fmla="*/ 0 w 16"/>
                <a:gd name="T73" fmla="*/ 0 h 5"/>
                <a:gd name="T74" fmla="*/ 0 w 16"/>
                <a:gd name="T75" fmla="*/ 0 h 5"/>
                <a:gd name="T76" fmla="*/ 0 w 16"/>
                <a:gd name="T77" fmla="*/ 0 h 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6"/>
                <a:gd name="T118" fmla="*/ 0 h 5"/>
                <a:gd name="T119" fmla="*/ 16 w 16"/>
                <a:gd name="T120" fmla="*/ 5 h 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6" h="5">
                  <a:moveTo>
                    <a:pt x="1" y="1"/>
                  </a:moveTo>
                  <a:lnTo>
                    <a:pt x="1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2667"/>
            <p:cNvSpPr>
              <a:spLocks/>
            </p:cNvSpPr>
            <p:nvPr/>
          </p:nvSpPr>
          <p:spPr bwMode="auto">
            <a:xfrm>
              <a:off x="4160" y="1958"/>
              <a:ext cx="9" cy="7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w 27"/>
                <a:gd name="T35" fmla="*/ 0 h 20"/>
                <a:gd name="T36" fmla="*/ 0 w 27"/>
                <a:gd name="T37" fmla="*/ 0 h 20"/>
                <a:gd name="T38" fmla="*/ 0 w 27"/>
                <a:gd name="T39" fmla="*/ 0 h 20"/>
                <a:gd name="T40" fmla="*/ 0 w 27"/>
                <a:gd name="T41" fmla="*/ 0 h 20"/>
                <a:gd name="T42" fmla="*/ 0 w 27"/>
                <a:gd name="T43" fmla="*/ 0 h 20"/>
                <a:gd name="T44" fmla="*/ 0 w 27"/>
                <a:gd name="T45" fmla="*/ 0 h 20"/>
                <a:gd name="T46" fmla="*/ 0 w 27"/>
                <a:gd name="T47" fmla="*/ 0 h 20"/>
                <a:gd name="T48" fmla="*/ 0 w 27"/>
                <a:gd name="T49" fmla="*/ 0 h 20"/>
                <a:gd name="T50" fmla="*/ 0 w 27"/>
                <a:gd name="T51" fmla="*/ 0 h 20"/>
                <a:gd name="T52" fmla="*/ 0 w 27"/>
                <a:gd name="T53" fmla="*/ 0 h 20"/>
                <a:gd name="T54" fmla="*/ 0 w 27"/>
                <a:gd name="T55" fmla="*/ 0 h 20"/>
                <a:gd name="T56" fmla="*/ 0 w 27"/>
                <a:gd name="T57" fmla="*/ 0 h 20"/>
                <a:gd name="T58" fmla="*/ 0 w 27"/>
                <a:gd name="T59" fmla="*/ 0 h 20"/>
                <a:gd name="T60" fmla="*/ 0 w 27"/>
                <a:gd name="T61" fmla="*/ 0 h 20"/>
                <a:gd name="T62" fmla="*/ 0 w 27"/>
                <a:gd name="T63" fmla="*/ 0 h 20"/>
                <a:gd name="T64" fmla="*/ 0 w 27"/>
                <a:gd name="T65" fmla="*/ 0 h 20"/>
                <a:gd name="T66" fmla="*/ 0 w 27"/>
                <a:gd name="T67" fmla="*/ 0 h 20"/>
                <a:gd name="T68" fmla="*/ 0 w 27"/>
                <a:gd name="T69" fmla="*/ 0 h 20"/>
                <a:gd name="T70" fmla="*/ 0 w 27"/>
                <a:gd name="T71" fmla="*/ 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20"/>
                <a:gd name="T110" fmla="*/ 27 w 27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20">
                  <a:moveTo>
                    <a:pt x="13" y="4"/>
                  </a:moveTo>
                  <a:lnTo>
                    <a:pt x="13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2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2668"/>
            <p:cNvSpPr>
              <a:spLocks/>
            </p:cNvSpPr>
            <p:nvPr/>
          </p:nvSpPr>
          <p:spPr bwMode="auto">
            <a:xfrm>
              <a:off x="4160" y="1958"/>
              <a:ext cx="9" cy="7"/>
            </a:xfrm>
            <a:custGeom>
              <a:avLst/>
              <a:gdLst>
                <a:gd name="T0" fmla="*/ 0 w 27"/>
                <a:gd name="T1" fmla="*/ 0 h 20"/>
                <a:gd name="T2" fmla="*/ 0 w 27"/>
                <a:gd name="T3" fmla="*/ 0 h 20"/>
                <a:gd name="T4" fmla="*/ 0 w 27"/>
                <a:gd name="T5" fmla="*/ 0 h 20"/>
                <a:gd name="T6" fmla="*/ 0 w 27"/>
                <a:gd name="T7" fmla="*/ 0 h 20"/>
                <a:gd name="T8" fmla="*/ 0 w 27"/>
                <a:gd name="T9" fmla="*/ 0 h 20"/>
                <a:gd name="T10" fmla="*/ 0 w 27"/>
                <a:gd name="T11" fmla="*/ 0 h 20"/>
                <a:gd name="T12" fmla="*/ 0 w 27"/>
                <a:gd name="T13" fmla="*/ 0 h 20"/>
                <a:gd name="T14" fmla="*/ 0 w 27"/>
                <a:gd name="T15" fmla="*/ 0 h 20"/>
                <a:gd name="T16" fmla="*/ 0 w 27"/>
                <a:gd name="T17" fmla="*/ 0 h 20"/>
                <a:gd name="T18" fmla="*/ 0 w 27"/>
                <a:gd name="T19" fmla="*/ 0 h 20"/>
                <a:gd name="T20" fmla="*/ 0 w 27"/>
                <a:gd name="T21" fmla="*/ 0 h 20"/>
                <a:gd name="T22" fmla="*/ 0 w 27"/>
                <a:gd name="T23" fmla="*/ 0 h 20"/>
                <a:gd name="T24" fmla="*/ 0 w 27"/>
                <a:gd name="T25" fmla="*/ 0 h 20"/>
                <a:gd name="T26" fmla="*/ 0 w 27"/>
                <a:gd name="T27" fmla="*/ 0 h 20"/>
                <a:gd name="T28" fmla="*/ 0 w 27"/>
                <a:gd name="T29" fmla="*/ 0 h 20"/>
                <a:gd name="T30" fmla="*/ 0 w 27"/>
                <a:gd name="T31" fmla="*/ 0 h 20"/>
                <a:gd name="T32" fmla="*/ 0 w 27"/>
                <a:gd name="T33" fmla="*/ 0 h 20"/>
                <a:gd name="T34" fmla="*/ 0 w 27"/>
                <a:gd name="T35" fmla="*/ 0 h 20"/>
                <a:gd name="T36" fmla="*/ 0 w 27"/>
                <a:gd name="T37" fmla="*/ 0 h 20"/>
                <a:gd name="T38" fmla="*/ 0 w 27"/>
                <a:gd name="T39" fmla="*/ 0 h 20"/>
                <a:gd name="T40" fmla="*/ 0 w 27"/>
                <a:gd name="T41" fmla="*/ 0 h 20"/>
                <a:gd name="T42" fmla="*/ 0 w 27"/>
                <a:gd name="T43" fmla="*/ 0 h 20"/>
                <a:gd name="T44" fmla="*/ 0 w 27"/>
                <a:gd name="T45" fmla="*/ 0 h 20"/>
                <a:gd name="T46" fmla="*/ 0 w 27"/>
                <a:gd name="T47" fmla="*/ 0 h 20"/>
                <a:gd name="T48" fmla="*/ 0 w 27"/>
                <a:gd name="T49" fmla="*/ 0 h 20"/>
                <a:gd name="T50" fmla="*/ 0 w 27"/>
                <a:gd name="T51" fmla="*/ 0 h 20"/>
                <a:gd name="T52" fmla="*/ 0 w 27"/>
                <a:gd name="T53" fmla="*/ 0 h 20"/>
                <a:gd name="T54" fmla="*/ 0 w 27"/>
                <a:gd name="T55" fmla="*/ 0 h 20"/>
                <a:gd name="T56" fmla="*/ 0 w 27"/>
                <a:gd name="T57" fmla="*/ 0 h 20"/>
                <a:gd name="T58" fmla="*/ 0 w 27"/>
                <a:gd name="T59" fmla="*/ 0 h 20"/>
                <a:gd name="T60" fmla="*/ 0 w 27"/>
                <a:gd name="T61" fmla="*/ 0 h 20"/>
                <a:gd name="T62" fmla="*/ 0 w 27"/>
                <a:gd name="T63" fmla="*/ 0 h 20"/>
                <a:gd name="T64" fmla="*/ 0 w 27"/>
                <a:gd name="T65" fmla="*/ 0 h 20"/>
                <a:gd name="T66" fmla="*/ 0 w 27"/>
                <a:gd name="T67" fmla="*/ 0 h 20"/>
                <a:gd name="T68" fmla="*/ 0 w 27"/>
                <a:gd name="T69" fmla="*/ 0 h 20"/>
                <a:gd name="T70" fmla="*/ 0 w 27"/>
                <a:gd name="T71" fmla="*/ 0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7"/>
                <a:gd name="T109" fmla="*/ 0 h 20"/>
                <a:gd name="T110" fmla="*/ 27 w 27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7" h="20">
                  <a:moveTo>
                    <a:pt x="13" y="4"/>
                  </a:moveTo>
                  <a:lnTo>
                    <a:pt x="13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2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3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2669"/>
            <p:cNvSpPr>
              <a:spLocks/>
            </p:cNvSpPr>
            <p:nvPr/>
          </p:nvSpPr>
          <p:spPr bwMode="auto">
            <a:xfrm>
              <a:off x="4173" y="1952"/>
              <a:ext cx="90" cy="47"/>
            </a:xfrm>
            <a:custGeom>
              <a:avLst/>
              <a:gdLst>
                <a:gd name="T0" fmla="*/ 0 w 269"/>
                <a:gd name="T1" fmla="*/ 0 h 139"/>
                <a:gd name="T2" fmla="*/ 0 w 269"/>
                <a:gd name="T3" fmla="*/ 0 h 139"/>
                <a:gd name="T4" fmla="*/ 0 w 269"/>
                <a:gd name="T5" fmla="*/ 0 h 139"/>
                <a:gd name="T6" fmla="*/ 0 w 269"/>
                <a:gd name="T7" fmla="*/ 0 h 139"/>
                <a:gd name="T8" fmla="*/ 0 w 269"/>
                <a:gd name="T9" fmla="*/ 0 h 139"/>
                <a:gd name="T10" fmla="*/ 0 w 269"/>
                <a:gd name="T11" fmla="*/ 0 h 139"/>
                <a:gd name="T12" fmla="*/ 0 w 269"/>
                <a:gd name="T13" fmla="*/ 0 h 139"/>
                <a:gd name="T14" fmla="*/ 0 w 269"/>
                <a:gd name="T15" fmla="*/ 0 h 139"/>
                <a:gd name="T16" fmla="*/ 0 w 269"/>
                <a:gd name="T17" fmla="*/ 0 h 139"/>
                <a:gd name="T18" fmla="*/ 0 w 269"/>
                <a:gd name="T19" fmla="*/ 0 h 139"/>
                <a:gd name="T20" fmla="*/ 0 w 269"/>
                <a:gd name="T21" fmla="*/ 0 h 139"/>
                <a:gd name="T22" fmla="*/ 0 w 269"/>
                <a:gd name="T23" fmla="*/ 0 h 139"/>
                <a:gd name="T24" fmla="*/ 0 w 269"/>
                <a:gd name="T25" fmla="*/ 0 h 139"/>
                <a:gd name="T26" fmla="*/ 0 w 269"/>
                <a:gd name="T27" fmla="*/ 0 h 139"/>
                <a:gd name="T28" fmla="*/ 0 w 269"/>
                <a:gd name="T29" fmla="*/ 0 h 139"/>
                <a:gd name="T30" fmla="*/ 0 w 269"/>
                <a:gd name="T31" fmla="*/ 0 h 139"/>
                <a:gd name="T32" fmla="*/ 0 w 269"/>
                <a:gd name="T33" fmla="*/ 0 h 139"/>
                <a:gd name="T34" fmla="*/ 0 w 269"/>
                <a:gd name="T35" fmla="*/ 0 h 139"/>
                <a:gd name="T36" fmla="*/ 0 w 269"/>
                <a:gd name="T37" fmla="*/ 0 h 139"/>
                <a:gd name="T38" fmla="*/ 0 w 269"/>
                <a:gd name="T39" fmla="*/ 0 h 139"/>
                <a:gd name="T40" fmla="*/ 0 w 269"/>
                <a:gd name="T41" fmla="*/ 0 h 139"/>
                <a:gd name="T42" fmla="*/ 0 w 269"/>
                <a:gd name="T43" fmla="*/ 0 h 139"/>
                <a:gd name="T44" fmla="*/ 0 w 269"/>
                <a:gd name="T45" fmla="*/ 0 h 139"/>
                <a:gd name="T46" fmla="*/ 0 w 269"/>
                <a:gd name="T47" fmla="*/ 0 h 139"/>
                <a:gd name="T48" fmla="*/ 0 w 269"/>
                <a:gd name="T49" fmla="*/ 0 h 139"/>
                <a:gd name="T50" fmla="*/ 0 w 269"/>
                <a:gd name="T51" fmla="*/ 0 h 139"/>
                <a:gd name="T52" fmla="*/ 0 w 269"/>
                <a:gd name="T53" fmla="*/ 0 h 139"/>
                <a:gd name="T54" fmla="*/ 0 w 269"/>
                <a:gd name="T55" fmla="*/ 0 h 139"/>
                <a:gd name="T56" fmla="*/ 0 w 269"/>
                <a:gd name="T57" fmla="*/ 0 h 139"/>
                <a:gd name="T58" fmla="*/ 0 w 269"/>
                <a:gd name="T59" fmla="*/ 0 h 139"/>
                <a:gd name="T60" fmla="*/ 0 w 269"/>
                <a:gd name="T61" fmla="*/ 0 h 139"/>
                <a:gd name="T62" fmla="*/ 0 w 269"/>
                <a:gd name="T63" fmla="*/ 0 h 139"/>
                <a:gd name="T64" fmla="*/ 0 w 269"/>
                <a:gd name="T65" fmla="*/ 0 h 139"/>
                <a:gd name="T66" fmla="*/ 0 w 269"/>
                <a:gd name="T67" fmla="*/ 0 h 139"/>
                <a:gd name="T68" fmla="*/ 0 w 269"/>
                <a:gd name="T69" fmla="*/ 0 h 139"/>
                <a:gd name="T70" fmla="*/ 0 w 269"/>
                <a:gd name="T71" fmla="*/ 0 h 139"/>
                <a:gd name="T72" fmla="*/ 0 w 269"/>
                <a:gd name="T73" fmla="*/ 0 h 139"/>
                <a:gd name="T74" fmla="*/ 0 w 269"/>
                <a:gd name="T75" fmla="*/ 0 h 139"/>
                <a:gd name="T76" fmla="*/ 0 w 269"/>
                <a:gd name="T77" fmla="*/ 0 h 139"/>
                <a:gd name="T78" fmla="*/ 0 w 269"/>
                <a:gd name="T79" fmla="*/ 0 h 139"/>
                <a:gd name="T80" fmla="*/ 0 w 269"/>
                <a:gd name="T81" fmla="*/ 0 h 139"/>
                <a:gd name="T82" fmla="*/ 0 w 269"/>
                <a:gd name="T83" fmla="*/ 0 h 139"/>
                <a:gd name="T84" fmla="*/ 0 w 269"/>
                <a:gd name="T85" fmla="*/ 0 h 139"/>
                <a:gd name="T86" fmla="*/ 0 w 269"/>
                <a:gd name="T87" fmla="*/ 0 h 139"/>
                <a:gd name="T88" fmla="*/ 0 w 269"/>
                <a:gd name="T89" fmla="*/ 0 h 139"/>
                <a:gd name="T90" fmla="*/ 0 w 269"/>
                <a:gd name="T91" fmla="*/ 0 h 139"/>
                <a:gd name="T92" fmla="*/ 0 w 269"/>
                <a:gd name="T93" fmla="*/ 0 h 139"/>
                <a:gd name="T94" fmla="*/ 0 w 269"/>
                <a:gd name="T95" fmla="*/ 0 h 139"/>
                <a:gd name="T96" fmla="*/ 0 w 269"/>
                <a:gd name="T97" fmla="*/ 0 h 139"/>
                <a:gd name="T98" fmla="*/ 0 w 269"/>
                <a:gd name="T99" fmla="*/ 0 h 139"/>
                <a:gd name="T100" fmla="*/ 0 w 269"/>
                <a:gd name="T101" fmla="*/ 0 h 139"/>
                <a:gd name="T102" fmla="*/ 0 w 269"/>
                <a:gd name="T103" fmla="*/ 0 h 139"/>
                <a:gd name="T104" fmla="*/ 0 w 269"/>
                <a:gd name="T105" fmla="*/ 0 h 139"/>
                <a:gd name="T106" fmla="*/ 0 w 269"/>
                <a:gd name="T107" fmla="*/ 0 h 139"/>
                <a:gd name="T108" fmla="*/ 0 w 269"/>
                <a:gd name="T109" fmla="*/ 0 h 139"/>
                <a:gd name="T110" fmla="*/ 0 w 269"/>
                <a:gd name="T111" fmla="*/ 0 h 13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9"/>
                <a:gd name="T169" fmla="*/ 0 h 139"/>
                <a:gd name="T170" fmla="*/ 269 w 269"/>
                <a:gd name="T171" fmla="*/ 139 h 13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9" h="139">
                  <a:moveTo>
                    <a:pt x="155" y="32"/>
                  </a:moveTo>
                  <a:lnTo>
                    <a:pt x="154" y="32"/>
                  </a:lnTo>
                  <a:lnTo>
                    <a:pt x="153" y="32"/>
                  </a:lnTo>
                  <a:lnTo>
                    <a:pt x="148" y="28"/>
                  </a:lnTo>
                  <a:lnTo>
                    <a:pt x="146" y="27"/>
                  </a:lnTo>
                  <a:lnTo>
                    <a:pt x="145" y="27"/>
                  </a:lnTo>
                  <a:lnTo>
                    <a:pt x="143" y="24"/>
                  </a:lnTo>
                  <a:lnTo>
                    <a:pt x="142" y="22"/>
                  </a:lnTo>
                  <a:lnTo>
                    <a:pt x="140" y="21"/>
                  </a:lnTo>
                  <a:lnTo>
                    <a:pt x="138" y="16"/>
                  </a:lnTo>
                  <a:lnTo>
                    <a:pt x="135" y="15"/>
                  </a:lnTo>
                  <a:lnTo>
                    <a:pt x="134" y="14"/>
                  </a:lnTo>
                  <a:lnTo>
                    <a:pt x="133" y="14"/>
                  </a:lnTo>
                  <a:lnTo>
                    <a:pt x="131" y="11"/>
                  </a:lnTo>
                  <a:lnTo>
                    <a:pt x="129" y="10"/>
                  </a:lnTo>
                  <a:lnTo>
                    <a:pt x="123" y="5"/>
                  </a:lnTo>
                  <a:lnTo>
                    <a:pt x="120" y="3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5" y="2"/>
                  </a:lnTo>
                  <a:lnTo>
                    <a:pt x="113" y="2"/>
                  </a:lnTo>
                  <a:lnTo>
                    <a:pt x="112" y="2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07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78" y="8"/>
                  </a:lnTo>
                  <a:lnTo>
                    <a:pt x="72" y="10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1" y="17"/>
                  </a:lnTo>
                  <a:lnTo>
                    <a:pt x="55" y="24"/>
                  </a:lnTo>
                  <a:lnTo>
                    <a:pt x="53" y="25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7" y="31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3" y="38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4" y="33"/>
                  </a:lnTo>
                  <a:lnTo>
                    <a:pt x="20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7" y="36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11" y="60"/>
                  </a:lnTo>
                  <a:lnTo>
                    <a:pt x="8" y="64"/>
                  </a:lnTo>
                  <a:lnTo>
                    <a:pt x="6" y="70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7" y="85"/>
                  </a:lnTo>
                  <a:lnTo>
                    <a:pt x="6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5" y="113"/>
                  </a:lnTo>
                  <a:lnTo>
                    <a:pt x="13" y="119"/>
                  </a:lnTo>
                  <a:lnTo>
                    <a:pt x="19" y="123"/>
                  </a:lnTo>
                  <a:lnTo>
                    <a:pt x="20" y="124"/>
                  </a:lnTo>
                  <a:lnTo>
                    <a:pt x="22" y="125"/>
                  </a:lnTo>
                  <a:lnTo>
                    <a:pt x="28" y="128"/>
                  </a:lnTo>
                  <a:lnTo>
                    <a:pt x="29" y="129"/>
                  </a:lnTo>
                  <a:lnTo>
                    <a:pt x="35" y="130"/>
                  </a:lnTo>
                  <a:lnTo>
                    <a:pt x="36" y="131"/>
                  </a:lnTo>
                  <a:lnTo>
                    <a:pt x="38" y="132"/>
                  </a:lnTo>
                  <a:lnTo>
                    <a:pt x="39" y="134"/>
                  </a:lnTo>
                  <a:lnTo>
                    <a:pt x="44" y="136"/>
                  </a:lnTo>
                  <a:lnTo>
                    <a:pt x="45" y="136"/>
                  </a:lnTo>
                  <a:lnTo>
                    <a:pt x="46" y="136"/>
                  </a:lnTo>
                  <a:lnTo>
                    <a:pt x="49" y="137"/>
                  </a:lnTo>
                  <a:lnTo>
                    <a:pt x="53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8" y="139"/>
                  </a:lnTo>
                  <a:lnTo>
                    <a:pt x="71" y="139"/>
                  </a:lnTo>
                  <a:lnTo>
                    <a:pt x="72" y="139"/>
                  </a:lnTo>
                  <a:lnTo>
                    <a:pt x="79" y="137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91" y="136"/>
                  </a:lnTo>
                  <a:lnTo>
                    <a:pt x="93" y="135"/>
                  </a:lnTo>
                  <a:lnTo>
                    <a:pt x="94" y="135"/>
                  </a:lnTo>
                  <a:lnTo>
                    <a:pt x="100" y="132"/>
                  </a:lnTo>
                  <a:lnTo>
                    <a:pt x="101" y="131"/>
                  </a:lnTo>
                  <a:lnTo>
                    <a:pt x="109" y="126"/>
                  </a:lnTo>
                  <a:lnTo>
                    <a:pt x="109" y="125"/>
                  </a:lnTo>
                  <a:lnTo>
                    <a:pt x="112" y="124"/>
                  </a:lnTo>
                  <a:lnTo>
                    <a:pt x="113" y="123"/>
                  </a:lnTo>
                  <a:lnTo>
                    <a:pt x="115" y="123"/>
                  </a:lnTo>
                  <a:lnTo>
                    <a:pt x="131" y="121"/>
                  </a:lnTo>
                  <a:lnTo>
                    <a:pt x="132" y="121"/>
                  </a:lnTo>
                  <a:lnTo>
                    <a:pt x="133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78" y="120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206" y="126"/>
                  </a:lnTo>
                  <a:lnTo>
                    <a:pt x="209" y="128"/>
                  </a:lnTo>
                  <a:lnTo>
                    <a:pt x="215" y="129"/>
                  </a:lnTo>
                  <a:lnTo>
                    <a:pt x="216" y="131"/>
                  </a:lnTo>
                  <a:lnTo>
                    <a:pt x="216" y="130"/>
                  </a:lnTo>
                  <a:lnTo>
                    <a:pt x="222" y="134"/>
                  </a:lnTo>
                  <a:lnTo>
                    <a:pt x="224" y="135"/>
                  </a:lnTo>
                  <a:lnTo>
                    <a:pt x="227" y="136"/>
                  </a:lnTo>
                  <a:lnTo>
                    <a:pt x="231" y="136"/>
                  </a:lnTo>
                  <a:lnTo>
                    <a:pt x="233" y="135"/>
                  </a:lnTo>
                  <a:lnTo>
                    <a:pt x="235" y="135"/>
                  </a:lnTo>
                  <a:lnTo>
                    <a:pt x="238" y="135"/>
                  </a:lnTo>
                  <a:lnTo>
                    <a:pt x="241" y="135"/>
                  </a:lnTo>
                  <a:lnTo>
                    <a:pt x="248" y="131"/>
                  </a:lnTo>
                  <a:lnTo>
                    <a:pt x="249" y="131"/>
                  </a:lnTo>
                  <a:lnTo>
                    <a:pt x="252" y="131"/>
                  </a:lnTo>
                  <a:lnTo>
                    <a:pt x="258" y="125"/>
                  </a:lnTo>
                  <a:lnTo>
                    <a:pt x="266" y="119"/>
                  </a:lnTo>
                  <a:lnTo>
                    <a:pt x="269" y="112"/>
                  </a:lnTo>
                  <a:lnTo>
                    <a:pt x="269" y="110"/>
                  </a:lnTo>
                  <a:lnTo>
                    <a:pt x="269" y="101"/>
                  </a:lnTo>
                  <a:lnTo>
                    <a:pt x="269" y="93"/>
                  </a:lnTo>
                  <a:lnTo>
                    <a:pt x="266" y="91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4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58" y="81"/>
                  </a:lnTo>
                  <a:lnTo>
                    <a:pt x="254" y="80"/>
                  </a:lnTo>
                  <a:lnTo>
                    <a:pt x="253" y="80"/>
                  </a:lnTo>
                  <a:lnTo>
                    <a:pt x="252" y="81"/>
                  </a:lnTo>
                  <a:lnTo>
                    <a:pt x="249" y="84"/>
                  </a:lnTo>
                  <a:lnTo>
                    <a:pt x="247" y="85"/>
                  </a:lnTo>
                  <a:lnTo>
                    <a:pt x="241" y="81"/>
                  </a:lnTo>
                  <a:lnTo>
                    <a:pt x="238" y="80"/>
                  </a:lnTo>
                  <a:lnTo>
                    <a:pt x="236" y="79"/>
                  </a:lnTo>
                  <a:lnTo>
                    <a:pt x="235" y="79"/>
                  </a:lnTo>
                  <a:lnTo>
                    <a:pt x="224" y="66"/>
                  </a:lnTo>
                  <a:lnTo>
                    <a:pt x="222" y="66"/>
                  </a:lnTo>
                  <a:lnTo>
                    <a:pt x="216" y="63"/>
                  </a:lnTo>
                  <a:lnTo>
                    <a:pt x="215" y="61"/>
                  </a:lnTo>
                  <a:lnTo>
                    <a:pt x="214" y="61"/>
                  </a:lnTo>
                  <a:lnTo>
                    <a:pt x="211" y="59"/>
                  </a:lnTo>
                  <a:lnTo>
                    <a:pt x="210" y="58"/>
                  </a:lnTo>
                  <a:lnTo>
                    <a:pt x="209" y="57"/>
                  </a:lnTo>
                  <a:lnTo>
                    <a:pt x="205" y="52"/>
                  </a:lnTo>
                  <a:lnTo>
                    <a:pt x="204" y="52"/>
                  </a:lnTo>
                  <a:lnTo>
                    <a:pt x="199" y="49"/>
                  </a:lnTo>
                  <a:lnTo>
                    <a:pt x="199" y="48"/>
                  </a:lnTo>
                  <a:lnTo>
                    <a:pt x="198" y="47"/>
                  </a:lnTo>
                  <a:lnTo>
                    <a:pt x="197" y="44"/>
                  </a:lnTo>
                  <a:lnTo>
                    <a:pt x="195" y="41"/>
                  </a:lnTo>
                  <a:lnTo>
                    <a:pt x="194" y="41"/>
                  </a:lnTo>
                  <a:lnTo>
                    <a:pt x="191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3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3" y="36"/>
                  </a:lnTo>
                  <a:lnTo>
                    <a:pt x="168" y="36"/>
                  </a:lnTo>
                  <a:lnTo>
                    <a:pt x="165" y="36"/>
                  </a:lnTo>
                  <a:lnTo>
                    <a:pt x="162" y="37"/>
                  </a:lnTo>
                  <a:lnTo>
                    <a:pt x="160" y="37"/>
                  </a:lnTo>
                  <a:lnTo>
                    <a:pt x="156" y="36"/>
                  </a:lnTo>
                  <a:lnTo>
                    <a:pt x="155" y="3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2670"/>
            <p:cNvSpPr>
              <a:spLocks/>
            </p:cNvSpPr>
            <p:nvPr/>
          </p:nvSpPr>
          <p:spPr bwMode="auto">
            <a:xfrm>
              <a:off x="4173" y="1952"/>
              <a:ext cx="90" cy="47"/>
            </a:xfrm>
            <a:custGeom>
              <a:avLst/>
              <a:gdLst>
                <a:gd name="T0" fmla="*/ 0 w 269"/>
                <a:gd name="T1" fmla="*/ 0 h 139"/>
                <a:gd name="T2" fmla="*/ 0 w 269"/>
                <a:gd name="T3" fmla="*/ 0 h 139"/>
                <a:gd name="T4" fmla="*/ 0 w 269"/>
                <a:gd name="T5" fmla="*/ 0 h 139"/>
                <a:gd name="T6" fmla="*/ 0 w 269"/>
                <a:gd name="T7" fmla="*/ 0 h 139"/>
                <a:gd name="T8" fmla="*/ 0 w 269"/>
                <a:gd name="T9" fmla="*/ 0 h 139"/>
                <a:gd name="T10" fmla="*/ 0 w 269"/>
                <a:gd name="T11" fmla="*/ 0 h 139"/>
                <a:gd name="T12" fmla="*/ 0 w 269"/>
                <a:gd name="T13" fmla="*/ 0 h 139"/>
                <a:gd name="T14" fmla="*/ 0 w 269"/>
                <a:gd name="T15" fmla="*/ 0 h 139"/>
                <a:gd name="T16" fmla="*/ 0 w 269"/>
                <a:gd name="T17" fmla="*/ 0 h 139"/>
                <a:gd name="T18" fmla="*/ 0 w 269"/>
                <a:gd name="T19" fmla="*/ 0 h 139"/>
                <a:gd name="T20" fmla="*/ 0 w 269"/>
                <a:gd name="T21" fmla="*/ 0 h 139"/>
                <a:gd name="T22" fmla="*/ 0 w 269"/>
                <a:gd name="T23" fmla="*/ 0 h 139"/>
                <a:gd name="T24" fmla="*/ 0 w 269"/>
                <a:gd name="T25" fmla="*/ 0 h 139"/>
                <a:gd name="T26" fmla="*/ 0 w 269"/>
                <a:gd name="T27" fmla="*/ 0 h 139"/>
                <a:gd name="T28" fmla="*/ 0 w 269"/>
                <a:gd name="T29" fmla="*/ 0 h 139"/>
                <a:gd name="T30" fmla="*/ 0 w 269"/>
                <a:gd name="T31" fmla="*/ 0 h 139"/>
                <a:gd name="T32" fmla="*/ 0 w 269"/>
                <a:gd name="T33" fmla="*/ 0 h 139"/>
                <a:gd name="T34" fmla="*/ 0 w 269"/>
                <a:gd name="T35" fmla="*/ 0 h 139"/>
                <a:gd name="T36" fmla="*/ 0 w 269"/>
                <a:gd name="T37" fmla="*/ 0 h 139"/>
                <a:gd name="T38" fmla="*/ 0 w 269"/>
                <a:gd name="T39" fmla="*/ 0 h 139"/>
                <a:gd name="T40" fmla="*/ 0 w 269"/>
                <a:gd name="T41" fmla="*/ 0 h 139"/>
                <a:gd name="T42" fmla="*/ 0 w 269"/>
                <a:gd name="T43" fmla="*/ 0 h 139"/>
                <a:gd name="T44" fmla="*/ 0 w 269"/>
                <a:gd name="T45" fmla="*/ 0 h 139"/>
                <a:gd name="T46" fmla="*/ 0 w 269"/>
                <a:gd name="T47" fmla="*/ 0 h 139"/>
                <a:gd name="T48" fmla="*/ 0 w 269"/>
                <a:gd name="T49" fmla="*/ 0 h 139"/>
                <a:gd name="T50" fmla="*/ 0 w 269"/>
                <a:gd name="T51" fmla="*/ 0 h 139"/>
                <a:gd name="T52" fmla="*/ 0 w 269"/>
                <a:gd name="T53" fmla="*/ 0 h 139"/>
                <a:gd name="T54" fmla="*/ 0 w 269"/>
                <a:gd name="T55" fmla="*/ 0 h 139"/>
                <a:gd name="T56" fmla="*/ 0 w 269"/>
                <a:gd name="T57" fmla="*/ 0 h 139"/>
                <a:gd name="T58" fmla="*/ 0 w 269"/>
                <a:gd name="T59" fmla="*/ 0 h 139"/>
                <a:gd name="T60" fmla="*/ 0 w 269"/>
                <a:gd name="T61" fmla="*/ 0 h 139"/>
                <a:gd name="T62" fmla="*/ 0 w 269"/>
                <a:gd name="T63" fmla="*/ 0 h 139"/>
                <a:gd name="T64" fmla="*/ 0 w 269"/>
                <a:gd name="T65" fmla="*/ 0 h 139"/>
                <a:gd name="T66" fmla="*/ 0 w 269"/>
                <a:gd name="T67" fmla="*/ 0 h 139"/>
                <a:gd name="T68" fmla="*/ 0 w 269"/>
                <a:gd name="T69" fmla="*/ 0 h 139"/>
                <a:gd name="T70" fmla="*/ 0 w 269"/>
                <a:gd name="T71" fmla="*/ 0 h 139"/>
                <a:gd name="T72" fmla="*/ 0 w 269"/>
                <a:gd name="T73" fmla="*/ 0 h 139"/>
                <a:gd name="T74" fmla="*/ 0 w 269"/>
                <a:gd name="T75" fmla="*/ 0 h 139"/>
                <a:gd name="T76" fmla="*/ 0 w 269"/>
                <a:gd name="T77" fmla="*/ 0 h 139"/>
                <a:gd name="T78" fmla="*/ 0 w 269"/>
                <a:gd name="T79" fmla="*/ 0 h 139"/>
                <a:gd name="T80" fmla="*/ 0 w 269"/>
                <a:gd name="T81" fmla="*/ 0 h 139"/>
                <a:gd name="T82" fmla="*/ 0 w 269"/>
                <a:gd name="T83" fmla="*/ 0 h 139"/>
                <a:gd name="T84" fmla="*/ 0 w 269"/>
                <a:gd name="T85" fmla="*/ 0 h 139"/>
                <a:gd name="T86" fmla="*/ 0 w 269"/>
                <a:gd name="T87" fmla="*/ 0 h 139"/>
                <a:gd name="T88" fmla="*/ 0 w 269"/>
                <a:gd name="T89" fmla="*/ 0 h 139"/>
                <a:gd name="T90" fmla="*/ 0 w 269"/>
                <a:gd name="T91" fmla="*/ 0 h 139"/>
                <a:gd name="T92" fmla="*/ 0 w 269"/>
                <a:gd name="T93" fmla="*/ 0 h 139"/>
                <a:gd name="T94" fmla="*/ 0 w 269"/>
                <a:gd name="T95" fmla="*/ 0 h 139"/>
                <a:gd name="T96" fmla="*/ 0 w 269"/>
                <a:gd name="T97" fmla="*/ 0 h 139"/>
                <a:gd name="T98" fmla="*/ 0 w 269"/>
                <a:gd name="T99" fmla="*/ 0 h 139"/>
                <a:gd name="T100" fmla="*/ 0 w 269"/>
                <a:gd name="T101" fmla="*/ 0 h 139"/>
                <a:gd name="T102" fmla="*/ 0 w 269"/>
                <a:gd name="T103" fmla="*/ 0 h 139"/>
                <a:gd name="T104" fmla="*/ 0 w 269"/>
                <a:gd name="T105" fmla="*/ 0 h 139"/>
                <a:gd name="T106" fmla="*/ 0 w 269"/>
                <a:gd name="T107" fmla="*/ 0 h 139"/>
                <a:gd name="T108" fmla="*/ 0 w 269"/>
                <a:gd name="T109" fmla="*/ 0 h 139"/>
                <a:gd name="T110" fmla="*/ 0 w 269"/>
                <a:gd name="T111" fmla="*/ 0 h 13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9"/>
                <a:gd name="T169" fmla="*/ 0 h 139"/>
                <a:gd name="T170" fmla="*/ 269 w 269"/>
                <a:gd name="T171" fmla="*/ 139 h 13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9" h="139">
                  <a:moveTo>
                    <a:pt x="155" y="32"/>
                  </a:moveTo>
                  <a:lnTo>
                    <a:pt x="154" y="32"/>
                  </a:lnTo>
                  <a:lnTo>
                    <a:pt x="153" y="32"/>
                  </a:lnTo>
                  <a:lnTo>
                    <a:pt x="148" y="28"/>
                  </a:lnTo>
                  <a:lnTo>
                    <a:pt x="146" y="27"/>
                  </a:lnTo>
                  <a:lnTo>
                    <a:pt x="145" y="27"/>
                  </a:lnTo>
                  <a:lnTo>
                    <a:pt x="143" y="24"/>
                  </a:lnTo>
                  <a:lnTo>
                    <a:pt x="142" y="22"/>
                  </a:lnTo>
                  <a:lnTo>
                    <a:pt x="140" y="21"/>
                  </a:lnTo>
                  <a:lnTo>
                    <a:pt x="138" y="16"/>
                  </a:lnTo>
                  <a:lnTo>
                    <a:pt x="135" y="15"/>
                  </a:lnTo>
                  <a:lnTo>
                    <a:pt x="134" y="14"/>
                  </a:lnTo>
                  <a:lnTo>
                    <a:pt x="133" y="14"/>
                  </a:lnTo>
                  <a:lnTo>
                    <a:pt x="131" y="11"/>
                  </a:lnTo>
                  <a:lnTo>
                    <a:pt x="129" y="10"/>
                  </a:lnTo>
                  <a:lnTo>
                    <a:pt x="123" y="5"/>
                  </a:lnTo>
                  <a:lnTo>
                    <a:pt x="120" y="3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5" y="2"/>
                  </a:lnTo>
                  <a:lnTo>
                    <a:pt x="113" y="2"/>
                  </a:lnTo>
                  <a:lnTo>
                    <a:pt x="112" y="2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07" y="5"/>
                  </a:lnTo>
                  <a:lnTo>
                    <a:pt x="106" y="5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88" y="2"/>
                  </a:lnTo>
                  <a:lnTo>
                    <a:pt x="87" y="3"/>
                  </a:lnTo>
                  <a:lnTo>
                    <a:pt x="80" y="6"/>
                  </a:lnTo>
                  <a:lnTo>
                    <a:pt x="79" y="6"/>
                  </a:lnTo>
                  <a:lnTo>
                    <a:pt x="78" y="8"/>
                  </a:lnTo>
                  <a:lnTo>
                    <a:pt x="72" y="10"/>
                  </a:lnTo>
                  <a:lnTo>
                    <a:pt x="71" y="10"/>
                  </a:lnTo>
                  <a:lnTo>
                    <a:pt x="71" y="11"/>
                  </a:lnTo>
                  <a:lnTo>
                    <a:pt x="69" y="11"/>
                  </a:lnTo>
                  <a:lnTo>
                    <a:pt x="61" y="17"/>
                  </a:lnTo>
                  <a:lnTo>
                    <a:pt x="55" y="24"/>
                  </a:lnTo>
                  <a:lnTo>
                    <a:pt x="53" y="25"/>
                  </a:lnTo>
                  <a:lnTo>
                    <a:pt x="50" y="30"/>
                  </a:lnTo>
                  <a:lnTo>
                    <a:pt x="49" y="30"/>
                  </a:lnTo>
                  <a:lnTo>
                    <a:pt x="47" y="31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3" y="38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4" y="33"/>
                  </a:lnTo>
                  <a:lnTo>
                    <a:pt x="20" y="31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7" y="36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7"/>
                  </a:lnTo>
                  <a:lnTo>
                    <a:pt x="13" y="48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11" y="60"/>
                  </a:lnTo>
                  <a:lnTo>
                    <a:pt x="8" y="64"/>
                  </a:lnTo>
                  <a:lnTo>
                    <a:pt x="6" y="70"/>
                  </a:lnTo>
                  <a:lnTo>
                    <a:pt x="6" y="71"/>
                  </a:lnTo>
                  <a:lnTo>
                    <a:pt x="6" y="77"/>
                  </a:lnTo>
                  <a:lnTo>
                    <a:pt x="7" y="85"/>
                  </a:lnTo>
                  <a:lnTo>
                    <a:pt x="6" y="86"/>
                  </a:lnTo>
                  <a:lnTo>
                    <a:pt x="6" y="87"/>
                  </a:lnTo>
                  <a:lnTo>
                    <a:pt x="5" y="88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1" y="109"/>
                  </a:lnTo>
                  <a:lnTo>
                    <a:pt x="5" y="113"/>
                  </a:lnTo>
                  <a:lnTo>
                    <a:pt x="13" y="119"/>
                  </a:lnTo>
                  <a:lnTo>
                    <a:pt x="19" y="123"/>
                  </a:lnTo>
                  <a:lnTo>
                    <a:pt x="20" y="124"/>
                  </a:lnTo>
                  <a:lnTo>
                    <a:pt x="22" y="125"/>
                  </a:lnTo>
                  <a:lnTo>
                    <a:pt x="28" y="128"/>
                  </a:lnTo>
                  <a:lnTo>
                    <a:pt x="29" y="129"/>
                  </a:lnTo>
                  <a:lnTo>
                    <a:pt x="35" y="130"/>
                  </a:lnTo>
                  <a:lnTo>
                    <a:pt x="36" y="131"/>
                  </a:lnTo>
                  <a:lnTo>
                    <a:pt x="38" y="132"/>
                  </a:lnTo>
                  <a:lnTo>
                    <a:pt x="39" y="134"/>
                  </a:lnTo>
                  <a:lnTo>
                    <a:pt x="44" y="136"/>
                  </a:lnTo>
                  <a:lnTo>
                    <a:pt x="45" y="136"/>
                  </a:lnTo>
                  <a:lnTo>
                    <a:pt x="46" y="136"/>
                  </a:lnTo>
                  <a:lnTo>
                    <a:pt x="49" y="137"/>
                  </a:lnTo>
                  <a:lnTo>
                    <a:pt x="53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8" y="139"/>
                  </a:lnTo>
                  <a:lnTo>
                    <a:pt x="68" y="139"/>
                  </a:lnTo>
                  <a:lnTo>
                    <a:pt x="71" y="139"/>
                  </a:lnTo>
                  <a:lnTo>
                    <a:pt x="72" y="139"/>
                  </a:lnTo>
                  <a:lnTo>
                    <a:pt x="79" y="137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91" y="136"/>
                  </a:lnTo>
                  <a:lnTo>
                    <a:pt x="93" y="135"/>
                  </a:lnTo>
                  <a:lnTo>
                    <a:pt x="94" y="135"/>
                  </a:lnTo>
                  <a:lnTo>
                    <a:pt x="100" y="132"/>
                  </a:lnTo>
                  <a:lnTo>
                    <a:pt x="101" y="131"/>
                  </a:lnTo>
                  <a:lnTo>
                    <a:pt x="109" y="126"/>
                  </a:lnTo>
                  <a:lnTo>
                    <a:pt x="109" y="125"/>
                  </a:lnTo>
                  <a:lnTo>
                    <a:pt x="112" y="124"/>
                  </a:lnTo>
                  <a:lnTo>
                    <a:pt x="113" y="123"/>
                  </a:lnTo>
                  <a:lnTo>
                    <a:pt x="115" y="123"/>
                  </a:lnTo>
                  <a:lnTo>
                    <a:pt x="131" y="121"/>
                  </a:lnTo>
                  <a:lnTo>
                    <a:pt x="132" y="121"/>
                  </a:lnTo>
                  <a:lnTo>
                    <a:pt x="133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4" y="121"/>
                  </a:lnTo>
                  <a:lnTo>
                    <a:pt x="178" y="120"/>
                  </a:lnTo>
                  <a:lnTo>
                    <a:pt x="193" y="123"/>
                  </a:lnTo>
                  <a:lnTo>
                    <a:pt x="194" y="123"/>
                  </a:lnTo>
                  <a:lnTo>
                    <a:pt x="195" y="123"/>
                  </a:lnTo>
                  <a:lnTo>
                    <a:pt x="206" y="126"/>
                  </a:lnTo>
                  <a:lnTo>
                    <a:pt x="209" y="128"/>
                  </a:lnTo>
                  <a:lnTo>
                    <a:pt x="215" y="129"/>
                  </a:lnTo>
                  <a:lnTo>
                    <a:pt x="216" y="131"/>
                  </a:lnTo>
                  <a:lnTo>
                    <a:pt x="216" y="130"/>
                  </a:lnTo>
                  <a:lnTo>
                    <a:pt x="222" y="134"/>
                  </a:lnTo>
                  <a:lnTo>
                    <a:pt x="224" y="135"/>
                  </a:lnTo>
                  <a:lnTo>
                    <a:pt x="227" y="136"/>
                  </a:lnTo>
                  <a:lnTo>
                    <a:pt x="231" y="136"/>
                  </a:lnTo>
                  <a:lnTo>
                    <a:pt x="233" y="135"/>
                  </a:lnTo>
                  <a:lnTo>
                    <a:pt x="235" y="135"/>
                  </a:lnTo>
                  <a:lnTo>
                    <a:pt x="238" y="135"/>
                  </a:lnTo>
                  <a:lnTo>
                    <a:pt x="241" y="135"/>
                  </a:lnTo>
                  <a:lnTo>
                    <a:pt x="248" y="131"/>
                  </a:lnTo>
                  <a:lnTo>
                    <a:pt x="249" y="131"/>
                  </a:lnTo>
                  <a:lnTo>
                    <a:pt x="252" y="131"/>
                  </a:lnTo>
                  <a:lnTo>
                    <a:pt x="258" y="125"/>
                  </a:lnTo>
                  <a:lnTo>
                    <a:pt x="266" y="119"/>
                  </a:lnTo>
                  <a:lnTo>
                    <a:pt x="269" y="112"/>
                  </a:lnTo>
                  <a:lnTo>
                    <a:pt x="269" y="110"/>
                  </a:lnTo>
                  <a:lnTo>
                    <a:pt x="269" y="101"/>
                  </a:lnTo>
                  <a:lnTo>
                    <a:pt x="269" y="93"/>
                  </a:lnTo>
                  <a:lnTo>
                    <a:pt x="266" y="91"/>
                  </a:lnTo>
                  <a:lnTo>
                    <a:pt x="263" y="87"/>
                  </a:lnTo>
                  <a:lnTo>
                    <a:pt x="263" y="86"/>
                  </a:lnTo>
                  <a:lnTo>
                    <a:pt x="262" y="84"/>
                  </a:lnTo>
                  <a:lnTo>
                    <a:pt x="260" y="84"/>
                  </a:lnTo>
                  <a:lnTo>
                    <a:pt x="260" y="82"/>
                  </a:lnTo>
                  <a:lnTo>
                    <a:pt x="258" y="81"/>
                  </a:lnTo>
                  <a:lnTo>
                    <a:pt x="254" y="80"/>
                  </a:lnTo>
                  <a:lnTo>
                    <a:pt x="253" y="80"/>
                  </a:lnTo>
                  <a:lnTo>
                    <a:pt x="252" y="81"/>
                  </a:lnTo>
                  <a:lnTo>
                    <a:pt x="249" y="84"/>
                  </a:lnTo>
                  <a:lnTo>
                    <a:pt x="247" y="85"/>
                  </a:lnTo>
                  <a:lnTo>
                    <a:pt x="241" y="81"/>
                  </a:lnTo>
                  <a:lnTo>
                    <a:pt x="238" y="80"/>
                  </a:lnTo>
                  <a:lnTo>
                    <a:pt x="236" y="79"/>
                  </a:lnTo>
                  <a:lnTo>
                    <a:pt x="235" y="79"/>
                  </a:lnTo>
                  <a:lnTo>
                    <a:pt x="224" y="66"/>
                  </a:lnTo>
                  <a:lnTo>
                    <a:pt x="222" y="66"/>
                  </a:lnTo>
                  <a:lnTo>
                    <a:pt x="216" y="63"/>
                  </a:lnTo>
                  <a:lnTo>
                    <a:pt x="215" y="61"/>
                  </a:lnTo>
                  <a:lnTo>
                    <a:pt x="214" y="61"/>
                  </a:lnTo>
                  <a:lnTo>
                    <a:pt x="211" y="59"/>
                  </a:lnTo>
                  <a:lnTo>
                    <a:pt x="210" y="58"/>
                  </a:lnTo>
                  <a:lnTo>
                    <a:pt x="209" y="57"/>
                  </a:lnTo>
                  <a:lnTo>
                    <a:pt x="205" y="52"/>
                  </a:lnTo>
                  <a:lnTo>
                    <a:pt x="204" y="52"/>
                  </a:lnTo>
                  <a:lnTo>
                    <a:pt x="199" y="49"/>
                  </a:lnTo>
                  <a:lnTo>
                    <a:pt x="199" y="48"/>
                  </a:lnTo>
                  <a:lnTo>
                    <a:pt x="198" y="47"/>
                  </a:lnTo>
                  <a:lnTo>
                    <a:pt x="197" y="44"/>
                  </a:lnTo>
                  <a:lnTo>
                    <a:pt x="195" y="41"/>
                  </a:lnTo>
                  <a:lnTo>
                    <a:pt x="194" y="41"/>
                  </a:lnTo>
                  <a:lnTo>
                    <a:pt x="191" y="37"/>
                  </a:lnTo>
                  <a:lnTo>
                    <a:pt x="188" y="37"/>
                  </a:lnTo>
                  <a:lnTo>
                    <a:pt x="187" y="37"/>
                  </a:lnTo>
                  <a:lnTo>
                    <a:pt x="183" y="37"/>
                  </a:lnTo>
                  <a:lnTo>
                    <a:pt x="181" y="37"/>
                  </a:lnTo>
                  <a:lnTo>
                    <a:pt x="177" y="37"/>
                  </a:lnTo>
                  <a:lnTo>
                    <a:pt x="173" y="36"/>
                  </a:lnTo>
                  <a:lnTo>
                    <a:pt x="168" y="36"/>
                  </a:lnTo>
                  <a:lnTo>
                    <a:pt x="165" y="36"/>
                  </a:lnTo>
                  <a:lnTo>
                    <a:pt x="162" y="37"/>
                  </a:lnTo>
                  <a:lnTo>
                    <a:pt x="160" y="37"/>
                  </a:lnTo>
                  <a:lnTo>
                    <a:pt x="156" y="36"/>
                  </a:lnTo>
                  <a:lnTo>
                    <a:pt x="155" y="3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2671"/>
            <p:cNvSpPr>
              <a:spLocks/>
            </p:cNvSpPr>
            <p:nvPr/>
          </p:nvSpPr>
          <p:spPr bwMode="auto">
            <a:xfrm>
              <a:off x="4194" y="2009"/>
              <a:ext cx="8" cy="4"/>
            </a:xfrm>
            <a:custGeom>
              <a:avLst/>
              <a:gdLst>
                <a:gd name="T0" fmla="*/ 0 w 25"/>
                <a:gd name="T1" fmla="*/ 0 h 11"/>
                <a:gd name="T2" fmla="*/ 0 w 25"/>
                <a:gd name="T3" fmla="*/ 0 h 11"/>
                <a:gd name="T4" fmla="*/ 0 w 25"/>
                <a:gd name="T5" fmla="*/ 0 h 11"/>
                <a:gd name="T6" fmla="*/ 0 w 25"/>
                <a:gd name="T7" fmla="*/ 0 h 11"/>
                <a:gd name="T8" fmla="*/ 0 w 25"/>
                <a:gd name="T9" fmla="*/ 0 h 11"/>
                <a:gd name="T10" fmla="*/ 0 w 25"/>
                <a:gd name="T11" fmla="*/ 0 h 11"/>
                <a:gd name="T12" fmla="*/ 0 w 25"/>
                <a:gd name="T13" fmla="*/ 0 h 11"/>
                <a:gd name="T14" fmla="*/ 0 w 25"/>
                <a:gd name="T15" fmla="*/ 0 h 11"/>
                <a:gd name="T16" fmla="*/ 0 w 25"/>
                <a:gd name="T17" fmla="*/ 0 h 11"/>
                <a:gd name="T18" fmla="*/ 0 w 25"/>
                <a:gd name="T19" fmla="*/ 0 h 11"/>
                <a:gd name="T20" fmla="*/ 0 w 25"/>
                <a:gd name="T21" fmla="*/ 0 h 11"/>
                <a:gd name="T22" fmla="*/ 0 w 25"/>
                <a:gd name="T23" fmla="*/ 0 h 11"/>
                <a:gd name="T24" fmla="*/ 0 w 25"/>
                <a:gd name="T25" fmla="*/ 0 h 11"/>
                <a:gd name="T26" fmla="*/ 0 w 25"/>
                <a:gd name="T27" fmla="*/ 0 h 11"/>
                <a:gd name="T28" fmla="*/ 0 w 25"/>
                <a:gd name="T29" fmla="*/ 0 h 11"/>
                <a:gd name="T30" fmla="*/ 0 w 25"/>
                <a:gd name="T31" fmla="*/ 0 h 11"/>
                <a:gd name="T32" fmla="*/ 0 w 25"/>
                <a:gd name="T33" fmla="*/ 0 h 11"/>
                <a:gd name="T34" fmla="*/ 0 w 25"/>
                <a:gd name="T35" fmla="*/ 0 h 11"/>
                <a:gd name="T36" fmla="*/ 0 w 25"/>
                <a:gd name="T37" fmla="*/ 0 h 11"/>
                <a:gd name="T38" fmla="*/ 0 w 25"/>
                <a:gd name="T39" fmla="*/ 0 h 11"/>
                <a:gd name="T40" fmla="*/ 0 w 25"/>
                <a:gd name="T41" fmla="*/ 0 h 11"/>
                <a:gd name="T42" fmla="*/ 0 w 25"/>
                <a:gd name="T43" fmla="*/ 0 h 11"/>
                <a:gd name="T44" fmla="*/ 0 w 25"/>
                <a:gd name="T45" fmla="*/ 0 h 11"/>
                <a:gd name="T46" fmla="*/ 0 w 25"/>
                <a:gd name="T47" fmla="*/ 0 h 11"/>
                <a:gd name="T48" fmla="*/ 0 w 25"/>
                <a:gd name="T49" fmla="*/ 0 h 11"/>
                <a:gd name="T50" fmla="*/ 0 w 25"/>
                <a:gd name="T51" fmla="*/ 0 h 11"/>
                <a:gd name="T52" fmla="*/ 0 w 25"/>
                <a:gd name="T53" fmla="*/ 0 h 11"/>
                <a:gd name="T54" fmla="*/ 0 w 25"/>
                <a:gd name="T55" fmla="*/ 0 h 11"/>
                <a:gd name="T56" fmla="*/ 0 w 25"/>
                <a:gd name="T57" fmla="*/ 0 h 11"/>
                <a:gd name="T58" fmla="*/ 0 w 25"/>
                <a:gd name="T59" fmla="*/ 0 h 11"/>
                <a:gd name="T60" fmla="*/ 0 w 25"/>
                <a:gd name="T61" fmla="*/ 0 h 11"/>
                <a:gd name="T62" fmla="*/ 0 w 25"/>
                <a:gd name="T63" fmla="*/ 0 h 11"/>
                <a:gd name="T64" fmla="*/ 0 w 25"/>
                <a:gd name="T65" fmla="*/ 0 h 11"/>
                <a:gd name="T66" fmla="*/ 0 w 25"/>
                <a:gd name="T67" fmla="*/ 0 h 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11"/>
                <a:gd name="T104" fmla="*/ 25 w 25"/>
                <a:gd name="T105" fmla="*/ 11 h 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11">
                  <a:moveTo>
                    <a:pt x="6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2672"/>
            <p:cNvSpPr>
              <a:spLocks/>
            </p:cNvSpPr>
            <p:nvPr/>
          </p:nvSpPr>
          <p:spPr bwMode="auto">
            <a:xfrm>
              <a:off x="4194" y="2009"/>
              <a:ext cx="8" cy="4"/>
            </a:xfrm>
            <a:custGeom>
              <a:avLst/>
              <a:gdLst>
                <a:gd name="T0" fmla="*/ 0 w 25"/>
                <a:gd name="T1" fmla="*/ 0 h 11"/>
                <a:gd name="T2" fmla="*/ 0 w 25"/>
                <a:gd name="T3" fmla="*/ 0 h 11"/>
                <a:gd name="T4" fmla="*/ 0 w 25"/>
                <a:gd name="T5" fmla="*/ 0 h 11"/>
                <a:gd name="T6" fmla="*/ 0 w 25"/>
                <a:gd name="T7" fmla="*/ 0 h 11"/>
                <a:gd name="T8" fmla="*/ 0 w 25"/>
                <a:gd name="T9" fmla="*/ 0 h 11"/>
                <a:gd name="T10" fmla="*/ 0 w 25"/>
                <a:gd name="T11" fmla="*/ 0 h 11"/>
                <a:gd name="T12" fmla="*/ 0 w 25"/>
                <a:gd name="T13" fmla="*/ 0 h 11"/>
                <a:gd name="T14" fmla="*/ 0 w 25"/>
                <a:gd name="T15" fmla="*/ 0 h 11"/>
                <a:gd name="T16" fmla="*/ 0 w 25"/>
                <a:gd name="T17" fmla="*/ 0 h 11"/>
                <a:gd name="T18" fmla="*/ 0 w 25"/>
                <a:gd name="T19" fmla="*/ 0 h 11"/>
                <a:gd name="T20" fmla="*/ 0 w 25"/>
                <a:gd name="T21" fmla="*/ 0 h 11"/>
                <a:gd name="T22" fmla="*/ 0 w 25"/>
                <a:gd name="T23" fmla="*/ 0 h 11"/>
                <a:gd name="T24" fmla="*/ 0 w 25"/>
                <a:gd name="T25" fmla="*/ 0 h 11"/>
                <a:gd name="T26" fmla="*/ 0 w 25"/>
                <a:gd name="T27" fmla="*/ 0 h 11"/>
                <a:gd name="T28" fmla="*/ 0 w 25"/>
                <a:gd name="T29" fmla="*/ 0 h 11"/>
                <a:gd name="T30" fmla="*/ 0 w 25"/>
                <a:gd name="T31" fmla="*/ 0 h 11"/>
                <a:gd name="T32" fmla="*/ 0 w 25"/>
                <a:gd name="T33" fmla="*/ 0 h 11"/>
                <a:gd name="T34" fmla="*/ 0 w 25"/>
                <a:gd name="T35" fmla="*/ 0 h 11"/>
                <a:gd name="T36" fmla="*/ 0 w 25"/>
                <a:gd name="T37" fmla="*/ 0 h 11"/>
                <a:gd name="T38" fmla="*/ 0 w 25"/>
                <a:gd name="T39" fmla="*/ 0 h 11"/>
                <a:gd name="T40" fmla="*/ 0 w 25"/>
                <a:gd name="T41" fmla="*/ 0 h 11"/>
                <a:gd name="T42" fmla="*/ 0 w 25"/>
                <a:gd name="T43" fmla="*/ 0 h 11"/>
                <a:gd name="T44" fmla="*/ 0 w 25"/>
                <a:gd name="T45" fmla="*/ 0 h 11"/>
                <a:gd name="T46" fmla="*/ 0 w 25"/>
                <a:gd name="T47" fmla="*/ 0 h 11"/>
                <a:gd name="T48" fmla="*/ 0 w 25"/>
                <a:gd name="T49" fmla="*/ 0 h 11"/>
                <a:gd name="T50" fmla="*/ 0 w 25"/>
                <a:gd name="T51" fmla="*/ 0 h 11"/>
                <a:gd name="T52" fmla="*/ 0 w 25"/>
                <a:gd name="T53" fmla="*/ 0 h 11"/>
                <a:gd name="T54" fmla="*/ 0 w 25"/>
                <a:gd name="T55" fmla="*/ 0 h 11"/>
                <a:gd name="T56" fmla="*/ 0 w 25"/>
                <a:gd name="T57" fmla="*/ 0 h 11"/>
                <a:gd name="T58" fmla="*/ 0 w 25"/>
                <a:gd name="T59" fmla="*/ 0 h 11"/>
                <a:gd name="T60" fmla="*/ 0 w 25"/>
                <a:gd name="T61" fmla="*/ 0 h 11"/>
                <a:gd name="T62" fmla="*/ 0 w 25"/>
                <a:gd name="T63" fmla="*/ 0 h 11"/>
                <a:gd name="T64" fmla="*/ 0 w 25"/>
                <a:gd name="T65" fmla="*/ 0 h 11"/>
                <a:gd name="T66" fmla="*/ 0 w 25"/>
                <a:gd name="T67" fmla="*/ 0 h 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"/>
                <a:gd name="T103" fmla="*/ 0 h 11"/>
                <a:gd name="T104" fmla="*/ 25 w 25"/>
                <a:gd name="T105" fmla="*/ 11 h 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" h="11">
                  <a:moveTo>
                    <a:pt x="6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2673"/>
            <p:cNvSpPr>
              <a:spLocks/>
            </p:cNvSpPr>
            <p:nvPr/>
          </p:nvSpPr>
          <p:spPr bwMode="auto">
            <a:xfrm>
              <a:off x="4279" y="1983"/>
              <a:ext cx="7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w 23"/>
                <a:gd name="T33" fmla="*/ 0 h 22"/>
                <a:gd name="T34" fmla="*/ 0 w 23"/>
                <a:gd name="T35" fmla="*/ 0 h 22"/>
                <a:gd name="T36" fmla="*/ 0 w 23"/>
                <a:gd name="T37" fmla="*/ 0 h 22"/>
                <a:gd name="T38" fmla="*/ 0 w 23"/>
                <a:gd name="T39" fmla="*/ 0 h 22"/>
                <a:gd name="T40" fmla="*/ 0 w 23"/>
                <a:gd name="T41" fmla="*/ 0 h 22"/>
                <a:gd name="T42" fmla="*/ 0 w 23"/>
                <a:gd name="T43" fmla="*/ 0 h 22"/>
                <a:gd name="T44" fmla="*/ 0 w 23"/>
                <a:gd name="T45" fmla="*/ 0 h 22"/>
                <a:gd name="T46" fmla="*/ 0 w 23"/>
                <a:gd name="T47" fmla="*/ 0 h 22"/>
                <a:gd name="T48" fmla="*/ 0 w 23"/>
                <a:gd name="T49" fmla="*/ 0 h 22"/>
                <a:gd name="T50" fmla="*/ 0 w 23"/>
                <a:gd name="T51" fmla="*/ 0 h 22"/>
                <a:gd name="T52" fmla="*/ 0 w 23"/>
                <a:gd name="T53" fmla="*/ 0 h 22"/>
                <a:gd name="T54" fmla="*/ 0 w 23"/>
                <a:gd name="T55" fmla="*/ 0 h 22"/>
                <a:gd name="T56" fmla="*/ 0 w 23"/>
                <a:gd name="T57" fmla="*/ 0 h 22"/>
                <a:gd name="T58" fmla="*/ 0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0 w 23"/>
                <a:gd name="T65" fmla="*/ 0 h 22"/>
                <a:gd name="T66" fmla="*/ 0 w 23"/>
                <a:gd name="T67" fmla="*/ 0 h 22"/>
                <a:gd name="T68" fmla="*/ 0 w 23"/>
                <a:gd name="T69" fmla="*/ 0 h 22"/>
                <a:gd name="T70" fmla="*/ 0 w 23"/>
                <a:gd name="T71" fmla="*/ 0 h 22"/>
                <a:gd name="T72" fmla="*/ 0 w 23"/>
                <a:gd name="T73" fmla="*/ 0 h 22"/>
                <a:gd name="T74" fmla="*/ 0 w 23"/>
                <a:gd name="T75" fmla="*/ 0 h 22"/>
                <a:gd name="T76" fmla="*/ 0 w 23"/>
                <a:gd name="T77" fmla="*/ 0 h 22"/>
                <a:gd name="T78" fmla="*/ 0 w 23"/>
                <a:gd name="T79" fmla="*/ 0 h 22"/>
                <a:gd name="T80" fmla="*/ 0 w 23"/>
                <a:gd name="T81" fmla="*/ 0 h 22"/>
                <a:gd name="T82" fmla="*/ 0 w 23"/>
                <a:gd name="T83" fmla="*/ 0 h 22"/>
                <a:gd name="T84" fmla="*/ 0 w 23"/>
                <a:gd name="T85" fmla="*/ 0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2"/>
                <a:gd name="T131" fmla="*/ 23 w 23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2">
                  <a:moveTo>
                    <a:pt x="7" y="5"/>
                  </a:move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6" y="9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2674"/>
            <p:cNvSpPr>
              <a:spLocks/>
            </p:cNvSpPr>
            <p:nvPr/>
          </p:nvSpPr>
          <p:spPr bwMode="auto">
            <a:xfrm>
              <a:off x="4279" y="1983"/>
              <a:ext cx="7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w 23"/>
                <a:gd name="T33" fmla="*/ 0 h 22"/>
                <a:gd name="T34" fmla="*/ 0 w 23"/>
                <a:gd name="T35" fmla="*/ 0 h 22"/>
                <a:gd name="T36" fmla="*/ 0 w 23"/>
                <a:gd name="T37" fmla="*/ 0 h 22"/>
                <a:gd name="T38" fmla="*/ 0 w 23"/>
                <a:gd name="T39" fmla="*/ 0 h 22"/>
                <a:gd name="T40" fmla="*/ 0 w 23"/>
                <a:gd name="T41" fmla="*/ 0 h 22"/>
                <a:gd name="T42" fmla="*/ 0 w 23"/>
                <a:gd name="T43" fmla="*/ 0 h 22"/>
                <a:gd name="T44" fmla="*/ 0 w 23"/>
                <a:gd name="T45" fmla="*/ 0 h 22"/>
                <a:gd name="T46" fmla="*/ 0 w 23"/>
                <a:gd name="T47" fmla="*/ 0 h 22"/>
                <a:gd name="T48" fmla="*/ 0 w 23"/>
                <a:gd name="T49" fmla="*/ 0 h 22"/>
                <a:gd name="T50" fmla="*/ 0 w 23"/>
                <a:gd name="T51" fmla="*/ 0 h 22"/>
                <a:gd name="T52" fmla="*/ 0 w 23"/>
                <a:gd name="T53" fmla="*/ 0 h 22"/>
                <a:gd name="T54" fmla="*/ 0 w 23"/>
                <a:gd name="T55" fmla="*/ 0 h 22"/>
                <a:gd name="T56" fmla="*/ 0 w 23"/>
                <a:gd name="T57" fmla="*/ 0 h 22"/>
                <a:gd name="T58" fmla="*/ 0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0 w 23"/>
                <a:gd name="T65" fmla="*/ 0 h 22"/>
                <a:gd name="T66" fmla="*/ 0 w 23"/>
                <a:gd name="T67" fmla="*/ 0 h 22"/>
                <a:gd name="T68" fmla="*/ 0 w 23"/>
                <a:gd name="T69" fmla="*/ 0 h 22"/>
                <a:gd name="T70" fmla="*/ 0 w 23"/>
                <a:gd name="T71" fmla="*/ 0 h 22"/>
                <a:gd name="T72" fmla="*/ 0 w 23"/>
                <a:gd name="T73" fmla="*/ 0 h 22"/>
                <a:gd name="T74" fmla="*/ 0 w 23"/>
                <a:gd name="T75" fmla="*/ 0 h 22"/>
                <a:gd name="T76" fmla="*/ 0 w 23"/>
                <a:gd name="T77" fmla="*/ 0 h 22"/>
                <a:gd name="T78" fmla="*/ 0 w 23"/>
                <a:gd name="T79" fmla="*/ 0 h 22"/>
                <a:gd name="T80" fmla="*/ 0 w 23"/>
                <a:gd name="T81" fmla="*/ 0 h 22"/>
                <a:gd name="T82" fmla="*/ 0 w 23"/>
                <a:gd name="T83" fmla="*/ 0 h 22"/>
                <a:gd name="T84" fmla="*/ 0 w 23"/>
                <a:gd name="T85" fmla="*/ 0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22"/>
                <a:gd name="T131" fmla="*/ 23 w 23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22">
                  <a:moveTo>
                    <a:pt x="7" y="5"/>
                  </a:move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2" y="5"/>
                  </a:lnTo>
                  <a:lnTo>
                    <a:pt x="23" y="10"/>
                  </a:lnTo>
                  <a:lnTo>
                    <a:pt x="22" y="14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9" y="22"/>
                  </a:lnTo>
                  <a:lnTo>
                    <a:pt x="8" y="22"/>
                  </a:lnTo>
                  <a:lnTo>
                    <a:pt x="7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6" y="9"/>
                  </a:lnTo>
                  <a:lnTo>
                    <a:pt x="7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2675"/>
            <p:cNvSpPr>
              <a:spLocks/>
            </p:cNvSpPr>
            <p:nvPr/>
          </p:nvSpPr>
          <p:spPr bwMode="auto">
            <a:xfrm>
              <a:off x="4327" y="1973"/>
              <a:ext cx="3" cy="1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5"/>
                <a:gd name="T23" fmla="*/ 9 w 9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5">
                  <a:moveTo>
                    <a:pt x="7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2676"/>
            <p:cNvSpPr>
              <a:spLocks/>
            </p:cNvSpPr>
            <p:nvPr/>
          </p:nvSpPr>
          <p:spPr bwMode="auto">
            <a:xfrm>
              <a:off x="4327" y="1973"/>
              <a:ext cx="3" cy="1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5"/>
                <a:gd name="T23" fmla="*/ 9 w 9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5">
                  <a:moveTo>
                    <a:pt x="7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2677"/>
            <p:cNvSpPr>
              <a:spLocks/>
            </p:cNvSpPr>
            <p:nvPr/>
          </p:nvSpPr>
          <p:spPr bwMode="auto">
            <a:xfrm>
              <a:off x="4350" y="1958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w 6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"/>
                <a:gd name="T76" fmla="*/ 0 h 7"/>
                <a:gd name="T77" fmla="*/ 6 w 6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" h="7">
                  <a:moveTo>
                    <a:pt x="1" y="2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2678"/>
            <p:cNvSpPr>
              <a:spLocks/>
            </p:cNvSpPr>
            <p:nvPr/>
          </p:nvSpPr>
          <p:spPr bwMode="auto">
            <a:xfrm>
              <a:off x="4350" y="1958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w 6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"/>
                <a:gd name="T76" fmla="*/ 0 h 7"/>
                <a:gd name="T77" fmla="*/ 6 w 6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" h="7">
                  <a:moveTo>
                    <a:pt x="1" y="2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2679"/>
            <p:cNvSpPr>
              <a:spLocks/>
            </p:cNvSpPr>
            <p:nvPr/>
          </p:nvSpPr>
          <p:spPr bwMode="auto">
            <a:xfrm>
              <a:off x="4317" y="1972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w 6"/>
                <a:gd name="T19" fmla="*/ 0 h 5"/>
                <a:gd name="T20" fmla="*/ 0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1" y="1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2680"/>
            <p:cNvSpPr>
              <a:spLocks/>
            </p:cNvSpPr>
            <p:nvPr/>
          </p:nvSpPr>
          <p:spPr bwMode="auto">
            <a:xfrm>
              <a:off x="4317" y="1972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w 6"/>
                <a:gd name="T19" fmla="*/ 0 h 5"/>
                <a:gd name="T20" fmla="*/ 0 w 6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5"/>
                <a:gd name="T35" fmla="*/ 6 w 6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5">
                  <a:moveTo>
                    <a:pt x="1" y="1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2681"/>
            <p:cNvSpPr>
              <a:spLocks/>
            </p:cNvSpPr>
            <p:nvPr/>
          </p:nvSpPr>
          <p:spPr bwMode="auto">
            <a:xfrm>
              <a:off x="4284" y="1922"/>
              <a:ext cx="12" cy="6"/>
            </a:xfrm>
            <a:custGeom>
              <a:avLst/>
              <a:gdLst>
                <a:gd name="T0" fmla="*/ 0 w 35"/>
                <a:gd name="T1" fmla="*/ 0 h 16"/>
                <a:gd name="T2" fmla="*/ 0 w 35"/>
                <a:gd name="T3" fmla="*/ 0 h 16"/>
                <a:gd name="T4" fmla="*/ 0 w 35"/>
                <a:gd name="T5" fmla="*/ 0 h 16"/>
                <a:gd name="T6" fmla="*/ 0 w 35"/>
                <a:gd name="T7" fmla="*/ 0 h 16"/>
                <a:gd name="T8" fmla="*/ 0 w 35"/>
                <a:gd name="T9" fmla="*/ 0 h 16"/>
                <a:gd name="T10" fmla="*/ 0 w 35"/>
                <a:gd name="T11" fmla="*/ 0 h 16"/>
                <a:gd name="T12" fmla="*/ 0 w 35"/>
                <a:gd name="T13" fmla="*/ 0 h 16"/>
                <a:gd name="T14" fmla="*/ 0 w 35"/>
                <a:gd name="T15" fmla="*/ 0 h 16"/>
                <a:gd name="T16" fmla="*/ 0 w 35"/>
                <a:gd name="T17" fmla="*/ 0 h 16"/>
                <a:gd name="T18" fmla="*/ 0 w 35"/>
                <a:gd name="T19" fmla="*/ 0 h 16"/>
                <a:gd name="T20" fmla="*/ 0 w 35"/>
                <a:gd name="T21" fmla="*/ 0 h 16"/>
                <a:gd name="T22" fmla="*/ 0 w 35"/>
                <a:gd name="T23" fmla="*/ 0 h 16"/>
                <a:gd name="T24" fmla="*/ 0 w 35"/>
                <a:gd name="T25" fmla="*/ 0 h 16"/>
                <a:gd name="T26" fmla="*/ 0 w 35"/>
                <a:gd name="T27" fmla="*/ 0 h 16"/>
                <a:gd name="T28" fmla="*/ 0 w 35"/>
                <a:gd name="T29" fmla="*/ 0 h 16"/>
                <a:gd name="T30" fmla="*/ 0 w 35"/>
                <a:gd name="T31" fmla="*/ 0 h 16"/>
                <a:gd name="T32" fmla="*/ 0 w 35"/>
                <a:gd name="T33" fmla="*/ 0 h 16"/>
                <a:gd name="T34" fmla="*/ 0 w 35"/>
                <a:gd name="T35" fmla="*/ 0 h 16"/>
                <a:gd name="T36" fmla="*/ 0 w 35"/>
                <a:gd name="T37" fmla="*/ 0 h 16"/>
                <a:gd name="T38" fmla="*/ 0 w 35"/>
                <a:gd name="T39" fmla="*/ 0 h 16"/>
                <a:gd name="T40" fmla="*/ 0 w 35"/>
                <a:gd name="T41" fmla="*/ 0 h 16"/>
                <a:gd name="T42" fmla="*/ 0 w 35"/>
                <a:gd name="T43" fmla="*/ 0 h 16"/>
                <a:gd name="T44" fmla="*/ 0 w 35"/>
                <a:gd name="T45" fmla="*/ 0 h 16"/>
                <a:gd name="T46" fmla="*/ 0 w 35"/>
                <a:gd name="T47" fmla="*/ 0 h 16"/>
                <a:gd name="T48" fmla="*/ 0 w 35"/>
                <a:gd name="T49" fmla="*/ 0 h 16"/>
                <a:gd name="T50" fmla="*/ 0 w 35"/>
                <a:gd name="T51" fmla="*/ 0 h 16"/>
                <a:gd name="T52" fmla="*/ 0 w 35"/>
                <a:gd name="T53" fmla="*/ 0 h 16"/>
                <a:gd name="T54" fmla="*/ 0 w 35"/>
                <a:gd name="T55" fmla="*/ 0 h 16"/>
                <a:gd name="T56" fmla="*/ 0 w 35"/>
                <a:gd name="T57" fmla="*/ 0 h 16"/>
                <a:gd name="T58" fmla="*/ 0 w 35"/>
                <a:gd name="T59" fmla="*/ 0 h 16"/>
                <a:gd name="T60" fmla="*/ 0 w 35"/>
                <a:gd name="T61" fmla="*/ 0 h 16"/>
                <a:gd name="T62" fmla="*/ 0 w 35"/>
                <a:gd name="T63" fmla="*/ 0 h 16"/>
                <a:gd name="T64" fmla="*/ 0 w 35"/>
                <a:gd name="T65" fmla="*/ 0 h 16"/>
                <a:gd name="T66" fmla="*/ 0 w 35"/>
                <a:gd name="T67" fmla="*/ 0 h 16"/>
                <a:gd name="T68" fmla="*/ 0 w 35"/>
                <a:gd name="T69" fmla="*/ 0 h 16"/>
                <a:gd name="T70" fmla="*/ 0 w 35"/>
                <a:gd name="T71" fmla="*/ 0 h 16"/>
                <a:gd name="T72" fmla="*/ 0 w 35"/>
                <a:gd name="T73" fmla="*/ 0 h 16"/>
                <a:gd name="T74" fmla="*/ 0 w 35"/>
                <a:gd name="T75" fmla="*/ 0 h 16"/>
                <a:gd name="T76" fmla="*/ 0 w 35"/>
                <a:gd name="T77" fmla="*/ 0 h 16"/>
                <a:gd name="T78" fmla="*/ 0 w 35"/>
                <a:gd name="T79" fmla="*/ 0 h 16"/>
                <a:gd name="T80" fmla="*/ 0 w 35"/>
                <a:gd name="T81" fmla="*/ 0 h 16"/>
                <a:gd name="T82" fmla="*/ 0 w 35"/>
                <a:gd name="T83" fmla="*/ 0 h 16"/>
                <a:gd name="T84" fmla="*/ 0 w 35"/>
                <a:gd name="T85" fmla="*/ 0 h 16"/>
                <a:gd name="T86" fmla="*/ 0 w 35"/>
                <a:gd name="T87" fmla="*/ 0 h 16"/>
                <a:gd name="T88" fmla="*/ 0 w 35"/>
                <a:gd name="T89" fmla="*/ 0 h 16"/>
                <a:gd name="T90" fmla="*/ 0 w 35"/>
                <a:gd name="T91" fmla="*/ 0 h 16"/>
                <a:gd name="T92" fmla="*/ 0 w 35"/>
                <a:gd name="T93" fmla="*/ 0 h 16"/>
                <a:gd name="T94" fmla="*/ 0 w 35"/>
                <a:gd name="T95" fmla="*/ 0 h 16"/>
                <a:gd name="T96" fmla="*/ 0 w 35"/>
                <a:gd name="T97" fmla="*/ 0 h 16"/>
                <a:gd name="T98" fmla="*/ 0 w 35"/>
                <a:gd name="T99" fmla="*/ 0 h 16"/>
                <a:gd name="T100" fmla="*/ 0 w 35"/>
                <a:gd name="T101" fmla="*/ 0 h 16"/>
                <a:gd name="T102" fmla="*/ 0 w 35"/>
                <a:gd name="T103" fmla="*/ 0 h 16"/>
                <a:gd name="T104" fmla="*/ 0 w 35"/>
                <a:gd name="T105" fmla="*/ 0 h 16"/>
                <a:gd name="T106" fmla="*/ 0 w 35"/>
                <a:gd name="T107" fmla="*/ 0 h 16"/>
                <a:gd name="T108" fmla="*/ 0 w 35"/>
                <a:gd name="T109" fmla="*/ 0 h 16"/>
                <a:gd name="T110" fmla="*/ 0 w 35"/>
                <a:gd name="T111" fmla="*/ 0 h 16"/>
                <a:gd name="T112" fmla="*/ 0 w 35"/>
                <a:gd name="T113" fmla="*/ 0 h 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5"/>
                <a:gd name="T172" fmla="*/ 0 h 16"/>
                <a:gd name="T173" fmla="*/ 35 w 35"/>
                <a:gd name="T174" fmla="*/ 16 h 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5" h="16">
                  <a:moveTo>
                    <a:pt x="6" y="0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2" y="7"/>
                  </a:lnTo>
                  <a:lnTo>
                    <a:pt x="34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2682"/>
            <p:cNvSpPr>
              <a:spLocks/>
            </p:cNvSpPr>
            <p:nvPr/>
          </p:nvSpPr>
          <p:spPr bwMode="auto">
            <a:xfrm>
              <a:off x="4284" y="1922"/>
              <a:ext cx="12" cy="6"/>
            </a:xfrm>
            <a:custGeom>
              <a:avLst/>
              <a:gdLst>
                <a:gd name="T0" fmla="*/ 0 w 35"/>
                <a:gd name="T1" fmla="*/ 0 h 16"/>
                <a:gd name="T2" fmla="*/ 0 w 35"/>
                <a:gd name="T3" fmla="*/ 0 h 16"/>
                <a:gd name="T4" fmla="*/ 0 w 35"/>
                <a:gd name="T5" fmla="*/ 0 h 16"/>
                <a:gd name="T6" fmla="*/ 0 w 35"/>
                <a:gd name="T7" fmla="*/ 0 h 16"/>
                <a:gd name="T8" fmla="*/ 0 w 35"/>
                <a:gd name="T9" fmla="*/ 0 h 16"/>
                <a:gd name="T10" fmla="*/ 0 w 35"/>
                <a:gd name="T11" fmla="*/ 0 h 16"/>
                <a:gd name="T12" fmla="*/ 0 w 35"/>
                <a:gd name="T13" fmla="*/ 0 h 16"/>
                <a:gd name="T14" fmla="*/ 0 w 35"/>
                <a:gd name="T15" fmla="*/ 0 h 16"/>
                <a:gd name="T16" fmla="*/ 0 w 35"/>
                <a:gd name="T17" fmla="*/ 0 h 16"/>
                <a:gd name="T18" fmla="*/ 0 w 35"/>
                <a:gd name="T19" fmla="*/ 0 h 16"/>
                <a:gd name="T20" fmla="*/ 0 w 35"/>
                <a:gd name="T21" fmla="*/ 0 h 16"/>
                <a:gd name="T22" fmla="*/ 0 w 35"/>
                <a:gd name="T23" fmla="*/ 0 h 16"/>
                <a:gd name="T24" fmla="*/ 0 w 35"/>
                <a:gd name="T25" fmla="*/ 0 h 16"/>
                <a:gd name="T26" fmla="*/ 0 w 35"/>
                <a:gd name="T27" fmla="*/ 0 h 16"/>
                <a:gd name="T28" fmla="*/ 0 w 35"/>
                <a:gd name="T29" fmla="*/ 0 h 16"/>
                <a:gd name="T30" fmla="*/ 0 w 35"/>
                <a:gd name="T31" fmla="*/ 0 h 16"/>
                <a:gd name="T32" fmla="*/ 0 w 35"/>
                <a:gd name="T33" fmla="*/ 0 h 16"/>
                <a:gd name="T34" fmla="*/ 0 w 35"/>
                <a:gd name="T35" fmla="*/ 0 h 16"/>
                <a:gd name="T36" fmla="*/ 0 w 35"/>
                <a:gd name="T37" fmla="*/ 0 h 16"/>
                <a:gd name="T38" fmla="*/ 0 w 35"/>
                <a:gd name="T39" fmla="*/ 0 h 16"/>
                <a:gd name="T40" fmla="*/ 0 w 35"/>
                <a:gd name="T41" fmla="*/ 0 h 16"/>
                <a:gd name="T42" fmla="*/ 0 w 35"/>
                <a:gd name="T43" fmla="*/ 0 h 16"/>
                <a:gd name="T44" fmla="*/ 0 w 35"/>
                <a:gd name="T45" fmla="*/ 0 h 16"/>
                <a:gd name="T46" fmla="*/ 0 w 35"/>
                <a:gd name="T47" fmla="*/ 0 h 16"/>
                <a:gd name="T48" fmla="*/ 0 w 35"/>
                <a:gd name="T49" fmla="*/ 0 h 16"/>
                <a:gd name="T50" fmla="*/ 0 w 35"/>
                <a:gd name="T51" fmla="*/ 0 h 16"/>
                <a:gd name="T52" fmla="*/ 0 w 35"/>
                <a:gd name="T53" fmla="*/ 0 h 16"/>
                <a:gd name="T54" fmla="*/ 0 w 35"/>
                <a:gd name="T55" fmla="*/ 0 h 16"/>
                <a:gd name="T56" fmla="*/ 0 w 35"/>
                <a:gd name="T57" fmla="*/ 0 h 16"/>
                <a:gd name="T58" fmla="*/ 0 w 35"/>
                <a:gd name="T59" fmla="*/ 0 h 16"/>
                <a:gd name="T60" fmla="*/ 0 w 35"/>
                <a:gd name="T61" fmla="*/ 0 h 16"/>
                <a:gd name="T62" fmla="*/ 0 w 35"/>
                <a:gd name="T63" fmla="*/ 0 h 16"/>
                <a:gd name="T64" fmla="*/ 0 w 35"/>
                <a:gd name="T65" fmla="*/ 0 h 16"/>
                <a:gd name="T66" fmla="*/ 0 w 35"/>
                <a:gd name="T67" fmla="*/ 0 h 16"/>
                <a:gd name="T68" fmla="*/ 0 w 35"/>
                <a:gd name="T69" fmla="*/ 0 h 16"/>
                <a:gd name="T70" fmla="*/ 0 w 35"/>
                <a:gd name="T71" fmla="*/ 0 h 16"/>
                <a:gd name="T72" fmla="*/ 0 w 35"/>
                <a:gd name="T73" fmla="*/ 0 h 16"/>
                <a:gd name="T74" fmla="*/ 0 w 35"/>
                <a:gd name="T75" fmla="*/ 0 h 16"/>
                <a:gd name="T76" fmla="*/ 0 w 35"/>
                <a:gd name="T77" fmla="*/ 0 h 16"/>
                <a:gd name="T78" fmla="*/ 0 w 35"/>
                <a:gd name="T79" fmla="*/ 0 h 16"/>
                <a:gd name="T80" fmla="*/ 0 w 35"/>
                <a:gd name="T81" fmla="*/ 0 h 16"/>
                <a:gd name="T82" fmla="*/ 0 w 35"/>
                <a:gd name="T83" fmla="*/ 0 h 16"/>
                <a:gd name="T84" fmla="*/ 0 w 35"/>
                <a:gd name="T85" fmla="*/ 0 h 16"/>
                <a:gd name="T86" fmla="*/ 0 w 35"/>
                <a:gd name="T87" fmla="*/ 0 h 16"/>
                <a:gd name="T88" fmla="*/ 0 w 35"/>
                <a:gd name="T89" fmla="*/ 0 h 16"/>
                <a:gd name="T90" fmla="*/ 0 w 35"/>
                <a:gd name="T91" fmla="*/ 0 h 16"/>
                <a:gd name="T92" fmla="*/ 0 w 35"/>
                <a:gd name="T93" fmla="*/ 0 h 16"/>
                <a:gd name="T94" fmla="*/ 0 w 35"/>
                <a:gd name="T95" fmla="*/ 0 h 16"/>
                <a:gd name="T96" fmla="*/ 0 w 35"/>
                <a:gd name="T97" fmla="*/ 0 h 16"/>
                <a:gd name="T98" fmla="*/ 0 w 35"/>
                <a:gd name="T99" fmla="*/ 0 h 16"/>
                <a:gd name="T100" fmla="*/ 0 w 35"/>
                <a:gd name="T101" fmla="*/ 0 h 16"/>
                <a:gd name="T102" fmla="*/ 0 w 35"/>
                <a:gd name="T103" fmla="*/ 0 h 16"/>
                <a:gd name="T104" fmla="*/ 0 w 35"/>
                <a:gd name="T105" fmla="*/ 0 h 16"/>
                <a:gd name="T106" fmla="*/ 0 w 35"/>
                <a:gd name="T107" fmla="*/ 0 h 16"/>
                <a:gd name="T108" fmla="*/ 0 w 35"/>
                <a:gd name="T109" fmla="*/ 0 h 16"/>
                <a:gd name="T110" fmla="*/ 0 w 35"/>
                <a:gd name="T111" fmla="*/ 0 h 16"/>
                <a:gd name="T112" fmla="*/ 0 w 35"/>
                <a:gd name="T113" fmla="*/ 0 h 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5"/>
                <a:gd name="T172" fmla="*/ 0 h 16"/>
                <a:gd name="T173" fmla="*/ 35 w 35"/>
                <a:gd name="T174" fmla="*/ 16 h 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5" h="16">
                  <a:moveTo>
                    <a:pt x="6" y="0"/>
                  </a:moveTo>
                  <a:lnTo>
                    <a:pt x="7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2" y="7"/>
                  </a:lnTo>
                  <a:lnTo>
                    <a:pt x="34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2683"/>
            <p:cNvSpPr>
              <a:spLocks/>
            </p:cNvSpPr>
            <p:nvPr/>
          </p:nvSpPr>
          <p:spPr bwMode="auto">
            <a:xfrm>
              <a:off x="4293" y="1930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6"/>
                <a:gd name="T44" fmla="*/ 6 w 6"/>
                <a:gd name="T45" fmla="*/ 6 h 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6">
                  <a:moveTo>
                    <a:pt x="0" y="0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2684"/>
            <p:cNvSpPr>
              <a:spLocks/>
            </p:cNvSpPr>
            <p:nvPr/>
          </p:nvSpPr>
          <p:spPr bwMode="auto">
            <a:xfrm>
              <a:off x="4293" y="1930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w 6"/>
                <a:gd name="T19" fmla="*/ 0 h 6"/>
                <a:gd name="T20" fmla="*/ 0 w 6"/>
                <a:gd name="T21" fmla="*/ 0 h 6"/>
                <a:gd name="T22" fmla="*/ 0 w 6"/>
                <a:gd name="T23" fmla="*/ 0 h 6"/>
                <a:gd name="T24" fmla="*/ 0 w 6"/>
                <a:gd name="T25" fmla="*/ 0 h 6"/>
                <a:gd name="T26" fmla="*/ 0 w 6"/>
                <a:gd name="T27" fmla="*/ 0 h 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6"/>
                <a:gd name="T44" fmla="*/ 6 w 6"/>
                <a:gd name="T45" fmla="*/ 6 h 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6">
                  <a:moveTo>
                    <a:pt x="0" y="0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2685"/>
            <p:cNvSpPr>
              <a:spLocks/>
            </p:cNvSpPr>
            <p:nvPr/>
          </p:nvSpPr>
          <p:spPr bwMode="auto">
            <a:xfrm>
              <a:off x="4280" y="1907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w 45"/>
                <a:gd name="T51" fmla="*/ 0 h 36"/>
                <a:gd name="T52" fmla="*/ 0 w 45"/>
                <a:gd name="T53" fmla="*/ 0 h 36"/>
                <a:gd name="T54" fmla="*/ 0 w 45"/>
                <a:gd name="T55" fmla="*/ 0 h 36"/>
                <a:gd name="T56" fmla="*/ 0 w 45"/>
                <a:gd name="T57" fmla="*/ 0 h 36"/>
                <a:gd name="T58" fmla="*/ 0 w 45"/>
                <a:gd name="T59" fmla="*/ 0 h 36"/>
                <a:gd name="T60" fmla="*/ 0 w 45"/>
                <a:gd name="T61" fmla="*/ 0 h 36"/>
                <a:gd name="T62" fmla="*/ 0 w 45"/>
                <a:gd name="T63" fmla="*/ 0 h 36"/>
                <a:gd name="T64" fmla="*/ 0 w 45"/>
                <a:gd name="T65" fmla="*/ 0 h 36"/>
                <a:gd name="T66" fmla="*/ 0 w 45"/>
                <a:gd name="T67" fmla="*/ 0 h 36"/>
                <a:gd name="T68" fmla="*/ 0 w 45"/>
                <a:gd name="T69" fmla="*/ 0 h 36"/>
                <a:gd name="T70" fmla="*/ 0 w 45"/>
                <a:gd name="T71" fmla="*/ 0 h 36"/>
                <a:gd name="T72" fmla="*/ 0 w 45"/>
                <a:gd name="T73" fmla="*/ 0 h 36"/>
                <a:gd name="T74" fmla="*/ 0 w 45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"/>
                <a:gd name="T115" fmla="*/ 0 h 36"/>
                <a:gd name="T116" fmla="*/ 45 w 45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" h="36">
                  <a:moveTo>
                    <a:pt x="4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9" y="17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5" y="19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6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2686"/>
            <p:cNvSpPr>
              <a:spLocks/>
            </p:cNvSpPr>
            <p:nvPr/>
          </p:nvSpPr>
          <p:spPr bwMode="auto">
            <a:xfrm>
              <a:off x="4280" y="1907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w 45"/>
                <a:gd name="T51" fmla="*/ 0 h 36"/>
                <a:gd name="T52" fmla="*/ 0 w 45"/>
                <a:gd name="T53" fmla="*/ 0 h 36"/>
                <a:gd name="T54" fmla="*/ 0 w 45"/>
                <a:gd name="T55" fmla="*/ 0 h 36"/>
                <a:gd name="T56" fmla="*/ 0 w 45"/>
                <a:gd name="T57" fmla="*/ 0 h 36"/>
                <a:gd name="T58" fmla="*/ 0 w 45"/>
                <a:gd name="T59" fmla="*/ 0 h 36"/>
                <a:gd name="T60" fmla="*/ 0 w 45"/>
                <a:gd name="T61" fmla="*/ 0 h 36"/>
                <a:gd name="T62" fmla="*/ 0 w 45"/>
                <a:gd name="T63" fmla="*/ 0 h 36"/>
                <a:gd name="T64" fmla="*/ 0 w 45"/>
                <a:gd name="T65" fmla="*/ 0 h 36"/>
                <a:gd name="T66" fmla="*/ 0 w 45"/>
                <a:gd name="T67" fmla="*/ 0 h 36"/>
                <a:gd name="T68" fmla="*/ 0 w 45"/>
                <a:gd name="T69" fmla="*/ 0 h 36"/>
                <a:gd name="T70" fmla="*/ 0 w 45"/>
                <a:gd name="T71" fmla="*/ 0 h 36"/>
                <a:gd name="T72" fmla="*/ 0 w 45"/>
                <a:gd name="T73" fmla="*/ 0 h 36"/>
                <a:gd name="T74" fmla="*/ 0 w 45"/>
                <a:gd name="T75" fmla="*/ 0 h 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"/>
                <a:gd name="T115" fmla="*/ 0 h 36"/>
                <a:gd name="T116" fmla="*/ 45 w 45"/>
                <a:gd name="T117" fmla="*/ 36 h 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" h="36">
                  <a:moveTo>
                    <a:pt x="4" y="0"/>
                  </a:moveTo>
                  <a:lnTo>
                    <a:pt x="5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6" y="10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9" y="17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5" y="19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3" y="21"/>
                  </a:lnTo>
                  <a:lnTo>
                    <a:pt x="43" y="22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8" y="32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6" y="34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6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6"/>
                  </a:lnTo>
                  <a:lnTo>
                    <a:pt x="10" y="25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2687"/>
            <p:cNvSpPr>
              <a:spLocks/>
            </p:cNvSpPr>
            <p:nvPr/>
          </p:nvSpPr>
          <p:spPr bwMode="auto">
            <a:xfrm>
              <a:off x="4163" y="1869"/>
              <a:ext cx="13" cy="7"/>
            </a:xfrm>
            <a:custGeom>
              <a:avLst/>
              <a:gdLst>
                <a:gd name="T0" fmla="*/ 0 w 39"/>
                <a:gd name="T1" fmla="*/ 0 h 22"/>
                <a:gd name="T2" fmla="*/ 0 w 39"/>
                <a:gd name="T3" fmla="*/ 0 h 22"/>
                <a:gd name="T4" fmla="*/ 0 w 39"/>
                <a:gd name="T5" fmla="*/ 0 h 22"/>
                <a:gd name="T6" fmla="*/ 0 w 39"/>
                <a:gd name="T7" fmla="*/ 0 h 22"/>
                <a:gd name="T8" fmla="*/ 0 w 39"/>
                <a:gd name="T9" fmla="*/ 0 h 22"/>
                <a:gd name="T10" fmla="*/ 0 w 39"/>
                <a:gd name="T11" fmla="*/ 0 h 22"/>
                <a:gd name="T12" fmla="*/ 0 w 39"/>
                <a:gd name="T13" fmla="*/ 0 h 22"/>
                <a:gd name="T14" fmla="*/ 0 w 39"/>
                <a:gd name="T15" fmla="*/ 0 h 22"/>
                <a:gd name="T16" fmla="*/ 0 w 39"/>
                <a:gd name="T17" fmla="*/ 0 h 22"/>
                <a:gd name="T18" fmla="*/ 0 w 39"/>
                <a:gd name="T19" fmla="*/ 0 h 22"/>
                <a:gd name="T20" fmla="*/ 0 w 39"/>
                <a:gd name="T21" fmla="*/ 0 h 22"/>
                <a:gd name="T22" fmla="*/ 0 w 39"/>
                <a:gd name="T23" fmla="*/ 0 h 22"/>
                <a:gd name="T24" fmla="*/ 0 w 39"/>
                <a:gd name="T25" fmla="*/ 0 h 22"/>
                <a:gd name="T26" fmla="*/ 0 w 39"/>
                <a:gd name="T27" fmla="*/ 0 h 22"/>
                <a:gd name="T28" fmla="*/ 0 w 39"/>
                <a:gd name="T29" fmla="*/ 0 h 22"/>
                <a:gd name="T30" fmla="*/ 0 w 39"/>
                <a:gd name="T31" fmla="*/ 0 h 22"/>
                <a:gd name="T32" fmla="*/ 0 w 39"/>
                <a:gd name="T33" fmla="*/ 0 h 22"/>
                <a:gd name="T34" fmla="*/ 0 w 39"/>
                <a:gd name="T35" fmla="*/ 0 h 22"/>
                <a:gd name="T36" fmla="*/ 0 w 39"/>
                <a:gd name="T37" fmla="*/ 0 h 22"/>
                <a:gd name="T38" fmla="*/ 0 w 39"/>
                <a:gd name="T39" fmla="*/ 0 h 22"/>
                <a:gd name="T40" fmla="*/ 0 w 39"/>
                <a:gd name="T41" fmla="*/ 0 h 22"/>
                <a:gd name="T42" fmla="*/ 0 w 39"/>
                <a:gd name="T43" fmla="*/ 0 h 22"/>
                <a:gd name="T44" fmla="*/ 0 w 39"/>
                <a:gd name="T45" fmla="*/ 0 h 22"/>
                <a:gd name="T46" fmla="*/ 0 w 39"/>
                <a:gd name="T47" fmla="*/ 0 h 22"/>
                <a:gd name="T48" fmla="*/ 0 w 39"/>
                <a:gd name="T49" fmla="*/ 0 h 22"/>
                <a:gd name="T50" fmla="*/ 0 w 39"/>
                <a:gd name="T51" fmla="*/ 0 h 22"/>
                <a:gd name="T52" fmla="*/ 0 w 39"/>
                <a:gd name="T53" fmla="*/ 0 h 22"/>
                <a:gd name="T54" fmla="*/ 0 w 39"/>
                <a:gd name="T55" fmla="*/ 0 h 22"/>
                <a:gd name="T56" fmla="*/ 0 w 39"/>
                <a:gd name="T57" fmla="*/ 0 h 22"/>
                <a:gd name="T58" fmla="*/ 0 w 39"/>
                <a:gd name="T59" fmla="*/ 0 h 22"/>
                <a:gd name="T60" fmla="*/ 0 w 39"/>
                <a:gd name="T61" fmla="*/ 0 h 22"/>
                <a:gd name="T62" fmla="*/ 0 w 39"/>
                <a:gd name="T63" fmla="*/ 0 h 22"/>
                <a:gd name="T64" fmla="*/ 0 w 39"/>
                <a:gd name="T65" fmla="*/ 0 h 22"/>
                <a:gd name="T66" fmla="*/ 0 w 39"/>
                <a:gd name="T67" fmla="*/ 0 h 22"/>
                <a:gd name="T68" fmla="*/ 0 w 39"/>
                <a:gd name="T69" fmla="*/ 0 h 22"/>
                <a:gd name="T70" fmla="*/ 0 w 39"/>
                <a:gd name="T71" fmla="*/ 0 h 22"/>
                <a:gd name="T72" fmla="*/ 0 w 39"/>
                <a:gd name="T73" fmla="*/ 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22"/>
                <a:gd name="T113" fmla="*/ 39 w 39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22">
                  <a:moveTo>
                    <a:pt x="0" y="5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1" y="22"/>
                  </a:lnTo>
                  <a:lnTo>
                    <a:pt x="31" y="18"/>
                  </a:lnTo>
                  <a:lnTo>
                    <a:pt x="37" y="18"/>
                  </a:lnTo>
                  <a:lnTo>
                    <a:pt x="38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2688"/>
            <p:cNvSpPr>
              <a:spLocks/>
            </p:cNvSpPr>
            <p:nvPr/>
          </p:nvSpPr>
          <p:spPr bwMode="auto">
            <a:xfrm>
              <a:off x="4163" y="1869"/>
              <a:ext cx="13" cy="7"/>
            </a:xfrm>
            <a:custGeom>
              <a:avLst/>
              <a:gdLst>
                <a:gd name="T0" fmla="*/ 0 w 39"/>
                <a:gd name="T1" fmla="*/ 0 h 22"/>
                <a:gd name="T2" fmla="*/ 0 w 39"/>
                <a:gd name="T3" fmla="*/ 0 h 22"/>
                <a:gd name="T4" fmla="*/ 0 w 39"/>
                <a:gd name="T5" fmla="*/ 0 h 22"/>
                <a:gd name="T6" fmla="*/ 0 w 39"/>
                <a:gd name="T7" fmla="*/ 0 h 22"/>
                <a:gd name="T8" fmla="*/ 0 w 39"/>
                <a:gd name="T9" fmla="*/ 0 h 22"/>
                <a:gd name="T10" fmla="*/ 0 w 39"/>
                <a:gd name="T11" fmla="*/ 0 h 22"/>
                <a:gd name="T12" fmla="*/ 0 w 39"/>
                <a:gd name="T13" fmla="*/ 0 h 22"/>
                <a:gd name="T14" fmla="*/ 0 w 39"/>
                <a:gd name="T15" fmla="*/ 0 h 22"/>
                <a:gd name="T16" fmla="*/ 0 w 39"/>
                <a:gd name="T17" fmla="*/ 0 h 22"/>
                <a:gd name="T18" fmla="*/ 0 w 39"/>
                <a:gd name="T19" fmla="*/ 0 h 22"/>
                <a:gd name="T20" fmla="*/ 0 w 39"/>
                <a:gd name="T21" fmla="*/ 0 h 22"/>
                <a:gd name="T22" fmla="*/ 0 w 39"/>
                <a:gd name="T23" fmla="*/ 0 h 22"/>
                <a:gd name="T24" fmla="*/ 0 w 39"/>
                <a:gd name="T25" fmla="*/ 0 h 22"/>
                <a:gd name="T26" fmla="*/ 0 w 39"/>
                <a:gd name="T27" fmla="*/ 0 h 22"/>
                <a:gd name="T28" fmla="*/ 0 w 39"/>
                <a:gd name="T29" fmla="*/ 0 h 22"/>
                <a:gd name="T30" fmla="*/ 0 w 39"/>
                <a:gd name="T31" fmla="*/ 0 h 22"/>
                <a:gd name="T32" fmla="*/ 0 w 39"/>
                <a:gd name="T33" fmla="*/ 0 h 22"/>
                <a:gd name="T34" fmla="*/ 0 w 39"/>
                <a:gd name="T35" fmla="*/ 0 h 22"/>
                <a:gd name="T36" fmla="*/ 0 w 39"/>
                <a:gd name="T37" fmla="*/ 0 h 22"/>
                <a:gd name="T38" fmla="*/ 0 w 39"/>
                <a:gd name="T39" fmla="*/ 0 h 22"/>
                <a:gd name="T40" fmla="*/ 0 w 39"/>
                <a:gd name="T41" fmla="*/ 0 h 22"/>
                <a:gd name="T42" fmla="*/ 0 w 39"/>
                <a:gd name="T43" fmla="*/ 0 h 22"/>
                <a:gd name="T44" fmla="*/ 0 w 39"/>
                <a:gd name="T45" fmla="*/ 0 h 22"/>
                <a:gd name="T46" fmla="*/ 0 w 39"/>
                <a:gd name="T47" fmla="*/ 0 h 22"/>
                <a:gd name="T48" fmla="*/ 0 w 39"/>
                <a:gd name="T49" fmla="*/ 0 h 22"/>
                <a:gd name="T50" fmla="*/ 0 w 39"/>
                <a:gd name="T51" fmla="*/ 0 h 22"/>
                <a:gd name="T52" fmla="*/ 0 w 39"/>
                <a:gd name="T53" fmla="*/ 0 h 22"/>
                <a:gd name="T54" fmla="*/ 0 w 39"/>
                <a:gd name="T55" fmla="*/ 0 h 22"/>
                <a:gd name="T56" fmla="*/ 0 w 39"/>
                <a:gd name="T57" fmla="*/ 0 h 22"/>
                <a:gd name="T58" fmla="*/ 0 w 39"/>
                <a:gd name="T59" fmla="*/ 0 h 22"/>
                <a:gd name="T60" fmla="*/ 0 w 39"/>
                <a:gd name="T61" fmla="*/ 0 h 22"/>
                <a:gd name="T62" fmla="*/ 0 w 39"/>
                <a:gd name="T63" fmla="*/ 0 h 22"/>
                <a:gd name="T64" fmla="*/ 0 w 39"/>
                <a:gd name="T65" fmla="*/ 0 h 22"/>
                <a:gd name="T66" fmla="*/ 0 w 39"/>
                <a:gd name="T67" fmla="*/ 0 h 22"/>
                <a:gd name="T68" fmla="*/ 0 w 39"/>
                <a:gd name="T69" fmla="*/ 0 h 22"/>
                <a:gd name="T70" fmla="*/ 0 w 39"/>
                <a:gd name="T71" fmla="*/ 0 h 22"/>
                <a:gd name="T72" fmla="*/ 0 w 39"/>
                <a:gd name="T73" fmla="*/ 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"/>
                <a:gd name="T112" fmla="*/ 0 h 22"/>
                <a:gd name="T113" fmla="*/ 39 w 39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" h="22">
                  <a:moveTo>
                    <a:pt x="0" y="5"/>
                  </a:moveTo>
                  <a:lnTo>
                    <a:pt x="0" y="10"/>
                  </a:lnTo>
                  <a:lnTo>
                    <a:pt x="1" y="14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6" y="20"/>
                  </a:lnTo>
                  <a:lnTo>
                    <a:pt x="17" y="21"/>
                  </a:lnTo>
                  <a:lnTo>
                    <a:pt x="21" y="22"/>
                  </a:lnTo>
                  <a:lnTo>
                    <a:pt x="31" y="18"/>
                  </a:lnTo>
                  <a:lnTo>
                    <a:pt x="37" y="18"/>
                  </a:lnTo>
                  <a:lnTo>
                    <a:pt x="38" y="15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2689"/>
            <p:cNvSpPr>
              <a:spLocks/>
            </p:cNvSpPr>
            <p:nvPr/>
          </p:nvSpPr>
          <p:spPr bwMode="auto">
            <a:xfrm>
              <a:off x="4213" y="1837"/>
              <a:ext cx="3" cy="6"/>
            </a:xfrm>
            <a:custGeom>
              <a:avLst/>
              <a:gdLst>
                <a:gd name="T0" fmla="*/ 0 w 7"/>
                <a:gd name="T1" fmla="*/ 0 h 17"/>
                <a:gd name="T2" fmla="*/ 0 w 7"/>
                <a:gd name="T3" fmla="*/ 0 h 17"/>
                <a:gd name="T4" fmla="*/ 0 w 7"/>
                <a:gd name="T5" fmla="*/ 0 h 17"/>
                <a:gd name="T6" fmla="*/ 0 w 7"/>
                <a:gd name="T7" fmla="*/ 0 h 17"/>
                <a:gd name="T8" fmla="*/ 0 w 7"/>
                <a:gd name="T9" fmla="*/ 0 h 17"/>
                <a:gd name="T10" fmla="*/ 0 w 7"/>
                <a:gd name="T11" fmla="*/ 0 h 17"/>
                <a:gd name="T12" fmla="*/ 0 w 7"/>
                <a:gd name="T13" fmla="*/ 0 h 17"/>
                <a:gd name="T14" fmla="*/ 0 w 7"/>
                <a:gd name="T15" fmla="*/ 0 h 17"/>
                <a:gd name="T16" fmla="*/ 0 w 7"/>
                <a:gd name="T17" fmla="*/ 0 h 17"/>
                <a:gd name="T18" fmla="*/ 0 w 7"/>
                <a:gd name="T19" fmla="*/ 0 h 17"/>
                <a:gd name="T20" fmla="*/ 0 w 7"/>
                <a:gd name="T21" fmla="*/ 0 h 17"/>
                <a:gd name="T22" fmla="*/ 0 w 7"/>
                <a:gd name="T23" fmla="*/ 0 h 17"/>
                <a:gd name="T24" fmla="*/ 0 w 7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17"/>
                <a:gd name="T41" fmla="*/ 7 w 7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17">
                  <a:moveTo>
                    <a:pt x="2" y="1"/>
                  </a:move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2690"/>
            <p:cNvSpPr>
              <a:spLocks/>
            </p:cNvSpPr>
            <p:nvPr/>
          </p:nvSpPr>
          <p:spPr bwMode="auto">
            <a:xfrm>
              <a:off x="4213" y="1837"/>
              <a:ext cx="3" cy="6"/>
            </a:xfrm>
            <a:custGeom>
              <a:avLst/>
              <a:gdLst>
                <a:gd name="T0" fmla="*/ 0 w 7"/>
                <a:gd name="T1" fmla="*/ 0 h 17"/>
                <a:gd name="T2" fmla="*/ 0 w 7"/>
                <a:gd name="T3" fmla="*/ 0 h 17"/>
                <a:gd name="T4" fmla="*/ 0 w 7"/>
                <a:gd name="T5" fmla="*/ 0 h 17"/>
                <a:gd name="T6" fmla="*/ 0 w 7"/>
                <a:gd name="T7" fmla="*/ 0 h 17"/>
                <a:gd name="T8" fmla="*/ 0 w 7"/>
                <a:gd name="T9" fmla="*/ 0 h 17"/>
                <a:gd name="T10" fmla="*/ 0 w 7"/>
                <a:gd name="T11" fmla="*/ 0 h 17"/>
                <a:gd name="T12" fmla="*/ 0 w 7"/>
                <a:gd name="T13" fmla="*/ 0 h 17"/>
                <a:gd name="T14" fmla="*/ 0 w 7"/>
                <a:gd name="T15" fmla="*/ 0 h 17"/>
                <a:gd name="T16" fmla="*/ 0 w 7"/>
                <a:gd name="T17" fmla="*/ 0 h 17"/>
                <a:gd name="T18" fmla="*/ 0 w 7"/>
                <a:gd name="T19" fmla="*/ 0 h 17"/>
                <a:gd name="T20" fmla="*/ 0 w 7"/>
                <a:gd name="T21" fmla="*/ 0 h 17"/>
                <a:gd name="T22" fmla="*/ 0 w 7"/>
                <a:gd name="T23" fmla="*/ 0 h 17"/>
                <a:gd name="T24" fmla="*/ 0 w 7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17"/>
                <a:gd name="T41" fmla="*/ 7 w 7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17">
                  <a:moveTo>
                    <a:pt x="2" y="1"/>
                  </a:moveTo>
                  <a:lnTo>
                    <a:pt x="2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2691"/>
            <p:cNvSpPr>
              <a:spLocks/>
            </p:cNvSpPr>
            <p:nvPr/>
          </p:nvSpPr>
          <p:spPr bwMode="auto">
            <a:xfrm>
              <a:off x="4259" y="1889"/>
              <a:ext cx="3" cy="3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w 10"/>
                <a:gd name="T11" fmla="*/ 0 h 10"/>
                <a:gd name="T12" fmla="*/ 0 w 10"/>
                <a:gd name="T13" fmla="*/ 0 h 10"/>
                <a:gd name="T14" fmla="*/ 0 w 10"/>
                <a:gd name="T15" fmla="*/ 0 h 10"/>
                <a:gd name="T16" fmla="*/ 0 w 10"/>
                <a:gd name="T17" fmla="*/ 0 h 10"/>
                <a:gd name="T18" fmla="*/ 0 w 10"/>
                <a:gd name="T19" fmla="*/ 0 h 10"/>
                <a:gd name="T20" fmla="*/ 0 w 10"/>
                <a:gd name="T21" fmla="*/ 0 h 10"/>
                <a:gd name="T22" fmla="*/ 0 w 10"/>
                <a:gd name="T23" fmla="*/ 0 h 10"/>
                <a:gd name="T24" fmla="*/ 0 w 10"/>
                <a:gd name="T25" fmla="*/ 0 h 10"/>
                <a:gd name="T26" fmla="*/ 0 w 10"/>
                <a:gd name="T27" fmla="*/ 0 h 10"/>
                <a:gd name="T28" fmla="*/ 0 w 10"/>
                <a:gd name="T29" fmla="*/ 0 h 10"/>
                <a:gd name="T30" fmla="*/ 0 w 10"/>
                <a:gd name="T31" fmla="*/ 0 h 10"/>
                <a:gd name="T32" fmla="*/ 0 w 10"/>
                <a:gd name="T33" fmla="*/ 0 h 10"/>
                <a:gd name="T34" fmla="*/ 0 w 10"/>
                <a:gd name="T35" fmla="*/ 0 h 10"/>
                <a:gd name="T36" fmla="*/ 0 w 10"/>
                <a:gd name="T37" fmla="*/ 0 h 10"/>
                <a:gd name="T38" fmla="*/ 0 w 10"/>
                <a:gd name="T39" fmla="*/ 0 h 10"/>
                <a:gd name="T40" fmla="*/ 0 w 10"/>
                <a:gd name="T41" fmla="*/ 0 h 10"/>
                <a:gd name="T42" fmla="*/ 0 w 10"/>
                <a:gd name="T43" fmla="*/ 0 h 10"/>
                <a:gd name="T44" fmla="*/ 0 w 10"/>
                <a:gd name="T45" fmla="*/ 0 h 10"/>
                <a:gd name="T46" fmla="*/ 0 w 10"/>
                <a:gd name="T47" fmla="*/ 0 h 10"/>
                <a:gd name="T48" fmla="*/ 0 w 10"/>
                <a:gd name="T49" fmla="*/ 0 h 10"/>
                <a:gd name="T50" fmla="*/ 0 w 10"/>
                <a:gd name="T51" fmla="*/ 0 h 10"/>
                <a:gd name="T52" fmla="*/ 0 w 10"/>
                <a:gd name="T53" fmla="*/ 0 h 10"/>
                <a:gd name="T54" fmla="*/ 0 w 10"/>
                <a:gd name="T55" fmla="*/ 0 h 10"/>
                <a:gd name="T56" fmla="*/ 0 w 10"/>
                <a:gd name="T57" fmla="*/ 0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10"/>
                <a:gd name="T89" fmla="*/ 10 w 10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10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2692"/>
            <p:cNvSpPr>
              <a:spLocks/>
            </p:cNvSpPr>
            <p:nvPr/>
          </p:nvSpPr>
          <p:spPr bwMode="auto">
            <a:xfrm>
              <a:off x="4259" y="1889"/>
              <a:ext cx="3" cy="3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0 h 10"/>
                <a:gd name="T4" fmla="*/ 0 w 10"/>
                <a:gd name="T5" fmla="*/ 0 h 10"/>
                <a:gd name="T6" fmla="*/ 0 w 10"/>
                <a:gd name="T7" fmla="*/ 0 h 10"/>
                <a:gd name="T8" fmla="*/ 0 w 10"/>
                <a:gd name="T9" fmla="*/ 0 h 10"/>
                <a:gd name="T10" fmla="*/ 0 w 10"/>
                <a:gd name="T11" fmla="*/ 0 h 10"/>
                <a:gd name="T12" fmla="*/ 0 w 10"/>
                <a:gd name="T13" fmla="*/ 0 h 10"/>
                <a:gd name="T14" fmla="*/ 0 w 10"/>
                <a:gd name="T15" fmla="*/ 0 h 10"/>
                <a:gd name="T16" fmla="*/ 0 w 10"/>
                <a:gd name="T17" fmla="*/ 0 h 10"/>
                <a:gd name="T18" fmla="*/ 0 w 10"/>
                <a:gd name="T19" fmla="*/ 0 h 10"/>
                <a:gd name="T20" fmla="*/ 0 w 10"/>
                <a:gd name="T21" fmla="*/ 0 h 10"/>
                <a:gd name="T22" fmla="*/ 0 w 10"/>
                <a:gd name="T23" fmla="*/ 0 h 10"/>
                <a:gd name="T24" fmla="*/ 0 w 10"/>
                <a:gd name="T25" fmla="*/ 0 h 10"/>
                <a:gd name="T26" fmla="*/ 0 w 10"/>
                <a:gd name="T27" fmla="*/ 0 h 10"/>
                <a:gd name="T28" fmla="*/ 0 w 10"/>
                <a:gd name="T29" fmla="*/ 0 h 10"/>
                <a:gd name="T30" fmla="*/ 0 w 10"/>
                <a:gd name="T31" fmla="*/ 0 h 10"/>
                <a:gd name="T32" fmla="*/ 0 w 10"/>
                <a:gd name="T33" fmla="*/ 0 h 10"/>
                <a:gd name="T34" fmla="*/ 0 w 10"/>
                <a:gd name="T35" fmla="*/ 0 h 10"/>
                <a:gd name="T36" fmla="*/ 0 w 10"/>
                <a:gd name="T37" fmla="*/ 0 h 10"/>
                <a:gd name="T38" fmla="*/ 0 w 10"/>
                <a:gd name="T39" fmla="*/ 0 h 10"/>
                <a:gd name="T40" fmla="*/ 0 w 10"/>
                <a:gd name="T41" fmla="*/ 0 h 10"/>
                <a:gd name="T42" fmla="*/ 0 w 10"/>
                <a:gd name="T43" fmla="*/ 0 h 10"/>
                <a:gd name="T44" fmla="*/ 0 w 10"/>
                <a:gd name="T45" fmla="*/ 0 h 10"/>
                <a:gd name="T46" fmla="*/ 0 w 10"/>
                <a:gd name="T47" fmla="*/ 0 h 10"/>
                <a:gd name="T48" fmla="*/ 0 w 10"/>
                <a:gd name="T49" fmla="*/ 0 h 10"/>
                <a:gd name="T50" fmla="*/ 0 w 10"/>
                <a:gd name="T51" fmla="*/ 0 h 10"/>
                <a:gd name="T52" fmla="*/ 0 w 10"/>
                <a:gd name="T53" fmla="*/ 0 h 10"/>
                <a:gd name="T54" fmla="*/ 0 w 10"/>
                <a:gd name="T55" fmla="*/ 0 h 10"/>
                <a:gd name="T56" fmla="*/ 0 w 10"/>
                <a:gd name="T57" fmla="*/ 0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"/>
                <a:gd name="T88" fmla="*/ 0 h 10"/>
                <a:gd name="T89" fmla="*/ 10 w 10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" h="10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2693"/>
            <p:cNvSpPr>
              <a:spLocks/>
            </p:cNvSpPr>
            <p:nvPr/>
          </p:nvSpPr>
          <p:spPr bwMode="auto">
            <a:xfrm>
              <a:off x="4254" y="1895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"/>
                <a:gd name="T73" fmla="*/ 0 h 7"/>
                <a:gd name="T74" fmla="*/ 6 w 6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" h="7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2694"/>
            <p:cNvSpPr>
              <a:spLocks/>
            </p:cNvSpPr>
            <p:nvPr/>
          </p:nvSpPr>
          <p:spPr bwMode="auto">
            <a:xfrm>
              <a:off x="4254" y="1895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w 6"/>
                <a:gd name="T39" fmla="*/ 0 h 7"/>
                <a:gd name="T40" fmla="*/ 0 w 6"/>
                <a:gd name="T41" fmla="*/ 0 h 7"/>
                <a:gd name="T42" fmla="*/ 0 w 6"/>
                <a:gd name="T43" fmla="*/ 0 h 7"/>
                <a:gd name="T44" fmla="*/ 0 w 6"/>
                <a:gd name="T45" fmla="*/ 0 h 7"/>
                <a:gd name="T46" fmla="*/ 0 w 6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"/>
                <a:gd name="T73" fmla="*/ 0 h 7"/>
                <a:gd name="T74" fmla="*/ 6 w 6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" h="7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2695"/>
            <p:cNvSpPr>
              <a:spLocks/>
            </p:cNvSpPr>
            <p:nvPr/>
          </p:nvSpPr>
          <p:spPr bwMode="auto">
            <a:xfrm>
              <a:off x="4301" y="1863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  <a:gd name="T28" fmla="*/ 0 w 6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5"/>
                <a:gd name="T47" fmla="*/ 6 w 6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5">
                  <a:moveTo>
                    <a:pt x="2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2696"/>
            <p:cNvSpPr>
              <a:spLocks/>
            </p:cNvSpPr>
            <p:nvPr/>
          </p:nvSpPr>
          <p:spPr bwMode="auto">
            <a:xfrm>
              <a:off x="4301" y="1863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w 6"/>
                <a:gd name="T19" fmla="*/ 0 h 5"/>
                <a:gd name="T20" fmla="*/ 0 w 6"/>
                <a:gd name="T21" fmla="*/ 0 h 5"/>
                <a:gd name="T22" fmla="*/ 0 w 6"/>
                <a:gd name="T23" fmla="*/ 0 h 5"/>
                <a:gd name="T24" fmla="*/ 0 w 6"/>
                <a:gd name="T25" fmla="*/ 0 h 5"/>
                <a:gd name="T26" fmla="*/ 0 w 6"/>
                <a:gd name="T27" fmla="*/ 0 h 5"/>
                <a:gd name="T28" fmla="*/ 0 w 6"/>
                <a:gd name="T29" fmla="*/ 0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5"/>
                <a:gd name="T47" fmla="*/ 6 w 6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5">
                  <a:moveTo>
                    <a:pt x="2" y="5"/>
                  </a:moveTo>
                  <a:lnTo>
                    <a:pt x="6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2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2697"/>
            <p:cNvSpPr>
              <a:spLocks/>
            </p:cNvSpPr>
            <p:nvPr/>
          </p:nvSpPr>
          <p:spPr bwMode="auto">
            <a:xfrm>
              <a:off x="4305" y="1866"/>
              <a:ext cx="9" cy="5"/>
            </a:xfrm>
            <a:custGeom>
              <a:avLst/>
              <a:gdLst>
                <a:gd name="T0" fmla="*/ 0 w 28"/>
                <a:gd name="T1" fmla="*/ 0 h 15"/>
                <a:gd name="T2" fmla="*/ 0 w 28"/>
                <a:gd name="T3" fmla="*/ 0 h 15"/>
                <a:gd name="T4" fmla="*/ 0 w 28"/>
                <a:gd name="T5" fmla="*/ 0 h 15"/>
                <a:gd name="T6" fmla="*/ 0 w 28"/>
                <a:gd name="T7" fmla="*/ 0 h 15"/>
                <a:gd name="T8" fmla="*/ 0 w 28"/>
                <a:gd name="T9" fmla="*/ 0 h 15"/>
                <a:gd name="T10" fmla="*/ 0 w 28"/>
                <a:gd name="T11" fmla="*/ 0 h 15"/>
                <a:gd name="T12" fmla="*/ 0 w 28"/>
                <a:gd name="T13" fmla="*/ 0 h 15"/>
                <a:gd name="T14" fmla="*/ 0 w 28"/>
                <a:gd name="T15" fmla="*/ 0 h 15"/>
                <a:gd name="T16" fmla="*/ 0 w 28"/>
                <a:gd name="T17" fmla="*/ 0 h 15"/>
                <a:gd name="T18" fmla="*/ 0 w 28"/>
                <a:gd name="T19" fmla="*/ 0 h 15"/>
                <a:gd name="T20" fmla="*/ 0 w 28"/>
                <a:gd name="T21" fmla="*/ 0 h 15"/>
                <a:gd name="T22" fmla="*/ 0 w 28"/>
                <a:gd name="T23" fmla="*/ 0 h 15"/>
                <a:gd name="T24" fmla="*/ 0 w 28"/>
                <a:gd name="T25" fmla="*/ 0 h 15"/>
                <a:gd name="T26" fmla="*/ 0 w 28"/>
                <a:gd name="T27" fmla="*/ 0 h 15"/>
                <a:gd name="T28" fmla="*/ 0 w 28"/>
                <a:gd name="T29" fmla="*/ 0 h 15"/>
                <a:gd name="T30" fmla="*/ 0 w 28"/>
                <a:gd name="T31" fmla="*/ 0 h 15"/>
                <a:gd name="T32" fmla="*/ 0 w 28"/>
                <a:gd name="T33" fmla="*/ 0 h 15"/>
                <a:gd name="T34" fmla="*/ 0 w 28"/>
                <a:gd name="T35" fmla="*/ 0 h 15"/>
                <a:gd name="T36" fmla="*/ 0 w 28"/>
                <a:gd name="T37" fmla="*/ 0 h 15"/>
                <a:gd name="T38" fmla="*/ 0 w 28"/>
                <a:gd name="T39" fmla="*/ 0 h 15"/>
                <a:gd name="T40" fmla="*/ 0 w 28"/>
                <a:gd name="T41" fmla="*/ 0 h 15"/>
                <a:gd name="T42" fmla="*/ 0 w 28"/>
                <a:gd name="T43" fmla="*/ 0 h 15"/>
                <a:gd name="T44" fmla="*/ 0 w 28"/>
                <a:gd name="T45" fmla="*/ 0 h 15"/>
                <a:gd name="T46" fmla="*/ 0 w 28"/>
                <a:gd name="T47" fmla="*/ 0 h 15"/>
                <a:gd name="T48" fmla="*/ 0 w 28"/>
                <a:gd name="T49" fmla="*/ 0 h 15"/>
                <a:gd name="T50" fmla="*/ 0 w 28"/>
                <a:gd name="T51" fmla="*/ 0 h 15"/>
                <a:gd name="T52" fmla="*/ 0 w 28"/>
                <a:gd name="T53" fmla="*/ 0 h 15"/>
                <a:gd name="T54" fmla="*/ 0 w 28"/>
                <a:gd name="T55" fmla="*/ 0 h 15"/>
                <a:gd name="T56" fmla="*/ 0 w 28"/>
                <a:gd name="T57" fmla="*/ 0 h 15"/>
                <a:gd name="T58" fmla="*/ 0 w 28"/>
                <a:gd name="T59" fmla="*/ 0 h 15"/>
                <a:gd name="T60" fmla="*/ 0 w 28"/>
                <a:gd name="T61" fmla="*/ 0 h 15"/>
                <a:gd name="T62" fmla="*/ 0 w 28"/>
                <a:gd name="T63" fmla="*/ 0 h 15"/>
                <a:gd name="T64" fmla="*/ 0 w 28"/>
                <a:gd name="T65" fmla="*/ 0 h 15"/>
                <a:gd name="T66" fmla="*/ 0 w 28"/>
                <a:gd name="T67" fmla="*/ 0 h 15"/>
                <a:gd name="T68" fmla="*/ 0 w 28"/>
                <a:gd name="T69" fmla="*/ 0 h 15"/>
                <a:gd name="T70" fmla="*/ 0 w 28"/>
                <a:gd name="T71" fmla="*/ 0 h 15"/>
                <a:gd name="T72" fmla="*/ 0 w 28"/>
                <a:gd name="T73" fmla="*/ 0 h 15"/>
                <a:gd name="T74" fmla="*/ 0 w 28"/>
                <a:gd name="T75" fmla="*/ 0 h 15"/>
                <a:gd name="T76" fmla="*/ 0 w 28"/>
                <a:gd name="T77" fmla="*/ 0 h 15"/>
                <a:gd name="T78" fmla="*/ 0 w 28"/>
                <a:gd name="T79" fmla="*/ 0 h 15"/>
                <a:gd name="T80" fmla="*/ 0 w 28"/>
                <a:gd name="T81" fmla="*/ 0 h 15"/>
                <a:gd name="T82" fmla="*/ 0 w 28"/>
                <a:gd name="T83" fmla="*/ 0 h 15"/>
                <a:gd name="T84" fmla="*/ 0 w 28"/>
                <a:gd name="T85" fmla="*/ 0 h 15"/>
                <a:gd name="T86" fmla="*/ 0 w 28"/>
                <a:gd name="T87" fmla="*/ 0 h 15"/>
                <a:gd name="T88" fmla="*/ 0 w 28"/>
                <a:gd name="T89" fmla="*/ 0 h 15"/>
                <a:gd name="T90" fmla="*/ 0 w 28"/>
                <a:gd name="T91" fmla="*/ 0 h 15"/>
                <a:gd name="T92" fmla="*/ 0 w 28"/>
                <a:gd name="T93" fmla="*/ 0 h 15"/>
                <a:gd name="T94" fmla="*/ 0 w 28"/>
                <a:gd name="T95" fmla="*/ 0 h 15"/>
                <a:gd name="T96" fmla="*/ 0 w 28"/>
                <a:gd name="T97" fmla="*/ 0 h 15"/>
                <a:gd name="T98" fmla="*/ 0 w 28"/>
                <a:gd name="T99" fmla="*/ 0 h 15"/>
                <a:gd name="T100" fmla="*/ 0 w 28"/>
                <a:gd name="T101" fmla="*/ 0 h 15"/>
                <a:gd name="T102" fmla="*/ 0 w 28"/>
                <a:gd name="T103" fmla="*/ 0 h 15"/>
                <a:gd name="T104" fmla="*/ 0 w 28"/>
                <a:gd name="T105" fmla="*/ 0 h 15"/>
                <a:gd name="T106" fmla="*/ 0 w 28"/>
                <a:gd name="T107" fmla="*/ 0 h 15"/>
                <a:gd name="T108" fmla="*/ 0 w 28"/>
                <a:gd name="T109" fmla="*/ 0 h 15"/>
                <a:gd name="T110" fmla="*/ 0 w 28"/>
                <a:gd name="T111" fmla="*/ 0 h 15"/>
                <a:gd name="T112" fmla="*/ 0 w 28"/>
                <a:gd name="T113" fmla="*/ 0 h 15"/>
                <a:gd name="T114" fmla="*/ 0 w 28"/>
                <a:gd name="T115" fmla="*/ 0 h 15"/>
                <a:gd name="T116" fmla="*/ 0 w 28"/>
                <a:gd name="T117" fmla="*/ 0 h 15"/>
                <a:gd name="T118" fmla="*/ 0 w 28"/>
                <a:gd name="T119" fmla="*/ 0 h 15"/>
                <a:gd name="T120" fmla="*/ 0 w 28"/>
                <a:gd name="T121" fmla="*/ 0 h 15"/>
                <a:gd name="T122" fmla="*/ 0 w 28"/>
                <a:gd name="T123" fmla="*/ 0 h 15"/>
                <a:gd name="T124" fmla="*/ 0 w 28"/>
                <a:gd name="T125" fmla="*/ 0 h 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"/>
                <a:gd name="T190" fmla="*/ 0 h 15"/>
                <a:gd name="T191" fmla="*/ 28 w 28"/>
                <a:gd name="T192" fmla="*/ 15 h 1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" h="15">
                  <a:moveTo>
                    <a:pt x="1" y="2"/>
                  </a:moveTo>
                  <a:lnTo>
                    <a:pt x="1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2698"/>
            <p:cNvSpPr>
              <a:spLocks/>
            </p:cNvSpPr>
            <p:nvPr/>
          </p:nvSpPr>
          <p:spPr bwMode="auto">
            <a:xfrm>
              <a:off x="4305" y="1866"/>
              <a:ext cx="9" cy="5"/>
            </a:xfrm>
            <a:custGeom>
              <a:avLst/>
              <a:gdLst>
                <a:gd name="T0" fmla="*/ 0 w 28"/>
                <a:gd name="T1" fmla="*/ 0 h 15"/>
                <a:gd name="T2" fmla="*/ 0 w 28"/>
                <a:gd name="T3" fmla="*/ 0 h 15"/>
                <a:gd name="T4" fmla="*/ 0 w 28"/>
                <a:gd name="T5" fmla="*/ 0 h 15"/>
                <a:gd name="T6" fmla="*/ 0 w 28"/>
                <a:gd name="T7" fmla="*/ 0 h 15"/>
                <a:gd name="T8" fmla="*/ 0 w 28"/>
                <a:gd name="T9" fmla="*/ 0 h 15"/>
                <a:gd name="T10" fmla="*/ 0 w 28"/>
                <a:gd name="T11" fmla="*/ 0 h 15"/>
                <a:gd name="T12" fmla="*/ 0 w 28"/>
                <a:gd name="T13" fmla="*/ 0 h 15"/>
                <a:gd name="T14" fmla="*/ 0 w 28"/>
                <a:gd name="T15" fmla="*/ 0 h 15"/>
                <a:gd name="T16" fmla="*/ 0 w 28"/>
                <a:gd name="T17" fmla="*/ 0 h 15"/>
                <a:gd name="T18" fmla="*/ 0 w 28"/>
                <a:gd name="T19" fmla="*/ 0 h 15"/>
                <a:gd name="T20" fmla="*/ 0 w 28"/>
                <a:gd name="T21" fmla="*/ 0 h 15"/>
                <a:gd name="T22" fmla="*/ 0 w 28"/>
                <a:gd name="T23" fmla="*/ 0 h 15"/>
                <a:gd name="T24" fmla="*/ 0 w 28"/>
                <a:gd name="T25" fmla="*/ 0 h 15"/>
                <a:gd name="T26" fmla="*/ 0 w 28"/>
                <a:gd name="T27" fmla="*/ 0 h 15"/>
                <a:gd name="T28" fmla="*/ 0 w 28"/>
                <a:gd name="T29" fmla="*/ 0 h 15"/>
                <a:gd name="T30" fmla="*/ 0 w 28"/>
                <a:gd name="T31" fmla="*/ 0 h 15"/>
                <a:gd name="T32" fmla="*/ 0 w 28"/>
                <a:gd name="T33" fmla="*/ 0 h 15"/>
                <a:gd name="T34" fmla="*/ 0 w 28"/>
                <a:gd name="T35" fmla="*/ 0 h 15"/>
                <a:gd name="T36" fmla="*/ 0 w 28"/>
                <a:gd name="T37" fmla="*/ 0 h 15"/>
                <a:gd name="T38" fmla="*/ 0 w 28"/>
                <a:gd name="T39" fmla="*/ 0 h 15"/>
                <a:gd name="T40" fmla="*/ 0 w 28"/>
                <a:gd name="T41" fmla="*/ 0 h 15"/>
                <a:gd name="T42" fmla="*/ 0 w 28"/>
                <a:gd name="T43" fmla="*/ 0 h 15"/>
                <a:gd name="T44" fmla="*/ 0 w 28"/>
                <a:gd name="T45" fmla="*/ 0 h 15"/>
                <a:gd name="T46" fmla="*/ 0 w 28"/>
                <a:gd name="T47" fmla="*/ 0 h 15"/>
                <a:gd name="T48" fmla="*/ 0 w 28"/>
                <a:gd name="T49" fmla="*/ 0 h 15"/>
                <a:gd name="T50" fmla="*/ 0 w 28"/>
                <a:gd name="T51" fmla="*/ 0 h 15"/>
                <a:gd name="T52" fmla="*/ 0 w 28"/>
                <a:gd name="T53" fmla="*/ 0 h 15"/>
                <a:gd name="T54" fmla="*/ 0 w 28"/>
                <a:gd name="T55" fmla="*/ 0 h 15"/>
                <a:gd name="T56" fmla="*/ 0 w 28"/>
                <a:gd name="T57" fmla="*/ 0 h 15"/>
                <a:gd name="T58" fmla="*/ 0 w 28"/>
                <a:gd name="T59" fmla="*/ 0 h 15"/>
                <a:gd name="T60" fmla="*/ 0 w 28"/>
                <a:gd name="T61" fmla="*/ 0 h 15"/>
                <a:gd name="T62" fmla="*/ 0 w 28"/>
                <a:gd name="T63" fmla="*/ 0 h 15"/>
                <a:gd name="T64" fmla="*/ 0 w 28"/>
                <a:gd name="T65" fmla="*/ 0 h 15"/>
                <a:gd name="T66" fmla="*/ 0 w 28"/>
                <a:gd name="T67" fmla="*/ 0 h 15"/>
                <a:gd name="T68" fmla="*/ 0 w 28"/>
                <a:gd name="T69" fmla="*/ 0 h 15"/>
                <a:gd name="T70" fmla="*/ 0 w 28"/>
                <a:gd name="T71" fmla="*/ 0 h 15"/>
                <a:gd name="T72" fmla="*/ 0 w 28"/>
                <a:gd name="T73" fmla="*/ 0 h 15"/>
                <a:gd name="T74" fmla="*/ 0 w 28"/>
                <a:gd name="T75" fmla="*/ 0 h 15"/>
                <a:gd name="T76" fmla="*/ 0 w 28"/>
                <a:gd name="T77" fmla="*/ 0 h 15"/>
                <a:gd name="T78" fmla="*/ 0 w 28"/>
                <a:gd name="T79" fmla="*/ 0 h 15"/>
                <a:gd name="T80" fmla="*/ 0 w 28"/>
                <a:gd name="T81" fmla="*/ 0 h 15"/>
                <a:gd name="T82" fmla="*/ 0 w 28"/>
                <a:gd name="T83" fmla="*/ 0 h 15"/>
                <a:gd name="T84" fmla="*/ 0 w 28"/>
                <a:gd name="T85" fmla="*/ 0 h 15"/>
                <a:gd name="T86" fmla="*/ 0 w 28"/>
                <a:gd name="T87" fmla="*/ 0 h 15"/>
                <a:gd name="T88" fmla="*/ 0 w 28"/>
                <a:gd name="T89" fmla="*/ 0 h 15"/>
                <a:gd name="T90" fmla="*/ 0 w 28"/>
                <a:gd name="T91" fmla="*/ 0 h 15"/>
                <a:gd name="T92" fmla="*/ 0 w 28"/>
                <a:gd name="T93" fmla="*/ 0 h 15"/>
                <a:gd name="T94" fmla="*/ 0 w 28"/>
                <a:gd name="T95" fmla="*/ 0 h 15"/>
                <a:gd name="T96" fmla="*/ 0 w 28"/>
                <a:gd name="T97" fmla="*/ 0 h 15"/>
                <a:gd name="T98" fmla="*/ 0 w 28"/>
                <a:gd name="T99" fmla="*/ 0 h 15"/>
                <a:gd name="T100" fmla="*/ 0 w 28"/>
                <a:gd name="T101" fmla="*/ 0 h 15"/>
                <a:gd name="T102" fmla="*/ 0 w 28"/>
                <a:gd name="T103" fmla="*/ 0 h 15"/>
                <a:gd name="T104" fmla="*/ 0 w 28"/>
                <a:gd name="T105" fmla="*/ 0 h 15"/>
                <a:gd name="T106" fmla="*/ 0 w 28"/>
                <a:gd name="T107" fmla="*/ 0 h 15"/>
                <a:gd name="T108" fmla="*/ 0 w 28"/>
                <a:gd name="T109" fmla="*/ 0 h 15"/>
                <a:gd name="T110" fmla="*/ 0 w 28"/>
                <a:gd name="T111" fmla="*/ 0 h 15"/>
                <a:gd name="T112" fmla="*/ 0 w 28"/>
                <a:gd name="T113" fmla="*/ 0 h 15"/>
                <a:gd name="T114" fmla="*/ 0 w 28"/>
                <a:gd name="T115" fmla="*/ 0 h 15"/>
                <a:gd name="T116" fmla="*/ 0 w 28"/>
                <a:gd name="T117" fmla="*/ 0 h 15"/>
                <a:gd name="T118" fmla="*/ 0 w 28"/>
                <a:gd name="T119" fmla="*/ 0 h 15"/>
                <a:gd name="T120" fmla="*/ 0 w 28"/>
                <a:gd name="T121" fmla="*/ 0 h 15"/>
                <a:gd name="T122" fmla="*/ 0 w 28"/>
                <a:gd name="T123" fmla="*/ 0 h 15"/>
                <a:gd name="T124" fmla="*/ 0 w 28"/>
                <a:gd name="T125" fmla="*/ 0 h 1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"/>
                <a:gd name="T190" fmla="*/ 0 h 15"/>
                <a:gd name="T191" fmla="*/ 28 w 28"/>
                <a:gd name="T192" fmla="*/ 15 h 1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" h="15">
                  <a:moveTo>
                    <a:pt x="1" y="2"/>
                  </a:moveTo>
                  <a:lnTo>
                    <a:pt x="1" y="6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2" y="6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2699"/>
            <p:cNvSpPr>
              <a:spLocks/>
            </p:cNvSpPr>
            <p:nvPr/>
          </p:nvSpPr>
          <p:spPr bwMode="auto">
            <a:xfrm>
              <a:off x="4292" y="1862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w 9"/>
                <a:gd name="T27" fmla="*/ 0 h 8"/>
                <a:gd name="T28" fmla="*/ 0 w 9"/>
                <a:gd name="T29" fmla="*/ 0 h 8"/>
                <a:gd name="T30" fmla="*/ 0 w 9"/>
                <a:gd name="T31" fmla="*/ 0 h 8"/>
                <a:gd name="T32" fmla="*/ 0 w 9"/>
                <a:gd name="T33" fmla="*/ 0 h 8"/>
                <a:gd name="T34" fmla="*/ 0 w 9"/>
                <a:gd name="T35" fmla="*/ 0 h 8"/>
                <a:gd name="T36" fmla="*/ 0 w 9"/>
                <a:gd name="T37" fmla="*/ 0 h 8"/>
                <a:gd name="T38" fmla="*/ 0 w 9"/>
                <a:gd name="T39" fmla="*/ 0 h 8"/>
                <a:gd name="T40" fmla="*/ 0 w 9"/>
                <a:gd name="T41" fmla="*/ 0 h 8"/>
                <a:gd name="T42" fmla="*/ 0 w 9"/>
                <a:gd name="T43" fmla="*/ 0 h 8"/>
                <a:gd name="T44" fmla="*/ 0 w 9"/>
                <a:gd name="T45" fmla="*/ 0 h 8"/>
                <a:gd name="T46" fmla="*/ 0 w 9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8"/>
                <a:gd name="T74" fmla="*/ 9 w 9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8">
                  <a:moveTo>
                    <a:pt x="4" y="8"/>
                  </a:moveTo>
                  <a:lnTo>
                    <a:pt x="5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2700"/>
            <p:cNvSpPr>
              <a:spLocks/>
            </p:cNvSpPr>
            <p:nvPr/>
          </p:nvSpPr>
          <p:spPr bwMode="auto">
            <a:xfrm>
              <a:off x="4292" y="1862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w 9"/>
                <a:gd name="T27" fmla="*/ 0 h 8"/>
                <a:gd name="T28" fmla="*/ 0 w 9"/>
                <a:gd name="T29" fmla="*/ 0 h 8"/>
                <a:gd name="T30" fmla="*/ 0 w 9"/>
                <a:gd name="T31" fmla="*/ 0 h 8"/>
                <a:gd name="T32" fmla="*/ 0 w 9"/>
                <a:gd name="T33" fmla="*/ 0 h 8"/>
                <a:gd name="T34" fmla="*/ 0 w 9"/>
                <a:gd name="T35" fmla="*/ 0 h 8"/>
                <a:gd name="T36" fmla="*/ 0 w 9"/>
                <a:gd name="T37" fmla="*/ 0 h 8"/>
                <a:gd name="T38" fmla="*/ 0 w 9"/>
                <a:gd name="T39" fmla="*/ 0 h 8"/>
                <a:gd name="T40" fmla="*/ 0 w 9"/>
                <a:gd name="T41" fmla="*/ 0 h 8"/>
                <a:gd name="T42" fmla="*/ 0 w 9"/>
                <a:gd name="T43" fmla="*/ 0 h 8"/>
                <a:gd name="T44" fmla="*/ 0 w 9"/>
                <a:gd name="T45" fmla="*/ 0 h 8"/>
                <a:gd name="T46" fmla="*/ 0 w 9"/>
                <a:gd name="T47" fmla="*/ 0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8"/>
                <a:gd name="T74" fmla="*/ 9 w 9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8">
                  <a:moveTo>
                    <a:pt x="4" y="8"/>
                  </a:moveTo>
                  <a:lnTo>
                    <a:pt x="5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2701"/>
            <p:cNvSpPr>
              <a:spLocks/>
            </p:cNvSpPr>
            <p:nvPr/>
          </p:nvSpPr>
          <p:spPr bwMode="auto">
            <a:xfrm>
              <a:off x="4291" y="186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3"/>
                <a:gd name="T32" fmla="*/ 3 w 3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3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2702"/>
            <p:cNvSpPr>
              <a:spLocks/>
            </p:cNvSpPr>
            <p:nvPr/>
          </p:nvSpPr>
          <p:spPr bwMode="auto">
            <a:xfrm>
              <a:off x="4291" y="186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3"/>
                <a:gd name="T32" fmla="*/ 3 w 3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3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2703"/>
            <p:cNvSpPr>
              <a:spLocks/>
            </p:cNvSpPr>
            <p:nvPr/>
          </p:nvSpPr>
          <p:spPr bwMode="auto">
            <a:xfrm>
              <a:off x="4284" y="1859"/>
              <a:ext cx="6" cy="2"/>
            </a:xfrm>
            <a:custGeom>
              <a:avLst/>
              <a:gdLst>
                <a:gd name="T0" fmla="*/ 0 w 18"/>
                <a:gd name="T1" fmla="*/ 0 h 6"/>
                <a:gd name="T2" fmla="*/ 0 w 18"/>
                <a:gd name="T3" fmla="*/ 0 h 6"/>
                <a:gd name="T4" fmla="*/ 0 w 18"/>
                <a:gd name="T5" fmla="*/ 0 h 6"/>
                <a:gd name="T6" fmla="*/ 0 w 18"/>
                <a:gd name="T7" fmla="*/ 0 h 6"/>
                <a:gd name="T8" fmla="*/ 0 w 18"/>
                <a:gd name="T9" fmla="*/ 0 h 6"/>
                <a:gd name="T10" fmla="*/ 0 w 18"/>
                <a:gd name="T11" fmla="*/ 0 h 6"/>
                <a:gd name="T12" fmla="*/ 0 w 18"/>
                <a:gd name="T13" fmla="*/ 0 h 6"/>
                <a:gd name="T14" fmla="*/ 0 w 18"/>
                <a:gd name="T15" fmla="*/ 0 h 6"/>
                <a:gd name="T16" fmla="*/ 0 w 18"/>
                <a:gd name="T17" fmla="*/ 0 h 6"/>
                <a:gd name="T18" fmla="*/ 0 w 18"/>
                <a:gd name="T19" fmla="*/ 0 h 6"/>
                <a:gd name="T20" fmla="*/ 0 w 18"/>
                <a:gd name="T21" fmla="*/ 0 h 6"/>
                <a:gd name="T22" fmla="*/ 0 w 18"/>
                <a:gd name="T23" fmla="*/ 0 h 6"/>
                <a:gd name="T24" fmla="*/ 0 w 18"/>
                <a:gd name="T25" fmla="*/ 0 h 6"/>
                <a:gd name="T26" fmla="*/ 0 w 18"/>
                <a:gd name="T27" fmla="*/ 0 h 6"/>
                <a:gd name="T28" fmla="*/ 0 w 18"/>
                <a:gd name="T29" fmla="*/ 0 h 6"/>
                <a:gd name="T30" fmla="*/ 0 w 18"/>
                <a:gd name="T31" fmla="*/ 0 h 6"/>
                <a:gd name="T32" fmla="*/ 0 w 18"/>
                <a:gd name="T33" fmla="*/ 0 h 6"/>
                <a:gd name="T34" fmla="*/ 0 w 18"/>
                <a:gd name="T35" fmla="*/ 0 h 6"/>
                <a:gd name="T36" fmla="*/ 0 w 18"/>
                <a:gd name="T37" fmla="*/ 0 h 6"/>
                <a:gd name="T38" fmla="*/ 0 w 18"/>
                <a:gd name="T39" fmla="*/ 0 h 6"/>
                <a:gd name="T40" fmla="*/ 0 w 18"/>
                <a:gd name="T41" fmla="*/ 0 h 6"/>
                <a:gd name="T42" fmla="*/ 0 w 18"/>
                <a:gd name="T43" fmla="*/ 0 h 6"/>
                <a:gd name="T44" fmla="*/ 0 w 18"/>
                <a:gd name="T45" fmla="*/ 0 h 6"/>
                <a:gd name="T46" fmla="*/ 0 w 18"/>
                <a:gd name="T47" fmla="*/ 0 h 6"/>
                <a:gd name="T48" fmla="*/ 0 w 18"/>
                <a:gd name="T49" fmla="*/ 0 h 6"/>
                <a:gd name="T50" fmla="*/ 0 w 18"/>
                <a:gd name="T51" fmla="*/ 0 h 6"/>
                <a:gd name="T52" fmla="*/ 0 w 18"/>
                <a:gd name="T53" fmla="*/ 0 h 6"/>
                <a:gd name="T54" fmla="*/ 0 w 18"/>
                <a:gd name="T55" fmla="*/ 0 h 6"/>
                <a:gd name="T56" fmla="*/ 0 w 18"/>
                <a:gd name="T57" fmla="*/ 0 h 6"/>
                <a:gd name="T58" fmla="*/ 0 w 18"/>
                <a:gd name="T59" fmla="*/ 0 h 6"/>
                <a:gd name="T60" fmla="*/ 0 w 18"/>
                <a:gd name="T61" fmla="*/ 0 h 6"/>
                <a:gd name="T62" fmla="*/ 0 w 18"/>
                <a:gd name="T63" fmla="*/ 0 h 6"/>
                <a:gd name="T64" fmla="*/ 0 w 18"/>
                <a:gd name="T65" fmla="*/ 0 h 6"/>
                <a:gd name="T66" fmla="*/ 0 w 18"/>
                <a:gd name="T67" fmla="*/ 0 h 6"/>
                <a:gd name="T68" fmla="*/ 0 w 18"/>
                <a:gd name="T69" fmla="*/ 0 h 6"/>
                <a:gd name="T70" fmla="*/ 0 w 18"/>
                <a:gd name="T71" fmla="*/ 0 h 6"/>
                <a:gd name="T72" fmla="*/ 0 w 18"/>
                <a:gd name="T73" fmla="*/ 0 h 6"/>
                <a:gd name="T74" fmla="*/ 0 w 18"/>
                <a:gd name="T75" fmla="*/ 0 h 6"/>
                <a:gd name="T76" fmla="*/ 0 w 18"/>
                <a:gd name="T77" fmla="*/ 0 h 6"/>
                <a:gd name="T78" fmla="*/ 0 w 18"/>
                <a:gd name="T79" fmla="*/ 0 h 6"/>
                <a:gd name="T80" fmla="*/ 0 w 18"/>
                <a:gd name="T81" fmla="*/ 0 h 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"/>
                <a:gd name="T124" fmla="*/ 0 h 6"/>
                <a:gd name="T125" fmla="*/ 18 w 18"/>
                <a:gd name="T126" fmla="*/ 6 h 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" h="6">
                  <a:moveTo>
                    <a:pt x="8" y="0"/>
                  </a:moveTo>
                  <a:lnTo>
                    <a:pt x="7" y="2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2704"/>
            <p:cNvSpPr>
              <a:spLocks/>
            </p:cNvSpPr>
            <p:nvPr/>
          </p:nvSpPr>
          <p:spPr bwMode="auto">
            <a:xfrm>
              <a:off x="4284" y="1859"/>
              <a:ext cx="6" cy="2"/>
            </a:xfrm>
            <a:custGeom>
              <a:avLst/>
              <a:gdLst>
                <a:gd name="T0" fmla="*/ 0 w 18"/>
                <a:gd name="T1" fmla="*/ 0 h 6"/>
                <a:gd name="T2" fmla="*/ 0 w 18"/>
                <a:gd name="T3" fmla="*/ 0 h 6"/>
                <a:gd name="T4" fmla="*/ 0 w 18"/>
                <a:gd name="T5" fmla="*/ 0 h 6"/>
                <a:gd name="T6" fmla="*/ 0 w 18"/>
                <a:gd name="T7" fmla="*/ 0 h 6"/>
                <a:gd name="T8" fmla="*/ 0 w 18"/>
                <a:gd name="T9" fmla="*/ 0 h 6"/>
                <a:gd name="T10" fmla="*/ 0 w 18"/>
                <a:gd name="T11" fmla="*/ 0 h 6"/>
                <a:gd name="T12" fmla="*/ 0 w 18"/>
                <a:gd name="T13" fmla="*/ 0 h 6"/>
                <a:gd name="T14" fmla="*/ 0 w 18"/>
                <a:gd name="T15" fmla="*/ 0 h 6"/>
                <a:gd name="T16" fmla="*/ 0 w 18"/>
                <a:gd name="T17" fmla="*/ 0 h 6"/>
                <a:gd name="T18" fmla="*/ 0 w 18"/>
                <a:gd name="T19" fmla="*/ 0 h 6"/>
                <a:gd name="T20" fmla="*/ 0 w 18"/>
                <a:gd name="T21" fmla="*/ 0 h 6"/>
                <a:gd name="T22" fmla="*/ 0 w 18"/>
                <a:gd name="T23" fmla="*/ 0 h 6"/>
                <a:gd name="T24" fmla="*/ 0 w 18"/>
                <a:gd name="T25" fmla="*/ 0 h 6"/>
                <a:gd name="T26" fmla="*/ 0 w 18"/>
                <a:gd name="T27" fmla="*/ 0 h 6"/>
                <a:gd name="T28" fmla="*/ 0 w 18"/>
                <a:gd name="T29" fmla="*/ 0 h 6"/>
                <a:gd name="T30" fmla="*/ 0 w 18"/>
                <a:gd name="T31" fmla="*/ 0 h 6"/>
                <a:gd name="T32" fmla="*/ 0 w 18"/>
                <a:gd name="T33" fmla="*/ 0 h 6"/>
                <a:gd name="T34" fmla="*/ 0 w 18"/>
                <a:gd name="T35" fmla="*/ 0 h 6"/>
                <a:gd name="T36" fmla="*/ 0 w 18"/>
                <a:gd name="T37" fmla="*/ 0 h 6"/>
                <a:gd name="T38" fmla="*/ 0 w 18"/>
                <a:gd name="T39" fmla="*/ 0 h 6"/>
                <a:gd name="T40" fmla="*/ 0 w 18"/>
                <a:gd name="T41" fmla="*/ 0 h 6"/>
                <a:gd name="T42" fmla="*/ 0 w 18"/>
                <a:gd name="T43" fmla="*/ 0 h 6"/>
                <a:gd name="T44" fmla="*/ 0 w 18"/>
                <a:gd name="T45" fmla="*/ 0 h 6"/>
                <a:gd name="T46" fmla="*/ 0 w 18"/>
                <a:gd name="T47" fmla="*/ 0 h 6"/>
                <a:gd name="T48" fmla="*/ 0 w 18"/>
                <a:gd name="T49" fmla="*/ 0 h 6"/>
                <a:gd name="T50" fmla="*/ 0 w 18"/>
                <a:gd name="T51" fmla="*/ 0 h 6"/>
                <a:gd name="T52" fmla="*/ 0 w 18"/>
                <a:gd name="T53" fmla="*/ 0 h 6"/>
                <a:gd name="T54" fmla="*/ 0 w 18"/>
                <a:gd name="T55" fmla="*/ 0 h 6"/>
                <a:gd name="T56" fmla="*/ 0 w 18"/>
                <a:gd name="T57" fmla="*/ 0 h 6"/>
                <a:gd name="T58" fmla="*/ 0 w 18"/>
                <a:gd name="T59" fmla="*/ 0 h 6"/>
                <a:gd name="T60" fmla="*/ 0 w 18"/>
                <a:gd name="T61" fmla="*/ 0 h 6"/>
                <a:gd name="T62" fmla="*/ 0 w 18"/>
                <a:gd name="T63" fmla="*/ 0 h 6"/>
                <a:gd name="T64" fmla="*/ 0 w 18"/>
                <a:gd name="T65" fmla="*/ 0 h 6"/>
                <a:gd name="T66" fmla="*/ 0 w 18"/>
                <a:gd name="T67" fmla="*/ 0 h 6"/>
                <a:gd name="T68" fmla="*/ 0 w 18"/>
                <a:gd name="T69" fmla="*/ 0 h 6"/>
                <a:gd name="T70" fmla="*/ 0 w 18"/>
                <a:gd name="T71" fmla="*/ 0 h 6"/>
                <a:gd name="T72" fmla="*/ 0 w 18"/>
                <a:gd name="T73" fmla="*/ 0 h 6"/>
                <a:gd name="T74" fmla="*/ 0 w 18"/>
                <a:gd name="T75" fmla="*/ 0 h 6"/>
                <a:gd name="T76" fmla="*/ 0 w 18"/>
                <a:gd name="T77" fmla="*/ 0 h 6"/>
                <a:gd name="T78" fmla="*/ 0 w 18"/>
                <a:gd name="T79" fmla="*/ 0 h 6"/>
                <a:gd name="T80" fmla="*/ 0 w 18"/>
                <a:gd name="T81" fmla="*/ 0 h 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"/>
                <a:gd name="T124" fmla="*/ 0 h 6"/>
                <a:gd name="T125" fmla="*/ 18 w 18"/>
                <a:gd name="T126" fmla="*/ 6 h 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" h="6">
                  <a:moveTo>
                    <a:pt x="8" y="0"/>
                  </a:moveTo>
                  <a:lnTo>
                    <a:pt x="7" y="2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2705"/>
            <p:cNvSpPr>
              <a:spLocks/>
            </p:cNvSpPr>
            <p:nvPr/>
          </p:nvSpPr>
          <p:spPr bwMode="auto">
            <a:xfrm>
              <a:off x="4401" y="1797"/>
              <a:ext cx="26" cy="25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0 h 77"/>
                <a:gd name="T4" fmla="*/ 0 w 77"/>
                <a:gd name="T5" fmla="*/ 0 h 77"/>
                <a:gd name="T6" fmla="*/ 0 w 77"/>
                <a:gd name="T7" fmla="*/ 0 h 77"/>
                <a:gd name="T8" fmla="*/ 0 w 77"/>
                <a:gd name="T9" fmla="*/ 0 h 77"/>
                <a:gd name="T10" fmla="*/ 0 w 77"/>
                <a:gd name="T11" fmla="*/ 0 h 77"/>
                <a:gd name="T12" fmla="*/ 0 w 77"/>
                <a:gd name="T13" fmla="*/ 0 h 77"/>
                <a:gd name="T14" fmla="*/ 0 w 77"/>
                <a:gd name="T15" fmla="*/ 0 h 77"/>
                <a:gd name="T16" fmla="*/ 0 w 77"/>
                <a:gd name="T17" fmla="*/ 0 h 77"/>
                <a:gd name="T18" fmla="*/ 0 w 77"/>
                <a:gd name="T19" fmla="*/ 0 h 77"/>
                <a:gd name="T20" fmla="*/ 0 w 77"/>
                <a:gd name="T21" fmla="*/ 0 h 77"/>
                <a:gd name="T22" fmla="*/ 0 w 77"/>
                <a:gd name="T23" fmla="*/ 0 h 77"/>
                <a:gd name="T24" fmla="*/ 0 w 77"/>
                <a:gd name="T25" fmla="*/ 0 h 77"/>
                <a:gd name="T26" fmla="*/ 0 w 77"/>
                <a:gd name="T27" fmla="*/ 0 h 77"/>
                <a:gd name="T28" fmla="*/ 0 w 77"/>
                <a:gd name="T29" fmla="*/ 0 h 77"/>
                <a:gd name="T30" fmla="*/ 0 w 77"/>
                <a:gd name="T31" fmla="*/ 0 h 77"/>
                <a:gd name="T32" fmla="*/ 0 w 77"/>
                <a:gd name="T33" fmla="*/ 0 h 77"/>
                <a:gd name="T34" fmla="*/ 0 w 77"/>
                <a:gd name="T35" fmla="*/ 0 h 77"/>
                <a:gd name="T36" fmla="*/ 0 w 77"/>
                <a:gd name="T37" fmla="*/ 0 h 77"/>
                <a:gd name="T38" fmla="*/ 0 w 77"/>
                <a:gd name="T39" fmla="*/ 0 h 77"/>
                <a:gd name="T40" fmla="*/ 0 w 77"/>
                <a:gd name="T41" fmla="*/ 0 h 77"/>
                <a:gd name="T42" fmla="*/ 0 w 77"/>
                <a:gd name="T43" fmla="*/ 0 h 77"/>
                <a:gd name="T44" fmla="*/ 0 w 77"/>
                <a:gd name="T45" fmla="*/ 0 h 77"/>
                <a:gd name="T46" fmla="*/ 0 w 77"/>
                <a:gd name="T47" fmla="*/ 0 h 77"/>
                <a:gd name="T48" fmla="*/ 0 w 77"/>
                <a:gd name="T49" fmla="*/ 0 h 77"/>
                <a:gd name="T50" fmla="*/ 0 w 77"/>
                <a:gd name="T51" fmla="*/ 0 h 77"/>
                <a:gd name="T52" fmla="*/ 0 w 77"/>
                <a:gd name="T53" fmla="*/ 0 h 77"/>
                <a:gd name="T54" fmla="*/ 0 w 77"/>
                <a:gd name="T55" fmla="*/ 0 h 77"/>
                <a:gd name="T56" fmla="*/ 0 w 77"/>
                <a:gd name="T57" fmla="*/ 0 h 77"/>
                <a:gd name="T58" fmla="*/ 0 w 77"/>
                <a:gd name="T59" fmla="*/ 0 h 77"/>
                <a:gd name="T60" fmla="*/ 0 w 77"/>
                <a:gd name="T61" fmla="*/ 0 h 77"/>
                <a:gd name="T62" fmla="*/ 0 w 77"/>
                <a:gd name="T63" fmla="*/ 0 h 77"/>
                <a:gd name="T64" fmla="*/ 0 w 77"/>
                <a:gd name="T65" fmla="*/ 0 h 77"/>
                <a:gd name="T66" fmla="*/ 0 w 77"/>
                <a:gd name="T67" fmla="*/ 0 h 77"/>
                <a:gd name="T68" fmla="*/ 0 w 77"/>
                <a:gd name="T69" fmla="*/ 0 h 77"/>
                <a:gd name="T70" fmla="*/ 0 w 77"/>
                <a:gd name="T71" fmla="*/ 0 h 77"/>
                <a:gd name="T72" fmla="*/ 0 w 77"/>
                <a:gd name="T73" fmla="*/ 0 h 77"/>
                <a:gd name="T74" fmla="*/ 0 w 77"/>
                <a:gd name="T75" fmla="*/ 0 h 77"/>
                <a:gd name="T76" fmla="*/ 0 w 77"/>
                <a:gd name="T77" fmla="*/ 0 h 77"/>
                <a:gd name="T78" fmla="*/ 0 w 77"/>
                <a:gd name="T79" fmla="*/ 0 h 77"/>
                <a:gd name="T80" fmla="*/ 0 w 77"/>
                <a:gd name="T81" fmla="*/ 0 h 77"/>
                <a:gd name="T82" fmla="*/ 0 w 77"/>
                <a:gd name="T83" fmla="*/ 0 h 77"/>
                <a:gd name="T84" fmla="*/ 0 w 77"/>
                <a:gd name="T85" fmla="*/ 0 h 77"/>
                <a:gd name="T86" fmla="*/ 0 w 77"/>
                <a:gd name="T87" fmla="*/ 0 h 77"/>
                <a:gd name="T88" fmla="*/ 0 w 77"/>
                <a:gd name="T89" fmla="*/ 0 h 77"/>
                <a:gd name="T90" fmla="*/ 0 w 77"/>
                <a:gd name="T91" fmla="*/ 0 h 77"/>
                <a:gd name="T92" fmla="*/ 0 w 77"/>
                <a:gd name="T93" fmla="*/ 0 h 77"/>
                <a:gd name="T94" fmla="*/ 0 w 77"/>
                <a:gd name="T95" fmla="*/ 0 h 77"/>
                <a:gd name="T96" fmla="*/ 0 w 77"/>
                <a:gd name="T97" fmla="*/ 0 h 77"/>
                <a:gd name="T98" fmla="*/ 0 w 77"/>
                <a:gd name="T99" fmla="*/ 0 h 77"/>
                <a:gd name="T100" fmla="*/ 0 w 77"/>
                <a:gd name="T101" fmla="*/ 0 h 77"/>
                <a:gd name="T102" fmla="*/ 0 w 77"/>
                <a:gd name="T103" fmla="*/ 0 h 77"/>
                <a:gd name="T104" fmla="*/ 0 w 77"/>
                <a:gd name="T105" fmla="*/ 0 h 77"/>
                <a:gd name="T106" fmla="*/ 0 w 77"/>
                <a:gd name="T107" fmla="*/ 0 h 77"/>
                <a:gd name="T108" fmla="*/ 0 w 77"/>
                <a:gd name="T109" fmla="*/ 0 h 77"/>
                <a:gd name="T110" fmla="*/ 0 w 77"/>
                <a:gd name="T111" fmla="*/ 0 h 77"/>
                <a:gd name="T112" fmla="*/ 0 w 77"/>
                <a:gd name="T113" fmla="*/ 0 h 77"/>
                <a:gd name="T114" fmla="*/ 0 w 77"/>
                <a:gd name="T115" fmla="*/ 0 h 77"/>
                <a:gd name="T116" fmla="*/ 0 w 77"/>
                <a:gd name="T117" fmla="*/ 0 h 77"/>
                <a:gd name="T118" fmla="*/ 0 w 77"/>
                <a:gd name="T119" fmla="*/ 0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77"/>
                <a:gd name="T182" fmla="*/ 77 w 77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77">
                  <a:moveTo>
                    <a:pt x="34" y="39"/>
                  </a:moveTo>
                  <a:lnTo>
                    <a:pt x="40" y="43"/>
                  </a:lnTo>
                  <a:lnTo>
                    <a:pt x="43" y="50"/>
                  </a:lnTo>
                  <a:lnTo>
                    <a:pt x="43" y="51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50" y="57"/>
                  </a:lnTo>
                  <a:lnTo>
                    <a:pt x="51" y="59"/>
                  </a:lnTo>
                  <a:lnTo>
                    <a:pt x="52" y="61"/>
                  </a:lnTo>
                  <a:lnTo>
                    <a:pt x="54" y="62"/>
                  </a:lnTo>
                  <a:lnTo>
                    <a:pt x="55" y="67"/>
                  </a:lnTo>
                  <a:lnTo>
                    <a:pt x="56" y="68"/>
                  </a:lnTo>
                  <a:lnTo>
                    <a:pt x="58" y="73"/>
                  </a:lnTo>
                  <a:lnTo>
                    <a:pt x="62" y="76"/>
                  </a:lnTo>
                  <a:lnTo>
                    <a:pt x="68" y="77"/>
                  </a:lnTo>
                  <a:lnTo>
                    <a:pt x="74" y="76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7" y="68"/>
                  </a:lnTo>
                  <a:lnTo>
                    <a:pt x="71" y="60"/>
                  </a:lnTo>
                  <a:lnTo>
                    <a:pt x="69" y="57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58" y="46"/>
                  </a:lnTo>
                  <a:lnTo>
                    <a:pt x="51" y="39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39" y="33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28" y="22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8" y="5"/>
                  </a:lnTo>
                  <a:lnTo>
                    <a:pt x="3" y="0"/>
                  </a:lnTo>
                  <a:lnTo>
                    <a:pt x="0" y="2"/>
                  </a:lnTo>
                  <a:lnTo>
                    <a:pt x="6" y="6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4" y="33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32" y="35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2706"/>
            <p:cNvSpPr>
              <a:spLocks/>
            </p:cNvSpPr>
            <p:nvPr/>
          </p:nvSpPr>
          <p:spPr bwMode="auto">
            <a:xfrm>
              <a:off x="4401" y="1797"/>
              <a:ext cx="26" cy="25"/>
            </a:xfrm>
            <a:custGeom>
              <a:avLst/>
              <a:gdLst>
                <a:gd name="T0" fmla="*/ 0 w 77"/>
                <a:gd name="T1" fmla="*/ 0 h 77"/>
                <a:gd name="T2" fmla="*/ 0 w 77"/>
                <a:gd name="T3" fmla="*/ 0 h 77"/>
                <a:gd name="T4" fmla="*/ 0 w 77"/>
                <a:gd name="T5" fmla="*/ 0 h 77"/>
                <a:gd name="T6" fmla="*/ 0 w 77"/>
                <a:gd name="T7" fmla="*/ 0 h 77"/>
                <a:gd name="T8" fmla="*/ 0 w 77"/>
                <a:gd name="T9" fmla="*/ 0 h 77"/>
                <a:gd name="T10" fmla="*/ 0 w 77"/>
                <a:gd name="T11" fmla="*/ 0 h 77"/>
                <a:gd name="T12" fmla="*/ 0 w 77"/>
                <a:gd name="T13" fmla="*/ 0 h 77"/>
                <a:gd name="T14" fmla="*/ 0 w 77"/>
                <a:gd name="T15" fmla="*/ 0 h 77"/>
                <a:gd name="T16" fmla="*/ 0 w 77"/>
                <a:gd name="T17" fmla="*/ 0 h 77"/>
                <a:gd name="T18" fmla="*/ 0 w 77"/>
                <a:gd name="T19" fmla="*/ 0 h 77"/>
                <a:gd name="T20" fmla="*/ 0 w 77"/>
                <a:gd name="T21" fmla="*/ 0 h 77"/>
                <a:gd name="T22" fmla="*/ 0 w 77"/>
                <a:gd name="T23" fmla="*/ 0 h 77"/>
                <a:gd name="T24" fmla="*/ 0 w 77"/>
                <a:gd name="T25" fmla="*/ 0 h 77"/>
                <a:gd name="T26" fmla="*/ 0 w 77"/>
                <a:gd name="T27" fmla="*/ 0 h 77"/>
                <a:gd name="T28" fmla="*/ 0 w 77"/>
                <a:gd name="T29" fmla="*/ 0 h 77"/>
                <a:gd name="T30" fmla="*/ 0 w 77"/>
                <a:gd name="T31" fmla="*/ 0 h 77"/>
                <a:gd name="T32" fmla="*/ 0 w 77"/>
                <a:gd name="T33" fmla="*/ 0 h 77"/>
                <a:gd name="T34" fmla="*/ 0 w 77"/>
                <a:gd name="T35" fmla="*/ 0 h 77"/>
                <a:gd name="T36" fmla="*/ 0 w 77"/>
                <a:gd name="T37" fmla="*/ 0 h 77"/>
                <a:gd name="T38" fmla="*/ 0 w 77"/>
                <a:gd name="T39" fmla="*/ 0 h 77"/>
                <a:gd name="T40" fmla="*/ 0 w 77"/>
                <a:gd name="T41" fmla="*/ 0 h 77"/>
                <a:gd name="T42" fmla="*/ 0 w 77"/>
                <a:gd name="T43" fmla="*/ 0 h 77"/>
                <a:gd name="T44" fmla="*/ 0 w 77"/>
                <a:gd name="T45" fmla="*/ 0 h 77"/>
                <a:gd name="T46" fmla="*/ 0 w 77"/>
                <a:gd name="T47" fmla="*/ 0 h 77"/>
                <a:gd name="T48" fmla="*/ 0 w 77"/>
                <a:gd name="T49" fmla="*/ 0 h 77"/>
                <a:gd name="T50" fmla="*/ 0 w 77"/>
                <a:gd name="T51" fmla="*/ 0 h 77"/>
                <a:gd name="T52" fmla="*/ 0 w 77"/>
                <a:gd name="T53" fmla="*/ 0 h 77"/>
                <a:gd name="T54" fmla="*/ 0 w 77"/>
                <a:gd name="T55" fmla="*/ 0 h 77"/>
                <a:gd name="T56" fmla="*/ 0 w 77"/>
                <a:gd name="T57" fmla="*/ 0 h 77"/>
                <a:gd name="T58" fmla="*/ 0 w 77"/>
                <a:gd name="T59" fmla="*/ 0 h 77"/>
                <a:gd name="T60" fmla="*/ 0 w 77"/>
                <a:gd name="T61" fmla="*/ 0 h 77"/>
                <a:gd name="T62" fmla="*/ 0 w 77"/>
                <a:gd name="T63" fmla="*/ 0 h 77"/>
                <a:gd name="T64" fmla="*/ 0 w 77"/>
                <a:gd name="T65" fmla="*/ 0 h 77"/>
                <a:gd name="T66" fmla="*/ 0 w 77"/>
                <a:gd name="T67" fmla="*/ 0 h 77"/>
                <a:gd name="T68" fmla="*/ 0 w 77"/>
                <a:gd name="T69" fmla="*/ 0 h 77"/>
                <a:gd name="T70" fmla="*/ 0 w 77"/>
                <a:gd name="T71" fmla="*/ 0 h 77"/>
                <a:gd name="T72" fmla="*/ 0 w 77"/>
                <a:gd name="T73" fmla="*/ 0 h 77"/>
                <a:gd name="T74" fmla="*/ 0 w 77"/>
                <a:gd name="T75" fmla="*/ 0 h 77"/>
                <a:gd name="T76" fmla="*/ 0 w 77"/>
                <a:gd name="T77" fmla="*/ 0 h 77"/>
                <a:gd name="T78" fmla="*/ 0 w 77"/>
                <a:gd name="T79" fmla="*/ 0 h 77"/>
                <a:gd name="T80" fmla="*/ 0 w 77"/>
                <a:gd name="T81" fmla="*/ 0 h 77"/>
                <a:gd name="T82" fmla="*/ 0 w 77"/>
                <a:gd name="T83" fmla="*/ 0 h 77"/>
                <a:gd name="T84" fmla="*/ 0 w 77"/>
                <a:gd name="T85" fmla="*/ 0 h 77"/>
                <a:gd name="T86" fmla="*/ 0 w 77"/>
                <a:gd name="T87" fmla="*/ 0 h 77"/>
                <a:gd name="T88" fmla="*/ 0 w 77"/>
                <a:gd name="T89" fmla="*/ 0 h 77"/>
                <a:gd name="T90" fmla="*/ 0 w 77"/>
                <a:gd name="T91" fmla="*/ 0 h 77"/>
                <a:gd name="T92" fmla="*/ 0 w 77"/>
                <a:gd name="T93" fmla="*/ 0 h 77"/>
                <a:gd name="T94" fmla="*/ 0 w 77"/>
                <a:gd name="T95" fmla="*/ 0 h 77"/>
                <a:gd name="T96" fmla="*/ 0 w 77"/>
                <a:gd name="T97" fmla="*/ 0 h 77"/>
                <a:gd name="T98" fmla="*/ 0 w 77"/>
                <a:gd name="T99" fmla="*/ 0 h 77"/>
                <a:gd name="T100" fmla="*/ 0 w 77"/>
                <a:gd name="T101" fmla="*/ 0 h 77"/>
                <a:gd name="T102" fmla="*/ 0 w 77"/>
                <a:gd name="T103" fmla="*/ 0 h 77"/>
                <a:gd name="T104" fmla="*/ 0 w 77"/>
                <a:gd name="T105" fmla="*/ 0 h 77"/>
                <a:gd name="T106" fmla="*/ 0 w 77"/>
                <a:gd name="T107" fmla="*/ 0 h 77"/>
                <a:gd name="T108" fmla="*/ 0 w 77"/>
                <a:gd name="T109" fmla="*/ 0 h 77"/>
                <a:gd name="T110" fmla="*/ 0 w 77"/>
                <a:gd name="T111" fmla="*/ 0 h 77"/>
                <a:gd name="T112" fmla="*/ 0 w 77"/>
                <a:gd name="T113" fmla="*/ 0 h 77"/>
                <a:gd name="T114" fmla="*/ 0 w 77"/>
                <a:gd name="T115" fmla="*/ 0 h 77"/>
                <a:gd name="T116" fmla="*/ 0 w 77"/>
                <a:gd name="T117" fmla="*/ 0 h 77"/>
                <a:gd name="T118" fmla="*/ 0 w 77"/>
                <a:gd name="T119" fmla="*/ 0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77"/>
                <a:gd name="T182" fmla="*/ 77 w 77"/>
                <a:gd name="T183" fmla="*/ 77 h 7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77">
                  <a:moveTo>
                    <a:pt x="34" y="39"/>
                  </a:moveTo>
                  <a:lnTo>
                    <a:pt x="40" y="43"/>
                  </a:lnTo>
                  <a:lnTo>
                    <a:pt x="43" y="50"/>
                  </a:lnTo>
                  <a:lnTo>
                    <a:pt x="43" y="51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50" y="57"/>
                  </a:lnTo>
                  <a:lnTo>
                    <a:pt x="51" y="59"/>
                  </a:lnTo>
                  <a:lnTo>
                    <a:pt x="52" y="61"/>
                  </a:lnTo>
                  <a:lnTo>
                    <a:pt x="54" y="62"/>
                  </a:lnTo>
                  <a:lnTo>
                    <a:pt x="55" y="67"/>
                  </a:lnTo>
                  <a:lnTo>
                    <a:pt x="56" y="68"/>
                  </a:lnTo>
                  <a:lnTo>
                    <a:pt x="58" y="73"/>
                  </a:lnTo>
                  <a:lnTo>
                    <a:pt x="62" y="76"/>
                  </a:lnTo>
                  <a:lnTo>
                    <a:pt x="68" y="77"/>
                  </a:lnTo>
                  <a:lnTo>
                    <a:pt x="74" y="76"/>
                  </a:lnTo>
                  <a:lnTo>
                    <a:pt x="76" y="73"/>
                  </a:lnTo>
                  <a:lnTo>
                    <a:pt x="76" y="72"/>
                  </a:lnTo>
                  <a:lnTo>
                    <a:pt x="77" y="72"/>
                  </a:lnTo>
                  <a:lnTo>
                    <a:pt x="77" y="68"/>
                  </a:lnTo>
                  <a:lnTo>
                    <a:pt x="71" y="60"/>
                  </a:lnTo>
                  <a:lnTo>
                    <a:pt x="69" y="57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58" y="46"/>
                  </a:lnTo>
                  <a:lnTo>
                    <a:pt x="51" y="39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39" y="33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28" y="22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11" y="6"/>
                  </a:lnTo>
                  <a:lnTo>
                    <a:pt x="8" y="5"/>
                  </a:lnTo>
                  <a:lnTo>
                    <a:pt x="3" y="0"/>
                  </a:lnTo>
                  <a:lnTo>
                    <a:pt x="0" y="2"/>
                  </a:lnTo>
                  <a:lnTo>
                    <a:pt x="6" y="6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10" y="19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11" y="28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4" y="33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32" y="35"/>
                  </a:lnTo>
                  <a:lnTo>
                    <a:pt x="34" y="3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2707"/>
            <p:cNvSpPr>
              <a:spLocks/>
            </p:cNvSpPr>
            <p:nvPr/>
          </p:nvSpPr>
          <p:spPr bwMode="auto">
            <a:xfrm>
              <a:off x="4394" y="1792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6"/>
                <a:gd name="T38" fmla="*/ 11 w 11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6">
                  <a:moveTo>
                    <a:pt x="0" y="3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1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2708"/>
            <p:cNvSpPr>
              <a:spLocks/>
            </p:cNvSpPr>
            <p:nvPr/>
          </p:nvSpPr>
          <p:spPr bwMode="auto">
            <a:xfrm>
              <a:off x="4394" y="1792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6"/>
                <a:gd name="T38" fmla="*/ 11 w 11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6">
                  <a:moveTo>
                    <a:pt x="0" y="3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11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2709"/>
            <p:cNvSpPr>
              <a:spLocks/>
            </p:cNvSpPr>
            <p:nvPr/>
          </p:nvSpPr>
          <p:spPr bwMode="auto">
            <a:xfrm>
              <a:off x="4429" y="1799"/>
              <a:ext cx="3" cy="7"/>
            </a:xfrm>
            <a:custGeom>
              <a:avLst/>
              <a:gdLst>
                <a:gd name="T0" fmla="*/ 0 w 11"/>
                <a:gd name="T1" fmla="*/ 0 h 19"/>
                <a:gd name="T2" fmla="*/ 0 w 11"/>
                <a:gd name="T3" fmla="*/ 0 h 19"/>
                <a:gd name="T4" fmla="*/ 0 w 11"/>
                <a:gd name="T5" fmla="*/ 0 h 19"/>
                <a:gd name="T6" fmla="*/ 0 w 11"/>
                <a:gd name="T7" fmla="*/ 0 h 19"/>
                <a:gd name="T8" fmla="*/ 0 w 11"/>
                <a:gd name="T9" fmla="*/ 0 h 19"/>
                <a:gd name="T10" fmla="*/ 0 w 11"/>
                <a:gd name="T11" fmla="*/ 0 h 19"/>
                <a:gd name="T12" fmla="*/ 0 w 11"/>
                <a:gd name="T13" fmla="*/ 0 h 19"/>
                <a:gd name="T14" fmla="*/ 0 w 11"/>
                <a:gd name="T15" fmla="*/ 0 h 19"/>
                <a:gd name="T16" fmla="*/ 0 w 11"/>
                <a:gd name="T17" fmla="*/ 0 h 19"/>
                <a:gd name="T18" fmla="*/ 0 w 11"/>
                <a:gd name="T19" fmla="*/ 0 h 19"/>
                <a:gd name="T20" fmla="*/ 0 w 11"/>
                <a:gd name="T21" fmla="*/ 0 h 19"/>
                <a:gd name="T22" fmla="*/ 0 w 11"/>
                <a:gd name="T23" fmla="*/ 0 h 19"/>
                <a:gd name="T24" fmla="*/ 0 w 11"/>
                <a:gd name="T25" fmla="*/ 0 h 19"/>
                <a:gd name="T26" fmla="*/ 0 w 11"/>
                <a:gd name="T27" fmla="*/ 0 h 19"/>
                <a:gd name="T28" fmla="*/ 0 w 11"/>
                <a:gd name="T29" fmla="*/ 0 h 19"/>
                <a:gd name="T30" fmla="*/ 0 w 11"/>
                <a:gd name="T31" fmla="*/ 0 h 19"/>
                <a:gd name="T32" fmla="*/ 0 w 11"/>
                <a:gd name="T33" fmla="*/ 0 h 19"/>
                <a:gd name="T34" fmla="*/ 0 w 11"/>
                <a:gd name="T35" fmla="*/ 0 h 19"/>
                <a:gd name="T36" fmla="*/ 0 w 11"/>
                <a:gd name="T37" fmla="*/ 0 h 19"/>
                <a:gd name="T38" fmla="*/ 0 w 11"/>
                <a:gd name="T39" fmla="*/ 0 h 19"/>
                <a:gd name="T40" fmla="*/ 0 w 11"/>
                <a:gd name="T41" fmla="*/ 0 h 19"/>
                <a:gd name="T42" fmla="*/ 0 w 11"/>
                <a:gd name="T43" fmla="*/ 0 h 19"/>
                <a:gd name="T44" fmla="*/ 0 w 11"/>
                <a:gd name="T45" fmla="*/ 0 h 19"/>
                <a:gd name="T46" fmla="*/ 0 w 11"/>
                <a:gd name="T47" fmla="*/ 0 h 19"/>
                <a:gd name="T48" fmla="*/ 0 w 11"/>
                <a:gd name="T49" fmla="*/ 0 h 19"/>
                <a:gd name="T50" fmla="*/ 0 w 11"/>
                <a:gd name="T51" fmla="*/ 0 h 19"/>
                <a:gd name="T52" fmla="*/ 0 w 11"/>
                <a:gd name="T53" fmla="*/ 0 h 19"/>
                <a:gd name="T54" fmla="*/ 0 w 11"/>
                <a:gd name="T55" fmla="*/ 0 h 19"/>
                <a:gd name="T56" fmla="*/ 0 w 11"/>
                <a:gd name="T57" fmla="*/ 0 h 19"/>
                <a:gd name="T58" fmla="*/ 0 w 1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"/>
                <a:gd name="T91" fmla="*/ 0 h 19"/>
                <a:gd name="T92" fmla="*/ 11 w 1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" h="19">
                  <a:moveTo>
                    <a:pt x="0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2710"/>
            <p:cNvSpPr>
              <a:spLocks/>
            </p:cNvSpPr>
            <p:nvPr/>
          </p:nvSpPr>
          <p:spPr bwMode="auto">
            <a:xfrm>
              <a:off x="4429" y="1799"/>
              <a:ext cx="3" cy="7"/>
            </a:xfrm>
            <a:custGeom>
              <a:avLst/>
              <a:gdLst>
                <a:gd name="T0" fmla="*/ 0 w 11"/>
                <a:gd name="T1" fmla="*/ 0 h 19"/>
                <a:gd name="T2" fmla="*/ 0 w 11"/>
                <a:gd name="T3" fmla="*/ 0 h 19"/>
                <a:gd name="T4" fmla="*/ 0 w 11"/>
                <a:gd name="T5" fmla="*/ 0 h 19"/>
                <a:gd name="T6" fmla="*/ 0 w 11"/>
                <a:gd name="T7" fmla="*/ 0 h 19"/>
                <a:gd name="T8" fmla="*/ 0 w 11"/>
                <a:gd name="T9" fmla="*/ 0 h 19"/>
                <a:gd name="T10" fmla="*/ 0 w 11"/>
                <a:gd name="T11" fmla="*/ 0 h 19"/>
                <a:gd name="T12" fmla="*/ 0 w 11"/>
                <a:gd name="T13" fmla="*/ 0 h 19"/>
                <a:gd name="T14" fmla="*/ 0 w 11"/>
                <a:gd name="T15" fmla="*/ 0 h 19"/>
                <a:gd name="T16" fmla="*/ 0 w 11"/>
                <a:gd name="T17" fmla="*/ 0 h 19"/>
                <a:gd name="T18" fmla="*/ 0 w 11"/>
                <a:gd name="T19" fmla="*/ 0 h 19"/>
                <a:gd name="T20" fmla="*/ 0 w 11"/>
                <a:gd name="T21" fmla="*/ 0 h 19"/>
                <a:gd name="T22" fmla="*/ 0 w 11"/>
                <a:gd name="T23" fmla="*/ 0 h 19"/>
                <a:gd name="T24" fmla="*/ 0 w 11"/>
                <a:gd name="T25" fmla="*/ 0 h 19"/>
                <a:gd name="T26" fmla="*/ 0 w 11"/>
                <a:gd name="T27" fmla="*/ 0 h 19"/>
                <a:gd name="T28" fmla="*/ 0 w 11"/>
                <a:gd name="T29" fmla="*/ 0 h 19"/>
                <a:gd name="T30" fmla="*/ 0 w 11"/>
                <a:gd name="T31" fmla="*/ 0 h 19"/>
                <a:gd name="T32" fmla="*/ 0 w 11"/>
                <a:gd name="T33" fmla="*/ 0 h 19"/>
                <a:gd name="T34" fmla="*/ 0 w 11"/>
                <a:gd name="T35" fmla="*/ 0 h 19"/>
                <a:gd name="T36" fmla="*/ 0 w 11"/>
                <a:gd name="T37" fmla="*/ 0 h 19"/>
                <a:gd name="T38" fmla="*/ 0 w 11"/>
                <a:gd name="T39" fmla="*/ 0 h 19"/>
                <a:gd name="T40" fmla="*/ 0 w 11"/>
                <a:gd name="T41" fmla="*/ 0 h 19"/>
                <a:gd name="T42" fmla="*/ 0 w 11"/>
                <a:gd name="T43" fmla="*/ 0 h 19"/>
                <a:gd name="T44" fmla="*/ 0 w 11"/>
                <a:gd name="T45" fmla="*/ 0 h 19"/>
                <a:gd name="T46" fmla="*/ 0 w 11"/>
                <a:gd name="T47" fmla="*/ 0 h 19"/>
                <a:gd name="T48" fmla="*/ 0 w 11"/>
                <a:gd name="T49" fmla="*/ 0 h 19"/>
                <a:gd name="T50" fmla="*/ 0 w 11"/>
                <a:gd name="T51" fmla="*/ 0 h 19"/>
                <a:gd name="T52" fmla="*/ 0 w 11"/>
                <a:gd name="T53" fmla="*/ 0 h 19"/>
                <a:gd name="T54" fmla="*/ 0 w 11"/>
                <a:gd name="T55" fmla="*/ 0 h 19"/>
                <a:gd name="T56" fmla="*/ 0 w 11"/>
                <a:gd name="T57" fmla="*/ 0 h 19"/>
                <a:gd name="T58" fmla="*/ 0 w 11"/>
                <a:gd name="T59" fmla="*/ 0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"/>
                <a:gd name="T91" fmla="*/ 0 h 19"/>
                <a:gd name="T92" fmla="*/ 11 w 11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" h="19">
                  <a:moveTo>
                    <a:pt x="0" y="2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7" y="5"/>
                  </a:lnTo>
                  <a:lnTo>
                    <a:pt x="6" y="4"/>
                  </a:lnTo>
                  <a:lnTo>
                    <a:pt x="5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2711"/>
            <p:cNvSpPr>
              <a:spLocks/>
            </p:cNvSpPr>
            <p:nvPr/>
          </p:nvSpPr>
          <p:spPr bwMode="auto">
            <a:xfrm>
              <a:off x="4434" y="1802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6"/>
                <a:gd name="T38" fmla="*/ 5 w 5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6">
                  <a:moveTo>
                    <a:pt x="1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2712"/>
            <p:cNvSpPr>
              <a:spLocks/>
            </p:cNvSpPr>
            <p:nvPr/>
          </p:nvSpPr>
          <p:spPr bwMode="auto">
            <a:xfrm>
              <a:off x="4434" y="1802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6"/>
                <a:gd name="T38" fmla="*/ 5 w 5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6">
                  <a:moveTo>
                    <a:pt x="1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2713"/>
            <p:cNvSpPr>
              <a:spLocks/>
            </p:cNvSpPr>
            <p:nvPr/>
          </p:nvSpPr>
          <p:spPr bwMode="auto">
            <a:xfrm>
              <a:off x="4377" y="1716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2714"/>
            <p:cNvSpPr>
              <a:spLocks/>
            </p:cNvSpPr>
            <p:nvPr/>
          </p:nvSpPr>
          <p:spPr bwMode="auto">
            <a:xfrm>
              <a:off x="4377" y="1716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2715"/>
            <p:cNvSpPr>
              <a:spLocks/>
            </p:cNvSpPr>
            <p:nvPr/>
          </p:nvSpPr>
          <p:spPr bwMode="auto">
            <a:xfrm>
              <a:off x="4618" y="1678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5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2716"/>
            <p:cNvSpPr>
              <a:spLocks/>
            </p:cNvSpPr>
            <p:nvPr/>
          </p:nvSpPr>
          <p:spPr bwMode="auto">
            <a:xfrm>
              <a:off x="4618" y="1678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5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2717"/>
            <p:cNvSpPr>
              <a:spLocks/>
            </p:cNvSpPr>
            <p:nvPr/>
          </p:nvSpPr>
          <p:spPr bwMode="auto">
            <a:xfrm>
              <a:off x="4505" y="1784"/>
              <a:ext cx="5" cy="2"/>
            </a:xfrm>
            <a:custGeom>
              <a:avLst/>
              <a:gdLst>
                <a:gd name="T0" fmla="*/ 0 w 15"/>
                <a:gd name="T1" fmla="*/ 0 h 5"/>
                <a:gd name="T2" fmla="*/ 0 w 15"/>
                <a:gd name="T3" fmla="*/ 0 h 5"/>
                <a:gd name="T4" fmla="*/ 0 w 15"/>
                <a:gd name="T5" fmla="*/ 0 h 5"/>
                <a:gd name="T6" fmla="*/ 0 w 15"/>
                <a:gd name="T7" fmla="*/ 0 h 5"/>
                <a:gd name="T8" fmla="*/ 0 w 15"/>
                <a:gd name="T9" fmla="*/ 0 h 5"/>
                <a:gd name="T10" fmla="*/ 0 w 15"/>
                <a:gd name="T11" fmla="*/ 0 h 5"/>
                <a:gd name="T12" fmla="*/ 0 w 15"/>
                <a:gd name="T13" fmla="*/ 0 h 5"/>
                <a:gd name="T14" fmla="*/ 0 w 15"/>
                <a:gd name="T15" fmla="*/ 0 h 5"/>
                <a:gd name="T16" fmla="*/ 0 w 1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5"/>
                <a:gd name="T29" fmla="*/ 15 w 1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5">
                  <a:moveTo>
                    <a:pt x="7" y="0"/>
                  </a:moveTo>
                  <a:lnTo>
                    <a:pt x="12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2718"/>
            <p:cNvSpPr>
              <a:spLocks/>
            </p:cNvSpPr>
            <p:nvPr/>
          </p:nvSpPr>
          <p:spPr bwMode="auto">
            <a:xfrm>
              <a:off x="4505" y="1784"/>
              <a:ext cx="5" cy="2"/>
            </a:xfrm>
            <a:custGeom>
              <a:avLst/>
              <a:gdLst>
                <a:gd name="T0" fmla="*/ 0 w 15"/>
                <a:gd name="T1" fmla="*/ 0 h 5"/>
                <a:gd name="T2" fmla="*/ 0 w 15"/>
                <a:gd name="T3" fmla="*/ 0 h 5"/>
                <a:gd name="T4" fmla="*/ 0 w 15"/>
                <a:gd name="T5" fmla="*/ 0 h 5"/>
                <a:gd name="T6" fmla="*/ 0 w 15"/>
                <a:gd name="T7" fmla="*/ 0 h 5"/>
                <a:gd name="T8" fmla="*/ 0 w 15"/>
                <a:gd name="T9" fmla="*/ 0 h 5"/>
                <a:gd name="T10" fmla="*/ 0 w 15"/>
                <a:gd name="T11" fmla="*/ 0 h 5"/>
                <a:gd name="T12" fmla="*/ 0 w 15"/>
                <a:gd name="T13" fmla="*/ 0 h 5"/>
                <a:gd name="T14" fmla="*/ 0 w 15"/>
                <a:gd name="T15" fmla="*/ 0 h 5"/>
                <a:gd name="T16" fmla="*/ 0 w 1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5"/>
                <a:gd name="T29" fmla="*/ 15 w 1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5">
                  <a:moveTo>
                    <a:pt x="7" y="0"/>
                  </a:moveTo>
                  <a:lnTo>
                    <a:pt x="12" y="0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2719"/>
            <p:cNvSpPr>
              <a:spLocks/>
            </p:cNvSpPr>
            <p:nvPr/>
          </p:nvSpPr>
          <p:spPr bwMode="auto">
            <a:xfrm>
              <a:off x="4462" y="1760"/>
              <a:ext cx="5" cy="5"/>
            </a:xfrm>
            <a:custGeom>
              <a:avLst/>
              <a:gdLst>
                <a:gd name="T0" fmla="*/ 0 w 17"/>
                <a:gd name="T1" fmla="*/ 0 h 15"/>
                <a:gd name="T2" fmla="*/ 0 w 17"/>
                <a:gd name="T3" fmla="*/ 0 h 15"/>
                <a:gd name="T4" fmla="*/ 0 w 17"/>
                <a:gd name="T5" fmla="*/ 0 h 15"/>
                <a:gd name="T6" fmla="*/ 0 w 17"/>
                <a:gd name="T7" fmla="*/ 0 h 15"/>
                <a:gd name="T8" fmla="*/ 0 w 17"/>
                <a:gd name="T9" fmla="*/ 0 h 15"/>
                <a:gd name="T10" fmla="*/ 0 w 17"/>
                <a:gd name="T11" fmla="*/ 0 h 15"/>
                <a:gd name="T12" fmla="*/ 0 w 17"/>
                <a:gd name="T13" fmla="*/ 0 h 15"/>
                <a:gd name="T14" fmla="*/ 0 w 17"/>
                <a:gd name="T15" fmla="*/ 0 h 15"/>
                <a:gd name="T16" fmla="*/ 0 w 17"/>
                <a:gd name="T17" fmla="*/ 0 h 15"/>
                <a:gd name="T18" fmla="*/ 0 w 17"/>
                <a:gd name="T19" fmla="*/ 0 h 15"/>
                <a:gd name="T20" fmla="*/ 0 w 17"/>
                <a:gd name="T21" fmla="*/ 0 h 15"/>
                <a:gd name="T22" fmla="*/ 0 w 17"/>
                <a:gd name="T23" fmla="*/ 0 h 15"/>
                <a:gd name="T24" fmla="*/ 0 w 17"/>
                <a:gd name="T25" fmla="*/ 0 h 15"/>
                <a:gd name="T26" fmla="*/ 0 w 17"/>
                <a:gd name="T27" fmla="*/ 0 h 15"/>
                <a:gd name="T28" fmla="*/ 0 w 17"/>
                <a:gd name="T29" fmla="*/ 0 h 15"/>
                <a:gd name="T30" fmla="*/ 0 w 17"/>
                <a:gd name="T31" fmla="*/ 0 h 15"/>
                <a:gd name="T32" fmla="*/ 0 w 17"/>
                <a:gd name="T33" fmla="*/ 0 h 15"/>
                <a:gd name="T34" fmla="*/ 0 w 17"/>
                <a:gd name="T35" fmla="*/ 0 h 15"/>
                <a:gd name="T36" fmla="*/ 0 w 17"/>
                <a:gd name="T37" fmla="*/ 0 h 15"/>
                <a:gd name="T38" fmla="*/ 0 w 17"/>
                <a:gd name="T39" fmla="*/ 0 h 15"/>
                <a:gd name="T40" fmla="*/ 0 w 17"/>
                <a:gd name="T41" fmla="*/ 0 h 15"/>
                <a:gd name="T42" fmla="*/ 0 w 17"/>
                <a:gd name="T43" fmla="*/ 0 h 15"/>
                <a:gd name="T44" fmla="*/ 0 w 17"/>
                <a:gd name="T45" fmla="*/ 0 h 15"/>
                <a:gd name="T46" fmla="*/ 0 w 17"/>
                <a:gd name="T47" fmla="*/ 0 h 15"/>
                <a:gd name="T48" fmla="*/ 0 w 17"/>
                <a:gd name="T49" fmla="*/ 0 h 15"/>
                <a:gd name="T50" fmla="*/ 0 w 17"/>
                <a:gd name="T51" fmla="*/ 0 h 15"/>
                <a:gd name="T52" fmla="*/ 0 w 17"/>
                <a:gd name="T53" fmla="*/ 0 h 15"/>
                <a:gd name="T54" fmla="*/ 0 w 17"/>
                <a:gd name="T55" fmla="*/ 0 h 15"/>
                <a:gd name="T56" fmla="*/ 0 w 17"/>
                <a:gd name="T57" fmla="*/ 0 h 1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"/>
                <a:gd name="T88" fmla="*/ 0 h 15"/>
                <a:gd name="T89" fmla="*/ 17 w 17"/>
                <a:gd name="T90" fmla="*/ 15 h 1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" h="15">
                  <a:moveTo>
                    <a:pt x="0" y="1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2720"/>
            <p:cNvSpPr>
              <a:spLocks/>
            </p:cNvSpPr>
            <p:nvPr/>
          </p:nvSpPr>
          <p:spPr bwMode="auto">
            <a:xfrm>
              <a:off x="4462" y="1760"/>
              <a:ext cx="5" cy="5"/>
            </a:xfrm>
            <a:custGeom>
              <a:avLst/>
              <a:gdLst>
                <a:gd name="T0" fmla="*/ 0 w 17"/>
                <a:gd name="T1" fmla="*/ 0 h 15"/>
                <a:gd name="T2" fmla="*/ 0 w 17"/>
                <a:gd name="T3" fmla="*/ 0 h 15"/>
                <a:gd name="T4" fmla="*/ 0 w 17"/>
                <a:gd name="T5" fmla="*/ 0 h 15"/>
                <a:gd name="T6" fmla="*/ 0 w 17"/>
                <a:gd name="T7" fmla="*/ 0 h 15"/>
                <a:gd name="T8" fmla="*/ 0 w 17"/>
                <a:gd name="T9" fmla="*/ 0 h 15"/>
                <a:gd name="T10" fmla="*/ 0 w 17"/>
                <a:gd name="T11" fmla="*/ 0 h 15"/>
                <a:gd name="T12" fmla="*/ 0 w 17"/>
                <a:gd name="T13" fmla="*/ 0 h 15"/>
                <a:gd name="T14" fmla="*/ 0 w 17"/>
                <a:gd name="T15" fmla="*/ 0 h 15"/>
                <a:gd name="T16" fmla="*/ 0 w 17"/>
                <a:gd name="T17" fmla="*/ 0 h 15"/>
                <a:gd name="T18" fmla="*/ 0 w 17"/>
                <a:gd name="T19" fmla="*/ 0 h 15"/>
                <a:gd name="T20" fmla="*/ 0 w 17"/>
                <a:gd name="T21" fmla="*/ 0 h 15"/>
                <a:gd name="T22" fmla="*/ 0 w 17"/>
                <a:gd name="T23" fmla="*/ 0 h 15"/>
                <a:gd name="T24" fmla="*/ 0 w 17"/>
                <a:gd name="T25" fmla="*/ 0 h 15"/>
                <a:gd name="T26" fmla="*/ 0 w 17"/>
                <a:gd name="T27" fmla="*/ 0 h 15"/>
                <a:gd name="T28" fmla="*/ 0 w 17"/>
                <a:gd name="T29" fmla="*/ 0 h 15"/>
                <a:gd name="T30" fmla="*/ 0 w 17"/>
                <a:gd name="T31" fmla="*/ 0 h 15"/>
                <a:gd name="T32" fmla="*/ 0 w 17"/>
                <a:gd name="T33" fmla="*/ 0 h 15"/>
                <a:gd name="T34" fmla="*/ 0 w 17"/>
                <a:gd name="T35" fmla="*/ 0 h 15"/>
                <a:gd name="T36" fmla="*/ 0 w 17"/>
                <a:gd name="T37" fmla="*/ 0 h 15"/>
                <a:gd name="T38" fmla="*/ 0 w 17"/>
                <a:gd name="T39" fmla="*/ 0 h 15"/>
                <a:gd name="T40" fmla="*/ 0 w 17"/>
                <a:gd name="T41" fmla="*/ 0 h 15"/>
                <a:gd name="T42" fmla="*/ 0 w 17"/>
                <a:gd name="T43" fmla="*/ 0 h 15"/>
                <a:gd name="T44" fmla="*/ 0 w 17"/>
                <a:gd name="T45" fmla="*/ 0 h 15"/>
                <a:gd name="T46" fmla="*/ 0 w 17"/>
                <a:gd name="T47" fmla="*/ 0 h 15"/>
                <a:gd name="T48" fmla="*/ 0 w 17"/>
                <a:gd name="T49" fmla="*/ 0 h 15"/>
                <a:gd name="T50" fmla="*/ 0 w 17"/>
                <a:gd name="T51" fmla="*/ 0 h 15"/>
                <a:gd name="T52" fmla="*/ 0 w 17"/>
                <a:gd name="T53" fmla="*/ 0 h 15"/>
                <a:gd name="T54" fmla="*/ 0 w 17"/>
                <a:gd name="T55" fmla="*/ 0 h 15"/>
                <a:gd name="T56" fmla="*/ 0 w 17"/>
                <a:gd name="T57" fmla="*/ 0 h 1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"/>
                <a:gd name="T88" fmla="*/ 0 h 15"/>
                <a:gd name="T89" fmla="*/ 17 w 17"/>
                <a:gd name="T90" fmla="*/ 15 h 1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" h="15">
                  <a:moveTo>
                    <a:pt x="0" y="1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2721"/>
            <p:cNvSpPr>
              <a:spLocks/>
            </p:cNvSpPr>
            <p:nvPr/>
          </p:nvSpPr>
          <p:spPr bwMode="auto">
            <a:xfrm>
              <a:off x="4476" y="1770"/>
              <a:ext cx="11" cy="10"/>
            </a:xfrm>
            <a:custGeom>
              <a:avLst/>
              <a:gdLst>
                <a:gd name="T0" fmla="*/ 0 w 33"/>
                <a:gd name="T1" fmla="*/ 0 h 30"/>
                <a:gd name="T2" fmla="*/ 0 w 33"/>
                <a:gd name="T3" fmla="*/ 0 h 30"/>
                <a:gd name="T4" fmla="*/ 0 w 33"/>
                <a:gd name="T5" fmla="*/ 0 h 30"/>
                <a:gd name="T6" fmla="*/ 0 w 33"/>
                <a:gd name="T7" fmla="*/ 0 h 30"/>
                <a:gd name="T8" fmla="*/ 0 w 33"/>
                <a:gd name="T9" fmla="*/ 0 h 30"/>
                <a:gd name="T10" fmla="*/ 0 w 33"/>
                <a:gd name="T11" fmla="*/ 0 h 30"/>
                <a:gd name="T12" fmla="*/ 0 w 33"/>
                <a:gd name="T13" fmla="*/ 0 h 30"/>
                <a:gd name="T14" fmla="*/ 0 w 33"/>
                <a:gd name="T15" fmla="*/ 0 h 30"/>
                <a:gd name="T16" fmla="*/ 0 w 33"/>
                <a:gd name="T17" fmla="*/ 0 h 30"/>
                <a:gd name="T18" fmla="*/ 0 w 33"/>
                <a:gd name="T19" fmla="*/ 0 h 30"/>
                <a:gd name="T20" fmla="*/ 0 w 33"/>
                <a:gd name="T21" fmla="*/ 0 h 30"/>
                <a:gd name="T22" fmla="*/ 0 w 33"/>
                <a:gd name="T23" fmla="*/ 0 h 30"/>
                <a:gd name="T24" fmla="*/ 0 w 33"/>
                <a:gd name="T25" fmla="*/ 0 h 30"/>
                <a:gd name="T26" fmla="*/ 0 w 33"/>
                <a:gd name="T27" fmla="*/ 0 h 30"/>
                <a:gd name="T28" fmla="*/ 0 w 33"/>
                <a:gd name="T29" fmla="*/ 0 h 30"/>
                <a:gd name="T30" fmla="*/ 0 w 33"/>
                <a:gd name="T31" fmla="*/ 0 h 30"/>
                <a:gd name="T32" fmla="*/ 0 w 33"/>
                <a:gd name="T33" fmla="*/ 0 h 30"/>
                <a:gd name="T34" fmla="*/ 0 w 33"/>
                <a:gd name="T35" fmla="*/ 0 h 30"/>
                <a:gd name="T36" fmla="*/ 0 w 33"/>
                <a:gd name="T37" fmla="*/ 0 h 30"/>
                <a:gd name="T38" fmla="*/ 0 w 33"/>
                <a:gd name="T39" fmla="*/ 0 h 30"/>
                <a:gd name="T40" fmla="*/ 0 w 33"/>
                <a:gd name="T41" fmla="*/ 0 h 30"/>
                <a:gd name="T42" fmla="*/ 0 w 33"/>
                <a:gd name="T43" fmla="*/ 0 h 30"/>
                <a:gd name="T44" fmla="*/ 0 w 33"/>
                <a:gd name="T45" fmla="*/ 0 h 30"/>
                <a:gd name="T46" fmla="*/ 0 w 33"/>
                <a:gd name="T47" fmla="*/ 0 h 30"/>
                <a:gd name="T48" fmla="*/ 0 w 33"/>
                <a:gd name="T49" fmla="*/ 0 h 30"/>
                <a:gd name="T50" fmla="*/ 0 w 33"/>
                <a:gd name="T51" fmla="*/ 0 h 30"/>
                <a:gd name="T52" fmla="*/ 0 w 33"/>
                <a:gd name="T53" fmla="*/ 0 h 30"/>
                <a:gd name="T54" fmla="*/ 0 w 33"/>
                <a:gd name="T55" fmla="*/ 0 h 30"/>
                <a:gd name="T56" fmla="*/ 0 w 33"/>
                <a:gd name="T57" fmla="*/ 0 h 30"/>
                <a:gd name="T58" fmla="*/ 0 w 33"/>
                <a:gd name="T59" fmla="*/ 0 h 30"/>
                <a:gd name="T60" fmla="*/ 0 w 33"/>
                <a:gd name="T61" fmla="*/ 0 h 30"/>
                <a:gd name="T62" fmla="*/ 0 w 33"/>
                <a:gd name="T63" fmla="*/ 0 h 30"/>
                <a:gd name="T64" fmla="*/ 0 w 33"/>
                <a:gd name="T65" fmla="*/ 0 h 30"/>
                <a:gd name="T66" fmla="*/ 0 w 33"/>
                <a:gd name="T67" fmla="*/ 0 h 30"/>
                <a:gd name="T68" fmla="*/ 0 w 33"/>
                <a:gd name="T69" fmla="*/ 0 h 30"/>
                <a:gd name="T70" fmla="*/ 0 w 33"/>
                <a:gd name="T71" fmla="*/ 0 h 30"/>
                <a:gd name="T72" fmla="*/ 0 w 33"/>
                <a:gd name="T73" fmla="*/ 0 h 30"/>
                <a:gd name="T74" fmla="*/ 0 w 33"/>
                <a:gd name="T75" fmla="*/ 0 h 30"/>
                <a:gd name="T76" fmla="*/ 0 w 33"/>
                <a:gd name="T77" fmla="*/ 0 h 30"/>
                <a:gd name="T78" fmla="*/ 0 w 33"/>
                <a:gd name="T79" fmla="*/ 0 h 30"/>
                <a:gd name="T80" fmla="*/ 0 w 33"/>
                <a:gd name="T81" fmla="*/ 0 h 30"/>
                <a:gd name="T82" fmla="*/ 0 w 33"/>
                <a:gd name="T83" fmla="*/ 0 h 30"/>
                <a:gd name="T84" fmla="*/ 0 w 33"/>
                <a:gd name="T85" fmla="*/ 0 h 30"/>
                <a:gd name="T86" fmla="*/ 0 w 33"/>
                <a:gd name="T87" fmla="*/ 0 h 30"/>
                <a:gd name="T88" fmla="*/ 0 w 33"/>
                <a:gd name="T89" fmla="*/ 0 h 30"/>
                <a:gd name="T90" fmla="*/ 0 w 33"/>
                <a:gd name="T91" fmla="*/ 0 h 30"/>
                <a:gd name="T92" fmla="*/ 0 w 33"/>
                <a:gd name="T93" fmla="*/ 0 h 30"/>
                <a:gd name="T94" fmla="*/ 0 w 33"/>
                <a:gd name="T95" fmla="*/ 0 h 30"/>
                <a:gd name="T96" fmla="*/ 0 w 33"/>
                <a:gd name="T97" fmla="*/ 0 h 30"/>
                <a:gd name="T98" fmla="*/ 0 w 33"/>
                <a:gd name="T99" fmla="*/ 0 h 30"/>
                <a:gd name="T100" fmla="*/ 0 w 33"/>
                <a:gd name="T101" fmla="*/ 0 h 30"/>
                <a:gd name="T102" fmla="*/ 0 w 33"/>
                <a:gd name="T103" fmla="*/ 0 h 30"/>
                <a:gd name="T104" fmla="*/ 0 w 33"/>
                <a:gd name="T105" fmla="*/ 0 h 30"/>
                <a:gd name="T106" fmla="*/ 0 w 33"/>
                <a:gd name="T107" fmla="*/ 0 h 30"/>
                <a:gd name="T108" fmla="*/ 0 w 33"/>
                <a:gd name="T109" fmla="*/ 0 h 30"/>
                <a:gd name="T110" fmla="*/ 0 w 33"/>
                <a:gd name="T111" fmla="*/ 0 h 30"/>
                <a:gd name="T112" fmla="*/ 0 w 33"/>
                <a:gd name="T113" fmla="*/ 0 h 30"/>
                <a:gd name="T114" fmla="*/ 0 w 33"/>
                <a:gd name="T115" fmla="*/ 0 h 30"/>
                <a:gd name="T116" fmla="*/ 0 w 33"/>
                <a:gd name="T117" fmla="*/ 0 h 30"/>
                <a:gd name="T118" fmla="*/ 0 w 33"/>
                <a:gd name="T119" fmla="*/ 0 h 30"/>
                <a:gd name="T120" fmla="*/ 0 w 33"/>
                <a:gd name="T121" fmla="*/ 0 h 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"/>
                <a:gd name="T184" fmla="*/ 0 h 30"/>
                <a:gd name="T185" fmla="*/ 33 w 33"/>
                <a:gd name="T186" fmla="*/ 30 h 3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" h="30">
                  <a:moveTo>
                    <a:pt x="0" y="3"/>
                  </a:moveTo>
                  <a:lnTo>
                    <a:pt x="1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6" y="14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3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8" y="19"/>
                  </a:lnTo>
                  <a:lnTo>
                    <a:pt x="30" y="20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2722"/>
            <p:cNvSpPr>
              <a:spLocks/>
            </p:cNvSpPr>
            <p:nvPr/>
          </p:nvSpPr>
          <p:spPr bwMode="auto">
            <a:xfrm>
              <a:off x="4476" y="1770"/>
              <a:ext cx="11" cy="10"/>
            </a:xfrm>
            <a:custGeom>
              <a:avLst/>
              <a:gdLst>
                <a:gd name="T0" fmla="*/ 0 w 33"/>
                <a:gd name="T1" fmla="*/ 0 h 30"/>
                <a:gd name="T2" fmla="*/ 0 w 33"/>
                <a:gd name="T3" fmla="*/ 0 h 30"/>
                <a:gd name="T4" fmla="*/ 0 w 33"/>
                <a:gd name="T5" fmla="*/ 0 h 30"/>
                <a:gd name="T6" fmla="*/ 0 w 33"/>
                <a:gd name="T7" fmla="*/ 0 h 30"/>
                <a:gd name="T8" fmla="*/ 0 w 33"/>
                <a:gd name="T9" fmla="*/ 0 h 30"/>
                <a:gd name="T10" fmla="*/ 0 w 33"/>
                <a:gd name="T11" fmla="*/ 0 h 30"/>
                <a:gd name="T12" fmla="*/ 0 w 33"/>
                <a:gd name="T13" fmla="*/ 0 h 30"/>
                <a:gd name="T14" fmla="*/ 0 w 33"/>
                <a:gd name="T15" fmla="*/ 0 h 30"/>
                <a:gd name="T16" fmla="*/ 0 w 33"/>
                <a:gd name="T17" fmla="*/ 0 h 30"/>
                <a:gd name="T18" fmla="*/ 0 w 33"/>
                <a:gd name="T19" fmla="*/ 0 h 30"/>
                <a:gd name="T20" fmla="*/ 0 w 33"/>
                <a:gd name="T21" fmla="*/ 0 h 30"/>
                <a:gd name="T22" fmla="*/ 0 w 33"/>
                <a:gd name="T23" fmla="*/ 0 h 30"/>
                <a:gd name="T24" fmla="*/ 0 w 33"/>
                <a:gd name="T25" fmla="*/ 0 h 30"/>
                <a:gd name="T26" fmla="*/ 0 w 33"/>
                <a:gd name="T27" fmla="*/ 0 h 30"/>
                <a:gd name="T28" fmla="*/ 0 w 33"/>
                <a:gd name="T29" fmla="*/ 0 h 30"/>
                <a:gd name="T30" fmla="*/ 0 w 33"/>
                <a:gd name="T31" fmla="*/ 0 h 30"/>
                <a:gd name="T32" fmla="*/ 0 w 33"/>
                <a:gd name="T33" fmla="*/ 0 h 30"/>
                <a:gd name="T34" fmla="*/ 0 w 33"/>
                <a:gd name="T35" fmla="*/ 0 h 30"/>
                <a:gd name="T36" fmla="*/ 0 w 33"/>
                <a:gd name="T37" fmla="*/ 0 h 30"/>
                <a:gd name="T38" fmla="*/ 0 w 33"/>
                <a:gd name="T39" fmla="*/ 0 h 30"/>
                <a:gd name="T40" fmla="*/ 0 w 33"/>
                <a:gd name="T41" fmla="*/ 0 h 30"/>
                <a:gd name="T42" fmla="*/ 0 w 33"/>
                <a:gd name="T43" fmla="*/ 0 h 30"/>
                <a:gd name="T44" fmla="*/ 0 w 33"/>
                <a:gd name="T45" fmla="*/ 0 h 30"/>
                <a:gd name="T46" fmla="*/ 0 w 33"/>
                <a:gd name="T47" fmla="*/ 0 h 30"/>
                <a:gd name="T48" fmla="*/ 0 w 33"/>
                <a:gd name="T49" fmla="*/ 0 h 30"/>
                <a:gd name="T50" fmla="*/ 0 w 33"/>
                <a:gd name="T51" fmla="*/ 0 h 30"/>
                <a:gd name="T52" fmla="*/ 0 w 33"/>
                <a:gd name="T53" fmla="*/ 0 h 30"/>
                <a:gd name="T54" fmla="*/ 0 w 33"/>
                <a:gd name="T55" fmla="*/ 0 h 30"/>
                <a:gd name="T56" fmla="*/ 0 w 33"/>
                <a:gd name="T57" fmla="*/ 0 h 30"/>
                <a:gd name="T58" fmla="*/ 0 w 33"/>
                <a:gd name="T59" fmla="*/ 0 h 30"/>
                <a:gd name="T60" fmla="*/ 0 w 33"/>
                <a:gd name="T61" fmla="*/ 0 h 30"/>
                <a:gd name="T62" fmla="*/ 0 w 33"/>
                <a:gd name="T63" fmla="*/ 0 h 30"/>
                <a:gd name="T64" fmla="*/ 0 w 33"/>
                <a:gd name="T65" fmla="*/ 0 h 30"/>
                <a:gd name="T66" fmla="*/ 0 w 33"/>
                <a:gd name="T67" fmla="*/ 0 h 30"/>
                <a:gd name="T68" fmla="*/ 0 w 33"/>
                <a:gd name="T69" fmla="*/ 0 h 30"/>
                <a:gd name="T70" fmla="*/ 0 w 33"/>
                <a:gd name="T71" fmla="*/ 0 h 30"/>
                <a:gd name="T72" fmla="*/ 0 w 33"/>
                <a:gd name="T73" fmla="*/ 0 h 30"/>
                <a:gd name="T74" fmla="*/ 0 w 33"/>
                <a:gd name="T75" fmla="*/ 0 h 30"/>
                <a:gd name="T76" fmla="*/ 0 w 33"/>
                <a:gd name="T77" fmla="*/ 0 h 30"/>
                <a:gd name="T78" fmla="*/ 0 w 33"/>
                <a:gd name="T79" fmla="*/ 0 h 30"/>
                <a:gd name="T80" fmla="*/ 0 w 33"/>
                <a:gd name="T81" fmla="*/ 0 h 30"/>
                <a:gd name="T82" fmla="*/ 0 w 33"/>
                <a:gd name="T83" fmla="*/ 0 h 30"/>
                <a:gd name="T84" fmla="*/ 0 w 33"/>
                <a:gd name="T85" fmla="*/ 0 h 30"/>
                <a:gd name="T86" fmla="*/ 0 w 33"/>
                <a:gd name="T87" fmla="*/ 0 h 30"/>
                <a:gd name="T88" fmla="*/ 0 w 33"/>
                <a:gd name="T89" fmla="*/ 0 h 30"/>
                <a:gd name="T90" fmla="*/ 0 w 33"/>
                <a:gd name="T91" fmla="*/ 0 h 30"/>
                <a:gd name="T92" fmla="*/ 0 w 33"/>
                <a:gd name="T93" fmla="*/ 0 h 30"/>
                <a:gd name="T94" fmla="*/ 0 w 33"/>
                <a:gd name="T95" fmla="*/ 0 h 30"/>
                <a:gd name="T96" fmla="*/ 0 w 33"/>
                <a:gd name="T97" fmla="*/ 0 h 30"/>
                <a:gd name="T98" fmla="*/ 0 w 33"/>
                <a:gd name="T99" fmla="*/ 0 h 30"/>
                <a:gd name="T100" fmla="*/ 0 w 33"/>
                <a:gd name="T101" fmla="*/ 0 h 30"/>
                <a:gd name="T102" fmla="*/ 0 w 33"/>
                <a:gd name="T103" fmla="*/ 0 h 30"/>
                <a:gd name="T104" fmla="*/ 0 w 33"/>
                <a:gd name="T105" fmla="*/ 0 h 30"/>
                <a:gd name="T106" fmla="*/ 0 w 33"/>
                <a:gd name="T107" fmla="*/ 0 h 30"/>
                <a:gd name="T108" fmla="*/ 0 w 33"/>
                <a:gd name="T109" fmla="*/ 0 h 30"/>
                <a:gd name="T110" fmla="*/ 0 w 33"/>
                <a:gd name="T111" fmla="*/ 0 h 30"/>
                <a:gd name="T112" fmla="*/ 0 w 33"/>
                <a:gd name="T113" fmla="*/ 0 h 30"/>
                <a:gd name="T114" fmla="*/ 0 w 33"/>
                <a:gd name="T115" fmla="*/ 0 h 30"/>
                <a:gd name="T116" fmla="*/ 0 w 33"/>
                <a:gd name="T117" fmla="*/ 0 h 30"/>
                <a:gd name="T118" fmla="*/ 0 w 33"/>
                <a:gd name="T119" fmla="*/ 0 h 30"/>
                <a:gd name="T120" fmla="*/ 0 w 33"/>
                <a:gd name="T121" fmla="*/ 0 h 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3"/>
                <a:gd name="T184" fmla="*/ 0 h 30"/>
                <a:gd name="T185" fmla="*/ 33 w 33"/>
                <a:gd name="T186" fmla="*/ 30 h 3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3" h="30">
                  <a:moveTo>
                    <a:pt x="0" y="3"/>
                  </a:moveTo>
                  <a:lnTo>
                    <a:pt x="1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6" y="14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8" y="30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3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8" y="19"/>
                  </a:lnTo>
                  <a:lnTo>
                    <a:pt x="30" y="20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5"/>
                  </a:lnTo>
                  <a:lnTo>
                    <a:pt x="33" y="14"/>
                  </a:lnTo>
                  <a:lnTo>
                    <a:pt x="32" y="12"/>
                  </a:lnTo>
                  <a:lnTo>
                    <a:pt x="30" y="11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2723"/>
            <p:cNvSpPr>
              <a:spLocks/>
            </p:cNvSpPr>
            <p:nvPr/>
          </p:nvSpPr>
          <p:spPr bwMode="auto">
            <a:xfrm>
              <a:off x="4487" y="1798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7"/>
                <a:gd name="T44" fmla="*/ 8 w 8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2724"/>
            <p:cNvSpPr>
              <a:spLocks/>
            </p:cNvSpPr>
            <p:nvPr/>
          </p:nvSpPr>
          <p:spPr bwMode="auto">
            <a:xfrm>
              <a:off x="4487" y="1798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"/>
                <a:gd name="T43" fmla="*/ 0 h 7"/>
                <a:gd name="T44" fmla="*/ 8 w 8"/>
                <a:gd name="T45" fmla="*/ 7 h 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2725"/>
            <p:cNvSpPr>
              <a:spLocks/>
            </p:cNvSpPr>
            <p:nvPr/>
          </p:nvSpPr>
          <p:spPr bwMode="auto">
            <a:xfrm>
              <a:off x="4489" y="1803"/>
              <a:ext cx="5" cy="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w 16"/>
                <a:gd name="T11" fmla="*/ 0 h 16"/>
                <a:gd name="T12" fmla="*/ 0 w 16"/>
                <a:gd name="T13" fmla="*/ 0 h 16"/>
                <a:gd name="T14" fmla="*/ 0 w 16"/>
                <a:gd name="T15" fmla="*/ 0 h 16"/>
                <a:gd name="T16" fmla="*/ 0 w 16"/>
                <a:gd name="T17" fmla="*/ 0 h 16"/>
                <a:gd name="T18" fmla="*/ 0 w 16"/>
                <a:gd name="T19" fmla="*/ 0 h 16"/>
                <a:gd name="T20" fmla="*/ 0 w 16"/>
                <a:gd name="T21" fmla="*/ 0 h 16"/>
                <a:gd name="T22" fmla="*/ 0 w 16"/>
                <a:gd name="T23" fmla="*/ 0 h 16"/>
                <a:gd name="T24" fmla="*/ 0 w 16"/>
                <a:gd name="T25" fmla="*/ 0 h 16"/>
                <a:gd name="T26" fmla="*/ 0 w 16"/>
                <a:gd name="T27" fmla="*/ 0 h 16"/>
                <a:gd name="T28" fmla="*/ 0 w 16"/>
                <a:gd name="T29" fmla="*/ 0 h 16"/>
                <a:gd name="T30" fmla="*/ 0 w 16"/>
                <a:gd name="T31" fmla="*/ 0 h 16"/>
                <a:gd name="T32" fmla="*/ 0 w 16"/>
                <a:gd name="T33" fmla="*/ 0 h 16"/>
                <a:gd name="T34" fmla="*/ 0 w 16"/>
                <a:gd name="T35" fmla="*/ 0 h 16"/>
                <a:gd name="T36" fmla="*/ 0 w 16"/>
                <a:gd name="T37" fmla="*/ 0 h 16"/>
                <a:gd name="T38" fmla="*/ 0 w 16"/>
                <a:gd name="T39" fmla="*/ 0 h 16"/>
                <a:gd name="T40" fmla="*/ 0 w 16"/>
                <a:gd name="T41" fmla="*/ 0 h 16"/>
                <a:gd name="T42" fmla="*/ 0 w 16"/>
                <a:gd name="T43" fmla="*/ 0 h 16"/>
                <a:gd name="T44" fmla="*/ 0 w 16"/>
                <a:gd name="T45" fmla="*/ 0 h 16"/>
                <a:gd name="T46" fmla="*/ 0 w 16"/>
                <a:gd name="T47" fmla="*/ 0 h 16"/>
                <a:gd name="T48" fmla="*/ 0 w 16"/>
                <a:gd name="T49" fmla="*/ 0 h 16"/>
                <a:gd name="T50" fmla="*/ 0 w 16"/>
                <a:gd name="T51" fmla="*/ 0 h 16"/>
                <a:gd name="T52" fmla="*/ 0 w 16"/>
                <a:gd name="T53" fmla="*/ 0 h 16"/>
                <a:gd name="T54" fmla="*/ 0 w 16"/>
                <a:gd name="T55" fmla="*/ 0 h 16"/>
                <a:gd name="T56" fmla="*/ 0 w 16"/>
                <a:gd name="T57" fmla="*/ 0 h 16"/>
                <a:gd name="T58" fmla="*/ 0 w 16"/>
                <a:gd name="T59" fmla="*/ 0 h 16"/>
                <a:gd name="T60" fmla="*/ 0 w 16"/>
                <a:gd name="T61" fmla="*/ 0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6"/>
                <a:gd name="T95" fmla="*/ 16 w 16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6">
                  <a:moveTo>
                    <a:pt x="0" y="4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6" y="6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2726"/>
            <p:cNvSpPr>
              <a:spLocks/>
            </p:cNvSpPr>
            <p:nvPr/>
          </p:nvSpPr>
          <p:spPr bwMode="auto">
            <a:xfrm>
              <a:off x="4489" y="1803"/>
              <a:ext cx="5" cy="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w 16"/>
                <a:gd name="T11" fmla="*/ 0 h 16"/>
                <a:gd name="T12" fmla="*/ 0 w 16"/>
                <a:gd name="T13" fmla="*/ 0 h 16"/>
                <a:gd name="T14" fmla="*/ 0 w 16"/>
                <a:gd name="T15" fmla="*/ 0 h 16"/>
                <a:gd name="T16" fmla="*/ 0 w 16"/>
                <a:gd name="T17" fmla="*/ 0 h 16"/>
                <a:gd name="T18" fmla="*/ 0 w 16"/>
                <a:gd name="T19" fmla="*/ 0 h 16"/>
                <a:gd name="T20" fmla="*/ 0 w 16"/>
                <a:gd name="T21" fmla="*/ 0 h 16"/>
                <a:gd name="T22" fmla="*/ 0 w 16"/>
                <a:gd name="T23" fmla="*/ 0 h 16"/>
                <a:gd name="T24" fmla="*/ 0 w 16"/>
                <a:gd name="T25" fmla="*/ 0 h 16"/>
                <a:gd name="T26" fmla="*/ 0 w 16"/>
                <a:gd name="T27" fmla="*/ 0 h 16"/>
                <a:gd name="T28" fmla="*/ 0 w 16"/>
                <a:gd name="T29" fmla="*/ 0 h 16"/>
                <a:gd name="T30" fmla="*/ 0 w 16"/>
                <a:gd name="T31" fmla="*/ 0 h 16"/>
                <a:gd name="T32" fmla="*/ 0 w 16"/>
                <a:gd name="T33" fmla="*/ 0 h 16"/>
                <a:gd name="T34" fmla="*/ 0 w 16"/>
                <a:gd name="T35" fmla="*/ 0 h 16"/>
                <a:gd name="T36" fmla="*/ 0 w 16"/>
                <a:gd name="T37" fmla="*/ 0 h 16"/>
                <a:gd name="T38" fmla="*/ 0 w 16"/>
                <a:gd name="T39" fmla="*/ 0 h 16"/>
                <a:gd name="T40" fmla="*/ 0 w 16"/>
                <a:gd name="T41" fmla="*/ 0 h 16"/>
                <a:gd name="T42" fmla="*/ 0 w 16"/>
                <a:gd name="T43" fmla="*/ 0 h 16"/>
                <a:gd name="T44" fmla="*/ 0 w 16"/>
                <a:gd name="T45" fmla="*/ 0 h 16"/>
                <a:gd name="T46" fmla="*/ 0 w 16"/>
                <a:gd name="T47" fmla="*/ 0 h 16"/>
                <a:gd name="T48" fmla="*/ 0 w 16"/>
                <a:gd name="T49" fmla="*/ 0 h 16"/>
                <a:gd name="T50" fmla="*/ 0 w 16"/>
                <a:gd name="T51" fmla="*/ 0 h 16"/>
                <a:gd name="T52" fmla="*/ 0 w 16"/>
                <a:gd name="T53" fmla="*/ 0 h 16"/>
                <a:gd name="T54" fmla="*/ 0 w 16"/>
                <a:gd name="T55" fmla="*/ 0 h 16"/>
                <a:gd name="T56" fmla="*/ 0 w 16"/>
                <a:gd name="T57" fmla="*/ 0 h 16"/>
                <a:gd name="T58" fmla="*/ 0 w 16"/>
                <a:gd name="T59" fmla="*/ 0 h 16"/>
                <a:gd name="T60" fmla="*/ 0 w 16"/>
                <a:gd name="T61" fmla="*/ 0 h 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"/>
                <a:gd name="T94" fmla="*/ 0 h 16"/>
                <a:gd name="T95" fmla="*/ 16 w 16"/>
                <a:gd name="T96" fmla="*/ 16 h 1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" h="16">
                  <a:moveTo>
                    <a:pt x="0" y="4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6" y="6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1" y="15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2727"/>
            <p:cNvSpPr>
              <a:spLocks/>
            </p:cNvSpPr>
            <p:nvPr/>
          </p:nvSpPr>
          <p:spPr bwMode="auto">
            <a:xfrm>
              <a:off x="4460" y="1844"/>
              <a:ext cx="7" cy="11"/>
            </a:xfrm>
            <a:custGeom>
              <a:avLst/>
              <a:gdLst>
                <a:gd name="T0" fmla="*/ 0 w 21"/>
                <a:gd name="T1" fmla="*/ 0 h 33"/>
                <a:gd name="T2" fmla="*/ 0 w 21"/>
                <a:gd name="T3" fmla="*/ 0 h 33"/>
                <a:gd name="T4" fmla="*/ 0 w 21"/>
                <a:gd name="T5" fmla="*/ 0 h 33"/>
                <a:gd name="T6" fmla="*/ 0 w 21"/>
                <a:gd name="T7" fmla="*/ 0 h 33"/>
                <a:gd name="T8" fmla="*/ 0 w 21"/>
                <a:gd name="T9" fmla="*/ 0 h 33"/>
                <a:gd name="T10" fmla="*/ 0 w 21"/>
                <a:gd name="T11" fmla="*/ 0 h 33"/>
                <a:gd name="T12" fmla="*/ 0 w 21"/>
                <a:gd name="T13" fmla="*/ 0 h 33"/>
                <a:gd name="T14" fmla="*/ 0 w 21"/>
                <a:gd name="T15" fmla="*/ 0 h 33"/>
                <a:gd name="T16" fmla="*/ 0 w 21"/>
                <a:gd name="T17" fmla="*/ 0 h 33"/>
                <a:gd name="T18" fmla="*/ 0 w 21"/>
                <a:gd name="T19" fmla="*/ 0 h 33"/>
                <a:gd name="T20" fmla="*/ 0 w 21"/>
                <a:gd name="T21" fmla="*/ 0 h 33"/>
                <a:gd name="T22" fmla="*/ 0 w 21"/>
                <a:gd name="T23" fmla="*/ 0 h 33"/>
                <a:gd name="T24" fmla="*/ 0 w 21"/>
                <a:gd name="T25" fmla="*/ 0 h 33"/>
                <a:gd name="T26" fmla="*/ 0 w 21"/>
                <a:gd name="T27" fmla="*/ 0 h 33"/>
                <a:gd name="T28" fmla="*/ 0 w 21"/>
                <a:gd name="T29" fmla="*/ 0 h 33"/>
                <a:gd name="T30" fmla="*/ 0 w 21"/>
                <a:gd name="T31" fmla="*/ 0 h 33"/>
                <a:gd name="T32" fmla="*/ 0 w 21"/>
                <a:gd name="T33" fmla="*/ 0 h 33"/>
                <a:gd name="T34" fmla="*/ 0 w 21"/>
                <a:gd name="T35" fmla="*/ 0 h 33"/>
                <a:gd name="T36" fmla="*/ 0 w 21"/>
                <a:gd name="T37" fmla="*/ 0 h 33"/>
                <a:gd name="T38" fmla="*/ 0 w 21"/>
                <a:gd name="T39" fmla="*/ 0 h 33"/>
                <a:gd name="T40" fmla="*/ 0 w 21"/>
                <a:gd name="T41" fmla="*/ 0 h 33"/>
                <a:gd name="T42" fmla="*/ 0 w 21"/>
                <a:gd name="T43" fmla="*/ 0 h 33"/>
                <a:gd name="T44" fmla="*/ 0 w 21"/>
                <a:gd name="T45" fmla="*/ 0 h 33"/>
                <a:gd name="T46" fmla="*/ 0 w 21"/>
                <a:gd name="T47" fmla="*/ 0 h 33"/>
                <a:gd name="T48" fmla="*/ 0 w 21"/>
                <a:gd name="T49" fmla="*/ 0 h 33"/>
                <a:gd name="T50" fmla="*/ 0 w 21"/>
                <a:gd name="T51" fmla="*/ 0 h 33"/>
                <a:gd name="T52" fmla="*/ 0 w 21"/>
                <a:gd name="T53" fmla="*/ 0 h 33"/>
                <a:gd name="T54" fmla="*/ 0 w 21"/>
                <a:gd name="T55" fmla="*/ 0 h 33"/>
                <a:gd name="T56" fmla="*/ 0 w 21"/>
                <a:gd name="T57" fmla="*/ 0 h 33"/>
                <a:gd name="T58" fmla="*/ 0 w 21"/>
                <a:gd name="T59" fmla="*/ 0 h 33"/>
                <a:gd name="T60" fmla="*/ 0 w 21"/>
                <a:gd name="T61" fmla="*/ 0 h 33"/>
                <a:gd name="T62" fmla="*/ 0 w 21"/>
                <a:gd name="T63" fmla="*/ 0 h 33"/>
                <a:gd name="T64" fmla="*/ 0 w 21"/>
                <a:gd name="T65" fmla="*/ 0 h 33"/>
                <a:gd name="T66" fmla="*/ 0 w 21"/>
                <a:gd name="T67" fmla="*/ 0 h 33"/>
                <a:gd name="T68" fmla="*/ 0 w 21"/>
                <a:gd name="T69" fmla="*/ 0 h 33"/>
                <a:gd name="T70" fmla="*/ 0 w 21"/>
                <a:gd name="T71" fmla="*/ 0 h 33"/>
                <a:gd name="T72" fmla="*/ 0 w 21"/>
                <a:gd name="T73" fmla="*/ 0 h 33"/>
                <a:gd name="T74" fmla="*/ 0 w 21"/>
                <a:gd name="T75" fmla="*/ 0 h 33"/>
                <a:gd name="T76" fmla="*/ 0 w 21"/>
                <a:gd name="T77" fmla="*/ 0 h 33"/>
                <a:gd name="T78" fmla="*/ 0 w 21"/>
                <a:gd name="T79" fmla="*/ 0 h 33"/>
                <a:gd name="T80" fmla="*/ 0 w 21"/>
                <a:gd name="T81" fmla="*/ 0 h 33"/>
                <a:gd name="T82" fmla="*/ 0 w 21"/>
                <a:gd name="T83" fmla="*/ 0 h 33"/>
                <a:gd name="T84" fmla="*/ 0 w 21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33"/>
                <a:gd name="T131" fmla="*/ 21 w 21"/>
                <a:gd name="T132" fmla="*/ 33 h 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33">
                  <a:moveTo>
                    <a:pt x="11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2728"/>
            <p:cNvSpPr>
              <a:spLocks/>
            </p:cNvSpPr>
            <p:nvPr/>
          </p:nvSpPr>
          <p:spPr bwMode="auto">
            <a:xfrm>
              <a:off x="4460" y="1844"/>
              <a:ext cx="7" cy="11"/>
            </a:xfrm>
            <a:custGeom>
              <a:avLst/>
              <a:gdLst>
                <a:gd name="T0" fmla="*/ 0 w 21"/>
                <a:gd name="T1" fmla="*/ 0 h 33"/>
                <a:gd name="T2" fmla="*/ 0 w 21"/>
                <a:gd name="T3" fmla="*/ 0 h 33"/>
                <a:gd name="T4" fmla="*/ 0 w 21"/>
                <a:gd name="T5" fmla="*/ 0 h 33"/>
                <a:gd name="T6" fmla="*/ 0 w 21"/>
                <a:gd name="T7" fmla="*/ 0 h 33"/>
                <a:gd name="T8" fmla="*/ 0 w 21"/>
                <a:gd name="T9" fmla="*/ 0 h 33"/>
                <a:gd name="T10" fmla="*/ 0 w 21"/>
                <a:gd name="T11" fmla="*/ 0 h 33"/>
                <a:gd name="T12" fmla="*/ 0 w 21"/>
                <a:gd name="T13" fmla="*/ 0 h 33"/>
                <a:gd name="T14" fmla="*/ 0 w 21"/>
                <a:gd name="T15" fmla="*/ 0 h 33"/>
                <a:gd name="T16" fmla="*/ 0 w 21"/>
                <a:gd name="T17" fmla="*/ 0 h 33"/>
                <a:gd name="T18" fmla="*/ 0 w 21"/>
                <a:gd name="T19" fmla="*/ 0 h 33"/>
                <a:gd name="T20" fmla="*/ 0 w 21"/>
                <a:gd name="T21" fmla="*/ 0 h 33"/>
                <a:gd name="T22" fmla="*/ 0 w 21"/>
                <a:gd name="T23" fmla="*/ 0 h 33"/>
                <a:gd name="T24" fmla="*/ 0 w 21"/>
                <a:gd name="T25" fmla="*/ 0 h 33"/>
                <a:gd name="T26" fmla="*/ 0 w 21"/>
                <a:gd name="T27" fmla="*/ 0 h 33"/>
                <a:gd name="T28" fmla="*/ 0 w 21"/>
                <a:gd name="T29" fmla="*/ 0 h 33"/>
                <a:gd name="T30" fmla="*/ 0 w 21"/>
                <a:gd name="T31" fmla="*/ 0 h 33"/>
                <a:gd name="T32" fmla="*/ 0 w 21"/>
                <a:gd name="T33" fmla="*/ 0 h 33"/>
                <a:gd name="T34" fmla="*/ 0 w 21"/>
                <a:gd name="T35" fmla="*/ 0 h 33"/>
                <a:gd name="T36" fmla="*/ 0 w 21"/>
                <a:gd name="T37" fmla="*/ 0 h 33"/>
                <a:gd name="T38" fmla="*/ 0 w 21"/>
                <a:gd name="T39" fmla="*/ 0 h 33"/>
                <a:gd name="T40" fmla="*/ 0 w 21"/>
                <a:gd name="T41" fmla="*/ 0 h 33"/>
                <a:gd name="T42" fmla="*/ 0 w 21"/>
                <a:gd name="T43" fmla="*/ 0 h 33"/>
                <a:gd name="T44" fmla="*/ 0 w 21"/>
                <a:gd name="T45" fmla="*/ 0 h 33"/>
                <a:gd name="T46" fmla="*/ 0 w 21"/>
                <a:gd name="T47" fmla="*/ 0 h 33"/>
                <a:gd name="T48" fmla="*/ 0 w 21"/>
                <a:gd name="T49" fmla="*/ 0 h 33"/>
                <a:gd name="T50" fmla="*/ 0 w 21"/>
                <a:gd name="T51" fmla="*/ 0 h 33"/>
                <a:gd name="T52" fmla="*/ 0 w 21"/>
                <a:gd name="T53" fmla="*/ 0 h 33"/>
                <a:gd name="T54" fmla="*/ 0 w 21"/>
                <a:gd name="T55" fmla="*/ 0 h 33"/>
                <a:gd name="T56" fmla="*/ 0 w 21"/>
                <a:gd name="T57" fmla="*/ 0 h 33"/>
                <a:gd name="T58" fmla="*/ 0 w 21"/>
                <a:gd name="T59" fmla="*/ 0 h 33"/>
                <a:gd name="T60" fmla="*/ 0 w 21"/>
                <a:gd name="T61" fmla="*/ 0 h 33"/>
                <a:gd name="T62" fmla="*/ 0 w 21"/>
                <a:gd name="T63" fmla="*/ 0 h 33"/>
                <a:gd name="T64" fmla="*/ 0 w 21"/>
                <a:gd name="T65" fmla="*/ 0 h 33"/>
                <a:gd name="T66" fmla="*/ 0 w 21"/>
                <a:gd name="T67" fmla="*/ 0 h 33"/>
                <a:gd name="T68" fmla="*/ 0 w 21"/>
                <a:gd name="T69" fmla="*/ 0 h 33"/>
                <a:gd name="T70" fmla="*/ 0 w 21"/>
                <a:gd name="T71" fmla="*/ 0 h 33"/>
                <a:gd name="T72" fmla="*/ 0 w 21"/>
                <a:gd name="T73" fmla="*/ 0 h 33"/>
                <a:gd name="T74" fmla="*/ 0 w 21"/>
                <a:gd name="T75" fmla="*/ 0 h 33"/>
                <a:gd name="T76" fmla="*/ 0 w 21"/>
                <a:gd name="T77" fmla="*/ 0 h 33"/>
                <a:gd name="T78" fmla="*/ 0 w 21"/>
                <a:gd name="T79" fmla="*/ 0 h 33"/>
                <a:gd name="T80" fmla="*/ 0 w 21"/>
                <a:gd name="T81" fmla="*/ 0 h 33"/>
                <a:gd name="T82" fmla="*/ 0 w 21"/>
                <a:gd name="T83" fmla="*/ 0 h 33"/>
                <a:gd name="T84" fmla="*/ 0 w 21"/>
                <a:gd name="T85" fmla="*/ 0 h 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33"/>
                <a:gd name="T131" fmla="*/ 21 w 21"/>
                <a:gd name="T132" fmla="*/ 33 h 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33">
                  <a:moveTo>
                    <a:pt x="11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9"/>
                  </a:lnTo>
                  <a:lnTo>
                    <a:pt x="21" y="11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29"/>
                  </a:lnTo>
                  <a:lnTo>
                    <a:pt x="10" y="32"/>
                  </a:lnTo>
                  <a:lnTo>
                    <a:pt x="7" y="33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2930"/>
          <p:cNvGrpSpPr>
            <a:grpSpLocks/>
          </p:cNvGrpSpPr>
          <p:nvPr/>
        </p:nvGrpSpPr>
        <p:grpSpPr bwMode="auto">
          <a:xfrm>
            <a:off x="6640513" y="3007635"/>
            <a:ext cx="2500312" cy="1798638"/>
            <a:chOff x="4183" y="1730"/>
            <a:chExt cx="1575" cy="1133"/>
          </a:xfrm>
        </p:grpSpPr>
        <p:sp>
          <p:nvSpPr>
            <p:cNvPr id="28427" name="Freeform 2730"/>
            <p:cNvSpPr>
              <a:spLocks/>
            </p:cNvSpPr>
            <p:nvPr/>
          </p:nvSpPr>
          <p:spPr bwMode="auto">
            <a:xfrm>
              <a:off x="4613" y="1730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5" y="0"/>
                  </a:moveTo>
                  <a:lnTo>
                    <a:pt x="7" y="1"/>
                  </a:lnTo>
                  <a:lnTo>
                    <a:pt x="9" y="2"/>
                  </a:lnTo>
                  <a:lnTo>
                    <a:pt x="7" y="5"/>
                  </a:lnTo>
                  <a:lnTo>
                    <a:pt x="5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8" name="Freeform 2731"/>
            <p:cNvSpPr>
              <a:spLocks/>
            </p:cNvSpPr>
            <p:nvPr/>
          </p:nvSpPr>
          <p:spPr bwMode="auto">
            <a:xfrm>
              <a:off x="4613" y="1730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5" y="0"/>
                  </a:moveTo>
                  <a:lnTo>
                    <a:pt x="7" y="1"/>
                  </a:lnTo>
                  <a:lnTo>
                    <a:pt x="9" y="2"/>
                  </a:lnTo>
                  <a:lnTo>
                    <a:pt x="7" y="5"/>
                  </a:lnTo>
                  <a:lnTo>
                    <a:pt x="5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9" name="Freeform 2732"/>
            <p:cNvSpPr>
              <a:spLocks/>
            </p:cNvSpPr>
            <p:nvPr/>
          </p:nvSpPr>
          <p:spPr bwMode="auto">
            <a:xfrm>
              <a:off x="4606" y="1738"/>
              <a:ext cx="3" cy="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0 w 9"/>
                <a:gd name="T5" fmla="*/ 0 h 4"/>
                <a:gd name="T6" fmla="*/ 0 w 9"/>
                <a:gd name="T7" fmla="*/ 0 h 4"/>
                <a:gd name="T8" fmla="*/ 0 w 9"/>
                <a:gd name="T9" fmla="*/ 0 h 4"/>
                <a:gd name="T10" fmla="*/ 0 w 9"/>
                <a:gd name="T11" fmla="*/ 0 h 4"/>
                <a:gd name="T12" fmla="*/ 0 w 9"/>
                <a:gd name="T13" fmla="*/ 0 h 4"/>
                <a:gd name="T14" fmla="*/ 0 w 9"/>
                <a:gd name="T15" fmla="*/ 0 h 4"/>
                <a:gd name="T16" fmla="*/ 0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4" y="0"/>
                  </a:moveTo>
                  <a:lnTo>
                    <a:pt x="7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0" name="Freeform 2733"/>
            <p:cNvSpPr>
              <a:spLocks/>
            </p:cNvSpPr>
            <p:nvPr/>
          </p:nvSpPr>
          <p:spPr bwMode="auto">
            <a:xfrm>
              <a:off x="4606" y="1738"/>
              <a:ext cx="3" cy="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0 w 9"/>
                <a:gd name="T5" fmla="*/ 0 h 4"/>
                <a:gd name="T6" fmla="*/ 0 w 9"/>
                <a:gd name="T7" fmla="*/ 0 h 4"/>
                <a:gd name="T8" fmla="*/ 0 w 9"/>
                <a:gd name="T9" fmla="*/ 0 h 4"/>
                <a:gd name="T10" fmla="*/ 0 w 9"/>
                <a:gd name="T11" fmla="*/ 0 h 4"/>
                <a:gd name="T12" fmla="*/ 0 w 9"/>
                <a:gd name="T13" fmla="*/ 0 h 4"/>
                <a:gd name="T14" fmla="*/ 0 w 9"/>
                <a:gd name="T15" fmla="*/ 0 h 4"/>
                <a:gd name="T16" fmla="*/ 0 w 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4" y="0"/>
                  </a:moveTo>
                  <a:lnTo>
                    <a:pt x="7" y="1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1" name="Freeform 2734"/>
            <p:cNvSpPr>
              <a:spLocks/>
            </p:cNvSpPr>
            <p:nvPr/>
          </p:nvSpPr>
          <p:spPr bwMode="auto">
            <a:xfrm>
              <a:off x="4608" y="1750"/>
              <a:ext cx="1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0 w 3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"/>
                <a:gd name="T29" fmla="*/ 3 w 3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">
                  <a:moveTo>
                    <a:pt x="1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2" name="Freeform 2735"/>
            <p:cNvSpPr>
              <a:spLocks/>
            </p:cNvSpPr>
            <p:nvPr/>
          </p:nvSpPr>
          <p:spPr bwMode="auto">
            <a:xfrm>
              <a:off x="4608" y="1750"/>
              <a:ext cx="1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1 h 1"/>
                <a:gd name="T16" fmla="*/ 0 w 3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"/>
                <a:gd name="T29" fmla="*/ 3 w 3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">
                  <a:moveTo>
                    <a:pt x="1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3" name="Freeform 2736"/>
            <p:cNvSpPr>
              <a:spLocks/>
            </p:cNvSpPr>
            <p:nvPr/>
          </p:nvSpPr>
          <p:spPr bwMode="auto">
            <a:xfrm>
              <a:off x="4621" y="1777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4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4" name="Freeform 2737"/>
            <p:cNvSpPr>
              <a:spLocks/>
            </p:cNvSpPr>
            <p:nvPr/>
          </p:nvSpPr>
          <p:spPr bwMode="auto">
            <a:xfrm>
              <a:off x="4621" y="1777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4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5" name="Freeform 2738"/>
            <p:cNvSpPr>
              <a:spLocks/>
            </p:cNvSpPr>
            <p:nvPr/>
          </p:nvSpPr>
          <p:spPr bwMode="auto">
            <a:xfrm>
              <a:off x="4508" y="1798"/>
              <a:ext cx="122" cy="52"/>
            </a:xfrm>
            <a:custGeom>
              <a:avLst/>
              <a:gdLst>
                <a:gd name="T0" fmla="*/ 0 w 366"/>
                <a:gd name="T1" fmla="*/ 0 h 154"/>
                <a:gd name="T2" fmla="*/ 0 w 366"/>
                <a:gd name="T3" fmla="*/ 0 h 154"/>
                <a:gd name="T4" fmla="*/ 0 w 366"/>
                <a:gd name="T5" fmla="*/ 0 h 154"/>
                <a:gd name="T6" fmla="*/ 0 w 366"/>
                <a:gd name="T7" fmla="*/ 0 h 154"/>
                <a:gd name="T8" fmla="*/ 0 w 366"/>
                <a:gd name="T9" fmla="*/ 0 h 154"/>
                <a:gd name="T10" fmla="*/ 0 w 366"/>
                <a:gd name="T11" fmla="*/ 0 h 154"/>
                <a:gd name="T12" fmla="*/ 0 w 366"/>
                <a:gd name="T13" fmla="*/ 0 h 154"/>
                <a:gd name="T14" fmla="*/ 0 w 366"/>
                <a:gd name="T15" fmla="*/ 0 h 154"/>
                <a:gd name="T16" fmla="*/ 0 w 366"/>
                <a:gd name="T17" fmla="*/ 0 h 154"/>
                <a:gd name="T18" fmla="*/ 0 w 366"/>
                <a:gd name="T19" fmla="*/ 0 h 154"/>
                <a:gd name="T20" fmla="*/ 0 w 366"/>
                <a:gd name="T21" fmla="*/ 0 h 154"/>
                <a:gd name="T22" fmla="*/ 0 w 366"/>
                <a:gd name="T23" fmla="*/ 0 h 154"/>
                <a:gd name="T24" fmla="*/ 0 w 366"/>
                <a:gd name="T25" fmla="*/ 0 h 154"/>
                <a:gd name="T26" fmla="*/ 0 w 366"/>
                <a:gd name="T27" fmla="*/ 0 h 154"/>
                <a:gd name="T28" fmla="*/ 0 w 366"/>
                <a:gd name="T29" fmla="*/ 0 h 154"/>
                <a:gd name="T30" fmla="*/ 0 w 366"/>
                <a:gd name="T31" fmla="*/ 0 h 154"/>
                <a:gd name="T32" fmla="*/ 0 w 366"/>
                <a:gd name="T33" fmla="*/ 0 h 154"/>
                <a:gd name="T34" fmla="*/ 0 w 366"/>
                <a:gd name="T35" fmla="*/ 0 h 154"/>
                <a:gd name="T36" fmla="*/ 0 w 366"/>
                <a:gd name="T37" fmla="*/ 0 h 154"/>
                <a:gd name="T38" fmla="*/ 0 w 366"/>
                <a:gd name="T39" fmla="*/ 0 h 154"/>
                <a:gd name="T40" fmla="*/ 0 w 366"/>
                <a:gd name="T41" fmla="*/ 0 h 154"/>
                <a:gd name="T42" fmla="*/ 0 w 366"/>
                <a:gd name="T43" fmla="*/ 0 h 154"/>
                <a:gd name="T44" fmla="*/ 0 w 366"/>
                <a:gd name="T45" fmla="*/ 0 h 154"/>
                <a:gd name="T46" fmla="*/ 0 w 366"/>
                <a:gd name="T47" fmla="*/ 0 h 154"/>
                <a:gd name="T48" fmla="*/ 0 w 366"/>
                <a:gd name="T49" fmla="*/ 0 h 154"/>
                <a:gd name="T50" fmla="*/ 0 w 366"/>
                <a:gd name="T51" fmla="*/ 0 h 154"/>
                <a:gd name="T52" fmla="*/ 0 w 366"/>
                <a:gd name="T53" fmla="*/ 0 h 154"/>
                <a:gd name="T54" fmla="*/ 0 w 366"/>
                <a:gd name="T55" fmla="*/ 0 h 154"/>
                <a:gd name="T56" fmla="*/ 0 w 366"/>
                <a:gd name="T57" fmla="*/ 0 h 154"/>
                <a:gd name="T58" fmla="*/ 0 w 366"/>
                <a:gd name="T59" fmla="*/ 0 h 154"/>
                <a:gd name="T60" fmla="*/ 0 w 366"/>
                <a:gd name="T61" fmla="*/ 0 h 154"/>
                <a:gd name="T62" fmla="*/ 0 w 366"/>
                <a:gd name="T63" fmla="*/ 0 h 154"/>
                <a:gd name="T64" fmla="*/ 0 w 366"/>
                <a:gd name="T65" fmla="*/ 0 h 154"/>
                <a:gd name="T66" fmla="*/ 0 w 366"/>
                <a:gd name="T67" fmla="*/ 0 h 154"/>
                <a:gd name="T68" fmla="*/ 0 w 366"/>
                <a:gd name="T69" fmla="*/ 0 h 154"/>
                <a:gd name="T70" fmla="*/ 0 w 366"/>
                <a:gd name="T71" fmla="*/ 0 h 154"/>
                <a:gd name="T72" fmla="*/ 0 w 366"/>
                <a:gd name="T73" fmla="*/ 0 h 154"/>
                <a:gd name="T74" fmla="*/ 0 w 366"/>
                <a:gd name="T75" fmla="*/ 0 h 154"/>
                <a:gd name="T76" fmla="*/ 0 w 366"/>
                <a:gd name="T77" fmla="*/ 0 h 154"/>
                <a:gd name="T78" fmla="*/ 0 w 366"/>
                <a:gd name="T79" fmla="*/ 0 h 154"/>
                <a:gd name="T80" fmla="*/ 0 w 366"/>
                <a:gd name="T81" fmla="*/ 0 h 154"/>
                <a:gd name="T82" fmla="*/ 0 w 366"/>
                <a:gd name="T83" fmla="*/ 0 h 154"/>
                <a:gd name="T84" fmla="*/ 0 w 366"/>
                <a:gd name="T85" fmla="*/ 0 h 154"/>
                <a:gd name="T86" fmla="*/ 0 w 366"/>
                <a:gd name="T87" fmla="*/ 0 h 154"/>
                <a:gd name="T88" fmla="*/ 0 w 366"/>
                <a:gd name="T89" fmla="*/ 0 h 154"/>
                <a:gd name="T90" fmla="*/ 0 w 366"/>
                <a:gd name="T91" fmla="*/ 0 h 154"/>
                <a:gd name="T92" fmla="*/ 0 w 366"/>
                <a:gd name="T93" fmla="*/ 0 h 154"/>
                <a:gd name="T94" fmla="*/ 0 w 366"/>
                <a:gd name="T95" fmla="*/ 0 h 154"/>
                <a:gd name="T96" fmla="*/ 0 w 366"/>
                <a:gd name="T97" fmla="*/ 0 h 154"/>
                <a:gd name="T98" fmla="*/ 0 w 366"/>
                <a:gd name="T99" fmla="*/ 0 h 154"/>
                <a:gd name="T100" fmla="*/ 0 w 366"/>
                <a:gd name="T101" fmla="*/ 0 h 154"/>
                <a:gd name="T102" fmla="*/ 0 w 366"/>
                <a:gd name="T103" fmla="*/ 0 h 154"/>
                <a:gd name="T104" fmla="*/ 0 w 366"/>
                <a:gd name="T105" fmla="*/ 0 h 154"/>
                <a:gd name="T106" fmla="*/ 0 w 366"/>
                <a:gd name="T107" fmla="*/ 0 h 154"/>
                <a:gd name="T108" fmla="*/ 0 w 366"/>
                <a:gd name="T109" fmla="*/ 0 h 154"/>
                <a:gd name="T110" fmla="*/ 0 w 366"/>
                <a:gd name="T111" fmla="*/ 0 h 154"/>
                <a:gd name="T112" fmla="*/ 0 w 366"/>
                <a:gd name="T113" fmla="*/ 0 h 154"/>
                <a:gd name="T114" fmla="*/ 0 w 366"/>
                <a:gd name="T115" fmla="*/ 0 h 1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6"/>
                <a:gd name="T175" fmla="*/ 0 h 154"/>
                <a:gd name="T176" fmla="*/ 366 w 366"/>
                <a:gd name="T177" fmla="*/ 154 h 1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6" h="154">
                  <a:moveTo>
                    <a:pt x="356" y="55"/>
                  </a:moveTo>
                  <a:lnTo>
                    <a:pt x="355" y="55"/>
                  </a:lnTo>
                  <a:lnTo>
                    <a:pt x="353" y="55"/>
                  </a:lnTo>
                  <a:lnTo>
                    <a:pt x="350" y="52"/>
                  </a:lnTo>
                  <a:lnTo>
                    <a:pt x="348" y="52"/>
                  </a:lnTo>
                  <a:lnTo>
                    <a:pt x="345" y="51"/>
                  </a:lnTo>
                  <a:lnTo>
                    <a:pt x="341" y="51"/>
                  </a:lnTo>
                  <a:lnTo>
                    <a:pt x="339" y="50"/>
                  </a:lnTo>
                  <a:lnTo>
                    <a:pt x="335" y="49"/>
                  </a:lnTo>
                  <a:lnTo>
                    <a:pt x="328" y="49"/>
                  </a:lnTo>
                  <a:lnTo>
                    <a:pt x="325" y="47"/>
                  </a:lnTo>
                  <a:lnTo>
                    <a:pt x="324" y="47"/>
                  </a:lnTo>
                  <a:lnTo>
                    <a:pt x="320" y="45"/>
                  </a:lnTo>
                  <a:lnTo>
                    <a:pt x="319" y="44"/>
                  </a:lnTo>
                  <a:lnTo>
                    <a:pt x="318" y="42"/>
                  </a:lnTo>
                  <a:lnTo>
                    <a:pt x="309" y="36"/>
                  </a:lnTo>
                  <a:lnTo>
                    <a:pt x="308" y="35"/>
                  </a:lnTo>
                  <a:lnTo>
                    <a:pt x="307" y="35"/>
                  </a:lnTo>
                  <a:lnTo>
                    <a:pt x="306" y="34"/>
                  </a:lnTo>
                  <a:lnTo>
                    <a:pt x="297" y="27"/>
                  </a:lnTo>
                  <a:lnTo>
                    <a:pt x="296" y="27"/>
                  </a:lnTo>
                  <a:lnTo>
                    <a:pt x="295" y="25"/>
                  </a:lnTo>
                  <a:lnTo>
                    <a:pt x="288" y="25"/>
                  </a:lnTo>
                  <a:lnTo>
                    <a:pt x="286" y="25"/>
                  </a:lnTo>
                  <a:lnTo>
                    <a:pt x="284" y="25"/>
                  </a:lnTo>
                  <a:lnTo>
                    <a:pt x="280" y="23"/>
                  </a:lnTo>
                  <a:lnTo>
                    <a:pt x="279" y="23"/>
                  </a:lnTo>
                  <a:lnTo>
                    <a:pt x="275" y="22"/>
                  </a:lnTo>
                  <a:lnTo>
                    <a:pt x="273" y="22"/>
                  </a:lnTo>
                  <a:lnTo>
                    <a:pt x="268" y="20"/>
                  </a:lnTo>
                  <a:lnTo>
                    <a:pt x="266" y="20"/>
                  </a:lnTo>
                  <a:lnTo>
                    <a:pt x="264" y="16"/>
                  </a:lnTo>
                  <a:lnTo>
                    <a:pt x="264" y="13"/>
                  </a:lnTo>
                  <a:lnTo>
                    <a:pt x="264" y="12"/>
                  </a:lnTo>
                  <a:lnTo>
                    <a:pt x="263" y="9"/>
                  </a:lnTo>
                  <a:lnTo>
                    <a:pt x="259" y="11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4" y="16"/>
                  </a:lnTo>
                  <a:lnTo>
                    <a:pt x="250" y="14"/>
                  </a:lnTo>
                  <a:lnTo>
                    <a:pt x="250" y="13"/>
                  </a:lnTo>
                  <a:lnTo>
                    <a:pt x="249" y="13"/>
                  </a:lnTo>
                  <a:lnTo>
                    <a:pt x="244" y="16"/>
                  </a:lnTo>
                  <a:lnTo>
                    <a:pt x="243" y="17"/>
                  </a:lnTo>
                  <a:lnTo>
                    <a:pt x="241" y="17"/>
                  </a:lnTo>
                  <a:lnTo>
                    <a:pt x="239" y="16"/>
                  </a:lnTo>
                  <a:lnTo>
                    <a:pt x="236" y="13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1" y="12"/>
                  </a:lnTo>
                  <a:lnTo>
                    <a:pt x="217" y="11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1" y="7"/>
                  </a:lnTo>
                  <a:lnTo>
                    <a:pt x="209" y="6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2"/>
                  </a:lnTo>
                  <a:lnTo>
                    <a:pt x="198" y="1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5" y="0"/>
                  </a:lnTo>
                  <a:lnTo>
                    <a:pt x="172" y="1"/>
                  </a:lnTo>
                  <a:lnTo>
                    <a:pt x="171" y="1"/>
                  </a:lnTo>
                  <a:lnTo>
                    <a:pt x="167" y="1"/>
                  </a:lnTo>
                  <a:lnTo>
                    <a:pt x="166" y="1"/>
                  </a:lnTo>
                  <a:lnTo>
                    <a:pt x="164" y="3"/>
                  </a:lnTo>
                  <a:lnTo>
                    <a:pt x="162" y="5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5" y="12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2" y="17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67" y="17"/>
                  </a:lnTo>
                  <a:lnTo>
                    <a:pt x="166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61" y="17"/>
                  </a:lnTo>
                  <a:lnTo>
                    <a:pt x="157" y="18"/>
                  </a:lnTo>
                  <a:lnTo>
                    <a:pt x="154" y="19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4"/>
                  </a:lnTo>
                  <a:lnTo>
                    <a:pt x="148" y="14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2" y="12"/>
                  </a:lnTo>
                  <a:lnTo>
                    <a:pt x="139" y="12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1" y="18"/>
                  </a:lnTo>
                  <a:lnTo>
                    <a:pt x="120" y="18"/>
                  </a:lnTo>
                  <a:lnTo>
                    <a:pt x="116" y="18"/>
                  </a:lnTo>
                  <a:lnTo>
                    <a:pt x="115" y="18"/>
                  </a:lnTo>
                  <a:lnTo>
                    <a:pt x="113" y="18"/>
                  </a:lnTo>
                  <a:lnTo>
                    <a:pt x="111" y="16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6" y="13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88" y="18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75" y="20"/>
                  </a:lnTo>
                  <a:lnTo>
                    <a:pt x="72" y="22"/>
                  </a:lnTo>
                  <a:lnTo>
                    <a:pt x="68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0" y="33"/>
                  </a:lnTo>
                  <a:lnTo>
                    <a:pt x="49" y="34"/>
                  </a:lnTo>
                  <a:lnTo>
                    <a:pt x="47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5"/>
                  </a:lnTo>
                  <a:lnTo>
                    <a:pt x="38" y="33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3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7" y="30"/>
                  </a:lnTo>
                  <a:lnTo>
                    <a:pt x="4" y="31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1" y="47"/>
                  </a:lnTo>
                  <a:lnTo>
                    <a:pt x="4" y="49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22" y="58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8" y="56"/>
                  </a:lnTo>
                  <a:lnTo>
                    <a:pt x="41" y="56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4" y="49"/>
                  </a:lnTo>
                  <a:lnTo>
                    <a:pt x="42" y="47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6" y="41"/>
                  </a:lnTo>
                  <a:lnTo>
                    <a:pt x="50" y="42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2"/>
                  </a:lnTo>
                  <a:lnTo>
                    <a:pt x="51" y="56"/>
                  </a:lnTo>
                  <a:lnTo>
                    <a:pt x="53" y="57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47" y="73"/>
                  </a:lnTo>
                  <a:lnTo>
                    <a:pt x="46" y="74"/>
                  </a:lnTo>
                  <a:lnTo>
                    <a:pt x="45" y="78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4" y="79"/>
                  </a:lnTo>
                  <a:lnTo>
                    <a:pt x="33" y="78"/>
                  </a:lnTo>
                  <a:lnTo>
                    <a:pt x="31" y="74"/>
                  </a:lnTo>
                  <a:lnTo>
                    <a:pt x="30" y="72"/>
                  </a:lnTo>
                  <a:lnTo>
                    <a:pt x="29" y="71"/>
                  </a:lnTo>
                  <a:lnTo>
                    <a:pt x="27" y="69"/>
                  </a:lnTo>
                  <a:lnTo>
                    <a:pt x="19" y="72"/>
                  </a:lnTo>
                  <a:lnTo>
                    <a:pt x="17" y="77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1" y="76"/>
                  </a:lnTo>
                  <a:lnTo>
                    <a:pt x="9" y="76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11" y="82"/>
                  </a:lnTo>
                  <a:lnTo>
                    <a:pt x="13" y="84"/>
                  </a:lnTo>
                  <a:lnTo>
                    <a:pt x="17" y="88"/>
                  </a:lnTo>
                  <a:lnTo>
                    <a:pt x="22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9" y="88"/>
                  </a:lnTo>
                  <a:lnTo>
                    <a:pt x="44" y="90"/>
                  </a:lnTo>
                  <a:lnTo>
                    <a:pt x="52" y="90"/>
                  </a:lnTo>
                  <a:lnTo>
                    <a:pt x="63" y="88"/>
                  </a:lnTo>
                  <a:lnTo>
                    <a:pt x="72" y="87"/>
                  </a:lnTo>
                  <a:lnTo>
                    <a:pt x="74" y="85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8" y="85"/>
                  </a:lnTo>
                  <a:lnTo>
                    <a:pt x="88" y="87"/>
                  </a:lnTo>
                  <a:lnTo>
                    <a:pt x="88" y="90"/>
                  </a:lnTo>
                  <a:lnTo>
                    <a:pt x="88" y="91"/>
                  </a:lnTo>
                  <a:lnTo>
                    <a:pt x="86" y="94"/>
                  </a:lnTo>
                  <a:lnTo>
                    <a:pt x="84" y="95"/>
                  </a:lnTo>
                  <a:lnTo>
                    <a:pt x="84" y="98"/>
                  </a:lnTo>
                  <a:lnTo>
                    <a:pt x="84" y="99"/>
                  </a:lnTo>
                  <a:lnTo>
                    <a:pt x="86" y="101"/>
                  </a:lnTo>
                  <a:lnTo>
                    <a:pt x="90" y="102"/>
                  </a:lnTo>
                  <a:lnTo>
                    <a:pt x="91" y="104"/>
                  </a:lnTo>
                  <a:lnTo>
                    <a:pt x="93" y="105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5" y="118"/>
                  </a:lnTo>
                  <a:lnTo>
                    <a:pt x="95" y="120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4" y="132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5" y="139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9" y="147"/>
                  </a:lnTo>
                  <a:lnTo>
                    <a:pt x="100" y="143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4" y="136"/>
                  </a:lnTo>
                  <a:lnTo>
                    <a:pt x="105" y="133"/>
                  </a:lnTo>
                  <a:lnTo>
                    <a:pt x="106" y="132"/>
                  </a:lnTo>
                  <a:lnTo>
                    <a:pt x="106" y="131"/>
                  </a:lnTo>
                  <a:lnTo>
                    <a:pt x="105" y="127"/>
                  </a:lnTo>
                  <a:lnTo>
                    <a:pt x="101" y="126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8"/>
                  </a:lnTo>
                  <a:lnTo>
                    <a:pt x="101" y="116"/>
                  </a:lnTo>
                  <a:lnTo>
                    <a:pt x="101" y="115"/>
                  </a:lnTo>
                  <a:lnTo>
                    <a:pt x="105" y="111"/>
                  </a:lnTo>
                  <a:lnTo>
                    <a:pt x="105" y="110"/>
                  </a:lnTo>
                  <a:lnTo>
                    <a:pt x="109" y="106"/>
                  </a:lnTo>
                  <a:lnTo>
                    <a:pt x="109" y="105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1" y="102"/>
                  </a:lnTo>
                  <a:lnTo>
                    <a:pt x="127" y="101"/>
                  </a:lnTo>
                  <a:lnTo>
                    <a:pt x="128" y="101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42" y="100"/>
                  </a:lnTo>
                  <a:lnTo>
                    <a:pt x="145" y="101"/>
                  </a:lnTo>
                  <a:lnTo>
                    <a:pt x="149" y="106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0" y="112"/>
                  </a:lnTo>
                  <a:lnTo>
                    <a:pt x="149" y="113"/>
                  </a:lnTo>
                  <a:lnTo>
                    <a:pt x="146" y="117"/>
                  </a:lnTo>
                  <a:lnTo>
                    <a:pt x="146" y="121"/>
                  </a:lnTo>
                  <a:lnTo>
                    <a:pt x="146" y="122"/>
                  </a:lnTo>
                  <a:lnTo>
                    <a:pt x="146" y="123"/>
                  </a:lnTo>
                  <a:lnTo>
                    <a:pt x="148" y="126"/>
                  </a:lnTo>
                  <a:lnTo>
                    <a:pt x="149" y="127"/>
                  </a:lnTo>
                  <a:lnTo>
                    <a:pt x="150" y="131"/>
                  </a:lnTo>
                  <a:lnTo>
                    <a:pt x="151" y="138"/>
                  </a:lnTo>
                  <a:lnTo>
                    <a:pt x="154" y="144"/>
                  </a:lnTo>
                  <a:lnTo>
                    <a:pt x="156" y="147"/>
                  </a:lnTo>
                  <a:lnTo>
                    <a:pt x="160" y="149"/>
                  </a:lnTo>
                  <a:lnTo>
                    <a:pt x="161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80" y="154"/>
                  </a:lnTo>
                  <a:lnTo>
                    <a:pt x="184" y="154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208" y="145"/>
                  </a:lnTo>
                  <a:lnTo>
                    <a:pt x="209" y="143"/>
                  </a:lnTo>
                  <a:lnTo>
                    <a:pt x="211" y="143"/>
                  </a:lnTo>
                  <a:lnTo>
                    <a:pt x="216" y="140"/>
                  </a:lnTo>
                  <a:lnTo>
                    <a:pt x="219" y="139"/>
                  </a:lnTo>
                  <a:lnTo>
                    <a:pt x="220" y="139"/>
                  </a:lnTo>
                  <a:lnTo>
                    <a:pt x="224" y="134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7" y="127"/>
                  </a:lnTo>
                  <a:lnTo>
                    <a:pt x="227" y="126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7" y="117"/>
                  </a:lnTo>
                  <a:lnTo>
                    <a:pt x="225" y="115"/>
                  </a:lnTo>
                  <a:lnTo>
                    <a:pt x="225" y="112"/>
                  </a:lnTo>
                  <a:lnTo>
                    <a:pt x="225" y="111"/>
                  </a:lnTo>
                  <a:lnTo>
                    <a:pt x="224" y="109"/>
                  </a:lnTo>
                  <a:lnTo>
                    <a:pt x="222" y="107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8" y="105"/>
                  </a:lnTo>
                  <a:lnTo>
                    <a:pt x="228" y="107"/>
                  </a:lnTo>
                  <a:lnTo>
                    <a:pt x="232" y="112"/>
                  </a:lnTo>
                  <a:lnTo>
                    <a:pt x="236" y="117"/>
                  </a:lnTo>
                  <a:lnTo>
                    <a:pt x="241" y="120"/>
                  </a:lnTo>
                  <a:lnTo>
                    <a:pt x="243" y="121"/>
                  </a:lnTo>
                  <a:lnTo>
                    <a:pt x="246" y="121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53" y="118"/>
                  </a:lnTo>
                  <a:lnTo>
                    <a:pt x="254" y="118"/>
                  </a:lnTo>
                  <a:lnTo>
                    <a:pt x="260" y="118"/>
                  </a:lnTo>
                  <a:lnTo>
                    <a:pt x="262" y="118"/>
                  </a:lnTo>
                  <a:lnTo>
                    <a:pt x="269" y="116"/>
                  </a:lnTo>
                  <a:lnTo>
                    <a:pt x="270" y="116"/>
                  </a:lnTo>
                  <a:lnTo>
                    <a:pt x="271" y="116"/>
                  </a:lnTo>
                  <a:lnTo>
                    <a:pt x="273" y="113"/>
                  </a:lnTo>
                  <a:lnTo>
                    <a:pt x="274" y="112"/>
                  </a:lnTo>
                  <a:lnTo>
                    <a:pt x="277" y="110"/>
                  </a:lnTo>
                  <a:lnTo>
                    <a:pt x="279" y="110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6" y="106"/>
                  </a:lnTo>
                  <a:lnTo>
                    <a:pt x="287" y="106"/>
                  </a:lnTo>
                  <a:lnTo>
                    <a:pt x="290" y="107"/>
                  </a:lnTo>
                  <a:lnTo>
                    <a:pt x="292" y="110"/>
                  </a:lnTo>
                  <a:lnTo>
                    <a:pt x="295" y="111"/>
                  </a:lnTo>
                  <a:lnTo>
                    <a:pt x="296" y="111"/>
                  </a:lnTo>
                  <a:lnTo>
                    <a:pt x="297" y="111"/>
                  </a:lnTo>
                  <a:lnTo>
                    <a:pt x="312" y="112"/>
                  </a:lnTo>
                  <a:lnTo>
                    <a:pt x="318" y="115"/>
                  </a:lnTo>
                  <a:lnTo>
                    <a:pt x="320" y="118"/>
                  </a:lnTo>
                  <a:lnTo>
                    <a:pt x="321" y="122"/>
                  </a:lnTo>
                  <a:lnTo>
                    <a:pt x="321" y="124"/>
                  </a:lnTo>
                  <a:lnTo>
                    <a:pt x="321" y="123"/>
                  </a:lnTo>
                  <a:lnTo>
                    <a:pt x="324" y="124"/>
                  </a:lnTo>
                  <a:lnTo>
                    <a:pt x="326" y="126"/>
                  </a:lnTo>
                  <a:lnTo>
                    <a:pt x="325" y="126"/>
                  </a:lnTo>
                  <a:lnTo>
                    <a:pt x="328" y="126"/>
                  </a:lnTo>
                  <a:lnTo>
                    <a:pt x="331" y="127"/>
                  </a:lnTo>
                  <a:lnTo>
                    <a:pt x="334" y="128"/>
                  </a:lnTo>
                  <a:lnTo>
                    <a:pt x="337" y="129"/>
                  </a:lnTo>
                  <a:lnTo>
                    <a:pt x="341" y="129"/>
                  </a:lnTo>
                  <a:lnTo>
                    <a:pt x="341" y="127"/>
                  </a:lnTo>
                  <a:lnTo>
                    <a:pt x="341" y="126"/>
                  </a:lnTo>
                  <a:lnTo>
                    <a:pt x="341" y="124"/>
                  </a:lnTo>
                  <a:lnTo>
                    <a:pt x="341" y="123"/>
                  </a:lnTo>
                  <a:lnTo>
                    <a:pt x="340" y="123"/>
                  </a:lnTo>
                  <a:lnTo>
                    <a:pt x="339" y="122"/>
                  </a:lnTo>
                  <a:lnTo>
                    <a:pt x="337" y="120"/>
                  </a:lnTo>
                  <a:lnTo>
                    <a:pt x="340" y="117"/>
                  </a:lnTo>
                  <a:lnTo>
                    <a:pt x="341" y="117"/>
                  </a:lnTo>
                  <a:lnTo>
                    <a:pt x="342" y="118"/>
                  </a:lnTo>
                  <a:lnTo>
                    <a:pt x="347" y="118"/>
                  </a:lnTo>
                  <a:lnTo>
                    <a:pt x="350" y="116"/>
                  </a:lnTo>
                  <a:lnTo>
                    <a:pt x="352" y="112"/>
                  </a:lnTo>
                  <a:lnTo>
                    <a:pt x="355" y="111"/>
                  </a:lnTo>
                  <a:lnTo>
                    <a:pt x="357" y="106"/>
                  </a:lnTo>
                  <a:lnTo>
                    <a:pt x="358" y="104"/>
                  </a:lnTo>
                  <a:lnTo>
                    <a:pt x="361" y="104"/>
                  </a:lnTo>
                  <a:lnTo>
                    <a:pt x="366" y="102"/>
                  </a:lnTo>
                  <a:lnTo>
                    <a:pt x="366" y="100"/>
                  </a:lnTo>
                  <a:lnTo>
                    <a:pt x="366" y="98"/>
                  </a:lnTo>
                  <a:lnTo>
                    <a:pt x="361" y="91"/>
                  </a:lnTo>
                  <a:lnTo>
                    <a:pt x="359" y="91"/>
                  </a:lnTo>
                  <a:lnTo>
                    <a:pt x="358" y="91"/>
                  </a:lnTo>
                  <a:lnTo>
                    <a:pt x="355" y="88"/>
                  </a:lnTo>
                  <a:lnTo>
                    <a:pt x="353" y="84"/>
                  </a:lnTo>
                  <a:lnTo>
                    <a:pt x="351" y="82"/>
                  </a:lnTo>
                  <a:lnTo>
                    <a:pt x="352" y="78"/>
                  </a:lnTo>
                  <a:lnTo>
                    <a:pt x="353" y="73"/>
                  </a:lnTo>
                  <a:lnTo>
                    <a:pt x="356" y="71"/>
                  </a:lnTo>
                  <a:lnTo>
                    <a:pt x="359" y="69"/>
                  </a:lnTo>
                  <a:lnTo>
                    <a:pt x="362" y="67"/>
                  </a:lnTo>
                  <a:lnTo>
                    <a:pt x="358" y="63"/>
                  </a:lnTo>
                  <a:lnTo>
                    <a:pt x="357" y="62"/>
                  </a:lnTo>
                  <a:lnTo>
                    <a:pt x="357" y="61"/>
                  </a:lnTo>
                  <a:lnTo>
                    <a:pt x="356" y="5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6" name="Freeform 2739"/>
            <p:cNvSpPr>
              <a:spLocks/>
            </p:cNvSpPr>
            <p:nvPr/>
          </p:nvSpPr>
          <p:spPr bwMode="auto">
            <a:xfrm>
              <a:off x="4508" y="1798"/>
              <a:ext cx="122" cy="52"/>
            </a:xfrm>
            <a:custGeom>
              <a:avLst/>
              <a:gdLst>
                <a:gd name="T0" fmla="*/ 0 w 366"/>
                <a:gd name="T1" fmla="*/ 0 h 154"/>
                <a:gd name="T2" fmla="*/ 0 w 366"/>
                <a:gd name="T3" fmla="*/ 0 h 154"/>
                <a:gd name="T4" fmla="*/ 0 w 366"/>
                <a:gd name="T5" fmla="*/ 0 h 154"/>
                <a:gd name="T6" fmla="*/ 0 w 366"/>
                <a:gd name="T7" fmla="*/ 0 h 154"/>
                <a:gd name="T8" fmla="*/ 0 w 366"/>
                <a:gd name="T9" fmla="*/ 0 h 154"/>
                <a:gd name="T10" fmla="*/ 0 w 366"/>
                <a:gd name="T11" fmla="*/ 0 h 154"/>
                <a:gd name="T12" fmla="*/ 0 w 366"/>
                <a:gd name="T13" fmla="*/ 0 h 154"/>
                <a:gd name="T14" fmla="*/ 0 w 366"/>
                <a:gd name="T15" fmla="*/ 0 h 154"/>
                <a:gd name="T16" fmla="*/ 0 w 366"/>
                <a:gd name="T17" fmla="*/ 0 h 154"/>
                <a:gd name="T18" fmla="*/ 0 w 366"/>
                <a:gd name="T19" fmla="*/ 0 h 154"/>
                <a:gd name="T20" fmla="*/ 0 w 366"/>
                <a:gd name="T21" fmla="*/ 0 h 154"/>
                <a:gd name="T22" fmla="*/ 0 w 366"/>
                <a:gd name="T23" fmla="*/ 0 h 154"/>
                <a:gd name="T24" fmla="*/ 0 w 366"/>
                <a:gd name="T25" fmla="*/ 0 h 154"/>
                <a:gd name="T26" fmla="*/ 0 w 366"/>
                <a:gd name="T27" fmla="*/ 0 h 154"/>
                <a:gd name="T28" fmla="*/ 0 w 366"/>
                <a:gd name="T29" fmla="*/ 0 h 154"/>
                <a:gd name="T30" fmla="*/ 0 w 366"/>
                <a:gd name="T31" fmla="*/ 0 h 154"/>
                <a:gd name="T32" fmla="*/ 0 w 366"/>
                <a:gd name="T33" fmla="*/ 0 h 154"/>
                <a:gd name="T34" fmla="*/ 0 w 366"/>
                <a:gd name="T35" fmla="*/ 0 h 154"/>
                <a:gd name="T36" fmla="*/ 0 w 366"/>
                <a:gd name="T37" fmla="*/ 0 h 154"/>
                <a:gd name="T38" fmla="*/ 0 w 366"/>
                <a:gd name="T39" fmla="*/ 0 h 154"/>
                <a:gd name="T40" fmla="*/ 0 w 366"/>
                <a:gd name="T41" fmla="*/ 0 h 154"/>
                <a:gd name="T42" fmla="*/ 0 w 366"/>
                <a:gd name="T43" fmla="*/ 0 h 154"/>
                <a:gd name="T44" fmla="*/ 0 w 366"/>
                <a:gd name="T45" fmla="*/ 0 h 154"/>
                <a:gd name="T46" fmla="*/ 0 w 366"/>
                <a:gd name="T47" fmla="*/ 0 h 154"/>
                <a:gd name="T48" fmla="*/ 0 w 366"/>
                <a:gd name="T49" fmla="*/ 0 h 154"/>
                <a:gd name="T50" fmla="*/ 0 w 366"/>
                <a:gd name="T51" fmla="*/ 0 h 154"/>
                <a:gd name="T52" fmla="*/ 0 w 366"/>
                <a:gd name="T53" fmla="*/ 0 h 154"/>
                <a:gd name="T54" fmla="*/ 0 w 366"/>
                <a:gd name="T55" fmla="*/ 0 h 154"/>
                <a:gd name="T56" fmla="*/ 0 w 366"/>
                <a:gd name="T57" fmla="*/ 0 h 154"/>
                <a:gd name="T58" fmla="*/ 0 w 366"/>
                <a:gd name="T59" fmla="*/ 0 h 154"/>
                <a:gd name="T60" fmla="*/ 0 w 366"/>
                <a:gd name="T61" fmla="*/ 0 h 154"/>
                <a:gd name="T62" fmla="*/ 0 w 366"/>
                <a:gd name="T63" fmla="*/ 0 h 154"/>
                <a:gd name="T64" fmla="*/ 0 w 366"/>
                <a:gd name="T65" fmla="*/ 0 h 154"/>
                <a:gd name="T66" fmla="*/ 0 w 366"/>
                <a:gd name="T67" fmla="*/ 0 h 154"/>
                <a:gd name="T68" fmla="*/ 0 w 366"/>
                <a:gd name="T69" fmla="*/ 0 h 154"/>
                <a:gd name="T70" fmla="*/ 0 w 366"/>
                <a:gd name="T71" fmla="*/ 0 h 154"/>
                <a:gd name="T72" fmla="*/ 0 w 366"/>
                <a:gd name="T73" fmla="*/ 0 h 154"/>
                <a:gd name="T74" fmla="*/ 0 w 366"/>
                <a:gd name="T75" fmla="*/ 0 h 154"/>
                <a:gd name="T76" fmla="*/ 0 w 366"/>
                <a:gd name="T77" fmla="*/ 0 h 154"/>
                <a:gd name="T78" fmla="*/ 0 w 366"/>
                <a:gd name="T79" fmla="*/ 0 h 154"/>
                <a:gd name="T80" fmla="*/ 0 w 366"/>
                <a:gd name="T81" fmla="*/ 0 h 154"/>
                <a:gd name="T82" fmla="*/ 0 w 366"/>
                <a:gd name="T83" fmla="*/ 0 h 154"/>
                <a:gd name="T84" fmla="*/ 0 w 366"/>
                <a:gd name="T85" fmla="*/ 0 h 154"/>
                <a:gd name="T86" fmla="*/ 0 w 366"/>
                <a:gd name="T87" fmla="*/ 0 h 154"/>
                <a:gd name="T88" fmla="*/ 0 w 366"/>
                <a:gd name="T89" fmla="*/ 0 h 154"/>
                <a:gd name="T90" fmla="*/ 0 w 366"/>
                <a:gd name="T91" fmla="*/ 0 h 154"/>
                <a:gd name="T92" fmla="*/ 0 w 366"/>
                <a:gd name="T93" fmla="*/ 0 h 154"/>
                <a:gd name="T94" fmla="*/ 0 w 366"/>
                <a:gd name="T95" fmla="*/ 0 h 154"/>
                <a:gd name="T96" fmla="*/ 0 w 366"/>
                <a:gd name="T97" fmla="*/ 0 h 154"/>
                <a:gd name="T98" fmla="*/ 0 w 366"/>
                <a:gd name="T99" fmla="*/ 0 h 154"/>
                <a:gd name="T100" fmla="*/ 0 w 366"/>
                <a:gd name="T101" fmla="*/ 0 h 154"/>
                <a:gd name="T102" fmla="*/ 0 w 366"/>
                <a:gd name="T103" fmla="*/ 0 h 154"/>
                <a:gd name="T104" fmla="*/ 0 w 366"/>
                <a:gd name="T105" fmla="*/ 0 h 154"/>
                <a:gd name="T106" fmla="*/ 0 w 366"/>
                <a:gd name="T107" fmla="*/ 0 h 154"/>
                <a:gd name="T108" fmla="*/ 0 w 366"/>
                <a:gd name="T109" fmla="*/ 0 h 154"/>
                <a:gd name="T110" fmla="*/ 0 w 366"/>
                <a:gd name="T111" fmla="*/ 0 h 154"/>
                <a:gd name="T112" fmla="*/ 0 w 366"/>
                <a:gd name="T113" fmla="*/ 0 h 154"/>
                <a:gd name="T114" fmla="*/ 0 w 366"/>
                <a:gd name="T115" fmla="*/ 0 h 1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6"/>
                <a:gd name="T175" fmla="*/ 0 h 154"/>
                <a:gd name="T176" fmla="*/ 366 w 366"/>
                <a:gd name="T177" fmla="*/ 154 h 1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6" h="154">
                  <a:moveTo>
                    <a:pt x="356" y="55"/>
                  </a:moveTo>
                  <a:lnTo>
                    <a:pt x="355" y="55"/>
                  </a:lnTo>
                  <a:lnTo>
                    <a:pt x="353" y="55"/>
                  </a:lnTo>
                  <a:lnTo>
                    <a:pt x="350" y="52"/>
                  </a:lnTo>
                  <a:lnTo>
                    <a:pt x="348" y="52"/>
                  </a:lnTo>
                  <a:lnTo>
                    <a:pt x="345" y="51"/>
                  </a:lnTo>
                  <a:lnTo>
                    <a:pt x="341" y="51"/>
                  </a:lnTo>
                  <a:lnTo>
                    <a:pt x="339" y="50"/>
                  </a:lnTo>
                  <a:lnTo>
                    <a:pt x="335" y="49"/>
                  </a:lnTo>
                  <a:lnTo>
                    <a:pt x="328" y="49"/>
                  </a:lnTo>
                  <a:lnTo>
                    <a:pt x="325" y="47"/>
                  </a:lnTo>
                  <a:lnTo>
                    <a:pt x="324" y="47"/>
                  </a:lnTo>
                  <a:lnTo>
                    <a:pt x="320" y="45"/>
                  </a:lnTo>
                  <a:lnTo>
                    <a:pt x="319" y="44"/>
                  </a:lnTo>
                  <a:lnTo>
                    <a:pt x="318" y="42"/>
                  </a:lnTo>
                  <a:lnTo>
                    <a:pt x="309" y="36"/>
                  </a:lnTo>
                  <a:lnTo>
                    <a:pt x="308" y="35"/>
                  </a:lnTo>
                  <a:lnTo>
                    <a:pt x="307" y="35"/>
                  </a:lnTo>
                  <a:lnTo>
                    <a:pt x="306" y="34"/>
                  </a:lnTo>
                  <a:lnTo>
                    <a:pt x="297" y="27"/>
                  </a:lnTo>
                  <a:lnTo>
                    <a:pt x="296" y="27"/>
                  </a:lnTo>
                  <a:lnTo>
                    <a:pt x="295" y="25"/>
                  </a:lnTo>
                  <a:lnTo>
                    <a:pt x="288" y="25"/>
                  </a:lnTo>
                  <a:lnTo>
                    <a:pt x="286" y="25"/>
                  </a:lnTo>
                  <a:lnTo>
                    <a:pt x="284" y="25"/>
                  </a:lnTo>
                  <a:lnTo>
                    <a:pt x="280" y="23"/>
                  </a:lnTo>
                  <a:lnTo>
                    <a:pt x="279" y="23"/>
                  </a:lnTo>
                  <a:lnTo>
                    <a:pt x="275" y="22"/>
                  </a:lnTo>
                  <a:lnTo>
                    <a:pt x="273" y="22"/>
                  </a:lnTo>
                  <a:lnTo>
                    <a:pt x="268" y="20"/>
                  </a:lnTo>
                  <a:lnTo>
                    <a:pt x="266" y="20"/>
                  </a:lnTo>
                  <a:lnTo>
                    <a:pt x="264" y="16"/>
                  </a:lnTo>
                  <a:lnTo>
                    <a:pt x="264" y="13"/>
                  </a:lnTo>
                  <a:lnTo>
                    <a:pt x="264" y="12"/>
                  </a:lnTo>
                  <a:lnTo>
                    <a:pt x="263" y="9"/>
                  </a:lnTo>
                  <a:lnTo>
                    <a:pt x="259" y="11"/>
                  </a:lnTo>
                  <a:lnTo>
                    <a:pt x="258" y="14"/>
                  </a:lnTo>
                  <a:lnTo>
                    <a:pt x="257" y="14"/>
                  </a:lnTo>
                  <a:lnTo>
                    <a:pt x="254" y="16"/>
                  </a:lnTo>
                  <a:lnTo>
                    <a:pt x="250" y="14"/>
                  </a:lnTo>
                  <a:lnTo>
                    <a:pt x="250" y="13"/>
                  </a:lnTo>
                  <a:lnTo>
                    <a:pt x="249" y="13"/>
                  </a:lnTo>
                  <a:lnTo>
                    <a:pt x="244" y="16"/>
                  </a:lnTo>
                  <a:lnTo>
                    <a:pt x="243" y="17"/>
                  </a:lnTo>
                  <a:lnTo>
                    <a:pt x="241" y="17"/>
                  </a:lnTo>
                  <a:lnTo>
                    <a:pt x="239" y="16"/>
                  </a:lnTo>
                  <a:lnTo>
                    <a:pt x="236" y="13"/>
                  </a:lnTo>
                  <a:lnTo>
                    <a:pt x="232" y="12"/>
                  </a:lnTo>
                  <a:lnTo>
                    <a:pt x="230" y="12"/>
                  </a:lnTo>
                  <a:lnTo>
                    <a:pt x="226" y="12"/>
                  </a:lnTo>
                  <a:lnTo>
                    <a:pt x="224" y="12"/>
                  </a:lnTo>
                  <a:lnTo>
                    <a:pt x="221" y="12"/>
                  </a:lnTo>
                  <a:lnTo>
                    <a:pt x="217" y="11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1" y="7"/>
                  </a:lnTo>
                  <a:lnTo>
                    <a:pt x="209" y="6"/>
                  </a:lnTo>
                  <a:lnTo>
                    <a:pt x="205" y="3"/>
                  </a:lnTo>
                  <a:lnTo>
                    <a:pt x="203" y="3"/>
                  </a:lnTo>
                  <a:lnTo>
                    <a:pt x="200" y="2"/>
                  </a:lnTo>
                  <a:lnTo>
                    <a:pt x="198" y="1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87" y="0"/>
                  </a:lnTo>
                  <a:lnTo>
                    <a:pt x="184" y="0"/>
                  </a:lnTo>
                  <a:lnTo>
                    <a:pt x="181" y="0"/>
                  </a:lnTo>
                  <a:lnTo>
                    <a:pt x="175" y="0"/>
                  </a:lnTo>
                  <a:lnTo>
                    <a:pt x="172" y="1"/>
                  </a:lnTo>
                  <a:lnTo>
                    <a:pt x="171" y="1"/>
                  </a:lnTo>
                  <a:lnTo>
                    <a:pt x="167" y="1"/>
                  </a:lnTo>
                  <a:lnTo>
                    <a:pt x="166" y="1"/>
                  </a:lnTo>
                  <a:lnTo>
                    <a:pt x="164" y="3"/>
                  </a:lnTo>
                  <a:lnTo>
                    <a:pt x="162" y="5"/>
                  </a:lnTo>
                  <a:lnTo>
                    <a:pt x="162" y="8"/>
                  </a:lnTo>
                  <a:lnTo>
                    <a:pt x="165" y="8"/>
                  </a:lnTo>
                  <a:lnTo>
                    <a:pt x="168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5" y="12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2" y="17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67" y="17"/>
                  </a:lnTo>
                  <a:lnTo>
                    <a:pt x="166" y="17"/>
                  </a:lnTo>
                  <a:lnTo>
                    <a:pt x="164" y="17"/>
                  </a:lnTo>
                  <a:lnTo>
                    <a:pt x="162" y="17"/>
                  </a:lnTo>
                  <a:lnTo>
                    <a:pt x="161" y="17"/>
                  </a:lnTo>
                  <a:lnTo>
                    <a:pt x="157" y="18"/>
                  </a:lnTo>
                  <a:lnTo>
                    <a:pt x="154" y="19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4"/>
                  </a:lnTo>
                  <a:lnTo>
                    <a:pt x="148" y="14"/>
                  </a:lnTo>
                  <a:lnTo>
                    <a:pt x="145" y="12"/>
                  </a:lnTo>
                  <a:lnTo>
                    <a:pt x="143" y="12"/>
                  </a:lnTo>
                  <a:lnTo>
                    <a:pt x="142" y="12"/>
                  </a:lnTo>
                  <a:lnTo>
                    <a:pt x="139" y="12"/>
                  </a:lnTo>
                  <a:lnTo>
                    <a:pt x="138" y="12"/>
                  </a:lnTo>
                  <a:lnTo>
                    <a:pt x="137" y="12"/>
                  </a:lnTo>
                  <a:lnTo>
                    <a:pt x="133" y="16"/>
                  </a:lnTo>
                  <a:lnTo>
                    <a:pt x="132" y="17"/>
                  </a:lnTo>
                  <a:lnTo>
                    <a:pt x="124" y="18"/>
                  </a:lnTo>
                  <a:lnTo>
                    <a:pt x="123" y="18"/>
                  </a:lnTo>
                  <a:lnTo>
                    <a:pt x="121" y="18"/>
                  </a:lnTo>
                  <a:lnTo>
                    <a:pt x="120" y="18"/>
                  </a:lnTo>
                  <a:lnTo>
                    <a:pt x="116" y="18"/>
                  </a:lnTo>
                  <a:lnTo>
                    <a:pt x="115" y="18"/>
                  </a:lnTo>
                  <a:lnTo>
                    <a:pt x="113" y="18"/>
                  </a:lnTo>
                  <a:lnTo>
                    <a:pt x="111" y="16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6" y="13"/>
                  </a:lnTo>
                  <a:lnTo>
                    <a:pt x="101" y="16"/>
                  </a:lnTo>
                  <a:lnTo>
                    <a:pt x="96" y="18"/>
                  </a:lnTo>
                  <a:lnTo>
                    <a:pt x="88" y="18"/>
                  </a:lnTo>
                  <a:lnTo>
                    <a:pt x="86" y="19"/>
                  </a:lnTo>
                  <a:lnTo>
                    <a:pt x="85" y="19"/>
                  </a:lnTo>
                  <a:lnTo>
                    <a:pt x="75" y="20"/>
                  </a:lnTo>
                  <a:lnTo>
                    <a:pt x="72" y="22"/>
                  </a:lnTo>
                  <a:lnTo>
                    <a:pt x="68" y="24"/>
                  </a:lnTo>
                  <a:lnTo>
                    <a:pt x="67" y="24"/>
                  </a:lnTo>
                  <a:lnTo>
                    <a:pt x="67" y="25"/>
                  </a:lnTo>
                  <a:lnTo>
                    <a:pt x="62" y="28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0" y="33"/>
                  </a:lnTo>
                  <a:lnTo>
                    <a:pt x="49" y="34"/>
                  </a:lnTo>
                  <a:lnTo>
                    <a:pt x="47" y="36"/>
                  </a:lnTo>
                  <a:lnTo>
                    <a:pt x="42" y="36"/>
                  </a:lnTo>
                  <a:lnTo>
                    <a:pt x="41" y="36"/>
                  </a:lnTo>
                  <a:lnTo>
                    <a:pt x="39" y="35"/>
                  </a:lnTo>
                  <a:lnTo>
                    <a:pt x="38" y="33"/>
                  </a:lnTo>
                  <a:lnTo>
                    <a:pt x="39" y="29"/>
                  </a:lnTo>
                  <a:lnTo>
                    <a:pt x="39" y="28"/>
                  </a:lnTo>
                  <a:lnTo>
                    <a:pt x="38" y="27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3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7" y="41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7" y="30"/>
                  </a:lnTo>
                  <a:lnTo>
                    <a:pt x="4" y="31"/>
                  </a:lnTo>
                  <a:lnTo>
                    <a:pt x="1" y="35"/>
                  </a:lnTo>
                  <a:lnTo>
                    <a:pt x="1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1" y="47"/>
                  </a:lnTo>
                  <a:lnTo>
                    <a:pt x="4" y="49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22" y="58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20" y="54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7" y="50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20" y="45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5" y="51"/>
                  </a:lnTo>
                  <a:lnTo>
                    <a:pt x="35" y="55"/>
                  </a:lnTo>
                  <a:lnTo>
                    <a:pt x="38" y="56"/>
                  </a:lnTo>
                  <a:lnTo>
                    <a:pt x="41" y="56"/>
                  </a:lnTo>
                  <a:lnTo>
                    <a:pt x="42" y="54"/>
                  </a:lnTo>
                  <a:lnTo>
                    <a:pt x="44" y="54"/>
                  </a:lnTo>
                  <a:lnTo>
                    <a:pt x="44" y="49"/>
                  </a:lnTo>
                  <a:lnTo>
                    <a:pt x="42" y="47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39" y="42"/>
                  </a:lnTo>
                  <a:lnTo>
                    <a:pt x="40" y="42"/>
                  </a:lnTo>
                  <a:lnTo>
                    <a:pt x="41" y="42"/>
                  </a:lnTo>
                  <a:lnTo>
                    <a:pt x="44" y="42"/>
                  </a:lnTo>
                  <a:lnTo>
                    <a:pt x="46" y="41"/>
                  </a:lnTo>
                  <a:lnTo>
                    <a:pt x="50" y="42"/>
                  </a:lnTo>
                  <a:lnTo>
                    <a:pt x="52" y="45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2"/>
                  </a:lnTo>
                  <a:lnTo>
                    <a:pt x="51" y="56"/>
                  </a:lnTo>
                  <a:lnTo>
                    <a:pt x="53" y="57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6" y="67"/>
                  </a:lnTo>
                  <a:lnTo>
                    <a:pt x="55" y="67"/>
                  </a:lnTo>
                  <a:lnTo>
                    <a:pt x="52" y="71"/>
                  </a:lnTo>
                  <a:lnTo>
                    <a:pt x="51" y="71"/>
                  </a:lnTo>
                  <a:lnTo>
                    <a:pt x="47" y="73"/>
                  </a:lnTo>
                  <a:lnTo>
                    <a:pt x="46" y="74"/>
                  </a:lnTo>
                  <a:lnTo>
                    <a:pt x="45" y="78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4" y="79"/>
                  </a:lnTo>
                  <a:lnTo>
                    <a:pt x="33" y="78"/>
                  </a:lnTo>
                  <a:lnTo>
                    <a:pt x="31" y="74"/>
                  </a:lnTo>
                  <a:lnTo>
                    <a:pt x="30" y="72"/>
                  </a:lnTo>
                  <a:lnTo>
                    <a:pt x="29" y="71"/>
                  </a:lnTo>
                  <a:lnTo>
                    <a:pt x="27" y="69"/>
                  </a:lnTo>
                  <a:lnTo>
                    <a:pt x="19" y="72"/>
                  </a:lnTo>
                  <a:lnTo>
                    <a:pt x="17" y="77"/>
                  </a:lnTo>
                  <a:lnTo>
                    <a:pt x="13" y="78"/>
                  </a:lnTo>
                  <a:lnTo>
                    <a:pt x="12" y="77"/>
                  </a:lnTo>
                  <a:lnTo>
                    <a:pt x="11" y="76"/>
                  </a:lnTo>
                  <a:lnTo>
                    <a:pt x="9" y="76"/>
                  </a:lnTo>
                  <a:lnTo>
                    <a:pt x="7" y="73"/>
                  </a:lnTo>
                  <a:lnTo>
                    <a:pt x="6" y="71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7" y="80"/>
                  </a:lnTo>
                  <a:lnTo>
                    <a:pt x="11" y="82"/>
                  </a:lnTo>
                  <a:lnTo>
                    <a:pt x="13" y="84"/>
                  </a:lnTo>
                  <a:lnTo>
                    <a:pt x="17" y="88"/>
                  </a:lnTo>
                  <a:lnTo>
                    <a:pt x="22" y="88"/>
                  </a:lnTo>
                  <a:lnTo>
                    <a:pt x="29" y="88"/>
                  </a:lnTo>
                  <a:lnTo>
                    <a:pt x="31" y="88"/>
                  </a:lnTo>
                  <a:lnTo>
                    <a:pt x="39" y="88"/>
                  </a:lnTo>
                  <a:lnTo>
                    <a:pt x="44" y="90"/>
                  </a:lnTo>
                  <a:lnTo>
                    <a:pt x="52" y="90"/>
                  </a:lnTo>
                  <a:lnTo>
                    <a:pt x="63" y="88"/>
                  </a:lnTo>
                  <a:lnTo>
                    <a:pt x="72" y="87"/>
                  </a:lnTo>
                  <a:lnTo>
                    <a:pt x="74" y="85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8" y="85"/>
                  </a:lnTo>
                  <a:lnTo>
                    <a:pt x="88" y="87"/>
                  </a:lnTo>
                  <a:lnTo>
                    <a:pt x="88" y="90"/>
                  </a:lnTo>
                  <a:lnTo>
                    <a:pt x="88" y="91"/>
                  </a:lnTo>
                  <a:lnTo>
                    <a:pt x="86" y="94"/>
                  </a:lnTo>
                  <a:lnTo>
                    <a:pt x="84" y="95"/>
                  </a:lnTo>
                  <a:lnTo>
                    <a:pt x="84" y="98"/>
                  </a:lnTo>
                  <a:lnTo>
                    <a:pt x="84" y="99"/>
                  </a:lnTo>
                  <a:lnTo>
                    <a:pt x="86" y="101"/>
                  </a:lnTo>
                  <a:lnTo>
                    <a:pt x="90" y="102"/>
                  </a:lnTo>
                  <a:lnTo>
                    <a:pt x="91" y="104"/>
                  </a:lnTo>
                  <a:lnTo>
                    <a:pt x="93" y="105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4" y="110"/>
                  </a:lnTo>
                  <a:lnTo>
                    <a:pt x="95" y="118"/>
                  </a:lnTo>
                  <a:lnTo>
                    <a:pt x="95" y="120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4" y="132"/>
                  </a:lnTo>
                  <a:lnTo>
                    <a:pt x="95" y="134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5" y="139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6" y="149"/>
                  </a:lnTo>
                  <a:lnTo>
                    <a:pt x="96" y="148"/>
                  </a:lnTo>
                  <a:lnTo>
                    <a:pt x="99" y="147"/>
                  </a:lnTo>
                  <a:lnTo>
                    <a:pt x="100" y="143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2" y="140"/>
                  </a:lnTo>
                  <a:lnTo>
                    <a:pt x="104" y="138"/>
                  </a:lnTo>
                  <a:lnTo>
                    <a:pt x="104" y="137"/>
                  </a:lnTo>
                  <a:lnTo>
                    <a:pt x="104" y="136"/>
                  </a:lnTo>
                  <a:lnTo>
                    <a:pt x="105" y="133"/>
                  </a:lnTo>
                  <a:lnTo>
                    <a:pt x="106" y="132"/>
                  </a:lnTo>
                  <a:lnTo>
                    <a:pt x="106" y="131"/>
                  </a:lnTo>
                  <a:lnTo>
                    <a:pt x="105" y="127"/>
                  </a:lnTo>
                  <a:lnTo>
                    <a:pt x="101" y="126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8"/>
                  </a:lnTo>
                  <a:lnTo>
                    <a:pt x="101" y="116"/>
                  </a:lnTo>
                  <a:lnTo>
                    <a:pt x="101" y="115"/>
                  </a:lnTo>
                  <a:lnTo>
                    <a:pt x="105" y="111"/>
                  </a:lnTo>
                  <a:lnTo>
                    <a:pt x="105" y="110"/>
                  </a:lnTo>
                  <a:lnTo>
                    <a:pt x="109" y="106"/>
                  </a:lnTo>
                  <a:lnTo>
                    <a:pt x="109" y="105"/>
                  </a:lnTo>
                  <a:lnTo>
                    <a:pt x="118" y="104"/>
                  </a:lnTo>
                  <a:lnTo>
                    <a:pt x="120" y="102"/>
                  </a:lnTo>
                  <a:lnTo>
                    <a:pt x="121" y="102"/>
                  </a:lnTo>
                  <a:lnTo>
                    <a:pt x="127" y="101"/>
                  </a:lnTo>
                  <a:lnTo>
                    <a:pt x="128" y="101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42" y="100"/>
                  </a:lnTo>
                  <a:lnTo>
                    <a:pt x="145" y="101"/>
                  </a:lnTo>
                  <a:lnTo>
                    <a:pt x="149" y="106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0" y="112"/>
                  </a:lnTo>
                  <a:lnTo>
                    <a:pt x="149" y="113"/>
                  </a:lnTo>
                  <a:lnTo>
                    <a:pt x="146" y="117"/>
                  </a:lnTo>
                  <a:lnTo>
                    <a:pt x="146" y="121"/>
                  </a:lnTo>
                  <a:lnTo>
                    <a:pt x="146" y="122"/>
                  </a:lnTo>
                  <a:lnTo>
                    <a:pt x="146" y="123"/>
                  </a:lnTo>
                  <a:lnTo>
                    <a:pt x="148" y="126"/>
                  </a:lnTo>
                  <a:lnTo>
                    <a:pt x="149" y="127"/>
                  </a:lnTo>
                  <a:lnTo>
                    <a:pt x="150" y="131"/>
                  </a:lnTo>
                  <a:lnTo>
                    <a:pt x="151" y="138"/>
                  </a:lnTo>
                  <a:lnTo>
                    <a:pt x="154" y="144"/>
                  </a:lnTo>
                  <a:lnTo>
                    <a:pt x="156" y="147"/>
                  </a:lnTo>
                  <a:lnTo>
                    <a:pt x="160" y="149"/>
                  </a:lnTo>
                  <a:lnTo>
                    <a:pt x="161" y="150"/>
                  </a:lnTo>
                  <a:lnTo>
                    <a:pt x="175" y="154"/>
                  </a:lnTo>
                  <a:lnTo>
                    <a:pt x="177" y="154"/>
                  </a:lnTo>
                  <a:lnTo>
                    <a:pt x="180" y="154"/>
                  </a:lnTo>
                  <a:lnTo>
                    <a:pt x="184" y="154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208" y="145"/>
                  </a:lnTo>
                  <a:lnTo>
                    <a:pt x="209" y="143"/>
                  </a:lnTo>
                  <a:lnTo>
                    <a:pt x="211" y="143"/>
                  </a:lnTo>
                  <a:lnTo>
                    <a:pt x="216" y="140"/>
                  </a:lnTo>
                  <a:lnTo>
                    <a:pt x="219" y="139"/>
                  </a:lnTo>
                  <a:lnTo>
                    <a:pt x="220" y="139"/>
                  </a:lnTo>
                  <a:lnTo>
                    <a:pt x="224" y="134"/>
                  </a:lnTo>
                  <a:lnTo>
                    <a:pt x="224" y="133"/>
                  </a:lnTo>
                  <a:lnTo>
                    <a:pt x="226" y="131"/>
                  </a:lnTo>
                  <a:lnTo>
                    <a:pt x="227" y="127"/>
                  </a:lnTo>
                  <a:lnTo>
                    <a:pt x="227" y="126"/>
                  </a:lnTo>
                  <a:lnTo>
                    <a:pt x="227" y="121"/>
                  </a:lnTo>
                  <a:lnTo>
                    <a:pt x="227" y="120"/>
                  </a:lnTo>
                  <a:lnTo>
                    <a:pt x="227" y="117"/>
                  </a:lnTo>
                  <a:lnTo>
                    <a:pt x="225" y="115"/>
                  </a:lnTo>
                  <a:lnTo>
                    <a:pt x="225" y="112"/>
                  </a:lnTo>
                  <a:lnTo>
                    <a:pt x="225" y="111"/>
                  </a:lnTo>
                  <a:lnTo>
                    <a:pt x="224" y="109"/>
                  </a:lnTo>
                  <a:lnTo>
                    <a:pt x="222" y="107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8" y="105"/>
                  </a:lnTo>
                  <a:lnTo>
                    <a:pt x="228" y="107"/>
                  </a:lnTo>
                  <a:lnTo>
                    <a:pt x="232" y="112"/>
                  </a:lnTo>
                  <a:lnTo>
                    <a:pt x="236" y="117"/>
                  </a:lnTo>
                  <a:lnTo>
                    <a:pt x="241" y="120"/>
                  </a:lnTo>
                  <a:lnTo>
                    <a:pt x="243" y="121"/>
                  </a:lnTo>
                  <a:lnTo>
                    <a:pt x="246" y="121"/>
                  </a:lnTo>
                  <a:lnTo>
                    <a:pt x="247" y="121"/>
                  </a:lnTo>
                  <a:lnTo>
                    <a:pt x="248" y="121"/>
                  </a:lnTo>
                  <a:lnTo>
                    <a:pt x="253" y="118"/>
                  </a:lnTo>
                  <a:lnTo>
                    <a:pt x="254" y="118"/>
                  </a:lnTo>
                  <a:lnTo>
                    <a:pt x="260" y="118"/>
                  </a:lnTo>
                  <a:lnTo>
                    <a:pt x="262" y="118"/>
                  </a:lnTo>
                  <a:lnTo>
                    <a:pt x="269" y="116"/>
                  </a:lnTo>
                  <a:lnTo>
                    <a:pt x="270" y="116"/>
                  </a:lnTo>
                  <a:lnTo>
                    <a:pt x="271" y="116"/>
                  </a:lnTo>
                  <a:lnTo>
                    <a:pt x="273" y="113"/>
                  </a:lnTo>
                  <a:lnTo>
                    <a:pt x="274" y="112"/>
                  </a:lnTo>
                  <a:lnTo>
                    <a:pt x="277" y="110"/>
                  </a:lnTo>
                  <a:lnTo>
                    <a:pt x="279" y="110"/>
                  </a:lnTo>
                  <a:lnTo>
                    <a:pt x="281" y="106"/>
                  </a:lnTo>
                  <a:lnTo>
                    <a:pt x="282" y="106"/>
                  </a:lnTo>
                  <a:lnTo>
                    <a:pt x="286" y="106"/>
                  </a:lnTo>
                  <a:lnTo>
                    <a:pt x="287" y="106"/>
                  </a:lnTo>
                  <a:lnTo>
                    <a:pt x="290" y="107"/>
                  </a:lnTo>
                  <a:lnTo>
                    <a:pt x="292" y="110"/>
                  </a:lnTo>
                  <a:lnTo>
                    <a:pt x="295" y="111"/>
                  </a:lnTo>
                  <a:lnTo>
                    <a:pt x="296" y="111"/>
                  </a:lnTo>
                  <a:lnTo>
                    <a:pt x="297" y="111"/>
                  </a:lnTo>
                  <a:lnTo>
                    <a:pt x="312" y="112"/>
                  </a:lnTo>
                  <a:lnTo>
                    <a:pt x="318" y="115"/>
                  </a:lnTo>
                  <a:lnTo>
                    <a:pt x="320" y="118"/>
                  </a:lnTo>
                  <a:lnTo>
                    <a:pt x="321" y="122"/>
                  </a:lnTo>
                  <a:lnTo>
                    <a:pt x="321" y="124"/>
                  </a:lnTo>
                  <a:lnTo>
                    <a:pt x="321" y="123"/>
                  </a:lnTo>
                  <a:lnTo>
                    <a:pt x="324" y="124"/>
                  </a:lnTo>
                  <a:lnTo>
                    <a:pt x="326" y="126"/>
                  </a:lnTo>
                  <a:lnTo>
                    <a:pt x="325" y="126"/>
                  </a:lnTo>
                  <a:lnTo>
                    <a:pt x="328" y="126"/>
                  </a:lnTo>
                  <a:lnTo>
                    <a:pt x="331" y="127"/>
                  </a:lnTo>
                  <a:lnTo>
                    <a:pt x="334" y="128"/>
                  </a:lnTo>
                  <a:lnTo>
                    <a:pt x="337" y="129"/>
                  </a:lnTo>
                  <a:lnTo>
                    <a:pt x="341" y="129"/>
                  </a:lnTo>
                  <a:lnTo>
                    <a:pt x="341" y="127"/>
                  </a:lnTo>
                  <a:lnTo>
                    <a:pt x="341" y="126"/>
                  </a:lnTo>
                  <a:lnTo>
                    <a:pt x="341" y="124"/>
                  </a:lnTo>
                  <a:lnTo>
                    <a:pt x="341" y="123"/>
                  </a:lnTo>
                  <a:lnTo>
                    <a:pt x="340" y="123"/>
                  </a:lnTo>
                  <a:lnTo>
                    <a:pt x="339" y="122"/>
                  </a:lnTo>
                  <a:lnTo>
                    <a:pt x="337" y="120"/>
                  </a:lnTo>
                  <a:lnTo>
                    <a:pt x="340" y="117"/>
                  </a:lnTo>
                  <a:lnTo>
                    <a:pt x="341" y="117"/>
                  </a:lnTo>
                  <a:lnTo>
                    <a:pt x="342" y="118"/>
                  </a:lnTo>
                  <a:lnTo>
                    <a:pt x="347" y="118"/>
                  </a:lnTo>
                  <a:lnTo>
                    <a:pt x="350" y="116"/>
                  </a:lnTo>
                  <a:lnTo>
                    <a:pt x="352" y="112"/>
                  </a:lnTo>
                  <a:lnTo>
                    <a:pt x="355" y="111"/>
                  </a:lnTo>
                  <a:lnTo>
                    <a:pt x="357" y="106"/>
                  </a:lnTo>
                  <a:lnTo>
                    <a:pt x="358" y="104"/>
                  </a:lnTo>
                  <a:lnTo>
                    <a:pt x="361" y="104"/>
                  </a:lnTo>
                  <a:lnTo>
                    <a:pt x="366" y="102"/>
                  </a:lnTo>
                  <a:lnTo>
                    <a:pt x="366" y="100"/>
                  </a:lnTo>
                  <a:lnTo>
                    <a:pt x="366" y="98"/>
                  </a:lnTo>
                  <a:lnTo>
                    <a:pt x="361" y="91"/>
                  </a:lnTo>
                  <a:lnTo>
                    <a:pt x="359" y="91"/>
                  </a:lnTo>
                  <a:lnTo>
                    <a:pt x="358" y="91"/>
                  </a:lnTo>
                  <a:lnTo>
                    <a:pt x="355" y="88"/>
                  </a:lnTo>
                  <a:lnTo>
                    <a:pt x="353" y="84"/>
                  </a:lnTo>
                  <a:lnTo>
                    <a:pt x="351" y="82"/>
                  </a:lnTo>
                  <a:lnTo>
                    <a:pt x="352" y="78"/>
                  </a:lnTo>
                  <a:lnTo>
                    <a:pt x="353" y="73"/>
                  </a:lnTo>
                  <a:lnTo>
                    <a:pt x="356" y="71"/>
                  </a:lnTo>
                  <a:lnTo>
                    <a:pt x="359" y="69"/>
                  </a:lnTo>
                  <a:lnTo>
                    <a:pt x="362" y="67"/>
                  </a:lnTo>
                  <a:lnTo>
                    <a:pt x="358" y="63"/>
                  </a:lnTo>
                  <a:lnTo>
                    <a:pt x="357" y="62"/>
                  </a:lnTo>
                  <a:lnTo>
                    <a:pt x="357" y="61"/>
                  </a:lnTo>
                  <a:lnTo>
                    <a:pt x="356" y="5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7" name="Freeform 2740"/>
            <p:cNvSpPr>
              <a:spLocks/>
            </p:cNvSpPr>
            <p:nvPr/>
          </p:nvSpPr>
          <p:spPr bwMode="auto">
            <a:xfrm>
              <a:off x="4502" y="1817"/>
              <a:ext cx="1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1 h 4"/>
                <a:gd name="T10" fmla="*/ 0 w 5"/>
                <a:gd name="T11" fmla="*/ 1 h 4"/>
                <a:gd name="T12" fmla="*/ 0 w 5"/>
                <a:gd name="T13" fmla="*/ 1 h 4"/>
                <a:gd name="T14" fmla="*/ 0 w 5"/>
                <a:gd name="T15" fmla="*/ 1 h 4"/>
                <a:gd name="T16" fmla="*/ 0 w 5"/>
                <a:gd name="T17" fmla="*/ 1 h 4"/>
                <a:gd name="T18" fmla="*/ 0 w 5"/>
                <a:gd name="T19" fmla="*/ 1 h 4"/>
                <a:gd name="T20" fmla="*/ 0 w 5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4"/>
                <a:gd name="T35" fmla="*/ 5 w 5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4">
                  <a:moveTo>
                    <a:pt x="0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8" name="Freeform 2741"/>
            <p:cNvSpPr>
              <a:spLocks/>
            </p:cNvSpPr>
            <p:nvPr/>
          </p:nvSpPr>
          <p:spPr bwMode="auto">
            <a:xfrm>
              <a:off x="4502" y="1817"/>
              <a:ext cx="1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1 h 4"/>
                <a:gd name="T8" fmla="*/ 0 w 5"/>
                <a:gd name="T9" fmla="*/ 1 h 4"/>
                <a:gd name="T10" fmla="*/ 0 w 5"/>
                <a:gd name="T11" fmla="*/ 1 h 4"/>
                <a:gd name="T12" fmla="*/ 0 w 5"/>
                <a:gd name="T13" fmla="*/ 1 h 4"/>
                <a:gd name="T14" fmla="*/ 0 w 5"/>
                <a:gd name="T15" fmla="*/ 1 h 4"/>
                <a:gd name="T16" fmla="*/ 0 w 5"/>
                <a:gd name="T17" fmla="*/ 1 h 4"/>
                <a:gd name="T18" fmla="*/ 0 w 5"/>
                <a:gd name="T19" fmla="*/ 1 h 4"/>
                <a:gd name="T20" fmla="*/ 0 w 5"/>
                <a:gd name="T21" fmla="*/ 0 h 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4"/>
                <a:gd name="T35" fmla="*/ 5 w 5"/>
                <a:gd name="T36" fmla="*/ 4 h 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4">
                  <a:moveTo>
                    <a:pt x="0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39" name="Freeform 2742"/>
            <p:cNvSpPr>
              <a:spLocks/>
            </p:cNvSpPr>
            <p:nvPr/>
          </p:nvSpPr>
          <p:spPr bwMode="auto">
            <a:xfrm>
              <a:off x="4503" y="1821"/>
              <a:ext cx="4" cy="3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0 w 11"/>
                <a:gd name="T5" fmla="*/ 0 h 8"/>
                <a:gd name="T6" fmla="*/ 0 w 11"/>
                <a:gd name="T7" fmla="*/ 0 h 8"/>
                <a:gd name="T8" fmla="*/ 0 w 11"/>
                <a:gd name="T9" fmla="*/ 0 h 8"/>
                <a:gd name="T10" fmla="*/ 0 w 11"/>
                <a:gd name="T11" fmla="*/ 0 h 8"/>
                <a:gd name="T12" fmla="*/ 0 w 11"/>
                <a:gd name="T13" fmla="*/ 0 h 8"/>
                <a:gd name="T14" fmla="*/ 0 w 11"/>
                <a:gd name="T15" fmla="*/ 0 h 8"/>
                <a:gd name="T16" fmla="*/ 0 w 11"/>
                <a:gd name="T17" fmla="*/ 0 h 8"/>
                <a:gd name="T18" fmla="*/ 0 w 11"/>
                <a:gd name="T19" fmla="*/ 0 h 8"/>
                <a:gd name="T20" fmla="*/ 0 w 11"/>
                <a:gd name="T21" fmla="*/ 0 h 8"/>
                <a:gd name="T22" fmla="*/ 0 w 11"/>
                <a:gd name="T23" fmla="*/ 0 h 8"/>
                <a:gd name="T24" fmla="*/ 0 w 11"/>
                <a:gd name="T25" fmla="*/ 0 h 8"/>
                <a:gd name="T26" fmla="*/ 0 w 11"/>
                <a:gd name="T27" fmla="*/ 0 h 8"/>
                <a:gd name="T28" fmla="*/ 0 w 11"/>
                <a:gd name="T29" fmla="*/ 0 h 8"/>
                <a:gd name="T30" fmla="*/ 0 w 11"/>
                <a:gd name="T31" fmla="*/ 0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8"/>
                <a:gd name="T59" fmla="*/ 11 w 11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8">
                  <a:moveTo>
                    <a:pt x="5" y="0"/>
                  </a:move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0" name="Freeform 2743"/>
            <p:cNvSpPr>
              <a:spLocks/>
            </p:cNvSpPr>
            <p:nvPr/>
          </p:nvSpPr>
          <p:spPr bwMode="auto">
            <a:xfrm>
              <a:off x="4503" y="1821"/>
              <a:ext cx="4" cy="3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0 h 8"/>
                <a:gd name="T4" fmla="*/ 0 w 11"/>
                <a:gd name="T5" fmla="*/ 0 h 8"/>
                <a:gd name="T6" fmla="*/ 0 w 11"/>
                <a:gd name="T7" fmla="*/ 0 h 8"/>
                <a:gd name="T8" fmla="*/ 0 w 11"/>
                <a:gd name="T9" fmla="*/ 0 h 8"/>
                <a:gd name="T10" fmla="*/ 0 w 11"/>
                <a:gd name="T11" fmla="*/ 0 h 8"/>
                <a:gd name="T12" fmla="*/ 0 w 11"/>
                <a:gd name="T13" fmla="*/ 0 h 8"/>
                <a:gd name="T14" fmla="*/ 0 w 11"/>
                <a:gd name="T15" fmla="*/ 0 h 8"/>
                <a:gd name="T16" fmla="*/ 0 w 11"/>
                <a:gd name="T17" fmla="*/ 0 h 8"/>
                <a:gd name="T18" fmla="*/ 0 w 11"/>
                <a:gd name="T19" fmla="*/ 0 h 8"/>
                <a:gd name="T20" fmla="*/ 0 w 11"/>
                <a:gd name="T21" fmla="*/ 0 h 8"/>
                <a:gd name="T22" fmla="*/ 0 w 11"/>
                <a:gd name="T23" fmla="*/ 0 h 8"/>
                <a:gd name="T24" fmla="*/ 0 w 11"/>
                <a:gd name="T25" fmla="*/ 0 h 8"/>
                <a:gd name="T26" fmla="*/ 0 w 11"/>
                <a:gd name="T27" fmla="*/ 0 h 8"/>
                <a:gd name="T28" fmla="*/ 0 w 11"/>
                <a:gd name="T29" fmla="*/ 0 h 8"/>
                <a:gd name="T30" fmla="*/ 0 w 11"/>
                <a:gd name="T31" fmla="*/ 0 h 8"/>
                <a:gd name="T32" fmla="*/ 0 w 11"/>
                <a:gd name="T33" fmla="*/ 0 h 8"/>
                <a:gd name="T34" fmla="*/ 0 w 11"/>
                <a:gd name="T35" fmla="*/ 0 h 8"/>
                <a:gd name="T36" fmla="*/ 0 w 11"/>
                <a:gd name="T37" fmla="*/ 0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8"/>
                <a:gd name="T59" fmla="*/ 11 w 11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8">
                  <a:moveTo>
                    <a:pt x="5" y="0"/>
                  </a:moveTo>
                  <a:lnTo>
                    <a:pt x="7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9" y="8"/>
                  </a:lnTo>
                  <a:lnTo>
                    <a:pt x="8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1" name="Freeform 2744"/>
            <p:cNvSpPr>
              <a:spLocks/>
            </p:cNvSpPr>
            <p:nvPr/>
          </p:nvSpPr>
          <p:spPr bwMode="auto">
            <a:xfrm>
              <a:off x="4506" y="1816"/>
              <a:ext cx="1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"/>
                <a:gd name="T37" fmla="*/ 0 h 4"/>
                <a:gd name="T38" fmla="*/ 4 w 4"/>
                <a:gd name="T39" fmla="*/ 4 h 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" h="4">
                  <a:moveTo>
                    <a:pt x="0" y="2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2" name="Freeform 2745"/>
            <p:cNvSpPr>
              <a:spLocks/>
            </p:cNvSpPr>
            <p:nvPr/>
          </p:nvSpPr>
          <p:spPr bwMode="auto">
            <a:xfrm>
              <a:off x="4506" y="1816"/>
              <a:ext cx="1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"/>
                <a:gd name="T37" fmla="*/ 0 h 4"/>
                <a:gd name="T38" fmla="*/ 4 w 4"/>
                <a:gd name="T39" fmla="*/ 4 h 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" h="4">
                  <a:moveTo>
                    <a:pt x="0" y="2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3" name="Freeform 2746"/>
            <p:cNvSpPr>
              <a:spLocks/>
            </p:cNvSpPr>
            <p:nvPr/>
          </p:nvSpPr>
          <p:spPr bwMode="auto">
            <a:xfrm>
              <a:off x="4505" y="1810"/>
              <a:ext cx="2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0 h 4"/>
                <a:gd name="T12" fmla="*/ 1 w 4"/>
                <a:gd name="T13" fmla="*/ 0 h 4"/>
                <a:gd name="T14" fmla="*/ 0 w 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4"/>
                <a:gd name="T26" fmla="*/ 4 w 4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4">
                  <a:moveTo>
                    <a:pt x="0" y="0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4" name="Freeform 2747"/>
            <p:cNvSpPr>
              <a:spLocks/>
            </p:cNvSpPr>
            <p:nvPr/>
          </p:nvSpPr>
          <p:spPr bwMode="auto">
            <a:xfrm>
              <a:off x="4505" y="1810"/>
              <a:ext cx="2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0 h 4"/>
                <a:gd name="T12" fmla="*/ 1 w 4"/>
                <a:gd name="T13" fmla="*/ 0 h 4"/>
                <a:gd name="T14" fmla="*/ 0 w 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4"/>
                <a:gd name="T26" fmla="*/ 4 w 4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4">
                  <a:moveTo>
                    <a:pt x="0" y="0"/>
                  </a:move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5" name="Freeform 2748"/>
            <p:cNvSpPr>
              <a:spLocks/>
            </p:cNvSpPr>
            <p:nvPr/>
          </p:nvSpPr>
          <p:spPr bwMode="auto">
            <a:xfrm>
              <a:off x="4533" y="1833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8"/>
                <a:gd name="T26" fmla="*/ 9 w 9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8">
                  <a:moveTo>
                    <a:pt x="5" y="0"/>
                  </a:moveTo>
                  <a:lnTo>
                    <a:pt x="9" y="2"/>
                  </a:lnTo>
                  <a:lnTo>
                    <a:pt x="9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6" name="Freeform 2749"/>
            <p:cNvSpPr>
              <a:spLocks/>
            </p:cNvSpPr>
            <p:nvPr/>
          </p:nvSpPr>
          <p:spPr bwMode="auto">
            <a:xfrm>
              <a:off x="4533" y="1833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8"/>
                <a:gd name="T26" fmla="*/ 9 w 9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8">
                  <a:moveTo>
                    <a:pt x="5" y="0"/>
                  </a:moveTo>
                  <a:lnTo>
                    <a:pt x="9" y="2"/>
                  </a:lnTo>
                  <a:lnTo>
                    <a:pt x="9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7" name="Freeform 2750"/>
            <p:cNvSpPr>
              <a:spLocks/>
            </p:cNvSpPr>
            <p:nvPr/>
          </p:nvSpPr>
          <p:spPr bwMode="auto">
            <a:xfrm>
              <a:off x="4491" y="1834"/>
              <a:ext cx="3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4" y="3"/>
                  </a:moveTo>
                  <a:lnTo>
                    <a:pt x="7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8" name="Freeform 2751"/>
            <p:cNvSpPr>
              <a:spLocks/>
            </p:cNvSpPr>
            <p:nvPr/>
          </p:nvSpPr>
          <p:spPr bwMode="auto">
            <a:xfrm>
              <a:off x="4491" y="1834"/>
              <a:ext cx="3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4" y="3"/>
                  </a:moveTo>
                  <a:lnTo>
                    <a:pt x="7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4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49" name="Freeform 2752"/>
            <p:cNvSpPr>
              <a:spLocks/>
            </p:cNvSpPr>
            <p:nvPr/>
          </p:nvSpPr>
          <p:spPr bwMode="auto">
            <a:xfrm>
              <a:off x="4500" y="1830"/>
              <a:ext cx="3" cy="4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w 9"/>
                <a:gd name="T71" fmla="*/ 0 h 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"/>
                <a:gd name="T109" fmla="*/ 0 h 10"/>
                <a:gd name="T110" fmla="*/ 9 w 9"/>
                <a:gd name="T111" fmla="*/ 10 h 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" h="10">
                  <a:moveTo>
                    <a:pt x="4" y="0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0" name="Freeform 2753"/>
            <p:cNvSpPr>
              <a:spLocks/>
            </p:cNvSpPr>
            <p:nvPr/>
          </p:nvSpPr>
          <p:spPr bwMode="auto">
            <a:xfrm>
              <a:off x="4500" y="1830"/>
              <a:ext cx="3" cy="4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w 9"/>
                <a:gd name="T61" fmla="*/ 0 h 10"/>
                <a:gd name="T62" fmla="*/ 0 w 9"/>
                <a:gd name="T63" fmla="*/ 0 h 10"/>
                <a:gd name="T64" fmla="*/ 0 w 9"/>
                <a:gd name="T65" fmla="*/ 0 h 10"/>
                <a:gd name="T66" fmla="*/ 0 w 9"/>
                <a:gd name="T67" fmla="*/ 0 h 10"/>
                <a:gd name="T68" fmla="*/ 0 w 9"/>
                <a:gd name="T69" fmla="*/ 0 h 10"/>
                <a:gd name="T70" fmla="*/ 0 w 9"/>
                <a:gd name="T71" fmla="*/ 0 h 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"/>
                <a:gd name="T109" fmla="*/ 0 h 10"/>
                <a:gd name="T110" fmla="*/ 9 w 9"/>
                <a:gd name="T111" fmla="*/ 10 h 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" h="10">
                  <a:moveTo>
                    <a:pt x="4" y="0"/>
                  </a:move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1" name="Freeform 2754"/>
            <p:cNvSpPr>
              <a:spLocks/>
            </p:cNvSpPr>
            <p:nvPr/>
          </p:nvSpPr>
          <p:spPr bwMode="auto">
            <a:xfrm>
              <a:off x="4500" y="1837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w 7"/>
                <a:gd name="T19" fmla="*/ 0 h 3"/>
                <a:gd name="T20" fmla="*/ 0 w 7"/>
                <a:gd name="T21" fmla="*/ 0 h 3"/>
                <a:gd name="T22" fmla="*/ 0 w 7"/>
                <a:gd name="T23" fmla="*/ 0 h 3"/>
                <a:gd name="T24" fmla="*/ 0 w 7"/>
                <a:gd name="T25" fmla="*/ 0 h 3"/>
                <a:gd name="T26" fmla="*/ 0 w 7"/>
                <a:gd name="T27" fmla="*/ 0 h 3"/>
                <a:gd name="T28" fmla="*/ 0 w 7"/>
                <a:gd name="T29" fmla="*/ 0 h 3"/>
                <a:gd name="T30" fmla="*/ 0 w 7"/>
                <a:gd name="T31" fmla="*/ 0 h 3"/>
                <a:gd name="T32" fmla="*/ 0 w 7"/>
                <a:gd name="T33" fmla="*/ 0 h 3"/>
                <a:gd name="T34" fmla="*/ 0 w 7"/>
                <a:gd name="T35" fmla="*/ 0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3"/>
                <a:gd name="T56" fmla="*/ 7 w 7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3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2" name="Freeform 2755"/>
            <p:cNvSpPr>
              <a:spLocks/>
            </p:cNvSpPr>
            <p:nvPr/>
          </p:nvSpPr>
          <p:spPr bwMode="auto">
            <a:xfrm>
              <a:off x="4500" y="1837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w 7"/>
                <a:gd name="T19" fmla="*/ 0 h 3"/>
                <a:gd name="T20" fmla="*/ 0 w 7"/>
                <a:gd name="T21" fmla="*/ 0 h 3"/>
                <a:gd name="T22" fmla="*/ 0 w 7"/>
                <a:gd name="T23" fmla="*/ 0 h 3"/>
                <a:gd name="T24" fmla="*/ 0 w 7"/>
                <a:gd name="T25" fmla="*/ 0 h 3"/>
                <a:gd name="T26" fmla="*/ 0 w 7"/>
                <a:gd name="T27" fmla="*/ 0 h 3"/>
                <a:gd name="T28" fmla="*/ 0 w 7"/>
                <a:gd name="T29" fmla="*/ 0 h 3"/>
                <a:gd name="T30" fmla="*/ 0 w 7"/>
                <a:gd name="T31" fmla="*/ 0 h 3"/>
                <a:gd name="T32" fmla="*/ 0 w 7"/>
                <a:gd name="T33" fmla="*/ 0 h 3"/>
                <a:gd name="T34" fmla="*/ 0 w 7"/>
                <a:gd name="T35" fmla="*/ 0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3"/>
                <a:gd name="T56" fmla="*/ 7 w 7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3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3" name="Freeform 2756"/>
            <p:cNvSpPr>
              <a:spLocks/>
            </p:cNvSpPr>
            <p:nvPr/>
          </p:nvSpPr>
          <p:spPr bwMode="auto">
            <a:xfrm>
              <a:off x="4531" y="1846"/>
              <a:ext cx="24" cy="14"/>
            </a:xfrm>
            <a:custGeom>
              <a:avLst/>
              <a:gdLst>
                <a:gd name="T0" fmla="*/ 0 w 72"/>
                <a:gd name="T1" fmla="*/ 0 h 43"/>
                <a:gd name="T2" fmla="*/ 0 w 72"/>
                <a:gd name="T3" fmla="*/ 0 h 43"/>
                <a:gd name="T4" fmla="*/ 0 w 72"/>
                <a:gd name="T5" fmla="*/ 0 h 43"/>
                <a:gd name="T6" fmla="*/ 0 w 72"/>
                <a:gd name="T7" fmla="*/ 0 h 43"/>
                <a:gd name="T8" fmla="*/ 0 w 72"/>
                <a:gd name="T9" fmla="*/ 0 h 43"/>
                <a:gd name="T10" fmla="*/ 0 w 72"/>
                <a:gd name="T11" fmla="*/ 0 h 43"/>
                <a:gd name="T12" fmla="*/ 0 w 72"/>
                <a:gd name="T13" fmla="*/ 0 h 43"/>
                <a:gd name="T14" fmla="*/ 0 w 72"/>
                <a:gd name="T15" fmla="*/ 0 h 43"/>
                <a:gd name="T16" fmla="*/ 0 w 72"/>
                <a:gd name="T17" fmla="*/ 0 h 43"/>
                <a:gd name="T18" fmla="*/ 0 w 72"/>
                <a:gd name="T19" fmla="*/ 0 h 43"/>
                <a:gd name="T20" fmla="*/ 0 w 72"/>
                <a:gd name="T21" fmla="*/ 0 h 43"/>
                <a:gd name="T22" fmla="*/ 0 w 72"/>
                <a:gd name="T23" fmla="*/ 0 h 43"/>
                <a:gd name="T24" fmla="*/ 0 w 72"/>
                <a:gd name="T25" fmla="*/ 0 h 43"/>
                <a:gd name="T26" fmla="*/ 0 w 72"/>
                <a:gd name="T27" fmla="*/ 0 h 43"/>
                <a:gd name="T28" fmla="*/ 0 w 72"/>
                <a:gd name="T29" fmla="*/ 0 h 43"/>
                <a:gd name="T30" fmla="*/ 0 w 72"/>
                <a:gd name="T31" fmla="*/ 0 h 43"/>
                <a:gd name="T32" fmla="*/ 0 w 72"/>
                <a:gd name="T33" fmla="*/ 0 h 43"/>
                <a:gd name="T34" fmla="*/ 0 w 72"/>
                <a:gd name="T35" fmla="*/ 0 h 43"/>
                <a:gd name="T36" fmla="*/ 0 w 72"/>
                <a:gd name="T37" fmla="*/ 0 h 43"/>
                <a:gd name="T38" fmla="*/ 0 w 72"/>
                <a:gd name="T39" fmla="*/ 0 h 43"/>
                <a:gd name="T40" fmla="*/ 0 w 72"/>
                <a:gd name="T41" fmla="*/ 0 h 43"/>
                <a:gd name="T42" fmla="*/ 0 w 72"/>
                <a:gd name="T43" fmla="*/ 0 h 43"/>
                <a:gd name="T44" fmla="*/ 0 w 72"/>
                <a:gd name="T45" fmla="*/ 0 h 43"/>
                <a:gd name="T46" fmla="*/ 0 w 72"/>
                <a:gd name="T47" fmla="*/ 0 h 43"/>
                <a:gd name="T48" fmla="*/ 0 w 72"/>
                <a:gd name="T49" fmla="*/ 0 h 43"/>
                <a:gd name="T50" fmla="*/ 0 w 72"/>
                <a:gd name="T51" fmla="*/ 0 h 43"/>
                <a:gd name="T52" fmla="*/ 0 w 72"/>
                <a:gd name="T53" fmla="*/ 0 h 43"/>
                <a:gd name="T54" fmla="*/ 0 w 72"/>
                <a:gd name="T55" fmla="*/ 0 h 43"/>
                <a:gd name="T56" fmla="*/ 0 w 72"/>
                <a:gd name="T57" fmla="*/ 0 h 43"/>
                <a:gd name="T58" fmla="*/ 0 w 72"/>
                <a:gd name="T59" fmla="*/ 0 h 43"/>
                <a:gd name="T60" fmla="*/ 0 w 72"/>
                <a:gd name="T61" fmla="*/ 0 h 43"/>
                <a:gd name="T62" fmla="*/ 0 w 72"/>
                <a:gd name="T63" fmla="*/ 0 h 43"/>
                <a:gd name="T64" fmla="*/ 0 w 72"/>
                <a:gd name="T65" fmla="*/ 0 h 43"/>
                <a:gd name="T66" fmla="*/ 0 w 72"/>
                <a:gd name="T67" fmla="*/ 0 h 43"/>
                <a:gd name="T68" fmla="*/ 0 w 72"/>
                <a:gd name="T69" fmla="*/ 0 h 43"/>
                <a:gd name="T70" fmla="*/ 0 w 72"/>
                <a:gd name="T71" fmla="*/ 0 h 43"/>
                <a:gd name="T72" fmla="*/ 0 w 72"/>
                <a:gd name="T73" fmla="*/ 0 h 43"/>
                <a:gd name="T74" fmla="*/ 0 w 72"/>
                <a:gd name="T75" fmla="*/ 0 h 43"/>
                <a:gd name="T76" fmla="*/ 0 w 72"/>
                <a:gd name="T77" fmla="*/ 0 h 43"/>
                <a:gd name="T78" fmla="*/ 0 w 72"/>
                <a:gd name="T79" fmla="*/ 0 h 43"/>
                <a:gd name="T80" fmla="*/ 0 w 72"/>
                <a:gd name="T81" fmla="*/ 0 h 43"/>
                <a:gd name="T82" fmla="*/ 0 w 72"/>
                <a:gd name="T83" fmla="*/ 0 h 43"/>
                <a:gd name="T84" fmla="*/ 0 w 72"/>
                <a:gd name="T85" fmla="*/ 0 h 43"/>
                <a:gd name="T86" fmla="*/ 0 w 72"/>
                <a:gd name="T87" fmla="*/ 0 h 43"/>
                <a:gd name="T88" fmla="*/ 0 w 72"/>
                <a:gd name="T89" fmla="*/ 0 h 43"/>
                <a:gd name="T90" fmla="*/ 0 w 72"/>
                <a:gd name="T91" fmla="*/ 0 h 43"/>
                <a:gd name="T92" fmla="*/ 0 w 72"/>
                <a:gd name="T93" fmla="*/ 0 h 43"/>
                <a:gd name="T94" fmla="*/ 0 w 72"/>
                <a:gd name="T95" fmla="*/ 0 h 43"/>
                <a:gd name="T96" fmla="*/ 0 w 72"/>
                <a:gd name="T97" fmla="*/ 0 h 43"/>
                <a:gd name="T98" fmla="*/ 0 w 72"/>
                <a:gd name="T99" fmla="*/ 0 h 43"/>
                <a:gd name="T100" fmla="*/ 0 w 72"/>
                <a:gd name="T101" fmla="*/ 0 h 43"/>
                <a:gd name="T102" fmla="*/ 0 w 72"/>
                <a:gd name="T103" fmla="*/ 0 h 43"/>
                <a:gd name="T104" fmla="*/ 0 w 72"/>
                <a:gd name="T105" fmla="*/ 0 h 43"/>
                <a:gd name="T106" fmla="*/ 0 w 72"/>
                <a:gd name="T107" fmla="*/ 0 h 43"/>
                <a:gd name="T108" fmla="*/ 0 w 72"/>
                <a:gd name="T109" fmla="*/ 0 h 43"/>
                <a:gd name="T110" fmla="*/ 0 w 72"/>
                <a:gd name="T111" fmla="*/ 0 h 43"/>
                <a:gd name="T112" fmla="*/ 0 w 72"/>
                <a:gd name="T113" fmla="*/ 0 h 43"/>
                <a:gd name="T114" fmla="*/ 0 w 72"/>
                <a:gd name="T115" fmla="*/ 0 h 4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2"/>
                <a:gd name="T175" fmla="*/ 0 h 43"/>
                <a:gd name="T176" fmla="*/ 72 w 72"/>
                <a:gd name="T177" fmla="*/ 43 h 4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2" h="43">
                  <a:moveTo>
                    <a:pt x="12" y="29"/>
                  </a:moveTo>
                  <a:lnTo>
                    <a:pt x="12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7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8" y="29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43" y="43"/>
                  </a:lnTo>
                  <a:lnTo>
                    <a:pt x="44" y="43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1" y="35"/>
                  </a:lnTo>
                  <a:lnTo>
                    <a:pt x="63" y="35"/>
                  </a:lnTo>
                  <a:lnTo>
                    <a:pt x="64" y="34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1" y="22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1" y="12"/>
                  </a:lnTo>
                  <a:lnTo>
                    <a:pt x="70" y="11"/>
                  </a:lnTo>
                  <a:lnTo>
                    <a:pt x="67" y="8"/>
                  </a:lnTo>
                  <a:lnTo>
                    <a:pt x="67" y="7"/>
                  </a:lnTo>
                  <a:lnTo>
                    <a:pt x="65" y="4"/>
                  </a:lnTo>
                  <a:lnTo>
                    <a:pt x="64" y="4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8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7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2" y="8"/>
                  </a:lnTo>
                  <a:lnTo>
                    <a:pt x="31" y="10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3" y="21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2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4" name="Freeform 2757"/>
            <p:cNvSpPr>
              <a:spLocks/>
            </p:cNvSpPr>
            <p:nvPr/>
          </p:nvSpPr>
          <p:spPr bwMode="auto">
            <a:xfrm>
              <a:off x="4531" y="1846"/>
              <a:ext cx="24" cy="14"/>
            </a:xfrm>
            <a:custGeom>
              <a:avLst/>
              <a:gdLst>
                <a:gd name="T0" fmla="*/ 0 w 72"/>
                <a:gd name="T1" fmla="*/ 0 h 43"/>
                <a:gd name="T2" fmla="*/ 0 w 72"/>
                <a:gd name="T3" fmla="*/ 0 h 43"/>
                <a:gd name="T4" fmla="*/ 0 w 72"/>
                <a:gd name="T5" fmla="*/ 0 h 43"/>
                <a:gd name="T6" fmla="*/ 0 w 72"/>
                <a:gd name="T7" fmla="*/ 0 h 43"/>
                <a:gd name="T8" fmla="*/ 0 w 72"/>
                <a:gd name="T9" fmla="*/ 0 h 43"/>
                <a:gd name="T10" fmla="*/ 0 w 72"/>
                <a:gd name="T11" fmla="*/ 0 h 43"/>
                <a:gd name="T12" fmla="*/ 0 w 72"/>
                <a:gd name="T13" fmla="*/ 0 h 43"/>
                <a:gd name="T14" fmla="*/ 0 w 72"/>
                <a:gd name="T15" fmla="*/ 0 h 43"/>
                <a:gd name="T16" fmla="*/ 0 w 72"/>
                <a:gd name="T17" fmla="*/ 0 h 43"/>
                <a:gd name="T18" fmla="*/ 0 w 72"/>
                <a:gd name="T19" fmla="*/ 0 h 43"/>
                <a:gd name="T20" fmla="*/ 0 w 72"/>
                <a:gd name="T21" fmla="*/ 0 h 43"/>
                <a:gd name="T22" fmla="*/ 0 w 72"/>
                <a:gd name="T23" fmla="*/ 0 h 43"/>
                <a:gd name="T24" fmla="*/ 0 w 72"/>
                <a:gd name="T25" fmla="*/ 0 h 43"/>
                <a:gd name="T26" fmla="*/ 0 w 72"/>
                <a:gd name="T27" fmla="*/ 0 h 43"/>
                <a:gd name="T28" fmla="*/ 0 w 72"/>
                <a:gd name="T29" fmla="*/ 0 h 43"/>
                <a:gd name="T30" fmla="*/ 0 w 72"/>
                <a:gd name="T31" fmla="*/ 0 h 43"/>
                <a:gd name="T32" fmla="*/ 0 w 72"/>
                <a:gd name="T33" fmla="*/ 0 h 43"/>
                <a:gd name="T34" fmla="*/ 0 w 72"/>
                <a:gd name="T35" fmla="*/ 0 h 43"/>
                <a:gd name="T36" fmla="*/ 0 w 72"/>
                <a:gd name="T37" fmla="*/ 0 h 43"/>
                <a:gd name="T38" fmla="*/ 0 w 72"/>
                <a:gd name="T39" fmla="*/ 0 h 43"/>
                <a:gd name="T40" fmla="*/ 0 w 72"/>
                <a:gd name="T41" fmla="*/ 0 h 43"/>
                <a:gd name="T42" fmla="*/ 0 w 72"/>
                <a:gd name="T43" fmla="*/ 0 h 43"/>
                <a:gd name="T44" fmla="*/ 0 w 72"/>
                <a:gd name="T45" fmla="*/ 0 h 43"/>
                <a:gd name="T46" fmla="*/ 0 w 72"/>
                <a:gd name="T47" fmla="*/ 0 h 43"/>
                <a:gd name="T48" fmla="*/ 0 w 72"/>
                <a:gd name="T49" fmla="*/ 0 h 43"/>
                <a:gd name="T50" fmla="*/ 0 w 72"/>
                <a:gd name="T51" fmla="*/ 0 h 43"/>
                <a:gd name="T52" fmla="*/ 0 w 72"/>
                <a:gd name="T53" fmla="*/ 0 h 43"/>
                <a:gd name="T54" fmla="*/ 0 w 72"/>
                <a:gd name="T55" fmla="*/ 0 h 43"/>
                <a:gd name="T56" fmla="*/ 0 w 72"/>
                <a:gd name="T57" fmla="*/ 0 h 43"/>
                <a:gd name="T58" fmla="*/ 0 w 72"/>
                <a:gd name="T59" fmla="*/ 0 h 43"/>
                <a:gd name="T60" fmla="*/ 0 w 72"/>
                <a:gd name="T61" fmla="*/ 0 h 43"/>
                <a:gd name="T62" fmla="*/ 0 w 72"/>
                <a:gd name="T63" fmla="*/ 0 h 43"/>
                <a:gd name="T64" fmla="*/ 0 w 72"/>
                <a:gd name="T65" fmla="*/ 0 h 43"/>
                <a:gd name="T66" fmla="*/ 0 w 72"/>
                <a:gd name="T67" fmla="*/ 0 h 43"/>
                <a:gd name="T68" fmla="*/ 0 w 72"/>
                <a:gd name="T69" fmla="*/ 0 h 43"/>
                <a:gd name="T70" fmla="*/ 0 w 72"/>
                <a:gd name="T71" fmla="*/ 0 h 43"/>
                <a:gd name="T72" fmla="*/ 0 w 72"/>
                <a:gd name="T73" fmla="*/ 0 h 43"/>
                <a:gd name="T74" fmla="*/ 0 w 72"/>
                <a:gd name="T75" fmla="*/ 0 h 43"/>
                <a:gd name="T76" fmla="*/ 0 w 72"/>
                <a:gd name="T77" fmla="*/ 0 h 43"/>
                <a:gd name="T78" fmla="*/ 0 w 72"/>
                <a:gd name="T79" fmla="*/ 0 h 43"/>
                <a:gd name="T80" fmla="*/ 0 w 72"/>
                <a:gd name="T81" fmla="*/ 0 h 43"/>
                <a:gd name="T82" fmla="*/ 0 w 72"/>
                <a:gd name="T83" fmla="*/ 0 h 43"/>
                <a:gd name="T84" fmla="*/ 0 w 72"/>
                <a:gd name="T85" fmla="*/ 0 h 43"/>
                <a:gd name="T86" fmla="*/ 0 w 72"/>
                <a:gd name="T87" fmla="*/ 0 h 43"/>
                <a:gd name="T88" fmla="*/ 0 w 72"/>
                <a:gd name="T89" fmla="*/ 0 h 43"/>
                <a:gd name="T90" fmla="*/ 0 w 72"/>
                <a:gd name="T91" fmla="*/ 0 h 43"/>
                <a:gd name="T92" fmla="*/ 0 w 72"/>
                <a:gd name="T93" fmla="*/ 0 h 43"/>
                <a:gd name="T94" fmla="*/ 0 w 72"/>
                <a:gd name="T95" fmla="*/ 0 h 43"/>
                <a:gd name="T96" fmla="*/ 0 w 72"/>
                <a:gd name="T97" fmla="*/ 0 h 43"/>
                <a:gd name="T98" fmla="*/ 0 w 72"/>
                <a:gd name="T99" fmla="*/ 0 h 43"/>
                <a:gd name="T100" fmla="*/ 0 w 72"/>
                <a:gd name="T101" fmla="*/ 0 h 43"/>
                <a:gd name="T102" fmla="*/ 0 w 72"/>
                <a:gd name="T103" fmla="*/ 0 h 43"/>
                <a:gd name="T104" fmla="*/ 0 w 72"/>
                <a:gd name="T105" fmla="*/ 0 h 43"/>
                <a:gd name="T106" fmla="*/ 0 w 72"/>
                <a:gd name="T107" fmla="*/ 0 h 43"/>
                <a:gd name="T108" fmla="*/ 0 w 72"/>
                <a:gd name="T109" fmla="*/ 0 h 43"/>
                <a:gd name="T110" fmla="*/ 0 w 72"/>
                <a:gd name="T111" fmla="*/ 0 h 43"/>
                <a:gd name="T112" fmla="*/ 0 w 72"/>
                <a:gd name="T113" fmla="*/ 0 h 43"/>
                <a:gd name="T114" fmla="*/ 0 w 72"/>
                <a:gd name="T115" fmla="*/ 0 h 4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2"/>
                <a:gd name="T175" fmla="*/ 0 h 43"/>
                <a:gd name="T176" fmla="*/ 72 w 72"/>
                <a:gd name="T177" fmla="*/ 43 h 4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2" h="43">
                  <a:moveTo>
                    <a:pt x="12" y="29"/>
                  </a:moveTo>
                  <a:lnTo>
                    <a:pt x="12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31" y="26"/>
                  </a:lnTo>
                  <a:lnTo>
                    <a:pt x="32" y="23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7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8" y="29"/>
                  </a:lnTo>
                  <a:lnTo>
                    <a:pt x="47" y="30"/>
                  </a:lnTo>
                  <a:lnTo>
                    <a:pt x="47" y="32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43" y="43"/>
                  </a:lnTo>
                  <a:lnTo>
                    <a:pt x="44" y="43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3" y="40"/>
                  </a:lnTo>
                  <a:lnTo>
                    <a:pt x="54" y="40"/>
                  </a:lnTo>
                  <a:lnTo>
                    <a:pt x="55" y="40"/>
                  </a:lnTo>
                  <a:lnTo>
                    <a:pt x="56" y="38"/>
                  </a:lnTo>
                  <a:lnTo>
                    <a:pt x="58" y="38"/>
                  </a:lnTo>
                  <a:lnTo>
                    <a:pt x="59" y="38"/>
                  </a:lnTo>
                  <a:lnTo>
                    <a:pt x="61" y="35"/>
                  </a:lnTo>
                  <a:lnTo>
                    <a:pt x="63" y="35"/>
                  </a:lnTo>
                  <a:lnTo>
                    <a:pt x="64" y="34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70" y="27"/>
                  </a:lnTo>
                  <a:lnTo>
                    <a:pt x="70" y="26"/>
                  </a:lnTo>
                  <a:lnTo>
                    <a:pt x="71" y="22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1" y="12"/>
                  </a:lnTo>
                  <a:lnTo>
                    <a:pt x="70" y="11"/>
                  </a:lnTo>
                  <a:lnTo>
                    <a:pt x="67" y="8"/>
                  </a:lnTo>
                  <a:lnTo>
                    <a:pt x="67" y="7"/>
                  </a:lnTo>
                  <a:lnTo>
                    <a:pt x="65" y="4"/>
                  </a:lnTo>
                  <a:lnTo>
                    <a:pt x="64" y="4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8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49" y="2"/>
                  </a:lnTo>
                  <a:lnTo>
                    <a:pt x="47" y="6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7"/>
                  </a:lnTo>
                  <a:lnTo>
                    <a:pt x="41" y="7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32" y="8"/>
                  </a:lnTo>
                  <a:lnTo>
                    <a:pt x="31" y="10"/>
                  </a:lnTo>
                  <a:lnTo>
                    <a:pt x="28" y="17"/>
                  </a:lnTo>
                  <a:lnTo>
                    <a:pt x="28" y="18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3" y="21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5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4" y="12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5" y="24"/>
                  </a:lnTo>
                  <a:lnTo>
                    <a:pt x="6" y="26"/>
                  </a:lnTo>
                  <a:lnTo>
                    <a:pt x="9" y="26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2" y="2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5" name="Freeform 2758"/>
            <p:cNvSpPr>
              <a:spLocks/>
            </p:cNvSpPr>
            <p:nvPr/>
          </p:nvSpPr>
          <p:spPr bwMode="auto">
            <a:xfrm>
              <a:off x="4598" y="1753"/>
              <a:ext cx="1" cy="2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0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0 h 6"/>
                <a:gd name="T28" fmla="*/ 0 w 3"/>
                <a:gd name="T29" fmla="*/ 0 h 6"/>
                <a:gd name="T30" fmla="*/ 0 w 3"/>
                <a:gd name="T31" fmla="*/ 0 h 6"/>
                <a:gd name="T32" fmla="*/ 0 w 3"/>
                <a:gd name="T33" fmla="*/ 0 h 6"/>
                <a:gd name="T34" fmla="*/ 0 w 3"/>
                <a:gd name="T35" fmla="*/ 0 h 6"/>
                <a:gd name="T36" fmla="*/ 0 w 3"/>
                <a:gd name="T37" fmla="*/ 0 h 6"/>
                <a:gd name="T38" fmla="*/ 0 w 3"/>
                <a:gd name="T39" fmla="*/ 0 h 6"/>
                <a:gd name="T40" fmla="*/ 0 w 3"/>
                <a:gd name="T41" fmla="*/ 0 h 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6"/>
                <a:gd name="T65" fmla="*/ 3 w 3"/>
                <a:gd name="T66" fmla="*/ 6 h 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6">
                  <a:moveTo>
                    <a:pt x="2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6" name="Freeform 2759"/>
            <p:cNvSpPr>
              <a:spLocks/>
            </p:cNvSpPr>
            <p:nvPr/>
          </p:nvSpPr>
          <p:spPr bwMode="auto">
            <a:xfrm>
              <a:off x="4598" y="1753"/>
              <a:ext cx="1" cy="2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0 w 3"/>
                <a:gd name="T5" fmla="*/ 0 h 6"/>
                <a:gd name="T6" fmla="*/ 0 w 3"/>
                <a:gd name="T7" fmla="*/ 0 h 6"/>
                <a:gd name="T8" fmla="*/ 0 w 3"/>
                <a:gd name="T9" fmla="*/ 0 h 6"/>
                <a:gd name="T10" fmla="*/ 0 w 3"/>
                <a:gd name="T11" fmla="*/ 0 h 6"/>
                <a:gd name="T12" fmla="*/ 0 w 3"/>
                <a:gd name="T13" fmla="*/ 0 h 6"/>
                <a:gd name="T14" fmla="*/ 0 w 3"/>
                <a:gd name="T15" fmla="*/ 0 h 6"/>
                <a:gd name="T16" fmla="*/ 0 w 3"/>
                <a:gd name="T17" fmla="*/ 0 h 6"/>
                <a:gd name="T18" fmla="*/ 0 w 3"/>
                <a:gd name="T19" fmla="*/ 0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0 h 6"/>
                <a:gd name="T28" fmla="*/ 0 w 3"/>
                <a:gd name="T29" fmla="*/ 0 h 6"/>
                <a:gd name="T30" fmla="*/ 0 w 3"/>
                <a:gd name="T31" fmla="*/ 0 h 6"/>
                <a:gd name="T32" fmla="*/ 0 w 3"/>
                <a:gd name="T33" fmla="*/ 0 h 6"/>
                <a:gd name="T34" fmla="*/ 0 w 3"/>
                <a:gd name="T35" fmla="*/ 0 h 6"/>
                <a:gd name="T36" fmla="*/ 0 w 3"/>
                <a:gd name="T37" fmla="*/ 0 h 6"/>
                <a:gd name="T38" fmla="*/ 0 w 3"/>
                <a:gd name="T39" fmla="*/ 0 h 6"/>
                <a:gd name="T40" fmla="*/ 0 w 3"/>
                <a:gd name="T41" fmla="*/ 0 h 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6"/>
                <a:gd name="T65" fmla="*/ 3 w 3"/>
                <a:gd name="T66" fmla="*/ 6 h 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6">
                  <a:moveTo>
                    <a:pt x="2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7" name="Freeform 2760"/>
            <p:cNvSpPr>
              <a:spLocks/>
            </p:cNvSpPr>
            <p:nvPr/>
          </p:nvSpPr>
          <p:spPr bwMode="auto">
            <a:xfrm>
              <a:off x="4578" y="1793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9"/>
                <a:gd name="T26" fmla="*/ 8 w 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9">
                  <a:moveTo>
                    <a:pt x="0" y="1"/>
                  </a:moveTo>
                  <a:lnTo>
                    <a:pt x="2" y="7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8" name="Freeform 2761"/>
            <p:cNvSpPr>
              <a:spLocks/>
            </p:cNvSpPr>
            <p:nvPr/>
          </p:nvSpPr>
          <p:spPr bwMode="auto">
            <a:xfrm>
              <a:off x="4578" y="1793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9"/>
                <a:gd name="T26" fmla="*/ 8 w 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9">
                  <a:moveTo>
                    <a:pt x="0" y="1"/>
                  </a:moveTo>
                  <a:lnTo>
                    <a:pt x="2" y="7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6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59" name="Freeform 2762"/>
            <p:cNvSpPr>
              <a:spLocks/>
            </p:cNvSpPr>
            <p:nvPr/>
          </p:nvSpPr>
          <p:spPr bwMode="auto">
            <a:xfrm>
              <a:off x="4542" y="1868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0" name="Freeform 2763"/>
            <p:cNvSpPr>
              <a:spLocks/>
            </p:cNvSpPr>
            <p:nvPr/>
          </p:nvSpPr>
          <p:spPr bwMode="auto">
            <a:xfrm>
              <a:off x="4542" y="1868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1" name="Freeform 2764"/>
            <p:cNvSpPr>
              <a:spLocks/>
            </p:cNvSpPr>
            <p:nvPr/>
          </p:nvSpPr>
          <p:spPr bwMode="auto">
            <a:xfrm>
              <a:off x="4549" y="1865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2" name="Freeform 2765"/>
            <p:cNvSpPr>
              <a:spLocks/>
            </p:cNvSpPr>
            <p:nvPr/>
          </p:nvSpPr>
          <p:spPr bwMode="auto">
            <a:xfrm>
              <a:off x="4549" y="1865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9" y="0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4"/>
                  </a:lnTo>
                  <a:lnTo>
                    <a:pt x="3" y="4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3" name="Freeform 2766"/>
            <p:cNvSpPr>
              <a:spLocks/>
            </p:cNvSpPr>
            <p:nvPr/>
          </p:nvSpPr>
          <p:spPr bwMode="auto">
            <a:xfrm>
              <a:off x="4546" y="1866"/>
              <a:ext cx="1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0 h 2"/>
                <a:gd name="T16" fmla="*/ 0 w 4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"/>
                <a:gd name="T29" fmla="*/ 4 w 4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">
                  <a:moveTo>
                    <a:pt x="2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4" name="Freeform 2767"/>
            <p:cNvSpPr>
              <a:spLocks/>
            </p:cNvSpPr>
            <p:nvPr/>
          </p:nvSpPr>
          <p:spPr bwMode="auto">
            <a:xfrm>
              <a:off x="4546" y="1866"/>
              <a:ext cx="1" cy="1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1 h 2"/>
                <a:gd name="T6" fmla="*/ 0 w 4"/>
                <a:gd name="T7" fmla="*/ 1 h 2"/>
                <a:gd name="T8" fmla="*/ 0 w 4"/>
                <a:gd name="T9" fmla="*/ 1 h 2"/>
                <a:gd name="T10" fmla="*/ 0 w 4"/>
                <a:gd name="T11" fmla="*/ 1 h 2"/>
                <a:gd name="T12" fmla="*/ 0 w 4"/>
                <a:gd name="T13" fmla="*/ 1 h 2"/>
                <a:gd name="T14" fmla="*/ 0 w 4"/>
                <a:gd name="T15" fmla="*/ 0 h 2"/>
                <a:gd name="T16" fmla="*/ 0 w 4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"/>
                <a:gd name="T29" fmla="*/ 4 w 4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">
                  <a:moveTo>
                    <a:pt x="2" y="0"/>
                  </a:move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5" name="Freeform 2768"/>
            <p:cNvSpPr>
              <a:spLocks/>
            </p:cNvSpPr>
            <p:nvPr/>
          </p:nvSpPr>
          <p:spPr bwMode="auto">
            <a:xfrm>
              <a:off x="4554" y="1879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6" name="Freeform 2769"/>
            <p:cNvSpPr>
              <a:spLocks/>
            </p:cNvSpPr>
            <p:nvPr/>
          </p:nvSpPr>
          <p:spPr bwMode="auto">
            <a:xfrm>
              <a:off x="4554" y="1879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7" name="Freeform 2770"/>
            <p:cNvSpPr>
              <a:spLocks/>
            </p:cNvSpPr>
            <p:nvPr/>
          </p:nvSpPr>
          <p:spPr bwMode="auto">
            <a:xfrm>
              <a:off x="4507" y="1863"/>
              <a:ext cx="2" cy="5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0 h 14"/>
                <a:gd name="T4" fmla="*/ 0 w 5"/>
                <a:gd name="T5" fmla="*/ 0 h 14"/>
                <a:gd name="T6" fmla="*/ 0 w 5"/>
                <a:gd name="T7" fmla="*/ 0 h 14"/>
                <a:gd name="T8" fmla="*/ 0 w 5"/>
                <a:gd name="T9" fmla="*/ 0 h 14"/>
                <a:gd name="T10" fmla="*/ 0 w 5"/>
                <a:gd name="T11" fmla="*/ 0 h 14"/>
                <a:gd name="T12" fmla="*/ 0 w 5"/>
                <a:gd name="T13" fmla="*/ 0 h 14"/>
                <a:gd name="T14" fmla="*/ 0 w 5"/>
                <a:gd name="T15" fmla="*/ 0 h 14"/>
                <a:gd name="T16" fmla="*/ 0 w 5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4"/>
                <a:gd name="T29" fmla="*/ 5 w 5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4">
                  <a:moveTo>
                    <a:pt x="3" y="0"/>
                  </a:moveTo>
                  <a:lnTo>
                    <a:pt x="5" y="3"/>
                  </a:lnTo>
                  <a:lnTo>
                    <a:pt x="5" y="6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8" name="Freeform 2771"/>
            <p:cNvSpPr>
              <a:spLocks/>
            </p:cNvSpPr>
            <p:nvPr/>
          </p:nvSpPr>
          <p:spPr bwMode="auto">
            <a:xfrm>
              <a:off x="4507" y="1863"/>
              <a:ext cx="2" cy="5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0 h 14"/>
                <a:gd name="T4" fmla="*/ 0 w 5"/>
                <a:gd name="T5" fmla="*/ 0 h 14"/>
                <a:gd name="T6" fmla="*/ 0 w 5"/>
                <a:gd name="T7" fmla="*/ 0 h 14"/>
                <a:gd name="T8" fmla="*/ 0 w 5"/>
                <a:gd name="T9" fmla="*/ 0 h 14"/>
                <a:gd name="T10" fmla="*/ 0 w 5"/>
                <a:gd name="T11" fmla="*/ 0 h 14"/>
                <a:gd name="T12" fmla="*/ 0 w 5"/>
                <a:gd name="T13" fmla="*/ 0 h 14"/>
                <a:gd name="T14" fmla="*/ 0 w 5"/>
                <a:gd name="T15" fmla="*/ 0 h 14"/>
                <a:gd name="T16" fmla="*/ 0 w 5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4"/>
                <a:gd name="T29" fmla="*/ 5 w 5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4">
                  <a:moveTo>
                    <a:pt x="3" y="0"/>
                  </a:moveTo>
                  <a:lnTo>
                    <a:pt x="5" y="3"/>
                  </a:lnTo>
                  <a:lnTo>
                    <a:pt x="5" y="6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" name="Freeform 2772"/>
            <p:cNvSpPr>
              <a:spLocks/>
            </p:cNvSpPr>
            <p:nvPr/>
          </p:nvSpPr>
          <p:spPr bwMode="auto">
            <a:xfrm>
              <a:off x="4509" y="1872"/>
              <a:ext cx="3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w 9"/>
                <a:gd name="T15" fmla="*/ 0 h 5"/>
                <a:gd name="T16" fmla="*/ 0 w 9"/>
                <a:gd name="T17" fmla="*/ 0 h 5"/>
                <a:gd name="T18" fmla="*/ 0 w 9"/>
                <a:gd name="T19" fmla="*/ 0 h 5"/>
                <a:gd name="T20" fmla="*/ 0 w 9"/>
                <a:gd name="T21" fmla="*/ 0 h 5"/>
                <a:gd name="T22" fmla="*/ 0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"/>
                <a:gd name="T43" fmla="*/ 0 h 5"/>
                <a:gd name="T44" fmla="*/ 9 w 9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" h="5">
                  <a:moveTo>
                    <a:pt x="0" y="4"/>
                  </a:moveTo>
                  <a:lnTo>
                    <a:pt x="1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0" name="Freeform 2773"/>
            <p:cNvSpPr>
              <a:spLocks/>
            </p:cNvSpPr>
            <p:nvPr/>
          </p:nvSpPr>
          <p:spPr bwMode="auto">
            <a:xfrm>
              <a:off x="4509" y="1872"/>
              <a:ext cx="3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w 9"/>
                <a:gd name="T15" fmla="*/ 0 h 5"/>
                <a:gd name="T16" fmla="*/ 0 w 9"/>
                <a:gd name="T17" fmla="*/ 0 h 5"/>
                <a:gd name="T18" fmla="*/ 0 w 9"/>
                <a:gd name="T19" fmla="*/ 0 h 5"/>
                <a:gd name="T20" fmla="*/ 0 w 9"/>
                <a:gd name="T21" fmla="*/ 0 h 5"/>
                <a:gd name="T22" fmla="*/ 0 w 9"/>
                <a:gd name="T23" fmla="*/ 0 h 5"/>
                <a:gd name="T24" fmla="*/ 0 w 9"/>
                <a:gd name="T25" fmla="*/ 0 h 5"/>
                <a:gd name="T26" fmla="*/ 0 w 9"/>
                <a:gd name="T27" fmla="*/ 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"/>
                <a:gd name="T43" fmla="*/ 0 h 5"/>
                <a:gd name="T44" fmla="*/ 9 w 9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" h="5">
                  <a:moveTo>
                    <a:pt x="0" y="4"/>
                  </a:moveTo>
                  <a:lnTo>
                    <a:pt x="1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1" name="Freeform 2774"/>
            <p:cNvSpPr>
              <a:spLocks/>
            </p:cNvSpPr>
            <p:nvPr/>
          </p:nvSpPr>
          <p:spPr bwMode="auto">
            <a:xfrm>
              <a:off x="4492" y="1883"/>
              <a:ext cx="2" cy="1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1 w 4"/>
                <a:gd name="T7" fmla="*/ 1 h 1"/>
                <a:gd name="T8" fmla="*/ 1 w 4"/>
                <a:gd name="T9" fmla="*/ 1 h 1"/>
                <a:gd name="T10" fmla="*/ 1 w 4"/>
                <a:gd name="T11" fmla="*/ 1 h 1"/>
                <a:gd name="T12" fmla="*/ 0 w 4"/>
                <a:gd name="T13" fmla="*/ 0 h 1"/>
                <a:gd name="T14" fmla="*/ 1 w 4"/>
                <a:gd name="T15" fmla="*/ 0 h 1"/>
                <a:gd name="T16" fmla="*/ 1 w 4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"/>
                <a:gd name="T29" fmla="*/ 4 w 4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">
                  <a:moveTo>
                    <a:pt x="2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2" name="Freeform 2775"/>
            <p:cNvSpPr>
              <a:spLocks/>
            </p:cNvSpPr>
            <p:nvPr/>
          </p:nvSpPr>
          <p:spPr bwMode="auto">
            <a:xfrm>
              <a:off x="4492" y="1883"/>
              <a:ext cx="2" cy="1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1 w 4"/>
                <a:gd name="T5" fmla="*/ 0 h 1"/>
                <a:gd name="T6" fmla="*/ 1 w 4"/>
                <a:gd name="T7" fmla="*/ 1 h 1"/>
                <a:gd name="T8" fmla="*/ 1 w 4"/>
                <a:gd name="T9" fmla="*/ 1 h 1"/>
                <a:gd name="T10" fmla="*/ 1 w 4"/>
                <a:gd name="T11" fmla="*/ 1 h 1"/>
                <a:gd name="T12" fmla="*/ 0 w 4"/>
                <a:gd name="T13" fmla="*/ 0 h 1"/>
                <a:gd name="T14" fmla="*/ 1 w 4"/>
                <a:gd name="T15" fmla="*/ 0 h 1"/>
                <a:gd name="T16" fmla="*/ 1 w 4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"/>
                <a:gd name="T29" fmla="*/ 4 w 4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">
                  <a:moveTo>
                    <a:pt x="2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3" name="Freeform 2776"/>
            <p:cNvSpPr>
              <a:spLocks/>
            </p:cNvSpPr>
            <p:nvPr/>
          </p:nvSpPr>
          <p:spPr bwMode="auto">
            <a:xfrm>
              <a:off x="4501" y="1883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4" name="Freeform 2777"/>
            <p:cNvSpPr>
              <a:spLocks/>
            </p:cNvSpPr>
            <p:nvPr/>
          </p:nvSpPr>
          <p:spPr bwMode="auto">
            <a:xfrm>
              <a:off x="4501" y="1883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2" y="0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5" name="Freeform 2778"/>
            <p:cNvSpPr>
              <a:spLocks/>
            </p:cNvSpPr>
            <p:nvPr/>
          </p:nvSpPr>
          <p:spPr bwMode="auto">
            <a:xfrm>
              <a:off x="4504" y="1878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6" name="Freeform 2779"/>
            <p:cNvSpPr>
              <a:spLocks/>
            </p:cNvSpPr>
            <p:nvPr/>
          </p:nvSpPr>
          <p:spPr bwMode="auto">
            <a:xfrm>
              <a:off x="4504" y="1878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3" y="0"/>
                  </a:moveTo>
                  <a:lnTo>
                    <a:pt x="5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7" name="Freeform 2780"/>
            <p:cNvSpPr>
              <a:spLocks/>
            </p:cNvSpPr>
            <p:nvPr/>
          </p:nvSpPr>
          <p:spPr bwMode="auto">
            <a:xfrm>
              <a:off x="4450" y="1885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0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8" name="Freeform 2781"/>
            <p:cNvSpPr>
              <a:spLocks/>
            </p:cNvSpPr>
            <p:nvPr/>
          </p:nvSpPr>
          <p:spPr bwMode="auto">
            <a:xfrm>
              <a:off x="4450" y="1885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3" y="0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79" name="Freeform 2782"/>
            <p:cNvSpPr>
              <a:spLocks/>
            </p:cNvSpPr>
            <p:nvPr/>
          </p:nvSpPr>
          <p:spPr bwMode="auto">
            <a:xfrm>
              <a:off x="4464" y="1895"/>
              <a:ext cx="2" cy="1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0 w 6"/>
                <a:gd name="T11" fmla="*/ 1 h 2"/>
                <a:gd name="T12" fmla="*/ 0 w 6"/>
                <a:gd name="T13" fmla="*/ 1 h 2"/>
                <a:gd name="T14" fmla="*/ 0 w 6"/>
                <a:gd name="T15" fmla="*/ 0 h 2"/>
                <a:gd name="T16" fmla="*/ 0 w 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"/>
                <a:gd name="T29" fmla="*/ 6 w 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0" name="Freeform 2783"/>
            <p:cNvSpPr>
              <a:spLocks/>
            </p:cNvSpPr>
            <p:nvPr/>
          </p:nvSpPr>
          <p:spPr bwMode="auto">
            <a:xfrm>
              <a:off x="4464" y="1895"/>
              <a:ext cx="2" cy="1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0 w 6"/>
                <a:gd name="T11" fmla="*/ 1 h 2"/>
                <a:gd name="T12" fmla="*/ 0 w 6"/>
                <a:gd name="T13" fmla="*/ 1 h 2"/>
                <a:gd name="T14" fmla="*/ 0 w 6"/>
                <a:gd name="T15" fmla="*/ 0 h 2"/>
                <a:gd name="T16" fmla="*/ 0 w 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"/>
                <a:gd name="T29" fmla="*/ 6 w 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1" name="Freeform 2784"/>
            <p:cNvSpPr>
              <a:spLocks/>
            </p:cNvSpPr>
            <p:nvPr/>
          </p:nvSpPr>
          <p:spPr bwMode="auto">
            <a:xfrm>
              <a:off x="4395" y="1932"/>
              <a:ext cx="10" cy="4"/>
            </a:xfrm>
            <a:custGeom>
              <a:avLst/>
              <a:gdLst>
                <a:gd name="T0" fmla="*/ 0 w 30"/>
                <a:gd name="T1" fmla="*/ 0 h 13"/>
                <a:gd name="T2" fmla="*/ 0 w 30"/>
                <a:gd name="T3" fmla="*/ 0 h 13"/>
                <a:gd name="T4" fmla="*/ 0 w 30"/>
                <a:gd name="T5" fmla="*/ 0 h 13"/>
                <a:gd name="T6" fmla="*/ 0 w 30"/>
                <a:gd name="T7" fmla="*/ 0 h 13"/>
                <a:gd name="T8" fmla="*/ 0 w 30"/>
                <a:gd name="T9" fmla="*/ 0 h 13"/>
                <a:gd name="T10" fmla="*/ 0 w 30"/>
                <a:gd name="T11" fmla="*/ 0 h 13"/>
                <a:gd name="T12" fmla="*/ 0 w 30"/>
                <a:gd name="T13" fmla="*/ 0 h 13"/>
                <a:gd name="T14" fmla="*/ 0 w 30"/>
                <a:gd name="T15" fmla="*/ 0 h 13"/>
                <a:gd name="T16" fmla="*/ 0 w 30"/>
                <a:gd name="T17" fmla="*/ 0 h 13"/>
                <a:gd name="T18" fmla="*/ 0 w 30"/>
                <a:gd name="T19" fmla="*/ 0 h 13"/>
                <a:gd name="T20" fmla="*/ 0 w 30"/>
                <a:gd name="T21" fmla="*/ 0 h 13"/>
                <a:gd name="T22" fmla="*/ 0 w 30"/>
                <a:gd name="T23" fmla="*/ 0 h 13"/>
                <a:gd name="T24" fmla="*/ 0 w 30"/>
                <a:gd name="T25" fmla="*/ 0 h 13"/>
                <a:gd name="T26" fmla="*/ 0 w 30"/>
                <a:gd name="T27" fmla="*/ 0 h 13"/>
                <a:gd name="T28" fmla="*/ 0 w 30"/>
                <a:gd name="T29" fmla="*/ 0 h 13"/>
                <a:gd name="T30" fmla="*/ 0 w 30"/>
                <a:gd name="T31" fmla="*/ 0 h 13"/>
                <a:gd name="T32" fmla="*/ 0 w 30"/>
                <a:gd name="T33" fmla="*/ 0 h 13"/>
                <a:gd name="T34" fmla="*/ 0 w 30"/>
                <a:gd name="T35" fmla="*/ 0 h 13"/>
                <a:gd name="T36" fmla="*/ 0 w 30"/>
                <a:gd name="T37" fmla="*/ 0 h 13"/>
                <a:gd name="T38" fmla="*/ 0 w 30"/>
                <a:gd name="T39" fmla="*/ 0 h 13"/>
                <a:gd name="T40" fmla="*/ 0 w 30"/>
                <a:gd name="T41" fmla="*/ 0 h 13"/>
                <a:gd name="T42" fmla="*/ 0 w 30"/>
                <a:gd name="T43" fmla="*/ 0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0 h 13"/>
                <a:gd name="T58" fmla="*/ 0 w 30"/>
                <a:gd name="T59" fmla="*/ 0 h 13"/>
                <a:gd name="T60" fmla="*/ 0 w 30"/>
                <a:gd name="T61" fmla="*/ 0 h 13"/>
                <a:gd name="T62" fmla="*/ 0 w 30"/>
                <a:gd name="T63" fmla="*/ 0 h 13"/>
                <a:gd name="T64" fmla="*/ 0 w 30"/>
                <a:gd name="T65" fmla="*/ 0 h 13"/>
                <a:gd name="T66" fmla="*/ 0 w 30"/>
                <a:gd name="T67" fmla="*/ 0 h 13"/>
                <a:gd name="T68" fmla="*/ 0 w 30"/>
                <a:gd name="T69" fmla="*/ 0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"/>
                <a:gd name="T106" fmla="*/ 0 h 13"/>
                <a:gd name="T107" fmla="*/ 30 w 30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" h="13">
                  <a:moveTo>
                    <a:pt x="0" y="8"/>
                  </a:move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4" y="12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2" name="Freeform 2785"/>
            <p:cNvSpPr>
              <a:spLocks/>
            </p:cNvSpPr>
            <p:nvPr/>
          </p:nvSpPr>
          <p:spPr bwMode="auto">
            <a:xfrm>
              <a:off x="4395" y="1932"/>
              <a:ext cx="10" cy="4"/>
            </a:xfrm>
            <a:custGeom>
              <a:avLst/>
              <a:gdLst>
                <a:gd name="T0" fmla="*/ 0 w 30"/>
                <a:gd name="T1" fmla="*/ 0 h 13"/>
                <a:gd name="T2" fmla="*/ 0 w 30"/>
                <a:gd name="T3" fmla="*/ 0 h 13"/>
                <a:gd name="T4" fmla="*/ 0 w 30"/>
                <a:gd name="T5" fmla="*/ 0 h 13"/>
                <a:gd name="T6" fmla="*/ 0 w 30"/>
                <a:gd name="T7" fmla="*/ 0 h 13"/>
                <a:gd name="T8" fmla="*/ 0 w 30"/>
                <a:gd name="T9" fmla="*/ 0 h 13"/>
                <a:gd name="T10" fmla="*/ 0 w 30"/>
                <a:gd name="T11" fmla="*/ 0 h 13"/>
                <a:gd name="T12" fmla="*/ 0 w 30"/>
                <a:gd name="T13" fmla="*/ 0 h 13"/>
                <a:gd name="T14" fmla="*/ 0 w 30"/>
                <a:gd name="T15" fmla="*/ 0 h 13"/>
                <a:gd name="T16" fmla="*/ 0 w 30"/>
                <a:gd name="T17" fmla="*/ 0 h 13"/>
                <a:gd name="T18" fmla="*/ 0 w 30"/>
                <a:gd name="T19" fmla="*/ 0 h 13"/>
                <a:gd name="T20" fmla="*/ 0 w 30"/>
                <a:gd name="T21" fmla="*/ 0 h 13"/>
                <a:gd name="T22" fmla="*/ 0 w 30"/>
                <a:gd name="T23" fmla="*/ 0 h 13"/>
                <a:gd name="T24" fmla="*/ 0 w 30"/>
                <a:gd name="T25" fmla="*/ 0 h 13"/>
                <a:gd name="T26" fmla="*/ 0 w 30"/>
                <a:gd name="T27" fmla="*/ 0 h 13"/>
                <a:gd name="T28" fmla="*/ 0 w 30"/>
                <a:gd name="T29" fmla="*/ 0 h 13"/>
                <a:gd name="T30" fmla="*/ 0 w 30"/>
                <a:gd name="T31" fmla="*/ 0 h 13"/>
                <a:gd name="T32" fmla="*/ 0 w 30"/>
                <a:gd name="T33" fmla="*/ 0 h 13"/>
                <a:gd name="T34" fmla="*/ 0 w 30"/>
                <a:gd name="T35" fmla="*/ 0 h 13"/>
                <a:gd name="T36" fmla="*/ 0 w 30"/>
                <a:gd name="T37" fmla="*/ 0 h 13"/>
                <a:gd name="T38" fmla="*/ 0 w 30"/>
                <a:gd name="T39" fmla="*/ 0 h 13"/>
                <a:gd name="T40" fmla="*/ 0 w 30"/>
                <a:gd name="T41" fmla="*/ 0 h 13"/>
                <a:gd name="T42" fmla="*/ 0 w 30"/>
                <a:gd name="T43" fmla="*/ 0 h 13"/>
                <a:gd name="T44" fmla="*/ 0 w 30"/>
                <a:gd name="T45" fmla="*/ 0 h 13"/>
                <a:gd name="T46" fmla="*/ 0 w 30"/>
                <a:gd name="T47" fmla="*/ 0 h 13"/>
                <a:gd name="T48" fmla="*/ 0 w 30"/>
                <a:gd name="T49" fmla="*/ 0 h 13"/>
                <a:gd name="T50" fmla="*/ 0 w 30"/>
                <a:gd name="T51" fmla="*/ 0 h 13"/>
                <a:gd name="T52" fmla="*/ 0 w 30"/>
                <a:gd name="T53" fmla="*/ 0 h 13"/>
                <a:gd name="T54" fmla="*/ 0 w 30"/>
                <a:gd name="T55" fmla="*/ 0 h 13"/>
                <a:gd name="T56" fmla="*/ 0 w 30"/>
                <a:gd name="T57" fmla="*/ 0 h 13"/>
                <a:gd name="T58" fmla="*/ 0 w 30"/>
                <a:gd name="T59" fmla="*/ 0 h 13"/>
                <a:gd name="T60" fmla="*/ 0 w 30"/>
                <a:gd name="T61" fmla="*/ 0 h 13"/>
                <a:gd name="T62" fmla="*/ 0 w 30"/>
                <a:gd name="T63" fmla="*/ 0 h 13"/>
                <a:gd name="T64" fmla="*/ 0 w 30"/>
                <a:gd name="T65" fmla="*/ 0 h 13"/>
                <a:gd name="T66" fmla="*/ 0 w 30"/>
                <a:gd name="T67" fmla="*/ 0 h 13"/>
                <a:gd name="T68" fmla="*/ 0 w 30"/>
                <a:gd name="T69" fmla="*/ 0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0"/>
                <a:gd name="T106" fmla="*/ 0 h 13"/>
                <a:gd name="T107" fmla="*/ 30 w 30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0" h="13">
                  <a:moveTo>
                    <a:pt x="0" y="8"/>
                  </a:move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4" y="12"/>
                  </a:lnTo>
                  <a:lnTo>
                    <a:pt x="27" y="10"/>
                  </a:lnTo>
                  <a:lnTo>
                    <a:pt x="29" y="10"/>
                  </a:lnTo>
                  <a:lnTo>
                    <a:pt x="30" y="7"/>
                  </a:lnTo>
                  <a:lnTo>
                    <a:pt x="29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3" name="Freeform 2786"/>
            <p:cNvSpPr>
              <a:spLocks/>
            </p:cNvSpPr>
            <p:nvPr/>
          </p:nvSpPr>
          <p:spPr bwMode="auto">
            <a:xfrm>
              <a:off x="4412" y="1934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8"/>
                <a:gd name="T38" fmla="*/ 9 w 9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8">
                  <a:moveTo>
                    <a:pt x="6" y="0"/>
                  </a:moveTo>
                  <a:lnTo>
                    <a:pt x="9" y="3"/>
                  </a:lnTo>
                  <a:lnTo>
                    <a:pt x="9" y="4"/>
                  </a:lnTo>
                  <a:lnTo>
                    <a:pt x="6" y="8"/>
                  </a:lnTo>
                  <a:lnTo>
                    <a:pt x="5" y="8"/>
                  </a:lnTo>
                  <a:lnTo>
                    <a:pt x="1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4" name="Freeform 2787"/>
            <p:cNvSpPr>
              <a:spLocks/>
            </p:cNvSpPr>
            <p:nvPr/>
          </p:nvSpPr>
          <p:spPr bwMode="auto">
            <a:xfrm>
              <a:off x="4412" y="1934"/>
              <a:ext cx="3" cy="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8"/>
                <a:gd name="T38" fmla="*/ 9 w 9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8">
                  <a:moveTo>
                    <a:pt x="6" y="0"/>
                  </a:moveTo>
                  <a:lnTo>
                    <a:pt x="9" y="3"/>
                  </a:lnTo>
                  <a:lnTo>
                    <a:pt x="9" y="4"/>
                  </a:lnTo>
                  <a:lnTo>
                    <a:pt x="6" y="8"/>
                  </a:lnTo>
                  <a:lnTo>
                    <a:pt x="5" y="8"/>
                  </a:lnTo>
                  <a:lnTo>
                    <a:pt x="1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5" name="Freeform 2788"/>
            <p:cNvSpPr>
              <a:spLocks/>
            </p:cNvSpPr>
            <p:nvPr/>
          </p:nvSpPr>
          <p:spPr bwMode="auto">
            <a:xfrm>
              <a:off x="4440" y="1932"/>
              <a:ext cx="7" cy="5"/>
            </a:xfrm>
            <a:custGeom>
              <a:avLst/>
              <a:gdLst>
                <a:gd name="T0" fmla="*/ 0 w 21"/>
                <a:gd name="T1" fmla="*/ 0 h 16"/>
                <a:gd name="T2" fmla="*/ 0 w 21"/>
                <a:gd name="T3" fmla="*/ 0 h 16"/>
                <a:gd name="T4" fmla="*/ 0 w 21"/>
                <a:gd name="T5" fmla="*/ 0 h 16"/>
                <a:gd name="T6" fmla="*/ 0 w 21"/>
                <a:gd name="T7" fmla="*/ 0 h 16"/>
                <a:gd name="T8" fmla="*/ 0 w 21"/>
                <a:gd name="T9" fmla="*/ 0 h 16"/>
                <a:gd name="T10" fmla="*/ 0 w 21"/>
                <a:gd name="T11" fmla="*/ 0 h 16"/>
                <a:gd name="T12" fmla="*/ 0 w 21"/>
                <a:gd name="T13" fmla="*/ 0 h 16"/>
                <a:gd name="T14" fmla="*/ 0 w 21"/>
                <a:gd name="T15" fmla="*/ 0 h 16"/>
                <a:gd name="T16" fmla="*/ 0 w 21"/>
                <a:gd name="T17" fmla="*/ 0 h 16"/>
                <a:gd name="T18" fmla="*/ 0 w 21"/>
                <a:gd name="T19" fmla="*/ 0 h 16"/>
                <a:gd name="T20" fmla="*/ 0 w 21"/>
                <a:gd name="T21" fmla="*/ 0 h 16"/>
                <a:gd name="T22" fmla="*/ 0 w 21"/>
                <a:gd name="T23" fmla="*/ 0 h 16"/>
                <a:gd name="T24" fmla="*/ 0 w 21"/>
                <a:gd name="T25" fmla="*/ 0 h 16"/>
                <a:gd name="T26" fmla="*/ 0 w 21"/>
                <a:gd name="T27" fmla="*/ 0 h 16"/>
                <a:gd name="T28" fmla="*/ 0 w 21"/>
                <a:gd name="T29" fmla="*/ 0 h 16"/>
                <a:gd name="T30" fmla="*/ 0 w 21"/>
                <a:gd name="T31" fmla="*/ 0 h 16"/>
                <a:gd name="T32" fmla="*/ 0 w 21"/>
                <a:gd name="T33" fmla="*/ 0 h 16"/>
                <a:gd name="T34" fmla="*/ 0 w 21"/>
                <a:gd name="T35" fmla="*/ 0 h 16"/>
                <a:gd name="T36" fmla="*/ 0 w 21"/>
                <a:gd name="T37" fmla="*/ 0 h 16"/>
                <a:gd name="T38" fmla="*/ 0 w 21"/>
                <a:gd name="T39" fmla="*/ 0 h 16"/>
                <a:gd name="T40" fmla="*/ 0 w 21"/>
                <a:gd name="T41" fmla="*/ 0 h 16"/>
                <a:gd name="T42" fmla="*/ 0 w 21"/>
                <a:gd name="T43" fmla="*/ 0 h 16"/>
                <a:gd name="T44" fmla="*/ 0 w 21"/>
                <a:gd name="T45" fmla="*/ 0 h 16"/>
                <a:gd name="T46" fmla="*/ 0 w 21"/>
                <a:gd name="T47" fmla="*/ 0 h 16"/>
                <a:gd name="T48" fmla="*/ 0 w 21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"/>
                <a:gd name="T76" fmla="*/ 0 h 16"/>
                <a:gd name="T77" fmla="*/ 21 w 21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" h="16">
                  <a:moveTo>
                    <a:pt x="12" y="0"/>
                  </a:moveTo>
                  <a:lnTo>
                    <a:pt x="7" y="1"/>
                  </a:lnTo>
                  <a:lnTo>
                    <a:pt x="6" y="4"/>
                  </a:lnTo>
                  <a:lnTo>
                    <a:pt x="6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7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6" name="Freeform 2789"/>
            <p:cNvSpPr>
              <a:spLocks/>
            </p:cNvSpPr>
            <p:nvPr/>
          </p:nvSpPr>
          <p:spPr bwMode="auto">
            <a:xfrm>
              <a:off x="4440" y="1932"/>
              <a:ext cx="7" cy="5"/>
            </a:xfrm>
            <a:custGeom>
              <a:avLst/>
              <a:gdLst>
                <a:gd name="T0" fmla="*/ 0 w 21"/>
                <a:gd name="T1" fmla="*/ 0 h 16"/>
                <a:gd name="T2" fmla="*/ 0 w 21"/>
                <a:gd name="T3" fmla="*/ 0 h 16"/>
                <a:gd name="T4" fmla="*/ 0 w 21"/>
                <a:gd name="T5" fmla="*/ 0 h 16"/>
                <a:gd name="T6" fmla="*/ 0 w 21"/>
                <a:gd name="T7" fmla="*/ 0 h 16"/>
                <a:gd name="T8" fmla="*/ 0 w 21"/>
                <a:gd name="T9" fmla="*/ 0 h 16"/>
                <a:gd name="T10" fmla="*/ 0 w 21"/>
                <a:gd name="T11" fmla="*/ 0 h 16"/>
                <a:gd name="T12" fmla="*/ 0 w 21"/>
                <a:gd name="T13" fmla="*/ 0 h 16"/>
                <a:gd name="T14" fmla="*/ 0 w 21"/>
                <a:gd name="T15" fmla="*/ 0 h 16"/>
                <a:gd name="T16" fmla="*/ 0 w 21"/>
                <a:gd name="T17" fmla="*/ 0 h 16"/>
                <a:gd name="T18" fmla="*/ 0 w 21"/>
                <a:gd name="T19" fmla="*/ 0 h 16"/>
                <a:gd name="T20" fmla="*/ 0 w 21"/>
                <a:gd name="T21" fmla="*/ 0 h 16"/>
                <a:gd name="T22" fmla="*/ 0 w 21"/>
                <a:gd name="T23" fmla="*/ 0 h 16"/>
                <a:gd name="T24" fmla="*/ 0 w 21"/>
                <a:gd name="T25" fmla="*/ 0 h 16"/>
                <a:gd name="T26" fmla="*/ 0 w 21"/>
                <a:gd name="T27" fmla="*/ 0 h 16"/>
                <a:gd name="T28" fmla="*/ 0 w 21"/>
                <a:gd name="T29" fmla="*/ 0 h 16"/>
                <a:gd name="T30" fmla="*/ 0 w 21"/>
                <a:gd name="T31" fmla="*/ 0 h 16"/>
                <a:gd name="T32" fmla="*/ 0 w 21"/>
                <a:gd name="T33" fmla="*/ 0 h 16"/>
                <a:gd name="T34" fmla="*/ 0 w 21"/>
                <a:gd name="T35" fmla="*/ 0 h 16"/>
                <a:gd name="T36" fmla="*/ 0 w 21"/>
                <a:gd name="T37" fmla="*/ 0 h 16"/>
                <a:gd name="T38" fmla="*/ 0 w 21"/>
                <a:gd name="T39" fmla="*/ 0 h 16"/>
                <a:gd name="T40" fmla="*/ 0 w 21"/>
                <a:gd name="T41" fmla="*/ 0 h 16"/>
                <a:gd name="T42" fmla="*/ 0 w 21"/>
                <a:gd name="T43" fmla="*/ 0 h 16"/>
                <a:gd name="T44" fmla="*/ 0 w 21"/>
                <a:gd name="T45" fmla="*/ 0 h 16"/>
                <a:gd name="T46" fmla="*/ 0 w 21"/>
                <a:gd name="T47" fmla="*/ 0 h 16"/>
                <a:gd name="T48" fmla="*/ 0 w 21"/>
                <a:gd name="T49" fmla="*/ 0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"/>
                <a:gd name="T76" fmla="*/ 0 h 16"/>
                <a:gd name="T77" fmla="*/ 21 w 21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" h="16">
                  <a:moveTo>
                    <a:pt x="12" y="0"/>
                  </a:moveTo>
                  <a:lnTo>
                    <a:pt x="7" y="1"/>
                  </a:lnTo>
                  <a:lnTo>
                    <a:pt x="6" y="4"/>
                  </a:lnTo>
                  <a:lnTo>
                    <a:pt x="6" y="2"/>
                  </a:lnTo>
                  <a:lnTo>
                    <a:pt x="5" y="5"/>
                  </a:lnTo>
                  <a:lnTo>
                    <a:pt x="4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7"/>
                  </a:lnTo>
                  <a:lnTo>
                    <a:pt x="21" y="6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5" y="1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7" name="Freeform 2790"/>
            <p:cNvSpPr>
              <a:spLocks/>
            </p:cNvSpPr>
            <p:nvPr/>
          </p:nvSpPr>
          <p:spPr bwMode="auto">
            <a:xfrm>
              <a:off x="4447" y="1931"/>
              <a:ext cx="27" cy="11"/>
            </a:xfrm>
            <a:custGeom>
              <a:avLst/>
              <a:gdLst>
                <a:gd name="T0" fmla="*/ 0 w 81"/>
                <a:gd name="T1" fmla="*/ 0 h 35"/>
                <a:gd name="T2" fmla="*/ 0 w 81"/>
                <a:gd name="T3" fmla="*/ 0 h 35"/>
                <a:gd name="T4" fmla="*/ 0 w 81"/>
                <a:gd name="T5" fmla="*/ 0 h 35"/>
                <a:gd name="T6" fmla="*/ 0 w 81"/>
                <a:gd name="T7" fmla="*/ 0 h 35"/>
                <a:gd name="T8" fmla="*/ 0 w 81"/>
                <a:gd name="T9" fmla="*/ 0 h 35"/>
                <a:gd name="T10" fmla="*/ 0 w 81"/>
                <a:gd name="T11" fmla="*/ 0 h 35"/>
                <a:gd name="T12" fmla="*/ 0 w 81"/>
                <a:gd name="T13" fmla="*/ 0 h 35"/>
                <a:gd name="T14" fmla="*/ 0 w 81"/>
                <a:gd name="T15" fmla="*/ 0 h 35"/>
                <a:gd name="T16" fmla="*/ 0 w 81"/>
                <a:gd name="T17" fmla="*/ 0 h 35"/>
                <a:gd name="T18" fmla="*/ 0 w 81"/>
                <a:gd name="T19" fmla="*/ 0 h 35"/>
                <a:gd name="T20" fmla="*/ 0 w 81"/>
                <a:gd name="T21" fmla="*/ 0 h 35"/>
                <a:gd name="T22" fmla="*/ 0 w 81"/>
                <a:gd name="T23" fmla="*/ 0 h 35"/>
                <a:gd name="T24" fmla="*/ 0 w 81"/>
                <a:gd name="T25" fmla="*/ 0 h 35"/>
                <a:gd name="T26" fmla="*/ 0 w 81"/>
                <a:gd name="T27" fmla="*/ 0 h 35"/>
                <a:gd name="T28" fmla="*/ 0 w 81"/>
                <a:gd name="T29" fmla="*/ 0 h 35"/>
                <a:gd name="T30" fmla="*/ 0 w 81"/>
                <a:gd name="T31" fmla="*/ 0 h 35"/>
                <a:gd name="T32" fmla="*/ 0 w 81"/>
                <a:gd name="T33" fmla="*/ 0 h 35"/>
                <a:gd name="T34" fmla="*/ 0 w 81"/>
                <a:gd name="T35" fmla="*/ 0 h 35"/>
                <a:gd name="T36" fmla="*/ 0 w 81"/>
                <a:gd name="T37" fmla="*/ 0 h 35"/>
                <a:gd name="T38" fmla="*/ 0 w 81"/>
                <a:gd name="T39" fmla="*/ 0 h 35"/>
                <a:gd name="T40" fmla="*/ 0 w 81"/>
                <a:gd name="T41" fmla="*/ 0 h 35"/>
                <a:gd name="T42" fmla="*/ 0 w 81"/>
                <a:gd name="T43" fmla="*/ 0 h 35"/>
                <a:gd name="T44" fmla="*/ 0 w 81"/>
                <a:gd name="T45" fmla="*/ 0 h 35"/>
                <a:gd name="T46" fmla="*/ 0 w 81"/>
                <a:gd name="T47" fmla="*/ 0 h 35"/>
                <a:gd name="T48" fmla="*/ 0 w 81"/>
                <a:gd name="T49" fmla="*/ 0 h 35"/>
                <a:gd name="T50" fmla="*/ 0 w 81"/>
                <a:gd name="T51" fmla="*/ 0 h 35"/>
                <a:gd name="T52" fmla="*/ 0 w 81"/>
                <a:gd name="T53" fmla="*/ 0 h 35"/>
                <a:gd name="T54" fmla="*/ 0 w 81"/>
                <a:gd name="T55" fmla="*/ 0 h 35"/>
                <a:gd name="T56" fmla="*/ 0 w 81"/>
                <a:gd name="T57" fmla="*/ 0 h 35"/>
                <a:gd name="T58" fmla="*/ 0 w 81"/>
                <a:gd name="T59" fmla="*/ 0 h 35"/>
                <a:gd name="T60" fmla="*/ 0 w 81"/>
                <a:gd name="T61" fmla="*/ 0 h 35"/>
                <a:gd name="T62" fmla="*/ 0 w 81"/>
                <a:gd name="T63" fmla="*/ 0 h 35"/>
                <a:gd name="T64" fmla="*/ 0 w 81"/>
                <a:gd name="T65" fmla="*/ 0 h 35"/>
                <a:gd name="T66" fmla="*/ 0 w 81"/>
                <a:gd name="T67" fmla="*/ 0 h 35"/>
                <a:gd name="T68" fmla="*/ 0 w 81"/>
                <a:gd name="T69" fmla="*/ 0 h 35"/>
                <a:gd name="T70" fmla="*/ 0 w 81"/>
                <a:gd name="T71" fmla="*/ 0 h 35"/>
                <a:gd name="T72" fmla="*/ 0 w 81"/>
                <a:gd name="T73" fmla="*/ 0 h 35"/>
                <a:gd name="T74" fmla="*/ 0 w 81"/>
                <a:gd name="T75" fmla="*/ 0 h 35"/>
                <a:gd name="T76" fmla="*/ 0 w 81"/>
                <a:gd name="T77" fmla="*/ 0 h 35"/>
                <a:gd name="T78" fmla="*/ 0 w 81"/>
                <a:gd name="T79" fmla="*/ 0 h 35"/>
                <a:gd name="T80" fmla="*/ 0 w 81"/>
                <a:gd name="T81" fmla="*/ 0 h 35"/>
                <a:gd name="T82" fmla="*/ 0 w 81"/>
                <a:gd name="T83" fmla="*/ 0 h 35"/>
                <a:gd name="T84" fmla="*/ 0 w 81"/>
                <a:gd name="T85" fmla="*/ 0 h 35"/>
                <a:gd name="T86" fmla="*/ 0 w 81"/>
                <a:gd name="T87" fmla="*/ 0 h 35"/>
                <a:gd name="T88" fmla="*/ 0 w 81"/>
                <a:gd name="T89" fmla="*/ 0 h 35"/>
                <a:gd name="T90" fmla="*/ 0 w 81"/>
                <a:gd name="T91" fmla="*/ 0 h 35"/>
                <a:gd name="T92" fmla="*/ 0 w 81"/>
                <a:gd name="T93" fmla="*/ 0 h 35"/>
                <a:gd name="T94" fmla="*/ 0 w 81"/>
                <a:gd name="T95" fmla="*/ 0 h 35"/>
                <a:gd name="T96" fmla="*/ 0 w 81"/>
                <a:gd name="T97" fmla="*/ 0 h 35"/>
                <a:gd name="T98" fmla="*/ 0 w 81"/>
                <a:gd name="T99" fmla="*/ 0 h 35"/>
                <a:gd name="T100" fmla="*/ 0 w 81"/>
                <a:gd name="T101" fmla="*/ 0 h 35"/>
                <a:gd name="T102" fmla="*/ 0 w 81"/>
                <a:gd name="T103" fmla="*/ 0 h 35"/>
                <a:gd name="T104" fmla="*/ 0 w 81"/>
                <a:gd name="T105" fmla="*/ 0 h 35"/>
                <a:gd name="T106" fmla="*/ 0 w 81"/>
                <a:gd name="T107" fmla="*/ 0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"/>
                <a:gd name="T163" fmla="*/ 0 h 35"/>
                <a:gd name="T164" fmla="*/ 81 w 81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" h="35">
                  <a:moveTo>
                    <a:pt x="11" y="8"/>
                  </a:move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3" y="8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8" y="9"/>
                  </a:lnTo>
                  <a:lnTo>
                    <a:pt x="78" y="10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8" y="16"/>
                  </a:lnTo>
                  <a:lnTo>
                    <a:pt x="77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2"/>
                  </a:lnTo>
                  <a:lnTo>
                    <a:pt x="65" y="20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4" y="24"/>
                  </a:lnTo>
                  <a:lnTo>
                    <a:pt x="52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8" name="Freeform 2791"/>
            <p:cNvSpPr>
              <a:spLocks/>
            </p:cNvSpPr>
            <p:nvPr/>
          </p:nvSpPr>
          <p:spPr bwMode="auto">
            <a:xfrm>
              <a:off x="4447" y="1931"/>
              <a:ext cx="27" cy="11"/>
            </a:xfrm>
            <a:custGeom>
              <a:avLst/>
              <a:gdLst>
                <a:gd name="T0" fmla="*/ 0 w 81"/>
                <a:gd name="T1" fmla="*/ 0 h 35"/>
                <a:gd name="T2" fmla="*/ 0 w 81"/>
                <a:gd name="T3" fmla="*/ 0 h 35"/>
                <a:gd name="T4" fmla="*/ 0 w 81"/>
                <a:gd name="T5" fmla="*/ 0 h 35"/>
                <a:gd name="T6" fmla="*/ 0 w 81"/>
                <a:gd name="T7" fmla="*/ 0 h 35"/>
                <a:gd name="T8" fmla="*/ 0 w 81"/>
                <a:gd name="T9" fmla="*/ 0 h 35"/>
                <a:gd name="T10" fmla="*/ 0 w 81"/>
                <a:gd name="T11" fmla="*/ 0 h 35"/>
                <a:gd name="T12" fmla="*/ 0 w 81"/>
                <a:gd name="T13" fmla="*/ 0 h 35"/>
                <a:gd name="T14" fmla="*/ 0 w 81"/>
                <a:gd name="T15" fmla="*/ 0 h 35"/>
                <a:gd name="T16" fmla="*/ 0 w 81"/>
                <a:gd name="T17" fmla="*/ 0 h 35"/>
                <a:gd name="T18" fmla="*/ 0 w 81"/>
                <a:gd name="T19" fmla="*/ 0 h 35"/>
                <a:gd name="T20" fmla="*/ 0 w 81"/>
                <a:gd name="T21" fmla="*/ 0 h 35"/>
                <a:gd name="T22" fmla="*/ 0 w 81"/>
                <a:gd name="T23" fmla="*/ 0 h 35"/>
                <a:gd name="T24" fmla="*/ 0 w 81"/>
                <a:gd name="T25" fmla="*/ 0 h 35"/>
                <a:gd name="T26" fmla="*/ 0 w 81"/>
                <a:gd name="T27" fmla="*/ 0 h 35"/>
                <a:gd name="T28" fmla="*/ 0 w 81"/>
                <a:gd name="T29" fmla="*/ 0 h 35"/>
                <a:gd name="T30" fmla="*/ 0 w 81"/>
                <a:gd name="T31" fmla="*/ 0 h 35"/>
                <a:gd name="T32" fmla="*/ 0 w 81"/>
                <a:gd name="T33" fmla="*/ 0 h 35"/>
                <a:gd name="T34" fmla="*/ 0 w 81"/>
                <a:gd name="T35" fmla="*/ 0 h 35"/>
                <a:gd name="T36" fmla="*/ 0 w 81"/>
                <a:gd name="T37" fmla="*/ 0 h 35"/>
                <a:gd name="T38" fmla="*/ 0 w 81"/>
                <a:gd name="T39" fmla="*/ 0 h 35"/>
                <a:gd name="T40" fmla="*/ 0 w 81"/>
                <a:gd name="T41" fmla="*/ 0 h 35"/>
                <a:gd name="T42" fmla="*/ 0 w 81"/>
                <a:gd name="T43" fmla="*/ 0 h 35"/>
                <a:gd name="T44" fmla="*/ 0 w 81"/>
                <a:gd name="T45" fmla="*/ 0 h 35"/>
                <a:gd name="T46" fmla="*/ 0 w 81"/>
                <a:gd name="T47" fmla="*/ 0 h 35"/>
                <a:gd name="T48" fmla="*/ 0 w 81"/>
                <a:gd name="T49" fmla="*/ 0 h 35"/>
                <a:gd name="T50" fmla="*/ 0 w 81"/>
                <a:gd name="T51" fmla="*/ 0 h 35"/>
                <a:gd name="T52" fmla="*/ 0 w 81"/>
                <a:gd name="T53" fmla="*/ 0 h 35"/>
                <a:gd name="T54" fmla="*/ 0 w 81"/>
                <a:gd name="T55" fmla="*/ 0 h 35"/>
                <a:gd name="T56" fmla="*/ 0 w 81"/>
                <a:gd name="T57" fmla="*/ 0 h 35"/>
                <a:gd name="T58" fmla="*/ 0 w 81"/>
                <a:gd name="T59" fmla="*/ 0 h 35"/>
                <a:gd name="T60" fmla="*/ 0 w 81"/>
                <a:gd name="T61" fmla="*/ 0 h 35"/>
                <a:gd name="T62" fmla="*/ 0 w 81"/>
                <a:gd name="T63" fmla="*/ 0 h 35"/>
                <a:gd name="T64" fmla="*/ 0 w 81"/>
                <a:gd name="T65" fmla="*/ 0 h 35"/>
                <a:gd name="T66" fmla="*/ 0 w 81"/>
                <a:gd name="T67" fmla="*/ 0 h 35"/>
                <a:gd name="T68" fmla="*/ 0 w 81"/>
                <a:gd name="T69" fmla="*/ 0 h 35"/>
                <a:gd name="T70" fmla="*/ 0 w 81"/>
                <a:gd name="T71" fmla="*/ 0 h 35"/>
                <a:gd name="T72" fmla="*/ 0 w 81"/>
                <a:gd name="T73" fmla="*/ 0 h 35"/>
                <a:gd name="T74" fmla="*/ 0 w 81"/>
                <a:gd name="T75" fmla="*/ 0 h 35"/>
                <a:gd name="T76" fmla="*/ 0 w 81"/>
                <a:gd name="T77" fmla="*/ 0 h 35"/>
                <a:gd name="T78" fmla="*/ 0 w 81"/>
                <a:gd name="T79" fmla="*/ 0 h 35"/>
                <a:gd name="T80" fmla="*/ 0 w 81"/>
                <a:gd name="T81" fmla="*/ 0 h 35"/>
                <a:gd name="T82" fmla="*/ 0 w 81"/>
                <a:gd name="T83" fmla="*/ 0 h 35"/>
                <a:gd name="T84" fmla="*/ 0 w 81"/>
                <a:gd name="T85" fmla="*/ 0 h 35"/>
                <a:gd name="T86" fmla="*/ 0 w 81"/>
                <a:gd name="T87" fmla="*/ 0 h 35"/>
                <a:gd name="T88" fmla="*/ 0 w 81"/>
                <a:gd name="T89" fmla="*/ 0 h 35"/>
                <a:gd name="T90" fmla="*/ 0 w 81"/>
                <a:gd name="T91" fmla="*/ 0 h 35"/>
                <a:gd name="T92" fmla="*/ 0 w 81"/>
                <a:gd name="T93" fmla="*/ 0 h 35"/>
                <a:gd name="T94" fmla="*/ 0 w 81"/>
                <a:gd name="T95" fmla="*/ 0 h 35"/>
                <a:gd name="T96" fmla="*/ 0 w 81"/>
                <a:gd name="T97" fmla="*/ 0 h 35"/>
                <a:gd name="T98" fmla="*/ 0 w 81"/>
                <a:gd name="T99" fmla="*/ 0 h 35"/>
                <a:gd name="T100" fmla="*/ 0 w 81"/>
                <a:gd name="T101" fmla="*/ 0 h 35"/>
                <a:gd name="T102" fmla="*/ 0 w 81"/>
                <a:gd name="T103" fmla="*/ 0 h 35"/>
                <a:gd name="T104" fmla="*/ 0 w 81"/>
                <a:gd name="T105" fmla="*/ 0 h 35"/>
                <a:gd name="T106" fmla="*/ 0 w 81"/>
                <a:gd name="T107" fmla="*/ 0 h 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1"/>
                <a:gd name="T163" fmla="*/ 0 h 35"/>
                <a:gd name="T164" fmla="*/ 81 w 81"/>
                <a:gd name="T165" fmla="*/ 35 h 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1" h="35">
                  <a:moveTo>
                    <a:pt x="11" y="8"/>
                  </a:moveTo>
                  <a:lnTo>
                    <a:pt x="12" y="9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5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3" y="8"/>
                  </a:lnTo>
                  <a:lnTo>
                    <a:pt x="68" y="9"/>
                  </a:lnTo>
                  <a:lnTo>
                    <a:pt x="70" y="9"/>
                  </a:lnTo>
                  <a:lnTo>
                    <a:pt x="71" y="9"/>
                  </a:lnTo>
                  <a:lnTo>
                    <a:pt x="73" y="9"/>
                  </a:lnTo>
                  <a:lnTo>
                    <a:pt x="74" y="9"/>
                  </a:lnTo>
                  <a:lnTo>
                    <a:pt x="78" y="9"/>
                  </a:lnTo>
                  <a:lnTo>
                    <a:pt x="78" y="10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1" y="15"/>
                  </a:lnTo>
                  <a:lnTo>
                    <a:pt x="79" y="15"/>
                  </a:lnTo>
                  <a:lnTo>
                    <a:pt x="78" y="16"/>
                  </a:lnTo>
                  <a:lnTo>
                    <a:pt x="77" y="16"/>
                  </a:lnTo>
                  <a:lnTo>
                    <a:pt x="74" y="16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68" y="22"/>
                  </a:lnTo>
                  <a:lnTo>
                    <a:pt x="68" y="24"/>
                  </a:lnTo>
                  <a:lnTo>
                    <a:pt x="66" y="25"/>
                  </a:lnTo>
                  <a:lnTo>
                    <a:pt x="65" y="25"/>
                  </a:lnTo>
                  <a:lnTo>
                    <a:pt x="63" y="22"/>
                  </a:lnTo>
                  <a:lnTo>
                    <a:pt x="65" y="20"/>
                  </a:lnTo>
                  <a:lnTo>
                    <a:pt x="63" y="18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2"/>
                  </a:lnTo>
                  <a:lnTo>
                    <a:pt x="54" y="24"/>
                  </a:lnTo>
                  <a:lnTo>
                    <a:pt x="52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3" y="33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33" y="24"/>
                  </a:lnTo>
                  <a:lnTo>
                    <a:pt x="32" y="24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4" y="25"/>
                  </a:lnTo>
                  <a:lnTo>
                    <a:pt x="23" y="24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1" y="20"/>
                  </a:lnTo>
                  <a:lnTo>
                    <a:pt x="19" y="20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20"/>
                  </a:lnTo>
                  <a:lnTo>
                    <a:pt x="13" y="22"/>
                  </a:lnTo>
                  <a:lnTo>
                    <a:pt x="12" y="24"/>
                  </a:lnTo>
                  <a:lnTo>
                    <a:pt x="11" y="25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3" y="26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89" name="Freeform 2792"/>
            <p:cNvSpPr>
              <a:spLocks/>
            </p:cNvSpPr>
            <p:nvPr/>
          </p:nvSpPr>
          <p:spPr bwMode="auto">
            <a:xfrm>
              <a:off x="4435" y="1938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0" name="Freeform 2793"/>
            <p:cNvSpPr>
              <a:spLocks/>
            </p:cNvSpPr>
            <p:nvPr/>
          </p:nvSpPr>
          <p:spPr bwMode="auto">
            <a:xfrm>
              <a:off x="4435" y="1938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0"/>
                  </a:move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1" name="Freeform 2794"/>
            <p:cNvSpPr>
              <a:spLocks/>
            </p:cNvSpPr>
            <p:nvPr/>
          </p:nvSpPr>
          <p:spPr bwMode="auto">
            <a:xfrm>
              <a:off x="4436" y="1945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2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2" name="Freeform 2795"/>
            <p:cNvSpPr>
              <a:spLocks/>
            </p:cNvSpPr>
            <p:nvPr/>
          </p:nvSpPr>
          <p:spPr bwMode="auto">
            <a:xfrm>
              <a:off x="4436" y="1945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2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3" name="Freeform 2796"/>
            <p:cNvSpPr>
              <a:spLocks/>
            </p:cNvSpPr>
            <p:nvPr/>
          </p:nvSpPr>
          <p:spPr bwMode="auto">
            <a:xfrm>
              <a:off x="4447" y="1945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3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4" name="Freeform 2797"/>
            <p:cNvSpPr>
              <a:spLocks/>
            </p:cNvSpPr>
            <p:nvPr/>
          </p:nvSpPr>
          <p:spPr bwMode="auto">
            <a:xfrm>
              <a:off x="4447" y="1945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3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5" name="Freeform 2798"/>
            <p:cNvSpPr>
              <a:spLocks/>
            </p:cNvSpPr>
            <p:nvPr/>
          </p:nvSpPr>
          <p:spPr bwMode="auto">
            <a:xfrm>
              <a:off x="4432" y="2004"/>
              <a:ext cx="5" cy="7"/>
            </a:xfrm>
            <a:custGeom>
              <a:avLst/>
              <a:gdLst>
                <a:gd name="T0" fmla="*/ 0 w 15"/>
                <a:gd name="T1" fmla="*/ 0 h 19"/>
                <a:gd name="T2" fmla="*/ 0 w 15"/>
                <a:gd name="T3" fmla="*/ 0 h 19"/>
                <a:gd name="T4" fmla="*/ 0 w 15"/>
                <a:gd name="T5" fmla="*/ 0 h 19"/>
                <a:gd name="T6" fmla="*/ 0 w 15"/>
                <a:gd name="T7" fmla="*/ 0 h 19"/>
                <a:gd name="T8" fmla="*/ 0 w 15"/>
                <a:gd name="T9" fmla="*/ 0 h 19"/>
                <a:gd name="T10" fmla="*/ 0 w 15"/>
                <a:gd name="T11" fmla="*/ 0 h 19"/>
                <a:gd name="T12" fmla="*/ 0 w 15"/>
                <a:gd name="T13" fmla="*/ 0 h 19"/>
                <a:gd name="T14" fmla="*/ 0 w 15"/>
                <a:gd name="T15" fmla="*/ 0 h 19"/>
                <a:gd name="T16" fmla="*/ 0 w 15"/>
                <a:gd name="T17" fmla="*/ 0 h 19"/>
                <a:gd name="T18" fmla="*/ 0 w 15"/>
                <a:gd name="T19" fmla="*/ 0 h 19"/>
                <a:gd name="T20" fmla="*/ 0 w 15"/>
                <a:gd name="T21" fmla="*/ 0 h 19"/>
                <a:gd name="T22" fmla="*/ 0 w 15"/>
                <a:gd name="T23" fmla="*/ 0 h 19"/>
                <a:gd name="T24" fmla="*/ 0 w 15"/>
                <a:gd name="T25" fmla="*/ 0 h 19"/>
                <a:gd name="T26" fmla="*/ 0 w 15"/>
                <a:gd name="T27" fmla="*/ 0 h 19"/>
                <a:gd name="T28" fmla="*/ 0 w 15"/>
                <a:gd name="T29" fmla="*/ 0 h 19"/>
                <a:gd name="T30" fmla="*/ 0 w 15"/>
                <a:gd name="T31" fmla="*/ 0 h 19"/>
                <a:gd name="T32" fmla="*/ 0 w 15"/>
                <a:gd name="T33" fmla="*/ 0 h 19"/>
                <a:gd name="T34" fmla="*/ 0 w 15"/>
                <a:gd name="T35" fmla="*/ 0 h 19"/>
                <a:gd name="T36" fmla="*/ 0 w 15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19"/>
                <a:gd name="T59" fmla="*/ 15 w 15"/>
                <a:gd name="T60" fmla="*/ 19 h 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19">
                  <a:moveTo>
                    <a:pt x="4" y="2"/>
                  </a:move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14"/>
                  </a:lnTo>
                  <a:lnTo>
                    <a:pt x="14" y="19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6" name="Freeform 2799"/>
            <p:cNvSpPr>
              <a:spLocks/>
            </p:cNvSpPr>
            <p:nvPr/>
          </p:nvSpPr>
          <p:spPr bwMode="auto">
            <a:xfrm>
              <a:off x="4432" y="2004"/>
              <a:ext cx="5" cy="7"/>
            </a:xfrm>
            <a:custGeom>
              <a:avLst/>
              <a:gdLst>
                <a:gd name="T0" fmla="*/ 0 w 15"/>
                <a:gd name="T1" fmla="*/ 0 h 19"/>
                <a:gd name="T2" fmla="*/ 0 w 15"/>
                <a:gd name="T3" fmla="*/ 0 h 19"/>
                <a:gd name="T4" fmla="*/ 0 w 15"/>
                <a:gd name="T5" fmla="*/ 0 h 19"/>
                <a:gd name="T6" fmla="*/ 0 w 15"/>
                <a:gd name="T7" fmla="*/ 0 h 19"/>
                <a:gd name="T8" fmla="*/ 0 w 15"/>
                <a:gd name="T9" fmla="*/ 0 h 19"/>
                <a:gd name="T10" fmla="*/ 0 w 15"/>
                <a:gd name="T11" fmla="*/ 0 h 19"/>
                <a:gd name="T12" fmla="*/ 0 w 15"/>
                <a:gd name="T13" fmla="*/ 0 h 19"/>
                <a:gd name="T14" fmla="*/ 0 w 15"/>
                <a:gd name="T15" fmla="*/ 0 h 19"/>
                <a:gd name="T16" fmla="*/ 0 w 15"/>
                <a:gd name="T17" fmla="*/ 0 h 19"/>
                <a:gd name="T18" fmla="*/ 0 w 15"/>
                <a:gd name="T19" fmla="*/ 0 h 19"/>
                <a:gd name="T20" fmla="*/ 0 w 15"/>
                <a:gd name="T21" fmla="*/ 0 h 19"/>
                <a:gd name="T22" fmla="*/ 0 w 15"/>
                <a:gd name="T23" fmla="*/ 0 h 19"/>
                <a:gd name="T24" fmla="*/ 0 w 15"/>
                <a:gd name="T25" fmla="*/ 0 h 19"/>
                <a:gd name="T26" fmla="*/ 0 w 15"/>
                <a:gd name="T27" fmla="*/ 0 h 19"/>
                <a:gd name="T28" fmla="*/ 0 w 15"/>
                <a:gd name="T29" fmla="*/ 0 h 19"/>
                <a:gd name="T30" fmla="*/ 0 w 15"/>
                <a:gd name="T31" fmla="*/ 0 h 19"/>
                <a:gd name="T32" fmla="*/ 0 w 15"/>
                <a:gd name="T33" fmla="*/ 0 h 19"/>
                <a:gd name="T34" fmla="*/ 0 w 15"/>
                <a:gd name="T35" fmla="*/ 0 h 19"/>
                <a:gd name="T36" fmla="*/ 0 w 15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19"/>
                <a:gd name="T59" fmla="*/ 15 w 15"/>
                <a:gd name="T60" fmla="*/ 19 h 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19">
                  <a:moveTo>
                    <a:pt x="4" y="2"/>
                  </a:moveTo>
                  <a:lnTo>
                    <a:pt x="9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14"/>
                  </a:lnTo>
                  <a:lnTo>
                    <a:pt x="14" y="19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2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7" name="Freeform 2800"/>
            <p:cNvSpPr>
              <a:spLocks/>
            </p:cNvSpPr>
            <p:nvPr/>
          </p:nvSpPr>
          <p:spPr bwMode="auto">
            <a:xfrm>
              <a:off x="4448" y="1995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8" name="Freeform 2801"/>
            <p:cNvSpPr>
              <a:spLocks/>
            </p:cNvSpPr>
            <p:nvPr/>
          </p:nvSpPr>
          <p:spPr bwMode="auto">
            <a:xfrm>
              <a:off x="4448" y="1995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99" name="Freeform 2802"/>
            <p:cNvSpPr>
              <a:spLocks/>
            </p:cNvSpPr>
            <p:nvPr/>
          </p:nvSpPr>
          <p:spPr bwMode="auto">
            <a:xfrm>
              <a:off x="4458" y="1990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0" name="Freeform 2803"/>
            <p:cNvSpPr>
              <a:spLocks/>
            </p:cNvSpPr>
            <p:nvPr/>
          </p:nvSpPr>
          <p:spPr bwMode="auto">
            <a:xfrm>
              <a:off x="4458" y="1990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1" name="Freeform 2804"/>
            <p:cNvSpPr>
              <a:spLocks/>
            </p:cNvSpPr>
            <p:nvPr/>
          </p:nvSpPr>
          <p:spPr bwMode="auto">
            <a:xfrm>
              <a:off x="4464" y="1987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9"/>
                <a:gd name="T53" fmla="*/ 14 w 14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9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2" name="Freeform 2805"/>
            <p:cNvSpPr>
              <a:spLocks/>
            </p:cNvSpPr>
            <p:nvPr/>
          </p:nvSpPr>
          <p:spPr bwMode="auto">
            <a:xfrm>
              <a:off x="4464" y="1987"/>
              <a:ext cx="4" cy="3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w 14"/>
                <a:gd name="T21" fmla="*/ 0 h 9"/>
                <a:gd name="T22" fmla="*/ 0 w 14"/>
                <a:gd name="T23" fmla="*/ 0 h 9"/>
                <a:gd name="T24" fmla="*/ 0 w 14"/>
                <a:gd name="T25" fmla="*/ 0 h 9"/>
                <a:gd name="T26" fmla="*/ 0 w 14"/>
                <a:gd name="T27" fmla="*/ 0 h 9"/>
                <a:gd name="T28" fmla="*/ 0 w 14"/>
                <a:gd name="T29" fmla="*/ 0 h 9"/>
                <a:gd name="T30" fmla="*/ 0 w 14"/>
                <a:gd name="T31" fmla="*/ 0 h 9"/>
                <a:gd name="T32" fmla="*/ 0 w 14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9"/>
                <a:gd name="T53" fmla="*/ 14 w 14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9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3" name="Freeform 2806"/>
            <p:cNvSpPr>
              <a:spLocks/>
            </p:cNvSpPr>
            <p:nvPr/>
          </p:nvSpPr>
          <p:spPr bwMode="auto">
            <a:xfrm>
              <a:off x="4439" y="2002"/>
              <a:ext cx="5" cy="3"/>
            </a:xfrm>
            <a:custGeom>
              <a:avLst/>
              <a:gdLst>
                <a:gd name="T0" fmla="*/ 0 w 14"/>
                <a:gd name="T1" fmla="*/ 0 h 7"/>
                <a:gd name="T2" fmla="*/ 0 w 14"/>
                <a:gd name="T3" fmla="*/ 0 h 7"/>
                <a:gd name="T4" fmla="*/ 0 w 14"/>
                <a:gd name="T5" fmla="*/ 0 h 7"/>
                <a:gd name="T6" fmla="*/ 0 w 14"/>
                <a:gd name="T7" fmla="*/ 0 h 7"/>
                <a:gd name="T8" fmla="*/ 0 w 14"/>
                <a:gd name="T9" fmla="*/ 0 h 7"/>
                <a:gd name="T10" fmla="*/ 0 w 14"/>
                <a:gd name="T11" fmla="*/ 0 h 7"/>
                <a:gd name="T12" fmla="*/ 0 w 14"/>
                <a:gd name="T13" fmla="*/ 0 h 7"/>
                <a:gd name="T14" fmla="*/ 0 w 14"/>
                <a:gd name="T15" fmla="*/ 0 h 7"/>
                <a:gd name="T16" fmla="*/ 0 w 14"/>
                <a:gd name="T17" fmla="*/ 0 h 7"/>
                <a:gd name="T18" fmla="*/ 0 w 14"/>
                <a:gd name="T19" fmla="*/ 0 h 7"/>
                <a:gd name="T20" fmla="*/ 0 w 14"/>
                <a:gd name="T21" fmla="*/ 0 h 7"/>
                <a:gd name="T22" fmla="*/ 0 w 14"/>
                <a:gd name="T23" fmla="*/ 0 h 7"/>
                <a:gd name="T24" fmla="*/ 0 w 14"/>
                <a:gd name="T25" fmla="*/ 0 h 7"/>
                <a:gd name="T26" fmla="*/ 0 w 14"/>
                <a:gd name="T27" fmla="*/ 0 h 7"/>
                <a:gd name="T28" fmla="*/ 0 w 14"/>
                <a:gd name="T29" fmla="*/ 0 h 7"/>
                <a:gd name="T30" fmla="*/ 0 w 14"/>
                <a:gd name="T31" fmla="*/ 0 h 7"/>
                <a:gd name="T32" fmla="*/ 0 w 14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7"/>
                <a:gd name="T53" fmla="*/ 14 w 14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7">
                  <a:moveTo>
                    <a:pt x="7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4" name="Freeform 2807"/>
            <p:cNvSpPr>
              <a:spLocks/>
            </p:cNvSpPr>
            <p:nvPr/>
          </p:nvSpPr>
          <p:spPr bwMode="auto">
            <a:xfrm>
              <a:off x="4439" y="2002"/>
              <a:ext cx="5" cy="3"/>
            </a:xfrm>
            <a:custGeom>
              <a:avLst/>
              <a:gdLst>
                <a:gd name="T0" fmla="*/ 0 w 14"/>
                <a:gd name="T1" fmla="*/ 0 h 7"/>
                <a:gd name="T2" fmla="*/ 0 w 14"/>
                <a:gd name="T3" fmla="*/ 0 h 7"/>
                <a:gd name="T4" fmla="*/ 0 w 14"/>
                <a:gd name="T5" fmla="*/ 0 h 7"/>
                <a:gd name="T6" fmla="*/ 0 w 14"/>
                <a:gd name="T7" fmla="*/ 0 h 7"/>
                <a:gd name="T8" fmla="*/ 0 w 14"/>
                <a:gd name="T9" fmla="*/ 0 h 7"/>
                <a:gd name="T10" fmla="*/ 0 w 14"/>
                <a:gd name="T11" fmla="*/ 0 h 7"/>
                <a:gd name="T12" fmla="*/ 0 w 14"/>
                <a:gd name="T13" fmla="*/ 0 h 7"/>
                <a:gd name="T14" fmla="*/ 0 w 14"/>
                <a:gd name="T15" fmla="*/ 0 h 7"/>
                <a:gd name="T16" fmla="*/ 0 w 14"/>
                <a:gd name="T17" fmla="*/ 0 h 7"/>
                <a:gd name="T18" fmla="*/ 0 w 14"/>
                <a:gd name="T19" fmla="*/ 0 h 7"/>
                <a:gd name="T20" fmla="*/ 0 w 14"/>
                <a:gd name="T21" fmla="*/ 0 h 7"/>
                <a:gd name="T22" fmla="*/ 0 w 14"/>
                <a:gd name="T23" fmla="*/ 0 h 7"/>
                <a:gd name="T24" fmla="*/ 0 w 14"/>
                <a:gd name="T25" fmla="*/ 0 h 7"/>
                <a:gd name="T26" fmla="*/ 0 w 14"/>
                <a:gd name="T27" fmla="*/ 0 h 7"/>
                <a:gd name="T28" fmla="*/ 0 w 14"/>
                <a:gd name="T29" fmla="*/ 0 h 7"/>
                <a:gd name="T30" fmla="*/ 0 w 14"/>
                <a:gd name="T31" fmla="*/ 0 h 7"/>
                <a:gd name="T32" fmla="*/ 0 w 14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7"/>
                <a:gd name="T53" fmla="*/ 14 w 14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7">
                  <a:moveTo>
                    <a:pt x="7" y="0"/>
                  </a:moveTo>
                  <a:lnTo>
                    <a:pt x="11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5" name="Freeform 2808"/>
            <p:cNvSpPr>
              <a:spLocks/>
            </p:cNvSpPr>
            <p:nvPr/>
          </p:nvSpPr>
          <p:spPr bwMode="auto">
            <a:xfrm>
              <a:off x="4488" y="1963"/>
              <a:ext cx="4" cy="4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  <a:gd name="T16" fmla="*/ 0 w 11"/>
                <a:gd name="T17" fmla="*/ 0 h 10"/>
                <a:gd name="T18" fmla="*/ 0 w 11"/>
                <a:gd name="T19" fmla="*/ 0 h 10"/>
                <a:gd name="T20" fmla="*/ 0 w 11"/>
                <a:gd name="T21" fmla="*/ 0 h 10"/>
                <a:gd name="T22" fmla="*/ 0 w 11"/>
                <a:gd name="T23" fmla="*/ 0 h 10"/>
                <a:gd name="T24" fmla="*/ 0 w 11"/>
                <a:gd name="T25" fmla="*/ 0 h 10"/>
                <a:gd name="T26" fmla="*/ 0 w 11"/>
                <a:gd name="T27" fmla="*/ 0 h 10"/>
                <a:gd name="T28" fmla="*/ 0 w 11"/>
                <a:gd name="T29" fmla="*/ 0 h 10"/>
                <a:gd name="T30" fmla="*/ 0 w 11"/>
                <a:gd name="T31" fmla="*/ 0 h 10"/>
                <a:gd name="T32" fmla="*/ 0 w 11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0"/>
                <a:gd name="T53" fmla="*/ 11 w 11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0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9" y="8"/>
                  </a:lnTo>
                  <a:lnTo>
                    <a:pt x="8" y="9"/>
                  </a:lnTo>
                  <a:lnTo>
                    <a:pt x="6" y="10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6" name="Freeform 2809"/>
            <p:cNvSpPr>
              <a:spLocks/>
            </p:cNvSpPr>
            <p:nvPr/>
          </p:nvSpPr>
          <p:spPr bwMode="auto">
            <a:xfrm>
              <a:off x="4488" y="1963"/>
              <a:ext cx="4" cy="4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0 h 10"/>
                <a:gd name="T4" fmla="*/ 0 w 11"/>
                <a:gd name="T5" fmla="*/ 0 h 10"/>
                <a:gd name="T6" fmla="*/ 0 w 11"/>
                <a:gd name="T7" fmla="*/ 0 h 10"/>
                <a:gd name="T8" fmla="*/ 0 w 11"/>
                <a:gd name="T9" fmla="*/ 0 h 10"/>
                <a:gd name="T10" fmla="*/ 0 w 11"/>
                <a:gd name="T11" fmla="*/ 0 h 10"/>
                <a:gd name="T12" fmla="*/ 0 w 11"/>
                <a:gd name="T13" fmla="*/ 0 h 10"/>
                <a:gd name="T14" fmla="*/ 0 w 11"/>
                <a:gd name="T15" fmla="*/ 0 h 10"/>
                <a:gd name="T16" fmla="*/ 0 w 11"/>
                <a:gd name="T17" fmla="*/ 0 h 10"/>
                <a:gd name="T18" fmla="*/ 0 w 11"/>
                <a:gd name="T19" fmla="*/ 0 h 10"/>
                <a:gd name="T20" fmla="*/ 0 w 11"/>
                <a:gd name="T21" fmla="*/ 0 h 10"/>
                <a:gd name="T22" fmla="*/ 0 w 11"/>
                <a:gd name="T23" fmla="*/ 0 h 10"/>
                <a:gd name="T24" fmla="*/ 0 w 11"/>
                <a:gd name="T25" fmla="*/ 0 h 10"/>
                <a:gd name="T26" fmla="*/ 0 w 11"/>
                <a:gd name="T27" fmla="*/ 0 h 10"/>
                <a:gd name="T28" fmla="*/ 0 w 11"/>
                <a:gd name="T29" fmla="*/ 0 h 10"/>
                <a:gd name="T30" fmla="*/ 0 w 11"/>
                <a:gd name="T31" fmla="*/ 0 h 10"/>
                <a:gd name="T32" fmla="*/ 0 w 11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0"/>
                <a:gd name="T53" fmla="*/ 11 w 11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0">
                  <a:moveTo>
                    <a:pt x="6" y="0"/>
                  </a:moveTo>
                  <a:lnTo>
                    <a:pt x="8" y="0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9" y="8"/>
                  </a:lnTo>
                  <a:lnTo>
                    <a:pt x="8" y="9"/>
                  </a:lnTo>
                  <a:lnTo>
                    <a:pt x="6" y="10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7" name="Freeform 2810"/>
            <p:cNvSpPr>
              <a:spLocks/>
            </p:cNvSpPr>
            <p:nvPr/>
          </p:nvSpPr>
          <p:spPr bwMode="auto">
            <a:xfrm>
              <a:off x="4501" y="1967"/>
              <a:ext cx="6" cy="4"/>
            </a:xfrm>
            <a:custGeom>
              <a:avLst/>
              <a:gdLst>
                <a:gd name="T0" fmla="*/ 0 w 19"/>
                <a:gd name="T1" fmla="*/ 0 h 12"/>
                <a:gd name="T2" fmla="*/ 0 w 19"/>
                <a:gd name="T3" fmla="*/ 0 h 12"/>
                <a:gd name="T4" fmla="*/ 0 w 19"/>
                <a:gd name="T5" fmla="*/ 0 h 12"/>
                <a:gd name="T6" fmla="*/ 0 w 19"/>
                <a:gd name="T7" fmla="*/ 0 h 12"/>
                <a:gd name="T8" fmla="*/ 0 w 19"/>
                <a:gd name="T9" fmla="*/ 0 h 12"/>
                <a:gd name="T10" fmla="*/ 0 w 19"/>
                <a:gd name="T11" fmla="*/ 0 h 12"/>
                <a:gd name="T12" fmla="*/ 0 w 19"/>
                <a:gd name="T13" fmla="*/ 0 h 12"/>
                <a:gd name="T14" fmla="*/ 0 w 19"/>
                <a:gd name="T15" fmla="*/ 0 h 12"/>
                <a:gd name="T16" fmla="*/ 0 w 19"/>
                <a:gd name="T17" fmla="*/ 0 h 12"/>
                <a:gd name="T18" fmla="*/ 0 w 19"/>
                <a:gd name="T19" fmla="*/ 0 h 12"/>
                <a:gd name="T20" fmla="*/ 0 w 19"/>
                <a:gd name="T21" fmla="*/ 0 h 12"/>
                <a:gd name="T22" fmla="*/ 0 w 19"/>
                <a:gd name="T23" fmla="*/ 0 h 12"/>
                <a:gd name="T24" fmla="*/ 0 w 19"/>
                <a:gd name="T25" fmla="*/ 0 h 12"/>
                <a:gd name="T26" fmla="*/ 0 w 19"/>
                <a:gd name="T27" fmla="*/ 0 h 12"/>
                <a:gd name="T28" fmla="*/ 0 w 19"/>
                <a:gd name="T29" fmla="*/ 0 h 12"/>
                <a:gd name="T30" fmla="*/ 0 w 19"/>
                <a:gd name="T31" fmla="*/ 0 h 12"/>
                <a:gd name="T32" fmla="*/ 0 w 19"/>
                <a:gd name="T33" fmla="*/ 0 h 12"/>
                <a:gd name="T34" fmla="*/ 0 w 19"/>
                <a:gd name="T35" fmla="*/ 0 h 12"/>
                <a:gd name="T36" fmla="*/ 0 w 19"/>
                <a:gd name="T37" fmla="*/ 0 h 12"/>
                <a:gd name="T38" fmla="*/ 0 w 19"/>
                <a:gd name="T39" fmla="*/ 0 h 12"/>
                <a:gd name="T40" fmla="*/ 0 w 19"/>
                <a:gd name="T41" fmla="*/ 0 h 12"/>
                <a:gd name="T42" fmla="*/ 0 w 19"/>
                <a:gd name="T43" fmla="*/ 0 h 12"/>
                <a:gd name="T44" fmla="*/ 0 w 19"/>
                <a:gd name="T45" fmla="*/ 0 h 12"/>
                <a:gd name="T46" fmla="*/ 0 w 19"/>
                <a:gd name="T47" fmla="*/ 0 h 12"/>
                <a:gd name="T48" fmla="*/ 0 w 19"/>
                <a:gd name="T49" fmla="*/ 0 h 12"/>
                <a:gd name="T50" fmla="*/ 0 w 19"/>
                <a:gd name="T51" fmla="*/ 0 h 12"/>
                <a:gd name="T52" fmla="*/ 0 w 19"/>
                <a:gd name="T53" fmla="*/ 0 h 12"/>
                <a:gd name="T54" fmla="*/ 0 w 19"/>
                <a:gd name="T55" fmla="*/ 0 h 12"/>
                <a:gd name="T56" fmla="*/ 0 w 19"/>
                <a:gd name="T57" fmla="*/ 0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12"/>
                <a:gd name="T89" fmla="*/ 19 w 19"/>
                <a:gd name="T90" fmla="*/ 12 h 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12">
                  <a:moveTo>
                    <a:pt x="6" y="4"/>
                  </a:moveTo>
                  <a:lnTo>
                    <a:pt x="2" y="7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8" name="Freeform 2811"/>
            <p:cNvSpPr>
              <a:spLocks/>
            </p:cNvSpPr>
            <p:nvPr/>
          </p:nvSpPr>
          <p:spPr bwMode="auto">
            <a:xfrm>
              <a:off x="4501" y="1967"/>
              <a:ext cx="6" cy="4"/>
            </a:xfrm>
            <a:custGeom>
              <a:avLst/>
              <a:gdLst>
                <a:gd name="T0" fmla="*/ 0 w 19"/>
                <a:gd name="T1" fmla="*/ 0 h 12"/>
                <a:gd name="T2" fmla="*/ 0 w 19"/>
                <a:gd name="T3" fmla="*/ 0 h 12"/>
                <a:gd name="T4" fmla="*/ 0 w 19"/>
                <a:gd name="T5" fmla="*/ 0 h 12"/>
                <a:gd name="T6" fmla="*/ 0 w 19"/>
                <a:gd name="T7" fmla="*/ 0 h 12"/>
                <a:gd name="T8" fmla="*/ 0 w 19"/>
                <a:gd name="T9" fmla="*/ 0 h 12"/>
                <a:gd name="T10" fmla="*/ 0 w 19"/>
                <a:gd name="T11" fmla="*/ 0 h 12"/>
                <a:gd name="T12" fmla="*/ 0 w 19"/>
                <a:gd name="T13" fmla="*/ 0 h 12"/>
                <a:gd name="T14" fmla="*/ 0 w 19"/>
                <a:gd name="T15" fmla="*/ 0 h 12"/>
                <a:gd name="T16" fmla="*/ 0 w 19"/>
                <a:gd name="T17" fmla="*/ 0 h 12"/>
                <a:gd name="T18" fmla="*/ 0 w 19"/>
                <a:gd name="T19" fmla="*/ 0 h 12"/>
                <a:gd name="T20" fmla="*/ 0 w 19"/>
                <a:gd name="T21" fmla="*/ 0 h 12"/>
                <a:gd name="T22" fmla="*/ 0 w 19"/>
                <a:gd name="T23" fmla="*/ 0 h 12"/>
                <a:gd name="T24" fmla="*/ 0 w 19"/>
                <a:gd name="T25" fmla="*/ 0 h 12"/>
                <a:gd name="T26" fmla="*/ 0 w 19"/>
                <a:gd name="T27" fmla="*/ 0 h 12"/>
                <a:gd name="T28" fmla="*/ 0 w 19"/>
                <a:gd name="T29" fmla="*/ 0 h 12"/>
                <a:gd name="T30" fmla="*/ 0 w 19"/>
                <a:gd name="T31" fmla="*/ 0 h 12"/>
                <a:gd name="T32" fmla="*/ 0 w 19"/>
                <a:gd name="T33" fmla="*/ 0 h 12"/>
                <a:gd name="T34" fmla="*/ 0 w 19"/>
                <a:gd name="T35" fmla="*/ 0 h 12"/>
                <a:gd name="T36" fmla="*/ 0 w 19"/>
                <a:gd name="T37" fmla="*/ 0 h 12"/>
                <a:gd name="T38" fmla="*/ 0 w 19"/>
                <a:gd name="T39" fmla="*/ 0 h 12"/>
                <a:gd name="T40" fmla="*/ 0 w 19"/>
                <a:gd name="T41" fmla="*/ 0 h 12"/>
                <a:gd name="T42" fmla="*/ 0 w 19"/>
                <a:gd name="T43" fmla="*/ 0 h 12"/>
                <a:gd name="T44" fmla="*/ 0 w 19"/>
                <a:gd name="T45" fmla="*/ 0 h 12"/>
                <a:gd name="T46" fmla="*/ 0 w 19"/>
                <a:gd name="T47" fmla="*/ 0 h 12"/>
                <a:gd name="T48" fmla="*/ 0 w 19"/>
                <a:gd name="T49" fmla="*/ 0 h 12"/>
                <a:gd name="T50" fmla="*/ 0 w 19"/>
                <a:gd name="T51" fmla="*/ 0 h 12"/>
                <a:gd name="T52" fmla="*/ 0 w 19"/>
                <a:gd name="T53" fmla="*/ 0 h 12"/>
                <a:gd name="T54" fmla="*/ 0 w 19"/>
                <a:gd name="T55" fmla="*/ 0 h 12"/>
                <a:gd name="T56" fmla="*/ 0 w 19"/>
                <a:gd name="T57" fmla="*/ 0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12"/>
                <a:gd name="T89" fmla="*/ 19 w 19"/>
                <a:gd name="T90" fmla="*/ 12 h 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12">
                  <a:moveTo>
                    <a:pt x="6" y="4"/>
                  </a:moveTo>
                  <a:lnTo>
                    <a:pt x="2" y="7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09" name="Freeform 2812"/>
            <p:cNvSpPr>
              <a:spLocks/>
            </p:cNvSpPr>
            <p:nvPr/>
          </p:nvSpPr>
          <p:spPr bwMode="auto">
            <a:xfrm>
              <a:off x="4444" y="1990"/>
              <a:ext cx="85" cy="46"/>
            </a:xfrm>
            <a:custGeom>
              <a:avLst/>
              <a:gdLst>
                <a:gd name="T0" fmla="*/ 0 w 257"/>
                <a:gd name="T1" fmla="*/ 0 h 139"/>
                <a:gd name="T2" fmla="*/ 0 w 257"/>
                <a:gd name="T3" fmla="*/ 0 h 139"/>
                <a:gd name="T4" fmla="*/ 0 w 257"/>
                <a:gd name="T5" fmla="*/ 0 h 139"/>
                <a:gd name="T6" fmla="*/ 0 w 257"/>
                <a:gd name="T7" fmla="*/ 0 h 139"/>
                <a:gd name="T8" fmla="*/ 0 w 257"/>
                <a:gd name="T9" fmla="*/ 0 h 139"/>
                <a:gd name="T10" fmla="*/ 0 w 257"/>
                <a:gd name="T11" fmla="*/ 0 h 139"/>
                <a:gd name="T12" fmla="*/ 0 w 257"/>
                <a:gd name="T13" fmla="*/ 0 h 139"/>
                <a:gd name="T14" fmla="*/ 0 w 257"/>
                <a:gd name="T15" fmla="*/ 0 h 139"/>
                <a:gd name="T16" fmla="*/ 0 w 257"/>
                <a:gd name="T17" fmla="*/ 0 h 139"/>
                <a:gd name="T18" fmla="*/ 0 w 257"/>
                <a:gd name="T19" fmla="*/ 0 h 139"/>
                <a:gd name="T20" fmla="*/ 0 w 257"/>
                <a:gd name="T21" fmla="*/ 0 h 139"/>
                <a:gd name="T22" fmla="*/ 0 w 257"/>
                <a:gd name="T23" fmla="*/ 0 h 139"/>
                <a:gd name="T24" fmla="*/ 0 w 257"/>
                <a:gd name="T25" fmla="*/ 0 h 139"/>
                <a:gd name="T26" fmla="*/ 0 w 257"/>
                <a:gd name="T27" fmla="*/ 0 h 139"/>
                <a:gd name="T28" fmla="*/ 0 w 257"/>
                <a:gd name="T29" fmla="*/ 0 h 139"/>
                <a:gd name="T30" fmla="*/ 0 w 257"/>
                <a:gd name="T31" fmla="*/ 0 h 139"/>
                <a:gd name="T32" fmla="*/ 0 w 257"/>
                <a:gd name="T33" fmla="*/ 0 h 139"/>
                <a:gd name="T34" fmla="*/ 0 w 257"/>
                <a:gd name="T35" fmla="*/ 0 h 139"/>
                <a:gd name="T36" fmla="*/ 0 w 257"/>
                <a:gd name="T37" fmla="*/ 0 h 139"/>
                <a:gd name="T38" fmla="*/ 0 w 257"/>
                <a:gd name="T39" fmla="*/ 0 h 139"/>
                <a:gd name="T40" fmla="*/ 0 w 257"/>
                <a:gd name="T41" fmla="*/ 0 h 139"/>
                <a:gd name="T42" fmla="*/ 0 w 257"/>
                <a:gd name="T43" fmla="*/ 0 h 139"/>
                <a:gd name="T44" fmla="*/ 0 w 257"/>
                <a:gd name="T45" fmla="*/ 0 h 139"/>
                <a:gd name="T46" fmla="*/ 0 w 257"/>
                <a:gd name="T47" fmla="*/ 0 h 139"/>
                <a:gd name="T48" fmla="*/ 0 w 257"/>
                <a:gd name="T49" fmla="*/ 0 h 139"/>
                <a:gd name="T50" fmla="*/ 0 w 257"/>
                <a:gd name="T51" fmla="*/ 0 h 139"/>
                <a:gd name="T52" fmla="*/ 0 w 257"/>
                <a:gd name="T53" fmla="*/ 0 h 139"/>
                <a:gd name="T54" fmla="*/ 0 w 257"/>
                <a:gd name="T55" fmla="*/ 0 h 139"/>
                <a:gd name="T56" fmla="*/ 0 w 257"/>
                <a:gd name="T57" fmla="*/ 0 h 139"/>
                <a:gd name="T58" fmla="*/ 0 w 257"/>
                <a:gd name="T59" fmla="*/ 0 h 139"/>
                <a:gd name="T60" fmla="*/ 0 w 257"/>
                <a:gd name="T61" fmla="*/ 0 h 139"/>
                <a:gd name="T62" fmla="*/ 0 w 257"/>
                <a:gd name="T63" fmla="*/ 0 h 139"/>
                <a:gd name="T64" fmla="*/ 0 w 257"/>
                <a:gd name="T65" fmla="*/ 0 h 139"/>
                <a:gd name="T66" fmla="*/ 0 w 257"/>
                <a:gd name="T67" fmla="*/ 0 h 139"/>
                <a:gd name="T68" fmla="*/ 0 w 257"/>
                <a:gd name="T69" fmla="*/ 0 h 139"/>
                <a:gd name="T70" fmla="*/ 0 w 257"/>
                <a:gd name="T71" fmla="*/ 0 h 139"/>
                <a:gd name="T72" fmla="*/ 0 w 257"/>
                <a:gd name="T73" fmla="*/ 0 h 139"/>
                <a:gd name="T74" fmla="*/ 0 w 257"/>
                <a:gd name="T75" fmla="*/ 0 h 139"/>
                <a:gd name="T76" fmla="*/ 0 w 257"/>
                <a:gd name="T77" fmla="*/ 0 h 139"/>
                <a:gd name="T78" fmla="*/ 0 w 257"/>
                <a:gd name="T79" fmla="*/ 0 h 139"/>
                <a:gd name="T80" fmla="*/ 0 w 257"/>
                <a:gd name="T81" fmla="*/ 0 h 139"/>
                <a:gd name="T82" fmla="*/ 0 w 257"/>
                <a:gd name="T83" fmla="*/ 0 h 139"/>
                <a:gd name="T84" fmla="*/ 0 w 257"/>
                <a:gd name="T85" fmla="*/ 0 h 139"/>
                <a:gd name="T86" fmla="*/ 0 w 257"/>
                <a:gd name="T87" fmla="*/ 0 h 139"/>
                <a:gd name="T88" fmla="*/ 0 w 257"/>
                <a:gd name="T89" fmla="*/ 0 h 139"/>
                <a:gd name="T90" fmla="*/ 0 w 257"/>
                <a:gd name="T91" fmla="*/ 0 h 1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7"/>
                <a:gd name="T139" fmla="*/ 0 h 139"/>
                <a:gd name="T140" fmla="*/ 257 w 257"/>
                <a:gd name="T141" fmla="*/ 139 h 1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7" h="139">
                  <a:moveTo>
                    <a:pt x="178" y="24"/>
                  </a:moveTo>
                  <a:lnTo>
                    <a:pt x="175" y="24"/>
                  </a:lnTo>
                  <a:lnTo>
                    <a:pt x="172" y="24"/>
                  </a:lnTo>
                  <a:lnTo>
                    <a:pt x="169" y="23"/>
                  </a:lnTo>
                  <a:lnTo>
                    <a:pt x="145" y="20"/>
                  </a:lnTo>
                  <a:lnTo>
                    <a:pt x="124" y="24"/>
                  </a:lnTo>
                  <a:lnTo>
                    <a:pt x="102" y="29"/>
                  </a:lnTo>
                  <a:lnTo>
                    <a:pt x="99" y="30"/>
                  </a:lnTo>
                  <a:lnTo>
                    <a:pt x="98" y="30"/>
                  </a:lnTo>
                  <a:lnTo>
                    <a:pt x="83" y="36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1" y="45"/>
                  </a:lnTo>
                  <a:lnTo>
                    <a:pt x="52" y="54"/>
                  </a:lnTo>
                  <a:lnTo>
                    <a:pt x="35" y="61"/>
                  </a:lnTo>
                  <a:lnTo>
                    <a:pt x="31" y="61"/>
                  </a:lnTo>
                  <a:lnTo>
                    <a:pt x="27" y="61"/>
                  </a:lnTo>
                  <a:lnTo>
                    <a:pt x="19" y="63"/>
                  </a:lnTo>
                  <a:lnTo>
                    <a:pt x="15" y="63"/>
                  </a:lnTo>
                  <a:lnTo>
                    <a:pt x="12" y="63"/>
                  </a:lnTo>
                  <a:lnTo>
                    <a:pt x="5" y="65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9" y="89"/>
                  </a:lnTo>
                  <a:lnTo>
                    <a:pt x="14" y="90"/>
                  </a:lnTo>
                  <a:lnTo>
                    <a:pt x="16" y="91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41" y="106"/>
                  </a:lnTo>
                  <a:lnTo>
                    <a:pt x="47" y="109"/>
                  </a:lnTo>
                  <a:lnTo>
                    <a:pt x="53" y="110"/>
                  </a:lnTo>
                  <a:lnTo>
                    <a:pt x="65" y="116"/>
                  </a:lnTo>
                  <a:lnTo>
                    <a:pt x="71" y="116"/>
                  </a:lnTo>
                  <a:lnTo>
                    <a:pt x="76" y="116"/>
                  </a:lnTo>
                  <a:lnTo>
                    <a:pt x="94" y="120"/>
                  </a:lnTo>
                  <a:lnTo>
                    <a:pt x="98" y="122"/>
                  </a:lnTo>
                  <a:lnTo>
                    <a:pt x="101" y="122"/>
                  </a:lnTo>
                  <a:lnTo>
                    <a:pt x="104" y="122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8" y="126"/>
                  </a:lnTo>
                  <a:lnTo>
                    <a:pt x="134" y="128"/>
                  </a:lnTo>
                  <a:lnTo>
                    <a:pt x="136" y="131"/>
                  </a:lnTo>
                  <a:lnTo>
                    <a:pt x="143" y="137"/>
                  </a:lnTo>
                  <a:lnTo>
                    <a:pt x="148" y="137"/>
                  </a:lnTo>
                  <a:lnTo>
                    <a:pt x="153" y="138"/>
                  </a:lnTo>
                  <a:lnTo>
                    <a:pt x="169" y="139"/>
                  </a:lnTo>
                  <a:lnTo>
                    <a:pt x="170" y="139"/>
                  </a:lnTo>
                  <a:lnTo>
                    <a:pt x="172" y="139"/>
                  </a:lnTo>
                  <a:lnTo>
                    <a:pt x="187" y="139"/>
                  </a:lnTo>
                  <a:lnTo>
                    <a:pt x="190" y="137"/>
                  </a:lnTo>
                  <a:lnTo>
                    <a:pt x="194" y="126"/>
                  </a:lnTo>
                  <a:lnTo>
                    <a:pt x="196" y="123"/>
                  </a:lnTo>
                  <a:lnTo>
                    <a:pt x="201" y="120"/>
                  </a:lnTo>
                  <a:lnTo>
                    <a:pt x="205" y="117"/>
                  </a:lnTo>
                  <a:lnTo>
                    <a:pt x="208" y="114"/>
                  </a:lnTo>
                  <a:lnTo>
                    <a:pt x="212" y="110"/>
                  </a:lnTo>
                  <a:lnTo>
                    <a:pt x="216" y="110"/>
                  </a:lnTo>
                  <a:lnTo>
                    <a:pt x="219" y="110"/>
                  </a:lnTo>
                  <a:lnTo>
                    <a:pt x="225" y="118"/>
                  </a:lnTo>
                  <a:lnTo>
                    <a:pt x="228" y="118"/>
                  </a:lnTo>
                  <a:lnTo>
                    <a:pt x="230" y="120"/>
                  </a:lnTo>
                  <a:lnTo>
                    <a:pt x="233" y="126"/>
                  </a:lnTo>
                  <a:lnTo>
                    <a:pt x="236" y="127"/>
                  </a:lnTo>
                  <a:lnTo>
                    <a:pt x="240" y="127"/>
                  </a:lnTo>
                  <a:lnTo>
                    <a:pt x="245" y="128"/>
                  </a:lnTo>
                  <a:lnTo>
                    <a:pt x="246" y="128"/>
                  </a:lnTo>
                  <a:lnTo>
                    <a:pt x="257" y="128"/>
                  </a:lnTo>
                  <a:lnTo>
                    <a:pt x="257" y="123"/>
                  </a:lnTo>
                  <a:lnTo>
                    <a:pt x="255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43" y="120"/>
                  </a:lnTo>
                  <a:lnTo>
                    <a:pt x="238" y="117"/>
                  </a:lnTo>
                  <a:lnTo>
                    <a:pt x="239" y="118"/>
                  </a:lnTo>
                  <a:lnTo>
                    <a:pt x="230" y="111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9" y="107"/>
                  </a:lnTo>
                  <a:lnTo>
                    <a:pt x="246" y="110"/>
                  </a:lnTo>
                  <a:lnTo>
                    <a:pt x="252" y="114"/>
                  </a:lnTo>
                  <a:lnTo>
                    <a:pt x="255" y="114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6"/>
                  </a:lnTo>
                  <a:lnTo>
                    <a:pt x="249" y="100"/>
                  </a:lnTo>
                  <a:lnTo>
                    <a:pt x="246" y="100"/>
                  </a:lnTo>
                  <a:lnTo>
                    <a:pt x="239" y="101"/>
                  </a:lnTo>
                  <a:lnTo>
                    <a:pt x="236" y="101"/>
                  </a:lnTo>
                  <a:lnTo>
                    <a:pt x="228" y="100"/>
                  </a:lnTo>
                  <a:lnTo>
                    <a:pt x="225" y="96"/>
                  </a:lnTo>
                  <a:lnTo>
                    <a:pt x="224" y="96"/>
                  </a:lnTo>
                  <a:lnTo>
                    <a:pt x="223" y="94"/>
                  </a:lnTo>
                  <a:lnTo>
                    <a:pt x="218" y="91"/>
                  </a:lnTo>
                  <a:lnTo>
                    <a:pt x="218" y="89"/>
                  </a:lnTo>
                  <a:lnTo>
                    <a:pt x="219" y="85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34" y="79"/>
                  </a:lnTo>
                  <a:lnTo>
                    <a:pt x="239" y="79"/>
                  </a:lnTo>
                  <a:lnTo>
                    <a:pt x="245" y="71"/>
                  </a:lnTo>
                  <a:lnTo>
                    <a:pt x="246" y="67"/>
                  </a:lnTo>
                  <a:lnTo>
                    <a:pt x="251" y="65"/>
                  </a:lnTo>
                  <a:lnTo>
                    <a:pt x="251" y="62"/>
                  </a:lnTo>
                  <a:lnTo>
                    <a:pt x="251" y="58"/>
                  </a:lnTo>
                  <a:lnTo>
                    <a:pt x="249" y="54"/>
                  </a:lnTo>
                  <a:lnTo>
                    <a:pt x="247" y="51"/>
                  </a:lnTo>
                  <a:lnTo>
                    <a:pt x="245" y="47"/>
                  </a:lnTo>
                  <a:lnTo>
                    <a:pt x="243" y="44"/>
                  </a:lnTo>
                  <a:lnTo>
                    <a:pt x="243" y="40"/>
                  </a:lnTo>
                  <a:lnTo>
                    <a:pt x="240" y="39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28"/>
                  </a:lnTo>
                  <a:lnTo>
                    <a:pt x="223" y="24"/>
                  </a:lnTo>
                  <a:lnTo>
                    <a:pt x="224" y="16"/>
                  </a:lnTo>
                  <a:lnTo>
                    <a:pt x="224" y="13"/>
                  </a:lnTo>
                  <a:lnTo>
                    <a:pt x="225" y="12"/>
                  </a:lnTo>
                  <a:lnTo>
                    <a:pt x="227" y="9"/>
                  </a:lnTo>
                  <a:lnTo>
                    <a:pt x="230" y="8"/>
                  </a:lnTo>
                  <a:lnTo>
                    <a:pt x="230" y="6"/>
                  </a:lnTo>
                  <a:lnTo>
                    <a:pt x="229" y="5"/>
                  </a:lnTo>
                  <a:lnTo>
                    <a:pt x="228" y="2"/>
                  </a:lnTo>
                  <a:lnTo>
                    <a:pt x="225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4" y="2"/>
                  </a:lnTo>
                  <a:lnTo>
                    <a:pt x="212" y="3"/>
                  </a:lnTo>
                  <a:lnTo>
                    <a:pt x="207" y="8"/>
                  </a:lnTo>
                  <a:lnTo>
                    <a:pt x="205" y="11"/>
                  </a:lnTo>
                  <a:lnTo>
                    <a:pt x="202" y="11"/>
                  </a:lnTo>
                  <a:lnTo>
                    <a:pt x="198" y="12"/>
                  </a:lnTo>
                  <a:lnTo>
                    <a:pt x="196" y="14"/>
                  </a:lnTo>
                  <a:lnTo>
                    <a:pt x="195" y="14"/>
                  </a:lnTo>
                  <a:lnTo>
                    <a:pt x="189" y="18"/>
                  </a:lnTo>
                  <a:lnTo>
                    <a:pt x="183" y="24"/>
                  </a:lnTo>
                  <a:lnTo>
                    <a:pt x="178" y="2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0" name="Freeform 2813"/>
            <p:cNvSpPr>
              <a:spLocks/>
            </p:cNvSpPr>
            <p:nvPr/>
          </p:nvSpPr>
          <p:spPr bwMode="auto">
            <a:xfrm>
              <a:off x="4444" y="1990"/>
              <a:ext cx="85" cy="46"/>
            </a:xfrm>
            <a:custGeom>
              <a:avLst/>
              <a:gdLst>
                <a:gd name="T0" fmla="*/ 0 w 257"/>
                <a:gd name="T1" fmla="*/ 0 h 139"/>
                <a:gd name="T2" fmla="*/ 0 w 257"/>
                <a:gd name="T3" fmla="*/ 0 h 139"/>
                <a:gd name="T4" fmla="*/ 0 w 257"/>
                <a:gd name="T5" fmla="*/ 0 h 139"/>
                <a:gd name="T6" fmla="*/ 0 w 257"/>
                <a:gd name="T7" fmla="*/ 0 h 139"/>
                <a:gd name="T8" fmla="*/ 0 w 257"/>
                <a:gd name="T9" fmla="*/ 0 h 139"/>
                <a:gd name="T10" fmla="*/ 0 w 257"/>
                <a:gd name="T11" fmla="*/ 0 h 139"/>
                <a:gd name="T12" fmla="*/ 0 w 257"/>
                <a:gd name="T13" fmla="*/ 0 h 139"/>
                <a:gd name="T14" fmla="*/ 0 w 257"/>
                <a:gd name="T15" fmla="*/ 0 h 139"/>
                <a:gd name="T16" fmla="*/ 0 w 257"/>
                <a:gd name="T17" fmla="*/ 0 h 139"/>
                <a:gd name="T18" fmla="*/ 0 w 257"/>
                <a:gd name="T19" fmla="*/ 0 h 139"/>
                <a:gd name="T20" fmla="*/ 0 w 257"/>
                <a:gd name="T21" fmla="*/ 0 h 139"/>
                <a:gd name="T22" fmla="*/ 0 w 257"/>
                <a:gd name="T23" fmla="*/ 0 h 139"/>
                <a:gd name="T24" fmla="*/ 0 w 257"/>
                <a:gd name="T25" fmla="*/ 0 h 139"/>
                <a:gd name="T26" fmla="*/ 0 w 257"/>
                <a:gd name="T27" fmla="*/ 0 h 139"/>
                <a:gd name="T28" fmla="*/ 0 w 257"/>
                <a:gd name="T29" fmla="*/ 0 h 139"/>
                <a:gd name="T30" fmla="*/ 0 w 257"/>
                <a:gd name="T31" fmla="*/ 0 h 139"/>
                <a:gd name="T32" fmla="*/ 0 w 257"/>
                <a:gd name="T33" fmla="*/ 0 h 139"/>
                <a:gd name="T34" fmla="*/ 0 w 257"/>
                <a:gd name="T35" fmla="*/ 0 h 139"/>
                <a:gd name="T36" fmla="*/ 0 w 257"/>
                <a:gd name="T37" fmla="*/ 0 h 139"/>
                <a:gd name="T38" fmla="*/ 0 w 257"/>
                <a:gd name="T39" fmla="*/ 0 h 139"/>
                <a:gd name="T40" fmla="*/ 0 w 257"/>
                <a:gd name="T41" fmla="*/ 0 h 139"/>
                <a:gd name="T42" fmla="*/ 0 w 257"/>
                <a:gd name="T43" fmla="*/ 0 h 139"/>
                <a:gd name="T44" fmla="*/ 0 w 257"/>
                <a:gd name="T45" fmla="*/ 0 h 139"/>
                <a:gd name="T46" fmla="*/ 0 w 257"/>
                <a:gd name="T47" fmla="*/ 0 h 139"/>
                <a:gd name="T48" fmla="*/ 0 w 257"/>
                <a:gd name="T49" fmla="*/ 0 h 139"/>
                <a:gd name="T50" fmla="*/ 0 w 257"/>
                <a:gd name="T51" fmla="*/ 0 h 139"/>
                <a:gd name="T52" fmla="*/ 0 w 257"/>
                <a:gd name="T53" fmla="*/ 0 h 139"/>
                <a:gd name="T54" fmla="*/ 0 w 257"/>
                <a:gd name="T55" fmla="*/ 0 h 139"/>
                <a:gd name="T56" fmla="*/ 0 w 257"/>
                <a:gd name="T57" fmla="*/ 0 h 139"/>
                <a:gd name="T58" fmla="*/ 0 w 257"/>
                <a:gd name="T59" fmla="*/ 0 h 139"/>
                <a:gd name="T60" fmla="*/ 0 w 257"/>
                <a:gd name="T61" fmla="*/ 0 h 139"/>
                <a:gd name="T62" fmla="*/ 0 w 257"/>
                <a:gd name="T63" fmla="*/ 0 h 139"/>
                <a:gd name="T64" fmla="*/ 0 w 257"/>
                <a:gd name="T65" fmla="*/ 0 h 139"/>
                <a:gd name="T66" fmla="*/ 0 w 257"/>
                <a:gd name="T67" fmla="*/ 0 h 139"/>
                <a:gd name="T68" fmla="*/ 0 w 257"/>
                <a:gd name="T69" fmla="*/ 0 h 139"/>
                <a:gd name="T70" fmla="*/ 0 w 257"/>
                <a:gd name="T71" fmla="*/ 0 h 139"/>
                <a:gd name="T72" fmla="*/ 0 w 257"/>
                <a:gd name="T73" fmla="*/ 0 h 139"/>
                <a:gd name="T74" fmla="*/ 0 w 257"/>
                <a:gd name="T75" fmla="*/ 0 h 139"/>
                <a:gd name="T76" fmla="*/ 0 w 257"/>
                <a:gd name="T77" fmla="*/ 0 h 139"/>
                <a:gd name="T78" fmla="*/ 0 w 257"/>
                <a:gd name="T79" fmla="*/ 0 h 139"/>
                <a:gd name="T80" fmla="*/ 0 w 257"/>
                <a:gd name="T81" fmla="*/ 0 h 139"/>
                <a:gd name="T82" fmla="*/ 0 w 257"/>
                <a:gd name="T83" fmla="*/ 0 h 139"/>
                <a:gd name="T84" fmla="*/ 0 w 257"/>
                <a:gd name="T85" fmla="*/ 0 h 139"/>
                <a:gd name="T86" fmla="*/ 0 w 257"/>
                <a:gd name="T87" fmla="*/ 0 h 139"/>
                <a:gd name="T88" fmla="*/ 0 w 257"/>
                <a:gd name="T89" fmla="*/ 0 h 139"/>
                <a:gd name="T90" fmla="*/ 0 w 257"/>
                <a:gd name="T91" fmla="*/ 0 h 13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7"/>
                <a:gd name="T139" fmla="*/ 0 h 139"/>
                <a:gd name="T140" fmla="*/ 257 w 257"/>
                <a:gd name="T141" fmla="*/ 139 h 13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7" h="139">
                  <a:moveTo>
                    <a:pt x="178" y="24"/>
                  </a:moveTo>
                  <a:lnTo>
                    <a:pt x="175" y="24"/>
                  </a:lnTo>
                  <a:lnTo>
                    <a:pt x="172" y="24"/>
                  </a:lnTo>
                  <a:lnTo>
                    <a:pt x="169" y="23"/>
                  </a:lnTo>
                  <a:lnTo>
                    <a:pt x="145" y="20"/>
                  </a:lnTo>
                  <a:lnTo>
                    <a:pt x="124" y="24"/>
                  </a:lnTo>
                  <a:lnTo>
                    <a:pt x="102" y="29"/>
                  </a:lnTo>
                  <a:lnTo>
                    <a:pt x="99" y="30"/>
                  </a:lnTo>
                  <a:lnTo>
                    <a:pt x="98" y="30"/>
                  </a:lnTo>
                  <a:lnTo>
                    <a:pt x="83" y="36"/>
                  </a:lnTo>
                  <a:lnTo>
                    <a:pt x="69" y="43"/>
                  </a:lnTo>
                  <a:lnTo>
                    <a:pt x="65" y="45"/>
                  </a:lnTo>
                  <a:lnTo>
                    <a:pt x="61" y="45"/>
                  </a:lnTo>
                  <a:lnTo>
                    <a:pt x="52" y="54"/>
                  </a:lnTo>
                  <a:lnTo>
                    <a:pt x="35" y="61"/>
                  </a:lnTo>
                  <a:lnTo>
                    <a:pt x="31" y="61"/>
                  </a:lnTo>
                  <a:lnTo>
                    <a:pt x="27" y="61"/>
                  </a:lnTo>
                  <a:lnTo>
                    <a:pt x="19" y="63"/>
                  </a:lnTo>
                  <a:lnTo>
                    <a:pt x="15" y="63"/>
                  </a:lnTo>
                  <a:lnTo>
                    <a:pt x="12" y="63"/>
                  </a:lnTo>
                  <a:lnTo>
                    <a:pt x="5" y="65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9" y="89"/>
                  </a:lnTo>
                  <a:lnTo>
                    <a:pt x="14" y="90"/>
                  </a:lnTo>
                  <a:lnTo>
                    <a:pt x="16" y="91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41" y="106"/>
                  </a:lnTo>
                  <a:lnTo>
                    <a:pt x="47" y="109"/>
                  </a:lnTo>
                  <a:lnTo>
                    <a:pt x="53" y="110"/>
                  </a:lnTo>
                  <a:lnTo>
                    <a:pt x="65" y="116"/>
                  </a:lnTo>
                  <a:lnTo>
                    <a:pt x="71" y="116"/>
                  </a:lnTo>
                  <a:lnTo>
                    <a:pt x="76" y="116"/>
                  </a:lnTo>
                  <a:lnTo>
                    <a:pt x="94" y="120"/>
                  </a:lnTo>
                  <a:lnTo>
                    <a:pt x="98" y="122"/>
                  </a:lnTo>
                  <a:lnTo>
                    <a:pt x="101" y="122"/>
                  </a:lnTo>
                  <a:lnTo>
                    <a:pt x="104" y="122"/>
                  </a:lnTo>
                  <a:lnTo>
                    <a:pt x="119" y="126"/>
                  </a:lnTo>
                  <a:lnTo>
                    <a:pt x="123" y="126"/>
                  </a:lnTo>
                  <a:lnTo>
                    <a:pt x="128" y="126"/>
                  </a:lnTo>
                  <a:lnTo>
                    <a:pt x="134" y="128"/>
                  </a:lnTo>
                  <a:lnTo>
                    <a:pt x="136" y="131"/>
                  </a:lnTo>
                  <a:lnTo>
                    <a:pt x="143" y="137"/>
                  </a:lnTo>
                  <a:lnTo>
                    <a:pt x="148" y="137"/>
                  </a:lnTo>
                  <a:lnTo>
                    <a:pt x="153" y="138"/>
                  </a:lnTo>
                  <a:lnTo>
                    <a:pt x="169" y="139"/>
                  </a:lnTo>
                  <a:lnTo>
                    <a:pt x="170" y="139"/>
                  </a:lnTo>
                  <a:lnTo>
                    <a:pt x="172" y="139"/>
                  </a:lnTo>
                  <a:lnTo>
                    <a:pt x="187" y="139"/>
                  </a:lnTo>
                  <a:lnTo>
                    <a:pt x="190" y="137"/>
                  </a:lnTo>
                  <a:lnTo>
                    <a:pt x="194" y="126"/>
                  </a:lnTo>
                  <a:lnTo>
                    <a:pt x="196" y="123"/>
                  </a:lnTo>
                  <a:lnTo>
                    <a:pt x="201" y="120"/>
                  </a:lnTo>
                  <a:lnTo>
                    <a:pt x="205" y="117"/>
                  </a:lnTo>
                  <a:lnTo>
                    <a:pt x="208" y="114"/>
                  </a:lnTo>
                  <a:lnTo>
                    <a:pt x="212" y="110"/>
                  </a:lnTo>
                  <a:lnTo>
                    <a:pt x="216" y="110"/>
                  </a:lnTo>
                  <a:lnTo>
                    <a:pt x="219" y="110"/>
                  </a:lnTo>
                  <a:lnTo>
                    <a:pt x="225" y="118"/>
                  </a:lnTo>
                  <a:lnTo>
                    <a:pt x="228" y="118"/>
                  </a:lnTo>
                  <a:lnTo>
                    <a:pt x="230" y="120"/>
                  </a:lnTo>
                  <a:lnTo>
                    <a:pt x="233" y="126"/>
                  </a:lnTo>
                  <a:lnTo>
                    <a:pt x="236" y="127"/>
                  </a:lnTo>
                  <a:lnTo>
                    <a:pt x="240" y="127"/>
                  </a:lnTo>
                  <a:lnTo>
                    <a:pt x="245" y="128"/>
                  </a:lnTo>
                  <a:lnTo>
                    <a:pt x="246" y="128"/>
                  </a:lnTo>
                  <a:lnTo>
                    <a:pt x="257" y="128"/>
                  </a:lnTo>
                  <a:lnTo>
                    <a:pt x="257" y="123"/>
                  </a:lnTo>
                  <a:lnTo>
                    <a:pt x="255" y="122"/>
                  </a:lnTo>
                  <a:lnTo>
                    <a:pt x="254" y="122"/>
                  </a:lnTo>
                  <a:lnTo>
                    <a:pt x="251" y="122"/>
                  </a:lnTo>
                  <a:lnTo>
                    <a:pt x="243" y="120"/>
                  </a:lnTo>
                  <a:lnTo>
                    <a:pt x="238" y="117"/>
                  </a:lnTo>
                  <a:lnTo>
                    <a:pt x="239" y="118"/>
                  </a:lnTo>
                  <a:lnTo>
                    <a:pt x="230" y="111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6" y="107"/>
                  </a:lnTo>
                  <a:lnTo>
                    <a:pt x="239" y="107"/>
                  </a:lnTo>
                  <a:lnTo>
                    <a:pt x="246" y="110"/>
                  </a:lnTo>
                  <a:lnTo>
                    <a:pt x="252" y="114"/>
                  </a:lnTo>
                  <a:lnTo>
                    <a:pt x="255" y="114"/>
                  </a:lnTo>
                  <a:lnTo>
                    <a:pt x="255" y="110"/>
                  </a:lnTo>
                  <a:lnTo>
                    <a:pt x="255" y="107"/>
                  </a:lnTo>
                  <a:lnTo>
                    <a:pt x="255" y="106"/>
                  </a:lnTo>
                  <a:lnTo>
                    <a:pt x="249" y="100"/>
                  </a:lnTo>
                  <a:lnTo>
                    <a:pt x="246" y="100"/>
                  </a:lnTo>
                  <a:lnTo>
                    <a:pt x="239" y="101"/>
                  </a:lnTo>
                  <a:lnTo>
                    <a:pt x="236" y="101"/>
                  </a:lnTo>
                  <a:lnTo>
                    <a:pt x="228" y="100"/>
                  </a:lnTo>
                  <a:lnTo>
                    <a:pt x="225" y="96"/>
                  </a:lnTo>
                  <a:lnTo>
                    <a:pt x="224" y="96"/>
                  </a:lnTo>
                  <a:lnTo>
                    <a:pt x="223" y="94"/>
                  </a:lnTo>
                  <a:lnTo>
                    <a:pt x="218" y="91"/>
                  </a:lnTo>
                  <a:lnTo>
                    <a:pt x="218" y="89"/>
                  </a:lnTo>
                  <a:lnTo>
                    <a:pt x="219" y="85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34" y="79"/>
                  </a:lnTo>
                  <a:lnTo>
                    <a:pt x="239" y="79"/>
                  </a:lnTo>
                  <a:lnTo>
                    <a:pt x="245" y="71"/>
                  </a:lnTo>
                  <a:lnTo>
                    <a:pt x="246" y="67"/>
                  </a:lnTo>
                  <a:lnTo>
                    <a:pt x="251" y="65"/>
                  </a:lnTo>
                  <a:lnTo>
                    <a:pt x="251" y="62"/>
                  </a:lnTo>
                  <a:lnTo>
                    <a:pt x="251" y="58"/>
                  </a:lnTo>
                  <a:lnTo>
                    <a:pt x="249" y="54"/>
                  </a:lnTo>
                  <a:lnTo>
                    <a:pt x="247" y="51"/>
                  </a:lnTo>
                  <a:lnTo>
                    <a:pt x="245" y="47"/>
                  </a:lnTo>
                  <a:lnTo>
                    <a:pt x="243" y="44"/>
                  </a:lnTo>
                  <a:lnTo>
                    <a:pt x="243" y="40"/>
                  </a:lnTo>
                  <a:lnTo>
                    <a:pt x="240" y="39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28"/>
                  </a:lnTo>
                  <a:lnTo>
                    <a:pt x="223" y="24"/>
                  </a:lnTo>
                  <a:lnTo>
                    <a:pt x="224" y="16"/>
                  </a:lnTo>
                  <a:lnTo>
                    <a:pt x="224" y="13"/>
                  </a:lnTo>
                  <a:lnTo>
                    <a:pt x="225" y="12"/>
                  </a:lnTo>
                  <a:lnTo>
                    <a:pt x="227" y="9"/>
                  </a:lnTo>
                  <a:lnTo>
                    <a:pt x="230" y="8"/>
                  </a:lnTo>
                  <a:lnTo>
                    <a:pt x="230" y="6"/>
                  </a:lnTo>
                  <a:lnTo>
                    <a:pt x="229" y="5"/>
                  </a:lnTo>
                  <a:lnTo>
                    <a:pt x="228" y="2"/>
                  </a:lnTo>
                  <a:lnTo>
                    <a:pt x="225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4" y="2"/>
                  </a:lnTo>
                  <a:lnTo>
                    <a:pt x="212" y="3"/>
                  </a:lnTo>
                  <a:lnTo>
                    <a:pt x="207" y="8"/>
                  </a:lnTo>
                  <a:lnTo>
                    <a:pt x="205" y="11"/>
                  </a:lnTo>
                  <a:lnTo>
                    <a:pt x="202" y="11"/>
                  </a:lnTo>
                  <a:lnTo>
                    <a:pt x="198" y="12"/>
                  </a:lnTo>
                  <a:lnTo>
                    <a:pt x="196" y="14"/>
                  </a:lnTo>
                  <a:lnTo>
                    <a:pt x="195" y="14"/>
                  </a:lnTo>
                  <a:lnTo>
                    <a:pt x="189" y="18"/>
                  </a:lnTo>
                  <a:lnTo>
                    <a:pt x="183" y="24"/>
                  </a:lnTo>
                  <a:lnTo>
                    <a:pt x="178" y="2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1" name="Freeform 2814"/>
            <p:cNvSpPr>
              <a:spLocks/>
            </p:cNvSpPr>
            <p:nvPr/>
          </p:nvSpPr>
          <p:spPr bwMode="auto">
            <a:xfrm>
              <a:off x="4542" y="2029"/>
              <a:ext cx="8" cy="1"/>
            </a:xfrm>
            <a:custGeom>
              <a:avLst/>
              <a:gdLst>
                <a:gd name="T0" fmla="*/ 0 w 24"/>
                <a:gd name="T1" fmla="*/ 0 h 5"/>
                <a:gd name="T2" fmla="*/ 0 w 24"/>
                <a:gd name="T3" fmla="*/ 0 h 5"/>
                <a:gd name="T4" fmla="*/ 0 w 24"/>
                <a:gd name="T5" fmla="*/ 0 h 5"/>
                <a:gd name="T6" fmla="*/ 0 w 24"/>
                <a:gd name="T7" fmla="*/ 0 h 5"/>
                <a:gd name="T8" fmla="*/ 0 w 24"/>
                <a:gd name="T9" fmla="*/ 0 h 5"/>
                <a:gd name="T10" fmla="*/ 0 w 24"/>
                <a:gd name="T11" fmla="*/ 0 h 5"/>
                <a:gd name="T12" fmla="*/ 0 w 24"/>
                <a:gd name="T13" fmla="*/ 0 h 5"/>
                <a:gd name="T14" fmla="*/ 0 w 24"/>
                <a:gd name="T15" fmla="*/ 0 h 5"/>
                <a:gd name="T16" fmla="*/ 0 w 24"/>
                <a:gd name="T17" fmla="*/ 0 h 5"/>
                <a:gd name="T18" fmla="*/ 0 w 24"/>
                <a:gd name="T19" fmla="*/ 0 h 5"/>
                <a:gd name="T20" fmla="*/ 0 w 24"/>
                <a:gd name="T21" fmla="*/ 0 h 5"/>
                <a:gd name="T22" fmla="*/ 0 w 24"/>
                <a:gd name="T23" fmla="*/ 0 h 5"/>
                <a:gd name="T24" fmla="*/ 0 w 24"/>
                <a:gd name="T25" fmla="*/ 0 h 5"/>
                <a:gd name="T26" fmla="*/ 0 w 24"/>
                <a:gd name="T27" fmla="*/ 0 h 5"/>
                <a:gd name="T28" fmla="*/ 0 w 24"/>
                <a:gd name="T29" fmla="*/ 0 h 5"/>
                <a:gd name="T30" fmla="*/ 0 w 24"/>
                <a:gd name="T31" fmla="*/ 0 h 5"/>
                <a:gd name="T32" fmla="*/ 0 w 24"/>
                <a:gd name="T33" fmla="*/ 0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5"/>
                <a:gd name="T53" fmla="*/ 24 w 24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5">
                  <a:moveTo>
                    <a:pt x="2" y="0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2" name="Freeform 2815"/>
            <p:cNvSpPr>
              <a:spLocks/>
            </p:cNvSpPr>
            <p:nvPr/>
          </p:nvSpPr>
          <p:spPr bwMode="auto">
            <a:xfrm>
              <a:off x="4542" y="2029"/>
              <a:ext cx="8" cy="1"/>
            </a:xfrm>
            <a:custGeom>
              <a:avLst/>
              <a:gdLst>
                <a:gd name="T0" fmla="*/ 0 w 24"/>
                <a:gd name="T1" fmla="*/ 0 h 5"/>
                <a:gd name="T2" fmla="*/ 0 w 24"/>
                <a:gd name="T3" fmla="*/ 0 h 5"/>
                <a:gd name="T4" fmla="*/ 0 w 24"/>
                <a:gd name="T5" fmla="*/ 0 h 5"/>
                <a:gd name="T6" fmla="*/ 0 w 24"/>
                <a:gd name="T7" fmla="*/ 0 h 5"/>
                <a:gd name="T8" fmla="*/ 0 w 24"/>
                <a:gd name="T9" fmla="*/ 0 h 5"/>
                <a:gd name="T10" fmla="*/ 0 w 24"/>
                <a:gd name="T11" fmla="*/ 0 h 5"/>
                <a:gd name="T12" fmla="*/ 0 w 24"/>
                <a:gd name="T13" fmla="*/ 0 h 5"/>
                <a:gd name="T14" fmla="*/ 0 w 24"/>
                <a:gd name="T15" fmla="*/ 0 h 5"/>
                <a:gd name="T16" fmla="*/ 0 w 24"/>
                <a:gd name="T17" fmla="*/ 0 h 5"/>
                <a:gd name="T18" fmla="*/ 0 w 24"/>
                <a:gd name="T19" fmla="*/ 0 h 5"/>
                <a:gd name="T20" fmla="*/ 0 w 24"/>
                <a:gd name="T21" fmla="*/ 0 h 5"/>
                <a:gd name="T22" fmla="*/ 0 w 24"/>
                <a:gd name="T23" fmla="*/ 0 h 5"/>
                <a:gd name="T24" fmla="*/ 0 w 24"/>
                <a:gd name="T25" fmla="*/ 0 h 5"/>
                <a:gd name="T26" fmla="*/ 0 w 24"/>
                <a:gd name="T27" fmla="*/ 0 h 5"/>
                <a:gd name="T28" fmla="*/ 0 w 24"/>
                <a:gd name="T29" fmla="*/ 0 h 5"/>
                <a:gd name="T30" fmla="*/ 0 w 24"/>
                <a:gd name="T31" fmla="*/ 0 h 5"/>
                <a:gd name="T32" fmla="*/ 0 w 24"/>
                <a:gd name="T33" fmla="*/ 0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5"/>
                <a:gd name="T53" fmla="*/ 24 w 24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5">
                  <a:moveTo>
                    <a:pt x="2" y="0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5"/>
                  </a:lnTo>
                  <a:lnTo>
                    <a:pt x="23" y="5"/>
                  </a:lnTo>
                  <a:lnTo>
                    <a:pt x="20" y="5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3" name="Freeform 2816"/>
            <p:cNvSpPr>
              <a:spLocks/>
            </p:cNvSpPr>
            <p:nvPr/>
          </p:nvSpPr>
          <p:spPr bwMode="auto">
            <a:xfrm>
              <a:off x="4523" y="2036"/>
              <a:ext cx="7" cy="5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w 22"/>
                <a:gd name="T33" fmla="*/ 0 h 13"/>
                <a:gd name="T34" fmla="*/ 0 w 22"/>
                <a:gd name="T35" fmla="*/ 0 h 13"/>
                <a:gd name="T36" fmla="*/ 0 w 22"/>
                <a:gd name="T37" fmla="*/ 0 h 13"/>
                <a:gd name="T38" fmla="*/ 0 w 22"/>
                <a:gd name="T39" fmla="*/ 0 h 13"/>
                <a:gd name="T40" fmla="*/ 0 w 22"/>
                <a:gd name="T41" fmla="*/ 0 h 13"/>
                <a:gd name="T42" fmla="*/ 0 w 22"/>
                <a:gd name="T43" fmla="*/ 0 h 13"/>
                <a:gd name="T44" fmla="*/ 0 w 22"/>
                <a:gd name="T45" fmla="*/ 0 h 13"/>
                <a:gd name="T46" fmla="*/ 0 w 22"/>
                <a:gd name="T47" fmla="*/ 0 h 13"/>
                <a:gd name="T48" fmla="*/ 0 w 22"/>
                <a:gd name="T49" fmla="*/ 0 h 13"/>
                <a:gd name="T50" fmla="*/ 0 w 22"/>
                <a:gd name="T51" fmla="*/ 0 h 13"/>
                <a:gd name="T52" fmla="*/ 0 w 22"/>
                <a:gd name="T53" fmla="*/ 0 h 13"/>
                <a:gd name="T54" fmla="*/ 0 w 22"/>
                <a:gd name="T55" fmla="*/ 0 h 13"/>
                <a:gd name="T56" fmla="*/ 0 w 22"/>
                <a:gd name="T57" fmla="*/ 0 h 13"/>
                <a:gd name="T58" fmla="*/ 0 w 22"/>
                <a:gd name="T59" fmla="*/ 0 h 13"/>
                <a:gd name="T60" fmla="*/ 0 w 22"/>
                <a:gd name="T61" fmla="*/ 0 h 13"/>
                <a:gd name="T62" fmla="*/ 0 w 22"/>
                <a:gd name="T63" fmla="*/ 0 h 13"/>
                <a:gd name="T64" fmla="*/ 0 w 22"/>
                <a:gd name="T65" fmla="*/ 0 h 13"/>
                <a:gd name="T66" fmla="*/ 0 w 22"/>
                <a:gd name="T67" fmla="*/ 0 h 13"/>
                <a:gd name="T68" fmla="*/ 0 w 22"/>
                <a:gd name="T69" fmla="*/ 0 h 13"/>
                <a:gd name="T70" fmla="*/ 0 w 22"/>
                <a:gd name="T71" fmla="*/ 0 h 13"/>
                <a:gd name="T72" fmla="*/ 0 w 22"/>
                <a:gd name="T73" fmla="*/ 0 h 13"/>
                <a:gd name="T74" fmla="*/ 0 w 22"/>
                <a:gd name="T75" fmla="*/ 0 h 13"/>
                <a:gd name="T76" fmla="*/ 0 w 22"/>
                <a:gd name="T77" fmla="*/ 0 h 13"/>
                <a:gd name="T78" fmla="*/ 0 w 22"/>
                <a:gd name="T79" fmla="*/ 0 h 13"/>
                <a:gd name="T80" fmla="*/ 0 w 22"/>
                <a:gd name="T81" fmla="*/ 0 h 13"/>
                <a:gd name="T82" fmla="*/ 0 w 22"/>
                <a:gd name="T83" fmla="*/ 0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3"/>
                <a:gd name="T128" fmla="*/ 22 w 22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3">
                  <a:moveTo>
                    <a:pt x="12" y="2"/>
                  </a:move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4" name="Freeform 2817"/>
            <p:cNvSpPr>
              <a:spLocks/>
            </p:cNvSpPr>
            <p:nvPr/>
          </p:nvSpPr>
          <p:spPr bwMode="auto">
            <a:xfrm>
              <a:off x="4523" y="2036"/>
              <a:ext cx="7" cy="5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w 22"/>
                <a:gd name="T33" fmla="*/ 0 h 13"/>
                <a:gd name="T34" fmla="*/ 0 w 22"/>
                <a:gd name="T35" fmla="*/ 0 h 13"/>
                <a:gd name="T36" fmla="*/ 0 w 22"/>
                <a:gd name="T37" fmla="*/ 0 h 13"/>
                <a:gd name="T38" fmla="*/ 0 w 22"/>
                <a:gd name="T39" fmla="*/ 0 h 13"/>
                <a:gd name="T40" fmla="*/ 0 w 22"/>
                <a:gd name="T41" fmla="*/ 0 h 13"/>
                <a:gd name="T42" fmla="*/ 0 w 22"/>
                <a:gd name="T43" fmla="*/ 0 h 13"/>
                <a:gd name="T44" fmla="*/ 0 w 22"/>
                <a:gd name="T45" fmla="*/ 0 h 13"/>
                <a:gd name="T46" fmla="*/ 0 w 22"/>
                <a:gd name="T47" fmla="*/ 0 h 13"/>
                <a:gd name="T48" fmla="*/ 0 w 22"/>
                <a:gd name="T49" fmla="*/ 0 h 13"/>
                <a:gd name="T50" fmla="*/ 0 w 22"/>
                <a:gd name="T51" fmla="*/ 0 h 13"/>
                <a:gd name="T52" fmla="*/ 0 w 22"/>
                <a:gd name="T53" fmla="*/ 0 h 13"/>
                <a:gd name="T54" fmla="*/ 0 w 22"/>
                <a:gd name="T55" fmla="*/ 0 h 13"/>
                <a:gd name="T56" fmla="*/ 0 w 22"/>
                <a:gd name="T57" fmla="*/ 0 h 13"/>
                <a:gd name="T58" fmla="*/ 0 w 22"/>
                <a:gd name="T59" fmla="*/ 0 h 13"/>
                <a:gd name="T60" fmla="*/ 0 w 22"/>
                <a:gd name="T61" fmla="*/ 0 h 13"/>
                <a:gd name="T62" fmla="*/ 0 w 22"/>
                <a:gd name="T63" fmla="*/ 0 h 13"/>
                <a:gd name="T64" fmla="*/ 0 w 22"/>
                <a:gd name="T65" fmla="*/ 0 h 13"/>
                <a:gd name="T66" fmla="*/ 0 w 22"/>
                <a:gd name="T67" fmla="*/ 0 h 13"/>
                <a:gd name="T68" fmla="*/ 0 w 22"/>
                <a:gd name="T69" fmla="*/ 0 h 13"/>
                <a:gd name="T70" fmla="*/ 0 w 22"/>
                <a:gd name="T71" fmla="*/ 0 h 13"/>
                <a:gd name="T72" fmla="*/ 0 w 22"/>
                <a:gd name="T73" fmla="*/ 0 h 13"/>
                <a:gd name="T74" fmla="*/ 0 w 22"/>
                <a:gd name="T75" fmla="*/ 0 h 13"/>
                <a:gd name="T76" fmla="*/ 0 w 22"/>
                <a:gd name="T77" fmla="*/ 0 h 13"/>
                <a:gd name="T78" fmla="*/ 0 w 22"/>
                <a:gd name="T79" fmla="*/ 0 h 13"/>
                <a:gd name="T80" fmla="*/ 0 w 22"/>
                <a:gd name="T81" fmla="*/ 0 h 13"/>
                <a:gd name="T82" fmla="*/ 0 w 22"/>
                <a:gd name="T83" fmla="*/ 0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3"/>
                <a:gd name="T128" fmla="*/ 22 w 22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3">
                  <a:moveTo>
                    <a:pt x="12" y="2"/>
                  </a:moveTo>
                  <a:lnTo>
                    <a:pt x="20" y="2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8" y="5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5" name="Freeform 2818"/>
            <p:cNvSpPr>
              <a:spLocks/>
            </p:cNvSpPr>
            <p:nvPr/>
          </p:nvSpPr>
          <p:spPr bwMode="auto">
            <a:xfrm>
              <a:off x="4503" y="2050"/>
              <a:ext cx="6" cy="5"/>
            </a:xfrm>
            <a:custGeom>
              <a:avLst/>
              <a:gdLst>
                <a:gd name="T0" fmla="*/ 0 w 17"/>
                <a:gd name="T1" fmla="*/ 0 h 15"/>
                <a:gd name="T2" fmla="*/ 0 w 17"/>
                <a:gd name="T3" fmla="*/ 0 h 15"/>
                <a:gd name="T4" fmla="*/ 0 w 17"/>
                <a:gd name="T5" fmla="*/ 0 h 15"/>
                <a:gd name="T6" fmla="*/ 0 w 17"/>
                <a:gd name="T7" fmla="*/ 0 h 15"/>
                <a:gd name="T8" fmla="*/ 0 w 17"/>
                <a:gd name="T9" fmla="*/ 0 h 15"/>
                <a:gd name="T10" fmla="*/ 0 w 17"/>
                <a:gd name="T11" fmla="*/ 0 h 15"/>
                <a:gd name="T12" fmla="*/ 0 w 17"/>
                <a:gd name="T13" fmla="*/ 0 h 15"/>
                <a:gd name="T14" fmla="*/ 0 w 17"/>
                <a:gd name="T15" fmla="*/ 0 h 15"/>
                <a:gd name="T16" fmla="*/ 0 w 17"/>
                <a:gd name="T17" fmla="*/ 0 h 15"/>
                <a:gd name="T18" fmla="*/ 0 w 17"/>
                <a:gd name="T19" fmla="*/ 0 h 15"/>
                <a:gd name="T20" fmla="*/ 0 w 17"/>
                <a:gd name="T21" fmla="*/ 0 h 15"/>
                <a:gd name="T22" fmla="*/ 0 w 17"/>
                <a:gd name="T23" fmla="*/ 0 h 15"/>
                <a:gd name="T24" fmla="*/ 0 w 17"/>
                <a:gd name="T25" fmla="*/ 0 h 15"/>
                <a:gd name="T26" fmla="*/ 0 w 17"/>
                <a:gd name="T27" fmla="*/ 0 h 15"/>
                <a:gd name="T28" fmla="*/ 0 w 17"/>
                <a:gd name="T29" fmla="*/ 0 h 15"/>
                <a:gd name="T30" fmla="*/ 0 w 17"/>
                <a:gd name="T31" fmla="*/ 0 h 15"/>
                <a:gd name="T32" fmla="*/ 0 w 17"/>
                <a:gd name="T33" fmla="*/ 0 h 15"/>
                <a:gd name="T34" fmla="*/ 0 w 17"/>
                <a:gd name="T35" fmla="*/ 0 h 15"/>
                <a:gd name="T36" fmla="*/ 0 w 17"/>
                <a:gd name="T37" fmla="*/ 0 h 15"/>
                <a:gd name="T38" fmla="*/ 0 w 17"/>
                <a:gd name="T39" fmla="*/ 0 h 15"/>
                <a:gd name="T40" fmla="*/ 0 w 17"/>
                <a:gd name="T41" fmla="*/ 0 h 15"/>
                <a:gd name="T42" fmla="*/ 0 w 17"/>
                <a:gd name="T43" fmla="*/ 0 h 15"/>
                <a:gd name="T44" fmla="*/ 0 w 17"/>
                <a:gd name="T45" fmla="*/ 0 h 15"/>
                <a:gd name="T46" fmla="*/ 0 w 17"/>
                <a:gd name="T47" fmla="*/ 0 h 15"/>
                <a:gd name="T48" fmla="*/ 0 w 17"/>
                <a:gd name="T49" fmla="*/ 0 h 15"/>
                <a:gd name="T50" fmla="*/ 0 w 17"/>
                <a:gd name="T51" fmla="*/ 0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5"/>
                <a:gd name="T80" fmla="*/ 17 w 17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5">
                  <a:moveTo>
                    <a:pt x="0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6" name="Freeform 2819"/>
            <p:cNvSpPr>
              <a:spLocks/>
            </p:cNvSpPr>
            <p:nvPr/>
          </p:nvSpPr>
          <p:spPr bwMode="auto">
            <a:xfrm>
              <a:off x="4503" y="2050"/>
              <a:ext cx="6" cy="5"/>
            </a:xfrm>
            <a:custGeom>
              <a:avLst/>
              <a:gdLst>
                <a:gd name="T0" fmla="*/ 0 w 17"/>
                <a:gd name="T1" fmla="*/ 0 h 15"/>
                <a:gd name="T2" fmla="*/ 0 w 17"/>
                <a:gd name="T3" fmla="*/ 0 h 15"/>
                <a:gd name="T4" fmla="*/ 0 w 17"/>
                <a:gd name="T5" fmla="*/ 0 h 15"/>
                <a:gd name="T6" fmla="*/ 0 w 17"/>
                <a:gd name="T7" fmla="*/ 0 h 15"/>
                <a:gd name="T8" fmla="*/ 0 w 17"/>
                <a:gd name="T9" fmla="*/ 0 h 15"/>
                <a:gd name="T10" fmla="*/ 0 w 17"/>
                <a:gd name="T11" fmla="*/ 0 h 15"/>
                <a:gd name="T12" fmla="*/ 0 w 17"/>
                <a:gd name="T13" fmla="*/ 0 h 15"/>
                <a:gd name="T14" fmla="*/ 0 w 17"/>
                <a:gd name="T15" fmla="*/ 0 h 15"/>
                <a:gd name="T16" fmla="*/ 0 w 17"/>
                <a:gd name="T17" fmla="*/ 0 h 15"/>
                <a:gd name="T18" fmla="*/ 0 w 17"/>
                <a:gd name="T19" fmla="*/ 0 h 15"/>
                <a:gd name="T20" fmla="*/ 0 w 17"/>
                <a:gd name="T21" fmla="*/ 0 h 15"/>
                <a:gd name="T22" fmla="*/ 0 w 17"/>
                <a:gd name="T23" fmla="*/ 0 h 15"/>
                <a:gd name="T24" fmla="*/ 0 w 17"/>
                <a:gd name="T25" fmla="*/ 0 h 15"/>
                <a:gd name="T26" fmla="*/ 0 w 17"/>
                <a:gd name="T27" fmla="*/ 0 h 15"/>
                <a:gd name="T28" fmla="*/ 0 w 17"/>
                <a:gd name="T29" fmla="*/ 0 h 15"/>
                <a:gd name="T30" fmla="*/ 0 w 17"/>
                <a:gd name="T31" fmla="*/ 0 h 15"/>
                <a:gd name="T32" fmla="*/ 0 w 17"/>
                <a:gd name="T33" fmla="*/ 0 h 15"/>
                <a:gd name="T34" fmla="*/ 0 w 17"/>
                <a:gd name="T35" fmla="*/ 0 h 15"/>
                <a:gd name="T36" fmla="*/ 0 w 17"/>
                <a:gd name="T37" fmla="*/ 0 h 15"/>
                <a:gd name="T38" fmla="*/ 0 w 17"/>
                <a:gd name="T39" fmla="*/ 0 h 15"/>
                <a:gd name="T40" fmla="*/ 0 w 17"/>
                <a:gd name="T41" fmla="*/ 0 h 15"/>
                <a:gd name="T42" fmla="*/ 0 w 17"/>
                <a:gd name="T43" fmla="*/ 0 h 15"/>
                <a:gd name="T44" fmla="*/ 0 w 17"/>
                <a:gd name="T45" fmla="*/ 0 h 15"/>
                <a:gd name="T46" fmla="*/ 0 w 17"/>
                <a:gd name="T47" fmla="*/ 0 h 15"/>
                <a:gd name="T48" fmla="*/ 0 w 17"/>
                <a:gd name="T49" fmla="*/ 0 h 15"/>
                <a:gd name="T50" fmla="*/ 0 w 17"/>
                <a:gd name="T51" fmla="*/ 0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"/>
                <a:gd name="T79" fmla="*/ 0 h 15"/>
                <a:gd name="T80" fmla="*/ 17 w 17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" h="15">
                  <a:moveTo>
                    <a:pt x="0" y="0"/>
                  </a:moveTo>
                  <a:lnTo>
                    <a:pt x="0" y="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9" y="12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7" name="Freeform 2820"/>
            <p:cNvSpPr>
              <a:spLocks/>
            </p:cNvSpPr>
            <p:nvPr/>
          </p:nvSpPr>
          <p:spPr bwMode="auto">
            <a:xfrm>
              <a:off x="4524" y="2053"/>
              <a:ext cx="3" cy="1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0 w 10"/>
                <a:gd name="T5" fmla="*/ 0 h 3"/>
                <a:gd name="T6" fmla="*/ 0 w 10"/>
                <a:gd name="T7" fmla="*/ 0 h 3"/>
                <a:gd name="T8" fmla="*/ 0 w 10"/>
                <a:gd name="T9" fmla="*/ 0 h 3"/>
                <a:gd name="T10" fmla="*/ 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  <a:gd name="T16" fmla="*/ 0 w 10"/>
                <a:gd name="T17" fmla="*/ 0 h 3"/>
                <a:gd name="T18" fmla="*/ 0 w 10"/>
                <a:gd name="T19" fmla="*/ 0 h 3"/>
                <a:gd name="T20" fmla="*/ 0 w 10"/>
                <a:gd name="T21" fmla="*/ 0 h 3"/>
                <a:gd name="T22" fmla="*/ 0 w 10"/>
                <a:gd name="T23" fmla="*/ 0 h 3"/>
                <a:gd name="T24" fmla="*/ 0 w 10"/>
                <a:gd name="T25" fmla="*/ 0 h 3"/>
                <a:gd name="T26" fmla="*/ 0 w 10"/>
                <a:gd name="T27" fmla="*/ 0 h 3"/>
                <a:gd name="T28" fmla="*/ 0 w 10"/>
                <a:gd name="T29" fmla="*/ 0 h 3"/>
                <a:gd name="T30" fmla="*/ 0 w 10"/>
                <a:gd name="T31" fmla="*/ 0 h 3"/>
                <a:gd name="T32" fmla="*/ 0 w 10"/>
                <a:gd name="T33" fmla="*/ 0 h 3"/>
                <a:gd name="T34" fmla="*/ 0 w 10"/>
                <a:gd name="T35" fmla="*/ 0 h 3"/>
                <a:gd name="T36" fmla="*/ 0 w 10"/>
                <a:gd name="T37" fmla="*/ 0 h 3"/>
                <a:gd name="T38" fmla="*/ 0 w 10"/>
                <a:gd name="T39" fmla="*/ 0 h 3"/>
                <a:gd name="T40" fmla="*/ 0 w 10"/>
                <a:gd name="T41" fmla="*/ 0 h 3"/>
                <a:gd name="T42" fmla="*/ 0 w 10"/>
                <a:gd name="T43" fmla="*/ 0 h 3"/>
                <a:gd name="T44" fmla="*/ 0 w 10"/>
                <a:gd name="T45" fmla="*/ 0 h 3"/>
                <a:gd name="T46" fmla="*/ 0 w 10"/>
                <a:gd name="T47" fmla="*/ 0 h 3"/>
                <a:gd name="T48" fmla="*/ 0 w 10"/>
                <a:gd name="T49" fmla="*/ 0 h 3"/>
                <a:gd name="T50" fmla="*/ 0 w 10"/>
                <a:gd name="T51" fmla="*/ 0 h 3"/>
                <a:gd name="T52" fmla="*/ 0 w 10"/>
                <a:gd name="T53" fmla="*/ 0 h 3"/>
                <a:gd name="T54" fmla="*/ 0 w 10"/>
                <a:gd name="T55" fmla="*/ 0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3"/>
                <a:gd name="T86" fmla="*/ 10 w 10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3">
                  <a:moveTo>
                    <a:pt x="4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8" name="Freeform 2821"/>
            <p:cNvSpPr>
              <a:spLocks/>
            </p:cNvSpPr>
            <p:nvPr/>
          </p:nvSpPr>
          <p:spPr bwMode="auto">
            <a:xfrm>
              <a:off x="4524" y="2053"/>
              <a:ext cx="3" cy="1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0 w 10"/>
                <a:gd name="T5" fmla="*/ 0 h 3"/>
                <a:gd name="T6" fmla="*/ 0 w 10"/>
                <a:gd name="T7" fmla="*/ 0 h 3"/>
                <a:gd name="T8" fmla="*/ 0 w 10"/>
                <a:gd name="T9" fmla="*/ 0 h 3"/>
                <a:gd name="T10" fmla="*/ 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  <a:gd name="T16" fmla="*/ 0 w 10"/>
                <a:gd name="T17" fmla="*/ 0 h 3"/>
                <a:gd name="T18" fmla="*/ 0 w 10"/>
                <a:gd name="T19" fmla="*/ 0 h 3"/>
                <a:gd name="T20" fmla="*/ 0 w 10"/>
                <a:gd name="T21" fmla="*/ 0 h 3"/>
                <a:gd name="T22" fmla="*/ 0 w 10"/>
                <a:gd name="T23" fmla="*/ 0 h 3"/>
                <a:gd name="T24" fmla="*/ 0 w 10"/>
                <a:gd name="T25" fmla="*/ 0 h 3"/>
                <a:gd name="T26" fmla="*/ 0 w 10"/>
                <a:gd name="T27" fmla="*/ 0 h 3"/>
                <a:gd name="T28" fmla="*/ 0 w 10"/>
                <a:gd name="T29" fmla="*/ 0 h 3"/>
                <a:gd name="T30" fmla="*/ 0 w 10"/>
                <a:gd name="T31" fmla="*/ 0 h 3"/>
                <a:gd name="T32" fmla="*/ 0 w 10"/>
                <a:gd name="T33" fmla="*/ 0 h 3"/>
                <a:gd name="T34" fmla="*/ 0 w 10"/>
                <a:gd name="T35" fmla="*/ 0 h 3"/>
                <a:gd name="T36" fmla="*/ 0 w 10"/>
                <a:gd name="T37" fmla="*/ 0 h 3"/>
                <a:gd name="T38" fmla="*/ 0 w 10"/>
                <a:gd name="T39" fmla="*/ 0 h 3"/>
                <a:gd name="T40" fmla="*/ 0 w 10"/>
                <a:gd name="T41" fmla="*/ 0 h 3"/>
                <a:gd name="T42" fmla="*/ 0 w 10"/>
                <a:gd name="T43" fmla="*/ 0 h 3"/>
                <a:gd name="T44" fmla="*/ 0 w 10"/>
                <a:gd name="T45" fmla="*/ 0 h 3"/>
                <a:gd name="T46" fmla="*/ 0 w 10"/>
                <a:gd name="T47" fmla="*/ 0 h 3"/>
                <a:gd name="T48" fmla="*/ 0 w 10"/>
                <a:gd name="T49" fmla="*/ 0 h 3"/>
                <a:gd name="T50" fmla="*/ 0 w 10"/>
                <a:gd name="T51" fmla="*/ 0 h 3"/>
                <a:gd name="T52" fmla="*/ 0 w 10"/>
                <a:gd name="T53" fmla="*/ 0 h 3"/>
                <a:gd name="T54" fmla="*/ 0 w 10"/>
                <a:gd name="T55" fmla="*/ 0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"/>
                <a:gd name="T85" fmla="*/ 0 h 3"/>
                <a:gd name="T86" fmla="*/ 10 w 10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" h="3">
                  <a:moveTo>
                    <a:pt x="4" y="0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19" name="Freeform 2822"/>
            <p:cNvSpPr>
              <a:spLocks/>
            </p:cNvSpPr>
            <p:nvPr/>
          </p:nvSpPr>
          <p:spPr bwMode="auto">
            <a:xfrm>
              <a:off x="4530" y="2054"/>
              <a:ext cx="2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1 h 4"/>
                <a:gd name="T14" fmla="*/ 0 w 5"/>
                <a:gd name="T15" fmla="*/ 1 h 4"/>
                <a:gd name="T16" fmla="*/ 0 w 5"/>
                <a:gd name="T17" fmla="*/ 1 h 4"/>
                <a:gd name="T18" fmla="*/ 0 w 5"/>
                <a:gd name="T19" fmla="*/ 1 h 4"/>
                <a:gd name="T20" fmla="*/ 0 w 5"/>
                <a:gd name="T21" fmla="*/ 1 h 4"/>
                <a:gd name="T22" fmla="*/ 0 w 5"/>
                <a:gd name="T23" fmla="*/ 1 h 4"/>
                <a:gd name="T24" fmla="*/ 0 w 5"/>
                <a:gd name="T25" fmla="*/ 1 h 4"/>
                <a:gd name="T26" fmla="*/ 0 w 5"/>
                <a:gd name="T27" fmla="*/ 1 h 4"/>
                <a:gd name="T28" fmla="*/ 0 w 5"/>
                <a:gd name="T29" fmla="*/ 1 h 4"/>
                <a:gd name="T30" fmla="*/ 0 w 5"/>
                <a:gd name="T31" fmla="*/ 1 h 4"/>
                <a:gd name="T32" fmla="*/ 0 w 5"/>
                <a:gd name="T33" fmla="*/ 1 h 4"/>
                <a:gd name="T34" fmla="*/ 0 w 5"/>
                <a:gd name="T35" fmla="*/ 1 h 4"/>
                <a:gd name="T36" fmla="*/ 0 w 5"/>
                <a:gd name="T37" fmla="*/ 1 h 4"/>
                <a:gd name="T38" fmla="*/ 0 w 5"/>
                <a:gd name="T39" fmla="*/ 1 h 4"/>
                <a:gd name="T40" fmla="*/ 0 w 5"/>
                <a:gd name="T41" fmla="*/ 1 h 4"/>
                <a:gd name="T42" fmla="*/ 0 w 5"/>
                <a:gd name="T43" fmla="*/ 1 h 4"/>
                <a:gd name="T44" fmla="*/ 0 w 5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4"/>
                <a:gd name="T71" fmla="*/ 5 w 5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0" name="Freeform 2823"/>
            <p:cNvSpPr>
              <a:spLocks/>
            </p:cNvSpPr>
            <p:nvPr/>
          </p:nvSpPr>
          <p:spPr bwMode="auto">
            <a:xfrm>
              <a:off x="4530" y="2054"/>
              <a:ext cx="2" cy="2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1 h 4"/>
                <a:gd name="T14" fmla="*/ 0 w 5"/>
                <a:gd name="T15" fmla="*/ 1 h 4"/>
                <a:gd name="T16" fmla="*/ 0 w 5"/>
                <a:gd name="T17" fmla="*/ 1 h 4"/>
                <a:gd name="T18" fmla="*/ 0 w 5"/>
                <a:gd name="T19" fmla="*/ 1 h 4"/>
                <a:gd name="T20" fmla="*/ 0 w 5"/>
                <a:gd name="T21" fmla="*/ 1 h 4"/>
                <a:gd name="T22" fmla="*/ 0 w 5"/>
                <a:gd name="T23" fmla="*/ 1 h 4"/>
                <a:gd name="T24" fmla="*/ 0 w 5"/>
                <a:gd name="T25" fmla="*/ 1 h 4"/>
                <a:gd name="T26" fmla="*/ 0 w 5"/>
                <a:gd name="T27" fmla="*/ 1 h 4"/>
                <a:gd name="T28" fmla="*/ 0 w 5"/>
                <a:gd name="T29" fmla="*/ 1 h 4"/>
                <a:gd name="T30" fmla="*/ 0 w 5"/>
                <a:gd name="T31" fmla="*/ 1 h 4"/>
                <a:gd name="T32" fmla="*/ 0 w 5"/>
                <a:gd name="T33" fmla="*/ 1 h 4"/>
                <a:gd name="T34" fmla="*/ 0 w 5"/>
                <a:gd name="T35" fmla="*/ 1 h 4"/>
                <a:gd name="T36" fmla="*/ 0 w 5"/>
                <a:gd name="T37" fmla="*/ 1 h 4"/>
                <a:gd name="T38" fmla="*/ 0 w 5"/>
                <a:gd name="T39" fmla="*/ 1 h 4"/>
                <a:gd name="T40" fmla="*/ 0 w 5"/>
                <a:gd name="T41" fmla="*/ 1 h 4"/>
                <a:gd name="T42" fmla="*/ 0 w 5"/>
                <a:gd name="T43" fmla="*/ 1 h 4"/>
                <a:gd name="T44" fmla="*/ 0 w 5"/>
                <a:gd name="T45" fmla="*/ 0 h 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4"/>
                <a:gd name="T71" fmla="*/ 5 w 5"/>
                <a:gd name="T72" fmla="*/ 4 h 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4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1" name="Freeform 2824"/>
            <p:cNvSpPr>
              <a:spLocks/>
            </p:cNvSpPr>
            <p:nvPr/>
          </p:nvSpPr>
          <p:spPr bwMode="auto">
            <a:xfrm>
              <a:off x="4535" y="2054"/>
              <a:ext cx="3" cy="2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0 h 5"/>
                <a:gd name="T4" fmla="*/ 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0 w 10"/>
                <a:gd name="T11" fmla="*/ 0 h 5"/>
                <a:gd name="T12" fmla="*/ 0 w 10"/>
                <a:gd name="T13" fmla="*/ 0 h 5"/>
                <a:gd name="T14" fmla="*/ 0 w 10"/>
                <a:gd name="T15" fmla="*/ 0 h 5"/>
                <a:gd name="T16" fmla="*/ 0 w 10"/>
                <a:gd name="T17" fmla="*/ 0 h 5"/>
                <a:gd name="T18" fmla="*/ 0 w 10"/>
                <a:gd name="T19" fmla="*/ 0 h 5"/>
                <a:gd name="T20" fmla="*/ 0 w 10"/>
                <a:gd name="T21" fmla="*/ 0 h 5"/>
                <a:gd name="T22" fmla="*/ 0 w 10"/>
                <a:gd name="T23" fmla="*/ 0 h 5"/>
                <a:gd name="T24" fmla="*/ 0 w 10"/>
                <a:gd name="T25" fmla="*/ 0 h 5"/>
                <a:gd name="T26" fmla="*/ 0 w 10"/>
                <a:gd name="T27" fmla="*/ 0 h 5"/>
                <a:gd name="T28" fmla="*/ 0 w 10"/>
                <a:gd name="T29" fmla="*/ 0 h 5"/>
                <a:gd name="T30" fmla="*/ 0 w 10"/>
                <a:gd name="T31" fmla="*/ 0 h 5"/>
                <a:gd name="T32" fmla="*/ 0 w 10"/>
                <a:gd name="T33" fmla="*/ 0 h 5"/>
                <a:gd name="T34" fmla="*/ 0 w 10"/>
                <a:gd name="T35" fmla="*/ 0 h 5"/>
                <a:gd name="T36" fmla="*/ 0 w 10"/>
                <a:gd name="T37" fmla="*/ 0 h 5"/>
                <a:gd name="T38" fmla="*/ 0 w 10"/>
                <a:gd name="T39" fmla="*/ 0 h 5"/>
                <a:gd name="T40" fmla="*/ 0 w 10"/>
                <a:gd name="T41" fmla="*/ 0 h 5"/>
                <a:gd name="T42" fmla="*/ 0 w 10"/>
                <a:gd name="T43" fmla="*/ 0 h 5"/>
                <a:gd name="T44" fmla="*/ 0 w 10"/>
                <a:gd name="T45" fmla="*/ 0 h 5"/>
                <a:gd name="T46" fmla="*/ 0 w 10"/>
                <a:gd name="T47" fmla="*/ 0 h 5"/>
                <a:gd name="T48" fmla="*/ 0 w 10"/>
                <a:gd name="T49" fmla="*/ 0 h 5"/>
                <a:gd name="T50" fmla="*/ 0 w 10"/>
                <a:gd name="T51" fmla="*/ 0 h 5"/>
                <a:gd name="T52" fmla="*/ 0 w 10"/>
                <a:gd name="T53" fmla="*/ 0 h 5"/>
                <a:gd name="T54" fmla="*/ 0 w 10"/>
                <a:gd name="T55" fmla="*/ 0 h 5"/>
                <a:gd name="T56" fmla="*/ 0 w 10"/>
                <a:gd name="T57" fmla="*/ 0 h 5"/>
                <a:gd name="T58" fmla="*/ 0 w 10"/>
                <a:gd name="T59" fmla="*/ 0 h 5"/>
                <a:gd name="T60" fmla="*/ 0 w 10"/>
                <a:gd name="T61" fmla="*/ 0 h 5"/>
                <a:gd name="T62" fmla="*/ 0 w 10"/>
                <a:gd name="T63" fmla="*/ 0 h 5"/>
                <a:gd name="T64" fmla="*/ 0 w 10"/>
                <a:gd name="T65" fmla="*/ 0 h 5"/>
                <a:gd name="T66" fmla="*/ 0 w 10"/>
                <a:gd name="T67" fmla="*/ 0 h 5"/>
                <a:gd name="T68" fmla="*/ 0 w 10"/>
                <a:gd name="T69" fmla="*/ 0 h 5"/>
                <a:gd name="T70" fmla="*/ 0 w 10"/>
                <a:gd name="T71" fmla="*/ 0 h 5"/>
                <a:gd name="T72" fmla="*/ 0 w 10"/>
                <a:gd name="T73" fmla="*/ 0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5"/>
                <a:gd name="T113" fmla="*/ 10 w 10"/>
                <a:gd name="T114" fmla="*/ 5 h 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5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2" name="Freeform 2825"/>
            <p:cNvSpPr>
              <a:spLocks/>
            </p:cNvSpPr>
            <p:nvPr/>
          </p:nvSpPr>
          <p:spPr bwMode="auto">
            <a:xfrm>
              <a:off x="4535" y="2054"/>
              <a:ext cx="3" cy="2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0 h 5"/>
                <a:gd name="T4" fmla="*/ 0 w 10"/>
                <a:gd name="T5" fmla="*/ 0 h 5"/>
                <a:gd name="T6" fmla="*/ 0 w 10"/>
                <a:gd name="T7" fmla="*/ 0 h 5"/>
                <a:gd name="T8" fmla="*/ 0 w 10"/>
                <a:gd name="T9" fmla="*/ 0 h 5"/>
                <a:gd name="T10" fmla="*/ 0 w 10"/>
                <a:gd name="T11" fmla="*/ 0 h 5"/>
                <a:gd name="T12" fmla="*/ 0 w 10"/>
                <a:gd name="T13" fmla="*/ 0 h 5"/>
                <a:gd name="T14" fmla="*/ 0 w 10"/>
                <a:gd name="T15" fmla="*/ 0 h 5"/>
                <a:gd name="T16" fmla="*/ 0 w 10"/>
                <a:gd name="T17" fmla="*/ 0 h 5"/>
                <a:gd name="T18" fmla="*/ 0 w 10"/>
                <a:gd name="T19" fmla="*/ 0 h 5"/>
                <a:gd name="T20" fmla="*/ 0 w 10"/>
                <a:gd name="T21" fmla="*/ 0 h 5"/>
                <a:gd name="T22" fmla="*/ 0 w 10"/>
                <a:gd name="T23" fmla="*/ 0 h 5"/>
                <a:gd name="T24" fmla="*/ 0 w 10"/>
                <a:gd name="T25" fmla="*/ 0 h 5"/>
                <a:gd name="T26" fmla="*/ 0 w 10"/>
                <a:gd name="T27" fmla="*/ 0 h 5"/>
                <a:gd name="T28" fmla="*/ 0 w 10"/>
                <a:gd name="T29" fmla="*/ 0 h 5"/>
                <a:gd name="T30" fmla="*/ 0 w 10"/>
                <a:gd name="T31" fmla="*/ 0 h 5"/>
                <a:gd name="T32" fmla="*/ 0 w 10"/>
                <a:gd name="T33" fmla="*/ 0 h 5"/>
                <a:gd name="T34" fmla="*/ 0 w 10"/>
                <a:gd name="T35" fmla="*/ 0 h 5"/>
                <a:gd name="T36" fmla="*/ 0 w 10"/>
                <a:gd name="T37" fmla="*/ 0 h 5"/>
                <a:gd name="T38" fmla="*/ 0 w 10"/>
                <a:gd name="T39" fmla="*/ 0 h 5"/>
                <a:gd name="T40" fmla="*/ 0 w 10"/>
                <a:gd name="T41" fmla="*/ 0 h 5"/>
                <a:gd name="T42" fmla="*/ 0 w 10"/>
                <a:gd name="T43" fmla="*/ 0 h 5"/>
                <a:gd name="T44" fmla="*/ 0 w 10"/>
                <a:gd name="T45" fmla="*/ 0 h 5"/>
                <a:gd name="T46" fmla="*/ 0 w 10"/>
                <a:gd name="T47" fmla="*/ 0 h 5"/>
                <a:gd name="T48" fmla="*/ 0 w 10"/>
                <a:gd name="T49" fmla="*/ 0 h 5"/>
                <a:gd name="T50" fmla="*/ 0 w 10"/>
                <a:gd name="T51" fmla="*/ 0 h 5"/>
                <a:gd name="T52" fmla="*/ 0 w 10"/>
                <a:gd name="T53" fmla="*/ 0 h 5"/>
                <a:gd name="T54" fmla="*/ 0 w 10"/>
                <a:gd name="T55" fmla="*/ 0 h 5"/>
                <a:gd name="T56" fmla="*/ 0 w 10"/>
                <a:gd name="T57" fmla="*/ 0 h 5"/>
                <a:gd name="T58" fmla="*/ 0 w 10"/>
                <a:gd name="T59" fmla="*/ 0 h 5"/>
                <a:gd name="T60" fmla="*/ 0 w 10"/>
                <a:gd name="T61" fmla="*/ 0 h 5"/>
                <a:gd name="T62" fmla="*/ 0 w 10"/>
                <a:gd name="T63" fmla="*/ 0 h 5"/>
                <a:gd name="T64" fmla="*/ 0 w 10"/>
                <a:gd name="T65" fmla="*/ 0 h 5"/>
                <a:gd name="T66" fmla="*/ 0 w 10"/>
                <a:gd name="T67" fmla="*/ 0 h 5"/>
                <a:gd name="T68" fmla="*/ 0 w 10"/>
                <a:gd name="T69" fmla="*/ 0 h 5"/>
                <a:gd name="T70" fmla="*/ 0 w 10"/>
                <a:gd name="T71" fmla="*/ 0 h 5"/>
                <a:gd name="T72" fmla="*/ 0 w 10"/>
                <a:gd name="T73" fmla="*/ 0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5"/>
                <a:gd name="T113" fmla="*/ 10 w 10"/>
                <a:gd name="T114" fmla="*/ 5 h 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5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3" name="Freeform 2826"/>
            <p:cNvSpPr>
              <a:spLocks/>
            </p:cNvSpPr>
            <p:nvPr/>
          </p:nvSpPr>
          <p:spPr bwMode="auto">
            <a:xfrm>
              <a:off x="4543" y="2057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6"/>
                <a:gd name="T59" fmla="*/ 11 w 11"/>
                <a:gd name="T60" fmla="*/ 6 h 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6">
                  <a:moveTo>
                    <a:pt x="2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4" name="Freeform 2827"/>
            <p:cNvSpPr>
              <a:spLocks/>
            </p:cNvSpPr>
            <p:nvPr/>
          </p:nvSpPr>
          <p:spPr bwMode="auto">
            <a:xfrm>
              <a:off x="4543" y="2057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w 11"/>
                <a:gd name="T19" fmla="*/ 0 h 6"/>
                <a:gd name="T20" fmla="*/ 0 w 11"/>
                <a:gd name="T21" fmla="*/ 0 h 6"/>
                <a:gd name="T22" fmla="*/ 0 w 11"/>
                <a:gd name="T23" fmla="*/ 0 h 6"/>
                <a:gd name="T24" fmla="*/ 0 w 11"/>
                <a:gd name="T25" fmla="*/ 0 h 6"/>
                <a:gd name="T26" fmla="*/ 0 w 11"/>
                <a:gd name="T27" fmla="*/ 0 h 6"/>
                <a:gd name="T28" fmla="*/ 0 w 11"/>
                <a:gd name="T29" fmla="*/ 0 h 6"/>
                <a:gd name="T30" fmla="*/ 0 w 11"/>
                <a:gd name="T31" fmla="*/ 0 h 6"/>
                <a:gd name="T32" fmla="*/ 0 w 11"/>
                <a:gd name="T33" fmla="*/ 0 h 6"/>
                <a:gd name="T34" fmla="*/ 0 w 11"/>
                <a:gd name="T35" fmla="*/ 0 h 6"/>
                <a:gd name="T36" fmla="*/ 0 w 11"/>
                <a:gd name="T37" fmla="*/ 0 h 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6"/>
                <a:gd name="T59" fmla="*/ 11 w 11"/>
                <a:gd name="T60" fmla="*/ 6 h 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6">
                  <a:moveTo>
                    <a:pt x="2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9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5" name="Freeform 2828"/>
            <p:cNvSpPr>
              <a:spLocks/>
            </p:cNvSpPr>
            <p:nvPr/>
          </p:nvSpPr>
          <p:spPr bwMode="auto">
            <a:xfrm>
              <a:off x="4580" y="2045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"/>
                <a:gd name="T43" fmla="*/ 0 h 9"/>
                <a:gd name="T44" fmla="*/ 9 w 9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" h="9">
                  <a:moveTo>
                    <a:pt x="6" y="2"/>
                  </a:moveTo>
                  <a:lnTo>
                    <a:pt x="9" y="5"/>
                  </a:lnTo>
                  <a:lnTo>
                    <a:pt x="9" y="6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6" name="Freeform 2829"/>
            <p:cNvSpPr>
              <a:spLocks/>
            </p:cNvSpPr>
            <p:nvPr/>
          </p:nvSpPr>
          <p:spPr bwMode="auto">
            <a:xfrm>
              <a:off x="4580" y="2045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"/>
                <a:gd name="T43" fmla="*/ 0 h 9"/>
                <a:gd name="T44" fmla="*/ 9 w 9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" h="9">
                  <a:moveTo>
                    <a:pt x="6" y="2"/>
                  </a:moveTo>
                  <a:lnTo>
                    <a:pt x="9" y="5"/>
                  </a:lnTo>
                  <a:lnTo>
                    <a:pt x="9" y="6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7" name="Freeform 2830"/>
            <p:cNvSpPr>
              <a:spLocks/>
            </p:cNvSpPr>
            <p:nvPr/>
          </p:nvSpPr>
          <p:spPr bwMode="auto">
            <a:xfrm>
              <a:off x="4659" y="2104"/>
              <a:ext cx="2" cy="2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0 w 7"/>
                <a:gd name="T9" fmla="*/ 1 h 4"/>
                <a:gd name="T10" fmla="*/ 0 w 7"/>
                <a:gd name="T11" fmla="*/ 1 h 4"/>
                <a:gd name="T12" fmla="*/ 0 w 7"/>
                <a:gd name="T13" fmla="*/ 1 h 4"/>
                <a:gd name="T14" fmla="*/ 0 w 7"/>
                <a:gd name="T15" fmla="*/ 0 h 4"/>
                <a:gd name="T16" fmla="*/ 0 w 7"/>
                <a:gd name="T17" fmla="*/ 0 h 4"/>
                <a:gd name="T18" fmla="*/ 0 w 7"/>
                <a:gd name="T19" fmla="*/ 0 h 4"/>
                <a:gd name="T20" fmla="*/ 0 w 7"/>
                <a:gd name="T21" fmla="*/ 0 h 4"/>
                <a:gd name="T22" fmla="*/ 0 w 7"/>
                <a:gd name="T23" fmla="*/ 1 h 4"/>
                <a:gd name="T24" fmla="*/ 0 w 7"/>
                <a:gd name="T25" fmla="*/ 1 h 4"/>
                <a:gd name="T26" fmla="*/ 0 w 7"/>
                <a:gd name="T27" fmla="*/ 1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4"/>
                <a:gd name="T44" fmla="*/ 7 w 7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8" name="Freeform 2831"/>
            <p:cNvSpPr>
              <a:spLocks/>
            </p:cNvSpPr>
            <p:nvPr/>
          </p:nvSpPr>
          <p:spPr bwMode="auto">
            <a:xfrm>
              <a:off x="4659" y="2104"/>
              <a:ext cx="2" cy="2"/>
            </a:xfrm>
            <a:custGeom>
              <a:avLst/>
              <a:gdLst>
                <a:gd name="T0" fmla="*/ 0 w 7"/>
                <a:gd name="T1" fmla="*/ 1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0 w 7"/>
                <a:gd name="T9" fmla="*/ 1 h 4"/>
                <a:gd name="T10" fmla="*/ 0 w 7"/>
                <a:gd name="T11" fmla="*/ 1 h 4"/>
                <a:gd name="T12" fmla="*/ 0 w 7"/>
                <a:gd name="T13" fmla="*/ 1 h 4"/>
                <a:gd name="T14" fmla="*/ 0 w 7"/>
                <a:gd name="T15" fmla="*/ 0 h 4"/>
                <a:gd name="T16" fmla="*/ 0 w 7"/>
                <a:gd name="T17" fmla="*/ 0 h 4"/>
                <a:gd name="T18" fmla="*/ 0 w 7"/>
                <a:gd name="T19" fmla="*/ 0 h 4"/>
                <a:gd name="T20" fmla="*/ 0 w 7"/>
                <a:gd name="T21" fmla="*/ 0 h 4"/>
                <a:gd name="T22" fmla="*/ 0 w 7"/>
                <a:gd name="T23" fmla="*/ 1 h 4"/>
                <a:gd name="T24" fmla="*/ 0 w 7"/>
                <a:gd name="T25" fmla="*/ 1 h 4"/>
                <a:gd name="T26" fmla="*/ 0 w 7"/>
                <a:gd name="T27" fmla="*/ 1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4"/>
                <a:gd name="T44" fmla="*/ 7 w 7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29" name="Freeform 2832"/>
            <p:cNvSpPr>
              <a:spLocks/>
            </p:cNvSpPr>
            <p:nvPr/>
          </p:nvSpPr>
          <p:spPr bwMode="auto">
            <a:xfrm>
              <a:off x="4663" y="2103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  <a:gd name="T20" fmla="*/ 0 w 9"/>
                <a:gd name="T21" fmla="*/ 0 h 6"/>
                <a:gd name="T22" fmla="*/ 0 w 9"/>
                <a:gd name="T23" fmla="*/ 0 h 6"/>
                <a:gd name="T24" fmla="*/ 0 w 9"/>
                <a:gd name="T25" fmla="*/ 0 h 6"/>
                <a:gd name="T26" fmla="*/ 0 w 9"/>
                <a:gd name="T27" fmla="*/ 0 h 6"/>
                <a:gd name="T28" fmla="*/ 0 w 9"/>
                <a:gd name="T29" fmla="*/ 0 h 6"/>
                <a:gd name="T30" fmla="*/ 0 w 9"/>
                <a:gd name="T31" fmla="*/ 0 h 6"/>
                <a:gd name="T32" fmla="*/ 0 w 9"/>
                <a:gd name="T33" fmla="*/ 0 h 6"/>
                <a:gd name="T34" fmla="*/ 0 w 9"/>
                <a:gd name="T35" fmla="*/ 0 h 6"/>
                <a:gd name="T36" fmla="*/ 0 w 9"/>
                <a:gd name="T37" fmla="*/ 0 h 6"/>
                <a:gd name="T38" fmla="*/ 0 w 9"/>
                <a:gd name="T39" fmla="*/ 0 h 6"/>
                <a:gd name="T40" fmla="*/ 0 w 9"/>
                <a:gd name="T41" fmla="*/ 0 h 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6"/>
                <a:gd name="T65" fmla="*/ 9 w 9"/>
                <a:gd name="T66" fmla="*/ 6 h 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6">
                  <a:moveTo>
                    <a:pt x="1" y="1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0" name="Freeform 2833"/>
            <p:cNvSpPr>
              <a:spLocks/>
            </p:cNvSpPr>
            <p:nvPr/>
          </p:nvSpPr>
          <p:spPr bwMode="auto">
            <a:xfrm>
              <a:off x="4663" y="2103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  <a:gd name="T20" fmla="*/ 0 w 9"/>
                <a:gd name="T21" fmla="*/ 0 h 6"/>
                <a:gd name="T22" fmla="*/ 0 w 9"/>
                <a:gd name="T23" fmla="*/ 0 h 6"/>
                <a:gd name="T24" fmla="*/ 0 w 9"/>
                <a:gd name="T25" fmla="*/ 0 h 6"/>
                <a:gd name="T26" fmla="*/ 0 w 9"/>
                <a:gd name="T27" fmla="*/ 0 h 6"/>
                <a:gd name="T28" fmla="*/ 0 w 9"/>
                <a:gd name="T29" fmla="*/ 0 h 6"/>
                <a:gd name="T30" fmla="*/ 0 w 9"/>
                <a:gd name="T31" fmla="*/ 0 h 6"/>
                <a:gd name="T32" fmla="*/ 0 w 9"/>
                <a:gd name="T33" fmla="*/ 0 h 6"/>
                <a:gd name="T34" fmla="*/ 0 w 9"/>
                <a:gd name="T35" fmla="*/ 0 h 6"/>
                <a:gd name="T36" fmla="*/ 0 w 9"/>
                <a:gd name="T37" fmla="*/ 0 h 6"/>
                <a:gd name="T38" fmla="*/ 0 w 9"/>
                <a:gd name="T39" fmla="*/ 0 h 6"/>
                <a:gd name="T40" fmla="*/ 0 w 9"/>
                <a:gd name="T41" fmla="*/ 0 h 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6"/>
                <a:gd name="T65" fmla="*/ 9 w 9"/>
                <a:gd name="T66" fmla="*/ 6 h 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6">
                  <a:moveTo>
                    <a:pt x="1" y="1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1" name="Freeform 2834"/>
            <p:cNvSpPr>
              <a:spLocks/>
            </p:cNvSpPr>
            <p:nvPr/>
          </p:nvSpPr>
          <p:spPr bwMode="auto">
            <a:xfrm>
              <a:off x="4496" y="2045"/>
              <a:ext cx="4" cy="2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0 h 7"/>
                <a:gd name="T4" fmla="*/ 0 w 11"/>
                <a:gd name="T5" fmla="*/ 0 h 7"/>
                <a:gd name="T6" fmla="*/ 0 w 11"/>
                <a:gd name="T7" fmla="*/ 0 h 7"/>
                <a:gd name="T8" fmla="*/ 0 w 11"/>
                <a:gd name="T9" fmla="*/ 0 h 7"/>
                <a:gd name="T10" fmla="*/ 0 w 11"/>
                <a:gd name="T11" fmla="*/ 0 h 7"/>
                <a:gd name="T12" fmla="*/ 0 w 11"/>
                <a:gd name="T13" fmla="*/ 0 h 7"/>
                <a:gd name="T14" fmla="*/ 0 w 11"/>
                <a:gd name="T15" fmla="*/ 0 h 7"/>
                <a:gd name="T16" fmla="*/ 0 w 11"/>
                <a:gd name="T17" fmla="*/ 0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0 h 7"/>
                <a:gd name="T24" fmla="*/ 0 w 11"/>
                <a:gd name="T25" fmla="*/ 0 h 7"/>
                <a:gd name="T26" fmla="*/ 0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0 h 7"/>
                <a:gd name="T34" fmla="*/ 0 w 11"/>
                <a:gd name="T35" fmla="*/ 0 h 7"/>
                <a:gd name="T36" fmla="*/ 0 w 11"/>
                <a:gd name="T37" fmla="*/ 0 h 7"/>
                <a:gd name="T38" fmla="*/ 0 w 11"/>
                <a:gd name="T39" fmla="*/ 0 h 7"/>
                <a:gd name="T40" fmla="*/ 0 w 11"/>
                <a:gd name="T41" fmla="*/ 0 h 7"/>
                <a:gd name="T42" fmla="*/ 0 w 11"/>
                <a:gd name="T43" fmla="*/ 0 h 7"/>
                <a:gd name="T44" fmla="*/ 0 w 11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7"/>
                <a:gd name="T71" fmla="*/ 11 w 11"/>
                <a:gd name="T72" fmla="*/ 7 h 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7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2" name="Freeform 2835"/>
            <p:cNvSpPr>
              <a:spLocks/>
            </p:cNvSpPr>
            <p:nvPr/>
          </p:nvSpPr>
          <p:spPr bwMode="auto">
            <a:xfrm>
              <a:off x="4496" y="2045"/>
              <a:ext cx="4" cy="2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0 h 7"/>
                <a:gd name="T4" fmla="*/ 0 w 11"/>
                <a:gd name="T5" fmla="*/ 0 h 7"/>
                <a:gd name="T6" fmla="*/ 0 w 11"/>
                <a:gd name="T7" fmla="*/ 0 h 7"/>
                <a:gd name="T8" fmla="*/ 0 w 11"/>
                <a:gd name="T9" fmla="*/ 0 h 7"/>
                <a:gd name="T10" fmla="*/ 0 w 11"/>
                <a:gd name="T11" fmla="*/ 0 h 7"/>
                <a:gd name="T12" fmla="*/ 0 w 11"/>
                <a:gd name="T13" fmla="*/ 0 h 7"/>
                <a:gd name="T14" fmla="*/ 0 w 11"/>
                <a:gd name="T15" fmla="*/ 0 h 7"/>
                <a:gd name="T16" fmla="*/ 0 w 11"/>
                <a:gd name="T17" fmla="*/ 0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0 h 7"/>
                <a:gd name="T24" fmla="*/ 0 w 11"/>
                <a:gd name="T25" fmla="*/ 0 h 7"/>
                <a:gd name="T26" fmla="*/ 0 w 11"/>
                <a:gd name="T27" fmla="*/ 0 h 7"/>
                <a:gd name="T28" fmla="*/ 0 w 11"/>
                <a:gd name="T29" fmla="*/ 0 h 7"/>
                <a:gd name="T30" fmla="*/ 0 w 11"/>
                <a:gd name="T31" fmla="*/ 0 h 7"/>
                <a:gd name="T32" fmla="*/ 0 w 11"/>
                <a:gd name="T33" fmla="*/ 0 h 7"/>
                <a:gd name="T34" fmla="*/ 0 w 11"/>
                <a:gd name="T35" fmla="*/ 0 h 7"/>
                <a:gd name="T36" fmla="*/ 0 w 11"/>
                <a:gd name="T37" fmla="*/ 0 h 7"/>
                <a:gd name="T38" fmla="*/ 0 w 11"/>
                <a:gd name="T39" fmla="*/ 0 h 7"/>
                <a:gd name="T40" fmla="*/ 0 w 11"/>
                <a:gd name="T41" fmla="*/ 0 h 7"/>
                <a:gd name="T42" fmla="*/ 0 w 11"/>
                <a:gd name="T43" fmla="*/ 0 h 7"/>
                <a:gd name="T44" fmla="*/ 0 w 11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"/>
                <a:gd name="T70" fmla="*/ 0 h 7"/>
                <a:gd name="T71" fmla="*/ 11 w 11"/>
                <a:gd name="T72" fmla="*/ 7 h 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" h="7">
                  <a:moveTo>
                    <a:pt x="8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3" name="Freeform 2836"/>
            <p:cNvSpPr>
              <a:spLocks/>
            </p:cNvSpPr>
            <p:nvPr/>
          </p:nvSpPr>
          <p:spPr bwMode="auto">
            <a:xfrm>
              <a:off x="4528" y="2043"/>
              <a:ext cx="5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w 13"/>
                <a:gd name="T35" fmla="*/ 0 h 9"/>
                <a:gd name="T36" fmla="*/ 0 w 13"/>
                <a:gd name="T37" fmla="*/ 0 h 9"/>
                <a:gd name="T38" fmla="*/ 0 w 13"/>
                <a:gd name="T39" fmla="*/ 0 h 9"/>
                <a:gd name="T40" fmla="*/ 0 w 13"/>
                <a:gd name="T41" fmla="*/ 0 h 9"/>
                <a:gd name="T42" fmla="*/ 0 w 13"/>
                <a:gd name="T43" fmla="*/ 0 h 9"/>
                <a:gd name="T44" fmla="*/ 0 w 13"/>
                <a:gd name="T45" fmla="*/ 0 h 9"/>
                <a:gd name="T46" fmla="*/ 0 w 13"/>
                <a:gd name="T47" fmla="*/ 0 h 9"/>
                <a:gd name="T48" fmla="*/ 0 w 13"/>
                <a:gd name="T49" fmla="*/ 0 h 9"/>
                <a:gd name="T50" fmla="*/ 0 w 13"/>
                <a:gd name="T51" fmla="*/ 0 h 9"/>
                <a:gd name="T52" fmla="*/ 0 w 13"/>
                <a:gd name="T53" fmla="*/ 0 h 9"/>
                <a:gd name="T54" fmla="*/ 0 w 13"/>
                <a:gd name="T55" fmla="*/ 0 h 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"/>
                <a:gd name="T85" fmla="*/ 0 h 9"/>
                <a:gd name="T86" fmla="*/ 13 w 13"/>
                <a:gd name="T87" fmla="*/ 9 h 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" h="9">
                  <a:moveTo>
                    <a:pt x="0" y="1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4" name="Freeform 2837"/>
            <p:cNvSpPr>
              <a:spLocks/>
            </p:cNvSpPr>
            <p:nvPr/>
          </p:nvSpPr>
          <p:spPr bwMode="auto">
            <a:xfrm>
              <a:off x="4528" y="2043"/>
              <a:ext cx="5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w 13"/>
                <a:gd name="T35" fmla="*/ 0 h 9"/>
                <a:gd name="T36" fmla="*/ 0 w 13"/>
                <a:gd name="T37" fmla="*/ 0 h 9"/>
                <a:gd name="T38" fmla="*/ 0 w 13"/>
                <a:gd name="T39" fmla="*/ 0 h 9"/>
                <a:gd name="T40" fmla="*/ 0 w 13"/>
                <a:gd name="T41" fmla="*/ 0 h 9"/>
                <a:gd name="T42" fmla="*/ 0 w 13"/>
                <a:gd name="T43" fmla="*/ 0 h 9"/>
                <a:gd name="T44" fmla="*/ 0 w 13"/>
                <a:gd name="T45" fmla="*/ 0 h 9"/>
                <a:gd name="T46" fmla="*/ 0 w 13"/>
                <a:gd name="T47" fmla="*/ 0 h 9"/>
                <a:gd name="T48" fmla="*/ 0 w 13"/>
                <a:gd name="T49" fmla="*/ 0 h 9"/>
                <a:gd name="T50" fmla="*/ 0 w 13"/>
                <a:gd name="T51" fmla="*/ 0 h 9"/>
                <a:gd name="T52" fmla="*/ 0 w 13"/>
                <a:gd name="T53" fmla="*/ 0 h 9"/>
                <a:gd name="T54" fmla="*/ 0 w 13"/>
                <a:gd name="T55" fmla="*/ 0 h 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"/>
                <a:gd name="T85" fmla="*/ 0 h 9"/>
                <a:gd name="T86" fmla="*/ 13 w 13"/>
                <a:gd name="T87" fmla="*/ 9 h 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" h="9">
                  <a:moveTo>
                    <a:pt x="0" y="1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5" name="Freeform 2838"/>
            <p:cNvSpPr>
              <a:spLocks/>
            </p:cNvSpPr>
            <p:nvPr/>
          </p:nvSpPr>
          <p:spPr bwMode="auto">
            <a:xfrm>
              <a:off x="4188" y="2433"/>
              <a:ext cx="2" cy="1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5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6" name="Freeform 2839"/>
            <p:cNvSpPr>
              <a:spLocks/>
            </p:cNvSpPr>
            <p:nvPr/>
          </p:nvSpPr>
          <p:spPr bwMode="auto">
            <a:xfrm>
              <a:off x="4188" y="2433"/>
              <a:ext cx="2" cy="1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5" y="0"/>
                  </a:moveTo>
                  <a:lnTo>
                    <a:pt x="7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7" name="Freeform 2840"/>
            <p:cNvSpPr>
              <a:spLocks/>
            </p:cNvSpPr>
            <p:nvPr/>
          </p:nvSpPr>
          <p:spPr bwMode="auto">
            <a:xfrm>
              <a:off x="4183" y="2443"/>
              <a:ext cx="3" cy="3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8" name="Freeform 2841"/>
            <p:cNvSpPr>
              <a:spLocks/>
            </p:cNvSpPr>
            <p:nvPr/>
          </p:nvSpPr>
          <p:spPr bwMode="auto">
            <a:xfrm>
              <a:off x="4183" y="2443"/>
              <a:ext cx="3" cy="3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39" name="Freeform 2842"/>
            <p:cNvSpPr>
              <a:spLocks/>
            </p:cNvSpPr>
            <p:nvPr/>
          </p:nvSpPr>
          <p:spPr bwMode="auto">
            <a:xfrm>
              <a:off x="4219" y="242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7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0" name="Freeform 2843"/>
            <p:cNvSpPr>
              <a:spLocks/>
            </p:cNvSpPr>
            <p:nvPr/>
          </p:nvSpPr>
          <p:spPr bwMode="auto">
            <a:xfrm>
              <a:off x="4219" y="2424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7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1" name="Freeform 2844"/>
            <p:cNvSpPr>
              <a:spLocks/>
            </p:cNvSpPr>
            <p:nvPr/>
          </p:nvSpPr>
          <p:spPr bwMode="auto">
            <a:xfrm>
              <a:off x="4219" y="2417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3" y="0"/>
                  </a:moveTo>
                  <a:lnTo>
                    <a:pt x="6" y="2"/>
                  </a:lnTo>
                  <a:lnTo>
                    <a:pt x="7" y="4"/>
                  </a:lnTo>
                  <a:lnTo>
                    <a:pt x="6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2" name="Freeform 2845"/>
            <p:cNvSpPr>
              <a:spLocks/>
            </p:cNvSpPr>
            <p:nvPr/>
          </p:nvSpPr>
          <p:spPr bwMode="auto">
            <a:xfrm>
              <a:off x="4219" y="2417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3" y="0"/>
                  </a:moveTo>
                  <a:lnTo>
                    <a:pt x="6" y="2"/>
                  </a:lnTo>
                  <a:lnTo>
                    <a:pt x="7" y="4"/>
                  </a:lnTo>
                  <a:lnTo>
                    <a:pt x="6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3" name="Freeform 2846"/>
            <p:cNvSpPr>
              <a:spLocks/>
            </p:cNvSpPr>
            <p:nvPr/>
          </p:nvSpPr>
          <p:spPr bwMode="auto">
            <a:xfrm>
              <a:off x="4948" y="2426"/>
              <a:ext cx="83" cy="176"/>
            </a:xfrm>
            <a:custGeom>
              <a:avLst/>
              <a:gdLst>
                <a:gd name="T0" fmla="*/ 0 w 249"/>
                <a:gd name="T1" fmla="*/ 0 h 527"/>
                <a:gd name="T2" fmla="*/ 0 w 249"/>
                <a:gd name="T3" fmla="*/ 0 h 527"/>
                <a:gd name="T4" fmla="*/ 0 w 249"/>
                <a:gd name="T5" fmla="*/ 0 h 527"/>
                <a:gd name="T6" fmla="*/ 0 w 249"/>
                <a:gd name="T7" fmla="*/ 0 h 527"/>
                <a:gd name="T8" fmla="*/ 0 w 249"/>
                <a:gd name="T9" fmla="*/ 0 h 527"/>
                <a:gd name="T10" fmla="*/ 0 w 249"/>
                <a:gd name="T11" fmla="*/ 0 h 527"/>
                <a:gd name="T12" fmla="*/ 0 w 249"/>
                <a:gd name="T13" fmla="*/ 0 h 527"/>
                <a:gd name="T14" fmla="*/ 0 w 249"/>
                <a:gd name="T15" fmla="*/ 0 h 527"/>
                <a:gd name="T16" fmla="*/ 0 w 249"/>
                <a:gd name="T17" fmla="*/ 0 h 527"/>
                <a:gd name="T18" fmla="*/ 0 w 249"/>
                <a:gd name="T19" fmla="*/ 0 h 527"/>
                <a:gd name="T20" fmla="*/ 0 w 249"/>
                <a:gd name="T21" fmla="*/ 0 h 527"/>
                <a:gd name="T22" fmla="*/ 0 w 249"/>
                <a:gd name="T23" fmla="*/ 0 h 527"/>
                <a:gd name="T24" fmla="*/ 0 w 249"/>
                <a:gd name="T25" fmla="*/ 0 h 527"/>
                <a:gd name="T26" fmla="*/ 0 w 249"/>
                <a:gd name="T27" fmla="*/ 0 h 527"/>
                <a:gd name="T28" fmla="*/ 0 w 249"/>
                <a:gd name="T29" fmla="*/ 0 h 527"/>
                <a:gd name="T30" fmla="*/ 0 w 249"/>
                <a:gd name="T31" fmla="*/ 0 h 527"/>
                <a:gd name="T32" fmla="*/ 0 w 249"/>
                <a:gd name="T33" fmla="*/ 0 h 527"/>
                <a:gd name="T34" fmla="*/ 0 w 249"/>
                <a:gd name="T35" fmla="*/ 0 h 527"/>
                <a:gd name="T36" fmla="*/ 0 w 249"/>
                <a:gd name="T37" fmla="*/ 0 h 527"/>
                <a:gd name="T38" fmla="*/ 0 w 249"/>
                <a:gd name="T39" fmla="*/ 0 h 527"/>
                <a:gd name="T40" fmla="*/ 0 w 249"/>
                <a:gd name="T41" fmla="*/ 0 h 527"/>
                <a:gd name="T42" fmla="*/ 0 w 249"/>
                <a:gd name="T43" fmla="*/ 0 h 527"/>
                <a:gd name="T44" fmla="*/ 0 w 249"/>
                <a:gd name="T45" fmla="*/ 0 h 527"/>
                <a:gd name="T46" fmla="*/ 0 w 249"/>
                <a:gd name="T47" fmla="*/ 0 h 527"/>
                <a:gd name="T48" fmla="*/ 0 w 249"/>
                <a:gd name="T49" fmla="*/ 0 h 527"/>
                <a:gd name="T50" fmla="*/ 0 w 249"/>
                <a:gd name="T51" fmla="*/ 0 h 527"/>
                <a:gd name="T52" fmla="*/ 0 w 249"/>
                <a:gd name="T53" fmla="*/ 0 h 527"/>
                <a:gd name="T54" fmla="*/ 0 w 249"/>
                <a:gd name="T55" fmla="*/ 0 h 527"/>
                <a:gd name="T56" fmla="*/ 0 w 249"/>
                <a:gd name="T57" fmla="*/ 0 h 527"/>
                <a:gd name="T58" fmla="*/ 0 w 249"/>
                <a:gd name="T59" fmla="*/ 0 h 527"/>
                <a:gd name="T60" fmla="*/ 0 w 249"/>
                <a:gd name="T61" fmla="*/ 0 h 527"/>
                <a:gd name="T62" fmla="*/ 0 w 249"/>
                <a:gd name="T63" fmla="*/ 0 h 527"/>
                <a:gd name="T64" fmla="*/ 0 w 249"/>
                <a:gd name="T65" fmla="*/ 0 h 527"/>
                <a:gd name="T66" fmla="*/ 0 w 249"/>
                <a:gd name="T67" fmla="*/ 0 h 527"/>
                <a:gd name="T68" fmla="*/ 0 w 249"/>
                <a:gd name="T69" fmla="*/ 0 h 527"/>
                <a:gd name="T70" fmla="*/ 0 w 249"/>
                <a:gd name="T71" fmla="*/ 0 h 527"/>
                <a:gd name="T72" fmla="*/ 0 w 249"/>
                <a:gd name="T73" fmla="*/ 0 h 527"/>
                <a:gd name="T74" fmla="*/ 0 w 249"/>
                <a:gd name="T75" fmla="*/ 0 h 527"/>
                <a:gd name="T76" fmla="*/ 0 w 249"/>
                <a:gd name="T77" fmla="*/ 0 h 527"/>
                <a:gd name="T78" fmla="*/ 0 w 249"/>
                <a:gd name="T79" fmla="*/ 0 h 527"/>
                <a:gd name="T80" fmla="*/ 0 w 249"/>
                <a:gd name="T81" fmla="*/ 0 h 527"/>
                <a:gd name="T82" fmla="*/ 0 w 249"/>
                <a:gd name="T83" fmla="*/ 0 h 527"/>
                <a:gd name="T84" fmla="*/ 0 w 249"/>
                <a:gd name="T85" fmla="*/ 0 h 527"/>
                <a:gd name="T86" fmla="*/ 0 w 249"/>
                <a:gd name="T87" fmla="*/ 0 h 527"/>
                <a:gd name="T88" fmla="*/ 0 w 249"/>
                <a:gd name="T89" fmla="*/ 0 h 527"/>
                <a:gd name="T90" fmla="*/ 0 w 249"/>
                <a:gd name="T91" fmla="*/ 0 h 527"/>
                <a:gd name="T92" fmla="*/ 0 w 249"/>
                <a:gd name="T93" fmla="*/ 0 h 527"/>
                <a:gd name="T94" fmla="*/ 0 w 249"/>
                <a:gd name="T95" fmla="*/ 0 h 527"/>
                <a:gd name="T96" fmla="*/ 0 w 249"/>
                <a:gd name="T97" fmla="*/ 0 h 527"/>
                <a:gd name="T98" fmla="*/ 0 w 249"/>
                <a:gd name="T99" fmla="*/ 0 h 527"/>
                <a:gd name="T100" fmla="*/ 0 w 249"/>
                <a:gd name="T101" fmla="*/ 0 h 527"/>
                <a:gd name="T102" fmla="*/ 0 w 249"/>
                <a:gd name="T103" fmla="*/ 0 h 527"/>
                <a:gd name="T104" fmla="*/ 0 w 249"/>
                <a:gd name="T105" fmla="*/ 0 h 527"/>
                <a:gd name="T106" fmla="*/ 0 w 249"/>
                <a:gd name="T107" fmla="*/ 0 h 527"/>
                <a:gd name="T108" fmla="*/ 0 w 249"/>
                <a:gd name="T109" fmla="*/ 0 h 527"/>
                <a:gd name="T110" fmla="*/ 0 w 249"/>
                <a:gd name="T111" fmla="*/ 0 h 527"/>
                <a:gd name="T112" fmla="*/ 0 w 249"/>
                <a:gd name="T113" fmla="*/ 0 h 527"/>
                <a:gd name="T114" fmla="*/ 0 w 249"/>
                <a:gd name="T115" fmla="*/ 0 h 527"/>
                <a:gd name="T116" fmla="*/ 0 w 249"/>
                <a:gd name="T117" fmla="*/ 0 h 527"/>
                <a:gd name="T118" fmla="*/ 0 w 249"/>
                <a:gd name="T119" fmla="*/ 0 h 5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527"/>
                <a:gd name="T182" fmla="*/ 249 w 249"/>
                <a:gd name="T183" fmla="*/ 527 h 52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527">
                  <a:moveTo>
                    <a:pt x="175" y="395"/>
                  </a:moveTo>
                  <a:lnTo>
                    <a:pt x="170" y="392"/>
                  </a:lnTo>
                  <a:lnTo>
                    <a:pt x="167" y="390"/>
                  </a:lnTo>
                  <a:lnTo>
                    <a:pt x="159" y="387"/>
                  </a:lnTo>
                  <a:lnTo>
                    <a:pt x="147" y="388"/>
                  </a:lnTo>
                  <a:lnTo>
                    <a:pt x="143" y="392"/>
                  </a:lnTo>
                  <a:lnTo>
                    <a:pt x="143" y="397"/>
                  </a:lnTo>
                  <a:lnTo>
                    <a:pt x="145" y="398"/>
                  </a:lnTo>
                  <a:lnTo>
                    <a:pt x="146" y="404"/>
                  </a:lnTo>
                  <a:lnTo>
                    <a:pt x="147" y="407"/>
                  </a:lnTo>
                  <a:lnTo>
                    <a:pt x="148" y="408"/>
                  </a:lnTo>
                  <a:lnTo>
                    <a:pt x="154" y="409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9" y="414"/>
                  </a:lnTo>
                  <a:lnTo>
                    <a:pt x="159" y="415"/>
                  </a:lnTo>
                  <a:lnTo>
                    <a:pt x="157" y="419"/>
                  </a:lnTo>
                  <a:lnTo>
                    <a:pt x="152" y="422"/>
                  </a:lnTo>
                  <a:lnTo>
                    <a:pt x="151" y="422"/>
                  </a:lnTo>
                  <a:lnTo>
                    <a:pt x="149" y="425"/>
                  </a:lnTo>
                  <a:lnTo>
                    <a:pt x="151" y="433"/>
                  </a:lnTo>
                  <a:lnTo>
                    <a:pt x="145" y="437"/>
                  </a:lnTo>
                  <a:lnTo>
                    <a:pt x="141" y="439"/>
                  </a:lnTo>
                  <a:lnTo>
                    <a:pt x="140" y="439"/>
                  </a:lnTo>
                  <a:lnTo>
                    <a:pt x="138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6" y="437"/>
                  </a:lnTo>
                  <a:lnTo>
                    <a:pt x="134" y="436"/>
                  </a:lnTo>
                  <a:lnTo>
                    <a:pt x="132" y="435"/>
                  </a:lnTo>
                  <a:lnTo>
                    <a:pt x="130" y="434"/>
                  </a:lnTo>
                  <a:lnTo>
                    <a:pt x="129" y="434"/>
                  </a:lnTo>
                  <a:lnTo>
                    <a:pt x="126" y="434"/>
                  </a:lnTo>
                  <a:lnTo>
                    <a:pt x="125" y="435"/>
                  </a:lnTo>
                  <a:lnTo>
                    <a:pt x="125" y="439"/>
                  </a:lnTo>
                  <a:lnTo>
                    <a:pt x="125" y="440"/>
                  </a:lnTo>
                  <a:lnTo>
                    <a:pt x="126" y="442"/>
                  </a:lnTo>
                  <a:lnTo>
                    <a:pt x="127" y="444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51"/>
                  </a:lnTo>
                  <a:lnTo>
                    <a:pt x="129" y="452"/>
                  </a:lnTo>
                  <a:lnTo>
                    <a:pt x="126" y="455"/>
                  </a:lnTo>
                  <a:lnTo>
                    <a:pt x="125" y="455"/>
                  </a:lnTo>
                  <a:lnTo>
                    <a:pt x="120" y="457"/>
                  </a:lnTo>
                  <a:lnTo>
                    <a:pt x="120" y="458"/>
                  </a:lnTo>
                  <a:lnTo>
                    <a:pt x="115" y="461"/>
                  </a:lnTo>
                  <a:lnTo>
                    <a:pt x="115" y="462"/>
                  </a:lnTo>
                  <a:lnTo>
                    <a:pt x="113" y="466"/>
                  </a:lnTo>
                  <a:lnTo>
                    <a:pt x="113" y="467"/>
                  </a:lnTo>
                  <a:lnTo>
                    <a:pt x="113" y="470"/>
                  </a:lnTo>
                  <a:lnTo>
                    <a:pt x="111" y="470"/>
                  </a:lnTo>
                  <a:lnTo>
                    <a:pt x="104" y="475"/>
                  </a:lnTo>
                  <a:lnTo>
                    <a:pt x="103" y="484"/>
                  </a:lnTo>
                  <a:lnTo>
                    <a:pt x="103" y="485"/>
                  </a:lnTo>
                  <a:lnTo>
                    <a:pt x="103" y="490"/>
                  </a:lnTo>
                  <a:lnTo>
                    <a:pt x="103" y="491"/>
                  </a:lnTo>
                  <a:lnTo>
                    <a:pt x="93" y="505"/>
                  </a:lnTo>
                  <a:lnTo>
                    <a:pt x="92" y="506"/>
                  </a:lnTo>
                  <a:lnTo>
                    <a:pt x="86" y="510"/>
                  </a:lnTo>
                  <a:lnTo>
                    <a:pt x="83" y="510"/>
                  </a:lnTo>
                  <a:lnTo>
                    <a:pt x="81" y="510"/>
                  </a:lnTo>
                  <a:lnTo>
                    <a:pt x="75" y="508"/>
                  </a:lnTo>
                  <a:lnTo>
                    <a:pt x="72" y="508"/>
                  </a:lnTo>
                  <a:lnTo>
                    <a:pt x="61" y="517"/>
                  </a:lnTo>
                  <a:lnTo>
                    <a:pt x="60" y="517"/>
                  </a:lnTo>
                  <a:lnTo>
                    <a:pt x="59" y="517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24"/>
                  </a:lnTo>
                  <a:lnTo>
                    <a:pt x="45" y="527"/>
                  </a:lnTo>
                  <a:lnTo>
                    <a:pt x="44" y="527"/>
                  </a:lnTo>
                  <a:lnTo>
                    <a:pt x="42" y="526"/>
                  </a:lnTo>
                  <a:lnTo>
                    <a:pt x="39" y="524"/>
                  </a:lnTo>
                  <a:lnTo>
                    <a:pt x="38" y="523"/>
                  </a:lnTo>
                  <a:lnTo>
                    <a:pt x="38" y="522"/>
                  </a:lnTo>
                  <a:lnTo>
                    <a:pt x="36" y="516"/>
                  </a:lnTo>
                  <a:lnTo>
                    <a:pt x="36" y="515"/>
                  </a:lnTo>
                  <a:lnTo>
                    <a:pt x="34" y="513"/>
                  </a:lnTo>
                  <a:lnTo>
                    <a:pt x="32" y="507"/>
                  </a:lnTo>
                  <a:lnTo>
                    <a:pt x="31" y="506"/>
                  </a:lnTo>
                  <a:lnTo>
                    <a:pt x="29" y="505"/>
                  </a:lnTo>
                  <a:lnTo>
                    <a:pt x="25" y="501"/>
                  </a:lnTo>
                  <a:lnTo>
                    <a:pt x="23" y="500"/>
                  </a:lnTo>
                  <a:lnTo>
                    <a:pt x="23" y="499"/>
                  </a:lnTo>
                  <a:lnTo>
                    <a:pt x="22" y="499"/>
                  </a:lnTo>
                  <a:lnTo>
                    <a:pt x="15" y="497"/>
                  </a:lnTo>
                  <a:lnTo>
                    <a:pt x="14" y="497"/>
                  </a:lnTo>
                  <a:lnTo>
                    <a:pt x="12" y="497"/>
                  </a:lnTo>
                  <a:lnTo>
                    <a:pt x="11" y="496"/>
                  </a:lnTo>
                  <a:lnTo>
                    <a:pt x="7" y="494"/>
                  </a:lnTo>
                  <a:lnTo>
                    <a:pt x="6" y="494"/>
                  </a:lnTo>
                  <a:lnTo>
                    <a:pt x="5" y="493"/>
                  </a:lnTo>
                  <a:lnTo>
                    <a:pt x="5" y="491"/>
                  </a:lnTo>
                  <a:lnTo>
                    <a:pt x="1" y="479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3" y="461"/>
                  </a:lnTo>
                  <a:lnTo>
                    <a:pt x="4" y="459"/>
                  </a:lnTo>
                  <a:lnTo>
                    <a:pt x="5" y="458"/>
                  </a:lnTo>
                  <a:lnTo>
                    <a:pt x="7" y="448"/>
                  </a:lnTo>
                  <a:lnTo>
                    <a:pt x="10" y="426"/>
                  </a:lnTo>
                  <a:lnTo>
                    <a:pt x="12" y="413"/>
                  </a:lnTo>
                  <a:lnTo>
                    <a:pt x="12" y="412"/>
                  </a:lnTo>
                  <a:lnTo>
                    <a:pt x="15" y="401"/>
                  </a:lnTo>
                  <a:lnTo>
                    <a:pt x="15" y="399"/>
                  </a:lnTo>
                  <a:lnTo>
                    <a:pt x="15" y="398"/>
                  </a:lnTo>
                  <a:lnTo>
                    <a:pt x="16" y="390"/>
                  </a:lnTo>
                  <a:lnTo>
                    <a:pt x="17" y="369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22" y="360"/>
                  </a:lnTo>
                  <a:lnTo>
                    <a:pt x="25" y="358"/>
                  </a:lnTo>
                  <a:lnTo>
                    <a:pt x="25" y="357"/>
                  </a:lnTo>
                  <a:lnTo>
                    <a:pt x="25" y="351"/>
                  </a:lnTo>
                  <a:lnTo>
                    <a:pt x="23" y="349"/>
                  </a:lnTo>
                  <a:lnTo>
                    <a:pt x="22" y="348"/>
                  </a:lnTo>
                  <a:lnTo>
                    <a:pt x="20" y="346"/>
                  </a:lnTo>
                  <a:lnTo>
                    <a:pt x="20" y="344"/>
                  </a:lnTo>
                  <a:lnTo>
                    <a:pt x="20" y="343"/>
                  </a:lnTo>
                  <a:lnTo>
                    <a:pt x="20" y="340"/>
                  </a:lnTo>
                  <a:lnTo>
                    <a:pt x="21" y="338"/>
                  </a:lnTo>
                  <a:lnTo>
                    <a:pt x="22" y="337"/>
                  </a:lnTo>
                  <a:lnTo>
                    <a:pt x="22" y="336"/>
                  </a:lnTo>
                  <a:lnTo>
                    <a:pt x="22" y="335"/>
                  </a:lnTo>
                  <a:lnTo>
                    <a:pt x="23" y="322"/>
                  </a:lnTo>
                  <a:lnTo>
                    <a:pt x="26" y="295"/>
                  </a:lnTo>
                  <a:lnTo>
                    <a:pt x="21" y="288"/>
                  </a:lnTo>
                  <a:lnTo>
                    <a:pt x="21" y="287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6" y="277"/>
                  </a:lnTo>
                  <a:lnTo>
                    <a:pt x="16" y="276"/>
                  </a:lnTo>
                  <a:lnTo>
                    <a:pt x="14" y="272"/>
                  </a:lnTo>
                  <a:lnTo>
                    <a:pt x="12" y="271"/>
                  </a:lnTo>
                  <a:lnTo>
                    <a:pt x="12" y="265"/>
                  </a:lnTo>
                  <a:lnTo>
                    <a:pt x="11" y="265"/>
                  </a:lnTo>
                  <a:lnTo>
                    <a:pt x="12" y="261"/>
                  </a:lnTo>
                  <a:lnTo>
                    <a:pt x="14" y="260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0" y="264"/>
                  </a:lnTo>
                  <a:lnTo>
                    <a:pt x="21" y="265"/>
                  </a:lnTo>
                  <a:lnTo>
                    <a:pt x="22" y="266"/>
                  </a:lnTo>
                  <a:lnTo>
                    <a:pt x="23" y="266"/>
                  </a:lnTo>
                  <a:lnTo>
                    <a:pt x="26" y="267"/>
                  </a:lnTo>
                  <a:lnTo>
                    <a:pt x="27" y="267"/>
                  </a:lnTo>
                  <a:lnTo>
                    <a:pt x="28" y="267"/>
                  </a:lnTo>
                  <a:lnTo>
                    <a:pt x="31" y="267"/>
                  </a:lnTo>
                  <a:lnTo>
                    <a:pt x="32" y="267"/>
                  </a:lnTo>
                  <a:lnTo>
                    <a:pt x="37" y="266"/>
                  </a:lnTo>
                  <a:lnTo>
                    <a:pt x="38" y="266"/>
                  </a:lnTo>
                  <a:lnTo>
                    <a:pt x="43" y="264"/>
                  </a:lnTo>
                  <a:lnTo>
                    <a:pt x="43" y="262"/>
                  </a:lnTo>
                  <a:lnTo>
                    <a:pt x="47" y="259"/>
                  </a:lnTo>
                  <a:lnTo>
                    <a:pt x="48" y="258"/>
                  </a:lnTo>
                  <a:lnTo>
                    <a:pt x="48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48" y="247"/>
                  </a:lnTo>
                  <a:lnTo>
                    <a:pt x="47" y="247"/>
                  </a:lnTo>
                  <a:lnTo>
                    <a:pt x="42" y="245"/>
                  </a:lnTo>
                  <a:lnTo>
                    <a:pt x="38" y="247"/>
                  </a:lnTo>
                  <a:lnTo>
                    <a:pt x="38" y="248"/>
                  </a:lnTo>
                  <a:lnTo>
                    <a:pt x="37" y="248"/>
                  </a:lnTo>
                  <a:lnTo>
                    <a:pt x="36" y="249"/>
                  </a:lnTo>
                  <a:lnTo>
                    <a:pt x="34" y="250"/>
                  </a:lnTo>
                  <a:lnTo>
                    <a:pt x="32" y="251"/>
                  </a:lnTo>
                  <a:lnTo>
                    <a:pt x="31" y="251"/>
                  </a:lnTo>
                  <a:lnTo>
                    <a:pt x="28" y="251"/>
                  </a:lnTo>
                  <a:lnTo>
                    <a:pt x="27" y="250"/>
                  </a:lnTo>
                  <a:lnTo>
                    <a:pt x="26" y="250"/>
                  </a:lnTo>
                  <a:lnTo>
                    <a:pt x="25" y="248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2" y="247"/>
                  </a:lnTo>
                  <a:lnTo>
                    <a:pt x="20" y="242"/>
                  </a:lnTo>
                  <a:lnTo>
                    <a:pt x="20" y="240"/>
                  </a:lnTo>
                  <a:lnTo>
                    <a:pt x="21" y="234"/>
                  </a:lnTo>
                  <a:lnTo>
                    <a:pt x="21" y="233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8" y="211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4" y="220"/>
                  </a:lnTo>
                  <a:lnTo>
                    <a:pt x="34" y="221"/>
                  </a:lnTo>
                  <a:lnTo>
                    <a:pt x="38" y="221"/>
                  </a:lnTo>
                  <a:lnTo>
                    <a:pt x="39" y="221"/>
                  </a:lnTo>
                  <a:lnTo>
                    <a:pt x="43" y="220"/>
                  </a:lnTo>
                  <a:lnTo>
                    <a:pt x="47" y="216"/>
                  </a:lnTo>
                  <a:lnTo>
                    <a:pt x="49" y="213"/>
                  </a:lnTo>
                  <a:lnTo>
                    <a:pt x="50" y="213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8" y="213"/>
                  </a:lnTo>
                  <a:lnTo>
                    <a:pt x="59" y="215"/>
                  </a:lnTo>
                  <a:lnTo>
                    <a:pt x="60" y="218"/>
                  </a:lnTo>
                  <a:lnTo>
                    <a:pt x="60" y="220"/>
                  </a:lnTo>
                  <a:lnTo>
                    <a:pt x="60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1" y="231"/>
                  </a:lnTo>
                  <a:lnTo>
                    <a:pt x="63" y="231"/>
                  </a:lnTo>
                  <a:lnTo>
                    <a:pt x="66" y="232"/>
                  </a:lnTo>
                  <a:lnTo>
                    <a:pt x="67" y="231"/>
                  </a:lnTo>
                  <a:lnTo>
                    <a:pt x="69" y="231"/>
                  </a:lnTo>
                  <a:lnTo>
                    <a:pt x="72" y="228"/>
                  </a:lnTo>
                  <a:lnTo>
                    <a:pt x="74" y="228"/>
                  </a:lnTo>
                  <a:lnTo>
                    <a:pt x="75" y="227"/>
                  </a:lnTo>
                  <a:lnTo>
                    <a:pt x="76" y="227"/>
                  </a:lnTo>
                  <a:lnTo>
                    <a:pt x="86" y="217"/>
                  </a:lnTo>
                  <a:lnTo>
                    <a:pt x="87" y="216"/>
                  </a:lnTo>
                  <a:lnTo>
                    <a:pt x="89" y="204"/>
                  </a:lnTo>
                  <a:lnTo>
                    <a:pt x="92" y="191"/>
                  </a:lnTo>
                  <a:lnTo>
                    <a:pt x="92" y="190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3" y="185"/>
                  </a:lnTo>
                  <a:lnTo>
                    <a:pt x="93" y="183"/>
                  </a:lnTo>
                  <a:lnTo>
                    <a:pt x="92" y="182"/>
                  </a:lnTo>
                  <a:lnTo>
                    <a:pt x="91" y="182"/>
                  </a:lnTo>
                  <a:lnTo>
                    <a:pt x="89" y="180"/>
                  </a:lnTo>
                  <a:lnTo>
                    <a:pt x="89" y="179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4"/>
                  </a:lnTo>
                  <a:lnTo>
                    <a:pt x="83" y="171"/>
                  </a:lnTo>
                  <a:lnTo>
                    <a:pt x="87" y="168"/>
                  </a:lnTo>
                  <a:lnTo>
                    <a:pt x="88" y="167"/>
                  </a:lnTo>
                  <a:lnTo>
                    <a:pt x="89" y="167"/>
                  </a:lnTo>
                  <a:lnTo>
                    <a:pt x="91" y="166"/>
                  </a:lnTo>
                  <a:lnTo>
                    <a:pt x="92" y="165"/>
                  </a:lnTo>
                  <a:lnTo>
                    <a:pt x="93" y="162"/>
                  </a:lnTo>
                  <a:lnTo>
                    <a:pt x="94" y="162"/>
                  </a:lnTo>
                  <a:lnTo>
                    <a:pt x="94" y="157"/>
                  </a:lnTo>
                  <a:lnTo>
                    <a:pt x="94" y="156"/>
                  </a:lnTo>
                  <a:lnTo>
                    <a:pt x="96" y="153"/>
                  </a:lnTo>
                  <a:lnTo>
                    <a:pt x="97" y="153"/>
                  </a:lnTo>
                  <a:lnTo>
                    <a:pt x="97" y="152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2" y="151"/>
                  </a:lnTo>
                  <a:lnTo>
                    <a:pt x="103" y="151"/>
                  </a:lnTo>
                  <a:lnTo>
                    <a:pt x="104" y="151"/>
                  </a:lnTo>
                  <a:lnTo>
                    <a:pt x="107" y="147"/>
                  </a:lnTo>
                  <a:lnTo>
                    <a:pt x="107" y="146"/>
                  </a:lnTo>
                  <a:lnTo>
                    <a:pt x="107" y="142"/>
                  </a:lnTo>
                  <a:lnTo>
                    <a:pt x="108" y="141"/>
                  </a:lnTo>
                  <a:lnTo>
                    <a:pt x="109" y="139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3" y="134"/>
                  </a:lnTo>
                  <a:lnTo>
                    <a:pt x="114" y="133"/>
                  </a:lnTo>
                  <a:lnTo>
                    <a:pt x="115" y="130"/>
                  </a:lnTo>
                  <a:lnTo>
                    <a:pt x="115" y="129"/>
                  </a:lnTo>
                  <a:lnTo>
                    <a:pt x="114" y="127"/>
                  </a:lnTo>
                  <a:lnTo>
                    <a:pt x="113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7" y="123"/>
                  </a:lnTo>
                  <a:lnTo>
                    <a:pt x="105" y="123"/>
                  </a:lnTo>
                  <a:lnTo>
                    <a:pt x="104" y="123"/>
                  </a:lnTo>
                  <a:lnTo>
                    <a:pt x="99" y="125"/>
                  </a:lnTo>
                  <a:lnTo>
                    <a:pt x="99" y="127"/>
                  </a:lnTo>
                  <a:lnTo>
                    <a:pt x="97" y="130"/>
                  </a:lnTo>
                  <a:lnTo>
                    <a:pt x="96" y="130"/>
                  </a:lnTo>
                  <a:lnTo>
                    <a:pt x="94" y="129"/>
                  </a:lnTo>
                  <a:lnTo>
                    <a:pt x="92" y="128"/>
                  </a:lnTo>
                  <a:lnTo>
                    <a:pt x="92" y="127"/>
                  </a:lnTo>
                  <a:lnTo>
                    <a:pt x="91" y="124"/>
                  </a:lnTo>
                  <a:lnTo>
                    <a:pt x="91" y="123"/>
                  </a:lnTo>
                  <a:lnTo>
                    <a:pt x="91" y="120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7" y="116"/>
                  </a:lnTo>
                  <a:lnTo>
                    <a:pt x="83" y="116"/>
                  </a:lnTo>
                  <a:lnTo>
                    <a:pt x="82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7" y="116"/>
                  </a:lnTo>
                  <a:lnTo>
                    <a:pt x="75" y="118"/>
                  </a:lnTo>
                  <a:lnTo>
                    <a:pt x="74" y="118"/>
                  </a:lnTo>
                  <a:lnTo>
                    <a:pt x="72" y="118"/>
                  </a:lnTo>
                  <a:lnTo>
                    <a:pt x="71" y="119"/>
                  </a:lnTo>
                  <a:lnTo>
                    <a:pt x="70" y="119"/>
                  </a:lnTo>
                  <a:lnTo>
                    <a:pt x="69" y="119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3" y="113"/>
                  </a:lnTo>
                  <a:lnTo>
                    <a:pt x="61" y="112"/>
                  </a:lnTo>
                  <a:lnTo>
                    <a:pt x="58" y="109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2" y="101"/>
                  </a:lnTo>
                  <a:lnTo>
                    <a:pt x="54" y="96"/>
                  </a:lnTo>
                  <a:lnTo>
                    <a:pt x="55" y="96"/>
                  </a:lnTo>
                  <a:lnTo>
                    <a:pt x="56" y="95"/>
                  </a:lnTo>
                  <a:lnTo>
                    <a:pt x="58" y="94"/>
                  </a:lnTo>
                  <a:lnTo>
                    <a:pt x="59" y="92"/>
                  </a:lnTo>
                  <a:lnTo>
                    <a:pt x="60" y="89"/>
                  </a:lnTo>
                  <a:lnTo>
                    <a:pt x="64" y="89"/>
                  </a:lnTo>
                  <a:lnTo>
                    <a:pt x="65" y="89"/>
                  </a:lnTo>
                  <a:lnTo>
                    <a:pt x="66" y="89"/>
                  </a:lnTo>
                  <a:lnTo>
                    <a:pt x="71" y="91"/>
                  </a:lnTo>
                  <a:lnTo>
                    <a:pt x="72" y="92"/>
                  </a:lnTo>
                  <a:lnTo>
                    <a:pt x="76" y="95"/>
                  </a:lnTo>
                  <a:lnTo>
                    <a:pt x="77" y="96"/>
                  </a:lnTo>
                  <a:lnTo>
                    <a:pt x="77" y="97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6" y="105"/>
                  </a:lnTo>
                  <a:lnTo>
                    <a:pt x="87" y="106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2" y="109"/>
                  </a:lnTo>
                  <a:lnTo>
                    <a:pt x="104" y="108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0"/>
                  </a:lnTo>
                  <a:lnTo>
                    <a:pt x="105" y="98"/>
                  </a:lnTo>
                  <a:lnTo>
                    <a:pt x="107" y="97"/>
                  </a:lnTo>
                  <a:lnTo>
                    <a:pt x="108" y="96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13" y="87"/>
                  </a:lnTo>
                  <a:lnTo>
                    <a:pt x="114" y="86"/>
                  </a:lnTo>
                  <a:lnTo>
                    <a:pt x="114" y="85"/>
                  </a:lnTo>
                  <a:lnTo>
                    <a:pt x="121" y="79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3"/>
                  </a:lnTo>
                  <a:lnTo>
                    <a:pt x="127" y="62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1" y="56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5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49"/>
                  </a:lnTo>
                  <a:lnTo>
                    <a:pt x="140" y="49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3" y="54"/>
                  </a:lnTo>
                  <a:lnTo>
                    <a:pt x="145" y="54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8" y="53"/>
                  </a:lnTo>
                  <a:lnTo>
                    <a:pt x="148" y="52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49" y="46"/>
                  </a:lnTo>
                  <a:lnTo>
                    <a:pt x="151" y="46"/>
                  </a:lnTo>
                  <a:lnTo>
                    <a:pt x="154" y="45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6" y="40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26"/>
                  </a:lnTo>
                  <a:lnTo>
                    <a:pt x="152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0"/>
                  </a:lnTo>
                  <a:lnTo>
                    <a:pt x="153" y="19"/>
                  </a:lnTo>
                  <a:lnTo>
                    <a:pt x="153" y="18"/>
                  </a:lnTo>
                  <a:lnTo>
                    <a:pt x="154" y="16"/>
                  </a:lnTo>
                  <a:lnTo>
                    <a:pt x="154" y="15"/>
                  </a:lnTo>
                  <a:lnTo>
                    <a:pt x="156" y="14"/>
                  </a:lnTo>
                  <a:lnTo>
                    <a:pt x="151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51" y="5"/>
                  </a:lnTo>
                  <a:lnTo>
                    <a:pt x="151" y="4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9" y="2"/>
                  </a:lnTo>
                  <a:lnTo>
                    <a:pt x="160" y="3"/>
                  </a:lnTo>
                  <a:lnTo>
                    <a:pt x="162" y="4"/>
                  </a:lnTo>
                  <a:lnTo>
                    <a:pt x="163" y="5"/>
                  </a:lnTo>
                  <a:lnTo>
                    <a:pt x="163" y="7"/>
                  </a:lnTo>
                  <a:lnTo>
                    <a:pt x="165" y="9"/>
                  </a:lnTo>
                  <a:lnTo>
                    <a:pt x="168" y="10"/>
                  </a:lnTo>
                  <a:lnTo>
                    <a:pt x="170" y="10"/>
                  </a:lnTo>
                  <a:lnTo>
                    <a:pt x="171" y="10"/>
                  </a:lnTo>
                  <a:lnTo>
                    <a:pt x="175" y="10"/>
                  </a:lnTo>
                  <a:lnTo>
                    <a:pt x="176" y="9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5" y="5"/>
                  </a:lnTo>
                  <a:lnTo>
                    <a:pt x="186" y="5"/>
                  </a:lnTo>
                  <a:lnTo>
                    <a:pt x="192" y="7"/>
                  </a:lnTo>
                  <a:lnTo>
                    <a:pt x="195" y="8"/>
                  </a:lnTo>
                  <a:lnTo>
                    <a:pt x="196" y="8"/>
                  </a:lnTo>
                  <a:lnTo>
                    <a:pt x="197" y="7"/>
                  </a:lnTo>
                  <a:lnTo>
                    <a:pt x="208" y="13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16" y="34"/>
                  </a:lnTo>
                  <a:lnTo>
                    <a:pt x="216" y="37"/>
                  </a:lnTo>
                  <a:lnTo>
                    <a:pt x="217" y="37"/>
                  </a:lnTo>
                  <a:lnTo>
                    <a:pt x="222" y="42"/>
                  </a:lnTo>
                  <a:lnTo>
                    <a:pt x="222" y="51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4" y="69"/>
                  </a:lnTo>
                  <a:lnTo>
                    <a:pt x="227" y="70"/>
                  </a:lnTo>
                  <a:lnTo>
                    <a:pt x="230" y="73"/>
                  </a:lnTo>
                  <a:lnTo>
                    <a:pt x="236" y="75"/>
                  </a:lnTo>
                  <a:lnTo>
                    <a:pt x="241" y="81"/>
                  </a:lnTo>
                  <a:lnTo>
                    <a:pt x="240" y="87"/>
                  </a:lnTo>
                  <a:lnTo>
                    <a:pt x="236" y="95"/>
                  </a:lnTo>
                  <a:lnTo>
                    <a:pt x="230" y="103"/>
                  </a:lnTo>
                  <a:lnTo>
                    <a:pt x="230" y="106"/>
                  </a:lnTo>
                  <a:lnTo>
                    <a:pt x="231" y="111"/>
                  </a:lnTo>
                  <a:lnTo>
                    <a:pt x="233" y="113"/>
                  </a:lnTo>
                  <a:lnTo>
                    <a:pt x="234" y="116"/>
                  </a:lnTo>
                  <a:lnTo>
                    <a:pt x="234" y="118"/>
                  </a:lnTo>
                  <a:lnTo>
                    <a:pt x="236" y="122"/>
                  </a:lnTo>
                  <a:lnTo>
                    <a:pt x="238" y="133"/>
                  </a:lnTo>
                  <a:lnTo>
                    <a:pt x="234" y="138"/>
                  </a:lnTo>
                  <a:lnTo>
                    <a:pt x="231" y="138"/>
                  </a:lnTo>
                  <a:lnTo>
                    <a:pt x="224" y="141"/>
                  </a:lnTo>
                  <a:lnTo>
                    <a:pt x="224" y="145"/>
                  </a:lnTo>
                  <a:lnTo>
                    <a:pt x="224" y="149"/>
                  </a:lnTo>
                  <a:lnTo>
                    <a:pt x="225" y="149"/>
                  </a:lnTo>
                  <a:lnTo>
                    <a:pt x="231" y="151"/>
                  </a:lnTo>
                  <a:lnTo>
                    <a:pt x="234" y="152"/>
                  </a:lnTo>
                  <a:lnTo>
                    <a:pt x="235" y="153"/>
                  </a:lnTo>
                  <a:lnTo>
                    <a:pt x="239" y="155"/>
                  </a:lnTo>
                  <a:lnTo>
                    <a:pt x="245" y="162"/>
                  </a:lnTo>
                  <a:lnTo>
                    <a:pt x="241" y="167"/>
                  </a:lnTo>
                  <a:lnTo>
                    <a:pt x="234" y="168"/>
                  </a:lnTo>
                  <a:lnTo>
                    <a:pt x="229" y="166"/>
                  </a:lnTo>
                  <a:lnTo>
                    <a:pt x="223" y="171"/>
                  </a:lnTo>
                  <a:lnTo>
                    <a:pt x="227" y="179"/>
                  </a:lnTo>
                  <a:lnTo>
                    <a:pt x="230" y="184"/>
                  </a:lnTo>
                  <a:lnTo>
                    <a:pt x="233" y="191"/>
                  </a:lnTo>
                  <a:lnTo>
                    <a:pt x="228" y="198"/>
                  </a:lnTo>
                  <a:lnTo>
                    <a:pt x="228" y="200"/>
                  </a:lnTo>
                  <a:lnTo>
                    <a:pt x="229" y="211"/>
                  </a:lnTo>
                  <a:lnTo>
                    <a:pt x="233" y="220"/>
                  </a:lnTo>
                  <a:lnTo>
                    <a:pt x="240" y="227"/>
                  </a:lnTo>
                  <a:lnTo>
                    <a:pt x="249" y="238"/>
                  </a:lnTo>
                  <a:lnTo>
                    <a:pt x="244" y="254"/>
                  </a:lnTo>
                  <a:lnTo>
                    <a:pt x="242" y="264"/>
                  </a:lnTo>
                  <a:lnTo>
                    <a:pt x="242" y="266"/>
                  </a:lnTo>
                  <a:lnTo>
                    <a:pt x="242" y="267"/>
                  </a:lnTo>
                  <a:lnTo>
                    <a:pt x="241" y="281"/>
                  </a:lnTo>
                  <a:lnTo>
                    <a:pt x="235" y="302"/>
                  </a:lnTo>
                  <a:lnTo>
                    <a:pt x="224" y="316"/>
                  </a:lnTo>
                  <a:lnTo>
                    <a:pt x="218" y="326"/>
                  </a:lnTo>
                  <a:lnTo>
                    <a:pt x="201" y="332"/>
                  </a:lnTo>
                  <a:lnTo>
                    <a:pt x="197" y="333"/>
                  </a:lnTo>
                  <a:lnTo>
                    <a:pt x="190" y="338"/>
                  </a:lnTo>
                  <a:lnTo>
                    <a:pt x="189" y="340"/>
                  </a:lnTo>
                  <a:lnTo>
                    <a:pt x="185" y="347"/>
                  </a:lnTo>
                  <a:lnTo>
                    <a:pt x="185" y="349"/>
                  </a:lnTo>
                  <a:lnTo>
                    <a:pt x="185" y="351"/>
                  </a:lnTo>
                  <a:lnTo>
                    <a:pt x="185" y="357"/>
                  </a:lnTo>
                  <a:lnTo>
                    <a:pt x="189" y="360"/>
                  </a:lnTo>
                  <a:lnTo>
                    <a:pt x="191" y="364"/>
                  </a:lnTo>
                  <a:lnTo>
                    <a:pt x="197" y="363"/>
                  </a:lnTo>
                  <a:lnTo>
                    <a:pt x="202" y="368"/>
                  </a:lnTo>
                  <a:lnTo>
                    <a:pt x="209" y="364"/>
                  </a:lnTo>
                  <a:lnTo>
                    <a:pt x="216" y="363"/>
                  </a:lnTo>
                  <a:lnTo>
                    <a:pt x="220" y="363"/>
                  </a:lnTo>
                  <a:lnTo>
                    <a:pt x="227" y="366"/>
                  </a:lnTo>
                  <a:lnTo>
                    <a:pt x="234" y="373"/>
                  </a:lnTo>
                  <a:lnTo>
                    <a:pt x="240" y="390"/>
                  </a:lnTo>
                  <a:lnTo>
                    <a:pt x="236" y="397"/>
                  </a:lnTo>
                  <a:lnTo>
                    <a:pt x="230" y="406"/>
                  </a:lnTo>
                  <a:lnTo>
                    <a:pt x="220" y="403"/>
                  </a:lnTo>
                  <a:lnTo>
                    <a:pt x="214" y="402"/>
                  </a:lnTo>
                  <a:lnTo>
                    <a:pt x="211" y="398"/>
                  </a:lnTo>
                  <a:lnTo>
                    <a:pt x="209" y="398"/>
                  </a:lnTo>
                  <a:lnTo>
                    <a:pt x="207" y="392"/>
                  </a:lnTo>
                  <a:lnTo>
                    <a:pt x="207" y="385"/>
                  </a:lnTo>
                  <a:lnTo>
                    <a:pt x="201" y="379"/>
                  </a:lnTo>
                  <a:lnTo>
                    <a:pt x="197" y="376"/>
                  </a:lnTo>
                  <a:lnTo>
                    <a:pt x="190" y="380"/>
                  </a:lnTo>
                  <a:lnTo>
                    <a:pt x="185" y="384"/>
                  </a:lnTo>
                  <a:lnTo>
                    <a:pt x="184" y="388"/>
                  </a:lnTo>
                  <a:lnTo>
                    <a:pt x="181" y="393"/>
                  </a:lnTo>
                  <a:lnTo>
                    <a:pt x="178" y="395"/>
                  </a:lnTo>
                  <a:lnTo>
                    <a:pt x="175" y="39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4" name="Freeform 2847"/>
            <p:cNvSpPr>
              <a:spLocks/>
            </p:cNvSpPr>
            <p:nvPr/>
          </p:nvSpPr>
          <p:spPr bwMode="auto">
            <a:xfrm>
              <a:off x="4948" y="2426"/>
              <a:ext cx="83" cy="176"/>
            </a:xfrm>
            <a:custGeom>
              <a:avLst/>
              <a:gdLst>
                <a:gd name="T0" fmla="*/ 0 w 249"/>
                <a:gd name="T1" fmla="*/ 0 h 527"/>
                <a:gd name="T2" fmla="*/ 0 w 249"/>
                <a:gd name="T3" fmla="*/ 0 h 527"/>
                <a:gd name="T4" fmla="*/ 0 w 249"/>
                <a:gd name="T5" fmla="*/ 0 h 527"/>
                <a:gd name="T6" fmla="*/ 0 w 249"/>
                <a:gd name="T7" fmla="*/ 0 h 527"/>
                <a:gd name="T8" fmla="*/ 0 w 249"/>
                <a:gd name="T9" fmla="*/ 0 h 527"/>
                <a:gd name="T10" fmla="*/ 0 w 249"/>
                <a:gd name="T11" fmla="*/ 0 h 527"/>
                <a:gd name="T12" fmla="*/ 0 w 249"/>
                <a:gd name="T13" fmla="*/ 0 h 527"/>
                <a:gd name="T14" fmla="*/ 0 w 249"/>
                <a:gd name="T15" fmla="*/ 0 h 527"/>
                <a:gd name="T16" fmla="*/ 0 w 249"/>
                <a:gd name="T17" fmla="*/ 0 h 527"/>
                <a:gd name="T18" fmla="*/ 0 w 249"/>
                <a:gd name="T19" fmla="*/ 0 h 527"/>
                <a:gd name="T20" fmla="*/ 0 w 249"/>
                <a:gd name="T21" fmla="*/ 0 h 527"/>
                <a:gd name="T22" fmla="*/ 0 w 249"/>
                <a:gd name="T23" fmla="*/ 0 h 527"/>
                <a:gd name="T24" fmla="*/ 0 w 249"/>
                <a:gd name="T25" fmla="*/ 0 h 527"/>
                <a:gd name="T26" fmla="*/ 0 w 249"/>
                <a:gd name="T27" fmla="*/ 0 h 527"/>
                <a:gd name="T28" fmla="*/ 0 w 249"/>
                <a:gd name="T29" fmla="*/ 0 h 527"/>
                <a:gd name="T30" fmla="*/ 0 w 249"/>
                <a:gd name="T31" fmla="*/ 0 h 527"/>
                <a:gd name="T32" fmla="*/ 0 w 249"/>
                <a:gd name="T33" fmla="*/ 0 h 527"/>
                <a:gd name="T34" fmla="*/ 0 w 249"/>
                <a:gd name="T35" fmla="*/ 0 h 527"/>
                <a:gd name="T36" fmla="*/ 0 w 249"/>
                <a:gd name="T37" fmla="*/ 0 h 527"/>
                <a:gd name="T38" fmla="*/ 0 w 249"/>
                <a:gd name="T39" fmla="*/ 0 h 527"/>
                <a:gd name="T40" fmla="*/ 0 w 249"/>
                <a:gd name="T41" fmla="*/ 0 h 527"/>
                <a:gd name="T42" fmla="*/ 0 w 249"/>
                <a:gd name="T43" fmla="*/ 0 h 527"/>
                <a:gd name="T44" fmla="*/ 0 w 249"/>
                <a:gd name="T45" fmla="*/ 0 h 527"/>
                <a:gd name="T46" fmla="*/ 0 w 249"/>
                <a:gd name="T47" fmla="*/ 0 h 527"/>
                <a:gd name="T48" fmla="*/ 0 w 249"/>
                <a:gd name="T49" fmla="*/ 0 h 527"/>
                <a:gd name="T50" fmla="*/ 0 w 249"/>
                <a:gd name="T51" fmla="*/ 0 h 527"/>
                <a:gd name="T52" fmla="*/ 0 w 249"/>
                <a:gd name="T53" fmla="*/ 0 h 527"/>
                <a:gd name="T54" fmla="*/ 0 w 249"/>
                <a:gd name="T55" fmla="*/ 0 h 527"/>
                <a:gd name="T56" fmla="*/ 0 w 249"/>
                <a:gd name="T57" fmla="*/ 0 h 527"/>
                <a:gd name="T58" fmla="*/ 0 w 249"/>
                <a:gd name="T59" fmla="*/ 0 h 527"/>
                <a:gd name="T60" fmla="*/ 0 w 249"/>
                <a:gd name="T61" fmla="*/ 0 h 527"/>
                <a:gd name="T62" fmla="*/ 0 w 249"/>
                <a:gd name="T63" fmla="*/ 0 h 527"/>
                <a:gd name="T64" fmla="*/ 0 w 249"/>
                <a:gd name="T65" fmla="*/ 0 h 527"/>
                <a:gd name="T66" fmla="*/ 0 w 249"/>
                <a:gd name="T67" fmla="*/ 0 h 527"/>
                <a:gd name="T68" fmla="*/ 0 w 249"/>
                <a:gd name="T69" fmla="*/ 0 h 527"/>
                <a:gd name="T70" fmla="*/ 0 w 249"/>
                <a:gd name="T71" fmla="*/ 0 h 527"/>
                <a:gd name="T72" fmla="*/ 0 w 249"/>
                <a:gd name="T73" fmla="*/ 0 h 527"/>
                <a:gd name="T74" fmla="*/ 0 w 249"/>
                <a:gd name="T75" fmla="*/ 0 h 527"/>
                <a:gd name="T76" fmla="*/ 0 w 249"/>
                <a:gd name="T77" fmla="*/ 0 h 527"/>
                <a:gd name="T78" fmla="*/ 0 w 249"/>
                <a:gd name="T79" fmla="*/ 0 h 527"/>
                <a:gd name="T80" fmla="*/ 0 w 249"/>
                <a:gd name="T81" fmla="*/ 0 h 527"/>
                <a:gd name="T82" fmla="*/ 0 w 249"/>
                <a:gd name="T83" fmla="*/ 0 h 527"/>
                <a:gd name="T84" fmla="*/ 0 w 249"/>
                <a:gd name="T85" fmla="*/ 0 h 527"/>
                <a:gd name="T86" fmla="*/ 0 w 249"/>
                <a:gd name="T87" fmla="*/ 0 h 527"/>
                <a:gd name="T88" fmla="*/ 0 w 249"/>
                <a:gd name="T89" fmla="*/ 0 h 527"/>
                <a:gd name="T90" fmla="*/ 0 w 249"/>
                <a:gd name="T91" fmla="*/ 0 h 527"/>
                <a:gd name="T92" fmla="*/ 0 w 249"/>
                <a:gd name="T93" fmla="*/ 0 h 527"/>
                <a:gd name="T94" fmla="*/ 0 w 249"/>
                <a:gd name="T95" fmla="*/ 0 h 527"/>
                <a:gd name="T96" fmla="*/ 0 w 249"/>
                <a:gd name="T97" fmla="*/ 0 h 527"/>
                <a:gd name="T98" fmla="*/ 0 w 249"/>
                <a:gd name="T99" fmla="*/ 0 h 527"/>
                <a:gd name="T100" fmla="*/ 0 w 249"/>
                <a:gd name="T101" fmla="*/ 0 h 527"/>
                <a:gd name="T102" fmla="*/ 0 w 249"/>
                <a:gd name="T103" fmla="*/ 0 h 527"/>
                <a:gd name="T104" fmla="*/ 0 w 249"/>
                <a:gd name="T105" fmla="*/ 0 h 527"/>
                <a:gd name="T106" fmla="*/ 0 w 249"/>
                <a:gd name="T107" fmla="*/ 0 h 527"/>
                <a:gd name="T108" fmla="*/ 0 w 249"/>
                <a:gd name="T109" fmla="*/ 0 h 527"/>
                <a:gd name="T110" fmla="*/ 0 w 249"/>
                <a:gd name="T111" fmla="*/ 0 h 527"/>
                <a:gd name="T112" fmla="*/ 0 w 249"/>
                <a:gd name="T113" fmla="*/ 0 h 527"/>
                <a:gd name="T114" fmla="*/ 0 w 249"/>
                <a:gd name="T115" fmla="*/ 0 h 527"/>
                <a:gd name="T116" fmla="*/ 0 w 249"/>
                <a:gd name="T117" fmla="*/ 0 h 527"/>
                <a:gd name="T118" fmla="*/ 0 w 249"/>
                <a:gd name="T119" fmla="*/ 0 h 52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527"/>
                <a:gd name="T182" fmla="*/ 249 w 249"/>
                <a:gd name="T183" fmla="*/ 527 h 52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527">
                  <a:moveTo>
                    <a:pt x="175" y="395"/>
                  </a:moveTo>
                  <a:lnTo>
                    <a:pt x="170" y="392"/>
                  </a:lnTo>
                  <a:lnTo>
                    <a:pt x="167" y="390"/>
                  </a:lnTo>
                  <a:lnTo>
                    <a:pt x="159" y="387"/>
                  </a:lnTo>
                  <a:lnTo>
                    <a:pt x="147" y="388"/>
                  </a:lnTo>
                  <a:lnTo>
                    <a:pt x="143" y="392"/>
                  </a:lnTo>
                  <a:lnTo>
                    <a:pt x="143" y="397"/>
                  </a:lnTo>
                  <a:lnTo>
                    <a:pt x="145" y="398"/>
                  </a:lnTo>
                  <a:lnTo>
                    <a:pt x="146" y="404"/>
                  </a:lnTo>
                  <a:lnTo>
                    <a:pt x="147" y="407"/>
                  </a:lnTo>
                  <a:lnTo>
                    <a:pt x="148" y="408"/>
                  </a:lnTo>
                  <a:lnTo>
                    <a:pt x="154" y="409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9" y="414"/>
                  </a:lnTo>
                  <a:lnTo>
                    <a:pt x="159" y="415"/>
                  </a:lnTo>
                  <a:lnTo>
                    <a:pt x="157" y="419"/>
                  </a:lnTo>
                  <a:lnTo>
                    <a:pt x="152" y="422"/>
                  </a:lnTo>
                  <a:lnTo>
                    <a:pt x="151" y="422"/>
                  </a:lnTo>
                  <a:lnTo>
                    <a:pt x="149" y="425"/>
                  </a:lnTo>
                  <a:lnTo>
                    <a:pt x="151" y="433"/>
                  </a:lnTo>
                  <a:lnTo>
                    <a:pt x="145" y="437"/>
                  </a:lnTo>
                  <a:lnTo>
                    <a:pt x="141" y="439"/>
                  </a:lnTo>
                  <a:lnTo>
                    <a:pt x="140" y="439"/>
                  </a:lnTo>
                  <a:lnTo>
                    <a:pt x="138" y="439"/>
                  </a:lnTo>
                  <a:lnTo>
                    <a:pt x="137" y="439"/>
                  </a:lnTo>
                  <a:lnTo>
                    <a:pt x="137" y="437"/>
                  </a:lnTo>
                  <a:lnTo>
                    <a:pt x="136" y="437"/>
                  </a:lnTo>
                  <a:lnTo>
                    <a:pt x="134" y="436"/>
                  </a:lnTo>
                  <a:lnTo>
                    <a:pt x="132" y="435"/>
                  </a:lnTo>
                  <a:lnTo>
                    <a:pt x="130" y="434"/>
                  </a:lnTo>
                  <a:lnTo>
                    <a:pt x="129" y="434"/>
                  </a:lnTo>
                  <a:lnTo>
                    <a:pt x="126" y="434"/>
                  </a:lnTo>
                  <a:lnTo>
                    <a:pt x="125" y="435"/>
                  </a:lnTo>
                  <a:lnTo>
                    <a:pt x="125" y="439"/>
                  </a:lnTo>
                  <a:lnTo>
                    <a:pt x="125" y="440"/>
                  </a:lnTo>
                  <a:lnTo>
                    <a:pt x="126" y="442"/>
                  </a:lnTo>
                  <a:lnTo>
                    <a:pt x="127" y="444"/>
                  </a:lnTo>
                  <a:lnTo>
                    <a:pt x="129" y="446"/>
                  </a:lnTo>
                  <a:lnTo>
                    <a:pt x="129" y="447"/>
                  </a:lnTo>
                  <a:lnTo>
                    <a:pt x="129" y="451"/>
                  </a:lnTo>
                  <a:lnTo>
                    <a:pt x="129" y="452"/>
                  </a:lnTo>
                  <a:lnTo>
                    <a:pt x="126" y="455"/>
                  </a:lnTo>
                  <a:lnTo>
                    <a:pt x="125" y="455"/>
                  </a:lnTo>
                  <a:lnTo>
                    <a:pt x="120" y="457"/>
                  </a:lnTo>
                  <a:lnTo>
                    <a:pt x="120" y="458"/>
                  </a:lnTo>
                  <a:lnTo>
                    <a:pt x="115" y="461"/>
                  </a:lnTo>
                  <a:lnTo>
                    <a:pt x="115" y="462"/>
                  </a:lnTo>
                  <a:lnTo>
                    <a:pt x="113" y="466"/>
                  </a:lnTo>
                  <a:lnTo>
                    <a:pt x="113" y="467"/>
                  </a:lnTo>
                  <a:lnTo>
                    <a:pt x="113" y="470"/>
                  </a:lnTo>
                  <a:lnTo>
                    <a:pt x="111" y="470"/>
                  </a:lnTo>
                  <a:lnTo>
                    <a:pt x="104" y="475"/>
                  </a:lnTo>
                  <a:lnTo>
                    <a:pt x="103" y="484"/>
                  </a:lnTo>
                  <a:lnTo>
                    <a:pt x="103" y="485"/>
                  </a:lnTo>
                  <a:lnTo>
                    <a:pt x="103" y="490"/>
                  </a:lnTo>
                  <a:lnTo>
                    <a:pt x="103" y="491"/>
                  </a:lnTo>
                  <a:lnTo>
                    <a:pt x="93" y="505"/>
                  </a:lnTo>
                  <a:lnTo>
                    <a:pt x="92" y="506"/>
                  </a:lnTo>
                  <a:lnTo>
                    <a:pt x="86" y="510"/>
                  </a:lnTo>
                  <a:lnTo>
                    <a:pt x="83" y="510"/>
                  </a:lnTo>
                  <a:lnTo>
                    <a:pt x="81" y="510"/>
                  </a:lnTo>
                  <a:lnTo>
                    <a:pt x="75" y="508"/>
                  </a:lnTo>
                  <a:lnTo>
                    <a:pt x="72" y="508"/>
                  </a:lnTo>
                  <a:lnTo>
                    <a:pt x="61" y="517"/>
                  </a:lnTo>
                  <a:lnTo>
                    <a:pt x="60" y="517"/>
                  </a:lnTo>
                  <a:lnTo>
                    <a:pt x="59" y="517"/>
                  </a:lnTo>
                  <a:lnTo>
                    <a:pt x="53" y="523"/>
                  </a:lnTo>
                  <a:lnTo>
                    <a:pt x="52" y="523"/>
                  </a:lnTo>
                  <a:lnTo>
                    <a:pt x="50" y="524"/>
                  </a:lnTo>
                  <a:lnTo>
                    <a:pt x="45" y="527"/>
                  </a:lnTo>
                  <a:lnTo>
                    <a:pt x="44" y="527"/>
                  </a:lnTo>
                  <a:lnTo>
                    <a:pt x="42" y="526"/>
                  </a:lnTo>
                  <a:lnTo>
                    <a:pt x="39" y="524"/>
                  </a:lnTo>
                  <a:lnTo>
                    <a:pt x="38" y="523"/>
                  </a:lnTo>
                  <a:lnTo>
                    <a:pt x="38" y="522"/>
                  </a:lnTo>
                  <a:lnTo>
                    <a:pt x="36" y="516"/>
                  </a:lnTo>
                  <a:lnTo>
                    <a:pt x="36" y="515"/>
                  </a:lnTo>
                  <a:lnTo>
                    <a:pt x="34" y="513"/>
                  </a:lnTo>
                  <a:lnTo>
                    <a:pt x="32" y="507"/>
                  </a:lnTo>
                  <a:lnTo>
                    <a:pt x="31" y="506"/>
                  </a:lnTo>
                  <a:lnTo>
                    <a:pt x="29" y="505"/>
                  </a:lnTo>
                  <a:lnTo>
                    <a:pt x="25" y="501"/>
                  </a:lnTo>
                  <a:lnTo>
                    <a:pt x="23" y="500"/>
                  </a:lnTo>
                  <a:lnTo>
                    <a:pt x="23" y="499"/>
                  </a:lnTo>
                  <a:lnTo>
                    <a:pt x="22" y="499"/>
                  </a:lnTo>
                  <a:lnTo>
                    <a:pt x="15" y="497"/>
                  </a:lnTo>
                  <a:lnTo>
                    <a:pt x="14" y="497"/>
                  </a:lnTo>
                  <a:lnTo>
                    <a:pt x="12" y="497"/>
                  </a:lnTo>
                  <a:lnTo>
                    <a:pt x="11" y="496"/>
                  </a:lnTo>
                  <a:lnTo>
                    <a:pt x="7" y="494"/>
                  </a:lnTo>
                  <a:lnTo>
                    <a:pt x="6" y="494"/>
                  </a:lnTo>
                  <a:lnTo>
                    <a:pt x="5" y="493"/>
                  </a:lnTo>
                  <a:lnTo>
                    <a:pt x="5" y="491"/>
                  </a:lnTo>
                  <a:lnTo>
                    <a:pt x="1" y="479"/>
                  </a:lnTo>
                  <a:lnTo>
                    <a:pt x="0" y="478"/>
                  </a:lnTo>
                  <a:lnTo>
                    <a:pt x="0" y="475"/>
                  </a:lnTo>
                  <a:lnTo>
                    <a:pt x="0" y="468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3" y="461"/>
                  </a:lnTo>
                  <a:lnTo>
                    <a:pt x="4" y="459"/>
                  </a:lnTo>
                  <a:lnTo>
                    <a:pt x="5" y="458"/>
                  </a:lnTo>
                  <a:lnTo>
                    <a:pt x="7" y="448"/>
                  </a:lnTo>
                  <a:lnTo>
                    <a:pt x="10" y="426"/>
                  </a:lnTo>
                  <a:lnTo>
                    <a:pt x="12" y="413"/>
                  </a:lnTo>
                  <a:lnTo>
                    <a:pt x="12" y="412"/>
                  </a:lnTo>
                  <a:lnTo>
                    <a:pt x="15" y="401"/>
                  </a:lnTo>
                  <a:lnTo>
                    <a:pt x="15" y="399"/>
                  </a:lnTo>
                  <a:lnTo>
                    <a:pt x="15" y="398"/>
                  </a:lnTo>
                  <a:lnTo>
                    <a:pt x="16" y="390"/>
                  </a:lnTo>
                  <a:lnTo>
                    <a:pt x="17" y="369"/>
                  </a:lnTo>
                  <a:lnTo>
                    <a:pt x="17" y="368"/>
                  </a:lnTo>
                  <a:lnTo>
                    <a:pt x="17" y="366"/>
                  </a:lnTo>
                  <a:lnTo>
                    <a:pt x="22" y="360"/>
                  </a:lnTo>
                  <a:lnTo>
                    <a:pt x="25" y="358"/>
                  </a:lnTo>
                  <a:lnTo>
                    <a:pt x="25" y="357"/>
                  </a:lnTo>
                  <a:lnTo>
                    <a:pt x="25" y="351"/>
                  </a:lnTo>
                  <a:lnTo>
                    <a:pt x="23" y="349"/>
                  </a:lnTo>
                  <a:lnTo>
                    <a:pt x="22" y="348"/>
                  </a:lnTo>
                  <a:lnTo>
                    <a:pt x="20" y="346"/>
                  </a:lnTo>
                  <a:lnTo>
                    <a:pt x="20" y="344"/>
                  </a:lnTo>
                  <a:lnTo>
                    <a:pt x="20" y="343"/>
                  </a:lnTo>
                  <a:lnTo>
                    <a:pt x="20" y="340"/>
                  </a:lnTo>
                  <a:lnTo>
                    <a:pt x="21" y="338"/>
                  </a:lnTo>
                  <a:lnTo>
                    <a:pt x="22" y="337"/>
                  </a:lnTo>
                  <a:lnTo>
                    <a:pt x="22" y="336"/>
                  </a:lnTo>
                  <a:lnTo>
                    <a:pt x="22" y="335"/>
                  </a:lnTo>
                  <a:lnTo>
                    <a:pt x="23" y="322"/>
                  </a:lnTo>
                  <a:lnTo>
                    <a:pt x="26" y="295"/>
                  </a:lnTo>
                  <a:lnTo>
                    <a:pt x="21" y="288"/>
                  </a:lnTo>
                  <a:lnTo>
                    <a:pt x="21" y="287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6" y="277"/>
                  </a:lnTo>
                  <a:lnTo>
                    <a:pt x="16" y="276"/>
                  </a:lnTo>
                  <a:lnTo>
                    <a:pt x="14" y="272"/>
                  </a:lnTo>
                  <a:lnTo>
                    <a:pt x="12" y="271"/>
                  </a:lnTo>
                  <a:lnTo>
                    <a:pt x="12" y="265"/>
                  </a:lnTo>
                  <a:lnTo>
                    <a:pt x="11" y="265"/>
                  </a:lnTo>
                  <a:lnTo>
                    <a:pt x="12" y="261"/>
                  </a:lnTo>
                  <a:lnTo>
                    <a:pt x="14" y="260"/>
                  </a:lnTo>
                  <a:lnTo>
                    <a:pt x="15" y="259"/>
                  </a:lnTo>
                  <a:lnTo>
                    <a:pt x="17" y="260"/>
                  </a:lnTo>
                  <a:lnTo>
                    <a:pt x="18" y="261"/>
                  </a:lnTo>
                  <a:lnTo>
                    <a:pt x="20" y="261"/>
                  </a:lnTo>
                  <a:lnTo>
                    <a:pt x="20" y="264"/>
                  </a:lnTo>
                  <a:lnTo>
                    <a:pt x="21" y="265"/>
                  </a:lnTo>
                  <a:lnTo>
                    <a:pt x="22" y="266"/>
                  </a:lnTo>
                  <a:lnTo>
                    <a:pt x="23" y="266"/>
                  </a:lnTo>
                  <a:lnTo>
                    <a:pt x="26" y="267"/>
                  </a:lnTo>
                  <a:lnTo>
                    <a:pt x="27" y="267"/>
                  </a:lnTo>
                  <a:lnTo>
                    <a:pt x="28" y="267"/>
                  </a:lnTo>
                  <a:lnTo>
                    <a:pt x="31" y="267"/>
                  </a:lnTo>
                  <a:lnTo>
                    <a:pt x="32" y="267"/>
                  </a:lnTo>
                  <a:lnTo>
                    <a:pt x="37" y="266"/>
                  </a:lnTo>
                  <a:lnTo>
                    <a:pt x="38" y="266"/>
                  </a:lnTo>
                  <a:lnTo>
                    <a:pt x="43" y="264"/>
                  </a:lnTo>
                  <a:lnTo>
                    <a:pt x="43" y="262"/>
                  </a:lnTo>
                  <a:lnTo>
                    <a:pt x="47" y="259"/>
                  </a:lnTo>
                  <a:lnTo>
                    <a:pt x="48" y="258"/>
                  </a:lnTo>
                  <a:lnTo>
                    <a:pt x="48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1"/>
                  </a:lnTo>
                  <a:lnTo>
                    <a:pt x="49" y="250"/>
                  </a:lnTo>
                  <a:lnTo>
                    <a:pt x="48" y="247"/>
                  </a:lnTo>
                  <a:lnTo>
                    <a:pt x="47" y="247"/>
                  </a:lnTo>
                  <a:lnTo>
                    <a:pt x="42" y="245"/>
                  </a:lnTo>
                  <a:lnTo>
                    <a:pt x="38" y="247"/>
                  </a:lnTo>
                  <a:lnTo>
                    <a:pt x="38" y="248"/>
                  </a:lnTo>
                  <a:lnTo>
                    <a:pt x="37" y="248"/>
                  </a:lnTo>
                  <a:lnTo>
                    <a:pt x="36" y="249"/>
                  </a:lnTo>
                  <a:lnTo>
                    <a:pt x="34" y="250"/>
                  </a:lnTo>
                  <a:lnTo>
                    <a:pt x="32" y="251"/>
                  </a:lnTo>
                  <a:lnTo>
                    <a:pt x="31" y="251"/>
                  </a:lnTo>
                  <a:lnTo>
                    <a:pt x="28" y="251"/>
                  </a:lnTo>
                  <a:lnTo>
                    <a:pt x="27" y="250"/>
                  </a:lnTo>
                  <a:lnTo>
                    <a:pt x="26" y="250"/>
                  </a:lnTo>
                  <a:lnTo>
                    <a:pt x="25" y="248"/>
                  </a:lnTo>
                  <a:lnTo>
                    <a:pt x="23" y="248"/>
                  </a:lnTo>
                  <a:lnTo>
                    <a:pt x="23" y="247"/>
                  </a:lnTo>
                  <a:lnTo>
                    <a:pt x="22" y="247"/>
                  </a:lnTo>
                  <a:lnTo>
                    <a:pt x="20" y="242"/>
                  </a:lnTo>
                  <a:lnTo>
                    <a:pt x="20" y="240"/>
                  </a:lnTo>
                  <a:lnTo>
                    <a:pt x="21" y="234"/>
                  </a:lnTo>
                  <a:lnTo>
                    <a:pt x="21" y="233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8" y="211"/>
                  </a:lnTo>
                  <a:lnTo>
                    <a:pt x="32" y="215"/>
                  </a:lnTo>
                  <a:lnTo>
                    <a:pt x="32" y="216"/>
                  </a:lnTo>
                  <a:lnTo>
                    <a:pt x="33" y="220"/>
                  </a:lnTo>
                  <a:lnTo>
                    <a:pt x="34" y="220"/>
                  </a:lnTo>
                  <a:lnTo>
                    <a:pt x="34" y="221"/>
                  </a:lnTo>
                  <a:lnTo>
                    <a:pt x="38" y="221"/>
                  </a:lnTo>
                  <a:lnTo>
                    <a:pt x="39" y="221"/>
                  </a:lnTo>
                  <a:lnTo>
                    <a:pt x="43" y="220"/>
                  </a:lnTo>
                  <a:lnTo>
                    <a:pt x="47" y="216"/>
                  </a:lnTo>
                  <a:lnTo>
                    <a:pt x="49" y="213"/>
                  </a:lnTo>
                  <a:lnTo>
                    <a:pt x="50" y="213"/>
                  </a:lnTo>
                  <a:lnTo>
                    <a:pt x="54" y="213"/>
                  </a:lnTo>
                  <a:lnTo>
                    <a:pt x="55" y="213"/>
                  </a:lnTo>
                  <a:lnTo>
                    <a:pt x="58" y="213"/>
                  </a:lnTo>
                  <a:lnTo>
                    <a:pt x="59" y="215"/>
                  </a:lnTo>
                  <a:lnTo>
                    <a:pt x="60" y="218"/>
                  </a:lnTo>
                  <a:lnTo>
                    <a:pt x="60" y="220"/>
                  </a:lnTo>
                  <a:lnTo>
                    <a:pt x="60" y="226"/>
                  </a:lnTo>
                  <a:lnTo>
                    <a:pt x="59" y="228"/>
                  </a:lnTo>
                  <a:lnTo>
                    <a:pt x="61" y="229"/>
                  </a:lnTo>
                  <a:lnTo>
                    <a:pt x="61" y="231"/>
                  </a:lnTo>
                  <a:lnTo>
                    <a:pt x="63" y="231"/>
                  </a:lnTo>
                  <a:lnTo>
                    <a:pt x="66" y="232"/>
                  </a:lnTo>
                  <a:lnTo>
                    <a:pt x="67" y="231"/>
                  </a:lnTo>
                  <a:lnTo>
                    <a:pt x="69" y="231"/>
                  </a:lnTo>
                  <a:lnTo>
                    <a:pt x="72" y="228"/>
                  </a:lnTo>
                  <a:lnTo>
                    <a:pt x="74" y="228"/>
                  </a:lnTo>
                  <a:lnTo>
                    <a:pt x="75" y="227"/>
                  </a:lnTo>
                  <a:lnTo>
                    <a:pt x="76" y="227"/>
                  </a:lnTo>
                  <a:lnTo>
                    <a:pt x="86" y="217"/>
                  </a:lnTo>
                  <a:lnTo>
                    <a:pt x="87" y="216"/>
                  </a:lnTo>
                  <a:lnTo>
                    <a:pt x="89" y="204"/>
                  </a:lnTo>
                  <a:lnTo>
                    <a:pt x="92" y="191"/>
                  </a:lnTo>
                  <a:lnTo>
                    <a:pt x="92" y="190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3" y="185"/>
                  </a:lnTo>
                  <a:lnTo>
                    <a:pt x="93" y="183"/>
                  </a:lnTo>
                  <a:lnTo>
                    <a:pt x="92" y="182"/>
                  </a:lnTo>
                  <a:lnTo>
                    <a:pt x="91" y="182"/>
                  </a:lnTo>
                  <a:lnTo>
                    <a:pt x="89" y="180"/>
                  </a:lnTo>
                  <a:lnTo>
                    <a:pt x="89" y="179"/>
                  </a:lnTo>
                  <a:lnTo>
                    <a:pt x="85" y="177"/>
                  </a:lnTo>
                  <a:lnTo>
                    <a:pt x="85" y="176"/>
                  </a:lnTo>
                  <a:lnTo>
                    <a:pt x="85" y="174"/>
                  </a:lnTo>
                  <a:lnTo>
                    <a:pt x="83" y="171"/>
                  </a:lnTo>
                  <a:lnTo>
                    <a:pt x="87" y="168"/>
                  </a:lnTo>
                  <a:lnTo>
                    <a:pt x="88" y="167"/>
                  </a:lnTo>
                  <a:lnTo>
                    <a:pt x="89" y="167"/>
                  </a:lnTo>
                  <a:lnTo>
                    <a:pt x="91" y="166"/>
                  </a:lnTo>
                  <a:lnTo>
                    <a:pt x="92" y="165"/>
                  </a:lnTo>
                  <a:lnTo>
                    <a:pt x="93" y="162"/>
                  </a:lnTo>
                  <a:lnTo>
                    <a:pt x="94" y="162"/>
                  </a:lnTo>
                  <a:lnTo>
                    <a:pt x="94" y="157"/>
                  </a:lnTo>
                  <a:lnTo>
                    <a:pt x="94" y="156"/>
                  </a:lnTo>
                  <a:lnTo>
                    <a:pt x="96" y="153"/>
                  </a:lnTo>
                  <a:lnTo>
                    <a:pt x="97" y="153"/>
                  </a:lnTo>
                  <a:lnTo>
                    <a:pt x="97" y="152"/>
                  </a:lnTo>
                  <a:lnTo>
                    <a:pt x="98" y="152"/>
                  </a:lnTo>
                  <a:lnTo>
                    <a:pt x="100" y="151"/>
                  </a:lnTo>
                  <a:lnTo>
                    <a:pt x="102" y="151"/>
                  </a:lnTo>
                  <a:lnTo>
                    <a:pt x="103" y="151"/>
                  </a:lnTo>
                  <a:lnTo>
                    <a:pt x="104" y="151"/>
                  </a:lnTo>
                  <a:lnTo>
                    <a:pt x="107" y="147"/>
                  </a:lnTo>
                  <a:lnTo>
                    <a:pt x="107" y="146"/>
                  </a:lnTo>
                  <a:lnTo>
                    <a:pt x="107" y="142"/>
                  </a:lnTo>
                  <a:lnTo>
                    <a:pt x="108" y="141"/>
                  </a:lnTo>
                  <a:lnTo>
                    <a:pt x="109" y="139"/>
                  </a:lnTo>
                  <a:lnTo>
                    <a:pt x="109" y="138"/>
                  </a:lnTo>
                  <a:lnTo>
                    <a:pt x="110" y="138"/>
                  </a:lnTo>
                  <a:lnTo>
                    <a:pt x="113" y="134"/>
                  </a:lnTo>
                  <a:lnTo>
                    <a:pt x="114" y="133"/>
                  </a:lnTo>
                  <a:lnTo>
                    <a:pt x="115" y="130"/>
                  </a:lnTo>
                  <a:lnTo>
                    <a:pt x="115" y="129"/>
                  </a:lnTo>
                  <a:lnTo>
                    <a:pt x="114" y="127"/>
                  </a:lnTo>
                  <a:lnTo>
                    <a:pt x="113" y="127"/>
                  </a:lnTo>
                  <a:lnTo>
                    <a:pt x="110" y="125"/>
                  </a:lnTo>
                  <a:lnTo>
                    <a:pt x="109" y="124"/>
                  </a:lnTo>
                  <a:lnTo>
                    <a:pt x="107" y="123"/>
                  </a:lnTo>
                  <a:lnTo>
                    <a:pt x="105" y="123"/>
                  </a:lnTo>
                  <a:lnTo>
                    <a:pt x="104" y="123"/>
                  </a:lnTo>
                  <a:lnTo>
                    <a:pt x="99" y="125"/>
                  </a:lnTo>
                  <a:lnTo>
                    <a:pt x="99" y="127"/>
                  </a:lnTo>
                  <a:lnTo>
                    <a:pt x="97" y="130"/>
                  </a:lnTo>
                  <a:lnTo>
                    <a:pt x="96" y="130"/>
                  </a:lnTo>
                  <a:lnTo>
                    <a:pt x="94" y="129"/>
                  </a:lnTo>
                  <a:lnTo>
                    <a:pt x="92" y="128"/>
                  </a:lnTo>
                  <a:lnTo>
                    <a:pt x="92" y="127"/>
                  </a:lnTo>
                  <a:lnTo>
                    <a:pt x="91" y="124"/>
                  </a:lnTo>
                  <a:lnTo>
                    <a:pt x="91" y="123"/>
                  </a:lnTo>
                  <a:lnTo>
                    <a:pt x="91" y="120"/>
                  </a:lnTo>
                  <a:lnTo>
                    <a:pt x="89" y="119"/>
                  </a:lnTo>
                  <a:lnTo>
                    <a:pt x="89" y="118"/>
                  </a:lnTo>
                  <a:lnTo>
                    <a:pt x="88" y="117"/>
                  </a:lnTo>
                  <a:lnTo>
                    <a:pt x="87" y="116"/>
                  </a:lnTo>
                  <a:lnTo>
                    <a:pt x="83" y="116"/>
                  </a:lnTo>
                  <a:lnTo>
                    <a:pt x="82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7" y="116"/>
                  </a:lnTo>
                  <a:lnTo>
                    <a:pt x="75" y="118"/>
                  </a:lnTo>
                  <a:lnTo>
                    <a:pt x="74" y="118"/>
                  </a:lnTo>
                  <a:lnTo>
                    <a:pt x="72" y="118"/>
                  </a:lnTo>
                  <a:lnTo>
                    <a:pt x="71" y="119"/>
                  </a:lnTo>
                  <a:lnTo>
                    <a:pt x="70" y="119"/>
                  </a:lnTo>
                  <a:lnTo>
                    <a:pt x="69" y="119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3" y="113"/>
                  </a:lnTo>
                  <a:lnTo>
                    <a:pt x="61" y="112"/>
                  </a:lnTo>
                  <a:lnTo>
                    <a:pt x="58" y="109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2" y="101"/>
                  </a:lnTo>
                  <a:lnTo>
                    <a:pt x="54" y="96"/>
                  </a:lnTo>
                  <a:lnTo>
                    <a:pt x="55" y="96"/>
                  </a:lnTo>
                  <a:lnTo>
                    <a:pt x="56" y="95"/>
                  </a:lnTo>
                  <a:lnTo>
                    <a:pt x="58" y="94"/>
                  </a:lnTo>
                  <a:lnTo>
                    <a:pt x="59" y="92"/>
                  </a:lnTo>
                  <a:lnTo>
                    <a:pt x="60" y="89"/>
                  </a:lnTo>
                  <a:lnTo>
                    <a:pt x="64" y="89"/>
                  </a:lnTo>
                  <a:lnTo>
                    <a:pt x="65" y="89"/>
                  </a:lnTo>
                  <a:lnTo>
                    <a:pt x="66" y="89"/>
                  </a:lnTo>
                  <a:lnTo>
                    <a:pt x="71" y="91"/>
                  </a:lnTo>
                  <a:lnTo>
                    <a:pt x="72" y="92"/>
                  </a:lnTo>
                  <a:lnTo>
                    <a:pt x="76" y="95"/>
                  </a:lnTo>
                  <a:lnTo>
                    <a:pt x="77" y="96"/>
                  </a:lnTo>
                  <a:lnTo>
                    <a:pt x="77" y="97"/>
                  </a:lnTo>
                  <a:lnTo>
                    <a:pt x="82" y="101"/>
                  </a:lnTo>
                  <a:lnTo>
                    <a:pt x="83" y="101"/>
                  </a:lnTo>
                  <a:lnTo>
                    <a:pt x="83" y="102"/>
                  </a:lnTo>
                  <a:lnTo>
                    <a:pt x="86" y="105"/>
                  </a:lnTo>
                  <a:lnTo>
                    <a:pt x="87" y="106"/>
                  </a:lnTo>
                  <a:lnTo>
                    <a:pt x="91" y="109"/>
                  </a:lnTo>
                  <a:lnTo>
                    <a:pt x="92" y="109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2" y="109"/>
                  </a:lnTo>
                  <a:lnTo>
                    <a:pt x="104" y="108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0"/>
                  </a:lnTo>
                  <a:lnTo>
                    <a:pt x="105" y="98"/>
                  </a:lnTo>
                  <a:lnTo>
                    <a:pt x="107" y="97"/>
                  </a:lnTo>
                  <a:lnTo>
                    <a:pt x="108" y="96"/>
                  </a:lnTo>
                  <a:lnTo>
                    <a:pt x="108" y="94"/>
                  </a:lnTo>
                  <a:lnTo>
                    <a:pt x="108" y="92"/>
                  </a:lnTo>
                  <a:lnTo>
                    <a:pt x="113" y="87"/>
                  </a:lnTo>
                  <a:lnTo>
                    <a:pt x="114" y="86"/>
                  </a:lnTo>
                  <a:lnTo>
                    <a:pt x="114" y="85"/>
                  </a:lnTo>
                  <a:lnTo>
                    <a:pt x="121" y="79"/>
                  </a:lnTo>
                  <a:lnTo>
                    <a:pt x="123" y="78"/>
                  </a:lnTo>
                  <a:lnTo>
                    <a:pt x="124" y="78"/>
                  </a:lnTo>
                  <a:lnTo>
                    <a:pt x="125" y="73"/>
                  </a:lnTo>
                  <a:lnTo>
                    <a:pt x="127" y="62"/>
                  </a:lnTo>
                  <a:lnTo>
                    <a:pt x="129" y="57"/>
                  </a:lnTo>
                  <a:lnTo>
                    <a:pt x="130" y="57"/>
                  </a:lnTo>
                  <a:lnTo>
                    <a:pt x="131" y="56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5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49"/>
                  </a:lnTo>
                  <a:lnTo>
                    <a:pt x="140" y="49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3" y="54"/>
                  </a:lnTo>
                  <a:lnTo>
                    <a:pt x="145" y="54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8" y="53"/>
                  </a:lnTo>
                  <a:lnTo>
                    <a:pt x="148" y="52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49" y="46"/>
                  </a:lnTo>
                  <a:lnTo>
                    <a:pt x="151" y="46"/>
                  </a:lnTo>
                  <a:lnTo>
                    <a:pt x="154" y="45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6" y="40"/>
                  </a:lnTo>
                  <a:lnTo>
                    <a:pt x="156" y="38"/>
                  </a:lnTo>
                  <a:lnTo>
                    <a:pt x="156" y="36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3" y="30"/>
                  </a:lnTo>
                  <a:lnTo>
                    <a:pt x="151" y="26"/>
                  </a:lnTo>
                  <a:lnTo>
                    <a:pt x="152" y="26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0"/>
                  </a:lnTo>
                  <a:lnTo>
                    <a:pt x="153" y="19"/>
                  </a:lnTo>
                  <a:lnTo>
                    <a:pt x="153" y="18"/>
                  </a:lnTo>
                  <a:lnTo>
                    <a:pt x="154" y="16"/>
                  </a:lnTo>
                  <a:lnTo>
                    <a:pt x="154" y="15"/>
                  </a:lnTo>
                  <a:lnTo>
                    <a:pt x="156" y="14"/>
                  </a:lnTo>
                  <a:lnTo>
                    <a:pt x="151" y="9"/>
                  </a:lnTo>
                  <a:lnTo>
                    <a:pt x="149" y="8"/>
                  </a:lnTo>
                  <a:lnTo>
                    <a:pt x="149" y="7"/>
                  </a:lnTo>
                  <a:lnTo>
                    <a:pt x="151" y="5"/>
                  </a:lnTo>
                  <a:lnTo>
                    <a:pt x="151" y="4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9" y="2"/>
                  </a:lnTo>
                  <a:lnTo>
                    <a:pt x="160" y="3"/>
                  </a:lnTo>
                  <a:lnTo>
                    <a:pt x="162" y="4"/>
                  </a:lnTo>
                  <a:lnTo>
                    <a:pt x="163" y="5"/>
                  </a:lnTo>
                  <a:lnTo>
                    <a:pt x="163" y="7"/>
                  </a:lnTo>
                  <a:lnTo>
                    <a:pt x="165" y="9"/>
                  </a:lnTo>
                  <a:lnTo>
                    <a:pt x="168" y="10"/>
                  </a:lnTo>
                  <a:lnTo>
                    <a:pt x="170" y="10"/>
                  </a:lnTo>
                  <a:lnTo>
                    <a:pt x="171" y="10"/>
                  </a:lnTo>
                  <a:lnTo>
                    <a:pt x="175" y="10"/>
                  </a:lnTo>
                  <a:lnTo>
                    <a:pt x="176" y="9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5" y="5"/>
                  </a:lnTo>
                  <a:lnTo>
                    <a:pt x="186" y="5"/>
                  </a:lnTo>
                  <a:lnTo>
                    <a:pt x="192" y="7"/>
                  </a:lnTo>
                  <a:lnTo>
                    <a:pt x="195" y="8"/>
                  </a:lnTo>
                  <a:lnTo>
                    <a:pt x="196" y="8"/>
                  </a:lnTo>
                  <a:lnTo>
                    <a:pt x="197" y="7"/>
                  </a:lnTo>
                  <a:lnTo>
                    <a:pt x="208" y="13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16" y="34"/>
                  </a:lnTo>
                  <a:lnTo>
                    <a:pt x="216" y="37"/>
                  </a:lnTo>
                  <a:lnTo>
                    <a:pt x="217" y="37"/>
                  </a:lnTo>
                  <a:lnTo>
                    <a:pt x="222" y="42"/>
                  </a:lnTo>
                  <a:lnTo>
                    <a:pt x="222" y="51"/>
                  </a:lnTo>
                  <a:lnTo>
                    <a:pt x="224" y="57"/>
                  </a:lnTo>
                  <a:lnTo>
                    <a:pt x="224" y="59"/>
                  </a:lnTo>
                  <a:lnTo>
                    <a:pt x="224" y="69"/>
                  </a:lnTo>
                  <a:lnTo>
                    <a:pt x="227" y="70"/>
                  </a:lnTo>
                  <a:lnTo>
                    <a:pt x="230" y="73"/>
                  </a:lnTo>
                  <a:lnTo>
                    <a:pt x="236" y="75"/>
                  </a:lnTo>
                  <a:lnTo>
                    <a:pt x="241" y="81"/>
                  </a:lnTo>
                  <a:lnTo>
                    <a:pt x="240" y="87"/>
                  </a:lnTo>
                  <a:lnTo>
                    <a:pt x="236" y="95"/>
                  </a:lnTo>
                  <a:lnTo>
                    <a:pt x="230" y="103"/>
                  </a:lnTo>
                  <a:lnTo>
                    <a:pt x="230" y="106"/>
                  </a:lnTo>
                  <a:lnTo>
                    <a:pt x="231" y="111"/>
                  </a:lnTo>
                  <a:lnTo>
                    <a:pt x="233" y="113"/>
                  </a:lnTo>
                  <a:lnTo>
                    <a:pt x="234" y="116"/>
                  </a:lnTo>
                  <a:lnTo>
                    <a:pt x="234" y="118"/>
                  </a:lnTo>
                  <a:lnTo>
                    <a:pt x="236" y="122"/>
                  </a:lnTo>
                  <a:lnTo>
                    <a:pt x="238" y="133"/>
                  </a:lnTo>
                  <a:lnTo>
                    <a:pt x="234" y="138"/>
                  </a:lnTo>
                  <a:lnTo>
                    <a:pt x="231" y="138"/>
                  </a:lnTo>
                  <a:lnTo>
                    <a:pt x="224" y="141"/>
                  </a:lnTo>
                  <a:lnTo>
                    <a:pt x="224" y="145"/>
                  </a:lnTo>
                  <a:lnTo>
                    <a:pt x="224" y="149"/>
                  </a:lnTo>
                  <a:lnTo>
                    <a:pt x="225" y="149"/>
                  </a:lnTo>
                  <a:lnTo>
                    <a:pt x="231" y="151"/>
                  </a:lnTo>
                  <a:lnTo>
                    <a:pt x="234" y="152"/>
                  </a:lnTo>
                  <a:lnTo>
                    <a:pt x="235" y="153"/>
                  </a:lnTo>
                  <a:lnTo>
                    <a:pt x="239" y="155"/>
                  </a:lnTo>
                  <a:lnTo>
                    <a:pt x="245" y="162"/>
                  </a:lnTo>
                  <a:lnTo>
                    <a:pt x="241" y="167"/>
                  </a:lnTo>
                  <a:lnTo>
                    <a:pt x="234" y="168"/>
                  </a:lnTo>
                  <a:lnTo>
                    <a:pt x="229" y="166"/>
                  </a:lnTo>
                  <a:lnTo>
                    <a:pt x="223" y="171"/>
                  </a:lnTo>
                  <a:lnTo>
                    <a:pt x="227" y="179"/>
                  </a:lnTo>
                  <a:lnTo>
                    <a:pt x="230" y="184"/>
                  </a:lnTo>
                  <a:lnTo>
                    <a:pt x="233" y="191"/>
                  </a:lnTo>
                  <a:lnTo>
                    <a:pt x="228" y="198"/>
                  </a:lnTo>
                  <a:lnTo>
                    <a:pt x="228" y="200"/>
                  </a:lnTo>
                  <a:lnTo>
                    <a:pt x="229" y="211"/>
                  </a:lnTo>
                  <a:lnTo>
                    <a:pt x="233" y="220"/>
                  </a:lnTo>
                  <a:lnTo>
                    <a:pt x="240" y="227"/>
                  </a:lnTo>
                  <a:lnTo>
                    <a:pt x="249" y="238"/>
                  </a:lnTo>
                  <a:lnTo>
                    <a:pt x="244" y="254"/>
                  </a:lnTo>
                  <a:lnTo>
                    <a:pt x="242" y="264"/>
                  </a:lnTo>
                  <a:lnTo>
                    <a:pt x="242" y="266"/>
                  </a:lnTo>
                  <a:lnTo>
                    <a:pt x="242" y="267"/>
                  </a:lnTo>
                  <a:lnTo>
                    <a:pt x="241" y="281"/>
                  </a:lnTo>
                  <a:lnTo>
                    <a:pt x="235" y="302"/>
                  </a:lnTo>
                  <a:lnTo>
                    <a:pt x="224" y="316"/>
                  </a:lnTo>
                  <a:lnTo>
                    <a:pt x="218" y="326"/>
                  </a:lnTo>
                  <a:lnTo>
                    <a:pt x="201" y="332"/>
                  </a:lnTo>
                  <a:lnTo>
                    <a:pt x="197" y="333"/>
                  </a:lnTo>
                  <a:lnTo>
                    <a:pt x="190" y="338"/>
                  </a:lnTo>
                  <a:lnTo>
                    <a:pt x="189" y="340"/>
                  </a:lnTo>
                  <a:lnTo>
                    <a:pt x="185" y="347"/>
                  </a:lnTo>
                  <a:lnTo>
                    <a:pt x="185" y="349"/>
                  </a:lnTo>
                  <a:lnTo>
                    <a:pt x="185" y="351"/>
                  </a:lnTo>
                  <a:lnTo>
                    <a:pt x="185" y="357"/>
                  </a:lnTo>
                  <a:lnTo>
                    <a:pt x="189" y="360"/>
                  </a:lnTo>
                  <a:lnTo>
                    <a:pt x="191" y="364"/>
                  </a:lnTo>
                  <a:lnTo>
                    <a:pt x="197" y="363"/>
                  </a:lnTo>
                  <a:lnTo>
                    <a:pt x="202" y="368"/>
                  </a:lnTo>
                  <a:lnTo>
                    <a:pt x="209" y="364"/>
                  </a:lnTo>
                  <a:lnTo>
                    <a:pt x="216" y="363"/>
                  </a:lnTo>
                  <a:lnTo>
                    <a:pt x="220" y="363"/>
                  </a:lnTo>
                  <a:lnTo>
                    <a:pt x="227" y="366"/>
                  </a:lnTo>
                  <a:lnTo>
                    <a:pt x="234" y="373"/>
                  </a:lnTo>
                  <a:lnTo>
                    <a:pt x="240" y="390"/>
                  </a:lnTo>
                  <a:lnTo>
                    <a:pt x="236" y="397"/>
                  </a:lnTo>
                  <a:lnTo>
                    <a:pt x="230" y="406"/>
                  </a:lnTo>
                  <a:lnTo>
                    <a:pt x="220" y="403"/>
                  </a:lnTo>
                  <a:lnTo>
                    <a:pt x="214" y="402"/>
                  </a:lnTo>
                  <a:lnTo>
                    <a:pt x="211" y="398"/>
                  </a:lnTo>
                  <a:lnTo>
                    <a:pt x="209" y="398"/>
                  </a:lnTo>
                  <a:lnTo>
                    <a:pt x="207" y="392"/>
                  </a:lnTo>
                  <a:lnTo>
                    <a:pt x="207" y="385"/>
                  </a:lnTo>
                  <a:lnTo>
                    <a:pt x="201" y="379"/>
                  </a:lnTo>
                  <a:lnTo>
                    <a:pt x="197" y="376"/>
                  </a:lnTo>
                  <a:lnTo>
                    <a:pt x="190" y="380"/>
                  </a:lnTo>
                  <a:lnTo>
                    <a:pt x="185" y="384"/>
                  </a:lnTo>
                  <a:lnTo>
                    <a:pt x="184" y="388"/>
                  </a:lnTo>
                  <a:lnTo>
                    <a:pt x="181" y="393"/>
                  </a:lnTo>
                  <a:lnTo>
                    <a:pt x="178" y="395"/>
                  </a:lnTo>
                  <a:lnTo>
                    <a:pt x="175" y="39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5" name="Freeform 2848"/>
            <p:cNvSpPr>
              <a:spLocks/>
            </p:cNvSpPr>
            <p:nvPr/>
          </p:nvSpPr>
          <p:spPr bwMode="auto">
            <a:xfrm>
              <a:off x="4969" y="2434"/>
              <a:ext cx="5" cy="7"/>
            </a:xfrm>
            <a:custGeom>
              <a:avLst/>
              <a:gdLst>
                <a:gd name="T0" fmla="*/ 0 w 13"/>
                <a:gd name="T1" fmla="*/ 0 h 22"/>
                <a:gd name="T2" fmla="*/ 0 w 13"/>
                <a:gd name="T3" fmla="*/ 0 h 22"/>
                <a:gd name="T4" fmla="*/ 0 w 13"/>
                <a:gd name="T5" fmla="*/ 0 h 22"/>
                <a:gd name="T6" fmla="*/ 0 w 13"/>
                <a:gd name="T7" fmla="*/ 0 h 22"/>
                <a:gd name="T8" fmla="*/ 0 w 13"/>
                <a:gd name="T9" fmla="*/ 0 h 22"/>
                <a:gd name="T10" fmla="*/ 0 w 13"/>
                <a:gd name="T11" fmla="*/ 0 h 22"/>
                <a:gd name="T12" fmla="*/ 0 w 13"/>
                <a:gd name="T13" fmla="*/ 0 h 22"/>
                <a:gd name="T14" fmla="*/ 0 w 13"/>
                <a:gd name="T15" fmla="*/ 0 h 22"/>
                <a:gd name="T16" fmla="*/ 0 w 13"/>
                <a:gd name="T17" fmla="*/ 0 h 22"/>
                <a:gd name="T18" fmla="*/ 0 w 13"/>
                <a:gd name="T19" fmla="*/ 0 h 22"/>
                <a:gd name="T20" fmla="*/ 0 w 13"/>
                <a:gd name="T21" fmla="*/ 0 h 22"/>
                <a:gd name="T22" fmla="*/ 0 w 13"/>
                <a:gd name="T23" fmla="*/ 0 h 22"/>
                <a:gd name="T24" fmla="*/ 0 w 13"/>
                <a:gd name="T25" fmla="*/ 0 h 22"/>
                <a:gd name="T26" fmla="*/ 0 w 13"/>
                <a:gd name="T27" fmla="*/ 0 h 22"/>
                <a:gd name="T28" fmla="*/ 0 w 13"/>
                <a:gd name="T29" fmla="*/ 0 h 22"/>
                <a:gd name="T30" fmla="*/ 0 w 13"/>
                <a:gd name="T31" fmla="*/ 0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22"/>
                <a:gd name="T50" fmla="*/ 13 w 13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22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7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2" y="7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6" name="Freeform 2849"/>
            <p:cNvSpPr>
              <a:spLocks/>
            </p:cNvSpPr>
            <p:nvPr/>
          </p:nvSpPr>
          <p:spPr bwMode="auto">
            <a:xfrm>
              <a:off x="4969" y="2434"/>
              <a:ext cx="5" cy="7"/>
            </a:xfrm>
            <a:custGeom>
              <a:avLst/>
              <a:gdLst>
                <a:gd name="T0" fmla="*/ 0 w 13"/>
                <a:gd name="T1" fmla="*/ 0 h 22"/>
                <a:gd name="T2" fmla="*/ 0 w 13"/>
                <a:gd name="T3" fmla="*/ 0 h 22"/>
                <a:gd name="T4" fmla="*/ 0 w 13"/>
                <a:gd name="T5" fmla="*/ 0 h 22"/>
                <a:gd name="T6" fmla="*/ 0 w 13"/>
                <a:gd name="T7" fmla="*/ 0 h 22"/>
                <a:gd name="T8" fmla="*/ 0 w 13"/>
                <a:gd name="T9" fmla="*/ 0 h 22"/>
                <a:gd name="T10" fmla="*/ 0 w 13"/>
                <a:gd name="T11" fmla="*/ 0 h 22"/>
                <a:gd name="T12" fmla="*/ 0 w 13"/>
                <a:gd name="T13" fmla="*/ 0 h 22"/>
                <a:gd name="T14" fmla="*/ 0 w 13"/>
                <a:gd name="T15" fmla="*/ 0 h 22"/>
                <a:gd name="T16" fmla="*/ 0 w 13"/>
                <a:gd name="T17" fmla="*/ 0 h 22"/>
                <a:gd name="T18" fmla="*/ 0 w 13"/>
                <a:gd name="T19" fmla="*/ 0 h 22"/>
                <a:gd name="T20" fmla="*/ 0 w 13"/>
                <a:gd name="T21" fmla="*/ 0 h 22"/>
                <a:gd name="T22" fmla="*/ 0 w 13"/>
                <a:gd name="T23" fmla="*/ 0 h 22"/>
                <a:gd name="T24" fmla="*/ 0 w 13"/>
                <a:gd name="T25" fmla="*/ 0 h 22"/>
                <a:gd name="T26" fmla="*/ 0 w 13"/>
                <a:gd name="T27" fmla="*/ 0 h 22"/>
                <a:gd name="T28" fmla="*/ 0 w 13"/>
                <a:gd name="T29" fmla="*/ 0 h 22"/>
                <a:gd name="T30" fmla="*/ 0 w 13"/>
                <a:gd name="T31" fmla="*/ 0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"/>
                <a:gd name="T49" fmla="*/ 0 h 22"/>
                <a:gd name="T50" fmla="*/ 13 w 13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" h="22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3" y="6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7" y="22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2" y="7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7" name="Freeform 2850"/>
            <p:cNvSpPr>
              <a:spLocks/>
            </p:cNvSpPr>
            <p:nvPr/>
          </p:nvSpPr>
          <p:spPr bwMode="auto">
            <a:xfrm>
              <a:off x="4970" y="2443"/>
              <a:ext cx="10" cy="10"/>
            </a:xfrm>
            <a:custGeom>
              <a:avLst/>
              <a:gdLst>
                <a:gd name="T0" fmla="*/ 0 w 30"/>
                <a:gd name="T1" fmla="*/ 0 h 28"/>
                <a:gd name="T2" fmla="*/ 0 w 30"/>
                <a:gd name="T3" fmla="*/ 0 h 28"/>
                <a:gd name="T4" fmla="*/ 0 w 30"/>
                <a:gd name="T5" fmla="*/ 0 h 28"/>
                <a:gd name="T6" fmla="*/ 0 w 30"/>
                <a:gd name="T7" fmla="*/ 0 h 28"/>
                <a:gd name="T8" fmla="*/ 0 w 30"/>
                <a:gd name="T9" fmla="*/ 0 h 28"/>
                <a:gd name="T10" fmla="*/ 0 w 30"/>
                <a:gd name="T11" fmla="*/ 0 h 28"/>
                <a:gd name="T12" fmla="*/ 0 w 30"/>
                <a:gd name="T13" fmla="*/ 0 h 28"/>
                <a:gd name="T14" fmla="*/ 0 w 30"/>
                <a:gd name="T15" fmla="*/ 0 h 28"/>
                <a:gd name="T16" fmla="*/ 0 w 30"/>
                <a:gd name="T17" fmla="*/ 0 h 28"/>
                <a:gd name="T18" fmla="*/ 0 w 30"/>
                <a:gd name="T19" fmla="*/ 0 h 28"/>
                <a:gd name="T20" fmla="*/ 0 w 30"/>
                <a:gd name="T21" fmla="*/ 0 h 28"/>
                <a:gd name="T22" fmla="*/ 0 w 30"/>
                <a:gd name="T23" fmla="*/ 0 h 28"/>
                <a:gd name="T24" fmla="*/ 0 w 30"/>
                <a:gd name="T25" fmla="*/ 0 h 28"/>
                <a:gd name="T26" fmla="*/ 0 w 30"/>
                <a:gd name="T27" fmla="*/ 0 h 28"/>
                <a:gd name="T28" fmla="*/ 0 w 30"/>
                <a:gd name="T29" fmla="*/ 0 h 28"/>
                <a:gd name="T30" fmla="*/ 0 w 30"/>
                <a:gd name="T31" fmla="*/ 0 h 28"/>
                <a:gd name="T32" fmla="*/ 0 w 30"/>
                <a:gd name="T33" fmla="*/ 0 h 28"/>
                <a:gd name="T34" fmla="*/ 0 w 30"/>
                <a:gd name="T35" fmla="*/ 0 h 28"/>
                <a:gd name="T36" fmla="*/ 0 w 30"/>
                <a:gd name="T37" fmla="*/ 0 h 28"/>
                <a:gd name="T38" fmla="*/ 0 w 30"/>
                <a:gd name="T39" fmla="*/ 0 h 28"/>
                <a:gd name="T40" fmla="*/ 0 w 30"/>
                <a:gd name="T41" fmla="*/ 0 h 28"/>
                <a:gd name="T42" fmla="*/ 0 w 30"/>
                <a:gd name="T43" fmla="*/ 0 h 28"/>
                <a:gd name="T44" fmla="*/ 0 w 30"/>
                <a:gd name="T45" fmla="*/ 0 h 28"/>
                <a:gd name="T46" fmla="*/ 0 w 30"/>
                <a:gd name="T47" fmla="*/ 0 h 28"/>
                <a:gd name="T48" fmla="*/ 0 w 30"/>
                <a:gd name="T49" fmla="*/ 0 h 28"/>
                <a:gd name="T50" fmla="*/ 0 w 30"/>
                <a:gd name="T51" fmla="*/ 0 h 28"/>
                <a:gd name="T52" fmla="*/ 0 w 30"/>
                <a:gd name="T53" fmla="*/ 0 h 28"/>
                <a:gd name="T54" fmla="*/ 0 w 30"/>
                <a:gd name="T55" fmla="*/ 0 h 28"/>
                <a:gd name="T56" fmla="*/ 0 w 30"/>
                <a:gd name="T57" fmla="*/ 0 h 28"/>
                <a:gd name="T58" fmla="*/ 0 w 30"/>
                <a:gd name="T59" fmla="*/ 0 h 28"/>
                <a:gd name="T60" fmla="*/ 0 w 30"/>
                <a:gd name="T61" fmla="*/ 0 h 28"/>
                <a:gd name="T62" fmla="*/ 0 w 30"/>
                <a:gd name="T63" fmla="*/ 0 h 28"/>
                <a:gd name="T64" fmla="*/ 0 w 30"/>
                <a:gd name="T65" fmla="*/ 0 h 28"/>
                <a:gd name="T66" fmla="*/ 0 w 30"/>
                <a:gd name="T67" fmla="*/ 0 h 28"/>
                <a:gd name="T68" fmla="*/ 0 w 30"/>
                <a:gd name="T69" fmla="*/ 0 h 28"/>
                <a:gd name="T70" fmla="*/ 0 w 30"/>
                <a:gd name="T71" fmla="*/ 0 h 28"/>
                <a:gd name="T72" fmla="*/ 0 w 30"/>
                <a:gd name="T73" fmla="*/ 0 h 28"/>
                <a:gd name="T74" fmla="*/ 0 w 30"/>
                <a:gd name="T75" fmla="*/ 0 h 28"/>
                <a:gd name="T76" fmla="*/ 0 w 30"/>
                <a:gd name="T77" fmla="*/ 0 h 28"/>
                <a:gd name="T78" fmla="*/ 0 w 30"/>
                <a:gd name="T79" fmla="*/ 0 h 28"/>
                <a:gd name="T80" fmla="*/ 0 w 30"/>
                <a:gd name="T81" fmla="*/ 0 h 28"/>
                <a:gd name="T82" fmla="*/ 0 w 30"/>
                <a:gd name="T83" fmla="*/ 0 h 28"/>
                <a:gd name="T84" fmla="*/ 0 w 30"/>
                <a:gd name="T85" fmla="*/ 0 h 28"/>
                <a:gd name="T86" fmla="*/ 0 w 30"/>
                <a:gd name="T87" fmla="*/ 0 h 28"/>
                <a:gd name="T88" fmla="*/ 0 w 30"/>
                <a:gd name="T89" fmla="*/ 0 h 28"/>
                <a:gd name="T90" fmla="*/ 0 w 30"/>
                <a:gd name="T91" fmla="*/ 0 h 28"/>
                <a:gd name="T92" fmla="*/ 0 w 30"/>
                <a:gd name="T93" fmla="*/ 0 h 28"/>
                <a:gd name="T94" fmla="*/ 0 w 30"/>
                <a:gd name="T95" fmla="*/ 0 h 28"/>
                <a:gd name="T96" fmla="*/ 0 w 30"/>
                <a:gd name="T97" fmla="*/ 0 h 28"/>
                <a:gd name="T98" fmla="*/ 0 w 30"/>
                <a:gd name="T99" fmla="*/ 0 h 28"/>
                <a:gd name="T100" fmla="*/ 0 w 30"/>
                <a:gd name="T101" fmla="*/ 0 h 28"/>
                <a:gd name="T102" fmla="*/ 0 w 30"/>
                <a:gd name="T103" fmla="*/ 0 h 28"/>
                <a:gd name="T104" fmla="*/ 0 w 30"/>
                <a:gd name="T105" fmla="*/ 0 h 28"/>
                <a:gd name="T106" fmla="*/ 0 w 30"/>
                <a:gd name="T107" fmla="*/ 0 h 28"/>
                <a:gd name="T108" fmla="*/ 0 w 30"/>
                <a:gd name="T109" fmla="*/ 0 h 28"/>
                <a:gd name="T110" fmla="*/ 0 w 30"/>
                <a:gd name="T111" fmla="*/ 0 h 28"/>
                <a:gd name="T112" fmla="*/ 0 w 30"/>
                <a:gd name="T113" fmla="*/ 0 h 28"/>
                <a:gd name="T114" fmla="*/ 0 w 30"/>
                <a:gd name="T115" fmla="*/ 0 h 28"/>
                <a:gd name="T116" fmla="*/ 0 w 30"/>
                <a:gd name="T117" fmla="*/ 0 h 28"/>
                <a:gd name="T118" fmla="*/ 0 w 30"/>
                <a:gd name="T119" fmla="*/ 0 h 28"/>
                <a:gd name="T120" fmla="*/ 0 w 30"/>
                <a:gd name="T121" fmla="*/ 0 h 28"/>
                <a:gd name="T122" fmla="*/ 0 w 30"/>
                <a:gd name="T123" fmla="*/ 0 h 28"/>
                <a:gd name="T124" fmla="*/ 0 w 30"/>
                <a:gd name="T125" fmla="*/ 0 h 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8"/>
                <a:gd name="T191" fmla="*/ 30 w 30"/>
                <a:gd name="T192" fmla="*/ 28 h 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8">
                  <a:moveTo>
                    <a:pt x="3" y="17"/>
                  </a:move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6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3" y="1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8" name="Freeform 2851"/>
            <p:cNvSpPr>
              <a:spLocks/>
            </p:cNvSpPr>
            <p:nvPr/>
          </p:nvSpPr>
          <p:spPr bwMode="auto">
            <a:xfrm>
              <a:off x="4970" y="2443"/>
              <a:ext cx="10" cy="10"/>
            </a:xfrm>
            <a:custGeom>
              <a:avLst/>
              <a:gdLst>
                <a:gd name="T0" fmla="*/ 0 w 30"/>
                <a:gd name="T1" fmla="*/ 0 h 28"/>
                <a:gd name="T2" fmla="*/ 0 w 30"/>
                <a:gd name="T3" fmla="*/ 0 h 28"/>
                <a:gd name="T4" fmla="*/ 0 w 30"/>
                <a:gd name="T5" fmla="*/ 0 h 28"/>
                <a:gd name="T6" fmla="*/ 0 w 30"/>
                <a:gd name="T7" fmla="*/ 0 h 28"/>
                <a:gd name="T8" fmla="*/ 0 w 30"/>
                <a:gd name="T9" fmla="*/ 0 h 28"/>
                <a:gd name="T10" fmla="*/ 0 w 30"/>
                <a:gd name="T11" fmla="*/ 0 h 28"/>
                <a:gd name="T12" fmla="*/ 0 w 30"/>
                <a:gd name="T13" fmla="*/ 0 h 28"/>
                <a:gd name="T14" fmla="*/ 0 w 30"/>
                <a:gd name="T15" fmla="*/ 0 h 28"/>
                <a:gd name="T16" fmla="*/ 0 w 30"/>
                <a:gd name="T17" fmla="*/ 0 h 28"/>
                <a:gd name="T18" fmla="*/ 0 w 30"/>
                <a:gd name="T19" fmla="*/ 0 h 28"/>
                <a:gd name="T20" fmla="*/ 0 w 30"/>
                <a:gd name="T21" fmla="*/ 0 h 28"/>
                <a:gd name="T22" fmla="*/ 0 w 30"/>
                <a:gd name="T23" fmla="*/ 0 h 28"/>
                <a:gd name="T24" fmla="*/ 0 w 30"/>
                <a:gd name="T25" fmla="*/ 0 h 28"/>
                <a:gd name="T26" fmla="*/ 0 w 30"/>
                <a:gd name="T27" fmla="*/ 0 h 28"/>
                <a:gd name="T28" fmla="*/ 0 w 30"/>
                <a:gd name="T29" fmla="*/ 0 h 28"/>
                <a:gd name="T30" fmla="*/ 0 w 30"/>
                <a:gd name="T31" fmla="*/ 0 h 28"/>
                <a:gd name="T32" fmla="*/ 0 w 30"/>
                <a:gd name="T33" fmla="*/ 0 h 28"/>
                <a:gd name="T34" fmla="*/ 0 w 30"/>
                <a:gd name="T35" fmla="*/ 0 h 28"/>
                <a:gd name="T36" fmla="*/ 0 w 30"/>
                <a:gd name="T37" fmla="*/ 0 h 28"/>
                <a:gd name="T38" fmla="*/ 0 w 30"/>
                <a:gd name="T39" fmla="*/ 0 h 28"/>
                <a:gd name="T40" fmla="*/ 0 w 30"/>
                <a:gd name="T41" fmla="*/ 0 h 28"/>
                <a:gd name="T42" fmla="*/ 0 w 30"/>
                <a:gd name="T43" fmla="*/ 0 h 28"/>
                <a:gd name="T44" fmla="*/ 0 w 30"/>
                <a:gd name="T45" fmla="*/ 0 h 28"/>
                <a:gd name="T46" fmla="*/ 0 w 30"/>
                <a:gd name="T47" fmla="*/ 0 h 28"/>
                <a:gd name="T48" fmla="*/ 0 w 30"/>
                <a:gd name="T49" fmla="*/ 0 h 28"/>
                <a:gd name="T50" fmla="*/ 0 w 30"/>
                <a:gd name="T51" fmla="*/ 0 h 28"/>
                <a:gd name="T52" fmla="*/ 0 w 30"/>
                <a:gd name="T53" fmla="*/ 0 h 28"/>
                <a:gd name="T54" fmla="*/ 0 w 30"/>
                <a:gd name="T55" fmla="*/ 0 h 28"/>
                <a:gd name="T56" fmla="*/ 0 w 30"/>
                <a:gd name="T57" fmla="*/ 0 h 28"/>
                <a:gd name="T58" fmla="*/ 0 w 30"/>
                <a:gd name="T59" fmla="*/ 0 h 28"/>
                <a:gd name="T60" fmla="*/ 0 w 30"/>
                <a:gd name="T61" fmla="*/ 0 h 28"/>
                <a:gd name="T62" fmla="*/ 0 w 30"/>
                <a:gd name="T63" fmla="*/ 0 h 28"/>
                <a:gd name="T64" fmla="*/ 0 w 30"/>
                <a:gd name="T65" fmla="*/ 0 h 28"/>
                <a:gd name="T66" fmla="*/ 0 w 30"/>
                <a:gd name="T67" fmla="*/ 0 h 28"/>
                <a:gd name="T68" fmla="*/ 0 w 30"/>
                <a:gd name="T69" fmla="*/ 0 h 28"/>
                <a:gd name="T70" fmla="*/ 0 w 30"/>
                <a:gd name="T71" fmla="*/ 0 h 28"/>
                <a:gd name="T72" fmla="*/ 0 w 30"/>
                <a:gd name="T73" fmla="*/ 0 h 28"/>
                <a:gd name="T74" fmla="*/ 0 w 30"/>
                <a:gd name="T75" fmla="*/ 0 h 28"/>
                <a:gd name="T76" fmla="*/ 0 w 30"/>
                <a:gd name="T77" fmla="*/ 0 h 28"/>
                <a:gd name="T78" fmla="*/ 0 w 30"/>
                <a:gd name="T79" fmla="*/ 0 h 28"/>
                <a:gd name="T80" fmla="*/ 0 w 30"/>
                <a:gd name="T81" fmla="*/ 0 h 28"/>
                <a:gd name="T82" fmla="*/ 0 w 30"/>
                <a:gd name="T83" fmla="*/ 0 h 28"/>
                <a:gd name="T84" fmla="*/ 0 w 30"/>
                <a:gd name="T85" fmla="*/ 0 h 28"/>
                <a:gd name="T86" fmla="*/ 0 w 30"/>
                <a:gd name="T87" fmla="*/ 0 h 28"/>
                <a:gd name="T88" fmla="*/ 0 w 30"/>
                <a:gd name="T89" fmla="*/ 0 h 28"/>
                <a:gd name="T90" fmla="*/ 0 w 30"/>
                <a:gd name="T91" fmla="*/ 0 h 28"/>
                <a:gd name="T92" fmla="*/ 0 w 30"/>
                <a:gd name="T93" fmla="*/ 0 h 28"/>
                <a:gd name="T94" fmla="*/ 0 w 30"/>
                <a:gd name="T95" fmla="*/ 0 h 28"/>
                <a:gd name="T96" fmla="*/ 0 w 30"/>
                <a:gd name="T97" fmla="*/ 0 h 28"/>
                <a:gd name="T98" fmla="*/ 0 w 30"/>
                <a:gd name="T99" fmla="*/ 0 h 28"/>
                <a:gd name="T100" fmla="*/ 0 w 30"/>
                <a:gd name="T101" fmla="*/ 0 h 28"/>
                <a:gd name="T102" fmla="*/ 0 w 30"/>
                <a:gd name="T103" fmla="*/ 0 h 28"/>
                <a:gd name="T104" fmla="*/ 0 w 30"/>
                <a:gd name="T105" fmla="*/ 0 h 28"/>
                <a:gd name="T106" fmla="*/ 0 w 30"/>
                <a:gd name="T107" fmla="*/ 0 h 28"/>
                <a:gd name="T108" fmla="*/ 0 w 30"/>
                <a:gd name="T109" fmla="*/ 0 h 28"/>
                <a:gd name="T110" fmla="*/ 0 w 30"/>
                <a:gd name="T111" fmla="*/ 0 h 28"/>
                <a:gd name="T112" fmla="*/ 0 w 30"/>
                <a:gd name="T113" fmla="*/ 0 h 28"/>
                <a:gd name="T114" fmla="*/ 0 w 30"/>
                <a:gd name="T115" fmla="*/ 0 h 28"/>
                <a:gd name="T116" fmla="*/ 0 w 30"/>
                <a:gd name="T117" fmla="*/ 0 h 28"/>
                <a:gd name="T118" fmla="*/ 0 w 30"/>
                <a:gd name="T119" fmla="*/ 0 h 28"/>
                <a:gd name="T120" fmla="*/ 0 w 30"/>
                <a:gd name="T121" fmla="*/ 0 h 28"/>
                <a:gd name="T122" fmla="*/ 0 w 30"/>
                <a:gd name="T123" fmla="*/ 0 h 28"/>
                <a:gd name="T124" fmla="*/ 0 w 30"/>
                <a:gd name="T125" fmla="*/ 0 h 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"/>
                <a:gd name="T190" fmla="*/ 0 h 28"/>
                <a:gd name="T191" fmla="*/ 30 w 30"/>
                <a:gd name="T192" fmla="*/ 28 h 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" h="28">
                  <a:moveTo>
                    <a:pt x="3" y="17"/>
                  </a:move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7"/>
                  </a:lnTo>
                  <a:lnTo>
                    <a:pt x="6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3" y="19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8" y="12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30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3" y="1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49" name="Freeform 2852"/>
            <p:cNvSpPr>
              <a:spLocks/>
            </p:cNvSpPr>
            <p:nvPr/>
          </p:nvSpPr>
          <p:spPr bwMode="auto">
            <a:xfrm>
              <a:off x="5000" y="2415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w 29"/>
                <a:gd name="T13" fmla="*/ 0 h 30"/>
                <a:gd name="T14" fmla="*/ 0 w 29"/>
                <a:gd name="T15" fmla="*/ 0 h 30"/>
                <a:gd name="T16" fmla="*/ 0 w 29"/>
                <a:gd name="T17" fmla="*/ 0 h 30"/>
                <a:gd name="T18" fmla="*/ 0 w 29"/>
                <a:gd name="T19" fmla="*/ 0 h 30"/>
                <a:gd name="T20" fmla="*/ 0 w 29"/>
                <a:gd name="T21" fmla="*/ 0 h 30"/>
                <a:gd name="T22" fmla="*/ 0 w 29"/>
                <a:gd name="T23" fmla="*/ 0 h 30"/>
                <a:gd name="T24" fmla="*/ 0 w 29"/>
                <a:gd name="T25" fmla="*/ 0 h 30"/>
                <a:gd name="T26" fmla="*/ 0 w 29"/>
                <a:gd name="T27" fmla="*/ 0 h 30"/>
                <a:gd name="T28" fmla="*/ 0 w 29"/>
                <a:gd name="T29" fmla="*/ 0 h 30"/>
                <a:gd name="T30" fmla="*/ 0 w 29"/>
                <a:gd name="T31" fmla="*/ 0 h 30"/>
                <a:gd name="T32" fmla="*/ 0 w 29"/>
                <a:gd name="T33" fmla="*/ 0 h 30"/>
                <a:gd name="T34" fmla="*/ 0 w 29"/>
                <a:gd name="T35" fmla="*/ 0 h 30"/>
                <a:gd name="T36" fmla="*/ 0 w 29"/>
                <a:gd name="T37" fmla="*/ 0 h 30"/>
                <a:gd name="T38" fmla="*/ 0 w 29"/>
                <a:gd name="T39" fmla="*/ 0 h 30"/>
                <a:gd name="T40" fmla="*/ 0 w 29"/>
                <a:gd name="T41" fmla="*/ 0 h 30"/>
                <a:gd name="T42" fmla="*/ 0 w 29"/>
                <a:gd name="T43" fmla="*/ 0 h 30"/>
                <a:gd name="T44" fmla="*/ 0 w 29"/>
                <a:gd name="T45" fmla="*/ 0 h 30"/>
                <a:gd name="T46" fmla="*/ 0 w 29"/>
                <a:gd name="T47" fmla="*/ 0 h 30"/>
                <a:gd name="T48" fmla="*/ 0 w 29"/>
                <a:gd name="T49" fmla="*/ 0 h 30"/>
                <a:gd name="T50" fmla="*/ 0 w 29"/>
                <a:gd name="T51" fmla="*/ 0 h 30"/>
                <a:gd name="T52" fmla="*/ 0 w 29"/>
                <a:gd name="T53" fmla="*/ 0 h 30"/>
                <a:gd name="T54" fmla="*/ 0 w 29"/>
                <a:gd name="T55" fmla="*/ 0 h 30"/>
                <a:gd name="T56" fmla="*/ 0 w 29"/>
                <a:gd name="T57" fmla="*/ 0 h 30"/>
                <a:gd name="T58" fmla="*/ 0 w 29"/>
                <a:gd name="T59" fmla="*/ 0 h 30"/>
                <a:gd name="T60" fmla="*/ 0 w 29"/>
                <a:gd name="T61" fmla="*/ 0 h 30"/>
                <a:gd name="T62" fmla="*/ 0 w 29"/>
                <a:gd name="T63" fmla="*/ 0 h 30"/>
                <a:gd name="T64" fmla="*/ 0 w 29"/>
                <a:gd name="T65" fmla="*/ 0 h 30"/>
                <a:gd name="T66" fmla="*/ 0 w 29"/>
                <a:gd name="T67" fmla="*/ 0 h 30"/>
                <a:gd name="T68" fmla="*/ 0 w 29"/>
                <a:gd name="T69" fmla="*/ 0 h 30"/>
                <a:gd name="T70" fmla="*/ 0 w 29"/>
                <a:gd name="T71" fmla="*/ 0 h 30"/>
                <a:gd name="T72" fmla="*/ 0 w 29"/>
                <a:gd name="T73" fmla="*/ 0 h 30"/>
                <a:gd name="T74" fmla="*/ 0 w 29"/>
                <a:gd name="T75" fmla="*/ 0 h 30"/>
                <a:gd name="T76" fmla="*/ 0 w 29"/>
                <a:gd name="T77" fmla="*/ 0 h 30"/>
                <a:gd name="T78" fmla="*/ 0 w 29"/>
                <a:gd name="T79" fmla="*/ 0 h 30"/>
                <a:gd name="T80" fmla="*/ 0 w 29"/>
                <a:gd name="T81" fmla="*/ 0 h 30"/>
                <a:gd name="T82" fmla="*/ 0 w 29"/>
                <a:gd name="T83" fmla="*/ 0 h 30"/>
                <a:gd name="T84" fmla="*/ 0 w 29"/>
                <a:gd name="T85" fmla="*/ 0 h 30"/>
                <a:gd name="T86" fmla="*/ 0 w 29"/>
                <a:gd name="T87" fmla="*/ 0 h 30"/>
                <a:gd name="T88" fmla="*/ 0 w 29"/>
                <a:gd name="T89" fmla="*/ 0 h 30"/>
                <a:gd name="T90" fmla="*/ 0 w 29"/>
                <a:gd name="T91" fmla="*/ 0 h 30"/>
                <a:gd name="T92" fmla="*/ 0 w 29"/>
                <a:gd name="T93" fmla="*/ 0 h 30"/>
                <a:gd name="T94" fmla="*/ 0 w 29"/>
                <a:gd name="T95" fmla="*/ 0 h 30"/>
                <a:gd name="T96" fmla="*/ 0 w 29"/>
                <a:gd name="T97" fmla="*/ 0 h 30"/>
                <a:gd name="T98" fmla="*/ 0 w 29"/>
                <a:gd name="T99" fmla="*/ 0 h 30"/>
                <a:gd name="T100" fmla="*/ 0 w 29"/>
                <a:gd name="T101" fmla="*/ 0 h 30"/>
                <a:gd name="T102" fmla="*/ 0 w 29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"/>
                <a:gd name="T157" fmla="*/ 0 h 30"/>
                <a:gd name="T158" fmla="*/ 29 w 29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" h="30">
                  <a:moveTo>
                    <a:pt x="18" y="0"/>
                  </a:moveTo>
                  <a:lnTo>
                    <a:pt x="18" y="0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0" name="Freeform 2853"/>
            <p:cNvSpPr>
              <a:spLocks/>
            </p:cNvSpPr>
            <p:nvPr/>
          </p:nvSpPr>
          <p:spPr bwMode="auto">
            <a:xfrm>
              <a:off x="5000" y="2415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w 29"/>
                <a:gd name="T13" fmla="*/ 0 h 30"/>
                <a:gd name="T14" fmla="*/ 0 w 29"/>
                <a:gd name="T15" fmla="*/ 0 h 30"/>
                <a:gd name="T16" fmla="*/ 0 w 29"/>
                <a:gd name="T17" fmla="*/ 0 h 30"/>
                <a:gd name="T18" fmla="*/ 0 w 29"/>
                <a:gd name="T19" fmla="*/ 0 h 30"/>
                <a:gd name="T20" fmla="*/ 0 w 29"/>
                <a:gd name="T21" fmla="*/ 0 h 30"/>
                <a:gd name="T22" fmla="*/ 0 w 29"/>
                <a:gd name="T23" fmla="*/ 0 h 30"/>
                <a:gd name="T24" fmla="*/ 0 w 29"/>
                <a:gd name="T25" fmla="*/ 0 h 30"/>
                <a:gd name="T26" fmla="*/ 0 w 29"/>
                <a:gd name="T27" fmla="*/ 0 h 30"/>
                <a:gd name="T28" fmla="*/ 0 w 29"/>
                <a:gd name="T29" fmla="*/ 0 h 30"/>
                <a:gd name="T30" fmla="*/ 0 w 29"/>
                <a:gd name="T31" fmla="*/ 0 h 30"/>
                <a:gd name="T32" fmla="*/ 0 w 29"/>
                <a:gd name="T33" fmla="*/ 0 h 30"/>
                <a:gd name="T34" fmla="*/ 0 w 29"/>
                <a:gd name="T35" fmla="*/ 0 h 30"/>
                <a:gd name="T36" fmla="*/ 0 w 29"/>
                <a:gd name="T37" fmla="*/ 0 h 30"/>
                <a:gd name="T38" fmla="*/ 0 w 29"/>
                <a:gd name="T39" fmla="*/ 0 h 30"/>
                <a:gd name="T40" fmla="*/ 0 w 29"/>
                <a:gd name="T41" fmla="*/ 0 h 30"/>
                <a:gd name="T42" fmla="*/ 0 w 29"/>
                <a:gd name="T43" fmla="*/ 0 h 30"/>
                <a:gd name="T44" fmla="*/ 0 w 29"/>
                <a:gd name="T45" fmla="*/ 0 h 30"/>
                <a:gd name="T46" fmla="*/ 0 w 29"/>
                <a:gd name="T47" fmla="*/ 0 h 30"/>
                <a:gd name="T48" fmla="*/ 0 w 29"/>
                <a:gd name="T49" fmla="*/ 0 h 30"/>
                <a:gd name="T50" fmla="*/ 0 w 29"/>
                <a:gd name="T51" fmla="*/ 0 h 30"/>
                <a:gd name="T52" fmla="*/ 0 w 29"/>
                <a:gd name="T53" fmla="*/ 0 h 30"/>
                <a:gd name="T54" fmla="*/ 0 w 29"/>
                <a:gd name="T55" fmla="*/ 0 h 30"/>
                <a:gd name="T56" fmla="*/ 0 w 29"/>
                <a:gd name="T57" fmla="*/ 0 h 30"/>
                <a:gd name="T58" fmla="*/ 0 w 29"/>
                <a:gd name="T59" fmla="*/ 0 h 30"/>
                <a:gd name="T60" fmla="*/ 0 w 29"/>
                <a:gd name="T61" fmla="*/ 0 h 30"/>
                <a:gd name="T62" fmla="*/ 0 w 29"/>
                <a:gd name="T63" fmla="*/ 0 h 30"/>
                <a:gd name="T64" fmla="*/ 0 w 29"/>
                <a:gd name="T65" fmla="*/ 0 h 30"/>
                <a:gd name="T66" fmla="*/ 0 w 29"/>
                <a:gd name="T67" fmla="*/ 0 h 30"/>
                <a:gd name="T68" fmla="*/ 0 w 29"/>
                <a:gd name="T69" fmla="*/ 0 h 30"/>
                <a:gd name="T70" fmla="*/ 0 w 29"/>
                <a:gd name="T71" fmla="*/ 0 h 30"/>
                <a:gd name="T72" fmla="*/ 0 w 29"/>
                <a:gd name="T73" fmla="*/ 0 h 30"/>
                <a:gd name="T74" fmla="*/ 0 w 29"/>
                <a:gd name="T75" fmla="*/ 0 h 30"/>
                <a:gd name="T76" fmla="*/ 0 w 29"/>
                <a:gd name="T77" fmla="*/ 0 h 30"/>
                <a:gd name="T78" fmla="*/ 0 w 29"/>
                <a:gd name="T79" fmla="*/ 0 h 30"/>
                <a:gd name="T80" fmla="*/ 0 w 29"/>
                <a:gd name="T81" fmla="*/ 0 h 30"/>
                <a:gd name="T82" fmla="*/ 0 w 29"/>
                <a:gd name="T83" fmla="*/ 0 h 30"/>
                <a:gd name="T84" fmla="*/ 0 w 29"/>
                <a:gd name="T85" fmla="*/ 0 h 30"/>
                <a:gd name="T86" fmla="*/ 0 w 29"/>
                <a:gd name="T87" fmla="*/ 0 h 30"/>
                <a:gd name="T88" fmla="*/ 0 w 29"/>
                <a:gd name="T89" fmla="*/ 0 h 30"/>
                <a:gd name="T90" fmla="*/ 0 w 29"/>
                <a:gd name="T91" fmla="*/ 0 h 30"/>
                <a:gd name="T92" fmla="*/ 0 w 29"/>
                <a:gd name="T93" fmla="*/ 0 h 30"/>
                <a:gd name="T94" fmla="*/ 0 w 29"/>
                <a:gd name="T95" fmla="*/ 0 h 30"/>
                <a:gd name="T96" fmla="*/ 0 w 29"/>
                <a:gd name="T97" fmla="*/ 0 h 30"/>
                <a:gd name="T98" fmla="*/ 0 w 29"/>
                <a:gd name="T99" fmla="*/ 0 h 30"/>
                <a:gd name="T100" fmla="*/ 0 w 29"/>
                <a:gd name="T101" fmla="*/ 0 h 30"/>
                <a:gd name="T102" fmla="*/ 0 w 29"/>
                <a:gd name="T103" fmla="*/ 0 h 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9"/>
                <a:gd name="T157" fmla="*/ 0 h 30"/>
                <a:gd name="T158" fmla="*/ 29 w 29"/>
                <a:gd name="T159" fmla="*/ 30 h 3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9" h="30">
                  <a:moveTo>
                    <a:pt x="18" y="0"/>
                  </a:moveTo>
                  <a:lnTo>
                    <a:pt x="18" y="0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5" y="7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9" y="15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0" y="21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1" name="Freeform 2854"/>
            <p:cNvSpPr>
              <a:spLocks/>
            </p:cNvSpPr>
            <p:nvPr/>
          </p:nvSpPr>
          <p:spPr bwMode="auto">
            <a:xfrm>
              <a:off x="5010" y="2423"/>
              <a:ext cx="3" cy="3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w 8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"/>
                <a:gd name="T73" fmla="*/ 0 h 7"/>
                <a:gd name="T74" fmla="*/ 8 w 8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" h="7">
                  <a:moveTo>
                    <a:pt x="1" y="0"/>
                  </a:move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2" name="Freeform 2855"/>
            <p:cNvSpPr>
              <a:spLocks/>
            </p:cNvSpPr>
            <p:nvPr/>
          </p:nvSpPr>
          <p:spPr bwMode="auto">
            <a:xfrm>
              <a:off x="5010" y="2423"/>
              <a:ext cx="3" cy="3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w 8"/>
                <a:gd name="T47" fmla="*/ 0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"/>
                <a:gd name="T73" fmla="*/ 0 h 7"/>
                <a:gd name="T74" fmla="*/ 8 w 8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" h="7">
                  <a:moveTo>
                    <a:pt x="1" y="0"/>
                  </a:move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3" name="Freeform 2856"/>
            <p:cNvSpPr>
              <a:spLocks/>
            </p:cNvSpPr>
            <p:nvPr/>
          </p:nvSpPr>
          <p:spPr bwMode="auto">
            <a:xfrm>
              <a:off x="5001" y="241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3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4" name="Freeform 2857"/>
            <p:cNvSpPr>
              <a:spLocks/>
            </p:cNvSpPr>
            <p:nvPr/>
          </p:nvSpPr>
          <p:spPr bwMode="auto">
            <a:xfrm>
              <a:off x="5001" y="241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3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5" name="Freeform 2858"/>
            <p:cNvSpPr>
              <a:spLocks/>
            </p:cNvSpPr>
            <p:nvPr/>
          </p:nvSpPr>
          <p:spPr bwMode="auto">
            <a:xfrm>
              <a:off x="5022" y="2420"/>
              <a:ext cx="2" cy="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0 h 2"/>
                <a:gd name="T16" fmla="*/ 0 w 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"/>
                <a:gd name="T29" fmla="*/ 5 w 5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">
                  <a:moveTo>
                    <a:pt x="2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6" name="Freeform 2859"/>
            <p:cNvSpPr>
              <a:spLocks/>
            </p:cNvSpPr>
            <p:nvPr/>
          </p:nvSpPr>
          <p:spPr bwMode="auto">
            <a:xfrm>
              <a:off x="5022" y="2420"/>
              <a:ext cx="2" cy="1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0 w 5"/>
                <a:gd name="T7" fmla="*/ 1 h 2"/>
                <a:gd name="T8" fmla="*/ 0 w 5"/>
                <a:gd name="T9" fmla="*/ 1 h 2"/>
                <a:gd name="T10" fmla="*/ 0 w 5"/>
                <a:gd name="T11" fmla="*/ 1 h 2"/>
                <a:gd name="T12" fmla="*/ 0 w 5"/>
                <a:gd name="T13" fmla="*/ 1 h 2"/>
                <a:gd name="T14" fmla="*/ 0 w 5"/>
                <a:gd name="T15" fmla="*/ 0 h 2"/>
                <a:gd name="T16" fmla="*/ 0 w 5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"/>
                <a:gd name="T29" fmla="*/ 5 w 5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">
                  <a:moveTo>
                    <a:pt x="2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7" name="Freeform 2860"/>
            <p:cNvSpPr>
              <a:spLocks/>
            </p:cNvSpPr>
            <p:nvPr/>
          </p:nvSpPr>
          <p:spPr bwMode="auto">
            <a:xfrm>
              <a:off x="5017" y="2423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3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8" name="Freeform 2861"/>
            <p:cNvSpPr>
              <a:spLocks/>
            </p:cNvSpPr>
            <p:nvPr/>
          </p:nvSpPr>
          <p:spPr bwMode="auto">
            <a:xfrm>
              <a:off x="5017" y="2423"/>
              <a:ext cx="2" cy="2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0 h 6"/>
                <a:gd name="T4" fmla="*/ 0 w 7"/>
                <a:gd name="T5" fmla="*/ 0 h 6"/>
                <a:gd name="T6" fmla="*/ 0 w 7"/>
                <a:gd name="T7" fmla="*/ 0 h 6"/>
                <a:gd name="T8" fmla="*/ 0 w 7"/>
                <a:gd name="T9" fmla="*/ 0 h 6"/>
                <a:gd name="T10" fmla="*/ 0 w 7"/>
                <a:gd name="T11" fmla="*/ 0 h 6"/>
                <a:gd name="T12" fmla="*/ 0 w 7"/>
                <a:gd name="T13" fmla="*/ 0 h 6"/>
                <a:gd name="T14" fmla="*/ 0 w 7"/>
                <a:gd name="T15" fmla="*/ 0 h 6"/>
                <a:gd name="T16" fmla="*/ 0 w 7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6"/>
                <a:gd name="T29" fmla="*/ 7 w 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6">
                  <a:moveTo>
                    <a:pt x="3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59" name="Freeform 2862"/>
            <p:cNvSpPr>
              <a:spLocks/>
            </p:cNvSpPr>
            <p:nvPr/>
          </p:nvSpPr>
          <p:spPr bwMode="auto">
            <a:xfrm>
              <a:off x="5032" y="2464"/>
              <a:ext cx="2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7"/>
                <a:gd name="T56" fmla="*/ 8 w 8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7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0" name="Freeform 2863"/>
            <p:cNvSpPr>
              <a:spLocks/>
            </p:cNvSpPr>
            <p:nvPr/>
          </p:nvSpPr>
          <p:spPr bwMode="auto">
            <a:xfrm>
              <a:off x="5032" y="2464"/>
              <a:ext cx="2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7"/>
                <a:gd name="T56" fmla="*/ 8 w 8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7">
                  <a:moveTo>
                    <a:pt x="5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1" name="Freeform 2864"/>
            <p:cNvSpPr>
              <a:spLocks/>
            </p:cNvSpPr>
            <p:nvPr/>
          </p:nvSpPr>
          <p:spPr bwMode="auto">
            <a:xfrm>
              <a:off x="5031" y="2472"/>
              <a:ext cx="5" cy="2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0 w 15"/>
                <a:gd name="T5" fmla="*/ 0 h 6"/>
                <a:gd name="T6" fmla="*/ 0 w 15"/>
                <a:gd name="T7" fmla="*/ 0 h 6"/>
                <a:gd name="T8" fmla="*/ 0 w 15"/>
                <a:gd name="T9" fmla="*/ 0 h 6"/>
                <a:gd name="T10" fmla="*/ 0 w 15"/>
                <a:gd name="T11" fmla="*/ 0 h 6"/>
                <a:gd name="T12" fmla="*/ 0 w 15"/>
                <a:gd name="T13" fmla="*/ 0 h 6"/>
                <a:gd name="T14" fmla="*/ 0 w 15"/>
                <a:gd name="T15" fmla="*/ 0 h 6"/>
                <a:gd name="T16" fmla="*/ 0 w 15"/>
                <a:gd name="T17" fmla="*/ 0 h 6"/>
                <a:gd name="T18" fmla="*/ 0 w 15"/>
                <a:gd name="T19" fmla="*/ 0 h 6"/>
                <a:gd name="T20" fmla="*/ 0 w 15"/>
                <a:gd name="T21" fmla="*/ 0 h 6"/>
                <a:gd name="T22" fmla="*/ 0 w 15"/>
                <a:gd name="T23" fmla="*/ 0 h 6"/>
                <a:gd name="T24" fmla="*/ 0 w 15"/>
                <a:gd name="T25" fmla="*/ 0 h 6"/>
                <a:gd name="T26" fmla="*/ 0 w 15"/>
                <a:gd name="T27" fmla="*/ 0 h 6"/>
                <a:gd name="T28" fmla="*/ 0 w 15"/>
                <a:gd name="T29" fmla="*/ 0 h 6"/>
                <a:gd name="T30" fmla="*/ 0 w 15"/>
                <a:gd name="T31" fmla="*/ 0 h 6"/>
                <a:gd name="T32" fmla="*/ 0 w 15"/>
                <a:gd name="T33" fmla="*/ 0 h 6"/>
                <a:gd name="T34" fmla="*/ 0 w 15"/>
                <a:gd name="T35" fmla="*/ 0 h 6"/>
                <a:gd name="T36" fmla="*/ 0 w 15"/>
                <a:gd name="T37" fmla="*/ 0 h 6"/>
                <a:gd name="T38" fmla="*/ 0 w 15"/>
                <a:gd name="T39" fmla="*/ 0 h 6"/>
                <a:gd name="T40" fmla="*/ 0 w 15"/>
                <a:gd name="T41" fmla="*/ 0 h 6"/>
                <a:gd name="T42" fmla="*/ 0 w 15"/>
                <a:gd name="T43" fmla="*/ 0 h 6"/>
                <a:gd name="T44" fmla="*/ 0 w 15"/>
                <a:gd name="T45" fmla="*/ 0 h 6"/>
                <a:gd name="T46" fmla="*/ 0 w 15"/>
                <a:gd name="T47" fmla="*/ 0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6"/>
                <a:gd name="T74" fmla="*/ 15 w 15"/>
                <a:gd name="T75" fmla="*/ 6 h 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6">
                  <a:moveTo>
                    <a:pt x="0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2" name="Freeform 2865"/>
            <p:cNvSpPr>
              <a:spLocks/>
            </p:cNvSpPr>
            <p:nvPr/>
          </p:nvSpPr>
          <p:spPr bwMode="auto">
            <a:xfrm>
              <a:off x="5031" y="2472"/>
              <a:ext cx="5" cy="2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0 h 6"/>
                <a:gd name="T4" fmla="*/ 0 w 15"/>
                <a:gd name="T5" fmla="*/ 0 h 6"/>
                <a:gd name="T6" fmla="*/ 0 w 15"/>
                <a:gd name="T7" fmla="*/ 0 h 6"/>
                <a:gd name="T8" fmla="*/ 0 w 15"/>
                <a:gd name="T9" fmla="*/ 0 h 6"/>
                <a:gd name="T10" fmla="*/ 0 w 15"/>
                <a:gd name="T11" fmla="*/ 0 h 6"/>
                <a:gd name="T12" fmla="*/ 0 w 15"/>
                <a:gd name="T13" fmla="*/ 0 h 6"/>
                <a:gd name="T14" fmla="*/ 0 w 15"/>
                <a:gd name="T15" fmla="*/ 0 h 6"/>
                <a:gd name="T16" fmla="*/ 0 w 15"/>
                <a:gd name="T17" fmla="*/ 0 h 6"/>
                <a:gd name="T18" fmla="*/ 0 w 15"/>
                <a:gd name="T19" fmla="*/ 0 h 6"/>
                <a:gd name="T20" fmla="*/ 0 w 15"/>
                <a:gd name="T21" fmla="*/ 0 h 6"/>
                <a:gd name="T22" fmla="*/ 0 w 15"/>
                <a:gd name="T23" fmla="*/ 0 h 6"/>
                <a:gd name="T24" fmla="*/ 0 w 15"/>
                <a:gd name="T25" fmla="*/ 0 h 6"/>
                <a:gd name="T26" fmla="*/ 0 w 15"/>
                <a:gd name="T27" fmla="*/ 0 h 6"/>
                <a:gd name="T28" fmla="*/ 0 w 15"/>
                <a:gd name="T29" fmla="*/ 0 h 6"/>
                <a:gd name="T30" fmla="*/ 0 w 15"/>
                <a:gd name="T31" fmla="*/ 0 h 6"/>
                <a:gd name="T32" fmla="*/ 0 w 15"/>
                <a:gd name="T33" fmla="*/ 0 h 6"/>
                <a:gd name="T34" fmla="*/ 0 w 15"/>
                <a:gd name="T35" fmla="*/ 0 h 6"/>
                <a:gd name="T36" fmla="*/ 0 w 15"/>
                <a:gd name="T37" fmla="*/ 0 h 6"/>
                <a:gd name="T38" fmla="*/ 0 w 15"/>
                <a:gd name="T39" fmla="*/ 0 h 6"/>
                <a:gd name="T40" fmla="*/ 0 w 15"/>
                <a:gd name="T41" fmla="*/ 0 h 6"/>
                <a:gd name="T42" fmla="*/ 0 w 15"/>
                <a:gd name="T43" fmla="*/ 0 h 6"/>
                <a:gd name="T44" fmla="*/ 0 w 15"/>
                <a:gd name="T45" fmla="*/ 0 h 6"/>
                <a:gd name="T46" fmla="*/ 0 w 15"/>
                <a:gd name="T47" fmla="*/ 0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6"/>
                <a:gd name="T74" fmla="*/ 15 w 15"/>
                <a:gd name="T75" fmla="*/ 6 h 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6">
                  <a:moveTo>
                    <a:pt x="0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3" name="Freeform 2866"/>
            <p:cNvSpPr>
              <a:spLocks/>
            </p:cNvSpPr>
            <p:nvPr/>
          </p:nvSpPr>
          <p:spPr bwMode="auto">
            <a:xfrm>
              <a:off x="5031" y="2480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w 8"/>
                <a:gd name="T35" fmla="*/ 0 h 9"/>
                <a:gd name="T36" fmla="*/ 0 w 8"/>
                <a:gd name="T37" fmla="*/ 0 h 9"/>
                <a:gd name="T38" fmla="*/ 0 w 8"/>
                <a:gd name="T39" fmla="*/ 0 h 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9"/>
                <a:gd name="T62" fmla="*/ 8 w 8"/>
                <a:gd name="T63" fmla="*/ 9 h 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9">
                  <a:moveTo>
                    <a:pt x="6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4" name="Freeform 2867"/>
            <p:cNvSpPr>
              <a:spLocks/>
            </p:cNvSpPr>
            <p:nvPr/>
          </p:nvSpPr>
          <p:spPr bwMode="auto">
            <a:xfrm>
              <a:off x="5031" y="2480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w 8"/>
                <a:gd name="T21" fmla="*/ 0 h 9"/>
                <a:gd name="T22" fmla="*/ 0 w 8"/>
                <a:gd name="T23" fmla="*/ 0 h 9"/>
                <a:gd name="T24" fmla="*/ 0 w 8"/>
                <a:gd name="T25" fmla="*/ 0 h 9"/>
                <a:gd name="T26" fmla="*/ 0 w 8"/>
                <a:gd name="T27" fmla="*/ 0 h 9"/>
                <a:gd name="T28" fmla="*/ 0 w 8"/>
                <a:gd name="T29" fmla="*/ 0 h 9"/>
                <a:gd name="T30" fmla="*/ 0 w 8"/>
                <a:gd name="T31" fmla="*/ 0 h 9"/>
                <a:gd name="T32" fmla="*/ 0 w 8"/>
                <a:gd name="T33" fmla="*/ 0 h 9"/>
                <a:gd name="T34" fmla="*/ 0 w 8"/>
                <a:gd name="T35" fmla="*/ 0 h 9"/>
                <a:gd name="T36" fmla="*/ 0 w 8"/>
                <a:gd name="T37" fmla="*/ 0 h 9"/>
                <a:gd name="T38" fmla="*/ 0 w 8"/>
                <a:gd name="T39" fmla="*/ 0 h 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9"/>
                <a:gd name="T62" fmla="*/ 8 w 8"/>
                <a:gd name="T63" fmla="*/ 9 h 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9">
                  <a:moveTo>
                    <a:pt x="6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5" name="Freeform 2868"/>
            <p:cNvSpPr>
              <a:spLocks/>
            </p:cNvSpPr>
            <p:nvPr/>
          </p:nvSpPr>
          <p:spPr bwMode="auto">
            <a:xfrm>
              <a:off x="5039" y="2490"/>
              <a:ext cx="3" cy="1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0 w 10"/>
                <a:gd name="T5" fmla="*/ 0 h 3"/>
                <a:gd name="T6" fmla="*/ 0 w 10"/>
                <a:gd name="T7" fmla="*/ 0 h 3"/>
                <a:gd name="T8" fmla="*/ 0 w 10"/>
                <a:gd name="T9" fmla="*/ 0 h 3"/>
                <a:gd name="T10" fmla="*/ 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  <a:gd name="T16" fmla="*/ 0 w 10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"/>
                <a:gd name="T29" fmla="*/ 10 w 10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">
                  <a:moveTo>
                    <a:pt x="5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6" name="Freeform 2869"/>
            <p:cNvSpPr>
              <a:spLocks/>
            </p:cNvSpPr>
            <p:nvPr/>
          </p:nvSpPr>
          <p:spPr bwMode="auto">
            <a:xfrm>
              <a:off x="5039" y="2490"/>
              <a:ext cx="3" cy="1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0 w 10"/>
                <a:gd name="T5" fmla="*/ 0 h 3"/>
                <a:gd name="T6" fmla="*/ 0 w 10"/>
                <a:gd name="T7" fmla="*/ 0 h 3"/>
                <a:gd name="T8" fmla="*/ 0 w 10"/>
                <a:gd name="T9" fmla="*/ 0 h 3"/>
                <a:gd name="T10" fmla="*/ 0 w 10"/>
                <a:gd name="T11" fmla="*/ 0 h 3"/>
                <a:gd name="T12" fmla="*/ 0 w 10"/>
                <a:gd name="T13" fmla="*/ 0 h 3"/>
                <a:gd name="T14" fmla="*/ 0 w 10"/>
                <a:gd name="T15" fmla="*/ 0 h 3"/>
                <a:gd name="T16" fmla="*/ 0 w 10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3"/>
                <a:gd name="T29" fmla="*/ 10 w 10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3">
                  <a:moveTo>
                    <a:pt x="5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7" name="Freeform 2870"/>
            <p:cNvSpPr>
              <a:spLocks/>
            </p:cNvSpPr>
            <p:nvPr/>
          </p:nvSpPr>
          <p:spPr bwMode="auto">
            <a:xfrm>
              <a:off x="5032" y="2529"/>
              <a:ext cx="14" cy="21"/>
            </a:xfrm>
            <a:custGeom>
              <a:avLst/>
              <a:gdLst>
                <a:gd name="T0" fmla="*/ 0 w 42"/>
                <a:gd name="T1" fmla="*/ 0 h 63"/>
                <a:gd name="T2" fmla="*/ 0 w 42"/>
                <a:gd name="T3" fmla="*/ 0 h 63"/>
                <a:gd name="T4" fmla="*/ 0 w 42"/>
                <a:gd name="T5" fmla="*/ 0 h 63"/>
                <a:gd name="T6" fmla="*/ 0 w 42"/>
                <a:gd name="T7" fmla="*/ 0 h 63"/>
                <a:gd name="T8" fmla="*/ 0 w 42"/>
                <a:gd name="T9" fmla="*/ 0 h 63"/>
                <a:gd name="T10" fmla="*/ 0 w 42"/>
                <a:gd name="T11" fmla="*/ 0 h 63"/>
                <a:gd name="T12" fmla="*/ 0 w 42"/>
                <a:gd name="T13" fmla="*/ 0 h 63"/>
                <a:gd name="T14" fmla="*/ 0 w 42"/>
                <a:gd name="T15" fmla="*/ 0 h 63"/>
                <a:gd name="T16" fmla="*/ 0 w 42"/>
                <a:gd name="T17" fmla="*/ 0 h 63"/>
                <a:gd name="T18" fmla="*/ 0 w 42"/>
                <a:gd name="T19" fmla="*/ 0 h 63"/>
                <a:gd name="T20" fmla="*/ 0 w 42"/>
                <a:gd name="T21" fmla="*/ 0 h 63"/>
                <a:gd name="T22" fmla="*/ 0 w 42"/>
                <a:gd name="T23" fmla="*/ 0 h 63"/>
                <a:gd name="T24" fmla="*/ 0 w 42"/>
                <a:gd name="T25" fmla="*/ 0 h 63"/>
                <a:gd name="T26" fmla="*/ 0 w 42"/>
                <a:gd name="T27" fmla="*/ 0 h 63"/>
                <a:gd name="T28" fmla="*/ 0 w 42"/>
                <a:gd name="T29" fmla="*/ 0 h 63"/>
                <a:gd name="T30" fmla="*/ 0 w 42"/>
                <a:gd name="T31" fmla="*/ 0 h 63"/>
                <a:gd name="T32" fmla="*/ 0 w 42"/>
                <a:gd name="T33" fmla="*/ 0 h 63"/>
                <a:gd name="T34" fmla="*/ 0 w 42"/>
                <a:gd name="T35" fmla="*/ 0 h 63"/>
                <a:gd name="T36" fmla="*/ 0 w 42"/>
                <a:gd name="T37" fmla="*/ 0 h 63"/>
                <a:gd name="T38" fmla="*/ 0 w 42"/>
                <a:gd name="T39" fmla="*/ 0 h 63"/>
                <a:gd name="T40" fmla="*/ 0 w 42"/>
                <a:gd name="T41" fmla="*/ 0 h 63"/>
                <a:gd name="T42" fmla="*/ 0 w 42"/>
                <a:gd name="T43" fmla="*/ 0 h 63"/>
                <a:gd name="T44" fmla="*/ 0 w 42"/>
                <a:gd name="T45" fmla="*/ 0 h 63"/>
                <a:gd name="T46" fmla="*/ 0 w 42"/>
                <a:gd name="T47" fmla="*/ 0 h 63"/>
                <a:gd name="T48" fmla="*/ 0 w 42"/>
                <a:gd name="T49" fmla="*/ 0 h 63"/>
                <a:gd name="T50" fmla="*/ 0 w 42"/>
                <a:gd name="T51" fmla="*/ 0 h 63"/>
                <a:gd name="T52" fmla="*/ 0 w 42"/>
                <a:gd name="T53" fmla="*/ 0 h 63"/>
                <a:gd name="T54" fmla="*/ 0 w 42"/>
                <a:gd name="T55" fmla="*/ 0 h 63"/>
                <a:gd name="T56" fmla="*/ 0 w 42"/>
                <a:gd name="T57" fmla="*/ 0 h 63"/>
                <a:gd name="T58" fmla="*/ 0 w 42"/>
                <a:gd name="T59" fmla="*/ 0 h 63"/>
                <a:gd name="T60" fmla="*/ 0 w 42"/>
                <a:gd name="T61" fmla="*/ 0 h 63"/>
                <a:gd name="T62" fmla="*/ 0 w 42"/>
                <a:gd name="T63" fmla="*/ 0 h 63"/>
                <a:gd name="T64" fmla="*/ 0 w 42"/>
                <a:gd name="T65" fmla="*/ 0 h 63"/>
                <a:gd name="T66" fmla="*/ 0 w 42"/>
                <a:gd name="T67" fmla="*/ 0 h 63"/>
                <a:gd name="T68" fmla="*/ 0 w 42"/>
                <a:gd name="T69" fmla="*/ 0 h 63"/>
                <a:gd name="T70" fmla="*/ 0 w 42"/>
                <a:gd name="T71" fmla="*/ 0 h 63"/>
                <a:gd name="T72" fmla="*/ 0 w 42"/>
                <a:gd name="T73" fmla="*/ 0 h 63"/>
                <a:gd name="T74" fmla="*/ 0 w 42"/>
                <a:gd name="T75" fmla="*/ 0 h 63"/>
                <a:gd name="T76" fmla="*/ 0 w 42"/>
                <a:gd name="T77" fmla="*/ 0 h 63"/>
                <a:gd name="T78" fmla="*/ 0 w 42"/>
                <a:gd name="T79" fmla="*/ 0 h 63"/>
                <a:gd name="T80" fmla="*/ 0 w 42"/>
                <a:gd name="T81" fmla="*/ 0 h 63"/>
                <a:gd name="T82" fmla="*/ 0 w 42"/>
                <a:gd name="T83" fmla="*/ 0 h 63"/>
                <a:gd name="T84" fmla="*/ 0 w 42"/>
                <a:gd name="T85" fmla="*/ 0 h 63"/>
                <a:gd name="T86" fmla="*/ 0 w 42"/>
                <a:gd name="T87" fmla="*/ 0 h 63"/>
                <a:gd name="T88" fmla="*/ 0 w 42"/>
                <a:gd name="T89" fmla="*/ 0 h 63"/>
                <a:gd name="T90" fmla="*/ 0 w 42"/>
                <a:gd name="T91" fmla="*/ 0 h 63"/>
                <a:gd name="T92" fmla="*/ 0 w 42"/>
                <a:gd name="T93" fmla="*/ 0 h 63"/>
                <a:gd name="T94" fmla="*/ 0 w 42"/>
                <a:gd name="T95" fmla="*/ 0 h 63"/>
                <a:gd name="T96" fmla="*/ 0 w 42"/>
                <a:gd name="T97" fmla="*/ 0 h 63"/>
                <a:gd name="T98" fmla="*/ 0 w 42"/>
                <a:gd name="T99" fmla="*/ 0 h 63"/>
                <a:gd name="T100" fmla="*/ 0 w 42"/>
                <a:gd name="T101" fmla="*/ 0 h 63"/>
                <a:gd name="T102" fmla="*/ 0 w 42"/>
                <a:gd name="T103" fmla="*/ 0 h 63"/>
                <a:gd name="T104" fmla="*/ 0 w 42"/>
                <a:gd name="T105" fmla="*/ 0 h 6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"/>
                <a:gd name="T160" fmla="*/ 0 h 63"/>
                <a:gd name="T161" fmla="*/ 42 w 42"/>
                <a:gd name="T162" fmla="*/ 63 h 6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" h="63">
                  <a:moveTo>
                    <a:pt x="18" y="21"/>
                  </a:moveTo>
                  <a:lnTo>
                    <a:pt x="22" y="16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3" y="32"/>
                  </a:lnTo>
                  <a:lnTo>
                    <a:pt x="32" y="33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17" y="62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7" y="27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8" name="Freeform 2871"/>
            <p:cNvSpPr>
              <a:spLocks/>
            </p:cNvSpPr>
            <p:nvPr/>
          </p:nvSpPr>
          <p:spPr bwMode="auto">
            <a:xfrm>
              <a:off x="5032" y="2529"/>
              <a:ext cx="14" cy="21"/>
            </a:xfrm>
            <a:custGeom>
              <a:avLst/>
              <a:gdLst>
                <a:gd name="T0" fmla="*/ 0 w 42"/>
                <a:gd name="T1" fmla="*/ 0 h 63"/>
                <a:gd name="T2" fmla="*/ 0 w 42"/>
                <a:gd name="T3" fmla="*/ 0 h 63"/>
                <a:gd name="T4" fmla="*/ 0 w 42"/>
                <a:gd name="T5" fmla="*/ 0 h 63"/>
                <a:gd name="T6" fmla="*/ 0 w 42"/>
                <a:gd name="T7" fmla="*/ 0 h 63"/>
                <a:gd name="T8" fmla="*/ 0 w 42"/>
                <a:gd name="T9" fmla="*/ 0 h 63"/>
                <a:gd name="T10" fmla="*/ 0 w 42"/>
                <a:gd name="T11" fmla="*/ 0 h 63"/>
                <a:gd name="T12" fmla="*/ 0 w 42"/>
                <a:gd name="T13" fmla="*/ 0 h 63"/>
                <a:gd name="T14" fmla="*/ 0 w 42"/>
                <a:gd name="T15" fmla="*/ 0 h 63"/>
                <a:gd name="T16" fmla="*/ 0 w 42"/>
                <a:gd name="T17" fmla="*/ 0 h 63"/>
                <a:gd name="T18" fmla="*/ 0 w 42"/>
                <a:gd name="T19" fmla="*/ 0 h 63"/>
                <a:gd name="T20" fmla="*/ 0 w 42"/>
                <a:gd name="T21" fmla="*/ 0 h 63"/>
                <a:gd name="T22" fmla="*/ 0 w 42"/>
                <a:gd name="T23" fmla="*/ 0 h 63"/>
                <a:gd name="T24" fmla="*/ 0 w 42"/>
                <a:gd name="T25" fmla="*/ 0 h 63"/>
                <a:gd name="T26" fmla="*/ 0 w 42"/>
                <a:gd name="T27" fmla="*/ 0 h 63"/>
                <a:gd name="T28" fmla="*/ 0 w 42"/>
                <a:gd name="T29" fmla="*/ 0 h 63"/>
                <a:gd name="T30" fmla="*/ 0 w 42"/>
                <a:gd name="T31" fmla="*/ 0 h 63"/>
                <a:gd name="T32" fmla="*/ 0 w 42"/>
                <a:gd name="T33" fmla="*/ 0 h 63"/>
                <a:gd name="T34" fmla="*/ 0 w 42"/>
                <a:gd name="T35" fmla="*/ 0 h 63"/>
                <a:gd name="T36" fmla="*/ 0 w 42"/>
                <a:gd name="T37" fmla="*/ 0 h 63"/>
                <a:gd name="T38" fmla="*/ 0 w 42"/>
                <a:gd name="T39" fmla="*/ 0 h 63"/>
                <a:gd name="T40" fmla="*/ 0 w 42"/>
                <a:gd name="T41" fmla="*/ 0 h 63"/>
                <a:gd name="T42" fmla="*/ 0 w 42"/>
                <a:gd name="T43" fmla="*/ 0 h 63"/>
                <a:gd name="T44" fmla="*/ 0 w 42"/>
                <a:gd name="T45" fmla="*/ 0 h 63"/>
                <a:gd name="T46" fmla="*/ 0 w 42"/>
                <a:gd name="T47" fmla="*/ 0 h 63"/>
                <a:gd name="T48" fmla="*/ 0 w 42"/>
                <a:gd name="T49" fmla="*/ 0 h 63"/>
                <a:gd name="T50" fmla="*/ 0 w 42"/>
                <a:gd name="T51" fmla="*/ 0 h 63"/>
                <a:gd name="T52" fmla="*/ 0 w 42"/>
                <a:gd name="T53" fmla="*/ 0 h 63"/>
                <a:gd name="T54" fmla="*/ 0 w 42"/>
                <a:gd name="T55" fmla="*/ 0 h 63"/>
                <a:gd name="T56" fmla="*/ 0 w 42"/>
                <a:gd name="T57" fmla="*/ 0 h 63"/>
                <a:gd name="T58" fmla="*/ 0 w 42"/>
                <a:gd name="T59" fmla="*/ 0 h 63"/>
                <a:gd name="T60" fmla="*/ 0 w 42"/>
                <a:gd name="T61" fmla="*/ 0 h 63"/>
                <a:gd name="T62" fmla="*/ 0 w 42"/>
                <a:gd name="T63" fmla="*/ 0 h 63"/>
                <a:gd name="T64" fmla="*/ 0 w 42"/>
                <a:gd name="T65" fmla="*/ 0 h 63"/>
                <a:gd name="T66" fmla="*/ 0 w 42"/>
                <a:gd name="T67" fmla="*/ 0 h 63"/>
                <a:gd name="T68" fmla="*/ 0 w 42"/>
                <a:gd name="T69" fmla="*/ 0 h 63"/>
                <a:gd name="T70" fmla="*/ 0 w 42"/>
                <a:gd name="T71" fmla="*/ 0 h 63"/>
                <a:gd name="T72" fmla="*/ 0 w 42"/>
                <a:gd name="T73" fmla="*/ 0 h 63"/>
                <a:gd name="T74" fmla="*/ 0 w 42"/>
                <a:gd name="T75" fmla="*/ 0 h 63"/>
                <a:gd name="T76" fmla="*/ 0 w 42"/>
                <a:gd name="T77" fmla="*/ 0 h 63"/>
                <a:gd name="T78" fmla="*/ 0 w 42"/>
                <a:gd name="T79" fmla="*/ 0 h 63"/>
                <a:gd name="T80" fmla="*/ 0 w 42"/>
                <a:gd name="T81" fmla="*/ 0 h 63"/>
                <a:gd name="T82" fmla="*/ 0 w 42"/>
                <a:gd name="T83" fmla="*/ 0 h 63"/>
                <a:gd name="T84" fmla="*/ 0 w 42"/>
                <a:gd name="T85" fmla="*/ 0 h 63"/>
                <a:gd name="T86" fmla="*/ 0 w 42"/>
                <a:gd name="T87" fmla="*/ 0 h 63"/>
                <a:gd name="T88" fmla="*/ 0 w 42"/>
                <a:gd name="T89" fmla="*/ 0 h 63"/>
                <a:gd name="T90" fmla="*/ 0 w 42"/>
                <a:gd name="T91" fmla="*/ 0 h 63"/>
                <a:gd name="T92" fmla="*/ 0 w 42"/>
                <a:gd name="T93" fmla="*/ 0 h 63"/>
                <a:gd name="T94" fmla="*/ 0 w 42"/>
                <a:gd name="T95" fmla="*/ 0 h 63"/>
                <a:gd name="T96" fmla="*/ 0 w 42"/>
                <a:gd name="T97" fmla="*/ 0 h 63"/>
                <a:gd name="T98" fmla="*/ 0 w 42"/>
                <a:gd name="T99" fmla="*/ 0 h 63"/>
                <a:gd name="T100" fmla="*/ 0 w 42"/>
                <a:gd name="T101" fmla="*/ 0 h 63"/>
                <a:gd name="T102" fmla="*/ 0 w 42"/>
                <a:gd name="T103" fmla="*/ 0 h 63"/>
                <a:gd name="T104" fmla="*/ 0 w 42"/>
                <a:gd name="T105" fmla="*/ 0 h 6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"/>
                <a:gd name="T160" fmla="*/ 0 h 63"/>
                <a:gd name="T161" fmla="*/ 42 w 42"/>
                <a:gd name="T162" fmla="*/ 63 h 6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" h="63">
                  <a:moveTo>
                    <a:pt x="18" y="21"/>
                  </a:moveTo>
                  <a:lnTo>
                    <a:pt x="22" y="16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39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40" y="22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3" y="32"/>
                  </a:lnTo>
                  <a:lnTo>
                    <a:pt x="32" y="33"/>
                  </a:lnTo>
                  <a:lnTo>
                    <a:pt x="32" y="38"/>
                  </a:lnTo>
                  <a:lnTo>
                    <a:pt x="32" y="39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60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17" y="62"/>
                  </a:lnTo>
                  <a:lnTo>
                    <a:pt x="13" y="58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6"/>
                  </a:lnTo>
                  <a:lnTo>
                    <a:pt x="5" y="32"/>
                  </a:lnTo>
                  <a:lnTo>
                    <a:pt x="7" y="27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4" y="8"/>
                  </a:lnTo>
                  <a:lnTo>
                    <a:pt x="5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3" y="7"/>
                  </a:lnTo>
                  <a:lnTo>
                    <a:pt x="12" y="9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8" y="2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69" name="Freeform 2872"/>
            <p:cNvSpPr>
              <a:spLocks/>
            </p:cNvSpPr>
            <p:nvPr/>
          </p:nvSpPr>
          <p:spPr bwMode="auto">
            <a:xfrm>
              <a:off x="5025" y="2538"/>
              <a:ext cx="5" cy="7"/>
            </a:xfrm>
            <a:custGeom>
              <a:avLst/>
              <a:gdLst>
                <a:gd name="T0" fmla="*/ 0 w 14"/>
                <a:gd name="T1" fmla="*/ 0 h 20"/>
                <a:gd name="T2" fmla="*/ 0 w 14"/>
                <a:gd name="T3" fmla="*/ 0 h 20"/>
                <a:gd name="T4" fmla="*/ 0 w 14"/>
                <a:gd name="T5" fmla="*/ 0 h 20"/>
                <a:gd name="T6" fmla="*/ 0 w 14"/>
                <a:gd name="T7" fmla="*/ 0 h 20"/>
                <a:gd name="T8" fmla="*/ 0 w 14"/>
                <a:gd name="T9" fmla="*/ 0 h 20"/>
                <a:gd name="T10" fmla="*/ 0 w 14"/>
                <a:gd name="T11" fmla="*/ 0 h 20"/>
                <a:gd name="T12" fmla="*/ 0 w 14"/>
                <a:gd name="T13" fmla="*/ 0 h 20"/>
                <a:gd name="T14" fmla="*/ 0 w 14"/>
                <a:gd name="T15" fmla="*/ 0 h 20"/>
                <a:gd name="T16" fmla="*/ 0 w 14"/>
                <a:gd name="T17" fmla="*/ 0 h 20"/>
                <a:gd name="T18" fmla="*/ 0 w 14"/>
                <a:gd name="T19" fmla="*/ 0 h 20"/>
                <a:gd name="T20" fmla="*/ 0 w 14"/>
                <a:gd name="T21" fmla="*/ 0 h 20"/>
                <a:gd name="T22" fmla="*/ 0 w 14"/>
                <a:gd name="T23" fmla="*/ 0 h 20"/>
                <a:gd name="T24" fmla="*/ 0 w 14"/>
                <a:gd name="T25" fmla="*/ 0 h 20"/>
                <a:gd name="T26" fmla="*/ 0 w 14"/>
                <a:gd name="T27" fmla="*/ 0 h 20"/>
                <a:gd name="T28" fmla="*/ 0 w 14"/>
                <a:gd name="T29" fmla="*/ 0 h 20"/>
                <a:gd name="T30" fmla="*/ 0 w 14"/>
                <a:gd name="T31" fmla="*/ 0 h 20"/>
                <a:gd name="T32" fmla="*/ 0 w 14"/>
                <a:gd name="T33" fmla="*/ 0 h 20"/>
                <a:gd name="T34" fmla="*/ 0 w 14"/>
                <a:gd name="T35" fmla="*/ 0 h 20"/>
                <a:gd name="T36" fmla="*/ 0 w 14"/>
                <a:gd name="T37" fmla="*/ 0 h 20"/>
                <a:gd name="T38" fmla="*/ 0 w 14"/>
                <a:gd name="T39" fmla="*/ 0 h 20"/>
                <a:gd name="T40" fmla="*/ 0 w 14"/>
                <a:gd name="T41" fmla="*/ 0 h 20"/>
                <a:gd name="T42" fmla="*/ 0 w 14"/>
                <a:gd name="T43" fmla="*/ 0 h 20"/>
                <a:gd name="T44" fmla="*/ 0 w 14"/>
                <a:gd name="T45" fmla="*/ 0 h 20"/>
                <a:gd name="T46" fmla="*/ 0 w 14"/>
                <a:gd name="T47" fmla="*/ 0 h 20"/>
                <a:gd name="T48" fmla="*/ 0 w 14"/>
                <a:gd name="T49" fmla="*/ 0 h 20"/>
                <a:gd name="T50" fmla="*/ 0 w 14"/>
                <a:gd name="T51" fmla="*/ 0 h 20"/>
                <a:gd name="T52" fmla="*/ 0 w 14"/>
                <a:gd name="T53" fmla="*/ 0 h 20"/>
                <a:gd name="T54" fmla="*/ 0 w 14"/>
                <a:gd name="T55" fmla="*/ 0 h 20"/>
                <a:gd name="T56" fmla="*/ 0 w 14"/>
                <a:gd name="T57" fmla="*/ 0 h 20"/>
                <a:gd name="T58" fmla="*/ 0 w 14"/>
                <a:gd name="T59" fmla="*/ 0 h 20"/>
                <a:gd name="T60" fmla="*/ 0 w 14"/>
                <a:gd name="T61" fmla="*/ 0 h 20"/>
                <a:gd name="T62" fmla="*/ 0 w 14"/>
                <a:gd name="T63" fmla="*/ 0 h 20"/>
                <a:gd name="T64" fmla="*/ 0 w 14"/>
                <a:gd name="T65" fmla="*/ 0 h 20"/>
                <a:gd name="T66" fmla="*/ 0 w 14"/>
                <a:gd name="T67" fmla="*/ 0 h 20"/>
                <a:gd name="T68" fmla="*/ 0 w 14"/>
                <a:gd name="T69" fmla="*/ 0 h 20"/>
                <a:gd name="T70" fmla="*/ 0 w 14"/>
                <a:gd name="T71" fmla="*/ 0 h 20"/>
                <a:gd name="T72" fmla="*/ 0 w 14"/>
                <a:gd name="T73" fmla="*/ 0 h 20"/>
                <a:gd name="T74" fmla="*/ 0 w 14"/>
                <a:gd name="T75" fmla="*/ 0 h 20"/>
                <a:gd name="T76" fmla="*/ 0 w 14"/>
                <a:gd name="T77" fmla="*/ 0 h 20"/>
                <a:gd name="T78" fmla="*/ 0 w 14"/>
                <a:gd name="T79" fmla="*/ 0 h 20"/>
                <a:gd name="T80" fmla="*/ 0 w 14"/>
                <a:gd name="T81" fmla="*/ 0 h 20"/>
                <a:gd name="T82" fmla="*/ 0 w 14"/>
                <a:gd name="T83" fmla="*/ 0 h 20"/>
                <a:gd name="T84" fmla="*/ 0 w 14"/>
                <a:gd name="T85" fmla="*/ 0 h 20"/>
                <a:gd name="T86" fmla="*/ 0 w 14"/>
                <a:gd name="T87" fmla="*/ 0 h 20"/>
                <a:gd name="T88" fmla="*/ 0 w 14"/>
                <a:gd name="T89" fmla="*/ 0 h 20"/>
                <a:gd name="T90" fmla="*/ 0 w 14"/>
                <a:gd name="T91" fmla="*/ 0 h 20"/>
                <a:gd name="T92" fmla="*/ 0 w 14"/>
                <a:gd name="T93" fmla="*/ 0 h 20"/>
                <a:gd name="T94" fmla="*/ 0 w 14"/>
                <a:gd name="T95" fmla="*/ 0 h 20"/>
                <a:gd name="T96" fmla="*/ 0 w 14"/>
                <a:gd name="T97" fmla="*/ 0 h 20"/>
                <a:gd name="T98" fmla="*/ 0 w 14"/>
                <a:gd name="T99" fmla="*/ 0 h 20"/>
                <a:gd name="T100" fmla="*/ 0 w 14"/>
                <a:gd name="T101" fmla="*/ 0 h 20"/>
                <a:gd name="T102" fmla="*/ 0 w 14"/>
                <a:gd name="T103" fmla="*/ 0 h 20"/>
                <a:gd name="T104" fmla="*/ 0 w 14"/>
                <a:gd name="T105" fmla="*/ 0 h 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"/>
                <a:gd name="T160" fmla="*/ 0 h 20"/>
                <a:gd name="T161" fmla="*/ 14 w 14"/>
                <a:gd name="T162" fmla="*/ 20 h 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" h="20">
                  <a:moveTo>
                    <a:pt x="8" y="20"/>
                  </a:moveTo>
                  <a:lnTo>
                    <a:pt x="8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5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0" name="Freeform 2873"/>
            <p:cNvSpPr>
              <a:spLocks/>
            </p:cNvSpPr>
            <p:nvPr/>
          </p:nvSpPr>
          <p:spPr bwMode="auto">
            <a:xfrm>
              <a:off x="5025" y="2538"/>
              <a:ext cx="5" cy="7"/>
            </a:xfrm>
            <a:custGeom>
              <a:avLst/>
              <a:gdLst>
                <a:gd name="T0" fmla="*/ 0 w 14"/>
                <a:gd name="T1" fmla="*/ 0 h 20"/>
                <a:gd name="T2" fmla="*/ 0 w 14"/>
                <a:gd name="T3" fmla="*/ 0 h 20"/>
                <a:gd name="T4" fmla="*/ 0 w 14"/>
                <a:gd name="T5" fmla="*/ 0 h 20"/>
                <a:gd name="T6" fmla="*/ 0 w 14"/>
                <a:gd name="T7" fmla="*/ 0 h 20"/>
                <a:gd name="T8" fmla="*/ 0 w 14"/>
                <a:gd name="T9" fmla="*/ 0 h 20"/>
                <a:gd name="T10" fmla="*/ 0 w 14"/>
                <a:gd name="T11" fmla="*/ 0 h 20"/>
                <a:gd name="T12" fmla="*/ 0 w 14"/>
                <a:gd name="T13" fmla="*/ 0 h 20"/>
                <a:gd name="T14" fmla="*/ 0 w 14"/>
                <a:gd name="T15" fmla="*/ 0 h 20"/>
                <a:gd name="T16" fmla="*/ 0 w 14"/>
                <a:gd name="T17" fmla="*/ 0 h 20"/>
                <a:gd name="T18" fmla="*/ 0 w 14"/>
                <a:gd name="T19" fmla="*/ 0 h 20"/>
                <a:gd name="T20" fmla="*/ 0 w 14"/>
                <a:gd name="T21" fmla="*/ 0 h 20"/>
                <a:gd name="T22" fmla="*/ 0 w 14"/>
                <a:gd name="T23" fmla="*/ 0 h 20"/>
                <a:gd name="T24" fmla="*/ 0 w 14"/>
                <a:gd name="T25" fmla="*/ 0 h 20"/>
                <a:gd name="T26" fmla="*/ 0 w 14"/>
                <a:gd name="T27" fmla="*/ 0 h 20"/>
                <a:gd name="T28" fmla="*/ 0 w 14"/>
                <a:gd name="T29" fmla="*/ 0 h 20"/>
                <a:gd name="T30" fmla="*/ 0 w 14"/>
                <a:gd name="T31" fmla="*/ 0 h 20"/>
                <a:gd name="T32" fmla="*/ 0 w 14"/>
                <a:gd name="T33" fmla="*/ 0 h 20"/>
                <a:gd name="T34" fmla="*/ 0 w 14"/>
                <a:gd name="T35" fmla="*/ 0 h 20"/>
                <a:gd name="T36" fmla="*/ 0 w 14"/>
                <a:gd name="T37" fmla="*/ 0 h 20"/>
                <a:gd name="T38" fmla="*/ 0 w 14"/>
                <a:gd name="T39" fmla="*/ 0 h 20"/>
                <a:gd name="T40" fmla="*/ 0 w 14"/>
                <a:gd name="T41" fmla="*/ 0 h 20"/>
                <a:gd name="T42" fmla="*/ 0 w 14"/>
                <a:gd name="T43" fmla="*/ 0 h 20"/>
                <a:gd name="T44" fmla="*/ 0 w 14"/>
                <a:gd name="T45" fmla="*/ 0 h 20"/>
                <a:gd name="T46" fmla="*/ 0 w 14"/>
                <a:gd name="T47" fmla="*/ 0 h 20"/>
                <a:gd name="T48" fmla="*/ 0 w 14"/>
                <a:gd name="T49" fmla="*/ 0 h 20"/>
                <a:gd name="T50" fmla="*/ 0 w 14"/>
                <a:gd name="T51" fmla="*/ 0 h 20"/>
                <a:gd name="T52" fmla="*/ 0 w 14"/>
                <a:gd name="T53" fmla="*/ 0 h 20"/>
                <a:gd name="T54" fmla="*/ 0 w 14"/>
                <a:gd name="T55" fmla="*/ 0 h 20"/>
                <a:gd name="T56" fmla="*/ 0 w 14"/>
                <a:gd name="T57" fmla="*/ 0 h 20"/>
                <a:gd name="T58" fmla="*/ 0 w 14"/>
                <a:gd name="T59" fmla="*/ 0 h 20"/>
                <a:gd name="T60" fmla="*/ 0 w 14"/>
                <a:gd name="T61" fmla="*/ 0 h 20"/>
                <a:gd name="T62" fmla="*/ 0 w 14"/>
                <a:gd name="T63" fmla="*/ 0 h 20"/>
                <a:gd name="T64" fmla="*/ 0 w 14"/>
                <a:gd name="T65" fmla="*/ 0 h 20"/>
                <a:gd name="T66" fmla="*/ 0 w 14"/>
                <a:gd name="T67" fmla="*/ 0 h 20"/>
                <a:gd name="T68" fmla="*/ 0 w 14"/>
                <a:gd name="T69" fmla="*/ 0 h 20"/>
                <a:gd name="T70" fmla="*/ 0 w 14"/>
                <a:gd name="T71" fmla="*/ 0 h 20"/>
                <a:gd name="T72" fmla="*/ 0 w 14"/>
                <a:gd name="T73" fmla="*/ 0 h 20"/>
                <a:gd name="T74" fmla="*/ 0 w 14"/>
                <a:gd name="T75" fmla="*/ 0 h 20"/>
                <a:gd name="T76" fmla="*/ 0 w 14"/>
                <a:gd name="T77" fmla="*/ 0 h 20"/>
                <a:gd name="T78" fmla="*/ 0 w 14"/>
                <a:gd name="T79" fmla="*/ 0 h 20"/>
                <a:gd name="T80" fmla="*/ 0 w 14"/>
                <a:gd name="T81" fmla="*/ 0 h 20"/>
                <a:gd name="T82" fmla="*/ 0 w 14"/>
                <a:gd name="T83" fmla="*/ 0 h 20"/>
                <a:gd name="T84" fmla="*/ 0 w 14"/>
                <a:gd name="T85" fmla="*/ 0 h 20"/>
                <a:gd name="T86" fmla="*/ 0 w 14"/>
                <a:gd name="T87" fmla="*/ 0 h 20"/>
                <a:gd name="T88" fmla="*/ 0 w 14"/>
                <a:gd name="T89" fmla="*/ 0 h 20"/>
                <a:gd name="T90" fmla="*/ 0 w 14"/>
                <a:gd name="T91" fmla="*/ 0 h 20"/>
                <a:gd name="T92" fmla="*/ 0 w 14"/>
                <a:gd name="T93" fmla="*/ 0 h 20"/>
                <a:gd name="T94" fmla="*/ 0 w 14"/>
                <a:gd name="T95" fmla="*/ 0 h 20"/>
                <a:gd name="T96" fmla="*/ 0 w 14"/>
                <a:gd name="T97" fmla="*/ 0 h 20"/>
                <a:gd name="T98" fmla="*/ 0 w 14"/>
                <a:gd name="T99" fmla="*/ 0 h 20"/>
                <a:gd name="T100" fmla="*/ 0 w 14"/>
                <a:gd name="T101" fmla="*/ 0 h 20"/>
                <a:gd name="T102" fmla="*/ 0 w 14"/>
                <a:gd name="T103" fmla="*/ 0 h 20"/>
                <a:gd name="T104" fmla="*/ 0 w 14"/>
                <a:gd name="T105" fmla="*/ 0 h 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"/>
                <a:gd name="T160" fmla="*/ 0 h 20"/>
                <a:gd name="T161" fmla="*/ 14 w 14"/>
                <a:gd name="T162" fmla="*/ 20 h 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" h="20">
                  <a:moveTo>
                    <a:pt x="8" y="20"/>
                  </a:moveTo>
                  <a:lnTo>
                    <a:pt x="8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5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2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1" name="Freeform 2874"/>
            <p:cNvSpPr>
              <a:spLocks/>
            </p:cNvSpPr>
            <p:nvPr/>
          </p:nvSpPr>
          <p:spPr bwMode="auto">
            <a:xfrm>
              <a:off x="5030" y="2541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1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2" name="Freeform 2875"/>
            <p:cNvSpPr>
              <a:spLocks/>
            </p:cNvSpPr>
            <p:nvPr/>
          </p:nvSpPr>
          <p:spPr bwMode="auto">
            <a:xfrm>
              <a:off x="5030" y="2541"/>
              <a:ext cx="2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1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3" name="Freeform 2876"/>
            <p:cNvSpPr>
              <a:spLocks/>
            </p:cNvSpPr>
            <p:nvPr/>
          </p:nvSpPr>
          <p:spPr bwMode="auto">
            <a:xfrm>
              <a:off x="5030" y="2551"/>
              <a:ext cx="8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w 23"/>
                <a:gd name="T33" fmla="*/ 0 h 22"/>
                <a:gd name="T34" fmla="*/ 0 w 23"/>
                <a:gd name="T35" fmla="*/ 0 h 22"/>
                <a:gd name="T36" fmla="*/ 0 w 23"/>
                <a:gd name="T37" fmla="*/ 0 h 22"/>
                <a:gd name="T38" fmla="*/ 0 w 23"/>
                <a:gd name="T39" fmla="*/ 0 h 22"/>
                <a:gd name="T40" fmla="*/ 0 w 23"/>
                <a:gd name="T41" fmla="*/ 0 h 22"/>
                <a:gd name="T42" fmla="*/ 0 w 23"/>
                <a:gd name="T43" fmla="*/ 0 h 22"/>
                <a:gd name="T44" fmla="*/ 0 w 23"/>
                <a:gd name="T45" fmla="*/ 0 h 22"/>
                <a:gd name="T46" fmla="*/ 0 w 23"/>
                <a:gd name="T47" fmla="*/ 0 h 22"/>
                <a:gd name="T48" fmla="*/ 0 w 23"/>
                <a:gd name="T49" fmla="*/ 0 h 22"/>
                <a:gd name="T50" fmla="*/ 0 w 23"/>
                <a:gd name="T51" fmla="*/ 0 h 22"/>
                <a:gd name="T52" fmla="*/ 0 w 23"/>
                <a:gd name="T53" fmla="*/ 0 h 22"/>
                <a:gd name="T54" fmla="*/ 0 w 23"/>
                <a:gd name="T55" fmla="*/ 0 h 22"/>
                <a:gd name="T56" fmla="*/ 0 w 23"/>
                <a:gd name="T57" fmla="*/ 0 h 22"/>
                <a:gd name="T58" fmla="*/ 0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0 w 23"/>
                <a:gd name="T65" fmla="*/ 0 h 22"/>
                <a:gd name="T66" fmla="*/ 0 w 23"/>
                <a:gd name="T67" fmla="*/ 0 h 22"/>
                <a:gd name="T68" fmla="*/ 0 w 23"/>
                <a:gd name="T69" fmla="*/ 0 h 22"/>
                <a:gd name="T70" fmla="*/ 0 w 23"/>
                <a:gd name="T71" fmla="*/ 0 h 22"/>
                <a:gd name="T72" fmla="*/ 0 w 23"/>
                <a:gd name="T73" fmla="*/ 0 h 22"/>
                <a:gd name="T74" fmla="*/ 0 w 23"/>
                <a:gd name="T75" fmla="*/ 0 h 22"/>
                <a:gd name="T76" fmla="*/ 0 w 23"/>
                <a:gd name="T77" fmla="*/ 0 h 22"/>
                <a:gd name="T78" fmla="*/ 0 w 23"/>
                <a:gd name="T79" fmla="*/ 0 h 22"/>
                <a:gd name="T80" fmla="*/ 0 w 23"/>
                <a:gd name="T81" fmla="*/ 0 h 22"/>
                <a:gd name="T82" fmla="*/ 0 w 23"/>
                <a:gd name="T83" fmla="*/ 0 h 22"/>
                <a:gd name="T84" fmla="*/ 0 w 23"/>
                <a:gd name="T85" fmla="*/ 0 h 22"/>
                <a:gd name="T86" fmla="*/ 0 w 23"/>
                <a:gd name="T87" fmla="*/ 0 h 22"/>
                <a:gd name="T88" fmla="*/ 0 w 23"/>
                <a:gd name="T89" fmla="*/ 0 h 22"/>
                <a:gd name="T90" fmla="*/ 0 w 23"/>
                <a:gd name="T91" fmla="*/ 0 h 22"/>
                <a:gd name="T92" fmla="*/ 0 w 23"/>
                <a:gd name="T93" fmla="*/ 0 h 22"/>
                <a:gd name="T94" fmla="*/ 0 w 23"/>
                <a:gd name="T95" fmla="*/ 0 h 22"/>
                <a:gd name="T96" fmla="*/ 0 w 23"/>
                <a:gd name="T97" fmla="*/ 0 h 22"/>
                <a:gd name="T98" fmla="*/ 0 w 23"/>
                <a:gd name="T99" fmla="*/ 0 h 22"/>
                <a:gd name="T100" fmla="*/ 0 w 23"/>
                <a:gd name="T101" fmla="*/ 0 h 22"/>
                <a:gd name="T102" fmla="*/ 0 w 23"/>
                <a:gd name="T103" fmla="*/ 0 h 22"/>
                <a:gd name="T104" fmla="*/ 0 w 23"/>
                <a:gd name="T105" fmla="*/ 0 h 22"/>
                <a:gd name="T106" fmla="*/ 0 w 23"/>
                <a:gd name="T107" fmla="*/ 0 h 22"/>
                <a:gd name="T108" fmla="*/ 0 w 23"/>
                <a:gd name="T109" fmla="*/ 0 h 22"/>
                <a:gd name="T110" fmla="*/ 0 w 23"/>
                <a:gd name="T111" fmla="*/ 0 h 22"/>
                <a:gd name="T112" fmla="*/ 0 w 23"/>
                <a:gd name="T113" fmla="*/ 0 h 22"/>
                <a:gd name="T114" fmla="*/ 0 w 23"/>
                <a:gd name="T115" fmla="*/ 0 h 22"/>
                <a:gd name="T116" fmla="*/ 0 w 23"/>
                <a:gd name="T117" fmla="*/ 0 h 22"/>
                <a:gd name="T118" fmla="*/ 0 w 23"/>
                <a:gd name="T119" fmla="*/ 0 h 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"/>
                <a:gd name="T181" fmla="*/ 0 h 22"/>
                <a:gd name="T182" fmla="*/ 23 w 23"/>
                <a:gd name="T183" fmla="*/ 22 h 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" h="22">
                  <a:moveTo>
                    <a:pt x="18" y="0"/>
                  </a:move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1" y="8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4" name="Freeform 2877"/>
            <p:cNvSpPr>
              <a:spLocks/>
            </p:cNvSpPr>
            <p:nvPr/>
          </p:nvSpPr>
          <p:spPr bwMode="auto">
            <a:xfrm>
              <a:off x="5030" y="2551"/>
              <a:ext cx="8" cy="7"/>
            </a:xfrm>
            <a:custGeom>
              <a:avLst/>
              <a:gdLst>
                <a:gd name="T0" fmla="*/ 0 w 23"/>
                <a:gd name="T1" fmla="*/ 0 h 22"/>
                <a:gd name="T2" fmla="*/ 0 w 23"/>
                <a:gd name="T3" fmla="*/ 0 h 22"/>
                <a:gd name="T4" fmla="*/ 0 w 23"/>
                <a:gd name="T5" fmla="*/ 0 h 22"/>
                <a:gd name="T6" fmla="*/ 0 w 23"/>
                <a:gd name="T7" fmla="*/ 0 h 22"/>
                <a:gd name="T8" fmla="*/ 0 w 23"/>
                <a:gd name="T9" fmla="*/ 0 h 22"/>
                <a:gd name="T10" fmla="*/ 0 w 23"/>
                <a:gd name="T11" fmla="*/ 0 h 22"/>
                <a:gd name="T12" fmla="*/ 0 w 23"/>
                <a:gd name="T13" fmla="*/ 0 h 22"/>
                <a:gd name="T14" fmla="*/ 0 w 23"/>
                <a:gd name="T15" fmla="*/ 0 h 22"/>
                <a:gd name="T16" fmla="*/ 0 w 23"/>
                <a:gd name="T17" fmla="*/ 0 h 22"/>
                <a:gd name="T18" fmla="*/ 0 w 23"/>
                <a:gd name="T19" fmla="*/ 0 h 22"/>
                <a:gd name="T20" fmla="*/ 0 w 23"/>
                <a:gd name="T21" fmla="*/ 0 h 22"/>
                <a:gd name="T22" fmla="*/ 0 w 23"/>
                <a:gd name="T23" fmla="*/ 0 h 22"/>
                <a:gd name="T24" fmla="*/ 0 w 23"/>
                <a:gd name="T25" fmla="*/ 0 h 22"/>
                <a:gd name="T26" fmla="*/ 0 w 23"/>
                <a:gd name="T27" fmla="*/ 0 h 22"/>
                <a:gd name="T28" fmla="*/ 0 w 23"/>
                <a:gd name="T29" fmla="*/ 0 h 22"/>
                <a:gd name="T30" fmla="*/ 0 w 23"/>
                <a:gd name="T31" fmla="*/ 0 h 22"/>
                <a:gd name="T32" fmla="*/ 0 w 23"/>
                <a:gd name="T33" fmla="*/ 0 h 22"/>
                <a:gd name="T34" fmla="*/ 0 w 23"/>
                <a:gd name="T35" fmla="*/ 0 h 22"/>
                <a:gd name="T36" fmla="*/ 0 w 23"/>
                <a:gd name="T37" fmla="*/ 0 h 22"/>
                <a:gd name="T38" fmla="*/ 0 w 23"/>
                <a:gd name="T39" fmla="*/ 0 h 22"/>
                <a:gd name="T40" fmla="*/ 0 w 23"/>
                <a:gd name="T41" fmla="*/ 0 h 22"/>
                <a:gd name="T42" fmla="*/ 0 w 23"/>
                <a:gd name="T43" fmla="*/ 0 h 22"/>
                <a:gd name="T44" fmla="*/ 0 w 23"/>
                <a:gd name="T45" fmla="*/ 0 h 22"/>
                <a:gd name="T46" fmla="*/ 0 w 23"/>
                <a:gd name="T47" fmla="*/ 0 h 22"/>
                <a:gd name="T48" fmla="*/ 0 w 23"/>
                <a:gd name="T49" fmla="*/ 0 h 22"/>
                <a:gd name="T50" fmla="*/ 0 w 23"/>
                <a:gd name="T51" fmla="*/ 0 h 22"/>
                <a:gd name="T52" fmla="*/ 0 w 23"/>
                <a:gd name="T53" fmla="*/ 0 h 22"/>
                <a:gd name="T54" fmla="*/ 0 w 23"/>
                <a:gd name="T55" fmla="*/ 0 h 22"/>
                <a:gd name="T56" fmla="*/ 0 w 23"/>
                <a:gd name="T57" fmla="*/ 0 h 22"/>
                <a:gd name="T58" fmla="*/ 0 w 23"/>
                <a:gd name="T59" fmla="*/ 0 h 22"/>
                <a:gd name="T60" fmla="*/ 0 w 23"/>
                <a:gd name="T61" fmla="*/ 0 h 22"/>
                <a:gd name="T62" fmla="*/ 0 w 23"/>
                <a:gd name="T63" fmla="*/ 0 h 22"/>
                <a:gd name="T64" fmla="*/ 0 w 23"/>
                <a:gd name="T65" fmla="*/ 0 h 22"/>
                <a:gd name="T66" fmla="*/ 0 w 23"/>
                <a:gd name="T67" fmla="*/ 0 h 22"/>
                <a:gd name="T68" fmla="*/ 0 w 23"/>
                <a:gd name="T69" fmla="*/ 0 h 22"/>
                <a:gd name="T70" fmla="*/ 0 w 23"/>
                <a:gd name="T71" fmla="*/ 0 h 22"/>
                <a:gd name="T72" fmla="*/ 0 w 23"/>
                <a:gd name="T73" fmla="*/ 0 h 22"/>
                <a:gd name="T74" fmla="*/ 0 w 23"/>
                <a:gd name="T75" fmla="*/ 0 h 22"/>
                <a:gd name="T76" fmla="*/ 0 w 23"/>
                <a:gd name="T77" fmla="*/ 0 h 22"/>
                <a:gd name="T78" fmla="*/ 0 w 23"/>
                <a:gd name="T79" fmla="*/ 0 h 22"/>
                <a:gd name="T80" fmla="*/ 0 w 23"/>
                <a:gd name="T81" fmla="*/ 0 h 22"/>
                <a:gd name="T82" fmla="*/ 0 w 23"/>
                <a:gd name="T83" fmla="*/ 0 h 22"/>
                <a:gd name="T84" fmla="*/ 0 w 23"/>
                <a:gd name="T85" fmla="*/ 0 h 22"/>
                <a:gd name="T86" fmla="*/ 0 w 23"/>
                <a:gd name="T87" fmla="*/ 0 h 22"/>
                <a:gd name="T88" fmla="*/ 0 w 23"/>
                <a:gd name="T89" fmla="*/ 0 h 22"/>
                <a:gd name="T90" fmla="*/ 0 w 23"/>
                <a:gd name="T91" fmla="*/ 0 h 22"/>
                <a:gd name="T92" fmla="*/ 0 w 23"/>
                <a:gd name="T93" fmla="*/ 0 h 22"/>
                <a:gd name="T94" fmla="*/ 0 w 23"/>
                <a:gd name="T95" fmla="*/ 0 h 22"/>
                <a:gd name="T96" fmla="*/ 0 w 23"/>
                <a:gd name="T97" fmla="*/ 0 h 22"/>
                <a:gd name="T98" fmla="*/ 0 w 23"/>
                <a:gd name="T99" fmla="*/ 0 h 22"/>
                <a:gd name="T100" fmla="*/ 0 w 23"/>
                <a:gd name="T101" fmla="*/ 0 h 22"/>
                <a:gd name="T102" fmla="*/ 0 w 23"/>
                <a:gd name="T103" fmla="*/ 0 h 22"/>
                <a:gd name="T104" fmla="*/ 0 w 23"/>
                <a:gd name="T105" fmla="*/ 0 h 22"/>
                <a:gd name="T106" fmla="*/ 0 w 23"/>
                <a:gd name="T107" fmla="*/ 0 h 22"/>
                <a:gd name="T108" fmla="*/ 0 w 23"/>
                <a:gd name="T109" fmla="*/ 0 h 22"/>
                <a:gd name="T110" fmla="*/ 0 w 23"/>
                <a:gd name="T111" fmla="*/ 0 h 22"/>
                <a:gd name="T112" fmla="*/ 0 w 23"/>
                <a:gd name="T113" fmla="*/ 0 h 22"/>
                <a:gd name="T114" fmla="*/ 0 w 23"/>
                <a:gd name="T115" fmla="*/ 0 h 22"/>
                <a:gd name="T116" fmla="*/ 0 w 23"/>
                <a:gd name="T117" fmla="*/ 0 h 22"/>
                <a:gd name="T118" fmla="*/ 0 w 23"/>
                <a:gd name="T119" fmla="*/ 0 h 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3"/>
                <a:gd name="T181" fmla="*/ 0 h 22"/>
                <a:gd name="T182" fmla="*/ 23 w 23"/>
                <a:gd name="T183" fmla="*/ 22 h 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3" h="22">
                  <a:moveTo>
                    <a:pt x="18" y="0"/>
                  </a:moveTo>
                  <a:lnTo>
                    <a:pt x="19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1" y="8"/>
                  </a:lnTo>
                  <a:lnTo>
                    <a:pt x="19" y="9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8"/>
                  </a:lnTo>
                  <a:lnTo>
                    <a:pt x="16" y="19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5" name="Freeform 2878"/>
            <p:cNvSpPr>
              <a:spLocks/>
            </p:cNvSpPr>
            <p:nvPr/>
          </p:nvSpPr>
          <p:spPr bwMode="auto">
            <a:xfrm>
              <a:off x="5039" y="2517"/>
              <a:ext cx="3" cy="4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0"/>
                <a:gd name="T29" fmla="*/ 8 w 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0">
                  <a:moveTo>
                    <a:pt x="5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6" name="Freeform 2879"/>
            <p:cNvSpPr>
              <a:spLocks/>
            </p:cNvSpPr>
            <p:nvPr/>
          </p:nvSpPr>
          <p:spPr bwMode="auto">
            <a:xfrm>
              <a:off x="5039" y="2517"/>
              <a:ext cx="3" cy="4"/>
            </a:xfrm>
            <a:custGeom>
              <a:avLst/>
              <a:gdLst>
                <a:gd name="T0" fmla="*/ 0 w 8"/>
                <a:gd name="T1" fmla="*/ 0 h 10"/>
                <a:gd name="T2" fmla="*/ 0 w 8"/>
                <a:gd name="T3" fmla="*/ 0 h 10"/>
                <a:gd name="T4" fmla="*/ 0 w 8"/>
                <a:gd name="T5" fmla="*/ 0 h 10"/>
                <a:gd name="T6" fmla="*/ 0 w 8"/>
                <a:gd name="T7" fmla="*/ 0 h 10"/>
                <a:gd name="T8" fmla="*/ 0 w 8"/>
                <a:gd name="T9" fmla="*/ 0 h 10"/>
                <a:gd name="T10" fmla="*/ 0 w 8"/>
                <a:gd name="T11" fmla="*/ 0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0"/>
                <a:gd name="T29" fmla="*/ 8 w 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0">
                  <a:moveTo>
                    <a:pt x="5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7" name="Freeform 2880"/>
            <p:cNvSpPr>
              <a:spLocks/>
            </p:cNvSpPr>
            <p:nvPr/>
          </p:nvSpPr>
          <p:spPr bwMode="auto">
            <a:xfrm>
              <a:off x="5042" y="2511"/>
              <a:ext cx="1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w 5"/>
                <a:gd name="T25" fmla="*/ 0 h 6"/>
                <a:gd name="T26" fmla="*/ 0 w 5"/>
                <a:gd name="T27" fmla="*/ 0 h 6"/>
                <a:gd name="T28" fmla="*/ 0 w 5"/>
                <a:gd name="T29" fmla="*/ 0 h 6"/>
                <a:gd name="T30" fmla="*/ 0 w 5"/>
                <a:gd name="T31" fmla="*/ 0 h 6"/>
                <a:gd name="T32" fmla="*/ 0 w 5"/>
                <a:gd name="T33" fmla="*/ 0 h 6"/>
                <a:gd name="T34" fmla="*/ 0 w 5"/>
                <a:gd name="T35" fmla="*/ 0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  <a:gd name="T44" fmla="*/ 0 w 5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6"/>
                <a:gd name="T71" fmla="*/ 5 w 5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6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8" name="Freeform 2881"/>
            <p:cNvSpPr>
              <a:spLocks/>
            </p:cNvSpPr>
            <p:nvPr/>
          </p:nvSpPr>
          <p:spPr bwMode="auto">
            <a:xfrm>
              <a:off x="5042" y="2511"/>
              <a:ext cx="1" cy="2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0 h 6"/>
                <a:gd name="T4" fmla="*/ 0 w 5"/>
                <a:gd name="T5" fmla="*/ 0 h 6"/>
                <a:gd name="T6" fmla="*/ 0 w 5"/>
                <a:gd name="T7" fmla="*/ 0 h 6"/>
                <a:gd name="T8" fmla="*/ 0 w 5"/>
                <a:gd name="T9" fmla="*/ 0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0 w 5"/>
                <a:gd name="T17" fmla="*/ 0 h 6"/>
                <a:gd name="T18" fmla="*/ 0 w 5"/>
                <a:gd name="T19" fmla="*/ 0 h 6"/>
                <a:gd name="T20" fmla="*/ 0 w 5"/>
                <a:gd name="T21" fmla="*/ 0 h 6"/>
                <a:gd name="T22" fmla="*/ 0 w 5"/>
                <a:gd name="T23" fmla="*/ 0 h 6"/>
                <a:gd name="T24" fmla="*/ 0 w 5"/>
                <a:gd name="T25" fmla="*/ 0 h 6"/>
                <a:gd name="T26" fmla="*/ 0 w 5"/>
                <a:gd name="T27" fmla="*/ 0 h 6"/>
                <a:gd name="T28" fmla="*/ 0 w 5"/>
                <a:gd name="T29" fmla="*/ 0 h 6"/>
                <a:gd name="T30" fmla="*/ 0 w 5"/>
                <a:gd name="T31" fmla="*/ 0 h 6"/>
                <a:gd name="T32" fmla="*/ 0 w 5"/>
                <a:gd name="T33" fmla="*/ 0 h 6"/>
                <a:gd name="T34" fmla="*/ 0 w 5"/>
                <a:gd name="T35" fmla="*/ 0 h 6"/>
                <a:gd name="T36" fmla="*/ 0 w 5"/>
                <a:gd name="T37" fmla="*/ 0 h 6"/>
                <a:gd name="T38" fmla="*/ 0 w 5"/>
                <a:gd name="T39" fmla="*/ 0 h 6"/>
                <a:gd name="T40" fmla="*/ 0 w 5"/>
                <a:gd name="T41" fmla="*/ 0 h 6"/>
                <a:gd name="T42" fmla="*/ 0 w 5"/>
                <a:gd name="T43" fmla="*/ 0 h 6"/>
                <a:gd name="T44" fmla="*/ 0 w 5"/>
                <a:gd name="T45" fmla="*/ 0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6"/>
                <a:gd name="T71" fmla="*/ 5 w 5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6">
                  <a:moveTo>
                    <a:pt x="2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79" name="Freeform 2882"/>
            <p:cNvSpPr>
              <a:spLocks/>
            </p:cNvSpPr>
            <p:nvPr/>
          </p:nvSpPr>
          <p:spPr bwMode="auto">
            <a:xfrm>
              <a:off x="4996" y="2572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w 24"/>
                <a:gd name="T19" fmla="*/ 0 h 43"/>
                <a:gd name="T20" fmla="*/ 0 w 24"/>
                <a:gd name="T21" fmla="*/ 0 h 43"/>
                <a:gd name="T22" fmla="*/ 0 w 24"/>
                <a:gd name="T23" fmla="*/ 0 h 43"/>
                <a:gd name="T24" fmla="*/ 0 w 24"/>
                <a:gd name="T25" fmla="*/ 0 h 43"/>
                <a:gd name="T26" fmla="*/ 0 w 24"/>
                <a:gd name="T27" fmla="*/ 0 h 43"/>
                <a:gd name="T28" fmla="*/ 0 w 24"/>
                <a:gd name="T29" fmla="*/ 0 h 43"/>
                <a:gd name="T30" fmla="*/ 0 w 24"/>
                <a:gd name="T31" fmla="*/ 0 h 43"/>
                <a:gd name="T32" fmla="*/ 0 w 24"/>
                <a:gd name="T33" fmla="*/ 0 h 43"/>
                <a:gd name="T34" fmla="*/ 0 w 24"/>
                <a:gd name="T35" fmla="*/ 0 h 43"/>
                <a:gd name="T36" fmla="*/ 0 w 24"/>
                <a:gd name="T37" fmla="*/ 0 h 43"/>
                <a:gd name="T38" fmla="*/ 0 w 24"/>
                <a:gd name="T39" fmla="*/ 0 h 43"/>
                <a:gd name="T40" fmla="*/ 0 w 24"/>
                <a:gd name="T41" fmla="*/ 0 h 43"/>
                <a:gd name="T42" fmla="*/ 0 w 24"/>
                <a:gd name="T43" fmla="*/ 0 h 43"/>
                <a:gd name="T44" fmla="*/ 0 w 24"/>
                <a:gd name="T45" fmla="*/ 0 h 43"/>
                <a:gd name="T46" fmla="*/ 0 w 24"/>
                <a:gd name="T47" fmla="*/ 0 h 43"/>
                <a:gd name="T48" fmla="*/ 0 w 24"/>
                <a:gd name="T49" fmla="*/ 0 h 43"/>
                <a:gd name="T50" fmla="*/ 0 w 24"/>
                <a:gd name="T51" fmla="*/ 0 h 43"/>
                <a:gd name="T52" fmla="*/ 0 w 24"/>
                <a:gd name="T53" fmla="*/ 0 h 43"/>
                <a:gd name="T54" fmla="*/ 0 w 24"/>
                <a:gd name="T55" fmla="*/ 0 h 43"/>
                <a:gd name="T56" fmla="*/ 0 w 24"/>
                <a:gd name="T57" fmla="*/ 0 h 43"/>
                <a:gd name="T58" fmla="*/ 0 w 24"/>
                <a:gd name="T59" fmla="*/ 0 h 43"/>
                <a:gd name="T60" fmla="*/ 0 w 24"/>
                <a:gd name="T61" fmla="*/ 0 h 43"/>
                <a:gd name="T62" fmla="*/ 0 w 24"/>
                <a:gd name="T63" fmla="*/ 0 h 43"/>
                <a:gd name="T64" fmla="*/ 0 w 24"/>
                <a:gd name="T65" fmla="*/ 0 h 43"/>
                <a:gd name="T66" fmla="*/ 0 w 24"/>
                <a:gd name="T67" fmla="*/ 0 h 43"/>
                <a:gd name="T68" fmla="*/ 0 w 24"/>
                <a:gd name="T69" fmla="*/ 0 h 43"/>
                <a:gd name="T70" fmla="*/ 0 w 24"/>
                <a:gd name="T71" fmla="*/ 0 h 43"/>
                <a:gd name="T72" fmla="*/ 0 w 24"/>
                <a:gd name="T73" fmla="*/ 0 h 43"/>
                <a:gd name="T74" fmla="*/ 0 w 24"/>
                <a:gd name="T75" fmla="*/ 0 h 43"/>
                <a:gd name="T76" fmla="*/ 0 w 24"/>
                <a:gd name="T77" fmla="*/ 0 h 43"/>
                <a:gd name="T78" fmla="*/ 0 w 24"/>
                <a:gd name="T79" fmla="*/ 0 h 43"/>
                <a:gd name="T80" fmla="*/ 0 w 24"/>
                <a:gd name="T81" fmla="*/ 0 h 43"/>
                <a:gd name="T82" fmla="*/ 0 w 24"/>
                <a:gd name="T83" fmla="*/ 0 h 43"/>
                <a:gd name="T84" fmla="*/ 0 w 24"/>
                <a:gd name="T85" fmla="*/ 0 h 43"/>
                <a:gd name="T86" fmla="*/ 0 w 24"/>
                <a:gd name="T87" fmla="*/ 0 h 43"/>
                <a:gd name="T88" fmla="*/ 0 w 24"/>
                <a:gd name="T89" fmla="*/ 0 h 43"/>
                <a:gd name="T90" fmla="*/ 0 w 24"/>
                <a:gd name="T91" fmla="*/ 0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43"/>
                <a:gd name="T140" fmla="*/ 24 w 24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43">
                  <a:moveTo>
                    <a:pt x="1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3" y="38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9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0" name="Freeform 2883"/>
            <p:cNvSpPr>
              <a:spLocks/>
            </p:cNvSpPr>
            <p:nvPr/>
          </p:nvSpPr>
          <p:spPr bwMode="auto">
            <a:xfrm>
              <a:off x="4996" y="2572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w 24"/>
                <a:gd name="T19" fmla="*/ 0 h 43"/>
                <a:gd name="T20" fmla="*/ 0 w 24"/>
                <a:gd name="T21" fmla="*/ 0 h 43"/>
                <a:gd name="T22" fmla="*/ 0 w 24"/>
                <a:gd name="T23" fmla="*/ 0 h 43"/>
                <a:gd name="T24" fmla="*/ 0 w 24"/>
                <a:gd name="T25" fmla="*/ 0 h 43"/>
                <a:gd name="T26" fmla="*/ 0 w 24"/>
                <a:gd name="T27" fmla="*/ 0 h 43"/>
                <a:gd name="T28" fmla="*/ 0 w 24"/>
                <a:gd name="T29" fmla="*/ 0 h 43"/>
                <a:gd name="T30" fmla="*/ 0 w 24"/>
                <a:gd name="T31" fmla="*/ 0 h 43"/>
                <a:gd name="T32" fmla="*/ 0 w 24"/>
                <a:gd name="T33" fmla="*/ 0 h 43"/>
                <a:gd name="T34" fmla="*/ 0 w 24"/>
                <a:gd name="T35" fmla="*/ 0 h 43"/>
                <a:gd name="T36" fmla="*/ 0 w 24"/>
                <a:gd name="T37" fmla="*/ 0 h 43"/>
                <a:gd name="T38" fmla="*/ 0 w 24"/>
                <a:gd name="T39" fmla="*/ 0 h 43"/>
                <a:gd name="T40" fmla="*/ 0 w 24"/>
                <a:gd name="T41" fmla="*/ 0 h 43"/>
                <a:gd name="T42" fmla="*/ 0 w 24"/>
                <a:gd name="T43" fmla="*/ 0 h 43"/>
                <a:gd name="T44" fmla="*/ 0 w 24"/>
                <a:gd name="T45" fmla="*/ 0 h 43"/>
                <a:gd name="T46" fmla="*/ 0 w 24"/>
                <a:gd name="T47" fmla="*/ 0 h 43"/>
                <a:gd name="T48" fmla="*/ 0 w 24"/>
                <a:gd name="T49" fmla="*/ 0 h 43"/>
                <a:gd name="T50" fmla="*/ 0 w 24"/>
                <a:gd name="T51" fmla="*/ 0 h 43"/>
                <a:gd name="T52" fmla="*/ 0 w 24"/>
                <a:gd name="T53" fmla="*/ 0 h 43"/>
                <a:gd name="T54" fmla="*/ 0 w 24"/>
                <a:gd name="T55" fmla="*/ 0 h 43"/>
                <a:gd name="T56" fmla="*/ 0 w 24"/>
                <a:gd name="T57" fmla="*/ 0 h 43"/>
                <a:gd name="T58" fmla="*/ 0 w 24"/>
                <a:gd name="T59" fmla="*/ 0 h 43"/>
                <a:gd name="T60" fmla="*/ 0 w 24"/>
                <a:gd name="T61" fmla="*/ 0 h 43"/>
                <a:gd name="T62" fmla="*/ 0 w 24"/>
                <a:gd name="T63" fmla="*/ 0 h 43"/>
                <a:gd name="T64" fmla="*/ 0 w 24"/>
                <a:gd name="T65" fmla="*/ 0 h 43"/>
                <a:gd name="T66" fmla="*/ 0 w 24"/>
                <a:gd name="T67" fmla="*/ 0 h 43"/>
                <a:gd name="T68" fmla="*/ 0 w 24"/>
                <a:gd name="T69" fmla="*/ 0 h 43"/>
                <a:gd name="T70" fmla="*/ 0 w 24"/>
                <a:gd name="T71" fmla="*/ 0 h 43"/>
                <a:gd name="T72" fmla="*/ 0 w 24"/>
                <a:gd name="T73" fmla="*/ 0 h 43"/>
                <a:gd name="T74" fmla="*/ 0 w 24"/>
                <a:gd name="T75" fmla="*/ 0 h 43"/>
                <a:gd name="T76" fmla="*/ 0 w 24"/>
                <a:gd name="T77" fmla="*/ 0 h 43"/>
                <a:gd name="T78" fmla="*/ 0 w 24"/>
                <a:gd name="T79" fmla="*/ 0 h 43"/>
                <a:gd name="T80" fmla="*/ 0 w 24"/>
                <a:gd name="T81" fmla="*/ 0 h 43"/>
                <a:gd name="T82" fmla="*/ 0 w 24"/>
                <a:gd name="T83" fmla="*/ 0 h 43"/>
                <a:gd name="T84" fmla="*/ 0 w 24"/>
                <a:gd name="T85" fmla="*/ 0 h 43"/>
                <a:gd name="T86" fmla="*/ 0 w 24"/>
                <a:gd name="T87" fmla="*/ 0 h 43"/>
                <a:gd name="T88" fmla="*/ 0 w 24"/>
                <a:gd name="T89" fmla="*/ 0 h 43"/>
                <a:gd name="T90" fmla="*/ 0 w 24"/>
                <a:gd name="T91" fmla="*/ 0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"/>
                <a:gd name="T139" fmla="*/ 0 h 43"/>
                <a:gd name="T140" fmla="*/ 24 w 24"/>
                <a:gd name="T141" fmla="*/ 43 h 4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" h="43">
                  <a:moveTo>
                    <a:pt x="10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5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20" y="30"/>
                  </a:lnTo>
                  <a:lnTo>
                    <a:pt x="20" y="31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4" y="36"/>
                  </a:lnTo>
                  <a:lnTo>
                    <a:pt x="24" y="37"/>
                  </a:lnTo>
                  <a:lnTo>
                    <a:pt x="24" y="38"/>
                  </a:lnTo>
                  <a:lnTo>
                    <a:pt x="21" y="41"/>
                  </a:lnTo>
                  <a:lnTo>
                    <a:pt x="20" y="41"/>
                  </a:lnTo>
                  <a:lnTo>
                    <a:pt x="17" y="43"/>
                  </a:lnTo>
                  <a:lnTo>
                    <a:pt x="15" y="41"/>
                  </a:lnTo>
                  <a:lnTo>
                    <a:pt x="13" y="38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9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7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5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1" name="Freeform 2884"/>
            <p:cNvSpPr>
              <a:spLocks/>
            </p:cNvSpPr>
            <p:nvPr/>
          </p:nvSpPr>
          <p:spPr bwMode="auto">
            <a:xfrm>
              <a:off x="5009" y="2565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8"/>
                <a:gd name="T53" fmla="*/ 6 w 6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8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2" name="Freeform 2885"/>
            <p:cNvSpPr>
              <a:spLocks/>
            </p:cNvSpPr>
            <p:nvPr/>
          </p:nvSpPr>
          <p:spPr bwMode="auto">
            <a:xfrm>
              <a:off x="5009" y="2565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8"/>
                <a:gd name="T53" fmla="*/ 6 w 6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8">
                  <a:moveTo>
                    <a:pt x="0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8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3" name="Freeform 2886"/>
            <p:cNvSpPr>
              <a:spLocks/>
            </p:cNvSpPr>
            <p:nvPr/>
          </p:nvSpPr>
          <p:spPr bwMode="auto">
            <a:xfrm>
              <a:off x="5013" y="2562"/>
              <a:ext cx="20" cy="24"/>
            </a:xfrm>
            <a:custGeom>
              <a:avLst/>
              <a:gdLst>
                <a:gd name="T0" fmla="*/ 0 w 58"/>
                <a:gd name="T1" fmla="*/ 0 h 70"/>
                <a:gd name="T2" fmla="*/ 0 w 58"/>
                <a:gd name="T3" fmla="*/ 0 h 70"/>
                <a:gd name="T4" fmla="*/ 0 w 58"/>
                <a:gd name="T5" fmla="*/ 0 h 70"/>
                <a:gd name="T6" fmla="*/ 0 w 58"/>
                <a:gd name="T7" fmla="*/ 0 h 70"/>
                <a:gd name="T8" fmla="*/ 0 w 58"/>
                <a:gd name="T9" fmla="*/ 0 h 70"/>
                <a:gd name="T10" fmla="*/ 0 w 58"/>
                <a:gd name="T11" fmla="*/ 0 h 70"/>
                <a:gd name="T12" fmla="*/ 0 w 58"/>
                <a:gd name="T13" fmla="*/ 0 h 70"/>
                <a:gd name="T14" fmla="*/ 0 w 58"/>
                <a:gd name="T15" fmla="*/ 0 h 70"/>
                <a:gd name="T16" fmla="*/ 0 w 58"/>
                <a:gd name="T17" fmla="*/ 0 h 70"/>
                <a:gd name="T18" fmla="*/ 0 w 58"/>
                <a:gd name="T19" fmla="*/ 0 h 70"/>
                <a:gd name="T20" fmla="*/ 0 w 58"/>
                <a:gd name="T21" fmla="*/ 0 h 70"/>
                <a:gd name="T22" fmla="*/ 0 w 58"/>
                <a:gd name="T23" fmla="*/ 0 h 70"/>
                <a:gd name="T24" fmla="*/ 0 w 58"/>
                <a:gd name="T25" fmla="*/ 0 h 70"/>
                <a:gd name="T26" fmla="*/ 0 w 58"/>
                <a:gd name="T27" fmla="*/ 0 h 70"/>
                <a:gd name="T28" fmla="*/ 0 w 58"/>
                <a:gd name="T29" fmla="*/ 0 h 70"/>
                <a:gd name="T30" fmla="*/ 0 w 58"/>
                <a:gd name="T31" fmla="*/ 0 h 70"/>
                <a:gd name="T32" fmla="*/ 0 w 58"/>
                <a:gd name="T33" fmla="*/ 0 h 70"/>
                <a:gd name="T34" fmla="*/ 0 w 58"/>
                <a:gd name="T35" fmla="*/ 0 h 70"/>
                <a:gd name="T36" fmla="*/ 0 w 58"/>
                <a:gd name="T37" fmla="*/ 0 h 70"/>
                <a:gd name="T38" fmla="*/ 0 w 58"/>
                <a:gd name="T39" fmla="*/ 0 h 70"/>
                <a:gd name="T40" fmla="*/ 0 w 58"/>
                <a:gd name="T41" fmla="*/ 0 h 70"/>
                <a:gd name="T42" fmla="*/ 0 w 58"/>
                <a:gd name="T43" fmla="*/ 0 h 70"/>
                <a:gd name="T44" fmla="*/ 0 w 58"/>
                <a:gd name="T45" fmla="*/ 0 h 70"/>
                <a:gd name="T46" fmla="*/ 0 w 58"/>
                <a:gd name="T47" fmla="*/ 0 h 70"/>
                <a:gd name="T48" fmla="*/ 0 w 58"/>
                <a:gd name="T49" fmla="*/ 0 h 70"/>
                <a:gd name="T50" fmla="*/ 0 w 58"/>
                <a:gd name="T51" fmla="*/ 0 h 70"/>
                <a:gd name="T52" fmla="*/ 0 w 58"/>
                <a:gd name="T53" fmla="*/ 0 h 70"/>
                <a:gd name="T54" fmla="*/ 0 w 58"/>
                <a:gd name="T55" fmla="*/ 0 h 70"/>
                <a:gd name="T56" fmla="*/ 0 w 58"/>
                <a:gd name="T57" fmla="*/ 0 h 70"/>
                <a:gd name="T58" fmla="*/ 0 w 58"/>
                <a:gd name="T59" fmla="*/ 0 h 70"/>
                <a:gd name="T60" fmla="*/ 0 w 58"/>
                <a:gd name="T61" fmla="*/ 0 h 70"/>
                <a:gd name="T62" fmla="*/ 0 w 58"/>
                <a:gd name="T63" fmla="*/ 0 h 70"/>
                <a:gd name="T64" fmla="*/ 0 w 58"/>
                <a:gd name="T65" fmla="*/ 0 h 70"/>
                <a:gd name="T66" fmla="*/ 0 w 58"/>
                <a:gd name="T67" fmla="*/ 0 h 70"/>
                <a:gd name="T68" fmla="*/ 0 w 58"/>
                <a:gd name="T69" fmla="*/ 0 h 70"/>
                <a:gd name="T70" fmla="*/ 0 w 58"/>
                <a:gd name="T71" fmla="*/ 0 h 70"/>
                <a:gd name="T72" fmla="*/ 0 w 58"/>
                <a:gd name="T73" fmla="*/ 0 h 70"/>
                <a:gd name="T74" fmla="*/ 0 w 58"/>
                <a:gd name="T75" fmla="*/ 0 h 70"/>
                <a:gd name="T76" fmla="*/ 0 w 58"/>
                <a:gd name="T77" fmla="*/ 0 h 70"/>
                <a:gd name="T78" fmla="*/ 0 w 58"/>
                <a:gd name="T79" fmla="*/ 0 h 70"/>
                <a:gd name="T80" fmla="*/ 0 w 58"/>
                <a:gd name="T81" fmla="*/ 0 h 70"/>
                <a:gd name="T82" fmla="*/ 0 w 58"/>
                <a:gd name="T83" fmla="*/ 0 h 70"/>
                <a:gd name="T84" fmla="*/ 0 w 58"/>
                <a:gd name="T85" fmla="*/ 0 h 70"/>
                <a:gd name="T86" fmla="*/ 0 w 58"/>
                <a:gd name="T87" fmla="*/ 0 h 70"/>
                <a:gd name="T88" fmla="*/ 0 w 58"/>
                <a:gd name="T89" fmla="*/ 0 h 70"/>
                <a:gd name="T90" fmla="*/ 0 w 58"/>
                <a:gd name="T91" fmla="*/ 0 h 70"/>
                <a:gd name="T92" fmla="*/ 0 w 58"/>
                <a:gd name="T93" fmla="*/ 0 h 70"/>
                <a:gd name="T94" fmla="*/ 0 w 58"/>
                <a:gd name="T95" fmla="*/ 0 h 70"/>
                <a:gd name="T96" fmla="*/ 0 w 58"/>
                <a:gd name="T97" fmla="*/ 0 h 70"/>
                <a:gd name="T98" fmla="*/ 0 w 58"/>
                <a:gd name="T99" fmla="*/ 0 h 70"/>
                <a:gd name="T100" fmla="*/ 0 w 58"/>
                <a:gd name="T101" fmla="*/ 0 h 70"/>
                <a:gd name="T102" fmla="*/ 0 w 58"/>
                <a:gd name="T103" fmla="*/ 0 h 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70"/>
                <a:gd name="T158" fmla="*/ 58 w 58"/>
                <a:gd name="T159" fmla="*/ 70 h 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70">
                  <a:moveTo>
                    <a:pt x="23" y="3"/>
                  </a:moveTo>
                  <a:lnTo>
                    <a:pt x="22" y="3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4" y="29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2" y="36"/>
                  </a:lnTo>
                  <a:lnTo>
                    <a:pt x="10" y="39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4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62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9" y="25"/>
                  </a:lnTo>
                  <a:lnTo>
                    <a:pt x="40" y="23"/>
                  </a:lnTo>
                  <a:lnTo>
                    <a:pt x="41" y="22"/>
                  </a:lnTo>
                  <a:lnTo>
                    <a:pt x="43" y="21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7" y="15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4" name="Freeform 2887"/>
            <p:cNvSpPr>
              <a:spLocks/>
            </p:cNvSpPr>
            <p:nvPr/>
          </p:nvSpPr>
          <p:spPr bwMode="auto">
            <a:xfrm>
              <a:off x="5013" y="2562"/>
              <a:ext cx="20" cy="24"/>
            </a:xfrm>
            <a:custGeom>
              <a:avLst/>
              <a:gdLst>
                <a:gd name="T0" fmla="*/ 0 w 58"/>
                <a:gd name="T1" fmla="*/ 0 h 70"/>
                <a:gd name="T2" fmla="*/ 0 w 58"/>
                <a:gd name="T3" fmla="*/ 0 h 70"/>
                <a:gd name="T4" fmla="*/ 0 w 58"/>
                <a:gd name="T5" fmla="*/ 0 h 70"/>
                <a:gd name="T6" fmla="*/ 0 w 58"/>
                <a:gd name="T7" fmla="*/ 0 h 70"/>
                <a:gd name="T8" fmla="*/ 0 w 58"/>
                <a:gd name="T9" fmla="*/ 0 h 70"/>
                <a:gd name="T10" fmla="*/ 0 w 58"/>
                <a:gd name="T11" fmla="*/ 0 h 70"/>
                <a:gd name="T12" fmla="*/ 0 w 58"/>
                <a:gd name="T13" fmla="*/ 0 h 70"/>
                <a:gd name="T14" fmla="*/ 0 w 58"/>
                <a:gd name="T15" fmla="*/ 0 h 70"/>
                <a:gd name="T16" fmla="*/ 0 w 58"/>
                <a:gd name="T17" fmla="*/ 0 h 70"/>
                <a:gd name="T18" fmla="*/ 0 w 58"/>
                <a:gd name="T19" fmla="*/ 0 h 70"/>
                <a:gd name="T20" fmla="*/ 0 w 58"/>
                <a:gd name="T21" fmla="*/ 0 h 70"/>
                <a:gd name="T22" fmla="*/ 0 w 58"/>
                <a:gd name="T23" fmla="*/ 0 h 70"/>
                <a:gd name="T24" fmla="*/ 0 w 58"/>
                <a:gd name="T25" fmla="*/ 0 h 70"/>
                <a:gd name="T26" fmla="*/ 0 w 58"/>
                <a:gd name="T27" fmla="*/ 0 h 70"/>
                <a:gd name="T28" fmla="*/ 0 w 58"/>
                <a:gd name="T29" fmla="*/ 0 h 70"/>
                <a:gd name="T30" fmla="*/ 0 w 58"/>
                <a:gd name="T31" fmla="*/ 0 h 70"/>
                <a:gd name="T32" fmla="*/ 0 w 58"/>
                <a:gd name="T33" fmla="*/ 0 h 70"/>
                <a:gd name="T34" fmla="*/ 0 w 58"/>
                <a:gd name="T35" fmla="*/ 0 h 70"/>
                <a:gd name="T36" fmla="*/ 0 w 58"/>
                <a:gd name="T37" fmla="*/ 0 h 70"/>
                <a:gd name="T38" fmla="*/ 0 w 58"/>
                <a:gd name="T39" fmla="*/ 0 h 70"/>
                <a:gd name="T40" fmla="*/ 0 w 58"/>
                <a:gd name="T41" fmla="*/ 0 h 70"/>
                <a:gd name="T42" fmla="*/ 0 w 58"/>
                <a:gd name="T43" fmla="*/ 0 h 70"/>
                <a:gd name="T44" fmla="*/ 0 w 58"/>
                <a:gd name="T45" fmla="*/ 0 h 70"/>
                <a:gd name="T46" fmla="*/ 0 w 58"/>
                <a:gd name="T47" fmla="*/ 0 h 70"/>
                <a:gd name="T48" fmla="*/ 0 w 58"/>
                <a:gd name="T49" fmla="*/ 0 h 70"/>
                <a:gd name="T50" fmla="*/ 0 w 58"/>
                <a:gd name="T51" fmla="*/ 0 h 70"/>
                <a:gd name="T52" fmla="*/ 0 w 58"/>
                <a:gd name="T53" fmla="*/ 0 h 70"/>
                <a:gd name="T54" fmla="*/ 0 w 58"/>
                <a:gd name="T55" fmla="*/ 0 h 70"/>
                <a:gd name="T56" fmla="*/ 0 w 58"/>
                <a:gd name="T57" fmla="*/ 0 h 70"/>
                <a:gd name="T58" fmla="*/ 0 w 58"/>
                <a:gd name="T59" fmla="*/ 0 h 70"/>
                <a:gd name="T60" fmla="*/ 0 w 58"/>
                <a:gd name="T61" fmla="*/ 0 h 70"/>
                <a:gd name="T62" fmla="*/ 0 w 58"/>
                <a:gd name="T63" fmla="*/ 0 h 70"/>
                <a:gd name="T64" fmla="*/ 0 w 58"/>
                <a:gd name="T65" fmla="*/ 0 h 70"/>
                <a:gd name="T66" fmla="*/ 0 w 58"/>
                <a:gd name="T67" fmla="*/ 0 h 70"/>
                <a:gd name="T68" fmla="*/ 0 w 58"/>
                <a:gd name="T69" fmla="*/ 0 h 70"/>
                <a:gd name="T70" fmla="*/ 0 w 58"/>
                <a:gd name="T71" fmla="*/ 0 h 70"/>
                <a:gd name="T72" fmla="*/ 0 w 58"/>
                <a:gd name="T73" fmla="*/ 0 h 70"/>
                <a:gd name="T74" fmla="*/ 0 w 58"/>
                <a:gd name="T75" fmla="*/ 0 h 70"/>
                <a:gd name="T76" fmla="*/ 0 w 58"/>
                <a:gd name="T77" fmla="*/ 0 h 70"/>
                <a:gd name="T78" fmla="*/ 0 w 58"/>
                <a:gd name="T79" fmla="*/ 0 h 70"/>
                <a:gd name="T80" fmla="*/ 0 w 58"/>
                <a:gd name="T81" fmla="*/ 0 h 70"/>
                <a:gd name="T82" fmla="*/ 0 w 58"/>
                <a:gd name="T83" fmla="*/ 0 h 70"/>
                <a:gd name="T84" fmla="*/ 0 w 58"/>
                <a:gd name="T85" fmla="*/ 0 h 70"/>
                <a:gd name="T86" fmla="*/ 0 w 58"/>
                <a:gd name="T87" fmla="*/ 0 h 70"/>
                <a:gd name="T88" fmla="*/ 0 w 58"/>
                <a:gd name="T89" fmla="*/ 0 h 70"/>
                <a:gd name="T90" fmla="*/ 0 w 58"/>
                <a:gd name="T91" fmla="*/ 0 h 70"/>
                <a:gd name="T92" fmla="*/ 0 w 58"/>
                <a:gd name="T93" fmla="*/ 0 h 70"/>
                <a:gd name="T94" fmla="*/ 0 w 58"/>
                <a:gd name="T95" fmla="*/ 0 h 70"/>
                <a:gd name="T96" fmla="*/ 0 w 58"/>
                <a:gd name="T97" fmla="*/ 0 h 70"/>
                <a:gd name="T98" fmla="*/ 0 w 58"/>
                <a:gd name="T99" fmla="*/ 0 h 70"/>
                <a:gd name="T100" fmla="*/ 0 w 58"/>
                <a:gd name="T101" fmla="*/ 0 h 70"/>
                <a:gd name="T102" fmla="*/ 0 w 58"/>
                <a:gd name="T103" fmla="*/ 0 h 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"/>
                <a:gd name="T157" fmla="*/ 0 h 70"/>
                <a:gd name="T158" fmla="*/ 58 w 58"/>
                <a:gd name="T159" fmla="*/ 70 h 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" h="70">
                  <a:moveTo>
                    <a:pt x="23" y="3"/>
                  </a:moveTo>
                  <a:lnTo>
                    <a:pt x="22" y="3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7" y="14"/>
                  </a:lnTo>
                  <a:lnTo>
                    <a:pt x="17" y="15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6" y="23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4" y="29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2" y="36"/>
                  </a:lnTo>
                  <a:lnTo>
                    <a:pt x="10" y="39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3" y="43"/>
                  </a:lnTo>
                  <a:lnTo>
                    <a:pt x="2" y="44"/>
                  </a:lnTo>
                  <a:lnTo>
                    <a:pt x="1" y="44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62"/>
                  </a:lnTo>
                  <a:lnTo>
                    <a:pt x="10" y="66"/>
                  </a:lnTo>
                  <a:lnTo>
                    <a:pt x="10" y="67"/>
                  </a:lnTo>
                  <a:lnTo>
                    <a:pt x="16" y="70"/>
                  </a:lnTo>
                  <a:lnTo>
                    <a:pt x="18" y="70"/>
                  </a:lnTo>
                  <a:lnTo>
                    <a:pt x="19" y="70"/>
                  </a:lnTo>
                  <a:lnTo>
                    <a:pt x="24" y="67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2"/>
                  </a:lnTo>
                  <a:lnTo>
                    <a:pt x="25" y="60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0" y="48"/>
                  </a:lnTo>
                  <a:lnTo>
                    <a:pt x="32" y="48"/>
                  </a:lnTo>
                  <a:lnTo>
                    <a:pt x="32" y="47"/>
                  </a:lnTo>
                  <a:lnTo>
                    <a:pt x="33" y="47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9" y="25"/>
                  </a:lnTo>
                  <a:lnTo>
                    <a:pt x="40" y="23"/>
                  </a:lnTo>
                  <a:lnTo>
                    <a:pt x="41" y="22"/>
                  </a:lnTo>
                  <a:lnTo>
                    <a:pt x="43" y="21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9" y="18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8" y="21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7" y="16"/>
                  </a:lnTo>
                  <a:lnTo>
                    <a:pt x="57" y="15"/>
                  </a:lnTo>
                  <a:lnTo>
                    <a:pt x="55" y="14"/>
                  </a:lnTo>
                  <a:lnTo>
                    <a:pt x="52" y="12"/>
                  </a:lnTo>
                  <a:lnTo>
                    <a:pt x="51" y="11"/>
                  </a:lnTo>
                  <a:lnTo>
                    <a:pt x="50" y="10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3" y="11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6" y="9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5" name="Freeform 2888"/>
            <p:cNvSpPr>
              <a:spLocks/>
            </p:cNvSpPr>
            <p:nvPr/>
          </p:nvSpPr>
          <p:spPr bwMode="auto">
            <a:xfrm>
              <a:off x="5032" y="2574"/>
              <a:ext cx="1" cy="1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"/>
                <a:gd name="T29" fmla="*/ 5 w 5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6" name="Freeform 2889"/>
            <p:cNvSpPr>
              <a:spLocks/>
            </p:cNvSpPr>
            <p:nvPr/>
          </p:nvSpPr>
          <p:spPr bwMode="auto">
            <a:xfrm>
              <a:off x="5032" y="2574"/>
              <a:ext cx="1" cy="1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"/>
                <a:gd name="T29" fmla="*/ 5 w 5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7" name="Freeform 2890"/>
            <p:cNvSpPr>
              <a:spLocks/>
            </p:cNvSpPr>
            <p:nvPr/>
          </p:nvSpPr>
          <p:spPr bwMode="auto">
            <a:xfrm>
              <a:off x="5021" y="2594"/>
              <a:ext cx="8" cy="4"/>
            </a:xfrm>
            <a:custGeom>
              <a:avLst/>
              <a:gdLst>
                <a:gd name="T0" fmla="*/ 0 w 22"/>
                <a:gd name="T1" fmla="*/ 0 h 11"/>
                <a:gd name="T2" fmla="*/ 0 w 22"/>
                <a:gd name="T3" fmla="*/ 0 h 11"/>
                <a:gd name="T4" fmla="*/ 0 w 22"/>
                <a:gd name="T5" fmla="*/ 0 h 11"/>
                <a:gd name="T6" fmla="*/ 0 w 22"/>
                <a:gd name="T7" fmla="*/ 0 h 11"/>
                <a:gd name="T8" fmla="*/ 0 w 22"/>
                <a:gd name="T9" fmla="*/ 0 h 11"/>
                <a:gd name="T10" fmla="*/ 0 w 22"/>
                <a:gd name="T11" fmla="*/ 0 h 11"/>
                <a:gd name="T12" fmla="*/ 0 w 22"/>
                <a:gd name="T13" fmla="*/ 0 h 11"/>
                <a:gd name="T14" fmla="*/ 0 w 22"/>
                <a:gd name="T15" fmla="*/ 0 h 11"/>
                <a:gd name="T16" fmla="*/ 0 w 22"/>
                <a:gd name="T17" fmla="*/ 0 h 11"/>
                <a:gd name="T18" fmla="*/ 0 w 22"/>
                <a:gd name="T19" fmla="*/ 0 h 11"/>
                <a:gd name="T20" fmla="*/ 0 w 22"/>
                <a:gd name="T21" fmla="*/ 0 h 11"/>
                <a:gd name="T22" fmla="*/ 0 w 22"/>
                <a:gd name="T23" fmla="*/ 0 h 11"/>
                <a:gd name="T24" fmla="*/ 0 w 22"/>
                <a:gd name="T25" fmla="*/ 0 h 11"/>
                <a:gd name="T26" fmla="*/ 0 w 22"/>
                <a:gd name="T27" fmla="*/ 0 h 11"/>
                <a:gd name="T28" fmla="*/ 0 w 22"/>
                <a:gd name="T29" fmla="*/ 0 h 11"/>
                <a:gd name="T30" fmla="*/ 0 w 22"/>
                <a:gd name="T31" fmla="*/ 0 h 11"/>
                <a:gd name="T32" fmla="*/ 0 w 22"/>
                <a:gd name="T33" fmla="*/ 0 h 11"/>
                <a:gd name="T34" fmla="*/ 0 w 22"/>
                <a:gd name="T35" fmla="*/ 0 h 11"/>
                <a:gd name="T36" fmla="*/ 0 w 22"/>
                <a:gd name="T37" fmla="*/ 0 h 11"/>
                <a:gd name="T38" fmla="*/ 0 w 22"/>
                <a:gd name="T39" fmla="*/ 0 h 11"/>
                <a:gd name="T40" fmla="*/ 0 w 22"/>
                <a:gd name="T41" fmla="*/ 0 h 11"/>
                <a:gd name="T42" fmla="*/ 0 w 22"/>
                <a:gd name="T43" fmla="*/ 0 h 11"/>
                <a:gd name="T44" fmla="*/ 0 w 22"/>
                <a:gd name="T45" fmla="*/ 0 h 11"/>
                <a:gd name="T46" fmla="*/ 0 w 22"/>
                <a:gd name="T47" fmla="*/ 0 h 11"/>
                <a:gd name="T48" fmla="*/ 0 w 22"/>
                <a:gd name="T49" fmla="*/ 0 h 11"/>
                <a:gd name="T50" fmla="*/ 0 w 22"/>
                <a:gd name="T51" fmla="*/ 0 h 11"/>
                <a:gd name="T52" fmla="*/ 0 w 22"/>
                <a:gd name="T53" fmla="*/ 0 h 11"/>
                <a:gd name="T54" fmla="*/ 0 w 22"/>
                <a:gd name="T55" fmla="*/ 0 h 11"/>
                <a:gd name="T56" fmla="*/ 0 w 22"/>
                <a:gd name="T57" fmla="*/ 0 h 11"/>
                <a:gd name="T58" fmla="*/ 0 w 22"/>
                <a:gd name="T59" fmla="*/ 0 h 11"/>
                <a:gd name="T60" fmla="*/ 0 w 22"/>
                <a:gd name="T61" fmla="*/ 0 h 11"/>
                <a:gd name="T62" fmla="*/ 0 w 22"/>
                <a:gd name="T63" fmla="*/ 0 h 11"/>
                <a:gd name="T64" fmla="*/ 0 w 22"/>
                <a:gd name="T65" fmla="*/ 0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1"/>
                <a:gd name="T101" fmla="*/ 22 w 22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1">
                  <a:moveTo>
                    <a:pt x="10" y="3"/>
                  </a:move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8" name="Freeform 2891"/>
            <p:cNvSpPr>
              <a:spLocks/>
            </p:cNvSpPr>
            <p:nvPr/>
          </p:nvSpPr>
          <p:spPr bwMode="auto">
            <a:xfrm>
              <a:off x="5021" y="2594"/>
              <a:ext cx="8" cy="4"/>
            </a:xfrm>
            <a:custGeom>
              <a:avLst/>
              <a:gdLst>
                <a:gd name="T0" fmla="*/ 0 w 22"/>
                <a:gd name="T1" fmla="*/ 0 h 11"/>
                <a:gd name="T2" fmla="*/ 0 w 22"/>
                <a:gd name="T3" fmla="*/ 0 h 11"/>
                <a:gd name="T4" fmla="*/ 0 w 22"/>
                <a:gd name="T5" fmla="*/ 0 h 11"/>
                <a:gd name="T6" fmla="*/ 0 w 22"/>
                <a:gd name="T7" fmla="*/ 0 h 11"/>
                <a:gd name="T8" fmla="*/ 0 w 22"/>
                <a:gd name="T9" fmla="*/ 0 h 11"/>
                <a:gd name="T10" fmla="*/ 0 w 22"/>
                <a:gd name="T11" fmla="*/ 0 h 11"/>
                <a:gd name="T12" fmla="*/ 0 w 22"/>
                <a:gd name="T13" fmla="*/ 0 h 11"/>
                <a:gd name="T14" fmla="*/ 0 w 22"/>
                <a:gd name="T15" fmla="*/ 0 h 11"/>
                <a:gd name="T16" fmla="*/ 0 w 22"/>
                <a:gd name="T17" fmla="*/ 0 h 11"/>
                <a:gd name="T18" fmla="*/ 0 w 22"/>
                <a:gd name="T19" fmla="*/ 0 h 11"/>
                <a:gd name="T20" fmla="*/ 0 w 22"/>
                <a:gd name="T21" fmla="*/ 0 h 11"/>
                <a:gd name="T22" fmla="*/ 0 w 22"/>
                <a:gd name="T23" fmla="*/ 0 h 11"/>
                <a:gd name="T24" fmla="*/ 0 w 22"/>
                <a:gd name="T25" fmla="*/ 0 h 11"/>
                <a:gd name="T26" fmla="*/ 0 w 22"/>
                <a:gd name="T27" fmla="*/ 0 h 11"/>
                <a:gd name="T28" fmla="*/ 0 w 22"/>
                <a:gd name="T29" fmla="*/ 0 h 11"/>
                <a:gd name="T30" fmla="*/ 0 w 22"/>
                <a:gd name="T31" fmla="*/ 0 h 11"/>
                <a:gd name="T32" fmla="*/ 0 w 22"/>
                <a:gd name="T33" fmla="*/ 0 h 11"/>
                <a:gd name="T34" fmla="*/ 0 w 22"/>
                <a:gd name="T35" fmla="*/ 0 h 11"/>
                <a:gd name="T36" fmla="*/ 0 w 22"/>
                <a:gd name="T37" fmla="*/ 0 h 11"/>
                <a:gd name="T38" fmla="*/ 0 w 22"/>
                <a:gd name="T39" fmla="*/ 0 h 11"/>
                <a:gd name="T40" fmla="*/ 0 w 22"/>
                <a:gd name="T41" fmla="*/ 0 h 11"/>
                <a:gd name="T42" fmla="*/ 0 w 22"/>
                <a:gd name="T43" fmla="*/ 0 h 11"/>
                <a:gd name="T44" fmla="*/ 0 w 22"/>
                <a:gd name="T45" fmla="*/ 0 h 11"/>
                <a:gd name="T46" fmla="*/ 0 w 22"/>
                <a:gd name="T47" fmla="*/ 0 h 11"/>
                <a:gd name="T48" fmla="*/ 0 w 22"/>
                <a:gd name="T49" fmla="*/ 0 h 11"/>
                <a:gd name="T50" fmla="*/ 0 w 22"/>
                <a:gd name="T51" fmla="*/ 0 h 11"/>
                <a:gd name="T52" fmla="*/ 0 w 22"/>
                <a:gd name="T53" fmla="*/ 0 h 11"/>
                <a:gd name="T54" fmla="*/ 0 w 22"/>
                <a:gd name="T55" fmla="*/ 0 h 11"/>
                <a:gd name="T56" fmla="*/ 0 w 22"/>
                <a:gd name="T57" fmla="*/ 0 h 11"/>
                <a:gd name="T58" fmla="*/ 0 w 22"/>
                <a:gd name="T59" fmla="*/ 0 h 11"/>
                <a:gd name="T60" fmla="*/ 0 w 22"/>
                <a:gd name="T61" fmla="*/ 0 h 11"/>
                <a:gd name="T62" fmla="*/ 0 w 22"/>
                <a:gd name="T63" fmla="*/ 0 h 11"/>
                <a:gd name="T64" fmla="*/ 0 w 22"/>
                <a:gd name="T65" fmla="*/ 0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11"/>
                <a:gd name="T101" fmla="*/ 22 w 22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11">
                  <a:moveTo>
                    <a:pt x="10" y="3"/>
                  </a:moveTo>
                  <a:lnTo>
                    <a:pt x="15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9"/>
                  </a:lnTo>
                  <a:lnTo>
                    <a:pt x="8" y="9"/>
                  </a:lnTo>
                  <a:lnTo>
                    <a:pt x="6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89" name="Freeform 2892"/>
            <p:cNvSpPr>
              <a:spLocks/>
            </p:cNvSpPr>
            <p:nvPr/>
          </p:nvSpPr>
          <p:spPr bwMode="auto">
            <a:xfrm>
              <a:off x="5010" y="2597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"/>
                <a:gd name="T70" fmla="*/ 0 h 7"/>
                <a:gd name="T71" fmla="*/ 8 w 8"/>
                <a:gd name="T72" fmla="*/ 7 h 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" h="7">
                  <a:moveTo>
                    <a:pt x="2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0" name="Freeform 2893"/>
            <p:cNvSpPr>
              <a:spLocks/>
            </p:cNvSpPr>
            <p:nvPr/>
          </p:nvSpPr>
          <p:spPr bwMode="auto">
            <a:xfrm>
              <a:off x="5010" y="2597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w 8"/>
                <a:gd name="T25" fmla="*/ 0 h 7"/>
                <a:gd name="T26" fmla="*/ 0 w 8"/>
                <a:gd name="T27" fmla="*/ 0 h 7"/>
                <a:gd name="T28" fmla="*/ 0 w 8"/>
                <a:gd name="T29" fmla="*/ 0 h 7"/>
                <a:gd name="T30" fmla="*/ 0 w 8"/>
                <a:gd name="T31" fmla="*/ 0 h 7"/>
                <a:gd name="T32" fmla="*/ 0 w 8"/>
                <a:gd name="T33" fmla="*/ 0 h 7"/>
                <a:gd name="T34" fmla="*/ 0 w 8"/>
                <a:gd name="T35" fmla="*/ 0 h 7"/>
                <a:gd name="T36" fmla="*/ 0 w 8"/>
                <a:gd name="T37" fmla="*/ 0 h 7"/>
                <a:gd name="T38" fmla="*/ 0 w 8"/>
                <a:gd name="T39" fmla="*/ 0 h 7"/>
                <a:gd name="T40" fmla="*/ 0 w 8"/>
                <a:gd name="T41" fmla="*/ 0 h 7"/>
                <a:gd name="T42" fmla="*/ 0 w 8"/>
                <a:gd name="T43" fmla="*/ 0 h 7"/>
                <a:gd name="T44" fmla="*/ 0 w 8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"/>
                <a:gd name="T70" fmla="*/ 0 h 7"/>
                <a:gd name="T71" fmla="*/ 8 w 8"/>
                <a:gd name="T72" fmla="*/ 7 h 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" h="7">
                  <a:moveTo>
                    <a:pt x="2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1" name="Freeform 2894"/>
            <p:cNvSpPr>
              <a:spLocks/>
            </p:cNvSpPr>
            <p:nvPr/>
          </p:nvSpPr>
          <p:spPr bwMode="auto">
            <a:xfrm>
              <a:off x="5014" y="2595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0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4"/>
                <a:gd name="T41" fmla="*/ 3 w 3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2" name="Freeform 2895"/>
            <p:cNvSpPr>
              <a:spLocks/>
            </p:cNvSpPr>
            <p:nvPr/>
          </p:nvSpPr>
          <p:spPr bwMode="auto">
            <a:xfrm>
              <a:off x="5014" y="2595"/>
              <a:ext cx="1" cy="1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0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0 h 4"/>
                <a:gd name="T12" fmla="*/ 0 w 3"/>
                <a:gd name="T13" fmla="*/ 0 h 4"/>
                <a:gd name="T14" fmla="*/ 0 w 3"/>
                <a:gd name="T15" fmla="*/ 0 h 4"/>
                <a:gd name="T16" fmla="*/ 0 w 3"/>
                <a:gd name="T17" fmla="*/ 0 h 4"/>
                <a:gd name="T18" fmla="*/ 0 w 3"/>
                <a:gd name="T19" fmla="*/ 0 h 4"/>
                <a:gd name="T20" fmla="*/ 0 w 3"/>
                <a:gd name="T21" fmla="*/ 0 h 4"/>
                <a:gd name="T22" fmla="*/ 0 w 3"/>
                <a:gd name="T23" fmla="*/ 0 h 4"/>
                <a:gd name="T24" fmla="*/ 0 w 3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4"/>
                <a:gd name="T41" fmla="*/ 3 w 3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4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3" name="Freeform 2896"/>
            <p:cNvSpPr>
              <a:spLocks/>
            </p:cNvSpPr>
            <p:nvPr/>
          </p:nvSpPr>
          <p:spPr bwMode="auto">
            <a:xfrm>
              <a:off x="5017" y="2593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7"/>
                <a:gd name="T83" fmla="*/ 7 w 7"/>
                <a:gd name="T84" fmla="*/ 7 h 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7">
                  <a:moveTo>
                    <a:pt x="2" y="3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4" name="Freeform 2897"/>
            <p:cNvSpPr>
              <a:spLocks/>
            </p:cNvSpPr>
            <p:nvPr/>
          </p:nvSpPr>
          <p:spPr bwMode="auto">
            <a:xfrm>
              <a:off x="5017" y="2593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w 7"/>
                <a:gd name="T51" fmla="*/ 0 h 7"/>
                <a:gd name="T52" fmla="*/ 0 w 7"/>
                <a:gd name="T53" fmla="*/ 0 h 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7"/>
                <a:gd name="T83" fmla="*/ 7 w 7"/>
                <a:gd name="T84" fmla="*/ 7 h 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7">
                  <a:moveTo>
                    <a:pt x="2" y="3"/>
                  </a:moveTo>
                  <a:lnTo>
                    <a:pt x="3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5" name="Freeform 2898"/>
            <p:cNvSpPr>
              <a:spLocks/>
            </p:cNvSpPr>
            <p:nvPr/>
          </p:nvSpPr>
          <p:spPr bwMode="auto">
            <a:xfrm>
              <a:off x="5001" y="2599"/>
              <a:ext cx="2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7"/>
                <a:gd name="T38" fmla="*/ 8 w 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7">
                  <a:moveTo>
                    <a:pt x="6" y="1"/>
                  </a:moveTo>
                  <a:lnTo>
                    <a:pt x="8" y="4"/>
                  </a:lnTo>
                  <a:lnTo>
                    <a:pt x="8" y="7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6" name="Freeform 2899"/>
            <p:cNvSpPr>
              <a:spLocks/>
            </p:cNvSpPr>
            <p:nvPr/>
          </p:nvSpPr>
          <p:spPr bwMode="auto">
            <a:xfrm>
              <a:off x="5001" y="2599"/>
              <a:ext cx="2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w 8"/>
                <a:gd name="T23" fmla="*/ 0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7"/>
                <a:gd name="T38" fmla="*/ 8 w 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7">
                  <a:moveTo>
                    <a:pt x="6" y="1"/>
                  </a:moveTo>
                  <a:lnTo>
                    <a:pt x="8" y="4"/>
                  </a:lnTo>
                  <a:lnTo>
                    <a:pt x="8" y="7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7" name="Freeform 2900"/>
            <p:cNvSpPr>
              <a:spLocks/>
            </p:cNvSpPr>
            <p:nvPr/>
          </p:nvSpPr>
          <p:spPr bwMode="auto">
            <a:xfrm>
              <a:off x="4997" y="2603"/>
              <a:ext cx="4" cy="3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11"/>
                <a:gd name="T71" fmla="*/ 12 w 12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11">
                  <a:moveTo>
                    <a:pt x="0" y="1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8" name="Freeform 2901"/>
            <p:cNvSpPr>
              <a:spLocks/>
            </p:cNvSpPr>
            <p:nvPr/>
          </p:nvSpPr>
          <p:spPr bwMode="auto">
            <a:xfrm>
              <a:off x="4997" y="2603"/>
              <a:ext cx="4" cy="3"/>
            </a:xfrm>
            <a:custGeom>
              <a:avLst/>
              <a:gdLst>
                <a:gd name="T0" fmla="*/ 0 w 12"/>
                <a:gd name="T1" fmla="*/ 0 h 11"/>
                <a:gd name="T2" fmla="*/ 0 w 12"/>
                <a:gd name="T3" fmla="*/ 0 h 11"/>
                <a:gd name="T4" fmla="*/ 0 w 12"/>
                <a:gd name="T5" fmla="*/ 0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0 h 11"/>
                <a:gd name="T18" fmla="*/ 0 w 12"/>
                <a:gd name="T19" fmla="*/ 0 h 11"/>
                <a:gd name="T20" fmla="*/ 0 w 12"/>
                <a:gd name="T21" fmla="*/ 0 h 11"/>
                <a:gd name="T22" fmla="*/ 0 w 12"/>
                <a:gd name="T23" fmla="*/ 0 h 11"/>
                <a:gd name="T24" fmla="*/ 0 w 12"/>
                <a:gd name="T25" fmla="*/ 0 h 11"/>
                <a:gd name="T26" fmla="*/ 0 w 12"/>
                <a:gd name="T27" fmla="*/ 0 h 11"/>
                <a:gd name="T28" fmla="*/ 0 w 12"/>
                <a:gd name="T29" fmla="*/ 0 h 11"/>
                <a:gd name="T30" fmla="*/ 0 w 12"/>
                <a:gd name="T31" fmla="*/ 0 h 11"/>
                <a:gd name="T32" fmla="*/ 0 w 12"/>
                <a:gd name="T33" fmla="*/ 0 h 11"/>
                <a:gd name="T34" fmla="*/ 0 w 12"/>
                <a:gd name="T35" fmla="*/ 0 h 11"/>
                <a:gd name="T36" fmla="*/ 0 w 12"/>
                <a:gd name="T37" fmla="*/ 0 h 11"/>
                <a:gd name="T38" fmla="*/ 0 w 12"/>
                <a:gd name="T39" fmla="*/ 0 h 11"/>
                <a:gd name="T40" fmla="*/ 0 w 12"/>
                <a:gd name="T41" fmla="*/ 0 h 11"/>
                <a:gd name="T42" fmla="*/ 0 w 12"/>
                <a:gd name="T43" fmla="*/ 0 h 11"/>
                <a:gd name="T44" fmla="*/ 0 w 12"/>
                <a:gd name="T45" fmla="*/ 0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11"/>
                <a:gd name="T71" fmla="*/ 12 w 12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11">
                  <a:moveTo>
                    <a:pt x="0" y="1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99" name="Freeform 2902"/>
            <p:cNvSpPr>
              <a:spLocks/>
            </p:cNvSpPr>
            <p:nvPr/>
          </p:nvSpPr>
          <p:spPr bwMode="auto">
            <a:xfrm>
              <a:off x="5018" y="2612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8"/>
                <a:gd name="T32" fmla="*/ 9 w 9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8">
                  <a:moveTo>
                    <a:pt x="1" y="1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0" name="Freeform 2903"/>
            <p:cNvSpPr>
              <a:spLocks/>
            </p:cNvSpPr>
            <p:nvPr/>
          </p:nvSpPr>
          <p:spPr bwMode="auto">
            <a:xfrm>
              <a:off x="5018" y="2612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8"/>
                <a:gd name="T32" fmla="*/ 9 w 9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8">
                  <a:moveTo>
                    <a:pt x="1" y="1"/>
                  </a:moveTo>
                  <a:lnTo>
                    <a:pt x="0" y="4"/>
                  </a:lnTo>
                  <a:lnTo>
                    <a:pt x="1" y="6"/>
                  </a:lnTo>
                  <a:lnTo>
                    <a:pt x="5" y="8"/>
                  </a:lnTo>
                  <a:lnTo>
                    <a:pt x="8" y="8"/>
                  </a:lnTo>
                  <a:lnTo>
                    <a:pt x="9" y="5"/>
                  </a:lnTo>
                  <a:lnTo>
                    <a:pt x="8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1" name="Freeform 2904"/>
            <p:cNvSpPr>
              <a:spLocks/>
            </p:cNvSpPr>
            <p:nvPr/>
          </p:nvSpPr>
          <p:spPr bwMode="auto">
            <a:xfrm>
              <a:off x="4995" y="2618"/>
              <a:ext cx="8" cy="4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w 22"/>
                <a:gd name="T33" fmla="*/ 0 h 13"/>
                <a:gd name="T34" fmla="*/ 0 w 22"/>
                <a:gd name="T35" fmla="*/ 0 h 13"/>
                <a:gd name="T36" fmla="*/ 0 w 22"/>
                <a:gd name="T37" fmla="*/ 0 h 13"/>
                <a:gd name="T38" fmla="*/ 0 w 22"/>
                <a:gd name="T39" fmla="*/ 0 h 13"/>
                <a:gd name="T40" fmla="*/ 0 w 22"/>
                <a:gd name="T41" fmla="*/ 0 h 13"/>
                <a:gd name="T42" fmla="*/ 0 w 22"/>
                <a:gd name="T43" fmla="*/ 0 h 13"/>
                <a:gd name="T44" fmla="*/ 0 w 22"/>
                <a:gd name="T45" fmla="*/ 0 h 13"/>
                <a:gd name="T46" fmla="*/ 0 w 22"/>
                <a:gd name="T47" fmla="*/ 0 h 13"/>
                <a:gd name="T48" fmla="*/ 0 w 22"/>
                <a:gd name="T49" fmla="*/ 0 h 13"/>
                <a:gd name="T50" fmla="*/ 0 w 22"/>
                <a:gd name="T51" fmla="*/ 0 h 13"/>
                <a:gd name="T52" fmla="*/ 0 w 22"/>
                <a:gd name="T53" fmla="*/ 0 h 13"/>
                <a:gd name="T54" fmla="*/ 0 w 22"/>
                <a:gd name="T55" fmla="*/ 0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13"/>
                <a:gd name="T86" fmla="*/ 22 w 22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13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2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2" name="Freeform 2905"/>
            <p:cNvSpPr>
              <a:spLocks/>
            </p:cNvSpPr>
            <p:nvPr/>
          </p:nvSpPr>
          <p:spPr bwMode="auto">
            <a:xfrm>
              <a:off x="4995" y="2618"/>
              <a:ext cx="8" cy="4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w 22"/>
                <a:gd name="T33" fmla="*/ 0 h 13"/>
                <a:gd name="T34" fmla="*/ 0 w 22"/>
                <a:gd name="T35" fmla="*/ 0 h 13"/>
                <a:gd name="T36" fmla="*/ 0 w 22"/>
                <a:gd name="T37" fmla="*/ 0 h 13"/>
                <a:gd name="T38" fmla="*/ 0 w 22"/>
                <a:gd name="T39" fmla="*/ 0 h 13"/>
                <a:gd name="T40" fmla="*/ 0 w 22"/>
                <a:gd name="T41" fmla="*/ 0 h 13"/>
                <a:gd name="T42" fmla="*/ 0 w 22"/>
                <a:gd name="T43" fmla="*/ 0 h 13"/>
                <a:gd name="T44" fmla="*/ 0 w 22"/>
                <a:gd name="T45" fmla="*/ 0 h 13"/>
                <a:gd name="T46" fmla="*/ 0 w 22"/>
                <a:gd name="T47" fmla="*/ 0 h 13"/>
                <a:gd name="T48" fmla="*/ 0 w 22"/>
                <a:gd name="T49" fmla="*/ 0 h 13"/>
                <a:gd name="T50" fmla="*/ 0 w 22"/>
                <a:gd name="T51" fmla="*/ 0 h 13"/>
                <a:gd name="T52" fmla="*/ 0 w 22"/>
                <a:gd name="T53" fmla="*/ 0 h 13"/>
                <a:gd name="T54" fmla="*/ 0 w 22"/>
                <a:gd name="T55" fmla="*/ 0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13"/>
                <a:gd name="T86" fmla="*/ 22 w 22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13">
                  <a:moveTo>
                    <a:pt x="2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1"/>
                  </a:lnTo>
                  <a:lnTo>
                    <a:pt x="6" y="12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3" name="Freeform 2906"/>
            <p:cNvSpPr>
              <a:spLocks/>
            </p:cNvSpPr>
            <p:nvPr/>
          </p:nvSpPr>
          <p:spPr bwMode="auto">
            <a:xfrm>
              <a:off x="4961" y="2465"/>
              <a:ext cx="9" cy="10"/>
            </a:xfrm>
            <a:custGeom>
              <a:avLst/>
              <a:gdLst>
                <a:gd name="T0" fmla="*/ 0 w 29"/>
                <a:gd name="T1" fmla="*/ 0 h 29"/>
                <a:gd name="T2" fmla="*/ 0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0 w 29"/>
                <a:gd name="T21" fmla="*/ 0 h 29"/>
                <a:gd name="T22" fmla="*/ 0 w 29"/>
                <a:gd name="T23" fmla="*/ 0 h 29"/>
                <a:gd name="T24" fmla="*/ 0 w 29"/>
                <a:gd name="T25" fmla="*/ 0 h 29"/>
                <a:gd name="T26" fmla="*/ 0 w 29"/>
                <a:gd name="T27" fmla="*/ 0 h 29"/>
                <a:gd name="T28" fmla="*/ 0 w 29"/>
                <a:gd name="T29" fmla="*/ 0 h 29"/>
                <a:gd name="T30" fmla="*/ 0 w 29"/>
                <a:gd name="T31" fmla="*/ 0 h 29"/>
                <a:gd name="T32" fmla="*/ 0 w 29"/>
                <a:gd name="T33" fmla="*/ 0 h 29"/>
                <a:gd name="T34" fmla="*/ 0 w 29"/>
                <a:gd name="T35" fmla="*/ 0 h 29"/>
                <a:gd name="T36" fmla="*/ 0 w 29"/>
                <a:gd name="T37" fmla="*/ 0 h 29"/>
                <a:gd name="T38" fmla="*/ 0 w 29"/>
                <a:gd name="T39" fmla="*/ 0 h 29"/>
                <a:gd name="T40" fmla="*/ 0 w 29"/>
                <a:gd name="T41" fmla="*/ 0 h 29"/>
                <a:gd name="T42" fmla="*/ 0 w 29"/>
                <a:gd name="T43" fmla="*/ 0 h 29"/>
                <a:gd name="T44" fmla="*/ 0 w 29"/>
                <a:gd name="T45" fmla="*/ 0 h 29"/>
                <a:gd name="T46" fmla="*/ 0 w 29"/>
                <a:gd name="T47" fmla="*/ 0 h 29"/>
                <a:gd name="T48" fmla="*/ 0 w 29"/>
                <a:gd name="T49" fmla="*/ 0 h 29"/>
                <a:gd name="T50" fmla="*/ 0 w 29"/>
                <a:gd name="T51" fmla="*/ 0 h 29"/>
                <a:gd name="T52" fmla="*/ 0 w 29"/>
                <a:gd name="T53" fmla="*/ 0 h 29"/>
                <a:gd name="T54" fmla="*/ 0 w 29"/>
                <a:gd name="T55" fmla="*/ 0 h 29"/>
                <a:gd name="T56" fmla="*/ 0 w 29"/>
                <a:gd name="T57" fmla="*/ 0 h 29"/>
                <a:gd name="T58" fmla="*/ 0 w 29"/>
                <a:gd name="T59" fmla="*/ 0 h 29"/>
                <a:gd name="T60" fmla="*/ 0 w 29"/>
                <a:gd name="T61" fmla="*/ 0 h 29"/>
                <a:gd name="T62" fmla="*/ 0 w 29"/>
                <a:gd name="T63" fmla="*/ 0 h 29"/>
                <a:gd name="T64" fmla="*/ 0 w 29"/>
                <a:gd name="T65" fmla="*/ 0 h 29"/>
                <a:gd name="T66" fmla="*/ 0 w 29"/>
                <a:gd name="T67" fmla="*/ 0 h 29"/>
                <a:gd name="T68" fmla="*/ 0 w 29"/>
                <a:gd name="T69" fmla="*/ 0 h 29"/>
                <a:gd name="T70" fmla="*/ 0 w 29"/>
                <a:gd name="T71" fmla="*/ 0 h 29"/>
                <a:gd name="T72" fmla="*/ 0 w 29"/>
                <a:gd name="T73" fmla="*/ 0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"/>
                <a:gd name="T112" fmla="*/ 0 h 29"/>
                <a:gd name="T113" fmla="*/ 29 w 29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" h="29">
                  <a:moveTo>
                    <a:pt x="6" y="0"/>
                  </a:moveTo>
                  <a:lnTo>
                    <a:pt x="2" y="3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2" y="27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4" name="Freeform 2907"/>
            <p:cNvSpPr>
              <a:spLocks/>
            </p:cNvSpPr>
            <p:nvPr/>
          </p:nvSpPr>
          <p:spPr bwMode="auto">
            <a:xfrm>
              <a:off x="4961" y="2465"/>
              <a:ext cx="9" cy="10"/>
            </a:xfrm>
            <a:custGeom>
              <a:avLst/>
              <a:gdLst>
                <a:gd name="T0" fmla="*/ 0 w 29"/>
                <a:gd name="T1" fmla="*/ 0 h 29"/>
                <a:gd name="T2" fmla="*/ 0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0 w 29"/>
                <a:gd name="T21" fmla="*/ 0 h 29"/>
                <a:gd name="T22" fmla="*/ 0 w 29"/>
                <a:gd name="T23" fmla="*/ 0 h 29"/>
                <a:gd name="T24" fmla="*/ 0 w 29"/>
                <a:gd name="T25" fmla="*/ 0 h 29"/>
                <a:gd name="T26" fmla="*/ 0 w 29"/>
                <a:gd name="T27" fmla="*/ 0 h 29"/>
                <a:gd name="T28" fmla="*/ 0 w 29"/>
                <a:gd name="T29" fmla="*/ 0 h 29"/>
                <a:gd name="T30" fmla="*/ 0 w 29"/>
                <a:gd name="T31" fmla="*/ 0 h 29"/>
                <a:gd name="T32" fmla="*/ 0 w 29"/>
                <a:gd name="T33" fmla="*/ 0 h 29"/>
                <a:gd name="T34" fmla="*/ 0 w 29"/>
                <a:gd name="T35" fmla="*/ 0 h 29"/>
                <a:gd name="T36" fmla="*/ 0 w 29"/>
                <a:gd name="T37" fmla="*/ 0 h 29"/>
                <a:gd name="T38" fmla="*/ 0 w 29"/>
                <a:gd name="T39" fmla="*/ 0 h 29"/>
                <a:gd name="T40" fmla="*/ 0 w 29"/>
                <a:gd name="T41" fmla="*/ 0 h 29"/>
                <a:gd name="T42" fmla="*/ 0 w 29"/>
                <a:gd name="T43" fmla="*/ 0 h 29"/>
                <a:gd name="T44" fmla="*/ 0 w 29"/>
                <a:gd name="T45" fmla="*/ 0 h 29"/>
                <a:gd name="T46" fmla="*/ 0 w 29"/>
                <a:gd name="T47" fmla="*/ 0 h 29"/>
                <a:gd name="T48" fmla="*/ 0 w 29"/>
                <a:gd name="T49" fmla="*/ 0 h 29"/>
                <a:gd name="T50" fmla="*/ 0 w 29"/>
                <a:gd name="T51" fmla="*/ 0 h 29"/>
                <a:gd name="T52" fmla="*/ 0 w 29"/>
                <a:gd name="T53" fmla="*/ 0 h 29"/>
                <a:gd name="T54" fmla="*/ 0 w 29"/>
                <a:gd name="T55" fmla="*/ 0 h 29"/>
                <a:gd name="T56" fmla="*/ 0 w 29"/>
                <a:gd name="T57" fmla="*/ 0 h 29"/>
                <a:gd name="T58" fmla="*/ 0 w 29"/>
                <a:gd name="T59" fmla="*/ 0 h 29"/>
                <a:gd name="T60" fmla="*/ 0 w 29"/>
                <a:gd name="T61" fmla="*/ 0 h 29"/>
                <a:gd name="T62" fmla="*/ 0 w 29"/>
                <a:gd name="T63" fmla="*/ 0 h 29"/>
                <a:gd name="T64" fmla="*/ 0 w 29"/>
                <a:gd name="T65" fmla="*/ 0 h 29"/>
                <a:gd name="T66" fmla="*/ 0 w 29"/>
                <a:gd name="T67" fmla="*/ 0 h 29"/>
                <a:gd name="T68" fmla="*/ 0 w 29"/>
                <a:gd name="T69" fmla="*/ 0 h 29"/>
                <a:gd name="T70" fmla="*/ 0 w 29"/>
                <a:gd name="T71" fmla="*/ 0 h 29"/>
                <a:gd name="T72" fmla="*/ 0 w 29"/>
                <a:gd name="T73" fmla="*/ 0 h 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9"/>
                <a:gd name="T112" fmla="*/ 0 h 29"/>
                <a:gd name="T113" fmla="*/ 29 w 29"/>
                <a:gd name="T114" fmla="*/ 29 h 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9" h="29">
                  <a:moveTo>
                    <a:pt x="6" y="0"/>
                  </a:moveTo>
                  <a:lnTo>
                    <a:pt x="2" y="3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6" y="29"/>
                  </a:lnTo>
                  <a:lnTo>
                    <a:pt x="22" y="27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5" name="Freeform 2908"/>
            <p:cNvSpPr>
              <a:spLocks/>
            </p:cNvSpPr>
            <p:nvPr/>
          </p:nvSpPr>
          <p:spPr bwMode="auto">
            <a:xfrm>
              <a:off x="4524" y="1887"/>
              <a:ext cx="56" cy="19"/>
            </a:xfrm>
            <a:custGeom>
              <a:avLst/>
              <a:gdLst>
                <a:gd name="T0" fmla="*/ 0 w 169"/>
                <a:gd name="T1" fmla="*/ 0 h 56"/>
                <a:gd name="T2" fmla="*/ 0 w 169"/>
                <a:gd name="T3" fmla="*/ 0 h 56"/>
                <a:gd name="T4" fmla="*/ 0 w 169"/>
                <a:gd name="T5" fmla="*/ 0 h 56"/>
                <a:gd name="T6" fmla="*/ 0 w 169"/>
                <a:gd name="T7" fmla="*/ 0 h 56"/>
                <a:gd name="T8" fmla="*/ 0 w 169"/>
                <a:gd name="T9" fmla="*/ 0 h 56"/>
                <a:gd name="T10" fmla="*/ 0 w 169"/>
                <a:gd name="T11" fmla="*/ 0 h 56"/>
                <a:gd name="T12" fmla="*/ 0 w 169"/>
                <a:gd name="T13" fmla="*/ 0 h 56"/>
                <a:gd name="T14" fmla="*/ 0 w 169"/>
                <a:gd name="T15" fmla="*/ 0 h 56"/>
                <a:gd name="T16" fmla="*/ 0 w 169"/>
                <a:gd name="T17" fmla="*/ 0 h 56"/>
                <a:gd name="T18" fmla="*/ 0 w 169"/>
                <a:gd name="T19" fmla="*/ 0 h 56"/>
                <a:gd name="T20" fmla="*/ 0 w 169"/>
                <a:gd name="T21" fmla="*/ 0 h 56"/>
                <a:gd name="T22" fmla="*/ 0 w 169"/>
                <a:gd name="T23" fmla="*/ 0 h 56"/>
                <a:gd name="T24" fmla="*/ 0 w 169"/>
                <a:gd name="T25" fmla="*/ 0 h 56"/>
                <a:gd name="T26" fmla="*/ 0 w 169"/>
                <a:gd name="T27" fmla="*/ 0 h 56"/>
                <a:gd name="T28" fmla="*/ 0 w 169"/>
                <a:gd name="T29" fmla="*/ 0 h 56"/>
                <a:gd name="T30" fmla="*/ 0 w 169"/>
                <a:gd name="T31" fmla="*/ 0 h 56"/>
                <a:gd name="T32" fmla="*/ 0 w 169"/>
                <a:gd name="T33" fmla="*/ 0 h 56"/>
                <a:gd name="T34" fmla="*/ 0 w 169"/>
                <a:gd name="T35" fmla="*/ 0 h 56"/>
                <a:gd name="T36" fmla="*/ 0 w 169"/>
                <a:gd name="T37" fmla="*/ 0 h 56"/>
                <a:gd name="T38" fmla="*/ 0 w 169"/>
                <a:gd name="T39" fmla="*/ 0 h 56"/>
                <a:gd name="T40" fmla="*/ 0 w 169"/>
                <a:gd name="T41" fmla="*/ 0 h 56"/>
                <a:gd name="T42" fmla="*/ 0 w 169"/>
                <a:gd name="T43" fmla="*/ 0 h 56"/>
                <a:gd name="T44" fmla="*/ 0 w 169"/>
                <a:gd name="T45" fmla="*/ 0 h 56"/>
                <a:gd name="T46" fmla="*/ 0 w 169"/>
                <a:gd name="T47" fmla="*/ 0 h 56"/>
                <a:gd name="T48" fmla="*/ 0 w 169"/>
                <a:gd name="T49" fmla="*/ 0 h 56"/>
                <a:gd name="T50" fmla="*/ 0 w 169"/>
                <a:gd name="T51" fmla="*/ 0 h 56"/>
                <a:gd name="T52" fmla="*/ 0 w 169"/>
                <a:gd name="T53" fmla="*/ 0 h 56"/>
                <a:gd name="T54" fmla="*/ 0 w 169"/>
                <a:gd name="T55" fmla="*/ 0 h 56"/>
                <a:gd name="T56" fmla="*/ 0 w 169"/>
                <a:gd name="T57" fmla="*/ 0 h 56"/>
                <a:gd name="T58" fmla="*/ 0 w 169"/>
                <a:gd name="T59" fmla="*/ 0 h 56"/>
                <a:gd name="T60" fmla="*/ 0 w 169"/>
                <a:gd name="T61" fmla="*/ 0 h 56"/>
                <a:gd name="T62" fmla="*/ 0 w 169"/>
                <a:gd name="T63" fmla="*/ 0 h 56"/>
                <a:gd name="T64" fmla="*/ 0 w 169"/>
                <a:gd name="T65" fmla="*/ 0 h 56"/>
                <a:gd name="T66" fmla="*/ 0 w 169"/>
                <a:gd name="T67" fmla="*/ 0 h 56"/>
                <a:gd name="T68" fmla="*/ 0 w 169"/>
                <a:gd name="T69" fmla="*/ 0 h 56"/>
                <a:gd name="T70" fmla="*/ 0 w 169"/>
                <a:gd name="T71" fmla="*/ 0 h 56"/>
                <a:gd name="T72" fmla="*/ 0 w 169"/>
                <a:gd name="T73" fmla="*/ 0 h 56"/>
                <a:gd name="T74" fmla="*/ 0 w 169"/>
                <a:gd name="T75" fmla="*/ 0 h 56"/>
                <a:gd name="T76" fmla="*/ 0 w 169"/>
                <a:gd name="T77" fmla="*/ 0 h 56"/>
                <a:gd name="T78" fmla="*/ 0 w 169"/>
                <a:gd name="T79" fmla="*/ 0 h 56"/>
                <a:gd name="T80" fmla="*/ 0 w 169"/>
                <a:gd name="T81" fmla="*/ 0 h 56"/>
                <a:gd name="T82" fmla="*/ 0 w 169"/>
                <a:gd name="T83" fmla="*/ 0 h 56"/>
                <a:gd name="T84" fmla="*/ 0 w 169"/>
                <a:gd name="T85" fmla="*/ 0 h 56"/>
                <a:gd name="T86" fmla="*/ 0 w 169"/>
                <a:gd name="T87" fmla="*/ 0 h 56"/>
                <a:gd name="T88" fmla="*/ 0 w 169"/>
                <a:gd name="T89" fmla="*/ 0 h 56"/>
                <a:gd name="T90" fmla="*/ 0 w 169"/>
                <a:gd name="T91" fmla="*/ 0 h 56"/>
                <a:gd name="T92" fmla="*/ 0 w 169"/>
                <a:gd name="T93" fmla="*/ 0 h 56"/>
                <a:gd name="T94" fmla="*/ 0 w 169"/>
                <a:gd name="T95" fmla="*/ 0 h 56"/>
                <a:gd name="T96" fmla="*/ 0 w 169"/>
                <a:gd name="T97" fmla="*/ 0 h 56"/>
                <a:gd name="T98" fmla="*/ 0 w 169"/>
                <a:gd name="T99" fmla="*/ 0 h 56"/>
                <a:gd name="T100" fmla="*/ 0 w 169"/>
                <a:gd name="T101" fmla="*/ 0 h 56"/>
                <a:gd name="T102" fmla="*/ 0 w 169"/>
                <a:gd name="T103" fmla="*/ 0 h 56"/>
                <a:gd name="T104" fmla="*/ 0 w 169"/>
                <a:gd name="T105" fmla="*/ 0 h 56"/>
                <a:gd name="T106" fmla="*/ 0 w 169"/>
                <a:gd name="T107" fmla="*/ 0 h 56"/>
                <a:gd name="T108" fmla="*/ 0 w 169"/>
                <a:gd name="T109" fmla="*/ 0 h 56"/>
                <a:gd name="T110" fmla="*/ 0 w 169"/>
                <a:gd name="T111" fmla="*/ 0 h 56"/>
                <a:gd name="T112" fmla="*/ 0 w 169"/>
                <a:gd name="T113" fmla="*/ 0 h 56"/>
                <a:gd name="T114" fmla="*/ 0 w 169"/>
                <a:gd name="T115" fmla="*/ 0 h 56"/>
                <a:gd name="T116" fmla="*/ 0 w 169"/>
                <a:gd name="T117" fmla="*/ 0 h 56"/>
                <a:gd name="T118" fmla="*/ 0 w 169"/>
                <a:gd name="T119" fmla="*/ 0 h 56"/>
                <a:gd name="T120" fmla="*/ 0 w 169"/>
                <a:gd name="T121" fmla="*/ 0 h 56"/>
                <a:gd name="T122" fmla="*/ 0 w 169"/>
                <a:gd name="T123" fmla="*/ 0 h 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9"/>
                <a:gd name="T187" fmla="*/ 0 h 56"/>
                <a:gd name="T188" fmla="*/ 169 w 169"/>
                <a:gd name="T189" fmla="*/ 56 h 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9" h="56">
                  <a:moveTo>
                    <a:pt x="48" y="13"/>
                  </a:moveTo>
                  <a:lnTo>
                    <a:pt x="47" y="11"/>
                  </a:lnTo>
                  <a:lnTo>
                    <a:pt x="39" y="11"/>
                  </a:lnTo>
                  <a:lnTo>
                    <a:pt x="39" y="14"/>
                  </a:lnTo>
                  <a:lnTo>
                    <a:pt x="37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7"/>
                  </a:lnTo>
                  <a:lnTo>
                    <a:pt x="17" y="32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41"/>
                  </a:lnTo>
                  <a:lnTo>
                    <a:pt x="7" y="43"/>
                  </a:lnTo>
                  <a:lnTo>
                    <a:pt x="4" y="45"/>
                  </a:lnTo>
                  <a:lnTo>
                    <a:pt x="3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9" y="47"/>
                  </a:lnTo>
                  <a:lnTo>
                    <a:pt x="31" y="49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9" y="52"/>
                  </a:lnTo>
                  <a:lnTo>
                    <a:pt x="52" y="52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83" y="49"/>
                  </a:lnTo>
                  <a:lnTo>
                    <a:pt x="92" y="46"/>
                  </a:lnTo>
                  <a:lnTo>
                    <a:pt x="94" y="45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16" y="40"/>
                  </a:lnTo>
                  <a:lnTo>
                    <a:pt x="119" y="38"/>
                  </a:lnTo>
                  <a:lnTo>
                    <a:pt x="120" y="38"/>
                  </a:lnTo>
                  <a:lnTo>
                    <a:pt x="121" y="37"/>
                  </a:lnTo>
                  <a:lnTo>
                    <a:pt x="127" y="36"/>
                  </a:lnTo>
                  <a:lnTo>
                    <a:pt x="130" y="36"/>
                  </a:lnTo>
                  <a:lnTo>
                    <a:pt x="131" y="36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53" y="32"/>
                  </a:lnTo>
                  <a:lnTo>
                    <a:pt x="154" y="32"/>
                  </a:lnTo>
                  <a:lnTo>
                    <a:pt x="156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5" y="26"/>
                  </a:lnTo>
                  <a:lnTo>
                    <a:pt x="167" y="25"/>
                  </a:lnTo>
                  <a:lnTo>
                    <a:pt x="168" y="23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4" y="18"/>
                  </a:lnTo>
                  <a:lnTo>
                    <a:pt x="163" y="16"/>
                  </a:lnTo>
                  <a:lnTo>
                    <a:pt x="162" y="16"/>
                  </a:lnTo>
                  <a:lnTo>
                    <a:pt x="160" y="14"/>
                  </a:lnTo>
                  <a:lnTo>
                    <a:pt x="160" y="11"/>
                  </a:lnTo>
                  <a:lnTo>
                    <a:pt x="160" y="10"/>
                  </a:lnTo>
                  <a:lnTo>
                    <a:pt x="159" y="8"/>
                  </a:lnTo>
                  <a:lnTo>
                    <a:pt x="158" y="8"/>
                  </a:lnTo>
                  <a:lnTo>
                    <a:pt x="156" y="9"/>
                  </a:lnTo>
                  <a:lnTo>
                    <a:pt x="154" y="8"/>
                  </a:lnTo>
                  <a:lnTo>
                    <a:pt x="153" y="7"/>
                  </a:lnTo>
                  <a:lnTo>
                    <a:pt x="151" y="4"/>
                  </a:lnTo>
                  <a:lnTo>
                    <a:pt x="149" y="3"/>
                  </a:lnTo>
                  <a:lnTo>
                    <a:pt x="146" y="2"/>
                  </a:lnTo>
                  <a:lnTo>
                    <a:pt x="145" y="2"/>
                  </a:lnTo>
                  <a:lnTo>
                    <a:pt x="143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38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4"/>
                  </a:lnTo>
                  <a:lnTo>
                    <a:pt x="134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4"/>
                  </a:lnTo>
                  <a:lnTo>
                    <a:pt x="120" y="14"/>
                  </a:lnTo>
                  <a:lnTo>
                    <a:pt x="119" y="14"/>
                  </a:lnTo>
                  <a:lnTo>
                    <a:pt x="115" y="15"/>
                  </a:lnTo>
                  <a:lnTo>
                    <a:pt x="114" y="16"/>
                  </a:lnTo>
                  <a:lnTo>
                    <a:pt x="113" y="18"/>
                  </a:lnTo>
                  <a:lnTo>
                    <a:pt x="111" y="19"/>
                  </a:lnTo>
                  <a:lnTo>
                    <a:pt x="110" y="19"/>
                  </a:lnTo>
                  <a:lnTo>
                    <a:pt x="108" y="19"/>
                  </a:lnTo>
                  <a:lnTo>
                    <a:pt x="107" y="20"/>
                  </a:lnTo>
                  <a:lnTo>
                    <a:pt x="104" y="18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2" y="14"/>
                  </a:lnTo>
                  <a:lnTo>
                    <a:pt x="100" y="13"/>
                  </a:lnTo>
                  <a:lnTo>
                    <a:pt x="99" y="13"/>
                  </a:lnTo>
                  <a:lnTo>
                    <a:pt x="98" y="11"/>
                  </a:lnTo>
                  <a:lnTo>
                    <a:pt x="97" y="11"/>
                  </a:lnTo>
                  <a:lnTo>
                    <a:pt x="94" y="10"/>
                  </a:lnTo>
                  <a:lnTo>
                    <a:pt x="93" y="10"/>
                  </a:lnTo>
                  <a:lnTo>
                    <a:pt x="92" y="11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4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11"/>
                  </a:lnTo>
                  <a:lnTo>
                    <a:pt x="75" y="13"/>
                  </a:lnTo>
                  <a:lnTo>
                    <a:pt x="74" y="14"/>
                  </a:lnTo>
                  <a:lnTo>
                    <a:pt x="72" y="15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1" y="18"/>
                  </a:lnTo>
                  <a:lnTo>
                    <a:pt x="59" y="16"/>
                  </a:lnTo>
                  <a:lnTo>
                    <a:pt x="58" y="15"/>
                  </a:lnTo>
                  <a:lnTo>
                    <a:pt x="55" y="16"/>
                  </a:lnTo>
                  <a:lnTo>
                    <a:pt x="54" y="16"/>
                  </a:lnTo>
                  <a:lnTo>
                    <a:pt x="53" y="16"/>
                  </a:lnTo>
                  <a:lnTo>
                    <a:pt x="50" y="15"/>
                  </a:lnTo>
                  <a:lnTo>
                    <a:pt x="49" y="14"/>
                  </a:lnTo>
                  <a:lnTo>
                    <a:pt x="48" y="1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6" name="Freeform 2909"/>
            <p:cNvSpPr>
              <a:spLocks/>
            </p:cNvSpPr>
            <p:nvPr/>
          </p:nvSpPr>
          <p:spPr bwMode="auto">
            <a:xfrm>
              <a:off x="4524" y="1887"/>
              <a:ext cx="56" cy="19"/>
            </a:xfrm>
            <a:custGeom>
              <a:avLst/>
              <a:gdLst>
                <a:gd name="T0" fmla="*/ 0 w 169"/>
                <a:gd name="T1" fmla="*/ 0 h 56"/>
                <a:gd name="T2" fmla="*/ 0 w 169"/>
                <a:gd name="T3" fmla="*/ 0 h 56"/>
                <a:gd name="T4" fmla="*/ 0 w 169"/>
                <a:gd name="T5" fmla="*/ 0 h 56"/>
                <a:gd name="T6" fmla="*/ 0 w 169"/>
                <a:gd name="T7" fmla="*/ 0 h 56"/>
                <a:gd name="T8" fmla="*/ 0 w 169"/>
                <a:gd name="T9" fmla="*/ 0 h 56"/>
                <a:gd name="T10" fmla="*/ 0 w 169"/>
                <a:gd name="T11" fmla="*/ 0 h 56"/>
                <a:gd name="T12" fmla="*/ 0 w 169"/>
                <a:gd name="T13" fmla="*/ 0 h 56"/>
                <a:gd name="T14" fmla="*/ 0 w 169"/>
                <a:gd name="T15" fmla="*/ 0 h 56"/>
                <a:gd name="T16" fmla="*/ 0 w 169"/>
                <a:gd name="T17" fmla="*/ 0 h 56"/>
                <a:gd name="T18" fmla="*/ 0 w 169"/>
                <a:gd name="T19" fmla="*/ 0 h 56"/>
                <a:gd name="T20" fmla="*/ 0 w 169"/>
                <a:gd name="T21" fmla="*/ 0 h 56"/>
                <a:gd name="T22" fmla="*/ 0 w 169"/>
                <a:gd name="T23" fmla="*/ 0 h 56"/>
                <a:gd name="T24" fmla="*/ 0 w 169"/>
                <a:gd name="T25" fmla="*/ 0 h 56"/>
                <a:gd name="T26" fmla="*/ 0 w 169"/>
                <a:gd name="T27" fmla="*/ 0 h 56"/>
                <a:gd name="T28" fmla="*/ 0 w 169"/>
                <a:gd name="T29" fmla="*/ 0 h 56"/>
                <a:gd name="T30" fmla="*/ 0 w 169"/>
                <a:gd name="T31" fmla="*/ 0 h 56"/>
                <a:gd name="T32" fmla="*/ 0 w 169"/>
                <a:gd name="T33" fmla="*/ 0 h 56"/>
                <a:gd name="T34" fmla="*/ 0 w 169"/>
                <a:gd name="T35" fmla="*/ 0 h 56"/>
                <a:gd name="T36" fmla="*/ 0 w 169"/>
                <a:gd name="T37" fmla="*/ 0 h 56"/>
                <a:gd name="T38" fmla="*/ 0 w 169"/>
                <a:gd name="T39" fmla="*/ 0 h 56"/>
                <a:gd name="T40" fmla="*/ 0 w 169"/>
                <a:gd name="T41" fmla="*/ 0 h 56"/>
                <a:gd name="T42" fmla="*/ 0 w 169"/>
                <a:gd name="T43" fmla="*/ 0 h 56"/>
                <a:gd name="T44" fmla="*/ 0 w 169"/>
                <a:gd name="T45" fmla="*/ 0 h 56"/>
                <a:gd name="T46" fmla="*/ 0 w 169"/>
                <a:gd name="T47" fmla="*/ 0 h 56"/>
                <a:gd name="T48" fmla="*/ 0 w 169"/>
                <a:gd name="T49" fmla="*/ 0 h 56"/>
                <a:gd name="T50" fmla="*/ 0 w 169"/>
                <a:gd name="T51" fmla="*/ 0 h 56"/>
                <a:gd name="T52" fmla="*/ 0 w 169"/>
                <a:gd name="T53" fmla="*/ 0 h 56"/>
                <a:gd name="T54" fmla="*/ 0 w 169"/>
                <a:gd name="T55" fmla="*/ 0 h 56"/>
                <a:gd name="T56" fmla="*/ 0 w 169"/>
                <a:gd name="T57" fmla="*/ 0 h 56"/>
                <a:gd name="T58" fmla="*/ 0 w 169"/>
                <a:gd name="T59" fmla="*/ 0 h 56"/>
                <a:gd name="T60" fmla="*/ 0 w 169"/>
                <a:gd name="T61" fmla="*/ 0 h 56"/>
                <a:gd name="T62" fmla="*/ 0 w 169"/>
                <a:gd name="T63" fmla="*/ 0 h 56"/>
                <a:gd name="T64" fmla="*/ 0 w 169"/>
                <a:gd name="T65" fmla="*/ 0 h 56"/>
                <a:gd name="T66" fmla="*/ 0 w 169"/>
                <a:gd name="T67" fmla="*/ 0 h 56"/>
                <a:gd name="T68" fmla="*/ 0 w 169"/>
                <a:gd name="T69" fmla="*/ 0 h 56"/>
                <a:gd name="T70" fmla="*/ 0 w 169"/>
                <a:gd name="T71" fmla="*/ 0 h 56"/>
                <a:gd name="T72" fmla="*/ 0 w 169"/>
                <a:gd name="T73" fmla="*/ 0 h 56"/>
                <a:gd name="T74" fmla="*/ 0 w 169"/>
                <a:gd name="T75" fmla="*/ 0 h 56"/>
                <a:gd name="T76" fmla="*/ 0 w 169"/>
                <a:gd name="T77" fmla="*/ 0 h 56"/>
                <a:gd name="T78" fmla="*/ 0 w 169"/>
                <a:gd name="T79" fmla="*/ 0 h 56"/>
                <a:gd name="T80" fmla="*/ 0 w 169"/>
                <a:gd name="T81" fmla="*/ 0 h 56"/>
                <a:gd name="T82" fmla="*/ 0 w 169"/>
                <a:gd name="T83" fmla="*/ 0 h 56"/>
                <a:gd name="T84" fmla="*/ 0 w 169"/>
                <a:gd name="T85" fmla="*/ 0 h 56"/>
                <a:gd name="T86" fmla="*/ 0 w 169"/>
                <a:gd name="T87" fmla="*/ 0 h 56"/>
                <a:gd name="T88" fmla="*/ 0 w 169"/>
                <a:gd name="T89" fmla="*/ 0 h 56"/>
                <a:gd name="T90" fmla="*/ 0 w 169"/>
                <a:gd name="T91" fmla="*/ 0 h 56"/>
                <a:gd name="T92" fmla="*/ 0 w 169"/>
                <a:gd name="T93" fmla="*/ 0 h 56"/>
                <a:gd name="T94" fmla="*/ 0 w 169"/>
                <a:gd name="T95" fmla="*/ 0 h 56"/>
                <a:gd name="T96" fmla="*/ 0 w 169"/>
                <a:gd name="T97" fmla="*/ 0 h 56"/>
                <a:gd name="T98" fmla="*/ 0 w 169"/>
                <a:gd name="T99" fmla="*/ 0 h 56"/>
                <a:gd name="T100" fmla="*/ 0 w 169"/>
                <a:gd name="T101" fmla="*/ 0 h 56"/>
                <a:gd name="T102" fmla="*/ 0 w 169"/>
                <a:gd name="T103" fmla="*/ 0 h 56"/>
                <a:gd name="T104" fmla="*/ 0 w 169"/>
                <a:gd name="T105" fmla="*/ 0 h 56"/>
                <a:gd name="T106" fmla="*/ 0 w 169"/>
                <a:gd name="T107" fmla="*/ 0 h 56"/>
                <a:gd name="T108" fmla="*/ 0 w 169"/>
                <a:gd name="T109" fmla="*/ 0 h 56"/>
                <a:gd name="T110" fmla="*/ 0 w 169"/>
                <a:gd name="T111" fmla="*/ 0 h 56"/>
                <a:gd name="T112" fmla="*/ 0 w 169"/>
                <a:gd name="T113" fmla="*/ 0 h 56"/>
                <a:gd name="T114" fmla="*/ 0 w 169"/>
                <a:gd name="T115" fmla="*/ 0 h 56"/>
                <a:gd name="T116" fmla="*/ 0 w 169"/>
                <a:gd name="T117" fmla="*/ 0 h 56"/>
                <a:gd name="T118" fmla="*/ 0 w 169"/>
                <a:gd name="T119" fmla="*/ 0 h 56"/>
                <a:gd name="T120" fmla="*/ 0 w 169"/>
                <a:gd name="T121" fmla="*/ 0 h 56"/>
                <a:gd name="T122" fmla="*/ 0 w 169"/>
                <a:gd name="T123" fmla="*/ 0 h 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9"/>
                <a:gd name="T187" fmla="*/ 0 h 56"/>
                <a:gd name="T188" fmla="*/ 169 w 169"/>
                <a:gd name="T189" fmla="*/ 56 h 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9" h="56">
                  <a:moveTo>
                    <a:pt x="48" y="13"/>
                  </a:moveTo>
                  <a:lnTo>
                    <a:pt x="47" y="11"/>
                  </a:lnTo>
                  <a:lnTo>
                    <a:pt x="39" y="11"/>
                  </a:lnTo>
                  <a:lnTo>
                    <a:pt x="39" y="14"/>
                  </a:lnTo>
                  <a:lnTo>
                    <a:pt x="37" y="19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9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1" y="10"/>
                  </a:lnTo>
                  <a:lnTo>
                    <a:pt x="28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5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6" y="21"/>
                  </a:lnTo>
                  <a:lnTo>
                    <a:pt x="17" y="27"/>
                  </a:lnTo>
                  <a:lnTo>
                    <a:pt x="17" y="32"/>
                  </a:lnTo>
                  <a:lnTo>
                    <a:pt x="12" y="34"/>
                  </a:lnTo>
                  <a:lnTo>
                    <a:pt x="12" y="35"/>
                  </a:lnTo>
                  <a:lnTo>
                    <a:pt x="12" y="41"/>
                  </a:lnTo>
                  <a:lnTo>
                    <a:pt x="7" y="43"/>
                  </a:lnTo>
                  <a:lnTo>
                    <a:pt x="4" y="45"/>
                  </a:lnTo>
                  <a:lnTo>
                    <a:pt x="3" y="46"/>
                  </a:lnTo>
                  <a:lnTo>
                    <a:pt x="0" y="48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9" y="53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2" y="47"/>
                  </a:lnTo>
                  <a:lnTo>
                    <a:pt x="22" y="51"/>
                  </a:lnTo>
                  <a:lnTo>
                    <a:pt x="25" y="51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6" y="46"/>
                  </a:lnTo>
                  <a:lnTo>
                    <a:pt x="27" y="46"/>
                  </a:lnTo>
                  <a:lnTo>
                    <a:pt x="29" y="47"/>
                  </a:lnTo>
                  <a:lnTo>
                    <a:pt x="31" y="49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9" y="52"/>
                  </a:lnTo>
                  <a:lnTo>
                    <a:pt x="52" y="52"/>
                  </a:lnTo>
                  <a:lnTo>
                    <a:pt x="61" y="52"/>
                  </a:lnTo>
                  <a:lnTo>
                    <a:pt x="63" y="52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83" y="49"/>
                  </a:lnTo>
                  <a:lnTo>
                    <a:pt x="92" y="46"/>
                  </a:lnTo>
                  <a:lnTo>
                    <a:pt x="94" y="45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16" y="40"/>
                  </a:lnTo>
                  <a:lnTo>
                    <a:pt x="119" y="38"/>
                  </a:lnTo>
                  <a:lnTo>
                    <a:pt x="120" y="38"/>
                  </a:lnTo>
                  <a:lnTo>
                    <a:pt x="121" y="37"/>
                  </a:lnTo>
                  <a:lnTo>
                    <a:pt x="127" y="36"/>
                  </a:lnTo>
                  <a:lnTo>
                    <a:pt x="130" y="36"/>
                  </a:lnTo>
                  <a:lnTo>
                    <a:pt x="131" y="36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53" y="32"/>
                  </a:lnTo>
                  <a:lnTo>
                    <a:pt x="154" y="32"/>
                  </a:lnTo>
                  <a:lnTo>
                    <a:pt x="156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5" y="26"/>
                  </a:lnTo>
                  <a:lnTo>
                    <a:pt x="167" y="25"/>
                  </a:lnTo>
                  <a:lnTo>
                    <a:pt x="168" y="23"/>
                  </a:lnTo>
                  <a:lnTo>
                    <a:pt x="169" y="21"/>
                  </a:lnTo>
                  <a:lnTo>
                    <a:pt x="169" y="20"/>
                  </a:lnTo>
                  <a:lnTo>
                    <a:pt x="164" y="18"/>
                  </a:lnTo>
                  <a:lnTo>
                    <a:pt x="163" y="16"/>
                  </a:lnTo>
                  <a:lnTo>
                    <a:pt x="162" y="16"/>
                  </a:lnTo>
                  <a:lnTo>
                    <a:pt x="160" y="14"/>
                  </a:lnTo>
                  <a:lnTo>
                    <a:pt x="160" y="11"/>
                  </a:lnTo>
                  <a:lnTo>
                    <a:pt x="160" y="10"/>
                  </a:lnTo>
                  <a:lnTo>
                    <a:pt x="159" y="8"/>
                  </a:lnTo>
                  <a:lnTo>
                    <a:pt x="158" y="8"/>
                  </a:lnTo>
                  <a:lnTo>
                    <a:pt x="156" y="9"/>
                  </a:lnTo>
                  <a:lnTo>
                    <a:pt x="154" y="8"/>
                  </a:lnTo>
                  <a:lnTo>
                    <a:pt x="153" y="7"/>
                  </a:lnTo>
                  <a:lnTo>
                    <a:pt x="151" y="4"/>
                  </a:lnTo>
                  <a:lnTo>
                    <a:pt x="149" y="3"/>
                  </a:lnTo>
                  <a:lnTo>
                    <a:pt x="146" y="2"/>
                  </a:lnTo>
                  <a:lnTo>
                    <a:pt x="145" y="2"/>
                  </a:lnTo>
                  <a:lnTo>
                    <a:pt x="143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4"/>
                  </a:lnTo>
                  <a:lnTo>
                    <a:pt x="138" y="5"/>
                  </a:lnTo>
                  <a:lnTo>
                    <a:pt x="138" y="9"/>
                  </a:lnTo>
                  <a:lnTo>
                    <a:pt x="138" y="10"/>
                  </a:lnTo>
                  <a:lnTo>
                    <a:pt x="138" y="11"/>
                  </a:lnTo>
                  <a:lnTo>
                    <a:pt x="138" y="13"/>
                  </a:lnTo>
                  <a:lnTo>
                    <a:pt x="137" y="14"/>
                  </a:lnTo>
                  <a:lnTo>
                    <a:pt x="134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4"/>
                  </a:lnTo>
                  <a:lnTo>
                    <a:pt x="120" y="14"/>
                  </a:lnTo>
                  <a:lnTo>
                    <a:pt x="119" y="14"/>
                  </a:lnTo>
                  <a:lnTo>
                    <a:pt x="115" y="15"/>
                  </a:lnTo>
                  <a:lnTo>
                    <a:pt x="114" y="16"/>
                  </a:lnTo>
                  <a:lnTo>
                    <a:pt x="113" y="18"/>
                  </a:lnTo>
                  <a:lnTo>
                    <a:pt x="111" y="19"/>
                  </a:lnTo>
                  <a:lnTo>
                    <a:pt x="110" y="19"/>
                  </a:lnTo>
                  <a:lnTo>
                    <a:pt x="108" y="19"/>
                  </a:lnTo>
                  <a:lnTo>
                    <a:pt x="107" y="20"/>
                  </a:lnTo>
                  <a:lnTo>
                    <a:pt x="104" y="18"/>
                  </a:lnTo>
                  <a:lnTo>
                    <a:pt x="103" y="16"/>
                  </a:lnTo>
                  <a:lnTo>
                    <a:pt x="103" y="15"/>
                  </a:lnTo>
                  <a:lnTo>
                    <a:pt x="102" y="14"/>
                  </a:lnTo>
                  <a:lnTo>
                    <a:pt x="100" y="13"/>
                  </a:lnTo>
                  <a:lnTo>
                    <a:pt x="99" y="13"/>
                  </a:lnTo>
                  <a:lnTo>
                    <a:pt x="98" y="11"/>
                  </a:lnTo>
                  <a:lnTo>
                    <a:pt x="97" y="11"/>
                  </a:lnTo>
                  <a:lnTo>
                    <a:pt x="94" y="10"/>
                  </a:lnTo>
                  <a:lnTo>
                    <a:pt x="93" y="10"/>
                  </a:lnTo>
                  <a:lnTo>
                    <a:pt x="92" y="11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87" y="16"/>
                  </a:lnTo>
                  <a:lnTo>
                    <a:pt x="86" y="16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2" y="14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6" y="11"/>
                  </a:lnTo>
                  <a:lnTo>
                    <a:pt x="75" y="13"/>
                  </a:lnTo>
                  <a:lnTo>
                    <a:pt x="74" y="14"/>
                  </a:lnTo>
                  <a:lnTo>
                    <a:pt x="72" y="15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1" y="18"/>
                  </a:lnTo>
                  <a:lnTo>
                    <a:pt x="59" y="16"/>
                  </a:lnTo>
                  <a:lnTo>
                    <a:pt x="58" y="15"/>
                  </a:lnTo>
                  <a:lnTo>
                    <a:pt x="55" y="16"/>
                  </a:lnTo>
                  <a:lnTo>
                    <a:pt x="54" y="16"/>
                  </a:lnTo>
                  <a:lnTo>
                    <a:pt x="53" y="16"/>
                  </a:lnTo>
                  <a:lnTo>
                    <a:pt x="50" y="15"/>
                  </a:lnTo>
                  <a:lnTo>
                    <a:pt x="49" y="14"/>
                  </a:lnTo>
                  <a:lnTo>
                    <a:pt x="48" y="1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7" name="Freeform 2910"/>
            <p:cNvSpPr>
              <a:spLocks/>
            </p:cNvSpPr>
            <p:nvPr/>
          </p:nvSpPr>
          <p:spPr bwMode="auto">
            <a:xfrm>
              <a:off x="4561" y="1888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5"/>
                <a:gd name="T26" fmla="*/ 7 w 7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5">
                  <a:moveTo>
                    <a:pt x="0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8" name="Freeform 2911"/>
            <p:cNvSpPr>
              <a:spLocks/>
            </p:cNvSpPr>
            <p:nvPr/>
          </p:nvSpPr>
          <p:spPr bwMode="auto">
            <a:xfrm>
              <a:off x="4561" y="1888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5"/>
                <a:gd name="T26" fmla="*/ 7 w 7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5">
                  <a:moveTo>
                    <a:pt x="0" y="0"/>
                  </a:moveTo>
                  <a:lnTo>
                    <a:pt x="0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09" name="Freeform 2912"/>
            <p:cNvSpPr>
              <a:spLocks/>
            </p:cNvSpPr>
            <p:nvPr/>
          </p:nvSpPr>
          <p:spPr bwMode="auto">
            <a:xfrm>
              <a:off x="4565" y="1888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"/>
                <a:gd name="T58" fmla="*/ 0 h 7"/>
                <a:gd name="T59" fmla="*/ 6 w 6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" h="7">
                  <a:moveTo>
                    <a:pt x="1" y="1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0" name="Freeform 2913"/>
            <p:cNvSpPr>
              <a:spLocks/>
            </p:cNvSpPr>
            <p:nvPr/>
          </p:nvSpPr>
          <p:spPr bwMode="auto">
            <a:xfrm>
              <a:off x="4565" y="1888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w 6"/>
                <a:gd name="T19" fmla="*/ 0 h 7"/>
                <a:gd name="T20" fmla="*/ 0 w 6"/>
                <a:gd name="T21" fmla="*/ 0 h 7"/>
                <a:gd name="T22" fmla="*/ 0 w 6"/>
                <a:gd name="T23" fmla="*/ 0 h 7"/>
                <a:gd name="T24" fmla="*/ 0 w 6"/>
                <a:gd name="T25" fmla="*/ 0 h 7"/>
                <a:gd name="T26" fmla="*/ 0 w 6"/>
                <a:gd name="T27" fmla="*/ 0 h 7"/>
                <a:gd name="T28" fmla="*/ 0 w 6"/>
                <a:gd name="T29" fmla="*/ 0 h 7"/>
                <a:gd name="T30" fmla="*/ 0 w 6"/>
                <a:gd name="T31" fmla="*/ 0 h 7"/>
                <a:gd name="T32" fmla="*/ 0 w 6"/>
                <a:gd name="T33" fmla="*/ 0 h 7"/>
                <a:gd name="T34" fmla="*/ 0 w 6"/>
                <a:gd name="T35" fmla="*/ 0 h 7"/>
                <a:gd name="T36" fmla="*/ 0 w 6"/>
                <a:gd name="T37" fmla="*/ 0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"/>
                <a:gd name="T58" fmla="*/ 0 h 7"/>
                <a:gd name="T59" fmla="*/ 6 w 6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" h="7">
                  <a:moveTo>
                    <a:pt x="1" y="1"/>
                  </a:moveTo>
                  <a:lnTo>
                    <a:pt x="1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1" name="Freeform 2914"/>
            <p:cNvSpPr>
              <a:spLocks/>
            </p:cNvSpPr>
            <p:nvPr/>
          </p:nvSpPr>
          <p:spPr bwMode="auto">
            <a:xfrm>
              <a:off x="4567" y="1885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w 7"/>
                <a:gd name="T19" fmla="*/ 0 h 4"/>
                <a:gd name="T20" fmla="*/ 0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0 h 4"/>
                <a:gd name="T30" fmla="*/ 0 w 7"/>
                <a:gd name="T31" fmla="*/ 0 h 4"/>
                <a:gd name="T32" fmla="*/ 0 w 7"/>
                <a:gd name="T33" fmla="*/ 0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4"/>
                <a:gd name="T53" fmla="*/ 7 w 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4">
                  <a:moveTo>
                    <a:pt x="3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2" name="Freeform 2915"/>
            <p:cNvSpPr>
              <a:spLocks/>
            </p:cNvSpPr>
            <p:nvPr/>
          </p:nvSpPr>
          <p:spPr bwMode="auto">
            <a:xfrm>
              <a:off x="4567" y="1885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w 7"/>
                <a:gd name="T19" fmla="*/ 0 h 4"/>
                <a:gd name="T20" fmla="*/ 0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0 h 4"/>
                <a:gd name="T30" fmla="*/ 0 w 7"/>
                <a:gd name="T31" fmla="*/ 0 h 4"/>
                <a:gd name="T32" fmla="*/ 0 w 7"/>
                <a:gd name="T33" fmla="*/ 0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4"/>
                <a:gd name="T53" fmla="*/ 7 w 7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4">
                  <a:moveTo>
                    <a:pt x="3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3" name="Freeform 2916"/>
            <p:cNvSpPr>
              <a:spLocks/>
            </p:cNvSpPr>
            <p:nvPr/>
          </p:nvSpPr>
          <p:spPr bwMode="auto">
            <a:xfrm>
              <a:off x="4576" y="1887"/>
              <a:ext cx="8" cy="3"/>
            </a:xfrm>
            <a:custGeom>
              <a:avLst/>
              <a:gdLst>
                <a:gd name="T0" fmla="*/ 0 w 23"/>
                <a:gd name="T1" fmla="*/ 0 h 11"/>
                <a:gd name="T2" fmla="*/ 0 w 23"/>
                <a:gd name="T3" fmla="*/ 0 h 11"/>
                <a:gd name="T4" fmla="*/ 0 w 23"/>
                <a:gd name="T5" fmla="*/ 0 h 11"/>
                <a:gd name="T6" fmla="*/ 0 w 23"/>
                <a:gd name="T7" fmla="*/ 0 h 11"/>
                <a:gd name="T8" fmla="*/ 0 w 23"/>
                <a:gd name="T9" fmla="*/ 0 h 11"/>
                <a:gd name="T10" fmla="*/ 0 w 23"/>
                <a:gd name="T11" fmla="*/ 0 h 11"/>
                <a:gd name="T12" fmla="*/ 0 w 23"/>
                <a:gd name="T13" fmla="*/ 0 h 11"/>
                <a:gd name="T14" fmla="*/ 0 w 23"/>
                <a:gd name="T15" fmla="*/ 0 h 11"/>
                <a:gd name="T16" fmla="*/ 0 w 23"/>
                <a:gd name="T17" fmla="*/ 0 h 11"/>
                <a:gd name="T18" fmla="*/ 0 w 23"/>
                <a:gd name="T19" fmla="*/ 0 h 11"/>
                <a:gd name="T20" fmla="*/ 0 w 23"/>
                <a:gd name="T21" fmla="*/ 0 h 11"/>
                <a:gd name="T22" fmla="*/ 0 w 23"/>
                <a:gd name="T23" fmla="*/ 0 h 11"/>
                <a:gd name="T24" fmla="*/ 0 w 23"/>
                <a:gd name="T25" fmla="*/ 0 h 11"/>
                <a:gd name="T26" fmla="*/ 0 w 23"/>
                <a:gd name="T27" fmla="*/ 0 h 11"/>
                <a:gd name="T28" fmla="*/ 0 w 23"/>
                <a:gd name="T29" fmla="*/ 0 h 11"/>
                <a:gd name="T30" fmla="*/ 0 w 23"/>
                <a:gd name="T31" fmla="*/ 0 h 11"/>
                <a:gd name="T32" fmla="*/ 0 w 23"/>
                <a:gd name="T33" fmla="*/ 0 h 11"/>
                <a:gd name="T34" fmla="*/ 0 w 23"/>
                <a:gd name="T35" fmla="*/ 0 h 11"/>
                <a:gd name="T36" fmla="*/ 0 w 23"/>
                <a:gd name="T37" fmla="*/ 0 h 11"/>
                <a:gd name="T38" fmla="*/ 0 w 23"/>
                <a:gd name="T39" fmla="*/ 0 h 11"/>
                <a:gd name="T40" fmla="*/ 0 w 23"/>
                <a:gd name="T41" fmla="*/ 0 h 11"/>
                <a:gd name="T42" fmla="*/ 0 w 23"/>
                <a:gd name="T43" fmla="*/ 0 h 11"/>
                <a:gd name="T44" fmla="*/ 0 w 23"/>
                <a:gd name="T45" fmla="*/ 0 h 11"/>
                <a:gd name="T46" fmla="*/ 0 w 23"/>
                <a:gd name="T47" fmla="*/ 0 h 11"/>
                <a:gd name="T48" fmla="*/ 0 w 23"/>
                <a:gd name="T49" fmla="*/ 0 h 11"/>
                <a:gd name="T50" fmla="*/ 0 w 23"/>
                <a:gd name="T51" fmla="*/ 0 h 11"/>
                <a:gd name="T52" fmla="*/ 0 w 23"/>
                <a:gd name="T53" fmla="*/ 0 h 11"/>
                <a:gd name="T54" fmla="*/ 0 w 23"/>
                <a:gd name="T55" fmla="*/ 0 h 11"/>
                <a:gd name="T56" fmla="*/ 0 w 23"/>
                <a:gd name="T57" fmla="*/ 0 h 11"/>
                <a:gd name="T58" fmla="*/ 0 w 23"/>
                <a:gd name="T59" fmla="*/ 0 h 11"/>
                <a:gd name="T60" fmla="*/ 0 w 23"/>
                <a:gd name="T61" fmla="*/ 0 h 11"/>
                <a:gd name="T62" fmla="*/ 0 w 23"/>
                <a:gd name="T63" fmla="*/ 0 h 11"/>
                <a:gd name="T64" fmla="*/ 0 w 23"/>
                <a:gd name="T65" fmla="*/ 0 h 11"/>
                <a:gd name="T66" fmla="*/ 0 w 23"/>
                <a:gd name="T67" fmla="*/ 0 h 11"/>
                <a:gd name="T68" fmla="*/ 0 w 23"/>
                <a:gd name="T69" fmla="*/ 0 h 11"/>
                <a:gd name="T70" fmla="*/ 0 w 23"/>
                <a:gd name="T71" fmla="*/ 0 h 11"/>
                <a:gd name="T72" fmla="*/ 0 w 23"/>
                <a:gd name="T73" fmla="*/ 0 h 11"/>
                <a:gd name="T74" fmla="*/ 0 w 23"/>
                <a:gd name="T75" fmla="*/ 0 h 11"/>
                <a:gd name="T76" fmla="*/ 0 w 23"/>
                <a:gd name="T77" fmla="*/ 0 h 11"/>
                <a:gd name="T78" fmla="*/ 0 w 23"/>
                <a:gd name="T79" fmla="*/ 0 h 11"/>
                <a:gd name="T80" fmla="*/ 0 w 23"/>
                <a:gd name="T81" fmla="*/ 0 h 11"/>
                <a:gd name="T82" fmla="*/ 0 w 23"/>
                <a:gd name="T83" fmla="*/ 0 h 11"/>
                <a:gd name="T84" fmla="*/ 0 w 23"/>
                <a:gd name="T85" fmla="*/ 0 h 11"/>
                <a:gd name="T86" fmla="*/ 0 w 23"/>
                <a:gd name="T87" fmla="*/ 0 h 11"/>
                <a:gd name="T88" fmla="*/ 0 w 23"/>
                <a:gd name="T89" fmla="*/ 0 h 11"/>
                <a:gd name="T90" fmla="*/ 0 w 23"/>
                <a:gd name="T91" fmla="*/ 0 h 11"/>
                <a:gd name="T92" fmla="*/ 0 w 23"/>
                <a:gd name="T93" fmla="*/ 0 h 11"/>
                <a:gd name="T94" fmla="*/ 0 w 23"/>
                <a:gd name="T95" fmla="*/ 0 h 11"/>
                <a:gd name="T96" fmla="*/ 0 w 23"/>
                <a:gd name="T97" fmla="*/ 0 h 11"/>
                <a:gd name="T98" fmla="*/ 0 w 23"/>
                <a:gd name="T99" fmla="*/ 0 h 11"/>
                <a:gd name="T100" fmla="*/ 0 w 23"/>
                <a:gd name="T101" fmla="*/ 0 h 11"/>
                <a:gd name="T102" fmla="*/ 0 w 23"/>
                <a:gd name="T103" fmla="*/ 0 h 11"/>
                <a:gd name="T104" fmla="*/ 0 w 23"/>
                <a:gd name="T105" fmla="*/ 0 h 11"/>
                <a:gd name="T106" fmla="*/ 0 w 23"/>
                <a:gd name="T107" fmla="*/ 0 h 11"/>
                <a:gd name="T108" fmla="*/ 0 w 23"/>
                <a:gd name="T109" fmla="*/ 0 h 11"/>
                <a:gd name="T110" fmla="*/ 0 w 23"/>
                <a:gd name="T111" fmla="*/ 0 h 11"/>
                <a:gd name="T112" fmla="*/ 0 w 23"/>
                <a:gd name="T113" fmla="*/ 0 h 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"/>
                <a:gd name="T172" fmla="*/ 0 h 11"/>
                <a:gd name="T173" fmla="*/ 23 w 23"/>
                <a:gd name="T174" fmla="*/ 11 h 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" h="11">
                  <a:moveTo>
                    <a:pt x="12" y="10"/>
                  </a:moveTo>
                  <a:lnTo>
                    <a:pt x="16" y="10"/>
                  </a:lnTo>
                  <a:lnTo>
                    <a:pt x="17" y="11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4" name="Freeform 2917"/>
            <p:cNvSpPr>
              <a:spLocks/>
            </p:cNvSpPr>
            <p:nvPr/>
          </p:nvSpPr>
          <p:spPr bwMode="auto">
            <a:xfrm>
              <a:off x="4576" y="1887"/>
              <a:ext cx="8" cy="3"/>
            </a:xfrm>
            <a:custGeom>
              <a:avLst/>
              <a:gdLst>
                <a:gd name="T0" fmla="*/ 0 w 23"/>
                <a:gd name="T1" fmla="*/ 0 h 11"/>
                <a:gd name="T2" fmla="*/ 0 w 23"/>
                <a:gd name="T3" fmla="*/ 0 h 11"/>
                <a:gd name="T4" fmla="*/ 0 w 23"/>
                <a:gd name="T5" fmla="*/ 0 h 11"/>
                <a:gd name="T6" fmla="*/ 0 w 23"/>
                <a:gd name="T7" fmla="*/ 0 h 11"/>
                <a:gd name="T8" fmla="*/ 0 w 23"/>
                <a:gd name="T9" fmla="*/ 0 h 11"/>
                <a:gd name="T10" fmla="*/ 0 w 23"/>
                <a:gd name="T11" fmla="*/ 0 h 11"/>
                <a:gd name="T12" fmla="*/ 0 w 23"/>
                <a:gd name="T13" fmla="*/ 0 h 11"/>
                <a:gd name="T14" fmla="*/ 0 w 23"/>
                <a:gd name="T15" fmla="*/ 0 h 11"/>
                <a:gd name="T16" fmla="*/ 0 w 23"/>
                <a:gd name="T17" fmla="*/ 0 h 11"/>
                <a:gd name="T18" fmla="*/ 0 w 23"/>
                <a:gd name="T19" fmla="*/ 0 h 11"/>
                <a:gd name="T20" fmla="*/ 0 w 23"/>
                <a:gd name="T21" fmla="*/ 0 h 11"/>
                <a:gd name="T22" fmla="*/ 0 w 23"/>
                <a:gd name="T23" fmla="*/ 0 h 11"/>
                <a:gd name="T24" fmla="*/ 0 w 23"/>
                <a:gd name="T25" fmla="*/ 0 h 11"/>
                <a:gd name="T26" fmla="*/ 0 w 23"/>
                <a:gd name="T27" fmla="*/ 0 h 11"/>
                <a:gd name="T28" fmla="*/ 0 w 23"/>
                <a:gd name="T29" fmla="*/ 0 h 11"/>
                <a:gd name="T30" fmla="*/ 0 w 23"/>
                <a:gd name="T31" fmla="*/ 0 h 11"/>
                <a:gd name="T32" fmla="*/ 0 w 23"/>
                <a:gd name="T33" fmla="*/ 0 h 11"/>
                <a:gd name="T34" fmla="*/ 0 w 23"/>
                <a:gd name="T35" fmla="*/ 0 h 11"/>
                <a:gd name="T36" fmla="*/ 0 w 23"/>
                <a:gd name="T37" fmla="*/ 0 h 11"/>
                <a:gd name="T38" fmla="*/ 0 w 23"/>
                <a:gd name="T39" fmla="*/ 0 h 11"/>
                <a:gd name="T40" fmla="*/ 0 w 23"/>
                <a:gd name="T41" fmla="*/ 0 h 11"/>
                <a:gd name="T42" fmla="*/ 0 w 23"/>
                <a:gd name="T43" fmla="*/ 0 h 11"/>
                <a:gd name="T44" fmla="*/ 0 w 23"/>
                <a:gd name="T45" fmla="*/ 0 h 11"/>
                <a:gd name="T46" fmla="*/ 0 w 23"/>
                <a:gd name="T47" fmla="*/ 0 h 11"/>
                <a:gd name="T48" fmla="*/ 0 w 23"/>
                <a:gd name="T49" fmla="*/ 0 h 11"/>
                <a:gd name="T50" fmla="*/ 0 w 23"/>
                <a:gd name="T51" fmla="*/ 0 h 11"/>
                <a:gd name="T52" fmla="*/ 0 w 23"/>
                <a:gd name="T53" fmla="*/ 0 h 11"/>
                <a:gd name="T54" fmla="*/ 0 w 23"/>
                <a:gd name="T55" fmla="*/ 0 h 11"/>
                <a:gd name="T56" fmla="*/ 0 w 23"/>
                <a:gd name="T57" fmla="*/ 0 h 11"/>
                <a:gd name="T58" fmla="*/ 0 w 23"/>
                <a:gd name="T59" fmla="*/ 0 h 11"/>
                <a:gd name="T60" fmla="*/ 0 w 23"/>
                <a:gd name="T61" fmla="*/ 0 h 11"/>
                <a:gd name="T62" fmla="*/ 0 w 23"/>
                <a:gd name="T63" fmla="*/ 0 h 11"/>
                <a:gd name="T64" fmla="*/ 0 w 23"/>
                <a:gd name="T65" fmla="*/ 0 h 11"/>
                <a:gd name="T66" fmla="*/ 0 w 23"/>
                <a:gd name="T67" fmla="*/ 0 h 11"/>
                <a:gd name="T68" fmla="*/ 0 w 23"/>
                <a:gd name="T69" fmla="*/ 0 h 11"/>
                <a:gd name="T70" fmla="*/ 0 w 23"/>
                <a:gd name="T71" fmla="*/ 0 h 11"/>
                <a:gd name="T72" fmla="*/ 0 w 23"/>
                <a:gd name="T73" fmla="*/ 0 h 11"/>
                <a:gd name="T74" fmla="*/ 0 w 23"/>
                <a:gd name="T75" fmla="*/ 0 h 11"/>
                <a:gd name="T76" fmla="*/ 0 w 23"/>
                <a:gd name="T77" fmla="*/ 0 h 11"/>
                <a:gd name="T78" fmla="*/ 0 w 23"/>
                <a:gd name="T79" fmla="*/ 0 h 11"/>
                <a:gd name="T80" fmla="*/ 0 w 23"/>
                <a:gd name="T81" fmla="*/ 0 h 11"/>
                <a:gd name="T82" fmla="*/ 0 w 23"/>
                <a:gd name="T83" fmla="*/ 0 h 11"/>
                <a:gd name="T84" fmla="*/ 0 w 23"/>
                <a:gd name="T85" fmla="*/ 0 h 11"/>
                <a:gd name="T86" fmla="*/ 0 w 23"/>
                <a:gd name="T87" fmla="*/ 0 h 11"/>
                <a:gd name="T88" fmla="*/ 0 w 23"/>
                <a:gd name="T89" fmla="*/ 0 h 11"/>
                <a:gd name="T90" fmla="*/ 0 w 23"/>
                <a:gd name="T91" fmla="*/ 0 h 11"/>
                <a:gd name="T92" fmla="*/ 0 w 23"/>
                <a:gd name="T93" fmla="*/ 0 h 11"/>
                <a:gd name="T94" fmla="*/ 0 w 23"/>
                <a:gd name="T95" fmla="*/ 0 h 11"/>
                <a:gd name="T96" fmla="*/ 0 w 23"/>
                <a:gd name="T97" fmla="*/ 0 h 11"/>
                <a:gd name="T98" fmla="*/ 0 w 23"/>
                <a:gd name="T99" fmla="*/ 0 h 11"/>
                <a:gd name="T100" fmla="*/ 0 w 23"/>
                <a:gd name="T101" fmla="*/ 0 h 11"/>
                <a:gd name="T102" fmla="*/ 0 w 23"/>
                <a:gd name="T103" fmla="*/ 0 h 11"/>
                <a:gd name="T104" fmla="*/ 0 w 23"/>
                <a:gd name="T105" fmla="*/ 0 h 11"/>
                <a:gd name="T106" fmla="*/ 0 w 23"/>
                <a:gd name="T107" fmla="*/ 0 h 11"/>
                <a:gd name="T108" fmla="*/ 0 w 23"/>
                <a:gd name="T109" fmla="*/ 0 h 11"/>
                <a:gd name="T110" fmla="*/ 0 w 23"/>
                <a:gd name="T111" fmla="*/ 0 h 11"/>
                <a:gd name="T112" fmla="*/ 0 w 23"/>
                <a:gd name="T113" fmla="*/ 0 h 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3"/>
                <a:gd name="T172" fmla="*/ 0 h 11"/>
                <a:gd name="T173" fmla="*/ 23 w 23"/>
                <a:gd name="T174" fmla="*/ 11 h 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3" h="11">
                  <a:moveTo>
                    <a:pt x="12" y="10"/>
                  </a:moveTo>
                  <a:lnTo>
                    <a:pt x="16" y="10"/>
                  </a:lnTo>
                  <a:lnTo>
                    <a:pt x="17" y="11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5" name="Freeform 2918"/>
            <p:cNvSpPr>
              <a:spLocks/>
            </p:cNvSpPr>
            <p:nvPr/>
          </p:nvSpPr>
          <p:spPr bwMode="auto">
            <a:xfrm>
              <a:off x="4550" y="1901"/>
              <a:ext cx="59" cy="54"/>
            </a:xfrm>
            <a:custGeom>
              <a:avLst/>
              <a:gdLst>
                <a:gd name="T0" fmla="*/ 0 w 176"/>
                <a:gd name="T1" fmla="*/ 0 h 162"/>
                <a:gd name="T2" fmla="*/ 0 w 176"/>
                <a:gd name="T3" fmla="*/ 0 h 162"/>
                <a:gd name="T4" fmla="*/ 0 w 176"/>
                <a:gd name="T5" fmla="*/ 0 h 162"/>
                <a:gd name="T6" fmla="*/ 0 w 176"/>
                <a:gd name="T7" fmla="*/ 0 h 162"/>
                <a:gd name="T8" fmla="*/ 0 w 176"/>
                <a:gd name="T9" fmla="*/ 0 h 162"/>
                <a:gd name="T10" fmla="*/ 0 w 176"/>
                <a:gd name="T11" fmla="*/ 0 h 162"/>
                <a:gd name="T12" fmla="*/ 0 w 176"/>
                <a:gd name="T13" fmla="*/ 0 h 162"/>
                <a:gd name="T14" fmla="*/ 0 w 176"/>
                <a:gd name="T15" fmla="*/ 0 h 162"/>
                <a:gd name="T16" fmla="*/ 0 w 176"/>
                <a:gd name="T17" fmla="*/ 0 h 162"/>
                <a:gd name="T18" fmla="*/ 0 w 176"/>
                <a:gd name="T19" fmla="*/ 0 h 162"/>
                <a:gd name="T20" fmla="*/ 0 w 176"/>
                <a:gd name="T21" fmla="*/ 0 h 162"/>
                <a:gd name="T22" fmla="*/ 0 w 176"/>
                <a:gd name="T23" fmla="*/ 0 h 162"/>
                <a:gd name="T24" fmla="*/ 0 w 176"/>
                <a:gd name="T25" fmla="*/ 0 h 162"/>
                <a:gd name="T26" fmla="*/ 0 w 176"/>
                <a:gd name="T27" fmla="*/ 0 h 162"/>
                <a:gd name="T28" fmla="*/ 0 w 176"/>
                <a:gd name="T29" fmla="*/ 0 h 162"/>
                <a:gd name="T30" fmla="*/ 0 w 176"/>
                <a:gd name="T31" fmla="*/ 0 h 162"/>
                <a:gd name="T32" fmla="*/ 0 w 176"/>
                <a:gd name="T33" fmla="*/ 0 h 162"/>
                <a:gd name="T34" fmla="*/ 0 w 176"/>
                <a:gd name="T35" fmla="*/ 0 h 162"/>
                <a:gd name="T36" fmla="*/ 0 w 176"/>
                <a:gd name="T37" fmla="*/ 0 h 162"/>
                <a:gd name="T38" fmla="*/ 0 w 176"/>
                <a:gd name="T39" fmla="*/ 0 h 162"/>
                <a:gd name="T40" fmla="*/ 0 w 176"/>
                <a:gd name="T41" fmla="*/ 0 h 162"/>
                <a:gd name="T42" fmla="*/ 0 w 176"/>
                <a:gd name="T43" fmla="*/ 0 h 162"/>
                <a:gd name="T44" fmla="*/ 0 w 176"/>
                <a:gd name="T45" fmla="*/ 0 h 162"/>
                <a:gd name="T46" fmla="*/ 0 w 176"/>
                <a:gd name="T47" fmla="*/ 0 h 162"/>
                <a:gd name="T48" fmla="*/ 0 w 176"/>
                <a:gd name="T49" fmla="*/ 0 h 162"/>
                <a:gd name="T50" fmla="*/ 0 w 176"/>
                <a:gd name="T51" fmla="*/ 0 h 162"/>
                <a:gd name="T52" fmla="*/ 0 w 176"/>
                <a:gd name="T53" fmla="*/ 0 h 162"/>
                <a:gd name="T54" fmla="*/ 0 w 176"/>
                <a:gd name="T55" fmla="*/ 0 h 162"/>
                <a:gd name="T56" fmla="*/ 0 w 176"/>
                <a:gd name="T57" fmla="*/ 0 h 162"/>
                <a:gd name="T58" fmla="*/ 0 w 176"/>
                <a:gd name="T59" fmla="*/ 0 h 162"/>
                <a:gd name="T60" fmla="*/ 0 w 176"/>
                <a:gd name="T61" fmla="*/ 0 h 162"/>
                <a:gd name="T62" fmla="*/ 0 w 176"/>
                <a:gd name="T63" fmla="*/ 0 h 162"/>
                <a:gd name="T64" fmla="*/ 0 w 176"/>
                <a:gd name="T65" fmla="*/ 0 h 162"/>
                <a:gd name="T66" fmla="*/ 0 w 176"/>
                <a:gd name="T67" fmla="*/ 0 h 162"/>
                <a:gd name="T68" fmla="*/ 0 w 176"/>
                <a:gd name="T69" fmla="*/ 0 h 162"/>
                <a:gd name="T70" fmla="*/ 0 w 176"/>
                <a:gd name="T71" fmla="*/ 0 h 162"/>
                <a:gd name="T72" fmla="*/ 0 w 176"/>
                <a:gd name="T73" fmla="*/ 0 h 162"/>
                <a:gd name="T74" fmla="*/ 0 w 176"/>
                <a:gd name="T75" fmla="*/ 0 h 162"/>
                <a:gd name="T76" fmla="*/ 0 w 176"/>
                <a:gd name="T77" fmla="*/ 0 h 162"/>
                <a:gd name="T78" fmla="*/ 0 w 176"/>
                <a:gd name="T79" fmla="*/ 0 h 162"/>
                <a:gd name="T80" fmla="*/ 0 w 176"/>
                <a:gd name="T81" fmla="*/ 0 h 162"/>
                <a:gd name="T82" fmla="*/ 0 w 176"/>
                <a:gd name="T83" fmla="*/ 0 h 162"/>
                <a:gd name="T84" fmla="*/ 0 w 176"/>
                <a:gd name="T85" fmla="*/ 0 h 162"/>
                <a:gd name="T86" fmla="*/ 0 w 176"/>
                <a:gd name="T87" fmla="*/ 0 h 162"/>
                <a:gd name="T88" fmla="*/ 0 w 176"/>
                <a:gd name="T89" fmla="*/ 0 h 162"/>
                <a:gd name="T90" fmla="*/ 0 w 176"/>
                <a:gd name="T91" fmla="*/ 0 h 162"/>
                <a:gd name="T92" fmla="*/ 0 w 176"/>
                <a:gd name="T93" fmla="*/ 0 h 162"/>
                <a:gd name="T94" fmla="*/ 0 w 176"/>
                <a:gd name="T95" fmla="*/ 0 h 162"/>
                <a:gd name="T96" fmla="*/ 0 w 176"/>
                <a:gd name="T97" fmla="*/ 0 h 162"/>
                <a:gd name="T98" fmla="*/ 0 w 176"/>
                <a:gd name="T99" fmla="*/ 0 h 162"/>
                <a:gd name="T100" fmla="*/ 0 w 176"/>
                <a:gd name="T101" fmla="*/ 0 h 162"/>
                <a:gd name="T102" fmla="*/ 0 w 176"/>
                <a:gd name="T103" fmla="*/ 0 h 162"/>
                <a:gd name="T104" fmla="*/ 0 w 176"/>
                <a:gd name="T105" fmla="*/ 0 h 162"/>
                <a:gd name="T106" fmla="*/ 0 w 176"/>
                <a:gd name="T107" fmla="*/ 0 h 162"/>
                <a:gd name="T108" fmla="*/ 0 w 176"/>
                <a:gd name="T109" fmla="*/ 0 h 162"/>
                <a:gd name="T110" fmla="*/ 0 w 176"/>
                <a:gd name="T111" fmla="*/ 0 h 162"/>
                <a:gd name="T112" fmla="*/ 0 w 176"/>
                <a:gd name="T113" fmla="*/ 0 h 162"/>
                <a:gd name="T114" fmla="*/ 0 w 176"/>
                <a:gd name="T115" fmla="*/ 0 h 162"/>
                <a:gd name="T116" fmla="*/ 0 w 176"/>
                <a:gd name="T117" fmla="*/ 0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6"/>
                <a:gd name="T178" fmla="*/ 0 h 162"/>
                <a:gd name="T179" fmla="*/ 176 w 176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6" h="162">
                  <a:moveTo>
                    <a:pt x="107" y="16"/>
                  </a:moveTo>
                  <a:lnTo>
                    <a:pt x="106" y="16"/>
                  </a:lnTo>
                  <a:lnTo>
                    <a:pt x="105" y="16"/>
                  </a:lnTo>
                  <a:lnTo>
                    <a:pt x="101" y="14"/>
                  </a:lnTo>
                  <a:lnTo>
                    <a:pt x="100" y="13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3" y="4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4" y="54"/>
                  </a:lnTo>
                  <a:lnTo>
                    <a:pt x="25" y="55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29" y="69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5" y="86"/>
                  </a:lnTo>
                  <a:lnTo>
                    <a:pt x="27" y="87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6" y="93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101"/>
                  </a:lnTo>
                  <a:lnTo>
                    <a:pt x="38" y="102"/>
                  </a:lnTo>
                  <a:lnTo>
                    <a:pt x="39" y="107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40" y="117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6" y="129"/>
                  </a:lnTo>
                  <a:lnTo>
                    <a:pt x="62" y="130"/>
                  </a:lnTo>
                  <a:lnTo>
                    <a:pt x="63" y="131"/>
                  </a:lnTo>
                  <a:lnTo>
                    <a:pt x="63" y="132"/>
                  </a:lnTo>
                  <a:lnTo>
                    <a:pt x="66" y="139"/>
                  </a:lnTo>
                  <a:lnTo>
                    <a:pt x="66" y="140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50"/>
                  </a:lnTo>
                  <a:lnTo>
                    <a:pt x="76" y="151"/>
                  </a:lnTo>
                  <a:lnTo>
                    <a:pt x="77" y="152"/>
                  </a:lnTo>
                  <a:lnTo>
                    <a:pt x="78" y="153"/>
                  </a:lnTo>
                  <a:lnTo>
                    <a:pt x="79" y="155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90" y="151"/>
                  </a:lnTo>
                  <a:lnTo>
                    <a:pt x="91" y="150"/>
                  </a:lnTo>
                  <a:lnTo>
                    <a:pt x="94" y="150"/>
                  </a:lnTo>
                  <a:lnTo>
                    <a:pt x="95" y="150"/>
                  </a:lnTo>
                  <a:lnTo>
                    <a:pt x="101" y="151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5" y="155"/>
                  </a:lnTo>
                  <a:lnTo>
                    <a:pt x="105" y="156"/>
                  </a:lnTo>
                  <a:lnTo>
                    <a:pt x="106" y="157"/>
                  </a:lnTo>
                  <a:lnTo>
                    <a:pt x="109" y="159"/>
                  </a:lnTo>
                  <a:lnTo>
                    <a:pt x="115" y="162"/>
                  </a:lnTo>
                  <a:lnTo>
                    <a:pt x="121" y="161"/>
                  </a:lnTo>
                  <a:lnTo>
                    <a:pt x="122" y="161"/>
                  </a:lnTo>
                  <a:lnTo>
                    <a:pt x="123" y="159"/>
                  </a:lnTo>
                  <a:lnTo>
                    <a:pt x="126" y="153"/>
                  </a:lnTo>
                  <a:lnTo>
                    <a:pt x="126" y="152"/>
                  </a:lnTo>
                  <a:lnTo>
                    <a:pt x="128" y="145"/>
                  </a:lnTo>
                  <a:lnTo>
                    <a:pt x="128" y="144"/>
                  </a:lnTo>
                  <a:lnTo>
                    <a:pt x="129" y="142"/>
                  </a:lnTo>
                  <a:lnTo>
                    <a:pt x="129" y="140"/>
                  </a:lnTo>
                  <a:lnTo>
                    <a:pt x="129" y="132"/>
                  </a:lnTo>
                  <a:lnTo>
                    <a:pt x="129" y="131"/>
                  </a:lnTo>
                  <a:lnTo>
                    <a:pt x="131" y="130"/>
                  </a:lnTo>
                  <a:lnTo>
                    <a:pt x="133" y="128"/>
                  </a:lnTo>
                  <a:lnTo>
                    <a:pt x="134" y="128"/>
                  </a:lnTo>
                  <a:lnTo>
                    <a:pt x="136" y="126"/>
                  </a:lnTo>
                  <a:lnTo>
                    <a:pt x="139" y="124"/>
                  </a:lnTo>
                  <a:lnTo>
                    <a:pt x="142" y="123"/>
                  </a:lnTo>
                  <a:lnTo>
                    <a:pt x="143" y="121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5" y="104"/>
                  </a:lnTo>
                  <a:lnTo>
                    <a:pt x="145" y="102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3" y="86"/>
                  </a:lnTo>
                  <a:lnTo>
                    <a:pt x="145" y="81"/>
                  </a:lnTo>
                  <a:lnTo>
                    <a:pt x="147" y="79"/>
                  </a:lnTo>
                  <a:lnTo>
                    <a:pt x="148" y="77"/>
                  </a:lnTo>
                  <a:lnTo>
                    <a:pt x="149" y="74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64"/>
                  </a:lnTo>
                  <a:lnTo>
                    <a:pt x="158" y="64"/>
                  </a:lnTo>
                  <a:lnTo>
                    <a:pt x="164" y="62"/>
                  </a:lnTo>
                  <a:lnTo>
                    <a:pt x="166" y="60"/>
                  </a:lnTo>
                  <a:lnTo>
                    <a:pt x="171" y="58"/>
                  </a:lnTo>
                  <a:lnTo>
                    <a:pt x="171" y="57"/>
                  </a:lnTo>
                  <a:lnTo>
                    <a:pt x="171" y="52"/>
                  </a:lnTo>
                  <a:lnTo>
                    <a:pt x="171" y="50"/>
                  </a:lnTo>
                  <a:lnTo>
                    <a:pt x="171" y="49"/>
                  </a:lnTo>
                  <a:lnTo>
                    <a:pt x="173" y="44"/>
                  </a:lnTo>
                  <a:lnTo>
                    <a:pt x="176" y="41"/>
                  </a:lnTo>
                  <a:lnTo>
                    <a:pt x="175" y="38"/>
                  </a:lnTo>
                  <a:lnTo>
                    <a:pt x="173" y="37"/>
                  </a:lnTo>
                  <a:lnTo>
                    <a:pt x="173" y="36"/>
                  </a:lnTo>
                  <a:lnTo>
                    <a:pt x="172" y="36"/>
                  </a:lnTo>
                  <a:lnTo>
                    <a:pt x="171" y="36"/>
                  </a:lnTo>
                  <a:lnTo>
                    <a:pt x="165" y="37"/>
                  </a:lnTo>
                  <a:lnTo>
                    <a:pt x="160" y="38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55" y="53"/>
                  </a:lnTo>
                  <a:lnTo>
                    <a:pt x="155" y="54"/>
                  </a:lnTo>
                  <a:lnTo>
                    <a:pt x="155" y="57"/>
                  </a:lnTo>
                  <a:lnTo>
                    <a:pt x="153" y="59"/>
                  </a:lnTo>
                  <a:lnTo>
                    <a:pt x="151" y="55"/>
                  </a:lnTo>
                  <a:lnTo>
                    <a:pt x="151" y="54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4" y="47"/>
                  </a:lnTo>
                  <a:lnTo>
                    <a:pt x="154" y="46"/>
                  </a:lnTo>
                  <a:lnTo>
                    <a:pt x="154" y="44"/>
                  </a:lnTo>
                  <a:lnTo>
                    <a:pt x="155" y="43"/>
                  </a:lnTo>
                  <a:lnTo>
                    <a:pt x="155" y="42"/>
                  </a:lnTo>
                  <a:lnTo>
                    <a:pt x="154" y="41"/>
                  </a:lnTo>
                  <a:lnTo>
                    <a:pt x="150" y="41"/>
                  </a:lnTo>
                  <a:lnTo>
                    <a:pt x="149" y="41"/>
                  </a:lnTo>
                  <a:lnTo>
                    <a:pt x="147" y="38"/>
                  </a:lnTo>
                  <a:lnTo>
                    <a:pt x="147" y="37"/>
                  </a:lnTo>
                  <a:lnTo>
                    <a:pt x="148" y="35"/>
                  </a:lnTo>
                  <a:lnTo>
                    <a:pt x="149" y="32"/>
                  </a:lnTo>
                  <a:lnTo>
                    <a:pt x="149" y="31"/>
                  </a:lnTo>
                  <a:lnTo>
                    <a:pt x="150" y="30"/>
                  </a:lnTo>
                  <a:lnTo>
                    <a:pt x="151" y="27"/>
                  </a:lnTo>
                  <a:lnTo>
                    <a:pt x="153" y="25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7" y="20"/>
                  </a:lnTo>
                  <a:lnTo>
                    <a:pt x="147" y="19"/>
                  </a:lnTo>
                  <a:lnTo>
                    <a:pt x="145" y="16"/>
                  </a:lnTo>
                  <a:lnTo>
                    <a:pt x="142" y="13"/>
                  </a:lnTo>
                  <a:lnTo>
                    <a:pt x="139" y="9"/>
                  </a:lnTo>
                  <a:lnTo>
                    <a:pt x="138" y="9"/>
                  </a:lnTo>
                  <a:lnTo>
                    <a:pt x="136" y="8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29" y="9"/>
                  </a:lnTo>
                  <a:lnTo>
                    <a:pt x="127" y="11"/>
                  </a:lnTo>
                  <a:lnTo>
                    <a:pt x="126" y="13"/>
                  </a:lnTo>
                  <a:lnTo>
                    <a:pt x="124" y="13"/>
                  </a:lnTo>
                  <a:lnTo>
                    <a:pt x="124" y="11"/>
                  </a:lnTo>
                  <a:lnTo>
                    <a:pt x="123" y="10"/>
                  </a:lnTo>
                  <a:lnTo>
                    <a:pt x="123" y="8"/>
                  </a:lnTo>
                  <a:lnTo>
                    <a:pt x="121" y="8"/>
                  </a:lnTo>
                  <a:lnTo>
                    <a:pt x="120" y="8"/>
                  </a:lnTo>
                  <a:lnTo>
                    <a:pt x="118" y="8"/>
                  </a:lnTo>
                  <a:lnTo>
                    <a:pt x="116" y="9"/>
                  </a:lnTo>
                  <a:lnTo>
                    <a:pt x="116" y="10"/>
                  </a:lnTo>
                  <a:lnTo>
                    <a:pt x="116" y="11"/>
                  </a:lnTo>
                  <a:lnTo>
                    <a:pt x="116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1" y="16"/>
                  </a:lnTo>
                  <a:lnTo>
                    <a:pt x="110" y="16"/>
                  </a:lnTo>
                  <a:lnTo>
                    <a:pt x="107" y="1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6" name="Freeform 2919"/>
            <p:cNvSpPr>
              <a:spLocks/>
            </p:cNvSpPr>
            <p:nvPr/>
          </p:nvSpPr>
          <p:spPr bwMode="auto">
            <a:xfrm>
              <a:off x="4550" y="1901"/>
              <a:ext cx="59" cy="54"/>
            </a:xfrm>
            <a:custGeom>
              <a:avLst/>
              <a:gdLst>
                <a:gd name="T0" fmla="*/ 0 w 176"/>
                <a:gd name="T1" fmla="*/ 0 h 162"/>
                <a:gd name="T2" fmla="*/ 0 w 176"/>
                <a:gd name="T3" fmla="*/ 0 h 162"/>
                <a:gd name="T4" fmla="*/ 0 w 176"/>
                <a:gd name="T5" fmla="*/ 0 h 162"/>
                <a:gd name="T6" fmla="*/ 0 w 176"/>
                <a:gd name="T7" fmla="*/ 0 h 162"/>
                <a:gd name="T8" fmla="*/ 0 w 176"/>
                <a:gd name="T9" fmla="*/ 0 h 162"/>
                <a:gd name="T10" fmla="*/ 0 w 176"/>
                <a:gd name="T11" fmla="*/ 0 h 162"/>
                <a:gd name="T12" fmla="*/ 0 w 176"/>
                <a:gd name="T13" fmla="*/ 0 h 162"/>
                <a:gd name="T14" fmla="*/ 0 w 176"/>
                <a:gd name="T15" fmla="*/ 0 h 162"/>
                <a:gd name="T16" fmla="*/ 0 w 176"/>
                <a:gd name="T17" fmla="*/ 0 h 162"/>
                <a:gd name="T18" fmla="*/ 0 w 176"/>
                <a:gd name="T19" fmla="*/ 0 h 162"/>
                <a:gd name="T20" fmla="*/ 0 w 176"/>
                <a:gd name="T21" fmla="*/ 0 h 162"/>
                <a:gd name="T22" fmla="*/ 0 w 176"/>
                <a:gd name="T23" fmla="*/ 0 h 162"/>
                <a:gd name="T24" fmla="*/ 0 w 176"/>
                <a:gd name="T25" fmla="*/ 0 h 162"/>
                <a:gd name="T26" fmla="*/ 0 w 176"/>
                <a:gd name="T27" fmla="*/ 0 h 162"/>
                <a:gd name="T28" fmla="*/ 0 w 176"/>
                <a:gd name="T29" fmla="*/ 0 h 162"/>
                <a:gd name="T30" fmla="*/ 0 w 176"/>
                <a:gd name="T31" fmla="*/ 0 h 162"/>
                <a:gd name="T32" fmla="*/ 0 w 176"/>
                <a:gd name="T33" fmla="*/ 0 h 162"/>
                <a:gd name="T34" fmla="*/ 0 w 176"/>
                <a:gd name="T35" fmla="*/ 0 h 162"/>
                <a:gd name="T36" fmla="*/ 0 w 176"/>
                <a:gd name="T37" fmla="*/ 0 h 162"/>
                <a:gd name="T38" fmla="*/ 0 w 176"/>
                <a:gd name="T39" fmla="*/ 0 h 162"/>
                <a:gd name="T40" fmla="*/ 0 w 176"/>
                <a:gd name="T41" fmla="*/ 0 h 162"/>
                <a:gd name="T42" fmla="*/ 0 w 176"/>
                <a:gd name="T43" fmla="*/ 0 h 162"/>
                <a:gd name="T44" fmla="*/ 0 w 176"/>
                <a:gd name="T45" fmla="*/ 0 h 162"/>
                <a:gd name="T46" fmla="*/ 0 w 176"/>
                <a:gd name="T47" fmla="*/ 0 h 162"/>
                <a:gd name="T48" fmla="*/ 0 w 176"/>
                <a:gd name="T49" fmla="*/ 0 h 162"/>
                <a:gd name="T50" fmla="*/ 0 w 176"/>
                <a:gd name="T51" fmla="*/ 0 h 162"/>
                <a:gd name="T52" fmla="*/ 0 w 176"/>
                <a:gd name="T53" fmla="*/ 0 h 162"/>
                <a:gd name="T54" fmla="*/ 0 w 176"/>
                <a:gd name="T55" fmla="*/ 0 h 162"/>
                <a:gd name="T56" fmla="*/ 0 w 176"/>
                <a:gd name="T57" fmla="*/ 0 h 162"/>
                <a:gd name="T58" fmla="*/ 0 w 176"/>
                <a:gd name="T59" fmla="*/ 0 h 162"/>
                <a:gd name="T60" fmla="*/ 0 w 176"/>
                <a:gd name="T61" fmla="*/ 0 h 162"/>
                <a:gd name="T62" fmla="*/ 0 w 176"/>
                <a:gd name="T63" fmla="*/ 0 h 162"/>
                <a:gd name="T64" fmla="*/ 0 w 176"/>
                <a:gd name="T65" fmla="*/ 0 h 162"/>
                <a:gd name="T66" fmla="*/ 0 w 176"/>
                <a:gd name="T67" fmla="*/ 0 h 162"/>
                <a:gd name="T68" fmla="*/ 0 w 176"/>
                <a:gd name="T69" fmla="*/ 0 h 162"/>
                <a:gd name="T70" fmla="*/ 0 w 176"/>
                <a:gd name="T71" fmla="*/ 0 h 162"/>
                <a:gd name="T72" fmla="*/ 0 w 176"/>
                <a:gd name="T73" fmla="*/ 0 h 162"/>
                <a:gd name="T74" fmla="*/ 0 w 176"/>
                <a:gd name="T75" fmla="*/ 0 h 162"/>
                <a:gd name="T76" fmla="*/ 0 w 176"/>
                <a:gd name="T77" fmla="*/ 0 h 162"/>
                <a:gd name="T78" fmla="*/ 0 w 176"/>
                <a:gd name="T79" fmla="*/ 0 h 162"/>
                <a:gd name="T80" fmla="*/ 0 w 176"/>
                <a:gd name="T81" fmla="*/ 0 h 162"/>
                <a:gd name="T82" fmla="*/ 0 w 176"/>
                <a:gd name="T83" fmla="*/ 0 h 162"/>
                <a:gd name="T84" fmla="*/ 0 w 176"/>
                <a:gd name="T85" fmla="*/ 0 h 162"/>
                <a:gd name="T86" fmla="*/ 0 w 176"/>
                <a:gd name="T87" fmla="*/ 0 h 162"/>
                <a:gd name="T88" fmla="*/ 0 w 176"/>
                <a:gd name="T89" fmla="*/ 0 h 162"/>
                <a:gd name="T90" fmla="*/ 0 w 176"/>
                <a:gd name="T91" fmla="*/ 0 h 162"/>
                <a:gd name="T92" fmla="*/ 0 w 176"/>
                <a:gd name="T93" fmla="*/ 0 h 162"/>
                <a:gd name="T94" fmla="*/ 0 w 176"/>
                <a:gd name="T95" fmla="*/ 0 h 162"/>
                <a:gd name="T96" fmla="*/ 0 w 176"/>
                <a:gd name="T97" fmla="*/ 0 h 162"/>
                <a:gd name="T98" fmla="*/ 0 w 176"/>
                <a:gd name="T99" fmla="*/ 0 h 162"/>
                <a:gd name="T100" fmla="*/ 0 w 176"/>
                <a:gd name="T101" fmla="*/ 0 h 162"/>
                <a:gd name="T102" fmla="*/ 0 w 176"/>
                <a:gd name="T103" fmla="*/ 0 h 162"/>
                <a:gd name="T104" fmla="*/ 0 w 176"/>
                <a:gd name="T105" fmla="*/ 0 h 162"/>
                <a:gd name="T106" fmla="*/ 0 w 176"/>
                <a:gd name="T107" fmla="*/ 0 h 162"/>
                <a:gd name="T108" fmla="*/ 0 w 176"/>
                <a:gd name="T109" fmla="*/ 0 h 162"/>
                <a:gd name="T110" fmla="*/ 0 w 176"/>
                <a:gd name="T111" fmla="*/ 0 h 162"/>
                <a:gd name="T112" fmla="*/ 0 w 176"/>
                <a:gd name="T113" fmla="*/ 0 h 162"/>
                <a:gd name="T114" fmla="*/ 0 w 176"/>
                <a:gd name="T115" fmla="*/ 0 h 162"/>
                <a:gd name="T116" fmla="*/ 0 w 176"/>
                <a:gd name="T117" fmla="*/ 0 h 1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6"/>
                <a:gd name="T178" fmla="*/ 0 h 162"/>
                <a:gd name="T179" fmla="*/ 176 w 176"/>
                <a:gd name="T180" fmla="*/ 162 h 1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6" h="162">
                  <a:moveTo>
                    <a:pt x="107" y="16"/>
                  </a:moveTo>
                  <a:lnTo>
                    <a:pt x="106" y="16"/>
                  </a:lnTo>
                  <a:lnTo>
                    <a:pt x="105" y="16"/>
                  </a:lnTo>
                  <a:lnTo>
                    <a:pt x="101" y="14"/>
                  </a:lnTo>
                  <a:lnTo>
                    <a:pt x="100" y="13"/>
                  </a:lnTo>
                  <a:lnTo>
                    <a:pt x="99" y="13"/>
                  </a:lnTo>
                  <a:lnTo>
                    <a:pt x="99" y="11"/>
                  </a:lnTo>
                  <a:lnTo>
                    <a:pt x="98" y="9"/>
                  </a:lnTo>
                  <a:lnTo>
                    <a:pt x="98" y="8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2" y="2"/>
                  </a:lnTo>
                  <a:lnTo>
                    <a:pt x="69" y="2"/>
                  </a:lnTo>
                  <a:lnTo>
                    <a:pt x="67" y="2"/>
                  </a:lnTo>
                  <a:lnTo>
                    <a:pt x="63" y="4"/>
                  </a:lnTo>
                  <a:lnTo>
                    <a:pt x="57" y="9"/>
                  </a:lnTo>
                  <a:lnTo>
                    <a:pt x="56" y="10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0" y="13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8" y="38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4" y="54"/>
                  </a:lnTo>
                  <a:lnTo>
                    <a:pt x="25" y="55"/>
                  </a:lnTo>
                  <a:lnTo>
                    <a:pt x="29" y="63"/>
                  </a:lnTo>
                  <a:lnTo>
                    <a:pt x="30" y="64"/>
                  </a:lnTo>
                  <a:lnTo>
                    <a:pt x="29" y="69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0" y="73"/>
                  </a:lnTo>
                  <a:lnTo>
                    <a:pt x="20" y="74"/>
                  </a:lnTo>
                  <a:lnTo>
                    <a:pt x="22" y="80"/>
                  </a:lnTo>
                  <a:lnTo>
                    <a:pt x="25" y="86"/>
                  </a:lnTo>
                  <a:lnTo>
                    <a:pt x="27" y="87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6" y="93"/>
                  </a:lnTo>
                  <a:lnTo>
                    <a:pt x="38" y="95"/>
                  </a:lnTo>
                  <a:lnTo>
                    <a:pt x="38" y="96"/>
                  </a:lnTo>
                  <a:lnTo>
                    <a:pt x="38" y="101"/>
                  </a:lnTo>
                  <a:lnTo>
                    <a:pt x="38" y="102"/>
                  </a:lnTo>
                  <a:lnTo>
                    <a:pt x="39" y="107"/>
                  </a:lnTo>
                  <a:lnTo>
                    <a:pt x="39" y="109"/>
                  </a:lnTo>
                  <a:lnTo>
                    <a:pt x="38" y="109"/>
                  </a:lnTo>
                  <a:lnTo>
                    <a:pt x="40" y="117"/>
                  </a:lnTo>
                  <a:lnTo>
                    <a:pt x="40" y="119"/>
                  </a:lnTo>
                  <a:lnTo>
                    <a:pt x="40" y="121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54" y="129"/>
                  </a:lnTo>
                  <a:lnTo>
                    <a:pt x="55" y="129"/>
                  </a:lnTo>
                  <a:lnTo>
                    <a:pt x="56" y="129"/>
                  </a:lnTo>
                  <a:lnTo>
                    <a:pt x="62" y="130"/>
                  </a:lnTo>
                  <a:lnTo>
                    <a:pt x="63" y="131"/>
                  </a:lnTo>
                  <a:lnTo>
                    <a:pt x="63" y="132"/>
                  </a:lnTo>
                  <a:lnTo>
                    <a:pt x="66" y="139"/>
                  </a:lnTo>
                  <a:lnTo>
                    <a:pt x="66" y="140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50"/>
                  </a:lnTo>
                  <a:lnTo>
                    <a:pt x="76" y="151"/>
                  </a:lnTo>
                  <a:lnTo>
                    <a:pt x="77" y="152"/>
                  </a:lnTo>
                  <a:lnTo>
                    <a:pt x="78" y="153"/>
                  </a:lnTo>
                  <a:lnTo>
                    <a:pt x="79" y="155"/>
                  </a:lnTo>
                  <a:lnTo>
                    <a:pt x="82" y="156"/>
                  </a:lnTo>
                  <a:lnTo>
                    <a:pt x="83" y="156"/>
                  </a:lnTo>
                  <a:lnTo>
                    <a:pt x="90" y="151"/>
                  </a:lnTo>
                  <a:lnTo>
                    <a:pt x="91" y="150"/>
                  </a:lnTo>
                  <a:lnTo>
                    <a:pt x="94" y="150"/>
                  </a:lnTo>
                  <a:lnTo>
                    <a:pt x="95" y="150"/>
                  </a:lnTo>
                  <a:lnTo>
                    <a:pt x="101" y="151"/>
                  </a:lnTo>
                  <a:lnTo>
                    <a:pt x="102" y="152"/>
                  </a:lnTo>
                  <a:lnTo>
                    <a:pt x="104" y="152"/>
                  </a:lnTo>
                  <a:lnTo>
                    <a:pt x="105" y="155"/>
                  </a:lnTo>
                  <a:lnTo>
                    <a:pt x="105" y="156"/>
                  </a:lnTo>
                  <a:lnTo>
                    <a:pt x="106" y="157"/>
                  </a:lnTo>
                  <a:lnTo>
                    <a:pt x="109" y="159"/>
                  </a:lnTo>
                  <a:lnTo>
                    <a:pt x="115" y="162"/>
                  </a:lnTo>
                  <a:lnTo>
                    <a:pt x="121" y="161"/>
                  </a:lnTo>
                  <a:lnTo>
                    <a:pt x="122" y="161"/>
                  </a:lnTo>
                  <a:lnTo>
                    <a:pt x="123" y="159"/>
                  </a:lnTo>
                  <a:lnTo>
                    <a:pt x="126" y="153"/>
                  </a:lnTo>
                  <a:lnTo>
                    <a:pt x="126" y="152"/>
                  </a:lnTo>
                  <a:lnTo>
                    <a:pt x="128" y="145"/>
                  </a:lnTo>
                  <a:lnTo>
                    <a:pt x="128" y="144"/>
                  </a:lnTo>
                  <a:lnTo>
                    <a:pt x="129" y="142"/>
                  </a:lnTo>
                  <a:lnTo>
                    <a:pt x="129" y="140"/>
                  </a:lnTo>
                  <a:lnTo>
                    <a:pt x="129" y="132"/>
                  </a:lnTo>
                  <a:lnTo>
                    <a:pt x="129" y="131"/>
                  </a:lnTo>
                  <a:lnTo>
                    <a:pt x="131" y="130"/>
                  </a:lnTo>
                  <a:lnTo>
                    <a:pt x="133" y="128"/>
                  </a:lnTo>
                  <a:lnTo>
                    <a:pt x="134" y="128"/>
                  </a:lnTo>
                  <a:lnTo>
                    <a:pt x="136" y="126"/>
                  </a:lnTo>
                  <a:lnTo>
                    <a:pt x="139" y="124"/>
                  </a:lnTo>
                  <a:lnTo>
                    <a:pt x="142" y="123"/>
                  </a:lnTo>
                  <a:lnTo>
                    <a:pt x="143" y="121"/>
                  </a:lnTo>
                  <a:lnTo>
                    <a:pt x="144" y="117"/>
                  </a:lnTo>
                  <a:lnTo>
                    <a:pt x="144" y="115"/>
                  </a:lnTo>
                  <a:lnTo>
                    <a:pt x="144" y="108"/>
                  </a:lnTo>
                  <a:lnTo>
                    <a:pt x="144" y="106"/>
                  </a:lnTo>
                  <a:lnTo>
                    <a:pt x="145" y="104"/>
                  </a:lnTo>
                  <a:lnTo>
                    <a:pt x="145" y="102"/>
                  </a:lnTo>
                  <a:lnTo>
                    <a:pt x="143" y="88"/>
                  </a:lnTo>
                  <a:lnTo>
                    <a:pt x="143" y="87"/>
                  </a:lnTo>
                  <a:lnTo>
                    <a:pt x="143" y="86"/>
                  </a:lnTo>
                  <a:lnTo>
                    <a:pt x="145" y="81"/>
                  </a:lnTo>
                  <a:lnTo>
                    <a:pt x="147" y="79"/>
                  </a:lnTo>
                  <a:lnTo>
                    <a:pt x="148" y="77"/>
                  </a:lnTo>
                  <a:lnTo>
                    <a:pt x="149" y="74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64"/>
                  </a:lnTo>
                  <a:lnTo>
                    <a:pt x="158" y="64"/>
                  </a:lnTo>
                  <a:lnTo>
                    <a:pt x="164" y="62"/>
                  </a:lnTo>
                  <a:lnTo>
                    <a:pt x="166" y="60"/>
                  </a:lnTo>
                  <a:lnTo>
                    <a:pt x="171" y="58"/>
                  </a:lnTo>
                  <a:lnTo>
                    <a:pt x="171" y="57"/>
                  </a:lnTo>
                  <a:lnTo>
                    <a:pt x="171" y="52"/>
                  </a:lnTo>
                  <a:lnTo>
                    <a:pt x="171" y="50"/>
                  </a:lnTo>
                  <a:lnTo>
                    <a:pt x="171" y="49"/>
                  </a:lnTo>
                  <a:lnTo>
                    <a:pt x="173" y="44"/>
                  </a:lnTo>
                  <a:lnTo>
                    <a:pt x="176" y="41"/>
                  </a:lnTo>
                  <a:lnTo>
                    <a:pt x="175" y="38"/>
                  </a:lnTo>
                  <a:lnTo>
                    <a:pt x="173" y="37"/>
                  </a:lnTo>
                  <a:lnTo>
                    <a:pt x="173" y="36"/>
                  </a:lnTo>
                  <a:lnTo>
                    <a:pt x="172" y="36"/>
                  </a:lnTo>
                  <a:lnTo>
                    <a:pt x="171" y="36"/>
                  </a:lnTo>
                  <a:lnTo>
                    <a:pt x="165" y="37"/>
                  </a:lnTo>
                  <a:lnTo>
                    <a:pt x="160" y="38"/>
                  </a:lnTo>
                  <a:lnTo>
                    <a:pt x="159" y="41"/>
                  </a:lnTo>
                  <a:lnTo>
                    <a:pt x="159" y="39"/>
                  </a:lnTo>
                  <a:lnTo>
                    <a:pt x="159" y="44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0" y="49"/>
                  </a:lnTo>
                  <a:lnTo>
                    <a:pt x="155" y="53"/>
                  </a:lnTo>
                  <a:lnTo>
                    <a:pt x="155" y="54"/>
                  </a:lnTo>
                  <a:lnTo>
                    <a:pt x="155" y="57"/>
                  </a:lnTo>
                  <a:lnTo>
                    <a:pt x="153" y="59"/>
                  </a:lnTo>
                  <a:lnTo>
                    <a:pt x="151" y="55"/>
                  </a:lnTo>
                  <a:lnTo>
                    <a:pt x="151" y="54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4" y="47"/>
                  </a:lnTo>
                  <a:lnTo>
                    <a:pt x="154" y="46"/>
                  </a:lnTo>
                  <a:lnTo>
                    <a:pt x="154" y="44"/>
                  </a:lnTo>
                  <a:lnTo>
                    <a:pt x="155" y="43"/>
                  </a:lnTo>
                  <a:lnTo>
                    <a:pt x="155" y="42"/>
                  </a:lnTo>
                  <a:lnTo>
                    <a:pt x="154" y="41"/>
                  </a:lnTo>
                  <a:lnTo>
                    <a:pt x="150" y="41"/>
                  </a:lnTo>
                  <a:lnTo>
                    <a:pt x="149" y="41"/>
                  </a:lnTo>
                  <a:lnTo>
                    <a:pt x="147" y="38"/>
                  </a:lnTo>
                  <a:lnTo>
                    <a:pt x="147" y="37"/>
                  </a:lnTo>
                  <a:lnTo>
                    <a:pt x="148" y="35"/>
                  </a:lnTo>
                  <a:lnTo>
                    <a:pt x="149" y="32"/>
                  </a:lnTo>
                  <a:lnTo>
                    <a:pt x="149" y="31"/>
                  </a:lnTo>
                  <a:lnTo>
                    <a:pt x="150" y="30"/>
                  </a:lnTo>
                  <a:lnTo>
                    <a:pt x="151" y="27"/>
                  </a:lnTo>
                  <a:lnTo>
                    <a:pt x="153" y="25"/>
                  </a:lnTo>
                  <a:lnTo>
                    <a:pt x="150" y="24"/>
                  </a:lnTo>
                  <a:lnTo>
                    <a:pt x="149" y="24"/>
                  </a:lnTo>
                  <a:lnTo>
                    <a:pt x="147" y="22"/>
                  </a:lnTo>
                  <a:lnTo>
                    <a:pt x="147" y="21"/>
                  </a:lnTo>
                  <a:lnTo>
                    <a:pt x="147" y="20"/>
                  </a:lnTo>
                  <a:lnTo>
                    <a:pt x="147" y="19"/>
                  </a:lnTo>
                  <a:lnTo>
                    <a:pt x="145" y="16"/>
                  </a:lnTo>
                  <a:lnTo>
                    <a:pt x="142" y="13"/>
                  </a:lnTo>
                  <a:lnTo>
                    <a:pt x="139" y="9"/>
                  </a:lnTo>
                  <a:lnTo>
                    <a:pt x="138" y="9"/>
                  </a:lnTo>
                  <a:lnTo>
                    <a:pt x="136" y="8"/>
                  </a:lnTo>
                  <a:lnTo>
                    <a:pt x="132" y="8"/>
                  </a:lnTo>
                  <a:lnTo>
                    <a:pt x="131" y="8"/>
                  </a:lnTo>
                  <a:lnTo>
                    <a:pt x="129" y="9"/>
                  </a:lnTo>
                  <a:lnTo>
                    <a:pt x="127" y="11"/>
                  </a:lnTo>
                  <a:lnTo>
                    <a:pt x="126" y="13"/>
                  </a:lnTo>
                  <a:lnTo>
                    <a:pt x="124" y="13"/>
                  </a:lnTo>
                  <a:lnTo>
                    <a:pt x="124" y="11"/>
                  </a:lnTo>
                  <a:lnTo>
                    <a:pt x="123" y="10"/>
                  </a:lnTo>
                  <a:lnTo>
                    <a:pt x="123" y="8"/>
                  </a:lnTo>
                  <a:lnTo>
                    <a:pt x="121" y="8"/>
                  </a:lnTo>
                  <a:lnTo>
                    <a:pt x="120" y="8"/>
                  </a:lnTo>
                  <a:lnTo>
                    <a:pt x="118" y="8"/>
                  </a:lnTo>
                  <a:lnTo>
                    <a:pt x="116" y="9"/>
                  </a:lnTo>
                  <a:lnTo>
                    <a:pt x="116" y="10"/>
                  </a:lnTo>
                  <a:lnTo>
                    <a:pt x="116" y="11"/>
                  </a:lnTo>
                  <a:lnTo>
                    <a:pt x="116" y="14"/>
                  </a:lnTo>
                  <a:lnTo>
                    <a:pt x="116" y="15"/>
                  </a:lnTo>
                  <a:lnTo>
                    <a:pt x="115" y="15"/>
                  </a:lnTo>
                  <a:lnTo>
                    <a:pt x="111" y="16"/>
                  </a:lnTo>
                  <a:lnTo>
                    <a:pt x="110" y="16"/>
                  </a:lnTo>
                  <a:lnTo>
                    <a:pt x="107" y="1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7" name="Freeform 2920"/>
            <p:cNvSpPr>
              <a:spLocks/>
            </p:cNvSpPr>
            <p:nvPr/>
          </p:nvSpPr>
          <p:spPr bwMode="auto">
            <a:xfrm>
              <a:off x="4611" y="1918"/>
              <a:ext cx="1" cy="5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0 h 16"/>
                <a:gd name="T4" fmla="*/ 0 w 5"/>
                <a:gd name="T5" fmla="*/ 0 h 16"/>
                <a:gd name="T6" fmla="*/ 0 w 5"/>
                <a:gd name="T7" fmla="*/ 0 h 16"/>
                <a:gd name="T8" fmla="*/ 0 w 5"/>
                <a:gd name="T9" fmla="*/ 0 h 16"/>
                <a:gd name="T10" fmla="*/ 0 w 5"/>
                <a:gd name="T11" fmla="*/ 0 h 16"/>
                <a:gd name="T12" fmla="*/ 0 w 5"/>
                <a:gd name="T13" fmla="*/ 0 h 16"/>
                <a:gd name="T14" fmla="*/ 0 w 5"/>
                <a:gd name="T15" fmla="*/ 0 h 16"/>
                <a:gd name="T16" fmla="*/ 0 w 5"/>
                <a:gd name="T17" fmla="*/ 0 h 16"/>
                <a:gd name="T18" fmla="*/ 0 w 5"/>
                <a:gd name="T19" fmla="*/ 0 h 16"/>
                <a:gd name="T20" fmla="*/ 0 w 5"/>
                <a:gd name="T21" fmla="*/ 0 h 16"/>
                <a:gd name="T22" fmla="*/ 0 w 5"/>
                <a:gd name="T23" fmla="*/ 0 h 16"/>
                <a:gd name="T24" fmla="*/ 0 w 5"/>
                <a:gd name="T25" fmla="*/ 0 h 16"/>
                <a:gd name="T26" fmla="*/ 0 w 5"/>
                <a:gd name="T27" fmla="*/ 0 h 16"/>
                <a:gd name="T28" fmla="*/ 0 w 5"/>
                <a:gd name="T29" fmla="*/ 0 h 16"/>
                <a:gd name="T30" fmla="*/ 0 w 5"/>
                <a:gd name="T31" fmla="*/ 0 h 16"/>
                <a:gd name="T32" fmla="*/ 0 w 5"/>
                <a:gd name="T33" fmla="*/ 0 h 16"/>
                <a:gd name="T34" fmla="*/ 0 w 5"/>
                <a:gd name="T35" fmla="*/ 0 h 16"/>
                <a:gd name="T36" fmla="*/ 0 w 5"/>
                <a:gd name="T37" fmla="*/ 0 h 16"/>
                <a:gd name="T38" fmla="*/ 0 w 5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16"/>
                <a:gd name="T62" fmla="*/ 5 w 5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16">
                  <a:moveTo>
                    <a:pt x="1" y="0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8" name="Freeform 2921"/>
            <p:cNvSpPr>
              <a:spLocks/>
            </p:cNvSpPr>
            <p:nvPr/>
          </p:nvSpPr>
          <p:spPr bwMode="auto">
            <a:xfrm>
              <a:off x="4611" y="1918"/>
              <a:ext cx="1" cy="5"/>
            </a:xfrm>
            <a:custGeom>
              <a:avLst/>
              <a:gdLst>
                <a:gd name="T0" fmla="*/ 0 w 5"/>
                <a:gd name="T1" fmla="*/ 0 h 16"/>
                <a:gd name="T2" fmla="*/ 0 w 5"/>
                <a:gd name="T3" fmla="*/ 0 h 16"/>
                <a:gd name="T4" fmla="*/ 0 w 5"/>
                <a:gd name="T5" fmla="*/ 0 h 16"/>
                <a:gd name="T6" fmla="*/ 0 w 5"/>
                <a:gd name="T7" fmla="*/ 0 h 16"/>
                <a:gd name="T8" fmla="*/ 0 w 5"/>
                <a:gd name="T9" fmla="*/ 0 h 16"/>
                <a:gd name="T10" fmla="*/ 0 w 5"/>
                <a:gd name="T11" fmla="*/ 0 h 16"/>
                <a:gd name="T12" fmla="*/ 0 w 5"/>
                <a:gd name="T13" fmla="*/ 0 h 16"/>
                <a:gd name="T14" fmla="*/ 0 w 5"/>
                <a:gd name="T15" fmla="*/ 0 h 16"/>
                <a:gd name="T16" fmla="*/ 0 w 5"/>
                <a:gd name="T17" fmla="*/ 0 h 16"/>
                <a:gd name="T18" fmla="*/ 0 w 5"/>
                <a:gd name="T19" fmla="*/ 0 h 16"/>
                <a:gd name="T20" fmla="*/ 0 w 5"/>
                <a:gd name="T21" fmla="*/ 0 h 16"/>
                <a:gd name="T22" fmla="*/ 0 w 5"/>
                <a:gd name="T23" fmla="*/ 0 h 16"/>
                <a:gd name="T24" fmla="*/ 0 w 5"/>
                <a:gd name="T25" fmla="*/ 0 h 16"/>
                <a:gd name="T26" fmla="*/ 0 w 5"/>
                <a:gd name="T27" fmla="*/ 0 h 16"/>
                <a:gd name="T28" fmla="*/ 0 w 5"/>
                <a:gd name="T29" fmla="*/ 0 h 16"/>
                <a:gd name="T30" fmla="*/ 0 w 5"/>
                <a:gd name="T31" fmla="*/ 0 h 16"/>
                <a:gd name="T32" fmla="*/ 0 w 5"/>
                <a:gd name="T33" fmla="*/ 0 h 16"/>
                <a:gd name="T34" fmla="*/ 0 w 5"/>
                <a:gd name="T35" fmla="*/ 0 h 16"/>
                <a:gd name="T36" fmla="*/ 0 w 5"/>
                <a:gd name="T37" fmla="*/ 0 h 16"/>
                <a:gd name="T38" fmla="*/ 0 w 5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"/>
                <a:gd name="T61" fmla="*/ 0 h 16"/>
                <a:gd name="T62" fmla="*/ 5 w 5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" h="16">
                  <a:moveTo>
                    <a:pt x="1" y="0"/>
                  </a:moveTo>
                  <a:lnTo>
                    <a:pt x="0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5" y="8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19" name="Freeform 2922"/>
            <p:cNvSpPr>
              <a:spLocks/>
            </p:cNvSpPr>
            <p:nvPr/>
          </p:nvSpPr>
          <p:spPr bwMode="auto">
            <a:xfrm>
              <a:off x="4600" y="1928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7"/>
                <a:gd name="T47" fmla="*/ 5 w 5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7">
                  <a:moveTo>
                    <a:pt x="0" y="1"/>
                  </a:moveTo>
                  <a:lnTo>
                    <a:pt x="1" y="5"/>
                  </a:lnTo>
                  <a:lnTo>
                    <a:pt x="1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0" name="Freeform 2923"/>
            <p:cNvSpPr>
              <a:spLocks/>
            </p:cNvSpPr>
            <p:nvPr/>
          </p:nvSpPr>
          <p:spPr bwMode="auto">
            <a:xfrm>
              <a:off x="4600" y="1928"/>
              <a:ext cx="2" cy="3"/>
            </a:xfrm>
            <a:custGeom>
              <a:avLst/>
              <a:gdLst>
                <a:gd name="T0" fmla="*/ 0 w 5"/>
                <a:gd name="T1" fmla="*/ 0 h 7"/>
                <a:gd name="T2" fmla="*/ 0 w 5"/>
                <a:gd name="T3" fmla="*/ 0 h 7"/>
                <a:gd name="T4" fmla="*/ 0 w 5"/>
                <a:gd name="T5" fmla="*/ 0 h 7"/>
                <a:gd name="T6" fmla="*/ 0 w 5"/>
                <a:gd name="T7" fmla="*/ 0 h 7"/>
                <a:gd name="T8" fmla="*/ 0 w 5"/>
                <a:gd name="T9" fmla="*/ 0 h 7"/>
                <a:gd name="T10" fmla="*/ 0 w 5"/>
                <a:gd name="T11" fmla="*/ 0 h 7"/>
                <a:gd name="T12" fmla="*/ 0 w 5"/>
                <a:gd name="T13" fmla="*/ 0 h 7"/>
                <a:gd name="T14" fmla="*/ 0 w 5"/>
                <a:gd name="T15" fmla="*/ 0 h 7"/>
                <a:gd name="T16" fmla="*/ 0 w 5"/>
                <a:gd name="T17" fmla="*/ 0 h 7"/>
                <a:gd name="T18" fmla="*/ 0 w 5"/>
                <a:gd name="T19" fmla="*/ 0 h 7"/>
                <a:gd name="T20" fmla="*/ 0 w 5"/>
                <a:gd name="T21" fmla="*/ 0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7"/>
                <a:gd name="T47" fmla="*/ 5 w 5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7">
                  <a:moveTo>
                    <a:pt x="0" y="1"/>
                  </a:moveTo>
                  <a:lnTo>
                    <a:pt x="1" y="5"/>
                  </a:lnTo>
                  <a:lnTo>
                    <a:pt x="1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1" name="Freeform 2924"/>
            <p:cNvSpPr>
              <a:spLocks/>
            </p:cNvSpPr>
            <p:nvPr/>
          </p:nvSpPr>
          <p:spPr bwMode="auto">
            <a:xfrm>
              <a:off x="4602" y="1934"/>
              <a:ext cx="2" cy="4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0 h 12"/>
                <a:gd name="T4" fmla="*/ 0 w 5"/>
                <a:gd name="T5" fmla="*/ 0 h 12"/>
                <a:gd name="T6" fmla="*/ 0 w 5"/>
                <a:gd name="T7" fmla="*/ 0 h 12"/>
                <a:gd name="T8" fmla="*/ 0 w 5"/>
                <a:gd name="T9" fmla="*/ 0 h 12"/>
                <a:gd name="T10" fmla="*/ 0 w 5"/>
                <a:gd name="T11" fmla="*/ 0 h 12"/>
                <a:gd name="T12" fmla="*/ 0 w 5"/>
                <a:gd name="T13" fmla="*/ 0 h 12"/>
                <a:gd name="T14" fmla="*/ 0 w 5"/>
                <a:gd name="T15" fmla="*/ 0 h 12"/>
                <a:gd name="T16" fmla="*/ 0 w 5"/>
                <a:gd name="T17" fmla="*/ 0 h 12"/>
                <a:gd name="T18" fmla="*/ 0 w 5"/>
                <a:gd name="T19" fmla="*/ 0 h 12"/>
                <a:gd name="T20" fmla="*/ 0 w 5"/>
                <a:gd name="T21" fmla="*/ 0 h 12"/>
                <a:gd name="T22" fmla="*/ 0 w 5"/>
                <a:gd name="T23" fmla="*/ 0 h 12"/>
                <a:gd name="T24" fmla="*/ 0 w 5"/>
                <a:gd name="T25" fmla="*/ 0 h 12"/>
                <a:gd name="T26" fmla="*/ 0 w 5"/>
                <a:gd name="T27" fmla="*/ 0 h 12"/>
                <a:gd name="T28" fmla="*/ 0 w 5"/>
                <a:gd name="T29" fmla="*/ 0 h 12"/>
                <a:gd name="T30" fmla="*/ 0 w 5"/>
                <a:gd name="T31" fmla="*/ 0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12"/>
                <a:gd name="T50" fmla="*/ 5 w 5"/>
                <a:gd name="T51" fmla="*/ 12 h 1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12">
                  <a:moveTo>
                    <a:pt x="4" y="0"/>
                  </a:move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2" name="Freeform 2925"/>
            <p:cNvSpPr>
              <a:spLocks/>
            </p:cNvSpPr>
            <p:nvPr/>
          </p:nvSpPr>
          <p:spPr bwMode="auto">
            <a:xfrm>
              <a:off x="4602" y="1934"/>
              <a:ext cx="2" cy="4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0 h 12"/>
                <a:gd name="T4" fmla="*/ 0 w 5"/>
                <a:gd name="T5" fmla="*/ 0 h 12"/>
                <a:gd name="T6" fmla="*/ 0 w 5"/>
                <a:gd name="T7" fmla="*/ 0 h 12"/>
                <a:gd name="T8" fmla="*/ 0 w 5"/>
                <a:gd name="T9" fmla="*/ 0 h 12"/>
                <a:gd name="T10" fmla="*/ 0 w 5"/>
                <a:gd name="T11" fmla="*/ 0 h 12"/>
                <a:gd name="T12" fmla="*/ 0 w 5"/>
                <a:gd name="T13" fmla="*/ 0 h 12"/>
                <a:gd name="T14" fmla="*/ 0 w 5"/>
                <a:gd name="T15" fmla="*/ 0 h 12"/>
                <a:gd name="T16" fmla="*/ 0 w 5"/>
                <a:gd name="T17" fmla="*/ 0 h 12"/>
                <a:gd name="T18" fmla="*/ 0 w 5"/>
                <a:gd name="T19" fmla="*/ 0 h 12"/>
                <a:gd name="T20" fmla="*/ 0 w 5"/>
                <a:gd name="T21" fmla="*/ 0 h 12"/>
                <a:gd name="T22" fmla="*/ 0 w 5"/>
                <a:gd name="T23" fmla="*/ 0 h 12"/>
                <a:gd name="T24" fmla="*/ 0 w 5"/>
                <a:gd name="T25" fmla="*/ 0 h 12"/>
                <a:gd name="T26" fmla="*/ 0 w 5"/>
                <a:gd name="T27" fmla="*/ 0 h 12"/>
                <a:gd name="T28" fmla="*/ 0 w 5"/>
                <a:gd name="T29" fmla="*/ 0 h 12"/>
                <a:gd name="T30" fmla="*/ 0 w 5"/>
                <a:gd name="T31" fmla="*/ 0 h 1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12"/>
                <a:gd name="T50" fmla="*/ 5 w 5"/>
                <a:gd name="T51" fmla="*/ 12 h 1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12">
                  <a:moveTo>
                    <a:pt x="4" y="0"/>
                  </a:moveTo>
                  <a:lnTo>
                    <a:pt x="3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3" name="Freeform 2926"/>
            <p:cNvSpPr>
              <a:spLocks/>
            </p:cNvSpPr>
            <p:nvPr/>
          </p:nvSpPr>
          <p:spPr bwMode="auto">
            <a:xfrm>
              <a:off x="4586" y="1839"/>
              <a:ext cx="1172" cy="1024"/>
            </a:xfrm>
            <a:custGeom>
              <a:avLst/>
              <a:gdLst>
                <a:gd name="T0" fmla="*/ 0 w 3516"/>
                <a:gd name="T1" fmla="*/ 0 h 3072"/>
                <a:gd name="T2" fmla="*/ 0 w 3516"/>
                <a:gd name="T3" fmla="*/ 0 h 3072"/>
                <a:gd name="T4" fmla="*/ 0 w 3516"/>
                <a:gd name="T5" fmla="*/ 0 h 3072"/>
                <a:gd name="T6" fmla="*/ 0 w 3516"/>
                <a:gd name="T7" fmla="*/ 0 h 3072"/>
                <a:gd name="T8" fmla="*/ 0 w 3516"/>
                <a:gd name="T9" fmla="*/ 0 h 3072"/>
                <a:gd name="T10" fmla="*/ 0 w 3516"/>
                <a:gd name="T11" fmla="*/ 0 h 3072"/>
                <a:gd name="T12" fmla="*/ 0 w 3516"/>
                <a:gd name="T13" fmla="*/ 0 h 3072"/>
                <a:gd name="T14" fmla="*/ 0 w 3516"/>
                <a:gd name="T15" fmla="*/ 0 h 3072"/>
                <a:gd name="T16" fmla="*/ 0 w 3516"/>
                <a:gd name="T17" fmla="*/ 0 h 3072"/>
                <a:gd name="T18" fmla="*/ 0 w 3516"/>
                <a:gd name="T19" fmla="*/ 0 h 3072"/>
                <a:gd name="T20" fmla="*/ 0 w 3516"/>
                <a:gd name="T21" fmla="*/ 0 h 3072"/>
                <a:gd name="T22" fmla="*/ 0 w 3516"/>
                <a:gd name="T23" fmla="*/ 0 h 3072"/>
                <a:gd name="T24" fmla="*/ 0 w 3516"/>
                <a:gd name="T25" fmla="*/ 0 h 3072"/>
                <a:gd name="T26" fmla="*/ 0 w 3516"/>
                <a:gd name="T27" fmla="*/ 0 h 3072"/>
                <a:gd name="T28" fmla="*/ 0 w 3516"/>
                <a:gd name="T29" fmla="*/ 0 h 3072"/>
                <a:gd name="T30" fmla="*/ 0 w 3516"/>
                <a:gd name="T31" fmla="*/ 0 h 3072"/>
                <a:gd name="T32" fmla="*/ 0 w 3516"/>
                <a:gd name="T33" fmla="*/ 0 h 3072"/>
                <a:gd name="T34" fmla="*/ 0 w 3516"/>
                <a:gd name="T35" fmla="*/ 0 h 3072"/>
                <a:gd name="T36" fmla="*/ 0 w 3516"/>
                <a:gd name="T37" fmla="*/ 0 h 3072"/>
                <a:gd name="T38" fmla="*/ 0 w 3516"/>
                <a:gd name="T39" fmla="*/ 0 h 3072"/>
                <a:gd name="T40" fmla="*/ 0 w 3516"/>
                <a:gd name="T41" fmla="*/ 0 h 3072"/>
                <a:gd name="T42" fmla="*/ 0 w 3516"/>
                <a:gd name="T43" fmla="*/ 0 h 3072"/>
                <a:gd name="T44" fmla="*/ 0 w 3516"/>
                <a:gd name="T45" fmla="*/ 0 h 3072"/>
                <a:gd name="T46" fmla="*/ 0 w 3516"/>
                <a:gd name="T47" fmla="*/ 0 h 3072"/>
                <a:gd name="T48" fmla="*/ 0 w 3516"/>
                <a:gd name="T49" fmla="*/ 0 h 3072"/>
                <a:gd name="T50" fmla="*/ 0 w 3516"/>
                <a:gd name="T51" fmla="*/ 0 h 3072"/>
                <a:gd name="T52" fmla="*/ 0 w 3516"/>
                <a:gd name="T53" fmla="*/ 0 h 3072"/>
                <a:gd name="T54" fmla="*/ 0 w 3516"/>
                <a:gd name="T55" fmla="*/ 0 h 3072"/>
                <a:gd name="T56" fmla="*/ 0 w 3516"/>
                <a:gd name="T57" fmla="*/ 0 h 3072"/>
                <a:gd name="T58" fmla="*/ 0 w 3516"/>
                <a:gd name="T59" fmla="*/ 0 h 3072"/>
                <a:gd name="T60" fmla="*/ 0 w 3516"/>
                <a:gd name="T61" fmla="*/ 0 h 3072"/>
                <a:gd name="T62" fmla="*/ 0 w 3516"/>
                <a:gd name="T63" fmla="*/ 0 h 3072"/>
                <a:gd name="T64" fmla="*/ 0 w 3516"/>
                <a:gd name="T65" fmla="*/ 0 h 3072"/>
                <a:gd name="T66" fmla="*/ 0 w 3516"/>
                <a:gd name="T67" fmla="*/ 0 h 3072"/>
                <a:gd name="T68" fmla="*/ 0 w 3516"/>
                <a:gd name="T69" fmla="*/ 0 h 3072"/>
                <a:gd name="T70" fmla="*/ 0 w 3516"/>
                <a:gd name="T71" fmla="*/ 0 h 3072"/>
                <a:gd name="T72" fmla="*/ 0 w 3516"/>
                <a:gd name="T73" fmla="*/ 0 h 3072"/>
                <a:gd name="T74" fmla="*/ 0 w 3516"/>
                <a:gd name="T75" fmla="*/ 0 h 3072"/>
                <a:gd name="T76" fmla="*/ 0 w 3516"/>
                <a:gd name="T77" fmla="*/ 0 h 3072"/>
                <a:gd name="T78" fmla="*/ 0 w 3516"/>
                <a:gd name="T79" fmla="*/ 0 h 3072"/>
                <a:gd name="T80" fmla="*/ 0 w 3516"/>
                <a:gd name="T81" fmla="*/ 0 h 3072"/>
                <a:gd name="T82" fmla="*/ 0 w 3516"/>
                <a:gd name="T83" fmla="*/ 0 h 3072"/>
                <a:gd name="T84" fmla="*/ 0 w 3516"/>
                <a:gd name="T85" fmla="*/ 0 h 3072"/>
                <a:gd name="T86" fmla="*/ 0 w 3516"/>
                <a:gd name="T87" fmla="*/ 0 h 3072"/>
                <a:gd name="T88" fmla="*/ 0 w 3516"/>
                <a:gd name="T89" fmla="*/ 0 h 3072"/>
                <a:gd name="T90" fmla="*/ 0 w 3516"/>
                <a:gd name="T91" fmla="*/ 0 h 3072"/>
                <a:gd name="T92" fmla="*/ 0 w 3516"/>
                <a:gd name="T93" fmla="*/ 0 h 3072"/>
                <a:gd name="T94" fmla="*/ 0 w 3516"/>
                <a:gd name="T95" fmla="*/ 0 h 3072"/>
                <a:gd name="T96" fmla="*/ 0 w 3516"/>
                <a:gd name="T97" fmla="*/ 0 h 3072"/>
                <a:gd name="T98" fmla="*/ 0 w 3516"/>
                <a:gd name="T99" fmla="*/ 0 h 3072"/>
                <a:gd name="T100" fmla="*/ 0 w 3516"/>
                <a:gd name="T101" fmla="*/ 0 h 3072"/>
                <a:gd name="T102" fmla="*/ 0 w 3516"/>
                <a:gd name="T103" fmla="*/ 0 h 3072"/>
                <a:gd name="T104" fmla="*/ 0 w 3516"/>
                <a:gd name="T105" fmla="*/ 0 h 3072"/>
                <a:gd name="T106" fmla="*/ 0 w 3516"/>
                <a:gd name="T107" fmla="*/ 0 h 3072"/>
                <a:gd name="T108" fmla="*/ 0 w 3516"/>
                <a:gd name="T109" fmla="*/ 0 h 3072"/>
                <a:gd name="T110" fmla="*/ 0 w 3516"/>
                <a:gd name="T111" fmla="*/ 0 h 3072"/>
                <a:gd name="T112" fmla="*/ 0 w 3516"/>
                <a:gd name="T113" fmla="*/ 0 h 3072"/>
                <a:gd name="T114" fmla="*/ 0 w 3516"/>
                <a:gd name="T115" fmla="*/ 0 h 3072"/>
                <a:gd name="T116" fmla="*/ 0 w 3516"/>
                <a:gd name="T117" fmla="*/ 0 h 3072"/>
                <a:gd name="T118" fmla="*/ 0 w 3516"/>
                <a:gd name="T119" fmla="*/ 0 h 3072"/>
                <a:gd name="T120" fmla="*/ 0 w 3516"/>
                <a:gd name="T121" fmla="*/ 0 h 3072"/>
                <a:gd name="T122" fmla="*/ 0 w 3516"/>
                <a:gd name="T123" fmla="*/ 0 h 3072"/>
                <a:gd name="T124" fmla="*/ 0 w 3516"/>
                <a:gd name="T125" fmla="*/ 0 h 30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16"/>
                <a:gd name="T190" fmla="*/ 0 h 3072"/>
                <a:gd name="T191" fmla="*/ 3516 w 3516"/>
                <a:gd name="T192" fmla="*/ 3072 h 30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16" h="3072">
                  <a:moveTo>
                    <a:pt x="103" y="256"/>
                  </a:moveTo>
                  <a:lnTo>
                    <a:pt x="103" y="257"/>
                  </a:lnTo>
                  <a:lnTo>
                    <a:pt x="103" y="258"/>
                  </a:lnTo>
                  <a:lnTo>
                    <a:pt x="102" y="267"/>
                  </a:lnTo>
                  <a:lnTo>
                    <a:pt x="102" y="268"/>
                  </a:lnTo>
                  <a:lnTo>
                    <a:pt x="98" y="272"/>
                  </a:lnTo>
                  <a:lnTo>
                    <a:pt x="97" y="273"/>
                  </a:lnTo>
                  <a:lnTo>
                    <a:pt x="93" y="276"/>
                  </a:lnTo>
                  <a:lnTo>
                    <a:pt x="92" y="278"/>
                  </a:lnTo>
                  <a:lnTo>
                    <a:pt x="86" y="285"/>
                  </a:lnTo>
                  <a:lnTo>
                    <a:pt x="86" y="286"/>
                  </a:lnTo>
                  <a:lnTo>
                    <a:pt x="86" y="287"/>
                  </a:lnTo>
                  <a:lnTo>
                    <a:pt x="80" y="295"/>
                  </a:lnTo>
                  <a:lnTo>
                    <a:pt x="71" y="297"/>
                  </a:lnTo>
                  <a:lnTo>
                    <a:pt x="63" y="305"/>
                  </a:lnTo>
                  <a:lnTo>
                    <a:pt x="55" y="309"/>
                  </a:lnTo>
                  <a:lnTo>
                    <a:pt x="54" y="309"/>
                  </a:lnTo>
                  <a:lnTo>
                    <a:pt x="53" y="311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39" y="313"/>
                  </a:lnTo>
                  <a:lnTo>
                    <a:pt x="34" y="319"/>
                  </a:lnTo>
                  <a:lnTo>
                    <a:pt x="33" y="319"/>
                  </a:lnTo>
                  <a:lnTo>
                    <a:pt x="30" y="325"/>
                  </a:lnTo>
                  <a:lnTo>
                    <a:pt x="28" y="327"/>
                  </a:lnTo>
                  <a:lnTo>
                    <a:pt x="27" y="332"/>
                  </a:lnTo>
                  <a:lnTo>
                    <a:pt x="26" y="334"/>
                  </a:lnTo>
                  <a:lnTo>
                    <a:pt x="25" y="341"/>
                  </a:lnTo>
                  <a:lnTo>
                    <a:pt x="23" y="343"/>
                  </a:lnTo>
                  <a:lnTo>
                    <a:pt x="22" y="349"/>
                  </a:lnTo>
                  <a:lnTo>
                    <a:pt x="22" y="350"/>
                  </a:lnTo>
                  <a:lnTo>
                    <a:pt x="18" y="354"/>
                  </a:lnTo>
                  <a:lnTo>
                    <a:pt x="17" y="355"/>
                  </a:lnTo>
                  <a:lnTo>
                    <a:pt x="12" y="360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5" y="367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7"/>
                  </a:lnTo>
                  <a:lnTo>
                    <a:pt x="4" y="379"/>
                  </a:lnTo>
                  <a:lnTo>
                    <a:pt x="11" y="382"/>
                  </a:lnTo>
                  <a:lnTo>
                    <a:pt x="12" y="382"/>
                  </a:lnTo>
                  <a:lnTo>
                    <a:pt x="14" y="382"/>
                  </a:lnTo>
                  <a:lnTo>
                    <a:pt x="20" y="383"/>
                  </a:lnTo>
                  <a:lnTo>
                    <a:pt x="22" y="383"/>
                  </a:lnTo>
                  <a:lnTo>
                    <a:pt x="26" y="383"/>
                  </a:lnTo>
                  <a:lnTo>
                    <a:pt x="31" y="384"/>
                  </a:lnTo>
                  <a:lnTo>
                    <a:pt x="34" y="384"/>
                  </a:lnTo>
                  <a:lnTo>
                    <a:pt x="37" y="384"/>
                  </a:lnTo>
                  <a:lnTo>
                    <a:pt x="43" y="384"/>
                  </a:lnTo>
                  <a:lnTo>
                    <a:pt x="44" y="384"/>
                  </a:lnTo>
                  <a:lnTo>
                    <a:pt x="50" y="380"/>
                  </a:lnTo>
                  <a:lnTo>
                    <a:pt x="53" y="380"/>
                  </a:lnTo>
                  <a:lnTo>
                    <a:pt x="54" y="380"/>
                  </a:lnTo>
                  <a:lnTo>
                    <a:pt x="59" y="380"/>
                  </a:lnTo>
                  <a:lnTo>
                    <a:pt x="60" y="382"/>
                  </a:lnTo>
                  <a:lnTo>
                    <a:pt x="64" y="383"/>
                  </a:lnTo>
                  <a:lnTo>
                    <a:pt x="69" y="384"/>
                  </a:lnTo>
                  <a:lnTo>
                    <a:pt x="72" y="385"/>
                  </a:lnTo>
                  <a:lnTo>
                    <a:pt x="75" y="385"/>
                  </a:lnTo>
                  <a:lnTo>
                    <a:pt x="77" y="385"/>
                  </a:lnTo>
                  <a:lnTo>
                    <a:pt x="80" y="385"/>
                  </a:lnTo>
                  <a:lnTo>
                    <a:pt x="82" y="390"/>
                  </a:lnTo>
                  <a:lnTo>
                    <a:pt x="83" y="391"/>
                  </a:lnTo>
                  <a:lnTo>
                    <a:pt x="83" y="393"/>
                  </a:lnTo>
                  <a:lnTo>
                    <a:pt x="87" y="396"/>
                  </a:lnTo>
                  <a:lnTo>
                    <a:pt x="88" y="398"/>
                  </a:lnTo>
                  <a:lnTo>
                    <a:pt x="89" y="399"/>
                  </a:lnTo>
                  <a:lnTo>
                    <a:pt x="91" y="401"/>
                  </a:lnTo>
                  <a:lnTo>
                    <a:pt x="92" y="402"/>
                  </a:lnTo>
                  <a:lnTo>
                    <a:pt x="94" y="402"/>
                  </a:lnTo>
                  <a:lnTo>
                    <a:pt x="98" y="404"/>
                  </a:lnTo>
                  <a:lnTo>
                    <a:pt x="99" y="404"/>
                  </a:lnTo>
                  <a:lnTo>
                    <a:pt x="100" y="404"/>
                  </a:lnTo>
                  <a:lnTo>
                    <a:pt x="110" y="404"/>
                  </a:lnTo>
                  <a:lnTo>
                    <a:pt x="113" y="404"/>
                  </a:lnTo>
                  <a:lnTo>
                    <a:pt x="113" y="402"/>
                  </a:lnTo>
                  <a:lnTo>
                    <a:pt x="120" y="399"/>
                  </a:lnTo>
                  <a:lnTo>
                    <a:pt x="121" y="399"/>
                  </a:lnTo>
                  <a:lnTo>
                    <a:pt x="124" y="398"/>
                  </a:lnTo>
                  <a:lnTo>
                    <a:pt x="130" y="395"/>
                  </a:lnTo>
                  <a:lnTo>
                    <a:pt x="137" y="389"/>
                  </a:lnTo>
                  <a:lnTo>
                    <a:pt x="137" y="388"/>
                  </a:lnTo>
                  <a:lnTo>
                    <a:pt x="137" y="383"/>
                  </a:lnTo>
                  <a:lnTo>
                    <a:pt x="137" y="380"/>
                  </a:lnTo>
                  <a:lnTo>
                    <a:pt x="137" y="379"/>
                  </a:lnTo>
                  <a:lnTo>
                    <a:pt x="138" y="376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5" y="372"/>
                  </a:lnTo>
                  <a:lnTo>
                    <a:pt x="134" y="372"/>
                  </a:lnTo>
                  <a:lnTo>
                    <a:pt x="132" y="371"/>
                  </a:lnTo>
                  <a:lnTo>
                    <a:pt x="131" y="369"/>
                  </a:lnTo>
                  <a:lnTo>
                    <a:pt x="131" y="368"/>
                  </a:lnTo>
                  <a:lnTo>
                    <a:pt x="132" y="368"/>
                  </a:lnTo>
                  <a:lnTo>
                    <a:pt x="134" y="365"/>
                  </a:lnTo>
                  <a:lnTo>
                    <a:pt x="135" y="365"/>
                  </a:lnTo>
                  <a:lnTo>
                    <a:pt x="136" y="363"/>
                  </a:lnTo>
                  <a:lnTo>
                    <a:pt x="140" y="365"/>
                  </a:lnTo>
                  <a:lnTo>
                    <a:pt x="141" y="365"/>
                  </a:lnTo>
                  <a:lnTo>
                    <a:pt x="145" y="366"/>
                  </a:lnTo>
                  <a:lnTo>
                    <a:pt x="147" y="361"/>
                  </a:lnTo>
                  <a:lnTo>
                    <a:pt x="146" y="360"/>
                  </a:lnTo>
                  <a:lnTo>
                    <a:pt x="145" y="356"/>
                  </a:lnTo>
                  <a:lnTo>
                    <a:pt x="146" y="354"/>
                  </a:lnTo>
                  <a:lnTo>
                    <a:pt x="147" y="354"/>
                  </a:lnTo>
                  <a:lnTo>
                    <a:pt x="148" y="354"/>
                  </a:lnTo>
                  <a:lnTo>
                    <a:pt x="151" y="357"/>
                  </a:lnTo>
                  <a:lnTo>
                    <a:pt x="152" y="358"/>
                  </a:lnTo>
                  <a:lnTo>
                    <a:pt x="152" y="363"/>
                  </a:lnTo>
                  <a:lnTo>
                    <a:pt x="153" y="365"/>
                  </a:lnTo>
                  <a:lnTo>
                    <a:pt x="158" y="365"/>
                  </a:lnTo>
                  <a:lnTo>
                    <a:pt x="160" y="368"/>
                  </a:lnTo>
                  <a:lnTo>
                    <a:pt x="160" y="369"/>
                  </a:lnTo>
                  <a:lnTo>
                    <a:pt x="162" y="372"/>
                  </a:lnTo>
                  <a:lnTo>
                    <a:pt x="162" y="374"/>
                  </a:lnTo>
                  <a:lnTo>
                    <a:pt x="162" y="377"/>
                  </a:lnTo>
                  <a:lnTo>
                    <a:pt x="162" y="378"/>
                  </a:lnTo>
                  <a:lnTo>
                    <a:pt x="160" y="378"/>
                  </a:lnTo>
                  <a:lnTo>
                    <a:pt x="159" y="380"/>
                  </a:lnTo>
                  <a:lnTo>
                    <a:pt x="159" y="382"/>
                  </a:lnTo>
                  <a:lnTo>
                    <a:pt x="158" y="382"/>
                  </a:lnTo>
                  <a:lnTo>
                    <a:pt x="158" y="387"/>
                  </a:lnTo>
                  <a:lnTo>
                    <a:pt x="160" y="389"/>
                  </a:lnTo>
                  <a:lnTo>
                    <a:pt x="163" y="389"/>
                  </a:lnTo>
                  <a:lnTo>
                    <a:pt x="167" y="391"/>
                  </a:lnTo>
                  <a:lnTo>
                    <a:pt x="169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6" y="399"/>
                  </a:lnTo>
                  <a:lnTo>
                    <a:pt x="178" y="401"/>
                  </a:lnTo>
                  <a:lnTo>
                    <a:pt x="179" y="401"/>
                  </a:lnTo>
                  <a:lnTo>
                    <a:pt x="185" y="398"/>
                  </a:lnTo>
                  <a:lnTo>
                    <a:pt x="186" y="398"/>
                  </a:lnTo>
                  <a:lnTo>
                    <a:pt x="189" y="395"/>
                  </a:lnTo>
                  <a:lnTo>
                    <a:pt x="192" y="390"/>
                  </a:lnTo>
                  <a:lnTo>
                    <a:pt x="193" y="390"/>
                  </a:lnTo>
                  <a:lnTo>
                    <a:pt x="195" y="390"/>
                  </a:lnTo>
                  <a:lnTo>
                    <a:pt x="216" y="389"/>
                  </a:lnTo>
                  <a:lnTo>
                    <a:pt x="222" y="389"/>
                  </a:lnTo>
                  <a:lnTo>
                    <a:pt x="224" y="389"/>
                  </a:lnTo>
                  <a:lnTo>
                    <a:pt x="228" y="390"/>
                  </a:lnTo>
                  <a:lnTo>
                    <a:pt x="228" y="391"/>
                  </a:lnTo>
                  <a:lnTo>
                    <a:pt x="228" y="393"/>
                  </a:lnTo>
                  <a:lnTo>
                    <a:pt x="227" y="393"/>
                  </a:lnTo>
                  <a:lnTo>
                    <a:pt x="227" y="395"/>
                  </a:lnTo>
                  <a:lnTo>
                    <a:pt x="227" y="396"/>
                  </a:lnTo>
                  <a:lnTo>
                    <a:pt x="227" y="398"/>
                  </a:lnTo>
                  <a:lnTo>
                    <a:pt x="230" y="400"/>
                  </a:lnTo>
                  <a:lnTo>
                    <a:pt x="234" y="400"/>
                  </a:lnTo>
                  <a:lnTo>
                    <a:pt x="234" y="401"/>
                  </a:lnTo>
                  <a:lnTo>
                    <a:pt x="236" y="402"/>
                  </a:lnTo>
                  <a:lnTo>
                    <a:pt x="239" y="405"/>
                  </a:lnTo>
                  <a:lnTo>
                    <a:pt x="240" y="406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4" y="410"/>
                  </a:lnTo>
                  <a:lnTo>
                    <a:pt x="246" y="410"/>
                  </a:lnTo>
                  <a:lnTo>
                    <a:pt x="245" y="410"/>
                  </a:lnTo>
                  <a:lnTo>
                    <a:pt x="246" y="410"/>
                  </a:lnTo>
                  <a:lnTo>
                    <a:pt x="247" y="411"/>
                  </a:lnTo>
                  <a:lnTo>
                    <a:pt x="251" y="411"/>
                  </a:lnTo>
                  <a:lnTo>
                    <a:pt x="252" y="411"/>
                  </a:lnTo>
                  <a:lnTo>
                    <a:pt x="255" y="411"/>
                  </a:lnTo>
                  <a:lnTo>
                    <a:pt x="256" y="410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1" y="406"/>
                  </a:lnTo>
                  <a:lnTo>
                    <a:pt x="262" y="406"/>
                  </a:lnTo>
                  <a:lnTo>
                    <a:pt x="268" y="402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3" y="405"/>
                  </a:lnTo>
                  <a:lnTo>
                    <a:pt x="273" y="406"/>
                  </a:lnTo>
                  <a:lnTo>
                    <a:pt x="274" y="407"/>
                  </a:lnTo>
                  <a:lnTo>
                    <a:pt x="274" y="410"/>
                  </a:lnTo>
                  <a:lnTo>
                    <a:pt x="273" y="411"/>
                  </a:lnTo>
                  <a:lnTo>
                    <a:pt x="273" y="412"/>
                  </a:lnTo>
                  <a:lnTo>
                    <a:pt x="271" y="414"/>
                  </a:lnTo>
                  <a:lnTo>
                    <a:pt x="269" y="415"/>
                  </a:lnTo>
                  <a:lnTo>
                    <a:pt x="268" y="416"/>
                  </a:lnTo>
                  <a:lnTo>
                    <a:pt x="268" y="418"/>
                  </a:lnTo>
                  <a:lnTo>
                    <a:pt x="268" y="421"/>
                  </a:lnTo>
                  <a:lnTo>
                    <a:pt x="269" y="422"/>
                  </a:lnTo>
                  <a:lnTo>
                    <a:pt x="269" y="423"/>
                  </a:lnTo>
                  <a:lnTo>
                    <a:pt x="272" y="427"/>
                  </a:lnTo>
                  <a:lnTo>
                    <a:pt x="274" y="427"/>
                  </a:lnTo>
                  <a:lnTo>
                    <a:pt x="275" y="427"/>
                  </a:lnTo>
                  <a:lnTo>
                    <a:pt x="277" y="427"/>
                  </a:lnTo>
                  <a:lnTo>
                    <a:pt x="280" y="423"/>
                  </a:lnTo>
                  <a:lnTo>
                    <a:pt x="289" y="423"/>
                  </a:lnTo>
                  <a:lnTo>
                    <a:pt x="290" y="423"/>
                  </a:lnTo>
                  <a:lnTo>
                    <a:pt x="291" y="423"/>
                  </a:lnTo>
                  <a:lnTo>
                    <a:pt x="296" y="425"/>
                  </a:lnTo>
                  <a:lnTo>
                    <a:pt x="295" y="431"/>
                  </a:lnTo>
                  <a:lnTo>
                    <a:pt x="295" y="432"/>
                  </a:lnTo>
                  <a:lnTo>
                    <a:pt x="296" y="433"/>
                  </a:lnTo>
                  <a:lnTo>
                    <a:pt x="298" y="434"/>
                  </a:lnTo>
                  <a:lnTo>
                    <a:pt x="299" y="436"/>
                  </a:lnTo>
                  <a:lnTo>
                    <a:pt x="304" y="437"/>
                  </a:lnTo>
                  <a:lnTo>
                    <a:pt x="307" y="434"/>
                  </a:lnTo>
                  <a:lnTo>
                    <a:pt x="310" y="433"/>
                  </a:lnTo>
                  <a:lnTo>
                    <a:pt x="312" y="432"/>
                  </a:lnTo>
                  <a:lnTo>
                    <a:pt x="312" y="431"/>
                  </a:lnTo>
                  <a:lnTo>
                    <a:pt x="313" y="428"/>
                  </a:lnTo>
                  <a:lnTo>
                    <a:pt x="316" y="426"/>
                  </a:lnTo>
                  <a:lnTo>
                    <a:pt x="317" y="426"/>
                  </a:lnTo>
                  <a:lnTo>
                    <a:pt x="318" y="426"/>
                  </a:lnTo>
                  <a:lnTo>
                    <a:pt x="320" y="426"/>
                  </a:lnTo>
                  <a:lnTo>
                    <a:pt x="321" y="426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6" y="426"/>
                  </a:lnTo>
                  <a:lnTo>
                    <a:pt x="327" y="426"/>
                  </a:lnTo>
                  <a:lnTo>
                    <a:pt x="331" y="423"/>
                  </a:lnTo>
                  <a:lnTo>
                    <a:pt x="332" y="422"/>
                  </a:lnTo>
                  <a:lnTo>
                    <a:pt x="333" y="422"/>
                  </a:lnTo>
                  <a:lnTo>
                    <a:pt x="335" y="422"/>
                  </a:lnTo>
                  <a:lnTo>
                    <a:pt x="339" y="420"/>
                  </a:lnTo>
                  <a:lnTo>
                    <a:pt x="339" y="418"/>
                  </a:lnTo>
                  <a:lnTo>
                    <a:pt x="345" y="416"/>
                  </a:lnTo>
                  <a:lnTo>
                    <a:pt x="349" y="416"/>
                  </a:lnTo>
                  <a:lnTo>
                    <a:pt x="351" y="417"/>
                  </a:lnTo>
                  <a:lnTo>
                    <a:pt x="353" y="417"/>
                  </a:lnTo>
                  <a:lnTo>
                    <a:pt x="354" y="418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1" y="423"/>
                  </a:lnTo>
                  <a:lnTo>
                    <a:pt x="346" y="427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39" y="428"/>
                  </a:lnTo>
                  <a:lnTo>
                    <a:pt x="337" y="431"/>
                  </a:lnTo>
                  <a:lnTo>
                    <a:pt x="335" y="432"/>
                  </a:lnTo>
                  <a:lnTo>
                    <a:pt x="334" y="436"/>
                  </a:lnTo>
                  <a:lnTo>
                    <a:pt x="333" y="437"/>
                  </a:lnTo>
                  <a:lnTo>
                    <a:pt x="332" y="438"/>
                  </a:lnTo>
                  <a:lnTo>
                    <a:pt x="332" y="439"/>
                  </a:lnTo>
                  <a:lnTo>
                    <a:pt x="331" y="440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8" y="447"/>
                  </a:lnTo>
                  <a:lnTo>
                    <a:pt x="328" y="448"/>
                  </a:lnTo>
                  <a:lnTo>
                    <a:pt x="329" y="451"/>
                  </a:lnTo>
                  <a:lnTo>
                    <a:pt x="329" y="453"/>
                  </a:lnTo>
                  <a:lnTo>
                    <a:pt x="329" y="454"/>
                  </a:lnTo>
                  <a:lnTo>
                    <a:pt x="331" y="455"/>
                  </a:lnTo>
                  <a:lnTo>
                    <a:pt x="333" y="455"/>
                  </a:lnTo>
                  <a:lnTo>
                    <a:pt x="333" y="456"/>
                  </a:lnTo>
                  <a:lnTo>
                    <a:pt x="335" y="458"/>
                  </a:lnTo>
                  <a:lnTo>
                    <a:pt x="335" y="461"/>
                  </a:lnTo>
                  <a:lnTo>
                    <a:pt x="335" y="462"/>
                  </a:lnTo>
                  <a:lnTo>
                    <a:pt x="337" y="466"/>
                  </a:lnTo>
                  <a:lnTo>
                    <a:pt x="337" y="467"/>
                  </a:lnTo>
                  <a:lnTo>
                    <a:pt x="338" y="470"/>
                  </a:lnTo>
                  <a:lnTo>
                    <a:pt x="339" y="472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3" y="473"/>
                  </a:lnTo>
                  <a:lnTo>
                    <a:pt x="343" y="475"/>
                  </a:lnTo>
                  <a:lnTo>
                    <a:pt x="345" y="473"/>
                  </a:lnTo>
                  <a:lnTo>
                    <a:pt x="346" y="472"/>
                  </a:lnTo>
                  <a:lnTo>
                    <a:pt x="349" y="472"/>
                  </a:lnTo>
                  <a:lnTo>
                    <a:pt x="350" y="471"/>
                  </a:lnTo>
                  <a:lnTo>
                    <a:pt x="351" y="471"/>
                  </a:lnTo>
                  <a:lnTo>
                    <a:pt x="353" y="471"/>
                  </a:lnTo>
                  <a:lnTo>
                    <a:pt x="355" y="471"/>
                  </a:lnTo>
                  <a:lnTo>
                    <a:pt x="357" y="470"/>
                  </a:lnTo>
                  <a:lnTo>
                    <a:pt x="359" y="469"/>
                  </a:lnTo>
                  <a:lnTo>
                    <a:pt x="360" y="467"/>
                  </a:lnTo>
                  <a:lnTo>
                    <a:pt x="362" y="467"/>
                  </a:lnTo>
                  <a:lnTo>
                    <a:pt x="364" y="466"/>
                  </a:lnTo>
                  <a:lnTo>
                    <a:pt x="365" y="465"/>
                  </a:lnTo>
                  <a:lnTo>
                    <a:pt x="366" y="464"/>
                  </a:lnTo>
                  <a:lnTo>
                    <a:pt x="366" y="462"/>
                  </a:lnTo>
                  <a:lnTo>
                    <a:pt x="366" y="461"/>
                  </a:lnTo>
                  <a:lnTo>
                    <a:pt x="367" y="460"/>
                  </a:lnTo>
                  <a:lnTo>
                    <a:pt x="367" y="459"/>
                  </a:lnTo>
                  <a:lnTo>
                    <a:pt x="369" y="458"/>
                  </a:lnTo>
                  <a:lnTo>
                    <a:pt x="370" y="458"/>
                  </a:lnTo>
                  <a:lnTo>
                    <a:pt x="371" y="458"/>
                  </a:lnTo>
                  <a:lnTo>
                    <a:pt x="373" y="458"/>
                  </a:lnTo>
                  <a:lnTo>
                    <a:pt x="375" y="456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80" y="454"/>
                  </a:lnTo>
                  <a:lnTo>
                    <a:pt x="383" y="454"/>
                  </a:lnTo>
                  <a:lnTo>
                    <a:pt x="386" y="454"/>
                  </a:lnTo>
                  <a:lnTo>
                    <a:pt x="387" y="454"/>
                  </a:lnTo>
                  <a:lnTo>
                    <a:pt x="388" y="453"/>
                  </a:lnTo>
                  <a:lnTo>
                    <a:pt x="394" y="451"/>
                  </a:lnTo>
                  <a:lnTo>
                    <a:pt x="395" y="453"/>
                  </a:lnTo>
                  <a:lnTo>
                    <a:pt x="395" y="451"/>
                  </a:lnTo>
                  <a:lnTo>
                    <a:pt x="397" y="454"/>
                  </a:lnTo>
                  <a:lnTo>
                    <a:pt x="397" y="455"/>
                  </a:lnTo>
                  <a:lnTo>
                    <a:pt x="397" y="456"/>
                  </a:lnTo>
                  <a:lnTo>
                    <a:pt x="395" y="458"/>
                  </a:lnTo>
                  <a:lnTo>
                    <a:pt x="394" y="458"/>
                  </a:lnTo>
                  <a:lnTo>
                    <a:pt x="393" y="459"/>
                  </a:lnTo>
                  <a:lnTo>
                    <a:pt x="389" y="460"/>
                  </a:lnTo>
                  <a:lnTo>
                    <a:pt x="388" y="460"/>
                  </a:lnTo>
                  <a:lnTo>
                    <a:pt x="386" y="461"/>
                  </a:lnTo>
                  <a:lnTo>
                    <a:pt x="383" y="461"/>
                  </a:lnTo>
                  <a:lnTo>
                    <a:pt x="381" y="461"/>
                  </a:lnTo>
                  <a:lnTo>
                    <a:pt x="377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3" y="464"/>
                  </a:lnTo>
                  <a:lnTo>
                    <a:pt x="373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6" y="467"/>
                  </a:lnTo>
                  <a:lnTo>
                    <a:pt x="377" y="467"/>
                  </a:lnTo>
                  <a:lnTo>
                    <a:pt x="378" y="467"/>
                  </a:lnTo>
                  <a:lnTo>
                    <a:pt x="380" y="469"/>
                  </a:lnTo>
                  <a:lnTo>
                    <a:pt x="381" y="470"/>
                  </a:lnTo>
                  <a:lnTo>
                    <a:pt x="382" y="470"/>
                  </a:lnTo>
                  <a:lnTo>
                    <a:pt x="386" y="471"/>
                  </a:lnTo>
                  <a:lnTo>
                    <a:pt x="391" y="472"/>
                  </a:lnTo>
                  <a:lnTo>
                    <a:pt x="392" y="472"/>
                  </a:lnTo>
                  <a:lnTo>
                    <a:pt x="394" y="473"/>
                  </a:lnTo>
                  <a:lnTo>
                    <a:pt x="394" y="475"/>
                  </a:lnTo>
                  <a:lnTo>
                    <a:pt x="394" y="476"/>
                  </a:lnTo>
                  <a:lnTo>
                    <a:pt x="393" y="476"/>
                  </a:lnTo>
                  <a:lnTo>
                    <a:pt x="392" y="476"/>
                  </a:lnTo>
                  <a:lnTo>
                    <a:pt x="389" y="477"/>
                  </a:lnTo>
                  <a:lnTo>
                    <a:pt x="386" y="478"/>
                  </a:lnTo>
                  <a:lnTo>
                    <a:pt x="384" y="478"/>
                  </a:lnTo>
                  <a:lnTo>
                    <a:pt x="383" y="478"/>
                  </a:lnTo>
                  <a:lnTo>
                    <a:pt x="382" y="478"/>
                  </a:lnTo>
                  <a:lnTo>
                    <a:pt x="381" y="480"/>
                  </a:lnTo>
                  <a:lnTo>
                    <a:pt x="377" y="480"/>
                  </a:lnTo>
                  <a:lnTo>
                    <a:pt x="375" y="481"/>
                  </a:lnTo>
                  <a:lnTo>
                    <a:pt x="376" y="481"/>
                  </a:lnTo>
                  <a:lnTo>
                    <a:pt x="373" y="482"/>
                  </a:lnTo>
                  <a:lnTo>
                    <a:pt x="371" y="482"/>
                  </a:lnTo>
                  <a:lnTo>
                    <a:pt x="372" y="483"/>
                  </a:lnTo>
                  <a:lnTo>
                    <a:pt x="371" y="484"/>
                  </a:lnTo>
                  <a:lnTo>
                    <a:pt x="365" y="488"/>
                  </a:lnTo>
                  <a:lnTo>
                    <a:pt x="364" y="489"/>
                  </a:lnTo>
                  <a:lnTo>
                    <a:pt x="361" y="489"/>
                  </a:lnTo>
                  <a:lnTo>
                    <a:pt x="357" y="492"/>
                  </a:lnTo>
                  <a:lnTo>
                    <a:pt x="357" y="494"/>
                  </a:lnTo>
                  <a:lnTo>
                    <a:pt x="356" y="496"/>
                  </a:lnTo>
                  <a:lnTo>
                    <a:pt x="349" y="504"/>
                  </a:lnTo>
                  <a:lnTo>
                    <a:pt x="345" y="509"/>
                  </a:lnTo>
                  <a:lnTo>
                    <a:pt x="345" y="510"/>
                  </a:lnTo>
                  <a:lnTo>
                    <a:pt x="345" y="514"/>
                  </a:lnTo>
                  <a:lnTo>
                    <a:pt x="346" y="514"/>
                  </a:lnTo>
                  <a:lnTo>
                    <a:pt x="348" y="515"/>
                  </a:lnTo>
                  <a:lnTo>
                    <a:pt x="349" y="516"/>
                  </a:lnTo>
                  <a:lnTo>
                    <a:pt x="350" y="519"/>
                  </a:lnTo>
                  <a:lnTo>
                    <a:pt x="351" y="520"/>
                  </a:lnTo>
                  <a:lnTo>
                    <a:pt x="351" y="521"/>
                  </a:lnTo>
                  <a:lnTo>
                    <a:pt x="351" y="522"/>
                  </a:lnTo>
                  <a:lnTo>
                    <a:pt x="348" y="524"/>
                  </a:lnTo>
                  <a:lnTo>
                    <a:pt x="345" y="525"/>
                  </a:lnTo>
                  <a:lnTo>
                    <a:pt x="345" y="526"/>
                  </a:lnTo>
                  <a:lnTo>
                    <a:pt x="344" y="529"/>
                  </a:lnTo>
                  <a:lnTo>
                    <a:pt x="344" y="530"/>
                  </a:lnTo>
                  <a:lnTo>
                    <a:pt x="344" y="533"/>
                  </a:lnTo>
                  <a:lnTo>
                    <a:pt x="344" y="535"/>
                  </a:lnTo>
                  <a:lnTo>
                    <a:pt x="344" y="536"/>
                  </a:lnTo>
                  <a:lnTo>
                    <a:pt x="346" y="541"/>
                  </a:lnTo>
                  <a:lnTo>
                    <a:pt x="348" y="542"/>
                  </a:lnTo>
                  <a:lnTo>
                    <a:pt x="351" y="544"/>
                  </a:lnTo>
                  <a:lnTo>
                    <a:pt x="353" y="544"/>
                  </a:lnTo>
                  <a:lnTo>
                    <a:pt x="356" y="544"/>
                  </a:lnTo>
                  <a:lnTo>
                    <a:pt x="357" y="544"/>
                  </a:lnTo>
                  <a:lnTo>
                    <a:pt x="361" y="546"/>
                  </a:lnTo>
                  <a:lnTo>
                    <a:pt x="362" y="546"/>
                  </a:lnTo>
                  <a:lnTo>
                    <a:pt x="365" y="546"/>
                  </a:lnTo>
                  <a:lnTo>
                    <a:pt x="366" y="547"/>
                  </a:lnTo>
                  <a:lnTo>
                    <a:pt x="366" y="548"/>
                  </a:lnTo>
                  <a:lnTo>
                    <a:pt x="366" y="549"/>
                  </a:lnTo>
                  <a:lnTo>
                    <a:pt x="361" y="551"/>
                  </a:lnTo>
                  <a:lnTo>
                    <a:pt x="361" y="558"/>
                  </a:lnTo>
                  <a:lnTo>
                    <a:pt x="361" y="559"/>
                  </a:lnTo>
                  <a:lnTo>
                    <a:pt x="361" y="560"/>
                  </a:lnTo>
                  <a:lnTo>
                    <a:pt x="362" y="563"/>
                  </a:lnTo>
                  <a:lnTo>
                    <a:pt x="364" y="563"/>
                  </a:lnTo>
                  <a:lnTo>
                    <a:pt x="365" y="564"/>
                  </a:lnTo>
                  <a:lnTo>
                    <a:pt x="367" y="568"/>
                  </a:lnTo>
                  <a:lnTo>
                    <a:pt x="369" y="569"/>
                  </a:lnTo>
                  <a:lnTo>
                    <a:pt x="373" y="574"/>
                  </a:lnTo>
                  <a:lnTo>
                    <a:pt x="375" y="574"/>
                  </a:lnTo>
                  <a:lnTo>
                    <a:pt x="377" y="578"/>
                  </a:lnTo>
                  <a:lnTo>
                    <a:pt x="377" y="579"/>
                  </a:lnTo>
                  <a:lnTo>
                    <a:pt x="381" y="581"/>
                  </a:lnTo>
                  <a:lnTo>
                    <a:pt x="383" y="581"/>
                  </a:lnTo>
                  <a:lnTo>
                    <a:pt x="387" y="581"/>
                  </a:lnTo>
                  <a:lnTo>
                    <a:pt x="388" y="581"/>
                  </a:lnTo>
                  <a:lnTo>
                    <a:pt x="391" y="581"/>
                  </a:lnTo>
                  <a:lnTo>
                    <a:pt x="398" y="578"/>
                  </a:lnTo>
                  <a:lnTo>
                    <a:pt x="402" y="574"/>
                  </a:lnTo>
                  <a:lnTo>
                    <a:pt x="403" y="574"/>
                  </a:lnTo>
                  <a:lnTo>
                    <a:pt x="404" y="574"/>
                  </a:lnTo>
                  <a:lnTo>
                    <a:pt x="405" y="573"/>
                  </a:lnTo>
                  <a:lnTo>
                    <a:pt x="406" y="573"/>
                  </a:lnTo>
                  <a:lnTo>
                    <a:pt x="408" y="574"/>
                  </a:lnTo>
                  <a:lnTo>
                    <a:pt x="406" y="576"/>
                  </a:lnTo>
                  <a:lnTo>
                    <a:pt x="405" y="579"/>
                  </a:lnTo>
                  <a:lnTo>
                    <a:pt x="406" y="579"/>
                  </a:lnTo>
                  <a:lnTo>
                    <a:pt x="402" y="581"/>
                  </a:lnTo>
                  <a:lnTo>
                    <a:pt x="402" y="582"/>
                  </a:lnTo>
                  <a:lnTo>
                    <a:pt x="398" y="585"/>
                  </a:lnTo>
                  <a:lnTo>
                    <a:pt x="397" y="586"/>
                  </a:lnTo>
                  <a:lnTo>
                    <a:pt x="394" y="587"/>
                  </a:lnTo>
                  <a:lnTo>
                    <a:pt x="393" y="587"/>
                  </a:lnTo>
                  <a:lnTo>
                    <a:pt x="392" y="589"/>
                  </a:lnTo>
                  <a:lnTo>
                    <a:pt x="388" y="591"/>
                  </a:lnTo>
                  <a:lnTo>
                    <a:pt x="388" y="592"/>
                  </a:lnTo>
                  <a:lnTo>
                    <a:pt x="387" y="592"/>
                  </a:lnTo>
                  <a:lnTo>
                    <a:pt x="386" y="595"/>
                  </a:lnTo>
                  <a:lnTo>
                    <a:pt x="386" y="596"/>
                  </a:lnTo>
                  <a:lnTo>
                    <a:pt x="386" y="600"/>
                  </a:lnTo>
                  <a:lnTo>
                    <a:pt x="387" y="600"/>
                  </a:lnTo>
                  <a:lnTo>
                    <a:pt x="388" y="601"/>
                  </a:lnTo>
                  <a:lnTo>
                    <a:pt x="389" y="602"/>
                  </a:lnTo>
                  <a:lnTo>
                    <a:pt x="389" y="603"/>
                  </a:lnTo>
                  <a:lnTo>
                    <a:pt x="392" y="604"/>
                  </a:lnTo>
                  <a:lnTo>
                    <a:pt x="391" y="603"/>
                  </a:lnTo>
                  <a:lnTo>
                    <a:pt x="403" y="613"/>
                  </a:lnTo>
                  <a:lnTo>
                    <a:pt x="405" y="615"/>
                  </a:lnTo>
                  <a:lnTo>
                    <a:pt x="409" y="618"/>
                  </a:lnTo>
                  <a:lnTo>
                    <a:pt x="410" y="619"/>
                  </a:lnTo>
                  <a:lnTo>
                    <a:pt x="411" y="619"/>
                  </a:lnTo>
                  <a:lnTo>
                    <a:pt x="413" y="619"/>
                  </a:lnTo>
                  <a:lnTo>
                    <a:pt x="415" y="620"/>
                  </a:lnTo>
                  <a:lnTo>
                    <a:pt x="416" y="622"/>
                  </a:lnTo>
                  <a:lnTo>
                    <a:pt x="422" y="625"/>
                  </a:lnTo>
                  <a:lnTo>
                    <a:pt x="424" y="626"/>
                  </a:lnTo>
                  <a:lnTo>
                    <a:pt x="425" y="626"/>
                  </a:lnTo>
                  <a:lnTo>
                    <a:pt x="432" y="628"/>
                  </a:lnTo>
                  <a:lnTo>
                    <a:pt x="433" y="628"/>
                  </a:lnTo>
                  <a:lnTo>
                    <a:pt x="438" y="629"/>
                  </a:lnTo>
                  <a:lnTo>
                    <a:pt x="438" y="630"/>
                  </a:lnTo>
                  <a:lnTo>
                    <a:pt x="439" y="630"/>
                  </a:lnTo>
                  <a:lnTo>
                    <a:pt x="442" y="631"/>
                  </a:lnTo>
                  <a:lnTo>
                    <a:pt x="452" y="641"/>
                  </a:lnTo>
                  <a:lnTo>
                    <a:pt x="453" y="642"/>
                  </a:lnTo>
                  <a:lnTo>
                    <a:pt x="454" y="644"/>
                  </a:lnTo>
                  <a:lnTo>
                    <a:pt x="458" y="652"/>
                  </a:lnTo>
                  <a:lnTo>
                    <a:pt x="459" y="653"/>
                  </a:lnTo>
                  <a:lnTo>
                    <a:pt x="460" y="655"/>
                  </a:lnTo>
                  <a:lnTo>
                    <a:pt x="463" y="656"/>
                  </a:lnTo>
                  <a:lnTo>
                    <a:pt x="469" y="666"/>
                  </a:lnTo>
                  <a:lnTo>
                    <a:pt x="470" y="667"/>
                  </a:lnTo>
                  <a:lnTo>
                    <a:pt x="471" y="667"/>
                  </a:lnTo>
                  <a:lnTo>
                    <a:pt x="476" y="669"/>
                  </a:lnTo>
                  <a:lnTo>
                    <a:pt x="479" y="669"/>
                  </a:lnTo>
                  <a:lnTo>
                    <a:pt x="482" y="671"/>
                  </a:lnTo>
                  <a:lnTo>
                    <a:pt x="486" y="671"/>
                  </a:lnTo>
                  <a:lnTo>
                    <a:pt x="488" y="672"/>
                  </a:lnTo>
                  <a:lnTo>
                    <a:pt x="490" y="672"/>
                  </a:lnTo>
                  <a:lnTo>
                    <a:pt x="497" y="668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10" y="663"/>
                  </a:lnTo>
                  <a:lnTo>
                    <a:pt x="512" y="663"/>
                  </a:lnTo>
                  <a:lnTo>
                    <a:pt x="512" y="662"/>
                  </a:lnTo>
                  <a:lnTo>
                    <a:pt x="524" y="655"/>
                  </a:lnTo>
                  <a:lnTo>
                    <a:pt x="525" y="653"/>
                  </a:lnTo>
                  <a:lnTo>
                    <a:pt x="526" y="652"/>
                  </a:lnTo>
                  <a:lnTo>
                    <a:pt x="528" y="652"/>
                  </a:lnTo>
                  <a:lnTo>
                    <a:pt x="541" y="644"/>
                  </a:lnTo>
                  <a:lnTo>
                    <a:pt x="544" y="642"/>
                  </a:lnTo>
                  <a:lnTo>
                    <a:pt x="546" y="642"/>
                  </a:lnTo>
                  <a:lnTo>
                    <a:pt x="553" y="639"/>
                  </a:lnTo>
                  <a:lnTo>
                    <a:pt x="556" y="639"/>
                  </a:lnTo>
                  <a:lnTo>
                    <a:pt x="558" y="639"/>
                  </a:lnTo>
                  <a:lnTo>
                    <a:pt x="568" y="640"/>
                  </a:lnTo>
                  <a:lnTo>
                    <a:pt x="570" y="640"/>
                  </a:lnTo>
                  <a:lnTo>
                    <a:pt x="573" y="640"/>
                  </a:lnTo>
                  <a:lnTo>
                    <a:pt x="579" y="642"/>
                  </a:lnTo>
                  <a:lnTo>
                    <a:pt x="580" y="645"/>
                  </a:lnTo>
                  <a:lnTo>
                    <a:pt x="584" y="650"/>
                  </a:lnTo>
                  <a:lnTo>
                    <a:pt x="585" y="651"/>
                  </a:lnTo>
                  <a:lnTo>
                    <a:pt x="586" y="653"/>
                  </a:lnTo>
                  <a:lnTo>
                    <a:pt x="590" y="661"/>
                  </a:lnTo>
                  <a:lnTo>
                    <a:pt x="590" y="662"/>
                  </a:lnTo>
                  <a:lnTo>
                    <a:pt x="591" y="666"/>
                  </a:lnTo>
                  <a:lnTo>
                    <a:pt x="592" y="668"/>
                  </a:lnTo>
                  <a:lnTo>
                    <a:pt x="595" y="672"/>
                  </a:lnTo>
                  <a:lnTo>
                    <a:pt x="597" y="673"/>
                  </a:lnTo>
                  <a:lnTo>
                    <a:pt x="599" y="673"/>
                  </a:lnTo>
                  <a:lnTo>
                    <a:pt x="602" y="674"/>
                  </a:lnTo>
                  <a:lnTo>
                    <a:pt x="603" y="674"/>
                  </a:lnTo>
                  <a:lnTo>
                    <a:pt x="606" y="674"/>
                  </a:lnTo>
                  <a:lnTo>
                    <a:pt x="608" y="674"/>
                  </a:lnTo>
                  <a:lnTo>
                    <a:pt x="614" y="675"/>
                  </a:lnTo>
                  <a:lnTo>
                    <a:pt x="616" y="675"/>
                  </a:lnTo>
                  <a:lnTo>
                    <a:pt x="617" y="675"/>
                  </a:lnTo>
                  <a:lnTo>
                    <a:pt x="618" y="674"/>
                  </a:lnTo>
                  <a:lnTo>
                    <a:pt x="628" y="668"/>
                  </a:lnTo>
                  <a:lnTo>
                    <a:pt x="628" y="667"/>
                  </a:lnTo>
                  <a:lnTo>
                    <a:pt x="629" y="667"/>
                  </a:lnTo>
                  <a:lnTo>
                    <a:pt x="637" y="662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6" y="660"/>
                  </a:lnTo>
                  <a:lnTo>
                    <a:pt x="649" y="655"/>
                  </a:lnTo>
                  <a:lnTo>
                    <a:pt x="650" y="655"/>
                  </a:lnTo>
                  <a:lnTo>
                    <a:pt x="661" y="653"/>
                  </a:lnTo>
                  <a:lnTo>
                    <a:pt x="662" y="653"/>
                  </a:lnTo>
                  <a:lnTo>
                    <a:pt x="663" y="655"/>
                  </a:lnTo>
                  <a:lnTo>
                    <a:pt x="665" y="655"/>
                  </a:lnTo>
                  <a:lnTo>
                    <a:pt x="668" y="656"/>
                  </a:lnTo>
                  <a:lnTo>
                    <a:pt x="671" y="657"/>
                  </a:lnTo>
                  <a:lnTo>
                    <a:pt x="672" y="658"/>
                  </a:lnTo>
                  <a:lnTo>
                    <a:pt x="677" y="661"/>
                  </a:lnTo>
                  <a:lnTo>
                    <a:pt x="678" y="662"/>
                  </a:lnTo>
                  <a:lnTo>
                    <a:pt x="679" y="664"/>
                  </a:lnTo>
                  <a:lnTo>
                    <a:pt x="683" y="668"/>
                  </a:lnTo>
                  <a:lnTo>
                    <a:pt x="684" y="669"/>
                  </a:lnTo>
                  <a:lnTo>
                    <a:pt x="687" y="669"/>
                  </a:lnTo>
                  <a:lnTo>
                    <a:pt x="692" y="671"/>
                  </a:lnTo>
                  <a:lnTo>
                    <a:pt x="693" y="671"/>
                  </a:lnTo>
                  <a:lnTo>
                    <a:pt x="694" y="671"/>
                  </a:lnTo>
                  <a:lnTo>
                    <a:pt x="696" y="669"/>
                  </a:lnTo>
                  <a:lnTo>
                    <a:pt x="698" y="668"/>
                  </a:lnTo>
                  <a:lnTo>
                    <a:pt x="701" y="668"/>
                  </a:lnTo>
                  <a:lnTo>
                    <a:pt x="703" y="668"/>
                  </a:lnTo>
                  <a:lnTo>
                    <a:pt x="705" y="669"/>
                  </a:lnTo>
                  <a:lnTo>
                    <a:pt x="706" y="671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1" y="672"/>
                  </a:lnTo>
                  <a:lnTo>
                    <a:pt x="714" y="672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9" y="667"/>
                  </a:lnTo>
                  <a:lnTo>
                    <a:pt x="721" y="666"/>
                  </a:lnTo>
                  <a:lnTo>
                    <a:pt x="722" y="666"/>
                  </a:lnTo>
                  <a:lnTo>
                    <a:pt x="723" y="664"/>
                  </a:lnTo>
                  <a:lnTo>
                    <a:pt x="725" y="664"/>
                  </a:lnTo>
                  <a:lnTo>
                    <a:pt x="727" y="663"/>
                  </a:lnTo>
                  <a:lnTo>
                    <a:pt x="727" y="662"/>
                  </a:lnTo>
                  <a:lnTo>
                    <a:pt x="728" y="661"/>
                  </a:lnTo>
                  <a:lnTo>
                    <a:pt x="734" y="657"/>
                  </a:lnTo>
                  <a:lnTo>
                    <a:pt x="737" y="657"/>
                  </a:lnTo>
                  <a:lnTo>
                    <a:pt x="737" y="656"/>
                  </a:lnTo>
                  <a:lnTo>
                    <a:pt x="738" y="656"/>
                  </a:lnTo>
                  <a:lnTo>
                    <a:pt x="743" y="653"/>
                  </a:lnTo>
                  <a:lnTo>
                    <a:pt x="744" y="653"/>
                  </a:lnTo>
                  <a:lnTo>
                    <a:pt x="745" y="653"/>
                  </a:lnTo>
                  <a:lnTo>
                    <a:pt x="753" y="652"/>
                  </a:lnTo>
                  <a:lnTo>
                    <a:pt x="759" y="653"/>
                  </a:lnTo>
                  <a:lnTo>
                    <a:pt x="760" y="653"/>
                  </a:lnTo>
                  <a:lnTo>
                    <a:pt x="761" y="653"/>
                  </a:lnTo>
                  <a:lnTo>
                    <a:pt x="765" y="649"/>
                  </a:lnTo>
                  <a:lnTo>
                    <a:pt x="766" y="649"/>
                  </a:lnTo>
                  <a:lnTo>
                    <a:pt x="769" y="647"/>
                  </a:lnTo>
                  <a:lnTo>
                    <a:pt x="770" y="646"/>
                  </a:lnTo>
                  <a:lnTo>
                    <a:pt x="772" y="645"/>
                  </a:lnTo>
                  <a:lnTo>
                    <a:pt x="775" y="644"/>
                  </a:lnTo>
                  <a:lnTo>
                    <a:pt x="776" y="644"/>
                  </a:lnTo>
                  <a:lnTo>
                    <a:pt x="777" y="641"/>
                  </a:lnTo>
                  <a:lnTo>
                    <a:pt x="778" y="640"/>
                  </a:lnTo>
                  <a:lnTo>
                    <a:pt x="781" y="640"/>
                  </a:lnTo>
                  <a:lnTo>
                    <a:pt x="786" y="637"/>
                  </a:lnTo>
                  <a:lnTo>
                    <a:pt x="790" y="639"/>
                  </a:lnTo>
                  <a:lnTo>
                    <a:pt x="792" y="639"/>
                  </a:lnTo>
                  <a:lnTo>
                    <a:pt x="798" y="640"/>
                  </a:lnTo>
                  <a:lnTo>
                    <a:pt x="799" y="640"/>
                  </a:lnTo>
                  <a:lnTo>
                    <a:pt x="801" y="641"/>
                  </a:lnTo>
                  <a:lnTo>
                    <a:pt x="804" y="645"/>
                  </a:lnTo>
                  <a:lnTo>
                    <a:pt x="808" y="644"/>
                  </a:lnTo>
                  <a:lnTo>
                    <a:pt x="809" y="645"/>
                  </a:lnTo>
                  <a:lnTo>
                    <a:pt x="809" y="644"/>
                  </a:lnTo>
                  <a:lnTo>
                    <a:pt x="814" y="644"/>
                  </a:lnTo>
                  <a:lnTo>
                    <a:pt x="815" y="644"/>
                  </a:lnTo>
                  <a:lnTo>
                    <a:pt x="819" y="640"/>
                  </a:lnTo>
                  <a:lnTo>
                    <a:pt x="821" y="640"/>
                  </a:lnTo>
                  <a:lnTo>
                    <a:pt x="823" y="640"/>
                  </a:lnTo>
                  <a:lnTo>
                    <a:pt x="824" y="641"/>
                  </a:lnTo>
                  <a:lnTo>
                    <a:pt x="826" y="644"/>
                  </a:lnTo>
                  <a:lnTo>
                    <a:pt x="829" y="644"/>
                  </a:lnTo>
                  <a:lnTo>
                    <a:pt x="830" y="644"/>
                  </a:lnTo>
                  <a:lnTo>
                    <a:pt x="836" y="644"/>
                  </a:lnTo>
                  <a:lnTo>
                    <a:pt x="837" y="644"/>
                  </a:lnTo>
                  <a:lnTo>
                    <a:pt x="845" y="644"/>
                  </a:lnTo>
                  <a:lnTo>
                    <a:pt x="846" y="644"/>
                  </a:lnTo>
                  <a:lnTo>
                    <a:pt x="847" y="644"/>
                  </a:lnTo>
                  <a:lnTo>
                    <a:pt x="857" y="644"/>
                  </a:lnTo>
                  <a:lnTo>
                    <a:pt x="858" y="644"/>
                  </a:lnTo>
                  <a:lnTo>
                    <a:pt x="860" y="644"/>
                  </a:lnTo>
                  <a:lnTo>
                    <a:pt x="863" y="644"/>
                  </a:lnTo>
                  <a:lnTo>
                    <a:pt x="867" y="645"/>
                  </a:lnTo>
                  <a:lnTo>
                    <a:pt x="868" y="646"/>
                  </a:lnTo>
                  <a:lnTo>
                    <a:pt x="872" y="647"/>
                  </a:lnTo>
                  <a:lnTo>
                    <a:pt x="874" y="647"/>
                  </a:lnTo>
                  <a:lnTo>
                    <a:pt x="875" y="647"/>
                  </a:lnTo>
                  <a:lnTo>
                    <a:pt x="885" y="649"/>
                  </a:lnTo>
                  <a:lnTo>
                    <a:pt x="887" y="649"/>
                  </a:lnTo>
                  <a:lnTo>
                    <a:pt x="890" y="650"/>
                  </a:lnTo>
                  <a:lnTo>
                    <a:pt x="895" y="650"/>
                  </a:lnTo>
                  <a:lnTo>
                    <a:pt x="896" y="650"/>
                  </a:lnTo>
                  <a:lnTo>
                    <a:pt x="897" y="651"/>
                  </a:lnTo>
                  <a:lnTo>
                    <a:pt x="903" y="652"/>
                  </a:lnTo>
                  <a:lnTo>
                    <a:pt x="905" y="653"/>
                  </a:lnTo>
                  <a:lnTo>
                    <a:pt x="907" y="653"/>
                  </a:lnTo>
                  <a:lnTo>
                    <a:pt x="912" y="651"/>
                  </a:lnTo>
                  <a:lnTo>
                    <a:pt x="913" y="651"/>
                  </a:lnTo>
                  <a:lnTo>
                    <a:pt x="914" y="651"/>
                  </a:lnTo>
                  <a:lnTo>
                    <a:pt x="914" y="650"/>
                  </a:lnTo>
                  <a:lnTo>
                    <a:pt x="917" y="649"/>
                  </a:lnTo>
                  <a:lnTo>
                    <a:pt x="918" y="649"/>
                  </a:lnTo>
                  <a:lnTo>
                    <a:pt x="919" y="647"/>
                  </a:lnTo>
                  <a:lnTo>
                    <a:pt x="922" y="646"/>
                  </a:lnTo>
                  <a:lnTo>
                    <a:pt x="922" y="645"/>
                  </a:lnTo>
                  <a:lnTo>
                    <a:pt x="925" y="645"/>
                  </a:lnTo>
                  <a:lnTo>
                    <a:pt x="928" y="646"/>
                  </a:lnTo>
                  <a:lnTo>
                    <a:pt x="928" y="649"/>
                  </a:lnTo>
                  <a:lnTo>
                    <a:pt x="929" y="651"/>
                  </a:lnTo>
                  <a:lnTo>
                    <a:pt x="930" y="651"/>
                  </a:lnTo>
                  <a:lnTo>
                    <a:pt x="934" y="652"/>
                  </a:lnTo>
                  <a:lnTo>
                    <a:pt x="935" y="652"/>
                  </a:lnTo>
                  <a:lnTo>
                    <a:pt x="936" y="652"/>
                  </a:lnTo>
                  <a:lnTo>
                    <a:pt x="939" y="651"/>
                  </a:lnTo>
                  <a:lnTo>
                    <a:pt x="940" y="651"/>
                  </a:lnTo>
                  <a:lnTo>
                    <a:pt x="941" y="651"/>
                  </a:lnTo>
                  <a:lnTo>
                    <a:pt x="945" y="650"/>
                  </a:lnTo>
                  <a:lnTo>
                    <a:pt x="946" y="650"/>
                  </a:lnTo>
                  <a:lnTo>
                    <a:pt x="947" y="649"/>
                  </a:lnTo>
                  <a:lnTo>
                    <a:pt x="949" y="647"/>
                  </a:lnTo>
                  <a:lnTo>
                    <a:pt x="950" y="646"/>
                  </a:lnTo>
                  <a:lnTo>
                    <a:pt x="950" y="645"/>
                  </a:lnTo>
                  <a:lnTo>
                    <a:pt x="951" y="644"/>
                  </a:lnTo>
                  <a:lnTo>
                    <a:pt x="953" y="641"/>
                  </a:lnTo>
                  <a:lnTo>
                    <a:pt x="956" y="641"/>
                  </a:lnTo>
                  <a:lnTo>
                    <a:pt x="958" y="641"/>
                  </a:lnTo>
                  <a:lnTo>
                    <a:pt x="961" y="640"/>
                  </a:lnTo>
                  <a:lnTo>
                    <a:pt x="962" y="641"/>
                  </a:lnTo>
                  <a:lnTo>
                    <a:pt x="965" y="640"/>
                  </a:lnTo>
                  <a:lnTo>
                    <a:pt x="966" y="637"/>
                  </a:lnTo>
                  <a:lnTo>
                    <a:pt x="967" y="637"/>
                  </a:lnTo>
                  <a:lnTo>
                    <a:pt x="968" y="636"/>
                  </a:lnTo>
                  <a:lnTo>
                    <a:pt x="969" y="635"/>
                  </a:lnTo>
                  <a:lnTo>
                    <a:pt x="969" y="634"/>
                  </a:lnTo>
                  <a:lnTo>
                    <a:pt x="969" y="633"/>
                  </a:lnTo>
                  <a:lnTo>
                    <a:pt x="971" y="629"/>
                  </a:lnTo>
                  <a:lnTo>
                    <a:pt x="972" y="629"/>
                  </a:lnTo>
                  <a:lnTo>
                    <a:pt x="972" y="628"/>
                  </a:lnTo>
                  <a:lnTo>
                    <a:pt x="972" y="626"/>
                  </a:lnTo>
                  <a:lnTo>
                    <a:pt x="989" y="628"/>
                  </a:lnTo>
                  <a:lnTo>
                    <a:pt x="991" y="628"/>
                  </a:lnTo>
                  <a:lnTo>
                    <a:pt x="994" y="626"/>
                  </a:lnTo>
                  <a:lnTo>
                    <a:pt x="999" y="624"/>
                  </a:lnTo>
                  <a:lnTo>
                    <a:pt x="1000" y="623"/>
                  </a:lnTo>
                  <a:lnTo>
                    <a:pt x="1001" y="622"/>
                  </a:lnTo>
                  <a:lnTo>
                    <a:pt x="1005" y="619"/>
                  </a:lnTo>
                  <a:lnTo>
                    <a:pt x="1006" y="619"/>
                  </a:lnTo>
                  <a:lnTo>
                    <a:pt x="1007" y="618"/>
                  </a:lnTo>
                  <a:lnTo>
                    <a:pt x="1012" y="617"/>
                  </a:lnTo>
                  <a:lnTo>
                    <a:pt x="1012" y="615"/>
                  </a:lnTo>
                  <a:lnTo>
                    <a:pt x="1012" y="614"/>
                  </a:lnTo>
                  <a:lnTo>
                    <a:pt x="1015" y="611"/>
                  </a:lnTo>
                  <a:lnTo>
                    <a:pt x="1021" y="608"/>
                  </a:lnTo>
                  <a:lnTo>
                    <a:pt x="1022" y="608"/>
                  </a:lnTo>
                  <a:lnTo>
                    <a:pt x="1024" y="608"/>
                  </a:lnTo>
                  <a:lnTo>
                    <a:pt x="1027" y="608"/>
                  </a:lnTo>
                  <a:lnTo>
                    <a:pt x="1028" y="608"/>
                  </a:lnTo>
                  <a:lnTo>
                    <a:pt x="1029" y="608"/>
                  </a:lnTo>
                  <a:lnTo>
                    <a:pt x="1035" y="607"/>
                  </a:lnTo>
                  <a:lnTo>
                    <a:pt x="1037" y="606"/>
                  </a:lnTo>
                  <a:lnTo>
                    <a:pt x="1038" y="606"/>
                  </a:lnTo>
                  <a:lnTo>
                    <a:pt x="1042" y="603"/>
                  </a:lnTo>
                  <a:lnTo>
                    <a:pt x="1043" y="602"/>
                  </a:lnTo>
                  <a:lnTo>
                    <a:pt x="1044" y="602"/>
                  </a:lnTo>
                  <a:lnTo>
                    <a:pt x="1047" y="600"/>
                  </a:lnTo>
                  <a:lnTo>
                    <a:pt x="1048" y="598"/>
                  </a:lnTo>
                  <a:lnTo>
                    <a:pt x="1049" y="597"/>
                  </a:lnTo>
                  <a:lnTo>
                    <a:pt x="1051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8" y="596"/>
                  </a:lnTo>
                  <a:lnTo>
                    <a:pt x="1058" y="597"/>
                  </a:lnTo>
                  <a:lnTo>
                    <a:pt x="1058" y="598"/>
                  </a:lnTo>
                  <a:lnTo>
                    <a:pt x="1058" y="600"/>
                  </a:lnTo>
                  <a:lnTo>
                    <a:pt x="1058" y="603"/>
                  </a:lnTo>
                  <a:lnTo>
                    <a:pt x="1058" y="604"/>
                  </a:lnTo>
                  <a:lnTo>
                    <a:pt x="1053" y="607"/>
                  </a:lnTo>
                  <a:lnTo>
                    <a:pt x="1051" y="607"/>
                  </a:lnTo>
                  <a:lnTo>
                    <a:pt x="1049" y="609"/>
                  </a:lnTo>
                  <a:lnTo>
                    <a:pt x="1049" y="611"/>
                  </a:lnTo>
                  <a:lnTo>
                    <a:pt x="1048" y="612"/>
                  </a:lnTo>
                  <a:lnTo>
                    <a:pt x="1049" y="613"/>
                  </a:lnTo>
                  <a:lnTo>
                    <a:pt x="1050" y="613"/>
                  </a:lnTo>
                  <a:lnTo>
                    <a:pt x="1053" y="613"/>
                  </a:lnTo>
                  <a:lnTo>
                    <a:pt x="1055" y="613"/>
                  </a:lnTo>
                  <a:lnTo>
                    <a:pt x="1059" y="613"/>
                  </a:lnTo>
                  <a:lnTo>
                    <a:pt x="1060" y="614"/>
                  </a:lnTo>
                  <a:lnTo>
                    <a:pt x="1061" y="614"/>
                  </a:lnTo>
                  <a:lnTo>
                    <a:pt x="1061" y="615"/>
                  </a:lnTo>
                  <a:lnTo>
                    <a:pt x="1061" y="617"/>
                  </a:lnTo>
                  <a:lnTo>
                    <a:pt x="1056" y="620"/>
                  </a:lnTo>
                  <a:lnTo>
                    <a:pt x="1055" y="620"/>
                  </a:lnTo>
                  <a:lnTo>
                    <a:pt x="1054" y="622"/>
                  </a:lnTo>
                  <a:lnTo>
                    <a:pt x="1055" y="623"/>
                  </a:lnTo>
                  <a:lnTo>
                    <a:pt x="1055" y="626"/>
                  </a:lnTo>
                  <a:lnTo>
                    <a:pt x="1055" y="628"/>
                  </a:lnTo>
                  <a:lnTo>
                    <a:pt x="1055" y="629"/>
                  </a:lnTo>
                  <a:lnTo>
                    <a:pt x="1054" y="633"/>
                  </a:lnTo>
                  <a:lnTo>
                    <a:pt x="1053" y="633"/>
                  </a:lnTo>
                  <a:lnTo>
                    <a:pt x="1053" y="634"/>
                  </a:lnTo>
                  <a:lnTo>
                    <a:pt x="1053" y="635"/>
                  </a:lnTo>
                  <a:lnTo>
                    <a:pt x="1053" y="642"/>
                  </a:lnTo>
                  <a:lnTo>
                    <a:pt x="1053" y="644"/>
                  </a:lnTo>
                  <a:lnTo>
                    <a:pt x="1053" y="647"/>
                  </a:lnTo>
                  <a:lnTo>
                    <a:pt x="1054" y="649"/>
                  </a:lnTo>
                  <a:lnTo>
                    <a:pt x="1054" y="650"/>
                  </a:lnTo>
                  <a:lnTo>
                    <a:pt x="1055" y="653"/>
                  </a:lnTo>
                  <a:lnTo>
                    <a:pt x="1055" y="655"/>
                  </a:lnTo>
                  <a:lnTo>
                    <a:pt x="1055" y="656"/>
                  </a:lnTo>
                  <a:lnTo>
                    <a:pt x="1055" y="660"/>
                  </a:lnTo>
                  <a:lnTo>
                    <a:pt x="1055" y="661"/>
                  </a:lnTo>
                  <a:lnTo>
                    <a:pt x="1053" y="663"/>
                  </a:lnTo>
                  <a:lnTo>
                    <a:pt x="1051" y="664"/>
                  </a:lnTo>
                  <a:lnTo>
                    <a:pt x="1051" y="669"/>
                  </a:lnTo>
                  <a:lnTo>
                    <a:pt x="1050" y="672"/>
                  </a:lnTo>
                  <a:lnTo>
                    <a:pt x="1049" y="672"/>
                  </a:lnTo>
                  <a:lnTo>
                    <a:pt x="1045" y="675"/>
                  </a:lnTo>
                  <a:lnTo>
                    <a:pt x="1044" y="678"/>
                  </a:lnTo>
                  <a:lnTo>
                    <a:pt x="1043" y="679"/>
                  </a:lnTo>
                  <a:lnTo>
                    <a:pt x="1037" y="683"/>
                  </a:lnTo>
                  <a:lnTo>
                    <a:pt x="1032" y="683"/>
                  </a:lnTo>
                  <a:lnTo>
                    <a:pt x="1028" y="683"/>
                  </a:lnTo>
                  <a:lnTo>
                    <a:pt x="1022" y="683"/>
                  </a:lnTo>
                  <a:lnTo>
                    <a:pt x="1021" y="685"/>
                  </a:lnTo>
                  <a:lnTo>
                    <a:pt x="1022" y="686"/>
                  </a:lnTo>
                  <a:lnTo>
                    <a:pt x="1028" y="686"/>
                  </a:lnTo>
                  <a:lnTo>
                    <a:pt x="1029" y="686"/>
                  </a:lnTo>
                  <a:lnTo>
                    <a:pt x="1032" y="686"/>
                  </a:lnTo>
                  <a:lnTo>
                    <a:pt x="1033" y="686"/>
                  </a:lnTo>
                  <a:lnTo>
                    <a:pt x="1037" y="685"/>
                  </a:lnTo>
                  <a:lnTo>
                    <a:pt x="1038" y="685"/>
                  </a:lnTo>
                  <a:lnTo>
                    <a:pt x="1040" y="684"/>
                  </a:lnTo>
                  <a:lnTo>
                    <a:pt x="1043" y="683"/>
                  </a:lnTo>
                  <a:lnTo>
                    <a:pt x="1045" y="683"/>
                  </a:lnTo>
                  <a:lnTo>
                    <a:pt x="1048" y="683"/>
                  </a:lnTo>
                  <a:lnTo>
                    <a:pt x="1051" y="682"/>
                  </a:lnTo>
                  <a:lnTo>
                    <a:pt x="1054" y="682"/>
                  </a:lnTo>
                  <a:lnTo>
                    <a:pt x="1055" y="682"/>
                  </a:lnTo>
                  <a:lnTo>
                    <a:pt x="1058" y="679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0" y="686"/>
                  </a:lnTo>
                  <a:lnTo>
                    <a:pt x="1059" y="686"/>
                  </a:lnTo>
                  <a:lnTo>
                    <a:pt x="1058" y="688"/>
                  </a:lnTo>
                  <a:lnTo>
                    <a:pt x="1056" y="688"/>
                  </a:lnTo>
                  <a:lnTo>
                    <a:pt x="1055" y="690"/>
                  </a:lnTo>
                  <a:lnTo>
                    <a:pt x="1053" y="690"/>
                  </a:lnTo>
                  <a:lnTo>
                    <a:pt x="1051" y="690"/>
                  </a:lnTo>
                  <a:lnTo>
                    <a:pt x="1050" y="691"/>
                  </a:lnTo>
                  <a:lnTo>
                    <a:pt x="1045" y="691"/>
                  </a:lnTo>
                  <a:lnTo>
                    <a:pt x="1044" y="691"/>
                  </a:lnTo>
                  <a:lnTo>
                    <a:pt x="1042" y="691"/>
                  </a:lnTo>
                  <a:lnTo>
                    <a:pt x="1035" y="691"/>
                  </a:lnTo>
                  <a:lnTo>
                    <a:pt x="1034" y="693"/>
                  </a:lnTo>
                  <a:lnTo>
                    <a:pt x="1034" y="691"/>
                  </a:lnTo>
                  <a:lnTo>
                    <a:pt x="1032" y="693"/>
                  </a:lnTo>
                  <a:lnTo>
                    <a:pt x="1032" y="694"/>
                  </a:lnTo>
                  <a:lnTo>
                    <a:pt x="1031" y="695"/>
                  </a:lnTo>
                  <a:lnTo>
                    <a:pt x="1031" y="697"/>
                  </a:lnTo>
                  <a:lnTo>
                    <a:pt x="1032" y="699"/>
                  </a:lnTo>
                  <a:lnTo>
                    <a:pt x="1032" y="700"/>
                  </a:lnTo>
                  <a:lnTo>
                    <a:pt x="1034" y="702"/>
                  </a:lnTo>
                  <a:lnTo>
                    <a:pt x="1035" y="704"/>
                  </a:lnTo>
                  <a:lnTo>
                    <a:pt x="1037" y="704"/>
                  </a:lnTo>
                  <a:lnTo>
                    <a:pt x="1050" y="704"/>
                  </a:lnTo>
                  <a:lnTo>
                    <a:pt x="1053" y="704"/>
                  </a:lnTo>
                  <a:lnTo>
                    <a:pt x="1055" y="704"/>
                  </a:lnTo>
                  <a:lnTo>
                    <a:pt x="1059" y="705"/>
                  </a:lnTo>
                  <a:lnTo>
                    <a:pt x="1060" y="705"/>
                  </a:lnTo>
                  <a:lnTo>
                    <a:pt x="1061" y="705"/>
                  </a:lnTo>
                  <a:lnTo>
                    <a:pt x="1062" y="707"/>
                  </a:lnTo>
                  <a:lnTo>
                    <a:pt x="1064" y="707"/>
                  </a:lnTo>
                  <a:lnTo>
                    <a:pt x="1064" y="708"/>
                  </a:lnTo>
                  <a:lnTo>
                    <a:pt x="1062" y="708"/>
                  </a:lnTo>
                  <a:lnTo>
                    <a:pt x="1061" y="710"/>
                  </a:lnTo>
                  <a:lnTo>
                    <a:pt x="1060" y="710"/>
                  </a:lnTo>
                  <a:lnTo>
                    <a:pt x="1054" y="711"/>
                  </a:lnTo>
                  <a:lnTo>
                    <a:pt x="1054" y="712"/>
                  </a:lnTo>
                  <a:lnTo>
                    <a:pt x="1055" y="713"/>
                  </a:lnTo>
                  <a:lnTo>
                    <a:pt x="1056" y="717"/>
                  </a:lnTo>
                  <a:lnTo>
                    <a:pt x="1058" y="717"/>
                  </a:lnTo>
                  <a:lnTo>
                    <a:pt x="1059" y="718"/>
                  </a:lnTo>
                  <a:lnTo>
                    <a:pt x="1060" y="718"/>
                  </a:lnTo>
                  <a:lnTo>
                    <a:pt x="1064" y="719"/>
                  </a:lnTo>
                  <a:lnTo>
                    <a:pt x="1065" y="721"/>
                  </a:lnTo>
                  <a:lnTo>
                    <a:pt x="1071" y="726"/>
                  </a:lnTo>
                  <a:lnTo>
                    <a:pt x="1076" y="727"/>
                  </a:lnTo>
                  <a:lnTo>
                    <a:pt x="1077" y="728"/>
                  </a:lnTo>
                  <a:lnTo>
                    <a:pt x="1078" y="728"/>
                  </a:lnTo>
                  <a:lnTo>
                    <a:pt x="1081" y="732"/>
                  </a:lnTo>
                  <a:lnTo>
                    <a:pt x="1081" y="733"/>
                  </a:lnTo>
                  <a:lnTo>
                    <a:pt x="1076" y="737"/>
                  </a:lnTo>
                  <a:lnTo>
                    <a:pt x="1072" y="737"/>
                  </a:lnTo>
                  <a:lnTo>
                    <a:pt x="1071" y="735"/>
                  </a:lnTo>
                  <a:lnTo>
                    <a:pt x="1069" y="733"/>
                  </a:lnTo>
                  <a:lnTo>
                    <a:pt x="1065" y="735"/>
                  </a:lnTo>
                  <a:lnTo>
                    <a:pt x="1064" y="735"/>
                  </a:lnTo>
                  <a:lnTo>
                    <a:pt x="1064" y="737"/>
                  </a:lnTo>
                  <a:lnTo>
                    <a:pt x="1062" y="740"/>
                  </a:lnTo>
                  <a:lnTo>
                    <a:pt x="1061" y="742"/>
                  </a:lnTo>
                  <a:lnTo>
                    <a:pt x="1061" y="743"/>
                  </a:lnTo>
                  <a:lnTo>
                    <a:pt x="1059" y="743"/>
                  </a:lnTo>
                  <a:lnTo>
                    <a:pt x="1059" y="742"/>
                  </a:lnTo>
                  <a:lnTo>
                    <a:pt x="1058" y="740"/>
                  </a:lnTo>
                  <a:lnTo>
                    <a:pt x="1058" y="739"/>
                  </a:lnTo>
                  <a:lnTo>
                    <a:pt x="1058" y="738"/>
                  </a:lnTo>
                  <a:lnTo>
                    <a:pt x="1059" y="735"/>
                  </a:lnTo>
                  <a:lnTo>
                    <a:pt x="1059" y="734"/>
                  </a:lnTo>
                  <a:lnTo>
                    <a:pt x="1060" y="732"/>
                  </a:lnTo>
                  <a:lnTo>
                    <a:pt x="1060" y="731"/>
                  </a:lnTo>
                  <a:lnTo>
                    <a:pt x="1060" y="729"/>
                  </a:lnTo>
                  <a:lnTo>
                    <a:pt x="1060" y="728"/>
                  </a:lnTo>
                  <a:lnTo>
                    <a:pt x="1059" y="727"/>
                  </a:lnTo>
                  <a:lnTo>
                    <a:pt x="1058" y="726"/>
                  </a:lnTo>
                  <a:lnTo>
                    <a:pt x="1058" y="724"/>
                  </a:lnTo>
                  <a:lnTo>
                    <a:pt x="1056" y="724"/>
                  </a:lnTo>
                  <a:lnTo>
                    <a:pt x="1055" y="724"/>
                  </a:lnTo>
                  <a:lnTo>
                    <a:pt x="1053" y="724"/>
                  </a:lnTo>
                  <a:lnTo>
                    <a:pt x="1051" y="724"/>
                  </a:lnTo>
                  <a:lnTo>
                    <a:pt x="1050" y="723"/>
                  </a:lnTo>
                  <a:lnTo>
                    <a:pt x="1049" y="721"/>
                  </a:lnTo>
                  <a:lnTo>
                    <a:pt x="1048" y="719"/>
                  </a:lnTo>
                  <a:lnTo>
                    <a:pt x="1047" y="718"/>
                  </a:lnTo>
                  <a:lnTo>
                    <a:pt x="1047" y="717"/>
                  </a:lnTo>
                  <a:lnTo>
                    <a:pt x="1045" y="716"/>
                  </a:lnTo>
                  <a:lnTo>
                    <a:pt x="1044" y="715"/>
                  </a:lnTo>
                  <a:lnTo>
                    <a:pt x="1042" y="712"/>
                  </a:lnTo>
                  <a:lnTo>
                    <a:pt x="1040" y="711"/>
                  </a:lnTo>
                  <a:lnTo>
                    <a:pt x="1039" y="710"/>
                  </a:lnTo>
                  <a:lnTo>
                    <a:pt x="1037" y="708"/>
                  </a:lnTo>
                  <a:lnTo>
                    <a:pt x="1035" y="707"/>
                  </a:lnTo>
                  <a:lnTo>
                    <a:pt x="1032" y="708"/>
                  </a:lnTo>
                  <a:lnTo>
                    <a:pt x="1029" y="708"/>
                  </a:lnTo>
                  <a:lnTo>
                    <a:pt x="1028" y="707"/>
                  </a:lnTo>
                  <a:lnTo>
                    <a:pt x="1023" y="706"/>
                  </a:lnTo>
                  <a:lnTo>
                    <a:pt x="1022" y="707"/>
                  </a:lnTo>
                  <a:lnTo>
                    <a:pt x="1021" y="710"/>
                  </a:lnTo>
                  <a:lnTo>
                    <a:pt x="1020" y="710"/>
                  </a:lnTo>
                  <a:lnTo>
                    <a:pt x="1018" y="710"/>
                  </a:lnTo>
                  <a:lnTo>
                    <a:pt x="1018" y="712"/>
                  </a:lnTo>
                  <a:lnTo>
                    <a:pt x="1018" y="713"/>
                  </a:lnTo>
                  <a:lnTo>
                    <a:pt x="1018" y="715"/>
                  </a:lnTo>
                  <a:lnTo>
                    <a:pt x="1021" y="718"/>
                  </a:lnTo>
                  <a:lnTo>
                    <a:pt x="1021" y="719"/>
                  </a:lnTo>
                  <a:lnTo>
                    <a:pt x="1022" y="719"/>
                  </a:lnTo>
                  <a:lnTo>
                    <a:pt x="1026" y="724"/>
                  </a:lnTo>
                  <a:lnTo>
                    <a:pt x="1026" y="726"/>
                  </a:lnTo>
                  <a:lnTo>
                    <a:pt x="1027" y="727"/>
                  </a:lnTo>
                  <a:lnTo>
                    <a:pt x="1031" y="728"/>
                  </a:lnTo>
                  <a:lnTo>
                    <a:pt x="1032" y="729"/>
                  </a:lnTo>
                  <a:lnTo>
                    <a:pt x="1033" y="731"/>
                  </a:lnTo>
                  <a:lnTo>
                    <a:pt x="1037" y="732"/>
                  </a:lnTo>
                  <a:lnTo>
                    <a:pt x="1037" y="733"/>
                  </a:lnTo>
                  <a:lnTo>
                    <a:pt x="1039" y="737"/>
                  </a:lnTo>
                  <a:lnTo>
                    <a:pt x="1040" y="738"/>
                  </a:lnTo>
                  <a:lnTo>
                    <a:pt x="1040" y="739"/>
                  </a:lnTo>
                  <a:lnTo>
                    <a:pt x="1040" y="740"/>
                  </a:lnTo>
                  <a:lnTo>
                    <a:pt x="1037" y="740"/>
                  </a:lnTo>
                  <a:lnTo>
                    <a:pt x="1035" y="740"/>
                  </a:lnTo>
                  <a:lnTo>
                    <a:pt x="1033" y="739"/>
                  </a:lnTo>
                  <a:lnTo>
                    <a:pt x="1032" y="738"/>
                  </a:lnTo>
                  <a:lnTo>
                    <a:pt x="1029" y="737"/>
                  </a:lnTo>
                  <a:lnTo>
                    <a:pt x="1028" y="737"/>
                  </a:lnTo>
                  <a:lnTo>
                    <a:pt x="1028" y="735"/>
                  </a:lnTo>
                  <a:lnTo>
                    <a:pt x="1024" y="732"/>
                  </a:lnTo>
                  <a:lnTo>
                    <a:pt x="1024" y="731"/>
                  </a:lnTo>
                  <a:lnTo>
                    <a:pt x="1022" y="729"/>
                  </a:lnTo>
                  <a:lnTo>
                    <a:pt x="1021" y="728"/>
                  </a:lnTo>
                  <a:lnTo>
                    <a:pt x="1020" y="726"/>
                  </a:lnTo>
                  <a:lnTo>
                    <a:pt x="1017" y="724"/>
                  </a:lnTo>
                  <a:lnTo>
                    <a:pt x="1016" y="723"/>
                  </a:lnTo>
                  <a:lnTo>
                    <a:pt x="1013" y="721"/>
                  </a:lnTo>
                  <a:lnTo>
                    <a:pt x="1012" y="719"/>
                  </a:lnTo>
                  <a:lnTo>
                    <a:pt x="1011" y="719"/>
                  </a:lnTo>
                  <a:lnTo>
                    <a:pt x="1010" y="718"/>
                  </a:lnTo>
                  <a:lnTo>
                    <a:pt x="1009" y="718"/>
                  </a:lnTo>
                  <a:lnTo>
                    <a:pt x="1007" y="718"/>
                  </a:lnTo>
                  <a:lnTo>
                    <a:pt x="1005" y="717"/>
                  </a:lnTo>
                  <a:lnTo>
                    <a:pt x="1002" y="717"/>
                  </a:lnTo>
                  <a:lnTo>
                    <a:pt x="1001" y="718"/>
                  </a:lnTo>
                  <a:lnTo>
                    <a:pt x="996" y="718"/>
                  </a:lnTo>
                  <a:lnTo>
                    <a:pt x="994" y="718"/>
                  </a:lnTo>
                  <a:lnTo>
                    <a:pt x="991" y="718"/>
                  </a:lnTo>
                  <a:lnTo>
                    <a:pt x="988" y="718"/>
                  </a:lnTo>
                  <a:lnTo>
                    <a:pt x="987" y="719"/>
                  </a:lnTo>
                  <a:lnTo>
                    <a:pt x="984" y="719"/>
                  </a:lnTo>
                  <a:lnTo>
                    <a:pt x="979" y="721"/>
                  </a:lnTo>
                  <a:lnTo>
                    <a:pt x="977" y="721"/>
                  </a:lnTo>
                  <a:lnTo>
                    <a:pt x="976" y="726"/>
                  </a:lnTo>
                  <a:lnTo>
                    <a:pt x="976" y="727"/>
                  </a:lnTo>
                  <a:lnTo>
                    <a:pt x="978" y="731"/>
                  </a:lnTo>
                  <a:lnTo>
                    <a:pt x="978" y="732"/>
                  </a:lnTo>
                  <a:lnTo>
                    <a:pt x="980" y="734"/>
                  </a:lnTo>
                  <a:lnTo>
                    <a:pt x="982" y="737"/>
                  </a:lnTo>
                  <a:lnTo>
                    <a:pt x="983" y="737"/>
                  </a:lnTo>
                  <a:lnTo>
                    <a:pt x="985" y="739"/>
                  </a:lnTo>
                  <a:lnTo>
                    <a:pt x="989" y="739"/>
                  </a:lnTo>
                  <a:lnTo>
                    <a:pt x="990" y="739"/>
                  </a:lnTo>
                  <a:lnTo>
                    <a:pt x="993" y="739"/>
                  </a:lnTo>
                  <a:lnTo>
                    <a:pt x="994" y="739"/>
                  </a:lnTo>
                  <a:lnTo>
                    <a:pt x="995" y="739"/>
                  </a:lnTo>
                  <a:lnTo>
                    <a:pt x="995" y="738"/>
                  </a:lnTo>
                  <a:lnTo>
                    <a:pt x="996" y="737"/>
                  </a:lnTo>
                  <a:lnTo>
                    <a:pt x="998" y="737"/>
                  </a:lnTo>
                  <a:lnTo>
                    <a:pt x="999" y="737"/>
                  </a:lnTo>
                  <a:lnTo>
                    <a:pt x="1000" y="735"/>
                  </a:lnTo>
                  <a:lnTo>
                    <a:pt x="1001" y="734"/>
                  </a:lnTo>
                  <a:lnTo>
                    <a:pt x="1001" y="733"/>
                  </a:lnTo>
                  <a:lnTo>
                    <a:pt x="1002" y="732"/>
                  </a:lnTo>
                  <a:lnTo>
                    <a:pt x="1004" y="731"/>
                  </a:lnTo>
                  <a:lnTo>
                    <a:pt x="1005" y="729"/>
                  </a:lnTo>
                  <a:lnTo>
                    <a:pt x="1006" y="728"/>
                  </a:lnTo>
                  <a:lnTo>
                    <a:pt x="1006" y="727"/>
                  </a:lnTo>
                  <a:lnTo>
                    <a:pt x="1007" y="726"/>
                  </a:lnTo>
                  <a:lnTo>
                    <a:pt x="1010" y="727"/>
                  </a:lnTo>
                  <a:lnTo>
                    <a:pt x="1012" y="727"/>
                  </a:lnTo>
                  <a:lnTo>
                    <a:pt x="1016" y="728"/>
                  </a:lnTo>
                  <a:lnTo>
                    <a:pt x="1018" y="731"/>
                  </a:lnTo>
                  <a:lnTo>
                    <a:pt x="1022" y="734"/>
                  </a:lnTo>
                  <a:lnTo>
                    <a:pt x="1024" y="735"/>
                  </a:lnTo>
                  <a:lnTo>
                    <a:pt x="1026" y="737"/>
                  </a:lnTo>
                  <a:lnTo>
                    <a:pt x="1027" y="739"/>
                  </a:lnTo>
                  <a:lnTo>
                    <a:pt x="1024" y="739"/>
                  </a:lnTo>
                  <a:lnTo>
                    <a:pt x="1023" y="739"/>
                  </a:lnTo>
                  <a:lnTo>
                    <a:pt x="1022" y="739"/>
                  </a:lnTo>
                  <a:lnTo>
                    <a:pt x="1021" y="738"/>
                  </a:lnTo>
                  <a:lnTo>
                    <a:pt x="1020" y="737"/>
                  </a:lnTo>
                  <a:lnTo>
                    <a:pt x="1018" y="735"/>
                  </a:lnTo>
                  <a:lnTo>
                    <a:pt x="1017" y="734"/>
                  </a:lnTo>
                  <a:lnTo>
                    <a:pt x="1016" y="734"/>
                  </a:lnTo>
                  <a:lnTo>
                    <a:pt x="1015" y="733"/>
                  </a:lnTo>
                  <a:lnTo>
                    <a:pt x="1013" y="732"/>
                  </a:lnTo>
                  <a:lnTo>
                    <a:pt x="1012" y="732"/>
                  </a:lnTo>
                  <a:lnTo>
                    <a:pt x="1011" y="732"/>
                  </a:lnTo>
                  <a:lnTo>
                    <a:pt x="1009" y="732"/>
                  </a:lnTo>
                  <a:lnTo>
                    <a:pt x="1007" y="732"/>
                  </a:lnTo>
                  <a:lnTo>
                    <a:pt x="1007" y="733"/>
                  </a:lnTo>
                  <a:lnTo>
                    <a:pt x="1005" y="735"/>
                  </a:lnTo>
                  <a:lnTo>
                    <a:pt x="1002" y="737"/>
                  </a:lnTo>
                  <a:lnTo>
                    <a:pt x="999" y="740"/>
                  </a:lnTo>
                  <a:lnTo>
                    <a:pt x="998" y="742"/>
                  </a:lnTo>
                  <a:lnTo>
                    <a:pt x="998" y="743"/>
                  </a:lnTo>
                  <a:lnTo>
                    <a:pt x="999" y="748"/>
                  </a:lnTo>
                  <a:lnTo>
                    <a:pt x="1002" y="753"/>
                  </a:lnTo>
                  <a:lnTo>
                    <a:pt x="1002" y="754"/>
                  </a:lnTo>
                  <a:lnTo>
                    <a:pt x="1005" y="757"/>
                  </a:lnTo>
                  <a:lnTo>
                    <a:pt x="1006" y="759"/>
                  </a:lnTo>
                  <a:lnTo>
                    <a:pt x="1006" y="760"/>
                  </a:lnTo>
                  <a:lnTo>
                    <a:pt x="1007" y="776"/>
                  </a:lnTo>
                  <a:lnTo>
                    <a:pt x="1007" y="777"/>
                  </a:lnTo>
                  <a:lnTo>
                    <a:pt x="1007" y="778"/>
                  </a:lnTo>
                  <a:lnTo>
                    <a:pt x="1007" y="779"/>
                  </a:lnTo>
                  <a:lnTo>
                    <a:pt x="1005" y="787"/>
                  </a:lnTo>
                  <a:lnTo>
                    <a:pt x="1005" y="789"/>
                  </a:lnTo>
                  <a:lnTo>
                    <a:pt x="1006" y="790"/>
                  </a:lnTo>
                  <a:lnTo>
                    <a:pt x="1007" y="797"/>
                  </a:lnTo>
                  <a:lnTo>
                    <a:pt x="1009" y="797"/>
                  </a:lnTo>
                  <a:lnTo>
                    <a:pt x="1011" y="801"/>
                  </a:lnTo>
                  <a:lnTo>
                    <a:pt x="1013" y="804"/>
                  </a:lnTo>
                  <a:lnTo>
                    <a:pt x="1013" y="805"/>
                  </a:lnTo>
                  <a:lnTo>
                    <a:pt x="1006" y="806"/>
                  </a:lnTo>
                  <a:lnTo>
                    <a:pt x="1001" y="803"/>
                  </a:lnTo>
                  <a:lnTo>
                    <a:pt x="1000" y="801"/>
                  </a:lnTo>
                  <a:lnTo>
                    <a:pt x="998" y="799"/>
                  </a:lnTo>
                  <a:lnTo>
                    <a:pt x="998" y="798"/>
                  </a:lnTo>
                  <a:lnTo>
                    <a:pt x="998" y="797"/>
                  </a:lnTo>
                  <a:lnTo>
                    <a:pt x="998" y="795"/>
                  </a:lnTo>
                  <a:lnTo>
                    <a:pt x="998" y="794"/>
                  </a:lnTo>
                  <a:lnTo>
                    <a:pt x="998" y="793"/>
                  </a:lnTo>
                  <a:lnTo>
                    <a:pt x="998" y="792"/>
                  </a:lnTo>
                  <a:lnTo>
                    <a:pt x="993" y="787"/>
                  </a:lnTo>
                  <a:lnTo>
                    <a:pt x="993" y="786"/>
                  </a:lnTo>
                  <a:lnTo>
                    <a:pt x="993" y="783"/>
                  </a:lnTo>
                  <a:lnTo>
                    <a:pt x="991" y="778"/>
                  </a:lnTo>
                  <a:lnTo>
                    <a:pt x="990" y="777"/>
                  </a:lnTo>
                  <a:lnTo>
                    <a:pt x="989" y="776"/>
                  </a:lnTo>
                  <a:lnTo>
                    <a:pt x="987" y="773"/>
                  </a:lnTo>
                  <a:lnTo>
                    <a:pt x="987" y="772"/>
                  </a:lnTo>
                  <a:lnTo>
                    <a:pt x="987" y="770"/>
                  </a:lnTo>
                  <a:lnTo>
                    <a:pt x="985" y="768"/>
                  </a:lnTo>
                  <a:lnTo>
                    <a:pt x="983" y="766"/>
                  </a:lnTo>
                  <a:lnTo>
                    <a:pt x="983" y="765"/>
                  </a:lnTo>
                  <a:lnTo>
                    <a:pt x="982" y="764"/>
                  </a:lnTo>
                  <a:lnTo>
                    <a:pt x="980" y="753"/>
                  </a:lnTo>
                  <a:lnTo>
                    <a:pt x="979" y="751"/>
                  </a:lnTo>
                  <a:lnTo>
                    <a:pt x="974" y="746"/>
                  </a:lnTo>
                  <a:lnTo>
                    <a:pt x="973" y="746"/>
                  </a:lnTo>
                  <a:lnTo>
                    <a:pt x="967" y="748"/>
                  </a:lnTo>
                  <a:lnTo>
                    <a:pt x="963" y="750"/>
                  </a:lnTo>
                  <a:lnTo>
                    <a:pt x="963" y="753"/>
                  </a:lnTo>
                  <a:lnTo>
                    <a:pt x="963" y="754"/>
                  </a:lnTo>
                  <a:lnTo>
                    <a:pt x="966" y="757"/>
                  </a:lnTo>
                  <a:lnTo>
                    <a:pt x="967" y="757"/>
                  </a:lnTo>
                  <a:lnTo>
                    <a:pt x="967" y="759"/>
                  </a:lnTo>
                  <a:lnTo>
                    <a:pt x="969" y="762"/>
                  </a:lnTo>
                  <a:lnTo>
                    <a:pt x="969" y="764"/>
                  </a:lnTo>
                  <a:lnTo>
                    <a:pt x="969" y="765"/>
                  </a:lnTo>
                  <a:lnTo>
                    <a:pt x="969" y="767"/>
                  </a:lnTo>
                  <a:lnTo>
                    <a:pt x="969" y="770"/>
                  </a:lnTo>
                  <a:lnTo>
                    <a:pt x="968" y="773"/>
                  </a:lnTo>
                  <a:lnTo>
                    <a:pt x="968" y="775"/>
                  </a:lnTo>
                  <a:lnTo>
                    <a:pt x="966" y="777"/>
                  </a:lnTo>
                  <a:lnTo>
                    <a:pt x="965" y="778"/>
                  </a:lnTo>
                  <a:lnTo>
                    <a:pt x="965" y="783"/>
                  </a:lnTo>
                  <a:lnTo>
                    <a:pt x="966" y="783"/>
                  </a:lnTo>
                  <a:lnTo>
                    <a:pt x="966" y="784"/>
                  </a:lnTo>
                  <a:lnTo>
                    <a:pt x="967" y="783"/>
                  </a:lnTo>
                  <a:lnTo>
                    <a:pt x="968" y="784"/>
                  </a:lnTo>
                  <a:lnTo>
                    <a:pt x="971" y="784"/>
                  </a:lnTo>
                  <a:lnTo>
                    <a:pt x="974" y="784"/>
                  </a:lnTo>
                  <a:lnTo>
                    <a:pt x="977" y="784"/>
                  </a:lnTo>
                  <a:lnTo>
                    <a:pt x="978" y="784"/>
                  </a:lnTo>
                  <a:lnTo>
                    <a:pt x="979" y="786"/>
                  </a:lnTo>
                  <a:lnTo>
                    <a:pt x="984" y="786"/>
                  </a:lnTo>
                  <a:lnTo>
                    <a:pt x="984" y="787"/>
                  </a:lnTo>
                  <a:lnTo>
                    <a:pt x="987" y="787"/>
                  </a:lnTo>
                  <a:lnTo>
                    <a:pt x="987" y="788"/>
                  </a:lnTo>
                  <a:lnTo>
                    <a:pt x="988" y="789"/>
                  </a:lnTo>
                  <a:lnTo>
                    <a:pt x="989" y="793"/>
                  </a:lnTo>
                  <a:lnTo>
                    <a:pt x="989" y="794"/>
                  </a:lnTo>
                  <a:lnTo>
                    <a:pt x="989" y="797"/>
                  </a:lnTo>
                  <a:lnTo>
                    <a:pt x="989" y="799"/>
                  </a:lnTo>
                  <a:lnTo>
                    <a:pt x="989" y="800"/>
                  </a:lnTo>
                  <a:lnTo>
                    <a:pt x="988" y="804"/>
                  </a:lnTo>
                  <a:lnTo>
                    <a:pt x="988" y="806"/>
                  </a:lnTo>
                  <a:lnTo>
                    <a:pt x="987" y="806"/>
                  </a:lnTo>
                  <a:lnTo>
                    <a:pt x="985" y="806"/>
                  </a:lnTo>
                  <a:lnTo>
                    <a:pt x="983" y="805"/>
                  </a:lnTo>
                  <a:lnTo>
                    <a:pt x="983" y="804"/>
                  </a:lnTo>
                  <a:lnTo>
                    <a:pt x="980" y="801"/>
                  </a:lnTo>
                  <a:lnTo>
                    <a:pt x="980" y="800"/>
                  </a:lnTo>
                  <a:lnTo>
                    <a:pt x="980" y="799"/>
                  </a:lnTo>
                  <a:lnTo>
                    <a:pt x="982" y="794"/>
                  </a:lnTo>
                  <a:lnTo>
                    <a:pt x="980" y="794"/>
                  </a:lnTo>
                  <a:lnTo>
                    <a:pt x="980" y="792"/>
                  </a:lnTo>
                  <a:lnTo>
                    <a:pt x="979" y="792"/>
                  </a:lnTo>
                  <a:lnTo>
                    <a:pt x="978" y="790"/>
                  </a:lnTo>
                  <a:lnTo>
                    <a:pt x="978" y="789"/>
                  </a:lnTo>
                  <a:lnTo>
                    <a:pt x="977" y="789"/>
                  </a:lnTo>
                  <a:lnTo>
                    <a:pt x="976" y="789"/>
                  </a:lnTo>
                  <a:lnTo>
                    <a:pt x="968" y="789"/>
                  </a:lnTo>
                  <a:lnTo>
                    <a:pt x="967" y="789"/>
                  </a:lnTo>
                  <a:lnTo>
                    <a:pt x="966" y="789"/>
                  </a:lnTo>
                  <a:lnTo>
                    <a:pt x="963" y="790"/>
                  </a:lnTo>
                  <a:lnTo>
                    <a:pt x="961" y="795"/>
                  </a:lnTo>
                  <a:lnTo>
                    <a:pt x="960" y="800"/>
                  </a:lnTo>
                  <a:lnTo>
                    <a:pt x="958" y="800"/>
                  </a:lnTo>
                  <a:lnTo>
                    <a:pt x="957" y="800"/>
                  </a:lnTo>
                  <a:lnTo>
                    <a:pt x="957" y="803"/>
                  </a:lnTo>
                  <a:lnTo>
                    <a:pt x="957" y="804"/>
                  </a:lnTo>
                  <a:lnTo>
                    <a:pt x="960" y="808"/>
                  </a:lnTo>
                  <a:lnTo>
                    <a:pt x="963" y="811"/>
                  </a:lnTo>
                  <a:lnTo>
                    <a:pt x="963" y="815"/>
                  </a:lnTo>
                  <a:lnTo>
                    <a:pt x="963" y="817"/>
                  </a:lnTo>
                  <a:lnTo>
                    <a:pt x="963" y="819"/>
                  </a:lnTo>
                  <a:lnTo>
                    <a:pt x="961" y="825"/>
                  </a:lnTo>
                  <a:lnTo>
                    <a:pt x="960" y="826"/>
                  </a:lnTo>
                  <a:lnTo>
                    <a:pt x="957" y="826"/>
                  </a:lnTo>
                  <a:lnTo>
                    <a:pt x="952" y="831"/>
                  </a:lnTo>
                  <a:lnTo>
                    <a:pt x="951" y="832"/>
                  </a:lnTo>
                  <a:lnTo>
                    <a:pt x="950" y="833"/>
                  </a:lnTo>
                  <a:lnTo>
                    <a:pt x="945" y="838"/>
                  </a:lnTo>
                  <a:lnTo>
                    <a:pt x="944" y="838"/>
                  </a:lnTo>
                  <a:lnTo>
                    <a:pt x="942" y="838"/>
                  </a:lnTo>
                  <a:lnTo>
                    <a:pt x="941" y="837"/>
                  </a:lnTo>
                  <a:lnTo>
                    <a:pt x="941" y="835"/>
                  </a:lnTo>
                  <a:lnTo>
                    <a:pt x="942" y="833"/>
                  </a:lnTo>
                  <a:lnTo>
                    <a:pt x="944" y="832"/>
                  </a:lnTo>
                  <a:lnTo>
                    <a:pt x="946" y="827"/>
                  </a:lnTo>
                  <a:lnTo>
                    <a:pt x="950" y="825"/>
                  </a:lnTo>
                  <a:lnTo>
                    <a:pt x="951" y="824"/>
                  </a:lnTo>
                  <a:lnTo>
                    <a:pt x="951" y="821"/>
                  </a:lnTo>
                  <a:lnTo>
                    <a:pt x="952" y="820"/>
                  </a:lnTo>
                  <a:lnTo>
                    <a:pt x="952" y="819"/>
                  </a:lnTo>
                  <a:lnTo>
                    <a:pt x="952" y="817"/>
                  </a:lnTo>
                  <a:lnTo>
                    <a:pt x="951" y="813"/>
                  </a:lnTo>
                  <a:lnTo>
                    <a:pt x="950" y="810"/>
                  </a:lnTo>
                  <a:lnTo>
                    <a:pt x="949" y="809"/>
                  </a:lnTo>
                  <a:lnTo>
                    <a:pt x="950" y="795"/>
                  </a:lnTo>
                  <a:lnTo>
                    <a:pt x="951" y="794"/>
                  </a:lnTo>
                  <a:lnTo>
                    <a:pt x="951" y="793"/>
                  </a:lnTo>
                  <a:lnTo>
                    <a:pt x="952" y="786"/>
                  </a:lnTo>
                  <a:lnTo>
                    <a:pt x="952" y="784"/>
                  </a:lnTo>
                  <a:lnTo>
                    <a:pt x="953" y="784"/>
                  </a:lnTo>
                  <a:lnTo>
                    <a:pt x="955" y="781"/>
                  </a:lnTo>
                  <a:lnTo>
                    <a:pt x="956" y="778"/>
                  </a:lnTo>
                  <a:lnTo>
                    <a:pt x="956" y="776"/>
                  </a:lnTo>
                  <a:lnTo>
                    <a:pt x="956" y="771"/>
                  </a:lnTo>
                  <a:lnTo>
                    <a:pt x="955" y="770"/>
                  </a:lnTo>
                  <a:lnTo>
                    <a:pt x="955" y="768"/>
                  </a:lnTo>
                  <a:lnTo>
                    <a:pt x="953" y="766"/>
                  </a:lnTo>
                  <a:lnTo>
                    <a:pt x="951" y="765"/>
                  </a:lnTo>
                  <a:lnTo>
                    <a:pt x="950" y="762"/>
                  </a:lnTo>
                  <a:lnTo>
                    <a:pt x="946" y="761"/>
                  </a:lnTo>
                  <a:lnTo>
                    <a:pt x="945" y="760"/>
                  </a:lnTo>
                  <a:lnTo>
                    <a:pt x="944" y="759"/>
                  </a:lnTo>
                  <a:lnTo>
                    <a:pt x="941" y="759"/>
                  </a:lnTo>
                  <a:lnTo>
                    <a:pt x="939" y="759"/>
                  </a:lnTo>
                  <a:lnTo>
                    <a:pt x="935" y="760"/>
                  </a:lnTo>
                  <a:lnTo>
                    <a:pt x="935" y="761"/>
                  </a:lnTo>
                  <a:lnTo>
                    <a:pt x="935" y="762"/>
                  </a:lnTo>
                  <a:lnTo>
                    <a:pt x="931" y="762"/>
                  </a:lnTo>
                  <a:lnTo>
                    <a:pt x="929" y="764"/>
                  </a:lnTo>
                  <a:lnTo>
                    <a:pt x="928" y="765"/>
                  </a:lnTo>
                  <a:lnTo>
                    <a:pt x="924" y="768"/>
                  </a:lnTo>
                  <a:lnTo>
                    <a:pt x="924" y="770"/>
                  </a:lnTo>
                  <a:lnTo>
                    <a:pt x="924" y="771"/>
                  </a:lnTo>
                  <a:lnTo>
                    <a:pt x="923" y="772"/>
                  </a:lnTo>
                  <a:lnTo>
                    <a:pt x="920" y="771"/>
                  </a:lnTo>
                  <a:lnTo>
                    <a:pt x="918" y="770"/>
                  </a:lnTo>
                  <a:lnTo>
                    <a:pt x="914" y="765"/>
                  </a:lnTo>
                  <a:lnTo>
                    <a:pt x="913" y="765"/>
                  </a:lnTo>
                  <a:lnTo>
                    <a:pt x="911" y="765"/>
                  </a:lnTo>
                  <a:lnTo>
                    <a:pt x="908" y="765"/>
                  </a:lnTo>
                  <a:lnTo>
                    <a:pt x="908" y="766"/>
                  </a:lnTo>
                  <a:lnTo>
                    <a:pt x="908" y="767"/>
                  </a:lnTo>
                  <a:lnTo>
                    <a:pt x="906" y="772"/>
                  </a:lnTo>
                  <a:lnTo>
                    <a:pt x="906" y="773"/>
                  </a:lnTo>
                  <a:lnTo>
                    <a:pt x="907" y="777"/>
                  </a:lnTo>
                  <a:lnTo>
                    <a:pt x="909" y="779"/>
                  </a:lnTo>
                  <a:lnTo>
                    <a:pt x="914" y="781"/>
                  </a:lnTo>
                  <a:lnTo>
                    <a:pt x="916" y="781"/>
                  </a:lnTo>
                  <a:lnTo>
                    <a:pt x="917" y="781"/>
                  </a:lnTo>
                  <a:lnTo>
                    <a:pt x="922" y="781"/>
                  </a:lnTo>
                  <a:lnTo>
                    <a:pt x="924" y="782"/>
                  </a:lnTo>
                  <a:lnTo>
                    <a:pt x="925" y="786"/>
                  </a:lnTo>
                  <a:lnTo>
                    <a:pt x="924" y="786"/>
                  </a:lnTo>
                  <a:lnTo>
                    <a:pt x="920" y="787"/>
                  </a:lnTo>
                  <a:lnTo>
                    <a:pt x="919" y="787"/>
                  </a:lnTo>
                  <a:lnTo>
                    <a:pt x="917" y="787"/>
                  </a:lnTo>
                  <a:lnTo>
                    <a:pt x="916" y="787"/>
                  </a:lnTo>
                  <a:lnTo>
                    <a:pt x="911" y="787"/>
                  </a:lnTo>
                  <a:lnTo>
                    <a:pt x="907" y="787"/>
                  </a:lnTo>
                  <a:lnTo>
                    <a:pt x="906" y="786"/>
                  </a:lnTo>
                  <a:lnTo>
                    <a:pt x="905" y="784"/>
                  </a:lnTo>
                  <a:lnTo>
                    <a:pt x="905" y="783"/>
                  </a:lnTo>
                  <a:lnTo>
                    <a:pt x="902" y="781"/>
                  </a:lnTo>
                  <a:lnTo>
                    <a:pt x="901" y="778"/>
                  </a:lnTo>
                  <a:lnTo>
                    <a:pt x="900" y="776"/>
                  </a:lnTo>
                  <a:lnTo>
                    <a:pt x="898" y="775"/>
                  </a:lnTo>
                  <a:lnTo>
                    <a:pt x="898" y="773"/>
                  </a:lnTo>
                  <a:lnTo>
                    <a:pt x="898" y="771"/>
                  </a:lnTo>
                  <a:lnTo>
                    <a:pt x="897" y="768"/>
                  </a:lnTo>
                  <a:lnTo>
                    <a:pt x="897" y="766"/>
                  </a:lnTo>
                  <a:lnTo>
                    <a:pt x="897" y="761"/>
                  </a:lnTo>
                  <a:lnTo>
                    <a:pt x="894" y="759"/>
                  </a:lnTo>
                  <a:lnTo>
                    <a:pt x="891" y="755"/>
                  </a:lnTo>
                  <a:lnTo>
                    <a:pt x="890" y="753"/>
                  </a:lnTo>
                  <a:lnTo>
                    <a:pt x="889" y="751"/>
                  </a:lnTo>
                  <a:lnTo>
                    <a:pt x="887" y="750"/>
                  </a:lnTo>
                  <a:lnTo>
                    <a:pt x="886" y="750"/>
                  </a:lnTo>
                  <a:lnTo>
                    <a:pt x="884" y="753"/>
                  </a:lnTo>
                  <a:lnTo>
                    <a:pt x="885" y="757"/>
                  </a:lnTo>
                  <a:lnTo>
                    <a:pt x="885" y="759"/>
                  </a:lnTo>
                  <a:lnTo>
                    <a:pt x="887" y="761"/>
                  </a:lnTo>
                  <a:lnTo>
                    <a:pt x="887" y="762"/>
                  </a:lnTo>
                  <a:lnTo>
                    <a:pt x="887" y="764"/>
                  </a:lnTo>
                  <a:lnTo>
                    <a:pt x="889" y="767"/>
                  </a:lnTo>
                  <a:lnTo>
                    <a:pt x="887" y="771"/>
                  </a:lnTo>
                  <a:lnTo>
                    <a:pt x="886" y="772"/>
                  </a:lnTo>
                  <a:lnTo>
                    <a:pt x="886" y="773"/>
                  </a:lnTo>
                  <a:lnTo>
                    <a:pt x="885" y="773"/>
                  </a:lnTo>
                  <a:lnTo>
                    <a:pt x="885" y="778"/>
                  </a:lnTo>
                  <a:lnTo>
                    <a:pt x="886" y="779"/>
                  </a:lnTo>
                  <a:lnTo>
                    <a:pt x="885" y="783"/>
                  </a:lnTo>
                  <a:lnTo>
                    <a:pt x="885" y="784"/>
                  </a:lnTo>
                  <a:lnTo>
                    <a:pt x="886" y="789"/>
                  </a:lnTo>
                  <a:lnTo>
                    <a:pt x="886" y="790"/>
                  </a:lnTo>
                  <a:lnTo>
                    <a:pt x="887" y="798"/>
                  </a:lnTo>
                  <a:lnTo>
                    <a:pt x="886" y="798"/>
                  </a:lnTo>
                  <a:lnTo>
                    <a:pt x="884" y="799"/>
                  </a:lnTo>
                  <a:lnTo>
                    <a:pt x="880" y="797"/>
                  </a:lnTo>
                  <a:lnTo>
                    <a:pt x="878" y="794"/>
                  </a:lnTo>
                  <a:lnTo>
                    <a:pt x="876" y="792"/>
                  </a:lnTo>
                  <a:lnTo>
                    <a:pt x="876" y="782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8" y="771"/>
                  </a:lnTo>
                  <a:lnTo>
                    <a:pt x="878" y="768"/>
                  </a:lnTo>
                  <a:lnTo>
                    <a:pt x="878" y="767"/>
                  </a:lnTo>
                  <a:lnTo>
                    <a:pt x="879" y="762"/>
                  </a:lnTo>
                  <a:lnTo>
                    <a:pt x="879" y="760"/>
                  </a:lnTo>
                  <a:lnTo>
                    <a:pt x="879" y="757"/>
                  </a:lnTo>
                  <a:lnTo>
                    <a:pt x="878" y="756"/>
                  </a:lnTo>
                  <a:lnTo>
                    <a:pt x="879" y="753"/>
                  </a:lnTo>
                  <a:lnTo>
                    <a:pt x="878" y="751"/>
                  </a:lnTo>
                  <a:lnTo>
                    <a:pt x="876" y="748"/>
                  </a:lnTo>
                  <a:lnTo>
                    <a:pt x="875" y="748"/>
                  </a:lnTo>
                  <a:lnTo>
                    <a:pt x="870" y="749"/>
                  </a:lnTo>
                  <a:lnTo>
                    <a:pt x="868" y="753"/>
                  </a:lnTo>
                  <a:lnTo>
                    <a:pt x="867" y="754"/>
                  </a:lnTo>
                  <a:lnTo>
                    <a:pt x="865" y="755"/>
                  </a:lnTo>
                  <a:lnTo>
                    <a:pt x="864" y="755"/>
                  </a:lnTo>
                  <a:lnTo>
                    <a:pt x="863" y="759"/>
                  </a:lnTo>
                  <a:lnTo>
                    <a:pt x="863" y="761"/>
                  </a:lnTo>
                  <a:lnTo>
                    <a:pt x="863" y="762"/>
                  </a:lnTo>
                  <a:lnTo>
                    <a:pt x="862" y="770"/>
                  </a:lnTo>
                  <a:lnTo>
                    <a:pt x="859" y="776"/>
                  </a:lnTo>
                  <a:lnTo>
                    <a:pt x="857" y="778"/>
                  </a:lnTo>
                  <a:lnTo>
                    <a:pt x="857" y="781"/>
                  </a:lnTo>
                  <a:lnTo>
                    <a:pt x="858" y="786"/>
                  </a:lnTo>
                  <a:lnTo>
                    <a:pt x="859" y="788"/>
                  </a:lnTo>
                  <a:lnTo>
                    <a:pt x="860" y="789"/>
                  </a:lnTo>
                  <a:lnTo>
                    <a:pt x="862" y="793"/>
                  </a:lnTo>
                  <a:lnTo>
                    <a:pt x="862" y="795"/>
                  </a:lnTo>
                  <a:lnTo>
                    <a:pt x="862" y="798"/>
                  </a:lnTo>
                  <a:lnTo>
                    <a:pt x="862" y="803"/>
                  </a:lnTo>
                  <a:lnTo>
                    <a:pt x="859" y="803"/>
                  </a:lnTo>
                  <a:lnTo>
                    <a:pt x="858" y="803"/>
                  </a:lnTo>
                  <a:lnTo>
                    <a:pt x="854" y="803"/>
                  </a:lnTo>
                  <a:lnTo>
                    <a:pt x="853" y="801"/>
                  </a:lnTo>
                  <a:lnTo>
                    <a:pt x="852" y="800"/>
                  </a:lnTo>
                  <a:lnTo>
                    <a:pt x="849" y="794"/>
                  </a:lnTo>
                  <a:lnTo>
                    <a:pt x="849" y="793"/>
                  </a:lnTo>
                  <a:lnTo>
                    <a:pt x="849" y="790"/>
                  </a:lnTo>
                  <a:lnTo>
                    <a:pt x="848" y="788"/>
                  </a:lnTo>
                  <a:lnTo>
                    <a:pt x="849" y="778"/>
                  </a:lnTo>
                  <a:lnTo>
                    <a:pt x="851" y="777"/>
                  </a:lnTo>
                  <a:lnTo>
                    <a:pt x="851" y="776"/>
                  </a:lnTo>
                  <a:lnTo>
                    <a:pt x="852" y="775"/>
                  </a:lnTo>
                  <a:lnTo>
                    <a:pt x="853" y="765"/>
                  </a:lnTo>
                  <a:lnTo>
                    <a:pt x="853" y="764"/>
                  </a:lnTo>
                  <a:lnTo>
                    <a:pt x="853" y="761"/>
                  </a:lnTo>
                  <a:lnTo>
                    <a:pt x="853" y="760"/>
                  </a:lnTo>
                  <a:lnTo>
                    <a:pt x="851" y="753"/>
                  </a:lnTo>
                  <a:lnTo>
                    <a:pt x="849" y="751"/>
                  </a:lnTo>
                  <a:lnTo>
                    <a:pt x="848" y="749"/>
                  </a:lnTo>
                  <a:lnTo>
                    <a:pt x="847" y="748"/>
                  </a:lnTo>
                  <a:lnTo>
                    <a:pt x="845" y="746"/>
                  </a:lnTo>
                  <a:lnTo>
                    <a:pt x="842" y="746"/>
                  </a:lnTo>
                  <a:lnTo>
                    <a:pt x="838" y="743"/>
                  </a:lnTo>
                  <a:lnTo>
                    <a:pt x="826" y="733"/>
                  </a:lnTo>
                  <a:lnTo>
                    <a:pt x="826" y="732"/>
                  </a:lnTo>
                  <a:lnTo>
                    <a:pt x="819" y="723"/>
                  </a:lnTo>
                  <a:lnTo>
                    <a:pt x="818" y="722"/>
                  </a:lnTo>
                  <a:lnTo>
                    <a:pt x="814" y="721"/>
                  </a:lnTo>
                  <a:lnTo>
                    <a:pt x="813" y="721"/>
                  </a:lnTo>
                  <a:lnTo>
                    <a:pt x="812" y="719"/>
                  </a:lnTo>
                  <a:lnTo>
                    <a:pt x="805" y="718"/>
                  </a:lnTo>
                  <a:lnTo>
                    <a:pt x="804" y="719"/>
                  </a:lnTo>
                  <a:lnTo>
                    <a:pt x="803" y="719"/>
                  </a:lnTo>
                  <a:lnTo>
                    <a:pt x="792" y="719"/>
                  </a:lnTo>
                  <a:lnTo>
                    <a:pt x="790" y="721"/>
                  </a:lnTo>
                  <a:lnTo>
                    <a:pt x="786" y="721"/>
                  </a:lnTo>
                  <a:lnTo>
                    <a:pt x="772" y="722"/>
                  </a:lnTo>
                  <a:lnTo>
                    <a:pt x="771" y="722"/>
                  </a:lnTo>
                  <a:lnTo>
                    <a:pt x="770" y="723"/>
                  </a:lnTo>
                  <a:lnTo>
                    <a:pt x="769" y="723"/>
                  </a:lnTo>
                  <a:lnTo>
                    <a:pt x="760" y="727"/>
                  </a:lnTo>
                  <a:lnTo>
                    <a:pt x="758" y="728"/>
                  </a:lnTo>
                  <a:lnTo>
                    <a:pt x="756" y="729"/>
                  </a:lnTo>
                  <a:lnTo>
                    <a:pt x="747" y="735"/>
                  </a:lnTo>
                  <a:lnTo>
                    <a:pt x="745" y="737"/>
                  </a:lnTo>
                  <a:lnTo>
                    <a:pt x="744" y="737"/>
                  </a:lnTo>
                  <a:lnTo>
                    <a:pt x="743" y="738"/>
                  </a:lnTo>
                  <a:lnTo>
                    <a:pt x="733" y="744"/>
                  </a:lnTo>
                  <a:lnTo>
                    <a:pt x="732" y="746"/>
                  </a:lnTo>
                  <a:lnTo>
                    <a:pt x="731" y="746"/>
                  </a:lnTo>
                  <a:lnTo>
                    <a:pt x="725" y="757"/>
                  </a:lnTo>
                  <a:lnTo>
                    <a:pt x="725" y="759"/>
                  </a:lnTo>
                  <a:lnTo>
                    <a:pt x="725" y="760"/>
                  </a:lnTo>
                  <a:lnTo>
                    <a:pt x="715" y="771"/>
                  </a:lnTo>
                  <a:lnTo>
                    <a:pt x="716" y="772"/>
                  </a:lnTo>
                  <a:lnTo>
                    <a:pt x="716" y="773"/>
                  </a:lnTo>
                  <a:lnTo>
                    <a:pt x="714" y="775"/>
                  </a:lnTo>
                  <a:lnTo>
                    <a:pt x="712" y="776"/>
                  </a:lnTo>
                  <a:lnTo>
                    <a:pt x="710" y="776"/>
                  </a:lnTo>
                  <a:lnTo>
                    <a:pt x="703" y="782"/>
                  </a:lnTo>
                  <a:lnTo>
                    <a:pt x="700" y="784"/>
                  </a:lnTo>
                  <a:lnTo>
                    <a:pt x="699" y="786"/>
                  </a:lnTo>
                  <a:lnTo>
                    <a:pt x="684" y="804"/>
                  </a:lnTo>
                  <a:lnTo>
                    <a:pt x="682" y="806"/>
                  </a:lnTo>
                  <a:lnTo>
                    <a:pt x="681" y="808"/>
                  </a:lnTo>
                  <a:lnTo>
                    <a:pt x="668" y="822"/>
                  </a:lnTo>
                  <a:lnTo>
                    <a:pt x="666" y="825"/>
                  </a:lnTo>
                  <a:lnTo>
                    <a:pt x="663" y="827"/>
                  </a:lnTo>
                  <a:lnTo>
                    <a:pt x="656" y="833"/>
                  </a:lnTo>
                  <a:lnTo>
                    <a:pt x="652" y="836"/>
                  </a:lnTo>
                  <a:lnTo>
                    <a:pt x="648" y="839"/>
                  </a:lnTo>
                  <a:lnTo>
                    <a:pt x="646" y="841"/>
                  </a:lnTo>
                  <a:lnTo>
                    <a:pt x="645" y="842"/>
                  </a:lnTo>
                  <a:lnTo>
                    <a:pt x="639" y="844"/>
                  </a:lnTo>
                  <a:lnTo>
                    <a:pt x="638" y="846"/>
                  </a:lnTo>
                  <a:lnTo>
                    <a:pt x="637" y="846"/>
                  </a:lnTo>
                  <a:lnTo>
                    <a:pt x="632" y="850"/>
                  </a:lnTo>
                  <a:lnTo>
                    <a:pt x="630" y="852"/>
                  </a:lnTo>
                  <a:lnTo>
                    <a:pt x="629" y="852"/>
                  </a:lnTo>
                  <a:lnTo>
                    <a:pt x="626" y="853"/>
                  </a:lnTo>
                  <a:lnTo>
                    <a:pt x="622" y="853"/>
                  </a:lnTo>
                  <a:lnTo>
                    <a:pt x="619" y="852"/>
                  </a:lnTo>
                  <a:lnTo>
                    <a:pt x="617" y="850"/>
                  </a:lnTo>
                  <a:lnTo>
                    <a:pt x="616" y="850"/>
                  </a:lnTo>
                  <a:lnTo>
                    <a:pt x="614" y="848"/>
                  </a:lnTo>
                  <a:lnTo>
                    <a:pt x="613" y="847"/>
                  </a:lnTo>
                  <a:lnTo>
                    <a:pt x="611" y="844"/>
                  </a:lnTo>
                  <a:lnTo>
                    <a:pt x="608" y="844"/>
                  </a:lnTo>
                  <a:lnTo>
                    <a:pt x="606" y="843"/>
                  </a:lnTo>
                  <a:lnTo>
                    <a:pt x="602" y="841"/>
                  </a:lnTo>
                  <a:lnTo>
                    <a:pt x="601" y="841"/>
                  </a:lnTo>
                  <a:lnTo>
                    <a:pt x="599" y="838"/>
                  </a:lnTo>
                  <a:lnTo>
                    <a:pt x="596" y="837"/>
                  </a:lnTo>
                  <a:lnTo>
                    <a:pt x="592" y="832"/>
                  </a:lnTo>
                  <a:lnTo>
                    <a:pt x="591" y="832"/>
                  </a:lnTo>
                  <a:lnTo>
                    <a:pt x="589" y="830"/>
                  </a:lnTo>
                  <a:lnTo>
                    <a:pt x="586" y="827"/>
                  </a:lnTo>
                  <a:lnTo>
                    <a:pt x="584" y="825"/>
                  </a:lnTo>
                  <a:lnTo>
                    <a:pt x="583" y="825"/>
                  </a:lnTo>
                  <a:lnTo>
                    <a:pt x="579" y="822"/>
                  </a:lnTo>
                  <a:lnTo>
                    <a:pt x="577" y="820"/>
                  </a:lnTo>
                  <a:lnTo>
                    <a:pt x="573" y="817"/>
                  </a:lnTo>
                  <a:lnTo>
                    <a:pt x="572" y="817"/>
                  </a:lnTo>
                  <a:lnTo>
                    <a:pt x="568" y="816"/>
                  </a:lnTo>
                  <a:lnTo>
                    <a:pt x="563" y="814"/>
                  </a:lnTo>
                  <a:lnTo>
                    <a:pt x="556" y="811"/>
                  </a:lnTo>
                  <a:lnTo>
                    <a:pt x="555" y="811"/>
                  </a:lnTo>
                  <a:lnTo>
                    <a:pt x="540" y="813"/>
                  </a:lnTo>
                  <a:lnTo>
                    <a:pt x="539" y="814"/>
                  </a:lnTo>
                  <a:lnTo>
                    <a:pt x="535" y="816"/>
                  </a:lnTo>
                  <a:lnTo>
                    <a:pt x="535" y="819"/>
                  </a:lnTo>
                  <a:lnTo>
                    <a:pt x="532" y="822"/>
                  </a:lnTo>
                  <a:lnTo>
                    <a:pt x="532" y="824"/>
                  </a:lnTo>
                  <a:lnTo>
                    <a:pt x="531" y="824"/>
                  </a:lnTo>
                  <a:lnTo>
                    <a:pt x="530" y="825"/>
                  </a:lnTo>
                  <a:lnTo>
                    <a:pt x="529" y="826"/>
                  </a:lnTo>
                  <a:lnTo>
                    <a:pt x="529" y="827"/>
                  </a:lnTo>
                  <a:lnTo>
                    <a:pt x="525" y="830"/>
                  </a:lnTo>
                  <a:lnTo>
                    <a:pt x="524" y="830"/>
                  </a:lnTo>
                  <a:lnTo>
                    <a:pt x="523" y="831"/>
                  </a:lnTo>
                  <a:lnTo>
                    <a:pt x="523" y="832"/>
                  </a:lnTo>
                  <a:lnTo>
                    <a:pt x="520" y="832"/>
                  </a:lnTo>
                  <a:lnTo>
                    <a:pt x="519" y="833"/>
                  </a:lnTo>
                  <a:lnTo>
                    <a:pt x="518" y="833"/>
                  </a:lnTo>
                  <a:lnTo>
                    <a:pt x="515" y="832"/>
                  </a:lnTo>
                  <a:lnTo>
                    <a:pt x="515" y="827"/>
                  </a:lnTo>
                  <a:lnTo>
                    <a:pt x="519" y="824"/>
                  </a:lnTo>
                  <a:lnTo>
                    <a:pt x="520" y="824"/>
                  </a:lnTo>
                  <a:lnTo>
                    <a:pt x="521" y="824"/>
                  </a:lnTo>
                  <a:lnTo>
                    <a:pt x="525" y="822"/>
                  </a:lnTo>
                  <a:lnTo>
                    <a:pt x="525" y="820"/>
                  </a:lnTo>
                  <a:lnTo>
                    <a:pt x="523" y="816"/>
                  </a:lnTo>
                  <a:lnTo>
                    <a:pt x="521" y="815"/>
                  </a:lnTo>
                  <a:lnTo>
                    <a:pt x="520" y="815"/>
                  </a:lnTo>
                  <a:lnTo>
                    <a:pt x="519" y="815"/>
                  </a:lnTo>
                  <a:lnTo>
                    <a:pt x="514" y="816"/>
                  </a:lnTo>
                  <a:lnTo>
                    <a:pt x="510" y="815"/>
                  </a:lnTo>
                  <a:lnTo>
                    <a:pt x="508" y="814"/>
                  </a:lnTo>
                  <a:lnTo>
                    <a:pt x="504" y="813"/>
                  </a:lnTo>
                  <a:lnTo>
                    <a:pt x="502" y="811"/>
                  </a:lnTo>
                  <a:lnTo>
                    <a:pt x="498" y="810"/>
                  </a:lnTo>
                  <a:lnTo>
                    <a:pt x="495" y="808"/>
                  </a:lnTo>
                  <a:lnTo>
                    <a:pt x="490" y="806"/>
                  </a:lnTo>
                  <a:lnTo>
                    <a:pt x="485" y="805"/>
                  </a:lnTo>
                  <a:lnTo>
                    <a:pt x="481" y="803"/>
                  </a:lnTo>
                  <a:lnTo>
                    <a:pt x="476" y="801"/>
                  </a:lnTo>
                  <a:lnTo>
                    <a:pt x="474" y="801"/>
                  </a:lnTo>
                  <a:lnTo>
                    <a:pt x="464" y="801"/>
                  </a:lnTo>
                  <a:lnTo>
                    <a:pt x="463" y="801"/>
                  </a:lnTo>
                  <a:lnTo>
                    <a:pt x="458" y="801"/>
                  </a:lnTo>
                  <a:lnTo>
                    <a:pt x="452" y="801"/>
                  </a:lnTo>
                  <a:lnTo>
                    <a:pt x="443" y="803"/>
                  </a:lnTo>
                  <a:lnTo>
                    <a:pt x="441" y="803"/>
                  </a:lnTo>
                  <a:lnTo>
                    <a:pt x="438" y="803"/>
                  </a:lnTo>
                  <a:lnTo>
                    <a:pt x="427" y="806"/>
                  </a:lnTo>
                  <a:lnTo>
                    <a:pt x="426" y="806"/>
                  </a:lnTo>
                  <a:lnTo>
                    <a:pt x="424" y="806"/>
                  </a:lnTo>
                  <a:lnTo>
                    <a:pt x="417" y="811"/>
                  </a:lnTo>
                  <a:lnTo>
                    <a:pt x="415" y="813"/>
                  </a:lnTo>
                  <a:lnTo>
                    <a:pt x="414" y="813"/>
                  </a:lnTo>
                  <a:lnTo>
                    <a:pt x="408" y="817"/>
                  </a:lnTo>
                  <a:lnTo>
                    <a:pt x="405" y="819"/>
                  </a:lnTo>
                  <a:lnTo>
                    <a:pt x="404" y="820"/>
                  </a:lnTo>
                  <a:lnTo>
                    <a:pt x="398" y="828"/>
                  </a:lnTo>
                  <a:lnTo>
                    <a:pt x="398" y="830"/>
                  </a:lnTo>
                  <a:lnTo>
                    <a:pt x="397" y="831"/>
                  </a:lnTo>
                  <a:lnTo>
                    <a:pt x="393" y="833"/>
                  </a:lnTo>
                  <a:lnTo>
                    <a:pt x="391" y="836"/>
                  </a:lnTo>
                  <a:lnTo>
                    <a:pt x="388" y="838"/>
                  </a:lnTo>
                  <a:lnTo>
                    <a:pt x="378" y="833"/>
                  </a:lnTo>
                  <a:lnTo>
                    <a:pt x="371" y="836"/>
                  </a:lnTo>
                  <a:lnTo>
                    <a:pt x="370" y="836"/>
                  </a:lnTo>
                  <a:lnTo>
                    <a:pt x="367" y="836"/>
                  </a:lnTo>
                  <a:lnTo>
                    <a:pt x="364" y="836"/>
                  </a:lnTo>
                  <a:lnTo>
                    <a:pt x="362" y="837"/>
                  </a:lnTo>
                  <a:lnTo>
                    <a:pt x="360" y="837"/>
                  </a:lnTo>
                  <a:lnTo>
                    <a:pt x="357" y="838"/>
                  </a:lnTo>
                  <a:lnTo>
                    <a:pt x="357" y="839"/>
                  </a:lnTo>
                  <a:lnTo>
                    <a:pt x="357" y="841"/>
                  </a:lnTo>
                  <a:lnTo>
                    <a:pt x="355" y="843"/>
                  </a:lnTo>
                  <a:lnTo>
                    <a:pt x="355" y="844"/>
                  </a:lnTo>
                  <a:lnTo>
                    <a:pt x="355" y="846"/>
                  </a:lnTo>
                  <a:lnTo>
                    <a:pt x="356" y="847"/>
                  </a:lnTo>
                  <a:lnTo>
                    <a:pt x="357" y="847"/>
                  </a:lnTo>
                  <a:lnTo>
                    <a:pt x="361" y="847"/>
                  </a:lnTo>
                  <a:lnTo>
                    <a:pt x="364" y="847"/>
                  </a:lnTo>
                  <a:lnTo>
                    <a:pt x="365" y="847"/>
                  </a:lnTo>
                  <a:lnTo>
                    <a:pt x="366" y="846"/>
                  </a:lnTo>
                  <a:lnTo>
                    <a:pt x="369" y="846"/>
                  </a:lnTo>
                  <a:lnTo>
                    <a:pt x="372" y="846"/>
                  </a:lnTo>
                  <a:lnTo>
                    <a:pt x="375" y="846"/>
                  </a:lnTo>
                  <a:lnTo>
                    <a:pt x="377" y="846"/>
                  </a:lnTo>
                  <a:lnTo>
                    <a:pt x="380" y="846"/>
                  </a:lnTo>
                  <a:lnTo>
                    <a:pt x="384" y="846"/>
                  </a:lnTo>
                  <a:lnTo>
                    <a:pt x="386" y="847"/>
                  </a:lnTo>
                  <a:lnTo>
                    <a:pt x="387" y="848"/>
                  </a:lnTo>
                  <a:lnTo>
                    <a:pt x="387" y="849"/>
                  </a:lnTo>
                  <a:lnTo>
                    <a:pt x="387" y="852"/>
                  </a:lnTo>
                  <a:lnTo>
                    <a:pt x="387" y="853"/>
                  </a:lnTo>
                  <a:lnTo>
                    <a:pt x="382" y="854"/>
                  </a:lnTo>
                  <a:lnTo>
                    <a:pt x="381" y="854"/>
                  </a:lnTo>
                  <a:lnTo>
                    <a:pt x="376" y="854"/>
                  </a:lnTo>
                  <a:lnTo>
                    <a:pt x="375" y="854"/>
                  </a:lnTo>
                  <a:lnTo>
                    <a:pt x="373" y="854"/>
                  </a:lnTo>
                  <a:lnTo>
                    <a:pt x="373" y="855"/>
                  </a:lnTo>
                  <a:lnTo>
                    <a:pt x="372" y="857"/>
                  </a:lnTo>
                  <a:lnTo>
                    <a:pt x="370" y="858"/>
                  </a:lnTo>
                  <a:lnTo>
                    <a:pt x="370" y="860"/>
                  </a:lnTo>
                  <a:lnTo>
                    <a:pt x="370" y="863"/>
                  </a:lnTo>
                  <a:lnTo>
                    <a:pt x="370" y="861"/>
                  </a:lnTo>
                  <a:lnTo>
                    <a:pt x="369" y="863"/>
                  </a:lnTo>
                  <a:lnTo>
                    <a:pt x="370" y="864"/>
                  </a:lnTo>
                  <a:lnTo>
                    <a:pt x="371" y="864"/>
                  </a:lnTo>
                  <a:lnTo>
                    <a:pt x="375" y="868"/>
                  </a:lnTo>
                  <a:lnTo>
                    <a:pt x="376" y="869"/>
                  </a:lnTo>
                  <a:lnTo>
                    <a:pt x="378" y="870"/>
                  </a:lnTo>
                  <a:lnTo>
                    <a:pt x="378" y="872"/>
                  </a:lnTo>
                  <a:lnTo>
                    <a:pt x="378" y="874"/>
                  </a:lnTo>
                  <a:lnTo>
                    <a:pt x="377" y="875"/>
                  </a:lnTo>
                  <a:lnTo>
                    <a:pt x="375" y="877"/>
                  </a:lnTo>
                  <a:lnTo>
                    <a:pt x="372" y="879"/>
                  </a:lnTo>
                  <a:lnTo>
                    <a:pt x="371" y="880"/>
                  </a:lnTo>
                  <a:lnTo>
                    <a:pt x="370" y="880"/>
                  </a:lnTo>
                  <a:lnTo>
                    <a:pt x="369" y="880"/>
                  </a:lnTo>
                  <a:lnTo>
                    <a:pt x="366" y="880"/>
                  </a:lnTo>
                  <a:lnTo>
                    <a:pt x="365" y="883"/>
                  </a:lnTo>
                  <a:lnTo>
                    <a:pt x="365" y="885"/>
                  </a:lnTo>
                  <a:lnTo>
                    <a:pt x="366" y="887"/>
                  </a:lnTo>
                  <a:lnTo>
                    <a:pt x="367" y="888"/>
                  </a:lnTo>
                  <a:lnTo>
                    <a:pt x="369" y="888"/>
                  </a:lnTo>
                  <a:lnTo>
                    <a:pt x="371" y="888"/>
                  </a:lnTo>
                  <a:lnTo>
                    <a:pt x="372" y="888"/>
                  </a:lnTo>
                  <a:lnTo>
                    <a:pt x="375" y="887"/>
                  </a:lnTo>
                  <a:lnTo>
                    <a:pt x="376" y="887"/>
                  </a:lnTo>
                  <a:lnTo>
                    <a:pt x="378" y="887"/>
                  </a:lnTo>
                  <a:lnTo>
                    <a:pt x="380" y="888"/>
                  </a:lnTo>
                  <a:lnTo>
                    <a:pt x="381" y="888"/>
                  </a:lnTo>
                  <a:lnTo>
                    <a:pt x="383" y="888"/>
                  </a:lnTo>
                  <a:lnTo>
                    <a:pt x="386" y="890"/>
                  </a:lnTo>
                  <a:lnTo>
                    <a:pt x="388" y="891"/>
                  </a:lnTo>
                  <a:lnTo>
                    <a:pt x="393" y="895"/>
                  </a:lnTo>
                  <a:lnTo>
                    <a:pt x="393" y="897"/>
                  </a:lnTo>
                  <a:lnTo>
                    <a:pt x="393" y="898"/>
                  </a:lnTo>
                  <a:lnTo>
                    <a:pt x="393" y="899"/>
                  </a:lnTo>
                  <a:lnTo>
                    <a:pt x="395" y="903"/>
                  </a:lnTo>
                  <a:lnTo>
                    <a:pt x="395" y="904"/>
                  </a:lnTo>
                  <a:lnTo>
                    <a:pt x="397" y="906"/>
                  </a:lnTo>
                  <a:lnTo>
                    <a:pt x="397" y="907"/>
                  </a:lnTo>
                  <a:lnTo>
                    <a:pt x="400" y="908"/>
                  </a:lnTo>
                  <a:lnTo>
                    <a:pt x="402" y="908"/>
                  </a:lnTo>
                  <a:lnTo>
                    <a:pt x="404" y="908"/>
                  </a:lnTo>
                  <a:lnTo>
                    <a:pt x="404" y="907"/>
                  </a:lnTo>
                  <a:lnTo>
                    <a:pt x="406" y="906"/>
                  </a:lnTo>
                  <a:lnTo>
                    <a:pt x="408" y="906"/>
                  </a:lnTo>
                  <a:lnTo>
                    <a:pt x="411" y="903"/>
                  </a:lnTo>
                  <a:lnTo>
                    <a:pt x="416" y="901"/>
                  </a:lnTo>
                  <a:lnTo>
                    <a:pt x="417" y="901"/>
                  </a:lnTo>
                  <a:lnTo>
                    <a:pt x="422" y="901"/>
                  </a:lnTo>
                  <a:lnTo>
                    <a:pt x="425" y="901"/>
                  </a:lnTo>
                  <a:lnTo>
                    <a:pt x="426" y="901"/>
                  </a:lnTo>
                  <a:lnTo>
                    <a:pt x="428" y="899"/>
                  </a:lnTo>
                  <a:lnTo>
                    <a:pt x="431" y="899"/>
                  </a:lnTo>
                  <a:lnTo>
                    <a:pt x="433" y="899"/>
                  </a:lnTo>
                  <a:lnTo>
                    <a:pt x="436" y="899"/>
                  </a:lnTo>
                  <a:lnTo>
                    <a:pt x="437" y="897"/>
                  </a:lnTo>
                  <a:lnTo>
                    <a:pt x="438" y="896"/>
                  </a:lnTo>
                  <a:lnTo>
                    <a:pt x="439" y="896"/>
                  </a:lnTo>
                  <a:lnTo>
                    <a:pt x="441" y="895"/>
                  </a:lnTo>
                  <a:lnTo>
                    <a:pt x="442" y="893"/>
                  </a:lnTo>
                  <a:lnTo>
                    <a:pt x="443" y="895"/>
                  </a:lnTo>
                  <a:lnTo>
                    <a:pt x="444" y="895"/>
                  </a:lnTo>
                  <a:lnTo>
                    <a:pt x="452" y="897"/>
                  </a:lnTo>
                  <a:lnTo>
                    <a:pt x="453" y="897"/>
                  </a:lnTo>
                  <a:lnTo>
                    <a:pt x="454" y="897"/>
                  </a:lnTo>
                  <a:lnTo>
                    <a:pt x="459" y="897"/>
                  </a:lnTo>
                  <a:lnTo>
                    <a:pt x="460" y="897"/>
                  </a:lnTo>
                  <a:lnTo>
                    <a:pt x="465" y="898"/>
                  </a:lnTo>
                  <a:lnTo>
                    <a:pt x="470" y="898"/>
                  </a:lnTo>
                  <a:lnTo>
                    <a:pt x="471" y="899"/>
                  </a:lnTo>
                  <a:lnTo>
                    <a:pt x="475" y="901"/>
                  </a:lnTo>
                  <a:lnTo>
                    <a:pt x="481" y="902"/>
                  </a:lnTo>
                  <a:lnTo>
                    <a:pt x="482" y="903"/>
                  </a:lnTo>
                  <a:lnTo>
                    <a:pt x="487" y="904"/>
                  </a:lnTo>
                  <a:lnTo>
                    <a:pt x="491" y="906"/>
                  </a:lnTo>
                  <a:lnTo>
                    <a:pt x="495" y="907"/>
                  </a:lnTo>
                  <a:lnTo>
                    <a:pt x="502" y="914"/>
                  </a:lnTo>
                  <a:lnTo>
                    <a:pt x="503" y="915"/>
                  </a:lnTo>
                  <a:lnTo>
                    <a:pt x="506" y="917"/>
                  </a:lnTo>
                  <a:lnTo>
                    <a:pt x="510" y="917"/>
                  </a:lnTo>
                  <a:lnTo>
                    <a:pt x="512" y="918"/>
                  </a:lnTo>
                  <a:lnTo>
                    <a:pt x="513" y="918"/>
                  </a:lnTo>
                  <a:lnTo>
                    <a:pt x="524" y="926"/>
                  </a:lnTo>
                  <a:lnTo>
                    <a:pt x="539" y="932"/>
                  </a:lnTo>
                  <a:lnTo>
                    <a:pt x="540" y="934"/>
                  </a:lnTo>
                  <a:lnTo>
                    <a:pt x="541" y="935"/>
                  </a:lnTo>
                  <a:lnTo>
                    <a:pt x="551" y="943"/>
                  </a:lnTo>
                  <a:lnTo>
                    <a:pt x="552" y="943"/>
                  </a:lnTo>
                  <a:lnTo>
                    <a:pt x="552" y="945"/>
                  </a:lnTo>
                  <a:lnTo>
                    <a:pt x="559" y="951"/>
                  </a:lnTo>
                  <a:lnTo>
                    <a:pt x="559" y="953"/>
                  </a:lnTo>
                  <a:lnTo>
                    <a:pt x="559" y="954"/>
                  </a:lnTo>
                  <a:lnTo>
                    <a:pt x="561" y="954"/>
                  </a:lnTo>
                  <a:lnTo>
                    <a:pt x="566" y="964"/>
                  </a:lnTo>
                  <a:lnTo>
                    <a:pt x="568" y="967"/>
                  </a:lnTo>
                  <a:lnTo>
                    <a:pt x="568" y="968"/>
                  </a:lnTo>
                  <a:lnTo>
                    <a:pt x="567" y="968"/>
                  </a:lnTo>
                  <a:lnTo>
                    <a:pt x="563" y="969"/>
                  </a:lnTo>
                  <a:lnTo>
                    <a:pt x="562" y="969"/>
                  </a:lnTo>
                  <a:lnTo>
                    <a:pt x="556" y="968"/>
                  </a:lnTo>
                  <a:lnTo>
                    <a:pt x="553" y="967"/>
                  </a:lnTo>
                  <a:lnTo>
                    <a:pt x="551" y="967"/>
                  </a:lnTo>
                  <a:lnTo>
                    <a:pt x="545" y="962"/>
                  </a:lnTo>
                  <a:lnTo>
                    <a:pt x="544" y="961"/>
                  </a:lnTo>
                  <a:lnTo>
                    <a:pt x="542" y="961"/>
                  </a:lnTo>
                  <a:lnTo>
                    <a:pt x="535" y="957"/>
                  </a:lnTo>
                  <a:lnTo>
                    <a:pt x="534" y="956"/>
                  </a:lnTo>
                  <a:lnTo>
                    <a:pt x="531" y="954"/>
                  </a:lnTo>
                  <a:lnTo>
                    <a:pt x="528" y="953"/>
                  </a:lnTo>
                  <a:lnTo>
                    <a:pt x="525" y="954"/>
                  </a:lnTo>
                  <a:lnTo>
                    <a:pt x="523" y="954"/>
                  </a:lnTo>
                  <a:lnTo>
                    <a:pt x="518" y="956"/>
                  </a:lnTo>
                  <a:lnTo>
                    <a:pt x="518" y="957"/>
                  </a:lnTo>
                  <a:lnTo>
                    <a:pt x="518" y="958"/>
                  </a:lnTo>
                  <a:lnTo>
                    <a:pt x="520" y="962"/>
                  </a:lnTo>
                  <a:lnTo>
                    <a:pt x="523" y="962"/>
                  </a:lnTo>
                  <a:lnTo>
                    <a:pt x="525" y="963"/>
                  </a:lnTo>
                  <a:lnTo>
                    <a:pt x="526" y="964"/>
                  </a:lnTo>
                  <a:lnTo>
                    <a:pt x="528" y="964"/>
                  </a:lnTo>
                  <a:lnTo>
                    <a:pt x="529" y="966"/>
                  </a:lnTo>
                  <a:lnTo>
                    <a:pt x="531" y="966"/>
                  </a:lnTo>
                  <a:lnTo>
                    <a:pt x="532" y="967"/>
                  </a:lnTo>
                  <a:lnTo>
                    <a:pt x="534" y="967"/>
                  </a:lnTo>
                  <a:lnTo>
                    <a:pt x="542" y="970"/>
                  </a:lnTo>
                  <a:lnTo>
                    <a:pt x="544" y="970"/>
                  </a:lnTo>
                  <a:lnTo>
                    <a:pt x="550" y="972"/>
                  </a:lnTo>
                  <a:lnTo>
                    <a:pt x="551" y="972"/>
                  </a:lnTo>
                  <a:lnTo>
                    <a:pt x="556" y="973"/>
                  </a:lnTo>
                  <a:lnTo>
                    <a:pt x="558" y="974"/>
                  </a:lnTo>
                  <a:lnTo>
                    <a:pt x="557" y="973"/>
                  </a:lnTo>
                  <a:lnTo>
                    <a:pt x="564" y="975"/>
                  </a:lnTo>
                  <a:lnTo>
                    <a:pt x="566" y="977"/>
                  </a:lnTo>
                  <a:lnTo>
                    <a:pt x="572" y="978"/>
                  </a:lnTo>
                  <a:lnTo>
                    <a:pt x="573" y="978"/>
                  </a:lnTo>
                  <a:lnTo>
                    <a:pt x="578" y="980"/>
                  </a:lnTo>
                  <a:lnTo>
                    <a:pt x="579" y="981"/>
                  </a:lnTo>
                  <a:lnTo>
                    <a:pt x="580" y="983"/>
                  </a:lnTo>
                  <a:lnTo>
                    <a:pt x="586" y="984"/>
                  </a:lnTo>
                  <a:lnTo>
                    <a:pt x="589" y="985"/>
                  </a:lnTo>
                  <a:lnTo>
                    <a:pt x="590" y="985"/>
                  </a:lnTo>
                  <a:lnTo>
                    <a:pt x="591" y="986"/>
                  </a:lnTo>
                  <a:lnTo>
                    <a:pt x="591" y="988"/>
                  </a:lnTo>
                  <a:lnTo>
                    <a:pt x="592" y="991"/>
                  </a:lnTo>
                  <a:lnTo>
                    <a:pt x="591" y="994"/>
                  </a:lnTo>
                  <a:lnTo>
                    <a:pt x="590" y="995"/>
                  </a:lnTo>
                  <a:lnTo>
                    <a:pt x="585" y="996"/>
                  </a:lnTo>
                  <a:lnTo>
                    <a:pt x="584" y="996"/>
                  </a:lnTo>
                  <a:lnTo>
                    <a:pt x="581" y="996"/>
                  </a:lnTo>
                  <a:lnTo>
                    <a:pt x="575" y="996"/>
                  </a:lnTo>
                  <a:lnTo>
                    <a:pt x="575" y="997"/>
                  </a:lnTo>
                  <a:lnTo>
                    <a:pt x="574" y="997"/>
                  </a:lnTo>
                  <a:lnTo>
                    <a:pt x="575" y="1002"/>
                  </a:lnTo>
                  <a:lnTo>
                    <a:pt x="577" y="1003"/>
                  </a:lnTo>
                  <a:lnTo>
                    <a:pt x="578" y="1005"/>
                  </a:lnTo>
                  <a:lnTo>
                    <a:pt x="586" y="1010"/>
                  </a:lnTo>
                  <a:lnTo>
                    <a:pt x="588" y="1011"/>
                  </a:lnTo>
                  <a:lnTo>
                    <a:pt x="591" y="1014"/>
                  </a:lnTo>
                  <a:lnTo>
                    <a:pt x="591" y="1016"/>
                  </a:lnTo>
                  <a:lnTo>
                    <a:pt x="592" y="1018"/>
                  </a:lnTo>
                  <a:lnTo>
                    <a:pt x="596" y="1022"/>
                  </a:lnTo>
                  <a:lnTo>
                    <a:pt x="597" y="1024"/>
                  </a:lnTo>
                  <a:lnTo>
                    <a:pt x="599" y="1025"/>
                  </a:lnTo>
                  <a:lnTo>
                    <a:pt x="600" y="1027"/>
                  </a:lnTo>
                  <a:lnTo>
                    <a:pt x="608" y="1032"/>
                  </a:lnTo>
                  <a:lnTo>
                    <a:pt x="618" y="1034"/>
                  </a:lnTo>
                  <a:lnTo>
                    <a:pt x="623" y="1034"/>
                  </a:lnTo>
                  <a:lnTo>
                    <a:pt x="624" y="1030"/>
                  </a:lnTo>
                  <a:lnTo>
                    <a:pt x="624" y="1028"/>
                  </a:lnTo>
                  <a:lnTo>
                    <a:pt x="624" y="1027"/>
                  </a:lnTo>
                  <a:lnTo>
                    <a:pt x="624" y="1024"/>
                  </a:lnTo>
                  <a:lnTo>
                    <a:pt x="624" y="1023"/>
                  </a:lnTo>
                  <a:lnTo>
                    <a:pt x="626" y="1019"/>
                  </a:lnTo>
                  <a:lnTo>
                    <a:pt x="628" y="1018"/>
                  </a:lnTo>
                  <a:lnTo>
                    <a:pt x="628" y="1017"/>
                  </a:lnTo>
                  <a:lnTo>
                    <a:pt x="633" y="1014"/>
                  </a:lnTo>
                  <a:lnTo>
                    <a:pt x="634" y="1014"/>
                  </a:lnTo>
                  <a:lnTo>
                    <a:pt x="637" y="1013"/>
                  </a:lnTo>
                  <a:lnTo>
                    <a:pt x="639" y="1013"/>
                  </a:lnTo>
                  <a:lnTo>
                    <a:pt x="645" y="1013"/>
                  </a:lnTo>
                  <a:lnTo>
                    <a:pt x="646" y="1013"/>
                  </a:lnTo>
                  <a:lnTo>
                    <a:pt x="648" y="1013"/>
                  </a:lnTo>
                  <a:lnTo>
                    <a:pt x="649" y="1014"/>
                  </a:lnTo>
                  <a:lnTo>
                    <a:pt x="650" y="1016"/>
                  </a:lnTo>
                  <a:lnTo>
                    <a:pt x="656" y="1019"/>
                  </a:lnTo>
                  <a:lnTo>
                    <a:pt x="656" y="1021"/>
                  </a:lnTo>
                  <a:lnTo>
                    <a:pt x="657" y="1022"/>
                  </a:lnTo>
                  <a:lnTo>
                    <a:pt x="657" y="1024"/>
                  </a:lnTo>
                  <a:lnTo>
                    <a:pt x="657" y="1025"/>
                  </a:lnTo>
                  <a:lnTo>
                    <a:pt x="659" y="1029"/>
                  </a:lnTo>
                  <a:lnTo>
                    <a:pt x="659" y="1032"/>
                  </a:lnTo>
                  <a:lnTo>
                    <a:pt x="660" y="1033"/>
                  </a:lnTo>
                  <a:lnTo>
                    <a:pt x="652" y="1041"/>
                  </a:lnTo>
                  <a:lnTo>
                    <a:pt x="650" y="1043"/>
                  </a:lnTo>
                  <a:lnTo>
                    <a:pt x="649" y="1044"/>
                  </a:lnTo>
                  <a:lnTo>
                    <a:pt x="649" y="1048"/>
                  </a:lnTo>
                  <a:lnTo>
                    <a:pt x="649" y="1049"/>
                  </a:lnTo>
                  <a:lnTo>
                    <a:pt x="649" y="1050"/>
                  </a:lnTo>
                  <a:lnTo>
                    <a:pt x="650" y="1052"/>
                  </a:lnTo>
                  <a:lnTo>
                    <a:pt x="651" y="1054"/>
                  </a:lnTo>
                  <a:lnTo>
                    <a:pt x="651" y="1057"/>
                  </a:lnTo>
                  <a:lnTo>
                    <a:pt x="652" y="1061"/>
                  </a:lnTo>
                  <a:lnTo>
                    <a:pt x="654" y="1063"/>
                  </a:lnTo>
                  <a:lnTo>
                    <a:pt x="654" y="1062"/>
                  </a:lnTo>
                  <a:lnTo>
                    <a:pt x="654" y="1068"/>
                  </a:lnTo>
                  <a:lnTo>
                    <a:pt x="654" y="1070"/>
                  </a:lnTo>
                  <a:lnTo>
                    <a:pt x="654" y="1072"/>
                  </a:lnTo>
                  <a:lnTo>
                    <a:pt x="655" y="1077"/>
                  </a:lnTo>
                  <a:lnTo>
                    <a:pt x="655" y="1078"/>
                  </a:lnTo>
                  <a:lnTo>
                    <a:pt x="656" y="1078"/>
                  </a:lnTo>
                  <a:lnTo>
                    <a:pt x="659" y="1082"/>
                  </a:lnTo>
                  <a:lnTo>
                    <a:pt x="661" y="1083"/>
                  </a:lnTo>
                  <a:lnTo>
                    <a:pt x="665" y="1084"/>
                  </a:lnTo>
                  <a:lnTo>
                    <a:pt x="666" y="1085"/>
                  </a:lnTo>
                  <a:lnTo>
                    <a:pt x="670" y="1085"/>
                  </a:lnTo>
                  <a:lnTo>
                    <a:pt x="671" y="1085"/>
                  </a:lnTo>
                  <a:lnTo>
                    <a:pt x="676" y="1085"/>
                  </a:lnTo>
                  <a:lnTo>
                    <a:pt x="678" y="1090"/>
                  </a:lnTo>
                  <a:lnTo>
                    <a:pt x="679" y="1092"/>
                  </a:lnTo>
                  <a:lnTo>
                    <a:pt x="688" y="1107"/>
                  </a:lnTo>
                  <a:lnTo>
                    <a:pt x="690" y="1112"/>
                  </a:lnTo>
                  <a:lnTo>
                    <a:pt x="690" y="1114"/>
                  </a:lnTo>
                  <a:lnTo>
                    <a:pt x="692" y="1115"/>
                  </a:lnTo>
                  <a:lnTo>
                    <a:pt x="692" y="1118"/>
                  </a:lnTo>
                  <a:lnTo>
                    <a:pt x="690" y="1118"/>
                  </a:lnTo>
                  <a:lnTo>
                    <a:pt x="685" y="1121"/>
                  </a:lnTo>
                  <a:lnTo>
                    <a:pt x="684" y="1122"/>
                  </a:lnTo>
                  <a:lnTo>
                    <a:pt x="681" y="1125"/>
                  </a:lnTo>
                  <a:lnTo>
                    <a:pt x="681" y="1126"/>
                  </a:lnTo>
                  <a:lnTo>
                    <a:pt x="681" y="1127"/>
                  </a:lnTo>
                  <a:lnTo>
                    <a:pt x="681" y="1132"/>
                  </a:lnTo>
                  <a:lnTo>
                    <a:pt x="681" y="1133"/>
                  </a:lnTo>
                  <a:lnTo>
                    <a:pt x="682" y="1134"/>
                  </a:lnTo>
                  <a:lnTo>
                    <a:pt x="682" y="1137"/>
                  </a:lnTo>
                  <a:lnTo>
                    <a:pt x="683" y="1142"/>
                  </a:lnTo>
                  <a:lnTo>
                    <a:pt x="683" y="1144"/>
                  </a:lnTo>
                  <a:lnTo>
                    <a:pt x="682" y="1145"/>
                  </a:lnTo>
                  <a:lnTo>
                    <a:pt x="678" y="1147"/>
                  </a:lnTo>
                  <a:lnTo>
                    <a:pt x="674" y="1148"/>
                  </a:lnTo>
                  <a:lnTo>
                    <a:pt x="671" y="1148"/>
                  </a:lnTo>
                  <a:lnTo>
                    <a:pt x="663" y="1149"/>
                  </a:lnTo>
                  <a:lnTo>
                    <a:pt x="660" y="1149"/>
                  </a:lnTo>
                  <a:lnTo>
                    <a:pt x="657" y="1149"/>
                  </a:lnTo>
                  <a:lnTo>
                    <a:pt x="645" y="1147"/>
                  </a:lnTo>
                  <a:lnTo>
                    <a:pt x="644" y="1147"/>
                  </a:lnTo>
                  <a:lnTo>
                    <a:pt x="641" y="1145"/>
                  </a:lnTo>
                  <a:lnTo>
                    <a:pt x="637" y="1143"/>
                  </a:lnTo>
                  <a:lnTo>
                    <a:pt x="635" y="1143"/>
                  </a:lnTo>
                  <a:lnTo>
                    <a:pt x="634" y="1143"/>
                  </a:lnTo>
                  <a:lnTo>
                    <a:pt x="632" y="1142"/>
                  </a:lnTo>
                  <a:lnTo>
                    <a:pt x="626" y="1143"/>
                  </a:lnTo>
                  <a:lnTo>
                    <a:pt x="624" y="1143"/>
                  </a:lnTo>
                  <a:lnTo>
                    <a:pt x="622" y="1143"/>
                  </a:lnTo>
                  <a:lnTo>
                    <a:pt x="621" y="1143"/>
                  </a:lnTo>
                  <a:lnTo>
                    <a:pt x="621" y="1148"/>
                  </a:lnTo>
                  <a:lnTo>
                    <a:pt x="621" y="1149"/>
                  </a:lnTo>
                  <a:lnTo>
                    <a:pt x="624" y="1156"/>
                  </a:lnTo>
                  <a:lnTo>
                    <a:pt x="624" y="1158"/>
                  </a:lnTo>
                  <a:lnTo>
                    <a:pt x="624" y="1159"/>
                  </a:lnTo>
                  <a:lnTo>
                    <a:pt x="626" y="1164"/>
                  </a:lnTo>
                  <a:lnTo>
                    <a:pt x="627" y="1165"/>
                  </a:lnTo>
                  <a:lnTo>
                    <a:pt x="627" y="1166"/>
                  </a:lnTo>
                  <a:lnTo>
                    <a:pt x="630" y="1169"/>
                  </a:lnTo>
                  <a:lnTo>
                    <a:pt x="641" y="1199"/>
                  </a:lnTo>
                  <a:lnTo>
                    <a:pt x="641" y="1202"/>
                  </a:lnTo>
                  <a:lnTo>
                    <a:pt x="641" y="1203"/>
                  </a:lnTo>
                  <a:lnTo>
                    <a:pt x="643" y="1213"/>
                  </a:lnTo>
                  <a:lnTo>
                    <a:pt x="644" y="1215"/>
                  </a:lnTo>
                  <a:lnTo>
                    <a:pt x="644" y="1218"/>
                  </a:lnTo>
                  <a:lnTo>
                    <a:pt x="645" y="1229"/>
                  </a:lnTo>
                  <a:lnTo>
                    <a:pt x="646" y="1232"/>
                  </a:lnTo>
                  <a:lnTo>
                    <a:pt x="649" y="1237"/>
                  </a:lnTo>
                  <a:lnTo>
                    <a:pt x="660" y="1260"/>
                  </a:lnTo>
                  <a:lnTo>
                    <a:pt x="661" y="1262"/>
                  </a:lnTo>
                  <a:lnTo>
                    <a:pt x="662" y="1265"/>
                  </a:lnTo>
                  <a:lnTo>
                    <a:pt x="666" y="1269"/>
                  </a:lnTo>
                  <a:lnTo>
                    <a:pt x="681" y="1286"/>
                  </a:lnTo>
                  <a:lnTo>
                    <a:pt x="681" y="1287"/>
                  </a:lnTo>
                  <a:lnTo>
                    <a:pt x="681" y="1289"/>
                  </a:lnTo>
                  <a:lnTo>
                    <a:pt x="684" y="1298"/>
                  </a:lnTo>
                  <a:lnTo>
                    <a:pt x="684" y="1301"/>
                  </a:lnTo>
                  <a:lnTo>
                    <a:pt x="687" y="1302"/>
                  </a:lnTo>
                  <a:lnTo>
                    <a:pt x="689" y="1306"/>
                  </a:lnTo>
                  <a:lnTo>
                    <a:pt x="690" y="1307"/>
                  </a:lnTo>
                  <a:lnTo>
                    <a:pt x="693" y="1307"/>
                  </a:lnTo>
                  <a:lnTo>
                    <a:pt x="700" y="1309"/>
                  </a:lnTo>
                  <a:lnTo>
                    <a:pt x="703" y="1309"/>
                  </a:lnTo>
                  <a:lnTo>
                    <a:pt x="705" y="1311"/>
                  </a:lnTo>
                  <a:lnTo>
                    <a:pt x="715" y="1311"/>
                  </a:lnTo>
                  <a:lnTo>
                    <a:pt x="717" y="1311"/>
                  </a:lnTo>
                  <a:lnTo>
                    <a:pt x="723" y="1311"/>
                  </a:lnTo>
                  <a:lnTo>
                    <a:pt x="725" y="1311"/>
                  </a:lnTo>
                  <a:lnTo>
                    <a:pt x="725" y="1309"/>
                  </a:lnTo>
                  <a:lnTo>
                    <a:pt x="728" y="1303"/>
                  </a:lnTo>
                  <a:lnTo>
                    <a:pt x="731" y="1301"/>
                  </a:lnTo>
                  <a:lnTo>
                    <a:pt x="737" y="1294"/>
                  </a:lnTo>
                  <a:lnTo>
                    <a:pt x="738" y="1294"/>
                  </a:lnTo>
                  <a:lnTo>
                    <a:pt x="738" y="1292"/>
                  </a:lnTo>
                  <a:lnTo>
                    <a:pt x="747" y="1291"/>
                  </a:lnTo>
                  <a:lnTo>
                    <a:pt x="750" y="1291"/>
                  </a:lnTo>
                  <a:lnTo>
                    <a:pt x="753" y="1291"/>
                  </a:lnTo>
                  <a:lnTo>
                    <a:pt x="761" y="1292"/>
                  </a:lnTo>
                  <a:lnTo>
                    <a:pt x="764" y="1292"/>
                  </a:lnTo>
                  <a:lnTo>
                    <a:pt x="766" y="1292"/>
                  </a:lnTo>
                  <a:lnTo>
                    <a:pt x="783" y="1292"/>
                  </a:lnTo>
                  <a:lnTo>
                    <a:pt x="785" y="1292"/>
                  </a:lnTo>
                  <a:lnTo>
                    <a:pt x="786" y="1292"/>
                  </a:lnTo>
                  <a:lnTo>
                    <a:pt x="802" y="1292"/>
                  </a:lnTo>
                  <a:lnTo>
                    <a:pt x="803" y="1292"/>
                  </a:lnTo>
                  <a:lnTo>
                    <a:pt x="805" y="1291"/>
                  </a:lnTo>
                  <a:lnTo>
                    <a:pt x="810" y="1290"/>
                  </a:lnTo>
                  <a:lnTo>
                    <a:pt x="813" y="1289"/>
                  </a:lnTo>
                  <a:lnTo>
                    <a:pt x="814" y="1287"/>
                  </a:lnTo>
                  <a:lnTo>
                    <a:pt x="831" y="1271"/>
                  </a:lnTo>
                  <a:lnTo>
                    <a:pt x="831" y="1270"/>
                  </a:lnTo>
                  <a:lnTo>
                    <a:pt x="832" y="1269"/>
                  </a:lnTo>
                  <a:lnTo>
                    <a:pt x="851" y="1247"/>
                  </a:lnTo>
                  <a:lnTo>
                    <a:pt x="851" y="1246"/>
                  </a:lnTo>
                  <a:lnTo>
                    <a:pt x="856" y="1241"/>
                  </a:lnTo>
                  <a:lnTo>
                    <a:pt x="857" y="1240"/>
                  </a:lnTo>
                  <a:lnTo>
                    <a:pt x="858" y="1238"/>
                  </a:lnTo>
                  <a:lnTo>
                    <a:pt x="859" y="1235"/>
                  </a:lnTo>
                  <a:lnTo>
                    <a:pt x="857" y="1232"/>
                  </a:lnTo>
                  <a:lnTo>
                    <a:pt x="856" y="1232"/>
                  </a:lnTo>
                  <a:lnTo>
                    <a:pt x="852" y="1232"/>
                  </a:lnTo>
                  <a:lnTo>
                    <a:pt x="851" y="1234"/>
                  </a:lnTo>
                  <a:lnTo>
                    <a:pt x="851" y="1236"/>
                  </a:lnTo>
                  <a:lnTo>
                    <a:pt x="848" y="1237"/>
                  </a:lnTo>
                  <a:lnTo>
                    <a:pt x="847" y="1238"/>
                  </a:lnTo>
                  <a:lnTo>
                    <a:pt x="843" y="1240"/>
                  </a:lnTo>
                  <a:lnTo>
                    <a:pt x="842" y="1241"/>
                  </a:lnTo>
                  <a:lnTo>
                    <a:pt x="838" y="1237"/>
                  </a:lnTo>
                  <a:lnTo>
                    <a:pt x="835" y="1235"/>
                  </a:lnTo>
                  <a:lnTo>
                    <a:pt x="834" y="1234"/>
                  </a:lnTo>
                  <a:lnTo>
                    <a:pt x="831" y="1229"/>
                  </a:lnTo>
                  <a:lnTo>
                    <a:pt x="830" y="1227"/>
                  </a:lnTo>
                  <a:lnTo>
                    <a:pt x="829" y="1225"/>
                  </a:lnTo>
                  <a:lnTo>
                    <a:pt x="825" y="1219"/>
                  </a:lnTo>
                  <a:lnTo>
                    <a:pt x="824" y="1218"/>
                  </a:lnTo>
                  <a:lnTo>
                    <a:pt x="823" y="1216"/>
                  </a:lnTo>
                  <a:lnTo>
                    <a:pt x="821" y="1214"/>
                  </a:lnTo>
                  <a:lnTo>
                    <a:pt x="820" y="1209"/>
                  </a:lnTo>
                  <a:lnTo>
                    <a:pt x="823" y="1212"/>
                  </a:lnTo>
                  <a:lnTo>
                    <a:pt x="824" y="1213"/>
                  </a:lnTo>
                  <a:lnTo>
                    <a:pt x="826" y="1216"/>
                  </a:lnTo>
                  <a:lnTo>
                    <a:pt x="829" y="1219"/>
                  </a:lnTo>
                  <a:lnTo>
                    <a:pt x="831" y="1223"/>
                  </a:lnTo>
                  <a:lnTo>
                    <a:pt x="834" y="1227"/>
                  </a:lnTo>
                  <a:lnTo>
                    <a:pt x="835" y="1229"/>
                  </a:lnTo>
                  <a:lnTo>
                    <a:pt x="837" y="1231"/>
                  </a:lnTo>
                  <a:lnTo>
                    <a:pt x="838" y="1232"/>
                  </a:lnTo>
                  <a:lnTo>
                    <a:pt x="841" y="1232"/>
                  </a:lnTo>
                  <a:lnTo>
                    <a:pt x="842" y="1234"/>
                  </a:lnTo>
                  <a:lnTo>
                    <a:pt x="843" y="1234"/>
                  </a:lnTo>
                  <a:lnTo>
                    <a:pt x="847" y="1234"/>
                  </a:lnTo>
                  <a:lnTo>
                    <a:pt x="849" y="1230"/>
                  </a:lnTo>
                  <a:lnTo>
                    <a:pt x="852" y="1230"/>
                  </a:lnTo>
                  <a:lnTo>
                    <a:pt x="854" y="1230"/>
                  </a:lnTo>
                  <a:lnTo>
                    <a:pt x="859" y="1229"/>
                  </a:lnTo>
                  <a:lnTo>
                    <a:pt x="860" y="1227"/>
                  </a:lnTo>
                  <a:lnTo>
                    <a:pt x="862" y="1227"/>
                  </a:lnTo>
                  <a:lnTo>
                    <a:pt x="863" y="1226"/>
                  </a:lnTo>
                  <a:lnTo>
                    <a:pt x="867" y="1225"/>
                  </a:lnTo>
                  <a:lnTo>
                    <a:pt x="868" y="1224"/>
                  </a:lnTo>
                  <a:lnTo>
                    <a:pt x="869" y="1223"/>
                  </a:lnTo>
                  <a:lnTo>
                    <a:pt x="873" y="1223"/>
                  </a:lnTo>
                  <a:lnTo>
                    <a:pt x="873" y="1221"/>
                  </a:lnTo>
                  <a:lnTo>
                    <a:pt x="878" y="1218"/>
                  </a:lnTo>
                  <a:lnTo>
                    <a:pt x="878" y="1216"/>
                  </a:lnTo>
                  <a:lnTo>
                    <a:pt x="879" y="1215"/>
                  </a:lnTo>
                  <a:lnTo>
                    <a:pt x="874" y="1207"/>
                  </a:lnTo>
                  <a:lnTo>
                    <a:pt x="874" y="1205"/>
                  </a:lnTo>
                  <a:lnTo>
                    <a:pt x="873" y="1204"/>
                  </a:lnTo>
                  <a:lnTo>
                    <a:pt x="868" y="1202"/>
                  </a:lnTo>
                  <a:lnTo>
                    <a:pt x="867" y="1202"/>
                  </a:lnTo>
                  <a:lnTo>
                    <a:pt x="860" y="1189"/>
                  </a:lnTo>
                  <a:lnTo>
                    <a:pt x="858" y="1187"/>
                  </a:lnTo>
                  <a:lnTo>
                    <a:pt x="857" y="1186"/>
                  </a:lnTo>
                  <a:lnTo>
                    <a:pt x="856" y="1181"/>
                  </a:lnTo>
                  <a:lnTo>
                    <a:pt x="857" y="1181"/>
                  </a:lnTo>
                  <a:lnTo>
                    <a:pt x="857" y="1180"/>
                  </a:lnTo>
                  <a:lnTo>
                    <a:pt x="857" y="1177"/>
                  </a:lnTo>
                  <a:lnTo>
                    <a:pt x="858" y="1176"/>
                  </a:lnTo>
                  <a:lnTo>
                    <a:pt x="858" y="1175"/>
                  </a:lnTo>
                  <a:lnTo>
                    <a:pt x="859" y="1166"/>
                  </a:lnTo>
                  <a:lnTo>
                    <a:pt x="859" y="1165"/>
                  </a:lnTo>
                  <a:lnTo>
                    <a:pt x="860" y="1165"/>
                  </a:lnTo>
                  <a:lnTo>
                    <a:pt x="865" y="1156"/>
                  </a:lnTo>
                  <a:lnTo>
                    <a:pt x="868" y="1156"/>
                  </a:lnTo>
                  <a:lnTo>
                    <a:pt x="870" y="1156"/>
                  </a:lnTo>
                  <a:lnTo>
                    <a:pt x="879" y="1149"/>
                  </a:lnTo>
                  <a:lnTo>
                    <a:pt x="880" y="1148"/>
                  </a:lnTo>
                  <a:lnTo>
                    <a:pt x="880" y="1147"/>
                  </a:lnTo>
                  <a:lnTo>
                    <a:pt x="906" y="1127"/>
                  </a:lnTo>
                  <a:lnTo>
                    <a:pt x="907" y="1127"/>
                  </a:lnTo>
                  <a:lnTo>
                    <a:pt x="917" y="1120"/>
                  </a:lnTo>
                  <a:lnTo>
                    <a:pt x="918" y="1118"/>
                  </a:lnTo>
                  <a:lnTo>
                    <a:pt x="925" y="1111"/>
                  </a:lnTo>
                  <a:lnTo>
                    <a:pt x="927" y="1110"/>
                  </a:lnTo>
                  <a:lnTo>
                    <a:pt x="927" y="1109"/>
                  </a:lnTo>
                  <a:lnTo>
                    <a:pt x="928" y="1101"/>
                  </a:lnTo>
                  <a:lnTo>
                    <a:pt x="928" y="1100"/>
                  </a:lnTo>
                  <a:lnTo>
                    <a:pt x="928" y="1099"/>
                  </a:lnTo>
                  <a:lnTo>
                    <a:pt x="924" y="1094"/>
                  </a:lnTo>
                  <a:lnTo>
                    <a:pt x="923" y="1093"/>
                  </a:lnTo>
                  <a:lnTo>
                    <a:pt x="922" y="1092"/>
                  </a:lnTo>
                  <a:lnTo>
                    <a:pt x="916" y="1081"/>
                  </a:lnTo>
                  <a:lnTo>
                    <a:pt x="914" y="1079"/>
                  </a:lnTo>
                  <a:lnTo>
                    <a:pt x="912" y="1078"/>
                  </a:lnTo>
                  <a:lnTo>
                    <a:pt x="911" y="1077"/>
                  </a:lnTo>
                  <a:lnTo>
                    <a:pt x="909" y="1077"/>
                  </a:lnTo>
                  <a:lnTo>
                    <a:pt x="908" y="1077"/>
                  </a:lnTo>
                  <a:lnTo>
                    <a:pt x="906" y="1077"/>
                  </a:lnTo>
                  <a:lnTo>
                    <a:pt x="905" y="1078"/>
                  </a:lnTo>
                  <a:lnTo>
                    <a:pt x="902" y="1078"/>
                  </a:lnTo>
                  <a:lnTo>
                    <a:pt x="900" y="1079"/>
                  </a:lnTo>
                  <a:lnTo>
                    <a:pt x="898" y="1079"/>
                  </a:lnTo>
                  <a:lnTo>
                    <a:pt x="897" y="1079"/>
                  </a:lnTo>
                  <a:lnTo>
                    <a:pt x="896" y="1076"/>
                  </a:lnTo>
                  <a:lnTo>
                    <a:pt x="896" y="1073"/>
                  </a:lnTo>
                  <a:lnTo>
                    <a:pt x="898" y="1071"/>
                  </a:lnTo>
                  <a:lnTo>
                    <a:pt x="901" y="1070"/>
                  </a:lnTo>
                  <a:lnTo>
                    <a:pt x="901" y="1068"/>
                  </a:lnTo>
                  <a:lnTo>
                    <a:pt x="901" y="1066"/>
                  </a:lnTo>
                  <a:lnTo>
                    <a:pt x="900" y="1063"/>
                  </a:lnTo>
                  <a:lnTo>
                    <a:pt x="900" y="1062"/>
                  </a:lnTo>
                  <a:lnTo>
                    <a:pt x="897" y="1059"/>
                  </a:lnTo>
                  <a:lnTo>
                    <a:pt x="895" y="1054"/>
                  </a:lnTo>
                  <a:lnTo>
                    <a:pt x="894" y="1049"/>
                  </a:lnTo>
                  <a:lnTo>
                    <a:pt x="897" y="1045"/>
                  </a:lnTo>
                  <a:lnTo>
                    <a:pt x="898" y="1045"/>
                  </a:lnTo>
                  <a:lnTo>
                    <a:pt x="900" y="1048"/>
                  </a:lnTo>
                  <a:lnTo>
                    <a:pt x="900" y="1049"/>
                  </a:lnTo>
                  <a:lnTo>
                    <a:pt x="900" y="1051"/>
                  </a:lnTo>
                  <a:lnTo>
                    <a:pt x="901" y="1052"/>
                  </a:lnTo>
                  <a:lnTo>
                    <a:pt x="902" y="1054"/>
                  </a:lnTo>
                  <a:lnTo>
                    <a:pt x="903" y="1054"/>
                  </a:lnTo>
                  <a:lnTo>
                    <a:pt x="903" y="1055"/>
                  </a:lnTo>
                  <a:lnTo>
                    <a:pt x="906" y="1057"/>
                  </a:lnTo>
                  <a:lnTo>
                    <a:pt x="906" y="1059"/>
                  </a:lnTo>
                  <a:lnTo>
                    <a:pt x="906" y="1060"/>
                  </a:lnTo>
                  <a:lnTo>
                    <a:pt x="906" y="1062"/>
                  </a:lnTo>
                  <a:lnTo>
                    <a:pt x="907" y="1065"/>
                  </a:lnTo>
                  <a:lnTo>
                    <a:pt x="907" y="1067"/>
                  </a:lnTo>
                  <a:lnTo>
                    <a:pt x="908" y="1068"/>
                  </a:lnTo>
                  <a:lnTo>
                    <a:pt x="909" y="1068"/>
                  </a:lnTo>
                  <a:lnTo>
                    <a:pt x="911" y="1068"/>
                  </a:lnTo>
                  <a:lnTo>
                    <a:pt x="917" y="1068"/>
                  </a:lnTo>
                  <a:lnTo>
                    <a:pt x="918" y="1068"/>
                  </a:lnTo>
                  <a:lnTo>
                    <a:pt x="919" y="1068"/>
                  </a:lnTo>
                  <a:lnTo>
                    <a:pt x="925" y="1070"/>
                  </a:lnTo>
                  <a:lnTo>
                    <a:pt x="927" y="1070"/>
                  </a:lnTo>
                  <a:lnTo>
                    <a:pt x="928" y="1067"/>
                  </a:lnTo>
                  <a:lnTo>
                    <a:pt x="934" y="1066"/>
                  </a:lnTo>
                  <a:lnTo>
                    <a:pt x="934" y="1067"/>
                  </a:lnTo>
                  <a:lnTo>
                    <a:pt x="933" y="1068"/>
                  </a:lnTo>
                  <a:lnTo>
                    <a:pt x="931" y="1068"/>
                  </a:lnTo>
                  <a:lnTo>
                    <a:pt x="931" y="1070"/>
                  </a:lnTo>
                  <a:lnTo>
                    <a:pt x="931" y="1071"/>
                  </a:lnTo>
                  <a:lnTo>
                    <a:pt x="931" y="1072"/>
                  </a:lnTo>
                  <a:lnTo>
                    <a:pt x="933" y="1073"/>
                  </a:lnTo>
                  <a:lnTo>
                    <a:pt x="933" y="1074"/>
                  </a:lnTo>
                  <a:lnTo>
                    <a:pt x="933" y="1077"/>
                  </a:lnTo>
                  <a:lnTo>
                    <a:pt x="936" y="1077"/>
                  </a:lnTo>
                  <a:lnTo>
                    <a:pt x="938" y="1077"/>
                  </a:lnTo>
                  <a:lnTo>
                    <a:pt x="938" y="1076"/>
                  </a:lnTo>
                  <a:lnTo>
                    <a:pt x="939" y="1074"/>
                  </a:lnTo>
                  <a:lnTo>
                    <a:pt x="939" y="1072"/>
                  </a:lnTo>
                  <a:lnTo>
                    <a:pt x="938" y="1071"/>
                  </a:lnTo>
                  <a:lnTo>
                    <a:pt x="938" y="1068"/>
                  </a:lnTo>
                  <a:lnTo>
                    <a:pt x="939" y="1066"/>
                  </a:lnTo>
                  <a:lnTo>
                    <a:pt x="939" y="1065"/>
                  </a:lnTo>
                  <a:lnTo>
                    <a:pt x="940" y="1061"/>
                  </a:lnTo>
                  <a:lnTo>
                    <a:pt x="941" y="1060"/>
                  </a:lnTo>
                  <a:lnTo>
                    <a:pt x="942" y="1059"/>
                  </a:lnTo>
                  <a:lnTo>
                    <a:pt x="944" y="1057"/>
                  </a:lnTo>
                  <a:lnTo>
                    <a:pt x="944" y="1056"/>
                  </a:lnTo>
                  <a:lnTo>
                    <a:pt x="945" y="1056"/>
                  </a:lnTo>
                  <a:lnTo>
                    <a:pt x="946" y="1055"/>
                  </a:lnTo>
                  <a:lnTo>
                    <a:pt x="949" y="1052"/>
                  </a:lnTo>
                  <a:lnTo>
                    <a:pt x="949" y="1051"/>
                  </a:lnTo>
                  <a:lnTo>
                    <a:pt x="950" y="1049"/>
                  </a:lnTo>
                  <a:lnTo>
                    <a:pt x="950" y="1048"/>
                  </a:lnTo>
                  <a:lnTo>
                    <a:pt x="950" y="1043"/>
                  </a:lnTo>
                  <a:lnTo>
                    <a:pt x="950" y="1041"/>
                  </a:lnTo>
                  <a:lnTo>
                    <a:pt x="950" y="1040"/>
                  </a:lnTo>
                  <a:lnTo>
                    <a:pt x="951" y="1039"/>
                  </a:lnTo>
                  <a:lnTo>
                    <a:pt x="951" y="1038"/>
                  </a:lnTo>
                  <a:lnTo>
                    <a:pt x="952" y="1036"/>
                  </a:lnTo>
                  <a:lnTo>
                    <a:pt x="953" y="1036"/>
                  </a:lnTo>
                  <a:lnTo>
                    <a:pt x="956" y="1039"/>
                  </a:lnTo>
                  <a:lnTo>
                    <a:pt x="957" y="1041"/>
                  </a:lnTo>
                  <a:lnTo>
                    <a:pt x="958" y="1043"/>
                  </a:lnTo>
                  <a:lnTo>
                    <a:pt x="958" y="1045"/>
                  </a:lnTo>
                  <a:lnTo>
                    <a:pt x="960" y="1048"/>
                  </a:lnTo>
                  <a:lnTo>
                    <a:pt x="960" y="1049"/>
                  </a:lnTo>
                  <a:lnTo>
                    <a:pt x="960" y="1051"/>
                  </a:lnTo>
                  <a:lnTo>
                    <a:pt x="960" y="1052"/>
                  </a:lnTo>
                  <a:lnTo>
                    <a:pt x="961" y="1054"/>
                  </a:lnTo>
                  <a:lnTo>
                    <a:pt x="961" y="1056"/>
                  </a:lnTo>
                  <a:lnTo>
                    <a:pt x="962" y="1060"/>
                  </a:lnTo>
                  <a:lnTo>
                    <a:pt x="962" y="1062"/>
                  </a:lnTo>
                  <a:lnTo>
                    <a:pt x="963" y="1063"/>
                  </a:lnTo>
                  <a:lnTo>
                    <a:pt x="963" y="1065"/>
                  </a:lnTo>
                  <a:lnTo>
                    <a:pt x="962" y="1066"/>
                  </a:lnTo>
                  <a:lnTo>
                    <a:pt x="960" y="1067"/>
                  </a:lnTo>
                  <a:lnTo>
                    <a:pt x="957" y="1068"/>
                  </a:lnTo>
                  <a:lnTo>
                    <a:pt x="953" y="1071"/>
                  </a:lnTo>
                  <a:lnTo>
                    <a:pt x="953" y="1072"/>
                  </a:lnTo>
                  <a:lnTo>
                    <a:pt x="952" y="1073"/>
                  </a:lnTo>
                  <a:lnTo>
                    <a:pt x="950" y="1074"/>
                  </a:lnTo>
                  <a:lnTo>
                    <a:pt x="949" y="1076"/>
                  </a:lnTo>
                  <a:lnTo>
                    <a:pt x="947" y="1077"/>
                  </a:lnTo>
                  <a:lnTo>
                    <a:pt x="944" y="1079"/>
                  </a:lnTo>
                  <a:lnTo>
                    <a:pt x="941" y="1081"/>
                  </a:lnTo>
                  <a:lnTo>
                    <a:pt x="940" y="1081"/>
                  </a:lnTo>
                  <a:lnTo>
                    <a:pt x="940" y="1083"/>
                  </a:lnTo>
                  <a:lnTo>
                    <a:pt x="939" y="1084"/>
                  </a:lnTo>
                  <a:lnTo>
                    <a:pt x="940" y="1088"/>
                  </a:lnTo>
                  <a:lnTo>
                    <a:pt x="940" y="1090"/>
                  </a:lnTo>
                  <a:lnTo>
                    <a:pt x="940" y="1093"/>
                  </a:lnTo>
                  <a:lnTo>
                    <a:pt x="944" y="1098"/>
                  </a:lnTo>
                  <a:lnTo>
                    <a:pt x="945" y="1099"/>
                  </a:lnTo>
                  <a:lnTo>
                    <a:pt x="946" y="1100"/>
                  </a:lnTo>
                  <a:lnTo>
                    <a:pt x="951" y="1103"/>
                  </a:lnTo>
                  <a:lnTo>
                    <a:pt x="951" y="1104"/>
                  </a:lnTo>
                  <a:lnTo>
                    <a:pt x="952" y="1105"/>
                  </a:lnTo>
                  <a:lnTo>
                    <a:pt x="955" y="1107"/>
                  </a:lnTo>
                  <a:lnTo>
                    <a:pt x="955" y="1109"/>
                  </a:lnTo>
                  <a:lnTo>
                    <a:pt x="956" y="1109"/>
                  </a:lnTo>
                  <a:lnTo>
                    <a:pt x="956" y="1110"/>
                  </a:lnTo>
                  <a:lnTo>
                    <a:pt x="960" y="1115"/>
                  </a:lnTo>
                  <a:lnTo>
                    <a:pt x="961" y="1116"/>
                  </a:lnTo>
                  <a:lnTo>
                    <a:pt x="962" y="1118"/>
                  </a:lnTo>
                  <a:lnTo>
                    <a:pt x="962" y="1120"/>
                  </a:lnTo>
                  <a:lnTo>
                    <a:pt x="963" y="1120"/>
                  </a:lnTo>
                  <a:lnTo>
                    <a:pt x="965" y="1122"/>
                  </a:lnTo>
                  <a:lnTo>
                    <a:pt x="965" y="1123"/>
                  </a:lnTo>
                  <a:lnTo>
                    <a:pt x="965" y="1125"/>
                  </a:lnTo>
                  <a:lnTo>
                    <a:pt x="967" y="1131"/>
                  </a:lnTo>
                  <a:lnTo>
                    <a:pt x="967" y="1132"/>
                  </a:lnTo>
                  <a:lnTo>
                    <a:pt x="967" y="1134"/>
                  </a:lnTo>
                  <a:lnTo>
                    <a:pt x="967" y="1136"/>
                  </a:lnTo>
                  <a:lnTo>
                    <a:pt x="967" y="1137"/>
                  </a:lnTo>
                  <a:lnTo>
                    <a:pt x="967" y="1138"/>
                  </a:lnTo>
                  <a:lnTo>
                    <a:pt x="965" y="1141"/>
                  </a:lnTo>
                  <a:lnTo>
                    <a:pt x="965" y="1142"/>
                  </a:lnTo>
                  <a:lnTo>
                    <a:pt x="963" y="1145"/>
                  </a:lnTo>
                  <a:lnTo>
                    <a:pt x="963" y="1147"/>
                  </a:lnTo>
                  <a:lnTo>
                    <a:pt x="963" y="1149"/>
                  </a:lnTo>
                  <a:lnTo>
                    <a:pt x="965" y="1150"/>
                  </a:lnTo>
                  <a:lnTo>
                    <a:pt x="968" y="1152"/>
                  </a:lnTo>
                  <a:lnTo>
                    <a:pt x="969" y="1152"/>
                  </a:lnTo>
                  <a:lnTo>
                    <a:pt x="972" y="1149"/>
                  </a:lnTo>
                  <a:lnTo>
                    <a:pt x="974" y="1145"/>
                  </a:lnTo>
                  <a:lnTo>
                    <a:pt x="978" y="1144"/>
                  </a:lnTo>
                  <a:lnTo>
                    <a:pt x="980" y="1145"/>
                  </a:lnTo>
                  <a:lnTo>
                    <a:pt x="982" y="1147"/>
                  </a:lnTo>
                  <a:lnTo>
                    <a:pt x="984" y="1150"/>
                  </a:lnTo>
                  <a:lnTo>
                    <a:pt x="984" y="1153"/>
                  </a:lnTo>
                  <a:lnTo>
                    <a:pt x="984" y="1152"/>
                  </a:lnTo>
                  <a:lnTo>
                    <a:pt x="987" y="1156"/>
                  </a:lnTo>
                  <a:lnTo>
                    <a:pt x="988" y="1158"/>
                  </a:lnTo>
                  <a:lnTo>
                    <a:pt x="990" y="1160"/>
                  </a:lnTo>
                  <a:lnTo>
                    <a:pt x="991" y="1163"/>
                  </a:lnTo>
                  <a:lnTo>
                    <a:pt x="993" y="1164"/>
                  </a:lnTo>
                  <a:lnTo>
                    <a:pt x="995" y="1166"/>
                  </a:lnTo>
                  <a:lnTo>
                    <a:pt x="996" y="1167"/>
                  </a:lnTo>
                  <a:lnTo>
                    <a:pt x="996" y="1169"/>
                  </a:lnTo>
                  <a:lnTo>
                    <a:pt x="1000" y="1171"/>
                  </a:lnTo>
                  <a:lnTo>
                    <a:pt x="1001" y="1171"/>
                  </a:lnTo>
                  <a:lnTo>
                    <a:pt x="1002" y="1171"/>
                  </a:lnTo>
                  <a:lnTo>
                    <a:pt x="1004" y="1171"/>
                  </a:lnTo>
                  <a:lnTo>
                    <a:pt x="1006" y="1171"/>
                  </a:lnTo>
                  <a:lnTo>
                    <a:pt x="1007" y="1170"/>
                  </a:lnTo>
                  <a:lnTo>
                    <a:pt x="1007" y="1167"/>
                  </a:lnTo>
                  <a:lnTo>
                    <a:pt x="1007" y="1166"/>
                  </a:lnTo>
                  <a:lnTo>
                    <a:pt x="1007" y="1165"/>
                  </a:lnTo>
                  <a:lnTo>
                    <a:pt x="1007" y="1164"/>
                  </a:lnTo>
                  <a:lnTo>
                    <a:pt x="1007" y="1161"/>
                  </a:lnTo>
                  <a:lnTo>
                    <a:pt x="1005" y="1160"/>
                  </a:lnTo>
                  <a:lnTo>
                    <a:pt x="1002" y="1158"/>
                  </a:lnTo>
                  <a:lnTo>
                    <a:pt x="1000" y="1155"/>
                  </a:lnTo>
                  <a:lnTo>
                    <a:pt x="999" y="1153"/>
                  </a:lnTo>
                  <a:lnTo>
                    <a:pt x="998" y="1152"/>
                  </a:lnTo>
                  <a:lnTo>
                    <a:pt x="994" y="1148"/>
                  </a:lnTo>
                  <a:lnTo>
                    <a:pt x="995" y="1145"/>
                  </a:lnTo>
                  <a:lnTo>
                    <a:pt x="994" y="1144"/>
                  </a:lnTo>
                  <a:lnTo>
                    <a:pt x="993" y="1138"/>
                  </a:lnTo>
                  <a:lnTo>
                    <a:pt x="993" y="1137"/>
                  </a:lnTo>
                  <a:lnTo>
                    <a:pt x="993" y="1136"/>
                  </a:lnTo>
                  <a:lnTo>
                    <a:pt x="995" y="1131"/>
                  </a:lnTo>
                  <a:lnTo>
                    <a:pt x="995" y="1130"/>
                  </a:lnTo>
                  <a:lnTo>
                    <a:pt x="996" y="1128"/>
                  </a:lnTo>
                  <a:lnTo>
                    <a:pt x="1000" y="1121"/>
                  </a:lnTo>
                  <a:lnTo>
                    <a:pt x="1001" y="1121"/>
                  </a:lnTo>
                  <a:lnTo>
                    <a:pt x="1001" y="1120"/>
                  </a:lnTo>
                  <a:lnTo>
                    <a:pt x="1002" y="1118"/>
                  </a:lnTo>
                  <a:lnTo>
                    <a:pt x="1005" y="1116"/>
                  </a:lnTo>
                  <a:lnTo>
                    <a:pt x="1007" y="1116"/>
                  </a:lnTo>
                  <a:lnTo>
                    <a:pt x="1009" y="1115"/>
                  </a:lnTo>
                  <a:lnTo>
                    <a:pt x="1010" y="1115"/>
                  </a:lnTo>
                  <a:lnTo>
                    <a:pt x="1015" y="1120"/>
                  </a:lnTo>
                  <a:lnTo>
                    <a:pt x="1015" y="1121"/>
                  </a:lnTo>
                  <a:lnTo>
                    <a:pt x="1015" y="1122"/>
                  </a:lnTo>
                  <a:lnTo>
                    <a:pt x="1015" y="1132"/>
                  </a:lnTo>
                  <a:lnTo>
                    <a:pt x="1016" y="1134"/>
                  </a:lnTo>
                  <a:lnTo>
                    <a:pt x="1016" y="1137"/>
                  </a:lnTo>
                  <a:lnTo>
                    <a:pt x="1016" y="1143"/>
                  </a:lnTo>
                  <a:lnTo>
                    <a:pt x="1017" y="1145"/>
                  </a:lnTo>
                  <a:lnTo>
                    <a:pt x="1018" y="1149"/>
                  </a:lnTo>
                  <a:lnTo>
                    <a:pt x="1024" y="1154"/>
                  </a:lnTo>
                  <a:lnTo>
                    <a:pt x="1028" y="1156"/>
                  </a:lnTo>
                  <a:lnTo>
                    <a:pt x="1029" y="1158"/>
                  </a:lnTo>
                  <a:lnTo>
                    <a:pt x="1033" y="1160"/>
                  </a:lnTo>
                  <a:lnTo>
                    <a:pt x="1034" y="1163"/>
                  </a:lnTo>
                  <a:lnTo>
                    <a:pt x="1035" y="1164"/>
                  </a:lnTo>
                  <a:lnTo>
                    <a:pt x="1035" y="1166"/>
                  </a:lnTo>
                  <a:lnTo>
                    <a:pt x="1037" y="1169"/>
                  </a:lnTo>
                  <a:lnTo>
                    <a:pt x="1038" y="1171"/>
                  </a:lnTo>
                  <a:lnTo>
                    <a:pt x="1039" y="1175"/>
                  </a:lnTo>
                  <a:lnTo>
                    <a:pt x="1039" y="1176"/>
                  </a:lnTo>
                  <a:lnTo>
                    <a:pt x="1039" y="1178"/>
                  </a:lnTo>
                  <a:lnTo>
                    <a:pt x="1040" y="1181"/>
                  </a:lnTo>
                  <a:lnTo>
                    <a:pt x="1042" y="1183"/>
                  </a:lnTo>
                  <a:lnTo>
                    <a:pt x="1044" y="1185"/>
                  </a:lnTo>
                  <a:lnTo>
                    <a:pt x="1044" y="1188"/>
                  </a:lnTo>
                  <a:lnTo>
                    <a:pt x="1043" y="1188"/>
                  </a:lnTo>
                  <a:lnTo>
                    <a:pt x="1042" y="1188"/>
                  </a:lnTo>
                  <a:lnTo>
                    <a:pt x="1040" y="1188"/>
                  </a:lnTo>
                  <a:lnTo>
                    <a:pt x="1040" y="1187"/>
                  </a:lnTo>
                  <a:lnTo>
                    <a:pt x="1038" y="1185"/>
                  </a:lnTo>
                  <a:lnTo>
                    <a:pt x="1037" y="1182"/>
                  </a:lnTo>
                  <a:lnTo>
                    <a:pt x="1035" y="1181"/>
                  </a:lnTo>
                  <a:lnTo>
                    <a:pt x="1034" y="1180"/>
                  </a:lnTo>
                  <a:lnTo>
                    <a:pt x="1033" y="1178"/>
                  </a:lnTo>
                  <a:lnTo>
                    <a:pt x="1031" y="1176"/>
                  </a:lnTo>
                  <a:lnTo>
                    <a:pt x="1028" y="1174"/>
                  </a:lnTo>
                  <a:lnTo>
                    <a:pt x="1022" y="1172"/>
                  </a:lnTo>
                  <a:lnTo>
                    <a:pt x="1021" y="1175"/>
                  </a:lnTo>
                  <a:lnTo>
                    <a:pt x="1021" y="1176"/>
                  </a:lnTo>
                  <a:lnTo>
                    <a:pt x="1021" y="1178"/>
                  </a:lnTo>
                  <a:lnTo>
                    <a:pt x="1021" y="1181"/>
                  </a:lnTo>
                  <a:lnTo>
                    <a:pt x="1021" y="1182"/>
                  </a:lnTo>
                  <a:lnTo>
                    <a:pt x="1022" y="1185"/>
                  </a:lnTo>
                  <a:lnTo>
                    <a:pt x="1023" y="1188"/>
                  </a:lnTo>
                  <a:lnTo>
                    <a:pt x="1024" y="1188"/>
                  </a:lnTo>
                  <a:lnTo>
                    <a:pt x="1024" y="1189"/>
                  </a:lnTo>
                  <a:lnTo>
                    <a:pt x="1027" y="1193"/>
                  </a:lnTo>
                  <a:lnTo>
                    <a:pt x="1027" y="1196"/>
                  </a:lnTo>
                  <a:lnTo>
                    <a:pt x="1027" y="1197"/>
                  </a:lnTo>
                  <a:lnTo>
                    <a:pt x="1032" y="1210"/>
                  </a:lnTo>
                  <a:lnTo>
                    <a:pt x="1032" y="1213"/>
                  </a:lnTo>
                  <a:lnTo>
                    <a:pt x="1032" y="1214"/>
                  </a:lnTo>
                  <a:lnTo>
                    <a:pt x="1037" y="1218"/>
                  </a:lnTo>
                  <a:lnTo>
                    <a:pt x="1039" y="1219"/>
                  </a:lnTo>
                  <a:lnTo>
                    <a:pt x="1040" y="1220"/>
                  </a:lnTo>
                  <a:lnTo>
                    <a:pt x="1048" y="1221"/>
                  </a:lnTo>
                  <a:lnTo>
                    <a:pt x="1050" y="1221"/>
                  </a:lnTo>
                  <a:lnTo>
                    <a:pt x="1049" y="1221"/>
                  </a:lnTo>
                  <a:lnTo>
                    <a:pt x="1062" y="1219"/>
                  </a:lnTo>
                  <a:lnTo>
                    <a:pt x="1077" y="1220"/>
                  </a:lnTo>
                  <a:lnTo>
                    <a:pt x="1078" y="1220"/>
                  </a:lnTo>
                  <a:lnTo>
                    <a:pt x="1083" y="1221"/>
                  </a:lnTo>
                  <a:lnTo>
                    <a:pt x="1084" y="1221"/>
                  </a:lnTo>
                  <a:lnTo>
                    <a:pt x="1084" y="1220"/>
                  </a:lnTo>
                  <a:lnTo>
                    <a:pt x="1087" y="1214"/>
                  </a:lnTo>
                  <a:lnTo>
                    <a:pt x="1087" y="1212"/>
                  </a:lnTo>
                  <a:lnTo>
                    <a:pt x="1088" y="1212"/>
                  </a:lnTo>
                  <a:lnTo>
                    <a:pt x="1092" y="1207"/>
                  </a:lnTo>
                  <a:lnTo>
                    <a:pt x="1094" y="1207"/>
                  </a:lnTo>
                  <a:lnTo>
                    <a:pt x="1097" y="1205"/>
                  </a:lnTo>
                  <a:lnTo>
                    <a:pt x="1100" y="1200"/>
                  </a:lnTo>
                  <a:lnTo>
                    <a:pt x="1102" y="1200"/>
                  </a:lnTo>
                  <a:lnTo>
                    <a:pt x="1102" y="1199"/>
                  </a:lnTo>
                  <a:lnTo>
                    <a:pt x="1106" y="1198"/>
                  </a:lnTo>
                  <a:lnTo>
                    <a:pt x="1108" y="1197"/>
                  </a:lnTo>
                  <a:lnTo>
                    <a:pt x="1109" y="1196"/>
                  </a:lnTo>
                  <a:lnTo>
                    <a:pt x="1111" y="1192"/>
                  </a:lnTo>
                  <a:lnTo>
                    <a:pt x="1111" y="1191"/>
                  </a:lnTo>
                  <a:lnTo>
                    <a:pt x="1110" y="1186"/>
                  </a:lnTo>
                  <a:lnTo>
                    <a:pt x="1111" y="1185"/>
                  </a:lnTo>
                  <a:lnTo>
                    <a:pt x="1113" y="1183"/>
                  </a:lnTo>
                  <a:lnTo>
                    <a:pt x="1115" y="1183"/>
                  </a:lnTo>
                  <a:lnTo>
                    <a:pt x="1117" y="1183"/>
                  </a:lnTo>
                  <a:lnTo>
                    <a:pt x="1119" y="1183"/>
                  </a:lnTo>
                  <a:lnTo>
                    <a:pt x="1121" y="1185"/>
                  </a:lnTo>
                  <a:lnTo>
                    <a:pt x="1122" y="1186"/>
                  </a:lnTo>
                  <a:lnTo>
                    <a:pt x="1124" y="1187"/>
                  </a:lnTo>
                  <a:lnTo>
                    <a:pt x="1125" y="1189"/>
                  </a:lnTo>
                  <a:lnTo>
                    <a:pt x="1126" y="1189"/>
                  </a:lnTo>
                  <a:lnTo>
                    <a:pt x="1126" y="1191"/>
                  </a:lnTo>
                  <a:lnTo>
                    <a:pt x="1127" y="1192"/>
                  </a:lnTo>
                  <a:lnTo>
                    <a:pt x="1129" y="1197"/>
                  </a:lnTo>
                  <a:lnTo>
                    <a:pt x="1130" y="1198"/>
                  </a:lnTo>
                  <a:lnTo>
                    <a:pt x="1130" y="1199"/>
                  </a:lnTo>
                  <a:lnTo>
                    <a:pt x="1132" y="1204"/>
                  </a:lnTo>
                  <a:lnTo>
                    <a:pt x="1132" y="1207"/>
                  </a:lnTo>
                  <a:lnTo>
                    <a:pt x="1133" y="1208"/>
                  </a:lnTo>
                  <a:lnTo>
                    <a:pt x="1133" y="1210"/>
                  </a:lnTo>
                  <a:lnTo>
                    <a:pt x="1133" y="1212"/>
                  </a:lnTo>
                  <a:lnTo>
                    <a:pt x="1132" y="1213"/>
                  </a:lnTo>
                  <a:lnTo>
                    <a:pt x="1130" y="1215"/>
                  </a:lnTo>
                  <a:lnTo>
                    <a:pt x="1129" y="1216"/>
                  </a:lnTo>
                  <a:lnTo>
                    <a:pt x="1127" y="1218"/>
                  </a:lnTo>
                  <a:lnTo>
                    <a:pt x="1122" y="1220"/>
                  </a:lnTo>
                  <a:lnTo>
                    <a:pt x="1121" y="1220"/>
                  </a:lnTo>
                  <a:lnTo>
                    <a:pt x="1121" y="1221"/>
                  </a:lnTo>
                  <a:lnTo>
                    <a:pt x="1120" y="1223"/>
                  </a:lnTo>
                  <a:lnTo>
                    <a:pt x="1116" y="1224"/>
                  </a:lnTo>
                  <a:lnTo>
                    <a:pt x="1115" y="1225"/>
                  </a:lnTo>
                  <a:lnTo>
                    <a:pt x="1114" y="1230"/>
                  </a:lnTo>
                  <a:lnTo>
                    <a:pt x="1117" y="1234"/>
                  </a:lnTo>
                  <a:lnTo>
                    <a:pt x="1120" y="1235"/>
                  </a:lnTo>
                  <a:lnTo>
                    <a:pt x="1124" y="1236"/>
                  </a:lnTo>
                  <a:lnTo>
                    <a:pt x="1127" y="1240"/>
                  </a:lnTo>
                  <a:lnTo>
                    <a:pt x="1129" y="1241"/>
                  </a:lnTo>
                  <a:lnTo>
                    <a:pt x="1131" y="1247"/>
                  </a:lnTo>
                  <a:lnTo>
                    <a:pt x="1132" y="1248"/>
                  </a:lnTo>
                  <a:lnTo>
                    <a:pt x="1132" y="1249"/>
                  </a:lnTo>
                  <a:lnTo>
                    <a:pt x="1135" y="1253"/>
                  </a:lnTo>
                  <a:lnTo>
                    <a:pt x="1136" y="1254"/>
                  </a:lnTo>
                  <a:lnTo>
                    <a:pt x="1137" y="1256"/>
                  </a:lnTo>
                  <a:lnTo>
                    <a:pt x="1140" y="1258"/>
                  </a:lnTo>
                  <a:lnTo>
                    <a:pt x="1141" y="1259"/>
                  </a:lnTo>
                  <a:lnTo>
                    <a:pt x="1142" y="1259"/>
                  </a:lnTo>
                  <a:lnTo>
                    <a:pt x="1148" y="1262"/>
                  </a:lnTo>
                  <a:lnTo>
                    <a:pt x="1149" y="1262"/>
                  </a:lnTo>
                  <a:lnTo>
                    <a:pt x="1153" y="1264"/>
                  </a:lnTo>
                  <a:lnTo>
                    <a:pt x="1154" y="1265"/>
                  </a:lnTo>
                  <a:lnTo>
                    <a:pt x="1162" y="1268"/>
                  </a:lnTo>
                  <a:lnTo>
                    <a:pt x="1168" y="1269"/>
                  </a:lnTo>
                  <a:lnTo>
                    <a:pt x="1169" y="1273"/>
                  </a:lnTo>
                  <a:lnTo>
                    <a:pt x="1169" y="1274"/>
                  </a:lnTo>
                  <a:lnTo>
                    <a:pt x="1169" y="1275"/>
                  </a:lnTo>
                  <a:lnTo>
                    <a:pt x="1170" y="1278"/>
                  </a:lnTo>
                  <a:lnTo>
                    <a:pt x="1170" y="1279"/>
                  </a:lnTo>
                  <a:lnTo>
                    <a:pt x="1170" y="1280"/>
                  </a:lnTo>
                  <a:lnTo>
                    <a:pt x="1171" y="1285"/>
                  </a:lnTo>
                  <a:lnTo>
                    <a:pt x="1174" y="1286"/>
                  </a:lnTo>
                  <a:lnTo>
                    <a:pt x="1173" y="1285"/>
                  </a:lnTo>
                  <a:lnTo>
                    <a:pt x="1176" y="1286"/>
                  </a:lnTo>
                  <a:lnTo>
                    <a:pt x="1176" y="1285"/>
                  </a:lnTo>
                  <a:lnTo>
                    <a:pt x="1177" y="1284"/>
                  </a:lnTo>
                  <a:lnTo>
                    <a:pt x="1177" y="1280"/>
                  </a:lnTo>
                  <a:lnTo>
                    <a:pt x="1179" y="1279"/>
                  </a:lnTo>
                  <a:lnTo>
                    <a:pt x="1181" y="1275"/>
                  </a:lnTo>
                  <a:lnTo>
                    <a:pt x="1182" y="1273"/>
                  </a:lnTo>
                  <a:lnTo>
                    <a:pt x="1182" y="1271"/>
                  </a:lnTo>
                  <a:lnTo>
                    <a:pt x="1182" y="1268"/>
                  </a:lnTo>
                  <a:lnTo>
                    <a:pt x="1182" y="1265"/>
                  </a:lnTo>
                  <a:lnTo>
                    <a:pt x="1180" y="1263"/>
                  </a:lnTo>
                  <a:lnTo>
                    <a:pt x="1180" y="1262"/>
                  </a:lnTo>
                  <a:lnTo>
                    <a:pt x="1180" y="1260"/>
                  </a:lnTo>
                  <a:lnTo>
                    <a:pt x="1181" y="1259"/>
                  </a:lnTo>
                  <a:lnTo>
                    <a:pt x="1185" y="1254"/>
                  </a:lnTo>
                  <a:lnTo>
                    <a:pt x="1188" y="1253"/>
                  </a:lnTo>
                  <a:lnTo>
                    <a:pt x="1190" y="1251"/>
                  </a:lnTo>
                  <a:lnTo>
                    <a:pt x="1190" y="1249"/>
                  </a:lnTo>
                  <a:lnTo>
                    <a:pt x="1191" y="1247"/>
                  </a:lnTo>
                  <a:lnTo>
                    <a:pt x="1192" y="1241"/>
                  </a:lnTo>
                  <a:lnTo>
                    <a:pt x="1192" y="1240"/>
                  </a:lnTo>
                  <a:lnTo>
                    <a:pt x="1191" y="1235"/>
                  </a:lnTo>
                  <a:lnTo>
                    <a:pt x="1192" y="1234"/>
                  </a:lnTo>
                  <a:lnTo>
                    <a:pt x="1193" y="1234"/>
                  </a:lnTo>
                  <a:lnTo>
                    <a:pt x="1198" y="1232"/>
                  </a:lnTo>
                  <a:lnTo>
                    <a:pt x="1199" y="1234"/>
                  </a:lnTo>
                  <a:lnTo>
                    <a:pt x="1201" y="1236"/>
                  </a:lnTo>
                  <a:lnTo>
                    <a:pt x="1202" y="1237"/>
                  </a:lnTo>
                  <a:lnTo>
                    <a:pt x="1204" y="1237"/>
                  </a:lnTo>
                  <a:lnTo>
                    <a:pt x="1206" y="1238"/>
                  </a:lnTo>
                  <a:lnTo>
                    <a:pt x="1209" y="1238"/>
                  </a:lnTo>
                  <a:lnTo>
                    <a:pt x="1211" y="1238"/>
                  </a:lnTo>
                  <a:lnTo>
                    <a:pt x="1212" y="1238"/>
                  </a:lnTo>
                  <a:lnTo>
                    <a:pt x="1215" y="1238"/>
                  </a:lnTo>
                  <a:lnTo>
                    <a:pt x="1217" y="1238"/>
                  </a:lnTo>
                  <a:lnTo>
                    <a:pt x="1218" y="1238"/>
                  </a:lnTo>
                  <a:lnTo>
                    <a:pt x="1223" y="1240"/>
                  </a:lnTo>
                  <a:lnTo>
                    <a:pt x="1224" y="1242"/>
                  </a:lnTo>
                  <a:lnTo>
                    <a:pt x="1224" y="1243"/>
                  </a:lnTo>
                  <a:lnTo>
                    <a:pt x="1226" y="1246"/>
                  </a:lnTo>
                  <a:lnTo>
                    <a:pt x="1228" y="1247"/>
                  </a:lnTo>
                  <a:lnTo>
                    <a:pt x="1229" y="1251"/>
                  </a:lnTo>
                  <a:lnTo>
                    <a:pt x="1229" y="1252"/>
                  </a:lnTo>
                  <a:lnTo>
                    <a:pt x="1229" y="1253"/>
                  </a:lnTo>
                  <a:lnTo>
                    <a:pt x="1230" y="1256"/>
                  </a:lnTo>
                  <a:lnTo>
                    <a:pt x="1230" y="1257"/>
                  </a:lnTo>
                  <a:lnTo>
                    <a:pt x="1230" y="1259"/>
                  </a:lnTo>
                  <a:lnTo>
                    <a:pt x="1230" y="1260"/>
                  </a:lnTo>
                  <a:lnTo>
                    <a:pt x="1230" y="1262"/>
                  </a:lnTo>
                  <a:lnTo>
                    <a:pt x="1230" y="1263"/>
                  </a:lnTo>
                  <a:lnTo>
                    <a:pt x="1231" y="1268"/>
                  </a:lnTo>
                  <a:lnTo>
                    <a:pt x="1231" y="1269"/>
                  </a:lnTo>
                  <a:lnTo>
                    <a:pt x="1233" y="1269"/>
                  </a:lnTo>
                  <a:lnTo>
                    <a:pt x="1237" y="1270"/>
                  </a:lnTo>
                  <a:lnTo>
                    <a:pt x="1239" y="1271"/>
                  </a:lnTo>
                  <a:lnTo>
                    <a:pt x="1240" y="1273"/>
                  </a:lnTo>
                  <a:lnTo>
                    <a:pt x="1241" y="1274"/>
                  </a:lnTo>
                  <a:lnTo>
                    <a:pt x="1241" y="1276"/>
                  </a:lnTo>
                  <a:lnTo>
                    <a:pt x="1242" y="1278"/>
                  </a:lnTo>
                  <a:lnTo>
                    <a:pt x="1246" y="1280"/>
                  </a:lnTo>
                  <a:lnTo>
                    <a:pt x="1247" y="1280"/>
                  </a:lnTo>
                  <a:lnTo>
                    <a:pt x="1252" y="1281"/>
                  </a:lnTo>
                  <a:lnTo>
                    <a:pt x="1258" y="1279"/>
                  </a:lnTo>
                  <a:lnTo>
                    <a:pt x="1258" y="1278"/>
                  </a:lnTo>
                  <a:lnTo>
                    <a:pt x="1259" y="1276"/>
                  </a:lnTo>
                  <a:lnTo>
                    <a:pt x="1263" y="1273"/>
                  </a:lnTo>
                  <a:lnTo>
                    <a:pt x="1263" y="1271"/>
                  </a:lnTo>
                  <a:lnTo>
                    <a:pt x="1264" y="1271"/>
                  </a:lnTo>
                  <a:lnTo>
                    <a:pt x="1268" y="1270"/>
                  </a:lnTo>
                  <a:lnTo>
                    <a:pt x="1269" y="1269"/>
                  </a:lnTo>
                  <a:lnTo>
                    <a:pt x="1270" y="1269"/>
                  </a:lnTo>
                  <a:lnTo>
                    <a:pt x="1272" y="1269"/>
                  </a:lnTo>
                  <a:lnTo>
                    <a:pt x="1277" y="1268"/>
                  </a:lnTo>
                  <a:lnTo>
                    <a:pt x="1277" y="1267"/>
                  </a:lnTo>
                  <a:lnTo>
                    <a:pt x="1278" y="1264"/>
                  </a:lnTo>
                  <a:lnTo>
                    <a:pt x="1279" y="1260"/>
                  </a:lnTo>
                  <a:lnTo>
                    <a:pt x="1280" y="1258"/>
                  </a:lnTo>
                  <a:lnTo>
                    <a:pt x="1280" y="1257"/>
                  </a:lnTo>
                  <a:lnTo>
                    <a:pt x="1283" y="1254"/>
                  </a:lnTo>
                  <a:lnTo>
                    <a:pt x="1284" y="1253"/>
                  </a:lnTo>
                  <a:lnTo>
                    <a:pt x="1285" y="1252"/>
                  </a:lnTo>
                  <a:lnTo>
                    <a:pt x="1290" y="1248"/>
                  </a:lnTo>
                  <a:lnTo>
                    <a:pt x="1291" y="1247"/>
                  </a:lnTo>
                  <a:lnTo>
                    <a:pt x="1294" y="1246"/>
                  </a:lnTo>
                  <a:lnTo>
                    <a:pt x="1295" y="1245"/>
                  </a:lnTo>
                  <a:lnTo>
                    <a:pt x="1305" y="1242"/>
                  </a:lnTo>
                  <a:lnTo>
                    <a:pt x="1307" y="1241"/>
                  </a:lnTo>
                  <a:lnTo>
                    <a:pt x="1308" y="1241"/>
                  </a:lnTo>
                  <a:lnTo>
                    <a:pt x="1310" y="1241"/>
                  </a:lnTo>
                  <a:lnTo>
                    <a:pt x="1313" y="1241"/>
                  </a:lnTo>
                  <a:lnTo>
                    <a:pt x="1315" y="1241"/>
                  </a:lnTo>
                  <a:lnTo>
                    <a:pt x="1316" y="1241"/>
                  </a:lnTo>
                  <a:lnTo>
                    <a:pt x="1321" y="1241"/>
                  </a:lnTo>
                  <a:lnTo>
                    <a:pt x="1327" y="1240"/>
                  </a:lnTo>
                  <a:lnTo>
                    <a:pt x="1328" y="1240"/>
                  </a:lnTo>
                  <a:lnTo>
                    <a:pt x="1329" y="1240"/>
                  </a:lnTo>
                  <a:lnTo>
                    <a:pt x="1333" y="1238"/>
                  </a:lnTo>
                  <a:lnTo>
                    <a:pt x="1339" y="1238"/>
                  </a:lnTo>
                  <a:lnTo>
                    <a:pt x="1339" y="1240"/>
                  </a:lnTo>
                  <a:lnTo>
                    <a:pt x="1340" y="1240"/>
                  </a:lnTo>
                  <a:lnTo>
                    <a:pt x="1341" y="1240"/>
                  </a:lnTo>
                  <a:lnTo>
                    <a:pt x="1343" y="1241"/>
                  </a:lnTo>
                  <a:lnTo>
                    <a:pt x="1344" y="1241"/>
                  </a:lnTo>
                  <a:lnTo>
                    <a:pt x="1344" y="1242"/>
                  </a:lnTo>
                  <a:lnTo>
                    <a:pt x="1343" y="1243"/>
                  </a:lnTo>
                  <a:lnTo>
                    <a:pt x="1340" y="1245"/>
                  </a:lnTo>
                  <a:lnTo>
                    <a:pt x="1340" y="1246"/>
                  </a:lnTo>
                  <a:lnTo>
                    <a:pt x="1339" y="1246"/>
                  </a:lnTo>
                  <a:lnTo>
                    <a:pt x="1335" y="1246"/>
                  </a:lnTo>
                  <a:lnTo>
                    <a:pt x="1334" y="1246"/>
                  </a:lnTo>
                  <a:lnTo>
                    <a:pt x="1333" y="1246"/>
                  </a:lnTo>
                  <a:lnTo>
                    <a:pt x="1332" y="1246"/>
                  </a:lnTo>
                  <a:lnTo>
                    <a:pt x="1328" y="1249"/>
                  </a:lnTo>
                  <a:lnTo>
                    <a:pt x="1327" y="1249"/>
                  </a:lnTo>
                  <a:lnTo>
                    <a:pt x="1324" y="1251"/>
                  </a:lnTo>
                  <a:lnTo>
                    <a:pt x="1323" y="1251"/>
                  </a:lnTo>
                  <a:lnTo>
                    <a:pt x="1322" y="1251"/>
                  </a:lnTo>
                  <a:lnTo>
                    <a:pt x="1321" y="1249"/>
                  </a:lnTo>
                  <a:lnTo>
                    <a:pt x="1321" y="1248"/>
                  </a:lnTo>
                  <a:lnTo>
                    <a:pt x="1318" y="1247"/>
                  </a:lnTo>
                  <a:lnTo>
                    <a:pt x="1316" y="1245"/>
                  </a:lnTo>
                  <a:lnTo>
                    <a:pt x="1315" y="1245"/>
                  </a:lnTo>
                  <a:lnTo>
                    <a:pt x="1312" y="1245"/>
                  </a:lnTo>
                  <a:lnTo>
                    <a:pt x="1308" y="1245"/>
                  </a:lnTo>
                  <a:lnTo>
                    <a:pt x="1305" y="1246"/>
                  </a:lnTo>
                  <a:lnTo>
                    <a:pt x="1305" y="1251"/>
                  </a:lnTo>
                  <a:lnTo>
                    <a:pt x="1305" y="1252"/>
                  </a:lnTo>
                  <a:lnTo>
                    <a:pt x="1305" y="1254"/>
                  </a:lnTo>
                  <a:lnTo>
                    <a:pt x="1302" y="1258"/>
                  </a:lnTo>
                  <a:lnTo>
                    <a:pt x="1302" y="1259"/>
                  </a:lnTo>
                  <a:lnTo>
                    <a:pt x="1301" y="1260"/>
                  </a:lnTo>
                  <a:lnTo>
                    <a:pt x="1300" y="1260"/>
                  </a:lnTo>
                  <a:lnTo>
                    <a:pt x="1300" y="1262"/>
                  </a:lnTo>
                  <a:lnTo>
                    <a:pt x="1300" y="1263"/>
                  </a:lnTo>
                  <a:lnTo>
                    <a:pt x="1301" y="1269"/>
                  </a:lnTo>
                  <a:lnTo>
                    <a:pt x="1301" y="1270"/>
                  </a:lnTo>
                  <a:lnTo>
                    <a:pt x="1299" y="1275"/>
                  </a:lnTo>
                  <a:lnTo>
                    <a:pt x="1300" y="1278"/>
                  </a:lnTo>
                  <a:lnTo>
                    <a:pt x="1300" y="1279"/>
                  </a:lnTo>
                  <a:lnTo>
                    <a:pt x="1301" y="1282"/>
                  </a:lnTo>
                  <a:lnTo>
                    <a:pt x="1302" y="1284"/>
                  </a:lnTo>
                  <a:lnTo>
                    <a:pt x="1305" y="1285"/>
                  </a:lnTo>
                  <a:lnTo>
                    <a:pt x="1306" y="1285"/>
                  </a:lnTo>
                  <a:lnTo>
                    <a:pt x="1311" y="1286"/>
                  </a:lnTo>
                  <a:lnTo>
                    <a:pt x="1313" y="1285"/>
                  </a:lnTo>
                  <a:lnTo>
                    <a:pt x="1315" y="1286"/>
                  </a:lnTo>
                  <a:lnTo>
                    <a:pt x="1316" y="1287"/>
                  </a:lnTo>
                  <a:lnTo>
                    <a:pt x="1316" y="1290"/>
                  </a:lnTo>
                  <a:lnTo>
                    <a:pt x="1311" y="1291"/>
                  </a:lnTo>
                  <a:lnTo>
                    <a:pt x="1310" y="1291"/>
                  </a:lnTo>
                  <a:lnTo>
                    <a:pt x="1308" y="1292"/>
                  </a:lnTo>
                  <a:lnTo>
                    <a:pt x="1305" y="1295"/>
                  </a:lnTo>
                  <a:lnTo>
                    <a:pt x="1304" y="1296"/>
                  </a:lnTo>
                  <a:lnTo>
                    <a:pt x="1302" y="1296"/>
                  </a:lnTo>
                  <a:lnTo>
                    <a:pt x="1296" y="1296"/>
                  </a:lnTo>
                  <a:lnTo>
                    <a:pt x="1293" y="1300"/>
                  </a:lnTo>
                  <a:lnTo>
                    <a:pt x="1293" y="1301"/>
                  </a:lnTo>
                  <a:lnTo>
                    <a:pt x="1289" y="1305"/>
                  </a:lnTo>
                  <a:lnTo>
                    <a:pt x="1289" y="1306"/>
                  </a:lnTo>
                  <a:lnTo>
                    <a:pt x="1288" y="1309"/>
                  </a:lnTo>
                  <a:lnTo>
                    <a:pt x="1288" y="1311"/>
                  </a:lnTo>
                  <a:lnTo>
                    <a:pt x="1289" y="1313"/>
                  </a:lnTo>
                  <a:lnTo>
                    <a:pt x="1290" y="1313"/>
                  </a:lnTo>
                  <a:lnTo>
                    <a:pt x="1293" y="1316"/>
                  </a:lnTo>
                  <a:lnTo>
                    <a:pt x="1295" y="1316"/>
                  </a:lnTo>
                  <a:lnTo>
                    <a:pt x="1296" y="1317"/>
                  </a:lnTo>
                  <a:lnTo>
                    <a:pt x="1297" y="1317"/>
                  </a:lnTo>
                  <a:lnTo>
                    <a:pt x="1300" y="1317"/>
                  </a:lnTo>
                  <a:lnTo>
                    <a:pt x="1301" y="1317"/>
                  </a:lnTo>
                  <a:lnTo>
                    <a:pt x="1302" y="1317"/>
                  </a:lnTo>
                  <a:lnTo>
                    <a:pt x="1306" y="1317"/>
                  </a:lnTo>
                  <a:lnTo>
                    <a:pt x="1307" y="1317"/>
                  </a:lnTo>
                  <a:lnTo>
                    <a:pt x="1310" y="1317"/>
                  </a:lnTo>
                  <a:lnTo>
                    <a:pt x="1311" y="1316"/>
                  </a:lnTo>
                  <a:lnTo>
                    <a:pt x="1313" y="1314"/>
                  </a:lnTo>
                  <a:lnTo>
                    <a:pt x="1313" y="1313"/>
                  </a:lnTo>
                  <a:lnTo>
                    <a:pt x="1316" y="1314"/>
                  </a:lnTo>
                  <a:lnTo>
                    <a:pt x="1316" y="1316"/>
                  </a:lnTo>
                  <a:lnTo>
                    <a:pt x="1317" y="1319"/>
                  </a:lnTo>
                  <a:lnTo>
                    <a:pt x="1317" y="1320"/>
                  </a:lnTo>
                  <a:lnTo>
                    <a:pt x="1317" y="1323"/>
                  </a:lnTo>
                  <a:lnTo>
                    <a:pt x="1317" y="1324"/>
                  </a:lnTo>
                  <a:lnTo>
                    <a:pt x="1318" y="1325"/>
                  </a:lnTo>
                  <a:lnTo>
                    <a:pt x="1319" y="1327"/>
                  </a:lnTo>
                  <a:lnTo>
                    <a:pt x="1319" y="1328"/>
                  </a:lnTo>
                  <a:lnTo>
                    <a:pt x="1319" y="1336"/>
                  </a:lnTo>
                  <a:lnTo>
                    <a:pt x="1321" y="1341"/>
                  </a:lnTo>
                  <a:lnTo>
                    <a:pt x="1321" y="1342"/>
                  </a:lnTo>
                  <a:lnTo>
                    <a:pt x="1322" y="1342"/>
                  </a:lnTo>
                  <a:lnTo>
                    <a:pt x="1345" y="1351"/>
                  </a:lnTo>
                  <a:lnTo>
                    <a:pt x="1359" y="1357"/>
                  </a:lnTo>
                  <a:lnTo>
                    <a:pt x="1360" y="1357"/>
                  </a:lnTo>
                  <a:lnTo>
                    <a:pt x="1362" y="1357"/>
                  </a:lnTo>
                  <a:lnTo>
                    <a:pt x="1363" y="1357"/>
                  </a:lnTo>
                  <a:lnTo>
                    <a:pt x="1373" y="1360"/>
                  </a:lnTo>
                  <a:lnTo>
                    <a:pt x="1374" y="1360"/>
                  </a:lnTo>
                  <a:lnTo>
                    <a:pt x="1376" y="1360"/>
                  </a:lnTo>
                  <a:lnTo>
                    <a:pt x="1382" y="1362"/>
                  </a:lnTo>
                  <a:lnTo>
                    <a:pt x="1383" y="1363"/>
                  </a:lnTo>
                  <a:lnTo>
                    <a:pt x="1389" y="1368"/>
                  </a:lnTo>
                  <a:lnTo>
                    <a:pt x="1389" y="1369"/>
                  </a:lnTo>
                  <a:lnTo>
                    <a:pt x="1390" y="1371"/>
                  </a:lnTo>
                  <a:lnTo>
                    <a:pt x="1395" y="1373"/>
                  </a:lnTo>
                  <a:lnTo>
                    <a:pt x="1397" y="1373"/>
                  </a:lnTo>
                  <a:lnTo>
                    <a:pt x="1433" y="1398"/>
                  </a:lnTo>
                  <a:lnTo>
                    <a:pt x="1434" y="1399"/>
                  </a:lnTo>
                  <a:lnTo>
                    <a:pt x="1452" y="1406"/>
                  </a:lnTo>
                  <a:lnTo>
                    <a:pt x="1453" y="1409"/>
                  </a:lnTo>
                  <a:lnTo>
                    <a:pt x="1455" y="1409"/>
                  </a:lnTo>
                  <a:lnTo>
                    <a:pt x="1479" y="1426"/>
                  </a:lnTo>
                  <a:lnTo>
                    <a:pt x="1480" y="1427"/>
                  </a:lnTo>
                  <a:lnTo>
                    <a:pt x="1481" y="1428"/>
                  </a:lnTo>
                  <a:lnTo>
                    <a:pt x="1487" y="1428"/>
                  </a:lnTo>
                  <a:lnTo>
                    <a:pt x="1488" y="1428"/>
                  </a:lnTo>
                  <a:lnTo>
                    <a:pt x="1490" y="1428"/>
                  </a:lnTo>
                  <a:lnTo>
                    <a:pt x="1499" y="1426"/>
                  </a:lnTo>
                  <a:lnTo>
                    <a:pt x="1501" y="1426"/>
                  </a:lnTo>
                  <a:lnTo>
                    <a:pt x="1513" y="1423"/>
                  </a:lnTo>
                  <a:lnTo>
                    <a:pt x="1514" y="1423"/>
                  </a:lnTo>
                  <a:lnTo>
                    <a:pt x="1515" y="1422"/>
                  </a:lnTo>
                  <a:lnTo>
                    <a:pt x="1529" y="1420"/>
                  </a:lnTo>
                  <a:lnTo>
                    <a:pt x="1530" y="1420"/>
                  </a:lnTo>
                  <a:lnTo>
                    <a:pt x="1531" y="1420"/>
                  </a:lnTo>
                  <a:lnTo>
                    <a:pt x="1547" y="1418"/>
                  </a:lnTo>
                  <a:lnTo>
                    <a:pt x="1583" y="1418"/>
                  </a:lnTo>
                  <a:lnTo>
                    <a:pt x="1594" y="1421"/>
                  </a:lnTo>
                  <a:lnTo>
                    <a:pt x="1595" y="1421"/>
                  </a:lnTo>
                  <a:lnTo>
                    <a:pt x="1614" y="1426"/>
                  </a:lnTo>
                  <a:lnTo>
                    <a:pt x="1616" y="1426"/>
                  </a:lnTo>
                  <a:lnTo>
                    <a:pt x="1617" y="1427"/>
                  </a:lnTo>
                  <a:lnTo>
                    <a:pt x="1643" y="1433"/>
                  </a:lnTo>
                  <a:lnTo>
                    <a:pt x="1644" y="1434"/>
                  </a:lnTo>
                  <a:lnTo>
                    <a:pt x="1645" y="1434"/>
                  </a:lnTo>
                  <a:lnTo>
                    <a:pt x="1698" y="1435"/>
                  </a:lnTo>
                  <a:lnTo>
                    <a:pt x="1699" y="1435"/>
                  </a:lnTo>
                  <a:lnTo>
                    <a:pt x="1723" y="1434"/>
                  </a:lnTo>
                  <a:lnTo>
                    <a:pt x="1733" y="1437"/>
                  </a:lnTo>
                  <a:lnTo>
                    <a:pt x="1738" y="1440"/>
                  </a:lnTo>
                  <a:lnTo>
                    <a:pt x="1740" y="1442"/>
                  </a:lnTo>
                  <a:lnTo>
                    <a:pt x="1743" y="1442"/>
                  </a:lnTo>
                  <a:lnTo>
                    <a:pt x="1753" y="1447"/>
                  </a:lnTo>
                  <a:lnTo>
                    <a:pt x="1754" y="1448"/>
                  </a:lnTo>
                  <a:lnTo>
                    <a:pt x="1756" y="1449"/>
                  </a:lnTo>
                  <a:lnTo>
                    <a:pt x="1772" y="1461"/>
                  </a:lnTo>
                  <a:lnTo>
                    <a:pt x="1775" y="1462"/>
                  </a:lnTo>
                  <a:lnTo>
                    <a:pt x="1776" y="1464"/>
                  </a:lnTo>
                  <a:lnTo>
                    <a:pt x="1791" y="1473"/>
                  </a:lnTo>
                  <a:lnTo>
                    <a:pt x="1791" y="1475"/>
                  </a:lnTo>
                  <a:lnTo>
                    <a:pt x="1792" y="1475"/>
                  </a:lnTo>
                  <a:lnTo>
                    <a:pt x="1805" y="1482"/>
                  </a:lnTo>
                  <a:lnTo>
                    <a:pt x="1807" y="1482"/>
                  </a:lnTo>
                  <a:lnTo>
                    <a:pt x="1808" y="1482"/>
                  </a:lnTo>
                  <a:lnTo>
                    <a:pt x="1809" y="1480"/>
                  </a:lnTo>
                  <a:lnTo>
                    <a:pt x="1809" y="1478"/>
                  </a:lnTo>
                  <a:lnTo>
                    <a:pt x="1811" y="1477"/>
                  </a:lnTo>
                  <a:lnTo>
                    <a:pt x="1811" y="1476"/>
                  </a:lnTo>
                  <a:lnTo>
                    <a:pt x="1815" y="1475"/>
                  </a:lnTo>
                  <a:lnTo>
                    <a:pt x="1816" y="1476"/>
                  </a:lnTo>
                  <a:lnTo>
                    <a:pt x="1813" y="1478"/>
                  </a:lnTo>
                  <a:lnTo>
                    <a:pt x="1813" y="1480"/>
                  </a:lnTo>
                  <a:lnTo>
                    <a:pt x="1811" y="1480"/>
                  </a:lnTo>
                  <a:lnTo>
                    <a:pt x="1811" y="1483"/>
                  </a:lnTo>
                  <a:lnTo>
                    <a:pt x="1811" y="1484"/>
                  </a:lnTo>
                  <a:lnTo>
                    <a:pt x="1814" y="1487"/>
                  </a:lnTo>
                  <a:lnTo>
                    <a:pt x="1815" y="1488"/>
                  </a:lnTo>
                  <a:lnTo>
                    <a:pt x="1816" y="1488"/>
                  </a:lnTo>
                  <a:lnTo>
                    <a:pt x="1824" y="1491"/>
                  </a:lnTo>
                  <a:lnTo>
                    <a:pt x="1825" y="1492"/>
                  </a:lnTo>
                  <a:lnTo>
                    <a:pt x="1831" y="1494"/>
                  </a:lnTo>
                  <a:lnTo>
                    <a:pt x="1832" y="1494"/>
                  </a:lnTo>
                  <a:lnTo>
                    <a:pt x="1833" y="1495"/>
                  </a:lnTo>
                  <a:lnTo>
                    <a:pt x="1843" y="1498"/>
                  </a:lnTo>
                  <a:lnTo>
                    <a:pt x="1844" y="1498"/>
                  </a:lnTo>
                  <a:lnTo>
                    <a:pt x="1846" y="1498"/>
                  </a:lnTo>
                  <a:lnTo>
                    <a:pt x="1852" y="1499"/>
                  </a:lnTo>
                  <a:lnTo>
                    <a:pt x="1853" y="1499"/>
                  </a:lnTo>
                  <a:lnTo>
                    <a:pt x="1855" y="1500"/>
                  </a:lnTo>
                  <a:lnTo>
                    <a:pt x="1862" y="1500"/>
                  </a:lnTo>
                  <a:lnTo>
                    <a:pt x="1863" y="1500"/>
                  </a:lnTo>
                  <a:lnTo>
                    <a:pt x="1864" y="1500"/>
                  </a:lnTo>
                  <a:lnTo>
                    <a:pt x="1871" y="1500"/>
                  </a:lnTo>
                  <a:lnTo>
                    <a:pt x="1873" y="1500"/>
                  </a:lnTo>
                  <a:lnTo>
                    <a:pt x="1881" y="1500"/>
                  </a:lnTo>
                  <a:lnTo>
                    <a:pt x="1882" y="1500"/>
                  </a:lnTo>
                  <a:lnTo>
                    <a:pt x="1893" y="1508"/>
                  </a:lnTo>
                  <a:lnTo>
                    <a:pt x="1937" y="1527"/>
                  </a:lnTo>
                  <a:lnTo>
                    <a:pt x="1937" y="1529"/>
                  </a:lnTo>
                  <a:lnTo>
                    <a:pt x="1940" y="1530"/>
                  </a:lnTo>
                  <a:lnTo>
                    <a:pt x="1967" y="1544"/>
                  </a:lnTo>
                  <a:lnTo>
                    <a:pt x="1968" y="1546"/>
                  </a:lnTo>
                  <a:lnTo>
                    <a:pt x="1984" y="1553"/>
                  </a:lnTo>
                  <a:lnTo>
                    <a:pt x="1993" y="1552"/>
                  </a:lnTo>
                  <a:lnTo>
                    <a:pt x="1994" y="1552"/>
                  </a:lnTo>
                  <a:lnTo>
                    <a:pt x="1995" y="1549"/>
                  </a:lnTo>
                  <a:lnTo>
                    <a:pt x="1995" y="1548"/>
                  </a:lnTo>
                  <a:lnTo>
                    <a:pt x="1999" y="1546"/>
                  </a:lnTo>
                  <a:lnTo>
                    <a:pt x="2000" y="1546"/>
                  </a:lnTo>
                  <a:lnTo>
                    <a:pt x="2000" y="1547"/>
                  </a:lnTo>
                  <a:lnTo>
                    <a:pt x="2004" y="1547"/>
                  </a:lnTo>
                  <a:lnTo>
                    <a:pt x="2005" y="1547"/>
                  </a:lnTo>
                  <a:lnTo>
                    <a:pt x="2006" y="1549"/>
                  </a:lnTo>
                  <a:lnTo>
                    <a:pt x="2002" y="1551"/>
                  </a:lnTo>
                  <a:lnTo>
                    <a:pt x="2001" y="1551"/>
                  </a:lnTo>
                  <a:lnTo>
                    <a:pt x="1999" y="1552"/>
                  </a:lnTo>
                  <a:lnTo>
                    <a:pt x="1997" y="1553"/>
                  </a:lnTo>
                  <a:lnTo>
                    <a:pt x="1996" y="1555"/>
                  </a:lnTo>
                  <a:lnTo>
                    <a:pt x="1996" y="1557"/>
                  </a:lnTo>
                  <a:lnTo>
                    <a:pt x="1996" y="1559"/>
                  </a:lnTo>
                  <a:lnTo>
                    <a:pt x="1997" y="1559"/>
                  </a:lnTo>
                  <a:lnTo>
                    <a:pt x="1999" y="1557"/>
                  </a:lnTo>
                  <a:lnTo>
                    <a:pt x="2000" y="1557"/>
                  </a:lnTo>
                  <a:lnTo>
                    <a:pt x="2001" y="1554"/>
                  </a:lnTo>
                  <a:lnTo>
                    <a:pt x="2002" y="1554"/>
                  </a:lnTo>
                  <a:lnTo>
                    <a:pt x="2004" y="1554"/>
                  </a:lnTo>
                  <a:lnTo>
                    <a:pt x="2007" y="1554"/>
                  </a:lnTo>
                  <a:lnTo>
                    <a:pt x="2008" y="1555"/>
                  </a:lnTo>
                  <a:lnTo>
                    <a:pt x="2008" y="1558"/>
                  </a:lnTo>
                  <a:lnTo>
                    <a:pt x="2008" y="1559"/>
                  </a:lnTo>
                  <a:lnTo>
                    <a:pt x="2011" y="1562"/>
                  </a:lnTo>
                  <a:lnTo>
                    <a:pt x="2011" y="1563"/>
                  </a:lnTo>
                  <a:lnTo>
                    <a:pt x="2012" y="1563"/>
                  </a:lnTo>
                  <a:lnTo>
                    <a:pt x="2016" y="1566"/>
                  </a:lnTo>
                  <a:lnTo>
                    <a:pt x="2017" y="1568"/>
                  </a:lnTo>
                  <a:lnTo>
                    <a:pt x="2018" y="1568"/>
                  </a:lnTo>
                  <a:lnTo>
                    <a:pt x="2018" y="1569"/>
                  </a:lnTo>
                  <a:lnTo>
                    <a:pt x="2022" y="1570"/>
                  </a:lnTo>
                  <a:lnTo>
                    <a:pt x="2024" y="1569"/>
                  </a:lnTo>
                  <a:lnTo>
                    <a:pt x="2024" y="1568"/>
                  </a:lnTo>
                  <a:lnTo>
                    <a:pt x="2024" y="1565"/>
                  </a:lnTo>
                  <a:lnTo>
                    <a:pt x="2026" y="1565"/>
                  </a:lnTo>
                  <a:lnTo>
                    <a:pt x="2026" y="1564"/>
                  </a:lnTo>
                  <a:lnTo>
                    <a:pt x="2027" y="1559"/>
                  </a:lnTo>
                  <a:lnTo>
                    <a:pt x="2028" y="1554"/>
                  </a:lnTo>
                  <a:lnTo>
                    <a:pt x="2028" y="1553"/>
                  </a:lnTo>
                  <a:lnTo>
                    <a:pt x="2028" y="1552"/>
                  </a:lnTo>
                  <a:lnTo>
                    <a:pt x="2029" y="1547"/>
                  </a:lnTo>
                  <a:lnTo>
                    <a:pt x="2029" y="1546"/>
                  </a:lnTo>
                  <a:lnTo>
                    <a:pt x="2032" y="1542"/>
                  </a:lnTo>
                  <a:lnTo>
                    <a:pt x="2033" y="1542"/>
                  </a:lnTo>
                  <a:lnTo>
                    <a:pt x="2034" y="1542"/>
                  </a:lnTo>
                  <a:lnTo>
                    <a:pt x="2037" y="1543"/>
                  </a:lnTo>
                  <a:lnTo>
                    <a:pt x="2037" y="1544"/>
                  </a:lnTo>
                  <a:lnTo>
                    <a:pt x="2037" y="1547"/>
                  </a:lnTo>
                  <a:lnTo>
                    <a:pt x="2038" y="1548"/>
                  </a:lnTo>
                  <a:lnTo>
                    <a:pt x="2038" y="1549"/>
                  </a:lnTo>
                  <a:lnTo>
                    <a:pt x="2038" y="1551"/>
                  </a:lnTo>
                  <a:lnTo>
                    <a:pt x="2039" y="1553"/>
                  </a:lnTo>
                  <a:lnTo>
                    <a:pt x="2040" y="1553"/>
                  </a:lnTo>
                  <a:lnTo>
                    <a:pt x="2043" y="1554"/>
                  </a:lnTo>
                  <a:lnTo>
                    <a:pt x="2043" y="1555"/>
                  </a:lnTo>
                  <a:lnTo>
                    <a:pt x="2048" y="1557"/>
                  </a:lnTo>
                  <a:lnTo>
                    <a:pt x="2048" y="1558"/>
                  </a:lnTo>
                  <a:lnTo>
                    <a:pt x="2049" y="1559"/>
                  </a:lnTo>
                  <a:lnTo>
                    <a:pt x="2049" y="1560"/>
                  </a:lnTo>
                  <a:lnTo>
                    <a:pt x="2049" y="1562"/>
                  </a:lnTo>
                  <a:lnTo>
                    <a:pt x="2049" y="1564"/>
                  </a:lnTo>
                  <a:lnTo>
                    <a:pt x="2049" y="1565"/>
                  </a:lnTo>
                  <a:lnTo>
                    <a:pt x="2045" y="1569"/>
                  </a:lnTo>
                  <a:lnTo>
                    <a:pt x="2043" y="1571"/>
                  </a:lnTo>
                  <a:lnTo>
                    <a:pt x="2041" y="1573"/>
                  </a:lnTo>
                  <a:lnTo>
                    <a:pt x="2040" y="1574"/>
                  </a:lnTo>
                  <a:lnTo>
                    <a:pt x="2039" y="1576"/>
                  </a:lnTo>
                  <a:lnTo>
                    <a:pt x="2039" y="1577"/>
                  </a:lnTo>
                  <a:lnTo>
                    <a:pt x="2039" y="1579"/>
                  </a:lnTo>
                  <a:lnTo>
                    <a:pt x="2039" y="1581"/>
                  </a:lnTo>
                  <a:lnTo>
                    <a:pt x="2040" y="1581"/>
                  </a:lnTo>
                  <a:lnTo>
                    <a:pt x="2043" y="1581"/>
                  </a:lnTo>
                  <a:lnTo>
                    <a:pt x="2048" y="1585"/>
                  </a:lnTo>
                  <a:lnTo>
                    <a:pt x="2049" y="1585"/>
                  </a:lnTo>
                  <a:lnTo>
                    <a:pt x="2055" y="1585"/>
                  </a:lnTo>
                  <a:lnTo>
                    <a:pt x="2056" y="1585"/>
                  </a:lnTo>
                  <a:lnTo>
                    <a:pt x="2057" y="1585"/>
                  </a:lnTo>
                  <a:lnTo>
                    <a:pt x="2064" y="1585"/>
                  </a:lnTo>
                  <a:lnTo>
                    <a:pt x="2065" y="1585"/>
                  </a:lnTo>
                  <a:lnTo>
                    <a:pt x="2072" y="1581"/>
                  </a:lnTo>
                  <a:lnTo>
                    <a:pt x="2073" y="1580"/>
                  </a:lnTo>
                  <a:lnTo>
                    <a:pt x="2075" y="1580"/>
                  </a:lnTo>
                  <a:lnTo>
                    <a:pt x="2083" y="1568"/>
                  </a:lnTo>
                  <a:lnTo>
                    <a:pt x="2098" y="1568"/>
                  </a:lnTo>
                  <a:lnTo>
                    <a:pt x="2099" y="1568"/>
                  </a:lnTo>
                  <a:lnTo>
                    <a:pt x="2103" y="1566"/>
                  </a:lnTo>
                  <a:lnTo>
                    <a:pt x="2104" y="1566"/>
                  </a:lnTo>
                  <a:lnTo>
                    <a:pt x="2105" y="1565"/>
                  </a:lnTo>
                  <a:lnTo>
                    <a:pt x="2105" y="1564"/>
                  </a:lnTo>
                  <a:lnTo>
                    <a:pt x="2104" y="1563"/>
                  </a:lnTo>
                  <a:lnTo>
                    <a:pt x="2104" y="1562"/>
                  </a:lnTo>
                  <a:lnTo>
                    <a:pt x="2105" y="1559"/>
                  </a:lnTo>
                  <a:lnTo>
                    <a:pt x="2108" y="1557"/>
                  </a:lnTo>
                  <a:lnTo>
                    <a:pt x="2109" y="1557"/>
                  </a:lnTo>
                  <a:lnTo>
                    <a:pt x="2110" y="1557"/>
                  </a:lnTo>
                  <a:lnTo>
                    <a:pt x="2111" y="1558"/>
                  </a:lnTo>
                  <a:lnTo>
                    <a:pt x="2111" y="1560"/>
                  </a:lnTo>
                  <a:lnTo>
                    <a:pt x="2111" y="1562"/>
                  </a:lnTo>
                  <a:lnTo>
                    <a:pt x="2111" y="1564"/>
                  </a:lnTo>
                  <a:lnTo>
                    <a:pt x="2111" y="1565"/>
                  </a:lnTo>
                  <a:lnTo>
                    <a:pt x="2111" y="1569"/>
                  </a:lnTo>
                  <a:lnTo>
                    <a:pt x="2110" y="1569"/>
                  </a:lnTo>
                  <a:lnTo>
                    <a:pt x="2111" y="1569"/>
                  </a:lnTo>
                  <a:lnTo>
                    <a:pt x="2108" y="1571"/>
                  </a:lnTo>
                  <a:lnTo>
                    <a:pt x="2108" y="1573"/>
                  </a:lnTo>
                  <a:lnTo>
                    <a:pt x="2104" y="1574"/>
                  </a:lnTo>
                  <a:lnTo>
                    <a:pt x="2103" y="1574"/>
                  </a:lnTo>
                  <a:lnTo>
                    <a:pt x="2099" y="1574"/>
                  </a:lnTo>
                  <a:lnTo>
                    <a:pt x="2099" y="1575"/>
                  </a:lnTo>
                  <a:lnTo>
                    <a:pt x="2098" y="1575"/>
                  </a:lnTo>
                  <a:lnTo>
                    <a:pt x="2093" y="1575"/>
                  </a:lnTo>
                  <a:lnTo>
                    <a:pt x="2092" y="1575"/>
                  </a:lnTo>
                  <a:lnTo>
                    <a:pt x="2090" y="1575"/>
                  </a:lnTo>
                  <a:lnTo>
                    <a:pt x="2089" y="1576"/>
                  </a:lnTo>
                  <a:lnTo>
                    <a:pt x="2088" y="1576"/>
                  </a:lnTo>
                  <a:lnTo>
                    <a:pt x="2087" y="1577"/>
                  </a:lnTo>
                  <a:lnTo>
                    <a:pt x="2087" y="1579"/>
                  </a:lnTo>
                  <a:lnTo>
                    <a:pt x="2087" y="1580"/>
                  </a:lnTo>
                  <a:lnTo>
                    <a:pt x="2087" y="1584"/>
                  </a:lnTo>
                  <a:lnTo>
                    <a:pt x="2088" y="1584"/>
                  </a:lnTo>
                  <a:lnTo>
                    <a:pt x="2088" y="1585"/>
                  </a:lnTo>
                  <a:lnTo>
                    <a:pt x="2093" y="1586"/>
                  </a:lnTo>
                  <a:lnTo>
                    <a:pt x="2094" y="1587"/>
                  </a:lnTo>
                  <a:lnTo>
                    <a:pt x="2099" y="1590"/>
                  </a:lnTo>
                  <a:lnTo>
                    <a:pt x="2100" y="1591"/>
                  </a:lnTo>
                  <a:lnTo>
                    <a:pt x="2101" y="1592"/>
                  </a:lnTo>
                  <a:lnTo>
                    <a:pt x="2105" y="1595"/>
                  </a:lnTo>
                  <a:lnTo>
                    <a:pt x="2106" y="1595"/>
                  </a:lnTo>
                  <a:lnTo>
                    <a:pt x="2106" y="1596"/>
                  </a:lnTo>
                  <a:lnTo>
                    <a:pt x="2108" y="1596"/>
                  </a:lnTo>
                  <a:lnTo>
                    <a:pt x="2111" y="1597"/>
                  </a:lnTo>
                  <a:lnTo>
                    <a:pt x="2112" y="1597"/>
                  </a:lnTo>
                  <a:lnTo>
                    <a:pt x="2116" y="1595"/>
                  </a:lnTo>
                  <a:lnTo>
                    <a:pt x="2117" y="1595"/>
                  </a:lnTo>
                  <a:lnTo>
                    <a:pt x="2119" y="1590"/>
                  </a:lnTo>
                  <a:lnTo>
                    <a:pt x="2120" y="1590"/>
                  </a:lnTo>
                  <a:lnTo>
                    <a:pt x="2126" y="1590"/>
                  </a:lnTo>
                  <a:lnTo>
                    <a:pt x="2128" y="1588"/>
                  </a:lnTo>
                  <a:lnTo>
                    <a:pt x="2130" y="1588"/>
                  </a:lnTo>
                  <a:lnTo>
                    <a:pt x="2130" y="1587"/>
                  </a:lnTo>
                  <a:lnTo>
                    <a:pt x="2131" y="1587"/>
                  </a:lnTo>
                  <a:lnTo>
                    <a:pt x="2133" y="1585"/>
                  </a:lnTo>
                  <a:lnTo>
                    <a:pt x="2134" y="1585"/>
                  </a:lnTo>
                  <a:lnTo>
                    <a:pt x="2134" y="1584"/>
                  </a:lnTo>
                  <a:lnTo>
                    <a:pt x="2137" y="1576"/>
                  </a:lnTo>
                  <a:lnTo>
                    <a:pt x="2138" y="1575"/>
                  </a:lnTo>
                  <a:lnTo>
                    <a:pt x="2139" y="1570"/>
                  </a:lnTo>
                  <a:lnTo>
                    <a:pt x="2139" y="1569"/>
                  </a:lnTo>
                  <a:lnTo>
                    <a:pt x="2142" y="1566"/>
                  </a:lnTo>
                  <a:lnTo>
                    <a:pt x="2142" y="1565"/>
                  </a:lnTo>
                  <a:lnTo>
                    <a:pt x="2143" y="1565"/>
                  </a:lnTo>
                  <a:lnTo>
                    <a:pt x="2146" y="1562"/>
                  </a:lnTo>
                  <a:lnTo>
                    <a:pt x="2147" y="1562"/>
                  </a:lnTo>
                  <a:lnTo>
                    <a:pt x="2147" y="1560"/>
                  </a:lnTo>
                  <a:lnTo>
                    <a:pt x="2148" y="1559"/>
                  </a:lnTo>
                  <a:lnTo>
                    <a:pt x="2148" y="1558"/>
                  </a:lnTo>
                  <a:lnTo>
                    <a:pt x="2149" y="1558"/>
                  </a:lnTo>
                  <a:lnTo>
                    <a:pt x="2150" y="1557"/>
                  </a:lnTo>
                  <a:lnTo>
                    <a:pt x="2152" y="1559"/>
                  </a:lnTo>
                  <a:lnTo>
                    <a:pt x="2152" y="1560"/>
                  </a:lnTo>
                  <a:lnTo>
                    <a:pt x="2152" y="1563"/>
                  </a:lnTo>
                  <a:lnTo>
                    <a:pt x="2152" y="1564"/>
                  </a:lnTo>
                  <a:lnTo>
                    <a:pt x="2148" y="1566"/>
                  </a:lnTo>
                  <a:lnTo>
                    <a:pt x="2147" y="1568"/>
                  </a:lnTo>
                  <a:lnTo>
                    <a:pt x="2141" y="1577"/>
                  </a:lnTo>
                  <a:lnTo>
                    <a:pt x="2141" y="1579"/>
                  </a:lnTo>
                  <a:lnTo>
                    <a:pt x="2141" y="1584"/>
                  </a:lnTo>
                  <a:lnTo>
                    <a:pt x="2141" y="1585"/>
                  </a:lnTo>
                  <a:lnTo>
                    <a:pt x="2141" y="1586"/>
                  </a:lnTo>
                  <a:lnTo>
                    <a:pt x="2138" y="1590"/>
                  </a:lnTo>
                  <a:lnTo>
                    <a:pt x="2137" y="1591"/>
                  </a:lnTo>
                  <a:lnTo>
                    <a:pt x="2134" y="1596"/>
                  </a:lnTo>
                  <a:lnTo>
                    <a:pt x="2134" y="1597"/>
                  </a:lnTo>
                  <a:lnTo>
                    <a:pt x="2133" y="1598"/>
                  </a:lnTo>
                  <a:lnTo>
                    <a:pt x="2137" y="1602"/>
                  </a:lnTo>
                  <a:lnTo>
                    <a:pt x="2137" y="1603"/>
                  </a:lnTo>
                  <a:lnTo>
                    <a:pt x="2138" y="1604"/>
                  </a:lnTo>
                  <a:lnTo>
                    <a:pt x="2141" y="1604"/>
                  </a:lnTo>
                  <a:lnTo>
                    <a:pt x="2144" y="1609"/>
                  </a:lnTo>
                  <a:lnTo>
                    <a:pt x="2146" y="1609"/>
                  </a:lnTo>
                  <a:lnTo>
                    <a:pt x="2148" y="1611"/>
                  </a:lnTo>
                  <a:lnTo>
                    <a:pt x="2149" y="1611"/>
                  </a:lnTo>
                  <a:lnTo>
                    <a:pt x="2149" y="1609"/>
                  </a:lnTo>
                  <a:lnTo>
                    <a:pt x="2150" y="1609"/>
                  </a:lnTo>
                  <a:lnTo>
                    <a:pt x="2150" y="1608"/>
                  </a:lnTo>
                  <a:lnTo>
                    <a:pt x="2150" y="1607"/>
                  </a:lnTo>
                  <a:lnTo>
                    <a:pt x="2154" y="1602"/>
                  </a:lnTo>
                  <a:lnTo>
                    <a:pt x="2154" y="1601"/>
                  </a:lnTo>
                  <a:lnTo>
                    <a:pt x="2155" y="1595"/>
                  </a:lnTo>
                  <a:lnTo>
                    <a:pt x="2157" y="1593"/>
                  </a:lnTo>
                  <a:lnTo>
                    <a:pt x="2157" y="1586"/>
                  </a:lnTo>
                  <a:lnTo>
                    <a:pt x="2158" y="1586"/>
                  </a:lnTo>
                  <a:lnTo>
                    <a:pt x="2158" y="1585"/>
                  </a:lnTo>
                  <a:lnTo>
                    <a:pt x="2157" y="1579"/>
                  </a:lnTo>
                  <a:lnTo>
                    <a:pt x="2157" y="1577"/>
                  </a:lnTo>
                  <a:lnTo>
                    <a:pt x="2157" y="1576"/>
                  </a:lnTo>
                  <a:lnTo>
                    <a:pt x="2159" y="1574"/>
                  </a:lnTo>
                  <a:lnTo>
                    <a:pt x="2160" y="1573"/>
                  </a:lnTo>
                  <a:lnTo>
                    <a:pt x="2163" y="1573"/>
                  </a:lnTo>
                  <a:lnTo>
                    <a:pt x="2165" y="1571"/>
                  </a:lnTo>
                  <a:lnTo>
                    <a:pt x="2169" y="1569"/>
                  </a:lnTo>
                  <a:lnTo>
                    <a:pt x="2170" y="1569"/>
                  </a:lnTo>
                  <a:lnTo>
                    <a:pt x="2170" y="1570"/>
                  </a:lnTo>
                  <a:lnTo>
                    <a:pt x="2170" y="1576"/>
                  </a:lnTo>
                  <a:lnTo>
                    <a:pt x="2170" y="1577"/>
                  </a:lnTo>
                  <a:lnTo>
                    <a:pt x="2168" y="1579"/>
                  </a:lnTo>
                  <a:lnTo>
                    <a:pt x="2166" y="1579"/>
                  </a:lnTo>
                  <a:lnTo>
                    <a:pt x="2165" y="1579"/>
                  </a:lnTo>
                  <a:lnTo>
                    <a:pt x="2163" y="1579"/>
                  </a:lnTo>
                  <a:lnTo>
                    <a:pt x="2163" y="1580"/>
                  </a:lnTo>
                  <a:lnTo>
                    <a:pt x="2161" y="1581"/>
                  </a:lnTo>
                  <a:lnTo>
                    <a:pt x="2160" y="1586"/>
                  </a:lnTo>
                  <a:lnTo>
                    <a:pt x="2160" y="1587"/>
                  </a:lnTo>
                  <a:lnTo>
                    <a:pt x="2160" y="1592"/>
                  </a:lnTo>
                  <a:lnTo>
                    <a:pt x="2160" y="1593"/>
                  </a:lnTo>
                  <a:lnTo>
                    <a:pt x="2160" y="1601"/>
                  </a:lnTo>
                  <a:lnTo>
                    <a:pt x="2159" y="1601"/>
                  </a:lnTo>
                  <a:lnTo>
                    <a:pt x="2159" y="1602"/>
                  </a:lnTo>
                  <a:lnTo>
                    <a:pt x="2157" y="1606"/>
                  </a:lnTo>
                  <a:lnTo>
                    <a:pt x="2157" y="1607"/>
                  </a:lnTo>
                  <a:lnTo>
                    <a:pt x="2158" y="1608"/>
                  </a:lnTo>
                  <a:lnTo>
                    <a:pt x="2161" y="1608"/>
                  </a:lnTo>
                  <a:lnTo>
                    <a:pt x="2163" y="1609"/>
                  </a:lnTo>
                  <a:lnTo>
                    <a:pt x="2168" y="1611"/>
                  </a:lnTo>
                  <a:lnTo>
                    <a:pt x="2169" y="1611"/>
                  </a:lnTo>
                  <a:lnTo>
                    <a:pt x="2175" y="1614"/>
                  </a:lnTo>
                  <a:lnTo>
                    <a:pt x="2176" y="1615"/>
                  </a:lnTo>
                  <a:lnTo>
                    <a:pt x="2181" y="1615"/>
                  </a:lnTo>
                  <a:lnTo>
                    <a:pt x="2182" y="1615"/>
                  </a:lnTo>
                  <a:lnTo>
                    <a:pt x="2186" y="1614"/>
                  </a:lnTo>
                  <a:lnTo>
                    <a:pt x="2187" y="1609"/>
                  </a:lnTo>
                  <a:lnTo>
                    <a:pt x="2187" y="1608"/>
                  </a:lnTo>
                  <a:lnTo>
                    <a:pt x="2187" y="1606"/>
                  </a:lnTo>
                  <a:lnTo>
                    <a:pt x="2188" y="1604"/>
                  </a:lnTo>
                  <a:lnTo>
                    <a:pt x="2187" y="1602"/>
                  </a:lnTo>
                  <a:lnTo>
                    <a:pt x="2186" y="1601"/>
                  </a:lnTo>
                  <a:lnTo>
                    <a:pt x="2186" y="1599"/>
                  </a:lnTo>
                  <a:lnTo>
                    <a:pt x="2185" y="1599"/>
                  </a:lnTo>
                  <a:lnTo>
                    <a:pt x="2182" y="1598"/>
                  </a:lnTo>
                  <a:lnTo>
                    <a:pt x="2181" y="1597"/>
                  </a:lnTo>
                  <a:lnTo>
                    <a:pt x="2179" y="1596"/>
                  </a:lnTo>
                  <a:lnTo>
                    <a:pt x="2180" y="1591"/>
                  </a:lnTo>
                  <a:lnTo>
                    <a:pt x="2181" y="1591"/>
                  </a:lnTo>
                  <a:lnTo>
                    <a:pt x="2183" y="1590"/>
                  </a:lnTo>
                  <a:lnTo>
                    <a:pt x="2185" y="1590"/>
                  </a:lnTo>
                  <a:lnTo>
                    <a:pt x="2187" y="1593"/>
                  </a:lnTo>
                  <a:lnTo>
                    <a:pt x="2188" y="1595"/>
                  </a:lnTo>
                  <a:lnTo>
                    <a:pt x="2188" y="1596"/>
                  </a:lnTo>
                  <a:lnTo>
                    <a:pt x="2191" y="1597"/>
                  </a:lnTo>
                  <a:lnTo>
                    <a:pt x="2191" y="1598"/>
                  </a:lnTo>
                  <a:lnTo>
                    <a:pt x="2192" y="1598"/>
                  </a:lnTo>
                  <a:lnTo>
                    <a:pt x="2193" y="1599"/>
                  </a:lnTo>
                  <a:lnTo>
                    <a:pt x="2197" y="1598"/>
                  </a:lnTo>
                  <a:lnTo>
                    <a:pt x="2197" y="1597"/>
                  </a:lnTo>
                  <a:lnTo>
                    <a:pt x="2201" y="1593"/>
                  </a:lnTo>
                  <a:lnTo>
                    <a:pt x="2203" y="1590"/>
                  </a:lnTo>
                  <a:lnTo>
                    <a:pt x="2203" y="1588"/>
                  </a:lnTo>
                  <a:lnTo>
                    <a:pt x="2204" y="1586"/>
                  </a:lnTo>
                  <a:lnTo>
                    <a:pt x="2204" y="1585"/>
                  </a:lnTo>
                  <a:lnTo>
                    <a:pt x="2205" y="1585"/>
                  </a:lnTo>
                  <a:lnTo>
                    <a:pt x="2208" y="1581"/>
                  </a:lnTo>
                  <a:lnTo>
                    <a:pt x="2209" y="1581"/>
                  </a:lnTo>
                  <a:lnTo>
                    <a:pt x="2210" y="1581"/>
                  </a:lnTo>
                  <a:lnTo>
                    <a:pt x="2212" y="1581"/>
                  </a:lnTo>
                  <a:lnTo>
                    <a:pt x="2213" y="1581"/>
                  </a:lnTo>
                  <a:lnTo>
                    <a:pt x="2214" y="1581"/>
                  </a:lnTo>
                  <a:lnTo>
                    <a:pt x="2214" y="1584"/>
                  </a:lnTo>
                  <a:lnTo>
                    <a:pt x="2214" y="1585"/>
                  </a:lnTo>
                  <a:lnTo>
                    <a:pt x="2214" y="1587"/>
                  </a:lnTo>
                  <a:lnTo>
                    <a:pt x="2213" y="1588"/>
                  </a:lnTo>
                  <a:lnTo>
                    <a:pt x="2212" y="1588"/>
                  </a:lnTo>
                  <a:lnTo>
                    <a:pt x="2209" y="1590"/>
                  </a:lnTo>
                  <a:lnTo>
                    <a:pt x="2208" y="1590"/>
                  </a:lnTo>
                  <a:lnTo>
                    <a:pt x="2205" y="1592"/>
                  </a:lnTo>
                  <a:lnTo>
                    <a:pt x="2205" y="1593"/>
                  </a:lnTo>
                  <a:lnTo>
                    <a:pt x="2204" y="1595"/>
                  </a:lnTo>
                  <a:lnTo>
                    <a:pt x="2202" y="1597"/>
                  </a:lnTo>
                  <a:lnTo>
                    <a:pt x="2202" y="1598"/>
                  </a:lnTo>
                  <a:lnTo>
                    <a:pt x="2202" y="1599"/>
                  </a:lnTo>
                  <a:lnTo>
                    <a:pt x="2202" y="1602"/>
                  </a:lnTo>
                  <a:lnTo>
                    <a:pt x="2201" y="1603"/>
                  </a:lnTo>
                  <a:lnTo>
                    <a:pt x="2199" y="1604"/>
                  </a:lnTo>
                  <a:lnTo>
                    <a:pt x="2198" y="1607"/>
                  </a:lnTo>
                  <a:lnTo>
                    <a:pt x="2198" y="1608"/>
                  </a:lnTo>
                  <a:lnTo>
                    <a:pt x="2198" y="1612"/>
                  </a:lnTo>
                  <a:lnTo>
                    <a:pt x="2198" y="1613"/>
                  </a:lnTo>
                  <a:lnTo>
                    <a:pt x="2197" y="1614"/>
                  </a:lnTo>
                  <a:lnTo>
                    <a:pt x="2197" y="1615"/>
                  </a:lnTo>
                  <a:lnTo>
                    <a:pt x="2197" y="1617"/>
                  </a:lnTo>
                  <a:lnTo>
                    <a:pt x="2198" y="1619"/>
                  </a:lnTo>
                  <a:lnTo>
                    <a:pt x="2199" y="1620"/>
                  </a:lnTo>
                  <a:lnTo>
                    <a:pt x="2205" y="1624"/>
                  </a:lnTo>
                  <a:lnTo>
                    <a:pt x="2207" y="1624"/>
                  </a:lnTo>
                  <a:lnTo>
                    <a:pt x="2208" y="1624"/>
                  </a:lnTo>
                  <a:lnTo>
                    <a:pt x="2209" y="1624"/>
                  </a:lnTo>
                  <a:lnTo>
                    <a:pt x="2210" y="1620"/>
                  </a:lnTo>
                  <a:lnTo>
                    <a:pt x="2210" y="1619"/>
                  </a:lnTo>
                  <a:lnTo>
                    <a:pt x="2210" y="1613"/>
                  </a:lnTo>
                  <a:lnTo>
                    <a:pt x="2210" y="1612"/>
                  </a:lnTo>
                  <a:lnTo>
                    <a:pt x="2210" y="1611"/>
                  </a:lnTo>
                  <a:lnTo>
                    <a:pt x="2212" y="1609"/>
                  </a:lnTo>
                  <a:lnTo>
                    <a:pt x="2214" y="1608"/>
                  </a:lnTo>
                  <a:lnTo>
                    <a:pt x="2214" y="1607"/>
                  </a:lnTo>
                  <a:lnTo>
                    <a:pt x="2218" y="1603"/>
                  </a:lnTo>
                  <a:lnTo>
                    <a:pt x="2219" y="1603"/>
                  </a:lnTo>
                  <a:lnTo>
                    <a:pt x="2220" y="1603"/>
                  </a:lnTo>
                  <a:lnTo>
                    <a:pt x="2232" y="1603"/>
                  </a:lnTo>
                  <a:lnTo>
                    <a:pt x="2232" y="1604"/>
                  </a:lnTo>
                  <a:lnTo>
                    <a:pt x="2234" y="1604"/>
                  </a:lnTo>
                  <a:lnTo>
                    <a:pt x="2236" y="1603"/>
                  </a:lnTo>
                  <a:lnTo>
                    <a:pt x="2237" y="1603"/>
                  </a:lnTo>
                  <a:lnTo>
                    <a:pt x="2237" y="1599"/>
                  </a:lnTo>
                  <a:lnTo>
                    <a:pt x="2237" y="1598"/>
                  </a:lnTo>
                  <a:lnTo>
                    <a:pt x="2239" y="1598"/>
                  </a:lnTo>
                  <a:lnTo>
                    <a:pt x="2237" y="1593"/>
                  </a:lnTo>
                  <a:lnTo>
                    <a:pt x="2237" y="1592"/>
                  </a:lnTo>
                  <a:lnTo>
                    <a:pt x="2237" y="1590"/>
                  </a:lnTo>
                  <a:lnTo>
                    <a:pt x="2237" y="1587"/>
                  </a:lnTo>
                  <a:lnTo>
                    <a:pt x="2239" y="1586"/>
                  </a:lnTo>
                  <a:lnTo>
                    <a:pt x="2240" y="1586"/>
                  </a:lnTo>
                  <a:lnTo>
                    <a:pt x="2242" y="1582"/>
                  </a:lnTo>
                  <a:lnTo>
                    <a:pt x="2243" y="1582"/>
                  </a:lnTo>
                  <a:lnTo>
                    <a:pt x="2247" y="1581"/>
                  </a:lnTo>
                  <a:lnTo>
                    <a:pt x="2248" y="1582"/>
                  </a:lnTo>
                  <a:lnTo>
                    <a:pt x="2250" y="1584"/>
                  </a:lnTo>
                  <a:lnTo>
                    <a:pt x="2250" y="1585"/>
                  </a:lnTo>
                  <a:lnTo>
                    <a:pt x="2246" y="1586"/>
                  </a:lnTo>
                  <a:lnTo>
                    <a:pt x="2246" y="1587"/>
                  </a:lnTo>
                  <a:lnTo>
                    <a:pt x="2245" y="1587"/>
                  </a:lnTo>
                  <a:lnTo>
                    <a:pt x="2246" y="1593"/>
                  </a:lnTo>
                  <a:lnTo>
                    <a:pt x="2246" y="1595"/>
                  </a:lnTo>
                  <a:lnTo>
                    <a:pt x="2246" y="1596"/>
                  </a:lnTo>
                  <a:lnTo>
                    <a:pt x="2246" y="1602"/>
                  </a:lnTo>
                  <a:lnTo>
                    <a:pt x="2246" y="1603"/>
                  </a:lnTo>
                  <a:lnTo>
                    <a:pt x="2246" y="1604"/>
                  </a:lnTo>
                  <a:lnTo>
                    <a:pt x="2242" y="1606"/>
                  </a:lnTo>
                  <a:lnTo>
                    <a:pt x="2241" y="1607"/>
                  </a:lnTo>
                  <a:lnTo>
                    <a:pt x="2237" y="1608"/>
                  </a:lnTo>
                  <a:lnTo>
                    <a:pt x="2237" y="1609"/>
                  </a:lnTo>
                  <a:lnTo>
                    <a:pt x="2236" y="1609"/>
                  </a:lnTo>
                  <a:lnTo>
                    <a:pt x="2235" y="1609"/>
                  </a:lnTo>
                  <a:lnTo>
                    <a:pt x="2228" y="1609"/>
                  </a:lnTo>
                  <a:lnTo>
                    <a:pt x="2226" y="1609"/>
                  </a:lnTo>
                  <a:lnTo>
                    <a:pt x="2225" y="1609"/>
                  </a:lnTo>
                  <a:lnTo>
                    <a:pt x="2220" y="1609"/>
                  </a:lnTo>
                  <a:lnTo>
                    <a:pt x="2216" y="1612"/>
                  </a:lnTo>
                  <a:lnTo>
                    <a:pt x="2218" y="1613"/>
                  </a:lnTo>
                  <a:lnTo>
                    <a:pt x="2218" y="1614"/>
                  </a:lnTo>
                  <a:lnTo>
                    <a:pt x="2216" y="1617"/>
                  </a:lnTo>
                  <a:lnTo>
                    <a:pt x="2216" y="1618"/>
                  </a:lnTo>
                  <a:lnTo>
                    <a:pt x="2216" y="1619"/>
                  </a:lnTo>
                  <a:lnTo>
                    <a:pt x="2221" y="1624"/>
                  </a:lnTo>
                  <a:lnTo>
                    <a:pt x="2223" y="1625"/>
                  </a:lnTo>
                  <a:lnTo>
                    <a:pt x="2224" y="1626"/>
                  </a:lnTo>
                  <a:lnTo>
                    <a:pt x="2229" y="1629"/>
                  </a:lnTo>
                  <a:lnTo>
                    <a:pt x="2229" y="1630"/>
                  </a:lnTo>
                  <a:lnTo>
                    <a:pt x="2230" y="1630"/>
                  </a:lnTo>
                  <a:lnTo>
                    <a:pt x="2232" y="1634"/>
                  </a:lnTo>
                  <a:lnTo>
                    <a:pt x="2234" y="1635"/>
                  </a:lnTo>
                  <a:lnTo>
                    <a:pt x="2243" y="1651"/>
                  </a:lnTo>
                  <a:lnTo>
                    <a:pt x="2245" y="1651"/>
                  </a:lnTo>
                  <a:lnTo>
                    <a:pt x="2246" y="1652"/>
                  </a:lnTo>
                  <a:lnTo>
                    <a:pt x="2250" y="1655"/>
                  </a:lnTo>
                  <a:lnTo>
                    <a:pt x="2251" y="1655"/>
                  </a:lnTo>
                  <a:lnTo>
                    <a:pt x="2254" y="1655"/>
                  </a:lnTo>
                  <a:lnTo>
                    <a:pt x="2256" y="1655"/>
                  </a:lnTo>
                  <a:lnTo>
                    <a:pt x="2257" y="1652"/>
                  </a:lnTo>
                  <a:lnTo>
                    <a:pt x="2258" y="1652"/>
                  </a:lnTo>
                  <a:lnTo>
                    <a:pt x="2258" y="1647"/>
                  </a:lnTo>
                  <a:lnTo>
                    <a:pt x="2259" y="1647"/>
                  </a:lnTo>
                  <a:lnTo>
                    <a:pt x="2259" y="1646"/>
                  </a:lnTo>
                  <a:lnTo>
                    <a:pt x="2259" y="1640"/>
                  </a:lnTo>
                  <a:lnTo>
                    <a:pt x="2261" y="1639"/>
                  </a:lnTo>
                  <a:lnTo>
                    <a:pt x="2259" y="1634"/>
                  </a:lnTo>
                  <a:lnTo>
                    <a:pt x="2259" y="1633"/>
                  </a:lnTo>
                  <a:lnTo>
                    <a:pt x="2257" y="1630"/>
                  </a:lnTo>
                  <a:lnTo>
                    <a:pt x="2256" y="1629"/>
                  </a:lnTo>
                  <a:lnTo>
                    <a:pt x="2256" y="1628"/>
                  </a:lnTo>
                  <a:lnTo>
                    <a:pt x="2254" y="1624"/>
                  </a:lnTo>
                  <a:lnTo>
                    <a:pt x="2256" y="1624"/>
                  </a:lnTo>
                  <a:lnTo>
                    <a:pt x="2257" y="1622"/>
                  </a:lnTo>
                  <a:lnTo>
                    <a:pt x="2258" y="1622"/>
                  </a:lnTo>
                  <a:lnTo>
                    <a:pt x="2259" y="1622"/>
                  </a:lnTo>
                  <a:lnTo>
                    <a:pt x="2263" y="1623"/>
                  </a:lnTo>
                  <a:lnTo>
                    <a:pt x="2264" y="1625"/>
                  </a:lnTo>
                  <a:lnTo>
                    <a:pt x="2264" y="1626"/>
                  </a:lnTo>
                  <a:lnTo>
                    <a:pt x="2264" y="1629"/>
                  </a:lnTo>
                  <a:lnTo>
                    <a:pt x="2264" y="1630"/>
                  </a:lnTo>
                  <a:lnTo>
                    <a:pt x="2264" y="1631"/>
                  </a:lnTo>
                  <a:lnTo>
                    <a:pt x="2264" y="1633"/>
                  </a:lnTo>
                  <a:lnTo>
                    <a:pt x="2264" y="1634"/>
                  </a:lnTo>
                  <a:lnTo>
                    <a:pt x="2264" y="1635"/>
                  </a:lnTo>
                  <a:lnTo>
                    <a:pt x="2264" y="1637"/>
                  </a:lnTo>
                  <a:lnTo>
                    <a:pt x="2264" y="1639"/>
                  </a:lnTo>
                  <a:lnTo>
                    <a:pt x="2264" y="1640"/>
                  </a:lnTo>
                  <a:lnTo>
                    <a:pt x="2265" y="1641"/>
                  </a:lnTo>
                  <a:lnTo>
                    <a:pt x="2268" y="1637"/>
                  </a:lnTo>
                  <a:lnTo>
                    <a:pt x="2269" y="1637"/>
                  </a:lnTo>
                  <a:lnTo>
                    <a:pt x="2269" y="1636"/>
                  </a:lnTo>
                  <a:lnTo>
                    <a:pt x="2272" y="1631"/>
                  </a:lnTo>
                  <a:lnTo>
                    <a:pt x="2273" y="1631"/>
                  </a:lnTo>
                  <a:lnTo>
                    <a:pt x="2279" y="1626"/>
                  </a:lnTo>
                  <a:lnTo>
                    <a:pt x="2280" y="1625"/>
                  </a:lnTo>
                  <a:lnTo>
                    <a:pt x="2286" y="1622"/>
                  </a:lnTo>
                  <a:lnTo>
                    <a:pt x="2286" y="1620"/>
                  </a:lnTo>
                  <a:lnTo>
                    <a:pt x="2287" y="1620"/>
                  </a:lnTo>
                  <a:lnTo>
                    <a:pt x="2292" y="1619"/>
                  </a:lnTo>
                  <a:lnTo>
                    <a:pt x="2294" y="1619"/>
                  </a:lnTo>
                  <a:lnTo>
                    <a:pt x="2294" y="1618"/>
                  </a:lnTo>
                  <a:lnTo>
                    <a:pt x="2295" y="1615"/>
                  </a:lnTo>
                  <a:lnTo>
                    <a:pt x="2295" y="1614"/>
                  </a:lnTo>
                  <a:lnTo>
                    <a:pt x="2297" y="1612"/>
                  </a:lnTo>
                  <a:lnTo>
                    <a:pt x="2298" y="1612"/>
                  </a:lnTo>
                  <a:lnTo>
                    <a:pt x="2300" y="1612"/>
                  </a:lnTo>
                  <a:lnTo>
                    <a:pt x="2301" y="1613"/>
                  </a:lnTo>
                  <a:lnTo>
                    <a:pt x="2302" y="1613"/>
                  </a:lnTo>
                  <a:lnTo>
                    <a:pt x="2303" y="1615"/>
                  </a:lnTo>
                  <a:lnTo>
                    <a:pt x="2303" y="1617"/>
                  </a:lnTo>
                  <a:lnTo>
                    <a:pt x="2303" y="1618"/>
                  </a:lnTo>
                  <a:lnTo>
                    <a:pt x="2302" y="1620"/>
                  </a:lnTo>
                  <a:lnTo>
                    <a:pt x="2301" y="1622"/>
                  </a:lnTo>
                  <a:lnTo>
                    <a:pt x="2300" y="1623"/>
                  </a:lnTo>
                  <a:lnTo>
                    <a:pt x="2292" y="1625"/>
                  </a:lnTo>
                  <a:lnTo>
                    <a:pt x="2290" y="1625"/>
                  </a:lnTo>
                  <a:lnTo>
                    <a:pt x="2289" y="1626"/>
                  </a:lnTo>
                  <a:lnTo>
                    <a:pt x="2286" y="1628"/>
                  </a:lnTo>
                  <a:lnTo>
                    <a:pt x="2285" y="1628"/>
                  </a:lnTo>
                  <a:lnTo>
                    <a:pt x="2284" y="1629"/>
                  </a:lnTo>
                  <a:lnTo>
                    <a:pt x="2281" y="1631"/>
                  </a:lnTo>
                  <a:lnTo>
                    <a:pt x="2280" y="1633"/>
                  </a:lnTo>
                  <a:lnTo>
                    <a:pt x="2279" y="1634"/>
                  </a:lnTo>
                  <a:lnTo>
                    <a:pt x="2278" y="1635"/>
                  </a:lnTo>
                  <a:lnTo>
                    <a:pt x="2276" y="1636"/>
                  </a:lnTo>
                  <a:lnTo>
                    <a:pt x="2275" y="1636"/>
                  </a:lnTo>
                  <a:lnTo>
                    <a:pt x="2272" y="1640"/>
                  </a:lnTo>
                  <a:lnTo>
                    <a:pt x="2272" y="1641"/>
                  </a:lnTo>
                  <a:lnTo>
                    <a:pt x="2270" y="1645"/>
                  </a:lnTo>
                  <a:lnTo>
                    <a:pt x="2270" y="1647"/>
                  </a:lnTo>
                  <a:lnTo>
                    <a:pt x="2272" y="1650"/>
                  </a:lnTo>
                  <a:lnTo>
                    <a:pt x="2274" y="1655"/>
                  </a:lnTo>
                  <a:lnTo>
                    <a:pt x="2276" y="1657"/>
                  </a:lnTo>
                  <a:lnTo>
                    <a:pt x="2278" y="1659"/>
                  </a:lnTo>
                  <a:lnTo>
                    <a:pt x="2280" y="1662"/>
                  </a:lnTo>
                  <a:lnTo>
                    <a:pt x="2281" y="1662"/>
                  </a:lnTo>
                  <a:lnTo>
                    <a:pt x="2283" y="1662"/>
                  </a:lnTo>
                  <a:lnTo>
                    <a:pt x="2287" y="1666"/>
                  </a:lnTo>
                  <a:lnTo>
                    <a:pt x="2289" y="1666"/>
                  </a:lnTo>
                  <a:lnTo>
                    <a:pt x="2292" y="1663"/>
                  </a:lnTo>
                  <a:lnTo>
                    <a:pt x="2294" y="1663"/>
                  </a:lnTo>
                  <a:lnTo>
                    <a:pt x="2294" y="1662"/>
                  </a:lnTo>
                  <a:lnTo>
                    <a:pt x="2295" y="1662"/>
                  </a:lnTo>
                  <a:lnTo>
                    <a:pt x="2298" y="1659"/>
                  </a:lnTo>
                  <a:lnTo>
                    <a:pt x="2298" y="1658"/>
                  </a:lnTo>
                  <a:lnTo>
                    <a:pt x="2301" y="1656"/>
                  </a:lnTo>
                  <a:lnTo>
                    <a:pt x="2301" y="1653"/>
                  </a:lnTo>
                  <a:lnTo>
                    <a:pt x="2301" y="1651"/>
                  </a:lnTo>
                  <a:lnTo>
                    <a:pt x="2302" y="1647"/>
                  </a:lnTo>
                  <a:lnTo>
                    <a:pt x="2302" y="1646"/>
                  </a:lnTo>
                  <a:lnTo>
                    <a:pt x="2301" y="1646"/>
                  </a:lnTo>
                  <a:lnTo>
                    <a:pt x="2300" y="1645"/>
                  </a:lnTo>
                  <a:lnTo>
                    <a:pt x="2300" y="1644"/>
                  </a:lnTo>
                  <a:lnTo>
                    <a:pt x="2298" y="1644"/>
                  </a:lnTo>
                  <a:lnTo>
                    <a:pt x="2298" y="1642"/>
                  </a:lnTo>
                  <a:lnTo>
                    <a:pt x="2297" y="1641"/>
                  </a:lnTo>
                  <a:lnTo>
                    <a:pt x="2297" y="1640"/>
                  </a:lnTo>
                  <a:lnTo>
                    <a:pt x="2297" y="1639"/>
                  </a:lnTo>
                  <a:lnTo>
                    <a:pt x="2298" y="1637"/>
                  </a:lnTo>
                  <a:lnTo>
                    <a:pt x="2300" y="1636"/>
                  </a:lnTo>
                  <a:lnTo>
                    <a:pt x="2302" y="1634"/>
                  </a:lnTo>
                  <a:lnTo>
                    <a:pt x="2303" y="1633"/>
                  </a:lnTo>
                  <a:lnTo>
                    <a:pt x="2305" y="1633"/>
                  </a:lnTo>
                  <a:lnTo>
                    <a:pt x="2306" y="1631"/>
                  </a:lnTo>
                  <a:lnTo>
                    <a:pt x="2306" y="1630"/>
                  </a:lnTo>
                  <a:lnTo>
                    <a:pt x="2307" y="1628"/>
                  </a:lnTo>
                  <a:lnTo>
                    <a:pt x="2308" y="1628"/>
                  </a:lnTo>
                  <a:lnTo>
                    <a:pt x="2308" y="1626"/>
                  </a:lnTo>
                  <a:lnTo>
                    <a:pt x="2308" y="1625"/>
                  </a:lnTo>
                  <a:lnTo>
                    <a:pt x="2308" y="1624"/>
                  </a:lnTo>
                  <a:lnTo>
                    <a:pt x="2310" y="1624"/>
                  </a:lnTo>
                  <a:lnTo>
                    <a:pt x="2310" y="1619"/>
                  </a:lnTo>
                  <a:lnTo>
                    <a:pt x="2310" y="1618"/>
                  </a:lnTo>
                  <a:lnTo>
                    <a:pt x="2310" y="1617"/>
                  </a:lnTo>
                  <a:lnTo>
                    <a:pt x="2308" y="1614"/>
                  </a:lnTo>
                  <a:lnTo>
                    <a:pt x="2308" y="1613"/>
                  </a:lnTo>
                  <a:lnTo>
                    <a:pt x="2308" y="1609"/>
                  </a:lnTo>
                  <a:lnTo>
                    <a:pt x="2308" y="1608"/>
                  </a:lnTo>
                  <a:lnTo>
                    <a:pt x="2317" y="1606"/>
                  </a:lnTo>
                  <a:lnTo>
                    <a:pt x="2317" y="1602"/>
                  </a:lnTo>
                  <a:lnTo>
                    <a:pt x="2321" y="1599"/>
                  </a:lnTo>
                  <a:lnTo>
                    <a:pt x="2322" y="1599"/>
                  </a:lnTo>
                  <a:lnTo>
                    <a:pt x="2323" y="1599"/>
                  </a:lnTo>
                  <a:lnTo>
                    <a:pt x="2324" y="1599"/>
                  </a:lnTo>
                  <a:lnTo>
                    <a:pt x="2324" y="1598"/>
                  </a:lnTo>
                  <a:lnTo>
                    <a:pt x="2325" y="1598"/>
                  </a:lnTo>
                  <a:lnTo>
                    <a:pt x="2325" y="1593"/>
                  </a:lnTo>
                  <a:lnTo>
                    <a:pt x="2327" y="1592"/>
                  </a:lnTo>
                  <a:lnTo>
                    <a:pt x="2328" y="1591"/>
                  </a:lnTo>
                  <a:lnTo>
                    <a:pt x="2329" y="1591"/>
                  </a:lnTo>
                  <a:lnTo>
                    <a:pt x="2330" y="1593"/>
                  </a:lnTo>
                  <a:lnTo>
                    <a:pt x="2330" y="1595"/>
                  </a:lnTo>
                  <a:lnTo>
                    <a:pt x="2330" y="1596"/>
                  </a:lnTo>
                  <a:lnTo>
                    <a:pt x="2330" y="1598"/>
                  </a:lnTo>
                  <a:lnTo>
                    <a:pt x="2329" y="1598"/>
                  </a:lnTo>
                  <a:lnTo>
                    <a:pt x="2329" y="1599"/>
                  </a:lnTo>
                  <a:lnTo>
                    <a:pt x="2328" y="1601"/>
                  </a:lnTo>
                  <a:lnTo>
                    <a:pt x="2327" y="1601"/>
                  </a:lnTo>
                  <a:lnTo>
                    <a:pt x="2322" y="1603"/>
                  </a:lnTo>
                  <a:lnTo>
                    <a:pt x="2322" y="1604"/>
                  </a:lnTo>
                  <a:lnTo>
                    <a:pt x="2317" y="1608"/>
                  </a:lnTo>
                  <a:lnTo>
                    <a:pt x="2316" y="1608"/>
                  </a:lnTo>
                  <a:lnTo>
                    <a:pt x="2316" y="1609"/>
                  </a:lnTo>
                  <a:lnTo>
                    <a:pt x="2312" y="1612"/>
                  </a:lnTo>
                  <a:lnTo>
                    <a:pt x="2312" y="1613"/>
                  </a:lnTo>
                  <a:lnTo>
                    <a:pt x="2312" y="1614"/>
                  </a:lnTo>
                  <a:lnTo>
                    <a:pt x="2313" y="1617"/>
                  </a:lnTo>
                  <a:lnTo>
                    <a:pt x="2313" y="1618"/>
                  </a:lnTo>
                  <a:lnTo>
                    <a:pt x="2323" y="1622"/>
                  </a:lnTo>
                  <a:lnTo>
                    <a:pt x="2323" y="1623"/>
                  </a:lnTo>
                  <a:lnTo>
                    <a:pt x="2324" y="1623"/>
                  </a:lnTo>
                  <a:lnTo>
                    <a:pt x="2328" y="1625"/>
                  </a:lnTo>
                  <a:lnTo>
                    <a:pt x="2329" y="1625"/>
                  </a:lnTo>
                  <a:lnTo>
                    <a:pt x="2329" y="1626"/>
                  </a:lnTo>
                  <a:lnTo>
                    <a:pt x="2329" y="1628"/>
                  </a:lnTo>
                  <a:lnTo>
                    <a:pt x="2322" y="1629"/>
                  </a:lnTo>
                  <a:lnTo>
                    <a:pt x="2321" y="1629"/>
                  </a:lnTo>
                  <a:lnTo>
                    <a:pt x="2316" y="1629"/>
                  </a:lnTo>
                  <a:lnTo>
                    <a:pt x="2316" y="1630"/>
                  </a:lnTo>
                  <a:lnTo>
                    <a:pt x="2313" y="1633"/>
                  </a:lnTo>
                  <a:lnTo>
                    <a:pt x="2313" y="1634"/>
                  </a:lnTo>
                  <a:lnTo>
                    <a:pt x="2312" y="1634"/>
                  </a:lnTo>
                  <a:lnTo>
                    <a:pt x="2308" y="1640"/>
                  </a:lnTo>
                  <a:lnTo>
                    <a:pt x="2308" y="1641"/>
                  </a:lnTo>
                  <a:lnTo>
                    <a:pt x="2308" y="1642"/>
                  </a:lnTo>
                  <a:lnTo>
                    <a:pt x="2310" y="1646"/>
                  </a:lnTo>
                  <a:lnTo>
                    <a:pt x="2310" y="1647"/>
                  </a:lnTo>
                  <a:lnTo>
                    <a:pt x="2311" y="1651"/>
                  </a:lnTo>
                  <a:lnTo>
                    <a:pt x="2311" y="1652"/>
                  </a:lnTo>
                  <a:lnTo>
                    <a:pt x="2313" y="1659"/>
                  </a:lnTo>
                  <a:lnTo>
                    <a:pt x="2313" y="1661"/>
                  </a:lnTo>
                  <a:lnTo>
                    <a:pt x="2317" y="1663"/>
                  </a:lnTo>
                  <a:lnTo>
                    <a:pt x="2318" y="1663"/>
                  </a:lnTo>
                  <a:lnTo>
                    <a:pt x="2319" y="1664"/>
                  </a:lnTo>
                  <a:lnTo>
                    <a:pt x="2319" y="1667"/>
                  </a:lnTo>
                  <a:lnTo>
                    <a:pt x="2318" y="1668"/>
                  </a:lnTo>
                  <a:lnTo>
                    <a:pt x="2313" y="1670"/>
                  </a:lnTo>
                  <a:lnTo>
                    <a:pt x="2312" y="1670"/>
                  </a:lnTo>
                  <a:lnTo>
                    <a:pt x="2311" y="1670"/>
                  </a:lnTo>
                  <a:lnTo>
                    <a:pt x="2308" y="1672"/>
                  </a:lnTo>
                  <a:lnTo>
                    <a:pt x="2306" y="1674"/>
                  </a:lnTo>
                  <a:lnTo>
                    <a:pt x="2305" y="1674"/>
                  </a:lnTo>
                  <a:lnTo>
                    <a:pt x="2306" y="1674"/>
                  </a:lnTo>
                  <a:lnTo>
                    <a:pt x="2306" y="1678"/>
                  </a:lnTo>
                  <a:lnTo>
                    <a:pt x="2307" y="1678"/>
                  </a:lnTo>
                  <a:lnTo>
                    <a:pt x="2307" y="1679"/>
                  </a:lnTo>
                  <a:lnTo>
                    <a:pt x="2307" y="1680"/>
                  </a:lnTo>
                  <a:lnTo>
                    <a:pt x="2312" y="1681"/>
                  </a:lnTo>
                  <a:lnTo>
                    <a:pt x="2312" y="1683"/>
                  </a:lnTo>
                  <a:lnTo>
                    <a:pt x="2317" y="1685"/>
                  </a:lnTo>
                  <a:lnTo>
                    <a:pt x="2318" y="1685"/>
                  </a:lnTo>
                  <a:lnTo>
                    <a:pt x="2319" y="1685"/>
                  </a:lnTo>
                  <a:lnTo>
                    <a:pt x="2341" y="1691"/>
                  </a:lnTo>
                  <a:lnTo>
                    <a:pt x="2347" y="1693"/>
                  </a:lnTo>
                  <a:lnTo>
                    <a:pt x="2349" y="1694"/>
                  </a:lnTo>
                  <a:lnTo>
                    <a:pt x="2350" y="1699"/>
                  </a:lnTo>
                  <a:lnTo>
                    <a:pt x="2351" y="1700"/>
                  </a:lnTo>
                  <a:lnTo>
                    <a:pt x="2352" y="1702"/>
                  </a:lnTo>
                  <a:lnTo>
                    <a:pt x="2360" y="1708"/>
                  </a:lnTo>
                  <a:lnTo>
                    <a:pt x="2361" y="1708"/>
                  </a:lnTo>
                  <a:lnTo>
                    <a:pt x="2361" y="1710"/>
                  </a:lnTo>
                  <a:lnTo>
                    <a:pt x="2366" y="1712"/>
                  </a:lnTo>
                  <a:lnTo>
                    <a:pt x="2367" y="1712"/>
                  </a:lnTo>
                  <a:lnTo>
                    <a:pt x="2368" y="1713"/>
                  </a:lnTo>
                  <a:lnTo>
                    <a:pt x="2369" y="1713"/>
                  </a:lnTo>
                  <a:lnTo>
                    <a:pt x="2373" y="1715"/>
                  </a:lnTo>
                  <a:lnTo>
                    <a:pt x="2373" y="1716"/>
                  </a:lnTo>
                  <a:lnTo>
                    <a:pt x="2374" y="1716"/>
                  </a:lnTo>
                  <a:lnTo>
                    <a:pt x="2376" y="1717"/>
                  </a:lnTo>
                  <a:lnTo>
                    <a:pt x="2380" y="1721"/>
                  </a:lnTo>
                  <a:lnTo>
                    <a:pt x="2378" y="1724"/>
                  </a:lnTo>
                  <a:lnTo>
                    <a:pt x="2378" y="1726"/>
                  </a:lnTo>
                  <a:lnTo>
                    <a:pt x="2372" y="1730"/>
                  </a:lnTo>
                  <a:lnTo>
                    <a:pt x="2372" y="1732"/>
                  </a:lnTo>
                  <a:lnTo>
                    <a:pt x="2371" y="1732"/>
                  </a:lnTo>
                  <a:lnTo>
                    <a:pt x="2369" y="1734"/>
                  </a:lnTo>
                  <a:lnTo>
                    <a:pt x="2368" y="1734"/>
                  </a:lnTo>
                  <a:lnTo>
                    <a:pt x="2367" y="1734"/>
                  </a:lnTo>
                  <a:lnTo>
                    <a:pt x="2365" y="1737"/>
                  </a:lnTo>
                  <a:lnTo>
                    <a:pt x="2365" y="1738"/>
                  </a:lnTo>
                  <a:lnTo>
                    <a:pt x="2365" y="1739"/>
                  </a:lnTo>
                  <a:lnTo>
                    <a:pt x="2366" y="1741"/>
                  </a:lnTo>
                  <a:lnTo>
                    <a:pt x="2366" y="1743"/>
                  </a:lnTo>
                  <a:lnTo>
                    <a:pt x="2367" y="1743"/>
                  </a:lnTo>
                  <a:lnTo>
                    <a:pt x="2373" y="1743"/>
                  </a:lnTo>
                  <a:lnTo>
                    <a:pt x="2373" y="1741"/>
                  </a:lnTo>
                  <a:lnTo>
                    <a:pt x="2374" y="1741"/>
                  </a:lnTo>
                  <a:lnTo>
                    <a:pt x="2377" y="1739"/>
                  </a:lnTo>
                  <a:lnTo>
                    <a:pt x="2378" y="1739"/>
                  </a:lnTo>
                  <a:lnTo>
                    <a:pt x="2379" y="1738"/>
                  </a:lnTo>
                  <a:lnTo>
                    <a:pt x="2383" y="1737"/>
                  </a:lnTo>
                  <a:lnTo>
                    <a:pt x="2384" y="1737"/>
                  </a:lnTo>
                  <a:lnTo>
                    <a:pt x="2384" y="1738"/>
                  </a:lnTo>
                  <a:lnTo>
                    <a:pt x="2383" y="1739"/>
                  </a:lnTo>
                  <a:lnTo>
                    <a:pt x="2382" y="1739"/>
                  </a:lnTo>
                  <a:lnTo>
                    <a:pt x="2382" y="1740"/>
                  </a:lnTo>
                  <a:lnTo>
                    <a:pt x="2380" y="1741"/>
                  </a:lnTo>
                  <a:lnTo>
                    <a:pt x="2382" y="1743"/>
                  </a:lnTo>
                  <a:lnTo>
                    <a:pt x="2383" y="1744"/>
                  </a:lnTo>
                  <a:lnTo>
                    <a:pt x="2388" y="1745"/>
                  </a:lnTo>
                  <a:lnTo>
                    <a:pt x="2392" y="1746"/>
                  </a:lnTo>
                  <a:lnTo>
                    <a:pt x="2393" y="1748"/>
                  </a:lnTo>
                  <a:lnTo>
                    <a:pt x="2398" y="1748"/>
                  </a:lnTo>
                  <a:lnTo>
                    <a:pt x="2399" y="1749"/>
                  </a:lnTo>
                  <a:lnTo>
                    <a:pt x="2401" y="1749"/>
                  </a:lnTo>
                  <a:lnTo>
                    <a:pt x="2405" y="1748"/>
                  </a:lnTo>
                  <a:lnTo>
                    <a:pt x="2406" y="1746"/>
                  </a:lnTo>
                  <a:lnTo>
                    <a:pt x="2407" y="1746"/>
                  </a:lnTo>
                  <a:lnTo>
                    <a:pt x="2411" y="1744"/>
                  </a:lnTo>
                  <a:lnTo>
                    <a:pt x="2412" y="1743"/>
                  </a:lnTo>
                  <a:lnTo>
                    <a:pt x="2415" y="1741"/>
                  </a:lnTo>
                  <a:lnTo>
                    <a:pt x="2418" y="1738"/>
                  </a:lnTo>
                  <a:lnTo>
                    <a:pt x="2420" y="1737"/>
                  </a:lnTo>
                  <a:lnTo>
                    <a:pt x="2420" y="1735"/>
                  </a:lnTo>
                  <a:lnTo>
                    <a:pt x="2426" y="1730"/>
                  </a:lnTo>
                  <a:lnTo>
                    <a:pt x="2427" y="1730"/>
                  </a:lnTo>
                  <a:lnTo>
                    <a:pt x="2427" y="1729"/>
                  </a:lnTo>
                  <a:lnTo>
                    <a:pt x="2431" y="1727"/>
                  </a:lnTo>
                  <a:lnTo>
                    <a:pt x="2417" y="1746"/>
                  </a:lnTo>
                  <a:lnTo>
                    <a:pt x="2416" y="1748"/>
                  </a:lnTo>
                  <a:lnTo>
                    <a:pt x="2417" y="1748"/>
                  </a:lnTo>
                  <a:lnTo>
                    <a:pt x="2426" y="1754"/>
                  </a:lnTo>
                  <a:lnTo>
                    <a:pt x="2427" y="1754"/>
                  </a:lnTo>
                  <a:lnTo>
                    <a:pt x="2433" y="1761"/>
                  </a:lnTo>
                  <a:lnTo>
                    <a:pt x="2434" y="1761"/>
                  </a:lnTo>
                  <a:lnTo>
                    <a:pt x="2434" y="1762"/>
                  </a:lnTo>
                  <a:lnTo>
                    <a:pt x="2438" y="1768"/>
                  </a:lnTo>
                  <a:lnTo>
                    <a:pt x="2444" y="1778"/>
                  </a:lnTo>
                  <a:lnTo>
                    <a:pt x="2445" y="1779"/>
                  </a:lnTo>
                  <a:lnTo>
                    <a:pt x="2450" y="1787"/>
                  </a:lnTo>
                  <a:lnTo>
                    <a:pt x="2453" y="1789"/>
                  </a:lnTo>
                  <a:lnTo>
                    <a:pt x="2466" y="1792"/>
                  </a:lnTo>
                  <a:lnTo>
                    <a:pt x="2470" y="1792"/>
                  </a:lnTo>
                  <a:lnTo>
                    <a:pt x="2470" y="1782"/>
                  </a:lnTo>
                  <a:lnTo>
                    <a:pt x="2465" y="1777"/>
                  </a:lnTo>
                  <a:lnTo>
                    <a:pt x="2469" y="1772"/>
                  </a:lnTo>
                  <a:lnTo>
                    <a:pt x="2471" y="1772"/>
                  </a:lnTo>
                  <a:lnTo>
                    <a:pt x="2472" y="1772"/>
                  </a:lnTo>
                  <a:lnTo>
                    <a:pt x="2475" y="1773"/>
                  </a:lnTo>
                  <a:lnTo>
                    <a:pt x="2480" y="1777"/>
                  </a:lnTo>
                  <a:lnTo>
                    <a:pt x="2480" y="1779"/>
                  </a:lnTo>
                  <a:lnTo>
                    <a:pt x="2480" y="1781"/>
                  </a:lnTo>
                  <a:lnTo>
                    <a:pt x="2477" y="1788"/>
                  </a:lnTo>
                  <a:lnTo>
                    <a:pt x="2478" y="1789"/>
                  </a:lnTo>
                  <a:lnTo>
                    <a:pt x="2480" y="1795"/>
                  </a:lnTo>
                  <a:lnTo>
                    <a:pt x="2480" y="1798"/>
                  </a:lnTo>
                  <a:lnTo>
                    <a:pt x="2485" y="1800"/>
                  </a:lnTo>
                  <a:lnTo>
                    <a:pt x="2487" y="1801"/>
                  </a:lnTo>
                  <a:lnTo>
                    <a:pt x="2489" y="1803"/>
                  </a:lnTo>
                  <a:lnTo>
                    <a:pt x="2491" y="1803"/>
                  </a:lnTo>
                  <a:lnTo>
                    <a:pt x="2494" y="1804"/>
                  </a:lnTo>
                  <a:lnTo>
                    <a:pt x="2497" y="1806"/>
                  </a:lnTo>
                  <a:lnTo>
                    <a:pt x="2492" y="1808"/>
                  </a:lnTo>
                  <a:lnTo>
                    <a:pt x="2488" y="1811"/>
                  </a:lnTo>
                  <a:lnTo>
                    <a:pt x="2488" y="1814"/>
                  </a:lnTo>
                  <a:lnTo>
                    <a:pt x="2486" y="1815"/>
                  </a:lnTo>
                  <a:lnTo>
                    <a:pt x="2483" y="1816"/>
                  </a:lnTo>
                  <a:lnTo>
                    <a:pt x="2472" y="1823"/>
                  </a:lnTo>
                  <a:lnTo>
                    <a:pt x="2472" y="1827"/>
                  </a:lnTo>
                  <a:lnTo>
                    <a:pt x="2470" y="1842"/>
                  </a:lnTo>
                  <a:lnTo>
                    <a:pt x="2471" y="1846"/>
                  </a:lnTo>
                  <a:lnTo>
                    <a:pt x="2470" y="1844"/>
                  </a:lnTo>
                  <a:lnTo>
                    <a:pt x="2475" y="1857"/>
                  </a:lnTo>
                  <a:lnTo>
                    <a:pt x="2476" y="1860"/>
                  </a:lnTo>
                  <a:lnTo>
                    <a:pt x="2476" y="1859"/>
                  </a:lnTo>
                  <a:lnTo>
                    <a:pt x="2482" y="1869"/>
                  </a:lnTo>
                  <a:lnTo>
                    <a:pt x="2483" y="1870"/>
                  </a:lnTo>
                  <a:lnTo>
                    <a:pt x="2487" y="1875"/>
                  </a:lnTo>
                  <a:lnTo>
                    <a:pt x="2502" y="1871"/>
                  </a:lnTo>
                  <a:lnTo>
                    <a:pt x="2515" y="1870"/>
                  </a:lnTo>
                  <a:lnTo>
                    <a:pt x="2518" y="1870"/>
                  </a:lnTo>
                  <a:lnTo>
                    <a:pt x="2519" y="1870"/>
                  </a:lnTo>
                  <a:lnTo>
                    <a:pt x="2525" y="1870"/>
                  </a:lnTo>
                  <a:lnTo>
                    <a:pt x="2531" y="1868"/>
                  </a:lnTo>
                  <a:lnTo>
                    <a:pt x="2533" y="1865"/>
                  </a:lnTo>
                  <a:lnTo>
                    <a:pt x="2535" y="1864"/>
                  </a:lnTo>
                  <a:lnTo>
                    <a:pt x="2536" y="1863"/>
                  </a:lnTo>
                  <a:lnTo>
                    <a:pt x="2536" y="1861"/>
                  </a:lnTo>
                  <a:lnTo>
                    <a:pt x="2540" y="1859"/>
                  </a:lnTo>
                  <a:lnTo>
                    <a:pt x="2544" y="1858"/>
                  </a:lnTo>
                  <a:lnTo>
                    <a:pt x="2546" y="1859"/>
                  </a:lnTo>
                  <a:lnTo>
                    <a:pt x="2546" y="1863"/>
                  </a:lnTo>
                  <a:lnTo>
                    <a:pt x="2543" y="1863"/>
                  </a:lnTo>
                  <a:lnTo>
                    <a:pt x="2542" y="1866"/>
                  </a:lnTo>
                  <a:lnTo>
                    <a:pt x="2542" y="1869"/>
                  </a:lnTo>
                  <a:lnTo>
                    <a:pt x="2532" y="1871"/>
                  </a:lnTo>
                  <a:lnTo>
                    <a:pt x="2530" y="1872"/>
                  </a:lnTo>
                  <a:lnTo>
                    <a:pt x="2522" y="1876"/>
                  </a:lnTo>
                  <a:lnTo>
                    <a:pt x="2516" y="1882"/>
                  </a:lnTo>
                  <a:lnTo>
                    <a:pt x="2515" y="1893"/>
                  </a:lnTo>
                  <a:lnTo>
                    <a:pt x="2515" y="1896"/>
                  </a:lnTo>
                  <a:lnTo>
                    <a:pt x="2518" y="1898"/>
                  </a:lnTo>
                  <a:lnTo>
                    <a:pt x="2519" y="1899"/>
                  </a:lnTo>
                  <a:lnTo>
                    <a:pt x="2525" y="1901"/>
                  </a:lnTo>
                  <a:lnTo>
                    <a:pt x="2527" y="1903"/>
                  </a:lnTo>
                  <a:lnTo>
                    <a:pt x="2542" y="1907"/>
                  </a:lnTo>
                  <a:lnTo>
                    <a:pt x="2552" y="1909"/>
                  </a:lnTo>
                  <a:lnTo>
                    <a:pt x="2555" y="1910"/>
                  </a:lnTo>
                  <a:lnTo>
                    <a:pt x="2559" y="1912"/>
                  </a:lnTo>
                  <a:lnTo>
                    <a:pt x="2580" y="1910"/>
                  </a:lnTo>
                  <a:lnTo>
                    <a:pt x="2585" y="1907"/>
                  </a:lnTo>
                  <a:lnTo>
                    <a:pt x="2587" y="1907"/>
                  </a:lnTo>
                  <a:lnTo>
                    <a:pt x="2593" y="1907"/>
                  </a:lnTo>
                  <a:lnTo>
                    <a:pt x="2593" y="1912"/>
                  </a:lnTo>
                  <a:lnTo>
                    <a:pt x="2591" y="1912"/>
                  </a:lnTo>
                  <a:lnTo>
                    <a:pt x="2587" y="1914"/>
                  </a:lnTo>
                  <a:lnTo>
                    <a:pt x="2585" y="1915"/>
                  </a:lnTo>
                  <a:lnTo>
                    <a:pt x="2579" y="1916"/>
                  </a:lnTo>
                  <a:lnTo>
                    <a:pt x="2578" y="1916"/>
                  </a:lnTo>
                  <a:lnTo>
                    <a:pt x="2578" y="1918"/>
                  </a:lnTo>
                  <a:lnTo>
                    <a:pt x="2575" y="1918"/>
                  </a:lnTo>
                  <a:lnTo>
                    <a:pt x="2568" y="1919"/>
                  </a:lnTo>
                  <a:lnTo>
                    <a:pt x="2564" y="1919"/>
                  </a:lnTo>
                  <a:lnTo>
                    <a:pt x="2562" y="1919"/>
                  </a:lnTo>
                  <a:lnTo>
                    <a:pt x="2547" y="1915"/>
                  </a:lnTo>
                  <a:lnTo>
                    <a:pt x="2547" y="1928"/>
                  </a:lnTo>
                  <a:lnTo>
                    <a:pt x="2547" y="1930"/>
                  </a:lnTo>
                  <a:lnTo>
                    <a:pt x="2547" y="1932"/>
                  </a:lnTo>
                  <a:lnTo>
                    <a:pt x="2558" y="1946"/>
                  </a:lnTo>
                  <a:lnTo>
                    <a:pt x="2567" y="1964"/>
                  </a:lnTo>
                  <a:lnTo>
                    <a:pt x="2568" y="1967"/>
                  </a:lnTo>
                  <a:lnTo>
                    <a:pt x="2569" y="1968"/>
                  </a:lnTo>
                  <a:lnTo>
                    <a:pt x="2574" y="1989"/>
                  </a:lnTo>
                  <a:lnTo>
                    <a:pt x="2576" y="1992"/>
                  </a:lnTo>
                  <a:lnTo>
                    <a:pt x="2579" y="1995"/>
                  </a:lnTo>
                  <a:lnTo>
                    <a:pt x="2591" y="2021"/>
                  </a:lnTo>
                  <a:lnTo>
                    <a:pt x="2591" y="2022"/>
                  </a:lnTo>
                  <a:lnTo>
                    <a:pt x="2591" y="2023"/>
                  </a:lnTo>
                  <a:lnTo>
                    <a:pt x="2592" y="2056"/>
                  </a:lnTo>
                  <a:lnTo>
                    <a:pt x="2595" y="2061"/>
                  </a:lnTo>
                  <a:lnTo>
                    <a:pt x="2596" y="2067"/>
                  </a:lnTo>
                  <a:lnTo>
                    <a:pt x="2600" y="2082"/>
                  </a:lnTo>
                  <a:lnTo>
                    <a:pt x="2601" y="2083"/>
                  </a:lnTo>
                  <a:lnTo>
                    <a:pt x="2601" y="2084"/>
                  </a:lnTo>
                  <a:lnTo>
                    <a:pt x="2604" y="2090"/>
                  </a:lnTo>
                  <a:lnTo>
                    <a:pt x="2606" y="2094"/>
                  </a:lnTo>
                  <a:lnTo>
                    <a:pt x="2607" y="2096"/>
                  </a:lnTo>
                  <a:lnTo>
                    <a:pt x="2628" y="2112"/>
                  </a:lnTo>
                  <a:lnTo>
                    <a:pt x="2630" y="2114"/>
                  </a:lnTo>
                  <a:lnTo>
                    <a:pt x="2633" y="2116"/>
                  </a:lnTo>
                  <a:lnTo>
                    <a:pt x="2634" y="2120"/>
                  </a:lnTo>
                  <a:lnTo>
                    <a:pt x="2690" y="2176"/>
                  </a:lnTo>
                  <a:lnTo>
                    <a:pt x="2706" y="2187"/>
                  </a:lnTo>
                  <a:lnTo>
                    <a:pt x="2708" y="2188"/>
                  </a:lnTo>
                  <a:lnTo>
                    <a:pt x="2732" y="2204"/>
                  </a:lnTo>
                  <a:lnTo>
                    <a:pt x="2735" y="2204"/>
                  </a:lnTo>
                  <a:lnTo>
                    <a:pt x="2740" y="2208"/>
                  </a:lnTo>
                  <a:lnTo>
                    <a:pt x="2733" y="2208"/>
                  </a:lnTo>
                  <a:lnTo>
                    <a:pt x="2729" y="2208"/>
                  </a:lnTo>
                  <a:lnTo>
                    <a:pt x="2727" y="2205"/>
                  </a:lnTo>
                  <a:lnTo>
                    <a:pt x="2716" y="2200"/>
                  </a:lnTo>
                  <a:lnTo>
                    <a:pt x="2713" y="2199"/>
                  </a:lnTo>
                  <a:lnTo>
                    <a:pt x="2712" y="2198"/>
                  </a:lnTo>
                  <a:lnTo>
                    <a:pt x="2702" y="2192"/>
                  </a:lnTo>
                  <a:lnTo>
                    <a:pt x="2701" y="2192"/>
                  </a:lnTo>
                  <a:lnTo>
                    <a:pt x="2700" y="2192"/>
                  </a:lnTo>
                  <a:lnTo>
                    <a:pt x="2690" y="2188"/>
                  </a:lnTo>
                  <a:lnTo>
                    <a:pt x="2686" y="2188"/>
                  </a:lnTo>
                  <a:lnTo>
                    <a:pt x="2680" y="2188"/>
                  </a:lnTo>
                  <a:lnTo>
                    <a:pt x="2678" y="2196"/>
                  </a:lnTo>
                  <a:lnTo>
                    <a:pt x="2679" y="2198"/>
                  </a:lnTo>
                  <a:lnTo>
                    <a:pt x="2680" y="2199"/>
                  </a:lnTo>
                  <a:lnTo>
                    <a:pt x="2682" y="2203"/>
                  </a:lnTo>
                  <a:lnTo>
                    <a:pt x="2682" y="2205"/>
                  </a:lnTo>
                  <a:lnTo>
                    <a:pt x="2682" y="2208"/>
                  </a:lnTo>
                  <a:lnTo>
                    <a:pt x="2683" y="2218"/>
                  </a:lnTo>
                  <a:lnTo>
                    <a:pt x="2691" y="2222"/>
                  </a:lnTo>
                  <a:lnTo>
                    <a:pt x="2695" y="2222"/>
                  </a:lnTo>
                  <a:lnTo>
                    <a:pt x="2697" y="2224"/>
                  </a:lnTo>
                  <a:lnTo>
                    <a:pt x="2708" y="2230"/>
                  </a:lnTo>
                  <a:lnTo>
                    <a:pt x="2711" y="2230"/>
                  </a:lnTo>
                  <a:lnTo>
                    <a:pt x="2722" y="2237"/>
                  </a:lnTo>
                  <a:lnTo>
                    <a:pt x="2724" y="2237"/>
                  </a:lnTo>
                  <a:lnTo>
                    <a:pt x="2727" y="2237"/>
                  </a:lnTo>
                  <a:lnTo>
                    <a:pt x="2728" y="2238"/>
                  </a:lnTo>
                  <a:lnTo>
                    <a:pt x="2735" y="2246"/>
                  </a:lnTo>
                  <a:lnTo>
                    <a:pt x="2738" y="2248"/>
                  </a:lnTo>
                  <a:lnTo>
                    <a:pt x="2744" y="2256"/>
                  </a:lnTo>
                  <a:lnTo>
                    <a:pt x="2748" y="2256"/>
                  </a:lnTo>
                  <a:lnTo>
                    <a:pt x="2750" y="2257"/>
                  </a:lnTo>
                  <a:lnTo>
                    <a:pt x="2765" y="2260"/>
                  </a:lnTo>
                  <a:lnTo>
                    <a:pt x="2767" y="2260"/>
                  </a:lnTo>
                  <a:lnTo>
                    <a:pt x="2790" y="2260"/>
                  </a:lnTo>
                  <a:lnTo>
                    <a:pt x="2794" y="2260"/>
                  </a:lnTo>
                  <a:lnTo>
                    <a:pt x="2797" y="2262"/>
                  </a:lnTo>
                  <a:lnTo>
                    <a:pt x="2804" y="2263"/>
                  </a:lnTo>
                  <a:lnTo>
                    <a:pt x="2806" y="2265"/>
                  </a:lnTo>
                  <a:lnTo>
                    <a:pt x="2810" y="2268"/>
                  </a:lnTo>
                  <a:lnTo>
                    <a:pt x="2822" y="2278"/>
                  </a:lnTo>
                  <a:lnTo>
                    <a:pt x="2825" y="2279"/>
                  </a:lnTo>
                  <a:lnTo>
                    <a:pt x="2827" y="2280"/>
                  </a:lnTo>
                  <a:lnTo>
                    <a:pt x="2842" y="2292"/>
                  </a:lnTo>
                  <a:lnTo>
                    <a:pt x="2846" y="2293"/>
                  </a:lnTo>
                  <a:lnTo>
                    <a:pt x="2848" y="2295"/>
                  </a:lnTo>
                  <a:lnTo>
                    <a:pt x="2857" y="2304"/>
                  </a:lnTo>
                  <a:lnTo>
                    <a:pt x="2859" y="2306"/>
                  </a:lnTo>
                  <a:lnTo>
                    <a:pt x="2855" y="2309"/>
                  </a:lnTo>
                  <a:lnTo>
                    <a:pt x="2854" y="2308"/>
                  </a:lnTo>
                  <a:lnTo>
                    <a:pt x="2843" y="2304"/>
                  </a:lnTo>
                  <a:lnTo>
                    <a:pt x="2842" y="2303"/>
                  </a:lnTo>
                  <a:lnTo>
                    <a:pt x="2841" y="2302"/>
                  </a:lnTo>
                  <a:lnTo>
                    <a:pt x="2832" y="2293"/>
                  </a:lnTo>
                  <a:lnTo>
                    <a:pt x="2828" y="2291"/>
                  </a:lnTo>
                  <a:lnTo>
                    <a:pt x="2825" y="2289"/>
                  </a:lnTo>
                  <a:lnTo>
                    <a:pt x="2809" y="2278"/>
                  </a:lnTo>
                  <a:lnTo>
                    <a:pt x="2798" y="2271"/>
                  </a:lnTo>
                  <a:lnTo>
                    <a:pt x="2794" y="2270"/>
                  </a:lnTo>
                  <a:lnTo>
                    <a:pt x="2782" y="2264"/>
                  </a:lnTo>
                  <a:lnTo>
                    <a:pt x="2778" y="2264"/>
                  </a:lnTo>
                  <a:lnTo>
                    <a:pt x="2762" y="2264"/>
                  </a:lnTo>
                  <a:lnTo>
                    <a:pt x="2760" y="2265"/>
                  </a:lnTo>
                  <a:lnTo>
                    <a:pt x="2754" y="2270"/>
                  </a:lnTo>
                  <a:lnTo>
                    <a:pt x="2749" y="2271"/>
                  </a:lnTo>
                  <a:lnTo>
                    <a:pt x="2744" y="2271"/>
                  </a:lnTo>
                  <a:lnTo>
                    <a:pt x="2735" y="2270"/>
                  </a:lnTo>
                  <a:lnTo>
                    <a:pt x="2717" y="2282"/>
                  </a:lnTo>
                  <a:lnTo>
                    <a:pt x="2716" y="2284"/>
                  </a:lnTo>
                  <a:lnTo>
                    <a:pt x="2716" y="2285"/>
                  </a:lnTo>
                  <a:lnTo>
                    <a:pt x="2715" y="2285"/>
                  </a:lnTo>
                  <a:lnTo>
                    <a:pt x="2695" y="2287"/>
                  </a:lnTo>
                  <a:lnTo>
                    <a:pt x="2691" y="2289"/>
                  </a:lnTo>
                  <a:lnTo>
                    <a:pt x="2689" y="2286"/>
                  </a:lnTo>
                  <a:lnTo>
                    <a:pt x="2679" y="2282"/>
                  </a:lnTo>
                  <a:lnTo>
                    <a:pt x="2674" y="2282"/>
                  </a:lnTo>
                  <a:lnTo>
                    <a:pt x="2669" y="2281"/>
                  </a:lnTo>
                  <a:lnTo>
                    <a:pt x="2661" y="2281"/>
                  </a:lnTo>
                  <a:lnTo>
                    <a:pt x="2657" y="2281"/>
                  </a:lnTo>
                  <a:lnTo>
                    <a:pt x="2656" y="2281"/>
                  </a:lnTo>
                  <a:lnTo>
                    <a:pt x="2655" y="2282"/>
                  </a:lnTo>
                  <a:lnTo>
                    <a:pt x="2650" y="2287"/>
                  </a:lnTo>
                  <a:lnTo>
                    <a:pt x="2650" y="2289"/>
                  </a:lnTo>
                  <a:lnTo>
                    <a:pt x="2650" y="2291"/>
                  </a:lnTo>
                  <a:lnTo>
                    <a:pt x="2652" y="2303"/>
                  </a:lnTo>
                  <a:lnTo>
                    <a:pt x="2655" y="2306"/>
                  </a:lnTo>
                  <a:lnTo>
                    <a:pt x="2656" y="2307"/>
                  </a:lnTo>
                  <a:lnTo>
                    <a:pt x="2661" y="2311"/>
                  </a:lnTo>
                  <a:lnTo>
                    <a:pt x="2663" y="2312"/>
                  </a:lnTo>
                  <a:lnTo>
                    <a:pt x="2683" y="2328"/>
                  </a:lnTo>
                  <a:lnTo>
                    <a:pt x="2691" y="2334"/>
                  </a:lnTo>
                  <a:lnTo>
                    <a:pt x="2693" y="2336"/>
                  </a:lnTo>
                  <a:lnTo>
                    <a:pt x="2694" y="2338"/>
                  </a:lnTo>
                  <a:lnTo>
                    <a:pt x="2708" y="2346"/>
                  </a:lnTo>
                  <a:lnTo>
                    <a:pt x="2710" y="2349"/>
                  </a:lnTo>
                  <a:lnTo>
                    <a:pt x="2712" y="2351"/>
                  </a:lnTo>
                  <a:lnTo>
                    <a:pt x="2724" y="2358"/>
                  </a:lnTo>
                  <a:lnTo>
                    <a:pt x="2726" y="2361"/>
                  </a:lnTo>
                  <a:lnTo>
                    <a:pt x="2727" y="2362"/>
                  </a:lnTo>
                  <a:lnTo>
                    <a:pt x="2728" y="2362"/>
                  </a:lnTo>
                  <a:lnTo>
                    <a:pt x="2746" y="2371"/>
                  </a:lnTo>
                  <a:lnTo>
                    <a:pt x="2751" y="2372"/>
                  </a:lnTo>
                  <a:lnTo>
                    <a:pt x="2755" y="2372"/>
                  </a:lnTo>
                  <a:lnTo>
                    <a:pt x="2768" y="2374"/>
                  </a:lnTo>
                  <a:lnTo>
                    <a:pt x="2771" y="2374"/>
                  </a:lnTo>
                  <a:lnTo>
                    <a:pt x="2773" y="2374"/>
                  </a:lnTo>
                  <a:lnTo>
                    <a:pt x="2787" y="2375"/>
                  </a:lnTo>
                  <a:lnTo>
                    <a:pt x="2789" y="2375"/>
                  </a:lnTo>
                  <a:lnTo>
                    <a:pt x="2794" y="2377"/>
                  </a:lnTo>
                  <a:lnTo>
                    <a:pt x="2799" y="2377"/>
                  </a:lnTo>
                  <a:lnTo>
                    <a:pt x="2808" y="2384"/>
                  </a:lnTo>
                  <a:lnTo>
                    <a:pt x="2811" y="2385"/>
                  </a:lnTo>
                  <a:lnTo>
                    <a:pt x="2814" y="2385"/>
                  </a:lnTo>
                  <a:lnTo>
                    <a:pt x="2824" y="2390"/>
                  </a:lnTo>
                  <a:lnTo>
                    <a:pt x="2828" y="2391"/>
                  </a:lnTo>
                  <a:lnTo>
                    <a:pt x="2835" y="2391"/>
                  </a:lnTo>
                  <a:lnTo>
                    <a:pt x="2841" y="2393"/>
                  </a:lnTo>
                  <a:lnTo>
                    <a:pt x="2853" y="2394"/>
                  </a:lnTo>
                  <a:lnTo>
                    <a:pt x="2857" y="2394"/>
                  </a:lnTo>
                  <a:lnTo>
                    <a:pt x="2859" y="2394"/>
                  </a:lnTo>
                  <a:lnTo>
                    <a:pt x="2866" y="2395"/>
                  </a:lnTo>
                  <a:lnTo>
                    <a:pt x="2875" y="2391"/>
                  </a:lnTo>
                  <a:lnTo>
                    <a:pt x="2875" y="2389"/>
                  </a:lnTo>
                  <a:lnTo>
                    <a:pt x="2879" y="2378"/>
                  </a:lnTo>
                  <a:lnTo>
                    <a:pt x="2885" y="2368"/>
                  </a:lnTo>
                  <a:lnTo>
                    <a:pt x="2887" y="2368"/>
                  </a:lnTo>
                  <a:lnTo>
                    <a:pt x="2896" y="2369"/>
                  </a:lnTo>
                  <a:lnTo>
                    <a:pt x="2901" y="2377"/>
                  </a:lnTo>
                  <a:lnTo>
                    <a:pt x="2901" y="2379"/>
                  </a:lnTo>
                  <a:lnTo>
                    <a:pt x="2904" y="2389"/>
                  </a:lnTo>
                  <a:lnTo>
                    <a:pt x="2903" y="2391"/>
                  </a:lnTo>
                  <a:lnTo>
                    <a:pt x="2904" y="2394"/>
                  </a:lnTo>
                  <a:lnTo>
                    <a:pt x="2904" y="2397"/>
                  </a:lnTo>
                  <a:lnTo>
                    <a:pt x="2901" y="2397"/>
                  </a:lnTo>
                  <a:lnTo>
                    <a:pt x="2897" y="2394"/>
                  </a:lnTo>
                  <a:lnTo>
                    <a:pt x="2897" y="2391"/>
                  </a:lnTo>
                  <a:lnTo>
                    <a:pt x="2892" y="2379"/>
                  </a:lnTo>
                  <a:lnTo>
                    <a:pt x="2890" y="2377"/>
                  </a:lnTo>
                  <a:lnTo>
                    <a:pt x="2886" y="2377"/>
                  </a:lnTo>
                  <a:lnTo>
                    <a:pt x="2886" y="2384"/>
                  </a:lnTo>
                  <a:lnTo>
                    <a:pt x="2872" y="2401"/>
                  </a:lnTo>
                  <a:lnTo>
                    <a:pt x="2860" y="2404"/>
                  </a:lnTo>
                  <a:lnTo>
                    <a:pt x="2854" y="2404"/>
                  </a:lnTo>
                  <a:lnTo>
                    <a:pt x="2849" y="2404"/>
                  </a:lnTo>
                  <a:lnTo>
                    <a:pt x="2824" y="2404"/>
                  </a:lnTo>
                  <a:lnTo>
                    <a:pt x="2821" y="2404"/>
                  </a:lnTo>
                  <a:lnTo>
                    <a:pt x="2806" y="2400"/>
                  </a:lnTo>
                  <a:lnTo>
                    <a:pt x="2799" y="2399"/>
                  </a:lnTo>
                  <a:lnTo>
                    <a:pt x="2792" y="2397"/>
                  </a:lnTo>
                  <a:lnTo>
                    <a:pt x="2773" y="2388"/>
                  </a:lnTo>
                  <a:lnTo>
                    <a:pt x="2768" y="2388"/>
                  </a:lnTo>
                  <a:lnTo>
                    <a:pt x="2764" y="2388"/>
                  </a:lnTo>
                  <a:lnTo>
                    <a:pt x="2748" y="2388"/>
                  </a:lnTo>
                  <a:lnTo>
                    <a:pt x="2745" y="2389"/>
                  </a:lnTo>
                  <a:lnTo>
                    <a:pt x="2739" y="2389"/>
                  </a:lnTo>
                  <a:lnTo>
                    <a:pt x="2733" y="2389"/>
                  </a:lnTo>
                  <a:lnTo>
                    <a:pt x="2691" y="2390"/>
                  </a:lnTo>
                  <a:lnTo>
                    <a:pt x="2690" y="2395"/>
                  </a:lnTo>
                  <a:lnTo>
                    <a:pt x="2693" y="2401"/>
                  </a:lnTo>
                  <a:lnTo>
                    <a:pt x="2694" y="2402"/>
                  </a:lnTo>
                  <a:lnTo>
                    <a:pt x="2705" y="2407"/>
                  </a:lnTo>
                  <a:lnTo>
                    <a:pt x="2707" y="2407"/>
                  </a:lnTo>
                  <a:lnTo>
                    <a:pt x="2708" y="2409"/>
                  </a:lnTo>
                  <a:lnTo>
                    <a:pt x="2717" y="2413"/>
                  </a:lnTo>
                  <a:lnTo>
                    <a:pt x="2719" y="2413"/>
                  </a:lnTo>
                  <a:lnTo>
                    <a:pt x="2723" y="2416"/>
                  </a:lnTo>
                  <a:lnTo>
                    <a:pt x="2727" y="2417"/>
                  </a:lnTo>
                  <a:lnTo>
                    <a:pt x="2748" y="2426"/>
                  </a:lnTo>
                  <a:lnTo>
                    <a:pt x="2750" y="2431"/>
                  </a:lnTo>
                  <a:lnTo>
                    <a:pt x="2753" y="2433"/>
                  </a:lnTo>
                  <a:lnTo>
                    <a:pt x="2768" y="2442"/>
                  </a:lnTo>
                  <a:lnTo>
                    <a:pt x="2779" y="2454"/>
                  </a:lnTo>
                  <a:lnTo>
                    <a:pt x="2781" y="2460"/>
                  </a:lnTo>
                  <a:lnTo>
                    <a:pt x="2782" y="2464"/>
                  </a:lnTo>
                  <a:lnTo>
                    <a:pt x="2784" y="2472"/>
                  </a:lnTo>
                  <a:lnTo>
                    <a:pt x="2784" y="2475"/>
                  </a:lnTo>
                  <a:lnTo>
                    <a:pt x="2786" y="2476"/>
                  </a:lnTo>
                  <a:lnTo>
                    <a:pt x="2790" y="2487"/>
                  </a:lnTo>
                  <a:lnTo>
                    <a:pt x="2792" y="2491"/>
                  </a:lnTo>
                  <a:lnTo>
                    <a:pt x="2793" y="2492"/>
                  </a:lnTo>
                  <a:lnTo>
                    <a:pt x="2799" y="2500"/>
                  </a:lnTo>
                  <a:lnTo>
                    <a:pt x="2801" y="2502"/>
                  </a:lnTo>
                  <a:lnTo>
                    <a:pt x="2803" y="2502"/>
                  </a:lnTo>
                  <a:lnTo>
                    <a:pt x="2805" y="2502"/>
                  </a:lnTo>
                  <a:lnTo>
                    <a:pt x="2816" y="2503"/>
                  </a:lnTo>
                  <a:lnTo>
                    <a:pt x="2820" y="2503"/>
                  </a:lnTo>
                  <a:lnTo>
                    <a:pt x="2822" y="2503"/>
                  </a:lnTo>
                  <a:lnTo>
                    <a:pt x="2835" y="2505"/>
                  </a:lnTo>
                  <a:lnTo>
                    <a:pt x="2838" y="2506"/>
                  </a:lnTo>
                  <a:lnTo>
                    <a:pt x="2842" y="2506"/>
                  </a:lnTo>
                  <a:lnTo>
                    <a:pt x="2847" y="2509"/>
                  </a:lnTo>
                  <a:lnTo>
                    <a:pt x="2848" y="2510"/>
                  </a:lnTo>
                  <a:lnTo>
                    <a:pt x="2848" y="2511"/>
                  </a:lnTo>
                  <a:lnTo>
                    <a:pt x="2849" y="2516"/>
                  </a:lnTo>
                  <a:lnTo>
                    <a:pt x="2850" y="2522"/>
                  </a:lnTo>
                  <a:lnTo>
                    <a:pt x="2848" y="2527"/>
                  </a:lnTo>
                  <a:lnTo>
                    <a:pt x="2846" y="2528"/>
                  </a:lnTo>
                  <a:lnTo>
                    <a:pt x="2838" y="2532"/>
                  </a:lnTo>
                  <a:lnTo>
                    <a:pt x="2837" y="2535"/>
                  </a:lnTo>
                  <a:lnTo>
                    <a:pt x="2831" y="2543"/>
                  </a:lnTo>
                  <a:lnTo>
                    <a:pt x="2828" y="2544"/>
                  </a:lnTo>
                  <a:lnTo>
                    <a:pt x="2828" y="2546"/>
                  </a:lnTo>
                  <a:lnTo>
                    <a:pt x="2827" y="2539"/>
                  </a:lnTo>
                  <a:lnTo>
                    <a:pt x="2831" y="2532"/>
                  </a:lnTo>
                  <a:lnTo>
                    <a:pt x="2833" y="2530"/>
                  </a:lnTo>
                  <a:lnTo>
                    <a:pt x="2837" y="2528"/>
                  </a:lnTo>
                  <a:lnTo>
                    <a:pt x="2841" y="2528"/>
                  </a:lnTo>
                  <a:lnTo>
                    <a:pt x="2842" y="2527"/>
                  </a:lnTo>
                  <a:lnTo>
                    <a:pt x="2844" y="2524"/>
                  </a:lnTo>
                  <a:lnTo>
                    <a:pt x="2844" y="2521"/>
                  </a:lnTo>
                  <a:lnTo>
                    <a:pt x="2838" y="2517"/>
                  </a:lnTo>
                  <a:lnTo>
                    <a:pt x="2837" y="2517"/>
                  </a:lnTo>
                  <a:lnTo>
                    <a:pt x="2835" y="2516"/>
                  </a:lnTo>
                  <a:lnTo>
                    <a:pt x="2820" y="2515"/>
                  </a:lnTo>
                  <a:lnTo>
                    <a:pt x="2816" y="2516"/>
                  </a:lnTo>
                  <a:lnTo>
                    <a:pt x="2813" y="2516"/>
                  </a:lnTo>
                  <a:lnTo>
                    <a:pt x="2803" y="2514"/>
                  </a:lnTo>
                  <a:lnTo>
                    <a:pt x="2798" y="2511"/>
                  </a:lnTo>
                  <a:lnTo>
                    <a:pt x="2793" y="2509"/>
                  </a:lnTo>
                  <a:lnTo>
                    <a:pt x="2775" y="2497"/>
                  </a:lnTo>
                  <a:lnTo>
                    <a:pt x="2775" y="2495"/>
                  </a:lnTo>
                  <a:lnTo>
                    <a:pt x="2773" y="2494"/>
                  </a:lnTo>
                  <a:lnTo>
                    <a:pt x="2760" y="2476"/>
                  </a:lnTo>
                  <a:lnTo>
                    <a:pt x="2756" y="2471"/>
                  </a:lnTo>
                  <a:lnTo>
                    <a:pt x="2746" y="2464"/>
                  </a:lnTo>
                  <a:lnTo>
                    <a:pt x="2743" y="2461"/>
                  </a:lnTo>
                  <a:lnTo>
                    <a:pt x="2742" y="2460"/>
                  </a:lnTo>
                  <a:lnTo>
                    <a:pt x="2728" y="2454"/>
                  </a:lnTo>
                  <a:lnTo>
                    <a:pt x="2723" y="2453"/>
                  </a:lnTo>
                  <a:lnTo>
                    <a:pt x="2721" y="2453"/>
                  </a:lnTo>
                  <a:lnTo>
                    <a:pt x="2693" y="2451"/>
                  </a:lnTo>
                  <a:lnTo>
                    <a:pt x="2690" y="2451"/>
                  </a:lnTo>
                  <a:lnTo>
                    <a:pt x="2689" y="2451"/>
                  </a:lnTo>
                  <a:lnTo>
                    <a:pt x="2658" y="2454"/>
                  </a:lnTo>
                  <a:lnTo>
                    <a:pt x="2653" y="2455"/>
                  </a:lnTo>
                  <a:lnTo>
                    <a:pt x="2649" y="2455"/>
                  </a:lnTo>
                  <a:lnTo>
                    <a:pt x="2623" y="2459"/>
                  </a:lnTo>
                  <a:lnTo>
                    <a:pt x="2615" y="2460"/>
                  </a:lnTo>
                  <a:lnTo>
                    <a:pt x="2608" y="2460"/>
                  </a:lnTo>
                  <a:lnTo>
                    <a:pt x="2541" y="2484"/>
                  </a:lnTo>
                  <a:lnTo>
                    <a:pt x="2538" y="2486"/>
                  </a:lnTo>
                  <a:lnTo>
                    <a:pt x="2535" y="2488"/>
                  </a:lnTo>
                  <a:lnTo>
                    <a:pt x="2532" y="2491"/>
                  </a:lnTo>
                  <a:lnTo>
                    <a:pt x="2496" y="2520"/>
                  </a:lnTo>
                  <a:lnTo>
                    <a:pt x="2493" y="2522"/>
                  </a:lnTo>
                  <a:lnTo>
                    <a:pt x="2491" y="2524"/>
                  </a:lnTo>
                  <a:lnTo>
                    <a:pt x="2447" y="2577"/>
                  </a:lnTo>
                  <a:lnTo>
                    <a:pt x="2447" y="2580"/>
                  </a:lnTo>
                  <a:lnTo>
                    <a:pt x="2445" y="2582"/>
                  </a:lnTo>
                  <a:lnTo>
                    <a:pt x="2421" y="2607"/>
                  </a:lnTo>
                  <a:lnTo>
                    <a:pt x="2421" y="2609"/>
                  </a:lnTo>
                  <a:lnTo>
                    <a:pt x="2420" y="2612"/>
                  </a:lnTo>
                  <a:lnTo>
                    <a:pt x="2418" y="2614"/>
                  </a:lnTo>
                  <a:lnTo>
                    <a:pt x="2392" y="2664"/>
                  </a:lnTo>
                  <a:lnTo>
                    <a:pt x="2389" y="2683"/>
                  </a:lnTo>
                  <a:lnTo>
                    <a:pt x="2372" y="2713"/>
                  </a:lnTo>
                  <a:lnTo>
                    <a:pt x="2356" y="2741"/>
                  </a:lnTo>
                  <a:lnTo>
                    <a:pt x="2356" y="2745"/>
                  </a:lnTo>
                  <a:lnTo>
                    <a:pt x="2355" y="2746"/>
                  </a:lnTo>
                  <a:lnTo>
                    <a:pt x="2350" y="2768"/>
                  </a:lnTo>
                  <a:lnTo>
                    <a:pt x="2351" y="2772"/>
                  </a:lnTo>
                  <a:lnTo>
                    <a:pt x="2351" y="2774"/>
                  </a:lnTo>
                  <a:lnTo>
                    <a:pt x="2341" y="2801"/>
                  </a:lnTo>
                  <a:lnTo>
                    <a:pt x="2341" y="2803"/>
                  </a:lnTo>
                  <a:lnTo>
                    <a:pt x="2341" y="2804"/>
                  </a:lnTo>
                  <a:lnTo>
                    <a:pt x="2335" y="2819"/>
                  </a:lnTo>
                  <a:lnTo>
                    <a:pt x="2336" y="2820"/>
                  </a:lnTo>
                  <a:lnTo>
                    <a:pt x="2338" y="2821"/>
                  </a:lnTo>
                  <a:lnTo>
                    <a:pt x="2352" y="2820"/>
                  </a:lnTo>
                  <a:lnTo>
                    <a:pt x="2363" y="2814"/>
                  </a:lnTo>
                  <a:lnTo>
                    <a:pt x="2365" y="2814"/>
                  </a:lnTo>
                  <a:lnTo>
                    <a:pt x="2396" y="2809"/>
                  </a:lnTo>
                  <a:lnTo>
                    <a:pt x="2400" y="2810"/>
                  </a:lnTo>
                  <a:lnTo>
                    <a:pt x="2404" y="2810"/>
                  </a:lnTo>
                  <a:lnTo>
                    <a:pt x="2448" y="2806"/>
                  </a:lnTo>
                  <a:lnTo>
                    <a:pt x="2450" y="2806"/>
                  </a:lnTo>
                  <a:lnTo>
                    <a:pt x="2453" y="2806"/>
                  </a:lnTo>
                  <a:lnTo>
                    <a:pt x="2454" y="2806"/>
                  </a:lnTo>
                  <a:lnTo>
                    <a:pt x="2493" y="2805"/>
                  </a:lnTo>
                  <a:lnTo>
                    <a:pt x="2497" y="2808"/>
                  </a:lnTo>
                  <a:lnTo>
                    <a:pt x="2498" y="2808"/>
                  </a:lnTo>
                  <a:lnTo>
                    <a:pt x="2507" y="2811"/>
                  </a:lnTo>
                  <a:lnTo>
                    <a:pt x="2513" y="2814"/>
                  </a:lnTo>
                  <a:lnTo>
                    <a:pt x="2521" y="2815"/>
                  </a:lnTo>
                  <a:lnTo>
                    <a:pt x="2530" y="2815"/>
                  </a:lnTo>
                  <a:lnTo>
                    <a:pt x="2537" y="2811"/>
                  </a:lnTo>
                  <a:lnTo>
                    <a:pt x="2546" y="2809"/>
                  </a:lnTo>
                  <a:lnTo>
                    <a:pt x="2553" y="2815"/>
                  </a:lnTo>
                  <a:lnTo>
                    <a:pt x="2555" y="2817"/>
                  </a:lnTo>
                  <a:lnTo>
                    <a:pt x="2563" y="2822"/>
                  </a:lnTo>
                  <a:lnTo>
                    <a:pt x="2569" y="2823"/>
                  </a:lnTo>
                  <a:lnTo>
                    <a:pt x="2575" y="2823"/>
                  </a:lnTo>
                  <a:lnTo>
                    <a:pt x="2591" y="2825"/>
                  </a:lnTo>
                  <a:lnTo>
                    <a:pt x="2595" y="2825"/>
                  </a:lnTo>
                  <a:lnTo>
                    <a:pt x="2597" y="2825"/>
                  </a:lnTo>
                  <a:lnTo>
                    <a:pt x="2608" y="2823"/>
                  </a:lnTo>
                  <a:lnTo>
                    <a:pt x="2611" y="2825"/>
                  </a:lnTo>
                  <a:lnTo>
                    <a:pt x="2624" y="2812"/>
                  </a:lnTo>
                  <a:lnTo>
                    <a:pt x="2625" y="2811"/>
                  </a:lnTo>
                  <a:lnTo>
                    <a:pt x="2637" y="2801"/>
                  </a:lnTo>
                  <a:lnTo>
                    <a:pt x="2640" y="2799"/>
                  </a:lnTo>
                  <a:lnTo>
                    <a:pt x="2645" y="2790"/>
                  </a:lnTo>
                  <a:lnTo>
                    <a:pt x="2645" y="2789"/>
                  </a:lnTo>
                  <a:lnTo>
                    <a:pt x="2642" y="2788"/>
                  </a:lnTo>
                  <a:lnTo>
                    <a:pt x="2639" y="2792"/>
                  </a:lnTo>
                  <a:lnTo>
                    <a:pt x="2635" y="2798"/>
                  </a:lnTo>
                  <a:lnTo>
                    <a:pt x="2630" y="2799"/>
                  </a:lnTo>
                  <a:lnTo>
                    <a:pt x="2624" y="2800"/>
                  </a:lnTo>
                  <a:lnTo>
                    <a:pt x="2622" y="2799"/>
                  </a:lnTo>
                  <a:lnTo>
                    <a:pt x="2623" y="2795"/>
                  </a:lnTo>
                  <a:lnTo>
                    <a:pt x="2631" y="2787"/>
                  </a:lnTo>
                  <a:lnTo>
                    <a:pt x="2644" y="2778"/>
                  </a:lnTo>
                  <a:lnTo>
                    <a:pt x="2646" y="2777"/>
                  </a:lnTo>
                  <a:lnTo>
                    <a:pt x="2647" y="2776"/>
                  </a:lnTo>
                  <a:lnTo>
                    <a:pt x="2657" y="2765"/>
                  </a:lnTo>
                  <a:lnTo>
                    <a:pt x="2660" y="2763"/>
                  </a:lnTo>
                  <a:lnTo>
                    <a:pt x="2661" y="2762"/>
                  </a:lnTo>
                  <a:lnTo>
                    <a:pt x="2673" y="2755"/>
                  </a:lnTo>
                  <a:lnTo>
                    <a:pt x="2677" y="2754"/>
                  </a:lnTo>
                  <a:lnTo>
                    <a:pt x="2679" y="2754"/>
                  </a:lnTo>
                  <a:lnTo>
                    <a:pt x="2685" y="2745"/>
                  </a:lnTo>
                  <a:lnTo>
                    <a:pt x="2686" y="2744"/>
                  </a:lnTo>
                  <a:lnTo>
                    <a:pt x="2686" y="2741"/>
                  </a:lnTo>
                  <a:lnTo>
                    <a:pt x="2690" y="2729"/>
                  </a:lnTo>
                  <a:lnTo>
                    <a:pt x="2690" y="2728"/>
                  </a:lnTo>
                  <a:lnTo>
                    <a:pt x="2690" y="2727"/>
                  </a:lnTo>
                  <a:lnTo>
                    <a:pt x="2693" y="2722"/>
                  </a:lnTo>
                  <a:lnTo>
                    <a:pt x="2696" y="2721"/>
                  </a:lnTo>
                  <a:lnTo>
                    <a:pt x="2700" y="2721"/>
                  </a:lnTo>
                  <a:lnTo>
                    <a:pt x="2715" y="2716"/>
                  </a:lnTo>
                  <a:lnTo>
                    <a:pt x="2719" y="2717"/>
                  </a:lnTo>
                  <a:lnTo>
                    <a:pt x="2724" y="2717"/>
                  </a:lnTo>
                  <a:lnTo>
                    <a:pt x="2732" y="2717"/>
                  </a:lnTo>
                  <a:lnTo>
                    <a:pt x="2737" y="2718"/>
                  </a:lnTo>
                  <a:lnTo>
                    <a:pt x="2737" y="2723"/>
                  </a:lnTo>
                  <a:lnTo>
                    <a:pt x="2708" y="2728"/>
                  </a:lnTo>
                  <a:lnTo>
                    <a:pt x="2706" y="2728"/>
                  </a:lnTo>
                  <a:lnTo>
                    <a:pt x="2699" y="2730"/>
                  </a:lnTo>
                  <a:lnTo>
                    <a:pt x="2696" y="2734"/>
                  </a:lnTo>
                  <a:lnTo>
                    <a:pt x="2690" y="2744"/>
                  </a:lnTo>
                  <a:lnTo>
                    <a:pt x="2690" y="2745"/>
                  </a:lnTo>
                  <a:lnTo>
                    <a:pt x="2690" y="2746"/>
                  </a:lnTo>
                  <a:lnTo>
                    <a:pt x="2686" y="2754"/>
                  </a:lnTo>
                  <a:lnTo>
                    <a:pt x="2684" y="2756"/>
                  </a:lnTo>
                  <a:lnTo>
                    <a:pt x="2683" y="2757"/>
                  </a:lnTo>
                  <a:lnTo>
                    <a:pt x="2675" y="2765"/>
                  </a:lnTo>
                  <a:lnTo>
                    <a:pt x="2671" y="2766"/>
                  </a:lnTo>
                  <a:lnTo>
                    <a:pt x="2664" y="2771"/>
                  </a:lnTo>
                  <a:lnTo>
                    <a:pt x="2663" y="2772"/>
                  </a:lnTo>
                  <a:lnTo>
                    <a:pt x="2663" y="2773"/>
                  </a:lnTo>
                  <a:lnTo>
                    <a:pt x="2655" y="2781"/>
                  </a:lnTo>
                  <a:lnTo>
                    <a:pt x="2656" y="2783"/>
                  </a:lnTo>
                  <a:lnTo>
                    <a:pt x="2653" y="2784"/>
                  </a:lnTo>
                  <a:lnTo>
                    <a:pt x="2656" y="2793"/>
                  </a:lnTo>
                  <a:lnTo>
                    <a:pt x="2658" y="2794"/>
                  </a:lnTo>
                  <a:lnTo>
                    <a:pt x="2661" y="2795"/>
                  </a:lnTo>
                  <a:lnTo>
                    <a:pt x="2674" y="2799"/>
                  </a:lnTo>
                  <a:lnTo>
                    <a:pt x="2678" y="2799"/>
                  </a:lnTo>
                  <a:lnTo>
                    <a:pt x="2682" y="2800"/>
                  </a:lnTo>
                  <a:lnTo>
                    <a:pt x="2691" y="2801"/>
                  </a:lnTo>
                  <a:lnTo>
                    <a:pt x="2695" y="2803"/>
                  </a:lnTo>
                  <a:lnTo>
                    <a:pt x="2699" y="2803"/>
                  </a:lnTo>
                  <a:lnTo>
                    <a:pt x="2707" y="2804"/>
                  </a:lnTo>
                  <a:lnTo>
                    <a:pt x="2727" y="2806"/>
                  </a:lnTo>
                  <a:lnTo>
                    <a:pt x="2731" y="2806"/>
                  </a:lnTo>
                  <a:lnTo>
                    <a:pt x="2734" y="2806"/>
                  </a:lnTo>
                  <a:lnTo>
                    <a:pt x="2754" y="2808"/>
                  </a:lnTo>
                  <a:lnTo>
                    <a:pt x="2756" y="2809"/>
                  </a:lnTo>
                  <a:lnTo>
                    <a:pt x="2760" y="2809"/>
                  </a:lnTo>
                  <a:lnTo>
                    <a:pt x="2767" y="2809"/>
                  </a:lnTo>
                  <a:lnTo>
                    <a:pt x="2770" y="2809"/>
                  </a:lnTo>
                  <a:lnTo>
                    <a:pt x="2773" y="2809"/>
                  </a:lnTo>
                  <a:lnTo>
                    <a:pt x="2782" y="2805"/>
                  </a:lnTo>
                  <a:lnTo>
                    <a:pt x="2783" y="2805"/>
                  </a:lnTo>
                  <a:lnTo>
                    <a:pt x="2784" y="2804"/>
                  </a:lnTo>
                  <a:lnTo>
                    <a:pt x="2793" y="2800"/>
                  </a:lnTo>
                  <a:lnTo>
                    <a:pt x="2795" y="2795"/>
                  </a:lnTo>
                  <a:lnTo>
                    <a:pt x="2797" y="2792"/>
                  </a:lnTo>
                  <a:lnTo>
                    <a:pt x="2794" y="2788"/>
                  </a:lnTo>
                  <a:lnTo>
                    <a:pt x="2793" y="2787"/>
                  </a:lnTo>
                  <a:lnTo>
                    <a:pt x="2787" y="2777"/>
                  </a:lnTo>
                  <a:lnTo>
                    <a:pt x="2784" y="2776"/>
                  </a:lnTo>
                  <a:lnTo>
                    <a:pt x="2784" y="2774"/>
                  </a:lnTo>
                  <a:lnTo>
                    <a:pt x="2783" y="2773"/>
                  </a:lnTo>
                  <a:lnTo>
                    <a:pt x="2781" y="2771"/>
                  </a:lnTo>
                  <a:lnTo>
                    <a:pt x="2777" y="2770"/>
                  </a:lnTo>
                  <a:lnTo>
                    <a:pt x="2775" y="2767"/>
                  </a:lnTo>
                  <a:lnTo>
                    <a:pt x="2768" y="2760"/>
                  </a:lnTo>
                  <a:lnTo>
                    <a:pt x="2768" y="2757"/>
                  </a:lnTo>
                  <a:lnTo>
                    <a:pt x="2768" y="2755"/>
                  </a:lnTo>
                  <a:lnTo>
                    <a:pt x="2770" y="2755"/>
                  </a:lnTo>
                  <a:lnTo>
                    <a:pt x="2771" y="2755"/>
                  </a:lnTo>
                  <a:lnTo>
                    <a:pt x="2772" y="2755"/>
                  </a:lnTo>
                  <a:lnTo>
                    <a:pt x="2772" y="2757"/>
                  </a:lnTo>
                  <a:lnTo>
                    <a:pt x="2777" y="2761"/>
                  </a:lnTo>
                  <a:lnTo>
                    <a:pt x="2778" y="2762"/>
                  </a:lnTo>
                  <a:lnTo>
                    <a:pt x="2781" y="2762"/>
                  </a:lnTo>
                  <a:lnTo>
                    <a:pt x="2783" y="2762"/>
                  </a:lnTo>
                  <a:lnTo>
                    <a:pt x="2789" y="2762"/>
                  </a:lnTo>
                  <a:lnTo>
                    <a:pt x="2792" y="2762"/>
                  </a:lnTo>
                  <a:lnTo>
                    <a:pt x="2793" y="2762"/>
                  </a:lnTo>
                  <a:lnTo>
                    <a:pt x="2800" y="2761"/>
                  </a:lnTo>
                  <a:lnTo>
                    <a:pt x="2801" y="2752"/>
                  </a:lnTo>
                  <a:lnTo>
                    <a:pt x="2803" y="2750"/>
                  </a:lnTo>
                  <a:lnTo>
                    <a:pt x="2811" y="2735"/>
                  </a:lnTo>
                  <a:lnTo>
                    <a:pt x="2815" y="2733"/>
                  </a:lnTo>
                  <a:lnTo>
                    <a:pt x="2816" y="2732"/>
                  </a:lnTo>
                  <a:lnTo>
                    <a:pt x="2833" y="2723"/>
                  </a:lnTo>
                  <a:lnTo>
                    <a:pt x="2835" y="2721"/>
                  </a:lnTo>
                  <a:lnTo>
                    <a:pt x="2837" y="2719"/>
                  </a:lnTo>
                  <a:lnTo>
                    <a:pt x="2852" y="2708"/>
                  </a:lnTo>
                  <a:lnTo>
                    <a:pt x="2857" y="2708"/>
                  </a:lnTo>
                  <a:lnTo>
                    <a:pt x="2861" y="2707"/>
                  </a:lnTo>
                  <a:lnTo>
                    <a:pt x="2882" y="2699"/>
                  </a:lnTo>
                  <a:lnTo>
                    <a:pt x="2888" y="2695"/>
                  </a:lnTo>
                  <a:lnTo>
                    <a:pt x="2891" y="2695"/>
                  </a:lnTo>
                  <a:lnTo>
                    <a:pt x="2892" y="2700"/>
                  </a:lnTo>
                  <a:lnTo>
                    <a:pt x="2891" y="2707"/>
                  </a:lnTo>
                  <a:lnTo>
                    <a:pt x="2892" y="2710"/>
                  </a:lnTo>
                  <a:lnTo>
                    <a:pt x="2892" y="2711"/>
                  </a:lnTo>
                  <a:lnTo>
                    <a:pt x="2897" y="2717"/>
                  </a:lnTo>
                  <a:lnTo>
                    <a:pt x="2897" y="2718"/>
                  </a:lnTo>
                  <a:lnTo>
                    <a:pt x="2898" y="2719"/>
                  </a:lnTo>
                  <a:lnTo>
                    <a:pt x="2904" y="2726"/>
                  </a:lnTo>
                  <a:lnTo>
                    <a:pt x="2912" y="2728"/>
                  </a:lnTo>
                  <a:lnTo>
                    <a:pt x="2913" y="2729"/>
                  </a:lnTo>
                  <a:lnTo>
                    <a:pt x="2919" y="2733"/>
                  </a:lnTo>
                  <a:lnTo>
                    <a:pt x="2920" y="2734"/>
                  </a:lnTo>
                  <a:lnTo>
                    <a:pt x="2925" y="2735"/>
                  </a:lnTo>
                  <a:lnTo>
                    <a:pt x="2935" y="2738"/>
                  </a:lnTo>
                  <a:lnTo>
                    <a:pt x="2937" y="2738"/>
                  </a:lnTo>
                  <a:lnTo>
                    <a:pt x="2940" y="2738"/>
                  </a:lnTo>
                  <a:lnTo>
                    <a:pt x="2954" y="2737"/>
                  </a:lnTo>
                  <a:lnTo>
                    <a:pt x="2956" y="2737"/>
                  </a:lnTo>
                  <a:lnTo>
                    <a:pt x="2959" y="2737"/>
                  </a:lnTo>
                  <a:lnTo>
                    <a:pt x="2962" y="2737"/>
                  </a:lnTo>
                  <a:lnTo>
                    <a:pt x="2974" y="2734"/>
                  </a:lnTo>
                  <a:lnTo>
                    <a:pt x="2975" y="2734"/>
                  </a:lnTo>
                  <a:lnTo>
                    <a:pt x="2989" y="2730"/>
                  </a:lnTo>
                  <a:lnTo>
                    <a:pt x="2989" y="2729"/>
                  </a:lnTo>
                  <a:lnTo>
                    <a:pt x="2990" y="2729"/>
                  </a:lnTo>
                  <a:lnTo>
                    <a:pt x="2991" y="2728"/>
                  </a:lnTo>
                  <a:lnTo>
                    <a:pt x="3006" y="2721"/>
                  </a:lnTo>
                  <a:lnTo>
                    <a:pt x="3007" y="2721"/>
                  </a:lnTo>
                  <a:lnTo>
                    <a:pt x="3021" y="2712"/>
                  </a:lnTo>
                  <a:lnTo>
                    <a:pt x="3022" y="2712"/>
                  </a:lnTo>
                  <a:lnTo>
                    <a:pt x="3023" y="2712"/>
                  </a:lnTo>
                  <a:lnTo>
                    <a:pt x="3034" y="2710"/>
                  </a:lnTo>
                  <a:lnTo>
                    <a:pt x="3035" y="2710"/>
                  </a:lnTo>
                  <a:lnTo>
                    <a:pt x="3038" y="2710"/>
                  </a:lnTo>
                  <a:lnTo>
                    <a:pt x="3041" y="2708"/>
                  </a:lnTo>
                  <a:lnTo>
                    <a:pt x="3047" y="2703"/>
                  </a:lnTo>
                  <a:lnTo>
                    <a:pt x="3049" y="2705"/>
                  </a:lnTo>
                  <a:lnTo>
                    <a:pt x="3051" y="2706"/>
                  </a:lnTo>
                  <a:lnTo>
                    <a:pt x="3055" y="2706"/>
                  </a:lnTo>
                  <a:lnTo>
                    <a:pt x="3095" y="2706"/>
                  </a:lnTo>
                  <a:lnTo>
                    <a:pt x="3104" y="2710"/>
                  </a:lnTo>
                  <a:lnTo>
                    <a:pt x="3106" y="2711"/>
                  </a:lnTo>
                  <a:lnTo>
                    <a:pt x="3109" y="2711"/>
                  </a:lnTo>
                  <a:lnTo>
                    <a:pt x="3127" y="2708"/>
                  </a:lnTo>
                  <a:lnTo>
                    <a:pt x="3129" y="2708"/>
                  </a:lnTo>
                  <a:lnTo>
                    <a:pt x="3132" y="2708"/>
                  </a:lnTo>
                  <a:lnTo>
                    <a:pt x="3139" y="2706"/>
                  </a:lnTo>
                  <a:lnTo>
                    <a:pt x="3149" y="2700"/>
                  </a:lnTo>
                  <a:lnTo>
                    <a:pt x="3154" y="2695"/>
                  </a:lnTo>
                  <a:lnTo>
                    <a:pt x="3163" y="2694"/>
                  </a:lnTo>
                  <a:lnTo>
                    <a:pt x="3171" y="2695"/>
                  </a:lnTo>
                  <a:lnTo>
                    <a:pt x="3170" y="2681"/>
                  </a:lnTo>
                  <a:lnTo>
                    <a:pt x="3174" y="2683"/>
                  </a:lnTo>
                  <a:lnTo>
                    <a:pt x="3175" y="2685"/>
                  </a:lnTo>
                  <a:lnTo>
                    <a:pt x="3176" y="2686"/>
                  </a:lnTo>
                  <a:lnTo>
                    <a:pt x="3178" y="2686"/>
                  </a:lnTo>
                  <a:lnTo>
                    <a:pt x="3178" y="2692"/>
                  </a:lnTo>
                  <a:lnTo>
                    <a:pt x="3178" y="2694"/>
                  </a:lnTo>
                  <a:lnTo>
                    <a:pt x="3177" y="2695"/>
                  </a:lnTo>
                  <a:lnTo>
                    <a:pt x="3176" y="2696"/>
                  </a:lnTo>
                  <a:lnTo>
                    <a:pt x="3174" y="2697"/>
                  </a:lnTo>
                  <a:lnTo>
                    <a:pt x="3172" y="2697"/>
                  </a:lnTo>
                  <a:lnTo>
                    <a:pt x="3171" y="2699"/>
                  </a:lnTo>
                  <a:lnTo>
                    <a:pt x="3159" y="2699"/>
                  </a:lnTo>
                  <a:lnTo>
                    <a:pt x="3156" y="2699"/>
                  </a:lnTo>
                  <a:lnTo>
                    <a:pt x="3152" y="2702"/>
                  </a:lnTo>
                  <a:lnTo>
                    <a:pt x="3149" y="2703"/>
                  </a:lnTo>
                  <a:lnTo>
                    <a:pt x="3148" y="2703"/>
                  </a:lnTo>
                  <a:lnTo>
                    <a:pt x="3147" y="2705"/>
                  </a:lnTo>
                  <a:lnTo>
                    <a:pt x="3145" y="2705"/>
                  </a:lnTo>
                  <a:lnTo>
                    <a:pt x="3143" y="2708"/>
                  </a:lnTo>
                  <a:lnTo>
                    <a:pt x="3142" y="2710"/>
                  </a:lnTo>
                  <a:lnTo>
                    <a:pt x="3137" y="2712"/>
                  </a:lnTo>
                  <a:lnTo>
                    <a:pt x="3136" y="2712"/>
                  </a:lnTo>
                  <a:lnTo>
                    <a:pt x="3134" y="2712"/>
                  </a:lnTo>
                  <a:lnTo>
                    <a:pt x="3133" y="2713"/>
                  </a:lnTo>
                  <a:lnTo>
                    <a:pt x="3131" y="2714"/>
                  </a:lnTo>
                  <a:lnTo>
                    <a:pt x="3132" y="2719"/>
                  </a:lnTo>
                  <a:lnTo>
                    <a:pt x="3132" y="2721"/>
                  </a:lnTo>
                  <a:lnTo>
                    <a:pt x="3133" y="2721"/>
                  </a:lnTo>
                  <a:lnTo>
                    <a:pt x="3137" y="2728"/>
                  </a:lnTo>
                  <a:lnTo>
                    <a:pt x="3137" y="2729"/>
                  </a:lnTo>
                  <a:lnTo>
                    <a:pt x="3138" y="2729"/>
                  </a:lnTo>
                  <a:lnTo>
                    <a:pt x="3143" y="2737"/>
                  </a:lnTo>
                  <a:lnTo>
                    <a:pt x="3144" y="2738"/>
                  </a:lnTo>
                  <a:lnTo>
                    <a:pt x="3145" y="2739"/>
                  </a:lnTo>
                  <a:lnTo>
                    <a:pt x="3154" y="2746"/>
                  </a:lnTo>
                  <a:lnTo>
                    <a:pt x="3156" y="2748"/>
                  </a:lnTo>
                  <a:lnTo>
                    <a:pt x="3158" y="2748"/>
                  </a:lnTo>
                  <a:lnTo>
                    <a:pt x="3169" y="2760"/>
                  </a:lnTo>
                  <a:lnTo>
                    <a:pt x="3171" y="2761"/>
                  </a:lnTo>
                  <a:lnTo>
                    <a:pt x="3174" y="2762"/>
                  </a:lnTo>
                  <a:lnTo>
                    <a:pt x="3177" y="2765"/>
                  </a:lnTo>
                  <a:lnTo>
                    <a:pt x="3211" y="2789"/>
                  </a:lnTo>
                  <a:lnTo>
                    <a:pt x="3213" y="2790"/>
                  </a:lnTo>
                  <a:lnTo>
                    <a:pt x="3236" y="2812"/>
                  </a:lnTo>
                  <a:lnTo>
                    <a:pt x="3257" y="2827"/>
                  </a:lnTo>
                  <a:lnTo>
                    <a:pt x="3257" y="2828"/>
                  </a:lnTo>
                  <a:lnTo>
                    <a:pt x="3265" y="2836"/>
                  </a:lnTo>
                  <a:lnTo>
                    <a:pt x="3275" y="2837"/>
                  </a:lnTo>
                  <a:lnTo>
                    <a:pt x="3279" y="2838"/>
                  </a:lnTo>
                  <a:lnTo>
                    <a:pt x="3281" y="2841"/>
                  </a:lnTo>
                  <a:lnTo>
                    <a:pt x="3281" y="2842"/>
                  </a:lnTo>
                  <a:lnTo>
                    <a:pt x="3280" y="2844"/>
                  </a:lnTo>
                  <a:lnTo>
                    <a:pt x="3279" y="2847"/>
                  </a:lnTo>
                  <a:lnTo>
                    <a:pt x="3279" y="2848"/>
                  </a:lnTo>
                  <a:lnTo>
                    <a:pt x="3279" y="2849"/>
                  </a:lnTo>
                  <a:lnTo>
                    <a:pt x="3284" y="2856"/>
                  </a:lnTo>
                  <a:lnTo>
                    <a:pt x="3285" y="2858"/>
                  </a:lnTo>
                  <a:lnTo>
                    <a:pt x="3286" y="2859"/>
                  </a:lnTo>
                  <a:lnTo>
                    <a:pt x="3296" y="2869"/>
                  </a:lnTo>
                  <a:lnTo>
                    <a:pt x="3297" y="2870"/>
                  </a:lnTo>
                  <a:lnTo>
                    <a:pt x="3327" y="2898"/>
                  </a:lnTo>
                  <a:lnTo>
                    <a:pt x="3374" y="2949"/>
                  </a:lnTo>
                  <a:lnTo>
                    <a:pt x="3374" y="2951"/>
                  </a:lnTo>
                  <a:lnTo>
                    <a:pt x="3374" y="2952"/>
                  </a:lnTo>
                  <a:lnTo>
                    <a:pt x="3406" y="2990"/>
                  </a:lnTo>
                  <a:lnTo>
                    <a:pt x="3467" y="3047"/>
                  </a:lnTo>
                  <a:lnTo>
                    <a:pt x="3468" y="3049"/>
                  </a:lnTo>
                  <a:lnTo>
                    <a:pt x="3481" y="3060"/>
                  </a:lnTo>
                  <a:lnTo>
                    <a:pt x="3482" y="3060"/>
                  </a:lnTo>
                  <a:lnTo>
                    <a:pt x="3483" y="3060"/>
                  </a:lnTo>
                  <a:lnTo>
                    <a:pt x="3502" y="3067"/>
                  </a:lnTo>
                  <a:lnTo>
                    <a:pt x="3504" y="3067"/>
                  </a:lnTo>
                  <a:lnTo>
                    <a:pt x="3505" y="3068"/>
                  </a:lnTo>
                  <a:lnTo>
                    <a:pt x="3514" y="3072"/>
                  </a:lnTo>
                  <a:lnTo>
                    <a:pt x="3505" y="2289"/>
                  </a:lnTo>
                  <a:lnTo>
                    <a:pt x="3497" y="2284"/>
                  </a:lnTo>
                  <a:lnTo>
                    <a:pt x="3489" y="2284"/>
                  </a:lnTo>
                  <a:lnTo>
                    <a:pt x="3484" y="2284"/>
                  </a:lnTo>
                  <a:lnTo>
                    <a:pt x="3483" y="2282"/>
                  </a:lnTo>
                  <a:lnTo>
                    <a:pt x="3478" y="2278"/>
                  </a:lnTo>
                  <a:lnTo>
                    <a:pt x="3477" y="2276"/>
                  </a:lnTo>
                  <a:lnTo>
                    <a:pt x="3473" y="2273"/>
                  </a:lnTo>
                  <a:lnTo>
                    <a:pt x="3471" y="2270"/>
                  </a:lnTo>
                  <a:lnTo>
                    <a:pt x="3470" y="2268"/>
                  </a:lnTo>
                  <a:lnTo>
                    <a:pt x="3467" y="2265"/>
                  </a:lnTo>
                  <a:lnTo>
                    <a:pt x="3467" y="2264"/>
                  </a:lnTo>
                  <a:lnTo>
                    <a:pt x="3468" y="2263"/>
                  </a:lnTo>
                  <a:lnTo>
                    <a:pt x="3468" y="2260"/>
                  </a:lnTo>
                  <a:lnTo>
                    <a:pt x="3470" y="2259"/>
                  </a:lnTo>
                  <a:lnTo>
                    <a:pt x="3472" y="2256"/>
                  </a:lnTo>
                  <a:lnTo>
                    <a:pt x="3472" y="2254"/>
                  </a:lnTo>
                  <a:lnTo>
                    <a:pt x="3472" y="2253"/>
                  </a:lnTo>
                  <a:lnTo>
                    <a:pt x="3472" y="2251"/>
                  </a:lnTo>
                  <a:lnTo>
                    <a:pt x="3467" y="2249"/>
                  </a:lnTo>
                  <a:lnTo>
                    <a:pt x="3465" y="2249"/>
                  </a:lnTo>
                  <a:lnTo>
                    <a:pt x="3462" y="2248"/>
                  </a:lnTo>
                  <a:lnTo>
                    <a:pt x="3461" y="2246"/>
                  </a:lnTo>
                  <a:lnTo>
                    <a:pt x="3459" y="2243"/>
                  </a:lnTo>
                  <a:lnTo>
                    <a:pt x="3459" y="2242"/>
                  </a:lnTo>
                  <a:lnTo>
                    <a:pt x="3461" y="2240"/>
                  </a:lnTo>
                  <a:lnTo>
                    <a:pt x="3462" y="2238"/>
                  </a:lnTo>
                  <a:lnTo>
                    <a:pt x="3465" y="2233"/>
                  </a:lnTo>
                  <a:lnTo>
                    <a:pt x="3466" y="2232"/>
                  </a:lnTo>
                  <a:lnTo>
                    <a:pt x="3465" y="2227"/>
                  </a:lnTo>
                  <a:lnTo>
                    <a:pt x="3461" y="2226"/>
                  </a:lnTo>
                  <a:lnTo>
                    <a:pt x="3459" y="2224"/>
                  </a:lnTo>
                  <a:lnTo>
                    <a:pt x="3456" y="2224"/>
                  </a:lnTo>
                  <a:lnTo>
                    <a:pt x="3455" y="2221"/>
                  </a:lnTo>
                  <a:lnTo>
                    <a:pt x="3454" y="2220"/>
                  </a:lnTo>
                  <a:lnTo>
                    <a:pt x="3450" y="2218"/>
                  </a:lnTo>
                  <a:lnTo>
                    <a:pt x="3450" y="2215"/>
                  </a:lnTo>
                  <a:lnTo>
                    <a:pt x="3449" y="2215"/>
                  </a:lnTo>
                  <a:lnTo>
                    <a:pt x="3449" y="2214"/>
                  </a:lnTo>
                  <a:lnTo>
                    <a:pt x="3448" y="2209"/>
                  </a:lnTo>
                  <a:lnTo>
                    <a:pt x="3456" y="2204"/>
                  </a:lnTo>
                  <a:lnTo>
                    <a:pt x="3457" y="2197"/>
                  </a:lnTo>
                  <a:lnTo>
                    <a:pt x="3457" y="2196"/>
                  </a:lnTo>
                  <a:lnTo>
                    <a:pt x="3457" y="2192"/>
                  </a:lnTo>
                  <a:lnTo>
                    <a:pt x="3456" y="2189"/>
                  </a:lnTo>
                  <a:lnTo>
                    <a:pt x="3456" y="2183"/>
                  </a:lnTo>
                  <a:lnTo>
                    <a:pt x="3457" y="2182"/>
                  </a:lnTo>
                  <a:lnTo>
                    <a:pt x="3459" y="2181"/>
                  </a:lnTo>
                  <a:lnTo>
                    <a:pt x="3464" y="2177"/>
                  </a:lnTo>
                  <a:lnTo>
                    <a:pt x="3466" y="2175"/>
                  </a:lnTo>
                  <a:lnTo>
                    <a:pt x="3465" y="2176"/>
                  </a:lnTo>
                  <a:lnTo>
                    <a:pt x="3470" y="2169"/>
                  </a:lnTo>
                  <a:lnTo>
                    <a:pt x="3471" y="2167"/>
                  </a:lnTo>
                  <a:lnTo>
                    <a:pt x="3473" y="2161"/>
                  </a:lnTo>
                  <a:lnTo>
                    <a:pt x="3475" y="2159"/>
                  </a:lnTo>
                  <a:lnTo>
                    <a:pt x="3476" y="2158"/>
                  </a:lnTo>
                  <a:lnTo>
                    <a:pt x="3477" y="2153"/>
                  </a:lnTo>
                  <a:lnTo>
                    <a:pt x="3477" y="2151"/>
                  </a:lnTo>
                  <a:lnTo>
                    <a:pt x="3477" y="2149"/>
                  </a:lnTo>
                  <a:lnTo>
                    <a:pt x="3478" y="2144"/>
                  </a:lnTo>
                  <a:lnTo>
                    <a:pt x="3481" y="2143"/>
                  </a:lnTo>
                  <a:lnTo>
                    <a:pt x="3482" y="2142"/>
                  </a:lnTo>
                  <a:lnTo>
                    <a:pt x="3483" y="2140"/>
                  </a:lnTo>
                  <a:lnTo>
                    <a:pt x="3484" y="2139"/>
                  </a:lnTo>
                  <a:lnTo>
                    <a:pt x="3484" y="2138"/>
                  </a:lnTo>
                  <a:lnTo>
                    <a:pt x="3487" y="2134"/>
                  </a:lnTo>
                  <a:lnTo>
                    <a:pt x="3491" y="2107"/>
                  </a:lnTo>
                  <a:lnTo>
                    <a:pt x="3491" y="2106"/>
                  </a:lnTo>
                  <a:lnTo>
                    <a:pt x="3492" y="2106"/>
                  </a:lnTo>
                  <a:lnTo>
                    <a:pt x="3492" y="2098"/>
                  </a:lnTo>
                  <a:lnTo>
                    <a:pt x="3492" y="2096"/>
                  </a:lnTo>
                  <a:lnTo>
                    <a:pt x="3492" y="2095"/>
                  </a:lnTo>
                  <a:lnTo>
                    <a:pt x="3491" y="2094"/>
                  </a:lnTo>
                  <a:lnTo>
                    <a:pt x="3489" y="2089"/>
                  </a:lnTo>
                  <a:lnTo>
                    <a:pt x="3489" y="2088"/>
                  </a:lnTo>
                  <a:lnTo>
                    <a:pt x="3491" y="2080"/>
                  </a:lnTo>
                  <a:lnTo>
                    <a:pt x="3492" y="2079"/>
                  </a:lnTo>
                  <a:lnTo>
                    <a:pt x="3493" y="2079"/>
                  </a:lnTo>
                  <a:lnTo>
                    <a:pt x="3497" y="2079"/>
                  </a:lnTo>
                  <a:lnTo>
                    <a:pt x="3504" y="2080"/>
                  </a:lnTo>
                  <a:lnTo>
                    <a:pt x="3516" y="786"/>
                  </a:lnTo>
                  <a:lnTo>
                    <a:pt x="3481" y="787"/>
                  </a:lnTo>
                  <a:lnTo>
                    <a:pt x="3476" y="788"/>
                  </a:lnTo>
                  <a:lnTo>
                    <a:pt x="3475" y="790"/>
                  </a:lnTo>
                  <a:lnTo>
                    <a:pt x="3467" y="792"/>
                  </a:lnTo>
                  <a:lnTo>
                    <a:pt x="3460" y="788"/>
                  </a:lnTo>
                  <a:lnTo>
                    <a:pt x="3457" y="788"/>
                  </a:lnTo>
                  <a:lnTo>
                    <a:pt x="3455" y="788"/>
                  </a:lnTo>
                  <a:lnTo>
                    <a:pt x="3451" y="788"/>
                  </a:lnTo>
                  <a:lnTo>
                    <a:pt x="3448" y="788"/>
                  </a:lnTo>
                  <a:lnTo>
                    <a:pt x="3444" y="788"/>
                  </a:lnTo>
                  <a:lnTo>
                    <a:pt x="3440" y="786"/>
                  </a:lnTo>
                  <a:lnTo>
                    <a:pt x="3438" y="786"/>
                  </a:lnTo>
                  <a:lnTo>
                    <a:pt x="3437" y="784"/>
                  </a:lnTo>
                  <a:lnTo>
                    <a:pt x="3434" y="783"/>
                  </a:lnTo>
                  <a:lnTo>
                    <a:pt x="3432" y="783"/>
                  </a:lnTo>
                  <a:lnTo>
                    <a:pt x="3431" y="783"/>
                  </a:lnTo>
                  <a:lnTo>
                    <a:pt x="3428" y="783"/>
                  </a:lnTo>
                  <a:lnTo>
                    <a:pt x="3427" y="784"/>
                  </a:lnTo>
                  <a:lnTo>
                    <a:pt x="3423" y="789"/>
                  </a:lnTo>
                  <a:lnTo>
                    <a:pt x="3422" y="789"/>
                  </a:lnTo>
                  <a:lnTo>
                    <a:pt x="3415" y="790"/>
                  </a:lnTo>
                  <a:lnTo>
                    <a:pt x="3413" y="792"/>
                  </a:lnTo>
                  <a:lnTo>
                    <a:pt x="3411" y="792"/>
                  </a:lnTo>
                  <a:lnTo>
                    <a:pt x="3406" y="794"/>
                  </a:lnTo>
                  <a:lnTo>
                    <a:pt x="3405" y="794"/>
                  </a:lnTo>
                  <a:lnTo>
                    <a:pt x="3404" y="794"/>
                  </a:lnTo>
                  <a:lnTo>
                    <a:pt x="3404" y="793"/>
                  </a:lnTo>
                  <a:lnTo>
                    <a:pt x="3399" y="784"/>
                  </a:lnTo>
                  <a:lnTo>
                    <a:pt x="3397" y="783"/>
                  </a:lnTo>
                  <a:lnTo>
                    <a:pt x="3400" y="772"/>
                  </a:lnTo>
                  <a:lnTo>
                    <a:pt x="3406" y="773"/>
                  </a:lnTo>
                  <a:lnTo>
                    <a:pt x="3406" y="771"/>
                  </a:lnTo>
                  <a:lnTo>
                    <a:pt x="3410" y="766"/>
                  </a:lnTo>
                  <a:lnTo>
                    <a:pt x="3413" y="759"/>
                  </a:lnTo>
                  <a:lnTo>
                    <a:pt x="3415" y="757"/>
                  </a:lnTo>
                  <a:lnTo>
                    <a:pt x="3415" y="756"/>
                  </a:lnTo>
                  <a:lnTo>
                    <a:pt x="3416" y="751"/>
                  </a:lnTo>
                  <a:lnTo>
                    <a:pt x="3411" y="745"/>
                  </a:lnTo>
                  <a:lnTo>
                    <a:pt x="3404" y="740"/>
                  </a:lnTo>
                  <a:lnTo>
                    <a:pt x="3402" y="740"/>
                  </a:lnTo>
                  <a:lnTo>
                    <a:pt x="3389" y="740"/>
                  </a:lnTo>
                  <a:lnTo>
                    <a:pt x="3364" y="726"/>
                  </a:lnTo>
                  <a:lnTo>
                    <a:pt x="3363" y="724"/>
                  </a:lnTo>
                  <a:lnTo>
                    <a:pt x="3362" y="723"/>
                  </a:lnTo>
                  <a:lnTo>
                    <a:pt x="3340" y="713"/>
                  </a:lnTo>
                  <a:lnTo>
                    <a:pt x="3335" y="715"/>
                  </a:lnTo>
                  <a:lnTo>
                    <a:pt x="3329" y="719"/>
                  </a:lnTo>
                  <a:lnTo>
                    <a:pt x="3328" y="719"/>
                  </a:lnTo>
                  <a:lnTo>
                    <a:pt x="3327" y="721"/>
                  </a:lnTo>
                  <a:lnTo>
                    <a:pt x="3320" y="722"/>
                  </a:lnTo>
                  <a:lnTo>
                    <a:pt x="3316" y="722"/>
                  </a:lnTo>
                  <a:lnTo>
                    <a:pt x="3312" y="721"/>
                  </a:lnTo>
                  <a:lnTo>
                    <a:pt x="3307" y="718"/>
                  </a:lnTo>
                  <a:lnTo>
                    <a:pt x="3306" y="717"/>
                  </a:lnTo>
                  <a:lnTo>
                    <a:pt x="3304" y="716"/>
                  </a:lnTo>
                  <a:lnTo>
                    <a:pt x="3303" y="716"/>
                  </a:lnTo>
                  <a:lnTo>
                    <a:pt x="3298" y="713"/>
                  </a:lnTo>
                  <a:lnTo>
                    <a:pt x="3293" y="712"/>
                  </a:lnTo>
                  <a:lnTo>
                    <a:pt x="3289" y="712"/>
                  </a:lnTo>
                  <a:lnTo>
                    <a:pt x="3286" y="711"/>
                  </a:lnTo>
                  <a:lnTo>
                    <a:pt x="3285" y="711"/>
                  </a:lnTo>
                  <a:lnTo>
                    <a:pt x="3284" y="711"/>
                  </a:lnTo>
                  <a:lnTo>
                    <a:pt x="3281" y="711"/>
                  </a:lnTo>
                  <a:lnTo>
                    <a:pt x="3281" y="712"/>
                  </a:lnTo>
                  <a:lnTo>
                    <a:pt x="3280" y="712"/>
                  </a:lnTo>
                  <a:lnTo>
                    <a:pt x="3279" y="715"/>
                  </a:lnTo>
                  <a:lnTo>
                    <a:pt x="3280" y="717"/>
                  </a:lnTo>
                  <a:lnTo>
                    <a:pt x="3281" y="718"/>
                  </a:lnTo>
                  <a:lnTo>
                    <a:pt x="3282" y="719"/>
                  </a:lnTo>
                  <a:lnTo>
                    <a:pt x="3284" y="721"/>
                  </a:lnTo>
                  <a:lnTo>
                    <a:pt x="3285" y="726"/>
                  </a:lnTo>
                  <a:lnTo>
                    <a:pt x="3280" y="731"/>
                  </a:lnTo>
                  <a:lnTo>
                    <a:pt x="3279" y="731"/>
                  </a:lnTo>
                  <a:lnTo>
                    <a:pt x="3278" y="732"/>
                  </a:lnTo>
                  <a:lnTo>
                    <a:pt x="3270" y="734"/>
                  </a:lnTo>
                  <a:lnTo>
                    <a:pt x="3269" y="734"/>
                  </a:lnTo>
                  <a:lnTo>
                    <a:pt x="3269" y="733"/>
                  </a:lnTo>
                  <a:lnTo>
                    <a:pt x="3264" y="729"/>
                  </a:lnTo>
                  <a:lnTo>
                    <a:pt x="3263" y="729"/>
                  </a:lnTo>
                  <a:lnTo>
                    <a:pt x="3256" y="724"/>
                  </a:lnTo>
                  <a:lnTo>
                    <a:pt x="3254" y="723"/>
                  </a:lnTo>
                  <a:lnTo>
                    <a:pt x="3253" y="722"/>
                  </a:lnTo>
                  <a:lnTo>
                    <a:pt x="3241" y="713"/>
                  </a:lnTo>
                  <a:lnTo>
                    <a:pt x="3240" y="713"/>
                  </a:lnTo>
                  <a:lnTo>
                    <a:pt x="3236" y="715"/>
                  </a:lnTo>
                  <a:lnTo>
                    <a:pt x="3235" y="715"/>
                  </a:lnTo>
                  <a:lnTo>
                    <a:pt x="3232" y="715"/>
                  </a:lnTo>
                  <a:lnTo>
                    <a:pt x="3230" y="716"/>
                  </a:lnTo>
                  <a:lnTo>
                    <a:pt x="3229" y="715"/>
                  </a:lnTo>
                  <a:lnTo>
                    <a:pt x="3227" y="713"/>
                  </a:lnTo>
                  <a:lnTo>
                    <a:pt x="3213" y="702"/>
                  </a:lnTo>
                  <a:lnTo>
                    <a:pt x="3208" y="695"/>
                  </a:lnTo>
                  <a:lnTo>
                    <a:pt x="3208" y="689"/>
                  </a:lnTo>
                  <a:lnTo>
                    <a:pt x="3205" y="686"/>
                  </a:lnTo>
                  <a:lnTo>
                    <a:pt x="3204" y="685"/>
                  </a:lnTo>
                  <a:lnTo>
                    <a:pt x="3194" y="682"/>
                  </a:lnTo>
                  <a:lnTo>
                    <a:pt x="3188" y="684"/>
                  </a:lnTo>
                  <a:lnTo>
                    <a:pt x="3185" y="690"/>
                  </a:lnTo>
                  <a:lnTo>
                    <a:pt x="3185" y="691"/>
                  </a:lnTo>
                  <a:lnTo>
                    <a:pt x="3180" y="696"/>
                  </a:lnTo>
                  <a:lnTo>
                    <a:pt x="3177" y="697"/>
                  </a:lnTo>
                  <a:lnTo>
                    <a:pt x="3175" y="697"/>
                  </a:lnTo>
                  <a:lnTo>
                    <a:pt x="3132" y="697"/>
                  </a:lnTo>
                  <a:lnTo>
                    <a:pt x="3131" y="697"/>
                  </a:lnTo>
                  <a:lnTo>
                    <a:pt x="3129" y="697"/>
                  </a:lnTo>
                  <a:lnTo>
                    <a:pt x="3128" y="697"/>
                  </a:lnTo>
                  <a:lnTo>
                    <a:pt x="3118" y="700"/>
                  </a:lnTo>
                  <a:lnTo>
                    <a:pt x="3116" y="701"/>
                  </a:lnTo>
                  <a:lnTo>
                    <a:pt x="3115" y="701"/>
                  </a:lnTo>
                  <a:lnTo>
                    <a:pt x="3096" y="704"/>
                  </a:lnTo>
                  <a:lnTo>
                    <a:pt x="3095" y="704"/>
                  </a:lnTo>
                  <a:lnTo>
                    <a:pt x="3094" y="704"/>
                  </a:lnTo>
                  <a:lnTo>
                    <a:pt x="3093" y="704"/>
                  </a:lnTo>
                  <a:lnTo>
                    <a:pt x="3082" y="704"/>
                  </a:lnTo>
                  <a:lnTo>
                    <a:pt x="3081" y="704"/>
                  </a:lnTo>
                  <a:lnTo>
                    <a:pt x="3032" y="674"/>
                  </a:lnTo>
                  <a:lnTo>
                    <a:pt x="3030" y="674"/>
                  </a:lnTo>
                  <a:lnTo>
                    <a:pt x="3029" y="674"/>
                  </a:lnTo>
                  <a:lnTo>
                    <a:pt x="3001" y="660"/>
                  </a:lnTo>
                  <a:lnTo>
                    <a:pt x="3000" y="660"/>
                  </a:lnTo>
                  <a:lnTo>
                    <a:pt x="2997" y="658"/>
                  </a:lnTo>
                  <a:lnTo>
                    <a:pt x="2994" y="657"/>
                  </a:lnTo>
                  <a:lnTo>
                    <a:pt x="2968" y="642"/>
                  </a:lnTo>
                  <a:lnTo>
                    <a:pt x="2967" y="642"/>
                  </a:lnTo>
                  <a:lnTo>
                    <a:pt x="2945" y="626"/>
                  </a:lnTo>
                  <a:lnTo>
                    <a:pt x="2943" y="626"/>
                  </a:lnTo>
                  <a:lnTo>
                    <a:pt x="2942" y="626"/>
                  </a:lnTo>
                  <a:lnTo>
                    <a:pt x="2918" y="618"/>
                  </a:lnTo>
                  <a:lnTo>
                    <a:pt x="2896" y="613"/>
                  </a:lnTo>
                  <a:lnTo>
                    <a:pt x="2892" y="612"/>
                  </a:lnTo>
                  <a:lnTo>
                    <a:pt x="2888" y="611"/>
                  </a:lnTo>
                  <a:lnTo>
                    <a:pt x="2886" y="609"/>
                  </a:lnTo>
                  <a:lnTo>
                    <a:pt x="2869" y="598"/>
                  </a:lnTo>
                  <a:lnTo>
                    <a:pt x="2864" y="597"/>
                  </a:lnTo>
                  <a:lnTo>
                    <a:pt x="2859" y="595"/>
                  </a:lnTo>
                  <a:lnTo>
                    <a:pt x="2826" y="576"/>
                  </a:lnTo>
                  <a:lnTo>
                    <a:pt x="2821" y="574"/>
                  </a:lnTo>
                  <a:lnTo>
                    <a:pt x="2805" y="564"/>
                  </a:lnTo>
                  <a:lnTo>
                    <a:pt x="2804" y="563"/>
                  </a:lnTo>
                  <a:lnTo>
                    <a:pt x="2801" y="563"/>
                  </a:lnTo>
                  <a:lnTo>
                    <a:pt x="2792" y="560"/>
                  </a:lnTo>
                  <a:lnTo>
                    <a:pt x="2790" y="560"/>
                  </a:lnTo>
                  <a:lnTo>
                    <a:pt x="2788" y="560"/>
                  </a:lnTo>
                  <a:lnTo>
                    <a:pt x="2784" y="560"/>
                  </a:lnTo>
                  <a:lnTo>
                    <a:pt x="2771" y="560"/>
                  </a:lnTo>
                  <a:lnTo>
                    <a:pt x="2768" y="560"/>
                  </a:lnTo>
                  <a:lnTo>
                    <a:pt x="2765" y="562"/>
                  </a:lnTo>
                  <a:lnTo>
                    <a:pt x="2760" y="563"/>
                  </a:lnTo>
                  <a:lnTo>
                    <a:pt x="2759" y="562"/>
                  </a:lnTo>
                  <a:lnTo>
                    <a:pt x="2756" y="562"/>
                  </a:lnTo>
                  <a:lnTo>
                    <a:pt x="2735" y="547"/>
                  </a:lnTo>
                  <a:lnTo>
                    <a:pt x="2734" y="546"/>
                  </a:lnTo>
                  <a:lnTo>
                    <a:pt x="2731" y="543"/>
                  </a:lnTo>
                  <a:lnTo>
                    <a:pt x="2708" y="520"/>
                  </a:lnTo>
                  <a:lnTo>
                    <a:pt x="2690" y="500"/>
                  </a:lnTo>
                  <a:lnTo>
                    <a:pt x="2678" y="497"/>
                  </a:lnTo>
                  <a:lnTo>
                    <a:pt x="2675" y="496"/>
                  </a:lnTo>
                  <a:lnTo>
                    <a:pt x="2672" y="496"/>
                  </a:lnTo>
                  <a:lnTo>
                    <a:pt x="2646" y="493"/>
                  </a:lnTo>
                  <a:lnTo>
                    <a:pt x="2644" y="493"/>
                  </a:lnTo>
                  <a:lnTo>
                    <a:pt x="2639" y="492"/>
                  </a:lnTo>
                  <a:lnTo>
                    <a:pt x="2633" y="491"/>
                  </a:lnTo>
                  <a:lnTo>
                    <a:pt x="2595" y="480"/>
                  </a:lnTo>
                  <a:lnTo>
                    <a:pt x="2592" y="478"/>
                  </a:lnTo>
                  <a:lnTo>
                    <a:pt x="2589" y="477"/>
                  </a:lnTo>
                  <a:lnTo>
                    <a:pt x="2586" y="476"/>
                  </a:lnTo>
                  <a:lnTo>
                    <a:pt x="2562" y="465"/>
                  </a:lnTo>
                  <a:lnTo>
                    <a:pt x="2535" y="455"/>
                  </a:lnTo>
                  <a:lnTo>
                    <a:pt x="2521" y="449"/>
                  </a:lnTo>
                  <a:lnTo>
                    <a:pt x="2519" y="447"/>
                  </a:lnTo>
                  <a:lnTo>
                    <a:pt x="2497" y="444"/>
                  </a:lnTo>
                  <a:lnTo>
                    <a:pt x="2494" y="443"/>
                  </a:lnTo>
                  <a:lnTo>
                    <a:pt x="2491" y="442"/>
                  </a:lnTo>
                  <a:lnTo>
                    <a:pt x="2481" y="437"/>
                  </a:lnTo>
                  <a:lnTo>
                    <a:pt x="2480" y="437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65" y="426"/>
                  </a:lnTo>
                  <a:lnTo>
                    <a:pt x="2461" y="423"/>
                  </a:lnTo>
                  <a:lnTo>
                    <a:pt x="2456" y="421"/>
                  </a:lnTo>
                  <a:lnTo>
                    <a:pt x="2448" y="411"/>
                  </a:lnTo>
                  <a:lnTo>
                    <a:pt x="2445" y="410"/>
                  </a:lnTo>
                  <a:lnTo>
                    <a:pt x="2444" y="409"/>
                  </a:lnTo>
                  <a:lnTo>
                    <a:pt x="2437" y="401"/>
                  </a:lnTo>
                  <a:lnTo>
                    <a:pt x="2436" y="399"/>
                  </a:lnTo>
                  <a:lnTo>
                    <a:pt x="2432" y="389"/>
                  </a:lnTo>
                  <a:lnTo>
                    <a:pt x="2428" y="388"/>
                  </a:lnTo>
                  <a:lnTo>
                    <a:pt x="2426" y="387"/>
                  </a:lnTo>
                  <a:lnTo>
                    <a:pt x="2423" y="385"/>
                  </a:lnTo>
                  <a:lnTo>
                    <a:pt x="2421" y="385"/>
                  </a:lnTo>
                  <a:lnTo>
                    <a:pt x="2418" y="385"/>
                  </a:lnTo>
                  <a:lnTo>
                    <a:pt x="2405" y="385"/>
                  </a:lnTo>
                  <a:lnTo>
                    <a:pt x="2403" y="385"/>
                  </a:lnTo>
                  <a:lnTo>
                    <a:pt x="2400" y="384"/>
                  </a:lnTo>
                  <a:lnTo>
                    <a:pt x="2392" y="387"/>
                  </a:lnTo>
                  <a:lnTo>
                    <a:pt x="2389" y="388"/>
                  </a:lnTo>
                  <a:lnTo>
                    <a:pt x="2387" y="389"/>
                  </a:lnTo>
                  <a:lnTo>
                    <a:pt x="2371" y="398"/>
                  </a:lnTo>
                  <a:lnTo>
                    <a:pt x="2368" y="398"/>
                  </a:lnTo>
                  <a:lnTo>
                    <a:pt x="2366" y="398"/>
                  </a:lnTo>
                  <a:lnTo>
                    <a:pt x="2338" y="406"/>
                  </a:lnTo>
                  <a:lnTo>
                    <a:pt x="2335" y="406"/>
                  </a:lnTo>
                  <a:lnTo>
                    <a:pt x="2334" y="406"/>
                  </a:lnTo>
                  <a:lnTo>
                    <a:pt x="2318" y="415"/>
                  </a:lnTo>
                  <a:lnTo>
                    <a:pt x="2291" y="425"/>
                  </a:lnTo>
                  <a:lnTo>
                    <a:pt x="2290" y="426"/>
                  </a:lnTo>
                  <a:lnTo>
                    <a:pt x="2287" y="426"/>
                  </a:lnTo>
                  <a:lnTo>
                    <a:pt x="2269" y="439"/>
                  </a:lnTo>
                  <a:lnTo>
                    <a:pt x="2199" y="482"/>
                  </a:lnTo>
                  <a:lnTo>
                    <a:pt x="2192" y="484"/>
                  </a:lnTo>
                  <a:lnTo>
                    <a:pt x="2191" y="484"/>
                  </a:lnTo>
                  <a:lnTo>
                    <a:pt x="2190" y="486"/>
                  </a:lnTo>
                  <a:lnTo>
                    <a:pt x="2188" y="486"/>
                  </a:lnTo>
                  <a:lnTo>
                    <a:pt x="2181" y="488"/>
                  </a:lnTo>
                  <a:lnTo>
                    <a:pt x="2180" y="488"/>
                  </a:lnTo>
                  <a:lnTo>
                    <a:pt x="2177" y="488"/>
                  </a:lnTo>
                  <a:lnTo>
                    <a:pt x="2165" y="494"/>
                  </a:lnTo>
                  <a:lnTo>
                    <a:pt x="2163" y="494"/>
                  </a:lnTo>
                  <a:lnTo>
                    <a:pt x="2161" y="494"/>
                  </a:lnTo>
                  <a:lnTo>
                    <a:pt x="2150" y="502"/>
                  </a:lnTo>
                  <a:lnTo>
                    <a:pt x="2149" y="503"/>
                  </a:lnTo>
                  <a:lnTo>
                    <a:pt x="2148" y="503"/>
                  </a:lnTo>
                  <a:lnTo>
                    <a:pt x="2147" y="511"/>
                  </a:lnTo>
                  <a:lnTo>
                    <a:pt x="2147" y="513"/>
                  </a:lnTo>
                  <a:lnTo>
                    <a:pt x="2146" y="514"/>
                  </a:lnTo>
                  <a:lnTo>
                    <a:pt x="2147" y="527"/>
                  </a:lnTo>
                  <a:lnTo>
                    <a:pt x="2147" y="529"/>
                  </a:lnTo>
                  <a:lnTo>
                    <a:pt x="2147" y="530"/>
                  </a:lnTo>
                  <a:lnTo>
                    <a:pt x="2161" y="537"/>
                  </a:lnTo>
                  <a:lnTo>
                    <a:pt x="2163" y="538"/>
                  </a:lnTo>
                  <a:lnTo>
                    <a:pt x="2164" y="540"/>
                  </a:lnTo>
                  <a:lnTo>
                    <a:pt x="2169" y="547"/>
                  </a:lnTo>
                  <a:lnTo>
                    <a:pt x="2170" y="548"/>
                  </a:lnTo>
                  <a:lnTo>
                    <a:pt x="2171" y="549"/>
                  </a:lnTo>
                  <a:lnTo>
                    <a:pt x="2180" y="553"/>
                  </a:lnTo>
                  <a:lnTo>
                    <a:pt x="2181" y="554"/>
                  </a:lnTo>
                  <a:lnTo>
                    <a:pt x="2183" y="558"/>
                  </a:lnTo>
                  <a:lnTo>
                    <a:pt x="2183" y="559"/>
                  </a:lnTo>
                  <a:lnTo>
                    <a:pt x="2185" y="565"/>
                  </a:lnTo>
                  <a:lnTo>
                    <a:pt x="2186" y="568"/>
                  </a:lnTo>
                  <a:lnTo>
                    <a:pt x="2186" y="569"/>
                  </a:lnTo>
                  <a:lnTo>
                    <a:pt x="2187" y="574"/>
                  </a:lnTo>
                  <a:lnTo>
                    <a:pt x="2187" y="576"/>
                  </a:lnTo>
                  <a:lnTo>
                    <a:pt x="2188" y="578"/>
                  </a:lnTo>
                  <a:lnTo>
                    <a:pt x="2190" y="582"/>
                  </a:lnTo>
                  <a:lnTo>
                    <a:pt x="2191" y="584"/>
                  </a:lnTo>
                  <a:lnTo>
                    <a:pt x="2192" y="585"/>
                  </a:lnTo>
                  <a:lnTo>
                    <a:pt x="2196" y="586"/>
                  </a:lnTo>
                  <a:lnTo>
                    <a:pt x="2197" y="586"/>
                  </a:lnTo>
                  <a:lnTo>
                    <a:pt x="2198" y="587"/>
                  </a:lnTo>
                  <a:lnTo>
                    <a:pt x="2202" y="587"/>
                  </a:lnTo>
                  <a:lnTo>
                    <a:pt x="2203" y="589"/>
                  </a:lnTo>
                  <a:lnTo>
                    <a:pt x="2201" y="590"/>
                  </a:lnTo>
                  <a:lnTo>
                    <a:pt x="2199" y="590"/>
                  </a:lnTo>
                  <a:lnTo>
                    <a:pt x="2191" y="591"/>
                  </a:lnTo>
                  <a:lnTo>
                    <a:pt x="2191" y="592"/>
                  </a:lnTo>
                  <a:lnTo>
                    <a:pt x="2190" y="592"/>
                  </a:lnTo>
                  <a:lnTo>
                    <a:pt x="2185" y="597"/>
                  </a:lnTo>
                  <a:lnTo>
                    <a:pt x="2183" y="598"/>
                  </a:lnTo>
                  <a:lnTo>
                    <a:pt x="2181" y="600"/>
                  </a:lnTo>
                  <a:lnTo>
                    <a:pt x="2174" y="606"/>
                  </a:lnTo>
                  <a:lnTo>
                    <a:pt x="2171" y="608"/>
                  </a:lnTo>
                  <a:lnTo>
                    <a:pt x="2170" y="608"/>
                  </a:lnTo>
                  <a:lnTo>
                    <a:pt x="2159" y="609"/>
                  </a:lnTo>
                  <a:lnTo>
                    <a:pt x="2157" y="611"/>
                  </a:lnTo>
                  <a:lnTo>
                    <a:pt x="2153" y="611"/>
                  </a:lnTo>
                  <a:lnTo>
                    <a:pt x="2141" y="609"/>
                  </a:lnTo>
                  <a:lnTo>
                    <a:pt x="2139" y="609"/>
                  </a:lnTo>
                  <a:lnTo>
                    <a:pt x="2136" y="609"/>
                  </a:lnTo>
                  <a:lnTo>
                    <a:pt x="2131" y="609"/>
                  </a:lnTo>
                  <a:lnTo>
                    <a:pt x="2104" y="618"/>
                  </a:lnTo>
                  <a:lnTo>
                    <a:pt x="2101" y="619"/>
                  </a:lnTo>
                  <a:lnTo>
                    <a:pt x="2099" y="619"/>
                  </a:lnTo>
                  <a:lnTo>
                    <a:pt x="2083" y="628"/>
                  </a:lnTo>
                  <a:lnTo>
                    <a:pt x="2082" y="629"/>
                  </a:lnTo>
                  <a:lnTo>
                    <a:pt x="2082" y="630"/>
                  </a:lnTo>
                  <a:lnTo>
                    <a:pt x="2081" y="631"/>
                  </a:lnTo>
                  <a:lnTo>
                    <a:pt x="2067" y="634"/>
                  </a:lnTo>
                  <a:lnTo>
                    <a:pt x="2066" y="634"/>
                  </a:lnTo>
                  <a:lnTo>
                    <a:pt x="2064" y="635"/>
                  </a:lnTo>
                  <a:lnTo>
                    <a:pt x="2061" y="636"/>
                  </a:lnTo>
                  <a:lnTo>
                    <a:pt x="2041" y="650"/>
                  </a:lnTo>
                  <a:lnTo>
                    <a:pt x="2038" y="651"/>
                  </a:lnTo>
                  <a:lnTo>
                    <a:pt x="2034" y="651"/>
                  </a:lnTo>
                  <a:lnTo>
                    <a:pt x="2026" y="661"/>
                  </a:lnTo>
                  <a:lnTo>
                    <a:pt x="2023" y="660"/>
                  </a:lnTo>
                  <a:lnTo>
                    <a:pt x="2019" y="658"/>
                  </a:lnTo>
                  <a:lnTo>
                    <a:pt x="2017" y="657"/>
                  </a:lnTo>
                  <a:lnTo>
                    <a:pt x="2016" y="657"/>
                  </a:lnTo>
                  <a:lnTo>
                    <a:pt x="2008" y="655"/>
                  </a:lnTo>
                  <a:lnTo>
                    <a:pt x="2007" y="655"/>
                  </a:lnTo>
                  <a:lnTo>
                    <a:pt x="2004" y="657"/>
                  </a:lnTo>
                  <a:lnTo>
                    <a:pt x="2002" y="662"/>
                  </a:lnTo>
                  <a:lnTo>
                    <a:pt x="2001" y="663"/>
                  </a:lnTo>
                  <a:lnTo>
                    <a:pt x="2000" y="663"/>
                  </a:lnTo>
                  <a:lnTo>
                    <a:pt x="1996" y="666"/>
                  </a:lnTo>
                  <a:lnTo>
                    <a:pt x="1994" y="666"/>
                  </a:lnTo>
                  <a:lnTo>
                    <a:pt x="1991" y="663"/>
                  </a:lnTo>
                  <a:lnTo>
                    <a:pt x="1986" y="661"/>
                  </a:lnTo>
                  <a:lnTo>
                    <a:pt x="1985" y="661"/>
                  </a:lnTo>
                  <a:lnTo>
                    <a:pt x="1973" y="660"/>
                  </a:lnTo>
                  <a:lnTo>
                    <a:pt x="1969" y="661"/>
                  </a:lnTo>
                  <a:lnTo>
                    <a:pt x="1966" y="658"/>
                  </a:lnTo>
                  <a:lnTo>
                    <a:pt x="1959" y="652"/>
                  </a:lnTo>
                  <a:lnTo>
                    <a:pt x="1958" y="652"/>
                  </a:lnTo>
                  <a:lnTo>
                    <a:pt x="1953" y="650"/>
                  </a:lnTo>
                  <a:lnTo>
                    <a:pt x="1951" y="649"/>
                  </a:lnTo>
                  <a:lnTo>
                    <a:pt x="1950" y="649"/>
                  </a:lnTo>
                  <a:lnTo>
                    <a:pt x="1948" y="649"/>
                  </a:lnTo>
                  <a:lnTo>
                    <a:pt x="1944" y="645"/>
                  </a:lnTo>
                  <a:lnTo>
                    <a:pt x="1942" y="644"/>
                  </a:lnTo>
                  <a:lnTo>
                    <a:pt x="1939" y="640"/>
                  </a:lnTo>
                  <a:lnTo>
                    <a:pt x="1937" y="640"/>
                  </a:lnTo>
                  <a:lnTo>
                    <a:pt x="1936" y="641"/>
                  </a:lnTo>
                  <a:lnTo>
                    <a:pt x="1935" y="641"/>
                  </a:lnTo>
                  <a:lnTo>
                    <a:pt x="1919" y="646"/>
                  </a:lnTo>
                  <a:lnTo>
                    <a:pt x="1915" y="646"/>
                  </a:lnTo>
                  <a:lnTo>
                    <a:pt x="1912" y="646"/>
                  </a:lnTo>
                  <a:lnTo>
                    <a:pt x="1902" y="649"/>
                  </a:lnTo>
                  <a:lnTo>
                    <a:pt x="1901" y="649"/>
                  </a:lnTo>
                  <a:lnTo>
                    <a:pt x="1900" y="650"/>
                  </a:lnTo>
                  <a:lnTo>
                    <a:pt x="1897" y="650"/>
                  </a:lnTo>
                  <a:lnTo>
                    <a:pt x="1885" y="663"/>
                  </a:lnTo>
                  <a:lnTo>
                    <a:pt x="1885" y="664"/>
                  </a:lnTo>
                  <a:lnTo>
                    <a:pt x="1884" y="666"/>
                  </a:lnTo>
                  <a:lnTo>
                    <a:pt x="1881" y="673"/>
                  </a:lnTo>
                  <a:lnTo>
                    <a:pt x="1881" y="674"/>
                  </a:lnTo>
                  <a:lnTo>
                    <a:pt x="1881" y="675"/>
                  </a:lnTo>
                  <a:lnTo>
                    <a:pt x="1882" y="685"/>
                  </a:lnTo>
                  <a:lnTo>
                    <a:pt x="1882" y="686"/>
                  </a:lnTo>
                  <a:lnTo>
                    <a:pt x="1882" y="688"/>
                  </a:lnTo>
                  <a:lnTo>
                    <a:pt x="1881" y="702"/>
                  </a:lnTo>
                  <a:lnTo>
                    <a:pt x="1881" y="704"/>
                  </a:lnTo>
                  <a:lnTo>
                    <a:pt x="1881" y="705"/>
                  </a:lnTo>
                  <a:lnTo>
                    <a:pt x="1874" y="711"/>
                  </a:lnTo>
                  <a:lnTo>
                    <a:pt x="1873" y="712"/>
                  </a:lnTo>
                  <a:lnTo>
                    <a:pt x="1868" y="716"/>
                  </a:lnTo>
                  <a:lnTo>
                    <a:pt x="1868" y="717"/>
                  </a:lnTo>
                  <a:lnTo>
                    <a:pt x="1864" y="728"/>
                  </a:lnTo>
                  <a:lnTo>
                    <a:pt x="1864" y="729"/>
                  </a:lnTo>
                  <a:lnTo>
                    <a:pt x="1863" y="729"/>
                  </a:lnTo>
                  <a:lnTo>
                    <a:pt x="1864" y="739"/>
                  </a:lnTo>
                  <a:lnTo>
                    <a:pt x="1864" y="742"/>
                  </a:lnTo>
                  <a:lnTo>
                    <a:pt x="1864" y="743"/>
                  </a:lnTo>
                  <a:lnTo>
                    <a:pt x="1860" y="754"/>
                  </a:lnTo>
                  <a:lnTo>
                    <a:pt x="1858" y="756"/>
                  </a:lnTo>
                  <a:lnTo>
                    <a:pt x="1857" y="759"/>
                  </a:lnTo>
                  <a:lnTo>
                    <a:pt x="1849" y="775"/>
                  </a:lnTo>
                  <a:lnTo>
                    <a:pt x="1848" y="777"/>
                  </a:lnTo>
                  <a:lnTo>
                    <a:pt x="1838" y="789"/>
                  </a:lnTo>
                  <a:lnTo>
                    <a:pt x="1837" y="790"/>
                  </a:lnTo>
                  <a:lnTo>
                    <a:pt x="1836" y="793"/>
                  </a:lnTo>
                  <a:lnTo>
                    <a:pt x="1811" y="800"/>
                  </a:lnTo>
                  <a:lnTo>
                    <a:pt x="1810" y="800"/>
                  </a:lnTo>
                  <a:lnTo>
                    <a:pt x="1787" y="809"/>
                  </a:lnTo>
                  <a:lnTo>
                    <a:pt x="1786" y="809"/>
                  </a:lnTo>
                  <a:lnTo>
                    <a:pt x="1784" y="809"/>
                  </a:lnTo>
                  <a:lnTo>
                    <a:pt x="1772" y="814"/>
                  </a:lnTo>
                  <a:lnTo>
                    <a:pt x="1771" y="815"/>
                  </a:lnTo>
                  <a:lnTo>
                    <a:pt x="1771" y="816"/>
                  </a:lnTo>
                  <a:lnTo>
                    <a:pt x="1766" y="825"/>
                  </a:lnTo>
                  <a:lnTo>
                    <a:pt x="1765" y="826"/>
                  </a:lnTo>
                  <a:lnTo>
                    <a:pt x="1764" y="826"/>
                  </a:lnTo>
                  <a:lnTo>
                    <a:pt x="1762" y="827"/>
                  </a:lnTo>
                  <a:lnTo>
                    <a:pt x="1759" y="832"/>
                  </a:lnTo>
                  <a:lnTo>
                    <a:pt x="1758" y="832"/>
                  </a:lnTo>
                  <a:lnTo>
                    <a:pt x="1756" y="833"/>
                  </a:lnTo>
                  <a:lnTo>
                    <a:pt x="1749" y="843"/>
                  </a:lnTo>
                  <a:lnTo>
                    <a:pt x="1748" y="846"/>
                  </a:lnTo>
                  <a:lnTo>
                    <a:pt x="1743" y="865"/>
                  </a:lnTo>
                  <a:lnTo>
                    <a:pt x="1738" y="872"/>
                  </a:lnTo>
                  <a:lnTo>
                    <a:pt x="1738" y="874"/>
                  </a:lnTo>
                  <a:lnTo>
                    <a:pt x="1738" y="875"/>
                  </a:lnTo>
                  <a:lnTo>
                    <a:pt x="1738" y="879"/>
                  </a:lnTo>
                  <a:lnTo>
                    <a:pt x="1739" y="881"/>
                  </a:lnTo>
                  <a:lnTo>
                    <a:pt x="1739" y="882"/>
                  </a:lnTo>
                  <a:lnTo>
                    <a:pt x="1739" y="885"/>
                  </a:lnTo>
                  <a:lnTo>
                    <a:pt x="1738" y="906"/>
                  </a:lnTo>
                  <a:lnTo>
                    <a:pt x="1737" y="908"/>
                  </a:lnTo>
                  <a:lnTo>
                    <a:pt x="1731" y="914"/>
                  </a:lnTo>
                  <a:lnTo>
                    <a:pt x="1729" y="915"/>
                  </a:lnTo>
                  <a:lnTo>
                    <a:pt x="1728" y="915"/>
                  </a:lnTo>
                  <a:lnTo>
                    <a:pt x="1721" y="918"/>
                  </a:lnTo>
                  <a:lnTo>
                    <a:pt x="1720" y="918"/>
                  </a:lnTo>
                  <a:lnTo>
                    <a:pt x="1717" y="918"/>
                  </a:lnTo>
                  <a:lnTo>
                    <a:pt x="1710" y="920"/>
                  </a:lnTo>
                  <a:lnTo>
                    <a:pt x="1709" y="921"/>
                  </a:lnTo>
                  <a:lnTo>
                    <a:pt x="1704" y="925"/>
                  </a:lnTo>
                  <a:lnTo>
                    <a:pt x="1702" y="926"/>
                  </a:lnTo>
                  <a:lnTo>
                    <a:pt x="1701" y="928"/>
                  </a:lnTo>
                  <a:lnTo>
                    <a:pt x="1698" y="935"/>
                  </a:lnTo>
                  <a:lnTo>
                    <a:pt x="1698" y="936"/>
                  </a:lnTo>
                  <a:lnTo>
                    <a:pt x="1696" y="936"/>
                  </a:lnTo>
                  <a:lnTo>
                    <a:pt x="1691" y="937"/>
                  </a:lnTo>
                  <a:lnTo>
                    <a:pt x="1690" y="939"/>
                  </a:lnTo>
                  <a:lnTo>
                    <a:pt x="1689" y="939"/>
                  </a:lnTo>
                  <a:lnTo>
                    <a:pt x="1687" y="936"/>
                  </a:lnTo>
                  <a:lnTo>
                    <a:pt x="1685" y="936"/>
                  </a:lnTo>
                  <a:lnTo>
                    <a:pt x="1680" y="937"/>
                  </a:lnTo>
                  <a:lnTo>
                    <a:pt x="1679" y="937"/>
                  </a:lnTo>
                  <a:lnTo>
                    <a:pt x="1678" y="937"/>
                  </a:lnTo>
                  <a:lnTo>
                    <a:pt x="1676" y="940"/>
                  </a:lnTo>
                  <a:lnTo>
                    <a:pt x="1673" y="942"/>
                  </a:lnTo>
                  <a:lnTo>
                    <a:pt x="1673" y="945"/>
                  </a:lnTo>
                  <a:lnTo>
                    <a:pt x="1673" y="943"/>
                  </a:lnTo>
                  <a:lnTo>
                    <a:pt x="1677" y="946"/>
                  </a:lnTo>
                  <a:lnTo>
                    <a:pt x="1679" y="947"/>
                  </a:lnTo>
                  <a:lnTo>
                    <a:pt x="1683" y="948"/>
                  </a:lnTo>
                  <a:lnTo>
                    <a:pt x="1683" y="950"/>
                  </a:lnTo>
                  <a:lnTo>
                    <a:pt x="1682" y="954"/>
                  </a:lnTo>
                  <a:lnTo>
                    <a:pt x="1682" y="956"/>
                  </a:lnTo>
                  <a:lnTo>
                    <a:pt x="1682" y="957"/>
                  </a:lnTo>
                  <a:lnTo>
                    <a:pt x="1674" y="961"/>
                  </a:lnTo>
                  <a:lnTo>
                    <a:pt x="1673" y="962"/>
                  </a:lnTo>
                  <a:lnTo>
                    <a:pt x="1672" y="963"/>
                  </a:lnTo>
                  <a:lnTo>
                    <a:pt x="1669" y="964"/>
                  </a:lnTo>
                  <a:lnTo>
                    <a:pt x="1663" y="969"/>
                  </a:lnTo>
                  <a:lnTo>
                    <a:pt x="1662" y="972"/>
                  </a:lnTo>
                  <a:lnTo>
                    <a:pt x="1661" y="973"/>
                  </a:lnTo>
                  <a:lnTo>
                    <a:pt x="1654" y="977"/>
                  </a:lnTo>
                  <a:lnTo>
                    <a:pt x="1652" y="977"/>
                  </a:lnTo>
                  <a:lnTo>
                    <a:pt x="1647" y="978"/>
                  </a:lnTo>
                  <a:lnTo>
                    <a:pt x="1644" y="978"/>
                  </a:lnTo>
                  <a:lnTo>
                    <a:pt x="1639" y="979"/>
                  </a:lnTo>
                  <a:lnTo>
                    <a:pt x="1638" y="979"/>
                  </a:lnTo>
                  <a:lnTo>
                    <a:pt x="1632" y="981"/>
                  </a:lnTo>
                  <a:lnTo>
                    <a:pt x="1632" y="983"/>
                  </a:lnTo>
                  <a:lnTo>
                    <a:pt x="1630" y="983"/>
                  </a:lnTo>
                  <a:lnTo>
                    <a:pt x="1623" y="990"/>
                  </a:lnTo>
                  <a:lnTo>
                    <a:pt x="1622" y="992"/>
                  </a:lnTo>
                  <a:lnTo>
                    <a:pt x="1617" y="1001"/>
                  </a:lnTo>
                  <a:lnTo>
                    <a:pt x="1613" y="1007"/>
                  </a:lnTo>
                  <a:lnTo>
                    <a:pt x="1611" y="1014"/>
                  </a:lnTo>
                  <a:lnTo>
                    <a:pt x="1609" y="1023"/>
                  </a:lnTo>
                  <a:lnTo>
                    <a:pt x="1602" y="1028"/>
                  </a:lnTo>
                  <a:lnTo>
                    <a:pt x="1601" y="1030"/>
                  </a:lnTo>
                  <a:lnTo>
                    <a:pt x="1602" y="1030"/>
                  </a:lnTo>
                  <a:lnTo>
                    <a:pt x="1597" y="1035"/>
                  </a:lnTo>
                  <a:lnTo>
                    <a:pt x="1589" y="1046"/>
                  </a:lnTo>
                  <a:lnTo>
                    <a:pt x="1584" y="1051"/>
                  </a:lnTo>
                  <a:lnTo>
                    <a:pt x="1583" y="1051"/>
                  </a:lnTo>
                  <a:lnTo>
                    <a:pt x="1578" y="1051"/>
                  </a:lnTo>
                  <a:lnTo>
                    <a:pt x="1576" y="1051"/>
                  </a:lnTo>
                  <a:lnTo>
                    <a:pt x="1575" y="1050"/>
                  </a:lnTo>
                  <a:lnTo>
                    <a:pt x="1557" y="1049"/>
                  </a:lnTo>
                  <a:lnTo>
                    <a:pt x="1556" y="1049"/>
                  </a:lnTo>
                  <a:lnTo>
                    <a:pt x="1553" y="1050"/>
                  </a:lnTo>
                  <a:lnTo>
                    <a:pt x="1546" y="1054"/>
                  </a:lnTo>
                  <a:lnTo>
                    <a:pt x="1545" y="1054"/>
                  </a:lnTo>
                  <a:lnTo>
                    <a:pt x="1543" y="1055"/>
                  </a:lnTo>
                  <a:lnTo>
                    <a:pt x="1534" y="1056"/>
                  </a:lnTo>
                  <a:lnTo>
                    <a:pt x="1532" y="1056"/>
                  </a:lnTo>
                  <a:lnTo>
                    <a:pt x="1531" y="1056"/>
                  </a:lnTo>
                  <a:lnTo>
                    <a:pt x="1529" y="1056"/>
                  </a:lnTo>
                  <a:lnTo>
                    <a:pt x="1514" y="1052"/>
                  </a:lnTo>
                  <a:lnTo>
                    <a:pt x="1509" y="1052"/>
                  </a:lnTo>
                  <a:lnTo>
                    <a:pt x="1505" y="1050"/>
                  </a:lnTo>
                  <a:lnTo>
                    <a:pt x="1471" y="1051"/>
                  </a:lnTo>
                  <a:lnTo>
                    <a:pt x="1469" y="1051"/>
                  </a:lnTo>
                  <a:lnTo>
                    <a:pt x="1465" y="1051"/>
                  </a:lnTo>
                  <a:lnTo>
                    <a:pt x="1458" y="1050"/>
                  </a:lnTo>
                  <a:lnTo>
                    <a:pt x="1455" y="1049"/>
                  </a:lnTo>
                  <a:lnTo>
                    <a:pt x="1453" y="1048"/>
                  </a:lnTo>
                  <a:lnTo>
                    <a:pt x="1450" y="1048"/>
                  </a:lnTo>
                  <a:lnTo>
                    <a:pt x="1448" y="1045"/>
                  </a:lnTo>
                  <a:lnTo>
                    <a:pt x="1447" y="1044"/>
                  </a:lnTo>
                  <a:lnTo>
                    <a:pt x="1445" y="1043"/>
                  </a:lnTo>
                  <a:lnTo>
                    <a:pt x="1444" y="1043"/>
                  </a:lnTo>
                  <a:lnTo>
                    <a:pt x="1439" y="1036"/>
                  </a:lnTo>
                  <a:lnTo>
                    <a:pt x="1438" y="1034"/>
                  </a:lnTo>
                  <a:lnTo>
                    <a:pt x="1437" y="1034"/>
                  </a:lnTo>
                  <a:lnTo>
                    <a:pt x="1423" y="1034"/>
                  </a:lnTo>
                  <a:lnTo>
                    <a:pt x="1421" y="1038"/>
                  </a:lnTo>
                  <a:lnTo>
                    <a:pt x="1419" y="1038"/>
                  </a:lnTo>
                  <a:lnTo>
                    <a:pt x="1416" y="1036"/>
                  </a:lnTo>
                  <a:lnTo>
                    <a:pt x="1411" y="1034"/>
                  </a:lnTo>
                  <a:lnTo>
                    <a:pt x="1410" y="1033"/>
                  </a:lnTo>
                  <a:lnTo>
                    <a:pt x="1408" y="1032"/>
                  </a:lnTo>
                  <a:lnTo>
                    <a:pt x="1406" y="1030"/>
                  </a:lnTo>
                  <a:lnTo>
                    <a:pt x="1395" y="1019"/>
                  </a:lnTo>
                  <a:lnTo>
                    <a:pt x="1395" y="1014"/>
                  </a:lnTo>
                  <a:lnTo>
                    <a:pt x="1400" y="1008"/>
                  </a:lnTo>
                  <a:lnTo>
                    <a:pt x="1399" y="1007"/>
                  </a:lnTo>
                  <a:lnTo>
                    <a:pt x="1395" y="1006"/>
                  </a:lnTo>
                  <a:lnTo>
                    <a:pt x="1394" y="1006"/>
                  </a:lnTo>
                  <a:lnTo>
                    <a:pt x="1392" y="1008"/>
                  </a:lnTo>
                  <a:lnTo>
                    <a:pt x="1392" y="1010"/>
                  </a:lnTo>
                  <a:lnTo>
                    <a:pt x="1392" y="1013"/>
                  </a:lnTo>
                  <a:lnTo>
                    <a:pt x="1392" y="1016"/>
                  </a:lnTo>
                  <a:lnTo>
                    <a:pt x="1389" y="1017"/>
                  </a:lnTo>
                  <a:lnTo>
                    <a:pt x="1388" y="1017"/>
                  </a:lnTo>
                  <a:lnTo>
                    <a:pt x="1387" y="1016"/>
                  </a:lnTo>
                  <a:lnTo>
                    <a:pt x="1387" y="1014"/>
                  </a:lnTo>
                  <a:lnTo>
                    <a:pt x="1386" y="1013"/>
                  </a:lnTo>
                  <a:lnTo>
                    <a:pt x="1384" y="1012"/>
                  </a:lnTo>
                  <a:lnTo>
                    <a:pt x="1382" y="1011"/>
                  </a:lnTo>
                  <a:lnTo>
                    <a:pt x="1381" y="1010"/>
                  </a:lnTo>
                  <a:lnTo>
                    <a:pt x="1372" y="1008"/>
                  </a:lnTo>
                  <a:lnTo>
                    <a:pt x="1371" y="1007"/>
                  </a:lnTo>
                  <a:lnTo>
                    <a:pt x="1370" y="1005"/>
                  </a:lnTo>
                  <a:lnTo>
                    <a:pt x="1368" y="1001"/>
                  </a:lnTo>
                  <a:lnTo>
                    <a:pt x="1367" y="995"/>
                  </a:lnTo>
                  <a:lnTo>
                    <a:pt x="1365" y="992"/>
                  </a:lnTo>
                  <a:lnTo>
                    <a:pt x="1362" y="986"/>
                  </a:lnTo>
                  <a:lnTo>
                    <a:pt x="1363" y="985"/>
                  </a:lnTo>
                  <a:lnTo>
                    <a:pt x="1365" y="984"/>
                  </a:lnTo>
                  <a:lnTo>
                    <a:pt x="1366" y="980"/>
                  </a:lnTo>
                  <a:lnTo>
                    <a:pt x="1365" y="979"/>
                  </a:lnTo>
                  <a:lnTo>
                    <a:pt x="1362" y="973"/>
                  </a:lnTo>
                  <a:lnTo>
                    <a:pt x="1360" y="972"/>
                  </a:lnTo>
                  <a:lnTo>
                    <a:pt x="1357" y="970"/>
                  </a:lnTo>
                  <a:lnTo>
                    <a:pt x="1354" y="966"/>
                  </a:lnTo>
                  <a:lnTo>
                    <a:pt x="1352" y="964"/>
                  </a:lnTo>
                  <a:lnTo>
                    <a:pt x="1351" y="964"/>
                  </a:lnTo>
                  <a:lnTo>
                    <a:pt x="1350" y="952"/>
                  </a:lnTo>
                  <a:lnTo>
                    <a:pt x="1354" y="930"/>
                  </a:lnTo>
                  <a:lnTo>
                    <a:pt x="1355" y="926"/>
                  </a:lnTo>
                  <a:lnTo>
                    <a:pt x="1356" y="925"/>
                  </a:lnTo>
                  <a:lnTo>
                    <a:pt x="1361" y="921"/>
                  </a:lnTo>
                  <a:lnTo>
                    <a:pt x="1362" y="921"/>
                  </a:lnTo>
                  <a:lnTo>
                    <a:pt x="1365" y="921"/>
                  </a:lnTo>
                  <a:lnTo>
                    <a:pt x="1365" y="919"/>
                  </a:lnTo>
                  <a:lnTo>
                    <a:pt x="1365" y="917"/>
                  </a:lnTo>
                  <a:lnTo>
                    <a:pt x="1363" y="914"/>
                  </a:lnTo>
                  <a:lnTo>
                    <a:pt x="1362" y="914"/>
                  </a:lnTo>
                  <a:lnTo>
                    <a:pt x="1362" y="913"/>
                  </a:lnTo>
                  <a:lnTo>
                    <a:pt x="1360" y="912"/>
                  </a:lnTo>
                  <a:lnTo>
                    <a:pt x="1361" y="906"/>
                  </a:lnTo>
                  <a:lnTo>
                    <a:pt x="1362" y="904"/>
                  </a:lnTo>
                  <a:lnTo>
                    <a:pt x="1363" y="903"/>
                  </a:lnTo>
                  <a:lnTo>
                    <a:pt x="1363" y="902"/>
                  </a:lnTo>
                  <a:lnTo>
                    <a:pt x="1365" y="897"/>
                  </a:lnTo>
                  <a:lnTo>
                    <a:pt x="1365" y="896"/>
                  </a:lnTo>
                  <a:lnTo>
                    <a:pt x="1366" y="891"/>
                  </a:lnTo>
                  <a:lnTo>
                    <a:pt x="1365" y="887"/>
                  </a:lnTo>
                  <a:lnTo>
                    <a:pt x="1362" y="881"/>
                  </a:lnTo>
                  <a:lnTo>
                    <a:pt x="1359" y="882"/>
                  </a:lnTo>
                  <a:lnTo>
                    <a:pt x="1354" y="883"/>
                  </a:lnTo>
                  <a:lnTo>
                    <a:pt x="1354" y="885"/>
                  </a:lnTo>
                  <a:lnTo>
                    <a:pt x="1352" y="886"/>
                  </a:lnTo>
                  <a:lnTo>
                    <a:pt x="1349" y="891"/>
                  </a:lnTo>
                  <a:lnTo>
                    <a:pt x="1349" y="892"/>
                  </a:lnTo>
                  <a:lnTo>
                    <a:pt x="1349" y="898"/>
                  </a:lnTo>
                  <a:lnTo>
                    <a:pt x="1349" y="899"/>
                  </a:lnTo>
                  <a:lnTo>
                    <a:pt x="1348" y="903"/>
                  </a:lnTo>
                  <a:lnTo>
                    <a:pt x="1345" y="904"/>
                  </a:lnTo>
                  <a:lnTo>
                    <a:pt x="1343" y="906"/>
                  </a:lnTo>
                  <a:lnTo>
                    <a:pt x="1339" y="906"/>
                  </a:lnTo>
                  <a:lnTo>
                    <a:pt x="1338" y="906"/>
                  </a:lnTo>
                  <a:lnTo>
                    <a:pt x="1337" y="907"/>
                  </a:lnTo>
                  <a:lnTo>
                    <a:pt x="1333" y="917"/>
                  </a:lnTo>
                  <a:lnTo>
                    <a:pt x="1333" y="918"/>
                  </a:lnTo>
                  <a:lnTo>
                    <a:pt x="1332" y="918"/>
                  </a:lnTo>
                  <a:lnTo>
                    <a:pt x="1328" y="919"/>
                  </a:lnTo>
                  <a:lnTo>
                    <a:pt x="1327" y="919"/>
                  </a:lnTo>
                  <a:lnTo>
                    <a:pt x="1326" y="919"/>
                  </a:lnTo>
                  <a:lnTo>
                    <a:pt x="1322" y="918"/>
                  </a:lnTo>
                  <a:lnTo>
                    <a:pt x="1321" y="918"/>
                  </a:lnTo>
                  <a:lnTo>
                    <a:pt x="1319" y="918"/>
                  </a:lnTo>
                  <a:lnTo>
                    <a:pt x="1313" y="919"/>
                  </a:lnTo>
                  <a:lnTo>
                    <a:pt x="1312" y="919"/>
                  </a:lnTo>
                  <a:lnTo>
                    <a:pt x="1307" y="904"/>
                  </a:lnTo>
                  <a:lnTo>
                    <a:pt x="1307" y="903"/>
                  </a:lnTo>
                  <a:lnTo>
                    <a:pt x="1305" y="897"/>
                  </a:lnTo>
                  <a:lnTo>
                    <a:pt x="1305" y="895"/>
                  </a:lnTo>
                  <a:lnTo>
                    <a:pt x="1305" y="892"/>
                  </a:lnTo>
                  <a:lnTo>
                    <a:pt x="1305" y="887"/>
                  </a:lnTo>
                  <a:lnTo>
                    <a:pt x="1304" y="887"/>
                  </a:lnTo>
                  <a:lnTo>
                    <a:pt x="1304" y="886"/>
                  </a:lnTo>
                  <a:lnTo>
                    <a:pt x="1304" y="885"/>
                  </a:lnTo>
                  <a:lnTo>
                    <a:pt x="1301" y="877"/>
                  </a:lnTo>
                  <a:lnTo>
                    <a:pt x="1297" y="865"/>
                  </a:lnTo>
                  <a:lnTo>
                    <a:pt x="1296" y="816"/>
                  </a:lnTo>
                  <a:lnTo>
                    <a:pt x="1296" y="815"/>
                  </a:lnTo>
                  <a:lnTo>
                    <a:pt x="1296" y="814"/>
                  </a:lnTo>
                  <a:lnTo>
                    <a:pt x="1296" y="811"/>
                  </a:lnTo>
                  <a:lnTo>
                    <a:pt x="1296" y="794"/>
                  </a:lnTo>
                  <a:lnTo>
                    <a:pt x="1296" y="792"/>
                  </a:lnTo>
                  <a:lnTo>
                    <a:pt x="1295" y="792"/>
                  </a:lnTo>
                  <a:lnTo>
                    <a:pt x="1295" y="790"/>
                  </a:lnTo>
                  <a:lnTo>
                    <a:pt x="1296" y="768"/>
                  </a:lnTo>
                  <a:lnTo>
                    <a:pt x="1295" y="759"/>
                  </a:lnTo>
                  <a:lnTo>
                    <a:pt x="1289" y="745"/>
                  </a:lnTo>
                  <a:lnTo>
                    <a:pt x="1288" y="744"/>
                  </a:lnTo>
                  <a:lnTo>
                    <a:pt x="1285" y="740"/>
                  </a:lnTo>
                  <a:lnTo>
                    <a:pt x="1284" y="740"/>
                  </a:lnTo>
                  <a:lnTo>
                    <a:pt x="1283" y="740"/>
                  </a:lnTo>
                  <a:lnTo>
                    <a:pt x="1278" y="740"/>
                  </a:lnTo>
                  <a:lnTo>
                    <a:pt x="1277" y="740"/>
                  </a:lnTo>
                  <a:lnTo>
                    <a:pt x="1274" y="740"/>
                  </a:lnTo>
                  <a:lnTo>
                    <a:pt x="1270" y="740"/>
                  </a:lnTo>
                  <a:lnTo>
                    <a:pt x="1269" y="739"/>
                  </a:lnTo>
                  <a:lnTo>
                    <a:pt x="1266" y="737"/>
                  </a:lnTo>
                  <a:lnTo>
                    <a:pt x="1263" y="739"/>
                  </a:lnTo>
                  <a:lnTo>
                    <a:pt x="1264" y="742"/>
                  </a:lnTo>
                  <a:lnTo>
                    <a:pt x="1263" y="743"/>
                  </a:lnTo>
                  <a:lnTo>
                    <a:pt x="1262" y="743"/>
                  </a:lnTo>
                  <a:lnTo>
                    <a:pt x="1258" y="744"/>
                  </a:lnTo>
                  <a:lnTo>
                    <a:pt x="1257" y="744"/>
                  </a:lnTo>
                  <a:lnTo>
                    <a:pt x="1256" y="744"/>
                  </a:lnTo>
                  <a:lnTo>
                    <a:pt x="1256" y="743"/>
                  </a:lnTo>
                  <a:lnTo>
                    <a:pt x="1255" y="742"/>
                  </a:lnTo>
                  <a:lnTo>
                    <a:pt x="1253" y="740"/>
                  </a:lnTo>
                  <a:lnTo>
                    <a:pt x="1252" y="740"/>
                  </a:lnTo>
                  <a:lnTo>
                    <a:pt x="1250" y="739"/>
                  </a:lnTo>
                  <a:lnTo>
                    <a:pt x="1244" y="740"/>
                  </a:lnTo>
                  <a:lnTo>
                    <a:pt x="1242" y="742"/>
                  </a:lnTo>
                  <a:lnTo>
                    <a:pt x="1241" y="743"/>
                  </a:lnTo>
                  <a:lnTo>
                    <a:pt x="1237" y="748"/>
                  </a:lnTo>
                  <a:lnTo>
                    <a:pt x="1236" y="749"/>
                  </a:lnTo>
                  <a:lnTo>
                    <a:pt x="1236" y="750"/>
                  </a:lnTo>
                  <a:lnTo>
                    <a:pt x="1235" y="750"/>
                  </a:lnTo>
                  <a:lnTo>
                    <a:pt x="1233" y="757"/>
                  </a:lnTo>
                  <a:lnTo>
                    <a:pt x="1231" y="759"/>
                  </a:lnTo>
                  <a:lnTo>
                    <a:pt x="1229" y="766"/>
                  </a:lnTo>
                  <a:lnTo>
                    <a:pt x="1229" y="776"/>
                  </a:lnTo>
                  <a:lnTo>
                    <a:pt x="1231" y="788"/>
                  </a:lnTo>
                  <a:lnTo>
                    <a:pt x="1235" y="795"/>
                  </a:lnTo>
                  <a:lnTo>
                    <a:pt x="1240" y="804"/>
                  </a:lnTo>
                  <a:lnTo>
                    <a:pt x="1240" y="810"/>
                  </a:lnTo>
                  <a:lnTo>
                    <a:pt x="1241" y="821"/>
                  </a:lnTo>
                  <a:lnTo>
                    <a:pt x="1241" y="824"/>
                  </a:lnTo>
                  <a:lnTo>
                    <a:pt x="1242" y="826"/>
                  </a:lnTo>
                  <a:lnTo>
                    <a:pt x="1245" y="836"/>
                  </a:lnTo>
                  <a:lnTo>
                    <a:pt x="1245" y="837"/>
                  </a:lnTo>
                  <a:lnTo>
                    <a:pt x="1245" y="841"/>
                  </a:lnTo>
                  <a:lnTo>
                    <a:pt x="1246" y="844"/>
                  </a:lnTo>
                  <a:lnTo>
                    <a:pt x="1247" y="861"/>
                  </a:lnTo>
                  <a:lnTo>
                    <a:pt x="1244" y="870"/>
                  </a:lnTo>
                  <a:lnTo>
                    <a:pt x="1241" y="872"/>
                  </a:lnTo>
                  <a:lnTo>
                    <a:pt x="1237" y="875"/>
                  </a:lnTo>
                  <a:lnTo>
                    <a:pt x="1236" y="875"/>
                  </a:lnTo>
                  <a:lnTo>
                    <a:pt x="1235" y="874"/>
                  </a:lnTo>
                  <a:lnTo>
                    <a:pt x="1234" y="872"/>
                  </a:lnTo>
                  <a:lnTo>
                    <a:pt x="1226" y="872"/>
                  </a:lnTo>
                  <a:lnTo>
                    <a:pt x="1224" y="870"/>
                  </a:lnTo>
                  <a:lnTo>
                    <a:pt x="1224" y="868"/>
                  </a:lnTo>
                  <a:lnTo>
                    <a:pt x="1225" y="860"/>
                  </a:lnTo>
                  <a:lnTo>
                    <a:pt x="1224" y="859"/>
                  </a:lnTo>
                  <a:lnTo>
                    <a:pt x="1224" y="858"/>
                  </a:lnTo>
                  <a:lnTo>
                    <a:pt x="1223" y="857"/>
                  </a:lnTo>
                  <a:lnTo>
                    <a:pt x="1220" y="850"/>
                  </a:lnTo>
                  <a:lnTo>
                    <a:pt x="1218" y="849"/>
                  </a:lnTo>
                  <a:lnTo>
                    <a:pt x="1215" y="848"/>
                  </a:lnTo>
                  <a:lnTo>
                    <a:pt x="1212" y="839"/>
                  </a:lnTo>
                  <a:lnTo>
                    <a:pt x="1212" y="838"/>
                  </a:lnTo>
                  <a:lnTo>
                    <a:pt x="1211" y="836"/>
                  </a:lnTo>
                  <a:lnTo>
                    <a:pt x="1211" y="835"/>
                  </a:lnTo>
                  <a:lnTo>
                    <a:pt x="1201" y="810"/>
                  </a:lnTo>
                  <a:lnTo>
                    <a:pt x="1199" y="809"/>
                  </a:lnTo>
                  <a:lnTo>
                    <a:pt x="1199" y="808"/>
                  </a:lnTo>
                  <a:lnTo>
                    <a:pt x="1197" y="806"/>
                  </a:lnTo>
                  <a:lnTo>
                    <a:pt x="1185" y="778"/>
                  </a:lnTo>
                  <a:lnTo>
                    <a:pt x="1185" y="777"/>
                  </a:lnTo>
                  <a:lnTo>
                    <a:pt x="1181" y="761"/>
                  </a:lnTo>
                  <a:lnTo>
                    <a:pt x="1166" y="735"/>
                  </a:lnTo>
                  <a:lnTo>
                    <a:pt x="1165" y="734"/>
                  </a:lnTo>
                  <a:lnTo>
                    <a:pt x="1164" y="733"/>
                  </a:lnTo>
                  <a:lnTo>
                    <a:pt x="1157" y="726"/>
                  </a:lnTo>
                  <a:lnTo>
                    <a:pt x="1154" y="723"/>
                  </a:lnTo>
                  <a:lnTo>
                    <a:pt x="1152" y="722"/>
                  </a:lnTo>
                  <a:lnTo>
                    <a:pt x="1137" y="704"/>
                  </a:lnTo>
                  <a:lnTo>
                    <a:pt x="1125" y="684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2" y="672"/>
                  </a:lnTo>
                  <a:lnTo>
                    <a:pt x="1121" y="671"/>
                  </a:lnTo>
                  <a:lnTo>
                    <a:pt x="1121" y="669"/>
                  </a:lnTo>
                  <a:lnTo>
                    <a:pt x="1117" y="652"/>
                  </a:lnTo>
                  <a:lnTo>
                    <a:pt x="1117" y="651"/>
                  </a:lnTo>
                  <a:lnTo>
                    <a:pt x="1116" y="650"/>
                  </a:lnTo>
                  <a:lnTo>
                    <a:pt x="1116" y="644"/>
                  </a:lnTo>
                  <a:lnTo>
                    <a:pt x="1115" y="642"/>
                  </a:lnTo>
                  <a:lnTo>
                    <a:pt x="1109" y="622"/>
                  </a:lnTo>
                  <a:lnTo>
                    <a:pt x="1106" y="593"/>
                  </a:lnTo>
                  <a:lnTo>
                    <a:pt x="1108" y="586"/>
                  </a:lnTo>
                  <a:lnTo>
                    <a:pt x="1109" y="584"/>
                  </a:lnTo>
                  <a:lnTo>
                    <a:pt x="1115" y="580"/>
                  </a:lnTo>
                  <a:lnTo>
                    <a:pt x="1115" y="579"/>
                  </a:lnTo>
                  <a:lnTo>
                    <a:pt x="1116" y="573"/>
                  </a:lnTo>
                  <a:lnTo>
                    <a:pt x="1116" y="571"/>
                  </a:lnTo>
                  <a:lnTo>
                    <a:pt x="1117" y="570"/>
                  </a:lnTo>
                  <a:lnTo>
                    <a:pt x="1119" y="563"/>
                  </a:lnTo>
                  <a:lnTo>
                    <a:pt x="1119" y="562"/>
                  </a:lnTo>
                  <a:lnTo>
                    <a:pt x="1117" y="560"/>
                  </a:lnTo>
                  <a:lnTo>
                    <a:pt x="1116" y="548"/>
                  </a:lnTo>
                  <a:lnTo>
                    <a:pt x="1116" y="546"/>
                  </a:lnTo>
                  <a:lnTo>
                    <a:pt x="1114" y="535"/>
                  </a:lnTo>
                  <a:lnTo>
                    <a:pt x="1108" y="522"/>
                  </a:lnTo>
                  <a:lnTo>
                    <a:pt x="1108" y="521"/>
                  </a:lnTo>
                  <a:lnTo>
                    <a:pt x="1105" y="505"/>
                  </a:lnTo>
                  <a:lnTo>
                    <a:pt x="1105" y="502"/>
                  </a:lnTo>
                  <a:lnTo>
                    <a:pt x="1104" y="493"/>
                  </a:lnTo>
                  <a:lnTo>
                    <a:pt x="1104" y="492"/>
                  </a:lnTo>
                  <a:lnTo>
                    <a:pt x="1104" y="491"/>
                  </a:lnTo>
                  <a:lnTo>
                    <a:pt x="1103" y="483"/>
                  </a:lnTo>
                  <a:lnTo>
                    <a:pt x="1102" y="481"/>
                  </a:lnTo>
                  <a:lnTo>
                    <a:pt x="1102" y="478"/>
                  </a:lnTo>
                  <a:lnTo>
                    <a:pt x="1098" y="470"/>
                  </a:lnTo>
                  <a:lnTo>
                    <a:pt x="1097" y="467"/>
                  </a:lnTo>
                  <a:lnTo>
                    <a:pt x="1095" y="462"/>
                  </a:lnTo>
                  <a:lnTo>
                    <a:pt x="1095" y="461"/>
                  </a:lnTo>
                  <a:lnTo>
                    <a:pt x="1095" y="459"/>
                  </a:lnTo>
                  <a:lnTo>
                    <a:pt x="1095" y="453"/>
                  </a:lnTo>
                  <a:lnTo>
                    <a:pt x="1099" y="451"/>
                  </a:lnTo>
                  <a:lnTo>
                    <a:pt x="1102" y="448"/>
                  </a:lnTo>
                  <a:lnTo>
                    <a:pt x="1106" y="447"/>
                  </a:lnTo>
                  <a:lnTo>
                    <a:pt x="1109" y="447"/>
                  </a:lnTo>
                  <a:lnTo>
                    <a:pt x="1111" y="445"/>
                  </a:lnTo>
                  <a:lnTo>
                    <a:pt x="1114" y="443"/>
                  </a:lnTo>
                  <a:lnTo>
                    <a:pt x="1116" y="442"/>
                  </a:lnTo>
                  <a:lnTo>
                    <a:pt x="1117" y="440"/>
                  </a:lnTo>
                  <a:lnTo>
                    <a:pt x="1120" y="423"/>
                  </a:lnTo>
                  <a:lnTo>
                    <a:pt x="1136" y="423"/>
                  </a:lnTo>
                  <a:lnTo>
                    <a:pt x="1140" y="417"/>
                  </a:lnTo>
                  <a:lnTo>
                    <a:pt x="1141" y="417"/>
                  </a:lnTo>
                  <a:lnTo>
                    <a:pt x="1141" y="416"/>
                  </a:lnTo>
                  <a:lnTo>
                    <a:pt x="1142" y="411"/>
                  </a:lnTo>
                  <a:lnTo>
                    <a:pt x="1142" y="409"/>
                  </a:lnTo>
                  <a:lnTo>
                    <a:pt x="1142" y="405"/>
                  </a:lnTo>
                  <a:lnTo>
                    <a:pt x="1142" y="399"/>
                  </a:lnTo>
                  <a:lnTo>
                    <a:pt x="1142" y="398"/>
                  </a:lnTo>
                  <a:lnTo>
                    <a:pt x="1142" y="395"/>
                  </a:lnTo>
                  <a:lnTo>
                    <a:pt x="1140" y="388"/>
                  </a:lnTo>
                  <a:lnTo>
                    <a:pt x="1141" y="385"/>
                  </a:lnTo>
                  <a:lnTo>
                    <a:pt x="1141" y="378"/>
                  </a:lnTo>
                  <a:lnTo>
                    <a:pt x="1142" y="377"/>
                  </a:lnTo>
                  <a:lnTo>
                    <a:pt x="1143" y="374"/>
                  </a:lnTo>
                  <a:lnTo>
                    <a:pt x="1147" y="363"/>
                  </a:lnTo>
                  <a:lnTo>
                    <a:pt x="1152" y="354"/>
                  </a:lnTo>
                  <a:lnTo>
                    <a:pt x="1153" y="351"/>
                  </a:lnTo>
                  <a:lnTo>
                    <a:pt x="1155" y="349"/>
                  </a:lnTo>
                  <a:lnTo>
                    <a:pt x="1158" y="345"/>
                  </a:lnTo>
                  <a:lnTo>
                    <a:pt x="1154" y="330"/>
                  </a:lnTo>
                  <a:lnTo>
                    <a:pt x="1153" y="328"/>
                  </a:lnTo>
                  <a:lnTo>
                    <a:pt x="1152" y="327"/>
                  </a:lnTo>
                  <a:lnTo>
                    <a:pt x="1147" y="320"/>
                  </a:lnTo>
                  <a:lnTo>
                    <a:pt x="1146" y="319"/>
                  </a:lnTo>
                  <a:lnTo>
                    <a:pt x="1144" y="317"/>
                  </a:lnTo>
                  <a:lnTo>
                    <a:pt x="1142" y="314"/>
                  </a:lnTo>
                  <a:lnTo>
                    <a:pt x="1141" y="305"/>
                  </a:lnTo>
                  <a:lnTo>
                    <a:pt x="1138" y="302"/>
                  </a:lnTo>
                  <a:lnTo>
                    <a:pt x="1137" y="301"/>
                  </a:lnTo>
                  <a:lnTo>
                    <a:pt x="1131" y="292"/>
                  </a:lnTo>
                  <a:lnTo>
                    <a:pt x="1130" y="291"/>
                  </a:lnTo>
                  <a:lnTo>
                    <a:pt x="1127" y="290"/>
                  </a:lnTo>
                  <a:lnTo>
                    <a:pt x="1117" y="281"/>
                  </a:lnTo>
                  <a:lnTo>
                    <a:pt x="1116" y="280"/>
                  </a:lnTo>
                  <a:lnTo>
                    <a:pt x="1115" y="279"/>
                  </a:lnTo>
                  <a:lnTo>
                    <a:pt x="1113" y="278"/>
                  </a:lnTo>
                  <a:lnTo>
                    <a:pt x="1106" y="272"/>
                  </a:lnTo>
                  <a:lnTo>
                    <a:pt x="1105" y="269"/>
                  </a:lnTo>
                  <a:lnTo>
                    <a:pt x="1099" y="257"/>
                  </a:lnTo>
                  <a:lnTo>
                    <a:pt x="1098" y="254"/>
                  </a:lnTo>
                  <a:lnTo>
                    <a:pt x="1098" y="253"/>
                  </a:lnTo>
                  <a:lnTo>
                    <a:pt x="1093" y="246"/>
                  </a:lnTo>
                  <a:lnTo>
                    <a:pt x="1093" y="243"/>
                  </a:lnTo>
                  <a:lnTo>
                    <a:pt x="1093" y="242"/>
                  </a:lnTo>
                  <a:lnTo>
                    <a:pt x="1092" y="235"/>
                  </a:lnTo>
                  <a:lnTo>
                    <a:pt x="1087" y="227"/>
                  </a:lnTo>
                  <a:lnTo>
                    <a:pt x="1086" y="226"/>
                  </a:lnTo>
                  <a:lnTo>
                    <a:pt x="1083" y="225"/>
                  </a:lnTo>
                  <a:lnTo>
                    <a:pt x="1080" y="218"/>
                  </a:lnTo>
                  <a:lnTo>
                    <a:pt x="1073" y="209"/>
                  </a:lnTo>
                  <a:lnTo>
                    <a:pt x="1073" y="201"/>
                  </a:lnTo>
                  <a:lnTo>
                    <a:pt x="1082" y="197"/>
                  </a:lnTo>
                  <a:lnTo>
                    <a:pt x="1086" y="192"/>
                  </a:lnTo>
                  <a:lnTo>
                    <a:pt x="1088" y="187"/>
                  </a:lnTo>
                  <a:lnTo>
                    <a:pt x="1092" y="185"/>
                  </a:lnTo>
                  <a:lnTo>
                    <a:pt x="1093" y="185"/>
                  </a:lnTo>
                  <a:lnTo>
                    <a:pt x="1095" y="185"/>
                  </a:lnTo>
                  <a:lnTo>
                    <a:pt x="1099" y="186"/>
                  </a:lnTo>
                  <a:lnTo>
                    <a:pt x="1100" y="187"/>
                  </a:lnTo>
                  <a:lnTo>
                    <a:pt x="1103" y="191"/>
                  </a:lnTo>
                  <a:lnTo>
                    <a:pt x="1104" y="191"/>
                  </a:lnTo>
                  <a:lnTo>
                    <a:pt x="1106" y="190"/>
                  </a:lnTo>
                  <a:lnTo>
                    <a:pt x="1108" y="190"/>
                  </a:lnTo>
                  <a:lnTo>
                    <a:pt x="1113" y="181"/>
                  </a:lnTo>
                  <a:lnTo>
                    <a:pt x="1113" y="176"/>
                  </a:lnTo>
                  <a:lnTo>
                    <a:pt x="1111" y="176"/>
                  </a:lnTo>
                  <a:lnTo>
                    <a:pt x="1111" y="175"/>
                  </a:lnTo>
                  <a:lnTo>
                    <a:pt x="1110" y="175"/>
                  </a:lnTo>
                  <a:lnTo>
                    <a:pt x="1106" y="170"/>
                  </a:lnTo>
                  <a:lnTo>
                    <a:pt x="1105" y="170"/>
                  </a:lnTo>
                  <a:lnTo>
                    <a:pt x="1104" y="169"/>
                  </a:lnTo>
                  <a:lnTo>
                    <a:pt x="1098" y="163"/>
                  </a:lnTo>
                  <a:lnTo>
                    <a:pt x="1097" y="161"/>
                  </a:lnTo>
                  <a:lnTo>
                    <a:pt x="1092" y="155"/>
                  </a:lnTo>
                  <a:lnTo>
                    <a:pt x="1091" y="154"/>
                  </a:lnTo>
                  <a:lnTo>
                    <a:pt x="1089" y="153"/>
                  </a:lnTo>
                  <a:lnTo>
                    <a:pt x="1083" y="147"/>
                  </a:lnTo>
                  <a:lnTo>
                    <a:pt x="1082" y="145"/>
                  </a:lnTo>
                  <a:lnTo>
                    <a:pt x="1081" y="144"/>
                  </a:lnTo>
                  <a:lnTo>
                    <a:pt x="1080" y="143"/>
                  </a:lnTo>
                  <a:lnTo>
                    <a:pt x="1073" y="138"/>
                  </a:lnTo>
                  <a:lnTo>
                    <a:pt x="1072" y="138"/>
                  </a:lnTo>
                  <a:lnTo>
                    <a:pt x="1071" y="137"/>
                  </a:lnTo>
                  <a:lnTo>
                    <a:pt x="1062" y="126"/>
                  </a:lnTo>
                  <a:lnTo>
                    <a:pt x="1060" y="125"/>
                  </a:lnTo>
                  <a:lnTo>
                    <a:pt x="1056" y="121"/>
                  </a:lnTo>
                  <a:lnTo>
                    <a:pt x="1055" y="121"/>
                  </a:lnTo>
                  <a:lnTo>
                    <a:pt x="1038" y="122"/>
                  </a:lnTo>
                  <a:lnTo>
                    <a:pt x="1037" y="122"/>
                  </a:lnTo>
                  <a:lnTo>
                    <a:pt x="1034" y="122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1" y="121"/>
                  </a:lnTo>
                  <a:lnTo>
                    <a:pt x="998" y="122"/>
                  </a:lnTo>
                  <a:lnTo>
                    <a:pt x="995" y="122"/>
                  </a:lnTo>
                  <a:lnTo>
                    <a:pt x="994" y="122"/>
                  </a:lnTo>
                  <a:lnTo>
                    <a:pt x="976" y="127"/>
                  </a:lnTo>
                  <a:lnTo>
                    <a:pt x="974" y="128"/>
                  </a:lnTo>
                  <a:lnTo>
                    <a:pt x="973" y="128"/>
                  </a:lnTo>
                  <a:lnTo>
                    <a:pt x="969" y="133"/>
                  </a:lnTo>
                  <a:lnTo>
                    <a:pt x="968" y="133"/>
                  </a:lnTo>
                  <a:lnTo>
                    <a:pt x="966" y="133"/>
                  </a:lnTo>
                  <a:lnTo>
                    <a:pt x="965" y="133"/>
                  </a:lnTo>
                  <a:lnTo>
                    <a:pt x="960" y="132"/>
                  </a:lnTo>
                  <a:lnTo>
                    <a:pt x="958" y="132"/>
                  </a:lnTo>
                  <a:lnTo>
                    <a:pt x="957" y="132"/>
                  </a:lnTo>
                  <a:lnTo>
                    <a:pt x="941" y="132"/>
                  </a:lnTo>
                  <a:lnTo>
                    <a:pt x="938" y="132"/>
                  </a:lnTo>
                  <a:lnTo>
                    <a:pt x="935" y="132"/>
                  </a:lnTo>
                  <a:lnTo>
                    <a:pt x="929" y="130"/>
                  </a:lnTo>
                  <a:lnTo>
                    <a:pt x="927" y="128"/>
                  </a:lnTo>
                  <a:lnTo>
                    <a:pt x="925" y="128"/>
                  </a:lnTo>
                  <a:lnTo>
                    <a:pt x="918" y="128"/>
                  </a:lnTo>
                  <a:lnTo>
                    <a:pt x="914" y="132"/>
                  </a:lnTo>
                  <a:lnTo>
                    <a:pt x="914" y="133"/>
                  </a:lnTo>
                  <a:lnTo>
                    <a:pt x="913" y="133"/>
                  </a:lnTo>
                  <a:lnTo>
                    <a:pt x="908" y="136"/>
                  </a:lnTo>
                  <a:lnTo>
                    <a:pt x="903" y="136"/>
                  </a:lnTo>
                  <a:lnTo>
                    <a:pt x="898" y="136"/>
                  </a:lnTo>
                  <a:lnTo>
                    <a:pt x="890" y="133"/>
                  </a:lnTo>
                  <a:lnTo>
                    <a:pt x="889" y="132"/>
                  </a:lnTo>
                  <a:lnTo>
                    <a:pt x="867" y="132"/>
                  </a:lnTo>
                  <a:lnTo>
                    <a:pt x="865" y="132"/>
                  </a:lnTo>
                  <a:lnTo>
                    <a:pt x="864" y="132"/>
                  </a:lnTo>
                  <a:lnTo>
                    <a:pt x="860" y="132"/>
                  </a:lnTo>
                  <a:lnTo>
                    <a:pt x="826" y="110"/>
                  </a:lnTo>
                  <a:lnTo>
                    <a:pt x="813" y="94"/>
                  </a:lnTo>
                  <a:lnTo>
                    <a:pt x="812" y="94"/>
                  </a:lnTo>
                  <a:lnTo>
                    <a:pt x="812" y="93"/>
                  </a:lnTo>
                  <a:lnTo>
                    <a:pt x="810" y="92"/>
                  </a:lnTo>
                  <a:lnTo>
                    <a:pt x="799" y="81"/>
                  </a:lnTo>
                  <a:lnTo>
                    <a:pt x="798" y="79"/>
                  </a:lnTo>
                  <a:lnTo>
                    <a:pt x="770" y="65"/>
                  </a:lnTo>
                  <a:lnTo>
                    <a:pt x="766" y="63"/>
                  </a:lnTo>
                  <a:lnTo>
                    <a:pt x="763" y="62"/>
                  </a:lnTo>
                  <a:lnTo>
                    <a:pt x="747" y="55"/>
                  </a:lnTo>
                  <a:lnTo>
                    <a:pt x="742" y="52"/>
                  </a:lnTo>
                  <a:lnTo>
                    <a:pt x="737" y="52"/>
                  </a:lnTo>
                  <a:lnTo>
                    <a:pt x="723" y="46"/>
                  </a:lnTo>
                  <a:lnTo>
                    <a:pt x="721" y="45"/>
                  </a:lnTo>
                  <a:lnTo>
                    <a:pt x="719" y="44"/>
                  </a:lnTo>
                  <a:lnTo>
                    <a:pt x="716" y="44"/>
                  </a:lnTo>
                  <a:lnTo>
                    <a:pt x="711" y="43"/>
                  </a:lnTo>
                  <a:lnTo>
                    <a:pt x="709" y="41"/>
                  </a:lnTo>
                  <a:lnTo>
                    <a:pt x="706" y="40"/>
                  </a:lnTo>
                  <a:lnTo>
                    <a:pt x="688" y="33"/>
                  </a:lnTo>
                  <a:lnTo>
                    <a:pt x="687" y="33"/>
                  </a:lnTo>
                  <a:lnTo>
                    <a:pt x="683" y="32"/>
                  </a:lnTo>
                  <a:lnTo>
                    <a:pt x="681" y="32"/>
                  </a:lnTo>
                  <a:lnTo>
                    <a:pt x="656" y="24"/>
                  </a:lnTo>
                  <a:lnTo>
                    <a:pt x="655" y="24"/>
                  </a:lnTo>
                  <a:lnTo>
                    <a:pt x="652" y="24"/>
                  </a:lnTo>
                  <a:lnTo>
                    <a:pt x="649" y="23"/>
                  </a:lnTo>
                  <a:lnTo>
                    <a:pt x="618" y="5"/>
                  </a:lnTo>
                  <a:lnTo>
                    <a:pt x="575" y="0"/>
                  </a:lnTo>
                  <a:lnTo>
                    <a:pt x="573" y="0"/>
                  </a:lnTo>
                  <a:lnTo>
                    <a:pt x="570" y="0"/>
                  </a:lnTo>
                  <a:lnTo>
                    <a:pt x="535" y="1"/>
                  </a:lnTo>
                  <a:lnTo>
                    <a:pt x="531" y="1"/>
                  </a:lnTo>
                  <a:lnTo>
                    <a:pt x="529" y="1"/>
                  </a:lnTo>
                  <a:lnTo>
                    <a:pt x="526" y="1"/>
                  </a:lnTo>
                  <a:lnTo>
                    <a:pt x="508" y="1"/>
                  </a:lnTo>
                  <a:lnTo>
                    <a:pt x="507" y="1"/>
                  </a:lnTo>
                  <a:lnTo>
                    <a:pt x="506" y="1"/>
                  </a:lnTo>
                  <a:lnTo>
                    <a:pt x="506" y="2"/>
                  </a:lnTo>
                  <a:lnTo>
                    <a:pt x="466" y="8"/>
                  </a:lnTo>
                  <a:lnTo>
                    <a:pt x="457" y="13"/>
                  </a:lnTo>
                  <a:lnTo>
                    <a:pt x="453" y="15"/>
                  </a:lnTo>
                  <a:lnTo>
                    <a:pt x="451" y="16"/>
                  </a:lnTo>
                  <a:lnTo>
                    <a:pt x="431" y="21"/>
                  </a:lnTo>
                  <a:lnTo>
                    <a:pt x="410" y="37"/>
                  </a:lnTo>
                  <a:lnTo>
                    <a:pt x="397" y="45"/>
                  </a:lnTo>
                  <a:lnTo>
                    <a:pt x="395" y="56"/>
                  </a:lnTo>
                  <a:lnTo>
                    <a:pt x="393" y="60"/>
                  </a:lnTo>
                  <a:lnTo>
                    <a:pt x="393" y="61"/>
                  </a:lnTo>
                  <a:lnTo>
                    <a:pt x="388" y="65"/>
                  </a:lnTo>
                  <a:lnTo>
                    <a:pt x="378" y="70"/>
                  </a:lnTo>
                  <a:lnTo>
                    <a:pt x="377" y="70"/>
                  </a:lnTo>
                  <a:lnTo>
                    <a:pt x="370" y="71"/>
                  </a:lnTo>
                  <a:lnTo>
                    <a:pt x="367" y="71"/>
                  </a:lnTo>
                  <a:lnTo>
                    <a:pt x="360" y="74"/>
                  </a:lnTo>
                  <a:lnTo>
                    <a:pt x="359" y="77"/>
                  </a:lnTo>
                  <a:lnTo>
                    <a:pt x="335" y="99"/>
                  </a:lnTo>
                  <a:lnTo>
                    <a:pt x="327" y="114"/>
                  </a:lnTo>
                  <a:lnTo>
                    <a:pt x="327" y="115"/>
                  </a:lnTo>
                  <a:lnTo>
                    <a:pt x="315" y="123"/>
                  </a:lnTo>
                  <a:lnTo>
                    <a:pt x="291" y="128"/>
                  </a:lnTo>
                  <a:lnTo>
                    <a:pt x="290" y="128"/>
                  </a:lnTo>
                  <a:lnTo>
                    <a:pt x="288" y="128"/>
                  </a:lnTo>
                  <a:lnTo>
                    <a:pt x="287" y="130"/>
                  </a:lnTo>
                  <a:lnTo>
                    <a:pt x="267" y="132"/>
                  </a:lnTo>
                  <a:lnTo>
                    <a:pt x="266" y="132"/>
                  </a:lnTo>
                  <a:lnTo>
                    <a:pt x="262" y="132"/>
                  </a:lnTo>
                  <a:lnTo>
                    <a:pt x="260" y="133"/>
                  </a:lnTo>
                  <a:lnTo>
                    <a:pt x="241" y="138"/>
                  </a:lnTo>
                  <a:lnTo>
                    <a:pt x="236" y="138"/>
                  </a:lnTo>
                  <a:lnTo>
                    <a:pt x="231" y="139"/>
                  </a:lnTo>
                  <a:lnTo>
                    <a:pt x="207" y="131"/>
                  </a:lnTo>
                  <a:lnTo>
                    <a:pt x="193" y="133"/>
                  </a:lnTo>
                  <a:lnTo>
                    <a:pt x="192" y="134"/>
                  </a:lnTo>
                  <a:lnTo>
                    <a:pt x="191" y="134"/>
                  </a:lnTo>
                  <a:lnTo>
                    <a:pt x="189" y="134"/>
                  </a:lnTo>
                  <a:lnTo>
                    <a:pt x="179" y="136"/>
                  </a:lnTo>
                  <a:lnTo>
                    <a:pt x="176" y="136"/>
                  </a:lnTo>
                  <a:lnTo>
                    <a:pt x="175" y="136"/>
                  </a:lnTo>
                  <a:lnTo>
                    <a:pt x="160" y="137"/>
                  </a:lnTo>
                  <a:lnTo>
                    <a:pt x="159" y="138"/>
                  </a:lnTo>
                  <a:lnTo>
                    <a:pt x="158" y="139"/>
                  </a:lnTo>
                  <a:lnTo>
                    <a:pt x="132" y="141"/>
                  </a:lnTo>
                  <a:lnTo>
                    <a:pt x="131" y="141"/>
                  </a:lnTo>
                  <a:lnTo>
                    <a:pt x="124" y="142"/>
                  </a:lnTo>
                  <a:lnTo>
                    <a:pt x="121" y="144"/>
                  </a:lnTo>
                  <a:lnTo>
                    <a:pt x="120" y="144"/>
                  </a:lnTo>
                  <a:lnTo>
                    <a:pt x="111" y="148"/>
                  </a:lnTo>
                  <a:lnTo>
                    <a:pt x="110" y="149"/>
                  </a:lnTo>
                  <a:lnTo>
                    <a:pt x="108" y="149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0" y="164"/>
                  </a:lnTo>
                  <a:lnTo>
                    <a:pt x="102" y="165"/>
                  </a:lnTo>
                  <a:lnTo>
                    <a:pt x="103" y="171"/>
                  </a:lnTo>
                  <a:lnTo>
                    <a:pt x="103" y="174"/>
                  </a:lnTo>
                  <a:lnTo>
                    <a:pt x="103" y="175"/>
                  </a:lnTo>
                  <a:lnTo>
                    <a:pt x="110" y="186"/>
                  </a:lnTo>
                  <a:lnTo>
                    <a:pt x="111" y="187"/>
                  </a:lnTo>
                  <a:lnTo>
                    <a:pt x="111" y="188"/>
                  </a:lnTo>
                  <a:lnTo>
                    <a:pt x="115" y="197"/>
                  </a:lnTo>
                  <a:lnTo>
                    <a:pt x="115" y="199"/>
                  </a:lnTo>
                  <a:lnTo>
                    <a:pt x="115" y="202"/>
                  </a:lnTo>
                  <a:lnTo>
                    <a:pt x="118" y="210"/>
                  </a:lnTo>
                  <a:lnTo>
                    <a:pt x="116" y="213"/>
                  </a:lnTo>
                  <a:lnTo>
                    <a:pt x="115" y="214"/>
                  </a:lnTo>
                  <a:lnTo>
                    <a:pt x="113" y="224"/>
                  </a:lnTo>
                  <a:lnTo>
                    <a:pt x="111" y="225"/>
                  </a:lnTo>
                  <a:lnTo>
                    <a:pt x="110" y="225"/>
                  </a:lnTo>
                  <a:lnTo>
                    <a:pt x="110" y="226"/>
                  </a:lnTo>
                  <a:lnTo>
                    <a:pt x="108" y="230"/>
                  </a:lnTo>
                  <a:lnTo>
                    <a:pt x="104" y="236"/>
                  </a:lnTo>
                  <a:lnTo>
                    <a:pt x="104" y="238"/>
                  </a:lnTo>
                  <a:lnTo>
                    <a:pt x="104" y="241"/>
                  </a:lnTo>
                  <a:lnTo>
                    <a:pt x="103" y="246"/>
                  </a:lnTo>
                  <a:lnTo>
                    <a:pt x="103" y="247"/>
                  </a:lnTo>
                  <a:lnTo>
                    <a:pt x="103" y="25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4" name="Freeform 2927"/>
            <p:cNvSpPr>
              <a:spLocks/>
            </p:cNvSpPr>
            <p:nvPr/>
          </p:nvSpPr>
          <p:spPr bwMode="auto">
            <a:xfrm>
              <a:off x="4586" y="1839"/>
              <a:ext cx="1172" cy="1024"/>
            </a:xfrm>
            <a:custGeom>
              <a:avLst/>
              <a:gdLst>
                <a:gd name="T0" fmla="*/ 0 w 3516"/>
                <a:gd name="T1" fmla="*/ 0 h 3072"/>
                <a:gd name="T2" fmla="*/ 0 w 3516"/>
                <a:gd name="T3" fmla="*/ 0 h 3072"/>
                <a:gd name="T4" fmla="*/ 0 w 3516"/>
                <a:gd name="T5" fmla="*/ 0 h 3072"/>
                <a:gd name="T6" fmla="*/ 0 w 3516"/>
                <a:gd name="T7" fmla="*/ 0 h 3072"/>
                <a:gd name="T8" fmla="*/ 0 w 3516"/>
                <a:gd name="T9" fmla="*/ 0 h 3072"/>
                <a:gd name="T10" fmla="*/ 0 w 3516"/>
                <a:gd name="T11" fmla="*/ 0 h 3072"/>
                <a:gd name="T12" fmla="*/ 0 w 3516"/>
                <a:gd name="T13" fmla="*/ 0 h 3072"/>
                <a:gd name="T14" fmla="*/ 0 w 3516"/>
                <a:gd name="T15" fmla="*/ 0 h 3072"/>
                <a:gd name="T16" fmla="*/ 0 w 3516"/>
                <a:gd name="T17" fmla="*/ 0 h 3072"/>
                <a:gd name="T18" fmla="*/ 0 w 3516"/>
                <a:gd name="T19" fmla="*/ 0 h 3072"/>
                <a:gd name="T20" fmla="*/ 0 w 3516"/>
                <a:gd name="T21" fmla="*/ 0 h 3072"/>
                <a:gd name="T22" fmla="*/ 0 w 3516"/>
                <a:gd name="T23" fmla="*/ 0 h 3072"/>
                <a:gd name="T24" fmla="*/ 0 w 3516"/>
                <a:gd name="T25" fmla="*/ 0 h 3072"/>
                <a:gd name="T26" fmla="*/ 0 w 3516"/>
                <a:gd name="T27" fmla="*/ 0 h 3072"/>
                <a:gd name="T28" fmla="*/ 0 w 3516"/>
                <a:gd name="T29" fmla="*/ 0 h 3072"/>
                <a:gd name="T30" fmla="*/ 0 w 3516"/>
                <a:gd name="T31" fmla="*/ 0 h 3072"/>
                <a:gd name="T32" fmla="*/ 0 w 3516"/>
                <a:gd name="T33" fmla="*/ 0 h 3072"/>
                <a:gd name="T34" fmla="*/ 0 w 3516"/>
                <a:gd name="T35" fmla="*/ 0 h 3072"/>
                <a:gd name="T36" fmla="*/ 0 w 3516"/>
                <a:gd name="T37" fmla="*/ 0 h 3072"/>
                <a:gd name="T38" fmla="*/ 0 w 3516"/>
                <a:gd name="T39" fmla="*/ 0 h 3072"/>
                <a:gd name="T40" fmla="*/ 0 w 3516"/>
                <a:gd name="T41" fmla="*/ 0 h 3072"/>
                <a:gd name="T42" fmla="*/ 0 w 3516"/>
                <a:gd name="T43" fmla="*/ 0 h 3072"/>
                <a:gd name="T44" fmla="*/ 0 w 3516"/>
                <a:gd name="T45" fmla="*/ 0 h 3072"/>
                <a:gd name="T46" fmla="*/ 0 w 3516"/>
                <a:gd name="T47" fmla="*/ 0 h 3072"/>
                <a:gd name="T48" fmla="*/ 0 w 3516"/>
                <a:gd name="T49" fmla="*/ 0 h 3072"/>
                <a:gd name="T50" fmla="*/ 0 w 3516"/>
                <a:gd name="T51" fmla="*/ 0 h 3072"/>
                <a:gd name="T52" fmla="*/ 0 w 3516"/>
                <a:gd name="T53" fmla="*/ 0 h 3072"/>
                <a:gd name="T54" fmla="*/ 0 w 3516"/>
                <a:gd name="T55" fmla="*/ 0 h 3072"/>
                <a:gd name="T56" fmla="*/ 0 w 3516"/>
                <a:gd name="T57" fmla="*/ 0 h 3072"/>
                <a:gd name="T58" fmla="*/ 0 w 3516"/>
                <a:gd name="T59" fmla="*/ 0 h 3072"/>
                <a:gd name="T60" fmla="*/ 0 w 3516"/>
                <a:gd name="T61" fmla="*/ 0 h 3072"/>
                <a:gd name="T62" fmla="*/ 0 w 3516"/>
                <a:gd name="T63" fmla="*/ 0 h 3072"/>
                <a:gd name="T64" fmla="*/ 0 w 3516"/>
                <a:gd name="T65" fmla="*/ 0 h 3072"/>
                <a:gd name="T66" fmla="*/ 0 w 3516"/>
                <a:gd name="T67" fmla="*/ 0 h 3072"/>
                <a:gd name="T68" fmla="*/ 0 w 3516"/>
                <a:gd name="T69" fmla="*/ 0 h 3072"/>
                <a:gd name="T70" fmla="*/ 0 w 3516"/>
                <a:gd name="T71" fmla="*/ 0 h 3072"/>
                <a:gd name="T72" fmla="*/ 0 w 3516"/>
                <a:gd name="T73" fmla="*/ 0 h 3072"/>
                <a:gd name="T74" fmla="*/ 0 w 3516"/>
                <a:gd name="T75" fmla="*/ 0 h 3072"/>
                <a:gd name="T76" fmla="*/ 0 w 3516"/>
                <a:gd name="T77" fmla="*/ 0 h 3072"/>
                <a:gd name="T78" fmla="*/ 0 w 3516"/>
                <a:gd name="T79" fmla="*/ 0 h 3072"/>
                <a:gd name="T80" fmla="*/ 0 w 3516"/>
                <a:gd name="T81" fmla="*/ 0 h 3072"/>
                <a:gd name="T82" fmla="*/ 0 w 3516"/>
                <a:gd name="T83" fmla="*/ 0 h 3072"/>
                <a:gd name="T84" fmla="*/ 0 w 3516"/>
                <a:gd name="T85" fmla="*/ 0 h 3072"/>
                <a:gd name="T86" fmla="*/ 0 w 3516"/>
                <a:gd name="T87" fmla="*/ 0 h 3072"/>
                <a:gd name="T88" fmla="*/ 0 w 3516"/>
                <a:gd name="T89" fmla="*/ 0 h 3072"/>
                <a:gd name="T90" fmla="*/ 0 w 3516"/>
                <a:gd name="T91" fmla="*/ 0 h 3072"/>
                <a:gd name="T92" fmla="*/ 0 w 3516"/>
                <a:gd name="T93" fmla="*/ 0 h 3072"/>
                <a:gd name="T94" fmla="*/ 0 w 3516"/>
                <a:gd name="T95" fmla="*/ 0 h 3072"/>
                <a:gd name="T96" fmla="*/ 0 w 3516"/>
                <a:gd name="T97" fmla="*/ 0 h 3072"/>
                <a:gd name="T98" fmla="*/ 0 w 3516"/>
                <a:gd name="T99" fmla="*/ 0 h 3072"/>
                <a:gd name="T100" fmla="*/ 0 w 3516"/>
                <a:gd name="T101" fmla="*/ 0 h 3072"/>
                <a:gd name="T102" fmla="*/ 0 w 3516"/>
                <a:gd name="T103" fmla="*/ 0 h 3072"/>
                <a:gd name="T104" fmla="*/ 0 w 3516"/>
                <a:gd name="T105" fmla="*/ 0 h 3072"/>
                <a:gd name="T106" fmla="*/ 0 w 3516"/>
                <a:gd name="T107" fmla="*/ 0 h 3072"/>
                <a:gd name="T108" fmla="*/ 0 w 3516"/>
                <a:gd name="T109" fmla="*/ 0 h 3072"/>
                <a:gd name="T110" fmla="*/ 0 w 3516"/>
                <a:gd name="T111" fmla="*/ 0 h 3072"/>
                <a:gd name="T112" fmla="*/ 0 w 3516"/>
                <a:gd name="T113" fmla="*/ 0 h 3072"/>
                <a:gd name="T114" fmla="*/ 0 w 3516"/>
                <a:gd name="T115" fmla="*/ 0 h 3072"/>
                <a:gd name="T116" fmla="*/ 0 w 3516"/>
                <a:gd name="T117" fmla="*/ 0 h 3072"/>
                <a:gd name="T118" fmla="*/ 0 w 3516"/>
                <a:gd name="T119" fmla="*/ 0 h 3072"/>
                <a:gd name="T120" fmla="*/ 0 w 3516"/>
                <a:gd name="T121" fmla="*/ 0 h 3072"/>
                <a:gd name="T122" fmla="*/ 0 w 3516"/>
                <a:gd name="T123" fmla="*/ 0 h 3072"/>
                <a:gd name="T124" fmla="*/ 0 w 3516"/>
                <a:gd name="T125" fmla="*/ 0 h 307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16"/>
                <a:gd name="T190" fmla="*/ 0 h 3072"/>
                <a:gd name="T191" fmla="*/ 3516 w 3516"/>
                <a:gd name="T192" fmla="*/ 3072 h 307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16" h="3072">
                  <a:moveTo>
                    <a:pt x="103" y="256"/>
                  </a:moveTo>
                  <a:lnTo>
                    <a:pt x="103" y="257"/>
                  </a:lnTo>
                  <a:lnTo>
                    <a:pt x="103" y="258"/>
                  </a:lnTo>
                  <a:lnTo>
                    <a:pt x="102" y="267"/>
                  </a:lnTo>
                  <a:lnTo>
                    <a:pt x="102" y="268"/>
                  </a:lnTo>
                  <a:lnTo>
                    <a:pt x="98" y="272"/>
                  </a:lnTo>
                  <a:lnTo>
                    <a:pt x="97" y="273"/>
                  </a:lnTo>
                  <a:lnTo>
                    <a:pt x="93" y="276"/>
                  </a:lnTo>
                  <a:lnTo>
                    <a:pt x="92" y="278"/>
                  </a:lnTo>
                  <a:lnTo>
                    <a:pt x="86" y="285"/>
                  </a:lnTo>
                  <a:lnTo>
                    <a:pt x="86" y="286"/>
                  </a:lnTo>
                  <a:lnTo>
                    <a:pt x="86" y="287"/>
                  </a:lnTo>
                  <a:lnTo>
                    <a:pt x="80" y="295"/>
                  </a:lnTo>
                  <a:lnTo>
                    <a:pt x="71" y="297"/>
                  </a:lnTo>
                  <a:lnTo>
                    <a:pt x="63" y="305"/>
                  </a:lnTo>
                  <a:lnTo>
                    <a:pt x="55" y="309"/>
                  </a:lnTo>
                  <a:lnTo>
                    <a:pt x="54" y="309"/>
                  </a:lnTo>
                  <a:lnTo>
                    <a:pt x="53" y="311"/>
                  </a:lnTo>
                  <a:lnTo>
                    <a:pt x="48" y="312"/>
                  </a:lnTo>
                  <a:lnTo>
                    <a:pt x="45" y="312"/>
                  </a:lnTo>
                  <a:lnTo>
                    <a:pt x="39" y="313"/>
                  </a:lnTo>
                  <a:lnTo>
                    <a:pt x="34" y="319"/>
                  </a:lnTo>
                  <a:lnTo>
                    <a:pt x="33" y="319"/>
                  </a:lnTo>
                  <a:lnTo>
                    <a:pt x="30" y="325"/>
                  </a:lnTo>
                  <a:lnTo>
                    <a:pt x="28" y="327"/>
                  </a:lnTo>
                  <a:lnTo>
                    <a:pt x="27" y="332"/>
                  </a:lnTo>
                  <a:lnTo>
                    <a:pt x="26" y="334"/>
                  </a:lnTo>
                  <a:lnTo>
                    <a:pt x="25" y="341"/>
                  </a:lnTo>
                  <a:lnTo>
                    <a:pt x="23" y="343"/>
                  </a:lnTo>
                  <a:lnTo>
                    <a:pt x="22" y="349"/>
                  </a:lnTo>
                  <a:lnTo>
                    <a:pt x="22" y="350"/>
                  </a:lnTo>
                  <a:lnTo>
                    <a:pt x="18" y="354"/>
                  </a:lnTo>
                  <a:lnTo>
                    <a:pt x="17" y="355"/>
                  </a:lnTo>
                  <a:lnTo>
                    <a:pt x="12" y="360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5" y="367"/>
                  </a:lnTo>
                  <a:lnTo>
                    <a:pt x="0" y="371"/>
                  </a:lnTo>
                  <a:lnTo>
                    <a:pt x="0" y="372"/>
                  </a:lnTo>
                  <a:lnTo>
                    <a:pt x="0" y="377"/>
                  </a:lnTo>
                  <a:lnTo>
                    <a:pt x="4" y="379"/>
                  </a:lnTo>
                  <a:lnTo>
                    <a:pt x="11" y="382"/>
                  </a:lnTo>
                  <a:lnTo>
                    <a:pt x="12" y="382"/>
                  </a:lnTo>
                  <a:lnTo>
                    <a:pt x="14" y="382"/>
                  </a:lnTo>
                  <a:lnTo>
                    <a:pt x="20" y="383"/>
                  </a:lnTo>
                  <a:lnTo>
                    <a:pt x="22" y="383"/>
                  </a:lnTo>
                  <a:lnTo>
                    <a:pt x="26" y="383"/>
                  </a:lnTo>
                  <a:lnTo>
                    <a:pt x="31" y="384"/>
                  </a:lnTo>
                  <a:lnTo>
                    <a:pt x="34" y="384"/>
                  </a:lnTo>
                  <a:lnTo>
                    <a:pt x="37" y="384"/>
                  </a:lnTo>
                  <a:lnTo>
                    <a:pt x="43" y="384"/>
                  </a:lnTo>
                  <a:lnTo>
                    <a:pt x="44" y="384"/>
                  </a:lnTo>
                  <a:lnTo>
                    <a:pt x="50" y="380"/>
                  </a:lnTo>
                  <a:lnTo>
                    <a:pt x="53" y="380"/>
                  </a:lnTo>
                  <a:lnTo>
                    <a:pt x="54" y="380"/>
                  </a:lnTo>
                  <a:lnTo>
                    <a:pt x="59" y="380"/>
                  </a:lnTo>
                  <a:lnTo>
                    <a:pt x="60" y="382"/>
                  </a:lnTo>
                  <a:lnTo>
                    <a:pt x="64" y="383"/>
                  </a:lnTo>
                  <a:lnTo>
                    <a:pt x="69" y="384"/>
                  </a:lnTo>
                  <a:lnTo>
                    <a:pt x="72" y="385"/>
                  </a:lnTo>
                  <a:lnTo>
                    <a:pt x="75" y="385"/>
                  </a:lnTo>
                  <a:lnTo>
                    <a:pt x="77" y="385"/>
                  </a:lnTo>
                  <a:lnTo>
                    <a:pt x="80" y="385"/>
                  </a:lnTo>
                  <a:lnTo>
                    <a:pt x="82" y="390"/>
                  </a:lnTo>
                  <a:lnTo>
                    <a:pt x="83" y="391"/>
                  </a:lnTo>
                  <a:lnTo>
                    <a:pt x="83" y="393"/>
                  </a:lnTo>
                  <a:lnTo>
                    <a:pt x="87" y="396"/>
                  </a:lnTo>
                  <a:lnTo>
                    <a:pt x="88" y="398"/>
                  </a:lnTo>
                  <a:lnTo>
                    <a:pt x="89" y="399"/>
                  </a:lnTo>
                  <a:lnTo>
                    <a:pt x="91" y="401"/>
                  </a:lnTo>
                  <a:lnTo>
                    <a:pt x="92" y="402"/>
                  </a:lnTo>
                  <a:lnTo>
                    <a:pt x="94" y="402"/>
                  </a:lnTo>
                  <a:lnTo>
                    <a:pt x="98" y="404"/>
                  </a:lnTo>
                  <a:lnTo>
                    <a:pt x="99" y="404"/>
                  </a:lnTo>
                  <a:lnTo>
                    <a:pt x="100" y="404"/>
                  </a:lnTo>
                  <a:lnTo>
                    <a:pt x="110" y="404"/>
                  </a:lnTo>
                  <a:lnTo>
                    <a:pt x="113" y="404"/>
                  </a:lnTo>
                  <a:lnTo>
                    <a:pt x="113" y="402"/>
                  </a:lnTo>
                  <a:lnTo>
                    <a:pt x="120" y="399"/>
                  </a:lnTo>
                  <a:lnTo>
                    <a:pt x="121" y="399"/>
                  </a:lnTo>
                  <a:lnTo>
                    <a:pt x="124" y="398"/>
                  </a:lnTo>
                  <a:lnTo>
                    <a:pt x="130" y="395"/>
                  </a:lnTo>
                  <a:lnTo>
                    <a:pt x="137" y="389"/>
                  </a:lnTo>
                  <a:lnTo>
                    <a:pt x="137" y="388"/>
                  </a:lnTo>
                  <a:lnTo>
                    <a:pt x="137" y="383"/>
                  </a:lnTo>
                  <a:lnTo>
                    <a:pt x="137" y="380"/>
                  </a:lnTo>
                  <a:lnTo>
                    <a:pt x="137" y="379"/>
                  </a:lnTo>
                  <a:lnTo>
                    <a:pt x="138" y="376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5" y="372"/>
                  </a:lnTo>
                  <a:lnTo>
                    <a:pt x="134" y="372"/>
                  </a:lnTo>
                  <a:lnTo>
                    <a:pt x="132" y="371"/>
                  </a:lnTo>
                  <a:lnTo>
                    <a:pt x="131" y="369"/>
                  </a:lnTo>
                  <a:lnTo>
                    <a:pt x="131" y="368"/>
                  </a:lnTo>
                  <a:lnTo>
                    <a:pt x="132" y="368"/>
                  </a:lnTo>
                  <a:lnTo>
                    <a:pt x="134" y="365"/>
                  </a:lnTo>
                  <a:lnTo>
                    <a:pt x="135" y="365"/>
                  </a:lnTo>
                  <a:lnTo>
                    <a:pt x="136" y="363"/>
                  </a:lnTo>
                  <a:lnTo>
                    <a:pt x="140" y="365"/>
                  </a:lnTo>
                  <a:lnTo>
                    <a:pt x="141" y="365"/>
                  </a:lnTo>
                  <a:lnTo>
                    <a:pt x="145" y="366"/>
                  </a:lnTo>
                  <a:lnTo>
                    <a:pt x="147" y="361"/>
                  </a:lnTo>
                  <a:lnTo>
                    <a:pt x="146" y="360"/>
                  </a:lnTo>
                  <a:lnTo>
                    <a:pt x="145" y="356"/>
                  </a:lnTo>
                  <a:lnTo>
                    <a:pt x="146" y="354"/>
                  </a:lnTo>
                  <a:lnTo>
                    <a:pt x="147" y="354"/>
                  </a:lnTo>
                  <a:lnTo>
                    <a:pt x="148" y="354"/>
                  </a:lnTo>
                  <a:lnTo>
                    <a:pt x="151" y="357"/>
                  </a:lnTo>
                  <a:lnTo>
                    <a:pt x="152" y="358"/>
                  </a:lnTo>
                  <a:lnTo>
                    <a:pt x="152" y="363"/>
                  </a:lnTo>
                  <a:lnTo>
                    <a:pt x="153" y="365"/>
                  </a:lnTo>
                  <a:lnTo>
                    <a:pt x="158" y="365"/>
                  </a:lnTo>
                  <a:lnTo>
                    <a:pt x="160" y="368"/>
                  </a:lnTo>
                  <a:lnTo>
                    <a:pt x="160" y="369"/>
                  </a:lnTo>
                  <a:lnTo>
                    <a:pt x="162" y="372"/>
                  </a:lnTo>
                  <a:lnTo>
                    <a:pt x="162" y="374"/>
                  </a:lnTo>
                  <a:lnTo>
                    <a:pt x="162" y="377"/>
                  </a:lnTo>
                  <a:lnTo>
                    <a:pt x="162" y="378"/>
                  </a:lnTo>
                  <a:lnTo>
                    <a:pt x="160" y="378"/>
                  </a:lnTo>
                  <a:lnTo>
                    <a:pt x="159" y="380"/>
                  </a:lnTo>
                  <a:lnTo>
                    <a:pt x="159" y="382"/>
                  </a:lnTo>
                  <a:lnTo>
                    <a:pt x="158" y="382"/>
                  </a:lnTo>
                  <a:lnTo>
                    <a:pt x="158" y="387"/>
                  </a:lnTo>
                  <a:lnTo>
                    <a:pt x="160" y="389"/>
                  </a:lnTo>
                  <a:lnTo>
                    <a:pt x="163" y="389"/>
                  </a:lnTo>
                  <a:lnTo>
                    <a:pt x="167" y="391"/>
                  </a:lnTo>
                  <a:lnTo>
                    <a:pt x="169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6" y="399"/>
                  </a:lnTo>
                  <a:lnTo>
                    <a:pt x="178" y="401"/>
                  </a:lnTo>
                  <a:lnTo>
                    <a:pt x="179" y="401"/>
                  </a:lnTo>
                  <a:lnTo>
                    <a:pt x="185" y="398"/>
                  </a:lnTo>
                  <a:lnTo>
                    <a:pt x="186" y="398"/>
                  </a:lnTo>
                  <a:lnTo>
                    <a:pt x="189" y="395"/>
                  </a:lnTo>
                  <a:lnTo>
                    <a:pt x="192" y="390"/>
                  </a:lnTo>
                  <a:lnTo>
                    <a:pt x="193" y="390"/>
                  </a:lnTo>
                  <a:lnTo>
                    <a:pt x="195" y="390"/>
                  </a:lnTo>
                  <a:lnTo>
                    <a:pt x="216" y="389"/>
                  </a:lnTo>
                  <a:lnTo>
                    <a:pt x="222" y="389"/>
                  </a:lnTo>
                  <a:lnTo>
                    <a:pt x="224" y="389"/>
                  </a:lnTo>
                  <a:lnTo>
                    <a:pt x="228" y="390"/>
                  </a:lnTo>
                  <a:lnTo>
                    <a:pt x="228" y="391"/>
                  </a:lnTo>
                  <a:lnTo>
                    <a:pt x="228" y="393"/>
                  </a:lnTo>
                  <a:lnTo>
                    <a:pt x="227" y="393"/>
                  </a:lnTo>
                  <a:lnTo>
                    <a:pt x="227" y="395"/>
                  </a:lnTo>
                  <a:lnTo>
                    <a:pt x="227" y="396"/>
                  </a:lnTo>
                  <a:lnTo>
                    <a:pt x="227" y="398"/>
                  </a:lnTo>
                  <a:lnTo>
                    <a:pt x="230" y="400"/>
                  </a:lnTo>
                  <a:lnTo>
                    <a:pt x="234" y="400"/>
                  </a:lnTo>
                  <a:lnTo>
                    <a:pt x="234" y="401"/>
                  </a:lnTo>
                  <a:lnTo>
                    <a:pt x="236" y="402"/>
                  </a:lnTo>
                  <a:lnTo>
                    <a:pt x="239" y="405"/>
                  </a:lnTo>
                  <a:lnTo>
                    <a:pt x="240" y="406"/>
                  </a:lnTo>
                  <a:lnTo>
                    <a:pt x="241" y="409"/>
                  </a:lnTo>
                  <a:lnTo>
                    <a:pt x="242" y="409"/>
                  </a:lnTo>
                  <a:lnTo>
                    <a:pt x="244" y="410"/>
                  </a:lnTo>
                  <a:lnTo>
                    <a:pt x="246" y="410"/>
                  </a:lnTo>
                  <a:lnTo>
                    <a:pt x="245" y="410"/>
                  </a:lnTo>
                  <a:lnTo>
                    <a:pt x="246" y="410"/>
                  </a:lnTo>
                  <a:lnTo>
                    <a:pt x="247" y="411"/>
                  </a:lnTo>
                  <a:lnTo>
                    <a:pt x="251" y="411"/>
                  </a:lnTo>
                  <a:lnTo>
                    <a:pt x="252" y="411"/>
                  </a:lnTo>
                  <a:lnTo>
                    <a:pt x="255" y="411"/>
                  </a:lnTo>
                  <a:lnTo>
                    <a:pt x="256" y="410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1" y="406"/>
                  </a:lnTo>
                  <a:lnTo>
                    <a:pt x="262" y="406"/>
                  </a:lnTo>
                  <a:lnTo>
                    <a:pt x="268" y="402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3" y="405"/>
                  </a:lnTo>
                  <a:lnTo>
                    <a:pt x="273" y="406"/>
                  </a:lnTo>
                  <a:lnTo>
                    <a:pt x="274" y="407"/>
                  </a:lnTo>
                  <a:lnTo>
                    <a:pt x="274" y="410"/>
                  </a:lnTo>
                  <a:lnTo>
                    <a:pt x="273" y="411"/>
                  </a:lnTo>
                  <a:lnTo>
                    <a:pt x="273" y="412"/>
                  </a:lnTo>
                  <a:lnTo>
                    <a:pt x="271" y="414"/>
                  </a:lnTo>
                  <a:lnTo>
                    <a:pt x="269" y="415"/>
                  </a:lnTo>
                  <a:lnTo>
                    <a:pt x="268" y="416"/>
                  </a:lnTo>
                  <a:lnTo>
                    <a:pt x="268" y="418"/>
                  </a:lnTo>
                  <a:lnTo>
                    <a:pt x="268" y="421"/>
                  </a:lnTo>
                  <a:lnTo>
                    <a:pt x="269" y="422"/>
                  </a:lnTo>
                  <a:lnTo>
                    <a:pt x="269" y="423"/>
                  </a:lnTo>
                  <a:lnTo>
                    <a:pt x="272" y="427"/>
                  </a:lnTo>
                  <a:lnTo>
                    <a:pt x="274" y="427"/>
                  </a:lnTo>
                  <a:lnTo>
                    <a:pt x="275" y="427"/>
                  </a:lnTo>
                  <a:lnTo>
                    <a:pt x="277" y="427"/>
                  </a:lnTo>
                  <a:lnTo>
                    <a:pt x="280" y="423"/>
                  </a:lnTo>
                  <a:lnTo>
                    <a:pt x="289" y="423"/>
                  </a:lnTo>
                  <a:lnTo>
                    <a:pt x="290" y="423"/>
                  </a:lnTo>
                  <a:lnTo>
                    <a:pt x="291" y="423"/>
                  </a:lnTo>
                  <a:lnTo>
                    <a:pt x="296" y="425"/>
                  </a:lnTo>
                  <a:lnTo>
                    <a:pt x="295" y="431"/>
                  </a:lnTo>
                  <a:lnTo>
                    <a:pt x="295" y="432"/>
                  </a:lnTo>
                  <a:lnTo>
                    <a:pt x="296" y="433"/>
                  </a:lnTo>
                  <a:lnTo>
                    <a:pt x="298" y="434"/>
                  </a:lnTo>
                  <a:lnTo>
                    <a:pt x="299" y="436"/>
                  </a:lnTo>
                  <a:lnTo>
                    <a:pt x="304" y="437"/>
                  </a:lnTo>
                  <a:lnTo>
                    <a:pt x="307" y="434"/>
                  </a:lnTo>
                  <a:lnTo>
                    <a:pt x="310" y="433"/>
                  </a:lnTo>
                  <a:lnTo>
                    <a:pt x="312" y="432"/>
                  </a:lnTo>
                  <a:lnTo>
                    <a:pt x="312" y="431"/>
                  </a:lnTo>
                  <a:lnTo>
                    <a:pt x="313" y="428"/>
                  </a:lnTo>
                  <a:lnTo>
                    <a:pt x="316" y="426"/>
                  </a:lnTo>
                  <a:lnTo>
                    <a:pt x="317" y="426"/>
                  </a:lnTo>
                  <a:lnTo>
                    <a:pt x="318" y="426"/>
                  </a:lnTo>
                  <a:lnTo>
                    <a:pt x="320" y="426"/>
                  </a:lnTo>
                  <a:lnTo>
                    <a:pt x="321" y="426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6" y="426"/>
                  </a:lnTo>
                  <a:lnTo>
                    <a:pt x="327" y="426"/>
                  </a:lnTo>
                  <a:lnTo>
                    <a:pt x="331" y="423"/>
                  </a:lnTo>
                  <a:lnTo>
                    <a:pt x="332" y="422"/>
                  </a:lnTo>
                  <a:lnTo>
                    <a:pt x="333" y="422"/>
                  </a:lnTo>
                  <a:lnTo>
                    <a:pt x="335" y="422"/>
                  </a:lnTo>
                  <a:lnTo>
                    <a:pt x="339" y="420"/>
                  </a:lnTo>
                  <a:lnTo>
                    <a:pt x="339" y="418"/>
                  </a:lnTo>
                  <a:lnTo>
                    <a:pt x="345" y="416"/>
                  </a:lnTo>
                  <a:lnTo>
                    <a:pt x="349" y="416"/>
                  </a:lnTo>
                  <a:lnTo>
                    <a:pt x="351" y="417"/>
                  </a:lnTo>
                  <a:lnTo>
                    <a:pt x="353" y="417"/>
                  </a:lnTo>
                  <a:lnTo>
                    <a:pt x="354" y="418"/>
                  </a:lnTo>
                  <a:lnTo>
                    <a:pt x="354" y="420"/>
                  </a:lnTo>
                  <a:lnTo>
                    <a:pt x="354" y="421"/>
                  </a:lnTo>
                  <a:lnTo>
                    <a:pt x="351" y="423"/>
                  </a:lnTo>
                  <a:lnTo>
                    <a:pt x="346" y="427"/>
                  </a:lnTo>
                  <a:lnTo>
                    <a:pt x="345" y="427"/>
                  </a:lnTo>
                  <a:lnTo>
                    <a:pt x="344" y="427"/>
                  </a:lnTo>
                  <a:lnTo>
                    <a:pt x="339" y="428"/>
                  </a:lnTo>
                  <a:lnTo>
                    <a:pt x="337" y="431"/>
                  </a:lnTo>
                  <a:lnTo>
                    <a:pt x="335" y="432"/>
                  </a:lnTo>
                  <a:lnTo>
                    <a:pt x="334" y="436"/>
                  </a:lnTo>
                  <a:lnTo>
                    <a:pt x="333" y="437"/>
                  </a:lnTo>
                  <a:lnTo>
                    <a:pt x="332" y="438"/>
                  </a:lnTo>
                  <a:lnTo>
                    <a:pt x="332" y="439"/>
                  </a:lnTo>
                  <a:lnTo>
                    <a:pt x="331" y="440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8" y="447"/>
                  </a:lnTo>
                  <a:lnTo>
                    <a:pt x="328" y="448"/>
                  </a:lnTo>
                  <a:lnTo>
                    <a:pt x="329" y="451"/>
                  </a:lnTo>
                  <a:lnTo>
                    <a:pt x="329" y="453"/>
                  </a:lnTo>
                  <a:lnTo>
                    <a:pt x="329" y="454"/>
                  </a:lnTo>
                  <a:lnTo>
                    <a:pt x="331" y="455"/>
                  </a:lnTo>
                  <a:lnTo>
                    <a:pt x="333" y="455"/>
                  </a:lnTo>
                  <a:lnTo>
                    <a:pt x="333" y="456"/>
                  </a:lnTo>
                  <a:lnTo>
                    <a:pt x="335" y="458"/>
                  </a:lnTo>
                  <a:lnTo>
                    <a:pt x="335" y="461"/>
                  </a:lnTo>
                  <a:lnTo>
                    <a:pt x="335" y="462"/>
                  </a:lnTo>
                  <a:lnTo>
                    <a:pt x="337" y="466"/>
                  </a:lnTo>
                  <a:lnTo>
                    <a:pt x="337" y="467"/>
                  </a:lnTo>
                  <a:lnTo>
                    <a:pt x="338" y="470"/>
                  </a:lnTo>
                  <a:lnTo>
                    <a:pt x="339" y="472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3" y="473"/>
                  </a:lnTo>
                  <a:lnTo>
                    <a:pt x="343" y="475"/>
                  </a:lnTo>
                  <a:lnTo>
                    <a:pt x="345" y="473"/>
                  </a:lnTo>
                  <a:lnTo>
                    <a:pt x="346" y="472"/>
                  </a:lnTo>
                  <a:lnTo>
                    <a:pt x="349" y="472"/>
                  </a:lnTo>
                  <a:lnTo>
                    <a:pt x="350" y="471"/>
                  </a:lnTo>
                  <a:lnTo>
                    <a:pt x="351" y="471"/>
                  </a:lnTo>
                  <a:lnTo>
                    <a:pt x="353" y="471"/>
                  </a:lnTo>
                  <a:lnTo>
                    <a:pt x="355" y="471"/>
                  </a:lnTo>
                  <a:lnTo>
                    <a:pt x="357" y="470"/>
                  </a:lnTo>
                  <a:lnTo>
                    <a:pt x="359" y="469"/>
                  </a:lnTo>
                  <a:lnTo>
                    <a:pt x="360" y="467"/>
                  </a:lnTo>
                  <a:lnTo>
                    <a:pt x="362" y="467"/>
                  </a:lnTo>
                  <a:lnTo>
                    <a:pt x="364" y="466"/>
                  </a:lnTo>
                  <a:lnTo>
                    <a:pt x="365" y="465"/>
                  </a:lnTo>
                  <a:lnTo>
                    <a:pt x="366" y="464"/>
                  </a:lnTo>
                  <a:lnTo>
                    <a:pt x="366" y="462"/>
                  </a:lnTo>
                  <a:lnTo>
                    <a:pt x="366" y="461"/>
                  </a:lnTo>
                  <a:lnTo>
                    <a:pt x="367" y="460"/>
                  </a:lnTo>
                  <a:lnTo>
                    <a:pt x="367" y="459"/>
                  </a:lnTo>
                  <a:lnTo>
                    <a:pt x="369" y="458"/>
                  </a:lnTo>
                  <a:lnTo>
                    <a:pt x="370" y="458"/>
                  </a:lnTo>
                  <a:lnTo>
                    <a:pt x="371" y="458"/>
                  </a:lnTo>
                  <a:lnTo>
                    <a:pt x="373" y="458"/>
                  </a:lnTo>
                  <a:lnTo>
                    <a:pt x="375" y="456"/>
                  </a:lnTo>
                  <a:lnTo>
                    <a:pt x="377" y="456"/>
                  </a:lnTo>
                  <a:lnTo>
                    <a:pt x="378" y="456"/>
                  </a:lnTo>
                  <a:lnTo>
                    <a:pt x="380" y="454"/>
                  </a:lnTo>
                  <a:lnTo>
                    <a:pt x="383" y="454"/>
                  </a:lnTo>
                  <a:lnTo>
                    <a:pt x="386" y="454"/>
                  </a:lnTo>
                  <a:lnTo>
                    <a:pt x="387" y="454"/>
                  </a:lnTo>
                  <a:lnTo>
                    <a:pt x="388" y="453"/>
                  </a:lnTo>
                  <a:lnTo>
                    <a:pt x="394" y="451"/>
                  </a:lnTo>
                  <a:lnTo>
                    <a:pt x="395" y="453"/>
                  </a:lnTo>
                  <a:lnTo>
                    <a:pt x="395" y="451"/>
                  </a:lnTo>
                  <a:lnTo>
                    <a:pt x="397" y="454"/>
                  </a:lnTo>
                  <a:lnTo>
                    <a:pt x="397" y="455"/>
                  </a:lnTo>
                  <a:lnTo>
                    <a:pt x="397" y="456"/>
                  </a:lnTo>
                  <a:lnTo>
                    <a:pt x="395" y="458"/>
                  </a:lnTo>
                  <a:lnTo>
                    <a:pt x="394" y="458"/>
                  </a:lnTo>
                  <a:lnTo>
                    <a:pt x="393" y="459"/>
                  </a:lnTo>
                  <a:lnTo>
                    <a:pt x="389" y="460"/>
                  </a:lnTo>
                  <a:lnTo>
                    <a:pt x="388" y="460"/>
                  </a:lnTo>
                  <a:lnTo>
                    <a:pt x="386" y="461"/>
                  </a:lnTo>
                  <a:lnTo>
                    <a:pt x="383" y="461"/>
                  </a:lnTo>
                  <a:lnTo>
                    <a:pt x="381" y="461"/>
                  </a:lnTo>
                  <a:lnTo>
                    <a:pt x="377" y="462"/>
                  </a:lnTo>
                  <a:lnTo>
                    <a:pt x="376" y="462"/>
                  </a:lnTo>
                  <a:lnTo>
                    <a:pt x="375" y="462"/>
                  </a:lnTo>
                  <a:lnTo>
                    <a:pt x="373" y="464"/>
                  </a:lnTo>
                  <a:lnTo>
                    <a:pt x="373" y="466"/>
                  </a:lnTo>
                  <a:lnTo>
                    <a:pt x="376" y="467"/>
                  </a:lnTo>
                  <a:lnTo>
                    <a:pt x="375" y="467"/>
                  </a:lnTo>
                  <a:lnTo>
                    <a:pt x="376" y="467"/>
                  </a:lnTo>
                  <a:lnTo>
                    <a:pt x="377" y="467"/>
                  </a:lnTo>
                  <a:lnTo>
                    <a:pt x="378" y="467"/>
                  </a:lnTo>
                  <a:lnTo>
                    <a:pt x="380" y="469"/>
                  </a:lnTo>
                  <a:lnTo>
                    <a:pt x="381" y="470"/>
                  </a:lnTo>
                  <a:lnTo>
                    <a:pt x="382" y="470"/>
                  </a:lnTo>
                  <a:lnTo>
                    <a:pt x="386" y="471"/>
                  </a:lnTo>
                  <a:lnTo>
                    <a:pt x="391" y="472"/>
                  </a:lnTo>
                  <a:lnTo>
                    <a:pt x="392" y="472"/>
                  </a:lnTo>
                  <a:lnTo>
                    <a:pt x="394" y="473"/>
                  </a:lnTo>
                  <a:lnTo>
                    <a:pt x="394" y="475"/>
                  </a:lnTo>
                  <a:lnTo>
                    <a:pt x="394" y="476"/>
                  </a:lnTo>
                  <a:lnTo>
                    <a:pt x="393" y="476"/>
                  </a:lnTo>
                  <a:lnTo>
                    <a:pt x="392" y="476"/>
                  </a:lnTo>
                  <a:lnTo>
                    <a:pt x="389" y="477"/>
                  </a:lnTo>
                  <a:lnTo>
                    <a:pt x="386" y="478"/>
                  </a:lnTo>
                  <a:lnTo>
                    <a:pt x="384" y="478"/>
                  </a:lnTo>
                  <a:lnTo>
                    <a:pt x="383" y="478"/>
                  </a:lnTo>
                  <a:lnTo>
                    <a:pt x="382" y="478"/>
                  </a:lnTo>
                  <a:lnTo>
                    <a:pt x="381" y="480"/>
                  </a:lnTo>
                  <a:lnTo>
                    <a:pt x="377" y="480"/>
                  </a:lnTo>
                  <a:lnTo>
                    <a:pt x="375" y="481"/>
                  </a:lnTo>
                  <a:lnTo>
                    <a:pt x="376" y="481"/>
                  </a:lnTo>
                  <a:lnTo>
                    <a:pt x="373" y="482"/>
                  </a:lnTo>
                  <a:lnTo>
                    <a:pt x="371" y="482"/>
                  </a:lnTo>
                  <a:lnTo>
                    <a:pt x="372" y="483"/>
                  </a:lnTo>
                  <a:lnTo>
                    <a:pt x="371" y="484"/>
                  </a:lnTo>
                  <a:lnTo>
                    <a:pt x="365" y="488"/>
                  </a:lnTo>
                  <a:lnTo>
                    <a:pt x="364" y="489"/>
                  </a:lnTo>
                  <a:lnTo>
                    <a:pt x="361" y="489"/>
                  </a:lnTo>
                  <a:lnTo>
                    <a:pt x="357" y="492"/>
                  </a:lnTo>
                  <a:lnTo>
                    <a:pt x="357" y="494"/>
                  </a:lnTo>
                  <a:lnTo>
                    <a:pt x="356" y="496"/>
                  </a:lnTo>
                  <a:lnTo>
                    <a:pt x="349" y="504"/>
                  </a:lnTo>
                  <a:lnTo>
                    <a:pt x="345" y="509"/>
                  </a:lnTo>
                  <a:lnTo>
                    <a:pt x="345" y="510"/>
                  </a:lnTo>
                  <a:lnTo>
                    <a:pt x="345" y="514"/>
                  </a:lnTo>
                  <a:lnTo>
                    <a:pt x="346" y="514"/>
                  </a:lnTo>
                  <a:lnTo>
                    <a:pt x="348" y="515"/>
                  </a:lnTo>
                  <a:lnTo>
                    <a:pt x="349" y="516"/>
                  </a:lnTo>
                  <a:lnTo>
                    <a:pt x="350" y="519"/>
                  </a:lnTo>
                  <a:lnTo>
                    <a:pt x="351" y="520"/>
                  </a:lnTo>
                  <a:lnTo>
                    <a:pt x="351" y="521"/>
                  </a:lnTo>
                  <a:lnTo>
                    <a:pt x="351" y="522"/>
                  </a:lnTo>
                  <a:lnTo>
                    <a:pt x="348" y="524"/>
                  </a:lnTo>
                  <a:lnTo>
                    <a:pt x="345" y="525"/>
                  </a:lnTo>
                  <a:lnTo>
                    <a:pt x="345" y="526"/>
                  </a:lnTo>
                  <a:lnTo>
                    <a:pt x="344" y="529"/>
                  </a:lnTo>
                  <a:lnTo>
                    <a:pt x="344" y="530"/>
                  </a:lnTo>
                  <a:lnTo>
                    <a:pt x="344" y="533"/>
                  </a:lnTo>
                  <a:lnTo>
                    <a:pt x="344" y="535"/>
                  </a:lnTo>
                  <a:lnTo>
                    <a:pt x="344" y="536"/>
                  </a:lnTo>
                  <a:lnTo>
                    <a:pt x="346" y="541"/>
                  </a:lnTo>
                  <a:lnTo>
                    <a:pt x="348" y="542"/>
                  </a:lnTo>
                  <a:lnTo>
                    <a:pt x="351" y="544"/>
                  </a:lnTo>
                  <a:lnTo>
                    <a:pt x="353" y="544"/>
                  </a:lnTo>
                  <a:lnTo>
                    <a:pt x="356" y="544"/>
                  </a:lnTo>
                  <a:lnTo>
                    <a:pt x="357" y="544"/>
                  </a:lnTo>
                  <a:lnTo>
                    <a:pt x="361" y="546"/>
                  </a:lnTo>
                  <a:lnTo>
                    <a:pt x="362" y="546"/>
                  </a:lnTo>
                  <a:lnTo>
                    <a:pt x="365" y="546"/>
                  </a:lnTo>
                  <a:lnTo>
                    <a:pt x="366" y="547"/>
                  </a:lnTo>
                  <a:lnTo>
                    <a:pt x="366" y="548"/>
                  </a:lnTo>
                  <a:lnTo>
                    <a:pt x="366" y="549"/>
                  </a:lnTo>
                  <a:lnTo>
                    <a:pt x="361" y="551"/>
                  </a:lnTo>
                  <a:lnTo>
                    <a:pt x="361" y="558"/>
                  </a:lnTo>
                  <a:lnTo>
                    <a:pt x="361" y="559"/>
                  </a:lnTo>
                  <a:lnTo>
                    <a:pt x="361" y="560"/>
                  </a:lnTo>
                  <a:lnTo>
                    <a:pt x="362" y="563"/>
                  </a:lnTo>
                  <a:lnTo>
                    <a:pt x="364" y="563"/>
                  </a:lnTo>
                  <a:lnTo>
                    <a:pt x="365" y="564"/>
                  </a:lnTo>
                  <a:lnTo>
                    <a:pt x="367" y="568"/>
                  </a:lnTo>
                  <a:lnTo>
                    <a:pt x="369" y="569"/>
                  </a:lnTo>
                  <a:lnTo>
                    <a:pt x="373" y="574"/>
                  </a:lnTo>
                  <a:lnTo>
                    <a:pt x="375" y="574"/>
                  </a:lnTo>
                  <a:lnTo>
                    <a:pt x="377" y="578"/>
                  </a:lnTo>
                  <a:lnTo>
                    <a:pt x="377" y="579"/>
                  </a:lnTo>
                  <a:lnTo>
                    <a:pt x="381" y="581"/>
                  </a:lnTo>
                  <a:lnTo>
                    <a:pt x="383" y="581"/>
                  </a:lnTo>
                  <a:lnTo>
                    <a:pt x="387" y="581"/>
                  </a:lnTo>
                  <a:lnTo>
                    <a:pt x="388" y="581"/>
                  </a:lnTo>
                  <a:lnTo>
                    <a:pt x="391" y="581"/>
                  </a:lnTo>
                  <a:lnTo>
                    <a:pt x="398" y="578"/>
                  </a:lnTo>
                  <a:lnTo>
                    <a:pt x="402" y="574"/>
                  </a:lnTo>
                  <a:lnTo>
                    <a:pt x="403" y="574"/>
                  </a:lnTo>
                  <a:lnTo>
                    <a:pt x="404" y="574"/>
                  </a:lnTo>
                  <a:lnTo>
                    <a:pt x="405" y="573"/>
                  </a:lnTo>
                  <a:lnTo>
                    <a:pt x="406" y="573"/>
                  </a:lnTo>
                  <a:lnTo>
                    <a:pt x="408" y="574"/>
                  </a:lnTo>
                  <a:lnTo>
                    <a:pt x="406" y="576"/>
                  </a:lnTo>
                  <a:lnTo>
                    <a:pt x="405" y="579"/>
                  </a:lnTo>
                  <a:lnTo>
                    <a:pt x="406" y="579"/>
                  </a:lnTo>
                  <a:lnTo>
                    <a:pt x="402" y="581"/>
                  </a:lnTo>
                  <a:lnTo>
                    <a:pt x="402" y="582"/>
                  </a:lnTo>
                  <a:lnTo>
                    <a:pt x="398" y="585"/>
                  </a:lnTo>
                  <a:lnTo>
                    <a:pt x="397" y="586"/>
                  </a:lnTo>
                  <a:lnTo>
                    <a:pt x="394" y="587"/>
                  </a:lnTo>
                  <a:lnTo>
                    <a:pt x="393" y="587"/>
                  </a:lnTo>
                  <a:lnTo>
                    <a:pt x="392" y="589"/>
                  </a:lnTo>
                  <a:lnTo>
                    <a:pt x="388" y="591"/>
                  </a:lnTo>
                  <a:lnTo>
                    <a:pt x="388" y="592"/>
                  </a:lnTo>
                  <a:lnTo>
                    <a:pt x="387" y="592"/>
                  </a:lnTo>
                  <a:lnTo>
                    <a:pt x="386" y="595"/>
                  </a:lnTo>
                  <a:lnTo>
                    <a:pt x="386" y="596"/>
                  </a:lnTo>
                  <a:lnTo>
                    <a:pt x="386" y="600"/>
                  </a:lnTo>
                  <a:lnTo>
                    <a:pt x="387" y="600"/>
                  </a:lnTo>
                  <a:lnTo>
                    <a:pt x="388" y="601"/>
                  </a:lnTo>
                  <a:lnTo>
                    <a:pt x="389" y="602"/>
                  </a:lnTo>
                  <a:lnTo>
                    <a:pt x="389" y="603"/>
                  </a:lnTo>
                  <a:lnTo>
                    <a:pt x="392" y="604"/>
                  </a:lnTo>
                  <a:lnTo>
                    <a:pt x="391" y="603"/>
                  </a:lnTo>
                  <a:lnTo>
                    <a:pt x="403" y="613"/>
                  </a:lnTo>
                  <a:lnTo>
                    <a:pt x="405" y="615"/>
                  </a:lnTo>
                  <a:lnTo>
                    <a:pt x="409" y="618"/>
                  </a:lnTo>
                  <a:lnTo>
                    <a:pt x="410" y="619"/>
                  </a:lnTo>
                  <a:lnTo>
                    <a:pt x="411" y="619"/>
                  </a:lnTo>
                  <a:lnTo>
                    <a:pt x="413" y="619"/>
                  </a:lnTo>
                  <a:lnTo>
                    <a:pt x="415" y="620"/>
                  </a:lnTo>
                  <a:lnTo>
                    <a:pt x="416" y="622"/>
                  </a:lnTo>
                  <a:lnTo>
                    <a:pt x="422" y="625"/>
                  </a:lnTo>
                  <a:lnTo>
                    <a:pt x="424" y="626"/>
                  </a:lnTo>
                  <a:lnTo>
                    <a:pt x="425" y="626"/>
                  </a:lnTo>
                  <a:lnTo>
                    <a:pt x="432" y="628"/>
                  </a:lnTo>
                  <a:lnTo>
                    <a:pt x="433" y="628"/>
                  </a:lnTo>
                  <a:lnTo>
                    <a:pt x="438" y="629"/>
                  </a:lnTo>
                  <a:lnTo>
                    <a:pt x="438" y="630"/>
                  </a:lnTo>
                  <a:lnTo>
                    <a:pt x="439" y="630"/>
                  </a:lnTo>
                  <a:lnTo>
                    <a:pt x="442" y="631"/>
                  </a:lnTo>
                  <a:lnTo>
                    <a:pt x="452" y="641"/>
                  </a:lnTo>
                  <a:lnTo>
                    <a:pt x="453" y="642"/>
                  </a:lnTo>
                  <a:lnTo>
                    <a:pt x="454" y="644"/>
                  </a:lnTo>
                  <a:lnTo>
                    <a:pt x="458" y="652"/>
                  </a:lnTo>
                  <a:lnTo>
                    <a:pt x="459" y="653"/>
                  </a:lnTo>
                  <a:lnTo>
                    <a:pt x="460" y="655"/>
                  </a:lnTo>
                  <a:lnTo>
                    <a:pt x="463" y="656"/>
                  </a:lnTo>
                  <a:lnTo>
                    <a:pt x="469" y="666"/>
                  </a:lnTo>
                  <a:lnTo>
                    <a:pt x="470" y="667"/>
                  </a:lnTo>
                  <a:lnTo>
                    <a:pt x="471" y="667"/>
                  </a:lnTo>
                  <a:lnTo>
                    <a:pt x="476" y="669"/>
                  </a:lnTo>
                  <a:lnTo>
                    <a:pt x="479" y="669"/>
                  </a:lnTo>
                  <a:lnTo>
                    <a:pt x="482" y="671"/>
                  </a:lnTo>
                  <a:lnTo>
                    <a:pt x="486" y="671"/>
                  </a:lnTo>
                  <a:lnTo>
                    <a:pt x="488" y="672"/>
                  </a:lnTo>
                  <a:lnTo>
                    <a:pt x="490" y="672"/>
                  </a:lnTo>
                  <a:lnTo>
                    <a:pt x="497" y="668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10" y="663"/>
                  </a:lnTo>
                  <a:lnTo>
                    <a:pt x="512" y="663"/>
                  </a:lnTo>
                  <a:lnTo>
                    <a:pt x="512" y="662"/>
                  </a:lnTo>
                  <a:lnTo>
                    <a:pt x="524" y="655"/>
                  </a:lnTo>
                  <a:lnTo>
                    <a:pt x="525" y="653"/>
                  </a:lnTo>
                  <a:lnTo>
                    <a:pt x="526" y="652"/>
                  </a:lnTo>
                  <a:lnTo>
                    <a:pt x="528" y="652"/>
                  </a:lnTo>
                  <a:lnTo>
                    <a:pt x="541" y="644"/>
                  </a:lnTo>
                  <a:lnTo>
                    <a:pt x="544" y="642"/>
                  </a:lnTo>
                  <a:lnTo>
                    <a:pt x="546" y="642"/>
                  </a:lnTo>
                  <a:lnTo>
                    <a:pt x="553" y="639"/>
                  </a:lnTo>
                  <a:lnTo>
                    <a:pt x="556" y="639"/>
                  </a:lnTo>
                  <a:lnTo>
                    <a:pt x="558" y="639"/>
                  </a:lnTo>
                  <a:lnTo>
                    <a:pt x="568" y="640"/>
                  </a:lnTo>
                  <a:lnTo>
                    <a:pt x="570" y="640"/>
                  </a:lnTo>
                  <a:lnTo>
                    <a:pt x="573" y="640"/>
                  </a:lnTo>
                  <a:lnTo>
                    <a:pt x="579" y="642"/>
                  </a:lnTo>
                  <a:lnTo>
                    <a:pt x="580" y="645"/>
                  </a:lnTo>
                  <a:lnTo>
                    <a:pt x="584" y="650"/>
                  </a:lnTo>
                  <a:lnTo>
                    <a:pt x="585" y="651"/>
                  </a:lnTo>
                  <a:lnTo>
                    <a:pt x="586" y="653"/>
                  </a:lnTo>
                  <a:lnTo>
                    <a:pt x="590" y="661"/>
                  </a:lnTo>
                  <a:lnTo>
                    <a:pt x="590" y="662"/>
                  </a:lnTo>
                  <a:lnTo>
                    <a:pt x="591" y="666"/>
                  </a:lnTo>
                  <a:lnTo>
                    <a:pt x="592" y="668"/>
                  </a:lnTo>
                  <a:lnTo>
                    <a:pt x="595" y="672"/>
                  </a:lnTo>
                  <a:lnTo>
                    <a:pt x="597" y="673"/>
                  </a:lnTo>
                  <a:lnTo>
                    <a:pt x="599" y="673"/>
                  </a:lnTo>
                  <a:lnTo>
                    <a:pt x="602" y="674"/>
                  </a:lnTo>
                  <a:lnTo>
                    <a:pt x="603" y="674"/>
                  </a:lnTo>
                  <a:lnTo>
                    <a:pt x="606" y="674"/>
                  </a:lnTo>
                  <a:lnTo>
                    <a:pt x="608" y="674"/>
                  </a:lnTo>
                  <a:lnTo>
                    <a:pt x="614" y="675"/>
                  </a:lnTo>
                  <a:lnTo>
                    <a:pt x="616" y="675"/>
                  </a:lnTo>
                  <a:lnTo>
                    <a:pt x="617" y="675"/>
                  </a:lnTo>
                  <a:lnTo>
                    <a:pt x="618" y="674"/>
                  </a:lnTo>
                  <a:lnTo>
                    <a:pt x="628" y="668"/>
                  </a:lnTo>
                  <a:lnTo>
                    <a:pt x="628" y="667"/>
                  </a:lnTo>
                  <a:lnTo>
                    <a:pt x="629" y="667"/>
                  </a:lnTo>
                  <a:lnTo>
                    <a:pt x="637" y="662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6" y="660"/>
                  </a:lnTo>
                  <a:lnTo>
                    <a:pt x="649" y="655"/>
                  </a:lnTo>
                  <a:lnTo>
                    <a:pt x="650" y="655"/>
                  </a:lnTo>
                  <a:lnTo>
                    <a:pt x="661" y="653"/>
                  </a:lnTo>
                  <a:lnTo>
                    <a:pt x="662" y="653"/>
                  </a:lnTo>
                  <a:lnTo>
                    <a:pt x="663" y="655"/>
                  </a:lnTo>
                  <a:lnTo>
                    <a:pt x="665" y="655"/>
                  </a:lnTo>
                  <a:lnTo>
                    <a:pt x="668" y="656"/>
                  </a:lnTo>
                  <a:lnTo>
                    <a:pt x="671" y="657"/>
                  </a:lnTo>
                  <a:lnTo>
                    <a:pt x="672" y="658"/>
                  </a:lnTo>
                  <a:lnTo>
                    <a:pt x="677" y="661"/>
                  </a:lnTo>
                  <a:lnTo>
                    <a:pt x="678" y="662"/>
                  </a:lnTo>
                  <a:lnTo>
                    <a:pt x="679" y="664"/>
                  </a:lnTo>
                  <a:lnTo>
                    <a:pt x="683" y="668"/>
                  </a:lnTo>
                  <a:lnTo>
                    <a:pt x="684" y="669"/>
                  </a:lnTo>
                  <a:lnTo>
                    <a:pt x="687" y="669"/>
                  </a:lnTo>
                  <a:lnTo>
                    <a:pt x="692" y="671"/>
                  </a:lnTo>
                  <a:lnTo>
                    <a:pt x="693" y="671"/>
                  </a:lnTo>
                  <a:lnTo>
                    <a:pt x="694" y="671"/>
                  </a:lnTo>
                  <a:lnTo>
                    <a:pt x="696" y="669"/>
                  </a:lnTo>
                  <a:lnTo>
                    <a:pt x="698" y="668"/>
                  </a:lnTo>
                  <a:lnTo>
                    <a:pt x="701" y="668"/>
                  </a:lnTo>
                  <a:lnTo>
                    <a:pt x="703" y="668"/>
                  </a:lnTo>
                  <a:lnTo>
                    <a:pt x="705" y="669"/>
                  </a:lnTo>
                  <a:lnTo>
                    <a:pt x="706" y="671"/>
                  </a:lnTo>
                  <a:lnTo>
                    <a:pt x="708" y="672"/>
                  </a:lnTo>
                  <a:lnTo>
                    <a:pt x="710" y="672"/>
                  </a:lnTo>
                  <a:lnTo>
                    <a:pt x="711" y="672"/>
                  </a:lnTo>
                  <a:lnTo>
                    <a:pt x="714" y="672"/>
                  </a:lnTo>
                  <a:lnTo>
                    <a:pt x="716" y="668"/>
                  </a:lnTo>
                  <a:lnTo>
                    <a:pt x="717" y="668"/>
                  </a:lnTo>
                  <a:lnTo>
                    <a:pt x="719" y="667"/>
                  </a:lnTo>
                  <a:lnTo>
                    <a:pt x="721" y="666"/>
                  </a:lnTo>
                  <a:lnTo>
                    <a:pt x="722" y="666"/>
                  </a:lnTo>
                  <a:lnTo>
                    <a:pt x="723" y="664"/>
                  </a:lnTo>
                  <a:lnTo>
                    <a:pt x="725" y="664"/>
                  </a:lnTo>
                  <a:lnTo>
                    <a:pt x="727" y="663"/>
                  </a:lnTo>
                  <a:lnTo>
                    <a:pt x="727" y="662"/>
                  </a:lnTo>
                  <a:lnTo>
                    <a:pt x="728" y="661"/>
                  </a:lnTo>
                  <a:lnTo>
                    <a:pt x="734" y="657"/>
                  </a:lnTo>
                  <a:lnTo>
                    <a:pt x="737" y="657"/>
                  </a:lnTo>
                  <a:lnTo>
                    <a:pt x="737" y="656"/>
                  </a:lnTo>
                  <a:lnTo>
                    <a:pt x="738" y="656"/>
                  </a:lnTo>
                  <a:lnTo>
                    <a:pt x="743" y="653"/>
                  </a:lnTo>
                  <a:lnTo>
                    <a:pt x="744" y="653"/>
                  </a:lnTo>
                  <a:lnTo>
                    <a:pt x="745" y="653"/>
                  </a:lnTo>
                  <a:lnTo>
                    <a:pt x="753" y="652"/>
                  </a:lnTo>
                  <a:lnTo>
                    <a:pt x="759" y="653"/>
                  </a:lnTo>
                  <a:lnTo>
                    <a:pt x="760" y="653"/>
                  </a:lnTo>
                  <a:lnTo>
                    <a:pt x="761" y="653"/>
                  </a:lnTo>
                  <a:lnTo>
                    <a:pt x="765" y="649"/>
                  </a:lnTo>
                  <a:lnTo>
                    <a:pt x="766" y="649"/>
                  </a:lnTo>
                  <a:lnTo>
                    <a:pt x="769" y="647"/>
                  </a:lnTo>
                  <a:lnTo>
                    <a:pt x="770" y="646"/>
                  </a:lnTo>
                  <a:lnTo>
                    <a:pt x="772" y="645"/>
                  </a:lnTo>
                  <a:lnTo>
                    <a:pt x="775" y="644"/>
                  </a:lnTo>
                  <a:lnTo>
                    <a:pt x="776" y="644"/>
                  </a:lnTo>
                  <a:lnTo>
                    <a:pt x="777" y="641"/>
                  </a:lnTo>
                  <a:lnTo>
                    <a:pt x="778" y="640"/>
                  </a:lnTo>
                  <a:lnTo>
                    <a:pt x="781" y="640"/>
                  </a:lnTo>
                  <a:lnTo>
                    <a:pt x="786" y="637"/>
                  </a:lnTo>
                  <a:lnTo>
                    <a:pt x="790" y="639"/>
                  </a:lnTo>
                  <a:lnTo>
                    <a:pt x="792" y="639"/>
                  </a:lnTo>
                  <a:lnTo>
                    <a:pt x="798" y="640"/>
                  </a:lnTo>
                  <a:lnTo>
                    <a:pt x="799" y="640"/>
                  </a:lnTo>
                  <a:lnTo>
                    <a:pt x="801" y="641"/>
                  </a:lnTo>
                  <a:lnTo>
                    <a:pt x="804" y="645"/>
                  </a:lnTo>
                  <a:lnTo>
                    <a:pt x="808" y="644"/>
                  </a:lnTo>
                  <a:lnTo>
                    <a:pt x="809" y="645"/>
                  </a:lnTo>
                  <a:lnTo>
                    <a:pt x="809" y="644"/>
                  </a:lnTo>
                  <a:lnTo>
                    <a:pt x="814" y="644"/>
                  </a:lnTo>
                  <a:lnTo>
                    <a:pt x="815" y="644"/>
                  </a:lnTo>
                  <a:lnTo>
                    <a:pt x="819" y="640"/>
                  </a:lnTo>
                  <a:lnTo>
                    <a:pt x="821" y="640"/>
                  </a:lnTo>
                  <a:lnTo>
                    <a:pt x="823" y="640"/>
                  </a:lnTo>
                  <a:lnTo>
                    <a:pt x="824" y="641"/>
                  </a:lnTo>
                  <a:lnTo>
                    <a:pt x="826" y="644"/>
                  </a:lnTo>
                  <a:lnTo>
                    <a:pt x="829" y="644"/>
                  </a:lnTo>
                  <a:lnTo>
                    <a:pt x="830" y="644"/>
                  </a:lnTo>
                  <a:lnTo>
                    <a:pt x="836" y="644"/>
                  </a:lnTo>
                  <a:lnTo>
                    <a:pt x="837" y="644"/>
                  </a:lnTo>
                  <a:lnTo>
                    <a:pt x="845" y="644"/>
                  </a:lnTo>
                  <a:lnTo>
                    <a:pt x="846" y="644"/>
                  </a:lnTo>
                  <a:lnTo>
                    <a:pt x="847" y="644"/>
                  </a:lnTo>
                  <a:lnTo>
                    <a:pt x="857" y="644"/>
                  </a:lnTo>
                  <a:lnTo>
                    <a:pt x="858" y="644"/>
                  </a:lnTo>
                  <a:lnTo>
                    <a:pt x="860" y="644"/>
                  </a:lnTo>
                  <a:lnTo>
                    <a:pt x="863" y="644"/>
                  </a:lnTo>
                  <a:lnTo>
                    <a:pt x="867" y="645"/>
                  </a:lnTo>
                  <a:lnTo>
                    <a:pt x="868" y="646"/>
                  </a:lnTo>
                  <a:lnTo>
                    <a:pt x="872" y="647"/>
                  </a:lnTo>
                  <a:lnTo>
                    <a:pt x="874" y="647"/>
                  </a:lnTo>
                  <a:lnTo>
                    <a:pt x="875" y="647"/>
                  </a:lnTo>
                  <a:lnTo>
                    <a:pt x="885" y="649"/>
                  </a:lnTo>
                  <a:lnTo>
                    <a:pt x="887" y="649"/>
                  </a:lnTo>
                  <a:lnTo>
                    <a:pt x="890" y="650"/>
                  </a:lnTo>
                  <a:lnTo>
                    <a:pt x="895" y="650"/>
                  </a:lnTo>
                  <a:lnTo>
                    <a:pt x="896" y="650"/>
                  </a:lnTo>
                  <a:lnTo>
                    <a:pt x="897" y="651"/>
                  </a:lnTo>
                  <a:lnTo>
                    <a:pt x="903" y="652"/>
                  </a:lnTo>
                  <a:lnTo>
                    <a:pt x="905" y="653"/>
                  </a:lnTo>
                  <a:lnTo>
                    <a:pt x="907" y="653"/>
                  </a:lnTo>
                  <a:lnTo>
                    <a:pt x="912" y="651"/>
                  </a:lnTo>
                  <a:lnTo>
                    <a:pt x="913" y="651"/>
                  </a:lnTo>
                  <a:lnTo>
                    <a:pt x="914" y="651"/>
                  </a:lnTo>
                  <a:lnTo>
                    <a:pt x="914" y="650"/>
                  </a:lnTo>
                  <a:lnTo>
                    <a:pt x="917" y="649"/>
                  </a:lnTo>
                  <a:lnTo>
                    <a:pt x="918" y="649"/>
                  </a:lnTo>
                  <a:lnTo>
                    <a:pt x="919" y="647"/>
                  </a:lnTo>
                  <a:lnTo>
                    <a:pt x="922" y="646"/>
                  </a:lnTo>
                  <a:lnTo>
                    <a:pt x="922" y="645"/>
                  </a:lnTo>
                  <a:lnTo>
                    <a:pt x="925" y="645"/>
                  </a:lnTo>
                  <a:lnTo>
                    <a:pt x="928" y="646"/>
                  </a:lnTo>
                  <a:lnTo>
                    <a:pt x="928" y="649"/>
                  </a:lnTo>
                  <a:lnTo>
                    <a:pt x="929" y="651"/>
                  </a:lnTo>
                  <a:lnTo>
                    <a:pt x="930" y="651"/>
                  </a:lnTo>
                  <a:lnTo>
                    <a:pt x="934" y="652"/>
                  </a:lnTo>
                  <a:lnTo>
                    <a:pt x="935" y="652"/>
                  </a:lnTo>
                  <a:lnTo>
                    <a:pt x="936" y="652"/>
                  </a:lnTo>
                  <a:lnTo>
                    <a:pt x="939" y="651"/>
                  </a:lnTo>
                  <a:lnTo>
                    <a:pt x="940" y="651"/>
                  </a:lnTo>
                  <a:lnTo>
                    <a:pt x="941" y="651"/>
                  </a:lnTo>
                  <a:lnTo>
                    <a:pt x="945" y="650"/>
                  </a:lnTo>
                  <a:lnTo>
                    <a:pt x="946" y="650"/>
                  </a:lnTo>
                  <a:lnTo>
                    <a:pt x="947" y="649"/>
                  </a:lnTo>
                  <a:lnTo>
                    <a:pt x="949" y="647"/>
                  </a:lnTo>
                  <a:lnTo>
                    <a:pt x="950" y="646"/>
                  </a:lnTo>
                  <a:lnTo>
                    <a:pt x="950" y="645"/>
                  </a:lnTo>
                  <a:lnTo>
                    <a:pt x="951" y="644"/>
                  </a:lnTo>
                  <a:lnTo>
                    <a:pt x="953" y="641"/>
                  </a:lnTo>
                  <a:lnTo>
                    <a:pt x="956" y="641"/>
                  </a:lnTo>
                  <a:lnTo>
                    <a:pt x="958" y="641"/>
                  </a:lnTo>
                  <a:lnTo>
                    <a:pt x="961" y="640"/>
                  </a:lnTo>
                  <a:lnTo>
                    <a:pt x="962" y="641"/>
                  </a:lnTo>
                  <a:lnTo>
                    <a:pt x="965" y="640"/>
                  </a:lnTo>
                  <a:lnTo>
                    <a:pt x="966" y="637"/>
                  </a:lnTo>
                  <a:lnTo>
                    <a:pt x="967" y="637"/>
                  </a:lnTo>
                  <a:lnTo>
                    <a:pt x="968" y="636"/>
                  </a:lnTo>
                  <a:lnTo>
                    <a:pt x="969" y="635"/>
                  </a:lnTo>
                  <a:lnTo>
                    <a:pt x="969" y="634"/>
                  </a:lnTo>
                  <a:lnTo>
                    <a:pt x="969" y="633"/>
                  </a:lnTo>
                  <a:lnTo>
                    <a:pt x="971" y="629"/>
                  </a:lnTo>
                  <a:lnTo>
                    <a:pt x="972" y="629"/>
                  </a:lnTo>
                  <a:lnTo>
                    <a:pt x="972" y="628"/>
                  </a:lnTo>
                  <a:lnTo>
                    <a:pt x="972" y="626"/>
                  </a:lnTo>
                  <a:lnTo>
                    <a:pt x="989" y="628"/>
                  </a:lnTo>
                  <a:lnTo>
                    <a:pt x="991" y="628"/>
                  </a:lnTo>
                  <a:lnTo>
                    <a:pt x="994" y="626"/>
                  </a:lnTo>
                  <a:lnTo>
                    <a:pt x="999" y="624"/>
                  </a:lnTo>
                  <a:lnTo>
                    <a:pt x="1000" y="623"/>
                  </a:lnTo>
                  <a:lnTo>
                    <a:pt x="1001" y="622"/>
                  </a:lnTo>
                  <a:lnTo>
                    <a:pt x="1005" y="619"/>
                  </a:lnTo>
                  <a:lnTo>
                    <a:pt x="1006" y="619"/>
                  </a:lnTo>
                  <a:lnTo>
                    <a:pt x="1007" y="618"/>
                  </a:lnTo>
                  <a:lnTo>
                    <a:pt x="1012" y="617"/>
                  </a:lnTo>
                  <a:lnTo>
                    <a:pt x="1012" y="615"/>
                  </a:lnTo>
                  <a:lnTo>
                    <a:pt x="1012" y="614"/>
                  </a:lnTo>
                  <a:lnTo>
                    <a:pt x="1015" y="611"/>
                  </a:lnTo>
                  <a:lnTo>
                    <a:pt x="1021" y="608"/>
                  </a:lnTo>
                  <a:lnTo>
                    <a:pt x="1022" y="608"/>
                  </a:lnTo>
                  <a:lnTo>
                    <a:pt x="1024" y="608"/>
                  </a:lnTo>
                  <a:lnTo>
                    <a:pt x="1027" y="608"/>
                  </a:lnTo>
                  <a:lnTo>
                    <a:pt x="1028" y="608"/>
                  </a:lnTo>
                  <a:lnTo>
                    <a:pt x="1029" y="608"/>
                  </a:lnTo>
                  <a:lnTo>
                    <a:pt x="1035" y="607"/>
                  </a:lnTo>
                  <a:lnTo>
                    <a:pt x="1037" y="606"/>
                  </a:lnTo>
                  <a:lnTo>
                    <a:pt x="1038" y="606"/>
                  </a:lnTo>
                  <a:lnTo>
                    <a:pt x="1042" y="603"/>
                  </a:lnTo>
                  <a:lnTo>
                    <a:pt x="1043" y="602"/>
                  </a:lnTo>
                  <a:lnTo>
                    <a:pt x="1044" y="602"/>
                  </a:lnTo>
                  <a:lnTo>
                    <a:pt x="1047" y="600"/>
                  </a:lnTo>
                  <a:lnTo>
                    <a:pt x="1048" y="598"/>
                  </a:lnTo>
                  <a:lnTo>
                    <a:pt x="1049" y="597"/>
                  </a:lnTo>
                  <a:lnTo>
                    <a:pt x="1051" y="596"/>
                  </a:lnTo>
                  <a:lnTo>
                    <a:pt x="1053" y="595"/>
                  </a:lnTo>
                  <a:lnTo>
                    <a:pt x="1054" y="595"/>
                  </a:lnTo>
                  <a:lnTo>
                    <a:pt x="1058" y="596"/>
                  </a:lnTo>
                  <a:lnTo>
                    <a:pt x="1058" y="597"/>
                  </a:lnTo>
                  <a:lnTo>
                    <a:pt x="1058" y="598"/>
                  </a:lnTo>
                  <a:lnTo>
                    <a:pt x="1058" y="600"/>
                  </a:lnTo>
                  <a:lnTo>
                    <a:pt x="1058" y="603"/>
                  </a:lnTo>
                  <a:lnTo>
                    <a:pt x="1058" y="604"/>
                  </a:lnTo>
                  <a:lnTo>
                    <a:pt x="1053" y="607"/>
                  </a:lnTo>
                  <a:lnTo>
                    <a:pt x="1051" y="607"/>
                  </a:lnTo>
                  <a:lnTo>
                    <a:pt x="1049" y="609"/>
                  </a:lnTo>
                  <a:lnTo>
                    <a:pt x="1049" y="611"/>
                  </a:lnTo>
                  <a:lnTo>
                    <a:pt x="1048" y="612"/>
                  </a:lnTo>
                  <a:lnTo>
                    <a:pt x="1049" y="613"/>
                  </a:lnTo>
                  <a:lnTo>
                    <a:pt x="1050" y="613"/>
                  </a:lnTo>
                  <a:lnTo>
                    <a:pt x="1053" y="613"/>
                  </a:lnTo>
                  <a:lnTo>
                    <a:pt x="1055" y="613"/>
                  </a:lnTo>
                  <a:lnTo>
                    <a:pt x="1059" y="613"/>
                  </a:lnTo>
                  <a:lnTo>
                    <a:pt x="1060" y="614"/>
                  </a:lnTo>
                  <a:lnTo>
                    <a:pt x="1061" y="614"/>
                  </a:lnTo>
                  <a:lnTo>
                    <a:pt x="1061" y="615"/>
                  </a:lnTo>
                  <a:lnTo>
                    <a:pt x="1061" y="617"/>
                  </a:lnTo>
                  <a:lnTo>
                    <a:pt x="1056" y="620"/>
                  </a:lnTo>
                  <a:lnTo>
                    <a:pt x="1055" y="620"/>
                  </a:lnTo>
                  <a:lnTo>
                    <a:pt x="1054" y="622"/>
                  </a:lnTo>
                  <a:lnTo>
                    <a:pt x="1055" y="623"/>
                  </a:lnTo>
                  <a:lnTo>
                    <a:pt x="1055" y="626"/>
                  </a:lnTo>
                  <a:lnTo>
                    <a:pt x="1055" y="628"/>
                  </a:lnTo>
                  <a:lnTo>
                    <a:pt x="1055" y="629"/>
                  </a:lnTo>
                  <a:lnTo>
                    <a:pt x="1054" y="633"/>
                  </a:lnTo>
                  <a:lnTo>
                    <a:pt x="1053" y="633"/>
                  </a:lnTo>
                  <a:lnTo>
                    <a:pt x="1053" y="634"/>
                  </a:lnTo>
                  <a:lnTo>
                    <a:pt x="1053" y="635"/>
                  </a:lnTo>
                  <a:lnTo>
                    <a:pt x="1053" y="642"/>
                  </a:lnTo>
                  <a:lnTo>
                    <a:pt x="1053" y="644"/>
                  </a:lnTo>
                  <a:lnTo>
                    <a:pt x="1053" y="647"/>
                  </a:lnTo>
                  <a:lnTo>
                    <a:pt x="1054" y="649"/>
                  </a:lnTo>
                  <a:lnTo>
                    <a:pt x="1054" y="650"/>
                  </a:lnTo>
                  <a:lnTo>
                    <a:pt x="1055" y="653"/>
                  </a:lnTo>
                  <a:lnTo>
                    <a:pt x="1055" y="655"/>
                  </a:lnTo>
                  <a:lnTo>
                    <a:pt x="1055" y="656"/>
                  </a:lnTo>
                  <a:lnTo>
                    <a:pt x="1055" y="660"/>
                  </a:lnTo>
                  <a:lnTo>
                    <a:pt x="1055" y="661"/>
                  </a:lnTo>
                  <a:lnTo>
                    <a:pt x="1053" y="663"/>
                  </a:lnTo>
                  <a:lnTo>
                    <a:pt x="1051" y="664"/>
                  </a:lnTo>
                  <a:lnTo>
                    <a:pt x="1051" y="669"/>
                  </a:lnTo>
                  <a:lnTo>
                    <a:pt x="1050" y="672"/>
                  </a:lnTo>
                  <a:lnTo>
                    <a:pt x="1049" y="672"/>
                  </a:lnTo>
                  <a:lnTo>
                    <a:pt x="1045" y="675"/>
                  </a:lnTo>
                  <a:lnTo>
                    <a:pt x="1044" y="678"/>
                  </a:lnTo>
                  <a:lnTo>
                    <a:pt x="1043" y="679"/>
                  </a:lnTo>
                  <a:lnTo>
                    <a:pt x="1037" y="683"/>
                  </a:lnTo>
                  <a:lnTo>
                    <a:pt x="1032" y="683"/>
                  </a:lnTo>
                  <a:lnTo>
                    <a:pt x="1028" y="683"/>
                  </a:lnTo>
                  <a:lnTo>
                    <a:pt x="1022" y="683"/>
                  </a:lnTo>
                  <a:lnTo>
                    <a:pt x="1021" y="685"/>
                  </a:lnTo>
                  <a:lnTo>
                    <a:pt x="1022" y="686"/>
                  </a:lnTo>
                  <a:lnTo>
                    <a:pt x="1028" y="686"/>
                  </a:lnTo>
                  <a:lnTo>
                    <a:pt x="1029" y="686"/>
                  </a:lnTo>
                  <a:lnTo>
                    <a:pt x="1032" y="686"/>
                  </a:lnTo>
                  <a:lnTo>
                    <a:pt x="1033" y="686"/>
                  </a:lnTo>
                  <a:lnTo>
                    <a:pt x="1037" y="685"/>
                  </a:lnTo>
                  <a:lnTo>
                    <a:pt x="1038" y="685"/>
                  </a:lnTo>
                  <a:lnTo>
                    <a:pt x="1040" y="684"/>
                  </a:lnTo>
                  <a:lnTo>
                    <a:pt x="1043" y="683"/>
                  </a:lnTo>
                  <a:lnTo>
                    <a:pt x="1045" y="683"/>
                  </a:lnTo>
                  <a:lnTo>
                    <a:pt x="1048" y="683"/>
                  </a:lnTo>
                  <a:lnTo>
                    <a:pt x="1051" y="682"/>
                  </a:lnTo>
                  <a:lnTo>
                    <a:pt x="1054" y="682"/>
                  </a:lnTo>
                  <a:lnTo>
                    <a:pt x="1055" y="682"/>
                  </a:lnTo>
                  <a:lnTo>
                    <a:pt x="1058" y="679"/>
                  </a:lnTo>
                  <a:lnTo>
                    <a:pt x="1059" y="680"/>
                  </a:lnTo>
                  <a:lnTo>
                    <a:pt x="1060" y="682"/>
                  </a:lnTo>
                  <a:lnTo>
                    <a:pt x="1060" y="686"/>
                  </a:lnTo>
                  <a:lnTo>
                    <a:pt x="1059" y="686"/>
                  </a:lnTo>
                  <a:lnTo>
                    <a:pt x="1058" y="688"/>
                  </a:lnTo>
                  <a:lnTo>
                    <a:pt x="1056" y="688"/>
                  </a:lnTo>
                  <a:lnTo>
                    <a:pt x="1055" y="690"/>
                  </a:lnTo>
                  <a:lnTo>
                    <a:pt x="1053" y="690"/>
                  </a:lnTo>
                  <a:lnTo>
                    <a:pt x="1051" y="690"/>
                  </a:lnTo>
                  <a:lnTo>
                    <a:pt x="1050" y="691"/>
                  </a:lnTo>
                  <a:lnTo>
                    <a:pt x="1045" y="691"/>
                  </a:lnTo>
                  <a:lnTo>
                    <a:pt x="1044" y="691"/>
                  </a:lnTo>
                  <a:lnTo>
                    <a:pt x="1042" y="691"/>
                  </a:lnTo>
                  <a:lnTo>
                    <a:pt x="1035" y="691"/>
                  </a:lnTo>
                  <a:lnTo>
                    <a:pt x="1034" y="693"/>
                  </a:lnTo>
                  <a:lnTo>
                    <a:pt x="1034" y="691"/>
                  </a:lnTo>
                  <a:lnTo>
                    <a:pt x="1032" y="693"/>
                  </a:lnTo>
                  <a:lnTo>
                    <a:pt x="1032" y="694"/>
                  </a:lnTo>
                  <a:lnTo>
                    <a:pt x="1031" y="695"/>
                  </a:lnTo>
                  <a:lnTo>
                    <a:pt x="1031" y="697"/>
                  </a:lnTo>
                  <a:lnTo>
                    <a:pt x="1032" y="699"/>
                  </a:lnTo>
                  <a:lnTo>
                    <a:pt x="1032" y="700"/>
                  </a:lnTo>
                  <a:lnTo>
                    <a:pt x="1034" y="702"/>
                  </a:lnTo>
                  <a:lnTo>
                    <a:pt x="1035" y="704"/>
                  </a:lnTo>
                  <a:lnTo>
                    <a:pt x="1037" y="704"/>
                  </a:lnTo>
                  <a:lnTo>
                    <a:pt x="1050" y="704"/>
                  </a:lnTo>
                  <a:lnTo>
                    <a:pt x="1053" y="704"/>
                  </a:lnTo>
                  <a:lnTo>
                    <a:pt x="1055" y="704"/>
                  </a:lnTo>
                  <a:lnTo>
                    <a:pt x="1059" y="705"/>
                  </a:lnTo>
                  <a:lnTo>
                    <a:pt x="1060" y="705"/>
                  </a:lnTo>
                  <a:lnTo>
                    <a:pt x="1061" y="705"/>
                  </a:lnTo>
                  <a:lnTo>
                    <a:pt x="1062" y="707"/>
                  </a:lnTo>
                  <a:lnTo>
                    <a:pt x="1064" y="707"/>
                  </a:lnTo>
                  <a:lnTo>
                    <a:pt x="1064" y="708"/>
                  </a:lnTo>
                  <a:lnTo>
                    <a:pt x="1062" y="708"/>
                  </a:lnTo>
                  <a:lnTo>
                    <a:pt x="1061" y="710"/>
                  </a:lnTo>
                  <a:lnTo>
                    <a:pt x="1060" y="710"/>
                  </a:lnTo>
                  <a:lnTo>
                    <a:pt x="1054" y="711"/>
                  </a:lnTo>
                  <a:lnTo>
                    <a:pt x="1054" y="712"/>
                  </a:lnTo>
                  <a:lnTo>
                    <a:pt x="1055" y="713"/>
                  </a:lnTo>
                  <a:lnTo>
                    <a:pt x="1056" y="717"/>
                  </a:lnTo>
                  <a:lnTo>
                    <a:pt x="1058" y="717"/>
                  </a:lnTo>
                  <a:lnTo>
                    <a:pt x="1059" y="718"/>
                  </a:lnTo>
                  <a:lnTo>
                    <a:pt x="1060" y="718"/>
                  </a:lnTo>
                  <a:lnTo>
                    <a:pt x="1064" y="719"/>
                  </a:lnTo>
                  <a:lnTo>
                    <a:pt x="1065" y="721"/>
                  </a:lnTo>
                  <a:lnTo>
                    <a:pt x="1071" y="726"/>
                  </a:lnTo>
                  <a:lnTo>
                    <a:pt x="1076" y="727"/>
                  </a:lnTo>
                  <a:lnTo>
                    <a:pt x="1077" y="728"/>
                  </a:lnTo>
                  <a:lnTo>
                    <a:pt x="1078" y="728"/>
                  </a:lnTo>
                  <a:lnTo>
                    <a:pt x="1081" y="732"/>
                  </a:lnTo>
                  <a:lnTo>
                    <a:pt x="1081" y="733"/>
                  </a:lnTo>
                  <a:lnTo>
                    <a:pt x="1076" y="737"/>
                  </a:lnTo>
                  <a:lnTo>
                    <a:pt x="1072" y="737"/>
                  </a:lnTo>
                  <a:lnTo>
                    <a:pt x="1071" y="735"/>
                  </a:lnTo>
                  <a:lnTo>
                    <a:pt x="1069" y="733"/>
                  </a:lnTo>
                  <a:lnTo>
                    <a:pt x="1065" y="735"/>
                  </a:lnTo>
                  <a:lnTo>
                    <a:pt x="1064" y="735"/>
                  </a:lnTo>
                  <a:lnTo>
                    <a:pt x="1064" y="737"/>
                  </a:lnTo>
                  <a:lnTo>
                    <a:pt x="1062" y="740"/>
                  </a:lnTo>
                  <a:lnTo>
                    <a:pt x="1061" y="742"/>
                  </a:lnTo>
                  <a:lnTo>
                    <a:pt x="1061" y="743"/>
                  </a:lnTo>
                  <a:lnTo>
                    <a:pt x="1059" y="743"/>
                  </a:lnTo>
                  <a:lnTo>
                    <a:pt x="1059" y="742"/>
                  </a:lnTo>
                  <a:lnTo>
                    <a:pt x="1058" y="740"/>
                  </a:lnTo>
                  <a:lnTo>
                    <a:pt x="1058" y="739"/>
                  </a:lnTo>
                  <a:lnTo>
                    <a:pt x="1058" y="738"/>
                  </a:lnTo>
                  <a:lnTo>
                    <a:pt x="1059" y="735"/>
                  </a:lnTo>
                  <a:lnTo>
                    <a:pt x="1059" y="734"/>
                  </a:lnTo>
                  <a:lnTo>
                    <a:pt x="1060" y="732"/>
                  </a:lnTo>
                  <a:lnTo>
                    <a:pt x="1060" y="731"/>
                  </a:lnTo>
                  <a:lnTo>
                    <a:pt x="1060" y="729"/>
                  </a:lnTo>
                  <a:lnTo>
                    <a:pt x="1060" y="728"/>
                  </a:lnTo>
                  <a:lnTo>
                    <a:pt x="1059" y="727"/>
                  </a:lnTo>
                  <a:lnTo>
                    <a:pt x="1058" y="726"/>
                  </a:lnTo>
                  <a:lnTo>
                    <a:pt x="1058" y="724"/>
                  </a:lnTo>
                  <a:lnTo>
                    <a:pt x="1056" y="724"/>
                  </a:lnTo>
                  <a:lnTo>
                    <a:pt x="1055" y="724"/>
                  </a:lnTo>
                  <a:lnTo>
                    <a:pt x="1053" y="724"/>
                  </a:lnTo>
                  <a:lnTo>
                    <a:pt x="1051" y="724"/>
                  </a:lnTo>
                  <a:lnTo>
                    <a:pt x="1050" y="723"/>
                  </a:lnTo>
                  <a:lnTo>
                    <a:pt x="1049" y="721"/>
                  </a:lnTo>
                  <a:lnTo>
                    <a:pt x="1048" y="719"/>
                  </a:lnTo>
                  <a:lnTo>
                    <a:pt x="1047" y="718"/>
                  </a:lnTo>
                  <a:lnTo>
                    <a:pt x="1047" y="717"/>
                  </a:lnTo>
                  <a:lnTo>
                    <a:pt x="1045" y="716"/>
                  </a:lnTo>
                  <a:lnTo>
                    <a:pt x="1044" y="715"/>
                  </a:lnTo>
                  <a:lnTo>
                    <a:pt x="1042" y="712"/>
                  </a:lnTo>
                  <a:lnTo>
                    <a:pt x="1040" y="711"/>
                  </a:lnTo>
                  <a:lnTo>
                    <a:pt x="1039" y="710"/>
                  </a:lnTo>
                  <a:lnTo>
                    <a:pt x="1037" y="708"/>
                  </a:lnTo>
                  <a:lnTo>
                    <a:pt x="1035" y="707"/>
                  </a:lnTo>
                  <a:lnTo>
                    <a:pt x="1032" y="708"/>
                  </a:lnTo>
                  <a:lnTo>
                    <a:pt x="1029" y="708"/>
                  </a:lnTo>
                  <a:lnTo>
                    <a:pt x="1028" y="707"/>
                  </a:lnTo>
                  <a:lnTo>
                    <a:pt x="1023" y="706"/>
                  </a:lnTo>
                  <a:lnTo>
                    <a:pt x="1022" y="707"/>
                  </a:lnTo>
                  <a:lnTo>
                    <a:pt x="1021" y="710"/>
                  </a:lnTo>
                  <a:lnTo>
                    <a:pt x="1020" y="710"/>
                  </a:lnTo>
                  <a:lnTo>
                    <a:pt x="1018" y="710"/>
                  </a:lnTo>
                  <a:lnTo>
                    <a:pt x="1018" y="712"/>
                  </a:lnTo>
                  <a:lnTo>
                    <a:pt x="1018" y="713"/>
                  </a:lnTo>
                  <a:lnTo>
                    <a:pt x="1018" y="715"/>
                  </a:lnTo>
                  <a:lnTo>
                    <a:pt x="1021" y="718"/>
                  </a:lnTo>
                  <a:lnTo>
                    <a:pt x="1021" y="719"/>
                  </a:lnTo>
                  <a:lnTo>
                    <a:pt x="1022" y="719"/>
                  </a:lnTo>
                  <a:lnTo>
                    <a:pt x="1026" y="724"/>
                  </a:lnTo>
                  <a:lnTo>
                    <a:pt x="1026" y="726"/>
                  </a:lnTo>
                  <a:lnTo>
                    <a:pt x="1027" y="727"/>
                  </a:lnTo>
                  <a:lnTo>
                    <a:pt x="1031" y="728"/>
                  </a:lnTo>
                  <a:lnTo>
                    <a:pt x="1032" y="729"/>
                  </a:lnTo>
                  <a:lnTo>
                    <a:pt x="1033" y="731"/>
                  </a:lnTo>
                  <a:lnTo>
                    <a:pt x="1037" y="732"/>
                  </a:lnTo>
                  <a:lnTo>
                    <a:pt x="1037" y="733"/>
                  </a:lnTo>
                  <a:lnTo>
                    <a:pt x="1039" y="737"/>
                  </a:lnTo>
                  <a:lnTo>
                    <a:pt x="1040" y="738"/>
                  </a:lnTo>
                  <a:lnTo>
                    <a:pt x="1040" y="739"/>
                  </a:lnTo>
                  <a:lnTo>
                    <a:pt x="1040" y="740"/>
                  </a:lnTo>
                  <a:lnTo>
                    <a:pt x="1037" y="740"/>
                  </a:lnTo>
                  <a:lnTo>
                    <a:pt x="1035" y="740"/>
                  </a:lnTo>
                  <a:lnTo>
                    <a:pt x="1033" y="739"/>
                  </a:lnTo>
                  <a:lnTo>
                    <a:pt x="1032" y="738"/>
                  </a:lnTo>
                  <a:lnTo>
                    <a:pt x="1029" y="737"/>
                  </a:lnTo>
                  <a:lnTo>
                    <a:pt x="1028" y="737"/>
                  </a:lnTo>
                  <a:lnTo>
                    <a:pt x="1028" y="735"/>
                  </a:lnTo>
                  <a:lnTo>
                    <a:pt x="1024" y="732"/>
                  </a:lnTo>
                  <a:lnTo>
                    <a:pt x="1024" y="731"/>
                  </a:lnTo>
                  <a:lnTo>
                    <a:pt x="1022" y="729"/>
                  </a:lnTo>
                  <a:lnTo>
                    <a:pt x="1021" y="728"/>
                  </a:lnTo>
                  <a:lnTo>
                    <a:pt x="1020" y="726"/>
                  </a:lnTo>
                  <a:lnTo>
                    <a:pt x="1017" y="724"/>
                  </a:lnTo>
                  <a:lnTo>
                    <a:pt x="1016" y="723"/>
                  </a:lnTo>
                  <a:lnTo>
                    <a:pt x="1013" y="721"/>
                  </a:lnTo>
                  <a:lnTo>
                    <a:pt x="1012" y="719"/>
                  </a:lnTo>
                  <a:lnTo>
                    <a:pt x="1011" y="719"/>
                  </a:lnTo>
                  <a:lnTo>
                    <a:pt x="1010" y="718"/>
                  </a:lnTo>
                  <a:lnTo>
                    <a:pt x="1009" y="718"/>
                  </a:lnTo>
                  <a:lnTo>
                    <a:pt x="1007" y="718"/>
                  </a:lnTo>
                  <a:lnTo>
                    <a:pt x="1005" y="717"/>
                  </a:lnTo>
                  <a:lnTo>
                    <a:pt x="1002" y="717"/>
                  </a:lnTo>
                  <a:lnTo>
                    <a:pt x="1001" y="718"/>
                  </a:lnTo>
                  <a:lnTo>
                    <a:pt x="996" y="718"/>
                  </a:lnTo>
                  <a:lnTo>
                    <a:pt x="994" y="718"/>
                  </a:lnTo>
                  <a:lnTo>
                    <a:pt x="991" y="718"/>
                  </a:lnTo>
                  <a:lnTo>
                    <a:pt x="988" y="718"/>
                  </a:lnTo>
                  <a:lnTo>
                    <a:pt x="987" y="719"/>
                  </a:lnTo>
                  <a:lnTo>
                    <a:pt x="984" y="719"/>
                  </a:lnTo>
                  <a:lnTo>
                    <a:pt x="979" y="721"/>
                  </a:lnTo>
                  <a:lnTo>
                    <a:pt x="977" y="721"/>
                  </a:lnTo>
                  <a:lnTo>
                    <a:pt x="976" y="726"/>
                  </a:lnTo>
                  <a:lnTo>
                    <a:pt x="976" y="727"/>
                  </a:lnTo>
                  <a:lnTo>
                    <a:pt x="978" y="731"/>
                  </a:lnTo>
                  <a:lnTo>
                    <a:pt x="978" y="732"/>
                  </a:lnTo>
                  <a:lnTo>
                    <a:pt x="980" y="734"/>
                  </a:lnTo>
                  <a:lnTo>
                    <a:pt x="982" y="737"/>
                  </a:lnTo>
                  <a:lnTo>
                    <a:pt x="983" y="737"/>
                  </a:lnTo>
                  <a:lnTo>
                    <a:pt x="985" y="739"/>
                  </a:lnTo>
                  <a:lnTo>
                    <a:pt x="989" y="739"/>
                  </a:lnTo>
                  <a:lnTo>
                    <a:pt x="990" y="739"/>
                  </a:lnTo>
                  <a:lnTo>
                    <a:pt x="993" y="739"/>
                  </a:lnTo>
                  <a:lnTo>
                    <a:pt x="994" y="739"/>
                  </a:lnTo>
                  <a:lnTo>
                    <a:pt x="995" y="739"/>
                  </a:lnTo>
                  <a:lnTo>
                    <a:pt x="995" y="738"/>
                  </a:lnTo>
                  <a:lnTo>
                    <a:pt x="996" y="737"/>
                  </a:lnTo>
                  <a:lnTo>
                    <a:pt x="998" y="737"/>
                  </a:lnTo>
                  <a:lnTo>
                    <a:pt x="999" y="737"/>
                  </a:lnTo>
                  <a:lnTo>
                    <a:pt x="1000" y="735"/>
                  </a:lnTo>
                  <a:lnTo>
                    <a:pt x="1001" y="734"/>
                  </a:lnTo>
                  <a:lnTo>
                    <a:pt x="1001" y="733"/>
                  </a:lnTo>
                  <a:lnTo>
                    <a:pt x="1002" y="732"/>
                  </a:lnTo>
                  <a:lnTo>
                    <a:pt x="1004" y="731"/>
                  </a:lnTo>
                  <a:lnTo>
                    <a:pt x="1005" y="729"/>
                  </a:lnTo>
                  <a:lnTo>
                    <a:pt x="1006" y="728"/>
                  </a:lnTo>
                  <a:lnTo>
                    <a:pt x="1006" y="727"/>
                  </a:lnTo>
                  <a:lnTo>
                    <a:pt x="1007" y="726"/>
                  </a:lnTo>
                  <a:lnTo>
                    <a:pt x="1010" y="727"/>
                  </a:lnTo>
                  <a:lnTo>
                    <a:pt x="1012" y="727"/>
                  </a:lnTo>
                  <a:lnTo>
                    <a:pt x="1016" y="728"/>
                  </a:lnTo>
                  <a:lnTo>
                    <a:pt x="1018" y="731"/>
                  </a:lnTo>
                  <a:lnTo>
                    <a:pt x="1022" y="734"/>
                  </a:lnTo>
                  <a:lnTo>
                    <a:pt x="1024" y="735"/>
                  </a:lnTo>
                  <a:lnTo>
                    <a:pt x="1026" y="737"/>
                  </a:lnTo>
                  <a:lnTo>
                    <a:pt x="1027" y="739"/>
                  </a:lnTo>
                  <a:lnTo>
                    <a:pt x="1024" y="739"/>
                  </a:lnTo>
                  <a:lnTo>
                    <a:pt x="1023" y="739"/>
                  </a:lnTo>
                  <a:lnTo>
                    <a:pt x="1022" y="739"/>
                  </a:lnTo>
                  <a:lnTo>
                    <a:pt x="1021" y="738"/>
                  </a:lnTo>
                  <a:lnTo>
                    <a:pt x="1020" y="737"/>
                  </a:lnTo>
                  <a:lnTo>
                    <a:pt x="1018" y="735"/>
                  </a:lnTo>
                  <a:lnTo>
                    <a:pt x="1017" y="734"/>
                  </a:lnTo>
                  <a:lnTo>
                    <a:pt x="1016" y="734"/>
                  </a:lnTo>
                  <a:lnTo>
                    <a:pt x="1015" y="733"/>
                  </a:lnTo>
                  <a:lnTo>
                    <a:pt x="1013" y="732"/>
                  </a:lnTo>
                  <a:lnTo>
                    <a:pt x="1012" y="732"/>
                  </a:lnTo>
                  <a:lnTo>
                    <a:pt x="1011" y="732"/>
                  </a:lnTo>
                  <a:lnTo>
                    <a:pt x="1009" y="732"/>
                  </a:lnTo>
                  <a:lnTo>
                    <a:pt x="1007" y="732"/>
                  </a:lnTo>
                  <a:lnTo>
                    <a:pt x="1007" y="733"/>
                  </a:lnTo>
                  <a:lnTo>
                    <a:pt x="1005" y="735"/>
                  </a:lnTo>
                  <a:lnTo>
                    <a:pt x="1002" y="737"/>
                  </a:lnTo>
                  <a:lnTo>
                    <a:pt x="999" y="740"/>
                  </a:lnTo>
                  <a:lnTo>
                    <a:pt x="998" y="742"/>
                  </a:lnTo>
                  <a:lnTo>
                    <a:pt x="998" y="743"/>
                  </a:lnTo>
                  <a:lnTo>
                    <a:pt x="999" y="748"/>
                  </a:lnTo>
                  <a:lnTo>
                    <a:pt x="1002" y="753"/>
                  </a:lnTo>
                  <a:lnTo>
                    <a:pt x="1002" y="754"/>
                  </a:lnTo>
                  <a:lnTo>
                    <a:pt x="1005" y="757"/>
                  </a:lnTo>
                  <a:lnTo>
                    <a:pt x="1006" y="759"/>
                  </a:lnTo>
                  <a:lnTo>
                    <a:pt x="1006" y="760"/>
                  </a:lnTo>
                  <a:lnTo>
                    <a:pt x="1007" y="776"/>
                  </a:lnTo>
                  <a:lnTo>
                    <a:pt x="1007" y="777"/>
                  </a:lnTo>
                  <a:lnTo>
                    <a:pt x="1007" y="778"/>
                  </a:lnTo>
                  <a:lnTo>
                    <a:pt x="1007" y="779"/>
                  </a:lnTo>
                  <a:lnTo>
                    <a:pt x="1005" y="787"/>
                  </a:lnTo>
                  <a:lnTo>
                    <a:pt x="1005" y="789"/>
                  </a:lnTo>
                  <a:lnTo>
                    <a:pt x="1006" y="790"/>
                  </a:lnTo>
                  <a:lnTo>
                    <a:pt x="1007" y="797"/>
                  </a:lnTo>
                  <a:lnTo>
                    <a:pt x="1009" y="797"/>
                  </a:lnTo>
                  <a:lnTo>
                    <a:pt x="1011" y="801"/>
                  </a:lnTo>
                  <a:lnTo>
                    <a:pt x="1013" y="804"/>
                  </a:lnTo>
                  <a:lnTo>
                    <a:pt x="1013" y="805"/>
                  </a:lnTo>
                  <a:lnTo>
                    <a:pt x="1006" y="806"/>
                  </a:lnTo>
                  <a:lnTo>
                    <a:pt x="1001" y="803"/>
                  </a:lnTo>
                  <a:lnTo>
                    <a:pt x="1000" y="801"/>
                  </a:lnTo>
                  <a:lnTo>
                    <a:pt x="998" y="799"/>
                  </a:lnTo>
                  <a:lnTo>
                    <a:pt x="998" y="798"/>
                  </a:lnTo>
                  <a:lnTo>
                    <a:pt x="998" y="797"/>
                  </a:lnTo>
                  <a:lnTo>
                    <a:pt x="998" y="795"/>
                  </a:lnTo>
                  <a:lnTo>
                    <a:pt x="998" y="794"/>
                  </a:lnTo>
                  <a:lnTo>
                    <a:pt x="998" y="793"/>
                  </a:lnTo>
                  <a:lnTo>
                    <a:pt x="998" y="792"/>
                  </a:lnTo>
                  <a:lnTo>
                    <a:pt x="993" y="787"/>
                  </a:lnTo>
                  <a:lnTo>
                    <a:pt x="993" y="786"/>
                  </a:lnTo>
                  <a:lnTo>
                    <a:pt x="993" y="783"/>
                  </a:lnTo>
                  <a:lnTo>
                    <a:pt x="991" y="778"/>
                  </a:lnTo>
                  <a:lnTo>
                    <a:pt x="990" y="777"/>
                  </a:lnTo>
                  <a:lnTo>
                    <a:pt x="989" y="776"/>
                  </a:lnTo>
                  <a:lnTo>
                    <a:pt x="987" y="773"/>
                  </a:lnTo>
                  <a:lnTo>
                    <a:pt x="987" y="772"/>
                  </a:lnTo>
                  <a:lnTo>
                    <a:pt x="987" y="770"/>
                  </a:lnTo>
                  <a:lnTo>
                    <a:pt x="985" y="768"/>
                  </a:lnTo>
                  <a:lnTo>
                    <a:pt x="983" y="766"/>
                  </a:lnTo>
                  <a:lnTo>
                    <a:pt x="983" y="765"/>
                  </a:lnTo>
                  <a:lnTo>
                    <a:pt x="982" y="764"/>
                  </a:lnTo>
                  <a:lnTo>
                    <a:pt x="980" y="753"/>
                  </a:lnTo>
                  <a:lnTo>
                    <a:pt x="979" y="751"/>
                  </a:lnTo>
                  <a:lnTo>
                    <a:pt x="974" y="746"/>
                  </a:lnTo>
                  <a:lnTo>
                    <a:pt x="973" y="746"/>
                  </a:lnTo>
                  <a:lnTo>
                    <a:pt x="967" y="748"/>
                  </a:lnTo>
                  <a:lnTo>
                    <a:pt x="963" y="750"/>
                  </a:lnTo>
                  <a:lnTo>
                    <a:pt x="963" y="753"/>
                  </a:lnTo>
                  <a:lnTo>
                    <a:pt x="963" y="754"/>
                  </a:lnTo>
                  <a:lnTo>
                    <a:pt x="966" y="757"/>
                  </a:lnTo>
                  <a:lnTo>
                    <a:pt x="967" y="757"/>
                  </a:lnTo>
                  <a:lnTo>
                    <a:pt x="967" y="759"/>
                  </a:lnTo>
                  <a:lnTo>
                    <a:pt x="969" y="762"/>
                  </a:lnTo>
                  <a:lnTo>
                    <a:pt x="969" y="764"/>
                  </a:lnTo>
                  <a:lnTo>
                    <a:pt x="969" y="765"/>
                  </a:lnTo>
                  <a:lnTo>
                    <a:pt x="969" y="767"/>
                  </a:lnTo>
                  <a:lnTo>
                    <a:pt x="969" y="770"/>
                  </a:lnTo>
                  <a:lnTo>
                    <a:pt x="968" y="773"/>
                  </a:lnTo>
                  <a:lnTo>
                    <a:pt x="968" y="775"/>
                  </a:lnTo>
                  <a:lnTo>
                    <a:pt x="966" y="777"/>
                  </a:lnTo>
                  <a:lnTo>
                    <a:pt x="965" y="778"/>
                  </a:lnTo>
                  <a:lnTo>
                    <a:pt x="965" y="783"/>
                  </a:lnTo>
                  <a:lnTo>
                    <a:pt x="966" y="783"/>
                  </a:lnTo>
                  <a:lnTo>
                    <a:pt x="966" y="784"/>
                  </a:lnTo>
                  <a:lnTo>
                    <a:pt x="967" y="783"/>
                  </a:lnTo>
                  <a:lnTo>
                    <a:pt x="968" y="784"/>
                  </a:lnTo>
                  <a:lnTo>
                    <a:pt x="971" y="784"/>
                  </a:lnTo>
                  <a:lnTo>
                    <a:pt x="974" y="784"/>
                  </a:lnTo>
                  <a:lnTo>
                    <a:pt x="977" y="784"/>
                  </a:lnTo>
                  <a:lnTo>
                    <a:pt x="978" y="784"/>
                  </a:lnTo>
                  <a:lnTo>
                    <a:pt x="979" y="786"/>
                  </a:lnTo>
                  <a:lnTo>
                    <a:pt x="984" y="786"/>
                  </a:lnTo>
                  <a:lnTo>
                    <a:pt x="984" y="787"/>
                  </a:lnTo>
                  <a:lnTo>
                    <a:pt x="987" y="787"/>
                  </a:lnTo>
                  <a:lnTo>
                    <a:pt x="987" y="788"/>
                  </a:lnTo>
                  <a:lnTo>
                    <a:pt x="988" y="789"/>
                  </a:lnTo>
                  <a:lnTo>
                    <a:pt x="989" y="793"/>
                  </a:lnTo>
                  <a:lnTo>
                    <a:pt x="989" y="794"/>
                  </a:lnTo>
                  <a:lnTo>
                    <a:pt x="989" y="797"/>
                  </a:lnTo>
                  <a:lnTo>
                    <a:pt x="989" y="799"/>
                  </a:lnTo>
                  <a:lnTo>
                    <a:pt x="989" y="800"/>
                  </a:lnTo>
                  <a:lnTo>
                    <a:pt x="988" y="804"/>
                  </a:lnTo>
                  <a:lnTo>
                    <a:pt x="988" y="806"/>
                  </a:lnTo>
                  <a:lnTo>
                    <a:pt x="987" y="806"/>
                  </a:lnTo>
                  <a:lnTo>
                    <a:pt x="985" y="806"/>
                  </a:lnTo>
                  <a:lnTo>
                    <a:pt x="983" y="805"/>
                  </a:lnTo>
                  <a:lnTo>
                    <a:pt x="983" y="804"/>
                  </a:lnTo>
                  <a:lnTo>
                    <a:pt x="980" y="801"/>
                  </a:lnTo>
                  <a:lnTo>
                    <a:pt x="980" y="800"/>
                  </a:lnTo>
                  <a:lnTo>
                    <a:pt x="980" y="799"/>
                  </a:lnTo>
                  <a:lnTo>
                    <a:pt x="982" y="794"/>
                  </a:lnTo>
                  <a:lnTo>
                    <a:pt x="980" y="794"/>
                  </a:lnTo>
                  <a:lnTo>
                    <a:pt x="980" y="792"/>
                  </a:lnTo>
                  <a:lnTo>
                    <a:pt x="979" y="792"/>
                  </a:lnTo>
                  <a:lnTo>
                    <a:pt x="978" y="790"/>
                  </a:lnTo>
                  <a:lnTo>
                    <a:pt x="978" y="789"/>
                  </a:lnTo>
                  <a:lnTo>
                    <a:pt x="977" y="789"/>
                  </a:lnTo>
                  <a:lnTo>
                    <a:pt x="976" y="789"/>
                  </a:lnTo>
                  <a:lnTo>
                    <a:pt x="968" y="789"/>
                  </a:lnTo>
                  <a:lnTo>
                    <a:pt x="967" y="789"/>
                  </a:lnTo>
                  <a:lnTo>
                    <a:pt x="966" y="789"/>
                  </a:lnTo>
                  <a:lnTo>
                    <a:pt x="963" y="790"/>
                  </a:lnTo>
                  <a:lnTo>
                    <a:pt x="961" y="795"/>
                  </a:lnTo>
                  <a:lnTo>
                    <a:pt x="960" y="800"/>
                  </a:lnTo>
                  <a:lnTo>
                    <a:pt x="958" y="800"/>
                  </a:lnTo>
                  <a:lnTo>
                    <a:pt x="957" y="800"/>
                  </a:lnTo>
                  <a:lnTo>
                    <a:pt x="957" y="803"/>
                  </a:lnTo>
                  <a:lnTo>
                    <a:pt x="957" y="804"/>
                  </a:lnTo>
                  <a:lnTo>
                    <a:pt x="960" y="808"/>
                  </a:lnTo>
                  <a:lnTo>
                    <a:pt x="963" y="811"/>
                  </a:lnTo>
                  <a:lnTo>
                    <a:pt x="963" y="815"/>
                  </a:lnTo>
                  <a:lnTo>
                    <a:pt x="963" y="817"/>
                  </a:lnTo>
                  <a:lnTo>
                    <a:pt x="963" y="819"/>
                  </a:lnTo>
                  <a:lnTo>
                    <a:pt x="961" y="825"/>
                  </a:lnTo>
                  <a:lnTo>
                    <a:pt x="960" y="826"/>
                  </a:lnTo>
                  <a:lnTo>
                    <a:pt x="957" y="826"/>
                  </a:lnTo>
                  <a:lnTo>
                    <a:pt x="952" y="831"/>
                  </a:lnTo>
                  <a:lnTo>
                    <a:pt x="951" y="832"/>
                  </a:lnTo>
                  <a:lnTo>
                    <a:pt x="950" y="833"/>
                  </a:lnTo>
                  <a:lnTo>
                    <a:pt x="945" y="838"/>
                  </a:lnTo>
                  <a:lnTo>
                    <a:pt x="944" y="838"/>
                  </a:lnTo>
                  <a:lnTo>
                    <a:pt x="942" y="838"/>
                  </a:lnTo>
                  <a:lnTo>
                    <a:pt x="941" y="837"/>
                  </a:lnTo>
                  <a:lnTo>
                    <a:pt x="941" y="835"/>
                  </a:lnTo>
                  <a:lnTo>
                    <a:pt x="942" y="833"/>
                  </a:lnTo>
                  <a:lnTo>
                    <a:pt x="944" y="832"/>
                  </a:lnTo>
                  <a:lnTo>
                    <a:pt x="946" y="827"/>
                  </a:lnTo>
                  <a:lnTo>
                    <a:pt x="950" y="825"/>
                  </a:lnTo>
                  <a:lnTo>
                    <a:pt x="951" y="824"/>
                  </a:lnTo>
                  <a:lnTo>
                    <a:pt x="951" y="821"/>
                  </a:lnTo>
                  <a:lnTo>
                    <a:pt x="952" y="820"/>
                  </a:lnTo>
                  <a:lnTo>
                    <a:pt x="952" y="819"/>
                  </a:lnTo>
                  <a:lnTo>
                    <a:pt x="952" y="817"/>
                  </a:lnTo>
                  <a:lnTo>
                    <a:pt x="951" y="813"/>
                  </a:lnTo>
                  <a:lnTo>
                    <a:pt x="950" y="810"/>
                  </a:lnTo>
                  <a:lnTo>
                    <a:pt x="949" y="809"/>
                  </a:lnTo>
                  <a:lnTo>
                    <a:pt x="950" y="795"/>
                  </a:lnTo>
                  <a:lnTo>
                    <a:pt x="951" y="794"/>
                  </a:lnTo>
                  <a:lnTo>
                    <a:pt x="951" y="793"/>
                  </a:lnTo>
                  <a:lnTo>
                    <a:pt x="952" y="786"/>
                  </a:lnTo>
                  <a:lnTo>
                    <a:pt x="952" y="784"/>
                  </a:lnTo>
                  <a:lnTo>
                    <a:pt x="953" y="784"/>
                  </a:lnTo>
                  <a:lnTo>
                    <a:pt x="955" y="781"/>
                  </a:lnTo>
                  <a:lnTo>
                    <a:pt x="956" y="778"/>
                  </a:lnTo>
                  <a:lnTo>
                    <a:pt x="956" y="776"/>
                  </a:lnTo>
                  <a:lnTo>
                    <a:pt x="956" y="771"/>
                  </a:lnTo>
                  <a:lnTo>
                    <a:pt x="955" y="770"/>
                  </a:lnTo>
                  <a:lnTo>
                    <a:pt x="955" y="768"/>
                  </a:lnTo>
                  <a:lnTo>
                    <a:pt x="953" y="766"/>
                  </a:lnTo>
                  <a:lnTo>
                    <a:pt x="951" y="765"/>
                  </a:lnTo>
                  <a:lnTo>
                    <a:pt x="950" y="762"/>
                  </a:lnTo>
                  <a:lnTo>
                    <a:pt x="946" y="761"/>
                  </a:lnTo>
                  <a:lnTo>
                    <a:pt x="945" y="760"/>
                  </a:lnTo>
                  <a:lnTo>
                    <a:pt x="944" y="759"/>
                  </a:lnTo>
                  <a:lnTo>
                    <a:pt x="941" y="759"/>
                  </a:lnTo>
                  <a:lnTo>
                    <a:pt x="939" y="759"/>
                  </a:lnTo>
                  <a:lnTo>
                    <a:pt x="935" y="760"/>
                  </a:lnTo>
                  <a:lnTo>
                    <a:pt x="935" y="761"/>
                  </a:lnTo>
                  <a:lnTo>
                    <a:pt x="935" y="762"/>
                  </a:lnTo>
                  <a:lnTo>
                    <a:pt x="931" y="762"/>
                  </a:lnTo>
                  <a:lnTo>
                    <a:pt x="929" y="764"/>
                  </a:lnTo>
                  <a:lnTo>
                    <a:pt x="928" y="765"/>
                  </a:lnTo>
                  <a:lnTo>
                    <a:pt x="924" y="768"/>
                  </a:lnTo>
                  <a:lnTo>
                    <a:pt x="924" y="770"/>
                  </a:lnTo>
                  <a:lnTo>
                    <a:pt x="924" y="771"/>
                  </a:lnTo>
                  <a:lnTo>
                    <a:pt x="923" y="772"/>
                  </a:lnTo>
                  <a:lnTo>
                    <a:pt x="920" y="771"/>
                  </a:lnTo>
                  <a:lnTo>
                    <a:pt x="918" y="770"/>
                  </a:lnTo>
                  <a:lnTo>
                    <a:pt x="914" y="765"/>
                  </a:lnTo>
                  <a:lnTo>
                    <a:pt x="913" y="765"/>
                  </a:lnTo>
                  <a:lnTo>
                    <a:pt x="911" y="765"/>
                  </a:lnTo>
                  <a:lnTo>
                    <a:pt x="908" y="765"/>
                  </a:lnTo>
                  <a:lnTo>
                    <a:pt x="908" y="766"/>
                  </a:lnTo>
                  <a:lnTo>
                    <a:pt x="908" y="767"/>
                  </a:lnTo>
                  <a:lnTo>
                    <a:pt x="906" y="772"/>
                  </a:lnTo>
                  <a:lnTo>
                    <a:pt x="906" y="773"/>
                  </a:lnTo>
                  <a:lnTo>
                    <a:pt x="907" y="777"/>
                  </a:lnTo>
                  <a:lnTo>
                    <a:pt x="909" y="779"/>
                  </a:lnTo>
                  <a:lnTo>
                    <a:pt x="914" y="781"/>
                  </a:lnTo>
                  <a:lnTo>
                    <a:pt x="916" y="781"/>
                  </a:lnTo>
                  <a:lnTo>
                    <a:pt x="917" y="781"/>
                  </a:lnTo>
                  <a:lnTo>
                    <a:pt x="922" y="781"/>
                  </a:lnTo>
                  <a:lnTo>
                    <a:pt x="924" y="782"/>
                  </a:lnTo>
                  <a:lnTo>
                    <a:pt x="925" y="786"/>
                  </a:lnTo>
                  <a:lnTo>
                    <a:pt x="924" y="786"/>
                  </a:lnTo>
                  <a:lnTo>
                    <a:pt x="920" y="787"/>
                  </a:lnTo>
                  <a:lnTo>
                    <a:pt x="919" y="787"/>
                  </a:lnTo>
                  <a:lnTo>
                    <a:pt x="917" y="787"/>
                  </a:lnTo>
                  <a:lnTo>
                    <a:pt x="916" y="787"/>
                  </a:lnTo>
                  <a:lnTo>
                    <a:pt x="911" y="787"/>
                  </a:lnTo>
                  <a:lnTo>
                    <a:pt x="907" y="787"/>
                  </a:lnTo>
                  <a:lnTo>
                    <a:pt x="906" y="786"/>
                  </a:lnTo>
                  <a:lnTo>
                    <a:pt x="905" y="784"/>
                  </a:lnTo>
                  <a:lnTo>
                    <a:pt x="905" y="783"/>
                  </a:lnTo>
                  <a:lnTo>
                    <a:pt x="902" y="781"/>
                  </a:lnTo>
                  <a:lnTo>
                    <a:pt x="901" y="778"/>
                  </a:lnTo>
                  <a:lnTo>
                    <a:pt x="900" y="776"/>
                  </a:lnTo>
                  <a:lnTo>
                    <a:pt x="898" y="775"/>
                  </a:lnTo>
                  <a:lnTo>
                    <a:pt x="898" y="773"/>
                  </a:lnTo>
                  <a:lnTo>
                    <a:pt x="898" y="771"/>
                  </a:lnTo>
                  <a:lnTo>
                    <a:pt x="897" y="768"/>
                  </a:lnTo>
                  <a:lnTo>
                    <a:pt x="897" y="766"/>
                  </a:lnTo>
                  <a:lnTo>
                    <a:pt x="897" y="761"/>
                  </a:lnTo>
                  <a:lnTo>
                    <a:pt x="894" y="759"/>
                  </a:lnTo>
                  <a:lnTo>
                    <a:pt x="891" y="755"/>
                  </a:lnTo>
                  <a:lnTo>
                    <a:pt x="890" y="753"/>
                  </a:lnTo>
                  <a:lnTo>
                    <a:pt x="889" y="751"/>
                  </a:lnTo>
                  <a:lnTo>
                    <a:pt x="887" y="750"/>
                  </a:lnTo>
                  <a:lnTo>
                    <a:pt x="886" y="750"/>
                  </a:lnTo>
                  <a:lnTo>
                    <a:pt x="884" y="753"/>
                  </a:lnTo>
                  <a:lnTo>
                    <a:pt x="885" y="757"/>
                  </a:lnTo>
                  <a:lnTo>
                    <a:pt x="885" y="759"/>
                  </a:lnTo>
                  <a:lnTo>
                    <a:pt x="887" y="761"/>
                  </a:lnTo>
                  <a:lnTo>
                    <a:pt x="887" y="762"/>
                  </a:lnTo>
                  <a:lnTo>
                    <a:pt x="887" y="764"/>
                  </a:lnTo>
                  <a:lnTo>
                    <a:pt x="889" y="767"/>
                  </a:lnTo>
                  <a:lnTo>
                    <a:pt x="887" y="771"/>
                  </a:lnTo>
                  <a:lnTo>
                    <a:pt x="886" y="772"/>
                  </a:lnTo>
                  <a:lnTo>
                    <a:pt x="886" y="773"/>
                  </a:lnTo>
                  <a:lnTo>
                    <a:pt x="885" y="773"/>
                  </a:lnTo>
                  <a:lnTo>
                    <a:pt x="885" y="778"/>
                  </a:lnTo>
                  <a:lnTo>
                    <a:pt x="886" y="779"/>
                  </a:lnTo>
                  <a:lnTo>
                    <a:pt x="885" y="783"/>
                  </a:lnTo>
                  <a:lnTo>
                    <a:pt x="885" y="784"/>
                  </a:lnTo>
                  <a:lnTo>
                    <a:pt x="886" y="789"/>
                  </a:lnTo>
                  <a:lnTo>
                    <a:pt x="886" y="790"/>
                  </a:lnTo>
                  <a:lnTo>
                    <a:pt x="887" y="798"/>
                  </a:lnTo>
                  <a:lnTo>
                    <a:pt x="886" y="798"/>
                  </a:lnTo>
                  <a:lnTo>
                    <a:pt x="884" y="799"/>
                  </a:lnTo>
                  <a:lnTo>
                    <a:pt x="880" y="797"/>
                  </a:lnTo>
                  <a:lnTo>
                    <a:pt x="878" y="794"/>
                  </a:lnTo>
                  <a:lnTo>
                    <a:pt x="876" y="792"/>
                  </a:lnTo>
                  <a:lnTo>
                    <a:pt x="876" y="782"/>
                  </a:lnTo>
                  <a:lnTo>
                    <a:pt x="878" y="779"/>
                  </a:lnTo>
                  <a:lnTo>
                    <a:pt x="878" y="777"/>
                  </a:lnTo>
                  <a:lnTo>
                    <a:pt x="878" y="771"/>
                  </a:lnTo>
                  <a:lnTo>
                    <a:pt x="878" y="768"/>
                  </a:lnTo>
                  <a:lnTo>
                    <a:pt x="878" y="767"/>
                  </a:lnTo>
                  <a:lnTo>
                    <a:pt x="879" y="762"/>
                  </a:lnTo>
                  <a:lnTo>
                    <a:pt x="879" y="760"/>
                  </a:lnTo>
                  <a:lnTo>
                    <a:pt x="879" y="757"/>
                  </a:lnTo>
                  <a:lnTo>
                    <a:pt x="878" y="756"/>
                  </a:lnTo>
                  <a:lnTo>
                    <a:pt x="879" y="753"/>
                  </a:lnTo>
                  <a:lnTo>
                    <a:pt x="878" y="751"/>
                  </a:lnTo>
                  <a:lnTo>
                    <a:pt x="876" y="748"/>
                  </a:lnTo>
                  <a:lnTo>
                    <a:pt x="875" y="748"/>
                  </a:lnTo>
                  <a:lnTo>
                    <a:pt x="870" y="749"/>
                  </a:lnTo>
                  <a:lnTo>
                    <a:pt x="868" y="753"/>
                  </a:lnTo>
                  <a:lnTo>
                    <a:pt x="867" y="754"/>
                  </a:lnTo>
                  <a:lnTo>
                    <a:pt x="865" y="755"/>
                  </a:lnTo>
                  <a:lnTo>
                    <a:pt x="864" y="755"/>
                  </a:lnTo>
                  <a:lnTo>
                    <a:pt x="863" y="759"/>
                  </a:lnTo>
                  <a:lnTo>
                    <a:pt x="863" y="761"/>
                  </a:lnTo>
                  <a:lnTo>
                    <a:pt x="863" y="762"/>
                  </a:lnTo>
                  <a:lnTo>
                    <a:pt x="862" y="770"/>
                  </a:lnTo>
                  <a:lnTo>
                    <a:pt x="859" y="776"/>
                  </a:lnTo>
                  <a:lnTo>
                    <a:pt x="857" y="778"/>
                  </a:lnTo>
                  <a:lnTo>
                    <a:pt x="857" y="781"/>
                  </a:lnTo>
                  <a:lnTo>
                    <a:pt x="858" y="786"/>
                  </a:lnTo>
                  <a:lnTo>
                    <a:pt x="859" y="788"/>
                  </a:lnTo>
                  <a:lnTo>
                    <a:pt x="860" y="789"/>
                  </a:lnTo>
                  <a:lnTo>
                    <a:pt x="862" y="793"/>
                  </a:lnTo>
                  <a:lnTo>
                    <a:pt x="862" y="795"/>
                  </a:lnTo>
                  <a:lnTo>
                    <a:pt x="862" y="798"/>
                  </a:lnTo>
                  <a:lnTo>
                    <a:pt x="862" y="803"/>
                  </a:lnTo>
                  <a:lnTo>
                    <a:pt x="859" y="803"/>
                  </a:lnTo>
                  <a:lnTo>
                    <a:pt x="858" y="803"/>
                  </a:lnTo>
                  <a:lnTo>
                    <a:pt x="854" y="803"/>
                  </a:lnTo>
                  <a:lnTo>
                    <a:pt x="853" y="801"/>
                  </a:lnTo>
                  <a:lnTo>
                    <a:pt x="852" y="800"/>
                  </a:lnTo>
                  <a:lnTo>
                    <a:pt x="849" y="794"/>
                  </a:lnTo>
                  <a:lnTo>
                    <a:pt x="849" y="793"/>
                  </a:lnTo>
                  <a:lnTo>
                    <a:pt x="849" y="790"/>
                  </a:lnTo>
                  <a:lnTo>
                    <a:pt x="848" y="788"/>
                  </a:lnTo>
                  <a:lnTo>
                    <a:pt x="849" y="778"/>
                  </a:lnTo>
                  <a:lnTo>
                    <a:pt x="851" y="777"/>
                  </a:lnTo>
                  <a:lnTo>
                    <a:pt x="851" y="776"/>
                  </a:lnTo>
                  <a:lnTo>
                    <a:pt x="852" y="775"/>
                  </a:lnTo>
                  <a:lnTo>
                    <a:pt x="853" y="765"/>
                  </a:lnTo>
                  <a:lnTo>
                    <a:pt x="853" y="764"/>
                  </a:lnTo>
                  <a:lnTo>
                    <a:pt x="853" y="761"/>
                  </a:lnTo>
                  <a:lnTo>
                    <a:pt x="853" y="760"/>
                  </a:lnTo>
                  <a:lnTo>
                    <a:pt x="851" y="753"/>
                  </a:lnTo>
                  <a:lnTo>
                    <a:pt x="849" y="751"/>
                  </a:lnTo>
                  <a:lnTo>
                    <a:pt x="848" y="749"/>
                  </a:lnTo>
                  <a:lnTo>
                    <a:pt x="847" y="748"/>
                  </a:lnTo>
                  <a:lnTo>
                    <a:pt x="845" y="746"/>
                  </a:lnTo>
                  <a:lnTo>
                    <a:pt x="842" y="746"/>
                  </a:lnTo>
                  <a:lnTo>
                    <a:pt x="838" y="743"/>
                  </a:lnTo>
                  <a:lnTo>
                    <a:pt x="826" y="733"/>
                  </a:lnTo>
                  <a:lnTo>
                    <a:pt x="826" y="732"/>
                  </a:lnTo>
                  <a:lnTo>
                    <a:pt x="819" y="723"/>
                  </a:lnTo>
                  <a:lnTo>
                    <a:pt x="818" y="722"/>
                  </a:lnTo>
                  <a:lnTo>
                    <a:pt x="814" y="721"/>
                  </a:lnTo>
                  <a:lnTo>
                    <a:pt x="813" y="721"/>
                  </a:lnTo>
                  <a:lnTo>
                    <a:pt x="812" y="719"/>
                  </a:lnTo>
                  <a:lnTo>
                    <a:pt x="805" y="718"/>
                  </a:lnTo>
                  <a:lnTo>
                    <a:pt x="804" y="719"/>
                  </a:lnTo>
                  <a:lnTo>
                    <a:pt x="803" y="719"/>
                  </a:lnTo>
                  <a:lnTo>
                    <a:pt x="792" y="719"/>
                  </a:lnTo>
                  <a:lnTo>
                    <a:pt x="790" y="721"/>
                  </a:lnTo>
                  <a:lnTo>
                    <a:pt x="786" y="721"/>
                  </a:lnTo>
                  <a:lnTo>
                    <a:pt x="772" y="722"/>
                  </a:lnTo>
                  <a:lnTo>
                    <a:pt x="771" y="722"/>
                  </a:lnTo>
                  <a:lnTo>
                    <a:pt x="770" y="723"/>
                  </a:lnTo>
                  <a:lnTo>
                    <a:pt x="769" y="723"/>
                  </a:lnTo>
                  <a:lnTo>
                    <a:pt x="760" y="727"/>
                  </a:lnTo>
                  <a:lnTo>
                    <a:pt x="758" y="728"/>
                  </a:lnTo>
                  <a:lnTo>
                    <a:pt x="756" y="729"/>
                  </a:lnTo>
                  <a:lnTo>
                    <a:pt x="747" y="735"/>
                  </a:lnTo>
                  <a:lnTo>
                    <a:pt x="745" y="737"/>
                  </a:lnTo>
                  <a:lnTo>
                    <a:pt x="744" y="737"/>
                  </a:lnTo>
                  <a:lnTo>
                    <a:pt x="743" y="738"/>
                  </a:lnTo>
                  <a:lnTo>
                    <a:pt x="733" y="744"/>
                  </a:lnTo>
                  <a:lnTo>
                    <a:pt x="732" y="746"/>
                  </a:lnTo>
                  <a:lnTo>
                    <a:pt x="731" y="746"/>
                  </a:lnTo>
                  <a:lnTo>
                    <a:pt x="725" y="757"/>
                  </a:lnTo>
                  <a:lnTo>
                    <a:pt x="725" y="759"/>
                  </a:lnTo>
                  <a:lnTo>
                    <a:pt x="725" y="760"/>
                  </a:lnTo>
                  <a:lnTo>
                    <a:pt x="715" y="771"/>
                  </a:lnTo>
                  <a:lnTo>
                    <a:pt x="716" y="772"/>
                  </a:lnTo>
                  <a:lnTo>
                    <a:pt x="716" y="773"/>
                  </a:lnTo>
                  <a:lnTo>
                    <a:pt x="714" y="775"/>
                  </a:lnTo>
                  <a:lnTo>
                    <a:pt x="712" y="776"/>
                  </a:lnTo>
                  <a:lnTo>
                    <a:pt x="710" y="776"/>
                  </a:lnTo>
                  <a:lnTo>
                    <a:pt x="703" y="782"/>
                  </a:lnTo>
                  <a:lnTo>
                    <a:pt x="700" y="784"/>
                  </a:lnTo>
                  <a:lnTo>
                    <a:pt x="699" y="786"/>
                  </a:lnTo>
                  <a:lnTo>
                    <a:pt x="684" y="804"/>
                  </a:lnTo>
                  <a:lnTo>
                    <a:pt x="682" y="806"/>
                  </a:lnTo>
                  <a:lnTo>
                    <a:pt x="681" y="808"/>
                  </a:lnTo>
                  <a:lnTo>
                    <a:pt x="668" y="822"/>
                  </a:lnTo>
                  <a:lnTo>
                    <a:pt x="666" y="825"/>
                  </a:lnTo>
                  <a:lnTo>
                    <a:pt x="663" y="827"/>
                  </a:lnTo>
                  <a:lnTo>
                    <a:pt x="656" y="833"/>
                  </a:lnTo>
                  <a:lnTo>
                    <a:pt x="652" y="836"/>
                  </a:lnTo>
                  <a:lnTo>
                    <a:pt x="648" y="839"/>
                  </a:lnTo>
                  <a:lnTo>
                    <a:pt x="646" y="841"/>
                  </a:lnTo>
                  <a:lnTo>
                    <a:pt x="645" y="842"/>
                  </a:lnTo>
                  <a:lnTo>
                    <a:pt x="639" y="844"/>
                  </a:lnTo>
                  <a:lnTo>
                    <a:pt x="638" y="846"/>
                  </a:lnTo>
                  <a:lnTo>
                    <a:pt x="637" y="846"/>
                  </a:lnTo>
                  <a:lnTo>
                    <a:pt x="632" y="850"/>
                  </a:lnTo>
                  <a:lnTo>
                    <a:pt x="630" y="852"/>
                  </a:lnTo>
                  <a:lnTo>
                    <a:pt x="629" y="852"/>
                  </a:lnTo>
                  <a:lnTo>
                    <a:pt x="626" y="853"/>
                  </a:lnTo>
                  <a:lnTo>
                    <a:pt x="622" y="853"/>
                  </a:lnTo>
                  <a:lnTo>
                    <a:pt x="619" y="852"/>
                  </a:lnTo>
                  <a:lnTo>
                    <a:pt x="617" y="850"/>
                  </a:lnTo>
                  <a:lnTo>
                    <a:pt x="616" y="850"/>
                  </a:lnTo>
                  <a:lnTo>
                    <a:pt x="614" y="848"/>
                  </a:lnTo>
                  <a:lnTo>
                    <a:pt x="613" y="847"/>
                  </a:lnTo>
                  <a:lnTo>
                    <a:pt x="611" y="844"/>
                  </a:lnTo>
                  <a:lnTo>
                    <a:pt x="608" y="844"/>
                  </a:lnTo>
                  <a:lnTo>
                    <a:pt x="606" y="843"/>
                  </a:lnTo>
                  <a:lnTo>
                    <a:pt x="602" y="841"/>
                  </a:lnTo>
                  <a:lnTo>
                    <a:pt x="601" y="841"/>
                  </a:lnTo>
                  <a:lnTo>
                    <a:pt x="599" y="838"/>
                  </a:lnTo>
                  <a:lnTo>
                    <a:pt x="596" y="837"/>
                  </a:lnTo>
                  <a:lnTo>
                    <a:pt x="592" y="832"/>
                  </a:lnTo>
                  <a:lnTo>
                    <a:pt x="591" y="832"/>
                  </a:lnTo>
                  <a:lnTo>
                    <a:pt x="589" y="830"/>
                  </a:lnTo>
                  <a:lnTo>
                    <a:pt x="586" y="827"/>
                  </a:lnTo>
                  <a:lnTo>
                    <a:pt x="584" y="825"/>
                  </a:lnTo>
                  <a:lnTo>
                    <a:pt x="583" y="825"/>
                  </a:lnTo>
                  <a:lnTo>
                    <a:pt x="579" y="822"/>
                  </a:lnTo>
                  <a:lnTo>
                    <a:pt x="577" y="820"/>
                  </a:lnTo>
                  <a:lnTo>
                    <a:pt x="573" y="817"/>
                  </a:lnTo>
                  <a:lnTo>
                    <a:pt x="572" y="817"/>
                  </a:lnTo>
                  <a:lnTo>
                    <a:pt x="568" y="816"/>
                  </a:lnTo>
                  <a:lnTo>
                    <a:pt x="563" y="814"/>
                  </a:lnTo>
                  <a:lnTo>
                    <a:pt x="556" y="811"/>
                  </a:lnTo>
                  <a:lnTo>
                    <a:pt x="555" y="811"/>
                  </a:lnTo>
                  <a:lnTo>
                    <a:pt x="540" y="813"/>
                  </a:lnTo>
                  <a:lnTo>
                    <a:pt x="539" y="814"/>
                  </a:lnTo>
                  <a:lnTo>
                    <a:pt x="535" y="816"/>
                  </a:lnTo>
                  <a:lnTo>
                    <a:pt x="535" y="819"/>
                  </a:lnTo>
                  <a:lnTo>
                    <a:pt x="532" y="822"/>
                  </a:lnTo>
                  <a:lnTo>
                    <a:pt x="532" y="824"/>
                  </a:lnTo>
                  <a:lnTo>
                    <a:pt x="531" y="824"/>
                  </a:lnTo>
                  <a:lnTo>
                    <a:pt x="530" y="825"/>
                  </a:lnTo>
                  <a:lnTo>
                    <a:pt x="529" y="826"/>
                  </a:lnTo>
                  <a:lnTo>
                    <a:pt x="529" y="827"/>
                  </a:lnTo>
                  <a:lnTo>
                    <a:pt x="525" y="830"/>
                  </a:lnTo>
                  <a:lnTo>
                    <a:pt x="524" y="830"/>
                  </a:lnTo>
                  <a:lnTo>
                    <a:pt x="523" y="831"/>
                  </a:lnTo>
                  <a:lnTo>
                    <a:pt x="523" y="832"/>
                  </a:lnTo>
                  <a:lnTo>
                    <a:pt x="520" y="832"/>
                  </a:lnTo>
                  <a:lnTo>
                    <a:pt x="519" y="833"/>
                  </a:lnTo>
                  <a:lnTo>
                    <a:pt x="518" y="833"/>
                  </a:lnTo>
                  <a:lnTo>
                    <a:pt x="515" y="832"/>
                  </a:lnTo>
                  <a:lnTo>
                    <a:pt x="515" y="827"/>
                  </a:lnTo>
                  <a:lnTo>
                    <a:pt x="519" y="824"/>
                  </a:lnTo>
                  <a:lnTo>
                    <a:pt x="520" y="824"/>
                  </a:lnTo>
                  <a:lnTo>
                    <a:pt x="521" y="824"/>
                  </a:lnTo>
                  <a:lnTo>
                    <a:pt x="525" y="822"/>
                  </a:lnTo>
                  <a:lnTo>
                    <a:pt x="525" y="820"/>
                  </a:lnTo>
                  <a:lnTo>
                    <a:pt x="523" y="816"/>
                  </a:lnTo>
                  <a:lnTo>
                    <a:pt x="521" y="815"/>
                  </a:lnTo>
                  <a:lnTo>
                    <a:pt x="520" y="815"/>
                  </a:lnTo>
                  <a:lnTo>
                    <a:pt x="519" y="815"/>
                  </a:lnTo>
                  <a:lnTo>
                    <a:pt x="514" y="816"/>
                  </a:lnTo>
                  <a:lnTo>
                    <a:pt x="510" y="815"/>
                  </a:lnTo>
                  <a:lnTo>
                    <a:pt x="508" y="814"/>
                  </a:lnTo>
                  <a:lnTo>
                    <a:pt x="504" y="813"/>
                  </a:lnTo>
                  <a:lnTo>
                    <a:pt x="502" y="811"/>
                  </a:lnTo>
                  <a:lnTo>
                    <a:pt x="498" y="810"/>
                  </a:lnTo>
                  <a:lnTo>
                    <a:pt x="495" y="808"/>
                  </a:lnTo>
                  <a:lnTo>
                    <a:pt x="490" y="806"/>
                  </a:lnTo>
                  <a:lnTo>
                    <a:pt x="485" y="805"/>
                  </a:lnTo>
                  <a:lnTo>
                    <a:pt x="481" y="803"/>
                  </a:lnTo>
                  <a:lnTo>
                    <a:pt x="476" y="801"/>
                  </a:lnTo>
                  <a:lnTo>
                    <a:pt x="474" y="801"/>
                  </a:lnTo>
                  <a:lnTo>
                    <a:pt x="464" y="801"/>
                  </a:lnTo>
                  <a:lnTo>
                    <a:pt x="463" y="801"/>
                  </a:lnTo>
                  <a:lnTo>
                    <a:pt x="458" y="801"/>
                  </a:lnTo>
                  <a:lnTo>
                    <a:pt x="452" y="801"/>
                  </a:lnTo>
                  <a:lnTo>
                    <a:pt x="443" y="803"/>
                  </a:lnTo>
                  <a:lnTo>
                    <a:pt x="441" y="803"/>
                  </a:lnTo>
                  <a:lnTo>
                    <a:pt x="438" y="803"/>
                  </a:lnTo>
                  <a:lnTo>
                    <a:pt x="427" y="806"/>
                  </a:lnTo>
                  <a:lnTo>
                    <a:pt x="426" y="806"/>
                  </a:lnTo>
                  <a:lnTo>
                    <a:pt x="424" y="806"/>
                  </a:lnTo>
                  <a:lnTo>
                    <a:pt x="417" y="811"/>
                  </a:lnTo>
                  <a:lnTo>
                    <a:pt x="415" y="813"/>
                  </a:lnTo>
                  <a:lnTo>
                    <a:pt x="414" y="813"/>
                  </a:lnTo>
                  <a:lnTo>
                    <a:pt x="408" y="817"/>
                  </a:lnTo>
                  <a:lnTo>
                    <a:pt x="405" y="819"/>
                  </a:lnTo>
                  <a:lnTo>
                    <a:pt x="404" y="820"/>
                  </a:lnTo>
                  <a:lnTo>
                    <a:pt x="398" y="828"/>
                  </a:lnTo>
                  <a:lnTo>
                    <a:pt x="398" y="830"/>
                  </a:lnTo>
                  <a:lnTo>
                    <a:pt x="397" y="831"/>
                  </a:lnTo>
                  <a:lnTo>
                    <a:pt x="393" y="833"/>
                  </a:lnTo>
                  <a:lnTo>
                    <a:pt x="391" y="836"/>
                  </a:lnTo>
                  <a:lnTo>
                    <a:pt x="388" y="838"/>
                  </a:lnTo>
                  <a:lnTo>
                    <a:pt x="378" y="833"/>
                  </a:lnTo>
                  <a:lnTo>
                    <a:pt x="371" y="836"/>
                  </a:lnTo>
                  <a:lnTo>
                    <a:pt x="370" y="836"/>
                  </a:lnTo>
                  <a:lnTo>
                    <a:pt x="367" y="836"/>
                  </a:lnTo>
                  <a:lnTo>
                    <a:pt x="364" y="836"/>
                  </a:lnTo>
                  <a:lnTo>
                    <a:pt x="362" y="837"/>
                  </a:lnTo>
                  <a:lnTo>
                    <a:pt x="360" y="837"/>
                  </a:lnTo>
                  <a:lnTo>
                    <a:pt x="357" y="838"/>
                  </a:lnTo>
                  <a:lnTo>
                    <a:pt x="357" y="839"/>
                  </a:lnTo>
                  <a:lnTo>
                    <a:pt x="357" y="841"/>
                  </a:lnTo>
                  <a:lnTo>
                    <a:pt x="355" y="843"/>
                  </a:lnTo>
                  <a:lnTo>
                    <a:pt x="355" y="844"/>
                  </a:lnTo>
                  <a:lnTo>
                    <a:pt x="355" y="846"/>
                  </a:lnTo>
                  <a:lnTo>
                    <a:pt x="356" y="847"/>
                  </a:lnTo>
                  <a:lnTo>
                    <a:pt x="357" y="847"/>
                  </a:lnTo>
                  <a:lnTo>
                    <a:pt x="361" y="847"/>
                  </a:lnTo>
                  <a:lnTo>
                    <a:pt x="364" y="847"/>
                  </a:lnTo>
                  <a:lnTo>
                    <a:pt x="365" y="847"/>
                  </a:lnTo>
                  <a:lnTo>
                    <a:pt x="366" y="846"/>
                  </a:lnTo>
                  <a:lnTo>
                    <a:pt x="369" y="846"/>
                  </a:lnTo>
                  <a:lnTo>
                    <a:pt x="372" y="846"/>
                  </a:lnTo>
                  <a:lnTo>
                    <a:pt x="375" y="846"/>
                  </a:lnTo>
                  <a:lnTo>
                    <a:pt x="377" y="846"/>
                  </a:lnTo>
                  <a:lnTo>
                    <a:pt x="380" y="846"/>
                  </a:lnTo>
                  <a:lnTo>
                    <a:pt x="384" y="846"/>
                  </a:lnTo>
                  <a:lnTo>
                    <a:pt x="386" y="847"/>
                  </a:lnTo>
                  <a:lnTo>
                    <a:pt x="387" y="848"/>
                  </a:lnTo>
                  <a:lnTo>
                    <a:pt x="387" y="849"/>
                  </a:lnTo>
                  <a:lnTo>
                    <a:pt x="387" y="852"/>
                  </a:lnTo>
                  <a:lnTo>
                    <a:pt x="387" y="853"/>
                  </a:lnTo>
                  <a:lnTo>
                    <a:pt x="382" y="854"/>
                  </a:lnTo>
                  <a:lnTo>
                    <a:pt x="381" y="854"/>
                  </a:lnTo>
                  <a:lnTo>
                    <a:pt x="376" y="854"/>
                  </a:lnTo>
                  <a:lnTo>
                    <a:pt x="375" y="854"/>
                  </a:lnTo>
                  <a:lnTo>
                    <a:pt x="373" y="854"/>
                  </a:lnTo>
                  <a:lnTo>
                    <a:pt x="373" y="855"/>
                  </a:lnTo>
                  <a:lnTo>
                    <a:pt x="372" y="857"/>
                  </a:lnTo>
                  <a:lnTo>
                    <a:pt x="370" y="858"/>
                  </a:lnTo>
                  <a:lnTo>
                    <a:pt x="370" y="860"/>
                  </a:lnTo>
                  <a:lnTo>
                    <a:pt x="370" y="863"/>
                  </a:lnTo>
                  <a:lnTo>
                    <a:pt x="370" y="861"/>
                  </a:lnTo>
                  <a:lnTo>
                    <a:pt x="369" y="863"/>
                  </a:lnTo>
                  <a:lnTo>
                    <a:pt x="370" y="864"/>
                  </a:lnTo>
                  <a:lnTo>
                    <a:pt x="371" y="864"/>
                  </a:lnTo>
                  <a:lnTo>
                    <a:pt x="375" y="868"/>
                  </a:lnTo>
                  <a:lnTo>
                    <a:pt x="376" y="869"/>
                  </a:lnTo>
                  <a:lnTo>
                    <a:pt x="378" y="870"/>
                  </a:lnTo>
                  <a:lnTo>
                    <a:pt x="378" y="872"/>
                  </a:lnTo>
                  <a:lnTo>
                    <a:pt x="378" y="874"/>
                  </a:lnTo>
                  <a:lnTo>
                    <a:pt x="377" y="875"/>
                  </a:lnTo>
                  <a:lnTo>
                    <a:pt x="375" y="877"/>
                  </a:lnTo>
                  <a:lnTo>
                    <a:pt x="372" y="879"/>
                  </a:lnTo>
                  <a:lnTo>
                    <a:pt x="371" y="880"/>
                  </a:lnTo>
                  <a:lnTo>
                    <a:pt x="370" y="880"/>
                  </a:lnTo>
                  <a:lnTo>
                    <a:pt x="369" y="880"/>
                  </a:lnTo>
                  <a:lnTo>
                    <a:pt x="366" y="880"/>
                  </a:lnTo>
                  <a:lnTo>
                    <a:pt x="365" y="883"/>
                  </a:lnTo>
                  <a:lnTo>
                    <a:pt x="365" y="885"/>
                  </a:lnTo>
                  <a:lnTo>
                    <a:pt x="366" y="887"/>
                  </a:lnTo>
                  <a:lnTo>
                    <a:pt x="367" y="888"/>
                  </a:lnTo>
                  <a:lnTo>
                    <a:pt x="369" y="888"/>
                  </a:lnTo>
                  <a:lnTo>
                    <a:pt x="371" y="888"/>
                  </a:lnTo>
                  <a:lnTo>
                    <a:pt x="372" y="888"/>
                  </a:lnTo>
                  <a:lnTo>
                    <a:pt x="375" y="887"/>
                  </a:lnTo>
                  <a:lnTo>
                    <a:pt x="376" y="887"/>
                  </a:lnTo>
                  <a:lnTo>
                    <a:pt x="378" y="887"/>
                  </a:lnTo>
                  <a:lnTo>
                    <a:pt x="380" y="888"/>
                  </a:lnTo>
                  <a:lnTo>
                    <a:pt x="381" y="888"/>
                  </a:lnTo>
                  <a:lnTo>
                    <a:pt x="383" y="888"/>
                  </a:lnTo>
                  <a:lnTo>
                    <a:pt x="386" y="890"/>
                  </a:lnTo>
                  <a:lnTo>
                    <a:pt x="388" y="891"/>
                  </a:lnTo>
                  <a:lnTo>
                    <a:pt x="393" y="895"/>
                  </a:lnTo>
                  <a:lnTo>
                    <a:pt x="393" y="897"/>
                  </a:lnTo>
                  <a:lnTo>
                    <a:pt x="393" y="898"/>
                  </a:lnTo>
                  <a:lnTo>
                    <a:pt x="393" y="899"/>
                  </a:lnTo>
                  <a:lnTo>
                    <a:pt x="395" y="903"/>
                  </a:lnTo>
                  <a:lnTo>
                    <a:pt x="395" y="904"/>
                  </a:lnTo>
                  <a:lnTo>
                    <a:pt x="397" y="906"/>
                  </a:lnTo>
                  <a:lnTo>
                    <a:pt x="397" y="907"/>
                  </a:lnTo>
                  <a:lnTo>
                    <a:pt x="400" y="908"/>
                  </a:lnTo>
                  <a:lnTo>
                    <a:pt x="402" y="908"/>
                  </a:lnTo>
                  <a:lnTo>
                    <a:pt x="404" y="908"/>
                  </a:lnTo>
                  <a:lnTo>
                    <a:pt x="404" y="907"/>
                  </a:lnTo>
                  <a:lnTo>
                    <a:pt x="406" y="906"/>
                  </a:lnTo>
                  <a:lnTo>
                    <a:pt x="408" y="906"/>
                  </a:lnTo>
                  <a:lnTo>
                    <a:pt x="411" y="903"/>
                  </a:lnTo>
                  <a:lnTo>
                    <a:pt x="416" y="901"/>
                  </a:lnTo>
                  <a:lnTo>
                    <a:pt x="417" y="901"/>
                  </a:lnTo>
                  <a:lnTo>
                    <a:pt x="422" y="901"/>
                  </a:lnTo>
                  <a:lnTo>
                    <a:pt x="425" y="901"/>
                  </a:lnTo>
                  <a:lnTo>
                    <a:pt x="426" y="901"/>
                  </a:lnTo>
                  <a:lnTo>
                    <a:pt x="428" y="899"/>
                  </a:lnTo>
                  <a:lnTo>
                    <a:pt x="431" y="899"/>
                  </a:lnTo>
                  <a:lnTo>
                    <a:pt x="433" y="899"/>
                  </a:lnTo>
                  <a:lnTo>
                    <a:pt x="436" y="899"/>
                  </a:lnTo>
                  <a:lnTo>
                    <a:pt x="437" y="897"/>
                  </a:lnTo>
                  <a:lnTo>
                    <a:pt x="438" y="896"/>
                  </a:lnTo>
                  <a:lnTo>
                    <a:pt x="439" y="896"/>
                  </a:lnTo>
                  <a:lnTo>
                    <a:pt x="441" y="895"/>
                  </a:lnTo>
                  <a:lnTo>
                    <a:pt x="442" y="893"/>
                  </a:lnTo>
                  <a:lnTo>
                    <a:pt x="443" y="895"/>
                  </a:lnTo>
                  <a:lnTo>
                    <a:pt x="444" y="895"/>
                  </a:lnTo>
                  <a:lnTo>
                    <a:pt x="452" y="897"/>
                  </a:lnTo>
                  <a:lnTo>
                    <a:pt x="453" y="897"/>
                  </a:lnTo>
                  <a:lnTo>
                    <a:pt x="454" y="897"/>
                  </a:lnTo>
                  <a:lnTo>
                    <a:pt x="459" y="897"/>
                  </a:lnTo>
                  <a:lnTo>
                    <a:pt x="460" y="897"/>
                  </a:lnTo>
                  <a:lnTo>
                    <a:pt x="465" y="898"/>
                  </a:lnTo>
                  <a:lnTo>
                    <a:pt x="470" y="898"/>
                  </a:lnTo>
                  <a:lnTo>
                    <a:pt x="471" y="899"/>
                  </a:lnTo>
                  <a:lnTo>
                    <a:pt x="475" y="901"/>
                  </a:lnTo>
                  <a:lnTo>
                    <a:pt x="481" y="902"/>
                  </a:lnTo>
                  <a:lnTo>
                    <a:pt x="482" y="903"/>
                  </a:lnTo>
                  <a:lnTo>
                    <a:pt x="487" y="904"/>
                  </a:lnTo>
                  <a:lnTo>
                    <a:pt x="491" y="906"/>
                  </a:lnTo>
                  <a:lnTo>
                    <a:pt x="495" y="907"/>
                  </a:lnTo>
                  <a:lnTo>
                    <a:pt x="502" y="914"/>
                  </a:lnTo>
                  <a:lnTo>
                    <a:pt x="503" y="915"/>
                  </a:lnTo>
                  <a:lnTo>
                    <a:pt x="506" y="917"/>
                  </a:lnTo>
                  <a:lnTo>
                    <a:pt x="510" y="917"/>
                  </a:lnTo>
                  <a:lnTo>
                    <a:pt x="512" y="918"/>
                  </a:lnTo>
                  <a:lnTo>
                    <a:pt x="513" y="918"/>
                  </a:lnTo>
                  <a:lnTo>
                    <a:pt x="524" y="926"/>
                  </a:lnTo>
                  <a:lnTo>
                    <a:pt x="539" y="932"/>
                  </a:lnTo>
                  <a:lnTo>
                    <a:pt x="540" y="934"/>
                  </a:lnTo>
                  <a:lnTo>
                    <a:pt x="541" y="935"/>
                  </a:lnTo>
                  <a:lnTo>
                    <a:pt x="551" y="943"/>
                  </a:lnTo>
                  <a:lnTo>
                    <a:pt x="552" y="943"/>
                  </a:lnTo>
                  <a:lnTo>
                    <a:pt x="552" y="945"/>
                  </a:lnTo>
                  <a:lnTo>
                    <a:pt x="559" y="951"/>
                  </a:lnTo>
                  <a:lnTo>
                    <a:pt x="559" y="953"/>
                  </a:lnTo>
                  <a:lnTo>
                    <a:pt x="559" y="954"/>
                  </a:lnTo>
                  <a:lnTo>
                    <a:pt x="561" y="954"/>
                  </a:lnTo>
                  <a:lnTo>
                    <a:pt x="566" y="964"/>
                  </a:lnTo>
                  <a:lnTo>
                    <a:pt x="568" y="967"/>
                  </a:lnTo>
                  <a:lnTo>
                    <a:pt x="568" y="968"/>
                  </a:lnTo>
                  <a:lnTo>
                    <a:pt x="567" y="968"/>
                  </a:lnTo>
                  <a:lnTo>
                    <a:pt x="563" y="969"/>
                  </a:lnTo>
                  <a:lnTo>
                    <a:pt x="562" y="969"/>
                  </a:lnTo>
                  <a:lnTo>
                    <a:pt x="556" y="968"/>
                  </a:lnTo>
                  <a:lnTo>
                    <a:pt x="553" y="967"/>
                  </a:lnTo>
                  <a:lnTo>
                    <a:pt x="551" y="967"/>
                  </a:lnTo>
                  <a:lnTo>
                    <a:pt x="545" y="962"/>
                  </a:lnTo>
                  <a:lnTo>
                    <a:pt x="544" y="961"/>
                  </a:lnTo>
                  <a:lnTo>
                    <a:pt x="542" y="961"/>
                  </a:lnTo>
                  <a:lnTo>
                    <a:pt x="535" y="957"/>
                  </a:lnTo>
                  <a:lnTo>
                    <a:pt x="534" y="956"/>
                  </a:lnTo>
                  <a:lnTo>
                    <a:pt x="531" y="954"/>
                  </a:lnTo>
                  <a:lnTo>
                    <a:pt x="528" y="953"/>
                  </a:lnTo>
                  <a:lnTo>
                    <a:pt x="525" y="954"/>
                  </a:lnTo>
                  <a:lnTo>
                    <a:pt x="523" y="954"/>
                  </a:lnTo>
                  <a:lnTo>
                    <a:pt x="518" y="956"/>
                  </a:lnTo>
                  <a:lnTo>
                    <a:pt x="518" y="957"/>
                  </a:lnTo>
                  <a:lnTo>
                    <a:pt x="518" y="958"/>
                  </a:lnTo>
                  <a:lnTo>
                    <a:pt x="520" y="962"/>
                  </a:lnTo>
                  <a:lnTo>
                    <a:pt x="523" y="962"/>
                  </a:lnTo>
                  <a:lnTo>
                    <a:pt x="525" y="963"/>
                  </a:lnTo>
                  <a:lnTo>
                    <a:pt x="526" y="964"/>
                  </a:lnTo>
                  <a:lnTo>
                    <a:pt x="528" y="964"/>
                  </a:lnTo>
                  <a:lnTo>
                    <a:pt x="529" y="966"/>
                  </a:lnTo>
                  <a:lnTo>
                    <a:pt x="531" y="966"/>
                  </a:lnTo>
                  <a:lnTo>
                    <a:pt x="532" y="967"/>
                  </a:lnTo>
                  <a:lnTo>
                    <a:pt x="534" y="967"/>
                  </a:lnTo>
                  <a:lnTo>
                    <a:pt x="542" y="970"/>
                  </a:lnTo>
                  <a:lnTo>
                    <a:pt x="544" y="970"/>
                  </a:lnTo>
                  <a:lnTo>
                    <a:pt x="550" y="972"/>
                  </a:lnTo>
                  <a:lnTo>
                    <a:pt x="551" y="972"/>
                  </a:lnTo>
                  <a:lnTo>
                    <a:pt x="556" y="973"/>
                  </a:lnTo>
                  <a:lnTo>
                    <a:pt x="558" y="974"/>
                  </a:lnTo>
                  <a:lnTo>
                    <a:pt x="557" y="973"/>
                  </a:lnTo>
                  <a:lnTo>
                    <a:pt x="564" y="975"/>
                  </a:lnTo>
                  <a:lnTo>
                    <a:pt x="566" y="977"/>
                  </a:lnTo>
                  <a:lnTo>
                    <a:pt x="572" y="978"/>
                  </a:lnTo>
                  <a:lnTo>
                    <a:pt x="573" y="978"/>
                  </a:lnTo>
                  <a:lnTo>
                    <a:pt x="578" y="980"/>
                  </a:lnTo>
                  <a:lnTo>
                    <a:pt x="579" y="981"/>
                  </a:lnTo>
                  <a:lnTo>
                    <a:pt x="580" y="983"/>
                  </a:lnTo>
                  <a:lnTo>
                    <a:pt x="586" y="984"/>
                  </a:lnTo>
                  <a:lnTo>
                    <a:pt x="589" y="985"/>
                  </a:lnTo>
                  <a:lnTo>
                    <a:pt x="590" y="985"/>
                  </a:lnTo>
                  <a:lnTo>
                    <a:pt x="591" y="986"/>
                  </a:lnTo>
                  <a:lnTo>
                    <a:pt x="591" y="988"/>
                  </a:lnTo>
                  <a:lnTo>
                    <a:pt x="592" y="991"/>
                  </a:lnTo>
                  <a:lnTo>
                    <a:pt x="591" y="994"/>
                  </a:lnTo>
                  <a:lnTo>
                    <a:pt x="590" y="995"/>
                  </a:lnTo>
                  <a:lnTo>
                    <a:pt x="585" y="996"/>
                  </a:lnTo>
                  <a:lnTo>
                    <a:pt x="584" y="996"/>
                  </a:lnTo>
                  <a:lnTo>
                    <a:pt x="581" y="996"/>
                  </a:lnTo>
                  <a:lnTo>
                    <a:pt x="575" y="996"/>
                  </a:lnTo>
                  <a:lnTo>
                    <a:pt x="575" y="997"/>
                  </a:lnTo>
                  <a:lnTo>
                    <a:pt x="574" y="997"/>
                  </a:lnTo>
                  <a:lnTo>
                    <a:pt x="575" y="1002"/>
                  </a:lnTo>
                  <a:lnTo>
                    <a:pt x="577" y="1003"/>
                  </a:lnTo>
                  <a:lnTo>
                    <a:pt x="578" y="1005"/>
                  </a:lnTo>
                  <a:lnTo>
                    <a:pt x="586" y="1010"/>
                  </a:lnTo>
                  <a:lnTo>
                    <a:pt x="588" y="1011"/>
                  </a:lnTo>
                  <a:lnTo>
                    <a:pt x="591" y="1014"/>
                  </a:lnTo>
                  <a:lnTo>
                    <a:pt x="591" y="1016"/>
                  </a:lnTo>
                  <a:lnTo>
                    <a:pt x="592" y="1018"/>
                  </a:lnTo>
                  <a:lnTo>
                    <a:pt x="596" y="1022"/>
                  </a:lnTo>
                  <a:lnTo>
                    <a:pt x="597" y="1024"/>
                  </a:lnTo>
                  <a:lnTo>
                    <a:pt x="599" y="1025"/>
                  </a:lnTo>
                  <a:lnTo>
                    <a:pt x="600" y="1027"/>
                  </a:lnTo>
                  <a:lnTo>
                    <a:pt x="608" y="1032"/>
                  </a:lnTo>
                  <a:lnTo>
                    <a:pt x="618" y="1034"/>
                  </a:lnTo>
                  <a:lnTo>
                    <a:pt x="623" y="1034"/>
                  </a:lnTo>
                  <a:lnTo>
                    <a:pt x="624" y="1030"/>
                  </a:lnTo>
                  <a:lnTo>
                    <a:pt x="624" y="1028"/>
                  </a:lnTo>
                  <a:lnTo>
                    <a:pt x="624" y="1027"/>
                  </a:lnTo>
                  <a:lnTo>
                    <a:pt x="624" y="1024"/>
                  </a:lnTo>
                  <a:lnTo>
                    <a:pt x="624" y="1023"/>
                  </a:lnTo>
                  <a:lnTo>
                    <a:pt x="626" y="1019"/>
                  </a:lnTo>
                  <a:lnTo>
                    <a:pt x="628" y="1018"/>
                  </a:lnTo>
                  <a:lnTo>
                    <a:pt x="628" y="1017"/>
                  </a:lnTo>
                  <a:lnTo>
                    <a:pt x="633" y="1014"/>
                  </a:lnTo>
                  <a:lnTo>
                    <a:pt x="634" y="1014"/>
                  </a:lnTo>
                  <a:lnTo>
                    <a:pt x="637" y="1013"/>
                  </a:lnTo>
                  <a:lnTo>
                    <a:pt x="639" y="1013"/>
                  </a:lnTo>
                  <a:lnTo>
                    <a:pt x="645" y="1013"/>
                  </a:lnTo>
                  <a:lnTo>
                    <a:pt x="646" y="1013"/>
                  </a:lnTo>
                  <a:lnTo>
                    <a:pt x="648" y="1013"/>
                  </a:lnTo>
                  <a:lnTo>
                    <a:pt x="649" y="1014"/>
                  </a:lnTo>
                  <a:lnTo>
                    <a:pt x="650" y="1016"/>
                  </a:lnTo>
                  <a:lnTo>
                    <a:pt x="656" y="1019"/>
                  </a:lnTo>
                  <a:lnTo>
                    <a:pt x="656" y="1021"/>
                  </a:lnTo>
                  <a:lnTo>
                    <a:pt x="657" y="1022"/>
                  </a:lnTo>
                  <a:lnTo>
                    <a:pt x="657" y="1024"/>
                  </a:lnTo>
                  <a:lnTo>
                    <a:pt x="657" y="1025"/>
                  </a:lnTo>
                  <a:lnTo>
                    <a:pt x="659" y="1029"/>
                  </a:lnTo>
                  <a:lnTo>
                    <a:pt x="659" y="1032"/>
                  </a:lnTo>
                  <a:lnTo>
                    <a:pt x="660" y="1033"/>
                  </a:lnTo>
                  <a:lnTo>
                    <a:pt x="652" y="1041"/>
                  </a:lnTo>
                  <a:lnTo>
                    <a:pt x="650" y="1043"/>
                  </a:lnTo>
                  <a:lnTo>
                    <a:pt x="649" y="1044"/>
                  </a:lnTo>
                  <a:lnTo>
                    <a:pt x="649" y="1048"/>
                  </a:lnTo>
                  <a:lnTo>
                    <a:pt x="649" y="1049"/>
                  </a:lnTo>
                  <a:lnTo>
                    <a:pt x="649" y="1050"/>
                  </a:lnTo>
                  <a:lnTo>
                    <a:pt x="650" y="1052"/>
                  </a:lnTo>
                  <a:lnTo>
                    <a:pt x="651" y="1054"/>
                  </a:lnTo>
                  <a:lnTo>
                    <a:pt x="651" y="1057"/>
                  </a:lnTo>
                  <a:lnTo>
                    <a:pt x="652" y="1061"/>
                  </a:lnTo>
                  <a:lnTo>
                    <a:pt x="654" y="1063"/>
                  </a:lnTo>
                  <a:lnTo>
                    <a:pt x="654" y="1062"/>
                  </a:lnTo>
                  <a:lnTo>
                    <a:pt x="654" y="1068"/>
                  </a:lnTo>
                  <a:lnTo>
                    <a:pt x="654" y="1070"/>
                  </a:lnTo>
                  <a:lnTo>
                    <a:pt x="654" y="1072"/>
                  </a:lnTo>
                  <a:lnTo>
                    <a:pt x="655" y="1077"/>
                  </a:lnTo>
                  <a:lnTo>
                    <a:pt x="655" y="1078"/>
                  </a:lnTo>
                  <a:lnTo>
                    <a:pt x="656" y="1078"/>
                  </a:lnTo>
                  <a:lnTo>
                    <a:pt x="659" y="1082"/>
                  </a:lnTo>
                  <a:lnTo>
                    <a:pt x="661" y="1083"/>
                  </a:lnTo>
                  <a:lnTo>
                    <a:pt x="665" y="1084"/>
                  </a:lnTo>
                  <a:lnTo>
                    <a:pt x="666" y="1085"/>
                  </a:lnTo>
                  <a:lnTo>
                    <a:pt x="670" y="1085"/>
                  </a:lnTo>
                  <a:lnTo>
                    <a:pt x="671" y="1085"/>
                  </a:lnTo>
                  <a:lnTo>
                    <a:pt x="676" y="1085"/>
                  </a:lnTo>
                  <a:lnTo>
                    <a:pt x="678" y="1090"/>
                  </a:lnTo>
                  <a:lnTo>
                    <a:pt x="679" y="1092"/>
                  </a:lnTo>
                  <a:lnTo>
                    <a:pt x="688" y="1107"/>
                  </a:lnTo>
                  <a:lnTo>
                    <a:pt x="690" y="1112"/>
                  </a:lnTo>
                  <a:lnTo>
                    <a:pt x="690" y="1114"/>
                  </a:lnTo>
                  <a:lnTo>
                    <a:pt x="692" y="1115"/>
                  </a:lnTo>
                  <a:lnTo>
                    <a:pt x="692" y="1118"/>
                  </a:lnTo>
                  <a:lnTo>
                    <a:pt x="690" y="1118"/>
                  </a:lnTo>
                  <a:lnTo>
                    <a:pt x="685" y="1121"/>
                  </a:lnTo>
                  <a:lnTo>
                    <a:pt x="684" y="1122"/>
                  </a:lnTo>
                  <a:lnTo>
                    <a:pt x="681" y="1125"/>
                  </a:lnTo>
                  <a:lnTo>
                    <a:pt x="681" y="1126"/>
                  </a:lnTo>
                  <a:lnTo>
                    <a:pt x="681" y="1127"/>
                  </a:lnTo>
                  <a:lnTo>
                    <a:pt x="681" y="1132"/>
                  </a:lnTo>
                  <a:lnTo>
                    <a:pt x="681" y="1133"/>
                  </a:lnTo>
                  <a:lnTo>
                    <a:pt x="682" y="1134"/>
                  </a:lnTo>
                  <a:lnTo>
                    <a:pt x="682" y="1137"/>
                  </a:lnTo>
                  <a:lnTo>
                    <a:pt x="683" y="1142"/>
                  </a:lnTo>
                  <a:lnTo>
                    <a:pt x="683" y="1144"/>
                  </a:lnTo>
                  <a:lnTo>
                    <a:pt x="682" y="1145"/>
                  </a:lnTo>
                  <a:lnTo>
                    <a:pt x="678" y="1147"/>
                  </a:lnTo>
                  <a:lnTo>
                    <a:pt x="674" y="1148"/>
                  </a:lnTo>
                  <a:lnTo>
                    <a:pt x="671" y="1148"/>
                  </a:lnTo>
                  <a:lnTo>
                    <a:pt x="663" y="1149"/>
                  </a:lnTo>
                  <a:lnTo>
                    <a:pt x="660" y="1149"/>
                  </a:lnTo>
                  <a:lnTo>
                    <a:pt x="657" y="1149"/>
                  </a:lnTo>
                  <a:lnTo>
                    <a:pt x="645" y="1147"/>
                  </a:lnTo>
                  <a:lnTo>
                    <a:pt x="644" y="1147"/>
                  </a:lnTo>
                  <a:lnTo>
                    <a:pt x="641" y="1145"/>
                  </a:lnTo>
                  <a:lnTo>
                    <a:pt x="637" y="1143"/>
                  </a:lnTo>
                  <a:lnTo>
                    <a:pt x="635" y="1143"/>
                  </a:lnTo>
                  <a:lnTo>
                    <a:pt x="634" y="1143"/>
                  </a:lnTo>
                  <a:lnTo>
                    <a:pt x="632" y="1142"/>
                  </a:lnTo>
                  <a:lnTo>
                    <a:pt x="626" y="1143"/>
                  </a:lnTo>
                  <a:lnTo>
                    <a:pt x="624" y="1143"/>
                  </a:lnTo>
                  <a:lnTo>
                    <a:pt x="622" y="1143"/>
                  </a:lnTo>
                  <a:lnTo>
                    <a:pt x="621" y="1143"/>
                  </a:lnTo>
                  <a:lnTo>
                    <a:pt x="621" y="1148"/>
                  </a:lnTo>
                  <a:lnTo>
                    <a:pt x="621" y="1149"/>
                  </a:lnTo>
                  <a:lnTo>
                    <a:pt x="624" y="1156"/>
                  </a:lnTo>
                  <a:lnTo>
                    <a:pt x="624" y="1158"/>
                  </a:lnTo>
                  <a:lnTo>
                    <a:pt x="624" y="1159"/>
                  </a:lnTo>
                  <a:lnTo>
                    <a:pt x="626" y="1164"/>
                  </a:lnTo>
                  <a:lnTo>
                    <a:pt x="627" y="1165"/>
                  </a:lnTo>
                  <a:lnTo>
                    <a:pt x="627" y="1166"/>
                  </a:lnTo>
                  <a:lnTo>
                    <a:pt x="630" y="1169"/>
                  </a:lnTo>
                  <a:lnTo>
                    <a:pt x="641" y="1199"/>
                  </a:lnTo>
                  <a:lnTo>
                    <a:pt x="641" y="1202"/>
                  </a:lnTo>
                  <a:lnTo>
                    <a:pt x="641" y="1203"/>
                  </a:lnTo>
                  <a:lnTo>
                    <a:pt x="643" y="1213"/>
                  </a:lnTo>
                  <a:lnTo>
                    <a:pt x="644" y="1215"/>
                  </a:lnTo>
                  <a:lnTo>
                    <a:pt x="644" y="1218"/>
                  </a:lnTo>
                  <a:lnTo>
                    <a:pt x="645" y="1229"/>
                  </a:lnTo>
                  <a:lnTo>
                    <a:pt x="646" y="1232"/>
                  </a:lnTo>
                  <a:lnTo>
                    <a:pt x="649" y="1237"/>
                  </a:lnTo>
                  <a:lnTo>
                    <a:pt x="660" y="1260"/>
                  </a:lnTo>
                  <a:lnTo>
                    <a:pt x="661" y="1262"/>
                  </a:lnTo>
                  <a:lnTo>
                    <a:pt x="662" y="1265"/>
                  </a:lnTo>
                  <a:lnTo>
                    <a:pt x="666" y="1269"/>
                  </a:lnTo>
                  <a:lnTo>
                    <a:pt x="681" y="1286"/>
                  </a:lnTo>
                  <a:lnTo>
                    <a:pt x="681" y="1287"/>
                  </a:lnTo>
                  <a:lnTo>
                    <a:pt x="681" y="1289"/>
                  </a:lnTo>
                  <a:lnTo>
                    <a:pt x="684" y="1298"/>
                  </a:lnTo>
                  <a:lnTo>
                    <a:pt x="684" y="1301"/>
                  </a:lnTo>
                  <a:lnTo>
                    <a:pt x="687" y="1302"/>
                  </a:lnTo>
                  <a:lnTo>
                    <a:pt x="689" y="1306"/>
                  </a:lnTo>
                  <a:lnTo>
                    <a:pt x="690" y="1307"/>
                  </a:lnTo>
                  <a:lnTo>
                    <a:pt x="693" y="1307"/>
                  </a:lnTo>
                  <a:lnTo>
                    <a:pt x="700" y="1309"/>
                  </a:lnTo>
                  <a:lnTo>
                    <a:pt x="703" y="1309"/>
                  </a:lnTo>
                  <a:lnTo>
                    <a:pt x="705" y="1311"/>
                  </a:lnTo>
                  <a:lnTo>
                    <a:pt x="715" y="1311"/>
                  </a:lnTo>
                  <a:lnTo>
                    <a:pt x="717" y="1311"/>
                  </a:lnTo>
                  <a:lnTo>
                    <a:pt x="723" y="1311"/>
                  </a:lnTo>
                  <a:lnTo>
                    <a:pt x="725" y="1311"/>
                  </a:lnTo>
                  <a:lnTo>
                    <a:pt x="725" y="1309"/>
                  </a:lnTo>
                  <a:lnTo>
                    <a:pt x="728" y="1303"/>
                  </a:lnTo>
                  <a:lnTo>
                    <a:pt x="731" y="1301"/>
                  </a:lnTo>
                  <a:lnTo>
                    <a:pt x="737" y="1294"/>
                  </a:lnTo>
                  <a:lnTo>
                    <a:pt x="738" y="1294"/>
                  </a:lnTo>
                  <a:lnTo>
                    <a:pt x="738" y="1292"/>
                  </a:lnTo>
                  <a:lnTo>
                    <a:pt x="747" y="1291"/>
                  </a:lnTo>
                  <a:lnTo>
                    <a:pt x="750" y="1291"/>
                  </a:lnTo>
                  <a:lnTo>
                    <a:pt x="753" y="1291"/>
                  </a:lnTo>
                  <a:lnTo>
                    <a:pt x="761" y="1292"/>
                  </a:lnTo>
                  <a:lnTo>
                    <a:pt x="764" y="1292"/>
                  </a:lnTo>
                  <a:lnTo>
                    <a:pt x="766" y="1292"/>
                  </a:lnTo>
                  <a:lnTo>
                    <a:pt x="783" y="1292"/>
                  </a:lnTo>
                  <a:lnTo>
                    <a:pt x="785" y="1292"/>
                  </a:lnTo>
                  <a:lnTo>
                    <a:pt x="786" y="1292"/>
                  </a:lnTo>
                  <a:lnTo>
                    <a:pt x="802" y="1292"/>
                  </a:lnTo>
                  <a:lnTo>
                    <a:pt x="803" y="1292"/>
                  </a:lnTo>
                  <a:lnTo>
                    <a:pt x="805" y="1291"/>
                  </a:lnTo>
                  <a:lnTo>
                    <a:pt x="810" y="1290"/>
                  </a:lnTo>
                  <a:lnTo>
                    <a:pt x="813" y="1289"/>
                  </a:lnTo>
                  <a:lnTo>
                    <a:pt x="814" y="1287"/>
                  </a:lnTo>
                  <a:lnTo>
                    <a:pt x="831" y="1271"/>
                  </a:lnTo>
                  <a:lnTo>
                    <a:pt x="831" y="1270"/>
                  </a:lnTo>
                  <a:lnTo>
                    <a:pt x="832" y="1269"/>
                  </a:lnTo>
                  <a:lnTo>
                    <a:pt x="851" y="1247"/>
                  </a:lnTo>
                  <a:lnTo>
                    <a:pt x="851" y="1246"/>
                  </a:lnTo>
                  <a:lnTo>
                    <a:pt x="856" y="1241"/>
                  </a:lnTo>
                  <a:lnTo>
                    <a:pt x="857" y="1240"/>
                  </a:lnTo>
                  <a:lnTo>
                    <a:pt x="858" y="1238"/>
                  </a:lnTo>
                  <a:lnTo>
                    <a:pt x="859" y="1235"/>
                  </a:lnTo>
                  <a:lnTo>
                    <a:pt x="857" y="1232"/>
                  </a:lnTo>
                  <a:lnTo>
                    <a:pt x="856" y="1232"/>
                  </a:lnTo>
                  <a:lnTo>
                    <a:pt x="852" y="1232"/>
                  </a:lnTo>
                  <a:lnTo>
                    <a:pt x="851" y="1234"/>
                  </a:lnTo>
                  <a:lnTo>
                    <a:pt x="851" y="1236"/>
                  </a:lnTo>
                  <a:lnTo>
                    <a:pt x="848" y="1237"/>
                  </a:lnTo>
                  <a:lnTo>
                    <a:pt x="847" y="1238"/>
                  </a:lnTo>
                  <a:lnTo>
                    <a:pt x="843" y="1240"/>
                  </a:lnTo>
                  <a:lnTo>
                    <a:pt x="842" y="1241"/>
                  </a:lnTo>
                  <a:lnTo>
                    <a:pt x="838" y="1237"/>
                  </a:lnTo>
                  <a:lnTo>
                    <a:pt x="835" y="1235"/>
                  </a:lnTo>
                  <a:lnTo>
                    <a:pt x="834" y="1234"/>
                  </a:lnTo>
                  <a:lnTo>
                    <a:pt x="831" y="1229"/>
                  </a:lnTo>
                  <a:lnTo>
                    <a:pt x="830" y="1227"/>
                  </a:lnTo>
                  <a:lnTo>
                    <a:pt x="829" y="1225"/>
                  </a:lnTo>
                  <a:lnTo>
                    <a:pt x="825" y="1219"/>
                  </a:lnTo>
                  <a:lnTo>
                    <a:pt x="824" y="1218"/>
                  </a:lnTo>
                  <a:lnTo>
                    <a:pt x="823" y="1216"/>
                  </a:lnTo>
                  <a:lnTo>
                    <a:pt x="821" y="1214"/>
                  </a:lnTo>
                  <a:lnTo>
                    <a:pt x="820" y="1209"/>
                  </a:lnTo>
                  <a:lnTo>
                    <a:pt x="823" y="1212"/>
                  </a:lnTo>
                  <a:lnTo>
                    <a:pt x="824" y="1213"/>
                  </a:lnTo>
                  <a:lnTo>
                    <a:pt x="826" y="1216"/>
                  </a:lnTo>
                  <a:lnTo>
                    <a:pt x="829" y="1219"/>
                  </a:lnTo>
                  <a:lnTo>
                    <a:pt x="831" y="1223"/>
                  </a:lnTo>
                  <a:lnTo>
                    <a:pt x="834" y="1227"/>
                  </a:lnTo>
                  <a:lnTo>
                    <a:pt x="835" y="1229"/>
                  </a:lnTo>
                  <a:lnTo>
                    <a:pt x="837" y="1231"/>
                  </a:lnTo>
                  <a:lnTo>
                    <a:pt x="838" y="1232"/>
                  </a:lnTo>
                  <a:lnTo>
                    <a:pt x="841" y="1232"/>
                  </a:lnTo>
                  <a:lnTo>
                    <a:pt x="842" y="1234"/>
                  </a:lnTo>
                  <a:lnTo>
                    <a:pt x="843" y="1234"/>
                  </a:lnTo>
                  <a:lnTo>
                    <a:pt x="847" y="1234"/>
                  </a:lnTo>
                  <a:lnTo>
                    <a:pt x="849" y="1230"/>
                  </a:lnTo>
                  <a:lnTo>
                    <a:pt x="852" y="1230"/>
                  </a:lnTo>
                  <a:lnTo>
                    <a:pt x="854" y="1230"/>
                  </a:lnTo>
                  <a:lnTo>
                    <a:pt x="859" y="1229"/>
                  </a:lnTo>
                  <a:lnTo>
                    <a:pt x="860" y="1227"/>
                  </a:lnTo>
                  <a:lnTo>
                    <a:pt x="862" y="1227"/>
                  </a:lnTo>
                  <a:lnTo>
                    <a:pt x="863" y="1226"/>
                  </a:lnTo>
                  <a:lnTo>
                    <a:pt x="867" y="1225"/>
                  </a:lnTo>
                  <a:lnTo>
                    <a:pt x="868" y="1224"/>
                  </a:lnTo>
                  <a:lnTo>
                    <a:pt x="869" y="1223"/>
                  </a:lnTo>
                  <a:lnTo>
                    <a:pt x="873" y="1223"/>
                  </a:lnTo>
                  <a:lnTo>
                    <a:pt x="873" y="1221"/>
                  </a:lnTo>
                  <a:lnTo>
                    <a:pt x="878" y="1218"/>
                  </a:lnTo>
                  <a:lnTo>
                    <a:pt x="878" y="1216"/>
                  </a:lnTo>
                  <a:lnTo>
                    <a:pt x="879" y="1215"/>
                  </a:lnTo>
                  <a:lnTo>
                    <a:pt x="874" y="1207"/>
                  </a:lnTo>
                  <a:lnTo>
                    <a:pt x="874" y="1205"/>
                  </a:lnTo>
                  <a:lnTo>
                    <a:pt x="873" y="1204"/>
                  </a:lnTo>
                  <a:lnTo>
                    <a:pt x="868" y="1202"/>
                  </a:lnTo>
                  <a:lnTo>
                    <a:pt x="867" y="1202"/>
                  </a:lnTo>
                  <a:lnTo>
                    <a:pt x="860" y="1189"/>
                  </a:lnTo>
                  <a:lnTo>
                    <a:pt x="858" y="1187"/>
                  </a:lnTo>
                  <a:lnTo>
                    <a:pt x="857" y="1186"/>
                  </a:lnTo>
                  <a:lnTo>
                    <a:pt x="856" y="1181"/>
                  </a:lnTo>
                  <a:lnTo>
                    <a:pt x="857" y="1181"/>
                  </a:lnTo>
                  <a:lnTo>
                    <a:pt x="857" y="1180"/>
                  </a:lnTo>
                  <a:lnTo>
                    <a:pt x="857" y="1177"/>
                  </a:lnTo>
                  <a:lnTo>
                    <a:pt x="858" y="1176"/>
                  </a:lnTo>
                  <a:lnTo>
                    <a:pt x="858" y="1175"/>
                  </a:lnTo>
                  <a:lnTo>
                    <a:pt x="859" y="1166"/>
                  </a:lnTo>
                  <a:lnTo>
                    <a:pt x="859" y="1165"/>
                  </a:lnTo>
                  <a:lnTo>
                    <a:pt x="860" y="1165"/>
                  </a:lnTo>
                  <a:lnTo>
                    <a:pt x="865" y="1156"/>
                  </a:lnTo>
                  <a:lnTo>
                    <a:pt x="868" y="1156"/>
                  </a:lnTo>
                  <a:lnTo>
                    <a:pt x="870" y="1156"/>
                  </a:lnTo>
                  <a:lnTo>
                    <a:pt x="879" y="1149"/>
                  </a:lnTo>
                  <a:lnTo>
                    <a:pt x="880" y="1148"/>
                  </a:lnTo>
                  <a:lnTo>
                    <a:pt x="880" y="1147"/>
                  </a:lnTo>
                  <a:lnTo>
                    <a:pt x="906" y="1127"/>
                  </a:lnTo>
                  <a:lnTo>
                    <a:pt x="907" y="1127"/>
                  </a:lnTo>
                  <a:lnTo>
                    <a:pt x="917" y="1120"/>
                  </a:lnTo>
                  <a:lnTo>
                    <a:pt x="918" y="1118"/>
                  </a:lnTo>
                  <a:lnTo>
                    <a:pt x="925" y="1111"/>
                  </a:lnTo>
                  <a:lnTo>
                    <a:pt x="927" y="1110"/>
                  </a:lnTo>
                  <a:lnTo>
                    <a:pt x="927" y="1109"/>
                  </a:lnTo>
                  <a:lnTo>
                    <a:pt x="928" y="1101"/>
                  </a:lnTo>
                  <a:lnTo>
                    <a:pt x="928" y="1100"/>
                  </a:lnTo>
                  <a:lnTo>
                    <a:pt x="928" y="1099"/>
                  </a:lnTo>
                  <a:lnTo>
                    <a:pt x="924" y="1094"/>
                  </a:lnTo>
                  <a:lnTo>
                    <a:pt x="923" y="1093"/>
                  </a:lnTo>
                  <a:lnTo>
                    <a:pt x="922" y="1092"/>
                  </a:lnTo>
                  <a:lnTo>
                    <a:pt x="916" y="1081"/>
                  </a:lnTo>
                  <a:lnTo>
                    <a:pt x="914" y="1079"/>
                  </a:lnTo>
                  <a:lnTo>
                    <a:pt x="912" y="1078"/>
                  </a:lnTo>
                  <a:lnTo>
                    <a:pt x="911" y="1077"/>
                  </a:lnTo>
                  <a:lnTo>
                    <a:pt x="909" y="1077"/>
                  </a:lnTo>
                  <a:lnTo>
                    <a:pt x="908" y="1077"/>
                  </a:lnTo>
                  <a:lnTo>
                    <a:pt x="906" y="1077"/>
                  </a:lnTo>
                  <a:lnTo>
                    <a:pt x="905" y="1078"/>
                  </a:lnTo>
                  <a:lnTo>
                    <a:pt x="902" y="1078"/>
                  </a:lnTo>
                  <a:lnTo>
                    <a:pt x="900" y="1079"/>
                  </a:lnTo>
                  <a:lnTo>
                    <a:pt x="898" y="1079"/>
                  </a:lnTo>
                  <a:lnTo>
                    <a:pt x="897" y="1079"/>
                  </a:lnTo>
                  <a:lnTo>
                    <a:pt x="896" y="1076"/>
                  </a:lnTo>
                  <a:lnTo>
                    <a:pt x="896" y="1073"/>
                  </a:lnTo>
                  <a:lnTo>
                    <a:pt x="898" y="1071"/>
                  </a:lnTo>
                  <a:lnTo>
                    <a:pt x="901" y="1070"/>
                  </a:lnTo>
                  <a:lnTo>
                    <a:pt x="901" y="1068"/>
                  </a:lnTo>
                  <a:lnTo>
                    <a:pt x="901" y="1066"/>
                  </a:lnTo>
                  <a:lnTo>
                    <a:pt x="900" y="1063"/>
                  </a:lnTo>
                  <a:lnTo>
                    <a:pt x="900" y="1062"/>
                  </a:lnTo>
                  <a:lnTo>
                    <a:pt x="897" y="1059"/>
                  </a:lnTo>
                  <a:lnTo>
                    <a:pt x="895" y="1054"/>
                  </a:lnTo>
                  <a:lnTo>
                    <a:pt x="894" y="1049"/>
                  </a:lnTo>
                  <a:lnTo>
                    <a:pt x="897" y="1045"/>
                  </a:lnTo>
                  <a:lnTo>
                    <a:pt x="898" y="1045"/>
                  </a:lnTo>
                  <a:lnTo>
                    <a:pt x="900" y="1048"/>
                  </a:lnTo>
                  <a:lnTo>
                    <a:pt x="900" y="1049"/>
                  </a:lnTo>
                  <a:lnTo>
                    <a:pt x="900" y="1051"/>
                  </a:lnTo>
                  <a:lnTo>
                    <a:pt x="901" y="1052"/>
                  </a:lnTo>
                  <a:lnTo>
                    <a:pt x="902" y="1054"/>
                  </a:lnTo>
                  <a:lnTo>
                    <a:pt x="903" y="1054"/>
                  </a:lnTo>
                  <a:lnTo>
                    <a:pt x="903" y="1055"/>
                  </a:lnTo>
                  <a:lnTo>
                    <a:pt x="906" y="1057"/>
                  </a:lnTo>
                  <a:lnTo>
                    <a:pt x="906" y="1059"/>
                  </a:lnTo>
                  <a:lnTo>
                    <a:pt x="906" y="1060"/>
                  </a:lnTo>
                  <a:lnTo>
                    <a:pt x="906" y="1062"/>
                  </a:lnTo>
                  <a:lnTo>
                    <a:pt x="907" y="1065"/>
                  </a:lnTo>
                  <a:lnTo>
                    <a:pt x="907" y="1067"/>
                  </a:lnTo>
                  <a:lnTo>
                    <a:pt x="908" y="1068"/>
                  </a:lnTo>
                  <a:lnTo>
                    <a:pt x="909" y="1068"/>
                  </a:lnTo>
                  <a:lnTo>
                    <a:pt x="911" y="1068"/>
                  </a:lnTo>
                  <a:lnTo>
                    <a:pt x="917" y="1068"/>
                  </a:lnTo>
                  <a:lnTo>
                    <a:pt x="918" y="1068"/>
                  </a:lnTo>
                  <a:lnTo>
                    <a:pt x="919" y="1068"/>
                  </a:lnTo>
                  <a:lnTo>
                    <a:pt x="925" y="1070"/>
                  </a:lnTo>
                  <a:lnTo>
                    <a:pt x="927" y="1070"/>
                  </a:lnTo>
                  <a:lnTo>
                    <a:pt x="928" y="1067"/>
                  </a:lnTo>
                  <a:lnTo>
                    <a:pt x="934" y="1066"/>
                  </a:lnTo>
                  <a:lnTo>
                    <a:pt x="934" y="1067"/>
                  </a:lnTo>
                  <a:lnTo>
                    <a:pt x="933" y="1068"/>
                  </a:lnTo>
                  <a:lnTo>
                    <a:pt x="931" y="1068"/>
                  </a:lnTo>
                  <a:lnTo>
                    <a:pt x="931" y="1070"/>
                  </a:lnTo>
                  <a:lnTo>
                    <a:pt x="931" y="1071"/>
                  </a:lnTo>
                  <a:lnTo>
                    <a:pt x="931" y="1072"/>
                  </a:lnTo>
                  <a:lnTo>
                    <a:pt x="933" y="1073"/>
                  </a:lnTo>
                  <a:lnTo>
                    <a:pt x="933" y="1074"/>
                  </a:lnTo>
                  <a:lnTo>
                    <a:pt x="933" y="1077"/>
                  </a:lnTo>
                  <a:lnTo>
                    <a:pt x="936" y="1077"/>
                  </a:lnTo>
                  <a:lnTo>
                    <a:pt x="938" y="1077"/>
                  </a:lnTo>
                  <a:lnTo>
                    <a:pt x="938" y="1076"/>
                  </a:lnTo>
                  <a:lnTo>
                    <a:pt x="939" y="1074"/>
                  </a:lnTo>
                  <a:lnTo>
                    <a:pt x="939" y="1072"/>
                  </a:lnTo>
                  <a:lnTo>
                    <a:pt x="938" y="1071"/>
                  </a:lnTo>
                  <a:lnTo>
                    <a:pt x="938" y="1068"/>
                  </a:lnTo>
                  <a:lnTo>
                    <a:pt x="939" y="1066"/>
                  </a:lnTo>
                  <a:lnTo>
                    <a:pt x="939" y="1065"/>
                  </a:lnTo>
                  <a:lnTo>
                    <a:pt x="940" y="1061"/>
                  </a:lnTo>
                  <a:lnTo>
                    <a:pt x="941" y="1060"/>
                  </a:lnTo>
                  <a:lnTo>
                    <a:pt x="942" y="1059"/>
                  </a:lnTo>
                  <a:lnTo>
                    <a:pt x="944" y="1057"/>
                  </a:lnTo>
                  <a:lnTo>
                    <a:pt x="944" y="1056"/>
                  </a:lnTo>
                  <a:lnTo>
                    <a:pt x="945" y="1056"/>
                  </a:lnTo>
                  <a:lnTo>
                    <a:pt x="946" y="1055"/>
                  </a:lnTo>
                  <a:lnTo>
                    <a:pt x="949" y="1052"/>
                  </a:lnTo>
                  <a:lnTo>
                    <a:pt x="949" y="1051"/>
                  </a:lnTo>
                  <a:lnTo>
                    <a:pt x="950" y="1049"/>
                  </a:lnTo>
                  <a:lnTo>
                    <a:pt x="950" y="1048"/>
                  </a:lnTo>
                  <a:lnTo>
                    <a:pt x="950" y="1043"/>
                  </a:lnTo>
                  <a:lnTo>
                    <a:pt x="950" y="1041"/>
                  </a:lnTo>
                  <a:lnTo>
                    <a:pt x="950" y="1040"/>
                  </a:lnTo>
                  <a:lnTo>
                    <a:pt x="951" y="1039"/>
                  </a:lnTo>
                  <a:lnTo>
                    <a:pt x="951" y="1038"/>
                  </a:lnTo>
                  <a:lnTo>
                    <a:pt x="952" y="1036"/>
                  </a:lnTo>
                  <a:lnTo>
                    <a:pt x="953" y="1036"/>
                  </a:lnTo>
                  <a:lnTo>
                    <a:pt x="956" y="1039"/>
                  </a:lnTo>
                  <a:lnTo>
                    <a:pt x="957" y="1041"/>
                  </a:lnTo>
                  <a:lnTo>
                    <a:pt x="958" y="1043"/>
                  </a:lnTo>
                  <a:lnTo>
                    <a:pt x="958" y="1045"/>
                  </a:lnTo>
                  <a:lnTo>
                    <a:pt x="960" y="1048"/>
                  </a:lnTo>
                  <a:lnTo>
                    <a:pt x="960" y="1049"/>
                  </a:lnTo>
                  <a:lnTo>
                    <a:pt x="960" y="1051"/>
                  </a:lnTo>
                  <a:lnTo>
                    <a:pt x="960" y="1052"/>
                  </a:lnTo>
                  <a:lnTo>
                    <a:pt x="961" y="1054"/>
                  </a:lnTo>
                  <a:lnTo>
                    <a:pt x="961" y="1056"/>
                  </a:lnTo>
                  <a:lnTo>
                    <a:pt x="962" y="1060"/>
                  </a:lnTo>
                  <a:lnTo>
                    <a:pt x="962" y="1062"/>
                  </a:lnTo>
                  <a:lnTo>
                    <a:pt x="963" y="1063"/>
                  </a:lnTo>
                  <a:lnTo>
                    <a:pt x="963" y="1065"/>
                  </a:lnTo>
                  <a:lnTo>
                    <a:pt x="962" y="1066"/>
                  </a:lnTo>
                  <a:lnTo>
                    <a:pt x="960" y="1067"/>
                  </a:lnTo>
                  <a:lnTo>
                    <a:pt x="957" y="1068"/>
                  </a:lnTo>
                  <a:lnTo>
                    <a:pt x="953" y="1071"/>
                  </a:lnTo>
                  <a:lnTo>
                    <a:pt x="953" y="1072"/>
                  </a:lnTo>
                  <a:lnTo>
                    <a:pt x="952" y="1073"/>
                  </a:lnTo>
                  <a:lnTo>
                    <a:pt x="950" y="1074"/>
                  </a:lnTo>
                  <a:lnTo>
                    <a:pt x="949" y="1076"/>
                  </a:lnTo>
                  <a:lnTo>
                    <a:pt x="947" y="1077"/>
                  </a:lnTo>
                  <a:lnTo>
                    <a:pt x="944" y="1079"/>
                  </a:lnTo>
                  <a:lnTo>
                    <a:pt x="941" y="1081"/>
                  </a:lnTo>
                  <a:lnTo>
                    <a:pt x="940" y="1081"/>
                  </a:lnTo>
                  <a:lnTo>
                    <a:pt x="940" y="1083"/>
                  </a:lnTo>
                  <a:lnTo>
                    <a:pt x="939" y="1084"/>
                  </a:lnTo>
                  <a:lnTo>
                    <a:pt x="940" y="1088"/>
                  </a:lnTo>
                  <a:lnTo>
                    <a:pt x="940" y="1090"/>
                  </a:lnTo>
                  <a:lnTo>
                    <a:pt x="940" y="1093"/>
                  </a:lnTo>
                  <a:lnTo>
                    <a:pt x="944" y="1098"/>
                  </a:lnTo>
                  <a:lnTo>
                    <a:pt x="945" y="1099"/>
                  </a:lnTo>
                  <a:lnTo>
                    <a:pt x="946" y="1100"/>
                  </a:lnTo>
                  <a:lnTo>
                    <a:pt x="951" y="1103"/>
                  </a:lnTo>
                  <a:lnTo>
                    <a:pt x="951" y="1104"/>
                  </a:lnTo>
                  <a:lnTo>
                    <a:pt x="952" y="1105"/>
                  </a:lnTo>
                  <a:lnTo>
                    <a:pt x="955" y="1107"/>
                  </a:lnTo>
                  <a:lnTo>
                    <a:pt x="955" y="1109"/>
                  </a:lnTo>
                  <a:lnTo>
                    <a:pt x="956" y="1109"/>
                  </a:lnTo>
                  <a:lnTo>
                    <a:pt x="956" y="1110"/>
                  </a:lnTo>
                  <a:lnTo>
                    <a:pt x="960" y="1115"/>
                  </a:lnTo>
                  <a:lnTo>
                    <a:pt x="961" y="1116"/>
                  </a:lnTo>
                  <a:lnTo>
                    <a:pt x="962" y="1118"/>
                  </a:lnTo>
                  <a:lnTo>
                    <a:pt x="962" y="1120"/>
                  </a:lnTo>
                  <a:lnTo>
                    <a:pt x="963" y="1120"/>
                  </a:lnTo>
                  <a:lnTo>
                    <a:pt x="965" y="1122"/>
                  </a:lnTo>
                  <a:lnTo>
                    <a:pt x="965" y="1123"/>
                  </a:lnTo>
                  <a:lnTo>
                    <a:pt x="965" y="1125"/>
                  </a:lnTo>
                  <a:lnTo>
                    <a:pt x="967" y="1131"/>
                  </a:lnTo>
                  <a:lnTo>
                    <a:pt x="967" y="1132"/>
                  </a:lnTo>
                  <a:lnTo>
                    <a:pt x="967" y="1134"/>
                  </a:lnTo>
                  <a:lnTo>
                    <a:pt x="967" y="1136"/>
                  </a:lnTo>
                  <a:lnTo>
                    <a:pt x="967" y="1137"/>
                  </a:lnTo>
                  <a:lnTo>
                    <a:pt x="967" y="1138"/>
                  </a:lnTo>
                  <a:lnTo>
                    <a:pt x="965" y="1141"/>
                  </a:lnTo>
                  <a:lnTo>
                    <a:pt x="965" y="1142"/>
                  </a:lnTo>
                  <a:lnTo>
                    <a:pt x="963" y="1145"/>
                  </a:lnTo>
                  <a:lnTo>
                    <a:pt x="963" y="1147"/>
                  </a:lnTo>
                  <a:lnTo>
                    <a:pt x="963" y="1149"/>
                  </a:lnTo>
                  <a:lnTo>
                    <a:pt x="965" y="1150"/>
                  </a:lnTo>
                  <a:lnTo>
                    <a:pt x="968" y="1152"/>
                  </a:lnTo>
                  <a:lnTo>
                    <a:pt x="969" y="1152"/>
                  </a:lnTo>
                  <a:lnTo>
                    <a:pt x="972" y="1149"/>
                  </a:lnTo>
                  <a:lnTo>
                    <a:pt x="974" y="1145"/>
                  </a:lnTo>
                  <a:lnTo>
                    <a:pt x="978" y="1144"/>
                  </a:lnTo>
                  <a:lnTo>
                    <a:pt x="980" y="1145"/>
                  </a:lnTo>
                  <a:lnTo>
                    <a:pt x="982" y="1147"/>
                  </a:lnTo>
                  <a:lnTo>
                    <a:pt x="984" y="1150"/>
                  </a:lnTo>
                  <a:lnTo>
                    <a:pt x="984" y="1153"/>
                  </a:lnTo>
                  <a:lnTo>
                    <a:pt x="984" y="1152"/>
                  </a:lnTo>
                  <a:lnTo>
                    <a:pt x="987" y="1156"/>
                  </a:lnTo>
                  <a:lnTo>
                    <a:pt x="988" y="1158"/>
                  </a:lnTo>
                  <a:lnTo>
                    <a:pt x="990" y="1160"/>
                  </a:lnTo>
                  <a:lnTo>
                    <a:pt x="991" y="1163"/>
                  </a:lnTo>
                  <a:lnTo>
                    <a:pt x="993" y="1164"/>
                  </a:lnTo>
                  <a:lnTo>
                    <a:pt x="995" y="1166"/>
                  </a:lnTo>
                  <a:lnTo>
                    <a:pt x="996" y="1167"/>
                  </a:lnTo>
                  <a:lnTo>
                    <a:pt x="996" y="1169"/>
                  </a:lnTo>
                  <a:lnTo>
                    <a:pt x="1000" y="1171"/>
                  </a:lnTo>
                  <a:lnTo>
                    <a:pt x="1001" y="1171"/>
                  </a:lnTo>
                  <a:lnTo>
                    <a:pt x="1002" y="1171"/>
                  </a:lnTo>
                  <a:lnTo>
                    <a:pt x="1004" y="1171"/>
                  </a:lnTo>
                  <a:lnTo>
                    <a:pt x="1006" y="1171"/>
                  </a:lnTo>
                  <a:lnTo>
                    <a:pt x="1007" y="1170"/>
                  </a:lnTo>
                  <a:lnTo>
                    <a:pt x="1007" y="1167"/>
                  </a:lnTo>
                  <a:lnTo>
                    <a:pt x="1007" y="1166"/>
                  </a:lnTo>
                  <a:lnTo>
                    <a:pt x="1007" y="1165"/>
                  </a:lnTo>
                  <a:lnTo>
                    <a:pt x="1007" y="1164"/>
                  </a:lnTo>
                  <a:lnTo>
                    <a:pt x="1007" y="1161"/>
                  </a:lnTo>
                  <a:lnTo>
                    <a:pt x="1005" y="1160"/>
                  </a:lnTo>
                  <a:lnTo>
                    <a:pt x="1002" y="1158"/>
                  </a:lnTo>
                  <a:lnTo>
                    <a:pt x="1000" y="1155"/>
                  </a:lnTo>
                  <a:lnTo>
                    <a:pt x="999" y="1153"/>
                  </a:lnTo>
                  <a:lnTo>
                    <a:pt x="998" y="1152"/>
                  </a:lnTo>
                  <a:lnTo>
                    <a:pt x="994" y="1148"/>
                  </a:lnTo>
                  <a:lnTo>
                    <a:pt x="995" y="1145"/>
                  </a:lnTo>
                  <a:lnTo>
                    <a:pt x="994" y="1144"/>
                  </a:lnTo>
                  <a:lnTo>
                    <a:pt x="993" y="1138"/>
                  </a:lnTo>
                  <a:lnTo>
                    <a:pt x="993" y="1137"/>
                  </a:lnTo>
                  <a:lnTo>
                    <a:pt x="993" y="1136"/>
                  </a:lnTo>
                  <a:lnTo>
                    <a:pt x="995" y="1131"/>
                  </a:lnTo>
                  <a:lnTo>
                    <a:pt x="995" y="1130"/>
                  </a:lnTo>
                  <a:lnTo>
                    <a:pt x="996" y="1128"/>
                  </a:lnTo>
                  <a:lnTo>
                    <a:pt x="1000" y="1121"/>
                  </a:lnTo>
                  <a:lnTo>
                    <a:pt x="1001" y="1121"/>
                  </a:lnTo>
                  <a:lnTo>
                    <a:pt x="1001" y="1120"/>
                  </a:lnTo>
                  <a:lnTo>
                    <a:pt x="1002" y="1118"/>
                  </a:lnTo>
                  <a:lnTo>
                    <a:pt x="1005" y="1116"/>
                  </a:lnTo>
                  <a:lnTo>
                    <a:pt x="1007" y="1116"/>
                  </a:lnTo>
                  <a:lnTo>
                    <a:pt x="1009" y="1115"/>
                  </a:lnTo>
                  <a:lnTo>
                    <a:pt x="1010" y="1115"/>
                  </a:lnTo>
                  <a:lnTo>
                    <a:pt x="1015" y="1120"/>
                  </a:lnTo>
                  <a:lnTo>
                    <a:pt x="1015" y="1121"/>
                  </a:lnTo>
                  <a:lnTo>
                    <a:pt x="1015" y="1122"/>
                  </a:lnTo>
                  <a:lnTo>
                    <a:pt x="1015" y="1132"/>
                  </a:lnTo>
                  <a:lnTo>
                    <a:pt x="1016" y="1134"/>
                  </a:lnTo>
                  <a:lnTo>
                    <a:pt x="1016" y="1137"/>
                  </a:lnTo>
                  <a:lnTo>
                    <a:pt x="1016" y="1143"/>
                  </a:lnTo>
                  <a:lnTo>
                    <a:pt x="1017" y="1145"/>
                  </a:lnTo>
                  <a:lnTo>
                    <a:pt x="1018" y="1149"/>
                  </a:lnTo>
                  <a:lnTo>
                    <a:pt x="1024" y="1154"/>
                  </a:lnTo>
                  <a:lnTo>
                    <a:pt x="1028" y="1156"/>
                  </a:lnTo>
                  <a:lnTo>
                    <a:pt x="1029" y="1158"/>
                  </a:lnTo>
                  <a:lnTo>
                    <a:pt x="1033" y="1160"/>
                  </a:lnTo>
                  <a:lnTo>
                    <a:pt x="1034" y="1163"/>
                  </a:lnTo>
                  <a:lnTo>
                    <a:pt x="1035" y="1164"/>
                  </a:lnTo>
                  <a:lnTo>
                    <a:pt x="1035" y="1166"/>
                  </a:lnTo>
                  <a:lnTo>
                    <a:pt x="1037" y="1169"/>
                  </a:lnTo>
                  <a:lnTo>
                    <a:pt x="1038" y="1171"/>
                  </a:lnTo>
                  <a:lnTo>
                    <a:pt x="1039" y="1175"/>
                  </a:lnTo>
                  <a:lnTo>
                    <a:pt x="1039" y="1176"/>
                  </a:lnTo>
                  <a:lnTo>
                    <a:pt x="1039" y="1178"/>
                  </a:lnTo>
                  <a:lnTo>
                    <a:pt x="1040" y="1181"/>
                  </a:lnTo>
                  <a:lnTo>
                    <a:pt x="1042" y="1183"/>
                  </a:lnTo>
                  <a:lnTo>
                    <a:pt x="1044" y="1185"/>
                  </a:lnTo>
                  <a:lnTo>
                    <a:pt x="1044" y="1188"/>
                  </a:lnTo>
                  <a:lnTo>
                    <a:pt x="1043" y="1188"/>
                  </a:lnTo>
                  <a:lnTo>
                    <a:pt x="1042" y="1188"/>
                  </a:lnTo>
                  <a:lnTo>
                    <a:pt x="1040" y="1188"/>
                  </a:lnTo>
                  <a:lnTo>
                    <a:pt x="1040" y="1187"/>
                  </a:lnTo>
                  <a:lnTo>
                    <a:pt x="1038" y="1185"/>
                  </a:lnTo>
                  <a:lnTo>
                    <a:pt x="1037" y="1182"/>
                  </a:lnTo>
                  <a:lnTo>
                    <a:pt x="1035" y="1181"/>
                  </a:lnTo>
                  <a:lnTo>
                    <a:pt x="1034" y="1180"/>
                  </a:lnTo>
                  <a:lnTo>
                    <a:pt x="1033" y="1178"/>
                  </a:lnTo>
                  <a:lnTo>
                    <a:pt x="1031" y="1176"/>
                  </a:lnTo>
                  <a:lnTo>
                    <a:pt x="1028" y="1174"/>
                  </a:lnTo>
                  <a:lnTo>
                    <a:pt x="1022" y="1172"/>
                  </a:lnTo>
                  <a:lnTo>
                    <a:pt x="1021" y="1175"/>
                  </a:lnTo>
                  <a:lnTo>
                    <a:pt x="1021" y="1176"/>
                  </a:lnTo>
                  <a:lnTo>
                    <a:pt x="1021" y="1178"/>
                  </a:lnTo>
                  <a:lnTo>
                    <a:pt x="1021" y="1181"/>
                  </a:lnTo>
                  <a:lnTo>
                    <a:pt x="1021" y="1182"/>
                  </a:lnTo>
                  <a:lnTo>
                    <a:pt x="1022" y="1185"/>
                  </a:lnTo>
                  <a:lnTo>
                    <a:pt x="1023" y="1188"/>
                  </a:lnTo>
                  <a:lnTo>
                    <a:pt x="1024" y="1188"/>
                  </a:lnTo>
                  <a:lnTo>
                    <a:pt x="1024" y="1189"/>
                  </a:lnTo>
                  <a:lnTo>
                    <a:pt x="1027" y="1193"/>
                  </a:lnTo>
                  <a:lnTo>
                    <a:pt x="1027" y="1196"/>
                  </a:lnTo>
                  <a:lnTo>
                    <a:pt x="1027" y="1197"/>
                  </a:lnTo>
                  <a:lnTo>
                    <a:pt x="1032" y="1210"/>
                  </a:lnTo>
                  <a:lnTo>
                    <a:pt x="1032" y="1213"/>
                  </a:lnTo>
                  <a:lnTo>
                    <a:pt x="1032" y="1214"/>
                  </a:lnTo>
                  <a:lnTo>
                    <a:pt x="1037" y="1218"/>
                  </a:lnTo>
                  <a:lnTo>
                    <a:pt x="1039" y="1219"/>
                  </a:lnTo>
                  <a:lnTo>
                    <a:pt x="1040" y="1220"/>
                  </a:lnTo>
                  <a:lnTo>
                    <a:pt x="1048" y="1221"/>
                  </a:lnTo>
                  <a:lnTo>
                    <a:pt x="1050" y="1221"/>
                  </a:lnTo>
                  <a:lnTo>
                    <a:pt x="1049" y="1221"/>
                  </a:lnTo>
                  <a:lnTo>
                    <a:pt x="1062" y="1219"/>
                  </a:lnTo>
                  <a:lnTo>
                    <a:pt x="1077" y="1220"/>
                  </a:lnTo>
                  <a:lnTo>
                    <a:pt x="1078" y="1220"/>
                  </a:lnTo>
                  <a:lnTo>
                    <a:pt x="1083" y="1221"/>
                  </a:lnTo>
                  <a:lnTo>
                    <a:pt x="1084" y="1221"/>
                  </a:lnTo>
                  <a:lnTo>
                    <a:pt x="1084" y="1220"/>
                  </a:lnTo>
                  <a:lnTo>
                    <a:pt x="1087" y="1214"/>
                  </a:lnTo>
                  <a:lnTo>
                    <a:pt x="1087" y="1212"/>
                  </a:lnTo>
                  <a:lnTo>
                    <a:pt x="1088" y="1212"/>
                  </a:lnTo>
                  <a:lnTo>
                    <a:pt x="1092" y="1207"/>
                  </a:lnTo>
                  <a:lnTo>
                    <a:pt x="1094" y="1207"/>
                  </a:lnTo>
                  <a:lnTo>
                    <a:pt x="1097" y="1205"/>
                  </a:lnTo>
                  <a:lnTo>
                    <a:pt x="1100" y="1200"/>
                  </a:lnTo>
                  <a:lnTo>
                    <a:pt x="1102" y="1200"/>
                  </a:lnTo>
                  <a:lnTo>
                    <a:pt x="1102" y="1199"/>
                  </a:lnTo>
                  <a:lnTo>
                    <a:pt x="1106" y="1198"/>
                  </a:lnTo>
                  <a:lnTo>
                    <a:pt x="1108" y="1197"/>
                  </a:lnTo>
                  <a:lnTo>
                    <a:pt x="1109" y="1196"/>
                  </a:lnTo>
                  <a:lnTo>
                    <a:pt x="1111" y="1192"/>
                  </a:lnTo>
                  <a:lnTo>
                    <a:pt x="1111" y="1191"/>
                  </a:lnTo>
                  <a:lnTo>
                    <a:pt x="1110" y="1186"/>
                  </a:lnTo>
                  <a:lnTo>
                    <a:pt x="1111" y="1185"/>
                  </a:lnTo>
                  <a:lnTo>
                    <a:pt x="1113" y="1183"/>
                  </a:lnTo>
                  <a:lnTo>
                    <a:pt x="1115" y="1183"/>
                  </a:lnTo>
                  <a:lnTo>
                    <a:pt x="1117" y="1183"/>
                  </a:lnTo>
                  <a:lnTo>
                    <a:pt x="1119" y="1183"/>
                  </a:lnTo>
                  <a:lnTo>
                    <a:pt x="1121" y="1185"/>
                  </a:lnTo>
                  <a:lnTo>
                    <a:pt x="1122" y="1186"/>
                  </a:lnTo>
                  <a:lnTo>
                    <a:pt x="1124" y="1187"/>
                  </a:lnTo>
                  <a:lnTo>
                    <a:pt x="1125" y="1189"/>
                  </a:lnTo>
                  <a:lnTo>
                    <a:pt x="1126" y="1189"/>
                  </a:lnTo>
                  <a:lnTo>
                    <a:pt x="1126" y="1191"/>
                  </a:lnTo>
                  <a:lnTo>
                    <a:pt x="1127" y="1192"/>
                  </a:lnTo>
                  <a:lnTo>
                    <a:pt x="1129" y="1197"/>
                  </a:lnTo>
                  <a:lnTo>
                    <a:pt x="1130" y="1198"/>
                  </a:lnTo>
                  <a:lnTo>
                    <a:pt x="1130" y="1199"/>
                  </a:lnTo>
                  <a:lnTo>
                    <a:pt x="1132" y="1204"/>
                  </a:lnTo>
                  <a:lnTo>
                    <a:pt x="1132" y="1207"/>
                  </a:lnTo>
                  <a:lnTo>
                    <a:pt x="1133" y="1208"/>
                  </a:lnTo>
                  <a:lnTo>
                    <a:pt x="1133" y="1210"/>
                  </a:lnTo>
                  <a:lnTo>
                    <a:pt x="1133" y="1212"/>
                  </a:lnTo>
                  <a:lnTo>
                    <a:pt x="1132" y="1213"/>
                  </a:lnTo>
                  <a:lnTo>
                    <a:pt x="1130" y="1215"/>
                  </a:lnTo>
                  <a:lnTo>
                    <a:pt x="1129" y="1216"/>
                  </a:lnTo>
                  <a:lnTo>
                    <a:pt x="1127" y="1218"/>
                  </a:lnTo>
                  <a:lnTo>
                    <a:pt x="1122" y="1220"/>
                  </a:lnTo>
                  <a:lnTo>
                    <a:pt x="1121" y="1220"/>
                  </a:lnTo>
                  <a:lnTo>
                    <a:pt x="1121" y="1221"/>
                  </a:lnTo>
                  <a:lnTo>
                    <a:pt x="1120" y="1223"/>
                  </a:lnTo>
                  <a:lnTo>
                    <a:pt x="1116" y="1224"/>
                  </a:lnTo>
                  <a:lnTo>
                    <a:pt x="1115" y="1225"/>
                  </a:lnTo>
                  <a:lnTo>
                    <a:pt x="1114" y="1230"/>
                  </a:lnTo>
                  <a:lnTo>
                    <a:pt x="1117" y="1234"/>
                  </a:lnTo>
                  <a:lnTo>
                    <a:pt x="1120" y="1235"/>
                  </a:lnTo>
                  <a:lnTo>
                    <a:pt x="1124" y="1236"/>
                  </a:lnTo>
                  <a:lnTo>
                    <a:pt x="1127" y="1240"/>
                  </a:lnTo>
                  <a:lnTo>
                    <a:pt x="1129" y="1241"/>
                  </a:lnTo>
                  <a:lnTo>
                    <a:pt x="1131" y="1247"/>
                  </a:lnTo>
                  <a:lnTo>
                    <a:pt x="1132" y="1248"/>
                  </a:lnTo>
                  <a:lnTo>
                    <a:pt x="1132" y="1249"/>
                  </a:lnTo>
                  <a:lnTo>
                    <a:pt x="1135" y="1253"/>
                  </a:lnTo>
                  <a:lnTo>
                    <a:pt x="1136" y="1254"/>
                  </a:lnTo>
                  <a:lnTo>
                    <a:pt x="1137" y="1256"/>
                  </a:lnTo>
                  <a:lnTo>
                    <a:pt x="1140" y="1258"/>
                  </a:lnTo>
                  <a:lnTo>
                    <a:pt x="1141" y="1259"/>
                  </a:lnTo>
                  <a:lnTo>
                    <a:pt x="1142" y="1259"/>
                  </a:lnTo>
                  <a:lnTo>
                    <a:pt x="1148" y="1262"/>
                  </a:lnTo>
                  <a:lnTo>
                    <a:pt x="1149" y="1262"/>
                  </a:lnTo>
                  <a:lnTo>
                    <a:pt x="1153" y="1264"/>
                  </a:lnTo>
                  <a:lnTo>
                    <a:pt x="1154" y="1265"/>
                  </a:lnTo>
                  <a:lnTo>
                    <a:pt x="1162" y="1268"/>
                  </a:lnTo>
                  <a:lnTo>
                    <a:pt x="1168" y="1269"/>
                  </a:lnTo>
                  <a:lnTo>
                    <a:pt x="1169" y="1273"/>
                  </a:lnTo>
                  <a:lnTo>
                    <a:pt x="1169" y="1274"/>
                  </a:lnTo>
                  <a:lnTo>
                    <a:pt x="1169" y="1275"/>
                  </a:lnTo>
                  <a:lnTo>
                    <a:pt x="1170" y="1278"/>
                  </a:lnTo>
                  <a:lnTo>
                    <a:pt x="1170" y="1279"/>
                  </a:lnTo>
                  <a:lnTo>
                    <a:pt x="1170" y="1280"/>
                  </a:lnTo>
                  <a:lnTo>
                    <a:pt x="1171" y="1285"/>
                  </a:lnTo>
                  <a:lnTo>
                    <a:pt x="1174" y="1286"/>
                  </a:lnTo>
                  <a:lnTo>
                    <a:pt x="1173" y="1285"/>
                  </a:lnTo>
                  <a:lnTo>
                    <a:pt x="1176" y="1286"/>
                  </a:lnTo>
                  <a:lnTo>
                    <a:pt x="1176" y="1285"/>
                  </a:lnTo>
                  <a:lnTo>
                    <a:pt x="1177" y="1284"/>
                  </a:lnTo>
                  <a:lnTo>
                    <a:pt x="1177" y="1280"/>
                  </a:lnTo>
                  <a:lnTo>
                    <a:pt x="1179" y="1279"/>
                  </a:lnTo>
                  <a:lnTo>
                    <a:pt x="1181" y="1275"/>
                  </a:lnTo>
                  <a:lnTo>
                    <a:pt x="1182" y="1273"/>
                  </a:lnTo>
                  <a:lnTo>
                    <a:pt x="1182" y="1271"/>
                  </a:lnTo>
                  <a:lnTo>
                    <a:pt x="1182" y="1268"/>
                  </a:lnTo>
                  <a:lnTo>
                    <a:pt x="1182" y="1265"/>
                  </a:lnTo>
                  <a:lnTo>
                    <a:pt x="1180" y="1263"/>
                  </a:lnTo>
                  <a:lnTo>
                    <a:pt x="1180" y="1262"/>
                  </a:lnTo>
                  <a:lnTo>
                    <a:pt x="1180" y="1260"/>
                  </a:lnTo>
                  <a:lnTo>
                    <a:pt x="1181" y="1259"/>
                  </a:lnTo>
                  <a:lnTo>
                    <a:pt x="1185" y="1254"/>
                  </a:lnTo>
                  <a:lnTo>
                    <a:pt x="1188" y="1253"/>
                  </a:lnTo>
                  <a:lnTo>
                    <a:pt x="1190" y="1251"/>
                  </a:lnTo>
                  <a:lnTo>
                    <a:pt x="1190" y="1249"/>
                  </a:lnTo>
                  <a:lnTo>
                    <a:pt x="1191" y="1247"/>
                  </a:lnTo>
                  <a:lnTo>
                    <a:pt x="1192" y="1241"/>
                  </a:lnTo>
                  <a:lnTo>
                    <a:pt x="1192" y="1240"/>
                  </a:lnTo>
                  <a:lnTo>
                    <a:pt x="1191" y="1235"/>
                  </a:lnTo>
                  <a:lnTo>
                    <a:pt x="1192" y="1234"/>
                  </a:lnTo>
                  <a:lnTo>
                    <a:pt x="1193" y="1234"/>
                  </a:lnTo>
                  <a:lnTo>
                    <a:pt x="1198" y="1232"/>
                  </a:lnTo>
                  <a:lnTo>
                    <a:pt x="1199" y="1234"/>
                  </a:lnTo>
                  <a:lnTo>
                    <a:pt x="1201" y="1236"/>
                  </a:lnTo>
                  <a:lnTo>
                    <a:pt x="1202" y="1237"/>
                  </a:lnTo>
                  <a:lnTo>
                    <a:pt x="1204" y="1237"/>
                  </a:lnTo>
                  <a:lnTo>
                    <a:pt x="1206" y="1238"/>
                  </a:lnTo>
                  <a:lnTo>
                    <a:pt x="1209" y="1238"/>
                  </a:lnTo>
                  <a:lnTo>
                    <a:pt x="1211" y="1238"/>
                  </a:lnTo>
                  <a:lnTo>
                    <a:pt x="1212" y="1238"/>
                  </a:lnTo>
                  <a:lnTo>
                    <a:pt x="1215" y="1238"/>
                  </a:lnTo>
                  <a:lnTo>
                    <a:pt x="1217" y="1238"/>
                  </a:lnTo>
                  <a:lnTo>
                    <a:pt x="1218" y="1238"/>
                  </a:lnTo>
                  <a:lnTo>
                    <a:pt x="1223" y="1240"/>
                  </a:lnTo>
                  <a:lnTo>
                    <a:pt x="1224" y="1242"/>
                  </a:lnTo>
                  <a:lnTo>
                    <a:pt x="1224" y="1243"/>
                  </a:lnTo>
                  <a:lnTo>
                    <a:pt x="1226" y="1246"/>
                  </a:lnTo>
                  <a:lnTo>
                    <a:pt x="1228" y="1247"/>
                  </a:lnTo>
                  <a:lnTo>
                    <a:pt x="1229" y="1251"/>
                  </a:lnTo>
                  <a:lnTo>
                    <a:pt x="1229" y="1252"/>
                  </a:lnTo>
                  <a:lnTo>
                    <a:pt x="1229" y="1253"/>
                  </a:lnTo>
                  <a:lnTo>
                    <a:pt x="1230" y="1256"/>
                  </a:lnTo>
                  <a:lnTo>
                    <a:pt x="1230" y="1257"/>
                  </a:lnTo>
                  <a:lnTo>
                    <a:pt x="1230" y="1259"/>
                  </a:lnTo>
                  <a:lnTo>
                    <a:pt x="1230" y="1260"/>
                  </a:lnTo>
                  <a:lnTo>
                    <a:pt x="1230" y="1262"/>
                  </a:lnTo>
                  <a:lnTo>
                    <a:pt x="1230" y="1263"/>
                  </a:lnTo>
                  <a:lnTo>
                    <a:pt x="1231" y="1268"/>
                  </a:lnTo>
                  <a:lnTo>
                    <a:pt x="1231" y="1269"/>
                  </a:lnTo>
                  <a:lnTo>
                    <a:pt x="1233" y="1269"/>
                  </a:lnTo>
                  <a:lnTo>
                    <a:pt x="1237" y="1270"/>
                  </a:lnTo>
                  <a:lnTo>
                    <a:pt x="1239" y="1271"/>
                  </a:lnTo>
                  <a:lnTo>
                    <a:pt x="1240" y="1273"/>
                  </a:lnTo>
                  <a:lnTo>
                    <a:pt x="1241" y="1274"/>
                  </a:lnTo>
                  <a:lnTo>
                    <a:pt x="1241" y="1276"/>
                  </a:lnTo>
                  <a:lnTo>
                    <a:pt x="1242" y="1278"/>
                  </a:lnTo>
                  <a:lnTo>
                    <a:pt x="1246" y="1280"/>
                  </a:lnTo>
                  <a:lnTo>
                    <a:pt x="1247" y="1280"/>
                  </a:lnTo>
                  <a:lnTo>
                    <a:pt x="1252" y="1281"/>
                  </a:lnTo>
                  <a:lnTo>
                    <a:pt x="1258" y="1279"/>
                  </a:lnTo>
                  <a:lnTo>
                    <a:pt x="1258" y="1278"/>
                  </a:lnTo>
                  <a:lnTo>
                    <a:pt x="1259" y="1276"/>
                  </a:lnTo>
                  <a:lnTo>
                    <a:pt x="1263" y="1273"/>
                  </a:lnTo>
                  <a:lnTo>
                    <a:pt x="1263" y="1271"/>
                  </a:lnTo>
                  <a:lnTo>
                    <a:pt x="1264" y="1271"/>
                  </a:lnTo>
                  <a:lnTo>
                    <a:pt x="1268" y="1270"/>
                  </a:lnTo>
                  <a:lnTo>
                    <a:pt x="1269" y="1269"/>
                  </a:lnTo>
                  <a:lnTo>
                    <a:pt x="1270" y="1269"/>
                  </a:lnTo>
                  <a:lnTo>
                    <a:pt x="1272" y="1269"/>
                  </a:lnTo>
                  <a:lnTo>
                    <a:pt x="1277" y="1268"/>
                  </a:lnTo>
                  <a:lnTo>
                    <a:pt x="1277" y="1267"/>
                  </a:lnTo>
                  <a:lnTo>
                    <a:pt x="1278" y="1264"/>
                  </a:lnTo>
                  <a:lnTo>
                    <a:pt x="1279" y="1260"/>
                  </a:lnTo>
                  <a:lnTo>
                    <a:pt x="1280" y="1258"/>
                  </a:lnTo>
                  <a:lnTo>
                    <a:pt x="1280" y="1257"/>
                  </a:lnTo>
                  <a:lnTo>
                    <a:pt x="1283" y="1254"/>
                  </a:lnTo>
                  <a:lnTo>
                    <a:pt x="1284" y="1253"/>
                  </a:lnTo>
                  <a:lnTo>
                    <a:pt x="1285" y="1252"/>
                  </a:lnTo>
                  <a:lnTo>
                    <a:pt x="1290" y="1248"/>
                  </a:lnTo>
                  <a:lnTo>
                    <a:pt x="1291" y="1247"/>
                  </a:lnTo>
                  <a:lnTo>
                    <a:pt x="1294" y="1246"/>
                  </a:lnTo>
                  <a:lnTo>
                    <a:pt x="1295" y="1245"/>
                  </a:lnTo>
                  <a:lnTo>
                    <a:pt x="1305" y="1242"/>
                  </a:lnTo>
                  <a:lnTo>
                    <a:pt x="1307" y="1241"/>
                  </a:lnTo>
                  <a:lnTo>
                    <a:pt x="1308" y="1241"/>
                  </a:lnTo>
                  <a:lnTo>
                    <a:pt x="1310" y="1241"/>
                  </a:lnTo>
                  <a:lnTo>
                    <a:pt x="1313" y="1241"/>
                  </a:lnTo>
                  <a:lnTo>
                    <a:pt x="1315" y="1241"/>
                  </a:lnTo>
                  <a:lnTo>
                    <a:pt x="1316" y="1241"/>
                  </a:lnTo>
                  <a:lnTo>
                    <a:pt x="1321" y="1241"/>
                  </a:lnTo>
                  <a:lnTo>
                    <a:pt x="1327" y="1240"/>
                  </a:lnTo>
                  <a:lnTo>
                    <a:pt x="1328" y="1240"/>
                  </a:lnTo>
                  <a:lnTo>
                    <a:pt x="1329" y="1240"/>
                  </a:lnTo>
                  <a:lnTo>
                    <a:pt x="1333" y="1238"/>
                  </a:lnTo>
                  <a:lnTo>
                    <a:pt x="1339" y="1238"/>
                  </a:lnTo>
                  <a:lnTo>
                    <a:pt x="1339" y="1240"/>
                  </a:lnTo>
                  <a:lnTo>
                    <a:pt x="1340" y="1240"/>
                  </a:lnTo>
                  <a:lnTo>
                    <a:pt x="1341" y="1240"/>
                  </a:lnTo>
                  <a:lnTo>
                    <a:pt x="1343" y="1241"/>
                  </a:lnTo>
                  <a:lnTo>
                    <a:pt x="1344" y="1241"/>
                  </a:lnTo>
                  <a:lnTo>
                    <a:pt x="1344" y="1242"/>
                  </a:lnTo>
                  <a:lnTo>
                    <a:pt x="1343" y="1243"/>
                  </a:lnTo>
                  <a:lnTo>
                    <a:pt x="1340" y="1245"/>
                  </a:lnTo>
                  <a:lnTo>
                    <a:pt x="1340" y="1246"/>
                  </a:lnTo>
                  <a:lnTo>
                    <a:pt x="1339" y="1246"/>
                  </a:lnTo>
                  <a:lnTo>
                    <a:pt x="1335" y="1246"/>
                  </a:lnTo>
                  <a:lnTo>
                    <a:pt x="1334" y="1246"/>
                  </a:lnTo>
                  <a:lnTo>
                    <a:pt x="1333" y="1246"/>
                  </a:lnTo>
                  <a:lnTo>
                    <a:pt x="1332" y="1246"/>
                  </a:lnTo>
                  <a:lnTo>
                    <a:pt x="1328" y="1249"/>
                  </a:lnTo>
                  <a:lnTo>
                    <a:pt x="1327" y="1249"/>
                  </a:lnTo>
                  <a:lnTo>
                    <a:pt x="1324" y="1251"/>
                  </a:lnTo>
                  <a:lnTo>
                    <a:pt x="1323" y="1251"/>
                  </a:lnTo>
                  <a:lnTo>
                    <a:pt x="1322" y="1251"/>
                  </a:lnTo>
                  <a:lnTo>
                    <a:pt x="1321" y="1249"/>
                  </a:lnTo>
                  <a:lnTo>
                    <a:pt x="1321" y="1248"/>
                  </a:lnTo>
                  <a:lnTo>
                    <a:pt x="1318" y="1247"/>
                  </a:lnTo>
                  <a:lnTo>
                    <a:pt x="1316" y="1245"/>
                  </a:lnTo>
                  <a:lnTo>
                    <a:pt x="1315" y="1245"/>
                  </a:lnTo>
                  <a:lnTo>
                    <a:pt x="1312" y="1245"/>
                  </a:lnTo>
                  <a:lnTo>
                    <a:pt x="1308" y="1245"/>
                  </a:lnTo>
                  <a:lnTo>
                    <a:pt x="1305" y="1246"/>
                  </a:lnTo>
                  <a:lnTo>
                    <a:pt x="1305" y="1251"/>
                  </a:lnTo>
                  <a:lnTo>
                    <a:pt x="1305" y="1252"/>
                  </a:lnTo>
                  <a:lnTo>
                    <a:pt x="1305" y="1254"/>
                  </a:lnTo>
                  <a:lnTo>
                    <a:pt x="1302" y="1258"/>
                  </a:lnTo>
                  <a:lnTo>
                    <a:pt x="1302" y="1259"/>
                  </a:lnTo>
                  <a:lnTo>
                    <a:pt x="1301" y="1260"/>
                  </a:lnTo>
                  <a:lnTo>
                    <a:pt x="1300" y="1260"/>
                  </a:lnTo>
                  <a:lnTo>
                    <a:pt x="1300" y="1262"/>
                  </a:lnTo>
                  <a:lnTo>
                    <a:pt x="1300" y="1263"/>
                  </a:lnTo>
                  <a:lnTo>
                    <a:pt x="1301" y="1269"/>
                  </a:lnTo>
                  <a:lnTo>
                    <a:pt x="1301" y="1270"/>
                  </a:lnTo>
                  <a:lnTo>
                    <a:pt x="1299" y="1275"/>
                  </a:lnTo>
                  <a:lnTo>
                    <a:pt x="1300" y="1278"/>
                  </a:lnTo>
                  <a:lnTo>
                    <a:pt x="1300" y="1279"/>
                  </a:lnTo>
                  <a:lnTo>
                    <a:pt x="1301" y="1282"/>
                  </a:lnTo>
                  <a:lnTo>
                    <a:pt x="1302" y="1284"/>
                  </a:lnTo>
                  <a:lnTo>
                    <a:pt x="1305" y="1285"/>
                  </a:lnTo>
                  <a:lnTo>
                    <a:pt x="1306" y="1285"/>
                  </a:lnTo>
                  <a:lnTo>
                    <a:pt x="1311" y="1286"/>
                  </a:lnTo>
                  <a:lnTo>
                    <a:pt x="1313" y="1285"/>
                  </a:lnTo>
                  <a:lnTo>
                    <a:pt x="1315" y="1286"/>
                  </a:lnTo>
                  <a:lnTo>
                    <a:pt x="1316" y="1287"/>
                  </a:lnTo>
                  <a:lnTo>
                    <a:pt x="1316" y="1290"/>
                  </a:lnTo>
                  <a:lnTo>
                    <a:pt x="1311" y="1291"/>
                  </a:lnTo>
                  <a:lnTo>
                    <a:pt x="1310" y="1291"/>
                  </a:lnTo>
                  <a:lnTo>
                    <a:pt x="1308" y="1292"/>
                  </a:lnTo>
                  <a:lnTo>
                    <a:pt x="1305" y="1295"/>
                  </a:lnTo>
                  <a:lnTo>
                    <a:pt x="1304" y="1296"/>
                  </a:lnTo>
                  <a:lnTo>
                    <a:pt x="1302" y="1296"/>
                  </a:lnTo>
                  <a:lnTo>
                    <a:pt x="1296" y="1296"/>
                  </a:lnTo>
                  <a:lnTo>
                    <a:pt x="1293" y="1300"/>
                  </a:lnTo>
                  <a:lnTo>
                    <a:pt x="1293" y="1301"/>
                  </a:lnTo>
                  <a:lnTo>
                    <a:pt x="1289" y="1305"/>
                  </a:lnTo>
                  <a:lnTo>
                    <a:pt x="1289" y="1306"/>
                  </a:lnTo>
                  <a:lnTo>
                    <a:pt x="1288" y="1309"/>
                  </a:lnTo>
                  <a:lnTo>
                    <a:pt x="1288" y="1311"/>
                  </a:lnTo>
                  <a:lnTo>
                    <a:pt x="1289" y="1313"/>
                  </a:lnTo>
                  <a:lnTo>
                    <a:pt x="1290" y="1313"/>
                  </a:lnTo>
                  <a:lnTo>
                    <a:pt x="1293" y="1316"/>
                  </a:lnTo>
                  <a:lnTo>
                    <a:pt x="1295" y="1316"/>
                  </a:lnTo>
                  <a:lnTo>
                    <a:pt x="1296" y="1317"/>
                  </a:lnTo>
                  <a:lnTo>
                    <a:pt x="1297" y="1317"/>
                  </a:lnTo>
                  <a:lnTo>
                    <a:pt x="1300" y="1317"/>
                  </a:lnTo>
                  <a:lnTo>
                    <a:pt x="1301" y="1317"/>
                  </a:lnTo>
                  <a:lnTo>
                    <a:pt x="1302" y="1317"/>
                  </a:lnTo>
                  <a:lnTo>
                    <a:pt x="1306" y="1317"/>
                  </a:lnTo>
                  <a:lnTo>
                    <a:pt x="1307" y="1317"/>
                  </a:lnTo>
                  <a:lnTo>
                    <a:pt x="1310" y="1317"/>
                  </a:lnTo>
                  <a:lnTo>
                    <a:pt x="1311" y="1316"/>
                  </a:lnTo>
                  <a:lnTo>
                    <a:pt x="1313" y="1314"/>
                  </a:lnTo>
                  <a:lnTo>
                    <a:pt x="1313" y="1313"/>
                  </a:lnTo>
                  <a:lnTo>
                    <a:pt x="1316" y="1314"/>
                  </a:lnTo>
                  <a:lnTo>
                    <a:pt x="1316" y="1316"/>
                  </a:lnTo>
                  <a:lnTo>
                    <a:pt x="1317" y="1319"/>
                  </a:lnTo>
                  <a:lnTo>
                    <a:pt x="1317" y="1320"/>
                  </a:lnTo>
                  <a:lnTo>
                    <a:pt x="1317" y="1323"/>
                  </a:lnTo>
                  <a:lnTo>
                    <a:pt x="1317" y="1324"/>
                  </a:lnTo>
                  <a:lnTo>
                    <a:pt x="1318" y="1325"/>
                  </a:lnTo>
                  <a:lnTo>
                    <a:pt x="1319" y="1327"/>
                  </a:lnTo>
                  <a:lnTo>
                    <a:pt x="1319" y="1328"/>
                  </a:lnTo>
                  <a:lnTo>
                    <a:pt x="1319" y="1336"/>
                  </a:lnTo>
                  <a:lnTo>
                    <a:pt x="1321" y="1341"/>
                  </a:lnTo>
                  <a:lnTo>
                    <a:pt x="1321" y="1342"/>
                  </a:lnTo>
                  <a:lnTo>
                    <a:pt x="1322" y="1342"/>
                  </a:lnTo>
                  <a:lnTo>
                    <a:pt x="1345" y="1351"/>
                  </a:lnTo>
                  <a:lnTo>
                    <a:pt x="1359" y="1357"/>
                  </a:lnTo>
                  <a:lnTo>
                    <a:pt x="1360" y="1357"/>
                  </a:lnTo>
                  <a:lnTo>
                    <a:pt x="1362" y="1357"/>
                  </a:lnTo>
                  <a:lnTo>
                    <a:pt x="1363" y="1357"/>
                  </a:lnTo>
                  <a:lnTo>
                    <a:pt x="1373" y="1360"/>
                  </a:lnTo>
                  <a:lnTo>
                    <a:pt x="1374" y="1360"/>
                  </a:lnTo>
                  <a:lnTo>
                    <a:pt x="1376" y="1360"/>
                  </a:lnTo>
                  <a:lnTo>
                    <a:pt x="1382" y="1362"/>
                  </a:lnTo>
                  <a:lnTo>
                    <a:pt x="1383" y="1363"/>
                  </a:lnTo>
                  <a:lnTo>
                    <a:pt x="1389" y="1368"/>
                  </a:lnTo>
                  <a:lnTo>
                    <a:pt x="1389" y="1369"/>
                  </a:lnTo>
                  <a:lnTo>
                    <a:pt x="1390" y="1371"/>
                  </a:lnTo>
                  <a:lnTo>
                    <a:pt x="1395" y="1373"/>
                  </a:lnTo>
                  <a:lnTo>
                    <a:pt x="1397" y="1373"/>
                  </a:lnTo>
                  <a:lnTo>
                    <a:pt x="1433" y="1398"/>
                  </a:lnTo>
                  <a:lnTo>
                    <a:pt x="1434" y="1399"/>
                  </a:lnTo>
                  <a:lnTo>
                    <a:pt x="1452" y="1406"/>
                  </a:lnTo>
                  <a:lnTo>
                    <a:pt x="1453" y="1409"/>
                  </a:lnTo>
                  <a:lnTo>
                    <a:pt x="1455" y="1409"/>
                  </a:lnTo>
                  <a:lnTo>
                    <a:pt x="1479" y="1426"/>
                  </a:lnTo>
                  <a:lnTo>
                    <a:pt x="1480" y="1427"/>
                  </a:lnTo>
                  <a:lnTo>
                    <a:pt x="1481" y="1428"/>
                  </a:lnTo>
                  <a:lnTo>
                    <a:pt x="1487" y="1428"/>
                  </a:lnTo>
                  <a:lnTo>
                    <a:pt x="1488" y="1428"/>
                  </a:lnTo>
                  <a:lnTo>
                    <a:pt x="1490" y="1428"/>
                  </a:lnTo>
                  <a:lnTo>
                    <a:pt x="1499" y="1426"/>
                  </a:lnTo>
                  <a:lnTo>
                    <a:pt x="1501" y="1426"/>
                  </a:lnTo>
                  <a:lnTo>
                    <a:pt x="1513" y="1423"/>
                  </a:lnTo>
                  <a:lnTo>
                    <a:pt x="1514" y="1423"/>
                  </a:lnTo>
                  <a:lnTo>
                    <a:pt x="1515" y="1422"/>
                  </a:lnTo>
                  <a:lnTo>
                    <a:pt x="1529" y="1420"/>
                  </a:lnTo>
                  <a:lnTo>
                    <a:pt x="1530" y="1420"/>
                  </a:lnTo>
                  <a:lnTo>
                    <a:pt x="1531" y="1420"/>
                  </a:lnTo>
                  <a:lnTo>
                    <a:pt x="1547" y="1418"/>
                  </a:lnTo>
                  <a:lnTo>
                    <a:pt x="1583" y="1418"/>
                  </a:lnTo>
                  <a:lnTo>
                    <a:pt x="1594" y="1421"/>
                  </a:lnTo>
                  <a:lnTo>
                    <a:pt x="1595" y="1421"/>
                  </a:lnTo>
                  <a:lnTo>
                    <a:pt x="1614" y="1426"/>
                  </a:lnTo>
                  <a:lnTo>
                    <a:pt x="1616" y="1426"/>
                  </a:lnTo>
                  <a:lnTo>
                    <a:pt x="1617" y="1427"/>
                  </a:lnTo>
                  <a:lnTo>
                    <a:pt x="1643" y="1433"/>
                  </a:lnTo>
                  <a:lnTo>
                    <a:pt x="1644" y="1434"/>
                  </a:lnTo>
                  <a:lnTo>
                    <a:pt x="1645" y="1434"/>
                  </a:lnTo>
                  <a:lnTo>
                    <a:pt x="1698" y="1435"/>
                  </a:lnTo>
                  <a:lnTo>
                    <a:pt x="1699" y="1435"/>
                  </a:lnTo>
                  <a:lnTo>
                    <a:pt x="1723" y="1434"/>
                  </a:lnTo>
                  <a:lnTo>
                    <a:pt x="1733" y="1437"/>
                  </a:lnTo>
                  <a:lnTo>
                    <a:pt x="1738" y="1440"/>
                  </a:lnTo>
                  <a:lnTo>
                    <a:pt x="1740" y="1442"/>
                  </a:lnTo>
                  <a:lnTo>
                    <a:pt x="1743" y="1442"/>
                  </a:lnTo>
                  <a:lnTo>
                    <a:pt x="1753" y="1447"/>
                  </a:lnTo>
                  <a:lnTo>
                    <a:pt x="1754" y="1448"/>
                  </a:lnTo>
                  <a:lnTo>
                    <a:pt x="1756" y="1449"/>
                  </a:lnTo>
                  <a:lnTo>
                    <a:pt x="1772" y="1461"/>
                  </a:lnTo>
                  <a:lnTo>
                    <a:pt x="1775" y="1462"/>
                  </a:lnTo>
                  <a:lnTo>
                    <a:pt x="1776" y="1464"/>
                  </a:lnTo>
                  <a:lnTo>
                    <a:pt x="1791" y="1473"/>
                  </a:lnTo>
                  <a:lnTo>
                    <a:pt x="1791" y="1475"/>
                  </a:lnTo>
                  <a:lnTo>
                    <a:pt x="1792" y="1475"/>
                  </a:lnTo>
                  <a:lnTo>
                    <a:pt x="1805" y="1482"/>
                  </a:lnTo>
                  <a:lnTo>
                    <a:pt x="1807" y="1482"/>
                  </a:lnTo>
                  <a:lnTo>
                    <a:pt x="1808" y="1482"/>
                  </a:lnTo>
                  <a:lnTo>
                    <a:pt x="1809" y="1480"/>
                  </a:lnTo>
                  <a:lnTo>
                    <a:pt x="1809" y="1478"/>
                  </a:lnTo>
                  <a:lnTo>
                    <a:pt x="1811" y="1477"/>
                  </a:lnTo>
                  <a:lnTo>
                    <a:pt x="1811" y="1476"/>
                  </a:lnTo>
                  <a:lnTo>
                    <a:pt x="1815" y="1475"/>
                  </a:lnTo>
                  <a:lnTo>
                    <a:pt x="1816" y="1476"/>
                  </a:lnTo>
                  <a:lnTo>
                    <a:pt x="1813" y="1478"/>
                  </a:lnTo>
                  <a:lnTo>
                    <a:pt x="1813" y="1480"/>
                  </a:lnTo>
                  <a:lnTo>
                    <a:pt x="1811" y="1480"/>
                  </a:lnTo>
                  <a:lnTo>
                    <a:pt x="1811" y="1483"/>
                  </a:lnTo>
                  <a:lnTo>
                    <a:pt x="1811" y="1484"/>
                  </a:lnTo>
                  <a:lnTo>
                    <a:pt x="1814" y="1487"/>
                  </a:lnTo>
                  <a:lnTo>
                    <a:pt x="1815" y="1488"/>
                  </a:lnTo>
                  <a:lnTo>
                    <a:pt x="1816" y="1488"/>
                  </a:lnTo>
                  <a:lnTo>
                    <a:pt x="1824" y="1491"/>
                  </a:lnTo>
                  <a:lnTo>
                    <a:pt x="1825" y="1492"/>
                  </a:lnTo>
                  <a:lnTo>
                    <a:pt x="1831" y="1494"/>
                  </a:lnTo>
                  <a:lnTo>
                    <a:pt x="1832" y="1494"/>
                  </a:lnTo>
                  <a:lnTo>
                    <a:pt x="1833" y="1495"/>
                  </a:lnTo>
                  <a:lnTo>
                    <a:pt x="1843" y="1498"/>
                  </a:lnTo>
                  <a:lnTo>
                    <a:pt x="1844" y="1498"/>
                  </a:lnTo>
                  <a:lnTo>
                    <a:pt x="1846" y="1498"/>
                  </a:lnTo>
                  <a:lnTo>
                    <a:pt x="1852" y="1499"/>
                  </a:lnTo>
                  <a:lnTo>
                    <a:pt x="1853" y="1499"/>
                  </a:lnTo>
                  <a:lnTo>
                    <a:pt x="1855" y="1500"/>
                  </a:lnTo>
                  <a:lnTo>
                    <a:pt x="1862" y="1500"/>
                  </a:lnTo>
                  <a:lnTo>
                    <a:pt x="1863" y="1500"/>
                  </a:lnTo>
                  <a:lnTo>
                    <a:pt x="1864" y="1500"/>
                  </a:lnTo>
                  <a:lnTo>
                    <a:pt x="1871" y="1500"/>
                  </a:lnTo>
                  <a:lnTo>
                    <a:pt x="1873" y="1500"/>
                  </a:lnTo>
                  <a:lnTo>
                    <a:pt x="1881" y="1500"/>
                  </a:lnTo>
                  <a:lnTo>
                    <a:pt x="1882" y="1500"/>
                  </a:lnTo>
                  <a:lnTo>
                    <a:pt x="1893" y="1508"/>
                  </a:lnTo>
                  <a:lnTo>
                    <a:pt x="1937" y="1527"/>
                  </a:lnTo>
                  <a:lnTo>
                    <a:pt x="1937" y="1529"/>
                  </a:lnTo>
                  <a:lnTo>
                    <a:pt x="1940" y="1530"/>
                  </a:lnTo>
                  <a:lnTo>
                    <a:pt x="1967" y="1544"/>
                  </a:lnTo>
                  <a:lnTo>
                    <a:pt x="1968" y="1546"/>
                  </a:lnTo>
                  <a:lnTo>
                    <a:pt x="1984" y="1553"/>
                  </a:lnTo>
                  <a:lnTo>
                    <a:pt x="1993" y="1552"/>
                  </a:lnTo>
                  <a:lnTo>
                    <a:pt x="1994" y="1552"/>
                  </a:lnTo>
                  <a:lnTo>
                    <a:pt x="1995" y="1549"/>
                  </a:lnTo>
                  <a:lnTo>
                    <a:pt x="1995" y="1548"/>
                  </a:lnTo>
                  <a:lnTo>
                    <a:pt x="1999" y="1546"/>
                  </a:lnTo>
                  <a:lnTo>
                    <a:pt x="2000" y="1546"/>
                  </a:lnTo>
                  <a:lnTo>
                    <a:pt x="2000" y="1547"/>
                  </a:lnTo>
                  <a:lnTo>
                    <a:pt x="2004" y="1547"/>
                  </a:lnTo>
                  <a:lnTo>
                    <a:pt x="2005" y="1547"/>
                  </a:lnTo>
                  <a:lnTo>
                    <a:pt x="2006" y="1549"/>
                  </a:lnTo>
                  <a:lnTo>
                    <a:pt x="2002" y="1551"/>
                  </a:lnTo>
                  <a:lnTo>
                    <a:pt x="2001" y="1551"/>
                  </a:lnTo>
                  <a:lnTo>
                    <a:pt x="1999" y="1552"/>
                  </a:lnTo>
                  <a:lnTo>
                    <a:pt x="1997" y="1553"/>
                  </a:lnTo>
                  <a:lnTo>
                    <a:pt x="1996" y="1555"/>
                  </a:lnTo>
                  <a:lnTo>
                    <a:pt x="1996" y="1557"/>
                  </a:lnTo>
                  <a:lnTo>
                    <a:pt x="1996" y="1559"/>
                  </a:lnTo>
                  <a:lnTo>
                    <a:pt x="1997" y="1559"/>
                  </a:lnTo>
                  <a:lnTo>
                    <a:pt x="1999" y="1557"/>
                  </a:lnTo>
                  <a:lnTo>
                    <a:pt x="2000" y="1557"/>
                  </a:lnTo>
                  <a:lnTo>
                    <a:pt x="2001" y="1554"/>
                  </a:lnTo>
                  <a:lnTo>
                    <a:pt x="2002" y="1554"/>
                  </a:lnTo>
                  <a:lnTo>
                    <a:pt x="2004" y="1554"/>
                  </a:lnTo>
                  <a:lnTo>
                    <a:pt x="2007" y="1554"/>
                  </a:lnTo>
                  <a:lnTo>
                    <a:pt x="2008" y="1555"/>
                  </a:lnTo>
                  <a:lnTo>
                    <a:pt x="2008" y="1558"/>
                  </a:lnTo>
                  <a:lnTo>
                    <a:pt x="2008" y="1559"/>
                  </a:lnTo>
                  <a:lnTo>
                    <a:pt x="2011" y="1562"/>
                  </a:lnTo>
                  <a:lnTo>
                    <a:pt x="2011" y="1563"/>
                  </a:lnTo>
                  <a:lnTo>
                    <a:pt x="2012" y="1563"/>
                  </a:lnTo>
                  <a:lnTo>
                    <a:pt x="2016" y="1566"/>
                  </a:lnTo>
                  <a:lnTo>
                    <a:pt x="2017" y="1568"/>
                  </a:lnTo>
                  <a:lnTo>
                    <a:pt x="2018" y="1568"/>
                  </a:lnTo>
                  <a:lnTo>
                    <a:pt x="2018" y="1569"/>
                  </a:lnTo>
                  <a:lnTo>
                    <a:pt x="2022" y="1570"/>
                  </a:lnTo>
                  <a:lnTo>
                    <a:pt x="2024" y="1569"/>
                  </a:lnTo>
                  <a:lnTo>
                    <a:pt x="2024" y="1568"/>
                  </a:lnTo>
                  <a:lnTo>
                    <a:pt x="2024" y="1565"/>
                  </a:lnTo>
                  <a:lnTo>
                    <a:pt x="2026" y="1565"/>
                  </a:lnTo>
                  <a:lnTo>
                    <a:pt x="2026" y="1564"/>
                  </a:lnTo>
                  <a:lnTo>
                    <a:pt x="2027" y="1559"/>
                  </a:lnTo>
                  <a:lnTo>
                    <a:pt x="2028" y="1554"/>
                  </a:lnTo>
                  <a:lnTo>
                    <a:pt x="2028" y="1553"/>
                  </a:lnTo>
                  <a:lnTo>
                    <a:pt x="2028" y="1552"/>
                  </a:lnTo>
                  <a:lnTo>
                    <a:pt x="2029" y="1547"/>
                  </a:lnTo>
                  <a:lnTo>
                    <a:pt x="2029" y="1546"/>
                  </a:lnTo>
                  <a:lnTo>
                    <a:pt x="2032" y="1542"/>
                  </a:lnTo>
                  <a:lnTo>
                    <a:pt x="2033" y="1542"/>
                  </a:lnTo>
                  <a:lnTo>
                    <a:pt x="2034" y="1542"/>
                  </a:lnTo>
                  <a:lnTo>
                    <a:pt x="2037" y="1543"/>
                  </a:lnTo>
                  <a:lnTo>
                    <a:pt x="2037" y="1544"/>
                  </a:lnTo>
                  <a:lnTo>
                    <a:pt x="2037" y="1547"/>
                  </a:lnTo>
                  <a:lnTo>
                    <a:pt x="2038" y="1548"/>
                  </a:lnTo>
                  <a:lnTo>
                    <a:pt x="2038" y="1549"/>
                  </a:lnTo>
                  <a:lnTo>
                    <a:pt x="2038" y="1551"/>
                  </a:lnTo>
                  <a:lnTo>
                    <a:pt x="2039" y="1553"/>
                  </a:lnTo>
                  <a:lnTo>
                    <a:pt x="2040" y="1553"/>
                  </a:lnTo>
                  <a:lnTo>
                    <a:pt x="2043" y="1554"/>
                  </a:lnTo>
                  <a:lnTo>
                    <a:pt x="2043" y="1555"/>
                  </a:lnTo>
                  <a:lnTo>
                    <a:pt x="2048" y="1557"/>
                  </a:lnTo>
                  <a:lnTo>
                    <a:pt x="2048" y="1558"/>
                  </a:lnTo>
                  <a:lnTo>
                    <a:pt x="2049" y="1559"/>
                  </a:lnTo>
                  <a:lnTo>
                    <a:pt x="2049" y="1560"/>
                  </a:lnTo>
                  <a:lnTo>
                    <a:pt x="2049" y="1562"/>
                  </a:lnTo>
                  <a:lnTo>
                    <a:pt x="2049" y="1564"/>
                  </a:lnTo>
                  <a:lnTo>
                    <a:pt x="2049" y="1565"/>
                  </a:lnTo>
                  <a:lnTo>
                    <a:pt x="2045" y="1569"/>
                  </a:lnTo>
                  <a:lnTo>
                    <a:pt x="2043" y="1571"/>
                  </a:lnTo>
                  <a:lnTo>
                    <a:pt x="2041" y="1573"/>
                  </a:lnTo>
                  <a:lnTo>
                    <a:pt x="2040" y="1574"/>
                  </a:lnTo>
                  <a:lnTo>
                    <a:pt x="2039" y="1576"/>
                  </a:lnTo>
                  <a:lnTo>
                    <a:pt x="2039" y="1577"/>
                  </a:lnTo>
                  <a:lnTo>
                    <a:pt x="2039" y="1579"/>
                  </a:lnTo>
                  <a:lnTo>
                    <a:pt x="2039" y="1581"/>
                  </a:lnTo>
                  <a:lnTo>
                    <a:pt x="2040" y="1581"/>
                  </a:lnTo>
                  <a:lnTo>
                    <a:pt x="2043" y="1581"/>
                  </a:lnTo>
                  <a:lnTo>
                    <a:pt x="2048" y="1585"/>
                  </a:lnTo>
                  <a:lnTo>
                    <a:pt x="2049" y="1585"/>
                  </a:lnTo>
                  <a:lnTo>
                    <a:pt x="2055" y="1585"/>
                  </a:lnTo>
                  <a:lnTo>
                    <a:pt x="2056" y="1585"/>
                  </a:lnTo>
                  <a:lnTo>
                    <a:pt x="2057" y="1585"/>
                  </a:lnTo>
                  <a:lnTo>
                    <a:pt x="2064" y="1585"/>
                  </a:lnTo>
                  <a:lnTo>
                    <a:pt x="2065" y="1585"/>
                  </a:lnTo>
                  <a:lnTo>
                    <a:pt x="2072" y="1581"/>
                  </a:lnTo>
                  <a:lnTo>
                    <a:pt x="2073" y="1580"/>
                  </a:lnTo>
                  <a:lnTo>
                    <a:pt x="2075" y="1580"/>
                  </a:lnTo>
                  <a:lnTo>
                    <a:pt x="2083" y="1568"/>
                  </a:lnTo>
                  <a:lnTo>
                    <a:pt x="2098" y="1568"/>
                  </a:lnTo>
                  <a:lnTo>
                    <a:pt x="2099" y="1568"/>
                  </a:lnTo>
                  <a:lnTo>
                    <a:pt x="2103" y="1566"/>
                  </a:lnTo>
                  <a:lnTo>
                    <a:pt x="2104" y="1566"/>
                  </a:lnTo>
                  <a:lnTo>
                    <a:pt x="2105" y="1565"/>
                  </a:lnTo>
                  <a:lnTo>
                    <a:pt x="2105" y="1564"/>
                  </a:lnTo>
                  <a:lnTo>
                    <a:pt x="2104" y="1563"/>
                  </a:lnTo>
                  <a:lnTo>
                    <a:pt x="2104" y="1562"/>
                  </a:lnTo>
                  <a:lnTo>
                    <a:pt x="2105" y="1559"/>
                  </a:lnTo>
                  <a:lnTo>
                    <a:pt x="2108" y="1557"/>
                  </a:lnTo>
                  <a:lnTo>
                    <a:pt x="2109" y="1557"/>
                  </a:lnTo>
                  <a:lnTo>
                    <a:pt x="2110" y="1557"/>
                  </a:lnTo>
                  <a:lnTo>
                    <a:pt x="2111" y="1558"/>
                  </a:lnTo>
                  <a:lnTo>
                    <a:pt x="2111" y="1560"/>
                  </a:lnTo>
                  <a:lnTo>
                    <a:pt x="2111" y="1562"/>
                  </a:lnTo>
                  <a:lnTo>
                    <a:pt x="2111" y="1564"/>
                  </a:lnTo>
                  <a:lnTo>
                    <a:pt x="2111" y="1565"/>
                  </a:lnTo>
                  <a:lnTo>
                    <a:pt x="2111" y="1569"/>
                  </a:lnTo>
                  <a:lnTo>
                    <a:pt x="2110" y="1569"/>
                  </a:lnTo>
                  <a:lnTo>
                    <a:pt x="2111" y="1569"/>
                  </a:lnTo>
                  <a:lnTo>
                    <a:pt x="2108" y="1571"/>
                  </a:lnTo>
                  <a:lnTo>
                    <a:pt x="2108" y="1573"/>
                  </a:lnTo>
                  <a:lnTo>
                    <a:pt x="2104" y="1574"/>
                  </a:lnTo>
                  <a:lnTo>
                    <a:pt x="2103" y="1574"/>
                  </a:lnTo>
                  <a:lnTo>
                    <a:pt x="2099" y="1574"/>
                  </a:lnTo>
                  <a:lnTo>
                    <a:pt x="2099" y="1575"/>
                  </a:lnTo>
                  <a:lnTo>
                    <a:pt x="2098" y="1575"/>
                  </a:lnTo>
                  <a:lnTo>
                    <a:pt x="2093" y="1575"/>
                  </a:lnTo>
                  <a:lnTo>
                    <a:pt x="2092" y="1575"/>
                  </a:lnTo>
                  <a:lnTo>
                    <a:pt x="2090" y="1575"/>
                  </a:lnTo>
                  <a:lnTo>
                    <a:pt x="2089" y="1576"/>
                  </a:lnTo>
                  <a:lnTo>
                    <a:pt x="2088" y="1576"/>
                  </a:lnTo>
                  <a:lnTo>
                    <a:pt x="2087" y="1577"/>
                  </a:lnTo>
                  <a:lnTo>
                    <a:pt x="2087" y="1579"/>
                  </a:lnTo>
                  <a:lnTo>
                    <a:pt x="2087" y="1580"/>
                  </a:lnTo>
                  <a:lnTo>
                    <a:pt x="2087" y="1584"/>
                  </a:lnTo>
                  <a:lnTo>
                    <a:pt x="2088" y="1584"/>
                  </a:lnTo>
                  <a:lnTo>
                    <a:pt x="2088" y="1585"/>
                  </a:lnTo>
                  <a:lnTo>
                    <a:pt x="2093" y="1586"/>
                  </a:lnTo>
                  <a:lnTo>
                    <a:pt x="2094" y="1587"/>
                  </a:lnTo>
                  <a:lnTo>
                    <a:pt x="2099" y="1590"/>
                  </a:lnTo>
                  <a:lnTo>
                    <a:pt x="2100" y="1591"/>
                  </a:lnTo>
                  <a:lnTo>
                    <a:pt x="2101" y="1592"/>
                  </a:lnTo>
                  <a:lnTo>
                    <a:pt x="2105" y="1595"/>
                  </a:lnTo>
                  <a:lnTo>
                    <a:pt x="2106" y="1595"/>
                  </a:lnTo>
                  <a:lnTo>
                    <a:pt x="2106" y="1596"/>
                  </a:lnTo>
                  <a:lnTo>
                    <a:pt x="2108" y="1596"/>
                  </a:lnTo>
                  <a:lnTo>
                    <a:pt x="2111" y="1597"/>
                  </a:lnTo>
                  <a:lnTo>
                    <a:pt x="2112" y="1597"/>
                  </a:lnTo>
                  <a:lnTo>
                    <a:pt x="2116" y="1595"/>
                  </a:lnTo>
                  <a:lnTo>
                    <a:pt x="2117" y="1595"/>
                  </a:lnTo>
                  <a:lnTo>
                    <a:pt x="2119" y="1590"/>
                  </a:lnTo>
                  <a:lnTo>
                    <a:pt x="2120" y="1590"/>
                  </a:lnTo>
                  <a:lnTo>
                    <a:pt x="2126" y="1590"/>
                  </a:lnTo>
                  <a:lnTo>
                    <a:pt x="2128" y="1588"/>
                  </a:lnTo>
                  <a:lnTo>
                    <a:pt x="2130" y="1588"/>
                  </a:lnTo>
                  <a:lnTo>
                    <a:pt x="2130" y="1587"/>
                  </a:lnTo>
                  <a:lnTo>
                    <a:pt x="2131" y="1587"/>
                  </a:lnTo>
                  <a:lnTo>
                    <a:pt x="2133" y="1585"/>
                  </a:lnTo>
                  <a:lnTo>
                    <a:pt x="2134" y="1585"/>
                  </a:lnTo>
                  <a:lnTo>
                    <a:pt x="2134" y="1584"/>
                  </a:lnTo>
                  <a:lnTo>
                    <a:pt x="2137" y="1576"/>
                  </a:lnTo>
                  <a:lnTo>
                    <a:pt x="2138" y="1575"/>
                  </a:lnTo>
                  <a:lnTo>
                    <a:pt x="2139" y="1570"/>
                  </a:lnTo>
                  <a:lnTo>
                    <a:pt x="2139" y="1569"/>
                  </a:lnTo>
                  <a:lnTo>
                    <a:pt x="2142" y="1566"/>
                  </a:lnTo>
                  <a:lnTo>
                    <a:pt x="2142" y="1565"/>
                  </a:lnTo>
                  <a:lnTo>
                    <a:pt x="2143" y="1565"/>
                  </a:lnTo>
                  <a:lnTo>
                    <a:pt x="2146" y="1562"/>
                  </a:lnTo>
                  <a:lnTo>
                    <a:pt x="2147" y="1562"/>
                  </a:lnTo>
                  <a:lnTo>
                    <a:pt x="2147" y="1560"/>
                  </a:lnTo>
                  <a:lnTo>
                    <a:pt x="2148" y="1559"/>
                  </a:lnTo>
                  <a:lnTo>
                    <a:pt x="2148" y="1558"/>
                  </a:lnTo>
                  <a:lnTo>
                    <a:pt x="2149" y="1558"/>
                  </a:lnTo>
                  <a:lnTo>
                    <a:pt x="2150" y="1557"/>
                  </a:lnTo>
                  <a:lnTo>
                    <a:pt x="2152" y="1559"/>
                  </a:lnTo>
                  <a:lnTo>
                    <a:pt x="2152" y="1560"/>
                  </a:lnTo>
                  <a:lnTo>
                    <a:pt x="2152" y="1563"/>
                  </a:lnTo>
                  <a:lnTo>
                    <a:pt x="2152" y="1564"/>
                  </a:lnTo>
                  <a:lnTo>
                    <a:pt x="2148" y="1566"/>
                  </a:lnTo>
                  <a:lnTo>
                    <a:pt x="2147" y="1568"/>
                  </a:lnTo>
                  <a:lnTo>
                    <a:pt x="2141" y="1577"/>
                  </a:lnTo>
                  <a:lnTo>
                    <a:pt x="2141" y="1579"/>
                  </a:lnTo>
                  <a:lnTo>
                    <a:pt x="2141" y="1584"/>
                  </a:lnTo>
                  <a:lnTo>
                    <a:pt x="2141" y="1585"/>
                  </a:lnTo>
                  <a:lnTo>
                    <a:pt x="2141" y="1586"/>
                  </a:lnTo>
                  <a:lnTo>
                    <a:pt x="2138" y="1590"/>
                  </a:lnTo>
                  <a:lnTo>
                    <a:pt x="2137" y="1591"/>
                  </a:lnTo>
                  <a:lnTo>
                    <a:pt x="2134" y="1596"/>
                  </a:lnTo>
                  <a:lnTo>
                    <a:pt x="2134" y="1597"/>
                  </a:lnTo>
                  <a:lnTo>
                    <a:pt x="2133" y="1598"/>
                  </a:lnTo>
                  <a:lnTo>
                    <a:pt x="2137" y="1602"/>
                  </a:lnTo>
                  <a:lnTo>
                    <a:pt x="2137" y="1603"/>
                  </a:lnTo>
                  <a:lnTo>
                    <a:pt x="2138" y="1604"/>
                  </a:lnTo>
                  <a:lnTo>
                    <a:pt x="2141" y="1604"/>
                  </a:lnTo>
                  <a:lnTo>
                    <a:pt x="2144" y="1609"/>
                  </a:lnTo>
                  <a:lnTo>
                    <a:pt x="2146" y="1609"/>
                  </a:lnTo>
                  <a:lnTo>
                    <a:pt x="2148" y="1611"/>
                  </a:lnTo>
                  <a:lnTo>
                    <a:pt x="2149" y="1611"/>
                  </a:lnTo>
                  <a:lnTo>
                    <a:pt x="2149" y="1609"/>
                  </a:lnTo>
                  <a:lnTo>
                    <a:pt x="2150" y="1609"/>
                  </a:lnTo>
                  <a:lnTo>
                    <a:pt x="2150" y="1608"/>
                  </a:lnTo>
                  <a:lnTo>
                    <a:pt x="2150" y="1607"/>
                  </a:lnTo>
                  <a:lnTo>
                    <a:pt x="2154" y="1602"/>
                  </a:lnTo>
                  <a:lnTo>
                    <a:pt x="2154" y="1601"/>
                  </a:lnTo>
                  <a:lnTo>
                    <a:pt x="2155" y="1595"/>
                  </a:lnTo>
                  <a:lnTo>
                    <a:pt x="2157" y="1593"/>
                  </a:lnTo>
                  <a:lnTo>
                    <a:pt x="2157" y="1586"/>
                  </a:lnTo>
                  <a:lnTo>
                    <a:pt x="2158" y="1586"/>
                  </a:lnTo>
                  <a:lnTo>
                    <a:pt x="2158" y="1585"/>
                  </a:lnTo>
                  <a:lnTo>
                    <a:pt x="2157" y="1579"/>
                  </a:lnTo>
                  <a:lnTo>
                    <a:pt x="2157" y="1577"/>
                  </a:lnTo>
                  <a:lnTo>
                    <a:pt x="2157" y="1576"/>
                  </a:lnTo>
                  <a:lnTo>
                    <a:pt x="2159" y="1574"/>
                  </a:lnTo>
                  <a:lnTo>
                    <a:pt x="2160" y="1573"/>
                  </a:lnTo>
                  <a:lnTo>
                    <a:pt x="2163" y="1573"/>
                  </a:lnTo>
                  <a:lnTo>
                    <a:pt x="2165" y="1571"/>
                  </a:lnTo>
                  <a:lnTo>
                    <a:pt x="2169" y="1569"/>
                  </a:lnTo>
                  <a:lnTo>
                    <a:pt x="2170" y="1569"/>
                  </a:lnTo>
                  <a:lnTo>
                    <a:pt x="2170" y="1570"/>
                  </a:lnTo>
                  <a:lnTo>
                    <a:pt x="2170" y="1576"/>
                  </a:lnTo>
                  <a:lnTo>
                    <a:pt x="2170" y="1577"/>
                  </a:lnTo>
                  <a:lnTo>
                    <a:pt x="2168" y="1579"/>
                  </a:lnTo>
                  <a:lnTo>
                    <a:pt x="2166" y="1579"/>
                  </a:lnTo>
                  <a:lnTo>
                    <a:pt x="2165" y="1579"/>
                  </a:lnTo>
                  <a:lnTo>
                    <a:pt x="2163" y="1579"/>
                  </a:lnTo>
                  <a:lnTo>
                    <a:pt x="2163" y="1580"/>
                  </a:lnTo>
                  <a:lnTo>
                    <a:pt x="2161" y="1581"/>
                  </a:lnTo>
                  <a:lnTo>
                    <a:pt x="2160" y="1586"/>
                  </a:lnTo>
                  <a:lnTo>
                    <a:pt x="2160" y="1587"/>
                  </a:lnTo>
                  <a:lnTo>
                    <a:pt x="2160" y="1592"/>
                  </a:lnTo>
                  <a:lnTo>
                    <a:pt x="2160" y="1593"/>
                  </a:lnTo>
                  <a:lnTo>
                    <a:pt x="2160" y="1601"/>
                  </a:lnTo>
                  <a:lnTo>
                    <a:pt x="2159" y="1601"/>
                  </a:lnTo>
                  <a:lnTo>
                    <a:pt x="2159" y="1602"/>
                  </a:lnTo>
                  <a:lnTo>
                    <a:pt x="2157" y="1606"/>
                  </a:lnTo>
                  <a:lnTo>
                    <a:pt x="2157" y="1607"/>
                  </a:lnTo>
                  <a:lnTo>
                    <a:pt x="2158" y="1608"/>
                  </a:lnTo>
                  <a:lnTo>
                    <a:pt x="2161" y="1608"/>
                  </a:lnTo>
                  <a:lnTo>
                    <a:pt x="2163" y="1609"/>
                  </a:lnTo>
                  <a:lnTo>
                    <a:pt x="2168" y="1611"/>
                  </a:lnTo>
                  <a:lnTo>
                    <a:pt x="2169" y="1611"/>
                  </a:lnTo>
                  <a:lnTo>
                    <a:pt x="2175" y="1614"/>
                  </a:lnTo>
                  <a:lnTo>
                    <a:pt x="2176" y="1615"/>
                  </a:lnTo>
                  <a:lnTo>
                    <a:pt x="2181" y="1615"/>
                  </a:lnTo>
                  <a:lnTo>
                    <a:pt x="2182" y="1615"/>
                  </a:lnTo>
                  <a:lnTo>
                    <a:pt x="2186" y="1614"/>
                  </a:lnTo>
                  <a:lnTo>
                    <a:pt x="2187" y="1609"/>
                  </a:lnTo>
                  <a:lnTo>
                    <a:pt x="2187" y="1608"/>
                  </a:lnTo>
                  <a:lnTo>
                    <a:pt x="2187" y="1606"/>
                  </a:lnTo>
                  <a:lnTo>
                    <a:pt x="2188" y="1604"/>
                  </a:lnTo>
                  <a:lnTo>
                    <a:pt x="2187" y="1602"/>
                  </a:lnTo>
                  <a:lnTo>
                    <a:pt x="2186" y="1601"/>
                  </a:lnTo>
                  <a:lnTo>
                    <a:pt x="2186" y="1599"/>
                  </a:lnTo>
                  <a:lnTo>
                    <a:pt x="2185" y="1599"/>
                  </a:lnTo>
                  <a:lnTo>
                    <a:pt x="2182" y="1598"/>
                  </a:lnTo>
                  <a:lnTo>
                    <a:pt x="2181" y="1597"/>
                  </a:lnTo>
                  <a:lnTo>
                    <a:pt x="2179" y="1596"/>
                  </a:lnTo>
                  <a:lnTo>
                    <a:pt x="2180" y="1591"/>
                  </a:lnTo>
                  <a:lnTo>
                    <a:pt x="2181" y="1591"/>
                  </a:lnTo>
                  <a:lnTo>
                    <a:pt x="2183" y="1590"/>
                  </a:lnTo>
                  <a:lnTo>
                    <a:pt x="2185" y="1590"/>
                  </a:lnTo>
                  <a:lnTo>
                    <a:pt x="2187" y="1593"/>
                  </a:lnTo>
                  <a:lnTo>
                    <a:pt x="2188" y="1595"/>
                  </a:lnTo>
                  <a:lnTo>
                    <a:pt x="2188" y="1596"/>
                  </a:lnTo>
                  <a:lnTo>
                    <a:pt x="2191" y="1597"/>
                  </a:lnTo>
                  <a:lnTo>
                    <a:pt x="2191" y="1598"/>
                  </a:lnTo>
                  <a:lnTo>
                    <a:pt x="2192" y="1598"/>
                  </a:lnTo>
                  <a:lnTo>
                    <a:pt x="2193" y="1599"/>
                  </a:lnTo>
                  <a:lnTo>
                    <a:pt x="2197" y="1598"/>
                  </a:lnTo>
                  <a:lnTo>
                    <a:pt x="2197" y="1597"/>
                  </a:lnTo>
                  <a:lnTo>
                    <a:pt x="2201" y="1593"/>
                  </a:lnTo>
                  <a:lnTo>
                    <a:pt x="2203" y="1590"/>
                  </a:lnTo>
                  <a:lnTo>
                    <a:pt x="2203" y="1588"/>
                  </a:lnTo>
                  <a:lnTo>
                    <a:pt x="2204" y="1586"/>
                  </a:lnTo>
                  <a:lnTo>
                    <a:pt x="2204" y="1585"/>
                  </a:lnTo>
                  <a:lnTo>
                    <a:pt x="2205" y="1585"/>
                  </a:lnTo>
                  <a:lnTo>
                    <a:pt x="2208" y="1581"/>
                  </a:lnTo>
                  <a:lnTo>
                    <a:pt x="2209" y="1581"/>
                  </a:lnTo>
                  <a:lnTo>
                    <a:pt x="2210" y="1581"/>
                  </a:lnTo>
                  <a:lnTo>
                    <a:pt x="2212" y="1581"/>
                  </a:lnTo>
                  <a:lnTo>
                    <a:pt x="2213" y="1581"/>
                  </a:lnTo>
                  <a:lnTo>
                    <a:pt x="2214" y="1581"/>
                  </a:lnTo>
                  <a:lnTo>
                    <a:pt x="2214" y="1584"/>
                  </a:lnTo>
                  <a:lnTo>
                    <a:pt x="2214" y="1585"/>
                  </a:lnTo>
                  <a:lnTo>
                    <a:pt x="2214" y="1587"/>
                  </a:lnTo>
                  <a:lnTo>
                    <a:pt x="2213" y="1588"/>
                  </a:lnTo>
                  <a:lnTo>
                    <a:pt x="2212" y="1588"/>
                  </a:lnTo>
                  <a:lnTo>
                    <a:pt x="2209" y="1590"/>
                  </a:lnTo>
                  <a:lnTo>
                    <a:pt x="2208" y="1590"/>
                  </a:lnTo>
                  <a:lnTo>
                    <a:pt x="2205" y="1592"/>
                  </a:lnTo>
                  <a:lnTo>
                    <a:pt x="2205" y="1593"/>
                  </a:lnTo>
                  <a:lnTo>
                    <a:pt x="2204" y="1595"/>
                  </a:lnTo>
                  <a:lnTo>
                    <a:pt x="2202" y="1597"/>
                  </a:lnTo>
                  <a:lnTo>
                    <a:pt x="2202" y="1598"/>
                  </a:lnTo>
                  <a:lnTo>
                    <a:pt x="2202" y="1599"/>
                  </a:lnTo>
                  <a:lnTo>
                    <a:pt x="2202" y="1602"/>
                  </a:lnTo>
                  <a:lnTo>
                    <a:pt x="2201" y="1603"/>
                  </a:lnTo>
                  <a:lnTo>
                    <a:pt x="2199" y="1604"/>
                  </a:lnTo>
                  <a:lnTo>
                    <a:pt x="2198" y="1607"/>
                  </a:lnTo>
                  <a:lnTo>
                    <a:pt x="2198" y="1608"/>
                  </a:lnTo>
                  <a:lnTo>
                    <a:pt x="2198" y="1612"/>
                  </a:lnTo>
                  <a:lnTo>
                    <a:pt x="2198" y="1613"/>
                  </a:lnTo>
                  <a:lnTo>
                    <a:pt x="2197" y="1614"/>
                  </a:lnTo>
                  <a:lnTo>
                    <a:pt x="2197" y="1615"/>
                  </a:lnTo>
                  <a:lnTo>
                    <a:pt x="2197" y="1617"/>
                  </a:lnTo>
                  <a:lnTo>
                    <a:pt x="2198" y="1619"/>
                  </a:lnTo>
                  <a:lnTo>
                    <a:pt x="2199" y="1620"/>
                  </a:lnTo>
                  <a:lnTo>
                    <a:pt x="2205" y="1624"/>
                  </a:lnTo>
                  <a:lnTo>
                    <a:pt x="2207" y="1624"/>
                  </a:lnTo>
                  <a:lnTo>
                    <a:pt x="2208" y="1624"/>
                  </a:lnTo>
                  <a:lnTo>
                    <a:pt x="2209" y="1624"/>
                  </a:lnTo>
                  <a:lnTo>
                    <a:pt x="2210" y="1620"/>
                  </a:lnTo>
                  <a:lnTo>
                    <a:pt x="2210" y="1619"/>
                  </a:lnTo>
                  <a:lnTo>
                    <a:pt x="2210" y="1613"/>
                  </a:lnTo>
                  <a:lnTo>
                    <a:pt x="2210" y="1612"/>
                  </a:lnTo>
                  <a:lnTo>
                    <a:pt x="2210" y="1611"/>
                  </a:lnTo>
                  <a:lnTo>
                    <a:pt x="2212" y="1609"/>
                  </a:lnTo>
                  <a:lnTo>
                    <a:pt x="2214" y="1608"/>
                  </a:lnTo>
                  <a:lnTo>
                    <a:pt x="2214" y="1607"/>
                  </a:lnTo>
                  <a:lnTo>
                    <a:pt x="2218" y="1603"/>
                  </a:lnTo>
                  <a:lnTo>
                    <a:pt x="2219" y="1603"/>
                  </a:lnTo>
                  <a:lnTo>
                    <a:pt x="2220" y="1603"/>
                  </a:lnTo>
                  <a:lnTo>
                    <a:pt x="2232" y="1603"/>
                  </a:lnTo>
                  <a:lnTo>
                    <a:pt x="2232" y="1604"/>
                  </a:lnTo>
                  <a:lnTo>
                    <a:pt x="2234" y="1604"/>
                  </a:lnTo>
                  <a:lnTo>
                    <a:pt x="2236" y="1603"/>
                  </a:lnTo>
                  <a:lnTo>
                    <a:pt x="2237" y="1603"/>
                  </a:lnTo>
                  <a:lnTo>
                    <a:pt x="2237" y="1599"/>
                  </a:lnTo>
                  <a:lnTo>
                    <a:pt x="2237" y="1598"/>
                  </a:lnTo>
                  <a:lnTo>
                    <a:pt x="2239" y="1598"/>
                  </a:lnTo>
                  <a:lnTo>
                    <a:pt x="2237" y="1593"/>
                  </a:lnTo>
                  <a:lnTo>
                    <a:pt x="2237" y="1592"/>
                  </a:lnTo>
                  <a:lnTo>
                    <a:pt x="2237" y="1590"/>
                  </a:lnTo>
                  <a:lnTo>
                    <a:pt x="2237" y="1587"/>
                  </a:lnTo>
                  <a:lnTo>
                    <a:pt x="2239" y="1586"/>
                  </a:lnTo>
                  <a:lnTo>
                    <a:pt x="2240" y="1586"/>
                  </a:lnTo>
                  <a:lnTo>
                    <a:pt x="2242" y="1582"/>
                  </a:lnTo>
                  <a:lnTo>
                    <a:pt x="2243" y="1582"/>
                  </a:lnTo>
                  <a:lnTo>
                    <a:pt x="2247" y="1581"/>
                  </a:lnTo>
                  <a:lnTo>
                    <a:pt x="2248" y="1582"/>
                  </a:lnTo>
                  <a:lnTo>
                    <a:pt x="2250" y="1584"/>
                  </a:lnTo>
                  <a:lnTo>
                    <a:pt x="2250" y="1585"/>
                  </a:lnTo>
                  <a:lnTo>
                    <a:pt x="2246" y="1586"/>
                  </a:lnTo>
                  <a:lnTo>
                    <a:pt x="2246" y="1587"/>
                  </a:lnTo>
                  <a:lnTo>
                    <a:pt x="2245" y="1587"/>
                  </a:lnTo>
                  <a:lnTo>
                    <a:pt x="2246" y="1593"/>
                  </a:lnTo>
                  <a:lnTo>
                    <a:pt x="2246" y="1595"/>
                  </a:lnTo>
                  <a:lnTo>
                    <a:pt x="2246" y="1596"/>
                  </a:lnTo>
                  <a:lnTo>
                    <a:pt x="2246" y="1602"/>
                  </a:lnTo>
                  <a:lnTo>
                    <a:pt x="2246" y="1603"/>
                  </a:lnTo>
                  <a:lnTo>
                    <a:pt x="2246" y="1604"/>
                  </a:lnTo>
                  <a:lnTo>
                    <a:pt x="2242" y="1606"/>
                  </a:lnTo>
                  <a:lnTo>
                    <a:pt x="2241" y="1607"/>
                  </a:lnTo>
                  <a:lnTo>
                    <a:pt x="2237" y="1608"/>
                  </a:lnTo>
                  <a:lnTo>
                    <a:pt x="2237" y="1609"/>
                  </a:lnTo>
                  <a:lnTo>
                    <a:pt x="2236" y="1609"/>
                  </a:lnTo>
                  <a:lnTo>
                    <a:pt x="2235" y="1609"/>
                  </a:lnTo>
                  <a:lnTo>
                    <a:pt x="2228" y="1609"/>
                  </a:lnTo>
                  <a:lnTo>
                    <a:pt x="2226" y="1609"/>
                  </a:lnTo>
                  <a:lnTo>
                    <a:pt x="2225" y="1609"/>
                  </a:lnTo>
                  <a:lnTo>
                    <a:pt x="2220" y="1609"/>
                  </a:lnTo>
                  <a:lnTo>
                    <a:pt x="2216" y="1612"/>
                  </a:lnTo>
                  <a:lnTo>
                    <a:pt x="2218" y="1613"/>
                  </a:lnTo>
                  <a:lnTo>
                    <a:pt x="2218" y="1614"/>
                  </a:lnTo>
                  <a:lnTo>
                    <a:pt x="2216" y="1617"/>
                  </a:lnTo>
                  <a:lnTo>
                    <a:pt x="2216" y="1618"/>
                  </a:lnTo>
                  <a:lnTo>
                    <a:pt x="2216" y="1619"/>
                  </a:lnTo>
                  <a:lnTo>
                    <a:pt x="2221" y="1624"/>
                  </a:lnTo>
                  <a:lnTo>
                    <a:pt x="2223" y="1625"/>
                  </a:lnTo>
                  <a:lnTo>
                    <a:pt x="2224" y="1626"/>
                  </a:lnTo>
                  <a:lnTo>
                    <a:pt x="2229" y="1629"/>
                  </a:lnTo>
                  <a:lnTo>
                    <a:pt x="2229" y="1630"/>
                  </a:lnTo>
                  <a:lnTo>
                    <a:pt x="2230" y="1630"/>
                  </a:lnTo>
                  <a:lnTo>
                    <a:pt x="2232" y="1634"/>
                  </a:lnTo>
                  <a:lnTo>
                    <a:pt x="2234" y="1635"/>
                  </a:lnTo>
                  <a:lnTo>
                    <a:pt x="2243" y="1651"/>
                  </a:lnTo>
                  <a:lnTo>
                    <a:pt x="2245" y="1651"/>
                  </a:lnTo>
                  <a:lnTo>
                    <a:pt x="2246" y="1652"/>
                  </a:lnTo>
                  <a:lnTo>
                    <a:pt x="2250" y="1655"/>
                  </a:lnTo>
                  <a:lnTo>
                    <a:pt x="2251" y="1655"/>
                  </a:lnTo>
                  <a:lnTo>
                    <a:pt x="2254" y="1655"/>
                  </a:lnTo>
                  <a:lnTo>
                    <a:pt x="2256" y="1655"/>
                  </a:lnTo>
                  <a:lnTo>
                    <a:pt x="2257" y="1652"/>
                  </a:lnTo>
                  <a:lnTo>
                    <a:pt x="2258" y="1652"/>
                  </a:lnTo>
                  <a:lnTo>
                    <a:pt x="2258" y="1647"/>
                  </a:lnTo>
                  <a:lnTo>
                    <a:pt x="2259" y="1647"/>
                  </a:lnTo>
                  <a:lnTo>
                    <a:pt x="2259" y="1646"/>
                  </a:lnTo>
                  <a:lnTo>
                    <a:pt x="2259" y="1640"/>
                  </a:lnTo>
                  <a:lnTo>
                    <a:pt x="2261" y="1639"/>
                  </a:lnTo>
                  <a:lnTo>
                    <a:pt x="2259" y="1634"/>
                  </a:lnTo>
                  <a:lnTo>
                    <a:pt x="2259" y="1633"/>
                  </a:lnTo>
                  <a:lnTo>
                    <a:pt x="2257" y="1630"/>
                  </a:lnTo>
                  <a:lnTo>
                    <a:pt x="2256" y="1629"/>
                  </a:lnTo>
                  <a:lnTo>
                    <a:pt x="2256" y="1628"/>
                  </a:lnTo>
                  <a:lnTo>
                    <a:pt x="2254" y="1624"/>
                  </a:lnTo>
                  <a:lnTo>
                    <a:pt x="2256" y="1624"/>
                  </a:lnTo>
                  <a:lnTo>
                    <a:pt x="2257" y="1622"/>
                  </a:lnTo>
                  <a:lnTo>
                    <a:pt x="2258" y="1622"/>
                  </a:lnTo>
                  <a:lnTo>
                    <a:pt x="2259" y="1622"/>
                  </a:lnTo>
                  <a:lnTo>
                    <a:pt x="2263" y="1623"/>
                  </a:lnTo>
                  <a:lnTo>
                    <a:pt x="2264" y="1625"/>
                  </a:lnTo>
                  <a:lnTo>
                    <a:pt x="2264" y="1626"/>
                  </a:lnTo>
                  <a:lnTo>
                    <a:pt x="2264" y="1629"/>
                  </a:lnTo>
                  <a:lnTo>
                    <a:pt x="2264" y="1630"/>
                  </a:lnTo>
                  <a:lnTo>
                    <a:pt x="2264" y="1631"/>
                  </a:lnTo>
                  <a:lnTo>
                    <a:pt x="2264" y="1633"/>
                  </a:lnTo>
                  <a:lnTo>
                    <a:pt x="2264" y="1634"/>
                  </a:lnTo>
                  <a:lnTo>
                    <a:pt x="2264" y="1635"/>
                  </a:lnTo>
                  <a:lnTo>
                    <a:pt x="2264" y="1637"/>
                  </a:lnTo>
                  <a:lnTo>
                    <a:pt x="2264" y="1639"/>
                  </a:lnTo>
                  <a:lnTo>
                    <a:pt x="2264" y="1640"/>
                  </a:lnTo>
                  <a:lnTo>
                    <a:pt x="2265" y="1641"/>
                  </a:lnTo>
                  <a:lnTo>
                    <a:pt x="2268" y="1637"/>
                  </a:lnTo>
                  <a:lnTo>
                    <a:pt x="2269" y="1637"/>
                  </a:lnTo>
                  <a:lnTo>
                    <a:pt x="2269" y="1636"/>
                  </a:lnTo>
                  <a:lnTo>
                    <a:pt x="2272" y="1631"/>
                  </a:lnTo>
                  <a:lnTo>
                    <a:pt x="2273" y="1631"/>
                  </a:lnTo>
                  <a:lnTo>
                    <a:pt x="2279" y="1626"/>
                  </a:lnTo>
                  <a:lnTo>
                    <a:pt x="2280" y="1625"/>
                  </a:lnTo>
                  <a:lnTo>
                    <a:pt x="2286" y="1622"/>
                  </a:lnTo>
                  <a:lnTo>
                    <a:pt x="2286" y="1620"/>
                  </a:lnTo>
                  <a:lnTo>
                    <a:pt x="2287" y="1620"/>
                  </a:lnTo>
                  <a:lnTo>
                    <a:pt x="2292" y="1619"/>
                  </a:lnTo>
                  <a:lnTo>
                    <a:pt x="2294" y="1619"/>
                  </a:lnTo>
                  <a:lnTo>
                    <a:pt x="2294" y="1618"/>
                  </a:lnTo>
                  <a:lnTo>
                    <a:pt x="2295" y="1615"/>
                  </a:lnTo>
                  <a:lnTo>
                    <a:pt x="2295" y="1614"/>
                  </a:lnTo>
                  <a:lnTo>
                    <a:pt x="2297" y="1612"/>
                  </a:lnTo>
                  <a:lnTo>
                    <a:pt x="2298" y="1612"/>
                  </a:lnTo>
                  <a:lnTo>
                    <a:pt x="2300" y="1612"/>
                  </a:lnTo>
                  <a:lnTo>
                    <a:pt x="2301" y="1613"/>
                  </a:lnTo>
                  <a:lnTo>
                    <a:pt x="2302" y="1613"/>
                  </a:lnTo>
                  <a:lnTo>
                    <a:pt x="2303" y="1615"/>
                  </a:lnTo>
                  <a:lnTo>
                    <a:pt x="2303" y="1617"/>
                  </a:lnTo>
                  <a:lnTo>
                    <a:pt x="2303" y="1618"/>
                  </a:lnTo>
                  <a:lnTo>
                    <a:pt x="2302" y="1620"/>
                  </a:lnTo>
                  <a:lnTo>
                    <a:pt x="2301" y="1622"/>
                  </a:lnTo>
                  <a:lnTo>
                    <a:pt x="2300" y="1623"/>
                  </a:lnTo>
                  <a:lnTo>
                    <a:pt x="2292" y="1625"/>
                  </a:lnTo>
                  <a:lnTo>
                    <a:pt x="2290" y="1625"/>
                  </a:lnTo>
                  <a:lnTo>
                    <a:pt x="2289" y="1626"/>
                  </a:lnTo>
                  <a:lnTo>
                    <a:pt x="2286" y="1628"/>
                  </a:lnTo>
                  <a:lnTo>
                    <a:pt x="2285" y="1628"/>
                  </a:lnTo>
                  <a:lnTo>
                    <a:pt x="2284" y="1629"/>
                  </a:lnTo>
                  <a:lnTo>
                    <a:pt x="2281" y="1631"/>
                  </a:lnTo>
                  <a:lnTo>
                    <a:pt x="2280" y="1633"/>
                  </a:lnTo>
                  <a:lnTo>
                    <a:pt x="2279" y="1634"/>
                  </a:lnTo>
                  <a:lnTo>
                    <a:pt x="2278" y="1635"/>
                  </a:lnTo>
                  <a:lnTo>
                    <a:pt x="2276" y="1636"/>
                  </a:lnTo>
                  <a:lnTo>
                    <a:pt x="2275" y="1636"/>
                  </a:lnTo>
                  <a:lnTo>
                    <a:pt x="2272" y="1640"/>
                  </a:lnTo>
                  <a:lnTo>
                    <a:pt x="2272" y="1641"/>
                  </a:lnTo>
                  <a:lnTo>
                    <a:pt x="2270" y="1645"/>
                  </a:lnTo>
                  <a:lnTo>
                    <a:pt x="2270" y="1647"/>
                  </a:lnTo>
                  <a:lnTo>
                    <a:pt x="2272" y="1650"/>
                  </a:lnTo>
                  <a:lnTo>
                    <a:pt x="2274" y="1655"/>
                  </a:lnTo>
                  <a:lnTo>
                    <a:pt x="2276" y="1657"/>
                  </a:lnTo>
                  <a:lnTo>
                    <a:pt x="2278" y="1659"/>
                  </a:lnTo>
                  <a:lnTo>
                    <a:pt x="2280" y="1662"/>
                  </a:lnTo>
                  <a:lnTo>
                    <a:pt x="2281" y="1662"/>
                  </a:lnTo>
                  <a:lnTo>
                    <a:pt x="2283" y="1662"/>
                  </a:lnTo>
                  <a:lnTo>
                    <a:pt x="2287" y="1666"/>
                  </a:lnTo>
                  <a:lnTo>
                    <a:pt x="2289" y="1666"/>
                  </a:lnTo>
                  <a:lnTo>
                    <a:pt x="2292" y="1663"/>
                  </a:lnTo>
                  <a:lnTo>
                    <a:pt x="2294" y="1663"/>
                  </a:lnTo>
                  <a:lnTo>
                    <a:pt x="2294" y="1662"/>
                  </a:lnTo>
                  <a:lnTo>
                    <a:pt x="2295" y="1662"/>
                  </a:lnTo>
                  <a:lnTo>
                    <a:pt x="2298" y="1659"/>
                  </a:lnTo>
                  <a:lnTo>
                    <a:pt x="2298" y="1658"/>
                  </a:lnTo>
                  <a:lnTo>
                    <a:pt x="2301" y="1656"/>
                  </a:lnTo>
                  <a:lnTo>
                    <a:pt x="2301" y="1653"/>
                  </a:lnTo>
                  <a:lnTo>
                    <a:pt x="2301" y="1651"/>
                  </a:lnTo>
                  <a:lnTo>
                    <a:pt x="2302" y="1647"/>
                  </a:lnTo>
                  <a:lnTo>
                    <a:pt x="2302" y="1646"/>
                  </a:lnTo>
                  <a:lnTo>
                    <a:pt x="2301" y="1646"/>
                  </a:lnTo>
                  <a:lnTo>
                    <a:pt x="2300" y="1645"/>
                  </a:lnTo>
                  <a:lnTo>
                    <a:pt x="2300" y="1644"/>
                  </a:lnTo>
                  <a:lnTo>
                    <a:pt x="2298" y="1644"/>
                  </a:lnTo>
                  <a:lnTo>
                    <a:pt x="2298" y="1642"/>
                  </a:lnTo>
                  <a:lnTo>
                    <a:pt x="2297" y="1641"/>
                  </a:lnTo>
                  <a:lnTo>
                    <a:pt x="2297" y="1640"/>
                  </a:lnTo>
                  <a:lnTo>
                    <a:pt x="2297" y="1639"/>
                  </a:lnTo>
                  <a:lnTo>
                    <a:pt x="2298" y="1637"/>
                  </a:lnTo>
                  <a:lnTo>
                    <a:pt x="2300" y="1636"/>
                  </a:lnTo>
                  <a:lnTo>
                    <a:pt x="2302" y="1634"/>
                  </a:lnTo>
                  <a:lnTo>
                    <a:pt x="2303" y="1633"/>
                  </a:lnTo>
                  <a:lnTo>
                    <a:pt x="2305" y="1633"/>
                  </a:lnTo>
                  <a:lnTo>
                    <a:pt x="2306" y="1631"/>
                  </a:lnTo>
                  <a:lnTo>
                    <a:pt x="2306" y="1630"/>
                  </a:lnTo>
                  <a:lnTo>
                    <a:pt x="2307" y="1628"/>
                  </a:lnTo>
                  <a:lnTo>
                    <a:pt x="2308" y="1628"/>
                  </a:lnTo>
                  <a:lnTo>
                    <a:pt x="2308" y="1626"/>
                  </a:lnTo>
                  <a:lnTo>
                    <a:pt x="2308" y="1625"/>
                  </a:lnTo>
                  <a:lnTo>
                    <a:pt x="2308" y="1624"/>
                  </a:lnTo>
                  <a:lnTo>
                    <a:pt x="2310" y="1624"/>
                  </a:lnTo>
                  <a:lnTo>
                    <a:pt x="2310" y="1619"/>
                  </a:lnTo>
                  <a:lnTo>
                    <a:pt x="2310" y="1618"/>
                  </a:lnTo>
                  <a:lnTo>
                    <a:pt x="2310" y="1617"/>
                  </a:lnTo>
                  <a:lnTo>
                    <a:pt x="2308" y="1614"/>
                  </a:lnTo>
                  <a:lnTo>
                    <a:pt x="2308" y="1613"/>
                  </a:lnTo>
                  <a:lnTo>
                    <a:pt x="2308" y="1609"/>
                  </a:lnTo>
                  <a:lnTo>
                    <a:pt x="2308" y="1608"/>
                  </a:lnTo>
                  <a:lnTo>
                    <a:pt x="2317" y="1606"/>
                  </a:lnTo>
                  <a:lnTo>
                    <a:pt x="2317" y="1602"/>
                  </a:lnTo>
                  <a:lnTo>
                    <a:pt x="2321" y="1599"/>
                  </a:lnTo>
                  <a:lnTo>
                    <a:pt x="2322" y="1599"/>
                  </a:lnTo>
                  <a:lnTo>
                    <a:pt x="2323" y="1599"/>
                  </a:lnTo>
                  <a:lnTo>
                    <a:pt x="2324" y="1599"/>
                  </a:lnTo>
                  <a:lnTo>
                    <a:pt x="2324" y="1598"/>
                  </a:lnTo>
                  <a:lnTo>
                    <a:pt x="2325" y="1598"/>
                  </a:lnTo>
                  <a:lnTo>
                    <a:pt x="2325" y="1593"/>
                  </a:lnTo>
                  <a:lnTo>
                    <a:pt x="2327" y="1592"/>
                  </a:lnTo>
                  <a:lnTo>
                    <a:pt x="2328" y="1591"/>
                  </a:lnTo>
                  <a:lnTo>
                    <a:pt x="2329" y="1591"/>
                  </a:lnTo>
                  <a:lnTo>
                    <a:pt x="2330" y="1593"/>
                  </a:lnTo>
                  <a:lnTo>
                    <a:pt x="2330" y="1595"/>
                  </a:lnTo>
                  <a:lnTo>
                    <a:pt x="2330" y="1596"/>
                  </a:lnTo>
                  <a:lnTo>
                    <a:pt x="2330" y="1598"/>
                  </a:lnTo>
                  <a:lnTo>
                    <a:pt x="2329" y="1598"/>
                  </a:lnTo>
                  <a:lnTo>
                    <a:pt x="2329" y="1599"/>
                  </a:lnTo>
                  <a:lnTo>
                    <a:pt x="2328" y="1601"/>
                  </a:lnTo>
                  <a:lnTo>
                    <a:pt x="2327" y="1601"/>
                  </a:lnTo>
                  <a:lnTo>
                    <a:pt x="2322" y="1603"/>
                  </a:lnTo>
                  <a:lnTo>
                    <a:pt x="2322" y="1604"/>
                  </a:lnTo>
                  <a:lnTo>
                    <a:pt x="2317" y="1608"/>
                  </a:lnTo>
                  <a:lnTo>
                    <a:pt x="2316" y="1608"/>
                  </a:lnTo>
                  <a:lnTo>
                    <a:pt x="2316" y="1609"/>
                  </a:lnTo>
                  <a:lnTo>
                    <a:pt x="2312" y="1612"/>
                  </a:lnTo>
                  <a:lnTo>
                    <a:pt x="2312" y="1613"/>
                  </a:lnTo>
                  <a:lnTo>
                    <a:pt x="2312" y="1614"/>
                  </a:lnTo>
                  <a:lnTo>
                    <a:pt x="2313" y="1617"/>
                  </a:lnTo>
                  <a:lnTo>
                    <a:pt x="2313" y="1618"/>
                  </a:lnTo>
                  <a:lnTo>
                    <a:pt x="2323" y="1622"/>
                  </a:lnTo>
                  <a:lnTo>
                    <a:pt x="2323" y="1623"/>
                  </a:lnTo>
                  <a:lnTo>
                    <a:pt x="2324" y="1623"/>
                  </a:lnTo>
                  <a:lnTo>
                    <a:pt x="2328" y="1625"/>
                  </a:lnTo>
                  <a:lnTo>
                    <a:pt x="2329" y="1625"/>
                  </a:lnTo>
                  <a:lnTo>
                    <a:pt x="2329" y="1626"/>
                  </a:lnTo>
                  <a:lnTo>
                    <a:pt x="2329" y="1628"/>
                  </a:lnTo>
                  <a:lnTo>
                    <a:pt x="2322" y="1629"/>
                  </a:lnTo>
                  <a:lnTo>
                    <a:pt x="2321" y="1629"/>
                  </a:lnTo>
                  <a:lnTo>
                    <a:pt x="2316" y="1629"/>
                  </a:lnTo>
                  <a:lnTo>
                    <a:pt x="2316" y="1630"/>
                  </a:lnTo>
                  <a:lnTo>
                    <a:pt x="2313" y="1633"/>
                  </a:lnTo>
                  <a:lnTo>
                    <a:pt x="2313" y="1634"/>
                  </a:lnTo>
                  <a:lnTo>
                    <a:pt x="2312" y="1634"/>
                  </a:lnTo>
                  <a:lnTo>
                    <a:pt x="2308" y="1640"/>
                  </a:lnTo>
                  <a:lnTo>
                    <a:pt x="2308" y="1641"/>
                  </a:lnTo>
                  <a:lnTo>
                    <a:pt x="2308" y="1642"/>
                  </a:lnTo>
                  <a:lnTo>
                    <a:pt x="2310" y="1646"/>
                  </a:lnTo>
                  <a:lnTo>
                    <a:pt x="2310" y="1647"/>
                  </a:lnTo>
                  <a:lnTo>
                    <a:pt x="2311" y="1651"/>
                  </a:lnTo>
                  <a:lnTo>
                    <a:pt x="2311" y="1652"/>
                  </a:lnTo>
                  <a:lnTo>
                    <a:pt x="2313" y="1659"/>
                  </a:lnTo>
                  <a:lnTo>
                    <a:pt x="2313" y="1661"/>
                  </a:lnTo>
                  <a:lnTo>
                    <a:pt x="2317" y="1663"/>
                  </a:lnTo>
                  <a:lnTo>
                    <a:pt x="2318" y="1663"/>
                  </a:lnTo>
                  <a:lnTo>
                    <a:pt x="2319" y="1664"/>
                  </a:lnTo>
                  <a:lnTo>
                    <a:pt x="2319" y="1667"/>
                  </a:lnTo>
                  <a:lnTo>
                    <a:pt x="2318" y="1668"/>
                  </a:lnTo>
                  <a:lnTo>
                    <a:pt x="2313" y="1670"/>
                  </a:lnTo>
                  <a:lnTo>
                    <a:pt x="2312" y="1670"/>
                  </a:lnTo>
                  <a:lnTo>
                    <a:pt x="2311" y="1670"/>
                  </a:lnTo>
                  <a:lnTo>
                    <a:pt x="2308" y="1672"/>
                  </a:lnTo>
                  <a:lnTo>
                    <a:pt x="2306" y="1674"/>
                  </a:lnTo>
                  <a:lnTo>
                    <a:pt x="2305" y="1674"/>
                  </a:lnTo>
                  <a:lnTo>
                    <a:pt x="2306" y="1674"/>
                  </a:lnTo>
                  <a:lnTo>
                    <a:pt x="2306" y="1678"/>
                  </a:lnTo>
                  <a:lnTo>
                    <a:pt x="2307" y="1678"/>
                  </a:lnTo>
                  <a:lnTo>
                    <a:pt x="2307" y="1679"/>
                  </a:lnTo>
                  <a:lnTo>
                    <a:pt x="2307" y="1680"/>
                  </a:lnTo>
                  <a:lnTo>
                    <a:pt x="2312" y="1681"/>
                  </a:lnTo>
                  <a:lnTo>
                    <a:pt x="2312" y="1683"/>
                  </a:lnTo>
                  <a:lnTo>
                    <a:pt x="2317" y="1685"/>
                  </a:lnTo>
                  <a:lnTo>
                    <a:pt x="2318" y="1685"/>
                  </a:lnTo>
                  <a:lnTo>
                    <a:pt x="2319" y="1685"/>
                  </a:lnTo>
                  <a:lnTo>
                    <a:pt x="2341" y="1691"/>
                  </a:lnTo>
                  <a:lnTo>
                    <a:pt x="2347" y="1693"/>
                  </a:lnTo>
                  <a:lnTo>
                    <a:pt x="2349" y="1694"/>
                  </a:lnTo>
                  <a:lnTo>
                    <a:pt x="2350" y="1699"/>
                  </a:lnTo>
                  <a:lnTo>
                    <a:pt x="2351" y="1700"/>
                  </a:lnTo>
                  <a:lnTo>
                    <a:pt x="2352" y="1702"/>
                  </a:lnTo>
                  <a:lnTo>
                    <a:pt x="2360" y="1708"/>
                  </a:lnTo>
                  <a:lnTo>
                    <a:pt x="2361" y="1708"/>
                  </a:lnTo>
                  <a:lnTo>
                    <a:pt x="2361" y="1710"/>
                  </a:lnTo>
                  <a:lnTo>
                    <a:pt x="2366" y="1712"/>
                  </a:lnTo>
                  <a:lnTo>
                    <a:pt x="2367" y="1712"/>
                  </a:lnTo>
                  <a:lnTo>
                    <a:pt x="2368" y="1713"/>
                  </a:lnTo>
                  <a:lnTo>
                    <a:pt x="2369" y="1713"/>
                  </a:lnTo>
                  <a:lnTo>
                    <a:pt x="2373" y="1715"/>
                  </a:lnTo>
                  <a:lnTo>
                    <a:pt x="2373" y="1716"/>
                  </a:lnTo>
                  <a:lnTo>
                    <a:pt x="2374" y="1716"/>
                  </a:lnTo>
                  <a:lnTo>
                    <a:pt x="2376" y="1717"/>
                  </a:lnTo>
                  <a:lnTo>
                    <a:pt x="2380" y="1721"/>
                  </a:lnTo>
                  <a:lnTo>
                    <a:pt x="2378" y="1724"/>
                  </a:lnTo>
                  <a:lnTo>
                    <a:pt x="2378" y="1726"/>
                  </a:lnTo>
                  <a:lnTo>
                    <a:pt x="2372" y="1730"/>
                  </a:lnTo>
                  <a:lnTo>
                    <a:pt x="2372" y="1732"/>
                  </a:lnTo>
                  <a:lnTo>
                    <a:pt x="2371" y="1732"/>
                  </a:lnTo>
                  <a:lnTo>
                    <a:pt x="2369" y="1734"/>
                  </a:lnTo>
                  <a:lnTo>
                    <a:pt x="2368" y="1734"/>
                  </a:lnTo>
                  <a:lnTo>
                    <a:pt x="2367" y="1734"/>
                  </a:lnTo>
                  <a:lnTo>
                    <a:pt x="2365" y="1737"/>
                  </a:lnTo>
                  <a:lnTo>
                    <a:pt x="2365" y="1738"/>
                  </a:lnTo>
                  <a:lnTo>
                    <a:pt x="2365" y="1739"/>
                  </a:lnTo>
                  <a:lnTo>
                    <a:pt x="2366" y="1741"/>
                  </a:lnTo>
                  <a:lnTo>
                    <a:pt x="2366" y="1743"/>
                  </a:lnTo>
                  <a:lnTo>
                    <a:pt x="2367" y="1743"/>
                  </a:lnTo>
                  <a:lnTo>
                    <a:pt x="2373" y="1743"/>
                  </a:lnTo>
                  <a:lnTo>
                    <a:pt x="2373" y="1741"/>
                  </a:lnTo>
                  <a:lnTo>
                    <a:pt x="2374" y="1741"/>
                  </a:lnTo>
                  <a:lnTo>
                    <a:pt x="2377" y="1739"/>
                  </a:lnTo>
                  <a:lnTo>
                    <a:pt x="2378" y="1739"/>
                  </a:lnTo>
                  <a:lnTo>
                    <a:pt x="2379" y="1738"/>
                  </a:lnTo>
                  <a:lnTo>
                    <a:pt x="2383" y="1737"/>
                  </a:lnTo>
                  <a:lnTo>
                    <a:pt x="2384" y="1737"/>
                  </a:lnTo>
                  <a:lnTo>
                    <a:pt x="2384" y="1738"/>
                  </a:lnTo>
                  <a:lnTo>
                    <a:pt x="2383" y="1739"/>
                  </a:lnTo>
                  <a:lnTo>
                    <a:pt x="2382" y="1739"/>
                  </a:lnTo>
                  <a:lnTo>
                    <a:pt x="2382" y="1740"/>
                  </a:lnTo>
                  <a:lnTo>
                    <a:pt x="2380" y="1741"/>
                  </a:lnTo>
                  <a:lnTo>
                    <a:pt x="2382" y="1743"/>
                  </a:lnTo>
                  <a:lnTo>
                    <a:pt x="2383" y="1744"/>
                  </a:lnTo>
                  <a:lnTo>
                    <a:pt x="2388" y="1745"/>
                  </a:lnTo>
                  <a:lnTo>
                    <a:pt x="2392" y="1746"/>
                  </a:lnTo>
                  <a:lnTo>
                    <a:pt x="2393" y="1748"/>
                  </a:lnTo>
                  <a:lnTo>
                    <a:pt x="2398" y="1748"/>
                  </a:lnTo>
                  <a:lnTo>
                    <a:pt x="2399" y="1749"/>
                  </a:lnTo>
                  <a:lnTo>
                    <a:pt x="2401" y="1749"/>
                  </a:lnTo>
                  <a:lnTo>
                    <a:pt x="2405" y="1748"/>
                  </a:lnTo>
                  <a:lnTo>
                    <a:pt x="2406" y="1746"/>
                  </a:lnTo>
                  <a:lnTo>
                    <a:pt x="2407" y="1746"/>
                  </a:lnTo>
                  <a:lnTo>
                    <a:pt x="2411" y="1744"/>
                  </a:lnTo>
                  <a:lnTo>
                    <a:pt x="2412" y="1743"/>
                  </a:lnTo>
                  <a:lnTo>
                    <a:pt x="2415" y="1741"/>
                  </a:lnTo>
                  <a:lnTo>
                    <a:pt x="2418" y="1738"/>
                  </a:lnTo>
                  <a:lnTo>
                    <a:pt x="2420" y="1737"/>
                  </a:lnTo>
                  <a:lnTo>
                    <a:pt x="2420" y="1735"/>
                  </a:lnTo>
                  <a:lnTo>
                    <a:pt x="2426" y="1730"/>
                  </a:lnTo>
                  <a:lnTo>
                    <a:pt x="2427" y="1730"/>
                  </a:lnTo>
                  <a:lnTo>
                    <a:pt x="2427" y="1729"/>
                  </a:lnTo>
                  <a:lnTo>
                    <a:pt x="2431" y="1727"/>
                  </a:lnTo>
                  <a:lnTo>
                    <a:pt x="2417" y="1746"/>
                  </a:lnTo>
                  <a:lnTo>
                    <a:pt x="2416" y="1748"/>
                  </a:lnTo>
                  <a:lnTo>
                    <a:pt x="2417" y="1748"/>
                  </a:lnTo>
                  <a:lnTo>
                    <a:pt x="2426" y="1754"/>
                  </a:lnTo>
                  <a:lnTo>
                    <a:pt x="2427" y="1754"/>
                  </a:lnTo>
                  <a:lnTo>
                    <a:pt x="2433" y="1761"/>
                  </a:lnTo>
                  <a:lnTo>
                    <a:pt x="2434" y="1761"/>
                  </a:lnTo>
                  <a:lnTo>
                    <a:pt x="2434" y="1762"/>
                  </a:lnTo>
                  <a:lnTo>
                    <a:pt x="2438" y="1768"/>
                  </a:lnTo>
                  <a:lnTo>
                    <a:pt x="2444" y="1778"/>
                  </a:lnTo>
                  <a:lnTo>
                    <a:pt x="2445" y="1779"/>
                  </a:lnTo>
                  <a:lnTo>
                    <a:pt x="2450" y="1787"/>
                  </a:lnTo>
                  <a:lnTo>
                    <a:pt x="2453" y="1789"/>
                  </a:lnTo>
                  <a:lnTo>
                    <a:pt x="2466" y="1792"/>
                  </a:lnTo>
                  <a:lnTo>
                    <a:pt x="2470" y="1792"/>
                  </a:lnTo>
                  <a:lnTo>
                    <a:pt x="2470" y="1782"/>
                  </a:lnTo>
                  <a:lnTo>
                    <a:pt x="2465" y="1777"/>
                  </a:lnTo>
                  <a:lnTo>
                    <a:pt x="2469" y="1772"/>
                  </a:lnTo>
                  <a:lnTo>
                    <a:pt x="2471" y="1772"/>
                  </a:lnTo>
                  <a:lnTo>
                    <a:pt x="2472" y="1772"/>
                  </a:lnTo>
                  <a:lnTo>
                    <a:pt x="2475" y="1773"/>
                  </a:lnTo>
                  <a:lnTo>
                    <a:pt x="2480" y="1777"/>
                  </a:lnTo>
                  <a:lnTo>
                    <a:pt x="2480" y="1779"/>
                  </a:lnTo>
                  <a:lnTo>
                    <a:pt x="2480" y="1781"/>
                  </a:lnTo>
                  <a:lnTo>
                    <a:pt x="2477" y="1788"/>
                  </a:lnTo>
                  <a:lnTo>
                    <a:pt x="2478" y="1789"/>
                  </a:lnTo>
                  <a:lnTo>
                    <a:pt x="2480" y="1795"/>
                  </a:lnTo>
                  <a:lnTo>
                    <a:pt x="2480" y="1798"/>
                  </a:lnTo>
                  <a:lnTo>
                    <a:pt x="2485" y="1800"/>
                  </a:lnTo>
                  <a:lnTo>
                    <a:pt x="2487" y="1801"/>
                  </a:lnTo>
                  <a:lnTo>
                    <a:pt x="2489" y="1803"/>
                  </a:lnTo>
                  <a:lnTo>
                    <a:pt x="2491" y="1803"/>
                  </a:lnTo>
                  <a:lnTo>
                    <a:pt x="2494" y="1804"/>
                  </a:lnTo>
                  <a:lnTo>
                    <a:pt x="2497" y="1806"/>
                  </a:lnTo>
                  <a:lnTo>
                    <a:pt x="2492" y="1808"/>
                  </a:lnTo>
                  <a:lnTo>
                    <a:pt x="2488" y="1811"/>
                  </a:lnTo>
                  <a:lnTo>
                    <a:pt x="2488" y="1814"/>
                  </a:lnTo>
                  <a:lnTo>
                    <a:pt x="2486" y="1815"/>
                  </a:lnTo>
                  <a:lnTo>
                    <a:pt x="2483" y="1816"/>
                  </a:lnTo>
                  <a:lnTo>
                    <a:pt x="2472" y="1823"/>
                  </a:lnTo>
                  <a:lnTo>
                    <a:pt x="2472" y="1827"/>
                  </a:lnTo>
                  <a:lnTo>
                    <a:pt x="2470" y="1842"/>
                  </a:lnTo>
                  <a:lnTo>
                    <a:pt x="2471" y="1846"/>
                  </a:lnTo>
                  <a:lnTo>
                    <a:pt x="2470" y="1844"/>
                  </a:lnTo>
                  <a:lnTo>
                    <a:pt x="2475" y="1857"/>
                  </a:lnTo>
                  <a:lnTo>
                    <a:pt x="2476" y="1860"/>
                  </a:lnTo>
                  <a:lnTo>
                    <a:pt x="2476" y="1859"/>
                  </a:lnTo>
                  <a:lnTo>
                    <a:pt x="2482" y="1869"/>
                  </a:lnTo>
                  <a:lnTo>
                    <a:pt x="2483" y="1870"/>
                  </a:lnTo>
                  <a:lnTo>
                    <a:pt x="2487" y="1875"/>
                  </a:lnTo>
                  <a:lnTo>
                    <a:pt x="2502" y="1871"/>
                  </a:lnTo>
                  <a:lnTo>
                    <a:pt x="2515" y="1870"/>
                  </a:lnTo>
                  <a:lnTo>
                    <a:pt x="2518" y="1870"/>
                  </a:lnTo>
                  <a:lnTo>
                    <a:pt x="2519" y="1870"/>
                  </a:lnTo>
                  <a:lnTo>
                    <a:pt x="2525" y="1870"/>
                  </a:lnTo>
                  <a:lnTo>
                    <a:pt x="2531" y="1868"/>
                  </a:lnTo>
                  <a:lnTo>
                    <a:pt x="2533" y="1865"/>
                  </a:lnTo>
                  <a:lnTo>
                    <a:pt x="2535" y="1864"/>
                  </a:lnTo>
                  <a:lnTo>
                    <a:pt x="2536" y="1863"/>
                  </a:lnTo>
                  <a:lnTo>
                    <a:pt x="2536" y="1861"/>
                  </a:lnTo>
                  <a:lnTo>
                    <a:pt x="2540" y="1859"/>
                  </a:lnTo>
                  <a:lnTo>
                    <a:pt x="2544" y="1858"/>
                  </a:lnTo>
                  <a:lnTo>
                    <a:pt x="2546" y="1859"/>
                  </a:lnTo>
                  <a:lnTo>
                    <a:pt x="2546" y="1863"/>
                  </a:lnTo>
                  <a:lnTo>
                    <a:pt x="2543" y="1863"/>
                  </a:lnTo>
                  <a:lnTo>
                    <a:pt x="2542" y="1866"/>
                  </a:lnTo>
                  <a:lnTo>
                    <a:pt x="2542" y="1869"/>
                  </a:lnTo>
                  <a:lnTo>
                    <a:pt x="2532" y="1871"/>
                  </a:lnTo>
                  <a:lnTo>
                    <a:pt x="2530" y="1872"/>
                  </a:lnTo>
                  <a:lnTo>
                    <a:pt x="2522" y="1876"/>
                  </a:lnTo>
                  <a:lnTo>
                    <a:pt x="2516" y="1882"/>
                  </a:lnTo>
                  <a:lnTo>
                    <a:pt x="2515" y="1893"/>
                  </a:lnTo>
                  <a:lnTo>
                    <a:pt x="2515" y="1896"/>
                  </a:lnTo>
                  <a:lnTo>
                    <a:pt x="2518" y="1898"/>
                  </a:lnTo>
                  <a:lnTo>
                    <a:pt x="2519" y="1899"/>
                  </a:lnTo>
                  <a:lnTo>
                    <a:pt x="2525" y="1901"/>
                  </a:lnTo>
                  <a:lnTo>
                    <a:pt x="2527" y="1903"/>
                  </a:lnTo>
                  <a:lnTo>
                    <a:pt x="2542" y="1907"/>
                  </a:lnTo>
                  <a:lnTo>
                    <a:pt x="2552" y="1909"/>
                  </a:lnTo>
                  <a:lnTo>
                    <a:pt x="2555" y="1910"/>
                  </a:lnTo>
                  <a:lnTo>
                    <a:pt x="2559" y="1912"/>
                  </a:lnTo>
                  <a:lnTo>
                    <a:pt x="2580" y="1910"/>
                  </a:lnTo>
                  <a:lnTo>
                    <a:pt x="2585" y="1907"/>
                  </a:lnTo>
                  <a:lnTo>
                    <a:pt x="2587" y="1907"/>
                  </a:lnTo>
                  <a:lnTo>
                    <a:pt x="2593" y="1907"/>
                  </a:lnTo>
                  <a:lnTo>
                    <a:pt x="2593" y="1912"/>
                  </a:lnTo>
                  <a:lnTo>
                    <a:pt x="2591" y="1912"/>
                  </a:lnTo>
                  <a:lnTo>
                    <a:pt x="2587" y="1914"/>
                  </a:lnTo>
                  <a:lnTo>
                    <a:pt x="2585" y="1915"/>
                  </a:lnTo>
                  <a:lnTo>
                    <a:pt x="2579" y="1916"/>
                  </a:lnTo>
                  <a:lnTo>
                    <a:pt x="2578" y="1916"/>
                  </a:lnTo>
                  <a:lnTo>
                    <a:pt x="2578" y="1918"/>
                  </a:lnTo>
                  <a:lnTo>
                    <a:pt x="2575" y="1918"/>
                  </a:lnTo>
                  <a:lnTo>
                    <a:pt x="2568" y="1919"/>
                  </a:lnTo>
                  <a:lnTo>
                    <a:pt x="2564" y="1919"/>
                  </a:lnTo>
                  <a:lnTo>
                    <a:pt x="2562" y="1919"/>
                  </a:lnTo>
                  <a:lnTo>
                    <a:pt x="2547" y="1915"/>
                  </a:lnTo>
                  <a:lnTo>
                    <a:pt x="2547" y="1928"/>
                  </a:lnTo>
                  <a:lnTo>
                    <a:pt x="2547" y="1930"/>
                  </a:lnTo>
                  <a:lnTo>
                    <a:pt x="2547" y="1932"/>
                  </a:lnTo>
                  <a:lnTo>
                    <a:pt x="2558" y="1946"/>
                  </a:lnTo>
                  <a:lnTo>
                    <a:pt x="2567" y="1964"/>
                  </a:lnTo>
                  <a:lnTo>
                    <a:pt x="2568" y="1967"/>
                  </a:lnTo>
                  <a:lnTo>
                    <a:pt x="2569" y="1968"/>
                  </a:lnTo>
                  <a:lnTo>
                    <a:pt x="2574" y="1989"/>
                  </a:lnTo>
                  <a:lnTo>
                    <a:pt x="2576" y="1992"/>
                  </a:lnTo>
                  <a:lnTo>
                    <a:pt x="2579" y="1995"/>
                  </a:lnTo>
                  <a:lnTo>
                    <a:pt x="2591" y="2021"/>
                  </a:lnTo>
                  <a:lnTo>
                    <a:pt x="2591" y="2022"/>
                  </a:lnTo>
                  <a:lnTo>
                    <a:pt x="2591" y="2023"/>
                  </a:lnTo>
                  <a:lnTo>
                    <a:pt x="2592" y="2056"/>
                  </a:lnTo>
                  <a:lnTo>
                    <a:pt x="2595" y="2061"/>
                  </a:lnTo>
                  <a:lnTo>
                    <a:pt x="2596" y="2067"/>
                  </a:lnTo>
                  <a:lnTo>
                    <a:pt x="2600" y="2082"/>
                  </a:lnTo>
                  <a:lnTo>
                    <a:pt x="2601" y="2083"/>
                  </a:lnTo>
                  <a:lnTo>
                    <a:pt x="2601" y="2084"/>
                  </a:lnTo>
                  <a:lnTo>
                    <a:pt x="2604" y="2090"/>
                  </a:lnTo>
                  <a:lnTo>
                    <a:pt x="2606" y="2094"/>
                  </a:lnTo>
                  <a:lnTo>
                    <a:pt x="2607" y="2096"/>
                  </a:lnTo>
                  <a:lnTo>
                    <a:pt x="2628" y="2112"/>
                  </a:lnTo>
                  <a:lnTo>
                    <a:pt x="2630" y="2114"/>
                  </a:lnTo>
                  <a:lnTo>
                    <a:pt x="2633" y="2116"/>
                  </a:lnTo>
                  <a:lnTo>
                    <a:pt x="2634" y="2120"/>
                  </a:lnTo>
                  <a:lnTo>
                    <a:pt x="2690" y="2176"/>
                  </a:lnTo>
                  <a:lnTo>
                    <a:pt x="2706" y="2187"/>
                  </a:lnTo>
                  <a:lnTo>
                    <a:pt x="2708" y="2188"/>
                  </a:lnTo>
                  <a:lnTo>
                    <a:pt x="2732" y="2204"/>
                  </a:lnTo>
                  <a:lnTo>
                    <a:pt x="2735" y="2204"/>
                  </a:lnTo>
                  <a:lnTo>
                    <a:pt x="2740" y="2208"/>
                  </a:lnTo>
                  <a:lnTo>
                    <a:pt x="2733" y="2208"/>
                  </a:lnTo>
                  <a:lnTo>
                    <a:pt x="2729" y="2208"/>
                  </a:lnTo>
                  <a:lnTo>
                    <a:pt x="2727" y="2205"/>
                  </a:lnTo>
                  <a:lnTo>
                    <a:pt x="2716" y="2200"/>
                  </a:lnTo>
                  <a:lnTo>
                    <a:pt x="2713" y="2199"/>
                  </a:lnTo>
                  <a:lnTo>
                    <a:pt x="2712" y="2198"/>
                  </a:lnTo>
                  <a:lnTo>
                    <a:pt x="2702" y="2192"/>
                  </a:lnTo>
                  <a:lnTo>
                    <a:pt x="2701" y="2192"/>
                  </a:lnTo>
                  <a:lnTo>
                    <a:pt x="2700" y="2192"/>
                  </a:lnTo>
                  <a:lnTo>
                    <a:pt x="2690" y="2188"/>
                  </a:lnTo>
                  <a:lnTo>
                    <a:pt x="2686" y="2188"/>
                  </a:lnTo>
                  <a:lnTo>
                    <a:pt x="2680" y="2188"/>
                  </a:lnTo>
                  <a:lnTo>
                    <a:pt x="2678" y="2196"/>
                  </a:lnTo>
                  <a:lnTo>
                    <a:pt x="2679" y="2198"/>
                  </a:lnTo>
                  <a:lnTo>
                    <a:pt x="2680" y="2199"/>
                  </a:lnTo>
                  <a:lnTo>
                    <a:pt x="2682" y="2203"/>
                  </a:lnTo>
                  <a:lnTo>
                    <a:pt x="2682" y="2205"/>
                  </a:lnTo>
                  <a:lnTo>
                    <a:pt x="2682" y="2208"/>
                  </a:lnTo>
                  <a:lnTo>
                    <a:pt x="2683" y="2218"/>
                  </a:lnTo>
                  <a:lnTo>
                    <a:pt x="2691" y="2222"/>
                  </a:lnTo>
                  <a:lnTo>
                    <a:pt x="2695" y="2222"/>
                  </a:lnTo>
                  <a:lnTo>
                    <a:pt x="2697" y="2224"/>
                  </a:lnTo>
                  <a:lnTo>
                    <a:pt x="2708" y="2230"/>
                  </a:lnTo>
                  <a:lnTo>
                    <a:pt x="2711" y="2230"/>
                  </a:lnTo>
                  <a:lnTo>
                    <a:pt x="2722" y="2237"/>
                  </a:lnTo>
                  <a:lnTo>
                    <a:pt x="2724" y="2237"/>
                  </a:lnTo>
                  <a:lnTo>
                    <a:pt x="2727" y="2237"/>
                  </a:lnTo>
                  <a:lnTo>
                    <a:pt x="2728" y="2238"/>
                  </a:lnTo>
                  <a:lnTo>
                    <a:pt x="2735" y="2246"/>
                  </a:lnTo>
                  <a:lnTo>
                    <a:pt x="2738" y="2248"/>
                  </a:lnTo>
                  <a:lnTo>
                    <a:pt x="2744" y="2256"/>
                  </a:lnTo>
                  <a:lnTo>
                    <a:pt x="2748" y="2256"/>
                  </a:lnTo>
                  <a:lnTo>
                    <a:pt x="2750" y="2257"/>
                  </a:lnTo>
                  <a:lnTo>
                    <a:pt x="2765" y="2260"/>
                  </a:lnTo>
                  <a:lnTo>
                    <a:pt x="2767" y="2260"/>
                  </a:lnTo>
                  <a:lnTo>
                    <a:pt x="2790" y="2260"/>
                  </a:lnTo>
                  <a:lnTo>
                    <a:pt x="2794" y="2260"/>
                  </a:lnTo>
                  <a:lnTo>
                    <a:pt x="2797" y="2262"/>
                  </a:lnTo>
                  <a:lnTo>
                    <a:pt x="2804" y="2263"/>
                  </a:lnTo>
                  <a:lnTo>
                    <a:pt x="2806" y="2265"/>
                  </a:lnTo>
                  <a:lnTo>
                    <a:pt x="2810" y="2268"/>
                  </a:lnTo>
                  <a:lnTo>
                    <a:pt x="2822" y="2278"/>
                  </a:lnTo>
                  <a:lnTo>
                    <a:pt x="2825" y="2279"/>
                  </a:lnTo>
                  <a:lnTo>
                    <a:pt x="2827" y="2280"/>
                  </a:lnTo>
                  <a:lnTo>
                    <a:pt x="2842" y="2292"/>
                  </a:lnTo>
                  <a:lnTo>
                    <a:pt x="2846" y="2293"/>
                  </a:lnTo>
                  <a:lnTo>
                    <a:pt x="2848" y="2295"/>
                  </a:lnTo>
                  <a:lnTo>
                    <a:pt x="2857" y="2304"/>
                  </a:lnTo>
                  <a:lnTo>
                    <a:pt x="2859" y="2306"/>
                  </a:lnTo>
                  <a:lnTo>
                    <a:pt x="2855" y="2309"/>
                  </a:lnTo>
                  <a:lnTo>
                    <a:pt x="2854" y="2308"/>
                  </a:lnTo>
                  <a:lnTo>
                    <a:pt x="2843" y="2304"/>
                  </a:lnTo>
                  <a:lnTo>
                    <a:pt x="2842" y="2303"/>
                  </a:lnTo>
                  <a:lnTo>
                    <a:pt x="2841" y="2302"/>
                  </a:lnTo>
                  <a:lnTo>
                    <a:pt x="2832" y="2293"/>
                  </a:lnTo>
                  <a:lnTo>
                    <a:pt x="2828" y="2291"/>
                  </a:lnTo>
                  <a:lnTo>
                    <a:pt x="2825" y="2289"/>
                  </a:lnTo>
                  <a:lnTo>
                    <a:pt x="2809" y="2278"/>
                  </a:lnTo>
                  <a:lnTo>
                    <a:pt x="2798" y="2271"/>
                  </a:lnTo>
                  <a:lnTo>
                    <a:pt x="2794" y="2270"/>
                  </a:lnTo>
                  <a:lnTo>
                    <a:pt x="2782" y="2264"/>
                  </a:lnTo>
                  <a:lnTo>
                    <a:pt x="2778" y="2264"/>
                  </a:lnTo>
                  <a:lnTo>
                    <a:pt x="2762" y="2264"/>
                  </a:lnTo>
                  <a:lnTo>
                    <a:pt x="2760" y="2265"/>
                  </a:lnTo>
                  <a:lnTo>
                    <a:pt x="2754" y="2270"/>
                  </a:lnTo>
                  <a:lnTo>
                    <a:pt x="2749" y="2271"/>
                  </a:lnTo>
                  <a:lnTo>
                    <a:pt x="2744" y="2271"/>
                  </a:lnTo>
                  <a:lnTo>
                    <a:pt x="2735" y="2270"/>
                  </a:lnTo>
                  <a:lnTo>
                    <a:pt x="2717" y="2282"/>
                  </a:lnTo>
                  <a:lnTo>
                    <a:pt x="2716" y="2284"/>
                  </a:lnTo>
                  <a:lnTo>
                    <a:pt x="2716" y="2285"/>
                  </a:lnTo>
                  <a:lnTo>
                    <a:pt x="2715" y="2285"/>
                  </a:lnTo>
                  <a:lnTo>
                    <a:pt x="2695" y="2287"/>
                  </a:lnTo>
                  <a:lnTo>
                    <a:pt x="2691" y="2289"/>
                  </a:lnTo>
                  <a:lnTo>
                    <a:pt x="2689" y="2286"/>
                  </a:lnTo>
                  <a:lnTo>
                    <a:pt x="2679" y="2282"/>
                  </a:lnTo>
                  <a:lnTo>
                    <a:pt x="2674" y="2282"/>
                  </a:lnTo>
                  <a:lnTo>
                    <a:pt x="2669" y="2281"/>
                  </a:lnTo>
                  <a:lnTo>
                    <a:pt x="2661" y="2281"/>
                  </a:lnTo>
                  <a:lnTo>
                    <a:pt x="2657" y="2281"/>
                  </a:lnTo>
                  <a:lnTo>
                    <a:pt x="2656" y="2281"/>
                  </a:lnTo>
                  <a:lnTo>
                    <a:pt x="2655" y="2282"/>
                  </a:lnTo>
                  <a:lnTo>
                    <a:pt x="2650" y="2287"/>
                  </a:lnTo>
                  <a:lnTo>
                    <a:pt x="2650" y="2289"/>
                  </a:lnTo>
                  <a:lnTo>
                    <a:pt x="2650" y="2291"/>
                  </a:lnTo>
                  <a:lnTo>
                    <a:pt x="2652" y="2303"/>
                  </a:lnTo>
                  <a:lnTo>
                    <a:pt x="2655" y="2306"/>
                  </a:lnTo>
                  <a:lnTo>
                    <a:pt x="2656" y="2307"/>
                  </a:lnTo>
                  <a:lnTo>
                    <a:pt x="2661" y="2311"/>
                  </a:lnTo>
                  <a:lnTo>
                    <a:pt x="2663" y="2312"/>
                  </a:lnTo>
                  <a:lnTo>
                    <a:pt x="2683" y="2328"/>
                  </a:lnTo>
                  <a:lnTo>
                    <a:pt x="2691" y="2334"/>
                  </a:lnTo>
                  <a:lnTo>
                    <a:pt x="2693" y="2336"/>
                  </a:lnTo>
                  <a:lnTo>
                    <a:pt x="2694" y="2338"/>
                  </a:lnTo>
                  <a:lnTo>
                    <a:pt x="2708" y="2346"/>
                  </a:lnTo>
                  <a:lnTo>
                    <a:pt x="2710" y="2349"/>
                  </a:lnTo>
                  <a:lnTo>
                    <a:pt x="2712" y="2351"/>
                  </a:lnTo>
                  <a:lnTo>
                    <a:pt x="2724" y="2358"/>
                  </a:lnTo>
                  <a:lnTo>
                    <a:pt x="2726" y="2361"/>
                  </a:lnTo>
                  <a:lnTo>
                    <a:pt x="2727" y="2362"/>
                  </a:lnTo>
                  <a:lnTo>
                    <a:pt x="2728" y="2362"/>
                  </a:lnTo>
                  <a:lnTo>
                    <a:pt x="2746" y="2371"/>
                  </a:lnTo>
                  <a:lnTo>
                    <a:pt x="2751" y="2372"/>
                  </a:lnTo>
                  <a:lnTo>
                    <a:pt x="2755" y="2372"/>
                  </a:lnTo>
                  <a:lnTo>
                    <a:pt x="2768" y="2374"/>
                  </a:lnTo>
                  <a:lnTo>
                    <a:pt x="2771" y="2374"/>
                  </a:lnTo>
                  <a:lnTo>
                    <a:pt x="2773" y="2374"/>
                  </a:lnTo>
                  <a:lnTo>
                    <a:pt x="2787" y="2375"/>
                  </a:lnTo>
                  <a:lnTo>
                    <a:pt x="2789" y="2375"/>
                  </a:lnTo>
                  <a:lnTo>
                    <a:pt x="2794" y="2377"/>
                  </a:lnTo>
                  <a:lnTo>
                    <a:pt x="2799" y="2377"/>
                  </a:lnTo>
                  <a:lnTo>
                    <a:pt x="2808" y="2384"/>
                  </a:lnTo>
                  <a:lnTo>
                    <a:pt x="2811" y="2385"/>
                  </a:lnTo>
                  <a:lnTo>
                    <a:pt x="2814" y="2385"/>
                  </a:lnTo>
                  <a:lnTo>
                    <a:pt x="2824" y="2390"/>
                  </a:lnTo>
                  <a:lnTo>
                    <a:pt x="2828" y="2391"/>
                  </a:lnTo>
                  <a:lnTo>
                    <a:pt x="2835" y="2391"/>
                  </a:lnTo>
                  <a:lnTo>
                    <a:pt x="2841" y="2393"/>
                  </a:lnTo>
                  <a:lnTo>
                    <a:pt x="2853" y="2394"/>
                  </a:lnTo>
                  <a:lnTo>
                    <a:pt x="2857" y="2394"/>
                  </a:lnTo>
                  <a:lnTo>
                    <a:pt x="2859" y="2394"/>
                  </a:lnTo>
                  <a:lnTo>
                    <a:pt x="2866" y="2395"/>
                  </a:lnTo>
                  <a:lnTo>
                    <a:pt x="2875" y="2391"/>
                  </a:lnTo>
                  <a:lnTo>
                    <a:pt x="2875" y="2389"/>
                  </a:lnTo>
                  <a:lnTo>
                    <a:pt x="2879" y="2378"/>
                  </a:lnTo>
                  <a:lnTo>
                    <a:pt x="2885" y="2368"/>
                  </a:lnTo>
                  <a:lnTo>
                    <a:pt x="2887" y="2368"/>
                  </a:lnTo>
                  <a:lnTo>
                    <a:pt x="2896" y="2369"/>
                  </a:lnTo>
                  <a:lnTo>
                    <a:pt x="2901" y="2377"/>
                  </a:lnTo>
                  <a:lnTo>
                    <a:pt x="2901" y="2379"/>
                  </a:lnTo>
                  <a:lnTo>
                    <a:pt x="2904" y="2389"/>
                  </a:lnTo>
                  <a:lnTo>
                    <a:pt x="2903" y="2391"/>
                  </a:lnTo>
                  <a:lnTo>
                    <a:pt x="2904" y="2394"/>
                  </a:lnTo>
                  <a:lnTo>
                    <a:pt x="2904" y="2397"/>
                  </a:lnTo>
                  <a:lnTo>
                    <a:pt x="2901" y="2397"/>
                  </a:lnTo>
                  <a:lnTo>
                    <a:pt x="2897" y="2394"/>
                  </a:lnTo>
                  <a:lnTo>
                    <a:pt x="2897" y="2391"/>
                  </a:lnTo>
                  <a:lnTo>
                    <a:pt x="2892" y="2379"/>
                  </a:lnTo>
                  <a:lnTo>
                    <a:pt x="2890" y="2377"/>
                  </a:lnTo>
                  <a:lnTo>
                    <a:pt x="2886" y="2377"/>
                  </a:lnTo>
                  <a:lnTo>
                    <a:pt x="2886" y="2384"/>
                  </a:lnTo>
                  <a:lnTo>
                    <a:pt x="2872" y="2401"/>
                  </a:lnTo>
                  <a:lnTo>
                    <a:pt x="2860" y="2404"/>
                  </a:lnTo>
                  <a:lnTo>
                    <a:pt x="2854" y="2404"/>
                  </a:lnTo>
                  <a:lnTo>
                    <a:pt x="2849" y="2404"/>
                  </a:lnTo>
                  <a:lnTo>
                    <a:pt x="2824" y="2404"/>
                  </a:lnTo>
                  <a:lnTo>
                    <a:pt x="2821" y="2404"/>
                  </a:lnTo>
                  <a:lnTo>
                    <a:pt x="2806" y="2400"/>
                  </a:lnTo>
                  <a:lnTo>
                    <a:pt x="2799" y="2399"/>
                  </a:lnTo>
                  <a:lnTo>
                    <a:pt x="2792" y="2397"/>
                  </a:lnTo>
                  <a:lnTo>
                    <a:pt x="2773" y="2388"/>
                  </a:lnTo>
                  <a:lnTo>
                    <a:pt x="2768" y="2388"/>
                  </a:lnTo>
                  <a:lnTo>
                    <a:pt x="2764" y="2388"/>
                  </a:lnTo>
                  <a:lnTo>
                    <a:pt x="2748" y="2388"/>
                  </a:lnTo>
                  <a:lnTo>
                    <a:pt x="2745" y="2389"/>
                  </a:lnTo>
                  <a:lnTo>
                    <a:pt x="2739" y="2389"/>
                  </a:lnTo>
                  <a:lnTo>
                    <a:pt x="2733" y="2389"/>
                  </a:lnTo>
                  <a:lnTo>
                    <a:pt x="2691" y="2390"/>
                  </a:lnTo>
                  <a:lnTo>
                    <a:pt x="2690" y="2395"/>
                  </a:lnTo>
                  <a:lnTo>
                    <a:pt x="2693" y="2401"/>
                  </a:lnTo>
                  <a:lnTo>
                    <a:pt x="2694" y="2402"/>
                  </a:lnTo>
                  <a:lnTo>
                    <a:pt x="2705" y="2407"/>
                  </a:lnTo>
                  <a:lnTo>
                    <a:pt x="2707" y="2407"/>
                  </a:lnTo>
                  <a:lnTo>
                    <a:pt x="2708" y="2409"/>
                  </a:lnTo>
                  <a:lnTo>
                    <a:pt x="2717" y="2413"/>
                  </a:lnTo>
                  <a:lnTo>
                    <a:pt x="2719" y="2413"/>
                  </a:lnTo>
                  <a:lnTo>
                    <a:pt x="2723" y="2416"/>
                  </a:lnTo>
                  <a:lnTo>
                    <a:pt x="2727" y="2417"/>
                  </a:lnTo>
                  <a:lnTo>
                    <a:pt x="2748" y="2426"/>
                  </a:lnTo>
                  <a:lnTo>
                    <a:pt x="2750" y="2431"/>
                  </a:lnTo>
                  <a:lnTo>
                    <a:pt x="2753" y="2433"/>
                  </a:lnTo>
                  <a:lnTo>
                    <a:pt x="2768" y="2442"/>
                  </a:lnTo>
                  <a:lnTo>
                    <a:pt x="2779" y="2454"/>
                  </a:lnTo>
                  <a:lnTo>
                    <a:pt x="2781" y="2460"/>
                  </a:lnTo>
                  <a:lnTo>
                    <a:pt x="2782" y="2464"/>
                  </a:lnTo>
                  <a:lnTo>
                    <a:pt x="2784" y="2472"/>
                  </a:lnTo>
                  <a:lnTo>
                    <a:pt x="2784" y="2475"/>
                  </a:lnTo>
                  <a:lnTo>
                    <a:pt x="2786" y="2476"/>
                  </a:lnTo>
                  <a:lnTo>
                    <a:pt x="2790" y="2487"/>
                  </a:lnTo>
                  <a:lnTo>
                    <a:pt x="2792" y="2491"/>
                  </a:lnTo>
                  <a:lnTo>
                    <a:pt x="2793" y="2492"/>
                  </a:lnTo>
                  <a:lnTo>
                    <a:pt x="2799" y="2500"/>
                  </a:lnTo>
                  <a:lnTo>
                    <a:pt x="2801" y="2502"/>
                  </a:lnTo>
                  <a:lnTo>
                    <a:pt x="2803" y="2502"/>
                  </a:lnTo>
                  <a:lnTo>
                    <a:pt x="2805" y="2502"/>
                  </a:lnTo>
                  <a:lnTo>
                    <a:pt x="2816" y="2503"/>
                  </a:lnTo>
                  <a:lnTo>
                    <a:pt x="2820" y="2503"/>
                  </a:lnTo>
                  <a:lnTo>
                    <a:pt x="2822" y="2503"/>
                  </a:lnTo>
                  <a:lnTo>
                    <a:pt x="2835" y="2505"/>
                  </a:lnTo>
                  <a:lnTo>
                    <a:pt x="2838" y="2506"/>
                  </a:lnTo>
                  <a:lnTo>
                    <a:pt x="2842" y="2506"/>
                  </a:lnTo>
                  <a:lnTo>
                    <a:pt x="2847" y="2509"/>
                  </a:lnTo>
                  <a:lnTo>
                    <a:pt x="2848" y="2510"/>
                  </a:lnTo>
                  <a:lnTo>
                    <a:pt x="2848" y="2511"/>
                  </a:lnTo>
                  <a:lnTo>
                    <a:pt x="2849" y="2516"/>
                  </a:lnTo>
                  <a:lnTo>
                    <a:pt x="2850" y="2522"/>
                  </a:lnTo>
                  <a:lnTo>
                    <a:pt x="2848" y="2527"/>
                  </a:lnTo>
                  <a:lnTo>
                    <a:pt x="2846" y="2528"/>
                  </a:lnTo>
                  <a:lnTo>
                    <a:pt x="2838" y="2532"/>
                  </a:lnTo>
                  <a:lnTo>
                    <a:pt x="2837" y="2535"/>
                  </a:lnTo>
                  <a:lnTo>
                    <a:pt x="2831" y="2543"/>
                  </a:lnTo>
                  <a:lnTo>
                    <a:pt x="2828" y="2544"/>
                  </a:lnTo>
                  <a:lnTo>
                    <a:pt x="2828" y="2546"/>
                  </a:lnTo>
                  <a:lnTo>
                    <a:pt x="2827" y="2539"/>
                  </a:lnTo>
                  <a:lnTo>
                    <a:pt x="2831" y="2532"/>
                  </a:lnTo>
                  <a:lnTo>
                    <a:pt x="2833" y="2530"/>
                  </a:lnTo>
                  <a:lnTo>
                    <a:pt x="2837" y="2528"/>
                  </a:lnTo>
                  <a:lnTo>
                    <a:pt x="2841" y="2528"/>
                  </a:lnTo>
                  <a:lnTo>
                    <a:pt x="2842" y="2527"/>
                  </a:lnTo>
                  <a:lnTo>
                    <a:pt x="2844" y="2524"/>
                  </a:lnTo>
                  <a:lnTo>
                    <a:pt x="2844" y="2521"/>
                  </a:lnTo>
                  <a:lnTo>
                    <a:pt x="2838" y="2517"/>
                  </a:lnTo>
                  <a:lnTo>
                    <a:pt x="2837" y="2517"/>
                  </a:lnTo>
                  <a:lnTo>
                    <a:pt x="2835" y="2516"/>
                  </a:lnTo>
                  <a:lnTo>
                    <a:pt x="2820" y="2515"/>
                  </a:lnTo>
                  <a:lnTo>
                    <a:pt x="2816" y="2516"/>
                  </a:lnTo>
                  <a:lnTo>
                    <a:pt x="2813" y="2516"/>
                  </a:lnTo>
                  <a:lnTo>
                    <a:pt x="2803" y="2514"/>
                  </a:lnTo>
                  <a:lnTo>
                    <a:pt x="2798" y="2511"/>
                  </a:lnTo>
                  <a:lnTo>
                    <a:pt x="2793" y="2509"/>
                  </a:lnTo>
                  <a:lnTo>
                    <a:pt x="2775" y="2497"/>
                  </a:lnTo>
                  <a:lnTo>
                    <a:pt x="2775" y="2495"/>
                  </a:lnTo>
                  <a:lnTo>
                    <a:pt x="2773" y="2494"/>
                  </a:lnTo>
                  <a:lnTo>
                    <a:pt x="2760" y="2476"/>
                  </a:lnTo>
                  <a:lnTo>
                    <a:pt x="2756" y="2471"/>
                  </a:lnTo>
                  <a:lnTo>
                    <a:pt x="2746" y="2464"/>
                  </a:lnTo>
                  <a:lnTo>
                    <a:pt x="2743" y="2461"/>
                  </a:lnTo>
                  <a:lnTo>
                    <a:pt x="2742" y="2460"/>
                  </a:lnTo>
                  <a:lnTo>
                    <a:pt x="2728" y="2454"/>
                  </a:lnTo>
                  <a:lnTo>
                    <a:pt x="2723" y="2453"/>
                  </a:lnTo>
                  <a:lnTo>
                    <a:pt x="2721" y="2453"/>
                  </a:lnTo>
                  <a:lnTo>
                    <a:pt x="2693" y="2451"/>
                  </a:lnTo>
                  <a:lnTo>
                    <a:pt x="2690" y="2451"/>
                  </a:lnTo>
                  <a:lnTo>
                    <a:pt x="2689" y="2451"/>
                  </a:lnTo>
                  <a:lnTo>
                    <a:pt x="2658" y="2454"/>
                  </a:lnTo>
                  <a:lnTo>
                    <a:pt x="2653" y="2455"/>
                  </a:lnTo>
                  <a:lnTo>
                    <a:pt x="2649" y="2455"/>
                  </a:lnTo>
                  <a:lnTo>
                    <a:pt x="2623" y="2459"/>
                  </a:lnTo>
                  <a:lnTo>
                    <a:pt x="2615" y="2460"/>
                  </a:lnTo>
                  <a:lnTo>
                    <a:pt x="2608" y="2460"/>
                  </a:lnTo>
                  <a:lnTo>
                    <a:pt x="2541" y="2484"/>
                  </a:lnTo>
                  <a:lnTo>
                    <a:pt x="2538" y="2486"/>
                  </a:lnTo>
                  <a:lnTo>
                    <a:pt x="2535" y="2488"/>
                  </a:lnTo>
                  <a:lnTo>
                    <a:pt x="2532" y="2491"/>
                  </a:lnTo>
                  <a:lnTo>
                    <a:pt x="2496" y="2520"/>
                  </a:lnTo>
                  <a:lnTo>
                    <a:pt x="2493" y="2522"/>
                  </a:lnTo>
                  <a:lnTo>
                    <a:pt x="2491" y="2524"/>
                  </a:lnTo>
                  <a:lnTo>
                    <a:pt x="2447" y="2577"/>
                  </a:lnTo>
                  <a:lnTo>
                    <a:pt x="2447" y="2580"/>
                  </a:lnTo>
                  <a:lnTo>
                    <a:pt x="2445" y="2582"/>
                  </a:lnTo>
                  <a:lnTo>
                    <a:pt x="2421" y="2607"/>
                  </a:lnTo>
                  <a:lnTo>
                    <a:pt x="2421" y="2609"/>
                  </a:lnTo>
                  <a:lnTo>
                    <a:pt x="2420" y="2612"/>
                  </a:lnTo>
                  <a:lnTo>
                    <a:pt x="2418" y="2614"/>
                  </a:lnTo>
                  <a:lnTo>
                    <a:pt x="2392" y="2664"/>
                  </a:lnTo>
                  <a:lnTo>
                    <a:pt x="2389" y="2683"/>
                  </a:lnTo>
                  <a:lnTo>
                    <a:pt x="2372" y="2713"/>
                  </a:lnTo>
                  <a:lnTo>
                    <a:pt x="2356" y="2741"/>
                  </a:lnTo>
                  <a:lnTo>
                    <a:pt x="2356" y="2745"/>
                  </a:lnTo>
                  <a:lnTo>
                    <a:pt x="2355" y="2746"/>
                  </a:lnTo>
                  <a:lnTo>
                    <a:pt x="2350" y="2768"/>
                  </a:lnTo>
                  <a:lnTo>
                    <a:pt x="2351" y="2772"/>
                  </a:lnTo>
                  <a:lnTo>
                    <a:pt x="2351" y="2774"/>
                  </a:lnTo>
                  <a:lnTo>
                    <a:pt x="2341" y="2801"/>
                  </a:lnTo>
                  <a:lnTo>
                    <a:pt x="2341" y="2803"/>
                  </a:lnTo>
                  <a:lnTo>
                    <a:pt x="2341" y="2804"/>
                  </a:lnTo>
                  <a:lnTo>
                    <a:pt x="2335" y="2819"/>
                  </a:lnTo>
                  <a:lnTo>
                    <a:pt x="2336" y="2820"/>
                  </a:lnTo>
                  <a:lnTo>
                    <a:pt x="2338" y="2821"/>
                  </a:lnTo>
                  <a:lnTo>
                    <a:pt x="2352" y="2820"/>
                  </a:lnTo>
                  <a:lnTo>
                    <a:pt x="2363" y="2814"/>
                  </a:lnTo>
                  <a:lnTo>
                    <a:pt x="2365" y="2814"/>
                  </a:lnTo>
                  <a:lnTo>
                    <a:pt x="2396" y="2809"/>
                  </a:lnTo>
                  <a:lnTo>
                    <a:pt x="2400" y="2810"/>
                  </a:lnTo>
                  <a:lnTo>
                    <a:pt x="2404" y="2810"/>
                  </a:lnTo>
                  <a:lnTo>
                    <a:pt x="2448" y="2806"/>
                  </a:lnTo>
                  <a:lnTo>
                    <a:pt x="2450" y="2806"/>
                  </a:lnTo>
                  <a:lnTo>
                    <a:pt x="2453" y="2806"/>
                  </a:lnTo>
                  <a:lnTo>
                    <a:pt x="2454" y="2806"/>
                  </a:lnTo>
                  <a:lnTo>
                    <a:pt x="2493" y="2805"/>
                  </a:lnTo>
                  <a:lnTo>
                    <a:pt x="2497" y="2808"/>
                  </a:lnTo>
                  <a:lnTo>
                    <a:pt x="2498" y="2808"/>
                  </a:lnTo>
                  <a:lnTo>
                    <a:pt x="2507" y="2811"/>
                  </a:lnTo>
                  <a:lnTo>
                    <a:pt x="2513" y="2814"/>
                  </a:lnTo>
                  <a:lnTo>
                    <a:pt x="2521" y="2815"/>
                  </a:lnTo>
                  <a:lnTo>
                    <a:pt x="2530" y="2815"/>
                  </a:lnTo>
                  <a:lnTo>
                    <a:pt x="2537" y="2811"/>
                  </a:lnTo>
                  <a:lnTo>
                    <a:pt x="2546" y="2809"/>
                  </a:lnTo>
                  <a:lnTo>
                    <a:pt x="2553" y="2815"/>
                  </a:lnTo>
                  <a:lnTo>
                    <a:pt x="2555" y="2817"/>
                  </a:lnTo>
                  <a:lnTo>
                    <a:pt x="2563" y="2822"/>
                  </a:lnTo>
                  <a:lnTo>
                    <a:pt x="2569" y="2823"/>
                  </a:lnTo>
                  <a:lnTo>
                    <a:pt x="2575" y="2823"/>
                  </a:lnTo>
                  <a:lnTo>
                    <a:pt x="2591" y="2825"/>
                  </a:lnTo>
                  <a:lnTo>
                    <a:pt x="2595" y="2825"/>
                  </a:lnTo>
                  <a:lnTo>
                    <a:pt x="2597" y="2825"/>
                  </a:lnTo>
                  <a:lnTo>
                    <a:pt x="2608" y="2823"/>
                  </a:lnTo>
                  <a:lnTo>
                    <a:pt x="2611" y="2825"/>
                  </a:lnTo>
                  <a:lnTo>
                    <a:pt x="2624" y="2812"/>
                  </a:lnTo>
                  <a:lnTo>
                    <a:pt x="2625" y="2811"/>
                  </a:lnTo>
                  <a:lnTo>
                    <a:pt x="2637" y="2801"/>
                  </a:lnTo>
                  <a:lnTo>
                    <a:pt x="2640" y="2799"/>
                  </a:lnTo>
                  <a:lnTo>
                    <a:pt x="2645" y="2790"/>
                  </a:lnTo>
                  <a:lnTo>
                    <a:pt x="2645" y="2789"/>
                  </a:lnTo>
                  <a:lnTo>
                    <a:pt x="2642" y="2788"/>
                  </a:lnTo>
                  <a:lnTo>
                    <a:pt x="2639" y="2792"/>
                  </a:lnTo>
                  <a:lnTo>
                    <a:pt x="2635" y="2798"/>
                  </a:lnTo>
                  <a:lnTo>
                    <a:pt x="2630" y="2799"/>
                  </a:lnTo>
                  <a:lnTo>
                    <a:pt x="2624" y="2800"/>
                  </a:lnTo>
                  <a:lnTo>
                    <a:pt x="2622" y="2799"/>
                  </a:lnTo>
                  <a:lnTo>
                    <a:pt x="2623" y="2795"/>
                  </a:lnTo>
                  <a:lnTo>
                    <a:pt x="2631" y="2787"/>
                  </a:lnTo>
                  <a:lnTo>
                    <a:pt x="2644" y="2778"/>
                  </a:lnTo>
                  <a:lnTo>
                    <a:pt x="2646" y="2777"/>
                  </a:lnTo>
                  <a:lnTo>
                    <a:pt x="2647" y="2776"/>
                  </a:lnTo>
                  <a:lnTo>
                    <a:pt x="2657" y="2765"/>
                  </a:lnTo>
                  <a:lnTo>
                    <a:pt x="2660" y="2763"/>
                  </a:lnTo>
                  <a:lnTo>
                    <a:pt x="2661" y="2762"/>
                  </a:lnTo>
                  <a:lnTo>
                    <a:pt x="2673" y="2755"/>
                  </a:lnTo>
                  <a:lnTo>
                    <a:pt x="2677" y="2754"/>
                  </a:lnTo>
                  <a:lnTo>
                    <a:pt x="2679" y="2754"/>
                  </a:lnTo>
                  <a:lnTo>
                    <a:pt x="2685" y="2745"/>
                  </a:lnTo>
                  <a:lnTo>
                    <a:pt x="2686" y="2744"/>
                  </a:lnTo>
                  <a:lnTo>
                    <a:pt x="2686" y="2741"/>
                  </a:lnTo>
                  <a:lnTo>
                    <a:pt x="2690" y="2729"/>
                  </a:lnTo>
                  <a:lnTo>
                    <a:pt x="2690" y="2728"/>
                  </a:lnTo>
                  <a:lnTo>
                    <a:pt x="2690" y="2727"/>
                  </a:lnTo>
                  <a:lnTo>
                    <a:pt x="2693" y="2722"/>
                  </a:lnTo>
                  <a:lnTo>
                    <a:pt x="2696" y="2721"/>
                  </a:lnTo>
                  <a:lnTo>
                    <a:pt x="2700" y="2721"/>
                  </a:lnTo>
                  <a:lnTo>
                    <a:pt x="2715" y="2716"/>
                  </a:lnTo>
                  <a:lnTo>
                    <a:pt x="2719" y="2717"/>
                  </a:lnTo>
                  <a:lnTo>
                    <a:pt x="2724" y="2717"/>
                  </a:lnTo>
                  <a:lnTo>
                    <a:pt x="2732" y="2717"/>
                  </a:lnTo>
                  <a:lnTo>
                    <a:pt x="2737" y="2718"/>
                  </a:lnTo>
                  <a:lnTo>
                    <a:pt x="2737" y="2723"/>
                  </a:lnTo>
                  <a:lnTo>
                    <a:pt x="2708" y="2728"/>
                  </a:lnTo>
                  <a:lnTo>
                    <a:pt x="2706" y="2728"/>
                  </a:lnTo>
                  <a:lnTo>
                    <a:pt x="2699" y="2730"/>
                  </a:lnTo>
                  <a:lnTo>
                    <a:pt x="2696" y="2734"/>
                  </a:lnTo>
                  <a:lnTo>
                    <a:pt x="2690" y="2744"/>
                  </a:lnTo>
                  <a:lnTo>
                    <a:pt x="2690" y="2745"/>
                  </a:lnTo>
                  <a:lnTo>
                    <a:pt x="2690" y="2746"/>
                  </a:lnTo>
                  <a:lnTo>
                    <a:pt x="2686" y="2754"/>
                  </a:lnTo>
                  <a:lnTo>
                    <a:pt x="2684" y="2756"/>
                  </a:lnTo>
                  <a:lnTo>
                    <a:pt x="2683" y="2757"/>
                  </a:lnTo>
                  <a:lnTo>
                    <a:pt x="2675" y="2765"/>
                  </a:lnTo>
                  <a:lnTo>
                    <a:pt x="2671" y="2766"/>
                  </a:lnTo>
                  <a:lnTo>
                    <a:pt x="2664" y="2771"/>
                  </a:lnTo>
                  <a:lnTo>
                    <a:pt x="2663" y="2772"/>
                  </a:lnTo>
                  <a:lnTo>
                    <a:pt x="2663" y="2773"/>
                  </a:lnTo>
                  <a:lnTo>
                    <a:pt x="2655" y="2781"/>
                  </a:lnTo>
                  <a:lnTo>
                    <a:pt x="2656" y="2783"/>
                  </a:lnTo>
                  <a:lnTo>
                    <a:pt x="2653" y="2784"/>
                  </a:lnTo>
                  <a:lnTo>
                    <a:pt x="2656" y="2793"/>
                  </a:lnTo>
                  <a:lnTo>
                    <a:pt x="2658" y="2794"/>
                  </a:lnTo>
                  <a:lnTo>
                    <a:pt x="2661" y="2795"/>
                  </a:lnTo>
                  <a:lnTo>
                    <a:pt x="2674" y="2799"/>
                  </a:lnTo>
                  <a:lnTo>
                    <a:pt x="2678" y="2799"/>
                  </a:lnTo>
                  <a:lnTo>
                    <a:pt x="2682" y="2800"/>
                  </a:lnTo>
                  <a:lnTo>
                    <a:pt x="2691" y="2801"/>
                  </a:lnTo>
                  <a:lnTo>
                    <a:pt x="2695" y="2803"/>
                  </a:lnTo>
                  <a:lnTo>
                    <a:pt x="2699" y="2803"/>
                  </a:lnTo>
                  <a:lnTo>
                    <a:pt x="2707" y="2804"/>
                  </a:lnTo>
                  <a:lnTo>
                    <a:pt x="2727" y="2806"/>
                  </a:lnTo>
                  <a:lnTo>
                    <a:pt x="2731" y="2806"/>
                  </a:lnTo>
                  <a:lnTo>
                    <a:pt x="2734" y="2806"/>
                  </a:lnTo>
                  <a:lnTo>
                    <a:pt x="2754" y="2808"/>
                  </a:lnTo>
                  <a:lnTo>
                    <a:pt x="2756" y="2809"/>
                  </a:lnTo>
                  <a:lnTo>
                    <a:pt x="2760" y="2809"/>
                  </a:lnTo>
                  <a:lnTo>
                    <a:pt x="2767" y="2809"/>
                  </a:lnTo>
                  <a:lnTo>
                    <a:pt x="2770" y="2809"/>
                  </a:lnTo>
                  <a:lnTo>
                    <a:pt x="2773" y="2809"/>
                  </a:lnTo>
                  <a:lnTo>
                    <a:pt x="2782" y="2805"/>
                  </a:lnTo>
                  <a:lnTo>
                    <a:pt x="2783" y="2805"/>
                  </a:lnTo>
                  <a:lnTo>
                    <a:pt x="2784" y="2804"/>
                  </a:lnTo>
                  <a:lnTo>
                    <a:pt x="2793" y="2800"/>
                  </a:lnTo>
                  <a:lnTo>
                    <a:pt x="2795" y="2795"/>
                  </a:lnTo>
                  <a:lnTo>
                    <a:pt x="2797" y="2792"/>
                  </a:lnTo>
                  <a:lnTo>
                    <a:pt x="2794" y="2788"/>
                  </a:lnTo>
                  <a:lnTo>
                    <a:pt x="2793" y="2787"/>
                  </a:lnTo>
                  <a:lnTo>
                    <a:pt x="2787" y="2777"/>
                  </a:lnTo>
                  <a:lnTo>
                    <a:pt x="2784" y="2776"/>
                  </a:lnTo>
                  <a:lnTo>
                    <a:pt x="2784" y="2774"/>
                  </a:lnTo>
                  <a:lnTo>
                    <a:pt x="2783" y="2773"/>
                  </a:lnTo>
                  <a:lnTo>
                    <a:pt x="2781" y="2771"/>
                  </a:lnTo>
                  <a:lnTo>
                    <a:pt x="2777" y="2770"/>
                  </a:lnTo>
                  <a:lnTo>
                    <a:pt x="2775" y="2767"/>
                  </a:lnTo>
                  <a:lnTo>
                    <a:pt x="2768" y="2760"/>
                  </a:lnTo>
                  <a:lnTo>
                    <a:pt x="2768" y="2757"/>
                  </a:lnTo>
                  <a:lnTo>
                    <a:pt x="2768" y="2755"/>
                  </a:lnTo>
                  <a:lnTo>
                    <a:pt x="2770" y="2755"/>
                  </a:lnTo>
                  <a:lnTo>
                    <a:pt x="2771" y="2755"/>
                  </a:lnTo>
                  <a:lnTo>
                    <a:pt x="2772" y="2755"/>
                  </a:lnTo>
                  <a:lnTo>
                    <a:pt x="2772" y="2757"/>
                  </a:lnTo>
                  <a:lnTo>
                    <a:pt x="2777" y="2761"/>
                  </a:lnTo>
                  <a:lnTo>
                    <a:pt x="2778" y="2762"/>
                  </a:lnTo>
                  <a:lnTo>
                    <a:pt x="2781" y="2762"/>
                  </a:lnTo>
                  <a:lnTo>
                    <a:pt x="2783" y="2762"/>
                  </a:lnTo>
                  <a:lnTo>
                    <a:pt x="2789" y="2762"/>
                  </a:lnTo>
                  <a:lnTo>
                    <a:pt x="2792" y="2762"/>
                  </a:lnTo>
                  <a:lnTo>
                    <a:pt x="2793" y="2762"/>
                  </a:lnTo>
                  <a:lnTo>
                    <a:pt x="2800" y="2761"/>
                  </a:lnTo>
                  <a:lnTo>
                    <a:pt x="2801" y="2752"/>
                  </a:lnTo>
                  <a:lnTo>
                    <a:pt x="2803" y="2750"/>
                  </a:lnTo>
                  <a:lnTo>
                    <a:pt x="2811" y="2735"/>
                  </a:lnTo>
                  <a:lnTo>
                    <a:pt x="2815" y="2733"/>
                  </a:lnTo>
                  <a:lnTo>
                    <a:pt x="2816" y="2732"/>
                  </a:lnTo>
                  <a:lnTo>
                    <a:pt x="2833" y="2723"/>
                  </a:lnTo>
                  <a:lnTo>
                    <a:pt x="2835" y="2721"/>
                  </a:lnTo>
                  <a:lnTo>
                    <a:pt x="2837" y="2719"/>
                  </a:lnTo>
                  <a:lnTo>
                    <a:pt x="2852" y="2708"/>
                  </a:lnTo>
                  <a:lnTo>
                    <a:pt x="2857" y="2708"/>
                  </a:lnTo>
                  <a:lnTo>
                    <a:pt x="2861" y="2707"/>
                  </a:lnTo>
                  <a:lnTo>
                    <a:pt x="2882" y="2699"/>
                  </a:lnTo>
                  <a:lnTo>
                    <a:pt x="2888" y="2695"/>
                  </a:lnTo>
                  <a:lnTo>
                    <a:pt x="2891" y="2695"/>
                  </a:lnTo>
                  <a:lnTo>
                    <a:pt x="2892" y="2700"/>
                  </a:lnTo>
                  <a:lnTo>
                    <a:pt x="2891" y="2707"/>
                  </a:lnTo>
                  <a:lnTo>
                    <a:pt x="2892" y="2710"/>
                  </a:lnTo>
                  <a:lnTo>
                    <a:pt x="2892" y="2711"/>
                  </a:lnTo>
                  <a:lnTo>
                    <a:pt x="2897" y="2717"/>
                  </a:lnTo>
                  <a:lnTo>
                    <a:pt x="2897" y="2718"/>
                  </a:lnTo>
                  <a:lnTo>
                    <a:pt x="2898" y="2719"/>
                  </a:lnTo>
                  <a:lnTo>
                    <a:pt x="2904" y="2726"/>
                  </a:lnTo>
                  <a:lnTo>
                    <a:pt x="2912" y="2728"/>
                  </a:lnTo>
                  <a:lnTo>
                    <a:pt x="2913" y="2729"/>
                  </a:lnTo>
                  <a:lnTo>
                    <a:pt x="2919" y="2733"/>
                  </a:lnTo>
                  <a:lnTo>
                    <a:pt x="2920" y="2734"/>
                  </a:lnTo>
                  <a:lnTo>
                    <a:pt x="2925" y="2735"/>
                  </a:lnTo>
                  <a:lnTo>
                    <a:pt x="2935" y="2738"/>
                  </a:lnTo>
                  <a:lnTo>
                    <a:pt x="2937" y="2738"/>
                  </a:lnTo>
                  <a:lnTo>
                    <a:pt x="2940" y="2738"/>
                  </a:lnTo>
                  <a:lnTo>
                    <a:pt x="2954" y="2737"/>
                  </a:lnTo>
                  <a:lnTo>
                    <a:pt x="2956" y="2737"/>
                  </a:lnTo>
                  <a:lnTo>
                    <a:pt x="2959" y="2737"/>
                  </a:lnTo>
                  <a:lnTo>
                    <a:pt x="2962" y="2737"/>
                  </a:lnTo>
                  <a:lnTo>
                    <a:pt x="2974" y="2734"/>
                  </a:lnTo>
                  <a:lnTo>
                    <a:pt x="2975" y="2734"/>
                  </a:lnTo>
                  <a:lnTo>
                    <a:pt x="2989" y="2730"/>
                  </a:lnTo>
                  <a:lnTo>
                    <a:pt x="2989" y="2729"/>
                  </a:lnTo>
                  <a:lnTo>
                    <a:pt x="2990" y="2729"/>
                  </a:lnTo>
                  <a:lnTo>
                    <a:pt x="2991" y="2728"/>
                  </a:lnTo>
                  <a:lnTo>
                    <a:pt x="3006" y="2721"/>
                  </a:lnTo>
                  <a:lnTo>
                    <a:pt x="3007" y="2721"/>
                  </a:lnTo>
                  <a:lnTo>
                    <a:pt x="3021" y="2712"/>
                  </a:lnTo>
                  <a:lnTo>
                    <a:pt x="3022" y="2712"/>
                  </a:lnTo>
                  <a:lnTo>
                    <a:pt x="3023" y="2712"/>
                  </a:lnTo>
                  <a:lnTo>
                    <a:pt x="3034" y="2710"/>
                  </a:lnTo>
                  <a:lnTo>
                    <a:pt x="3035" y="2710"/>
                  </a:lnTo>
                  <a:lnTo>
                    <a:pt x="3038" y="2710"/>
                  </a:lnTo>
                  <a:lnTo>
                    <a:pt x="3041" y="2708"/>
                  </a:lnTo>
                  <a:lnTo>
                    <a:pt x="3047" y="2703"/>
                  </a:lnTo>
                  <a:lnTo>
                    <a:pt x="3049" y="2705"/>
                  </a:lnTo>
                  <a:lnTo>
                    <a:pt x="3051" y="2706"/>
                  </a:lnTo>
                  <a:lnTo>
                    <a:pt x="3055" y="2706"/>
                  </a:lnTo>
                  <a:lnTo>
                    <a:pt x="3095" y="2706"/>
                  </a:lnTo>
                  <a:lnTo>
                    <a:pt x="3104" y="2710"/>
                  </a:lnTo>
                  <a:lnTo>
                    <a:pt x="3106" y="2711"/>
                  </a:lnTo>
                  <a:lnTo>
                    <a:pt x="3109" y="2711"/>
                  </a:lnTo>
                  <a:lnTo>
                    <a:pt x="3127" y="2708"/>
                  </a:lnTo>
                  <a:lnTo>
                    <a:pt x="3129" y="2708"/>
                  </a:lnTo>
                  <a:lnTo>
                    <a:pt x="3132" y="2708"/>
                  </a:lnTo>
                  <a:lnTo>
                    <a:pt x="3139" y="2706"/>
                  </a:lnTo>
                  <a:lnTo>
                    <a:pt x="3149" y="2700"/>
                  </a:lnTo>
                  <a:lnTo>
                    <a:pt x="3154" y="2695"/>
                  </a:lnTo>
                  <a:lnTo>
                    <a:pt x="3163" y="2694"/>
                  </a:lnTo>
                  <a:lnTo>
                    <a:pt x="3171" y="2695"/>
                  </a:lnTo>
                  <a:lnTo>
                    <a:pt x="3170" y="2681"/>
                  </a:lnTo>
                  <a:lnTo>
                    <a:pt x="3174" y="2683"/>
                  </a:lnTo>
                  <a:lnTo>
                    <a:pt x="3175" y="2685"/>
                  </a:lnTo>
                  <a:lnTo>
                    <a:pt x="3176" y="2686"/>
                  </a:lnTo>
                  <a:lnTo>
                    <a:pt x="3178" y="2686"/>
                  </a:lnTo>
                  <a:lnTo>
                    <a:pt x="3178" y="2692"/>
                  </a:lnTo>
                  <a:lnTo>
                    <a:pt x="3178" y="2694"/>
                  </a:lnTo>
                  <a:lnTo>
                    <a:pt x="3177" y="2695"/>
                  </a:lnTo>
                  <a:lnTo>
                    <a:pt x="3176" y="2696"/>
                  </a:lnTo>
                  <a:lnTo>
                    <a:pt x="3174" y="2697"/>
                  </a:lnTo>
                  <a:lnTo>
                    <a:pt x="3172" y="2697"/>
                  </a:lnTo>
                  <a:lnTo>
                    <a:pt x="3171" y="2699"/>
                  </a:lnTo>
                  <a:lnTo>
                    <a:pt x="3159" y="2699"/>
                  </a:lnTo>
                  <a:lnTo>
                    <a:pt x="3156" y="2699"/>
                  </a:lnTo>
                  <a:lnTo>
                    <a:pt x="3152" y="2702"/>
                  </a:lnTo>
                  <a:lnTo>
                    <a:pt x="3149" y="2703"/>
                  </a:lnTo>
                  <a:lnTo>
                    <a:pt x="3148" y="2703"/>
                  </a:lnTo>
                  <a:lnTo>
                    <a:pt x="3147" y="2705"/>
                  </a:lnTo>
                  <a:lnTo>
                    <a:pt x="3145" y="2705"/>
                  </a:lnTo>
                  <a:lnTo>
                    <a:pt x="3143" y="2708"/>
                  </a:lnTo>
                  <a:lnTo>
                    <a:pt x="3142" y="2710"/>
                  </a:lnTo>
                  <a:lnTo>
                    <a:pt x="3137" y="2712"/>
                  </a:lnTo>
                  <a:lnTo>
                    <a:pt x="3136" y="2712"/>
                  </a:lnTo>
                  <a:lnTo>
                    <a:pt x="3134" y="2712"/>
                  </a:lnTo>
                  <a:lnTo>
                    <a:pt x="3133" y="2713"/>
                  </a:lnTo>
                  <a:lnTo>
                    <a:pt x="3131" y="2714"/>
                  </a:lnTo>
                  <a:lnTo>
                    <a:pt x="3132" y="2719"/>
                  </a:lnTo>
                  <a:lnTo>
                    <a:pt x="3132" y="2721"/>
                  </a:lnTo>
                  <a:lnTo>
                    <a:pt x="3133" y="2721"/>
                  </a:lnTo>
                  <a:lnTo>
                    <a:pt x="3137" y="2728"/>
                  </a:lnTo>
                  <a:lnTo>
                    <a:pt x="3137" y="2729"/>
                  </a:lnTo>
                  <a:lnTo>
                    <a:pt x="3138" y="2729"/>
                  </a:lnTo>
                  <a:lnTo>
                    <a:pt x="3143" y="2737"/>
                  </a:lnTo>
                  <a:lnTo>
                    <a:pt x="3144" y="2738"/>
                  </a:lnTo>
                  <a:lnTo>
                    <a:pt x="3145" y="2739"/>
                  </a:lnTo>
                  <a:lnTo>
                    <a:pt x="3154" y="2746"/>
                  </a:lnTo>
                  <a:lnTo>
                    <a:pt x="3156" y="2748"/>
                  </a:lnTo>
                  <a:lnTo>
                    <a:pt x="3158" y="2748"/>
                  </a:lnTo>
                  <a:lnTo>
                    <a:pt x="3169" y="2760"/>
                  </a:lnTo>
                  <a:lnTo>
                    <a:pt x="3171" y="2761"/>
                  </a:lnTo>
                  <a:lnTo>
                    <a:pt x="3174" y="2762"/>
                  </a:lnTo>
                  <a:lnTo>
                    <a:pt x="3177" y="2765"/>
                  </a:lnTo>
                  <a:lnTo>
                    <a:pt x="3211" y="2789"/>
                  </a:lnTo>
                  <a:lnTo>
                    <a:pt x="3213" y="2790"/>
                  </a:lnTo>
                  <a:lnTo>
                    <a:pt x="3236" y="2812"/>
                  </a:lnTo>
                  <a:lnTo>
                    <a:pt x="3257" y="2827"/>
                  </a:lnTo>
                  <a:lnTo>
                    <a:pt x="3257" y="2828"/>
                  </a:lnTo>
                  <a:lnTo>
                    <a:pt x="3265" y="2836"/>
                  </a:lnTo>
                  <a:lnTo>
                    <a:pt x="3275" y="2837"/>
                  </a:lnTo>
                  <a:lnTo>
                    <a:pt x="3279" y="2838"/>
                  </a:lnTo>
                  <a:lnTo>
                    <a:pt x="3281" y="2841"/>
                  </a:lnTo>
                  <a:lnTo>
                    <a:pt x="3281" y="2842"/>
                  </a:lnTo>
                  <a:lnTo>
                    <a:pt x="3280" y="2844"/>
                  </a:lnTo>
                  <a:lnTo>
                    <a:pt x="3279" y="2847"/>
                  </a:lnTo>
                  <a:lnTo>
                    <a:pt x="3279" y="2848"/>
                  </a:lnTo>
                  <a:lnTo>
                    <a:pt x="3279" y="2849"/>
                  </a:lnTo>
                  <a:lnTo>
                    <a:pt x="3284" y="2856"/>
                  </a:lnTo>
                  <a:lnTo>
                    <a:pt x="3285" y="2858"/>
                  </a:lnTo>
                  <a:lnTo>
                    <a:pt x="3286" y="2859"/>
                  </a:lnTo>
                  <a:lnTo>
                    <a:pt x="3296" y="2869"/>
                  </a:lnTo>
                  <a:lnTo>
                    <a:pt x="3297" y="2870"/>
                  </a:lnTo>
                  <a:lnTo>
                    <a:pt x="3327" y="2898"/>
                  </a:lnTo>
                  <a:lnTo>
                    <a:pt x="3374" y="2949"/>
                  </a:lnTo>
                  <a:lnTo>
                    <a:pt x="3374" y="2951"/>
                  </a:lnTo>
                  <a:lnTo>
                    <a:pt x="3374" y="2952"/>
                  </a:lnTo>
                  <a:lnTo>
                    <a:pt x="3406" y="2990"/>
                  </a:lnTo>
                  <a:lnTo>
                    <a:pt x="3467" y="3047"/>
                  </a:lnTo>
                  <a:lnTo>
                    <a:pt x="3468" y="3049"/>
                  </a:lnTo>
                  <a:lnTo>
                    <a:pt x="3481" y="3060"/>
                  </a:lnTo>
                  <a:lnTo>
                    <a:pt x="3482" y="3060"/>
                  </a:lnTo>
                  <a:lnTo>
                    <a:pt x="3483" y="3060"/>
                  </a:lnTo>
                  <a:lnTo>
                    <a:pt x="3502" y="3067"/>
                  </a:lnTo>
                  <a:lnTo>
                    <a:pt x="3504" y="3067"/>
                  </a:lnTo>
                  <a:lnTo>
                    <a:pt x="3505" y="3068"/>
                  </a:lnTo>
                  <a:lnTo>
                    <a:pt x="3514" y="3072"/>
                  </a:lnTo>
                  <a:lnTo>
                    <a:pt x="3505" y="2289"/>
                  </a:lnTo>
                  <a:lnTo>
                    <a:pt x="3497" y="2284"/>
                  </a:lnTo>
                  <a:lnTo>
                    <a:pt x="3489" y="2284"/>
                  </a:lnTo>
                  <a:lnTo>
                    <a:pt x="3484" y="2284"/>
                  </a:lnTo>
                  <a:lnTo>
                    <a:pt x="3483" y="2282"/>
                  </a:lnTo>
                  <a:lnTo>
                    <a:pt x="3478" y="2278"/>
                  </a:lnTo>
                  <a:lnTo>
                    <a:pt x="3477" y="2276"/>
                  </a:lnTo>
                  <a:lnTo>
                    <a:pt x="3473" y="2273"/>
                  </a:lnTo>
                  <a:lnTo>
                    <a:pt x="3471" y="2270"/>
                  </a:lnTo>
                  <a:lnTo>
                    <a:pt x="3470" y="2268"/>
                  </a:lnTo>
                  <a:lnTo>
                    <a:pt x="3467" y="2265"/>
                  </a:lnTo>
                  <a:lnTo>
                    <a:pt x="3467" y="2264"/>
                  </a:lnTo>
                  <a:lnTo>
                    <a:pt x="3468" y="2263"/>
                  </a:lnTo>
                  <a:lnTo>
                    <a:pt x="3468" y="2260"/>
                  </a:lnTo>
                  <a:lnTo>
                    <a:pt x="3470" y="2259"/>
                  </a:lnTo>
                  <a:lnTo>
                    <a:pt x="3472" y="2256"/>
                  </a:lnTo>
                  <a:lnTo>
                    <a:pt x="3472" y="2254"/>
                  </a:lnTo>
                  <a:lnTo>
                    <a:pt x="3472" y="2253"/>
                  </a:lnTo>
                  <a:lnTo>
                    <a:pt x="3472" y="2251"/>
                  </a:lnTo>
                  <a:lnTo>
                    <a:pt x="3467" y="2249"/>
                  </a:lnTo>
                  <a:lnTo>
                    <a:pt x="3465" y="2249"/>
                  </a:lnTo>
                  <a:lnTo>
                    <a:pt x="3462" y="2248"/>
                  </a:lnTo>
                  <a:lnTo>
                    <a:pt x="3461" y="2246"/>
                  </a:lnTo>
                  <a:lnTo>
                    <a:pt x="3459" y="2243"/>
                  </a:lnTo>
                  <a:lnTo>
                    <a:pt x="3459" y="2242"/>
                  </a:lnTo>
                  <a:lnTo>
                    <a:pt x="3461" y="2240"/>
                  </a:lnTo>
                  <a:lnTo>
                    <a:pt x="3462" y="2238"/>
                  </a:lnTo>
                  <a:lnTo>
                    <a:pt x="3465" y="2233"/>
                  </a:lnTo>
                  <a:lnTo>
                    <a:pt x="3466" y="2232"/>
                  </a:lnTo>
                  <a:lnTo>
                    <a:pt x="3465" y="2227"/>
                  </a:lnTo>
                  <a:lnTo>
                    <a:pt x="3461" y="2226"/>
                  </a:lnTo>
                  <a:lnTo>
                    <a:pt x="3459" y="2224"/>
                  </a:lnTo>
                  <a:lnTo>
                    <a:pt x="3456" y="2224"/>
                  </a:lnTo>
                  <a:lnTo>
                    <a:pt x="3455" y="2221"/>
                  </a:lnTo>
                  <a:lnTo>
                    <a:pt x="3454" y="2220"/>
                  </a:lnTo>
                  <a:lnTo>
                    <a:pt x="3450" y="2218"/>
                  </a:lnTo>
                  <a:lnTo>
                    <a:pt x="3450" y="2215"/>
                  </a:lnTo>
                  <a:lnTo>
                    <a:pt x="3449" y="2215"/>
                  </a:lnTo>
                  <a:lnTo>
                    <a:pt x="3449" y="2214"/>
                  </a:lnTo>
                  <a:lnTo>
                    <a:pt x="3448" y="2209"/>
                  </a:lnTo>
                  <a:lnTo>
                    <a:pt x="3456" y="2204"/>
                  </a:lnTo>
                  <a:lnTo>
                    <a:pt x="3457" y="2197"/>
                  </a:lnTo>
                  <a:lnTo>
                    <a:pt x="3457" y="2196"/>
                  </a:lnTo>
                  <a:lnTo>
                    <a:pt x="3457" y="2192"/>
                  </a:lnTo>
                  <a:lnTo>
                    <a:pt x="3456" y="2189"/>
                  </a:lnTo>
                  <a:lnTo>
                    <a:pt x="3456" y="2183"/>
                  </a:lnTo>
                  <a:lnTo>
                    <a:pt x="3457" y="2182"/>
                  </a:lnTo>
                  <a:lnTo>
                    <a:pt x="3459" y="2181"/>
                  </a:lnTo>
                  <a:lnTo>
                    <a:pt x="3464" y="2177"/>
                  </a:lnTo>
                  <a:lnTo>
                    <a:pt x="3466" y="2175"/>
                  </a:lnTo>
                  <a:lnTo>
                    <a:pt x="3465" y="2176"/>
                  </a:lnTo>
                  <a:lnTo>
                    <a:pt x="3470" y="2169"/>
                  </a:lnTo>
                  <a:lnTo>
                    <a:pt x="3471" y="2167"/>
                  </a:lnTo>
                  <a:lnTo>
                    <a:pt x="3473" y="2161"/>
                  </a:lnTo>
                  <a:lnTo>
                    <a:pt x="3475" y="2159"/>
                  </a:lnTo>
                  <a:lnTo>
                    <a:pt x="3476" y="2158"/>
                  </a:lnTo>
                  <a:lnTo>
                    <a:pt x="3477" y="2153"/>
                  </a:lnTo>
                  <a:lnTo>
                    <a:pt x="3477" y="2151"/>
                  </a:lnTo>
                  <a:lnTo>
                    <a:pt x="3477" y="2149"/>
                  </a:lnTo>
                  <a:lnTo>
                    <a:pt x="3478" y="2144"/>
                  </a:lnTo>
                  <a:lnTo>
                    <a:pt x="3481" y="2143"/>
                  </a:lnTo>
                  <a:lnTo>
                    <a:pt x="3482" y="2142"/>
                  </a:lnTo>
                  <a:lnTo>
                    <a:pt x="3483" y="2140"/>
                  </a:lnTo>
                  <a:lnTo>
                    <a:pt x="3484" y="2139"/>
                  </a:lnTo>
                  <a:lnTo>
                    <a:pt x="3484" y="2138"/>
                  </a:lnTo>
                  <a:lnTo>
                    <a:pt x="3487" y="2134"/>
                  </a:lnTo>
                  <a:lnTo>
                    <a:pt x="3491" y="2107"/>
                  </a:lnTo>
                  <a:lnTo>
                    <a:pt x="3491" y="2106"/>
                  </a:lnTo>
                  <a:lnTo>
                    <a:pt x="3492" y="2106"/>
                  </a:lnTo>
                  <a:lnTo>
                    <a:pt x="3492" y="2098"/>
                  </a:lnTo>
                  <a:lnTo>
                    <a:pt x="3492" y="2096"/>
                  </a:lnTo>
                  <a:lnTo>
                    <a:pt x="3492" y="2095"/>
                  </a:lnTo>
                  <a:lnTo>
                    <a:pt x="3491" y="2094"/>
                  </a:lnTo>
                  <a:lnTo>
                    <a:pt x="3489" y="2089"/>
                  </a:lnTo>
                  <a:lnTo>
                    <a:pt x="3489" y="2088"/>
                  </a:lnTo>
                  <a:lnTo>
                    <a:pt x="3491" y="2080"/>
                  </a:lnTo>
                  <a:lnTo>
                    <a:pt x="3492" y="2079"/>
                  </a:lnTo>
                  <a:lnTo>
                    <a:pt x="3493" y="2079"/>
                  </a:lnTo>
                  <a:lnTo>
                    <a:pt x="3497" y="2079"/>
                  </a:lnTo>
                  <a:lnTo>
                    <a:pt x="3504" y="2080"/>
                  </a:lnTo>
                  <a:lnTo>
                    <a:pt x="3516" y="786"/>
                  </a:lnTo>
                  <a:lnTo>
                    <a:pt x="3481" y="787"/>
                  </a:lnTo>
                  <a:lnTo>
                    <a:pt x="3476" y="788"/>
                  </a:lnTo>
                  <a:lnTo>
                    <a:pt x="3475" y="790"/>
                  </a:lnTo>
                  <a:lnTo>
                    <a:pt x="3467" y="792"/>
                  </a:lnTo>
                  <a:lnTo>
                    <a:pt x="3460" y="788"/>
                  </a:lnTo>
                  <a:lnTo>
                    <a:pt x="3457" y="788"/>
                  </a:lnTo>
                  <a:lnTo>
                    <a:pt x="3455" y="788"/>
                  </a:lnTo>
                  <a:lnTo>
                    <a:pt x="3451" y="788"/>
                  </a:lnTo>
                  <a:lnTo>
                    <a:pt x="3448" y="788"/>
                  </a:lnTo>
                  <a:lnTo>
                    <a:pt x="3444" y="788"/>
                  </a:lnTo>
                  <a:lnTo>
                    <a:pt x="3440" y="786"/>
                  </a:lnTo>
                  <a:lnTo>
                    <a:pt x="3438" y="786"/>
                  </a:lnTo>
                  <a:lnTo>
                    <a:pt x="3437" y="784"/>
                  </a:lnTo>
                  <a:lnTo>
                    <a:pt x="3434" y="783"/>
                  </a:lnTo>
                  <a:lnTo>
                    <a:pt x="3432" y="783"/>
                  </a:lnTo>
                  <a:lnTo>
                    <a:pt x="3431" y="783"/>
                  </a:lnTo>
                  <a:lnTo>
                    <a:pt x="3428" y="783"/>
                  </a:lnTo>
                  <a:lnTo>
                    <a:pt x="3427" y="784"/>
                  </a:lnTo>
                  <a:lnTo>
                    <a:pt x="3423" y="789"/>
                  </a:lnTo>
                  <a:lnTo>
                    <a:pt x="3422" y="789"/>
                  </a:lnTo>
                  <a:lnTo>
                    <a:pt x="3415" y="790"/>
                  </a:lnTo>
                  <a:lnTo>
                    <a:pt x="3413" y="792"/>
                  </a:lnTo>
                  <a:lnTo>
                    <a:pt x="3411" y="792"/>
                  </a:lnTo>
                  <a:lnTo>
                    <a:pt x="3406" y="794"/>
                  </a:lnTo>
                  <a:lnTo>
                    <a:pt x="3405" y="794"/>
                  </a:lnTo>
                  <a:lnTo>
                    <a:pt x="3404" y="794"/>
                  </a:lnTo>
                  <a:lnTo>
                    <a:pt x="3404" y="793"/>
                  </a:lnTo>
                  <a:lnTo>
                    <a:pt x="3399" y="784"/>
                  </a:lnTo>
                  <a:lnTo>
                    <a:pt x="3397" y="783"/>
                  </a:lnTo>
                  <a:lnTo>
                    <a:pt x="3400" y="772"/>
                  </a:lnTo>
                  <a:lnTo>
                    <a:pt x="3406" y="773"/>
                  </a:lnTo>
                  <a:lnTo>
                    <a:pt x="3406" y="771"/>
                  </a:lnTo>
                  <a:lnTo>
                    <a:pt x="3410" y="766"/>
                  </a:lnTo>
                  <a:lnTo>
                    <a:pt x="3413" y="759"/>
                  </a:lnTo>
                  <a:lnTo>
                    <a:pt x="3415" y="757"/>
                  </a:lnTo>
                  <a:lnTo>
                    <a:pt x="3415" y="756"/>
                  </a:lnTo>
                  <a:lnTo>
                    <a:pt x="3416" y="751"/>
                  </a:lnTo>
                  <a:lnTo>
                    <a:pt x="3411" y="745"/>
                  </a:lnTo>
                  <a:lnTo>
                    <a:pt x="3404" y="740"/>
                  </a:lnTo>
                  <a:lnTo>
                    <a:pt x="3402" y="740"/>
                  </a:lnTo>
                  <a:lnTo>
                    <a:pt x="3389" y="740"/>
                  </a:lnTo>
                  <a:lnTo>
                    <a:pt x="3364" y="726"/>
                  </a:lnTo>
                  <a:lnTo>
                    <a:pt x="3363" y="724"/>
                  </a:lnTo>
                  <a:lnTo>
                    <a:pt x="3362" y="723"/>
                  </a:lnTo>
                  <a:lnTo>
                    <a:pt x="3340" y="713"/>
                  </a:lnTo>
                  <a:lnTo>
                    <a:pt x="3335" y="715"/>
                  </a:lnTo>
                  <a:lnTo>
                    <a:pt x="3329" y="719"/>
                  </a:lnTo>
                  <a:lnTo>
                    <a:pt x="3328" y="719"/>
                  </a:lnTo>
                  <a:lnTo>
                    <a:pt x="3327" y="721"/>
                  </a:lnTo>
                  <a:lnTo>
                    <a:pt x="3320" y="722"/>
                  </a:lnTo>
                  <a:lnTo>
                    <a:pt x="3316" y="722"/>
                  </a:lnTo>
                  <a:lnTo>
                    <a:pt x="3312" y="721"/>
                  </a:lnTo>
                  <a:lnTo>
                    <a:pt x="3307" y="718"/>
                  </a:lnTo>
                  <a:lnTo>
                    <a:pt x="3306" y="717"/>
                  </a:lnTo>
                  <a:lnTo>
                    <a:pt x="3304" y="716"/>
                  </a:lnTo>
                  <a:lnTo>
                    <a:pt x="3303" y="716"/>
                  </a:lnTo>
                  <a:lnTo>
                    <a:pt x="3298" y="713"/>
                  </a:lnTo>
                  <a:lnTo>
                    <a:pt x="3293" y="712"/>
                  </a:lnTo>
                  <a:lnTo>
                    <a:pt x="3289" y="712"/>
                  </a:lnTo>
                  <a:lnTo>
                    <a:pt x="3286" y="711"/>
                  </a:lnTo>
                  <a:lnTo>
                    <a:pt x="3285" y="711"/>
                  </a:lnTo>
                  <a:lnTo>
                    <a:pt x="3284" y="711"/>
                  </a:lnTo>
                  <a:lnTo>
                    <a:pt x="3281" y="711"/>
                  </a:lnTo>
                  <a:lnTo>
                    <a:pt x="3281" y="712"/>
                  </a:lnTo>
                  <a:lnTo>
                    <a:pt x="3280" y="712"/>
                  </a:lnTo>
                  <a:lnTo>
                    <a:pt x="3279" y="715"/>
                  </a:lnTo>
                  <a:lnTo>
                    <a:pt x="3280" y="717"/>
                  </a:lnTo>
                  <a:lnTo>
                    <a:pt x="3281" y="718"/>
                  </a:lnTo>
                  <a:lnTo>
                    <a:pt x="3282" y="719"/>
                  </a:lnTo>
                  <a:lnTo>
                    <a:pt x="3284" y="721"/>
                  </a:lnTo>
                  <a:lnTo>
                    <a:pt x="3285" y="726"/>
                  </a:lnTo>
                  <a:lnTo>
                    <a:pt x="3280" y="731"/>
                  </a:lnTo>
                  <a:lnTo>
                    <a:pt x="3279" y="731"/>
                  </a:lnTo>
                  <a:lnTo>
                    <a:pt x="3278" y="732"/>
                  </a:lnTo>
                  <a:lnTo>
                    <a:pt x="3270" y="734"/>
                  </a:lnTo>
                  <a:lnTo>
                    <a:pt x="3269" y="734"/>
                  </a:lnTo>
                  <a:lnTo>
                    <a:pt x="3269" y="733"/>
                  </a:lnTo>
                  <a:lnTo>
                    <a:pt x="3264" y="729"/>
                  </a:lnTo>
                  <a:lnTo>
                    <a:pt x="3263" y="729"/>
                  </a:lnTo>
                  <a:lnTo>
                    <a:pt x="3256" y="724"/>
                  </a:lnTo>
                  <a:lnTo>
                    <a:pt x="3254" y="723"/>
                  </a:lnTo>
                  <a:lnTo>
                    <a:pt x="3253" y="722"/>
                  </a:lnTo>
                  <a:lnTo>
                    <a:pt x="3241" y="713"/>
                  </a:lnTo>
                  <a:lnTo>
                    <a:pt x="3240" y="713"/>
                  </a:lnTo>
                  <a:lnTo>
                    <a:pt x="3236" y="715"/>
                  </a:lnTo>
                  <a:lnTo>
                    <a:pt x="3235" y="715"/>
                  </a:lnTo>
                  <a:lnTo>
                    <a:pt x="3232" y="715"/>
                  </a:lnTo>
                  <a:lnTo>
                    <a:pt x="3230" y="716"/>
                  </a:lnTo>
                  <a:lnTo>
                    <a:pt x="3229" y="715"/>
                  </a:lnTo>
                  <a:lnTo>
                    <a:pt x="3227" y="713"/>
                  </a:lnTo>
                  <a:lnTo>
                    <a:pt x="3213" y="702"/>
                  </a:lnTo>
                  <a:lnTo>
                    <a:pt x="3208" y="695"/>
                  </a:lnTo>
                  <a:lnTo>
                    <a:pt x="3208" y="689"/>
                  </a:lnTo>
                  <a:lnTo>
                    <a:pt x="3205" y="686"/>
                  </a:lnTo>
                  <a:lnTo>
                    <a:pt x="3204" y="685"/>
                  </a:lnTo>
                  <a:lnTo>
                    <a:pt x="3194" y="682"/>
                  </a:lnTo>
                  <a:lnTo>
                    <a:pt x="3188" y="684"/>
                  </a:lnTo>
                  <a:lnTo>
                    <a:pt x="3185" y="690"/>
                  </a:lnTo>
                  <a:lnTo>
                    <a:pt x="3185" y="691"/>
                  </a:lnTo>
                  <a:lnTo>
                    <a:pt x="3180" y="696"/>
                  </a:lnTo>
                  <a:lnTo>
                    <a:pt x="3177" y="697"/>
                  </a:lnTo>
                  <a:lnTo>
                    <a:pt x="3175" y="697"/>
                  </a:lnTo>
                  <a:lnTo>
                    <a:pt x="3132" y="697"/>
                  </a:lnTo>
                  <a:lnTo>
                    <a:pt x="3131" y="697"/>
                  </a:lnTo>
                  <a:lnTo>
                    <a:pt x="3129" y="697"/>
                  </a:lnTo>
                  <a:lnTo>
                    <a:pt x="3128" y="697"/>
                  </a:lnTo>
                  <a:lnTo>
                    <a:pt x="3118" y="700"/>
                  </a:lnTo>
                  <a:lnTo>
                    <a:pt x="3116" y="701"/>
                  </a:lnTo>
                  <a:lnTo>
                    <a:pt x="3115" y="701"/>
                  </a:lnTo>
                  <a:lnTo>
                    <a:pt x="3096" y="704"/>
                  </a:lnTo>
                  <a:lnTo>
                    <a:pt x="3095" y="704"/>
                  </a:lnTo>
                  <a:lnTo>
                    <a:pt x="3094" y="704"/>
                  </a:lnTo>
                  <a:lnTo>
                    <a:pt x="3093" y="704"/>
                  </a:lnTo>
                  <a:lnTo>
                    <a:pt x="3082" y="704"/>
                  </a:lnTo>
                  <a:lnTo>
                    <a:pt x="3081" y="704"/>
                  </a:lnTo>
                  <a:lnTo>
                    <a:pt x="3032" y="674"/>
                  </a:lnTo>
                  <a:lnTo>
                    <a:pt x="3030" y="674"/>
                  </a:lnTo>
                  <a:lnTo>
                    <a:pt x="3029" y="674"/>
                  </a:lnTo>
                  <a:lnTo>
                    <a:pt x="3001" y="660"/>
                  </a:lnTo>
                  <a:lnTo>
                    <a:pt x="3000" y="660"/>
                  </a:lnTo>
                  <a:lnTo>
                    <a:pt x="2997" y="658"/>
                  </a:lnTo>
                  <a:lnTo>
                    <a:pt x="2994" y="657"/>
                  </a:lnTo>
                  <a:lnTo>
                    <a:pt x="2968" y="642"/>
                  </a:lnTo>
                  <a:lnTo>
                    <a:pt x="2967" y="642"/>
                  </a:lnTo>
                  <a:lnTo>
                    <a:pt x="2945" y="626"/>
                  </a:lnTo>
                  <a:lnTo>
                    <a:pt x="2943" y="626"/>
                  </a:lnTo>
                  <a:lnTo>
                    <a:pt x="2942" y="626"/>
                  </a:lnTo>
                  <a:lnTo>
                    <a:pt x="2918" y="618"/>
                  </a:lnTo>
                  <a:lnTo>
                    <a:pt x="2896" y="613"/>
                  </a:lnTo>
                  <a:lnTo>
                    <a:pt x="2892" y="612"/>
                  </a:lnTo>
                  <a:lnTo>
                    <a:pt x="2888" y="611"/>
                  </a:lnTo>
                  <a:lnTo>
                    <a:pt x="2886" y="609"/>
                  </a:lnTo>
                  <a:lnTo>
                    <a:pt x="2869" y="598"/>
                  </a:lnTo>
                  <a:lnTo>
                    <a:pt x="2864" y="597"/>
                  </a:lnTo>
                  <a:lnTo>
                    <a:pt x="2859" y="595"/>
                  </a:lnTo>
                  <a:lnTo>
                    <a:pt x="2826" y="576"/>
                  </a:lnTo>
                  <a:lnTo>
                    <a:pt x="2821" y="574"/>
                  </a:lnTo>
                  <a:lnTo>
                    <a:pt x="2805" y="564"/>
                  </a:lnTo>
                  <a:lnTo>
                    <a:pt x="2804" y="563"/>
                  </a:lnTo>
                  <a:lnTo>
                    <a:pt x="2801" y="563"/>
                  </a:lnTo>
                  <a:lnTo>
                    <a:pt x="2792" y="560"/>
                  </a:lnTo>
                  <a:lnTo>
                    <a:pt x="2790" y="560"/>
                  </a:lnTo>
                  <a:lnTo>
                    <a:pt x="2788" y="560"/>
                  </a:lnTo>
                  <a:lnTo>
                    <a:pt x="2784" y="560"/>
                  </a:lnTo>
                  <a:lnTo>
                    <a:pt x="2771" y="560"/>
                  </a:lnTo>
                  <a:lnTo>
                    <a:pt x="2768" y="560"/>
                  </a:lnTo>
                  <a:lnTo>
                    <a:pt x="2765" y="562"/>
                  </a:lnTo>
                  <a:lnTo>
                    <a:pt x="2760" y="563"/>
                  </a:lnTo>
                  <a:lnTo>
                    <a:pt x="2759" y="562"/>
                  </a:lnTo>
                  <a:lnTo>
                    <a:pt x="2756" y="562"/>
                  </a:lnTo>
                  <a:lnTo>
                    <a:pt x="2735" y="547"/>
                  </a:lnTo>
                  <a:lnTo>
                    <a:pt x="2734" y="546"/>
                  </a:lnTo>
                  <a:lnTo>
                    <a:pt x="2731" y="543"/>
                  </a:lnTo>
                  <a:lnTo>
                    <a:pt x="2708" y="520"/>
                  </a:lnTo>
                  <a:lnTo>
                    <a:pt x="2690" y="500"/>
                  </a:lnTo>
                  <a:lnTo>
                    <a:pt x="2678" y="497"/>
                  </a:lnTo>
                  <a:lnTo>
                    <a:pt x="2675" y="496"/>
                  </a:lnTo>
                  <a:lnTo>
                    <a:pt x="2672" y="496"/>
                  </a:lnTo>
                  <a:lnTo>
                    <a:pt x="2646" y="493"/>
                  </a:lnTo>
                  <a:lnTo>
                    <a:pt x="2644" y="493"/>
                  </a:lnTo>
                  <a:lnTo>
                    <a:pt x="2639" y="492"/>
                  </a:lnTo>
                  <a:lnTo>
                    <a:pt x="2633" y="491"/>
                  </a:lnTo>
                  <a:lnTo>
                    <a:pt x="2595" y="480"/>
                  </a:lnTo>
                  <a:lnTo>
                    <a:pt x="2592" y="478"/>
                  </a:lnTo>
                  <a:lnTo>
                    <a:pt x="2589" y="477"/>
                  </a:lnTo>
                  <a:lnTo>
                    <a:pt x="2586" y="476"/>
                  </a:lnTo>
                  <a:lnTo>
                    <a:pt x="2562" y="465"/>
                  </a:lnTo>
                  <a:lnTo>
                    <a:pt x="2535" y="455"/>
                  </a:lnTo>
                  <a:lnTo>
                    <a:pt x="2521" y="449"/>
                  </a:lnTo>
                  <a:lnTo>
                    <a:pt x="2519" y="447"/>
                  </a:lnTo>
                  <a:lnTo>
                    <a:pt x="2497" y="444"/>
                  </a:lnTo>
                  <a:lnTo>
                    <a:pt x="2494" y="443"/>
                  </a:lnTo>
                  <a:lnTo>
                    <a:pt x="2491" y="442"/>
                  </a:lnTo>
                  <a:lnTo>
                    <a:pt x="2481" y="437"/>
                  </a:lnTo>
                  <a:lnTo>
                    <a:pt x="2480" y="437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65" y="426"/>
                  </a:lnTo>
                  <a:lnTo>
                    <a:pt x="2461" y="423"/>
                  </a:lnTo>
                  <a:lnTo>
                    <a:pt x="2456" y="421"/>
                  </a:lnTo>
                  <a:lnTo>
                    <a:pt x="2448" y="411"/>
                  </a:lnTo>
                  <a:lnTo>
                    <a:pt x="2445" y="410"/>
                  </a:lnTo>
                  <a:lnTo>
                    <a:pt x="2444" y="409"/>
                  </a:lnTo>
                  <a:lnTo>
                    <a:pt x="2437" y="401"/>
                  </a:lnTo>
                  <a:lnTo>
                    <a:pt x="2436" y="399"/>
                  </a:lnTo>
                  <a:lnTo>
                    <a:pt x="2432" y="389"/>
                  </a:lnTo>
                  <a:lnTo>
                    <a:pt x="2428" y="388"/>
                  </a:lnTo>
                  <a:lnTo>
                    <a:pt x="2426" y="387"/>
                  </a:lnTo>
                  <a:lnTo>
                    <a:pt x="2423" y="385"/>
                  </a:lnTo>
                  <a:lnTo>
                    <a:pt x="2421" y="385"/>
                  </a:lnTo>
                  <a:lnTo>
                    <a:pt x="2418" y="385"/>
                  </a:lnTo>
                  <a:lnTo>
                    <a:pt x="2405" y="385"/>
                  </a:lnTo>
                  <a:lnTo>
                    <a:pt x="2403" y="385"/>
                  </a:lnTo>
                  <a:lnTo>
                    <a:pt x="2400" y="384"/>
                  </a:lnTo>
                  <a:lnTo>
                    <a:pt x="2392" y="387"/>
                  </a:lnTo>
                  <a:lnTo>
                    <a:pt x="2389" y="388"/>
                  </a:lnTo>
                  <a:lnTo>
                    <a:pt x="2387" y="389"/>
                  </a:lnTo>
                  <a:lnTo>
                    <a:pt x="2371" y="398"/>
                  </a:lnTo>
                  <a:lnTo>
                    <a:pt x="2368" y="398"/>
                  </a:lnTo>
                  <a:lnTo>
                    <a:pt x="2366" y="398"/>
                  </a:lnTo>
                  <a:lnTo>
                    <a:pt x="2338" y="406"/>
                  </a:lnTo>
                  <a:lnTo>
                    <a:pt x="2335" y="406"/>
                  </a:lnTo>
                  <a:lnTo>
                    <a:pt x="2334" y="406"/>
                  </a:lnTo>
                  <a:lnTo>
                    <a:pt x="2318" y="415"/>
                  </a:lnTo>
                  <a:lnTo>
                    <a:pt x="2291" y="425"/>
                  </a:lnTo>
                  <a:lnTo>
                    <a:pt x="2290" y="426"/>
                  </a:lnTo>
                  <a:lnTo>
                    <a:pt x="2287" y="426"/>
                  </a:lnTo>
                  <a:lnTo>
                    <a:pt x="2269" y="439"/>
                  </a:lnTo>
                  <a:lnTo>
                    <a:pt x="2199" y="482"/>
                  </a:lnTo>
                  <a:lnTo>
                    <a:pt x="2192" y="484"/>
                  </a:lnTo>
                  <a:lnTo>
                    <a:pt x="2191" y="484"/>
                  </a:lnTo>
                  <a:lnTo>
                    <a:pt x="2190" y="486"/>
                  </a:lnTo>
                  <a:lnTo>
                    <a:pt x="2188" y="486"/>
                  </a:lnTo>
                  <a:lnTo>
                    <a:pt x="2181" y="488"/>
                  </a:lnTo>
                  <a:lnTo>
                    <a:pt x="2180" y="488"/>
                  </a:lnTo>
                  <a:lnTo>
                    <a:pt x="2177" y="488"/>
                  </a:lnTo>
                  <a:lnTo>
                    <a:pt x="2165" y="494"/>
                  </a:lnTo>
                  <a:lnTo>
                    <a:pt x="2163" y="494"/>
                  </a:lnTo>
                  <a:lnTo>
                    <a:pt x="2161" y="494"/>
                  </a:lnTo>
                  <a:lnTo>
                    <a:pt x="2150" y="502"/>
                  </a:lnTo>
                  <a:lnTo>
                    <a:pt x="2149" y="503"/>
                  </a:lnTo>
                  <a:lnTo>
                    <a:pt x="2148" y="503"/>
                  </a:lnTo>
                  <a:lnTo>
                    <a:pt x="2147" y="511"/>
                  </a:lnTo>
                  <a:lnTo>
                    <a:pt x="2147" y="513"/>
                  </a:lnTo>
                  <a:lnTo>
                    <a:pt x="2146" y="514"/>
                  </a:lnTo>
                  <a:lnTo>
                    <a:pt x="2147" y="527"/>
                  </a:lnTo>
                  <a:lnTo>
                    <a:pt x="2147" y="529"/>
                  </a:lnTo>
                  <a:lnTo>
                    <a:pt x="2147" y="530"/>
                  </a:lnTo>
                  <a:lnTo>
                    <a:pt x="2161" y="537"/>
                  </a:lnTo>
                  <a:lnTo>
                    <a:pt x="2163" y="538"/>
                  </a:lnTo>
                  <a:lnTo>
                    <a:pt x="2164" y="540"/>
                  </a:lnTo>
                  <a:lnTo>
                    <a:pt x="2169" y="547"/>
                  </a:lnTo>
                  <a:lnTo>
                    <a:pt x="2170" y="548"/>
                  </a:lnTo>
                  <a:lnTo>
                    <a:pt x="2171" y="549"/>
                  </a:lnTo>
                  <a:lnTo>
                    <a:pt x="2180" y="553"/>
                  </a:lnTo>
                  <a:lnTo>
                    <a:pt x="2181" y="554"/>
                  </a:lnTo>
                  <a:lnTo>
                    <a:pt x="2183" y="558"/>
                  </a:lnTo>
                  <a:lnTo>
                    <a:pt x="2183" y="559"/>
                  </a:lnTo>
                  <a:lnTo>
                    <a:pt x="2185" y="565"/>
                  </a:lnTo>
                  <a:lnTo>
                    <a:pt x="2186" y="568"/>
                  </a:lnTo>
                  <a:lnTo>
                    <a:pt x="2186" y="569"/>
                  </a:lnTo>
                  <a:lnTo>
                    <a:pt x="2187" y="574"/>
                  </a:lnTo>
                  <a:lnTo>
                    <a:pt x="2187" y="576"/>
                  </a:lnTo>
                  <a:lnTo>
                    <a:pt x="2188" y="578"/>
                  </a:lnTo>
                  <a:lnTo>
                    <a:pt x="2190" y="582"/>
                  </a:lnTo>
                  <a:lnTo>
                    <a:pt x="2191" y="584"/>
                  </a:lnTo>
                  <a:lnTo>
                    <a:pt x="2192" y="585"/>
                  </a:lnTo>
                  <a:lnTo>
                    <a:pt x="2196" y="586"/>
                  </a:lnTo>
                  <a:lnTo>
                    <a:pt x="2197" y="586"/>
                  </a:lnTo>
                  <a:lnTo>
                    <a:pt x="2198" y="587"/>
                  </a:lnTo>
                  <a:lnTo>
                    <a:pt x="2202" y="587"/>
                  </a:lnTo>
                  <a:lnTo>
                    <a:pt x="2203" y="589"/>
                  </a:lnTo>
                  <a:lnTo>
                    <a:pt x="2201" y="590"/>
                  </a:lnTo>
                  <a:lnTo>
                    <a:pt x="2199" y="590"/>
                  </a:lnTo>
                  <a:lnTo>
                    <a:pt x="2191" y="591"/>
                  </a:lnTo>
                  <a:lnTo>
                    <a:pt x="2191" y="592"/>
                  </a:lnTo>
                  <a:lnTo>
                    <a:pt x="2190" y="592"/>
                  </a:lnTo>
                  <a:lnTo>
                    <a:pt x="2185" y="597"/>
                  </a:lnTo>
                  <a:lnTo>
                    <a:pt x="2183" y="598"/>
                  </a:lnTo>
                  <a:lnTo>
                    <a:pt x="2181" y="600"/>
                  </a:lnTo>
                  <a:lnTo>
                    <a:pt x="2174" y="606"/>
                  </a:lnTo>
                  <a:lnTo>
                    <a:pt x="2171" y="608"/>
                  </a:lnTo>
                  <a:lnTo>
                    <a:pt x="2170" y="608"/>
                  </a:lnTo>
                  <a:lnTo>
                    <a:pt x="2159" y="609"/>
                  </a:lnTo>
                  <a:lnTo>
                    <a:pt x="2157" y="611"/>
                  </a:lnTo>
                  <a:lnTo>
                    <a:pt x="2153" y="611"/>
                  </a:lnTo>
                  <a:lnTo>
                    <a:pt x="2141" y="609"/>
                  </a:lnTo>
                  <a:lnTo>
                    <a:pt x="2139" y="609"/>
                  </a:lnTo>
                  <a:lnTo>
                    <a:pt x="2136" y="609"/>
                  </a:lnTo>
                  <a:lnTo>
                    <a:pt x="2131" y="609"/>
                  </a:lnTo>
                  <a:lnTo>
                    <a:pt x="2104" y="618"/>
                  </a:lnTo>
                  <a:lnTo>
                    <a:pt x="2101" y="619"/>
                  </a:lnTo>
                  <a:lnTo>
                    <a:pt x="2099" y="619"/>
                  </a:lnTo>
                  <a:lnTo>
                    <a:pt x="2083" y="628"/>
                  </a:lnTo>
                  <a:lnTo>
                    <a:pt x="2082" y="629"/>
                  </a:lnTo>
                  <a:lnTo>
                    <a:pt x="2082" y="630"/>
                  </a:lnTo>
                  <a:lnTo>
                    <a:pt x="2081" y="631"/>
                  </a:lnTo>
                  <a:lnTo>
                    <a:pt x="2067" y="634"/>
                  </a:lnTo>
                  <a:lnTo>
                    <a:pt x="2066" y="634"/>
                  </a:lnTo>
                  <a:lnTo>
                    <a:pt x="2064" y="635"/>
                  </a:lnTo>
                  <a:lnTo>
                    <a:pt x="2061" y="636"/>
                  </a:lnTo>
                  <a:lnTo>
                    <a:pt x="2041" y="650"/>
                  </a:lnTo>
                  <a:lnTo>
                    <a:pt x="2038" y="651"/>
                  </a:lnTo>
                  <a:lnTo>
                    <a:pt x="2034" y="651"/>
                  </a:lnTo>
                  <a:lnTo>
                    <a:pt x="2026" y="661"/>
                  </a:lnTo>
                  <a:lnTo>
                    <a:pt x="2023" y="660"/>
                  </a:lnTo>
                  <a:lnTo>
                    <a:pt x="2019" y="658"/>
                  </a:lnTo>
                  <a:lnTo>
                    <a:pt x="2017" y="657"/>
                  </a:lnTo>
                  <a:lnTo>
                    <a:pt x="2016" y="657"/>
                  </a:lnTo>
                  <a:lnTo>
                    <a:pt x="2008" y="655"/>
                  </a:lnTo>
                  <a:lnTo>
                    <a:pt x="2007" y="655"/>
                  </a:lnTo>
                  <a:lnTo>
                    <a:pt x="2004" y="657"/>
                  </a:lnTo>
                  <a:lnTo>
                    <a:pt x="2002" y="662"/>
                  </a:lnTo>
                  <a:lnTo>
                    <a:pt x="2001" y="663"/>
                  </a:lnTo>
                  <a:lnTo>
                    <a:pt x="2000" y="663"/>
                  </a:lnTo>
                  <a:lnTo>
                    <a:pt x="1996" y="666"/>
                  </a:lnTo>
                  <a:lnTo>
                    <a:pt x="1994" y="666"/>
                  </a:lnTo>
                  <a:lnTo>
                    <a:pt x="1991" y="663"/>
                  </a:lnTo>
                  <a:lnTo>
                    <a:pt x="1986" y="661"/>
                  </a:lnTo>
                  <a:lnTo>
                    <a:pt x="1985" y="661"/>
                  </a:lnTo>
                  <a:lnTo>
                    <a:pt x="1973" y="660"/>
                  </a:lnTo>
                  <a:lnTo>
                    <a:pt x="1969" y="661"/>
                  </a:lnTo>
                  <a:lnTo>
                    <a:pt x="1966" y="658"/>
                  </a:lnTo>
                  <a:lnTo>
                    <a:pt x="1959" y="652"/>
                  </a:lnTo>
                  <a:lnTo>
                    <a:pt x="1958" y="652"/>
                  </a:lnTo>
                  <a:lnTo>
                    <a:pt x="1953" y="650"/>
                  </a:lnTo>
                  <a:lnTo>
                    <a:pt x="1951" y="649"/>
                  </a:lnTo>
                  <a:lnTo>
                    <a:pt x="1950" y="649"/>
                  </a:lnTo>
                  <a:lnTo>
                    <a:pt x="1948" y="649"/>
                  </a:lnTo>
                  <a:lnTo>
                    <a:pt x="1944" y="645"/>
                  </a:lnTo>
                  <a:lnTo>
                    <a:pt x="1942" y="644"/>
                  </a:lnTo>
                  <a:lnTo>
                    <a:pt x="1939" y="640"/>
                  </a:lnTo>
                  <a:lnTo>
                    <a:pt x="1937" y="640"/>
                  </a:lnTo>
                  <a:lnTo>
                    <a:pt x="1936" y="641"/>
                  </a:lnTo>
                  <a:lnTo>
                    <a:pt x="1935" y="641"/>
                  </a:lnTo>
                  <a:lnTo>
                    <a:pt x="1919" y="646"/>
                  </a:lnTo>
                  <a:lnTo>
                    <a:pt x="1915" y="646"/>
                  </a:lnTo>
                  <a:lnTo>
                    <a:pt x="1912" y="646"/>
                  </a:lnTo>
                  <a:lnTo>
                    <a:pt x="1902" y="649"/>
                  </a:lnTo>
                  <a:lnTo>
                    <a:pt x="1901" y="649"/>
                  </a:lnTo>
                  <a:lnTo>
                    <a:pt x="1900" y="650"/>
                  </a:lnTo>
                  <a:lnTo>
                    <a:pt x="1897" y="650"/>
                  </a:lnTo>
                  <a:lnTo>
                    <a:pt x="1885" y="663"/>
                  </a:lnTo>
                  <a:lnTo>
                    <a:pt x="1885" y="664"/>
                  </a:lnTo>
                  <a:lnTo>
                    <a:pt x="1884" y="666"/>
                  </a:lnTo>
                  <a:lnTo>
                    <a:pt x="1881" y="673"/>
                  </a:lnTo>
                  <a:lnTo>
                    <a:pt x="1881" y="674"/>
                  </a:lnTo>
                  <a:lnTo>
                    <a:pt x="1881" y="675"/>
                  </a:lnTo>
                  <a:lnTo>
                    <a:pt x="1882" y="685"/>
                  </a:lnTo>
                  <a:lnTo>
                    <a:pt x="1882" y="686"/>
                  </a:lnTo>
                  <a:lnTo>
                    <a:pt x="1882" y="688"/>
                  </a:lnTo>
                  <a:lnTo>
                    <a:pt x="1881" y="702"/>
                  </a:lnTo>
                  <a:lnTo>
                    <a:pt x="1881" y="704"/>
                  </a:lnTo>
                  <a:lnTo>
                    <a:pt x="1881" y="705"/>
                  </a:lnTo>
                  <a:lnTo>
                    <a:pt x="1874" y="711"/>
                  </a:lnTo>
                  <a:lnTo>
                    <a:pt x="1873" y="712"/>
                  </a:lnTo>
                  <a:lnTo>
                    <a:pt x="1868" y="716"/>
                  </a:lnTo>
                  <a:lnTo>
                    <a:pt x="1868" y="717"/>
                  </a:lnTo>
                  <a:lnTo>
                    <a:pt x="1864" y="728"/>
                  </a:lnTo>
                  <a:lnTo>
                    <a:pt x="1864" y="729"/>
                  </a:lnTo>
                  <a:lnTo>
                    <a:pt x="1863" y="729"/>
                  </a:lnTo>
                  <a:lnTo>
                    <a:pt x="1864" y="739"/>
                  </a:lnTo>
                  <a:lnTo>
                    <a:pt x="1864" y="742"/>
                  </a:lnTo>
                  <a:lnTo>
                    <a:pt x="1864" y="743"/>
                  </a:lnTo>
                  <a:lnTo>
                    <a:pt x="1860" y="754"/>
                  </a:lnTo>
                  <a:lnTo>
                    <a:pt x="1858" y="756"/>
                  </a:lnTo>
                  <a:lnTo>
                    <a:pt x="1857" y="759"/>
                  </a:lnTo>
                  <a:lnTo>
                    <a:pt x="1849" y="775"/>
                  </a:lnTo>
                  <a:lnTo>
                    <a:pt x="1848" y="777"/>
                  </a:lnTo>
                  <a:lnTo>
                    <a:pt x="1838" y="789"/>
                  </a:lnTo>
                  <a:lnTo>
                    <a:pt x="1837" y="790"/>
                  </a:lnTo>
                  <a:lnTo>
                    <a:pt x="1836" y="793"/>
                  </a:lnTo>
                  <a:lnTo>
                    <a:pt x="1811" y="800"/>
                  </a:lnTo>
                  <a:lnTo>
                    <a:pt x="1810" y="800"/>
                  </a:lnTo>
                  <a:lnTo>
                    <a:pt x="1787" y="809"/>
                  </a:lnTo>
                  <a:lnTo>
                    <a:pt x="1786" y="809"/>
                  </a:lnTo>
                  <a:lnTo>
                    <a:pt x="1784" y="809"/>
                  </a:lnTo>
                  <a:lnTo>
                    <a:pt x="1772" y="814"/>
                  </a:lnTo>
                  <a:lnTo>
                    <a:pt x="1771" y="815"/>
                  </a:lnTo>
                  <a:lnTo>
                    <a:pt x="1771" y="816"/>
                  </a:lnTo>
                  <a:lnTo>
                    <a:pt x="1766" y="825"/>
                  </a:lnTo>
                  <a:lnTo>
                    <a:pt x="1765" y="826"/>
                  </a:lnTo>
                  <a:lnTo>
                    <a:pt x="1764" y="826"/>
                  </a:lnTo>
                  <a:lnTo>
                    <a:pt x="1762" y="827"/>
                  </a:lnTo>
                  <a:lnTo>
                    <a:pt x="1759" y="832"/>
                  </a:lnTo>
                  <a:lnTo>
                    <a:pt x="1758" y="832"/>
                  </a:lnTo>
                  <a:lnTo>
                    <a:pt x="1756" y="833"/>
                  </a:lnTo>
                  <a:lnTo>
                    <a:pt x="1749" y="843"/>
                  </a:lnTo>
                  <a:lnTo>
                    <a:pt x="1748" y="846"/>
                  </a:lnTo>
                  <a:lnTo>
                    <a:pt x="1743" y="865"/>
                  </a:lnTo>
                  <a:lnTo>
                    <a:pt x="1738" y="872"/>
                  </a:lnTo>
                  <a:lnTo>
                    <a:pt x="1738" y="874"/>
                  </a:lnTo>
                  <a:lnTo>
                    <a:pt x="1738" y="875"/>
                  </a:lnTo>
                  <a:lnTo>
                    <a:pt x="1738" y="879"/>
                  </a:lnTo>
                  <a:lnTo>
                    <a:pt x="1739" y="881"/>
                  </a:lnTo>
                  <a:lnTo>
                    <a:pt x="1739" y="882"/>
                  </a:lnTo>
                  <a:lnTo>
                    <a:pt x="1739" y="885"/>
                  </a:lnTo>
                  <a:lnTo>
                    <a:pt x="1738" y="906"/>
                  </a:lnTo>
                  <a:lnTo>
                    <a:pt x="1737" y="908"/>
                  </a:lnTo>
                  <a:lnTo>
                    <a:pt x="1731" y="914"/>
                  </a:lnTo>
                  <a:lnTo>
                    <a:pt x="1729" y="915"/>
                  </a:lnTo>
                  <a:lnTo>
                    <a:pt x="1728" y="915"/>
                  </a:lnTo>
                  <a:lnTo>
                    <a:pt x="1721" y="918"/>
                  </a:lnTo>
                  <a:lnTo>
                    <a:pt x="1720" y="918"/>
                  </a:lnTo>
                  <a:lnTo>
                    <a:pt x="1717" y="918"/>
                  </a:lnTo>
                  <a:lnTo>
                    <a:pt x="1710" y="920"/>
                  </a:lnTo>
                  <a:lnTo>
                    <a:pt x="1709" y="921"/>
                  </a:lnTo>
                  <a:lnTo>
                    <a:pt x="1704" y="925"/>
                  </a:lnTo>
                  <a:lnTo>
                    <a:pt x="1702" y="926"/>
                  </a:lnTo>
                  <a:lnTo>
                    <a:pt x="1701" y="928"/>
                  </a:lnTo>
                  <a:lnTo>
                    <a:pt x="1698" y="935"/>
                  </a:lnTo>
                  <a:lnTo>
                    <a:pt x="1698" y="936"/>
                  </a:lnTo>
                  <a:lnTo>
                    <a:pt x="1696" y="936"/>
                  </a:lnTo>
                  <a:lnTo>
                    <a:pt x="1691" y="937"/>
                  </a:lnTo>
                  <a:lnTo>
                    <a:pt x="1690" y="939"/>
                  </a:lnTo>
                  <a:lnTo>
                    <a:pt x="1689" y="939"/>
                  </a:lnTo>
                  <a:lnTo>
                    <a:pt x="1687" y="936"/>
                  </a:lnTo>
                  <a:lnTo>
                    <a:pt x="1685" y="936"/>
                  </a:lnTo>
                  <a:lnTo>
                    <a:pt x="1680" y="937"/>
                  </a:lnTo>
                  <a:lnTo>
                    <a:pt x="1679" y="937"/>
                  </a:lnTo>
                  <a:lnTo>
                    <a:pt x="1678" y="937"/>
                  </a:lnTo>
                  <a:lnTo>
                    <a:pt x="1676" y="940"/>
                  </a:lnTo>
                  <a:lnTo>
                    <a:pt x="1673" y="942"/>
                  </a:lnTo>
                  <a:lnTo>
                    <a:pt x="1673" y="945"/>
                  </a:lnTo>
                  <a:lnTo>
                    <a:pt x="1673" y="943"/>
                  </a:lnTo>
                  <a:lnTo>
                    <a:pt x="1677" y="946"/>
                  </a:lnTo>
                  <a:lnTo>
                    <a:pt x="1679" y="947"/>
                  </a:lnTo>
                  <a:lnTo>
                    <a:pt x="1683" y="948"/>
                  </a:lnTo>
                  <a:lnTo>
                    <a:pt x="1683" y="950"/>
                  </a:lnTo>
                  <a:lnTo>
                    <a:pt x="1682" y="954"/>
                  </a:lnTo>
                  <a:lnTo>
                    <a:pt x="1682" y="956"/>
                  </a:lnTo>
                  <a:lnTo>
                    <a:pt x="1682" y="957"/>
                  </a:lnTo>
                  <a:lnTo>
                    <a:pt x="1674" y="961"/>
                  </a:lnTo>
                  <a:lnTo>
                    <a:pt x="1673" y="962"/>
                  </a:lnTo>
                  <a:lnTo>
                    <a:pt x="1672" y="963"/>
                  </a:lnTo>
                  <a:lnTo>
                    <a:pt x="1669" y="964"/>
                  </a:lnTo>
                  <a:lnTo>
                    <a:pt x="1663" y="969"/>
                  </a:lnTo>
                  <a:lnTo>
                    <a:pt x="1662" y="972"/>
                  </a:lnTo>
                  <a:lnTo>
                    <a:pt x="1661" y="973"/>
                  </a:lnTo>
                  <a:lnTo>
                    <a:pt x="1654" y="977"/>
                  </a:lnTo>
                  <a:lnTo>
                    <a:pt x="1652" y="977"/>
                  </a:lnTo>
                  <a:lnTo>
                    <a:pt x="1647" y="978"/>
                  </a:lnTo>
                  <a:lnTo>
                    <a:pt x="1644" y="978"/>
                  </a:lnTo>
                  <a:lnTo>
                    <a:pt x="1639" y="979"/>
                  </a:lnTo>
                  <a:lnTo>
                    <a:pt x="1638" y="979"/>
                  </a:lnTo>
                  <a:lnTo>
                    <a:pt x="1632" y="981"/>
                  </a:lnTo>
                  <a:lnTo>
                    <a:pt x="1632" y="983"/>
                  </a:lnTo>
                  <a:lnTo>
                    <a:pt x="1630" y="983"/>
                  </a:lnTo>
                  <a:lnTo>
                    <a:pt x="1623" y="990"/>
                  </a:lnTo>
                  <a:lnTo>
                    <a:pt x="1622" y="992"/>
                  </a:lnTo>
                  <a:lnTo>
                    <a:pt x="1617" y="1001"/>
                  </a:lnTo>
                  <a:lnTo>
                    <a:pt x="1613" y="1007"/>
                  </a:lnTo>
                  <a:lnTo>
                    <a:pt x="1611" y="1014"/>
                  </a:lnTo>
                  <a:lnTo>
                    <a:pt x="1609" y="1023"/>
                  </a:lnTo>
                  <a:lnTo>
                    <a:pt x="1602" y="1028"/>
                  </a:lnTo>
                  <a:lnTo>
                    <a:pt x="1601" y="1030"/>
                  </a:lnTo>
                  <a:lnTo>
                    <a:pt x="1602" y="1030"/>
                  </a:lnTo>
                  <a:lnTo>
                    <a:pt x="1597" y="1035"/>
                  </a:lnTo>
                  <a:lnTo>
                    <a:pt x="1589" y="1046"/>
                  </a:lnTo>
                  <a:lnTo>
                    <a:pt x="1584" y="1051"/>
                  </a:lnTo>
                  <a:lnTo>
                    <a:pt x="1583" y="1051"/>
                  </a:lnTo>
                  <a:lnTo>
                    <a:pt x="1578" y="1051"/>
                  </a:lnTo>
                  <a:lnTo>
                    <a:pt x="1576" y="1051"/>
                  </a:lnTo>
                  <a:lnTo>
                    <a:pt x="1575" y="1050"/>
                  </a:lnTo>
                  <a:lnTo>
                    <a:pt x="1557" y="1049"/>
                  </a:lnTo>
                  <a:lnTo>
                    <a:pt x="1556" y="1049"/>
                  </a:lnTo>
                  <a:lnTo>
                    <a:pt x="1553" y="1050"/>
                  </a:lnTo>
                  <a:lnTo>
                    <a:pt x="1546" y="1054"/>
                  </a:lnTo>
                  <a:lnTo>
                    <a:pt x="1545" y="1054"/>
                  </a:lnTo>
                  <a:lnTo>
                    <a:pt x="1543" y="1055"/>
                  </a:lnTo>
                  <a:lnTo>
                    <a:pt x="1534" y="1056"/>
                  </a:lnTo>
                  <a:lnTo>
                    <a:pt x="1532" y="1056"/>
                  </a:lnTo>
                  <a:lnTo>
                    <a:pt x="1531" y="1056"/>
                  </a:lnTo>
                  <a:lnTo>
                    <a:pt x="1529" y="1056"/>
                  </a:lnTo>
                  <a:lnTo>
                    <a:pt x="1514" y="1052"/>
                  </a:lnTo>
                  <a:lnTo>
                    <a:pt x="1509" y="1052"/>
                  </a:lnTo>
                  <a:lnTo>
                    <a:pt x="1505" y="1050"/>
                  </a:lnTo>
                  <a:lnTo>
                    <a:pt x="1471" y="1051"/>
                  </a:lnTo>
                  <a:lnTo>
                    <a:pt x="1469" y="1051"/>
                  </a:lnTo>
                  <a:lnTo>
                    <a:pt x="1465" y="1051"/>
                  </a:lnTo>
                  <a:lnTo>
                    <a:pt x="1458" y="1050"/>
                  </a:lnTo>
                  <a:lnTo>
                    <a:pt x="1455" y="1049"/>
                  </a:lnTo>
                  <a:lnTo>
                    <a:pt x="1453" y="1048"/>
                  </a:lnTo>
                  <a:lnTo>
                    <a:pt x="1450" y="1048"/>
                  </a:lnTo>
                  <a:lnTo>
                    <a:pt x="1448" y="1045"/>
                  </a:lnTo>
                  <a:lnTo>
                    <a:pt x="1447" y="1044"/>
                  </a:lnTo>
                  <a:lnTo>
                    <a:pt x="1445" y="1043"/>
                  </a:lnTo>
                  <a:lnTo>
                    <a:pt x="1444" y="1043"/>
                  </a:lnTo>
                  <a:lnTo>
                    <a:pt x="1439" y="1036"/>
                  </a:lnTo>
                  <a:lnTo>
                    <a:pt x="1438" y="1034"/>
                  </a:lnTo>
                  <a:lnTo>
                    <a:pt x="1437" y="1034"/>
                  </a:lnTo>
                  <a:lnTo>
                    <a:pt x="1423" y="1034"/>
                  </a:lnTo>
                  <a:lnTo>
                    <a:pt x="1421" y="1038"/>
                  </a:lnTo>
                  <a:lnTo>
                    <a:pt x="1419" y="1038"/>
                  </a:lnTo>
                  <a:lnTo>
                    <a:pt x="1416" y="1036"/>
                  </a:lnTo>
                  <a:lnTo>
                    <a:pt x="1411" y="1034"/>
                  </a:lnTo>
                  <a:lnTo>
                    <a:pt x="1410" y="1033"/>
                  </a:lnTo>
                  <a:lnTo>
                    <a:pt x="1408" y="1032"/>
                  </a:lnTo>
                  <a:lnTo>
                    <a:pt x="1406" y="1030"/>
                  </a:lnTo>
                  <a:lnTo>
                    <a:pt x="1395" y="1019"/>
                  </a:lnTo>
                  <a:lnTo>
                    <a:pt x="1395" y="1014"/>
                  </a:lnTo>
                  <a:lnTo>
                    <a:pt x="1400" y="1008"/>
                  </a:lnTo>
                  <a:lnTo>
                    <a:pt x="1399" y="1007"/>
                  </a:lnTo>
                  <a:lnTo>
                    <a:pt x="1395" y="1006"/>
                  </a:lnTo>
                  <a:lnTo>
                    <a:pt x="1394" y="1006"/>
                  </a:lnTo>
                  <a:lnTo>
                    <a:pt x="1392" y="1008"/>
                  </a:lnTo>
                  <a:lnTo>
                    <a:pt x="1392" y="1010"/>
                  </a:lnTo>
                  <a:lnTo>
                    <a:pt x="1392" y="1013"/>
                  </a:lnTo>
                  <a:lnTo>
                    <a:pt x="1392" y="1016"/>
                  </a:lnTo>
                  <a:lnTo>
                    <a:pt x="1389" y="1017"/>
                  </a:lnTo>
                  <a:lnTo>
                    <a:pt x="1388" y="1017"/>
                  </a:lnTo>
                  <a:lnTo>
                    <a:pt x="1387" y="1016"/>
                  </a:lnTo>
                  <a:lnTo>
                    <a:pt x="1387" y="1014"/>
                  </a:lnTo>
                  <a:lnTo>
                    <a:pt x="1386" y="1013"/>
                  </a:lnTo>
                  <a:lnTo>
                    <a:pt x="1384" y="1012"/>
                  </a:lnTo>
                  <a:lnTo>
                    <a:pt x="1382" y="1011"/>
                  </a:lnTo>
                  <a:lnTo>
                    <a:pt x="1381" y="1010"/>
                  </a:lnTo>
                  <a:lnTo>
                    <a:pt x="1372" y="1008"/>
                  </a:lnTo>
                  <a:lnTo>
                    <a:pt x="1371" y="1007"/>
                  </a:lnTo>
                  <a:lnTo>
                    <a:pt x="1370" y="1005"/>
                  </a:lnTo>
                  <a:lnTo>
                    <a:pt x="1368" y="1001"/>
                  </a:lnTo>
                  <a:lnTo>
                    <a:pt x="1367" y="995"/>
                  </a:lnTo>
                  <a:lnTo>
                    <a:pt x="1365" y="992"/>
                  </a:lnTo>
                  <a:lnTo>
                    <a:pt x="1362" y="986"/>
                  </a:lnTo>
                  <a:lnTo>
                    <a:pt x="1363" y="985"/>
                  </a:lnTo>
                  <a:lnTo>
                    <a:pt x="1365" y="984"/>
                  </a:lnTo>
                  <a:lnTo>
                    <a:pt x="1366" y="980"/>
                  </a:lnTo>
                  <a:lnTo>
                    <a:pt x="1365" y="979"/>
                  </a:lnTo>
                  <a:lnTo>
                    <a:pt x="1362" y="973"/>
                  </a:lnTo>
                  <a:lnTo>
                    <a:pt x="1360" y="972"/>
                  </a:lnTo>
                  <a:lnTo>
                    <a:pt x="1357" y="970"/>
                  </a:lnTo>
                  <a:lnTo>
                    <a:pt x="1354" y="966"/>
                  </a:lnTo>
                  <a:lnTo>
                    <a:pt x="1352" y="964"/>
                  </a:lnTo>
                  <a:lnTo>
                    <a:pt x="1351" y="964"/>
                  </a:lnTo>
                  <a:lnTo>
                    <a:pt x="1350" y="952"/>
                  </a:lnTo>
                  <a:lnTo>
                    <a:pt x="1354" y="930"/>
                  </a:lnTo>
                  <a:lnTo>
                    <a:pt x="1355" y="926"/>
                  </a:lnTo>
                  <a:lnTo>
                    <a:pt x="1356" y="925"/>
                  </a:lnTo>
                  <a:lnTo>
                    <a:pt x="1361" y="921"/>
                  </a:lnTo>
                  <a:lnTo>
                    <a:pt x="1362" y="921"/>
                  </a:lnTo>
                  <a:lnTo>
                    <a:pt x="1365" y="921"/>
                  </a:lnTo>
                  <a:lnTo>
                    <a:pt x="1365" y="919"/>
                  </a:lnTo>
                  <a:lnTo>
                    <a:pt x="1365" y="917"/>
                  </a:lnTo>
                  <a:lnTo>
                    <a:pt x="1363" y="914"/>
                  </a:lnTo>
                  <a:lnTo>
                    <a:pt x="1362" y="914"/>
                  </a:lnTo>
                  <a:lnTo>
                    <a:pt x="1362" y="913"/>
                  </a:lnTo>
                  <a:lnTo>
                    <a:pt x="1360" y="912"/>
                  </a:lnTo>
                  <a:lnTo>
                    <a:pt x="1361" y="906"/>
                  </a:lnTo>
                  <a:lnTo>
                    <a:pt x="1362" y="904"/>
                  </a:lnTo>
                  <a:lnTo>
                    <a:pt x="1363" y="903"/>
                  </a:lnTo>
                  <a:lnTo>
                    <a:pt x="1363" y="902"/>
                  </a:lnTo>
                  <a:lnTo>
                    <a:pt x="1365" y="897"/>
                  </a:lnTo>
                  <a:lnTo>
                    <a:pt x="1365" y="896"/>
                  </a:lnTo>
                  <a:lnTo>
                    <a:pt x="1366" y="891"/>
                  </a:lnTo>
                  <a:lnTo>
                    <a:pt x="1365" y="887"/>
                  </a:lnTo>
                  <a:lnTo>
                    <a:pt x="1362" y="881"/>
                  </a:lnTo>
                  <a:lnTo>
                    <a:pt x="1359" y="882"/>
                  </a:lnTo>
                  <a:lnTo>
                    <a:pt x="1354" y="883"/>
                  </a:lnTo>
                  <a:lnTo>
                    <a:pt x="1354" y="885"/>
                  </a:lnTo>
                  <a:lnTo>
                    <a:pt x="1352" y="886"/>
                  </a:lnTo>
                  <a:lnTo>
                    <a:pt x="1349" y="891"/>
                  </a:lnTo>
                  <a:lnTo>
                    <a:pt x="1349" y="892"/>
                  </a:lnTo>
                  <a:lnTo>
                    <a:pt x="1349" y="898"/>
                  </a:lnTo>
                  <a:lnTo>
                    <a:pt x="1349" y="899"/>
                  </a:lnTo>
                  <a:lnTo>
                    <a:pt x="1348" y="903"/>
                  </a:lnTo>
                  <a:lnTo>
                    <a:pt x="1345" y="904"/>
                  </a:lnTo>
                  <a:lnTo>
                    <a:pt x="1343" y="906"/>
                  </a:lnTo>
                  <a:lnTo>
                    <a:pt x="1339" y="906"/>
                  </a:lnTo>
                  <a:lnTo>
                    <a:pt x="1338" y="906"/>
                  </a:lnTo>
                  <a:lnTo>
                    <a:pt x="1337" y="907"/>
                  </a:lnTo>
                  <a:lnTo>
                    <a:pt x="1333" y="917"/>
                  </a:lnTo>
                  <a:lnTo>
                    <a:pt x="1333" y="918"/>
                  </a:lnTo>
                  <a:lnTo>
                    <a:pt x="1332" y="918"/>
                  </a:lnTo>
                  <a:lnTo>
                    <a:pt x="1328" y="919"/>
                  </a:lnTo>
                  <a:lnTo>
                    <a:pt x="1327" y="919"/>
                  </a:lnTo>
                  <a:lnTo>
                    <a:pt x="1326" y="919"/>
                  </a:lnTo>
                  <a:lnTo>
                    <a:pt x="1322" y="918"/>
                  </a:lnTo>
                  <a:lnTo>
                    <a:pt x="1321" y="918"/>
                  </a:lnTo>
                  <a:lnTo>
                    <a:pt x="1319" y="918"/>
                  </a:lnTo>
                  <a:lnTo>
                    <a:pt x="1313" y="919"/>
                  </a:lnTo>
                  <a:lnTo>
                    <a:pt x="1312" y="919"/>
                  </a:lnTo>
                  <a:lnTo>
                    <a:pt x="1307" y="904"/>
                  </a:lnTo>
                  <a:lnTo>
                    <a:pt x="1307" y="903"/>
                  </a:lnTo>
                  <a:lnTo>
                    <a:pt x="1305" y="897"/>
                  </a:lnTo>
                  <a:lnTo>
                    <a:pt x="1305" y="895"/>
                  </a:lnTo>
                  <a:lnTo>
                    <a:pt x="1305" y="892"/>
                  </a:lnTo>
                  <a:lnTo>
                    <a:pt x="1305" y="887"/>
                  </a:lnTo>
                  <a:lnTo>
                    <a:pt x="1304" y="887"/>
                  </a:lnTo>
                  <a:lnTo>
                    <a:pt x="1304" y="886"/>
                  </a:lnTo>
                  <a:lnTo>
                    <a:pt x="1304" y="885"/>
                  </a:lnTo>
                  <a:lnTo>
                    <a:pt x="1301" y="877"/>
                  </a:lnTo>
                  <a:lnTo>
                    <a:pt x="1297" y="865"/>
                  </a:lnTo>
                  <a:lnTo>
                    <a:pt x="1296" y="816"/>
                  </a:lnTo>
                  <a:lnTo>
                    <a:pt x="1296" y="815"/>
                  </a:lnTo>
                  <a:lnTo>
                    <a:pt x="1296" y="814"/>
                  </a:lnTo>
                  <a:lnTo>
                    <a:pt x="1296" y="811"/>
                  </a:lnTo>
                  <a:lnTo>
                    <a:pt x="1296" y="794"/>
                  </a:lnTo>
                  <a:lnTo>
                    <a:pt x="1296" y="792"/>
                  </a:lnTo>
                  <a:lnTo>
                    <a:pt x="1295" y="792"/>
                  </a:lnTo>
                  <a:lnTo>
                    <a:pt x="1295" y="790"/>
                  </a:lnTo>
                  <a:lnTo>
                    <a:pt x="1296" y="768"/>
                  </a:lnTo>
                  <a:lnTo>
                    <a:pt x="1295" y="759"/>
                  </a:lnTo>
                  <a:lnTo>
                    <a:pt x="1289" y="745"/>
                  </a:lnTo>
                  <a:lnTo>
                    <a:pt x="1288" y="744"/>
                  </a:lnTo>
                  <a:lnTo>
                    <a:pt x="1285" y="740"/>
                  </a:lnTo>
                  <a:lnTo>
                    <a:pt x="1284" y="740"/>
                  </a:lnTo>
                  <a:lnTo>
                    <a:pt x="1283" y="740"/>
                  </a:lnTo>
                  <a:lnTo>
                    <a:pt x="1278" y="740"/>
                  </a:lnTo>
                  <a:lnTo>
                    <a:pt x="1277" y="740"/>
                  </a:lnTo>
                  <a:lnTo>
                    <a:pt x="1274" y="740"/>
                  </a:lnTo>
                  <a:lnTo>
                    <a:pt x="1270" y="740"/>
                  </a:lnTo>
                  <a:lnTo>
                    <a:pt x="1269" y="739"/>
                  </a:lnTo>
                  <a:lnTo>
                    <a:pt x="1266" y="737"/>
                  </a:lnTo>
                  <a:lnTo>
                    <a:pt x="1263" y="739"/>
                  </a:lnTo>
                  <a:lnTo>
                    <a:pt x="1264" y="742"/>
                  </a:lnTo>
                  <a:lnTo>
                    <a:pt x="1263" y="743"/>
                  </a:lnTo>
                  <a:lnTo>
                    <a:pt x="1262" y="743"/>
                  </a:lnTo>
                  <a:lnTo>
                    <a:pt x="1258" y="744"/>
                  </a:lnTo>
                  <a:lnTo>
                    <a:pt x="1257" y="744"/>
                  </a:lnTo>
                  <a:lnTo>
                    <a:pt x="1256" y="744"/>
                  </a:lnTo>
                  <a:lnTo>
                    <a:pt x="1256" y="743"/>
                  </a:lnTo>
                  <a:lnTo>
                    <a:pt x="1255" y="742"/>
                  </a:lnTo>
                  <a:lnTo>
                    <a:pt x="1253" y="740"/>
                  </a:lnTo>
                  <a:lnTo>
                    <a:pt x="1252" y="740"/>
                  </a:lnTo>
                  <a:lnTo>
                    <a:pt x="1250" y="739"/>
                  </a:lnTo>
                  <a:lnTo>
                    <a:pt x="1244" y="740"/>
                  </a:lnTo>
                  <a:lnTo>
                    <a:pt x="1242" y="742"/>
                  </a:lnTo>
                  <a:lnTo>
                    <a:pt x="1241" y="743"/>
                  </a:lnTo>
                  <a:lnTo>
                    <a:pt x="1237" y="748"/>
                  </a:lnTo>
                  <a:lnTo>
                    <a:pt x="1236" y="749"/>
                  </a:lnTo>
                  <a:lnTo>
                    <a:pt x="1236" y="750"/>
                  </a:lnTo>
                  <a:lnTo>
                    <a:pt x="1235" y="750"/>
                  </a:lnTo>
                  <a:lnTo>
                    <a:pt x="1233" y="757"/>
                  </a:lnTo>
                  <a:lnTo>
                    <a:pt x="1231" y="759"/>
                  </a:lnTo>
                  <a:lnTo>
                    <a:pt x="1229" y="766"/>
                  </a:lnTo>
                  <a:lnTo>
                    <a:pt x="1229" y="776"/>
                  </a:lnTo>
                  <a:lnTo>
                    <a:pt x="1231" y="788"/>
                  </a:lnTo>
                  <a:lnTo>
                    <a:pt x="1235" y="795"/>
                  </a:lnTo>
                  <a:lnTo>
                    <a:pt x="1240" y="804"/>
                  </a:lnTo>
                  <a:lnTo>
                    <a:pt x="1240" y="810"/>
                  </a:lnTo>
                  <a:lnTo>
                    <a:pt x="1241" y="821"/>
                  </a:lnTo>
                  <a:lnTo>
                    <a:pt x="1241" y="824"/>
                  </a:lnTo>
                  <a:lnTo>
                    <a:pt x="1242" y="826"/>
                  </a:lnTo>
                  <a:lnTo>
                    <a:pt x="1245" y="836"/>
                  </a:lnTo>
                  <a:lnTo>
                    <a:pt x="1245" y="837"/>
                  </a:lnTo>
                  <a:lnTo>
                    <a:pt x="1245" y="841"/>
                  </a:lnTo>
                  <a:lnTo>
                    <a:pt x="1246" y="844"/>
                  </a:lnTo>
                  <a:lnTo>
                    <a:pt x="1247" y="861"/>
                  </a:lnTo>
                  <a:lnTo>
                    <a:pt x="1244" y="870"/>
                  </a:lnTo>
                  <a:lnTo>
                    <a:pt x="1241" y="872"/>
                  </a:lnTo>
                  <a:lnTo>
                    <a:pt x="1237" y="875"/>
                  </a:lnTo>
                  <a:lnTo>
                    <a:pt x="1236" y="875"/>
                  </a:lnTo>
                  <a:lnTo>
                    <a:pt x="1235" y="874"/>
                  </a:lnTo>
                  <a:lnTo>
                    <a:pt x="1234" y="872"/>
                  </a:lnTo>
                  <a:lnTo>
                    <a:pt x="1226" y="872"/>
                  </a:lnTo>
                  <a:lnTo>
                    <a:pt x="1224" y="870"/>
                  </a:lnTo>
                  <a:lnTo>
                    <a:pt x="1224" y="868"/>
                  </a:lnTo>
                  <a:lnTo>
                    <a:pt x="1225" y="860"/>
                  </a:lnTo>
                  <a:lnTo>
                    <a:pt x="1224" y="859"/>
                  </a:lnTo>
                  <a:lnTo>
                    <a:pt x="1224" y="858"/>
                  </a:lnTo>
                  <a:lnTo>
                    <a:pt x="1223" y="857"/>
                  </a:lnTo>
                  <a:lnTo>
                    <a:pt x="1220" y="850"/>
                  </a:lnTo>
                  <a:lnTo>
                    <a:pt x="1218" y="849"/>
                  </a:lnTo>
                  <a:lnTo>
                    <a:pt x="1215" y="848"/>
                  </a:lnTo>
                  <a:lnTo>
                    <a:pt x="1212" y="839"/>
                  </a:lnTo>
                  <a:lnTo>
                    <a:pt x="1212" y="838"/>
                  </a:lnTo>
                  <a:lnTo>
                    <a:pt x="1211" y="836"/>
                  </a:lnTo>
                  <a:lnTo>
                    <a:pt x="1211" y="835"/>
                  </a:lnTo>
                  <a:lnTo>
                    <a:pt x="1201" y="810"/>
                  </a:lnTo>
                  <a:lnTo>
                    <a:pt x="1199" y="809"/>
                  </a:lnTo>
                  <a:lnTo>
                    <a:pt x="1199" y="808"/>
                  </a:lnTo>
                  <a:lnTo>
                    <a:pt x="1197" y="806"/>
                  </a:lnTo>
                  <a:lnTo>
                    <a:pt x="1185" y="778"/>
                  </a:lnTo>
                  <a:lnTo>
                    <a:pt x="1185" y="777"/>
                  </a:lnTo>
                  <a:lnTo>
                    <a:pt x="1181" y="761"/>
                  </a:lnTo>
                  <a:lnTo>
                    <a:pt x="1166" y="735"/>
                  </a:lnTo>
                  <a:lnTo>
                    <a:pt x="1165" y="734"/>
                  </a:lnTo>
                  <a:lnTo>
                    <a:pt x="1164" y="733"/>
                  </a:lnTo>
                  <a:lnTo>
                    <a:pt x="1157" y="726"/>
                  </a:lnTo>
                  <a:lnTo>
                    <a:pt x="1154" y="723"/>
                  </a:lnTo>
                  <a:lnTo>
                    <a:pt x="1152" y="722"/>
                  </a:lnTo>
                  <a:lnTo>
                    <a:pt x="1137" y="704"/>
                  </a:lnTo>
                  <a:lnTo>
                    <a:pt x="1125" y="684"/>
                  </a:lnTo>
                  <a:lnTo>
                    <a:pt x="1125" y="682"/>
                  </a:lnTo>
                  <a:lnTo>
                    <a:pt x="1125" y="680"/>
                  </a:lnTo>
                  <a:lnTo>
                    <a:pt x="1122" y="672"/>
                  </a:lnTo>
                  <a:lnTo>
                    <a:pt x="1121" y="671"/>
                  </a:lnTo>
                  <a:lnTo>
                    <a:pt x="1121" y="669"/>
                  </a:lnTo>
                  <a:lnTo>
                    <a:pt x="1117" y="652"/>
                  </a:lnTo>
                  <a:lnTo>
                    <a:pt x="1117" y="651"/>
                  </a:lnTo>
                  <a:lnTo>
                    <a:pt x="1116" y="650"/>
                  </a:lnTo>
                  <a:lnTo>
                    <a:pt x="1116" y="644"/>
                  </a:lnTo>
                  <a:lnTo>
                    <a:pt x="1115" y="642"/>
                  </a:lnTo>
                  <a:lnTo>
                    <a:pt x="1109" y="622"/>
                  </a:lnTo>
                  <a:lnTo>
                    <a:pt x="1106" y="593"/>
                  </a:lnTo>
                  <a:lnTo>
                    <a:pt x="1108" y="586"/>
                  </a:lnTo>
                  <a:lnTo>
                    <a:pt x="1109" y="584"/>
                  </a:lnTo>
                  <a:lnTo>
                    <a:pt x="1115" y="580"/>
                  </a:lnTo>
                  <a:lnTo>
                    <a:pt x="1115" y="579"/>
                  </a:lnTo>
                  <a:lnTo>
                    <a:pt x="1116" y="573"/>
                  </a:lnTo>
                  <a:lnTo>
                    <a:pt x="1116" y="571"/>
                  </a:lnTo>
                  <a:lnTo>
                    <a:pt x="1117" y="570"/>
                  </a:lnTo>
                  <a:lnTo>
                    <a:pt x="1119" y="563"/>
                  </a:lnTo>
                  <a:lnTo>
                    <a:pt x="1119" y="562"/>
                  </a:lnTo>
                  <a:lnTo>
                    <a:pt x="1117" y="560"/>
                  </a:lnTo>
                  <a:lnTo>
                    <a:pt x="1116" y="548"/>
                  </a:lnTo>
                  <a:lnTo>
                    <a:pt x="1116" y="546"/>
                  </a:lnTo>
                  <a:lnTo>
                    <a:pt x="1114" y="535"/>
                  </a:lnTo>
                  <a:lnTo>
                    <a:pt x="1108" y="522"/>
                  </a:lnTo>
                  <a:lnTo>
                    <a:pt x="1108" y="521"/>
                  </a:lnTo>
                  <a:lnTo>
                    <a:pt x="1105" y="505"/>
                  </a:lnTo>
                  <a:lnTo>
                    <a:pt x="1105" y="502"/>
                  </a:lnTo>
                  <a:lnTo>
                    <a:pt x="1104" y="493"/>
                  </a:lnTo>
                  <a:lnTo>
                    <a:pt x="1104" y="492"/>
                  </a:lnTo>
                  <a:lnTo>
                    <a:pt x="1104" y="491"/>
                  </a:lnTo>
                  <a:lnTo>
                    <a:pt x="1103" y="483"/>
                  </a:lnTo>
                  <a:lnTo>
                    <a:pt x="1102" y="481"/>
                  </a:lnTo>
                  <a:lnTo>
                    <a:pt x="1102" y="478"/>
                  </a:lnTo>
                  <a:lnTo>
                    <a:pt x="1098" y="470"/>
                  </a:lnTo>
                  <a:lnTo>
                    <a:pt x="1097" y="467"/>
                  </a:lnTo>
                  <a:lnTo>
                    <a:pt x="1095" y="462"/>
                  </a:lnTo>
                  <a:lnTo>
                    <a:pt x="1095" y="461"/>
                  </a:lnTo>
                  <a:lnTo>
                    <a:pt x="1095" y="459"/>
                  </a:lnTo>
                  <a:lnTo>
                    <a:pt x="1095" y="453"/>
                  </a:lnTo>
                  <a:lnTo>
                    <a:pt x="1099" y="451"/>
                  </a:lnTo>
                  <a:lnTo>
                    <a:pt x="1102" y="448"/>
                  </a:lnTo>
                  <a:lnTo>
                    <a:pt x="1106" y="447"/>
                  </a:lnTo>
                  <a:lnTo>
                    <a:pt x="1109" y="447"/>
                  </a:lnTo>
                  <a:lnTo>
                    <a:pt x="1111" y="445"/>
                  </a:lnTo>
                  <a:lnTo>
                    <a:pt x="1114" y="443"/>
                  </a:lnTo>
                  <a:lnTo>
                    <a:pt x="1116" y="442"/>
                  </a:lnTo>
                  <a:lnTo>
                    <a:pt x="1117" y="440"/>
                  </a:lnTo>
                  <a:lnTo>
                    <a:pt x="1120" y="423"/>
                  </a:lnTo>
                  <a:lnTo>
                    <a:pt x="1136" y="423"/>
                  </a:lnTo>
                  <a:lnTo>
                    <a:pt x="1140" y="417"/>
                  </a:lnTo>
                  <a:lnTo>
                    <a:pt x="1141" y="417"/>
                  </a:lnTo>
                  <a:lnTo>
                    <a:pt x="1141" y="416"/>
                  </a:lnTo>
                  <a:lnTo>
                    <a:pt x="1142" y="411"/>
                  </a:lnTo>
                  <a:lnTo>
                    <a:pt x="1142" y="409"/>
                  </a:lnTo>
                  <a:lnTo>
                    <a:pt x="1142" y="405"/>
                  </a:lnTo>
                  <a:lnTo>
                    <a:pt x="1142" y="399"/>
                  </a:lnTo>
                  <a:lnTo>
                    <a:pt x="1142" y="398"/>
                  </a:lnTo>
                  <a:lnTo>
                    <a:pt x="1142" y="395"/>
                  </a:lnTo>
                  <a:lnTo>
                    <a:pt x="1140" y="388"/>
                  </a:lnTo>
                  <a:lnTo>
                    <a:pt x="1141" y="385"/>
                  </a:lnTo>
                  <a:lnTo>
                    <a:pt x="1141" y="378"/>
                  </a:lnTo>
                  <a:lnTo>
                    <a:pt x="1142" y="377"/>
                  </a:lnTo>
                  <a:lnTo>
                    <a:pt x="1143" y="374"/>
                  </a:lnTo>
                  <a:lnTo>
                    <a:pt x="1147" y="363"/>
                  </a:lnTo>
                  <a:lnTo>
                    <a:pt x="1152" y="354"/>
                  </a:lnTo>
                  <a:lnTo>
                    <a:pt x="1153" y="351"/>
                  </a:lnTo>
                  <a:lnTo>
                    <a:pt x="1155" y="349"/>
                  </a:lnTo>
                  <a:lnTo>
                    <a:pt x="1158" y="345"/>
                  </a:lnTo>
                  <a:lnTo>
                    <a:pt x="1154" y="330"/>
                  </a:lnTo>
                  <a:lnTo>
                    <a:pt x="1153" y="328"/>
                  </a:lnTo>
                  <a:lnTo>
                    <a:pt x="1152" y="327"/>
                  </a:lnTo>
                  <a:lnTo>
                    <a:pt x="1147" y="320"/>
                  </a:lnTo>
                  <a:lnTo>
                    <a:pt x="1146" y="319"/>
                  </a:lnTo>
                  <a:lnTo>
                    <a:pt x="1144" y="317"/>
                  </a:lnTo>
                  <a:lnTo>
                    <a:pt x="1142" y="314"/>
                  </a:lnTo>
                  <a:lnTo>
                    <a:pt x="1141" y="305"/>
                  </a:lnTo>
                  <a:lnTo>
                    <a:pt x="1138" y="302"/>
                  </a:lnTo>
                  <a:lnTo>
                    <a:pt x="1137" y="301"/>
                  </a:lnTo>
                  <a:lnTo>
                    <a:pt x="1131" y="292"/>
                  </a:lnTo>
                  <a:lnTo>
                    <a:pt x="1130" y="291"/>
                  </a:lnTo>
                  <a:lnTo>
                    <a:pt x="1127" y="290"/>
                  </a:lnTo>
                  <a:lnTo>
                    <a:pt x="1117" y="281"/>
                  </a:lnTo>
                  <a:lnTo>
                    <a:pt x="1116" y="280"/>
                  </a:lnTo>
                  <a:lnTo>
                    <a:pt x="1115" y="279"/>
                  </a:lnTo>
                  <a:lnTo>
                    <a:pt x="1113" y="278"/>
                  </a:lnTo>
                  <a:lnTo>
                    <a:pt x="1106" y="272"/>
                  </a:lnTo>
                  <a:lnTo>
                    <a:pt x="1105" y="269"/>
                  </a:lnTo>
                  <a:lnTo>
                    <a:pt x="1099" y="257"/>
                  </a:lnTo>
                  <a:lnTo>
                    <a:pt x="1098" y="254"/>
                  </a:lnTo>
                  <a:lnTo>
                    <a:pt x="1098" y="253"/>
                  </a:lnTo>
                  <a:lnTo>
                    <a:pt x="1093" y="246"/>
                  </a:lnTo>
                  <a:lnTo>
                    <a:pt x="1093" y="243"/>
                  </a:lnTo>
                  <a:lnTo>
                    <a:pt x="1093" y="242"/>
                  </a:lnTo>
                  <a:lnTo>
                    <a:pt x="1092" y="235"/>
                  </a:lnTo>
                  <a:lnTo>
                    <a:pt x="1087" y="227"/>
                  </a:lnTo>
                  <a:lnTo>
                    <a:pt x="1086" y="226"/>
                  </a:lnTo>
                  <a:lnTo>
                    <a:pt x="1083" y="225"/>
                  </a:lnTo>
                  <a:lnTo>
                    <a:pt x="1080" y="218"/>
                  </a:lnTo>
                  <a:lnTo>
                    <a:pt x="1073" y="209"/>
                  </a:lnTo>
                  <a:lnTo>
                    <a:pt x="1073" y="201"/>
                  </a:lnTo>
                  <a:lnTo>
                    <a:pt x="1082" y="197"/>
                  </a:lnTo>
                  <a:lnTo>
                    <a:pt x="1086" y="192"/>
                  </a:lnTo>
                  <a:lnTo>
                    <a:pt x="1088" y="187"/>
                  </a:lnTo>
                  <a:lnTo>
                    <a:pt x="1092" y="185"/>
                  </a:lnTo>
                  <a:lnTo>
                    <a:pt x="1093" y="185"/>
                  </a:lnTo>
                  <a:lnTo>
                    <a:pt x="1095" y="185"/>
                  </a:lnTo>
                  <a:lnTo>
                    <a:pt x="1099" y="186"/>
                  </a:lnTo>
                  <a:lnTo>
                    <a:pt x="1100" y="187"/>
                  </a:lnTo>
                  <a:lnTo>
                    <a:pt x="1103" y="191"/>
                  </a:lnTo>
                  <a:lnTo>
                    <a:pt x="1104" y="191"/>
                  </a:lnTo>
                  <a:lnTo>
                    <a:pt x="1106" y="190"/>
                  </a:lnTo>
                  <a:lnTo>
                    <a:pt x="1108" y="190"/>
                  </a:lnTo>
                  <a:lnTo>
                    <a:pt x="1113" y="181"/>
                  </a:lnTo>
                  <a:lnTo>
                    <a:pt x="1113" y="176"/>
                  </a:lnTo>
                  <a:lnTo>
                    <a:pt x="1111" y="176"/>
                  </a:lnTo>
                  <a:lnTo>
                    <a:pt x="1111" y="175"/>
                  </a:lnTo>
                  <a:lnTo>
                    <a:pt x="1110" y="175"/>
                  </a:lnTo>
                  <a:lnTo>
                    <a:pt x="1106" y="170"/>
                  </a:lnTo>
                  <a:lnTo>
                    <a:pt x="1105" y="170"/>
                  </a:lnTo>
                  <a:lnTo>
                    <a:pt x="1104" y="169"/>
                  </a:lnTo>
                  <a:lnTo>
                    <a:pt x="1098" y="163"/>
                  </a:lnTo>
                  <a:lnTo>
                    <a:pt x="1097" y="161"/>
                  </a:lnTo>
                  <a:lnTo>
                    <a:pt x="1092" y="155"/>
                  </a:lnTo>
                  <a:lnTo>
                    <a:pt x="1091" y="154"/>
                  </a:lnTo>
                  <a:lnTo>
                    <a:pt x="1089" y="153"/>
                  </a:lnTo>
                  <a:lnTo>
                    <a:pt x="1083" y="147"/>
                  </a:lnTo>
                  <a:lnTo>
                    <a:pt x="1082" y="145"/>
                  </a:lnTo>
                  <a:lnTo>
                    <a:pt x="1081" y="144"/>
                  </a:lnTo>
                  <a:lnTo>
                    <a:pt x="1080" y="143"/>
                  </a:lnTo>
                  <a:lnTo>
                    <a:pt x="1073" y="138"/>
                  </a:lnTo>
                  <a:lnTo>
                    <a:pt x="1072" y="138"/>
                  </a:lnTo>
                  <a:lnTo>
                    <a:pt x="1071" y="137"/>
                  </a:lnTo>
                  <a:lnTo>
                    <a:pt x="1062" y="126"/>
                  </a:lnTo>
                  <a:lnTo>
                    <a:pt x="1060" y="125"/>
                  </a:lnTo>
                  <a:lnTo>
                    <a:pt x="1056" y="121"/>
                  </a:lnTo>
                  <a:lnTo>
                    <a:pt x="1055" y="121"/>
                  </a:lnTo>
                  <a:lnTo>
                    <a:pt x="1038" y="122"/>
                  </a:lnTo>
                  <a:lnTo>
                    <a:pt x="1037" y="122"/>
                  </a:lnTo>
                  <a:lnTo>
                    <a:pt x="1034" y="122"/>
                  </a:lnTo>
                  <a:lnTo>
                    <a:pt x="1016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1" y="121"/>
                  </a:lnTo>
                  <a:lnTo>
                    <a:pt x="998" y="122"/>
                  </a:lnTo>
                  <a:lnTo>
                    <a:pt x="995" y="122"/>
                  </a:lnTo>
                  <a:lnTo>
                    <a:pt x="994" y="122"/>
                  </a:lnTo>
                  <a:lnTo>
                    <a:pt x="976" y="127"/>
                  </a:lnTo>
                  <a:lnTo>
                    <a:pt x="974" y="128"/>
                  </a:lnTo>
                  <a:lnTo>
                    <a:pt x="973" y="128"/>
                  </a:lnTo>
                  <a:lnTo>
                    <a:pt x="969" y="133"/>
                  </a:lnTo>
                  <a:lnTo>
                    <a:pt x="968" y="133"/>
                  </a:lnTo>
                  <a:lnTo>
                    <a:pt x="966" y="133"/>
                  </a:lnTo>
                  <a:lnTo>
                    <a:pt x="965" y="133"/>
                  </a:lnTo>
                  <a:lnTo>
                    <a:pt x="960" y="132"/>
                  </a:lnTo>
                  <a:lnTo>
                    <a:pt x="958" y="132"/>
                  </a:lnTo>
                  <a:lnTo>
                    <a:pt x="957" y="132"/>
                  </a:lnTo>
                  <a:lnTo>
                    <a:pt x="941" y="132"/>
                  </a:lnTo>
                  <a:lnTo>
                    <a:pt x="938" y="132"/>
                  </a:lnTo>
                  <a:lnTo>
                    <a:pt x="935" y="132"/>
                  </a:lnTo>
                  <a:lnTo>
                    <a:pt x="929" y="130"/>
                  </a:lnTo>
                  <a:lnTo>
                    <a:pt x="927" y="128"/>
                  </a:lnTo>
                  <a:lnTo>
                    <a:pt x="925" y="128"/>
                  </a:lnTo>
                  <a:lnTo>
                    <a:pt x="918" y="128"/>
                  </a:lnTo>
                  <a:lnTo>
                    <a:pt x="914" y="132"/>
                  </a:lnTo>
                  <a:lnTo>
                    <a:pt x="914" y="133"/>
                  </a:lnTo>
                  <a:lnTo>
                    <a:pt x="913" y="133"/>
                  </a:lnTo>
                  <a:lnTo>
                    <a:pt x="908" y="136"/>
                  </a:lnTo>
                  <a:lnTo>
                    <a:pt x="903" y="136"/>
                  </a:lnTo>
                  <a:lnTo>
                    <a:pt x="898" y="136"/>
                  </a:lnTo>
                  <a:lnTo>
                    <a:pt x="890" y="133"/>
                  </a:lnTo>
                  <a:lnTo>
                    <a:pt x="889" y="132"/>
                  </a:lnTo>
                  <a:lnTo>
                    <a:pt x="867" y="132"/>
                  </a:lnTo>
                  <a:lnTo>
                    <a:pt x="865" y="132"/>
                  </a:lnTo>
                  <a:lnTo>
                    <a:pt x="864" y="132"/>
                  </a:lnTo>
                  <a:lnTo>
                    <a:pt x="860" y="132"/>
                  </a:lnTo>
                  <a:lnTo>
                    <a:pt x="826" y="110"/>
                  </a:lnTo>
                  <a:lnTo>
                    <a:pt x="813" y="94"/>
                  </a:lnTo>
                  <a:lnTo>
                    <a:pt x="812" y="94"/>
                  </a:lnTo>
                  <a:lnTo>
                    <a:pt x="812" y="93"/>
                  </a:lnTo>
                  <a:lnTo>
                    <a:pt x="810" y="92"/>
                  </a:lnTo>
                  <a:lnTo>
                    <a:pt x="799" y="81"/>
                  </a:lnTo>
                  <a:lnTo>
                    <a:pt x="798" y="79"/>
                  </a:lnTo>
                  <a:lnTo>
                    <a:pt x="770" y="65"/>
                  </a:lnTo>
                  <a:lnTo>
                    <a:pt x="766" y="63"/>
                  </a:lnTo>
                  <a:lnTo>
                    <a:pt x="763" y="62"/>
                  </a:lnTo>
                  <a:lnTo>
                    <a:pt x="747" y="55"/>
                  </a:lnTo>
                  <a:lnTo>
                    <a:pt x="742" y="52"/>
                  </a:lnTo>
                  <a:lnTo>
                    <a:pt x="737" y="52"/>
                  </a:lnTo>
                  <a:lnTo>
                    <a:pt x="723" y="46"/>
                  </a:lnTo>
                  <a:lnTo>
                    <a:pt x="721" y="45"/>
                  </a:lnTo>
                  <a:lnTo>
                    <a:pt x="719" y="44"/>
                  </a:lnTo>
                  <a:lnTo>
                    <a:pt x="716" y="44"/>
                  </a:lnTo>
                  <a:lnTo>
                    <a:pt x="711" y="43"/>
                  </a:lnTo>
                  <a:lnTo>
                    <a:pt x="709" y="41"/>
                  </a:lnTo>
                  <a:lnTo>
                    <a:pt x="706" y="40"/>
                  </a:lnTo>
                  <a:lnTo>
                    <a:pt x="688" y="33"/>
                  </a:lnTo>
                  <a:lnTo>
                    <a:pt x="687" y="33"/>
                  </a:lnTo>
                  <a:lnTo>
                    <a:pt x="683" y="32"/>
                  </a:lnTo>
                  <a:lnTo>
                    <a:pt x="681" y="32"/>
                  </a:lnTo>
                  <a:lnTo>
                    <a:pt x="656" y="24"/>
                  </a:lnTo>
                  <a:lnTo>
                    <a:pt x="655" y="24"/>
                  </a:lnTo>
                  <a:lnTo>
                    <a:pt x="652" y="24"/>
                  </a:lnTo>
                  <a:lnTo>
                    <a:pt x="649" y="23"/>
                  </a:lnTo>
                  <a:lnTo>
                    <a:pt x="618" y="5"/>
                  </a:lnTo>
                  <a:lnTo>
                    <a:pt x="575" y="0"/>
                  </a:lnTo>
                  <a:lnTo>
                    <a:pt x="573" y="0"/>
                  </a:lnTo>
                  <a:lnTo>
                    <a:pt x="570" y="0"/>
                  </a:lnTo>
                  <a:lnTo>
                    <a:pt x="535" y="1"/>
                  </a:lnTo>
                  <a:lnTo>
                    <a:pt x="531" y="1"/>
                  </a:lnTo>
                  <a:lnTo>
                    <a:pt x="529" y="1"/>
                  </a:lnTo>
                  <a:lnTo>
                    <a:pt x="526" y="1"/>
                  </a:lnTo>
                  <a:lnTo>
                    <a:pt x="508" y="1"/>
                  </a:lnTo>
                  <a:lnTo>
                    <a:pt x="507" y="1"/>
                  </a:lnTo>
                  <a:lnTo>
                    <a:pt x="506" y="1"/>
                  </a:lnTo>
                  <a:lnTo>
                    <a:pt x="506" y="2"/>
                  </a:lnTo>
                  <a:lnTo>
                    <a:pt x="466" y="8"/>
                  </a:lnTo>
                  <a:lnTo>
                    <a:pt x="457" y="13"/>
                  </a:lnTo>
                  <a:lnTo>
                    <a:pt x="453" y="15"/>
                  </a:lnTo>
                  <a:lnTo>
                    <a:pt x="451" y="16"/>
                  </a:lnTo>
                  <a:lnTo>
                    <a:pt x="431" y="21"/>
                  </a:lnTo>
                  <a:lnTo>
                    <a:pt x="410" y="37"/>
                  </a:lnTo>
                  <a:lnTo>
                    <a:pt x="397" y="45"/>
                  </a:lnTo>
                  <a:lnTo>
                    <a:pt x="395" y="56"/>
                  </a:lnTo>
                  <a:lnTo>
                    <a:pt x="393" y="60"/>
                  </a:lnTo>
                  <a:lnTo>
                    <a:pt x="393" y="61"/>
                  </a:lnTo>
                  <a:lnTo>
                    <a:pt x="388" y="65"/>
                  </a:lnTo>
                  <a:lnTo>
                    <a:pt x="378" y="70"/>
                  </a:lnTo>
                  <a:lnTo>
                    <a:pt x="377" y="70"/>
                  </a:lnTo>
                  <a:lnTo>
                    <a:pt x="370" y="71"/>
                  </a:lnTo>
                  <a:lnTo>
                    <a:pt x="367" y="71"/>
                  </a:lnTo>
                  <a:lnTo>
                    <a:pt x="360" y="74"/>
                  </a:lnTo>
                  <a:lnTo>
                    <a:pt x="359" y="77"/>
                  </a:lnTo>
                  <a:lnTo>
                    <a:pt x="335" y="99"/>
                  </a:lnTo>
                  <a:lnTo>
                    <a:pt x="327" y="114"/>
                  </a:lnTo>
                  <a:lnTo>
                    <a:pt x="327" y="115"/>
                  </a:lnTo>
                  <a:lnTo>
                    <a:pt x="315" y="123"/>
                  </a:lnTo>
                  <a:lnTo>
                    <a:pt x="291" y="128"/>
                  </a:lnTo>
                  <a:lnTo>
                    <a:pt x="290" y="128"/>
                  </a:lnTo>
                  <a:lnTo>
                    <a:pt x="288" y="128"/>
                  </a:lnTo>
                  <a:lnTo>
                    <a:pt x="287" y="130"/>
                  </a:lnTo>
                  <a:lnTo>
                    <a:pt x="267" y="132"/>
                  </a:lnTo>
                  <a:lnTo>
                    <a:pt x="266" y="132"/>
                  </a:lnTo>
                  <a:lnTo>
                    <a:pt x="262" y="132"/>
                  </a:lnTo>
                  <a:lnTo>
                    <a:pt x="260" y="133"/>
                  </a:lnTo>
                  <a:lnTo>
                    <a:pt x="241" y="138"/>
                  </a:lnTo>
                  <a:lnTo>
                    <a:pt x="236" y="138"/>
                  </a:lnTo>
                  <a:lnTo>
                    <a:pt x="231" y="139"/>
                  </a:lnTo>
                  <a:lnTo>
                    <a:pt x="207" y="131"/>
                  </a:lnTo>
                  <a:lnTo>
                    <a:pt x="193" y="133"/>
                  </a:lnTo>
                  <a:lnTo>
                    <a:pt x="192" y="134"/>
                  </a:lnTo>
                  <a:lnTo>
                    <a:pt x="191" y="134"/>
                  </a:lnTo>
                  <a:lnTo>
                    <a:pt x="189" y="134"/>
                  </a:lnTo>
                  <a:lnTo>
                    <a:pt x="179" y="136"/>
                  </a:lnTo>
                  <a:lnTo>
                    <a:pt x="176" y="136"/>
                  </a:lnTo>
                  <a:lnTo>
                    <a:pt x="175" y="136"/>
                  </a:lnTo>
                  <a:lnTo>
                    <a:pt x="160" y="137"/>
                  </a:lnTo>
                  <a:lnTo>
                    <a:pt x="159" y="138"/>
                  </a:lnTo>
                  <a:lnTo>
                    <a:pt x="158" y="139"/>
                  </a:lnTo>
                  <a:lnTo>
                    <a:pt x="132" y="141"/>
                  </a:lnTo>
                  <a:lnTo>
                    <a:pt x="131" y="141"/>
                  </a:lnTo>
                  <a:lnTo>
                    <a:pt x="124" y="142"/>
                  </a:lnTo>
                  <a:lnTo>
                    <a:pt x="121" y="144"/>
                  </a:lnTo>
                  <a:lnTo>
                    <a:pt x="120" y="144"/>
                  </a:lnTo>
                  <a:lnTo>
                    <a:pt x="111" y="148"/>
                  </a:lnTo>
                  <a:lnTo>
                    <a:pt x="110" y="149"/>
                  </a:lnTo>
                  <a:lnTo>
                    <a:pt x="108" y="149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0" y="164"/>
                  </a:lnTo>
                  <a:lnTo>
                    <a:pt x="102" y="165"/>
                  </a:lnTo>
                  <a:lnTo>
                    <a:pt x="103" y="171"/>
                  </a:lnTo>
                  <a:lnTo>
                    <a:pt x="103" y="174"/>
                  </a:lnTo>
                  <a:lnTo>
                    <a:pt x="103" y="175"/>
                  </a:lnTo>
                  <a:lnTo>
                    <a:pt x="110" y="186"/>
                  </a:lnTo>
                  <a:lnTo>
                    <a:pt x="111" y="187"/>
                  </a:lnTo>
                  <a:lnTo>
                    <a:pt x="111" y="188"/>
                  </a:lnTo>
                  <a:lnTo>
                    <a:pt x="115" y="197"/>
                  </a:lnTo>
                  <a:lnTo>
                    <a:pt x="115" y="199"/>
                  </a:lnTo>
                  <a:lnTo>
                    <a:pt x="115" y="202"/>
                  </a:lnTo>
                  <a:lnTo>
                    <a:pt x="118" y="210"/>
                  </a:lnTo>
                  <a:lnTo>
                    <a:pt x="116" y="213"/>
                  </a:lnTo>
                  <a:lnTo>
                    <a:pt x="115" y="214"/>
                  </a:lnTo>
                  <a:lnTo>
                    <a:pt x="113" y="224"/>
                  </a:lnTo>
                  <a:lnTo>
                    <a:pt x="111" y="225"/>
                  </a:lnTo>
                  <a:lnTo>
                    <a:pt x="110" y="225"/>
                  </a:lnTo>
                  <a:lnTo>
                    <a:pt x="110" y="226"/>
                  </a:lnTo>
                  <a:lnTo>
                    <a:pt x="108" y="230"/>
                  </a:lnTo>
                  <a:lnTo>
                    <a:pt x="104" y="236"/>
                  </a:lnTo>
                  <a:lnTo>
                    <a:pt x="104" y="238"/>
                  </a:lnTo>
                  <a:lnTo>
                    <a:pt x="104" y="241"/>
                  </a:lnTo>
                  <a:lnTo>
                    <a:pt x="103" y="246"/>
                  </a:lnTo>
                  <a:lnTo>
                    <a:pt x="103" y="247"/>
                  </a:lnTo>
                  <a:lnTo>
                    <a:pt x="103" y="25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5" name="Freeform 2928"/>
            <p:cNvSpPr>
              <a:spLocks/>
            </p:cNvSpPr>
            <p:nvPr/>
          </p:nvSpPr>
          <p:spPr bwMode="auto">
            <a:xfrm>
              <a:off x="4614" y="1899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26" name="Freeform 2929"/>
            <p:cNvSpPr>
              <a:spLocks/>
            </p:cNvSpPr>
            <p:nvPr/>
          </p:nvSpPr>
          <p:spPr bwMode="auto">
            <a:xfrm>
              <a:off x="4614" y="1899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3131"/>
          <p:cNvGrpSpPr>
            <a:grpSpLocks/>
          </p:cNvGrpSpPr>
          <p:nvPr/>
        </p:nvGrpSpPr>
        <p:grpSpPr bwMode="auto">
          <a:xfrm>
            <a:off x="5192713" y="2798085"/>
            <a:ext cx="3681412" cy="1854200"/>
            <a:chOff x="3271" y="1598"/>
            <a:chExt cx="2319" cy="1168"/>
          </a:xfrm>
        </p:grpSpPr>
        <p:sp>
          <p:nvSpPr>
            <p:cNvPr id="28227" name="Freeform 2931"/>
            <p:cNvSpPr>
              <a:spLocks/>
            </p:cNvSpPr>
            <p:nvPr/>
          </p:nvSpPr>
          <p:spPr bwMode="auto">
            <a:xfrm>
              <a:off x="4729" y="1837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8" name="Freeform 2932"/>
            <p:cNvSpPr>
              <a:spLocks/>
            </p:cNvSpPr>
            <p:nvPr/>
          </p:nvSpPr>
          <p:spPr bwMode="auto">
            <a:xfrm>
              <a:off x="4729" y="1837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6"/>
                <a:gd name="T29" fmla="*/ 9 w 9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6">
                  <a:moveTo>
                    <a:pt x="5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9" name="Freeform 2933"/>
            <p:cNvSpPr>
              <a:spLocks/>
            </p:cNvSpPr>
            <p:nvPr/>
          </p:nvSpPr>
          <p:spPr bwMode="auto">
            <a:xfrm>
              <a:off x="4979" y="1690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3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0" name="Freeform 2934"/>
            <p:cNvSpPr>
              <a:spLocks/>
            </p:cNvSpPr>
            <p:nvPr/>
          </p:nvSpPr>
          <p:spPr bwMode="auto">
            <a:xfrm>
              <a:off x="4979" y="1690"/>
              <a:ext cx="2" cy="1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0 h 4"/>
                <a:gd name="T4" fmla="*/ 0 w 6"/>
                <a:gd name="T5" fmla="*/ 0 h 4"/>
                <a:gd name="T6" fmla="*/ 0 w 6"/>
                <a:gd name="T7" fmla="*/ 0 h 4"/>
                <a:gd name="T8" fmla="*/ 0 w 6"/>
                <a:gd name="T9" fmla="*/ 0 h 4"/>
                <a:gd name="T10" fmla="*/ 0 w 6"/>
                <a:gd name="T11" fmla="*/ 0 h 4"/>
                <a:gd name="T12" fmla="*/ 0 w 6"/>
                <a:gd name="T13" fmla="*/ 0 h 4"/>
                <a:gd name="T14" fmla="*/ 0 w 6"/>
                <a:gd name="T15" fmla="*/ 0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3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1" name="Freeform 2935"/>
            <p:cNvSpPr>
              <a:spLocks/>
            </p:cNvSpPr>
            <p:nvPr/>
          </p:nvSpPr>
          <p:spPr bwMode="auto">
            <a:xfrm>
              <a:off x="4975" y="1688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1 h 4"/>
                <a:gd name="T12" fmla="*/ 0 w 4"/>
                <a:gd name="T13" fmla="*/ 1 h 4"/>
                <a:gd name="T14" fmla="*/ 1 w 4"/>
                <a:gd name="T15" fmla="*/ 1 h 4"/>
                <a:gd name="T16" fmla="*/ 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2" y="0"/>
                  </a:move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2" name="Freeform 2936"/>
            <p:cNvSpPr>
              <a:spLocks/>
            </p:cNvSpPr>
            <p:nvPr/>
          </p:nvSpPr>
          <p:spPr bwMode="auto">
            <a:xfrm>
              <a:off x="4975" y="1688"/>
              <a:ext cx="2" cy="2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1 h 4"/>
                <a:gd name="T12" fmla="*/ 0 w 4"/>
                <a:gd name="T13" fmla="*/ 1 h 4"/>
                <a:gd name="T14" fmla="*/ 1 w 4"/>
                <a:gd name="T15" fmla="*/ 1 h 4"/>
                <a:gd name="T16" fmla="*/ 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2" y="0"/>
                  </a:move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3" name="Freeform 2937"/>
            <p:cNvSpPr>
              <a:spLocks/>
            </p:cNvSpPr>
            <p:nvPr/>
          </p:nvSpPr>
          <p:spPr bwMode="auto">
            <a:xfrm>
              <a:off x="4975" y="1700"/>
              <a:ext cx="3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4" name="Freeform 2938"/>
            <p:cNvSpPr>
              <a:spLocks/>
            </p:cNvSpPr>
            <p:nvPr/>
          </p:nvSpPr>
          <p:spPr bwMode="auto">
            <a:xfrm>
              <a:off x="4975" y="1700"/>
              <a:ext cx="3" cy="3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8"/>
                <a:gd name="T29" fmla="*/ 7 w 7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8">
                  <a:moveTo>
                    <a:pt x="4" y="0"/>
                  </a:moveTo>
                  <a:lnTo>
                    <a:pt x="6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5" name="Freeform 2939"/>
            <p:cNvSpPr>
              <a:spLocks/>
            </p:cNvSpPr>
            <p:nvPr/>
          </p:nvSpPr>
          <p:spPr bwMode="auto">
            <a:xfrm>
              <a:off x="5034" y="1904"/>
              <a:ext cx="23" cy="25"/>
            </a:xfrm>
            <a:custGeom>
              <a:avLst/>
              <a:gdLst>
                <a:gd name="T0" fmla="*/ 0 w 69"/>
                <a:gd name="T1" fmla="*/ 0 h 74"/>
                <a:gd name="T2" fmla="*/ 0 w 69"/>
                <a:gd name="T3" fmla="*/ 0 h 74"/>
                <a:gd name="T4" fmla="*/ 0 w 69"/>
                <a:gd name="T5" fmla="*/ 0 h 74"/>
                <a:gd name="T6" fmla="*/ 0 w 69"/>
                <a:gd name="T7" fmla="*/ 0 h 74"/>
                <a:gd name="T8" fmla="*/ 0 w 69"/>
                <a:gd name="T9" fmla="*/ 0 h 74"/>
                <a:gd name="T10" fmla="*/ 0 w 69"/>
                <a:gd name="T11" fmla="*/ 0 h 74"/>
                <a:gd name="T12" fmla="*/ 0 w 69"/>
                <a:gd name="T13" fmla="*/ 0 h 74"/>
                <a:gd name="T14" fmla="*/ 0 w 69"/>
                <a:gd name="T15" fmla="*/ 0 h 74"/>
                <a:gd name="T16" fmla="*/ 0 w 69"/>
                <a:gd name="T17" fmla="*/ 0 h 74"/>
                <a:gd name="T18" fmla="*/ 0 w 69"/>
                <a:gd name="T19" fmla="*/ 0 h 74"/>
                <a:gd name="T20" fmla="*/ 0 w 69"/>
                <a:gd name="T21" fmla="*/ 0 h 74"/>
                <a:gd name="T22" fmla="*/ 0 w 69"/>
                <a:gd name="T23" fmla="*/ 0 h 74"/>
                <a:gd name="T24" fmla="*/ 0 w 69"/>
                <a:gd name="T25" fmla="*/ 0 h 74"/>
                <a:gd name="T26" fmla="*/ 0 w 69"/>
                <a:gd name="T27" fmla="*/ 0 h 74"/>
                <a:gd name="T28" fmla="*/ 0 w 69"/>
                <a:gd name="T29" fmla="*/ 0 h 74"/>
                <a:gd name="T30" fmla="*/ 0 w 69"/>
                <a:gd name="T31" fmla="*/ 0 h 74"/>
                <a:gd name="T32" fmla="*/ 0 w 69"/>
                <a:gd name="T33" fmla="*/ 0 h 74"/>
                <a:gd name="T34" fmla="*/ 0 w 69"/>
                <a:gd name="T35" fmla="*/ 0 h 74"/>
                <a:gd name="T36" fmla="*/ 0 w 69"/>
                <a:gd name="T37" fmla="*/ 0 h 74"/>
                <a:gd name="T38" fmla="*/ 0 w 69"/>
                <a:gd name="T39" fmla="*/ 0 h 74"/>
                <a:gd name="T40" fmla="*/ 0 w 69"/>
                <a:gd name="T41" fmla="*/ 0 h 74"/>
                <a:gd name="T42" fmla="*/ 0 w 69"/>
                <a:gd name="T43" fmla="*/ 0 h 74"/>
                <a:gd name="T44" fmla="*/ 0 w 69"/>
                <a:gd name="T45" fmla="*/ 0 h 74"/>
                <a:gd name="T46" fmla="*/ 0 w 69"/>
                <a:gd name="T47" fmla="*/ 0 h 74"/>
                <a:gd name="T48" fmla="*/ 0 w 69"/>
                <a:gd name="T49" fmla="*/ 0 h 74"/>
                <a:gd name="T50" fmla="*/ 0 w 69"/>
                <a:gd name="T51" fmla="*/ 0 h 74"/>
                <a:gd name="T52" fmla="*/ 0 w 69"/>
                <a:gd name="T53" fmla="*/ 0 h 74"/>
                <a:gd name="T54" fmla="*/ 0 w 69"/>
                <a:gd name="T55" fmla="*/ 0 h 74"/>
                <a:gd name="T56" fmla="*/ 0 w 69"/>
                <a:gd name="T57" fmla="*/ 0 h 74"/>
                <a:gd name="T58" fmla="*/ 0 w 69"/>
                <a:gd name="T59" fmla="*/ 0 h 74"/>
                <a:gd name="T60" fmla="*/ 0 w 69"/>
                <a:gd name="T61" fmla="*/ 0 h 74"/>
                <a:gd name="T62" fmla="*/ 0 w 69"/>
                <a:gd name="T63" fmla="*/ 0 h 74"/>
                <a:gd name="T64" fmla="*/ 0 w 69"/>
                <a:gd name="T65" fmla="*/ 0 h 74"/>
                <a:gd name="T66" fmla="*/ 0 w 69"/>
                <a:gd name="T67" fmla="*/ 0 h 74"/>
                <a:gd name="T68" fmla="*/ 0 w 69"/>
                <a:gd name="T69" fmla="*/ 0 h 74"/>
                <a:gd name="T70" fmla="*/ 0 w 69"/>
                <a:gd name="T71" fmla="*/ 0 h 74"/>
                <a:gd name="T72" fmla="*/ 0 w 69"/>
                <a:gd name="T73" fmla="*/ 0 h 74"/>
                <a:gd name="T74" fmla="*/ 0 w 69"/>
                <a:gd name="T75" fmla="*/ 0 h 74"/>
                <a:gd name="T76" fmla="*/ 0 w 69"/>
                <a:gd name="T77" fmla="*/ 0 h 74"/>
                <a:gd name="T78" fmla="*/ 0 w 69"/>
                <a:gd name="T79" fmla="*/ 0 h 74"/>
                <a:gd name="T80" fmla="*/ 0 w 69"/>
                <a:gd name="T81" fmla="*/ 0 h 74"/>
                <a:gd name="T82" fmla="*/ 0 w 69"/>
                <a:gd name="T83" fmla="*/ 0 h 74"/>
                <a:gd name="T84" fmla="*/ 0 w 69"/>
                <a:gd name="T85" fmla="*/ 0 h 74"/>
                <a:gd name="T86" fmla="*/ 0 w 69"/>
                <a:gd name="T87" fmla="*/ 0 h 74"/>
                <a:gd name="T88" fmla="*/ 0 w 69"/>
                <a:gd name="T89" fmla="*/ 0 h 74"/>
                <a:gd name="T90" fmla="*/ 0 w 69"/>
                <a:gd name="T91" fmla="*/ 0 h 74"/>
                <a:gd name="T92" fmla="*/ 0 w 69"/>
                <a:gd name="T93" fmla="*/ 0 h 74"/>
                <a:gd name="T94" fmla="*/ 0 w 69"/>
                <a:gd name="T95" fmla="*/ 0 h 74"/>
                <a:gd name="T96" fmla="*/ 0 w 69"/>
                <a:gd name="T97" fmla="*/ 0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74"/>
                <a:gd name="T149" fmla="*/ 69 w 69"/>
                <a:gd name="T150" fmla="*/ 74 h 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74">
                  <a:moveTo>
                    <a:pt x="18" y="1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2" y="34"/>
                  </a:lnTo>
                  <a:lnTo>
                    <a:pt x="52" y="35"/>
                  </a:lnTo>
                  <a:lnTo>
                    <a:pt x="52" y="36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5" y="46"/>
                  </a:lnTo>
                  <a:lnTo>
                    <a:pt x="47" y="47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8" y="41"/>
                  </a:lnTo>
                  <a:lnTo>
                    <a:pt x="59" y="38"/>
                  </a:lnTo>
                  <a:lnTo>
                    <a:pt x="58" y="36"/>
                  </a:lnTo>
                  <a:lnTo>
                    <a:pt x="55" y="35"/>
                  </a:lnTo>
                  <a:lnTo>
                    <a:pt x="55" y="34"/>
                  </a:lnTo>
                  <a:lnTo>
                    <a:pt x="55" y="33"/>
                  </a:lnTo>
                  <a:lnTo>
                    <a:pt x="56" y="31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5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4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59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27" y="73"/>
                  </a:lnTo>
                  <a:lnTo>
                    <a:pt x="23" y="71"/>
                  </a:lnTo>
                  <a:lnTo>
                    <a:pt x="21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4" y="44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6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6" name="Freeform 2940"/>
            <p:cNvSpPr>
              <a:spLocks/>
            </p:cNvSpPr>
            <p:nvPr/>
          </p:nvSpPr>
          <p:spPr bwMode="auto">
            <a:xfrm>
              <a:off x="5034" y="1904"/>
              <a:ext cx="23" cy="25"/>
            </a:xfrm>
            <a:custGeom>
              <a:avLst/>
              <a:gdLst>
                <a:gd name="T0" fmla="*/ 0 w 69"/>
                <a:gd name="T1" fmla="*/ 0 h 74"/>
                <a:gd name="T2" fmla="*/ 0 w 69"/>
                <a:gd name="T3" fmla="*/ 0 h 74"/>
                <a:gd name="T4" fmla="*/ 0 w 69"/>
                <a:gd name="T5" fmla="*/ 0 h 74"/>
                <a:gd name="T6" fmla="*/ 0 w 69"/>
                <a:gd name="T7" fmla="*/ 0 h 74"/>
                <a:gd name="T8" fmla="*/ 0 w 69"/>
                <a:gd name="T9" fmla="*/ 0 h 74"/>
                <a:gd name="T10" fmla="*/ 0 w 69"/>
                <a:gd name="T11" fmla="*/ 0 h 74"/>
                <a:gd name="T12" fmla="*/ 0 w 69"/>
                <a:gd name="T13" fmla="*/ 0 h 74"/>
                <a:gd name="T14" fmla="*/ 0 w 69"/>
                <a:gd name="T15" fmla="*/ 0 h 74"/>
                <a:gd name="T16" fmla="*/ 0 w 69"/>
                <a:gd name="T17" fmla="*/ 0 h 74"/>
                <a:gd name="T18" fmla="*/ 0 w 69"/>
                <a:gd name="T19" fmla="*/ 0 h 74"/>
                <a:gd name="T20" fmla="*/ 0 w 69"/>
                <a:gd name="T21" fmla="*/ 0 h 74"/>
                <a:gd name="T22" fmla="*/ 0 w 69"/>
                <a:gd name="T23" fmla="*/ 0 h 74"/>
                <a:gd name="T24" fmla="*/ 0 w 69"/>
                <a:gd name="T25" fmla="*/ 0 h 74"/>
                <a:gd name="T26" fmla="*/ 0 w 69"/>
                <a:gd name="T27" fmla="*/ 0 h 74"/>
                <a:gd name="T28" fmla="*/ 0 w 69"/>
                <a:gd name="T29" fmla="*/ 0 h 74"/>
                <a:gd name="T30" fmla="*/ 0 w 69"/>
                <a:gd name="T31" fmla="*/ 0 h 74"/>
                <a:gd name="T32" fmla="*/ 0 w 69"/>
                <a:gd name="T33" fmla="*/ 0 h 74"/>
                <a:gd name="T34" fmla="*/ 0 w 69"/>
                <a:gd name="T35" fmla="*/ 0 h 74"/>
                <a:gd name="T36" fmla="*/ 0 w 69"/>
                <a:gd name="T37" fmla="*/ 0 h 74"/>
                <a:gd name="T38" fmla="*/ 0 w 69"/>
                <a:gd name="T39" fmla="*/ 0 h 74"/>
                <a:gd name="T40" fmla="*/ 0 w 69"/>
                <a:gd name="T41" fmla="*/ 0 h 74"/>
                <a:gd name="T42" fmla="*/ 0 w 69"/>
                <a:gd name="T43" fmla="*/ 0 h 74"/>
                <a:gd name="T44" fmla="*/ 0 w 69"/>
                <a:gd name="T45" fmla="*/ 0 h 74"/>
                <a:gd name="T46" fmla="*/ 0 w 69"/>
                <a:gd name="T47" fmla="*/ 0 h 74"/>
                <a:gd name="T48" fmla="*/ 0 w 69"/>
                <a:gd name="T49" fmla="*/ 0 h 74"/>
                <a:gd name="T50" fmla="*/ 0 w 69"/>
                <a:gd name="T51" fmla="*/ 0 h 74"/>
                <a:gd name="T52" fmla="*/ 0 w 69"/>
                <a:gd name="T53" fmla="*/ 0 h 74"/>
                <a:gd name="T54" fmla="*/ 0 w 69"/>
                <a:gd name="T55" fmla="*/ 0 h 74"/>
                <a:gd name="T56" fmla="*/ 0 w 69"/>
                <a:gd name="T57" fmla="*/ 0 h 74"/>
                <a:gd name="T58" fmla="*/ 0 w 69"/>
                <a:gd name="T59" fmla="*/ 0 h 74"/>
                <a:gd name="T60" fmla="*/ 0 w 69"/>
                <a:gd name="T61" fmla="*/ 0 h 74"/>
                <a:gd name="T62" fmla="*/ 0 w 69"/>
                <a:gd name="T63" fmla="*/ 0 h 74"/>
                <a:gd name="T64" fmla="*/ 0 w 69"/>
                <a:gd name="T65" fmla="*/ 0 h 74"/>
                <a:gd name="T66" fmla="*/ 0 w 69"/>
                <a:gd name="T67" fmla="*/ 0 h 74"/>
                <a:gd name="T68" fmla="*/ 0 w 69"/>
                <a:gd name="T69" fmla="*/ 0 h 74"/>
                <a:gd name="T70" fmla="*/ 0 w 69"/>
                <a:gd name="T71" fmla="*/ 0 h 74"/>
                <a:gd name="T72" fmla="*/ 0 w 69"/>
                <a:gd name="T73" fmla="*/ 0 h 74"/>
                <a:gd name="T74" fmla="*/ 0 w 69"/>
                <a:gd name="T75" fmla="*/ 0 h 74"/>
                <a:gd name="T76" fmla="*/ 0 w 69"/>
                <a:gd name="T77" fmla="*/ 0 h 74"/>
                <a:gd name="T78" fmla="*/ 0 w 69"/>
                <a:gd name="T79" fmla="*/ 0 h 74"/>
                <a:gd name="T80" fmla="*/ 0 w 69"/>
                <a:gd name="T81" fmla="*/ 0 h 74"/>
                <a:gd name="T82" fmla="*/ 0 w 69"/>
                <a:gd name="T83" fmla="*/ 0 h 74"/>
                <a:gd name="T84" fmla="*/ 0 w 69"/>
                <a:gd name="T85" fmla="*/ 0 h 74"/>
                <a:gd name="T86" fmla="*/ 0 w 69"/>
                <a:gd name="T87" fmla="*/ 0 h 74"/>
                <a:gd name="T88" fmla="*/ 0 w 69"/>
                <a:gd name="T89" fmla="*/ 0 h 74"/>
                <a:gd name="T90" fmla="*/ 0 w 69"/>
                <a:gd name="T91" fmla="*/ 0 h 74"/>
                <a:gd name="T92" fmla="*/ 0 w 69"/>
                <a:gd name="T93" fmla="*/ 0 h 74"/>
                <a:gd name="T94" fmla="*/ 0 w 69"/>
                <a:gd name="T95" fmla="*/ 0 h 74"/>
                <a:gd name="T96" fmla="*/ 0 w 69"/>
                <a:gd name="T97" fmla="*/ 0 h 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9"/>
                <a:gd name="T148" fmla="*/ 0 h 74"/>
                <a:gd name="T149" fmla="*/ 69 w 69"/>
                <a:gd name="T150" fmla="*/ 74 h 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9" h="74">
                  <a:moveTo>
                    <a:pt x="18" y="1"/>
                  </a:move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5" y="22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3" y="29"/>
                  </a:lnTo>
                  <a:lnTo>
                    <a:pt x="52" y="34"/>
                  </a:lnTo>
                  <a:lnTo>
                    <a:pt x="52" y="35"/>
                  </a:lnTo>
                  <a:lnTo>
                    <a:pt x="52" y="36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9" y="41"/>
                  </a:lnTo>
                  <a:lnTo>
                    <a:pt x="45" y="46"/>
                  </a:lnTo>
                  <a:lnTo>
                    <a:pt x="47" y="47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8" y="41"/>
                  </a:lnTo>
                  <a:lnTo>
                    <a:pt x="59" y="38"/>
                  </a:lnTo>
                  <a:lnTo>
                    <a:pt x="58" y="36"/>
                  </a:lnTo>
                  <a:lnTo>
                    <a:pt x="55" y="35"/>
                  </a:lnTo>
                  <a:lnTo>
                    <a:pt x="55" y="34"/>
                  </a:lnTo>
                  <a:lnTo>
                    <a:pt x="55" y="33"/>
                  </a:lnTo>
                  <a:lnTo>
                    <a:pt x="56" y="31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4" y="30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9" y="35"/>
                  </a:lnTo>
                  <a:lnTo>
                    <a:pt x="69" y="36"/>
                  </a:lnTo>
                  <a:lnTo>
                    <a:pt x="69" y="38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66" y="45"/>
                  </a:lnTo>
                  <a:lnTo>
                    <a:pt x="65" y="51"/>
                  </a:lnTo>
                  <a:lnTo>
                    <a:pt x="65" y="52"/>
                  </a:lnTo>
                  <a:lnTo>
                    <a:pt x="65" y="54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59" y="67"/>
                  </a:lnTo>
                  <a:lnTo>
                    <a:pt x="58" y="67"/>
                  </a:lnTo>
                  <a:lnTo>
                    <a:pt x="58" y="68"/>
                  </a:lnTo>
                  <a:lnTo>
                    <a:pt x="52" y="74"/>
                  </a:lnTo>
                  <a:lnTo>
                    <a:pt x="50" y="74"/>
                  </a:lnTo>
                  <a:lnTo>
                    <a:pt x="43" y="74"/>
                  </a:lnTo>
                  <a:lnTo>
                    <a:pt x="41" y="74"/>
                  </a:lnTo>
                  <a:lnTo>
                    <a:pt x="38" y="74"/>
                  </a:lnTo>
                  <a:lnTo>
                    <a:pt x="36" y="74"/>
                  </a:lnTo>
                  <a:lnTo>
                    <a:pt x="27" y="73"/>
                  </a:lnTo>
                  <a:lnTo>
                    <a:pt x="23" y="71"/>
                  </a:lnTo>
                  <a:lnTo>
                    <a:pt x="21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1" y="58"/>
                  </a:lnTo>
                  <a:lnTo>
                    <a:pt x="10" y="57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4" y="44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6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7" name="Freeform 2941"/>
            <p:cNvSpPr>
              <a:spLocks/>
            </p:cNvSpPr>
            <p:nvPr/>
          </p:nvSpPr>
          <p:spPr bwMode="auto">
            <a:xfrm>
              <a:off x="4958" y="1999"/>
              <a:ext cx="12" cy="24"/>
            </a:xfrm>
            <a:custGeom>
              <a:avLst/>
              <a:gdLst>
                <a:gd name="T0" fmla="*/ 0 w 38"/>
                <a:gd name="T1" fmla="*/ 0 h 72"/>
                <a:gd name="T2" fmla="*/ 0 w 38"/>
                <a:gd name="T3" fmla="*/ 0 h 72"/>
                <a:gd name="T4" fmla="*/ 0 w 38"/>
                <a:gd name="T5" fmla="*/ 0 h 72"/>
                <a:gd name="T6" fmla="*/ 0 w 38"/>
                <a:gd name="T7" fmla="*/ 0 h 72"/>
                <a:gd name="T8" fmla="*/ 0 w 38"/>
                <a:gd name="T9" fmla="*/ 0 h 72"/>
                <a:gd name="T10" fmla="*/ 0 w 38"/>
                <a:gd name="T11" fmla="*/ 0 h 72"/>
                <a:gd name="T12" fmla="*/ 0 w 38"/>
                <a:gd name="T13" fmla="*/ 0 h 72"/>
                <a:gd name="T14" fmla="*/ 0 w 38"/>
                <a:gd name="T15" fmla="*/ 0 h 72"/>
                <a:gd name="T16" fmla="*/ 0 w 38"/>
                <a:gd name="T17" fmla="*/ 0 h 72"/>
                <a:gd name="T18" fmla="*/ 0 w 38"/>
                <a:gd name="T19" fmla="*/ 0 h 72"/>
                <a:gd name="T20" fmla="*/ 0 w 38"/>
                <a:gd name="T21" fmla="*/ 0 h 72"/>
                <a:gd name="T22" fmla="*/ 0 w 38"/>
                <a:gd name="T23" fmla="*/ 0 h 72"/>
                <a:gd name="T24" fmla="*/ 0 w 38"/>
                <a:gd name="T25" fmla="*/ 0 h 72"/>
                <a:gd name="T26" fmla="*/ 0 w 38"/>
                <a:gd name="T27" fmla="*/ 0 h 72"/>
                <a:gd name="T28" fmla="*/ 0 w 38"/>
                <a:gd name="T29" fmla="*/ 0 h 72"/>
                <a:gd name="T30" fmla="*/ 0 w 38"/>
                <a:gd name="T31" fmla="*/ 0 h 72"/>
                <a:gd name="T32" fmla="*/ 0 w 38"/>
                <a:gd name="T33" fmla="*/ 0 h 72"/>
                <a:gd name="T34" fmla="*/ 0 w 38"/>
                <a:gd name="T35" fmla="*/ 0 h 72"/>
                <a:gd name="T36" fmla="*/ 0 w 38"/>
                <a:gd name="T37" fmla="*/ 0 h 72"/>
                <a:gd name="T38" fmla="*/ 0 w 38"/>
                <a:gd name="T39" fmla="*/ 0 h 72"/>
                <a:gd name="T40" fmla="*/ 0 w 38"/>
                <a:gd name="T41" fmla="*/ 0 h 72"/>
                <a:gd name="T42" fmla="*/ 0 w 38"/>
                <a:gd name="T43" fmla="*/ 0 h 72"/>
                <a:gd name="T44" fmla="*/ 0 w 38"/>
                <a:gd name="T45" fmla="*/ 0 h 72"/>
                <a:gd name="T46" fmla="*/ 0 w 38"/>
                <a:gd name="T47" fmla="*/ 0 h 72"/>
                <a:gd name="T48" fmla="*/ 0 w 38"/>
                <a:gd name="T49" fmla="*/ 0 h 72"/>
                <a:gd name="T50" fmla="*/ 0 w 38"/>
                <a:gd name="T51" fmla="*/ 0 h 72"/>
                <a:gd name="T52" fmla="*/ 0 w 38"/>
                <a:gd name="T53" fmla="*/ 0 h 72"/>
                <a:gd name="T54" fmla="*/ 0 w 38"/>
                <a:gd name="T55" fmla="*/ 0 h 72"/>
                <a:gd name="T56" fmla="*/ 0 w 38"/>
                <a:gd name="T57" fmla="*/ 0 h 72"/>
                <a:gd name="T58" fmla="*/ 0 w 38"/>
                <a:gd name="T59" fmla="*/ 0 h 72"/>
                <a:gd name="T60" fmla="*/ 0 w 38"/>
                <a:gd name="T61" fmla="*/ 0 h 72"/>
                <a:gd name="T62" fmla="*/ 0 w 38"/>
                <a:gd name="T63" fmla="*/ 0 h 72"/>
                <a:gd name="T64" fmla="*/ 0 w 38"/>
                <a:gd name="T65" fmla="*/ 0 h 72"/>
                <a:gd name="T66" fmla="*/ 0 w 38"/>
                <a:gd name="T67" fmla="*/ 0 h 72"/>
                <a:gd name="T68" fmla="*/ 0 w 38"/>
                <a:gd name="T69" fmla="*/ 0 h 72"/>
                <a:gd name="T70" fmla="*/ 0 w 38"/>
                <a:gd name="T71" fmla="*/ 0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"/>
                <a:gd name="T109" fmla="*/ 0 h 72"/>
                <a:gd name="T110" fmla="*/ 38 w 3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" h="72">
                  <a:moveTo>
                    <a:pt x="10" y="23"/>
                  </a:moveTo>
                  <a:lnTo>
                    <a:pt x="16" y="13"/>
                  </a:lnTo>
                  <a:lnTo>
                    <a:pt x="17" y="12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7" y="14"/>
                  </a:lnTo>
                  <a:lnTo>
                    <a:pt x="37" y="18"/>
                  </a:lnTo>
                  <a:lnTo>
                    <a:pt x="36" y="19"/>
                  </a:lnTo>
                  <a:lnTo>
                    <a:pt x="31" y="20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8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4" y="53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19" y="62"/>
                  </a:lnTo>
                  <a:lnTo>
                    <a:pt x="19" y="63"/>
                  </a:lnTo>
                  <a:lnTo>
                    <a:pt x="19" y="66"/>
                  </a:lnTo>
                  <a:lnTo>
                    <a:pt x="17" y="71"/>
                  </a:lnTo>
                  <a:lnTo>
                    <a:pt x="13" y="72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8" name="Freeform 2942"/>
            <p:cNvSpPr>
              <a:spLocks/>
            </p:cNvSpPr>
            <p:nvPr/>
          </p:nvSpPr>
          <p:spPr bwMode="auto">
            <a:xfrm>
              <a:off x="4958" y="1999"/>
              <a:ext cx="12" cy="24"/>
            </a:xfrm>
            <a:custGeom>
              <a:avLst/>
              <a:gdLst>
                <a:gd name="T0" fmla="*/ 0 w 38"/>
                <a:gd name="T1" fmla="*/ 0 h 72"/>
                <a:gd name="T2" fmla="*/ 0 w 38"/>
                <a:gd name="T3" fmla="*/ 0 h 72"/>
                <a:gd name="T4" fmla="*/ 0 w 38"/>
                <a:gd name="T5" fmla="*/ 0 h 72"/>
                <a:gd name="T6" fmla="*/ 0 w 38"/>
                <a:gd name="T7" fmla="*/ 0 h 72"/>
                <a:gd name="T8" fmla="*/ 0 w 38"/>
                <a:gd name="T9" fmla="*/ 0 h 72"/>
                <a:gd name="T10" fmla="*/ 0 w 38"/>
                <a:gd name="T11" fmla="*/ 0 h 72"/>
                <a:gd name="T12" fmla="*/ 0 w 38"/>
                <a:gd name="T13" fmla="*/ 0 h 72"/>
                <a:gd name="T14" fmla="*/ 0 w 38"/>
                <a:gd name="T15" fmla="*/ 0 h 72"/>
                <a:gd name="T16" fmla="*/ 0 w 38"/>
                <a:gd name="T17" fmla="*/ 0 h 72"/>
                <a:gd name="T18" fmla="*/ 0 w 38"/>
                <a:gd name="T19" fmla="*/ 0 h 72"/>
                <a:gd name="T20" fmla="*/ 0 w 38"/>
                <a:gd name="T21" fmla="*/ 0 h 72"/>
                <a:gd name="T22" fmla="*/ 0 w 38"/>
                <a:gd name="T23" fmla="*/ 0 h 72"/>
                <a:gd name="T24" fmla="*/ 0 w 38"/>
                <a:gd name="T25" fmla="*/ 0 h 72"/>
                <a:gd name="T26" fmla="*/ 0 w 38"/>
                <a:gd name="T27" fmla="*/ 0 h 72"/>
                <a:gd name="T28" fmla="*/ 0 w 38"/>
                <a:gd name="T29" fmla="*/ 0 h 72"/>
                <a:gd name="T30" fmla="*/ 0 w 38"/>
                <a:gd name="T31" fmla="*/ 0 h 72"/>
                <a:gd name="T32" fmla="*/ 0 w 38"/>
                <a:gd name="T33" fmla="*/ 0 h 72"/>
                <a:gd name="T34" fmla="*/ 0 w 38"/>
                <a:gd name="T35" fmla="*/ 0 h 72"/>
                <a:gd name="T36" fmla="*/ 0 w 38"/>
                <a:gd name="T37" fmla="*/ 0 h 72"/>
                <a:gd name="T38" fmla="*/ 0 w 38"/>
                <a:gd name="T39" fmla="*/ 0 h 72"/>
                <a:gd name="T40" fmla="*/ 0 w 38"/>
                <a:gd name="T41" fmla="*/ 0 h 72"/>
                <a:gd name="T42" fmla="*/ 0 w 38"/>
                <a:gd name="T43" fmla="*/ 0 h 72"/>
                <a:gd name="T44" fmla="*/ 0 w 38"/>
                <a:gd name="T45" fmla="*/ 0 h 72"/>
                <a:gd name="T46" fmla="*/ 0 w 38"/>
                <a:gd name="T47" fmla="*/ 0 h 72"/>
                <a:gd name="T48" fmla="*/ 0 w 38"/>
                <a:gd name="T49" fmla="*/ 0 h 72"/>
                <a:gd name="T50" fmla="*/ 0 w 38"/>
                <a:gd name="T51" fmla="*/ 0 h 72"/>
                <a:gd name="T52" fmla="*/ 0 w 38"/>
                <a:gd name="T53" fmla="*/ 0 h 72"/>
                <a:gd name="T54" fmla="*/ 0 w 38"/>
                <a:gd name="T55" fmla="*/ 0 h 72"/>
                <a:gd name="T56" fmla="*/ 0 w 38"/>
                <a:gd name="T57" fmla="*/ 0 h 72"/>
                <a:gd name="T58" fmla="*/ 0 w 38"/>
                <a:gd name="T59" fmla="*/ 0 h 72"/>
                <a:gd name="T60" fmla="*/ 0 w 38"/>
                <a:gd name="T61" fmla="*/ 0 h 72"/>
                <a:gd name="T62" fmla="*/ 0 w 38"/>
                <a:gd name="T63" fmla="*/ 0 h 72"/>
                <a:gd name="T64" fmla="*/ 0 w 38"/>
                <a:gd name="T65" fmla="*/ 0 h 72"/>
                <a:gd name="T66" fmla="*/ 0 w 38"/>
                <a:gd name="T67" fmla="*/ 0 h 72"/>
                <a:gd name="T68" fmla="*/ 0 w 38"/>
                <a:gd name="T69" fmla="*/ 0 h 72"/>
                <a:gd name="T70" fmla="*/ 0 w 38"/>
                <a:gd name="T71" fmla="*/ 0 h 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"/>
                <a:gd name="T109" fmla="*/ 0 h 72"/>
                <a:gd name="T110" fmla="*/ 38 w 38"/>
                <a:gd name="T111" fmla="*/ 72 h 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" h="72">
                  <a:moveTo>
                    <a:pt x="10" y="23"/>
                  </a:moveTo>
                  <a:lnTo>
                    <a:pt x="16" y="13"/>
                  </a:lnTo>
                  <a:lnTo>
                    <a:pt x="17" y="12"/>
                  </a:lnTo>
                  <a:lnTo>
                    <a:pt x="22" y="6"/>
                  </a:lnTo>
                  <a:lnTo>
                    <a:pt x="24" y="4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7"/>
                  </a:lnTo>
                  <a:lnTo>
                    <a:pt x="38" y="8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7" y="14"/>
                  </a:lnTo>
                  <a:lnTo>
                    <a:pt x="37" y="18"/>
                  </a:lnTo>
                  <a:lnTo>
                    <a:pt x="36" y="19"/>
                  </a:lnTo>
                  <a:lnTo>
                    <a:pt x="31" y="20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5" y="22"/>
                  </a:lnTo>
                  <a:lnTo>
                    <a:pt x="24" y="24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1" y="30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8" y="34"/>
                  </a:lnTo>
                  <a:lnTo>
                    <a:pt x="30" y="35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4" y="53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19" y="62"/>
                  </a:lnTo>
                  <a:lnTo>
                    <a:pt x="19" y="63"/>
                  </a:lnTo>
                  <a:lnTo>
                    <a:pt x="19" y="66"/>
                  </a:lnTo>
                  <a:lnTo>
                    <a:pt x="17" y="71"/>
                  </a:lnTo>
                  <a:lnTo>
                    <a:pt x="13" y="72"/>
                  </a:lnTo>
                  <a:lnTo>
                    <a:pt x="10" y="72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10" y="2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39" name="Freeform 2943"/>
            <p:cNvSpPr>
              <a:spLocks/>
            </p:cNvSpPr>
            <p:nvPr/>
          </p:nvSpPr>
          <p:spPr bwMode="auto">
            <a:xfrm>
              <a:off x="4978" y="2028"/>
              <a:ext cx="12" cy="20"/>
            </a:xfrm>
            <a:custGeom>
              <a:avLst/>
              <a:gdLst>
                <a:gd name="T0" fmla="*/ 0 w 37"/>
                <a:gd name="T1" fmla="*/ 0 h 62"/>
                <a:gd name="T2" fmla="*/ 0 w 37"/>
                <a:gd name="T3" fmla="*/ 0 h 62"/>
                <a:gd name="T4" fmla="*/ 0 w 37"/>
                <a:gd name="T5" fmla="*/ 0 h 62"/>
                <a:gd name="T6" fmla="*/ 0 w 37"/>
                <a:gd name="T7" fmla="*/ 0 h 62"/>
                <a:gd name="T8" fmla="*/ 0 w 37"/>
                <a:gd name="T9" fmla="*/ 0 h 62"/>
                <a:gd name="T10" fmla="*/ 0 w 37"/>
                <a:gd name="T11" fmla="*/ 0 h 62"/>
                <a:gd name="T12" fmla="*/ 0 w 37"/>
                <a:gd name="T13" fmla="*/ 0 h 62"/>
                <a:gd name="T14" fmla="*/ 0 w 37"/>
                <a:gd name="T15" fmla="*/ 0 h 62"/>
                <a:gd name="T16" fmla="*/ 0 w 37"/>
                <a:gd name="T17" fmla="*/ 0 h 62"/>
                <a:gd name="T18" fmla="*/ 0 w 37"/>
                <a:gd name="T19" fmla="*/ 0 h 62"/>
                <a:gd name="T20" fmla="*/ 0 w 37"/>
                <a:gd name="T21" fmla="*/ 0 h 62"/>
                <a:gd name="T22" fmla="*/ 0 w 37"/>
                <a:gd name="T23" fmla="*/ 0 h 62"/>
                <a:gd name="T24" fmla="*/ 0 w 37"/>
                <a:gd name="T25" fmla="*/ 0 h 62"/>
                <a:gd name="T26" fmla="*/ 0 w 37"/>
                <a:gd name="T27" fmla="*/ 0 h 62"/>
                <a:gd name="T28" fmla="*/ 0 w 37"/>
                <a:gd name="T29" fmla="*/ 0 h 62"/>
                <a:gd name="T30" fmla="*/ 0 w 37"/>
                <a:gd name="T31" fmla="*/ 0 h 62"/>
                <a:gd name="T32" fmla="*/ 0 w 37"/>
                <a:gd name="T33" fmla="*/ 0 h 62"/>
                <a:gd name="T34" fmla="*/ 0 w 37"/>
                <a:gd name="T35" fmla="*/ 0 h 62"/>
                <a:gd name="T36" fmla="*/ 0 w 37"/>
                <a:gd name="T37" fmla="*/ 0 h 62"/>
                <a:gd name="T38" fmla="*/ 0 w 37"/>
                <a:gd name="T39" fmla="*/ 0 h 62"/>
                <a:gd name="T40" fmla="*/ 0 w 37"/>
                <a:gd name="T41" fmla="*/ 0 h 62"/>
                <a:gd name="T42" fmla="*/ 0 w 37"/>
                <a:gd name="T43" fmla="*/ 0 h 62"/>
                <a:gd name="T44" fmla="*/ 0 w 37"/>
                <a:gd name="T45" fmla="*/ 0 h 62"/>
                <a:gd name="T46" fmla="*/ 0 w 37"/>
                <a:gd name="T47" fmla="*/ 0 h 62"/>
                <a:gd name="T48" fmla="*/ 0 w 37"/>
                <a:gd name="T49" fmla="*/ 0 h 62"/>
                <a:gd name="T50" fmla="*/ 0 w 37"/>
                <a:gd name="T51" fmla="*/ 0 h 62"/>
                <a:gd name="T52" fmla="*/ 0 w 37"/>
                <a:gd name="T53" fmla="*/ 0 h 62"/>
                <a:gd name="T54" fmla="*/ 0 w 37"/>
                <a:gd name="T55" fmla="*/ 0 h 62"/>
                <a:gd name="T56" fmla="*/ 0 w 37"/>
                <a:gd name="T57" fmla="*/ 0 h 62"/>
                <a:gd name="T58" fmla="*/ 0 w 37"/>
                <a:gd name="T59" fmla="*/ 0 h 62"/>
                <a:gd name="T60" fmla="*/ 0 w 37"/>
                <a:gd name="T61" fmla="*/ 0 h 62"/>
                <a:gd name="T62" fmla="*/ 0 w 37"/>
                <a:gd name="T63" fmla="*/ 0 h 62"/>
                <a:gd name="T64" fmla="*/ 0 w 37"/>
                <a:gd name="T65" fmla="*/ 0 h 62"/>
                <a:gd name="T66" fmla="*/ 0 w 37"/>
                <a:gd name="T67" fmla="*/ 0 h 62"/>
                <a:gd name="T68" fmla="*/ 0 w 37"/>
                <a:gd name="T69" fmla="*/ 0 h 62"/>
                <a:gd name="T70" fmla="*/ 0 w 37"/>
                <a:gd name="T71" fmla="*/ 0 h 62"/>
                <a:gd name="T72" fmla="*/ 0 w 37"/>
                <a:gd name="T73" fmla="*/ 0 h 62"/>
                <a:gd name="T74" fmla="*/ 0 w 37"/>
                <a:gd name="T75" fmla="*/ 0 h 62"/>
                <a:gd name="T76" fmla="*/ 0 w 37"/>
                <a:gd name="T77" fmla="*/ 0 h 62"/>
                <a:gd name="T78" fmla="*/ 0 w 37"/>
                <a:gd name="T79" fmla="*/ 0 h 62"/>
                <a:gd name="T80" fmla="*/ 0 w 37"/>
                <a:gd name="T81" fmla="*/ 0 h 62"/>
                <a:gd name="T82" fmla="*/ 0 w 37"/>
                <a:gd name="T83" fmla="*/ 0 h 62"/>
                <a:gd name="T84" fmla="*/ 0 w 37"/>
                <a:gd name="T85" fmla="*/ 0 h 62"/>
                <a:gd name="T86" fmla="*/ 0 w 37"/>
                <a:gd name="T87" fmla="*/ 0 h 62"/>
                <a:gd name="T88" fmla="*/ 0 w 37"/>
                <a:gd name="T89" fmla="*/ 0 h 62"/>
                <a:gd name="T90" fmla="*/ 0 w 37"/>
                <a:gd name="T91" fmla="*/ 0 h 62"/>
                <a:gd name="T92" fmla="*/ 0 w 37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"/>
                <a:gd name="T142" fmla="*/ 0 h 62"/>
                <a:gd name="T143" fmla="*/ 37 w 37"/>
                <a:gd name="T144" fmla="*/ 62 h 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" h="62">
                  <a:moveTo>
                    <a:pt x="22" y="0"/>
                  </a:moveTo>
                  <a:lnTo>
                    <a:pt x="24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7"/>
                  </a:lnTo>
                  <a:lnTo>
                    <a:pt x="37" y="29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40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2" y="61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5"/>
                  </a:lnTo>
                  <a:lnTo>
                    <a:pt x="10" y="13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0" name="Freeform 2944"/>
            <p:cNvSpPr>
              <a:spLocks/>
            </p:cNvSpPr>
            <p:nvPr/>
          </p:nvSpPr>
          <p:spPr bwMode="auto">
            <a:xfrm>
              <a:off x="4978" y="2028"/>
              <a:ext cx="12" cy="20"/>
            </a:xfrm>
            <a:custGeom>
              <a:avLst/>
              <a:gdLst>
                <a:gd name="T0" fmla="*/ 0 w 37"/>
                <a:gd name="T1" fmla="*/ 0 h 62"/>
                <a:gd name="T2" fmla="*/ 0 w 37"/>
                <a:gd name="T3" fmla="*/ 0 h 62"/>
                <a:gd name="T4" fmla="*/ 0 w 37"/>
                <a:gd name="T5" fmla="*/ 0 h 62"/>
                <a:gd name="T6" fmla="*/ 0 w 37"/>
                <a:gd name="T7" fmla="*/ 0 h 62"/>
                <a:gd name="T8" fmla="*/ 0 w 37"/>
                <a:gd name="T9" fmla="*/ 0 h 62"/>
                <a:gd name="T10" fmla="*/ 0 w 37"/>
                <a:gd name="T11" fmla="*/ 0 h 62"/>
                <a:gd name="T12" fmla="*/ 0 w 37"/>
                <a:gd name="T13" fmla="*/ 0 h 62"/>
                <a:gd name="T14" fmla="*/ 0 w 37"/>
                <a:gd name="T15" fmla="*/ 0 h 62"/>
                <a:gd name="T16" fmla="*/ 0 w 37"/>
                <a:gd name="T17" fmla="*/ 0 h 62"/>
                <a:gd name="T18" fmla="*/ 0 w 37"/>
                <a:gd name="T19" fmla="*/ 0 h 62"/>
                <a:gd name="T20" fmla="*/ 0 w 37"/>
                <a:gd name="T21" fmla="*/ 0 h 62"/>
                <a:gd name="T22" fmla="*/ 0 w 37"/>
                <a:gd name="T23" fmla="*/ 0 h 62"/>
                <a:gd name="T24" fmla="*/ 0 w 37"/>
                <a:gd name="T25" fmla="*/ 0 h 62"/>
                <a:gd name="T26" fmla="*/ 0 w 37"/>
                <a:gd name="T27" fmla="*/ 0 h 62"/>
                <a:gd name="T28" fmla="*/ 0 w 37"/>
                <a:gd name="T29" fmla="*/ 0 h 62"/>
                <a:gd name="T30" fmla="*/ 0 w 37"/>
                <a:gd name="T31" fmla="*/ 0 h 62"/>
                <a:gd name="T32" fmla="*/ 0 w 37"/>
                <a:gd name="T33" fmla="*/ 0 h 62"/>
                <a:gd name="T34" fmla="*/ 0 w 37"/>
                <a:gd name="T35" fmla="*/ 0 h 62"/>
                <a:gd name="T36" fmla="*/ 0 w 37"/>
                <a:gd name="T37" fmla="*/ 0 h 62"/>
                <a:gd name="T38" fmla="*/ 0 w 37"/>
                <a:gd name="T39" fmla="*/ 0 h 62"/>
                <a:gd name="T40" fmla="*/ 0 w 37"/>
                <a:gd name="T41" fmla="*/ 0 h 62"/>
                <a:gd name="T42" fmla="*/ 0 w 37"/>
                <a:gd name="T43" fmla="*/ 0 h 62"/>
                <a:gd name="T44" fmla="*/ 0 w 37"/>
                <a:gd name="T45" fmla="*/ 0 h 62"/>
                <a:gd name="T46" fmla="*/ 0 w 37"/>
                <a:gd name="T47" fmla="*/ 0 h 62"/>
                <a:gd name="T48" fmla="*/ 0 w 37"/>
                <a:gd name="T49" fmla="*/ 0 h 62"/>
                <a:gd name="T50" fmla="*/ 0 w 37"/>
                <a:gd name="T51" fmla="*/ 0 h 62"/>
                <a:gd name="T52" fmla="*/ 0 w 37"/>
                <a:gd name="T53" fmla="*/ 0 h 62"/>
                <a:gd name="T54" fmla="*/ 0 w 37"/>
                <a:gd name="T55" fmla="*/ 0 h 62"/>
                <a:gd name="T56" fmla="*/ 0 w 37"/>
                <a:gd name="T57" fmla="*/ 0 h 62"/>
                <a:gd name="T58" fmla="*/ 0 w 37"/>
                <a:gd name="T59" fmla="*/ 0 h 62"/>
                <a:gd name="T60" fmla="*/ 0 w 37"/>
                <a:gd name="T61" fmla="*/ 0 h 62"/>
                <a:gd name="T62" fmla="*/ 0 w 37"/>
                <a:gd name="T63" fmla="*/ 0 h 62"/>
                <a:gd name="T64" fmla="*/ 0 w 37"/>
                <a:gd name="T65" fmla="*/ 0 h 62"/>
                <a:gd name="T66" fmla="*/ 0 w 37"/>
                <a:gd name="T67" fmla="*/ 0 h 62"/>
                <a:gd name="T68" fmla="*/ 0 w 37"/>
                <a:gd name="T69" fmla="*/ 0 h 62"/>
                <a:gd name="T70" fmla="*/ 0 w 37"/>
                <a:gd name="T71" fmla="*/ 0 h 62"/>
                <a:gd name="T72" fmla="*/ 0 w 37"/>
                <a:gd name="T73" fmla="*/ 0 h 62"/>
                <a:gd name="T74" fmla="*/ 0 w 37"/>
                <a:gd name="T75" fmla="*/ 0 h 62"/>
                <a:gd name="T76" fmla="*/ 0 w 37"/>
                <a:gd name="T77" fmla="*/ 0 h 62"/>
                <a:gd name="T78" fmla="*/ 0 w 37"/>
                <a:gd name="T79" fmla="*/ 0 h 62"/>
                <a:gd name="T80" fmla="*/ 0 w 37"/>
                <a:gd name="T81" fmla="*/ 0 h 62"/>
                <a:gd name="T82" fmla="*/ 0 w 37"/>
                <a:gd name="T83" fmla="*/ 0 h 62"/>
                <a:gd name="T84" fmla="*/ 0 w 37"/>
                <a:gd name="T85" fmla="*/ 0 h 62"/>
                <a:gd name="T86" fmla="*/ 0 w 37"/>
                <a:gd name="T87" fmla="*/ 0 h 62"/>
                <a:gd name="T88" fmla="*/ 0 w 37"/>
                <a:gd name="T89" fmla="*/ 0 h 62"/>
                <a:gd name="T90" fmla="*/ 0 w 37"/>
                <a:gd name="T91" fmla="*/ 0 h 62"/>
                <a:gd name="T92" fmla="*/ 0 w 37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"/>
                <a:gd name="T142" fmla="*/ 0 h 62"/>
                <a:gd name="T143" fmla="*/ 37 w 37"/>
                <a:gd name="T144" fmla="*/ 62 h 6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" h="62">
                  <a:moveTo>
                    <a:pt x="22" y="0"/>
                  </a:moveTo>
                  <a:lnTo>
                    <a:pt x="24" y="1"/>
                  </a:lnTo>
                  <a:lnTo>
                    <a:pt x="26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7"/>
                  </a:lnTo>
                  <a:lnTo>
                    <a:pt x="37" y="29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40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2" y="61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4" y="61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7" y="55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0" y="28"/>
                  </a:lnTo>
                  <a:lnTo>
                    <a:pt x="4" y="22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5"/>
                  </a:lnTo>
                  <a:lnTo>
                    <a:pt x="10" y="13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1" name="Freeform 2945"/>
            <p:cNvSpPr>
              <a:spLocks/>
            </p:cNvSpPr>
            <p:nvPr/>
          </p:nvSpPr>
          <p:spPr bwMode="auto">
            <a:xfrm>
              <a:off x="4960" y="2030"/>
              <a:ext cx="2" cy="5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0 h 15"/>
                <a:gd name="T8" fmla="*/ 0 w 7"/>
                <a:gd name="T9" fmla="*/ 0 h 15"/>
                <a:gd name="T10" fmla="*/ 0 w 7"/>
                <a:gd name="T11" fmla="*/ 0 h 15"/>
                <a:gd name="T12" fmla="*/ 0 w 7"/>
                <a:gd name="T13" fmla="*/ 0 h 15"/>
                <a:gd name="T14" fmla="*/ 0 w 7"/>
                <a:gd name="T15" fmla="*/ 0 h 15"/>
                <a:gd name="T16" fmla="*/ 0 w 7"/>
                <a:gd name="T17" fmla="*/ 0 h 15"/>
                <a:gd name="T18" fmla="*/ 0 w 7"/>
                <a:gd name="T19" fmla="*/ 0 h 15"/>
                <a:gd name="T20" fmla="*/ 0 w 7"/>
                <a:gd name="T21" fmla="*/ 0 h 15"/>
                <a:gd name="T22" fmla="*/ 0 w 7"/>
                <a:gd name="T23" fmla="*/ 0 h 15"/>
                <a:gd name="T24" fmla="*/ 0 w 7"/>
                <a:gd name="T25" fmla="*/ 0 h 15"/>
                <a:gd name="T26" fmla="*/ 0 w 7"/>
                <a:gd name="T27" fmla="*/ 0 h 15"/>
                <a:gd name="T28" fmla="*/ 0 w 7"/>
                <a:gd name="T29" fmla="*/ 0 h 15"/>
                <a:gd name="T30" fmla="*/ 0 w 7"/>
                <a:gd name="T31" fmla="*/ 0 h 15"/>
                <a:gd name="T32" fmla="*/ 0 w 7"/>
                <a:gd name="T33" fmla="*/ 0 h 15"/>
                <a:gd name="T34" fmla="*/ 0 w 7"/>
                <a:gd name="T35" fmla="*/ 0 h 15"/>
                <a:gd name="T36" fmla="*/ 0 w 7"/>
                <a:gd name="T37" fmla="*/ 0 h 15"/>
                <a:gd name="T38" fmla="*/ 0 w 7"/>
                <a:gd name="T39" fmla="*/ 0 h 15"/>
                <a:gd name="T40" fmla="*/ 0 w 7"/>
                <a:gd name="T41" fmla="*/ 0 h 15"/>
                <a:gd name="T42" fmla="*/ 0 w 7"/>
                <a:gd name="T43" fmla="*/ 0 h 15"/>
                <a:gd name="T44" fmla="*/ 0 w 7"/>
                <a:gd name="T45" fmla="*/ 0 h 15"/>
                <a:gd name="T46" fmla="*/ 0 w 7"/>
                <a:gd name="T47" fmla="*/ 0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"/>
                <a:gd name="T73" fmla="*/ 0 h 15"/>
                <a:gd name="T74" fmla="*/ 7 w 7"/>
                <a:gd name="T75" fmla="*/ 15 h 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" h="15">
                  <a:moveTo>
                    <a:pt x="3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3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2" name="Freeform 2946"/>
            <p:cNvSpPr>
              <a:spLocks/>
            </p:cNvSpPr>
            <p:nvPr/>
          </p:nvSpPr>
          <p:spPr bwMode="auto">
            <a:xfrm>
              <a:off x="4960" y="2030"/>
              <a:ext cx="2" cy="5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0 h 15"/>
                <a:gd name="T4" fmla="*/ 0 w 7"/>
                <a:gd name="T5" fmla="*/ 0 h 15"/>
                <a:gd name="T6" fmla="*/ 0 w 7"/>
                <a:gd name="T7" fmla="*/ 0 h 15"/>
                <a:gd name="T8" fmla="*/ 0 w 7"/>
                <a:gd name="T9" fmla="*/ 0 h 15"/>
                <a:gd name="T10" fmla="*/ 0 w 7"/>
                <a:gd name="T11" fmla="*/ 0 h 15"/>
                <a:gd name="T12" fmla="*/ 0 w 7"/>
                <a:gd name="T13" fmla="*/ 0 h 15"/>
                <a:gd name="T14" fmla="*/ 0 w 7"/>
                <a:gd name="T15" fmla="*/ 0 h 15"/>
                <a:gd name="T16" fmla="*/ 0 w 7"/>
                <a:gd name="T17" fmla="*/ 0 h 15"/>
                <a:gd name="T18" fmla="*/ 0 w 7"/>
                <a:gd name="T19" fmla="*/ 0 h 15"/>
                <a:gd name="T20" fmla="*/ 0 w 7"/>
                <a:gd name="T21" fmla="*/ 0 h 15"/>
                <a:gd name="T22" fmla="*/ 0 w 7"/>
                <a:gd name="T23" fmla="*/ 0 h 15"/>
                <a:gd name="T24" fmla="*/ 0 w 7"/>
                <a:gd name="T25" fmla="*/ 0 h 15"/>
                <a:gd name="T26" fmla="*/ 0 w 7"/>
                <a:gd name="T27" fmla="*/ 0 h 15"/>
                <a:gd name="T28" fmla="*/ 0 w 7"/>
                <a:gd name="T29" fmla="*/ 0 h 15"/>
                <a:gd name="T30" fmla="*/ 0 w 7"/>
                <a:gd name="T31" fmla="*/ 0 h 15"/>
                <a:gd name="T32" fmla="*/ 0 w 7"/>
                <a:gd name="T33" fmla="*/ 0 h 15"/>
                <a:gd name="T34" fmla="*/ 0 w 7"/>
                <a:gd name="T35" fmla="*/ 0 h 15"/>
                <a:gd name="T36" fmla="*/ 0 w 7"/>
                <a:gd name="T37" fmla="*/ 0 h 15"/>
                <a:gd name="T38" fmla="*/ 0 w 7"/>
                <a:gd name="T39" fmla="*/ 0 h 15"/>
                <a:gd name="T40" fmla="*/ 0 w 7"/>
                <a:gd name="T41" fmla="*/ 0 h 15"/>
                <a:gd name="T42" fmla="*/ 0 w 7"/>
                <a:gd name="T43" fmla="*/ 0 h 15"/>
                <a:gd name="T44" fmla="*/ 0 w 7"/>
                <a:gd name="T45" fmla="*/ 0 h 15"/>
                <a:gd name="T46" fmla="*/ 0 w 7"/>
                <a:gd name="T47" fmla="*/ 0 h 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"/>
                <a:gd name="T73" fmla="*/ 0 h 15"/>
                <a:gd name="T74" fmla="*/ 7 w 7"/>
                <a:gd name="T75" fmla="*/ 15 h 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" h="15">
                  <a:moveTo>
                    <a:pt x="3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3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3" name="Freeform 2947"/>
            <p:cNvSpPr>
              <a:spLocks/>
            </p:cNvSpPr>
            <p:nvPr/>
          </p:nvSpPr>
          <p:spPr bwMode="auto">
            <a:xfrm>
              <a:off x="5098" y="1870"/>
              <a:ext cx="119" cy="68"/>
            </a:xfrm>
            <a:custGeom>
              <a:avLst/>
              <a:gdLst>
                <a:gd name="T0" fmla="*/ 0 w 358"/>
                <a:gd name="T1" fmla="*/ 0 h 205"/>
                <a:gd name="T2" fmla="*/ 0 w 358"/>
                <a:gd name="T3" fmla="*/ 0 h 205"/>
                <a:gd name="T4" fmla="*/ 0 w 358"/>
                <a:gd name="T5" fmla="*/ 0 h 205"/>
                <a:gd name="T6" fmla="*/ 0 w 358"/>
                <a:gd name="T7" fmla="*/ 0 h 205"/>
                <a:gd name="T8" fmla="*/ 0 w 358"/>
                <a:gd name="T9" fmla="*/ 0 h 205"/>
                <a:gd name="T10" fmla="*/ 0 w 358"/>
                <a:gd name="T11" fmla="*/ 0 h 205"/>
                <a:gd name="T12" fmla="*/ 0 w 358"/>
                <a:gd name="T13" fmla="*/ 0 h 205"/>
                <a:gd name="T14" fmla="*/ 0 w 358"/>
                <a:gd name="T15" fmla="*/ 0 h 205"/>
                <a:gd name="T16" fmla="*/ 0 w 358"/>
                <a:gd name="T17" fmla="*/ 0 h 205"/>
                <a:gd name="T18" fmla="*/ 0 w 358"/>
                <a:gd name="T19" fmla="*/ 0 h 205"/>
                <a:gd name="T20" fmla="*/ 0 w 358"/>
                <a:gd name="T21" fmla="*/ 0 h 205"/>
                <a:gd name="T22" fmla="*/ 0 w 358"/>
                <a:gd name="T23" fmla="*/ 0 h 205"/>
                <a:gd name="T24" fmla="*/ 0 w 358"/>
                <a:gd name="T25" fmla="*/ 0 h 205"/>
                <a:gd name="T26" fmla="*/ 0 w 358"/>
                <a:gd name="T27" fmla="*/ 0 h 205"/>
                <a:gd name="T28" fmla="*/ 0 w 358"/>
                <a:gd name="T29" fmla="*/ 0 h 205"/>
                <a:gd name="T30" fmla="*/ 0 w 358"/>
                <a:gd name="T31" fmla="*/ 0 h 205"/>
                <a:gd name="T32" fmla="*/ 0 w 358"/>
                <a:gd name="T33" fmla="*/ 0 h 205"/>
                <a:gd name="T34" fmla="*/ 0 w 358"/>
                <a:gd name="T35" fmla="*/ 0 h 205"/>
                <a:gd name="T36" fmla="*/ 0 w 358"/>
                <a:gd name="T37" fmla="*/ 0 h 205"/>
                <a:gd name="T38" fmla="*/ 0 w 358"/>
                <a:gd name="T39" fmla="*/ 0 h 205"/>
                <a:gd name="T40" fmla="*/ 0 w 358"/>
                <a:gd name="T41" fmla="*/ 0 h 205"/>
                <a:gd name="T42" fmla="*/ 0 w 358"/>
                <a:gd name="T43" fmla="*/ 0 h 205"/>
                <a:gd name="T44" fmla="*/ 0 w 358"/>
                <a:gd name="T45" fmla="*/ 0 h 205"/>
                <a:gd name="T46" fmla="*/ 0 w 358"/>
                <a:gd name="T47" fmla="*/ 0 h 205"/>
                <a:gd name="T48" fmla="*/ 0 w 358"/>
                <a:gd name="T49" fmla="*/ 0 h 205"/>
                <a:gd name="T50" fmla="*/ 0 w 358"/>
                <a:gd name="T51" fmla="*/ 0 h 205"/>
                <a:gd name="T52" fmla="*/ 0 w 358"/>
                <a:gd name="T53" fmla="*/ 0 h 205"/>
                <a:gd name="T54" fmla="*/ 0 w 358"/>
                <a:gd name="T55" fmla="*/ 0 h 205"/>
                <a:gd name="T56" fmla="*/ 0 w 358"/>
                <a:gd name="T57" fmla="*/ 0 h 205"/>
                <a:gd name="T58" fmla="*/ 0 w 358"/>
                <a:gd name="T59" fmla="*/ 0 h 205"/>
                <a:gd name="T60" fmla="*/ 0 w 358"/>
                <a:gd name="T61" fmla="*/ 0 h 205"/>
                <a:gd name="T62" fmla="*/ 0 w 358"/>
                <a:gd name="T63" fmla="*/ 0 h 205"/>
                <a:gd name="T64" fmla="*/ 0 w 358"/>
                <a:gd name="T65" fmla="*/ 0 h 205"/>
                <a:gd name="T66" fmla="*/ 0 w 358"/>
                <a:gd name="T67" fmla="*/ 0 h 205"/>
                <a:gd name="T68" fmla="*/ 0 w 358"/>
                <a:gd name="T69" fmla="*/ 0 h 205"/>
                <a:gd name="T70" fmla="*/ 0 w 358"/>
                <a:gd name="T71" fmla="*/ 0 h 205"/>
                <a:gd name="T72" fmla="*/ 0 w 358"/>
                <a:gd name="T73" fmla="*/ 0 h 205"/>
                <a:gd name="T74" fmla="*/ 0 w 358"/>
                <a:gd name="T75" fmla="*/ 0 h 205"/>
                <a:gd name="T76" fmla="*/ 0 w 358"/>
                <a:gd name="T77" fmla="*/ 0 h 205"/>
                <a:gd name="T78" fmla="*/ 0 w 358"/>
                <a:gd name="T79" fmla="*/ 0 h 205"/>
                <a:gd name="T80" fmla="*/ 0 w 358"/>
                <a:gd name="T81" fmla="*/ 0 h 205"/>
                <a:gd name="T82" fmla="*/ 0 w 358"/>
                <a:gd name="T83" fmla="*/ 0 h 205"/>
                <a:gd name="T84" fmla="*/ 0 w 358"/>
                <a:gd name="T85" fmla="*/ 0 h 205"/>
                <a:gd name="T86" fmla="*/ 0 w 358"/>
                <a:gd name="T87" fmla="*/ 0 h 205"/>
                <a:gd name="T88" fmla="*/ 0 w 358"/>
                <a:gd name="T89" fmla="*/ 0 h 205"/>
                <a:gd name="T90" fmla="*/ 0 w 358"/>
                <a:gd name="T91" fmla="*/ 0 h 205"/>
                <a:gd name="T92" fmla="*/ 0 w 358"/>
                <a:gd name="T93" fmla="*/ 0 h 205"/>
                <a:gd name="T94" fmla="*/ 0 w 358"/>
                <a:gd name="T95" fmla="*/ 0 h 205"/>
                <a:gd name="T96" fmla="*/ 0 w 358"/>
                <a:gd name="T97" fmla="*/ 0 h 205"/>
                <a:gd name="T98" fmla="*/ 0 w 358"/>
                <a:gd name="T99" fmla="*/ 0 h 205"/>
                <a:gd name="T100" fmla="*/ 0 w 358"/>
                <a:gd name="T101" fmla="*/ 0 h 205"/>
                <a:gd name="T102" fmla="*/ 0 w 358"/>
                <a:gd name="T103" fmla="*/ 0 h 205"/>
                <a:gd name="T104" fmla="*/ 0 w 358"/>
                <a:gd name="T105" fmla="*/ 0 h 205"/>
                <a:gd name="T106" fmla="*/ 0 w 358"/>
                <a:gd name="T107" fmla="*/ 0 h 2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8"/>
                <a:gd name="T163" fmla="*/ 0 h 205"/>
                <a:gd name="T164" fmla="*/ 358 w 358"/>
                <a:gd name="T165" fmla="*/ 205 h 2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8" h="205">
                  <a:moveTo>
                    <a:pt x="0" y="4"/>
                  </a:moveTo>
                  <a:lnTo>
                    <a:pt x="3" y="10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1" y="27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2" y="44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8" y="54"/>
                  </a:lnTo>
                  <a:lnTo>
                    <a:pt x="31" y="55"/>
                  </a:lnTo>
                  <a:lnTo>
                    <a:pt x="38" y="57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70"/>
                  </a:lnTo>
                  <a:lnTo>
                    <a:pt x="55" y="76"/>
                  </a:lnTo>
                  <a:lnTo>
                    <a:pt x="58" y="78"/>
                  </a:lnTo>
                  <a:lnTo>
                    <a:pt x="58" y="81"/>
                  </a:lnTo>
                  <a:lnTo>
                    <a:pt x="63" y="86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8" y="88"/>
                  </a:lnTo>
                  <a:lnTo>
                    <a:pt x="70" y="82"/>
                  </a:lnTo>
                  <a:lnTo>
                    <a:pt x="70" y="81"/>
                  </a:lnTo>
                  <a:lnTo>
                    <a:pt x="64" y="73"/>
                  </a:lnTo>
                  <a:lnTo>
                    <a:pt x="64" y="71"/>
                  </a:lnTo>
                  <a:lnTo>
                    <a:pt x="64" y="66"/>
                  </a:lnTo>
                  <a:lnTo>
                    <a:pt x="61" y="65"/>
                  </a:lnTo>
                  <a:lnTo>
                    <a:pt x="59" y="65"/>
                  </a:lnTo>
                  <a:lnTo>
                    <a:pt x="53" y="57"/>
                  </a:lnTo>
                  <a:lnTo>
                    <a:pt x="52" y="57"/>
                  </a:lnTo>
                  <a:lnTo>
                    <a:pt x="50" y="56"/>
                  </a:lnTo>
                  <a:lnTo>
                    <a:pt x="43" y="49"/>
                  </a:lnTo>
                  <a:lnTo>
                    <a:pt x="46" y="43"/>
                  </a:lnTo>
                  <a:lnTo>
                    <a:pt x="47" y="45"/>
                  </a:lnTo>
                  <a:lnTo>
                    <a:pt x="49" y="51"/>
                  </a:lnTo>
                  <a:lnTo>
                    <a:pt x="50" y="51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8" y="54"/>
                  </a:lnTo>
                  <a:lnTo>
                    <a:pt x="59" y="56"/>
                  </a:lnTo>
                  <a:lnTo>
                    <a:pt x="64" y="59"/>
                  </a:lnTo>
                  <a:lnTo>
                    <a:pt x="66" y="61"/>
                  </a:lnTo>
                  <a:lnTo>
                    <a:pt x="69" y="62"/>
                  </a:lnTo>
                  <a:lnTo>
                    <a:pt x="72" y="65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7" y="70"/>
                  </a:lnTo>
                  <a:lnTo>
                    <a:pt x="79" y="72"/>
                  </a:lnTo>
                  <a:lnTo>
                    <a:pt x="80" y="75"/>
                  </a:lnTo>
                  <a:lnTo>
                    <a:pt x="85" y="81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92" y="84"/>
                  </a:lnTo>
                  <a:lnTo>
                    <a:pt x="96" y="87"/>
                  </a:lnTo>
                  <a:lnTo>
                    <a:pt x="99" y="89"/>
                  </a:lnTo>
                  <a:lnTo>
                    <a:pt x="101" y="89"/>
                  </a:lnTo>
                  <a:lnTo>
                    <a:pt x="107" y="92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20" y="81"/>
                  </a:lnTo>
                  <a:lnTo>
                    <a:pt x="121" y="79"/>
                  </a:lnTo>
                  <a:lnTo>
                    <a:pt x="123" y="77"/>
                  </a:lnTo>
                  <a:lnTo>
                    <a:pt x="134" y="62"/>
                  </a:lnTo>
                  <a:lnTo>
                    <a:pt x="135" y="62"/>
                  </a:lnTo>
                  <a:lnTo>
                    <a:pt x="140" y="70"/>
                  </a:lnTo>
                  <a:lnTo>
                    <a:pt x="140" y="72"/>
                  </a:lnTo>
                  <a:lnTo>
                    <a:pt x="141" y="75"/>
                  </a:lnTo>
                  <a:lnTo>
                    <a:pt x="142" y="82"/>
                  </a:lnTo>
                  <a:lnTo>
                    <a:pt x="143" y="87"/>
                  </a:lnTo>
                  <a:lnTo>
                    <a:pt x="143" y="90"/>
                  </a:lnTo>
                  <a:lnTo>
                    <a:pt x="146" y="99"/>
                  </a:lnTo>
                  <a:lnTo>
                    <a:pt x="147" y="103"/>
                  </a:lnTo>
                  <a:lnTo>
                    <a:pt x="147" y="105"/>
                  </a:lnTo>
                  <a:lnTo>
                    <a:pt x="156" y="120"/>
                  </a:lnTo>
                  <a:lnTo>
                    <a:pt x="157" y="122"/>
                  </a:lnTo>
                  <a:lnTo>
                    <a:pt x="158" y="126"/>
                  </a:lnTo>
                  <a:lnTo>
                    <a:pt x="162" y="136"/>
                  </a:lnTo>
                  <a:lnTo>
                    <a:pt x="162" y="138"/>
                  </a:lnTo>
                  <a:lnTo>
                    <a:pt x="162" y="141"/>
                  </a:lnTo>
                  <a:lnTo>
                    <a:pt x="163" y="142"/>
                  </a:lnTo>
                  <a:lnTo>
                    <a:pt x="164" y="158"/>
                  </a:lnTo>
                  <a:lnTo>
                    <a:pt x="164" y="161"/>
                  </a:lnTo>
                  <a:lnTo>
                    <a:pt x="164" y="166"/>
                  </a:lnTo>
                  <a:lnTo>
                    <a:pt x="170" y="185"/>
                  </a:lnTo>
                  <a:lnTo>
                    <a:pt x="172" y="188"/>
                  </a:lnTo>
                  <a:lnTo>
                    <a:pt x="173" y="192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8" y="197"/>
                  </a:lnTo>
                  <a:lnTo>
                    <a:pt x="192" y="197"/>
                  </a:lnTo>
                  <a:lnTo>
                    <a:pt x="195" y="197"/>
                  </a:lnTo>
                  <a:lnTo>
                    <a:pt x="196" y="197"/>
                  </a:lnTo>
                  <a:lnTo>
                    <a:pt x="207" y="191"/>
                  </a:lnTo>
                  <a:lnTo>
                    <a:pt x="208" y="191"/>
                  </a:lnTo>
                  <a:lnTo>
                    <a:pt x="211" y="191"/>
                  </a:lnTo>
                  <a:lnTo>
                    <a:pt x="223" y="190"/>
                  </a:lnTo>
                  <a:lnTo>
                    <a:pt x="225" y="190"/>
                  </a:lnTo>
                  <a:lnTo>
                    <a:pt x="228" y="190"/>
                  </a:lnTo>
                  <a:lnTo>
                    <a:pt x="241" y="190"/>
                  </a:lnTo>
                  <a:lnTo>
                    <a:pt x="244" y="192"/>
                  </a:lnTo>
                  <a:lnTo>
                    <a:pt x="245" y="193"/>
                  </a:lnTo>
                  <a:lnTo>
                    <a:pt x="250" y="202"/>
                  </a:lnTo>
                  <a:lnTo>
                    <a:pt x="252" y="202"/>
                  </a:lnTo>
                  <a:lnTo>
                    <a:pt x="255" y="203"/>
                  </a:lnTo>
                  <a:lnTo>
                    <a:pt x="256" y="205"/>
                  </a:lnTo>
                  <a:lnTo>
                    <a:pt x="270" y="204"/>
                  </a:lnTo>
                  <a:lnTo>
                    <a:pt x="274" y="204"/>
                  </a:lnTo>
                  <a:lnTo>
                    <a:pt x="278" y="204"/>
                  </a:lnTo>
                  <a:lnTo>
                    <a:pt x="282" y="204"/>
                  </a:lnTo>
                  <a:lnTo>
                    <a:pt x="292" y="201"/>
                  </a:lnTo>
                  <a:lnTo>
                    <a:pt x="298" y="201"/>
                  </a:lnTo>
                  <a:lnTo>
                    <a:pt x="304" y="198"/>
                  </a:lnTo>
                  <a:lnTo>
                    <a:pt x="314" y="192"/>
                  </a:lnTo>
                  <a:lnTo>
                    <a:pt x="317" y="192"/>
                  </a:lnTo>
                  <a:lnTo>
                    <a:pt x="321" y="192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49" y="179"/>
                  </a:lnTo>
                  <a:lnTo>
                    <a:pt x="350" y="176"/>
                  </a:lnTo>
                  <a:lnTo>
                    <a:pt x="356" y="165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4"/>
                  </a:lnTo>
                  <a:lnTo>
                    <a:pt x="355" y="154"/>
                  </a:lnTo>
                  <a:lnTo>
                    <a:pt x="353" y="154"/>
                  </a:lnTo>
                  <a:lnTo>
                    <a:pt x="348" y="154"/>
                  </a:lnTo>
                  <a:lnTo>
                    <a:pt x="344" y="154"/>
                  </a:lnTo>
                  <a:lnTo>
                    <a:pt x="342" y="158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2" y="152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1"/>
                  </a:lnTo>
                  <a:lnTo>
                    <a:pt x="323" y="137"/>
                  </a:lnTo>
                  <a:lnTo>
                    <a:pt x="321" y="134"/>
                  </a:lnTo>
                  <a:lnTo>
                    <a:pt x="318" y="134"/>
                  </a:lnTo>
                  <a:lnTo>
                    <a:pt x="317" y="134"/>
                  </a:lnTo>
                  <a:lnTo>
                    <a:pt x="312" y="138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7" y="142"/>
                  </a:lnTo>
                  <a:lnTo>
                    <a:pt x="299" y="143"/>
                  </a:lnTo>
                  <a:lnTo>
                    <a:pt x="296" y="144"/>
                  </a:lnTo>
                  <a:lnTo>
                    <a:pt x="294" y="145"/>
                  </a:lnTo>
                  <a:lnTo>
                    <a:pt x="285" y="144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67" y="122"/>
                  </a:lnTo>
                  <a:lnTo>
                    <a:pt x="266" y="120"/>
                  </a:lnTo>
                  <a:lnTo>
                    <a:pt x="263" y="117"/>
                  </a:lnTo>
                  <a:lnTo>
                    <a:pt x="257" y="101"/>
                  </a:lnTo>
                  <a:lnTo>
                    <a:pt x="245" y="86"/>
                  </a:lnTo>
                  <a:lnTo>
                    <a:pt x="214" y="59"/>
                  </a:lnTo>
                  <a:lnTo>
                    <a:pt x="212" y="57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5" y="37"/>
                  </a:lnTo>
                  <a:lnTo>
                    <a:pt x="173" y="24"/>
                  </a:lnTo>
                  <a:lnTo>
                    <a:pt x="170" y="23"/>
                  </a:lnTo>
                  <a:lnTo>
                    <a:pt x="168" y="23"/>
                  </a:lnTo>
                  <a:lnTo>
                    <a:pt x="162" y="21"/>
                  </a:lnTo>
                  <a:lnTo>
                    <a:pt x="153" y="26"/>
                  </a:lnTo>
                  <a:lnTo>
                    <a:pt x="154" y="28"/>
                  </a:lnTo>
                  <a:lnTo>
                    <a:pt x="152" y="35"/>
                  </a:lnTo>
                  <a:lnTo>
                    <a:pt x="152" y="38"/>
                  </a:lnTo>
                  <a:lnTo>
                    <a:pt x="151" y="39"/>
                  </a:lnTo>
                  <a:lnTo>
                    <a:pt x="143" y="40"/>
                  </a:lnTo>
                  <a:lnTo>
                    <a:pt x="141" y="40"/>
                  </a:lnTo>
                  <a:lnTo>
                    <a:pt x="139" y="39"/>
                  </a:lnTo>
                  <a:lnTo>
                    <a:pt x="132" y="34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0"/>
                  </a:lnTo>
                  <a:lnTo>
                    <a:pt x="119" y="29"/>
                  </a:lnTo>
                  <a:lnTo>
                    <a:pt x="118" y="27"/>
                  </a:lnTo>
                  <a:lnTo>
                    <a:pt x="114" y="24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1" y="12"/>
                  </a:lnTo>
                  <a:lnTo>
                    <a:pt x="97" y="13"/>
                  </a:lnTo>
                  <a:lnTo>
                    <a:pt x="93" y="17"/>
                  </a:lnTo>
                  <a:lnTo>
                    <a:pt x="90" y="17"/>
                  </a:lnTo>
                  <a:lnTo>
                    <a:pt x="85" y="16"/>
                  </a:lnTo>
                  <a:lnTo>
                    <a:pt x="80" y="13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0" y="10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3" y="13"/>
                  </a:lnTo>
                  <a:lnTo>
                    <a:pt x="60" y="13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4" name="Freeform 2948"/>
            <p:cNvSpPr>
              <a:spLocks/>
            </p:cNvSpPr>
            <p:nvPr/>
          </p:nvSpPr>
          <p:spPr bwMode="auto">
            <a:xfrm>
              <a:off x="5098" y="1870"/>
              <a:ext cx="119" cy="68"/>
            </a:xfrm>
            <a:custGeom>
              <a:avLst/>
              <a:gdLst>
                <a:gd name="T0" fmla="*/ 0 w 358"/>
                <a:gd name="T1" fmla="*/ 0 h 205"/>
                <a:gd name="T2" fmla="*/ 0 w 358"/>
                <a:gd name="T3" fmla="*/ 0 h 205"/>
                <a:gd name="T4" fmla="*/ 0 w 358"/>
                <a:gd name="T5" fmla="*/ 0 h 205"/>
                <a:gd name="T6" fmla="*/ 0 w 358"/>
                <a:gd name="T7" fmla="*/ 0 h 205"/>
                <a:gd name="T8" fmla="*/ 0 w 358"/>
                <a:gd name="T9" fmla="*/ 0 h 205"/>
                <a:gd name="T10" fmla="*/ 0 w 358"/>
                <a:gd name="T11" fmla="*/ 0 h 205"/>
                <a:gd name="T12" fmla="*/ 0 w 358"/>
                <a:gd name="T13" fmla="*/ 0 h 205"/>
                <a:gd name="T14" fmla="*/ 0 w 358"/>
                <a:gd name="T15" fmla="*/ 0 h 205"/>
                <a:gd name="T16" fmla="*/ 0 w 358"/>
                <a:gd name="T17" fmla="*/ 0 h 205"/>
                <a:gd name="T18" fmla="*/ 0 w 358"/>
                <a:gd name="T19" fmla="*/ 0 h 205"/>
                <a:gd name="T20" fmla="*/ 0 w 358"/>
                <a:gd name="T21" fmla="*/ 0 h 205"/>
                <a:gd name="T22" fmla="*/ 0 w 358"/>
                <a:gd name="T23" fmla="*/ 0 h 205"/>
                <a:gd name="T24" fmla="*/ 0 w 358"/>
                <a:gd name="T25" fmla="*/ 0 h 205"/>
                <a:gd name="T26" fmla="*/ 0 w 358"/>
                <a:gd name="T27" fmla="*/ 0 h 205"/>
                <a:gd name="T28" fmla="*/ 0 w 358"/>
                <a:gd name="T29" fmla="*/ 0 h 205"/>
                <a:gd name="T30" fmla="*/ 0 w 358"/>
                <a:gd name="T31" fmla="*/ 0 h 205"/>
                <a:gd name="T32" fmla="*/ 0 w 358"/>
                <a:gd name="T33" fmla="*/ 0 h 205"/>
                <a:gd name="T34" fmla="*/ 0 w 358"/>
                <a:gd name="T35" fmla="*/ 0 h 205"/>
                <a:gd name="T36" fmla="*/ 0 w 358"/>
                <a:gd name="T37" fmla="*/ 0 h 205"/>
                <a:gd name="T38" fmla="*/ 0 w 358"/>
                <a:gd name="T39" fmla="*/ 0 h 205"/>
                <a:gd name="T40" fmla="*/ 0 w 358"/>
                <a:gd name="T41" fmla="*/ 0 h 205"/>
                <a:gd name="T42" fmla="*/ 0 w 358"/>
                <a:gd name="T43" fmla="*/ 0 h 205"/>
                <a:gd name="T44" fmla="*/ 0 w 358"/>
                <a:gd name="T45" fmla="*/ 0 h 205"/>
                <a:gd name="T46" fmla="*/ 0 w 358"/>
                <a:gd name="T47" fmla="*/ 0 h 205"/>
                <a:gd name="T48" fmla="*/ 0 w 358"/>
                <a:gd name="T49" fmla="*/ 0 h 205"/>
                <a:gd name="T50" fmla="*/ 0 w 358"/>
                <a:gd name="T51" fmla="*/ 0 h 205"/>
                <a:gd name="T52" fmla="*/ 0 w 358"/>
                <a:gd name="T53" fmla="*/ 0 h 205"/>
                <a:gd name="T54" fmla="*/ 0 w 358"/>
                <a:gd name="T55" fmla="*/ 0 h 205"/>
                <a:gd name="T56" fmla="*/ 0 w 358"/>
                <a:gd name="T57" fmla="*/ 0 h 205"/>
                <a:gd name="T58" fmla="*/ 0 w 358"/>
                <a:gd name="T59" fmla="*/ 0 h 205"/>
                <a:gd name="T60" fmla="*/ 0 w 358"/>
                <a:gd name="T61" fmla="*/ 0 h 205"/>
                <a:gd name="T62" fmla="*/ 0 w 358"/>
                <a:gd name="T63" fmla="*/ 0 h 205"/>
                <a:gd name="T64" fmla="*/ 0 w 358"/>
                <a:gd name="T65" fmla="*/ 0 h 205"/>
                <a:gd name="T66" fmla="*/ 0 w 358"/>
                <a:gd name="T67" fmla="*/ 0 h 205"/>
                <a:gd name="T68" fmla="*/ 0 w 358"/>
                <a:gd name="T69" fmla="*/ 0 h 205"/>
                <a:gd name="T70" fmla="*/ 0 w 358"/>
                <a:gd name="T71" fmla="*/ 0 h 205"/>
                <a:gd name="T72" fmla="*/ 0 w 358"/>
                <a:gd name="T73" fmla="*/ 0 h 205"/>
                <a:gd name="T74" fmla="*/ 0 w 358"/>
                <a:gd name="T75" fmla="*/ 0 h 205"/>
                <a:gd name="T76" fmla="*/ 0 w 358"/>
                <a:gd name="T77" fmla="*/ 0 h 205"/>
                <a:gd name="T78" fmla="*/ 0 w 358"/>
                <a:gd name="T79" fmla="*/ 0 h 205"/>
                <a:gd name="T80" fmla="*/ 0 w 358"/>
                <a:gd name="T81" fmla="*/ 0 h 205"/>
                <a:gd name="T82" fmla="*/ 0 w 358"/>
                <a:gd name="T83" fmla="*/ 0 h 205"/>
                <a:gd name="T84" fmla="*/ 0 w 358"/>
                <a:gd name="T85" fmla="*/ 0 h 205"/>
                <a:gd name="T86" fmla="*/ 0 w 358"/>
                <a:gd name="T87" fmla="*/ 0 h 205"/>
                <a:gd name="T88" fmla="*/ 0 w 358"/>
                <a:gd name="T89" fmla="*/ 0 h 205"/>
                <a:gd name="T90" fmla="*/ 0 w 358"/>
                <a:gd name="T91" fmla="*/ 0 h 205"/>
                <a:gd name="T92" fmla="*/ 0 w 358"/>
                <a:gd name="T93" fmla="*/ 0 h 205"/>
                <a:gd name="T94" fmla="*/ 0 w 358"/>
                <a:gd name="T95" fmla="*/ 0 h 205"/>
                <a:gd name="T96" fmla="*/ 0 w 358"/>
                <a:gd name="T97" fmla="*/ 0 h 205"/>
                <a:gd name="T98" fmla="*/ 0 w 358"/>
                <a:gd name="T99" fmla="*/ 0 h 205"/>
                <a:gd name="T100" fmla="*/ 0 w 358"/>
                <a:gd name="T101" fmla="*/ 0 h 205"/>
                <a:gd name="T102" fmla="*/ 0 w 358"/>
                <a:gd name="T103" fmla="*/ 0 h 205"/>
                <a:gd name="T104" fmla="*/ 0 w 358"/>
                <a:gd name="T105" fmla="*/ 0 h 205"/>
                <a:gd name="T106" fmla="*/ 0 w 358"/>
                <a:gd name="T107" fmla="*/ 0 h 2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58"/>
                <a:gd name="T163" fmla="*/ 0 h 205"/>
                <a:gd name="T164" fmla="*/ 358 w 358"/>
                <a:gd name="T165" fmla="*/ 205 h 20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58" h="205">
                  <a:moveTo>
                    <a:pt x="0" y="4"/>
                  </a:moveTo>
                  <a:lnTo>
                    <a:pt x="3" y="10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9" y="18"/>
                  </a:lnTo>
                  <a:lnTo>
                    <a:pt x="10" y="19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1" y="27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9" y="40"/>
                  </a:lnTo>
                  <a:lnTo>
                    <a:pt x="22" y="44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8" y="54"/>
                  </a:lnTo>
                  <a:lnTo>
                    <a:pt x="31" y="55"/>
                  </a:lnTo>
                  <a:lnTo>
                    <a:pt x="38" y="57"/>
                  </a:lnTo>
                  <a:lnTo>
                    <a:pt x="41" y="60"/>
                  </a:lnTo>
                  <a:lnTo>
                    <a:pt x="42" y="61"/>
                  </a:lnTo>
                  <a:lnTo>
                    <a:pt x="47" y="66"/>
                  </a:lnTo>
                  <a:lnTo>
                    <a:pt x="48" y="67"/>
                  </a:lnTo>
                  <a:lnTo>
                    <a:pt x="49" y="70"/>
                  </a:lnTo>
                  <a:lnTo>
                    <a:pt x="55" y="76"/>
                  </a:lnTo>
                  <a:lnTo>
                    <a:pt x="58" y="78"/>
                  </a:lnTo>
                  <a:lnTo>
                    <a:pt x="58" y="81"/>
                  </a:lnTo>
                  <a:lnTo>
                    <a:pt x="63" y="86"/>
                  </a:lnTo>
                  <a:lnTo>
                    <a:pt x="64" y="87"/>
                  </a:lnTo>
                  <a:lnTo>
                    <a:pt x="65" y="88"/>
                  </a:lnTo>
                  <a:lnTo>
                    <a:pt x="68" y="88"/>
                  </a:lnTo>
                  <a:lnTo>
                    <a:pt x="70" y="82"/>
                  </a:lnTo>
                  <a:lnTo>
                    <a:pt x="70" y="81"/>
                  </a:lnTo>
                  <a:lnTo>
                    <a:pt x="64" y="73"/>
                  </a:lnTo>
                  <a:lnTo>
                    <a:pt x="64" y="71"/>
                  </a:lnTo>
                  <a:lnTo>
                    <a:pt x="64" y="66"/>
                  </a:lnTo>
                  <a:lnTo>
                    <a:pt x="61" y="65"/>
                  </a:lnTo>
                  <a:lnTo>
                    <a:pt x="59" y="65"/>
                  </a:lnTo>
                  <a:lnTo>
                    <a:pt x="53" y="57"/>
                  </a:lnTo>
                  <a:lnTo>
                    <a:pt x="52" y="57"/>
                  </a:lnTo>
                  <a:lnTo>
                    <a:pt x="50" y="56"/>
                  </a:lnTo>
                  <a:lnTo>
                    <a:pt x="43" y="49"/>
                  </a:lnTo>
                  <a:lnTo>
                    <a:pt x="46" y="43"/>
                  </a:lnTo>
                  <a:lnTo>
                    <a:pt x="47" y="45"/>
                  </a:lnTo>
                  <a:lnTo>
                    <a:pt x="49" y="51"/>
                  </a:lnTo>
                  <a:lnTo>
                    <a:pt x="50" y="51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8" y="54"/>
                  </a:lnTo>
                  <a:lnTo>
                    <a:pt x="59" y="56"/>
                  </a:lnTo>
                  <a:lnTo>
                    <a:pt x="64" y="59"/>
                  </a:lnTo>
                  <a:lnTo>
                    <a:pt x="66" y="61"/>
                  </a:lnTo>
                  <a:lnTo>
                    <a:pt x="69" y="62"/>
                  </a:lnTo>
                  <a:lnTo>
                    <a:pt x="72" y="65"/>
                  </a:lnTo>
                  <a:lnTo>
                    <a:pt x="75" y="68"/>
                  </a:lnTo>
                  <a:lnTo>
                    <a:pt x="75" y="67"/>
                  </a:lnTo>
                  <a:lnTo>
                    <a:pt x="77" y="70"/>
                  </a:lnTo>
                  <a:lnTo>
                    <a:pt x="79" y="72"/>
                  </a:lnTo>
                  <a:lnTo>
                    <a:pt x="80" y="75"/>
                  </a:lnTo>
                  <a:lnTo>
                    <a:pt x="85" y="81"/>
                  </a:lnTo>
                  <a:lnTo>
                    <a:pt x="86" y="81"/>
                  </a:lnTo>
                  <a:lnTo>
                    <a:pt x="86" y="82"/>
                  </a:lnTo>
                  <a:lnTo>
                    <a:pt x="87" y="82"/>
                  </a:lnTo>
                  <a:lnTo>
                    <a:pt x="92" y="84"/>
                  </a:lnTo>
                  <a:lnTo>
                    <a:pt x="96" y="87"/>
                  </a:lnTo>
                  <a:lnTo>
                    <a:pt x="99" y="89"/>
                  </a:lnTo>
                  <a:lnTo>
                    <a:pt x="101" y="89"/>
                  </a:lnTo>
                  <a:lnTo>
                    <a:pt x="107" y="92"/>
                  </a:lnTo>
                  <a:lnTo>
                    <a:pt x="112" y="92"/>
                  </a:lnTo>
                  <a:lnTo>
                    <a:pt x="114" y="90"/>
                  </a:lnTo>
                  <a:lnTo>
                    <a:pt x="120" y="81"/>
                  </a:lnTo>
                  <a:lnTo>
                    <a:pt x="121" y="79"/>
                  </a:lnTo>
                  <a:lnTo>
                    <a:pt x="123" y="77"/>
                  </a:lnTo>
                  <a:lnTo>
                    <a:pt x="134" y="62"/>
                  </a:lnTo>
                  <a:lnTo>
                    <a:pt x="135" y="62"/>
                  </a:lnTo>
                  <a:lnTo>
                    <a:pt x="140" y="70"/>
                  </a:lnTo>
                  <a:lnTo>
                    <a:pt x="140" y="72"/>
                  </a:lnTo>
                  <a:lnTo>
                    <a:pt x="141" y="75"/>
                  </a:lnTo>
                  <a:lnTo>
                    <a:pt x="142" y="82"/>
                  </a:lnTo>
                  <a:lnTo>
                    <a:pt x="143" y="87"/>
                  </a:lnTo>
                  <a:lnTo>
                    <a:pt x="143" y="90"/>
                  </a:lnTo>
                  <a:lnTo>
                    <a:pt x="146" y="99"/>
                  </a:lnTo>
                  <a:lnTo>
                    <a:pt x="147" y="103"/>
                  </a:lnTo>
                  <a:lnTo>
                    <a:pt x="147" y="105"/>
                  </a:lnTo>
                  <a:lnTo>
                    <a:pt x="156" y="120"/>
                  </a:lnTo>
                  <a:lnTo>
                    <a:pt x="157" y="122"/>
                  </a:lnTo>
                  <a:lnTo>
                    <a:pt x="158" y="126"/>
                  </a:lnTo>
                  <a:lnTo>
                    <a:pt x="162" y="136"/>
                  </a:lnTo>
                  <a:lnTo>
                    <a:pt x="162" y="138"/>
                  </a:lnTo>
                  <a:lnTo>
                    <a:pt x="162" y="141"/>
                  </a:lnTo>
                  <a:lnTo>
                    <a:pt x="163" y="142"/>
                  </a:lnTo>
                  <a:lnTo>
                    <a:pt x="164" y="158"/>
                  </a:lnTo>
                  <a:lnTo>
                    <a:pt x="164" y="161"/>
                  </a:lnTo>
                  <a:lnTo>
                    <a:pt x="164" y="166"/>
                  </a:lnTo>
                  <a:lnTo>
                    <a:pt x="170" y="185"/>
                  </a:lnTo>
                  <a:lnTo>
                    <a:pt x="172" y="188"/>
                  </a:lnTo>
                  <a:lnTo>
                    <a:pt x="173" y="192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8" y="197"/>
                  </a:lnTo>
                  <a:lnTo>
                    <a:pt x="192" y="197"/>
                  </a:lnTo>
                  <a:lnTo>
                    <a:pt x="195" y="197"/>
                  </a:lnTo>
                  <a:lnTo>
                    <a:pt x="196" y="197"/>
                  </a:lnTo>
                  <a:lnTo>
                    <a:pt x="207" y="191"/>
                  </a:lnTo>
                  <a:lnTo>
                    <a:pt x="208" y="191"/>
                  </a:lnTo>
                  <a:lnTo>
                    <a:pt x="211" y="191"/>
                  </a:lnTo>
                  <a:lnTo>
                    <a:pt x="223" y="190"/>
                  </a:lnTo>
                  <a:lnTo>
                    <a:pt x="225" y="190"/>
                  </a:lnTo>
                  <a:lnTo>
                    <a:pt x="228" y="190"/>
                  </a:lnTo>
                  <a:lnTo>
                    <a:pt x="241" y="190"/>
                  </a:lnTo>
                  <a:lnTo>
                    <a:pt x="244" y="192"/>
                  </a:lnTo>
                  <a:lnTo>
                    <a:pt x="245" y="193"/>
                  </a:lnTo>
                  <a:lnTo>
                    <a:pt x="250" y="202"/>
                  </a:lnTo>
                  <a:lnTo>
                    <a:pt x="252" y="202"/>
                  </a:lnTo>
                  <a:lnTo>
                    <a:pt x="255" y="203"/>
                  </a:lnTo>
                  <a:lnTo>
                    <a:pt x="256" y="205"/>
                  </a:lnTo>
                  <a:lnTo>
                    <a:pt x="270" y="204"/>
                  </a:lnTo>
                  <a:lnTo>
                    <a:pt x="274" y="204"/>
                  </a:lnTo>
                  <a:lnTo>
                    <a:pt x="278" y="204"/>
                  </a:lnTo>
                  <a:lnTo>
                    <a:pt x="282" y="204"/>
                  </a:lnTo>
                  <a:lnTo>
                    <a:pt x="292" y="201"/>
                  </a:lnTo>
                  <a:lnTo>
                    <a:pt x="298" y="201"/>
                  </a:lnTo>
                  <a:lnTo>
                    <a:pt x="304" y="198"/>
                  </a:lnTo>
                  <a:lnTo>
                    <a:pt x="314" y="192"/>
                  </a:lnTo>
                  <a:lnTo>
                    <a:pt x="317" y="192"/>
                  </a:lnTo>
                  <a:lnTo>
                    <a:pt x="321" y="192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49" y="179"/>
                  </a:lnTo>
                  <a:lnTo>
                    <a:pt x="350" y="176"/>
                  </a:lnTo>
                  <a:lnTo>
                    <a:pt x="356" y="165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4"/>
                  </a:lnTo>
                  <a:lnTo>
                    <a:pt x="355" y="154"/>
                  </a:lnTo>
                  <a:lnTo>
                    <a:pt x="353" y="154"/>
                  </a:lnTo>
                  <a:lnTo>
                    <a:pt x="348" y="154"/>
                  </a:lnTo>
                  <a:lnTo>
                    <a:pt x="344" y="154"/>
                  </a:lnTo>
                  <a:lnTo>
                    <a:pt x="342" y="158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2" y="152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1"/>
                  </a:lnTo>
                  <a:lnTo>
                    <a:pt x="323" y="137"/>
                  </a:lnTo>
                  <a:lnTo>
                    <a:pt x="321" y="134"/>
                  </a:lnTo>
                  <a:lnTo>
                    <a:pt x="318" y="134"/>
                  </a:lnTo>
                  <a:lnTo>
                    <a:pt x="317" y="134"/>
                  </a:lnTo>
                  <a:lnTo>
                    <a:pt x="312" y="138"/>
                  </a:lnTo>
                  <a:lnTo>
                    <a:pt x="310" y="141"/>
                  </a:lnTo>
                  <a:lnTo>
                    <a:pt x="309" y="142"/>
                  </a:lnTo>
                  <a:lnTo>
                    <a:pt x="307" y="142"/>
                  </a:lnTo>
                  <a:lnTo>
                    <a:pt x="299" y="143"/>
                  </a:lnTo>
                  <a:lnTo>
                    <a:pt x="296" y="144"/>
                  </a:lnTo>
                  <a:lnTo>
                    <a:pt x="294" y="145"/>
                  </a:lnTo>
                  <a:lnTo>
                    <a:pt x="285" y="144"/>
                  </a:lnTo>
                  <a:lnTo>
                    <a:pt x="281" y="134"/>
                  </a:lnTo>
                  <a:lnTo>
                    <a:pt x="278" y="132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67" y="122"/>
                  </a:lnTo>
                  <a:lnTo>
                    <a:pt x="266" y="120"/>
                  </a:lnTo>
                  <a:lnTo>
                    <a:pt x="263" y="117"/>
                  </a:lnTo>
                  <a:lnTo>
                    <a:pt x="257" y="101"/>
                  </a:lnTo>
                  <a:lnTo>
                    <a:pt x="245" y="86"/>
                  </a:lnTo>
                  <a:lnTo>
                    <a:pt x="214" y="59"/>
                  </a:lnTo>
                  <a:lnTo>
                    <a:pt x="212" y="57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5" y="37"/>
                  </a:lnTo>
                  <a:lnTo>
                    <a:pt x="173" y="24"/>
                  </a:lnTo>
                  <a:lnTo>
                    <a:pt x="170" y="23"/>
                  </a:lnTo>
                  <a:lnTo>
                    <a:pt x="168" y="23"/>
                  </a:lnTo>
                  <a:lnTo>
                    <a:pt x="162" y="21"/>
                  </a:lnTo>
                  <a:lnTo>
                    <a:pt x="153" y="26"/>
                  </a:lnTo>
                  <a:lnTo>
                    <a:pt x="154" y="28"/>
                  </a:lnTo>
                  <a:lnTo>
                    <a:pt x="152" y="35"/>
                  </a:lnTo>
                  <a:lnTo>
                    <a:pt x="152" y="38"/>
                  </a:lnTo>
                  <a:lnTo>
                    <a:pt x="151" y="39"/>
                  </a:lnTo>
                  <a:lnTo>
                    <a:pt x="143" y="40"/>
                  </a:lnTo>
                  <a:lnTo>
                    <a:pt x="141" y="40"/>
                  </a:lnTo>
                  <a:lnTo>
                    <a:pt x="139" y="39"/>
                  </a:lnTo>
                  <a:lnTo>
                    <a:pt x="132" y="34"/>
                  </a:lnTo>
                  <a:lnTo>
                    <a:pt x="130" y="32"/>
                  </a:lnTo>
                  <a:lnTo>
                    <a:pt x="128" y="32"/>
                  </a:lnTo>
                  <a:lnTo>
                    <a:pt x="126" y="30"/>
                  </a:lnTo>
                  <a:lnTo>
                    <a:pt x="119" y="29"/>
                  </a:lnTo>
                  <a:lnTo>
                    <a:pt x="118" y="27"/>
                  </a:lnTo>
                  <a:lnTo>
                    <a:pt x="114" y="24"/>
                  </a:lnTo>
                  <a:lnTo>
                    <a:pt x="112" y="19"/>
                  </a:lnTo>
                  <a:lnTo>
                    <a:pt x="109" y="19"/>
                  </a:lnTo>
                  <a:lnTo>
                    <a:pt x="101" y="12"/>
                  </a:lnTo>
                  <a:lnTo>
                    <a:pt x="97" y="13"/>
                  </a:lnTo>
                  <a:lnTo>
                    <a:pt x="93" y="17"/>
                  </a:lnTo>
                  <a:lnTo>
                    <a:pt x="90" y="17"/>
                  </a:lnTo>
                  <a:lnTo>
                    <a:pt x="85" y="16"/>
                  </a:lnTo>
                  <a:lnTo>
                    <a:pt x="80" y="13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70" y="10"/>
                  </a:lnTo>
                  <a:lnTo>
                    <a:pt x="68" y="11"/>
                  </a:lnTo>
                  <a:lnTo>
                    <a:pt x="65" y="13"/>
                  </a:lnTo>
                  <a:lnTo>
                    <a:pt x="63" y="13"/>
                  </a:lnTo>
                  <a:lnTo>
                    <a:pt x="60" y="13"/>
                  </a:lnTo>
                  <a:lnTo>
                    <a:pt x="58" y="12"/>
                  </a:lnTo>
                  <a:lnTo>
                    <a:pt x="54" y="8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39" y="7"/>
                  </a:lnTo>
                  <a:lnTo>
                    <a:pt x="37" y="7"/>
                  </a:lnTo>
                  <a:lnTo>
                    <a:pt x="33" y="7"/>
                  </a:lnTo>
                  <a:lnTo>
                    <a:pt x="27" y="5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5" name="Freeform 2949"/>
            <p:cNvSpPr>
              <a:spLocks/>
            </p:cNvSpPr>
            <p:nvPr/>
          </p:nvSpPr>
          <p:spPr bwMode="auto">
            <a:xfrm>
              <a:off x="5109" y="1983"/>
              <a:ext cx="169" cy="34"/>
            </a:xfrm>
            <a:custGeom>
              <a:avLst/>
              <a:gdLst>
                <a:gd name="T0" fmla="*/ 0 w 507"/>
                <a:gd name="T1" fmla="*/ 0 h 103"/>
                <a:gd name="T2" fmla="*/ 0 w 507"/>
                <a:gd name="T3" fmla="*/ 0 h 103"/>
                <a:gd name="T4" fmla="*/ 0 w 507"/>
                <a:gd name="T5" fmla="*/ 0 h 103"/>
                <a:gd name="T6" fmla="*/ 0 w 507"/>
                <a:gd name="T7" fmla="*/ 0 h 103"/>
                <a:gd name="T8" fmla="*/ 0 w 507"/>
                <a:gd name="T9" fmla="*/ 0 h 103"/>
                <a:gd name="T10" fmla="*/ 0 w 507"/>
                <a:gd name="T11" fmla="*/ 0 h 103"/>
                <a:gd name="T12" fmla="*/ 0 w 507"/>
                <a:gd name="T13" fmla="*/ 0 h 103"/>
                <a:gd name="T14" fmla="*/ 0 w 507"/>
                <a:gd name="T15" fmla="*/ 0 h 103"/>
                <a:gd name="T16" fmla="*/ 0 w 507"/>
                <a:gd name="T17" fmla="*/ 0 h 103"/>
                <a:gd name="T18" fmla="*/ 0 w 507"/>
                <a:gd name="T19" fmla="*/ 0 h 103"/>
                <a:gd name="T20" fmla="*/ 0 w 507"/>
                <a:gd name="T21" fmla="*/ 0 h 103"/>
                <a:gd name="T22" fmla="*/ 0 w 507"/>
                <a:gd name="T23" fmla="*/ 0 h 103"/>
                <a:gd name="T24" fmla="*/ 0 w 507"/>
                <a:gd name="T25" fmla="*/ 0 h 103"/>
                <a:gd name="T26" fmla="*/ 0 w 507"/>
                <a:gd name="T27" fmla="*/ 0 h 103"/>
                <a:gd name="T28" fmla="*/ 0 w 507"/>
                <a:gd name="T29" fmla="*/ 0 h 103"/>
                <a:gd name="T30" fmla="*/ 0 w 507"/>
                <a:gd name="T31" fmla="*/ 0 h 103"/>
                <a:gd name="T32" fmla="*/ 0 w 507"/>
                <a:gd name="T33" fmla="*/ 0 h 103"/>
                <a:gd name="T34" fmla="*/ 0 w 507"/>
                <a:gd name="T35" fmla="*/ 0 h 103"/>
                <a:gd name="T36" fmla="*/ 0 w 507"/>
                <a:gd name="T37" fmla="*/ 0 h 103"/>
                <a:gd name="T38" fmla="*/ 0 w 507"/>
                <a:gd name="T39" fmla="*/ 0 h 103"/>
                <a:gd name="T40" fmla="*/ 0 w 507"/>
                <a:gd name="T41" fmla="*/ 0 h 103"/>
                <a:gd name="T42" fmla="*/ 0 w 507"/>
                <a:gd name="T43" fmla="*/ 0 h 103"/>
                <a:gd name="T44" fmla="*/ 0 w 507"/>
                <a:gd name="T45" fmla="*/ 0 h 103"/>
                <a:gd name="T46" fmla="*/ 0 w 507"/>
                <a:gd name="T47" fmla="*/ 0 h 103"/>
                <a:gd name="T48" fmla="*/ 0 w 507"/>
                <a:gd name="T49" fmla="*/ 0 h 103"/>
                <a:gd name="T50" fmla="*/ 0 w 507"/>
                <a:gd name="T51" fmla="*/ 0 h 103"/>
                <a:gd name="T52" fmla="*/ 0 w 507"/>
                <a:gd name="T53" fmla="*/ 0 h 103"/>
                <a:gd name="T54" fmla="*/ 0 w 507"/>
                <a:gd name="T55" fmla="*/ 0 h 103"/>
                <a:gd name="T56" fmla="*/ 0 w 507"/>
                <a:gd name="T57" fmla="*/ 0 h 103"/>
                <a:gd name="T58" fmla="*/ 0 w 507"/>
                <a:gd name="T59" fmla="*/ 0 h 103"/>
                <a:gd name="T60" fmla="*/ 0 w 507"/>
                <a:gd name="T61" fmla="*/ 0 h 103"/>
                <a:gd name="T62" fmla="*/ 0 w 507"/>
                <a:gd name="T63" fmla="*/ 0 h 103"/>
                <a:gd name="T64" fmla="*/ 0 w 507"/>
                <a:gd name="T65" fmla="*/ 0 h 103"/>
                <a:gd name="T66" fmla="*/ 0 w 507"/>
                <a:gd name="T67" fmla="*/ 0 h 103"/>
                <a:gd name="T68" fmla="*/ 0 w 507"/>
                <a:gd name="T69" fmla="*/ 0 h 103"/>
                <a:gd name="T70" fmla="*/ 0 w 507"/>
                <a:gd name="T71" fmla="*/ 0 h 103"/>
                <a:gd name="T72" fmla="*/ 0 w 507"/>
                <a:gd name="T73" fmla="*/ 0 h 103"/>
                <a:gd name="T74" fmla="*/ 0 w 507"/>
                <a:gd name="T75" fmla="*/ 0 h 103"/>
                <a:gd name="T76" fmla="*/ 0 w 507"/>
                <a:gd name="T77" fmla="*/ 0 h 103"/>
                <a:gd name="T78" fmla="*/ 0 w 507"/>
                <a:gd name="T79" fmla="*/ 0 h 103"/>
                <a:gd name="T80" fmla="*/ 0 w 507"/>
                <a:gd name="T81" fmla="*/ 0 h 103"/>
                <a:gd name="T82" fmla="*/ 0 w 507"/>
                <a:gd name="T83" fmla="*/ 0 h 103"/>
                <a:gd name="T84" fmla="*/ 0 w 507"/>
                <a:gd name="T85" fmla="*/ 0 h 103"/>
                <a:gd name="T86" fmla="*/ 0 w 507"/>
                <a:gd name="T87" fmla="*/ 0 h 103"/>
                <a:gd name="T88" fmla="*/ 0 w 507"/>
                <a:gd name="T89" fmla="*/ 0 h 103"/>
                <a:gd name="T90" fmla="*/ 0 w 507"/>
                <a:gd name="T91" fmla="*/ 0 h 103"/>
                <a:gd name="T92" fmla="*/ 0 w 507"/>
                <a:gd name="T93" fmla="*/ 0 h 103"/>
                <a:gd name="T94" fmla="*/ 0 w 507"/>
                <a:gd name="T95" fmla="*/ 0 h 103"/>
                <a:gd name="T96" fmla="*/ 0 w 507"/>
                <a:gd name="T97" fmla="*/ 0 h 1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7"/>
                <a:gd name="T148" fmla="*/ 0 h 103"/>
                <a:gd name="T149" fmla="*/ 507 w 507"/>
                <a:gd name="T150" fmla="*/ 103 h 1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7" h="103">
                  <a:moveTo>
                    <a:pt x="507" y="67"/>
                  </a:moveTo>
                  <a:lnTo>
                    <a:pt x="503" y="72"/>
                  </a:lnTo>
                  <a:lnTo>
                    <a:pt x="499" y="76"/>
                  </a:lnTo>
                  <a:lnTo>
                    <a:pt x="496" y="78"/>
                  </a:lnTo>
                  <a:lnTo>
                    <a:pt x="491" y="79"/>
                  </a:lnTo>
                  <a:lnTo>
                    <a:pt x="487" y="81"/>
                  </a:lnTo>
                  <a:lnTo>
                    <a:pt x="479" y="81"/>
                  </a:lnTo>
                  <a:lnTo>
                    <a:pt x="470" y="81"/>
                  </a:lnTo>
                  <a:lnTo>
                    <a:pt x="447" y="81"/>
                  </a:lnTo>
                  <a:lnTo>
                    <a:pt x="438" y="88"/>
                  </a:lnTo>
                  <a:lnTo>
                    <a:pt x="433" y="90"/>
                  </a:lnTo>
                  <a:lnTo>
                    <a:pt x="432" y="92"/>
                  </a:lnTo>
                  <a:lnTo>
                    <a:pt x="430" y="92"/>
                  </a:lnTo>
                  <a:lnTo>
                    <a:pt x="425" y="93"/>
                  </a:lnTo>
                  <a:lnTo>
                    <a:pt x="410" y="95"/>
                  </a:lnTo>
                  <a:lnTo>
                    <a:pt x="403" y="97"/>
                  </a:lnTo>
                  <a:lnTo>
                    <a:pt x="395" y="97"/>
                  </a:lnTo>
                  <a:lnTo>
                    <a:pt x="379" y="97"/>
                  </a:lnTo>
                  <a:lnTo>
                    <a:pt x="370" y="97"/>
                  </a:lnTo>
                  <a:lnTo>
                    <a:pt x="366" y="98"/>
                  </a:lnTo>
                  <a:lnTo>
                    <a:pt x="362" y="98"/>
                  </a:lnTo>
                  <a:lnTo>
                    <a:pt x="353" y="100"/>
                  </a:lnTo>
                  <a:lnTo>
                    <a:pt x="343" y="100"/>
                  </a:lnTo>
                  <a:lnTo>
                    <a:pt x="334" y="100"/>
                  </a:lnTo>
                  <a:lnTo>
                    <a:pt x="326" y="100"/>
                  </a:lnTo>
                  <a:lnTo>
                    <a:pt x="320" y="100"/>
                  </a:lnTo>
                  <a:lnTo>
                    <a:pt x="316" y="99"/>
                  </a:lnTo>
                  <a:lnTo>
                    <a:pt x="312" y="98"/>
                  </a:lnTo>
                  <a:lnTo>
                    <a:pt x="305" y="95"/>
                  </a:lnTo>
                  <a:lnTo>
                    <a:pt x="300" y="95"/>
                  </a:lnTo>
                  <a:lnTo>
                    <a:pt x="295" y="95"/>
                  </a:lnTo>
                  <a:lnTo>
                    <a:pt x="293" y="103"/>
                  </a:lnTo>
                  <a:lnTo>
                    <a:pt x="288" y="103"/>
                  </a:lnTo>
                  <a:lnTo>
                    <a:pt x="282" y="103"/>
                  </a:lnTo>
                  <a:lnTo>
                    <a:pt x="280" y="103"/>
                  </a:lnTo>
                  <a:lnTo>
                    <a:pt x="277" y="101"/>
                  </a:lnTo>
                  <a:lnTo>
                    <a:pt x="272" y="100"/>
                  </a:lnTo>
                  <a:lnTo>
                    <a:pt x="267" y="98"/>
                  </a:lnTo>
                  <a:lnTo>
                    <a:pt x="257" y="95"/>
                  </a:lnTo>
                  <a:lnTo>
                    <a:pt x="246" y="93"/>
                  </a:lnTo>
                  <a:lnTo>
                    <a:pt x="226" y="90"/>
                  </a:lnTo>
                  <a:lnTo>
                    <a:pt x="208" y="81"/>
                  </a:lnTo>
                  <a:lnTo>
                    <a:pt x="202" y="78"/>
                  </a:lnTo>
                  <a:lnTo>
                    <a:pt x="185" y="71"/>
                  </a:lnTo>
                  <a:lnTo>
                    <a:pt x="181" y="67"/>
                  </a:lnTo>
                  <a:lnTo>
                    <a:pt x="170" y="60"/>
                  </a:lnTo>
                  <a:lnTo>
                    <a:pt x="160" y="54"/>
                  </a:lnTo>
                  <a:lnTo>
                    <a:pt x="151" y="51"/>
                  </a:lnTo>
                  <a:lnTo>
                    <a:pt x="147" y="49"/>
                  </a:lnTo>
                  <a:lnTo>
                    <a:pt x="138" y="50"/>
                  </a:lnTo>
                  <a:lnTo>
                    <a:pt x="133" y="50"/>
                  </a:lnTo>
                  <a:lnTo>
                    <a:pt x="126" y="45"/>
                  </a:lnTo>
                  <a:lnTo>
                    <a:pt x="121" y="44"/>
                  </a:lnTo>
                  <a:lnTo>
                    <a:pt x="118" y="41"/>
                  </a:lnTo>
                  <a:lnTo>
                    <a:pt x="116" y="40"/>
                  </a:lnTo>
                  <a:lnTo>
                    <a:pt x="110" y="39"/>
                  </a:lnTo>
                  <a:lnTo>
                    <a:pt x="104" y="37"/>
                  </a:lnTo>
                  <a:lnTo>
                    <a:pt x="99" y="34"/>
                  </a:lnTo>
                  <a:lnTo>
                    <a:pt x="92" y="33"/>
                  </a:lnTo>
                  <a:lnTo>
                    <a:pt x="78" y="33"/>
                  </a:lnTo>
                  <a:lnTo>
                    <a:pt x="69" y="33"/>
                  </a:lnTo>
                  <a:lnTo>
                    <a:pt x="60" y="33"/>
                  </a:lnTo>
                  <a:lnTo>
                    <a:pt x="54" y="30"/>
                  </a:lnTo>
                  <a:lnTo>
                    <a:pt x="45" y="26"/>
                  </a:lnTo>
                  <a:lnTo>
                    <a:pt x="33" y="26"/>
                  </a:lnTo>
                  <a:lnTo>
                    <a:pt x="20" y="23"/>
                  </a:lnTo>
                  <a:lnTo>
                    <a:pt x="1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8" y="4"/>
                  </a:lnTo>
                  <a:lnTo>
                    <a:pt x="29" y="6"/>
                  </a:lnTo>
                  <a:lnTo>
                    <a:pt x="42" y="10"/>
                  </a:lnTo>
                  <a:lnTo>
                    <a:pt x="49" y="10"/>
                  </a:lnTo>
                  <a:lnTo>
                    <a:pt x="56" y="10"/>
                  </a:lnTo>
                  <a:lnTo>
                    <a:pt x="83" y="11"/>
                  </a:lnTo>
                  <a:lnTo>
                    <a:pt x="91" y="12"/>
                  </a:lnTo>
                  <a:lnTo>
                    <a:pt x="98" y="12"/>
                  </a:lnTo>
                  <a:lnTo>
                    <a:pt x="111" y="13"/>
                  </a:lnTo>
                  <a:lnTo>
                    <a:pt x="119" y="15"/>
                  </a:lnTo>
                  <a:lnTo>
                    <a:pt x="125" y="16"/>
                  </a:lnTo>
                  <a:lnTo>
                    <a:pt x="137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54" y="17"/>
                  </a:lnTo>
                  <a:lnTo>
                    <a:pt x="158" y="17"/>
                  </a:lnTo>
                  <a:lnTo>
                    <a:pt x="169" y="17"/>
                  </a:lnTo>
                  <a:lnTo>
                    <a:pt x="175" y="18"/>
                  </a:lnTo>
                  <a:lnTo>
                    <a:pt x="179" y="18"/>
                  </a:lnTo>
                  <a:lnTo>
                    <a:pt x="181" y="19"/>
                  </a:lnTo>
                  <a:lnTo>
                    <a:pt x="196" y="19"/>
                  </a:lnTo>
                  <a:lnTo>
                    <a:pt x="206" y="21"/>
                  </a:lnTo>
                  <a:lnTo>
                    <a:pt x="215" y="21"/>
                  </a:lnTo>
                  <a:lnTo>
                    <a:pt x="220" y="21"/>
                  </a:lnTo>
                  <a:lnTo>
                    <a:pt x="226" y="22"/>
                  </a:lnTo>
                  <a:lnTo>
                    <a:pt x="231" y="22"/>
                  </a:lnTo>
                  <a:lnTo>
                    <a:pt x="236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60" y="22"/>
                  </a:lnTo>
                  <a:lnTo>
                    <a:pt x="271" y="23"/>
                  </a:lnTo>
                  <a:lnTo>
                    <a:pt x="278" y="26"/>
                  </a:lnTo>
                  <a:lnTo>
                    <a:pt x="285" y="27"/>
                  </a:lnTo>
                  <a:lnTo>
                    <a:pt x="288" y="28"/>
                  </a:lnTo>
                  <a:lnTo>
                    <a:pt x="294" y="30"/>
                  </a:lnTo>
                  <a:lnTo>
                    <a:pt x="300" y="33"/>
                  </a:lnTo>
                  <a:lnTo>
                    <a:pt x="302" y="34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10" y="37"/>
                  </a:lnTo>
                  <a:lnTo>
                    <a:pt x="315" y="38"/>
                  </a:lnTo>
                  <a:lnTo>
                    <a:pt x="318" y="39"/>
                  </a:lnTo>
                  <a:lnTo>
                    <a:pt x="323" y="39"/>
                  </a:lnTo>
                  <a:lnTo>
                    <a:pt x="328" y="40"/>
                  </a:lnTo>
                  <a:lnTo>
                    <a:pt x="333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42" y="40"/>
                  </a:lnTo>
                  <a:lnTo>
                    <a:pt x="351" y="40"/>
                  </a:lnTo>
                  <a:lnTo>
                    <a:pt x="355" y="40"/>
                  </a:lnTo>
                  <a:lnTo>
                    <a:pt x="360" y="40"/>
                  </a:lnTo>
                  <a:lnTo>
                    <a:pt x="379" y="40"/>
                  </a:lnTo>
                  <a:lnTo>
                    <a:pt x="384" y="41"/>
                  </a:lnTo>
                  <a:lnTo>
                    <a:pt x="389" y="43"/>
                  </a:lnTo>
                  <a:lnTo>
                    <a:pt x="392" y="44"/>
                  </a:lnTo>
                  <a:lnTo>
                    <a:pt x="399" y="45"/>
                  </a:lnTo>
                  <a:lnTo>
                    <a:pt x="408" y="46"/>
                  </a:lnTo>
                  <a:lnTo>
                    <a:pt x="416" y="48"/>
                  </a:lnTo>
                  <a:lnTo>
                    <a:pt x="424" y="49"/>
                  </a:lnTo>
                  <a:lnTo>
                    <a:pt x="427" y="49"/>
                  </a:lnTo>
                  <a:lnTo>
                    <a:pt x="431" y="49"/>
                  </a:lnTo>
                  <a:lnTo>
                    <a:pt x="439" y="50"/>
                  </a:lnTo>
                  <a:lnTo>
                    <a:pt x="443" y="50"/>
                  </a:lnTo>
                  <a:lnTo>
                    <a:pt x="450" y="51"/>
                  </a:lnTo>
                  <a:lnTo>
                    <a:pt x="458" y="51"/>
                  </a:lnTo>
                  <a:lnTo>
                    <a:pt x="465" y="51"/>
                  </a:lnTo>
                  <a:lnTo>
                    <a:pt x="471" y="51"/>
                  </a:lnTo>
                  <a:lnTo>
                    <a:pt x="477" y="51"/>
                  </a:lnTo>
                  <a:lnTo>
                    <a:pt x="481" y="51"/>
                  </a:lnTo>
                  <a:lnTo>
                    <a:pt x="487" y="55"/>
                  </a:lnTo>
                  <a:lnTo>
                    <a:pt x="491" y="57"/>
                  </a:lnTo>
                  <a:lnTo>
                    <a:pt x="492" y="59"/>
                  </a:lnTo>
                  <a:lnTo>
                    <a:pt x="498" y="61"/>
                  </a:lnTo>
                  <a:lnTo>
                    <a:pt x="502" y="61"/>
                  </a:lnTo>
                  <a:lnTo>
                    <a:pt x="503" y="62"/>
                  </a:lnTo>
                  <a:lnTo>
                    <a:pt x="507" y="67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6" name="Freeform 2950"/>
            <p:cNvSpPr>
              <a:spLocks/>
            </p:cNvSpPr>
            <p:nvPr/>
          </p:nvSpPr>
          <p:spPr bwMode="auto">
            <a:xfrm>
              <a:off x="5109" y="1983"/>
              <a:ext cx="169" cy="34"/>
            </a:xfrm>
            <a:custGeom>
              <a:avLst/>
              <a:gdLst>
                <a:gd name="T0" fmla="*/ 0 w 507"/>
                <a:gd name="T1" fmla="*/ 0 h 103"/>
                <a:gd name="T2" fmla="*/ 0 w 507"/>
                <a:gd name="T3" fmla="*/ 0 h 103"/>
                <a:gd name="T4" fmla="*/ 0 w 507"/>
                <a:gd name="T5" fmla="*/ 0 h 103"/>
                <a:gd name="T6" fmla="*/ 0 w 507"/>
                <a:gd name="T7" fmla="*/ 0 h 103"/>
                <a:gd name="T8" fmla="*/ 0 w 507"/>
                <a:gd name="T9" fmla="*/ 0 h 103"/>
                <a:gd name="T10" fmla="*/ 0 w 507"/>
                <a:gd name="T11" fmla="*/ 0 h 103"/>
                <a:gd name="T12" fmla="*/ 0 w 507"/>
                <a:gd name="T13" fmla="*/ 0 h 103"/>
                <a:gd name="T14" fmla="*/ 0 w 507"/>
                <a:gd name="T15" fmla="*/ 0 h 103"/>
                <a:gd name="T16" fmla="*/ 0 w 507"/>
                <a:gd name="T17" fmla="*/ 0 h 103"/>
                <a:gd name="T18" fmla="*/ 0 w 507"/>
                <a:gd name="T19" fmla="*/ 0 h 103"/>
                <a:gd name="T20" fmla="*/ 0 w 507"/>
                <a:gd name="T21" fmla="*/ 0 h 103"/>
                <a:gd name="T22" fmla="*/ 0 w 507"/>
                <a:gd name="T23" fmla="*/ 0 h 103"/>
                <a:gd name="T24" fmla="*/ 0 w 507"/>
                <a:gd name="T25" fmla="*/ 0 h 103"/>
                <a:gd name="T26" fmla="*/ 0 w 507"/>
                <a:gd name="T27" fmla="*/ 0 h 103"/>
                <a:gd name="T28" fmla="*/ 0 w 507"/>
                <a:gd name="T29" fmla="*/ 0 h 103"/>
                <a:gd name="T30" fmla="*/ 0 w 507"/>
                <a:gd name="T31" fmla="*/ 0 h 103"/>
                <a:gd name="T32" fmla="*/ 0 w 507"/>
                <a:gd name="T33" fmla="*/ 0 h 103"/>
                <a:gd name="T34" fmla="*/ 0 w 507"/>
                <a:gd name="T35" fmla="*/ 0 h 103"/>
                <a:gd name="T36" fmla="*/ 0 w 507"/>
                <a:gd name="T37" fmla="*/ 0 h 103"/>
                <a:gd name="T38" fmla="*/ 0 w 507"/>
                <a:gd name="T39" fmla="*/ 0 h 103"/>
                <a:gd name="T40" fmla="*/ 0 w 507"/>
                <a:gd name="T41" fmla="*/ 0 h 103"/>
                <a:gd name="T42" fmla="*/ 0 w 507"/>
                <a:gd name="T43" fmla="*/ 0 h 103"/>
                <a:gd name="T44" fmla="*/ 0 w 507"/>
                <a:gd name="T45" fmla="*/ 0 h 103"/>
                <a:gd name="T46" fmla="*/ 0 w 507"/>
                <a:gd name="T47" fmla="*/ 0 h 103"/>
                <a:gd name="T48" fmla="*/ 0 w 507"/>
                <a:gd name="T49" fmla="*/ 0 h 103"/>
                <a:gd name="T50" fmla="*/ 0 w 507"/>
                <a:gd name="T51" fmla="*/ 0 h 103"/>
                <a:gd name="T52" fmla="*/ 0 w 507"/>
                <a:gd name="T53" fmla="*/ 0 h 103"/>
                <a:gd name="T54" fmla="*/ 0 w 507"/>
                <a:gd name="T55" fmla="*/ 0 h 103"/>
                <a:gd name="T56" fmla="*/ 0 w 507"/>
                <a:gd name="T57" fmla="*/ 0 h 103"/>
                <a:gd name="T58" fmla="*/ 0 w 507"/>
                <a:gd name="T59" fmla="*/ 0 h 103"/>
                <a:gd name="T60" fmla="*/ 0 w 507"/>
                <a:gd name="T61" fmla="*/ 0 h 103"/>
                <a:gd name="T62" fmla="*/ 0 w 507"/>
                <a:gd name="T63" fmla="*/ 0 h 103"/>
                <a:gd name="T64" fmla="*/ 0 w 507"/>
                <a:gd name="T65" fmla="*/ 0 h 103"/>
                <a:gd name="T66" fmla="*/ 0 w 507"/>
                <a:gd name="T67" fmla="*/ 0 h 103"/>
                <a:gd name="T68" fmla="*/ 0 w 507"/>
                <a:gd name="T69" fmla="*/ 0 h 103"/>
                <a:gd name="T70" fmla="*/ 0 w 507"/>
                <a:gd name="T71" fmla="*/ 0 h 103"/>
                <a:gd name="T72" fmla="*/ 0 w 507"/>
                <a:gd name="T73" fmla="*/ 0 h 103"/>
                <a:gd name="T74" fmla="*/ 0 w 507"/>
                <a:gd name="T75" fmla="*/ 0 h 103"/>
                <a:gd name="T76" fmla="*/ 0 w 507"/>
                <a:gd name="T77" fmla="*/ 0 h 103"/>
                <a:gd name="T78" fmla="*/ 0 w 507"/>
                <a:gd name="T79" fmla="*/ 0 h 103"/>
                <a:gd name="T80" fmla="*/ 0 w 507"/>
                <a:gd name="T81" fmla="*/ 0 h 103"/>
                <a:gd name="T82" fmla="*/ 0 w 507"/>
                <a:gd name="T83" fmla="*/ 0 h 103"/>
                <a:gd name="T84" fmla="*/ 0 w 507"/>
                <a:gd name="T85" fmla="*/ 0 h 103"/>
                <a:gd name="T86" fmla="*/ 0 w 507"/>
                <a:gd name="T87" fmla="*/ 0 h 103"/>
                <a:gd name="T88" fmla="*/ 0 w 507"/>
                <a:gd name="T89" fmla="*/ 0 h 103"/>
                <a:gd name="T90" fmla="*/ 0 w 507"/>
                <a:gd name="T91" fmla="*/ 0 h 103"/>
                <a:gd name="T92" fmla="*/ 0 w 507"/>
                <a:gd name="T93" fmla="*/ 0 h 103"/>
                <a:gd name="T94" fmla="*/ 0 w 507"/>
                <a:gd name="T95" fmla="*/ 0 h 103"/>
                <a:gd name="T96" fmla="*/ 0 w 507"/>
                <a:gd name="T97" fmla="*/ 0 h 1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7"/>
                <a:gd name="T148" fmla="*/ 0 h 103"/>
                <a:gd name="T149" fmla="*/ 507 w 507"/>
                <a:gd name="T150" fmla="*/ 103 h 1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7" h="103">
                  <a:moveTo>
                    <a:pt x="507" y="67"/>
                  </a:moveTo>
                  <a:lnTo>
                    <a:pt x="503" y="72"/>
                  </a:lnTo>
                  <a:lnTo>
                    <a:pt x="499" y="76"/>
                  </a:lnTo>
                  <a:lnTo>
                    <a:pt x="496" y="78"/>
                  </a:lnTo>
                  <a:lnTo>
                    <a:pt x="491" y="79"/>
                  </a:lnTo>
                  <a:lnTo>
                    <a:pt x="487" y="81"/>
                  </a:lnTo>
                  <a:lnTo>
                    <a:pt x="479" y="81"/>
                  </a:lnTo>
                  <a:lnTo>
                    <a:pt x="470" y="81"/>
                  </a:lnTo>
                  <a:lnTo>
                    <a:pt x="447" y="81"/>
                  </a:lnTo>
                  <a:lnTo>
                    <a:pt x="438" y="88"/>
                  </a:lnTo>
                  <a:lnTo>
                    <a:pt x="433" y="90"/>
                  </a:lnTo>
                  <a:lnTo>
                    <a:pt x="432" y="92"/>
                  </a:lnTo>
                  <a:lnTo>
                    <a:pt x="430" y="92"/>
                  </a:lnTo>
                  <a:lnTo>
                    <a:pt x="425" y="93"/>
                  </a:lnTo>
                  <a:lnTo>
                    <a:pt x="410" y="95"/>
                  </a:lnTo>
                  <a:lnTo>
                    <a:pt x="403" y="97"/>
                  </a:lnTo>
                  <a:lnTo>
                    <a:pt x="395" y="97"/>
                  </a:lnTo>
                  <a:lnTo>
                    <a:pt x="379" y="97"/>
                  </a:lnTo>
                  <a:lnTo>
                    <a:pt x="370" y="97"/>
                  </a:lnTo>
                  <a:lnTo>
                    <a:pt x="366" y="98"/>
                  </a:lnTo>
                  <a:lnTo>
                    <a:pt x="362" y="98"/>
                  </a:lnTo>
                  <a:lnTo>
                    <a:pt x="353" y="100"/>
                  </a:lnTo>
                  <a:lnTo>
                    <a:pt x="343" y="100"/>
                  </a:lnTo>
                  <a:lnTo>
                    <a:pt x="334" y="100"/>
                  </a:lnTo>
                  <a:lnTo>
                    <a:pt x="326" y="100"/>
                  </a:lnTo>
                  <a:lnTo>
                    <a:pt x="320" y="100"/>
                  </a:lnTo>
                  <a:lnTo>
                    <a:pt x="316" y="99"/>
                  </a:lnTo>
                  <a:lnTo>
                    <a:pt x="312" y="98"/>
                  </a:lnTo>
                  <a:lnTo>
                    <a:pt x="305" y="95"/>
                  </a:lnTo>
                  <a:lnTo>
                    <a:pt x="300" y="95"/>
                  </a:lnTo>
                  <a:lnTo>
                    <a:pt x="295" y="95"/>
                  </a:lnTo>
                  <a:lnTo>
                    <a:pt x="293" y="103"/>
                  </a:lnTo>
                  <a:lnTo>
                    <a:pt x="288" y="103"/>
                  </a:lnTo>
                  <a:lnTo>
                    <a:pt x="282" y="103"/>
                  </a:lnTo>
                  <a:lnTo>
                    <a:pt x="280" y="103"/>
                  </a:lnTo>
                  <a:lnTo>
                    <a:pt x="277" y="101"/>
                  </a:lnTo>
                  <a:lnTo>
                    <a:pt x="272" y="100"/>
                  </a:lnTo>
                  <a:lnTo>
                    <a:pt x="267" y="98"/>
                  </a:lnTo>
                  <a:lnTo>
                    <a:pt x="257" y="95"/>
                  </a:lnTo>
                  <a:lnTo>
                    <a:pt x="246" y="93"/>
                  </a:lnTo>
                  <a:lnTo>
                    <a:pt x="226" y="90"/>
                  </a:lnTo>
                  <a:lnTo>
                    <a:pt x="208" y="81"/>
                  </a:lnTo>
                  <a:lnTo>
                    <a:pt x="202" y="78"/>
                  </a:lnTo>
                  <a:lnTo>
                    <a:pt x="185" y="71"/>
                  </a:lnTo>
                  <a:lnTo>
                    <a:pt x="181" y="67"/>
                  </a:lnTo>
                  <a:lnTo>
                    <a:pt x="170" y="60"/>
                  </a:lnTo>
                  <a:lnTo>
                    <a:pt x="160" y="54"/>
                  </a:lnTo>
                  <a:lnTo>
                    <a:pt x="151" y="51"/>
                  </a:lnTo>
                  <a:lnTo>
                    <a:pt x="147" y="49"/>
                  </a:lnTo>
                  <a:lnTo>
                    <a:pt x="138" y="50"/>
                  </a:lnTo>
                  <a:lnTo>
                    <a:pt x="133" y="50"/>
                  </a:lnTo>
                  <a:lnTo>
                    <a:pt x="126" y="45"/>
                  </a:lnTo>
                  <a:lnTo>
                    <a:pt x="121" y="44"/>
                  </a:lnTo>
                  <a:lnTo>
                    <a:pt x="118" y="41"/>
                  </a:lnTo>
                  <a:lnTo>
                    <a:pt x="116" y="40"/>
                  </a:lnTo>
                  <a:lnTo>
                    <a:pt x="110" y="39"/>
                  </a:lnTo>
                  <a:lnTo>
                    <a:pt x="104" y="37"/>
                  </a:lnTo>
                  <a:lnTo>
                    <a:pt x="99" y="34"/>
                  </a:lnTo>
                  <a:lnTo>
                    <a:pt x="92" y="33"/>
                  </a:lnTo>
                  <a:lnTo>
                    <a:pt x="78" y="33"/>
                  </a:lnTo>
                  <a:lnTo>
                    <a:pt x="69" y="33"/>
                  </a:lnTo>
                  <a:lnTo>
                    <a:pt x="60" y="33"/>
                  </a:lnTo>
                  <a:lnTo>
                    <a:pt x="54" y="30"/>
                  </a:lnTo>
                  <a:lnTo>
                    <a:pt x="45" y="26"/>
                  </a:lnTo>
                  <a:lnTo>
                    <a:pt x="33" y="26"/>
                  </a:lnTo>
                  <a:lnTo>
                    <a:pt x="20" y="23"/>
                  </a:lnTo>
                  <a:lnTo>
                    <a:pt x="1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8" y="4"/>
                  </a:lnTo>
                  <a:lnTo>
                    <a:pt x="29" y="6"/>
                  </a:lnTo>
                  <a:lnTo>
                    <a:pt x="42" y="10"/>
                  </a:lnTo>
                  <a:lnTo>
                    <a:pt x="49" y="10"/>
                  </a:lnTo>
                  <a:lnTo>
                    <a:pt x="56" y="10"/>
                  </a:lnTo>
                  <a:lnTo>
                    <a:pt x="83" y="11"/>
                  </a:lnTo>
                  <a:lnTo>
                    <a:pt x="91" y="12"/>
                  </a:lnTo>
                  <a:lnTo>
                    <a:pt x="98" y="12"/>
                  </a:lnTo>
                  <a:lnTo>
                    <a:pt x="111" y="13"/>
                  </a:lnTo>
                  <a:lnTo>
                    <a:pt x="119" y="15"/>
                  </a:lnTo>
                  <a:lnTo>
                    <a:pt x="125" y="16"/>
                  </a:lnTo>
                  <a:lnTo>
                    <a:pt x="137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54" y="17"/>
                  </a:lnTo>
                  <a:lnTo>
                    <a:pt x="158" y="17"/>
                  </a:lnTo>
                  <a:lnTo>
                    <a:pt x="169" y="17"/>
                  </a:lnTo>
                  <a:lnTo>
                    <a:pt x="175" y="18"/>
                  </a:lnTo>
                  <a:lnTo>
                    <a:pt x="179" y="18"/>
                  </a:lnTo>
                  <a:lnTo>
                    <a:pt x="181" y="19"/>
                  </a:lnTo>
                  <a:lnTo>
                    <a:pt x="196" y="19"/>
                  </a:lnTo>
                  <a:lnTo>
                    <a:pt x="206" y="21"/>
                  </a:lnTo>
                  <a:lnTo>
                    <a:pt x="215" y="21"/>
                  </a:lnTo>
                  <a:lnTo>
                    <a:pt x="220" y="21"/>
                  </a:lnTo>
                  <a:lnTo>
                    <a:pt x="226" y="22"/>
                  </a:lnTo>
                  <a:lnTo>
                    <a:pt x="231" y="22"/>
                  </a:lnTo>
                  <a:lnTo>
                    <a:pt x="236" y="22"/>
                  </a:lnTo>
                  <a:lnTo>
                    <a:pt x="249" y="22"/>
                  </a:lnTo>
                  <a:lnTo>
                    <a:pt x="253" y="22"/>
                  </a:lnTo>
                  <a:lnTo>
                    <a:pt x="260" y="22"/>
                  </a:lnTo>
                  <a:lnTo>
                    <a:pt x="271" y="23"/>
                  </a:lnTo>
                  <a:lnTo>
                    <a:pt x="278" y="26"/>
                  </a:lnTo>
                  <a:lnTo>
                    <a:pt x="285" y="27"/>
                  </a:lnTo>
                  <a:lnTo>
                    <a:pt x="288" y="28"/>
                  </a:lnTo>
                  <a:lnTo>
                    <a:pt x="294" y="30"/>
                  </a:lnTo>
                  <a:lnTo>
                    <a:pt x="300" y="33"/>
                  </a:lnTo>
                  <a:lnTo>
                    <a:pt x="302" y="34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10" y="37"/>
                  </a:lnTo>
                  <a:lnTo>
                    <a:pt x="315" y="38"/>
                  </a:lnTo>
                  <a:lnTo>
                    <a:pt x="318" y="39"/>
                  </a:lnTo>
                  <a:lnTo>
                    <a:pt x="323" y="39"/>
                  </a:lnTo>
                  <a:lnTo>
                    <a:pt x="328" y="40"/>
                  </a:lnTo>
                  <a:lnTo>
                    <a:pt x="333" y="40"/>
                  </a:lnTo>
                  <a:lnTo>
                    <a:pt x="337" y="40"/>
                  </a:lnTo>
                  <a:lnTo>
                    <a:pt x="338" y="40"/>
                  </a:lnTo>
                  <a:lnTo>
                    <a:pt x="342" y="40"/>
                  </a:lnTo>
                  <a:lnTo>
                    <a:pt x="351" y="40"/>
                  </a:lnTo>
                  <a:lnTo>
                    <a:pt x="355" y="40"/>
                  </a:lnTo>
                  <a:lnTo>
                    <a:pt x="360" y="40"/>
                  </a:lnTo>
                  <a:lnTo>
                    <a:pt x="379" y="40"/>
                  </a:lnTo>
                  <a:lnTo>
                    <a:pt x="384" y="41"/>
                  </a:lnTo>
                  <a:lnTo>
                    <a:pt x="389" y="43"/>
                  </a:lnTo>
                  <a:lnTo>
                    <a:pt x="392" y="44"/>
                  </a:lnTo>
                  <a:lnTo>
                    <a:pt x="399" y="45"/>
                  </a:lnTo>
                  <a:lnTo>
                    <a:pt x="408" y="46"/>
                  </a:lnTo>
                  <a:lnTo>
                    <a:pt x="416" y="48"/>
                  </a:lnTo>
                  <a:lnTo>
                    <a:pt x="424" y="49"/>
                  </a:lnTo>
                  <a:lnTo>
                    <a:pt x="427" y="49"/>
                  </a:lnTo>
                  <a:lnTo>
                    <a:pt x="431" y="49"/>
                  </a:lnTo>
                  <a:lnTo>
                    <a:pt x="439" y="50"/>
                  </a:lnTo>
                  <a:lnTo>
                    <a:pt x="443" y="50"/>
                  </a:lnTo>
                  <a:lnTo>
                    <a:pt x="450" y="51"/>
                  </a:lnTo>
                  <a:lnTo>
                    <a:pt x="458" y="51"/>
                  </a:lnTo>
                  <a:lnTo>
                    <a:pt x="465" y="51"/>
                  </a:lnTo>
                  <a:lnTo>
                    <a:pt x="471" y="51"/>
                  </a:lnTo>
                  <a:lnTo>
                    <a:pt x="477" y="51"/>
                  </a:lnTo>
                  <a:lnTo>
                    <a:pt x="481" y="51"/>
                  </a:lnTo>
                  <a:lnTo>
                    <a:pt x="487" y="55"/>
                  </a:lnTo>
                  <a:lnTo>
                    <a:pt x="491" y="57"/>
                  </a:lnTo>
                  <a:lnTo>
                    <a:pt x="492" y="59"/>
                  </a:lnTo>
                  <a:lnTo>
                    <a:pt x="498" y="61"/>
                  </a:lnTo>
                  <a:lnTo>
                    <a:pt x="502" y="61"/>
                  </a:lnTo>
                  <a:lnTo>
                    <a:pt x="503" y="62"/>
                  </a:lnTo>
                  <a:lnTo>
                    <a:pt x="507" y="6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7" name="Freeform 2951"/>
            <p:cNvSpPr>
              <a:spLocks/>
            </p:cNvSpPr>
            <p:nvPr/>
          </p:nvSpPr>
          <p:spPr bwMode="auto">
            <a:xfrm>
              <a:off x="5069" y="1968"/>
              <a:ext cx="26" cy="6"/>
            </a:xfrm>
            <a:custGeom>
              <a:avLst/>
              <a:gdLst>
                <a:gd name="T0" fmla="*/ 0 w 79"/>
                <a:gd name="T1" fmla="*/ 0 h 20"/>
                <a:gd name="T2" fmla="*/ 0 w 79"/>
                <a:gd name="T3" fmla="*/ 0 h 20"/>
                <a:gd name="T4" fmla="*/ 0 w 79"/>
                <a:gd name="T5" fmla="*/ 0 h 20"/>
                <a:gd name="T6" fmla="*/ 0 w 79"/>
                <a:gd name="T7" fmla="*/ 0 h 20"/>
                <a:gd name="T8" fmla="*/ 0 w 79"/>
                <a:gd name="T9" fmla="*/ 0 h 20"/>
                <a:gd name="T10" fmla="*/ 0 w 79"/>
                <a:gd name="T11" fmla="*/ 0 h 20"/>
                <a:gd name="T12" fmla="*/ 0 w 79"/>
                <a:gd name="T13" fmla="*/ 0 h 20"/>
                <a:gd name="T14" fmla="*/ 0 w 79"/>
                <a:gd name="T15" fmla="*/ 0 h 20"/>
                <a:gd name="T16" fmla="*/ 0 w 79"/>
                <a:gd name="T17" fmla="*/ 0 h 20"/>
                <a:gd name="T18" fmla="*/ 0 w 79"/>
                <a:gd name="T19" fmla="*/ 0 h 20"/>
                <a:gd name="T20" fmla="*/ 0 w 79"/>
                <a:gd name="T21" fmla="*/ 0 h 20"/>
                <a:gd name="T22" fmla="*/ 0 w 79"/>
                <a:gd name="T23" fmla="*/ 0 h 20"/>
                <a:gd name="T24" fmla="*/ 0 w 79"/>
                <a:gd name="T25" fmla="*/ 0 h 20"/>
                <a:gd name="T26" fmla="*/ 0 w 79"/>
                <a:gd name="T27" fmla="*/ 0 h 20"/>
                <a:gd name="T28" fmla="*/ 0 w 79"/>
                <a:gd name="T29" fmla="*/ 0 h 20"/>
                <a:gd name="T30" fmla="*/ 0 w 79"/>
                <a:gd name="T31" fmla="*/ 0 h 20"/>
                <a:gd name="T32" fmla="*/ 0 w 79"/>
                <a:gd name="T33" fmla="*/ 0 h 20"/>
                <a:gd name="T34" fmla="*/ 0 w 79"/>
                <a:gd name="T35" fmla="*/ 0 h 20"/>
                <a:gd name="T36" fmla="*/ 0 w 79"/>
                <a:gd name="T37" fmla="*/ 0 h 20"/>
                <a:gd name="T38" fmla="*/ 0 w 79"/>
                <a:gd name="T39" fmla="*/ 0 h 20"/>
                <a:gd name="T40" fmla="*/ 0 w 79"/>
                <a:gd name="T41" fmla="*/ 0 h 20"/>
                <a:gd name="T42" fmla="*/ 0 w 79"/>
                <a:gd name="T43" fmla="*/ 0 h 20"/>
                <a:gd name="T44" fmla="*/ 0 w 79"/>
                <a:gd name="T45" fmla="*/ 0 h 20"/>
                <a:gd name="T46" fmla="*/ 0 w 79"/>
                <a:gd name="T47" fmla="*/ 0 h 20"/>
                <a:gd name="T48" fmla="*/ 0 w 79"/>
                <a:gd name="T49" fmla="*/ 0 h 20"/>
                <a:gd name="T50" fmla="*/ 0 w 79"/>
                <a:gd name="T51" fmla="*/ 0 h 20"/>
                <a:gd name="T52" fmla="*/ 0 w 79"/>
                <a:gd name="T53" fmla="*/ 0 h 20"/>
                <a:gd name="T54" fmla="*/ 0 w 79"/>
                <a:gd name="T55" fmla="*/ 0 h 20"/>
                <a:gd name="T56" fmla="*/ 0 w 79"/>
                <a:gd name="T57" fmla="*/ 0 h 20"/>
                <a:gd name="T58" fmla="*/ 0 w 79"/>
                <a:gd name="T59" fmla="*/ 0 h 20"/>
                <a:gd name="T60" fmla="*/ 0 w 79"/>
                <a:gd name="T61" fmla="*/ 0 h 20"/>
                <a:gd name="T62" fmla="*/ 0 w 79"/>
                <a:gd name="T63" fmla="*/ 0 h 20"/>
                <a:gd name="T64" fmla="*/ 0 w 79"/>
                <a:gd name="T65" fmla="*/ 0 h 20"/>
                <a:gd name="T66" fmla="*/ 0 w 79"/>
                <a:gd name="T67" fmla="*/ 0 h 20"/>
                <a:gd name="T68" fmla="*/ 0 w 79"/>
                <a:gd name="T69" fmla="*/ 0 h 20"/>
                <a:gd name="T70" fmla="*/ 0 w 79"/>
                <a:gd name="T71" fmla="*/ 0 h 20"/>
                <a:gd name="T72" fmla="*/ 0 w 79"/>
                <a:gd name="T73" fmla="*/ 0 h 20"/>
                <a:gd name="T74" fmla="*/ 0 w 79"/>
                <a:gd name="T75" fmla="*/ 0 h 20"/>
                <a:gd name="T76" fmla="*/ 0 w 79"/>
                <a:gd name="T77" fmla="*/ 0 h 20"/>
                <a:gd name="T78" fmla="*/ 0 w 79"/>
                <a:gd name="T79" fmla="*/ 0 h 20"/>
                <a:gd name="T80" fmla="*/ 0 w 79"/>
                <a:gd name="T81" fmla="*/ 0 h 20"/>
                <a:gd name="T82" fmla="*/ 0 w 79"/>
                <a:gd name="T83" fmla="*/ 0 h 20"/>
                <a:gd name="T84" fmla="*/ 0 w 79"/>
                <a:gd name="T85" fmla="*/ 0 h 20"/>
                <a:gd name="T86" fmla="*/ 0 w 79"/>
                <a:gd name="T87" fmla="*/ 0 h 20"/>
                <a:gd name="T88" fmla="*/ 0 w 79"/>
                <a:gd name="T89" fmla="*/ 0 h 20"/>
                <a:gd name="T90" fmla="*/ 0 w 79"/>
                <a:gd name="T91" fmla="*/ 0 h 20"/>
                <a:gd name="T92" fmla="*/ 0 w 79"/>
                <a:gd name="T93" fmla="*/ 0 h 20"/>
                <a:gd name="T94" fmla="*/ 0 w 79"/>
                <a:gd name="T95" fmla="*/ 0 h 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"/>
                <a:gd name="T145" fmla="*/ 0 h 20"/>
                <a:gd name="T146" fmla="*/ 79 w 79"/>
                <a:gd name="T147" fmla="*/ 20 h 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" h="20">
                  <a:moveTo>
                    <a:pt x="4" y="0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11" y="13"/>
                  </a:lnTo>
                  <a:lnTo>
                    <a:pt x="16" y="15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1" y="18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41" y="19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1" y="18"/>
                  </a:lnTo>
                  <a:lnTo>
                    <a:pt x="52" y="19"/>
                  </a:lnTo>
                  <a:lnTo>
                    <a:pt x="53" y="20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58" y="18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71" y="17"/>
                  </a:lnTo>
                  <a:lnTo>
                    <a:pt x="74" y="15"/>
                  </a:lnTo>
                  <a:lnTo>
                    <a:pt x="76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9" y="8"/>
                  </a:lnTo>
                  <a:lnTo>
                    <a:pt x="76" y="8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69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5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8" name="Freeform 2952"/>
            <p:cNvSpPr>
              <a:spLocks/>
            </p:cNvSpPr>
            <p:nvPr/>
          </p:nvSpPr>
          <p:spPr bwMode="auto">
            <a:xfrm>
              <a:off x="5069" y="1968"/>
              <a:ext cx="26" cy="6"/>
            </a:xfrm>
            <a:custGeom>
              <a:avLst/>
              <a:gdLst>
                <a:gd name="T0" fmla="*/ 0 w 79"/>
                <a:gd name="T1" fmla="*/ 0 h 20"/>
                <a:gd name="T2" fmla="*/ 0 w 79"/>
                <a:gd name="T3" fmla="*/ 0 h 20"/>
                <a:gd name="T4" fmla="*/ 0 w 79"/>
                <a:gd name="T5" fmla="*/ 0 h 20"/>
                <a:gd name="T6" fmla="*/ 0 w 79"/>
                <a:gd name="T7" fmla="*/ 0 h 20"/>
                <a:gd name="T8" fmla="*/ 0 w 79"/>
                <a:gd name="T9" fmla="*/ 0 h 20"/>
                <a:gd name="T10" fmla="*/ 0 w 79"/>
                <a:gd name="T11" fmla="*/ 0 h 20"/>
                <a:gd name="T12" fmla="*/ 0 w 79"/>
                <a:gd name="T13" fmla="*/ 0 h 20"/>
                <a:gd name="T14" fmla="*/ 0 w 79"/>
                <a:gd name="T15" fmla="*/ 0 h 20"/>
                <a:gd name="T16" fmla="*/ 0 w 79"/>
                <a:gd name="T17" fmla="*/ 0 h 20"/>
                <a:gd name="T18" fmla="*/ 0 w 79"/>
                <a:gd name="T19" fmla="*/ 0 h 20"/>
                <a:gd name="T20" fmla="*/ 0 w 79"/>
                <a:gd name="T21" fmla="*/ 0 h 20"/>
                <a:gd name="T22" fmla="*/ 0 w 79"/>
                <a:gd name="T23" fmla="*/ 0 h 20"/>
                <a:gd name="T24" fmla="*/ 0 w 79"/>
                <a:gd name="T25" fmla="*/ 0 h 20"/>
                <a:gd name="T26" fmla="*/ 0 w 79"/>
                <a:gd name="T27" fmla="*/ 0 h 20"/>
                <a:gd name="T28" fmla="*/ 0 w 79"/>
                <a:gd name="T29" fmla="*/ 0 h 20"/>
                <a:gd name="T30" fmla="*/ 0 w 79"/>
                <a:gd name="T31" fmla="*/ 0 h 20"/>
                <a:gd name="T32" fmla="*/ 0 w 79"/>
                <a:gd name="T33" fmla="*/ 0 h 20"/>
                <a:gd name="T34" fmla="*/ 0 w 79"/>
                <a:gd name="T35" fmla="*/ 0 h 20"/>
                <a:gd name="T36" fmla="*/ 0 w 79"/>
                <a:gd name="T37" fmla="*/ 0 h 20"/>
                <a:gd name="T38" fmla="*/ 0 w 79"/>
                <a:gd name="T39" fmla="*/ 0 h 20"/>
                <a:gd name="T40" fmla="*/ 0 w 79"/>
                <a:gd name="T41" fmla="*/ 0 h 20"/>
                <a:gd name="T42" fmla="*/ 0 w 79"/>
                <a:gd name="T43" fmla="*/ 0 h 20"/>
                <a:gd name="T44" fmla="*/ 0 w 79"/>
                <a:gd name="T45" fmla="*/ 0 h 20"/>
                <a:gd name="T46" fmla="*/ 0 w 79"/>
                <a:gd name="T47" fmla="*/ 0 h 20"/>
                <a:gd name="T48" fmla="*/ 0 w 79"/>
                <a:gd name="T49" fmla="*/ 0 h 20"/>
                <a:gd name="T50" fmla="*/ 0 w 79"/>
                <a:gd name="T51" fmla="*/ 0 h 20"/>
                <a:gd name="T52" fmla="*/ 0 w 79"/>
                <a:gd name="T53" fmla="*/ 0 h 20"/>
                <a:gd name="T54" fmla="*/ 0 w 79"/>
                <a:gd name="T55" fmla="*/ 0 h 20"/>
                <a:gd name="T56" fmla="*/ 0 w 79"/>
                <a:gd name="T57" fmla="*/ 0 h 20"/>
                <a:gd name="T58" fmla="*/ 0 w 79"/>
                <a:gd name="T59" fmla="*/ 0 h 20"/>
                <a:gd name="T60" fmla="*/ 0 w 79"/>
                <a:gd name="T61" fmla="*/ 0 h 20"/>
                <a:gd name="T62" fmla="*/ 0 w 79"/>
                <a:gd name="T63" fmla="*/ 0 h 20"/>
                <a:gd name="T64" fmla="*/ 0 w 79"/>
                <a:gd name="T65" fmla="*/ 0 h 20"/>
                <a:gd name="T66" fmla="*/ 0 w 79"/>
                <a:gd name="T67" fmla="*/ 0 h 20"/>
                <a:gd name="T68" fmla="*/ 0 w 79"/>
                <a:gd name="T69" fmla="*/ 0 h 20"/>
                <a:gd name="T70" fmla="*/ 0 w 79"/>
                <a:gd name="T71" fmla="*/ 0 h 20"/>
                <a:gd name="T72" fmla="*/ 0 w 79"/>
                <a:gd name="T73" fmla="*/ 0 h 20"/>
                <a:gd name="T74" fmla="*/ 0 w 79"/>
                <a:gd name="T75" fmla="*/ 0 h 20"/>
                <a:gd name="T76" fmla="*/ 0 w 79"/>
                <a:gd name="T77" fmla="*/ 0 h 20"/>
                <a:gd name="T78" fmla="*/ 0 w 79"/>
                <a:gd name="T79" fmla="*/ 0 h 20"/>
                <a:gd name="T80" fmla="*/ 0 w 79"/>
                <a:gd name="T81" fmla="*/ 0 h 20"/>
                <a:gd name="T82" fmla="*/ 0 w 79"/>
                <a:gd name="T83" fmla="*/ 0 h 20"/>
                <a:gd name="T84" fmla="*/ 0 w 79"/>
                <a:gd name="T85" fmla="*/ 0 h 20"/>
                <a:gd name="T86" fmla="*/ 0 w 79"/>
                <a:gd name="T87" fmla="*/ 0 h 20"/>
                <a:gd name="T88" fmla="*/ 0 w 79"/>
                <a:gd name="T89" fmla="*/ 0 h 20"/>
                <a:gd name="T90" fmla="*/ 0 w 79"/>
                <a:gd name="T91" fmla="*/ 0 h 20"/>
                <a:gd name="T92" fmla="*/ 0 w 79"/>
                <a:gd name="T93" fmla="*/ 0 h 20"/>
                <a:gd name="T94" fmla="*/ 0 w 79"/>
                <a:gd name="T95" fmla="*/ 0 h 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"/>
                <a:gd name="T145" fmla="*/ 0 h 20"/>
                <a:gd name="T146" fmla="*/ 79 w 79"/>
                <a:gd name="T147" fmla="*/ 20 h 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" h="20">
                  <a:moveTo>
                    <a:pt x="4" y="0"/>
                  </a:moveTo>
                  <a:lnTo>
                    <a:pt x="4" y="0"/>
                  </a:lnTo>
                  <a:lnTo>
                    <a:pt x="3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11" y="13"/>
                  </a:lnTo>
                  <a:lnTo>
                    <a:pt x="16" y="15"/>
                  </a:lnTo>
                  <a:lnTo>
                    <a:pt x="18" y="17"/>
                  </a:lnTo>
                  <a:lnTo>
                    <a:pt x="19" y="17"/>
                  </a:lnTo>
                  <a:lnTo>
                    <a:pt x="21" y="18"/>
                  </a:lnTo>
                  <a:lnTo>
                    <a:pt x="24" y="19"/>
                  </a:lnTo>
                  <a:lnTo>
                    <a:pt x="26" y="18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41" y="19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51" y="18"/>
                  </a:lnTo>
                  <a:lnTo>
                    <a:pt x="52" y="19"/>
                  </a:lnTo>
                  <a:lnTo>
                    <a:pt x="53" y="20"/>
                  </a:lnTo>
                  <a:lnTo>
                    <a:pt x="55" y="19"/>
                  </a:lnTo>
                  <a:lnTo>
                    <a:pt x="57" y="19"/>
                  </a:lnTo>
                  <a:lnTo>
                    <a:pt x="58" y="18"/>
                  </a:lnTo>
                  <a:lnTo>
                    <a:pt x="59" y="17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71" y="17"/>
                  </a:lnTo>
                  <a:lnTo>
                    <a:pt x="74" y="15"/>
                  </a:lnTo>
                  <a:lnTo>
                    <a:pt x="76" y="13"/>
                  </a:lnTo>
                  <a:lnTo>
                    <a:pt x="79" y="12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79" y="8"/>
                  </a:lnTo>
                  <a:lnTo>
                    <a:pt x="76" y="8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69" y="8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5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7" y="7"/>
                  </a:lnTo>
                  <a:lnTo>
                    <a:pt x="57" y="8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5" y="4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5" y="7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49" name="Freeform 2953"/>
            <p:cNvSpPr>
              <a:spLocks/>
            </p:cNvSpPr>
            <p:nvPr/>
          </p:nvSpPr>
          <p:spPr bwMode="auto">
            <a:xfrm>
              <a:off x="5243" y="1930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6"/>
                <a:gd name="T53" fmla="*/ 11 w 11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6">
                  <a:moveTo>
                    <a:pt x="4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9" y="5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0" name="Freeform 2954"/>
            <p:cNvSpPr>
              <a:spLocks/>
            </p:cNvSpPr>
            <p:nvPr/>
          </p:nvSpPr>
          <p:spPr bwMode="auto">
            <a:xfrm>
              <a:off x="5243" y="1930"/>
              <a:ext cx="3" cy="5"/>
            </a:xfrm>
            <a:custGeom>
              <a:avLst/>
              <a:gdLst>
                <a:gd name="T0" fmla="*/ 0 w 11"/>
                <a:gd name="T1" fmla="*/ 0 h 16"/>
                <a:gd name="T2" fmla="*/ 0 w 11"/>
                <a:gd name="T3" fmla="*/ 0 h 16"/>
                <a:gd name="T4" fmla="*/ 0 w 11"/>
                <a:gd name="T5" fmla="*/ 0 h 16"/>
                <a:gd name="T6" fmla="*/ 0 w 11"/>
                <a:gd name="T7" fmla="*/ 0 h 16"/>
                <a:gd name="T8" fmla="*/ 0 w 11"/>
                <a:gd name="T9" fmla="*/ 0 h 16"/>
                <a:gd name="T10" fmla="*/ 0 w 11"/>
                <a:gd name="T11" fmla="*/ 0 h 16"/>
                <a:gd name="T12" fmla="*/ 0 w 11"/>
                <a:gd name="T13" fmla="*/ 0 h 16"/>
                <a:gd name="T14" fmla="*/ 0 w 11"/>
                <a:gd name="T15" fmla="*/ 0 h 16"/>
                <a:gd name="T16" fmla="*/ 0 w 11"/>
                <a:gd name="T17" fmla="*/ 0 h 16"/>
                <a:gd name="T18" fmla="*/ 0 w 11"/>
                <a:gd name="T19" fmla="*/ 0 h 16"/>
                <a:gd name="T20" fmla="*/ 0 w 11"/>
                <a:gd name="T21" fmla="*/ 0 h 16"/>
                <a:gd name="T22" fmla="*/ 0 w 11"/>
                <a:gd name="T23" fmla="*/ 0 h 16"/>
                <a:gd name="T24" fmla="*/ 0 w 11"/>
                <a:gd name="T25" fmla="*/ 0 h 16"/>
                <a:gd name="T26" fmla="*/ 0 w 11"/>
                <a:gd name="T27" fmla="*/ 0 h 16"/>
                <a:gd name="T28" fmla="*/ 0 w 11"/>
                <a:gd name="T29" fmla="*/ 0 h 16"/>
                <a:gd name="T30" fmla="*/ 0 w 11"/>
                <a:gd name="T31" fmla="*/ 0 h 16"/>
                <a:gd name="T32" fmla="*/ 0 w 11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6"/>
                <a:gd name="T53" fmla="*/ 11 w 11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6">
                  <a:moveTo>
                    <a:pt x="4" y="0"/>
                  </a:moveTo>
                  <a:lnTo>
                    <a:pt x="7" y="0"/>
                  </a:lnTo>
                  <a:lnTo>
                    <a:pt x="8" y="1"/>
                  </a:lnTo>
                  <a:lnTo>
                    <a:pt x="9" y="5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1" name="Freeform 2955"/>
            <p:cNvSpPr>
              <a:spLocks/>
            </p:cNvSpPr>
            <p:nvPr/>
          </p:nvSpPr>
          <p:spPr bwMode="auto">
            <a:xfrm>
              <a:off x="5254" y="1938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3" y="0"/>
                  </a:moveTo>
                  <a:lnTo>
                    <a:pt x="6" y="1"/>
                  </a:lnTo>
                  <a:lnTo>
                    <a:pt x="7" y="5"/>
                  </a:lnTo>
                  <a:lnTo>
                    <a:pt x="6" y="8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2" name="Freeform 2956"/>
            <p:cNvSpPr>
              <a:spLocks/>
            </p:cNvSpPr>
            <p:nvPr/>
          </p:nvSpPr>
          <p:spPr bwMode="auto">
            <a:xfrm>
              <a:off x="5254" y="1938"/>
              <a:ext cx="2" cy="3"/>
            </a:xfrm>
            <a:custGeom>
              <a:avLst/>
              <a:gdLst>
                <a:gd name="T0" fmla="*/ 0 w 7"/>
                <a:gd name="T1" fmla="*/ 0 h 9"/>
                <a:gd name="T2" fmla="*/ 0 w 7"/>
                <a:gd name="T3" fmla="*/ 0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0 h 9"/>
                <a:gd name="T10" fmla="*/ 0 w 7"/>
                <a:gd name="T11" fmla="*/ 0 h 9"/>
                <a:gd name="T12" fmla="*/ 0 w 7"/>
                <a:gd name="T13" fmla="*/ 0 h 9"/>
                <a:gd name="T14" fmla="*/ 0 w 7"/>
                <a:gd name="T15" fmla="*/ 0 h 9"/>
                <a:gd name="T16" fmla="*/ 0 w 7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3" y="0"/>
                  </a:moveTo>
                  <a:lnTo>
                    <a:pt x="6" y="1"/>
                  </a:lnTo>
                  <a:lnTo>
                    <a:pt x="7" y="5"/>
                  </a:lnTo>
                  <a:lnTo>
                    <a:pt x="6" y="8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3" name="Freeform 2957"/>
            <p:cNvSpPr>
              <a:spLocks/>
            </p:cNvSpPr>
            <p:nvPr/>
          </p:nvSpPr>
          <p:spPr bwMode="auto">
            <a:xfrm>
              <a:off x="5114" y="1907"/>
              <a:ext cx="4" cy="4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0 w 11"/>
                <a:gd name="T7" fmla="*/ 0 h 13"/>
                <a:gd name="T8" fmla="*/ 0 w 11"/>
                <a:gd name="T9" fmla="*/ 0 h 13"/>
                <a:gd name="T10" fmla="*/ 0 w 11"/>
                <a:gd name="T11" fmla="*/ 0 h 13"/>
                <a:gd name="T12" fmla="*/ 0 w 11"/>
                <a:gd name="T13" fmla="*/ 0 h 13"/>
                <a:gd name="T14" fmla="*/ 0 w 11"/>
                <a:gd name="T15" fmla="*/ 0 h 13"/>
                <a:gd name="T16" fmla="*/ 0 w 11"/>
                <a:gd name="T17" fmla="*/ 0 h 13"/>
                <a:gd name="T18" fmla="*/ 0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5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4" name="Freeform 2958"/>
            <p:cNvSpPr>
              <a:spLocks/>
            </p:cNvSpPr>
            <p:nvPr/>
          </p:nvSpPr>
          <p:spPr bwMode="auto">
            <a:xfrm>
              <a:off x="5114" y="1907"/>
              <a:ext cx="4" cy="4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0 w 11"/>
                <a:gd name="T7" fmla="*/ 0 h 13"/>
                <a:gd name="T8" fmla="*/ 0 w 11"/>
                <a:gd name="T9" fmla="*/ 0 h 13"/>
                <a:gd name="T10" fmla="*/ 0 w 11"/>
                <a:gd name="T11" fmla="*/ 0 h 13"/>
                <a:gd name="T12" fmla="*/ 0 w 11"/>
                <a:gd name="T13" fmla="*/ 0 h 13"/>
                <a:gd name="T14" fmla="*/ 0 w 11"/>
                <a:gd name="T15" fmla="*/ 0 h 13"/>
                <a:gd name="T16" fmla="*/ 0 w 11"/>
                <a:gd name="T17" fmla="*/ 0 h 13"/>
                <a:gd name="T18" fmla="*/ 0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5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1" y="3"/>
                  </a:lnTo>
                  <a:lnTo>
                    <a:pt x="4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5" name="Freeform 2959"/>
            <p:cNvSpPr>
              <a:spLocks/>
            </p:cNvSpPr>
            <p:nvPr/>
          </p:nvSpPr>
          <p:spPr bwMode="auto">
            <a:xfrm>
              <a:off x="5196" y="1940"/>
              <a:ext cx="3" cy="5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w 10"/>
                <a:gd name="T53" fmla="*/ 0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"/>
                <a:gd name="T82" fmla="*/ 0 h 13"/>
                <a:gd name="T83" fmla="*/ 10 w 10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" h="13">
                  <a:moveTo>
                    <a:pt x="0" y="2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6" name="Freeform 2960"/>
            <p:cNvSpPr>
              <a:spLocks/>
            </p:cNvSpPr>
            <p:nvPr/>
          </p:nvSpPr>
          <p:spPr bwMode="auto">
            <a:xfrm>
              <a:off x="5196" y="1940"/>
              <a:ext cx="3" cy="5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w 10"/>
                <a:gd name="T53" fmla="*/ 0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"/>
                <a:gd name="T82" fmla="*/ 0 h 13"/>
                <a:gd name="T83" fmla="*/ 10 w 10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" h="13">
                  <a:moveTo>
                    <a:pt x="0" y="2"/>
                  </a:moveTo>
                  <a:lnTo>
                    <a:pt x="0" y="3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7" name="Freeform 2961"/>
            <p:cNvSpPr>
              <a:spLocks/>
            </p:cNvSpPr>
            <p:nvPr/>
          </p:nvSpPr>
          <p:spPr bwMode="auto">
            <a:xfrm>
              <a:off x="5207" y="1939"/>
              <a:ext cx="4" cy="4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w 12"/>
                <a:gd name="T33" fmla="*/ 0 h 14"/>
                <a:gd name="T34" fmla="*/ 0 w 12"/>
                <a:gd name="T35" fmla="*/ 0 h 14"/>
                <a:gd name="T36" fmla="*/ 0 w 12"/>
                <a:gd name="T37" fmla="*/ 0 h 14"/>
                <a:gd name="T38" fmla="*/ 0 w 12"/>
                <a:gd name="T39" fmla="*/ 0 h 14"/>
                <a:gd name="T40" fmla="*/ 0 w 12"/>
                <a:gd name="T41" fmla="*/ 0 h 14"/>
                <a:gd name="T42" fmla="*/ 0 w 12"/>
                <a:gd name="T43" fmla="*/ 0 h 14"/>
                <a:gd name="T44" fmla="*/ 0 w 12"/>
                <a:gd name="T45" fmla="*/ 0 h 14"/>
                <a:gd name="T46" fmla="*/ 0 w 12"/>
                <a:gd name="T47" fmla="*/ 0 h 14"/>
                <a:gd name="T48" fmla="*/ 0 w 12"/>
                <a:gd name="T49" fmla="*/ 0 h 14"/>
                <a:gd name="T50" fmla="*/ 0 w 12"/>
                <a:gd name="T51" fmla="*/ 0 h 14"/>
                <a:gd name="T52" fmla="*/ 0 w 12"/>
                <a:gd name="T53" fmla="*/ 0 h 14"/>
                <a:gd name="T54" fmla="*/ 0 w 12"/>
                <a:gd name="T55" fmla="*/ 0 h 14"/>
                <a:gd name="T56" fmla="*/ 0 w 12"/>
                <a:gd name="T57" fmla="*/ 0 h 14"/>
                <a:gd name="T58" fmla="*/ 0 w 12"/>
                <a:gd name="T59" fmla="*/ 0 h 14"/>
                <a:gd name="T60" fmla="*/ 0 w 12"/>
                <a:gd name="T61" fmla="*/ 0 h 14"/>
                <a:gd name="T62" fmla="*/ 0 w 12"/>
                <a:gd name="T63" fmla="*/ 0 h 14"/>
                <a:gd name="T64" fmla="*/ 0 w 12"/>
                <a:gd name="T65" fmla="*/ 0 h 14"/>
                <a:gd name="T66" fmla="*/ 0 w 12"/>
                <a:gd name="T67" fmla="*/ 0 h 14"/>
                <a:gd name="T68" fmla="*/ 0 w 12"/>
                <a:gd name="T69" fmla="*/ 0 h 14"/>
                <a:gd name="T70" fmla="*/ 0 w 12"/>
                <a:gd name="T71" fmla="*/ 0 h 14"/>
                <a:gd name="T72" fmla="*/ 0 w 12"/>
                <a:gd name="T73" fmla="*/ 0 h 14"/>
                <a:gd name="T74" fmla="*/ 0 w 12"/>
                <a:gd name="T75" fmla="*/ 0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"/>
                <a:gd name="T115" fmla="*/ 0 h 14"/>
                <a:gd name="T116" fmla="*/ 12 w 12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" h="14">
                  <a:moveTo>
                    <a:pt x="0" y="9"/>
                  </a:move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8" name="Freeform 2962"/>
            <p:cNvSpPr>
              <a:spLocks/>
            </p:cNvSpPr>
            <p:nvPr/>
          </p:nvSpPr>
          <p:spPr bwMode="auto">
            <a:xfrm>
              <a:off x="5207" y="1939"/>
              <a:ext cx="4" cy="4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w 12"/>
                <a:gd name="T33" fmla="*/ 0 h 14"/>
                <a:gd name="T34" fmla="*/ 0 w 12"/>
                <a:gd name="T35" fmla="*/ 0 h 14"/>
                <a:gd name="T36" fmla="*/ 0 w 12"/>
                <a:gd name="T37" fmla="*/ 0 h 14"/>
                <a:gd name="T38" fmla="*/ 0 w 12"/>
                <a:gd name="T39" fmla="*/ 0 h 14"/>
                <a:gd name="T40" fmla="*/ 0 w 12"/>
                <a:gd name="T41" fmla="*/ 0 h 14"/>
                <a:gd name="T42" fmla="*/ 0 w 12"/>
                <a:gd name="T43" fmla="*/ 0 h 14"/>
                <a:gd name="T44" fmla="*/ 0 w 12"/>
                <a:gd name="T45" fmla="*/ 0 h 14"/>
                <a:gd name="T46" fmla="*/ 0 w 12"/>
                <a:gd name="T47" fmla="*/ 0 h 14"/>
                <a:gd name="T48" fmla="*/ 0 w 12"/>
                <a:gd name="T49" fmla="*/ 0 h 14"/>
                <a:gd name="T50" fmla="*/ 0 w 12"/>
                <a:gd name="T51" fmla="*/ 0 h 14"/>
                <a:gd name="T52" fmla="*/ 0 w 12"/>
                <a:gd name="T53" fmla="*/ 0 h 14"/>
                <a:gd name="T54" fmla="*/ 0 w 12"/>
                <a:gd name="T55" fmla="*/ 0 h 14"/>
                <a:gd name="T56" fmla="*/ 0 w 12"/>
                <a:gd name="T57" fmla="*/ 0 h 14"/>
                <a:gd name="T58" fmla="*/ 0 w 12"/>
                <a:gd name="T59" fmla="*/ 0 h 14"/>
                <a:gd name="T60" fmla="*/ 0 w 12"/>
                <a:gd name="T61" fmla="*/ 0 h 14"/>
                <a:gd name="T62" fmla="*/ 0 w 12"/>
                <a:gd name="T63" fmla="*/ 0 h 14"/>
                <a:gd name="T64" fmla="*/ 0 w 12"/>
                <a:gd name="T65" fmla="*/ 0 h 14"/>
                <a:gd name="T66" fmla="*/ 0 w 12"/>
                <a:gd name="T67" fmla="*/ 0 h 14"/>
                <a:gd name="T68" fmla="*/ 0 w 12"/>
                <a:gd name="T69" fmla="*/ 0 h 14"/>
                <a:gd name="T70" fmla="*/ 0 w 12"/>
                <a:gd name="T71" fmla="*/ 0 h 14"/>
                <a:gd name="T72" fmla="*/ 0 w 12"/>
                <a:gd name="T73" fmla="*/ 0 h 14"/>
                <a:gd name="T74" fmla="*/ 0 w 12"/>
                <a:gd name="T75" fmla="*/ 0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"/>
                <a:gd name="T115" fmla="*/ 0 h 14"/>
                <a:gd name="T116" fmla="*/ 12 w 12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" h="14">
                  <a:moveTo>
                    <a:pt x="0" y="9"/>
                  </a:move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8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59" name="Freeform 2963"/>
            <p:cNvSpPr>
              <a:spLocks/>
            </p:cNvSpPr>
            <p:nvPr/>
          </p:nvSpPr>
          <p:spPr bwMode="auto">
            <a:xfrm>
              <a:off x="5223" y="1937"/>
              <a:ext cx="2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0 w 7"/>
                <a:gd name="T5" fmla="*/ 0 h 10"/>
                <a:gd name="T6" fmla="*/ 0 w 7"/>
                <a:gd name="T7" fmla="*/ 0 h 10"/>
                <a:gd name="T8" fmla="*/ 0 w 7"/>
                <a:gd name="T9" fmla="*/ 0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0 h 10"/>
                <a:gd name="T20" fmla="*/ 0 w 7"/>
                <a:gd name="T21" fmla="*/ 0 h 10"/>
                <a:gd name="T22" fmla="*/ 0 w 7"/>
                <a:gd name="T23" fmla="*/ 0 h 10"/>
                <a:gd name="T24" fmla="*/ 0 w 7"/>
                <a:gd name="T25" fmla="*/ 0 h 10"/>
                <a:gd name="T26" fmla="*/ 0 w 7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10"/>
                <a:gd name="T44" fmla="*/ 7 w 7"/>
                <a:gd name="T45" fmla="*/ 10 h 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10">
                  <a:moveTo>
                    <a:pt x="2" y="0"/>
                  </a:move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0" name="Freeform 2964"/>
            <p:cNvSpPr>
              <a:spLocks/>
            </p:cNvSpPr>
            <p:nvPr/>
          </p:nvSpPr>
          <p:spPr bwMode="auto">
            <a:xfrm>
              <a:off x="5223" y="1937"/>
              <a:ext cx="2" cy="4"/>
            </a:xfrm>
            <a:custGeom>
              <a:avLst/>
              <a:gdLst>
                <a:gd name="T0" fmla="*/ 0 w 7"/>
                <a:gd name="T1" fmla="*/ 0 h 10"/>
                <a:gd name="T2" fmla="*/ 0 w 7"/>
                <a:gd name="T3" fmla="*/ 0 h 10"/>
                <a:gd name="T4" fmla="*/ 0 w 7"/>
                <a:gd name="T5" fmla="*/ 0 h 10"/>
                <a:gd name="T6" fmla="*/ 0 w 7"/>
                <a:gd name="T7" fmla="*/ 0 h 10"/>
                <a:gd name="T8" fmla="*/ 0 w 7"/>
                <a:gd name="T9" fmla="*/ 0 h 10"/>
                <a:gd name="T10" fmla="*/ 0 w 7"/>
                <a:gd name="T11" fmla="*/ 0 h 10"/>
                <a:gd name="T12" fmla="*/ 0 w 7"/>
                <a:gd name="T13" fmla="*/ 0 h 10"/>
                <a:gd name="T14" fmla="*/ 0 w 7"/>
                <a:gd name="T15" fmla="*/ 0 h 10"/>
                <a:gd name="T16" fmla="*/ 0 w 7"/>
                <a:gd name="T17" fmla="*/ 0 h 10"/>
                <a:gd name="T18" fmla="*/ 0 w 7"/>
                <a:gd name="T19" fmla="*/ 0 h 10"/>
                <a:gd name="T20" fmla="*/ 0 w 7"/>
                <a:gd name="T21" fmla="*/ 0 h 10"/>
                <a:gd name="T22" fmla="*/ 0 w 7"/>
                <a:gd name="T23" fmla="*/ 0 h 10"/>
                <a:gd name="T24" fmla="*/ 0 w 7"/>
                <a:gd name="T25" fmla="*/ 0 h 10"/>
                <a:gd name="T26" fmla="*/ 0 w 7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10"/>
                <a:gd name="T44" fmla="*/ 7 w 7"/>
                <a:gd name="T45" fmla="*/ 10 h 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10">
                  <a:moveTo>
                    <a:pt x="2" y="0"/>
                  </a:move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1" name="Freeform 2965"/>
            <p:cNvSpPr>
              <a:spLocks/>
            </p:cNvSpPr>
            <p:nvPr/>
          </p:nvSpPr>
          <p:spPr bwMode="auto">
            <a:xfrm>
              <a:off x="5231" y="1940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  <a:gd name="T20" fmla="*/ 0 w 9"/>
                <a:gd name="T21" fmla="*/ 0 h 6"/>
                <a:gd name="T22" fmla="*/ 0 w 9"/>
                <a:gd name="T23" fmla="*/ 0 h 6"/>
                <a:gd name="T24" fmla="*/ 0 w 9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6"/>
                <a:gd name="T41" fmla="*/ 9 w 9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6">
                  <a:moveTo>
                    <a:pt x="4" y="0"/>
                  </a:moveTo>
                  <a:lnTo>
                    <a:pt x="0" y="1"/>
                  </a:lnTo>
                  <a:lnTo>
                    <a:pt x="2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2" name="Freeform 2966"/>
            <p:cNvSpPr>
              <a:spLocks/>
            </p:cNvSpPr>
            <p:nvPr/>
          </p:nvSpPr>
          <p:spPr bwMode="auto">
            <a:xfrm>
              <a:off x="5231" y="1940"/>
              <a:ext cx="3" cy="2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0 w 9"/>
                <a:gd name="T5" fmla="*/ 0 h 6"/>
                <a:gd name="T6" fmla="*/ 0 w 9"/>
                <a:gd name="T7" fmla="*/ 0 h 6"/>
                <a:gd name="T8" fmla="*/ 0 w 9"/>
                <a:gd name="T9" fmla="*/ 0 h 6"/>
                <a:gd name="T10" fmla="*/ 0 w 9"/>
                <a:gd name="T11" fmla="*/ 0 h 6"/>
                <a:gd name="T12" fmla="*/ 0 w 9"/>
                <a:gd name="T13" fmla="*/ 0 h 6"/>
                <a:gd name="T14" fmla="*/ 0 w 9"/>
                <a:gd name="T15" fmla="*/ 0 h 6"/>
                <a:gd name="T16" fmla="*/ 0 w 9"/>
                <a:gd name="T17" fmla="*/ 0 h 6"/>
                <a:gd name="T18" fmla="*/ 0 w 9"/>
                <a:gd name="T19" fmla="*/ 0 h 6"/>
                <a:gd name="T20" fmla="*/ 0 w 9"/>
                <a:gd name="T21" fmla="*/ 0 h 6"/>
                <a:gd name="T22" fmla="*/ 0 w 9"/>
                <a:gd name="T23" fmla="*/ 0 h 6"/>
                <a:gd name="T24" fmla="*/ 0 w 9"/>
                <a:gd name="T25" fmla="*/ 0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6"/>
                <a:gd name="T41" fmla="*/ 9 w 9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6">
                  <a:moveTo>
                    <a:pt x="4" y="0"/>
                  </a:moveTo>
                  <a:lnTo>
                    <a:pt x="0" y="1"/>
                  </a:lnTo>
                  <a:lnTo>
                    <a:pt x="2" y="4"/>
                  </a:lnTo>
                  <a:lnTo>
                    <a:pt x="3" y="6"/>
                  </a:lnTo>
                  <a:lnTo>
                    <a:pt x="4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3" name="Freeform 2967"/>
            <p:cNvSpPr>
              <a:spLocks/>
            </p:cNvSpPr>
            <p:nvPr/>
          </p:nvSpPr>
          <p:spPr bwMode="auto">
            <a:xfrm>
              <a:off x="5241" y="1936"/>
              <a:ext cx="2" cy="4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w 7"/>
                <a:gd name="T19" fmla="*/ 0 h 11"/>
                <a:gd name="T20" fmla="*/ 0 w 7"/>
                <a:gd name="T21" fmla="*/ 0 h 11"/>
                <a:gd name="T22" fmla="*/ 0 w 7"/>
                <a:gd name="T23" fmla="*/ 0 h 11"/>
                <a:gd name="T24" fmla="*/ 0 w 7"/>
                <a:gd name="T25" fmla="*/ 0 h 11"/>
                <a:gd name="T26" fmla="*/ 0 w 7"/>
                <a:gd name="T27" fmla="*/ 0 h 11"/>
                <a:gd name="T28" fmla="*/ 0 w 7"/>
                <a:gd name="T29" fmla="*/ 0 h 11"/>
                <a:gd name="T30" fmla="*/ 0 w 7"/>
                <a:gd name="T31" fmla="*/ 0 h 11"/>
                <a:gd name="T32" fmla="*/ 0 w 7"/>
                <a:gd name="T33" fmla="*/ 0 h 11"/>
                <a:gd name="T34" fmla="*/ 0 w 7"/>
                <a:gd name="T35" fmla="*/ 0 h 11"/>
                <a:gd name="T36" fmla="*/ 0 w 7"/>
                <a:gd name="T37" fmla="*/ 0 h 11"/>
                <a:gd name="T38" fmla="*/ 0 w 7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11"/>
                <a:gd name="T62" fmla="*/ 7 w 7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11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4" name="Freeform 2968"/>
            <p:cNvSpPr>
              <a:spLocks/>
            </p:cNvSpPr>
            <p:nvPr/>
          </p:nvSpPr>
          <p:spPr bwMode="auto">
            <a:xfrm>
              <a:off x="5241" y="1936"/>
              <a:ext cx="2" cy="4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w 7"/>
                <a:gd name="T19" fmla="*/ 0 h 11"/>
                <a:gd name="T20" fmla="*/ 0 w 7"/>
                <a:gd name="T21" fmla="*/ 0 h 11"/>
                <a:gd name="T22" fmla="*/ 0 w 7"/>
                <a:gd name="T23" fmla="*/ 0 h 11"/>
                <a:gd name="T24" fmla="*/ 0 w 7"/>
                <a:gd name="T25" fmla="*/ 0 h 11"/>
                <a:gd name="T26" fmla="*/ 0 w 7"/>
                <a:gd name="T27" fmla="*/ 0 h 11"/>
                <a:gd name="T28" fmla="*/ 0 w 7"/>
                <a:gd name="T29" fmla="*/ 0 h 11"/>
                <a:gd name="T30" fmla="*/ 0 w 7"/>
                <a:gd name="T31" fmla="*/ 0 h 11"/>
                <a:gd name="T32" fmla="*/ 0 w 7"/>
                <a:gd name="T33" fmla="*/ 0 h 11"/>
                <a:gd name="T34" fmla="*/ 0 w 7"/>
                <a:gd name="T35" fmla="*/ 0 h 11"/>
                <a:gd name="T36" fmla="*/ 0 w 7"/>
                <a:gd name="T37" fmla="*/ 0 h 11"/>
                <a:gd name="T38" fmla="*/ 0 w 7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11"/>
                <a:gd name="T62" fmla="*/ 7 w 7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11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5" name="Freeform 2969"/>
            <p:cNvSpPr>
              <a:spLocks/>
            </p:cNvSpPr>
            <p:nvPr/>
          </p:nvSpPr>
          <p:spPr bwMode="auto">
            <a:xfrm>
              <a:off x="5243" y="1941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0" y="1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6" name="Freeform 2970"/>
            <p:cNvSpPr>
              <a:spLocks/>
            </p:cNvSpPr>
            <p:nvPr/>
          </p:nvSpPr>
          <p:spPr bwMode="auto">
            <a:xfrm>
              <a:off x="5243" y="1941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0" y="1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7" name="Freeform 2971"/>
            <p:cNvSpPr>
              <a:spLocks/>
            </p:cNvSpPr>
            <p:nvPr/>
          </p:nvSpPr>
          <p:spPr bwMode="auto">
            <a:xfrm>
              <a:off x="5243" y="1946"/>
              <a:ext cx="1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0 h 5"/>
                <a:gd name="T18" fmla="*/ 0 w 4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5"/>
                <a:gd name="T32" fmla="*/ 4 w 4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8" name="Freeform 2972"/>
            <p:cNvSpPr>
              <a:spLocks/>
            </p:cNvSpPr>
            <p:nvPr/>
          </p:nvSpPr>
          <p:spPr bwMode="auto">
            <a:xfrm>
              <a:off x="5243" y="1946"/>
              <a:ext cx="1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0 h 5"/>
                <a:gd name="T18" fmla="*/ 0 w 4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5"/>
                <a:gd name="T32" fmla="*/ 4 w 4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69" name="Freeform 2973"/>
            <p:cNvSpPr>
              <a:spLocks/>
            </p:cNvSpPr>
            <p:nvPr/>
          </p:nvSpPr>
          <p:spPr bwMode="auto">
            <a:xfrm>
              <a:off x="5150" y="2005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"/>
                <a:gd name="T76" fmla="*/ 0 h 7"/>
                <a:gd name="T77" fmla="*/ 7 w 7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" h="7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0" name="Freeform 2974"/>
            <p:cNvSpPr>
              <a:spLocks/>
            </p:cNvSpPr>
            <p:nvPr/>
          </p:nvSpPr>
          <p:spPr bwMode="auto">
            <a:xfrm>
              <a:off x="5150" y="2005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w 7"/>
                <a:gd name="T37" fmla="*/ 0 h 7"/>
                <a:gd name="T38" fmla="*/ 0 w 7"/>
                <a:gd name="T39" fmla="*/ 0 h 7"/>
                <a:gd name="T40" fmla="*/ 0 w 7"/>
                <a:gd name="T41" fmla="*/ 0 h 7"/>
                <a:gd name="T42" fmla="*/ 0 w 7"/>
                <a:gd name="T43" fmla="*/ 0 h 7"/>
                <a:gd name="T44" fmla="*/ 0 w 7"/>
                <a:gd name="T45" fmla="*/ 0 h 7"/>
                <a:gd name="T46" fmla="*/ 0 w 7"/>
                <a:gd name="T47" fmla="*/ 0 h 7"/>
                <a:gd name="T48" fmla="*/ 0 w 7"/>
                <a:gd name="T49" fmla="*/ 0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"/>
                <a:gd name="T76" fmla="*/ 0 h 7"/>
                <a:gd name="T77" fmla="*/ 7 w 7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" h="7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1" name="Freeform 2975"/>
            <p:cNvSpPr>
              <a:spLocks/>
            </p:cNvSpPr>
            <p:nvPr/>
          </p:nvSpPr>
          <p:spPr bwMode="auto">
            <a:xfrm>
              <a:off x="5147" y="2002"/>
              <a:ext cx="1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0 h 4"/>
                <a:gd name="T28" fmla="*/ 0 w 4"/>
                <a:gd name="T29" fmla="*/ 0 h 4"/>
                <a:gd name="T30" fmla="*/ 0 w 4"/>
                <a:gd name="T31" fmla="*/ 0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0 w 4"/>
                <a:gd name="T43" fmla="*/ 0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4"/>
                <a:gd name="T68" fmla="*/ 4 w 4"/>
                <a:gd name="T69" fmla="*/ 4 h 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4">
                  <a:moveTo>
                    <a:pt x="1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2" name="Freeform 2976"/>
            <p:cNvSpPr>
              <a:spLocks/>
            </p:cNvSpPr>
            <p:nvPr/>
          </p:nvSpPr>
          <p:spPr bwMode="auto">
            <a:xfrm>
              <a:off x="5147" y="2002"/>
              <a:ext cx="1" cy="1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0 h 4"/>
                <a:gd name="T6" fmla="*/ 0 w 4"/>
                <a:gd name="T7" fmla="*/ 0 h 4"/>
                <a:gd name="T8" fmla="*/ 0 w 4"/>
                <a:gd name="T9" fmla="*/ 0 h 4"/>
                <a:gd name="T10" fmla="*/ 0 w 4"/>
                <a:gd name="T11" fmla="*/ 0 h 4"/>
                <a:gd name="T12" fmla="*/ 0 w 4"/>
                <a:gd name="T13" fmla="*/ 0 h 4"/>
                <a:gd name="T14" fmla="*/ 0 w 4"/>
                <a:gd name="T15" fmla="*/ 0 h 4"/>
                <a:gd name="T16" fmla="*/ 0 w 4"/>
                <a:gd name="T17" fmla="*/ 0 h 4"/>
                <a:gd name="T18" fmla="*/ 0 w 4"/>
                <a:gd name="T19" fmla="*/ 0 h 4"/>
                <a:gd name="T20" fmla="*/ 0 w 4"/>
                <a:gd name="T21" fmla="*/ 0 h 4"/>
                <a:gd name="T22" fmla="*/ 0 w 4"/>
                <a:gd name="T23" fmla="*/ 0 h 4"/>
                <a:gd name="T24" fmla="*/ 0 w 4"/>
                <a:gd name="T25" fmla="*/ 0 h 4"/>
                <a:gd name="T26" fmla="*/ 0 w 4"/>
                <a:gd name="T27" fmla="*/ 0 h 4"/>
                <a:gd name="T28" fmla="*/ 0 w 4"/>
                <a:gd name="T29" fmla="*/ 0 h 4"/>
                <a:gd name="T30" fmla="*/ 0 w 4"/>
                <a:gd name="T31" fmla="*/ 0 h 4"/>
                <a:gd name="T32" fmla="*/ 0 w 4"/>
                <a:gd name="T33" fmla="*/ 0 h 4"/>
                <a:gd name="T34" fmla="*/ 0 w 4"/>
                <a:gd name="T35" fmla="*/ 0 h 4"/>
                <a:gd name="T36" fmla="*/ 0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0 w 4"/>
                <a:gd name="T43" fmla="*/ 0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4"/>
                <a:gd name="T68" fmla="*/ 4 w 4"/>
                <a:gd name="T69" fmla="*/ 4 h 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4">
                  <a:moveTo>
                    <a:pt x="1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3" name="Freeform 2977"/>
            <p:cNvSpPr>
              <a:spLocks/>
            </p:cNvSpPr>
            <p:nvPr/>
          </p:nvSpPr>
          <p:spPr bwMode="auto">
            <a:xfrm>
              <a:off x="5206" y="2018"/>
              <a:ext cx="2" cy="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0 w 8"/>
                <a:gd name="T7" fmla="*/ 0 h 11"/>
                <a:gd name="T8" fmla="*/ 0 w 8"/>
                <a:gd name="T9" fmla="*/ 0 h 11"/>
                <a:gd name="T10" fmla="*/ 0 w 8"/>
                <a:gd name="T11" fmla="*/ 0 h 11"/>
                <a:gd name="T12" fmla="*/ 0 w 8"/>
                <a:gd name="T13" fmla="*/ 0 h 11"/>
                <a:gd name="T14" fmla="*/ 0 w 8"/>
                <a:gd name="T15" fmla="*/ 0 h 11"/>
                <a:gd name="T16" fmla="*/ 0 w 8"/>
                <a:gd name="T17" fmla="*/ 0 h 11"/>
                <a:gd name="T18" fmla="*/ 0 w 8"/>
                <a:gd name="T19" fmla="*/ 0 h 11"/>
                <a:gd name="T20" fmla="*/ 0 w 8"/>
                <a:gd name="T21" fmla="*/ 0 h 11"/>
                <a:gd name="T22" fmla="*/ 0 w 8"/>
                <a:gd name="T23" fmla="*/ 0 h 11"/>
                <a:gd name="T24" fmla="*/ 0 w 8"/>
                <a:gd name="T25" fmla="*/ 0 h 11"/>
                <a:gd name="T26" fmla="*/ 0 w 8"/>
                <a:gd name="T27" fmla="*/ 0 h 11"/>
                <a:gd name="T28" fmla="*/ 0 w 8"/>
                <a:gd name="T29" fmla="*/ 0 h 11"/>
                <a:gd name="T30" fmla="*/ 0 w 8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4" y="1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4" name="Freeform 2978"/>
            <p:cNvSpPr>
              <a:spLocks/>
            </p:cNvSpPr>
            <p:nvPr/>
          </p:nvSpPr>
          <p:spPr bwMode="auto">
            <a:xfrm>
              <a:off x="5206" y="2018"/>
              <a:ext cx="2" cy="3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0 w 8"/>
                <a:gd name="T5" fmla="*/ 0 h 11"/>
                <a:gd name="T6" fmla="*/ 0 w 8"/>
                <a:gd name="T7" fmla="*/ 0 h 11"/>
                <a:gd name="T8" fmla="*/ 0 w 8"/>
                <a:gd name="T9" fmla="*/ 0 h 11"/>
                <a:gd name="T10" fmla="*/ 0 w 8"/>
                <a:gd name="T11" fmla="*/ 0 h 11"/>
                <a:gd name="T12" fmla="*/ 0 w 8"/>
                <a:gd name="T13" fmla="*/ 0 h 11"/>
                <a:gd name="T14" fmla="*/ 0 w 8"/>
                <a:gd name="T15" fmla="*/ 0 h 11"/>
                <a:gd name="T16" fmla="*/ 0 w 8"/>
                <a:gd name="T17" fmla="*/ 0 h 11"/>
                <a:gd name="T18" fmla="*/ 0 w 8"/>
                <a:gd name="T19" fmla="*/ 0 h 11"/>
                <a:gd name="T20" fmla="*/ 0 w 8"/>
                <a:gd name="T21" fmla="*/ 0 h 11"/>
                <a:gd name="T22" fmla="*/ 0 w 8"/>
                <a:gd name="T23" fmla="*/ 0 h 11"/>
                <a:gd name="T24" fmla="*/ 0 w 8"/>
                <a:gd name="T25" fmla="*/ 0 h 11"/>
                <a:gd name="T26" fmla="*/ 0 w 8"/>
                <a:gd name="T27" fmla="*/ 0 h 11"/>
                <a:gd name="T28" fmla="*/ 0 w 8"/>
                <a:gd name="T29" fmla="*/ 0 h 11"/>
                <a:gd name="T30" fmla="*/ 0 w 8"/>
                <a:gd name="T31" fmla="*/ 0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1"/>
                <a:gd name="T50" fmla="*/ 8 w 8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1">
                  <a:moveTo>
                    <a:pt x="4" y="1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5" name="Freeform 2979"/>
            <p:cNvSpPr>
              <a:spLocks/>
            </p:cNvSpPr>
            <p:nvPr/>
          </p:nvSpPr>
          <p:spPr bwMode="auto">
            <a:xfrm>
              <a:off x="5212" y="2019"/>
              <a:ext cx="4" cy="5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"/>
                <a:gd name="T79" fmla="*/ 0 h 13"/>
                <a:gd name="T80" fmla="*/ 10 w 1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" h="13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6" name="Freeform 2980"/>
            <p:cNvSpPr>
              <a:spLocks/>
            </p:cNvSpPr>
            <p:nvPr/>
          </p:nvSpPr>
          <p:spPr bwMode="auto">
            <a:xfrm>
              <a:off x="5212" y="2019"/>
              <a:ext cx="4" cy="5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0 h 13"/>
                <a:gd name="T6" fmla="*/ 0 w 10"/>
                <a:gd name="T7" fmla="*/ 0 h 13"/>
                <a:gd name="T8" fmla="*/ 0 w 10"/>
                <a:gd name="T9" fmla="*/ 0 h 13"/>
                <a:gd name="T10" fmla="*/ 0 w 10"/>
                <a:gd name="T11" fmla="*/ 0 h 13"/>
                <a:gd name="T12" fmla="*/ 0 w 10"/>
                <a:gd name="T13" fmla="*/ 0 h 13"/>
                <a:gd name="T14" fmla="*/ 0 w 10"/>
                <a:gd name="T15" fmla="*/ 0 h 13"/>
                <a:gd name="T16" fmla="*/ 0 w 10"/>
                <a:gd name="T17" fmla="*/ 0 h 13"/>
                <a:gd name="T18" fmla="*/ 0 w 10"/>
                <a:gd name="T19" fmla="*/ 0 h 13"/>
                <a:gd name="T20" fmla="*/ 0 w 10"/>
                <a:gd name="T21" fmla="*/ 0 h 13"/>
                <a:gd name="T22" fmla="*/ 0 w 10"/>
                <a:gd name="T23" fmla="*/ 0 h 13"/>
                <a:gd name="T24" fmla="*/ 0 w 10"/>
                <a:gd name="T25" fmla="*/ 0 h 13"/>
                <a:gd name="T26" fmla="*/ 0 w 10"/>
                <a:gd name="T27" fmla="*/ 0 h 13"/>
                <a:gd name="T28" fmla="*/ 0 w 10"/>
                <a:gd name="T29" fmla="*/ 0 h 13"/>
                <a:gd name="T30" fmla="*/ 0 w 10"/>
                <a:gd name="T31" fmla="*/ 0 h 13"/>
                <a:gd name="T32" fmla="*/ 0 w 10"/>
                <a:gd name="T33" fmla="*/ 0 h 13"/>
                <a:gd name="T34" fmla="*/ 0 w 10"/>
                <a:gd name="T35" fmla="*/ 0 h 13"/>
                <a:gd name="T36" fmla="*/ 0 w 10"/>
                <a:gd name="T37" fmla="*/ 0 h 13"/>
                <a:gd name="T38" fmla="*/ 0 w 10"/>
                <a:gd name="T39" fmla="*/ 0 h 13"/>
                <a:gd name="T40" fmla="*/ 0 w 10"/>
                <a:gd name="T41" fmla="*/ 0 h 13"/>
                <a:gd name="T42" fmla="*/ 0 w 10"/>
                <a:gd name="T43" fmla="*/ 0 h 13"/>
                <a:gd name="T44" fmla="*/ 0 w 10"/>
                <a:gd name="T45" fmla="*/ 0 h 13"/>
                <a:gd name="T46" fmla="*/ 0 w 10"/>
                <a:gd name="T47" fmla="*/ 0 h 13"/>
                <a:gd name="T48" fmla="*/ 0 w 10"/>
                <a:gd name="T49" fmla="*/ 0 h 13"/>
                <a:gd name="T50" fmla="*/ 0 w 10"/>
                <a:gd name="T51" fmla="*/ 0 h 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"/>
                <a:gd name="T79" fmla="*/ 0 h 13"/>
                <a:gd name="T80" fmla="*/ 10 w 10"/>
                <a:gd name="T81" fmla="*/ 13 h 1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" h="13">
                  <a:moveTo>
                    <a:pt x="0" y="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7" name="Freeform 2981"/>
            <p:cNvSpPr>
              <a:spLocks/>
            </p:cNvSpPr>
            <p:nvPr/>
          </p:nvSpPr>
          <p:spPr bwMode="auto">
            <a:xfrm>
              <a:off x="5285" y="2010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0 h 5"/>
                <a:gd name="T20" fmla="*/ 0 w 7"/>
                <a:gd name="T21" fmla="*/ 0 h 5"/>
                <a:gd name="T22" fmla="*/ 0 w 7"/>
                <a:gd name="T23" fmla="*/ 0 h 5"/>
                <a:gd name="T24" fmla="*/ 0 w 7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5"/>
                <a:gd name="T41" fmla="*/ 7 w 7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8" name="Freeform 2982"/>
            <p:cNvSpPr>
              <a:spLocks/>
            </p:cNvSpPr>
            <p:nvPr/>
          </p:nvSpPr>
          <p:spPr bwMode="auto">
            <a:xfrm>
              <a:off x="5285" y="2010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w 7"/>
                <a:gd name="T19" fmla="*/ 0 h 5"/>
                <a:gd name="T20" fmla="*/ 0 w 7"/>
                <a:gd name="T21" fmla="*/ 0 h 5"/>
                <a:gd name="T22" fmla="*/ 0 w 7"/>
                <a:gd name="T23" fmla="*/ 0 h 5"/>
                <a:gd name="T24" fmla="*/ 0 w 7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5"/>
                <a:gd name="T41" fmla="*/ 7 w 7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5">
                  <a:moveTo>
                    <a:pt x="2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79" name="Freeform 2983"/>
            <p:cNvSpPr>
              <a:spLocks/>
            </p:cNvSpPr>
            <p:nvPr/>
          </p:nvSpPr>
          <p:spPr bwMode="auto">
            <a:xfrm>
              <a:off x="5291" y="2010"/>
              <a:ext cx="5" cy="4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0 h 12"/>
                <a:gd name="T4" fmla="*/ 0 w 15"/>
                <a:gd name="T5" fmla="*/ 0 h 12"/>
                <a:gd name="T6" fmla="*/ 0 w 15"/>
                <a:gd name="T7" fmla="*/ 0 h 12"/>
                <a:gd name="T8" fmla="*/ 0 w 15"/>
                <a:gd name="T9" fmla="*/ 0 h 12"/>
                <a:gd name="T10" fmla="*/ 0 w 15"/>
                <a:gd name="T11" fmla="*/ 0 h 12"/>
                <a:gd name="T12" fmla="*/ 0 w 15"/>
                <a:gd name="T13" fmla="*/ 0 h 12"/>
                <a:gd name="T14" fmla="*/ 0 w 15"/>
                <a:gd name="T15" fmla="*/ 0 h 12"/>
                <a:gd name="T16" fmla="*/ 0 w 15"/>
                <a:gd name="T17" fmla="*/ 0 h 12"/>
                <a:gd name="T18" fmla="*/ 0 w 15"/>
                <a:gd name="T19" fmla="*/ 0 h 12"/>
                <a:gd name="T20" fmla="*/ 0 w 15"/>
                <a:gd name="T21" fmla="*/ 0 h 12"/>
                <a:gd name="T22" fmla="*/ 0 w 15"/>
                <a:gd name="T23" fmla="*/ 0 h 12"/>
                <a:gd name="T24" fmla="*/ 0 w 15"/>
                <a:gd name="T25" fmla="*/ 0 h 12"/>
                <a:gd name="T26" fmla="*/ 0 w 15"/>
                <a:gd name="T27" fmla="*/ 0 h 12"/>
                <a:gd name="T28" fmla="*/ 0 w 15"/>
                <a:gd name="T29" fmla="*/ 0 h 12"/>
                <a:gd name="T30" fmla="*/ 0 w 15"/>
                <a:gd name="T31" fmla="*/ 0 h 12"/>
                <a:gd name="T32" fmla="*/ 0 w 15"/>
                <a:gd name="T33" fmla="*/ 0 h 12"/>
                <a:gd name="T34" fmla="*/ 0 w 15"/>
                <a:gd name="T35" fmla="*/ 0 h 12"/>
                <a:gd name="T36" fmla="*/ 0 w 15"/>
                <a:gd name="T37" fmla="*/ 0 h 12"/>
                <a:gd name="T38" fmla="*/ 0 w 15"/>
                <a:gd name="T39" fmla="*/ 0 h 12"/>
                <a:gd name="T40" fmla="*/ 0 w 15"/>
                <a:gd name="T41" fmla="*/ 0 h 12"/>
                <a:gd name="T42" fmla="*/ 0 w 15"/>
                <a:gd name="T43" fmla="*/ 0 h 12"/>
                <a:gd name="T44" fmla="*/ 0 w 15"/>
                <a:gd name="T45" fmla="*/ 0 h 12"/>
                <a:gd name="T46" fmla="*/ 0 w 15"/>
                <a:gd name="T47" fmla="*/ 0 h 12"/>
                <a:gd name="T48" fmla="*/ 0 w 15"/>
                <a:gd name="T49" fmla="*/ 0 h 12"/>
                <a:gd name="T50" fmla="*/ 0 w 15"/>
                <a:gd name="T51" fmla="*/ 0 h 12"/>
                <a:gd name="T52" fmla="*/ 0 w 15"/>
                <a:gd name="T53" fmla="*/ 0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"/>
                <a:gd name="T82" fmla="*/ 0 h 12"/>
                <a:gd name="T83" fmla="*/ 15 w 15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" h="12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0" name="Freeform 2984"/>
            <p:cNvSpPr>
              <a:spLocks/>
            </p:cNvSpPr>
            <p:nvPr/>
          </p:nvSpPr>
          <p:spPr bwMode="auto">
            <a:xfrm>
              <a:off x="5291" y="2010"/>
              <a:ext cx="5" cy="4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0 h 12"/>
                <a:gd name="T4" fmla="*/ 0 w 15"/>
                <a:gd name="T5" fmla="*/ 0 h 12"/>
                <a:gd name="T6" fmla="*/ 0 w 15"/>
                <a:gd name="T7" fmla="*/ 0 h 12"/>
                <a:gd name="T8" fmla="*/ 0 w 15"/>
                <a:gd name="T9" fmla="*/ 0 h 12"/>
                <a:gd name="T10" fmla="*/ 0 w 15"/>
                <a:gd name="T11" fmla="*/ 0 h 12"/>
                <a:gd name="T12" fmla="*/ 0 w 15"/>
                <a:gd name="T13" fmla="*/ 0 h 12"/>
                <a:gd name="T14" fmla="*/ 0 w 15"/>
                <a:gd name="T15" fmla="*/ 0 h 12"/>
                <a:gd name="T16" fmla="*/ 0 w 15"/>
                <a:gd name="T17" fmla="*/ 0 h 12"/>
                <a:gd name="T18" fmla="*/ 0 w 15"/>
                <a:gd name="T19" fmla="*/ 0 h 12"/>
                <a:gd name="T20" fmla="*/ 0 w 15"/>
                <a:gd name="T21" fmla="*/ 0 h 12"/>
                <a:gd name="T22" fmla="*/ 0 w 15"/>
                <a:gd name="T23" fmla="*/ 0 h 12"/>
                <a:gd name="T24" fmla="*/ 0 w 15"/>
                <a:gd name="T25" fmla="*/ 0 h 12"/>
                <a:gd name="T26" fmla="*/ 0 w 15"/>
                <a:gd name="T27" fmla="*/ 0 h 12"/>
                <a:gd name="T28" fmla="*/ 0 w 15"/>
                <a:gd name="T29" fmla="*/ 0 h 12"/>
                <a:gd name="T30" fmla="*/ 0 w 15"/>
                <a:gd name="T31" fmla="*/ 0 h 12"/>
                <a:gd name="T32" fmla="*/ 0 w 15"/>
                <a:gd name="T33" fmla="*/ 0 h 12"/>
                <a:gd name="T34" fmla="*/ 0 w 15"/>
                <a:gd name="T35" fmla="*/ 0 h 12"/>
                <a:gd name="T36" fmla="*/ 0 w 15"/>
                <a:gd name="T37" fmla="*/ 0 h 12"/>
                <a:gd name="T38" fmla="*/ 0 w 15"/>
                <a:gd name="T39" fmla="*/ 0 h 12"/>
                <a:gd name="T40" fmla="*/ 0 w 15"/>
                <a:gd name="T41" fmla="*/ 0 h 12"/>
                <a:gd name="T42" fmla="*/ 0 w 15"/>
                <a:gd name="T43" fmla="*/ 0 h 12"/>
                <a:gd name="T44" fmla="*/ 0 w 15"/>
                <a:gd name="T45" fmla="*/ 0 h 12"/>
                <a:gd name="T46" fmla="*/ 0 w 15"/>
                <a:gd name="T47" fmla="*/ 0 h 12"/>
                <a:gd name="T48" fmla="*/ 0 w 15"/>
                <a:gd name="T49" fmla="*/ 0 h 12"/>
                <a:gd name="T50" fmla="*/ 0 w 15"/>
                <a:gd name="T51" fmla="*/ 0 h 12"/>
                <a:gd name="T52" fmla="*/ 0 w 15"/>
                <a:gd name="T53" fmla="*/ 0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"/>
                <a:gd name="T82" fmla="*/ 0 h 12"/>
                <a:gd name="T83" fmla="*/ 15 w 15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" h="12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1" y="10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1" name="Freeform 2985"/>
            <p:cNvSpPr>
              <a:spLocks/>
            </p:cNvSpPr>
            <p:nvPr/>
          </p:nvSpPr>
          <p:spPr bwMode="auto">
            <a:xfrm>
              <a:off x="5027" y="2032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7"/>
                <a:gd name="T56" fmla="*/ 7 w 7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7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2" name="Freeform 2986"/>
            <p:cNvSpPr>
              <a:spLocks/>
            </p:cNvSpPr>
            <p:nvPr/>
          </p:nvSpPr>
          <p:spPr bwMode="auto">
            <a:xfrm>
              <a:off x="5027" y="2032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w 7"/>
                <a:gd name="T23" fmla="*/ 0 h 7"/>
                <a:gd name="T24" fmla="*/ 0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0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"/>
                <a:gd name="T55" fmla="*/ 0 h 7"/>
                <a:gd name="T56" fmla="*/ 7 w 7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" h="7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3" name="Freeform 2987"/>
            <p:cNvSpPr>
              <a:spLocks/>
            </p:cNvSpPr>
            <p:nvPr/>
          </p:nvSpPr>
          <p:spPr bwMode="auto">
            <a:xfrm>
              <a:off x="4985" y="2090"/>
              <a:ext cx="3" cy="6"/>
            </a:xfrm>
            <a:custGeom>
              <a:avLst/>
              <a:gdLst>
                <a:gd name="T0" fmla="*/ 0 w 11"/>
                <a:gd name="T1" fmla="*/ 0 h 18"/>
                <a:gd name="T2" fmla="*/ 0 w 11"/>
                <a:gd name="T3" fmla="*/ 0 h 18"/>
                <a:gd name="T4" fmla="*/ 0 w 11"/>
                <a:gd name="T5" fmla="*/ 0 h 18"/>
                <a:gd name="T6" fmla="*/ 0 w 11"/>
                <a:gd name="T7" fmla="*/ 0 h 18"/>
                <a:gd name="T8" fmla="*/ 0 w 11"/>
                <a:gd name="T9" fmla="*/ 0 h 18"/>
                <a:gd name="T10" fmla="*/ 0 w 11"/>
                <a:gd name="T11" fmla="*/ 0 h 18"/>
                <a:gd name="T12" fmla="*/ 0 w 11"/>
                <a:gd name="T13" fmla="*/ 0 h 18"/>
                <a:gd name="T14" fmla="*/ 0 w 11"/>
                <a:gd name="T15" fmla="*/ 0 h 18"/>
                <a:gd name="T16" fmla="*/ 0 w 11"/>
                <a:gd name="T17" fmla="*/ 0 h 18"/>
                <a:gd name="T18" fmla="*/ 0 w 11"/>
                <a:gd name="T19" fmla="*/ 0 h 18"/>
                <a:gd name="T20" fmla="*/ 0 w 11"/>
                <a:gd name="T21" fmla="*/ 0 h 18"/>
                <a:gd name="T22" fmla="*/ 0 w 11"/>
                <a:gd name="T23" fmla="*/ 0 h 18"/>
                <a:gd name="T24" fmla="*/ 0 w 11"/>
                <a:gd name="T25" fmla="*/ 0 h 18"/>
                <a:gd name="T26" fmla="*/ 0 w 11"/>
                <a:gd name="T27" fmla="*/ 0 h 18"/>
                <a:gd name="T28" fmla="*/ 0 w 11"/>
                <a:gd name="T29" fmla="*/ 0 h 18"/>
                <a:gd name="T30" fmla="*/ 0 w 11"/>
                <a:gd name="T31" fmla="*/ 0 h 18"/>
                <a:gd name="T32" fmla="*/ 0 w 11"/>
                <a:gd name="T33" fmla="*/ 0 h 18"/>
                <a:gd name="T34" fmla="*/ 0 w 11"/>
                <a:gd name="T35" fmla="*/ 0 h 18"/>
                <a:gd name="T36" fmla="*/ 0 w 11"/>
                <a:gd name="T37" fmla="*/ 0 h 18"/>
                <a:gd name="T38" fmla="*/ 0 w 11"/>
                <a:gd name="T39" fmla="*/ 0 h 18"/>
                <a:gd name="T40" fmla="*/ 0 w 11"/>
                <a:gd name="T41" fmla="*/ 0 h 18"/>
                <a:gd name="T42" fmla="*/ 0 w 11"/>
                <a:gd name="T43" fmla="*/ 0 h 18"/>
                <a:gd name="T44" fmla="*/ 0 w 11"/>
                <a:gd name="T45" fmla="*/ 0 h 18"/>
                <a:gd name="T46" fmla="*/ 0 w 11"/>
                <a:gd name="T47" fmla="*/ 0 h 18"/>
                <a:gd name="T48" fmla="*/ 0 w 11"/>
                <a:gd name="T49" fmla="*/ 0 h 18"/>
                <a:gd name="T50" fmla="*/ 0 w 11"/>
                <a:gd name="T51" fmla="*/ 0 h 18"/>
                <a:gd name="T52" fmla="*/ 0 w 11"/>
                <a:gd name="T53" fmla="*/ 0 h 18"/>
                <a:gd name="T54" fmla="*/ 0 w 11"/>
                <a:gd name="T55" fmla="*/ 0 h 18"/>
                <a:gd name="T56" fmla="*/ 0 w 11"/>
                <a:gd name="T57" fmla="*/ 0 h 18"/>
                <a:gd name="T58" fmla="*/ 0 w 11"/>
                <a:gd name="T59" fmla="*/ 0 h 18"/>
                <a:gd name="T60" fmla="*/ 0 w 11"/>
                <a:gd name="T61" fmla="*/ 0 h 18"/>
                <a:gd name="T62" fmla="*/ 0 w 11"/>
                <a:gd name="T63" fmla="*/ 0 h 18"/>
                <a:gd name="T64" fmla="*/ 0 w 11"/>
                <a:gd name="T65" fmla="*/ 0 h 18"/>
                <a:gd name="T66" fmla="*/ 0 w 11"/>
                <a:gd name="T67" fmla="*/ 0 h 18"/>
                <a:gd name="T68" fmla="*/ 0 w 11"/>
                <a:gd name="T69" fmla="*/ 0 h 18"/>
                <a:gd name="T70" fmla="*/ 0 w 11"/>
                <a:gd name="T71" fmla="*/ 0 h 18"/>
                <a:gd name="T72" fmla="*/ 0 w 11"/>
                <a:gd name="T73" fmla="*/ 0 h 18"/>
                <a:gd name="T74" fmla="*/ 0 w 11"/>
                <a:gd name="T75" fmla="*/ 0 h 18"/>
                <a:gd name="T76" fmla="*/ 0 w 11"/>
                <a:gd name="T77" fmla="*/ 0 h 18"/>
                <a:gd name="T78" fmla="*/ 0 w 11"/>
                <a:gd name="T79" fmla="*/ 0 h 18"/>
                <a:gd name="T80" fmla="*/ 0 w 11"/>
                <a:gd name="T81" fmla="*/ 0 h 18"/>
                <a:gd name="T82" fmla="*/ 0 w 11"/>
                <a:gd name="T83" fmla="*/ 0 h 18"/>
                <a:gd name="T84" fmla="*/ 0 w 11"/>
                <a:gd name="T85" fmla="*/ 0 h 18"/>
                <a:gd name="T86" fmla="*/ 0 w 11"/>
                <a:gd name="T87" fmla="*/ 0 h 18"/>
                <a:gd name="T88" fmla="*/ 0 w 11"/>
                <a:gd name="T89" fmla="*/ 0 h 18"/>
                <a:gd name="T90" fmla="*/ 0 w 11"/>
                <a:gd name="T91" fmla="*/ 0 h 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18"/>
                <a:gd name="T140" fmla="*/ 11 w 11"/>
                <a:gd name="T141" fmla="*/ 18 h 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18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4" name="Freeform 2988"/>
            <p:cNvSpPr>
              <a:spLocks/>
            </p:cNvSpPr>
            <p:nvPr/>
          </p:nvSpPr>
          <p:spPr bwMode="auto">
            <a:xfrm>
              <a:off x="4985" y="2090"/>
              <a:ext cx="3" cy="6"/>
            </a:xfrm>
            <a:custGeom>
              <a:avLst/>
              <a:gdLst>
                <a:gd name="T0" fmla="*/ 0 w 11"/>
                <a:gd name="T1" fmla="*/ 0 h 18"/>
                <a:gd name="T2" fmla="*/ 0 w 11"/>
                <a:gd name="T3" fmla="*/ 0 h 18"/>
                <a:gd name="T4" fmla="*/ 0 w 11"/>
                <a:gd name="T5" fmla="*/ 0 h 18"/>
                <a:gd name="T6" fmla="*/ 0 w 11"/>
                <a:gd name="T7" fmla="*/ 0 h 18"/>
                <a:gd name="T8" fmla="*/ 0 w 11"/>
                <a:gd name="T9" fmla="*/ 0 h 18"/>
                <a:gd name="T10" fmla="*/ 0 w 11"/>
                <a:gd name="T11" fmla="*/ 0 h 18"/>
                <a:gd name="T12" fmla="*/ 0 w 11"/>
                <a:gd name="T13" fmla="*/ 0 h 18"/>
                <a:gd name="T14" fmla="*/ 0 w 11"/>
                <a:gd name="T15" fmla="*/ 0 h 18"/>
                <a:gd name="T16" fmla="*/ 0 w 11"/>
                <a:gd name="T17" fmla="*/ 0 h 18"/>
                <a:gd name="T18" fmla="*/ 0 w 11"/>
                <a:gd name="T19" fmla="*/ 0 h 18"/>
                <a:gd name="T20" fmla="*/ 0 w 11"/>
                <a:gd name="T21" fmla="*/ 0 h 18"/>
                <a:gd name="T22" fmla="*/ 0 w 11"/>
                <a:gd name="T23" fmla="*/ 0 h 18"/>
                <a:gd name="T24" fmla="*/ 0 w 11"/>
                <a:gd name="T25" fmla="*/ 0 h 18"/>
                <a:gd name="T26" fmla="*/ 0 w 11"/>
                <a:gd name="T27" fmla="*/ 0 h 18"/>
                <a:gd name="T28" fmla="*/ 0 w 11"/>
                <a:gd name="T29" fmla="*/ 0 h 18"/>
                <a:gd name="T30" fmla="*/ 0 w 11"/>
                <a:gd name="T31" fmla="*/ 0 h 18"/>
                <a:gd name="T32" fmla="*/ 0 w 11"/>
                <a:gd name="T33" fmla="*/ 0 h 18"/>
                <a:gd name="T34" fmla="*/ 0 w 11"/>
                <a:gd name="T35" fmla="*/ 0 h 18"/>
                <a:gd name="T36" fmla="*/ 0 w 11"/>
                <a:gd name="T37" fmla="*/ 0 h 18"/>
                <a:gd name="T38" fmla="*/ 0 w 11"/>
                <a:gd name="T39" fmla="*/ 0 h 18"/>
                <a:gd name="T40" fmla="*/ 0 w 11"/>
                <a:gd name="T41" fmla="*/ 0 h 18"/>
                <a:gd name="T42" fmla="*/ 0 w 11"/>
                <a:gd name="T43" fmla="*/ 0 h 18"/>
                <a:gd name="T44" fmla="*/ 0 w 11"/>
                <a:gd name="T45" fmla="*/ 0 h 18"/>
                <a:gd name="T46" fmla="*/ 0 w 11"/>
                <a:gd name="T47" fmla="*/ 0 h 18"/>
                <a:gd name="T48" fmla="*/ 0 w 11"/>
                <a:gd name="T49" fmla="*/ 0 h 18"/>
                <a:gd name="T50" fmla="*/ 0 w 11"/>
                <a:gd name="T51" fmla="*/ 0 h 18"/>
                <a:gd name="T52" fmla="*/ 0 w 11"/>
                <a:gd name="T53" fmla="*/ 0 h 18"/>
                <a:gd name="T54" fmla="*/ 0 w 11"/>
                <a:gd name="T55" fmla="*/ 0 h 18"/>
                <a:gd name="T56" fmla="*/ 0 w 11"/>
                <a:gd name="T57" fmla="*/ 0 h 18"/>
                <a:gd name="T58" fmla="*/ 0 w 11"/>
                <a:gd name="T59" fmla="*/ 0 h 18"/>
                <a:gd name="T60" fmla="*/ 0 w 11"/>
                <a:gd name="T61" fmla="*/ 0 h 18"/>
                <a:gd name="T62" fmla="*/ 0 w 11"/>
                <a:gd name="T63" fmla="*/ 0 h 18"/>
                <a:gd name="T64" fmla="*/ 0 w 11"/>
                <a:gd name="T65" fmla="*/ 0 h 18"/>
                <a:gd name="T66" fmla="*/ 0 w 11"/>
                <a:gd name="T67" fmla="*/ 0 h 18"/>
                <a:gd name="T68" fmla="*/ 0 w 11"/>
                <a:gd name="T69" fmla="*/ 0 h 18"/>
                <a:gd name="T70" fmla="*/ 0 w 11"/>
                <a:gd name="T71" fmla="*/ 0 h 18"/>
                <a:gd name="T72" fmla="*/ 0 w 11"/>
                <a:gd name="T73" fmla="*/ 0 h 18"/>
                <a:gd name="T74" fmla="*/ 0 w 11"/>
                <a:gd name="T75" fmla="*/ 0 h 18"/>
                <a:gd name="T76" fmla="*/ 0 w 11"/>
                <a:gd name="T77" fmla="*/ 0 h 18"/>
                <a:gd name="T78" fmla="*/ 0 w 11"/>
                <a:gd name="T79" fmla="*/ 0 h 18"/>
                <a:gd name="T80" fmla="*/ 0 w 11"/>
                <a:gd name="T81" fmla="*/ 0 h 18"/>
                <a:gd name="T82" fmla="*/ 0 w 11"/>
                <a:gd name="T83" fmla="*/ 0 h 18"/>
                <a:gd name="T84" fmla="*/ 0 w 11"/>
                <a:gd name="T85" fmla="*/ 0 h 18"/>
                <a:gd name="T86" fmla="*/ 0 w 11"/>
                <a:gd name="T87" fmla="*/ 0 h 18"/>
                <a:gd name="T88" fmla="*/ 0 w 11"/>
                <a:gd name="T89" fmla="*/ 0 h 18"/>
                <a:gd name="T90" fmla="*/ 0 w 11"/>
                <a:gd name="T91" fmla="*/ 0 h 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"/>
                <a:gd name="T139" fmla="*/ 0 h 18"/>
                <a:gd name="T140" fmla="*/ 11 w 11"/>
                <a:gd name="T141" fmla="*/ 18 h 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" h="18">
                  <a:moveTo>
                    <a:pt x="0" y="1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5" name="Freeform 2989"/>
            <p:cNvSpPr>
              <a:spLocks/>
            </p:cNvSpPr>
            <p:nvPr/>
          </p:nvSpPr>
          <p:spPr bwMode="auto">
            <a:xfrm>
              <a:off x="5001" y="2072"/>
              <a:ext cx="8" cy="8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w 25"/>
                <a:gd name="T35" fmla="*/ 0 h 25"/>
                <a:gd name="T36" fmla="*/ 0 w 25"/>
                <a:gd name="T37" fmla="*/ 0 h 25"/>
                <a:gd name="T38" fmla="*/ 0 w 25"/>
                <a:gd name="T39" fmla="*/ 0 h 25"/>
                <a:gd name="T40" fmla="*/ 0 w 25"/>
                <a:gd name="T41" fmla="*/ 0 h 25"/>
                <a:gd name="T42" fmla="*/ 0 w 25"/>
                <a:gd name="T43" fmla="*/ 0 h 25"/>
                <a:gd name="T44" fmla="*/ 0 w 25"/>
                <a:gd name="T45" fmla="*/ 0 h 25"/>
                <a:gd name="T46" fmla="*/ 0 w 25"/>
                <a:gd name="T47" fmla="*/ 0 h 25"/>
                <a:gd name="T48" fmla="*/ 0 w 25"/>
                <a:gd name="T49" fmla="*/ 0 h 25"/>
                <a:gd name="T50" fmla="*/ 0 w 25"/>
                <a:gd name="T51" fmla="*/ 0 h 25"/>
                <a:gd name="T52" fmla="*/ 0 w 25"/>
                <a:gd name="T53" fmla="*/ 0 h 25"/>
                <a:gd name="T54" fmla="*/ 0 w 25"/>
                <a:gd name="T55" fmla="*/ 0 h 25"/>
                <a:gd name="T56" fmla="*/ 0 w 25"/>
                <a:gd name="T57" fmla="*/ 0 h 25"/>
                <a:gd name="T58" fmla="*/ 0 w 25"/>
                <a:gd name="T59" fmla="*/ 0 h 25"/>
                <a:gd name="T60" fmla="*/ 0 w 25"/>
                <a:gd name="T61" fmla="*/ 0 h 25"/>
                <a:gd name="T62" fmla="*/ 0 w 25"/>
                <a:gd name="T63" fmla="*/ 0 h 25"/>
                <a:gd name="T64" fmla="*/ 0 w 25"/>
                <a:gd name="T65" fmla="*/ 0 h 25"/>
                <a:gd name="T66" fmla="*/ 0 w 25"/>
                <a:gd name="T67" fmla="*/ 0 h 25"/>
                <a:gd name="T68" fmla="*/ 0 w 25"/>
                <a:gd name="T69" fmla="*/ 0 h 25"/>
                <a:gd name="T70" fmla="*/ 0 w 25"/>
                <a:gd name="T71" fmla="*/ 0 h 25"/>
                <a:gd name="T72" fmla="*/ 0 w 25"/>
                <a:gd name="T73" fmla="*/ 0 h 25"/>
                <a:gd name="T74" fmla="*/ 0 w 25"/>
                <a:gd name="T75" fmla="*/ 0 h 25"/>
                <a:gd name="T76" fmla="*/ 0 w 25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"/>
                <a:gd name="T118" fmla="*/ 0 h 25"/>
                <a:gd name="T119" fmla="*/ 25 w 25"/>
                <a:gd name="T120" fmla="*/ 25 h 2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" h="25">
                  <a:moveTo>
                    <a:pt x="14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4"/>
                  </a:lnTo>
                  <a:lnTo>
                    <a:pt x="24" y="23"/>
                  </a:lnTo>
                  <a:lnTo>
                    <a:pt x="23" y="22"/>
                  </a:lnTo>
                  <a:lnTo>
                    <a:pt x="22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6" name="Freeform 2990"/>
            <p:cNvSpPr>
              <a:spLocks/>
            </p:cNvSpPr>
            <p:nvPr/>
          </p:nvSpPr>
          <p:spPr bwMode="auto">
            <a:xfrm>
              <a:off x="5001" y="2072"/>
              <a:ext cx="8" cy="8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w 25"/>
                <a:gd name="T35" fmla="*/ 0 h 25"/>
                <a:gd name="T36" fmla="*/ 0 w 25"/>
                <a:gd name="T37" fmla="*/ 0 h 25"/>
                <a:gd name="T38" fmla="*/ 0 w 25"/>
                <a:gd name="T39" fmla="*/ 0 h 25"/>
                <a:gd name="T40" fmla="*/ 0 w 25"/>
                <a:gd name="T41" fmla="*/ 0 h 25"/>
                <a:gd name="T42" fmla="*/ 0 w 25"/>
                <a:gd name="T43" fmla="*/ 0 h 25"/>
                <a:gd name="T44" fmla="*/ 0 w 25"/>
                <a:gd name="T45" fmla="*/ 0 h 25"/>
                <a:gd name="T46" fmla="*/ 0 w 25"/>
                <a:gd name="T47" fmla="*/ 0 h 25"/>
                <a:gd name="T48" fmla="*/ 0 w 25"/>
                <a:gd name="T49" fmla="*/ 0 h 25"/>
                <a:gd name="T50" fmla="*/ 0 w 25"/>
                <a:gd name="T51" fmla="*/ 0 h 25"/>
                <a:gd name="T52" fmla="*/ 0 w 25"/>
                <a:gd name="T53" fmla="*/ 0 h 25"/>
                <a:gd name="T54" fmla="*/ 0 w 25"/>
                <a:gd name="T55" fmla="*/ 0 h 25"/>
                <a:gd name="T56" fmla="*/ 0 w 25"/>
                <a:gd name="T57" fmla="*/ 0 h 25"/>
                <a:gd name="T58" fmla="*/ 0 w 25"/>
                <a:gd name="T59" fmla="*/ 0 h 25"/>
                <a:gd name="T60" fmla="*/ 0 w 25"/>
                <a:gd name="T61" fmla="*/ 0 h 25"/>
                <a:gd name="T62" fmla="*/ 0 w 25"/>
                <a:gd name="T63" fmla="*/ 0 h 25"/>
                <a:gd name="T64" fmla="*/ 0 w 25"/>
                <a:gd name="T65" fmla="*/ 0 h 25"/>
                <a:gd name="T66" fmla="*/ 0 w 25"/>
                <a:gd name="T67" fmla="*/ 0 h 25"/>
                <a:gd name="T68" fmla="*/ 0 w 25"/>
                <a:gd name="T69" fmla="*/ 0 h 25"/>
                <a:gd name="T70" fmla="*/ 0 w 25"/>
                <a:gd name="T71" fmla="*/ 0 h 25"/>
                <a:gd name="T72" fmla="*/ 0 w 25"/>
                <a:gd name="T73" fmla="*/ 0 h 25"/>
                <a:gd name="T74" fmla="*/ 0 w 25"/>
                <a:gd name="T75" fmla="*/ 0 h 25"/>
                <a:gd name="T76" fmla="*/ 0 w 25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"/>
                <a:gd name="T118" fmla="*/ 0 h 25"/>
                <a:gd name="T119" fmla="*/ 25 w 25"/>
                <a:gd name="T120" fmla="*/ 25 h 2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" h="25">
                  <a:moveTo>
                    <a:pt x="14" y="1"/>
                  </a:moveTo>
                  <a:lnTo>
                    <a:pt x="13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3" y="19"/>
                  </a:lnTo>
                  <a:lnTo>
                    <a:pt x="13" y="20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3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1" y="25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5" y="24"/>
                  </a:lnTo>
                  <a:lnTo>
                    <a:pt x="24" y="23"/>
                  </a:lnTo>
                  <a:lnTo>
                    <a:pt x="23" y="22"/>
                  </a:lnTo>
                  <a:lnTo>
                    <a:pt x="22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3" y="14"/>
                  </a:lnTo>
                  <a:lnTo>
                    <a:pt x="24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7" name="Freeform 2991"/>
            <p:cNvSpPr>
              <a:spLocks/>
            </p:cNvSpPr>
            <p:nvPr/>
          </p:nvSpPr>
          <p:spPr bwMode="auto">
            <a:xfrm>
              <a:off x="5006" y="2064"/>
              <a:ext cx="3" cy="6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0 w 9"/>
                <a:gd name="T5" fmla="*/ 0 h 16"/>
                <a:gd name="T6" fmla="*/ 0 w 9"/>
                <a:gd name="T7" fmla="*/ 0 h 16"/>
                <a:gd name="T8" fmla="*/ 0 w 9"/>
                <a:gd name="T9" fmla="*/ 0 h 16"/>
                <a:gd name="T10" fmla="*/ 0 w 9"/>
                <a:gd name="T11" fmla="*/ 0 h 16"/>
                <a:gd name="T12" fmla="*/ 0 w 9"/>
                <a:gd name="T13" fmla="*/ 0 h 16"/>
                <a:gd name="T14" fmla="*/ 0 w 9"/>
                <a:gd name="T15" fmla="*/ 0 h 16"/>
                <a:gd name="T16" fmla="*/ 0 w 9"/>
                <a:gd name="T17" fmla="*/ 0 h 16"/>
                <a:gd name="T18" fmla="*/ 0 w 9"/>
                <a:gd name="T19" fmla="*/ 0 h 16"/>
                <a:gd name="T20" fmla="*/ 0 w 9"/>
                <a:gd name="T21" fmla="*/ 0 h 16"/>
                <a:gd name="T22" fmla="*/ 0 w 9"/>
                <a:gd name="T23" fmla="*/ 0 h 16"/>
                <a:gd name="T24" fmla="*/ 0 w 9"/>
                <a:gd name="T25" fmla="*/ 0 h 16"/>
                <a:gd name="T26" fmla="*/ 0 w 9"/>
                <a:gd name="T27" fmla="*/ 0 h 16"/>
                <a:gd name="T28" fmla="*/ 0 w 9"/>
                <a:gd name="T29" fmla="*/ 0 h 16"/>
                <a:gd name="T30" fmla="*/ 0 w 9"/>
                <a:gd name="T31" fmla="*/ 0 h 16"/>
                <a:gd name="T32" fmla="*/ 0 w 9"/>
                <a:gd name="T33" fmla="*/ 0 h 16"/>
                <a:gd name="T34" fmla="*/ 0 w 9"/>
                <a:gd name="T35" fmla="*/ 0 h 16"/>
                <a:gd name="T36" fmla="*/ 0 w 9"/>
                <a:gd name="T37" fmla="*/ 0 h 16"/>
                <a:gd name="T38" fmla="*/ 0 w 9"/>
                <a:gd name="T39" fmla="*/ 0 h 16"/>
                <a:gd name="T40" fmla="*/ 0 w 9"/>
                <a:gd name="T41" fmla="*/ 0 h 16"/>
                <a:gd name="T42" fmla="*/ 0 w 9"/>
                <a:gd name="T43" fmla="*/ 0 h 16"/>
                <a:gd name="T44" fmla="*/ 0 w 9"/>
                <a:gd name="T45" fmla="*/ 0 h 16"/>
                <a:gd name="T46" fmla="*/ 0 w 9"/>
                <a:gd name="T47" fmla="*/ 0 h 16"/>
                <a:gd name="T48" fmla="*/ 0 w 9"/>
                <a:gd name="T49" fmla="*/ 0 h 16"/>
                <a:gd name="T50" fmla="*/ 0 w 9"/>
                <a:gd name="T51" fmla="*/ 0 h 16"/>
                <a:gd name="T52" fmla="*/ 0 w 9"/>
                <a:gd name="T53" fmla="*/ 0 h 16"/>
                <a:gd name="T54" fmla="*/ 0 w 9"/>
                <a:gd name="T55" fmla="*/ 0 h 16"/>
                <a:gd name="T56" fmla="*/ 0 w 9"/>
                <a:gd name="T57" fmla="*/ 0 h 16"/>
                <a:gd name="T58" fmla="*/ 0 w 9"/>
                <a:gd name="T59" fmla="*/ 0 h 16"/>
                <a:gd name="T60" fmla="*/ 0 w 9"/>
                <a:gd name="T61" fmla="*/ 0 h 16"/>
                <a:gd name="T62" fmla="*/ 0 w 9"/>
                <a:gd name="T63" fmla="*/ 0 h 16"/>
                <a:gd name="T64" fmla="*/ 0 w 9"/>
                <a:gd name="T65" fmla="*/ 0 h 16"/>
                <a:gd name="T66" fmla="*/ 0 w 9"/>
                <a:gd name="T67" fmla="*/ 0 h 16"/>
                <a:gd name="T68" fmla="*/ 0 w 9"/>
                <a:gd name="T69" fmla="*/ 0 h 16"/>
                <a:gd name="T70" fmla="*/ 0 w 9"/>
                <a:gd name="T71" fmla="*/ 0 h 16"/>
                <a:gd name="T72" fmla="*/ 0 w 9"/>
                <a:gd name="T73" fmla="*/ 0 h 16"/>
                <a:gd name="T74" fmla="*/ 0 w 9"/>
                <a:gd name="T75" fmla="*/ 0 h 16"/>
                <a:gd name="T76" fmla="*/ 0 w 9"/>
                <a:gd name="T77" fmla="*/ 0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"/>
                <a:gd name="T118" fmla="*/ 0 h 16"/>
                <a:gd name="T119" fmla="*/ 9 w 9"/>
                <a:gd name="T120" fmla="*/ 16 h 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" h="16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8" name="Freeform 2992"/>
            <p:cNvSpPr>
              <a:spLocks/>
            </p:cNvSpPr>
            <p:nvPr/>
          </p:nvSpPr>
          <p:spPr bwMode="auto">
            <a:xfrm>
              <a:off x="5006" y="2064"/>
              <a:ext cx="3" cy="6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0 w 9"/>
                <a:gd name="T5" fmla="*/ 0 h 16"/>
                <a:gd name="T6" fmla="*/ 0 w 9"/>
                <a:gd name="T7" fmla="*/ 0 h 16"/>
                <a:gd name="T8" fmla="*/ 0 w 9"/>
                <a:gd name="T9" fmla="*/ 0 h 16"/>
                <a:gd name="T10" fmla="*/ 0 w 9"/>
                <a:gd name="T11" fmla="*/ 0 h 16"/>
                <a:gd name="T12" fmla="*/ 0 w 9"/>
                <a:gd name="T13" fmla="*/ 0 h 16"/>
                <a:gd name="T14" fmla="*/ 0 w 9"/>
                <a:gd name="T15" fmla="*/ 0 h 16"/>
                <a:gd name="T16" fmla="*/ 0 w 9"/>
                <a:gd name="T17" fmla="*/ 0 h 16"/>
                <a:gd name="T18" fmla="*/ 0 w 9"/>
                <a:gd name="T19" fmla="*/ 0 h 16"/>
                <a:gd name="T20" fmla="*/ 0 w 9"/>
                <a:gd name="T21" fmla="*/ 0 h 16"/>
                <a:gd name="T22" fmla="*/ 0 w 9"/>
                <a:gd name="T23" fmla="*/ 0 h 16"/>
                <a:gd name="T24" fmla="*/ 0 w 9"/>
                <a:gd name="T25" fmla="*/ 0 h 16"/>
                <a:gd name="T26" fmla="*/ 0 w 9"/>
                <a:gd name="T27" fmla="*/ 0 h 16"/>
                <a:gd name="T28" fmla="*/ 0 w 9"/>
                <a:gd name="T29" fmla="*/ 0 h 16"/>
                <a:gd name="T30" fmla="*/ 0 w 9"/>
                <a:gd name="T31" fmla="*/ 0 h 16"/>
                <a:gd name="T32" fmla="*/ 0 w 9"/>
                <a:gd name="T33" fmla="*/ 0 h 16"/>
                <a:gd name="T34" fmla="*/ 0 w 9"/>
                <a:gd name="T35" fmla="*/ 0 h 16"/>
                <a:gd name="T36" fmla="*/ 0 w 9"/>
                <a:gd name="T37" fmla="*/ 0 h 16"/>
                <a:gd name="T38" fmla="*/ 0 w 9"/>
                <a:gd name="T39" fmla="*/ 0 h 16"/>
                <a:gd name="T40" fmla="*/ 0 w 9"/>
                <a:gd name="T41" fmla="*/ 0 h 16"/>
                <a:gd name="T42" fmla="*/ 0 w 9"/>
                <a:gd name="T43" fmla="*/ 0 h 16"/>
                <a:gd name="T44" fmla="*/ 0 w 9"/>
                <a:gd name="T45" fmla="*/ 0 h 16"/>
                <a:gd name="T46" fmla="*/ 0 w 9"/>
                <a:gd name="T47" fmla="*/ 0 h 16"/>
                <a:gd name="T48" fmla="*/ 0 w 9"/>
                <a:gd name="T49" fmla="*/ 0 h 16"/>
                <a:gd name="T50" fmla="*/ 0 w 9"/>
                <a:gd name="T51" fmla="*/ 0 h 16"/>
                <a:gd name="T52" fmla="*/ 0 w 9"/>
                <a:gd name="T53" fmla="*/ 0 h 16"/>
                <a:gd name="T54" fmla="*/ 0 w 9"/>
                <a:gd name="T55" fmla="*/ 0 h 16"/>
                <a:gd name="T56" fmla="*/ 0 w 9"/>
                <a:gd name="T57" fmla="*/ 0 h 16"/>
                <a:gd name="T58" fmla="*/ 0 w 9"/>
                <a:gd name="T59" fmla="*/ 0 h 16"/>
                <a:gd name="T60" fmla="*/ 0 w 9"/>
                <a:gd name="T61" fmla="*/ 0 h 16"/>
                <a:gd name="T62" fmla="*/ 0 w 9"/>
                <a:gd name="T63" fmla="*/ 0 h 16"/>
                <a:gd name="T64" fmla="*/ 0 w 9"/>
                <a:gd name="T65" fmla="*/ 0 h 16"/>
                <a:gd name="T66" fmla="*/ 0 w 9"/>
                <a:gd name="T67" fmla="*/ 0 h 16"/>
                <a:gd name="T68" fmla="*/ 0 w 9"/>
                <a:gd name="T69" fmla="*/ 0 h 16"/>
                <a:gd name="T70" fmla="*/ 0 w 9"/>
                <a:gd name="T71" fmla="*/ 0 h 16"/>
                <a:gd name="T72" fmla="*/ 0 w 9"/>
                <a:gd name="T73" fmla="*/ 0 h 16"/>
                <a:gd name="T74" fmla="*/ 0 w 9"/>
                <a:gd name="T75" fmla="*/ 0 h 16"/>
                <a:gd name="T76" fmla="*/ 0 w 9"/>
                <a:gd name="T77" fmla="*/ 0 h 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9"/>
                <a:gd name="T118" fmla="*/ 0 h 16"/>
                <a:gd name="T119" fmla="*/ 9 w 9"/>
                <a:gd name="T120" fmla="*/ 16 h 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9" h="16">
                  <a:moveTo>
                    <a:pt x="1" y="1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89" name="Freeform 2993"/>
            <p:cNvSpPr>
              <a:spLocks/>
            </p:cNvSpPr>
            <p:nvPr/>
          </p:nvSpPr>
          <p:spPr bwMode="auto">
            <a:xfrm>
              <a:off x="5003" y="2082"/>
              <a:ext cx="5" cy="1"/>
            </a:xfrm>
            <a:custGeom>
              <a:avLst/>
              <a:gdLst>
                <a:gd name="T0" fmla="*/ 0 w 14"/>
                <a:gd name="T1" fmla="*/ 0 h 3"/>
                <a:gd name="T2" fmla="*/ 0 w 14"/>
                <a:gd name="T3" fmla="*/ 0 h 3"/>
                <a:gd name="T4" fmla="*/ 0 w 14"/>
                <a:gd name="T5" fmla="*/ 0 h 3"/>
                <a:gd name="T6" fmla="*/ 0 w 14"/>
                <a:gd name="T7" fmla="*/ 0 h 3"/>
                <a:gd name="T8" fmla="*/ 0 w 14"/>
                <a:gd name="T9" fmla="*/ 0 h 3"/>
                <a:gd name="T10" fmla="*/ 0 w 14"/>
                <a:gd name="T11" fmla="*/ 0 h 3"/>
                <a:gd name="T12" fmla="*/ 0 w 14"/>
                <a:gd name="T13" fmla="*/ 0 h 3"/>
                <a:gd name="T14" fmla="*/ 0 w 14"/>
                <a:gd name="T15" fmla="*/ 0 h 3"/>
                <a:gd name="T16" fmla="*/ 0 w 14"/>
                <a:gd name="T17" fmla="*/ 0 h 3"/>
                <a:gd name="T18" fmla="*/ 0 w 14"/>
                <a:gd name="T19" fmla="*/ 0 h 3"/>
                <a:gd name="T20" fmla="*/ 0 w 14"/>
                <a:gd name="T21" fmla="*/ 0 h 3"/>
                <a:gd name="T22" fmla="*/ 0 w 14"/>
                <a:gd name="T23" fmla="*/ 0 h 3"/>
                <a:gd name="T24" fmla="*/ 0 w 14"/>
                <a:gd name="T25" fmla="*/ 0 h 3"/>
                <a:gd name="T26" fmla="*/ 0 w 14"/>
                <a:gd name="T27" fmla="*/ 0 h 3"/>
                <a:gd name="T28" fmla="*/ 0 w 14"/>
                <a:gd name="T29" fmla="*/ 0 h 3"/>
                <a:gd name="T30" fmla="*/ 0 w 14"/>
                <a:gd name="T31" fmla="*/ 0 h 3"/>
                <a:gd name="T32" fmla="*/ 0 w 14"/>
                <a:gd name="T33" fmla="*/ 0 h 3"/>
                <a:gd name="T34" fmla="*/ 0 w 14"/>
                <a:gd name="T35" fmla="*/ 0 h 3"/>
                <a:gd name="T36" fmla="*/ 0 w 14"/>
                <a:gd name="T37" fmla="*/ 0 h 3"/>
                <a:gd name="T38" fmla="*/ 0 w 14"/>
                <a:gd name="T39" fmla="*/ 0 h 3"/>
                <a:gd name="T40" fmla="*/ 0 w 14"/>
                <a:gd name="T41" fmla="*/ 0 h 3"/>
                <a:gd name="T42" fmla="*/ 0 w 14"/>
                <a:gd name="T43" fmla="*/ 0 h 3"/>
                <a:gd name="T44" fmla="*/ 0 w 14"/>
                <a:gd name="T45" fmla="*/ 0 h 3"/>
                <a:gd name="T46" fmla="*/ 0 w 14"/>
                <a:gd name="T47" fmla="*/ 0 h 3"/>
                <a:gd name="T48" fmla="*/ 0 w 14"/>
                <a:gd name="T49" fmla="*/ 0 h 3"/>
                <a:gd name="T50" fmla="*/ 0 w 14"/>
                <a:gd name="T51" fmla="*/ 0 h 3"/>
                <a:gd name="T52" fmla="*/ 0 w 14"/>
                <a:gd name="T53" fmla="*/ 0 h 3"/>
                <a:gd name="T54" fmla="*/ 0 w 14"/>
                <a:gd name="T55" fmla="*/ 0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"/>
                <a:gd name="T85" fmla="*/ 0 h 3"/>
                <a:gd name="T86" fmla="*/ 14 w 14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" h="3">
                  <a:moveTo>
                    <a:pt x="0" y="1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0" name="Freeform 2994"/>
            <p:cNvSpPr>
              <a:spLocks/>
            </p:cNvSpPr>
            <p:nvPr/>
          </p:nvSpPr>
          <p:spPr bwMode="auto">
            <a:xfrm>
              <a:off x="5003" y="2082"/>
              <a:ext cx="5" cy="1"/>
            </a:xfrm>
            <a:custGeom>
              <a:avLst/>
              <a:gdLst>
                <a:gd name="T0" fmla="*/ 0 w 14"/>
                <a:gd name="T1" fmla="*/ 0 h 3"/>
                <a:gd name="T2" fmla="*/ 0 w 14"/>
                <a:gd name="T3" fmla="*/ 0 h 3"/>
                <a:gd name="T4" fmla="*/ 0 w 14"/>
                <a:gd name="T5" fmla="*/ 0 h 3"/>
                <a:gd name="T6" fmla="*/ 0 w 14"/>
                <a:gd name="T7" fmla="*/ 0 h 3"/>
                <a:gd name="T8" fmla="*/ 0 w 14"/>
                <a:gd name="T9" fmla="*/ 0 h 3"/>
                <a:gd name="T10" fmla="*/ 0 w 14"/>
                <a:gd name="T11" fmla="*/ 0 h 3"/>
                <a:gd name="T12" fmla="*/ 0 w 14"/>
                <a:gd name="T13" fmla="*/ 0 h 3"/>
                <a:gd name="T14" fmla="*/ 0 w 14"/>
                <a:gd name="T15" fmla="*/ 0 h 3"/>
                <a:gd name="T16" fmla="*/ 0 w 14"/>
                <a:gd name="T17" fmla="*/ 0 h 3"/>
                <a:gd name="T18" fmla="*/ 0 w 14"/>
                <a:gd name="T19" fmla="*/ 0 h 3"/>
                <a:gd name="T20" fmla="*/ 0 w 14"/>
                <a:gd name="T21" fmla="*/ 0 h 3"/>
                <a:gd name="T22" fmla="*/ 0 w 14"/>
                <a:gd name="T23" fmla="*/ 0 h 3"/>
                <a:gd name="T24" fmla="*/ 0 w 14"/>
                <a:gd name="T25" fmla="*/ 0 h 3"/>
                <a:gd name="T26" fmla="*/ 0 w 14"/>
                <a:gd name="T27" fmla="*/ 0 h 3"/>
                <a:gd name="T28" fmla="*/ 0 w 14"/>
                <a:gd name="T29" fmla="*/ 0 h 3"/>
                <a:gd name="T30" fmla="*/ 0 w 14"/>
                <a:gd name="T31" fmla="*/ 0 h 3"/>
                <a:gd name="T32" fmla="*/ 0 w 14"/>
                <a:gd name="T33" fmla="*/ 0 h 3"/>
                <a:gd name="T34" fmla="*/ 0 w 14"/>
                <a:gd name="T35" fmla="*/ 0 h 3"/>
                <a:gd name="T36" fmla="*/ 0 w 14"/>
                <a:gd name="T37" fmla="*/ 0 h 3"/>
                <a:gd name="T38" fmla="*/ 0 w 14"/>
                <a:gd name="T39" fmla="*/ 0 h 3"/>
                <a:gd name="T40" fmla="*/ 0 w 14"/>
                <a:gd name="T41" fmla="*/ 0 h 3"/>
                <a:gd name="T42" fmla="*/ 0 w 14"/>
                <a:gd name="T43" fmla="*/ 0 h 3"/>
                <a:gd name="T44" fmla="*/ 0 w 14"/>
                <a:gd name="T45" fmla="*/ 0 h 3"/>
                <a:gd name="T46" fmla="*/ 0 w 14"/>
                <a:gd name="T47" fmla="*/ 0 h 3"/>
                <a:gd name="T48" fmla="*/ 0 w 14"/>
                <a:gd name="T49" fmla="*/ 0 h 3"/>
                <a:gd name="T50" fmla="*/ 0 w 14"/>
                <a:gd name="T51" fmla="*/ 0 h 3"/>
                <a:gd name="T52" fmla="*/ 0 w 14"/>
                <a:gd name="T53" fmla="*/ 0 h 3"/>
                <a:gd name="T54" fmla="*/ 0 w 14"/>
                <a:gd name="T55" fmla="*/ 0 h 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"/>
                <a:gd name="T85" fmla="*/ 0 h 3"/>
                <a:gd name="T86" fmla="*/ 14 w 14"/>
                <a:gd name="T87" fmla="*/ 3 h 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" h="3">
                  <a:moveTo>
                    <a:pt x="0" y="1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1" name="Freeform 2995"/>
            <p:cNvSpPr>
              <a:spLocks/>
            </p:cNvSpPr>
            <p:nvPr/>
          </p:nvSpPr>
          <p:spPr bwMode="auto">
            <a:xfrm>
              <a:off x="5035" y="2109"/>
              <a:ext cx="7" cy="5"/>
            </a:xfrm>
            <a:custGeom>
              <a:avLst/>
              <a:gdLst>
                <a:gd name="T0" fmla="*/ 0 w 22"/>
                <a:gd name="T1" fmla="*/ 0 h 14"/>
                <a:gd name="T2" fmla="*/ 0 w 22"/>
                <a:gd name="T3" fmla="*/ 0 h 14"/>
                <a:gd name="T4" fmla="*/ 0 w 22"/>
                <a:gd name="T5" fmla="*/ 0 h 14"/>
                <a:gd name="T6" fmla="*/ 0 w 22"/>
                <a:gd name="T7" fmla="*/ 0 h 14"/>
                <a:gd name="T8" fmla="*/ 0 w 22"/>
                <a:gd name="T9" fmla="*/ 0 h 14"/>
                <a:gd name="T10" fmla="*/ 0 w 22"/>
                <a:gd name="T11" fmla="*/ 0 h 14"/>
                <a:gd name="T12" fmla="*/ 0 w 22"/>
                <a:gd name="T13" fmla="*/ 0 h 14"/>
                <a:gd name="T14" fmla="*/ 0 w 22"/>
                <a:gd name="T15" fmla="*/ 0 h 14"/>
                <a:gd name="T16" fmla="*/ 0 w 22"/>
                <a:gd name="T17" fmla="*/ 0 h 14"/>
                <a:gd name="T18" fmla="*/ 0 w 22"/>
                <a:gd name="T19" fmla="*/ 0 h 14"/>
                <a:gd name="T20" fmla="*/ 0 w 22"/>
                <a:gd name="T21" fmla="*/ 0 h 14"/>
                <a:gd name="T22" fmla="*/ 0 w 22"/>
                <a:gd name="T23" fmla="*/ 0 h 14"/>
                <a:gd name="T24" fmla="*/ 0 w 22"/>
                <a:gd name="T25" fmla="*/ 0 h 14"/>
                <a:gd name="T26" fmla="*/ 0 w 22"/>
                <a:gd name="T27" fmla="*/ 0 h 14"/>
                <a:gd name="T28" fmla="*/ 0 w 22"/>
                <a:gd name="T29" fmla="*/ 0 h 14"/>
                <a:gd name="T30" fmla="*/ 0 w 22"/>
                <a:gd name="T31" fmla="*/ 0 h 14"/>
                <a:gd name="T32" fmla="*/ 0 w 22"/>
                <a:gd name="T33" fmla="*/ 0 h 14"/>
                <a:gd name="T34" fmla="*/ 0 w 22"/>
                <a:gd name="T35" fmla="*/ 0 h 14"/>
                <a:gd name="T36" fmla="*/ 0 w 22"/>
                <a:gd name="T37" fmla="*/ 0 h 14"/>
                <a:gd name="T38" fmla="*/ 0 w 22"/>
                <a:gd name="T39" fmla="*/ 0 h 14"/>
                <a:gd name="T40" fmla="*/ 0 w 22"/>
                <a:gd name="T41" fmla="*/ 0 h 14"/>
                <a:gd name="T42" fmla="*/ 0 w 22"/>
                <a:gd name="T43" fmla="*/ 0 h 14"/>
                <a:gd name="T44" fmla="*/ 0 w 22"/>
                <a:gd name="T45" fmla="*/ 0 h 14"/>
                <a:gd name="T46" fmla="*/ 0 w 22"/>
                <a:gd name="T47" fmla="*/ 0 h 14"/>
                <a:gd name="T48" fmla="*/ 0 w 22"/>
                <a:gd name="T49" fmla="*/ 0 h 14"/>
                <a:gd name="T50" fmla="*/ 0 w 22"/>
                <a:gd name="T51" fmla="*/ 0 h 14"/>
                <a:gd name="T52" fmla="*/ 0 w 22"/>
                <a:gd name="T53" fmla="*/ 0 h 14"/>
                <a:gd name="T54" fmla="*/ 0 w 22"/>
                <a:gd name="T55" fmla="*/ 0 h 14"/>
                <a:gd name="T56" fmla="*/ 0 w 22"/>
                <a:gd name="T57" fmla="*/ 0 h 14"/>
                <a:gd name="T58" fmla="*/ 0 w 22"/>
                <a:gd name="T59" fmla="*/ 0 h 14"/>
                <a:gd name="T60" fmla="*/ 0 w 22"/>
                <a:gd name="T61" fmla="*/ 0 h 14"/>
                <a:gd name="T62" fmla="*/ 0 w 22"/>
                <a:gd name="T63" fmla="*/ 0 h 14"/>
                <a:gd name="T64" fmla="*/ 0 w 22"/>
                <a:gd name="T65" fmla="*/ 0 h 14"/>
                <a:gd name="T66" fmla="*/ 0 w 22"/>
                <a:gd name="T67" fmla="*/ 0 h 14"/>
                <a:gd name="T68" fmla="*/ 0 w 22"/>
                <a:gd name="T69" fmla="*/ 0 h 14"/>
                <a:gd name="T70" fmla="*/ 0 w 22"/>
                <a:gd name="T71" fmla="*/ 0 h 14"/>
                <a:gd name="T72" fmla="*/ 0 w 22"/>
                <a:gd name="T73" fmla="*/ 0 h 14"/>
                <a:gd name="T74" fmla="*/ 0 w 22"/>
                <a:gd name="T75" fmla="*/ 0 h 14"/>
                <a:gd name="T76" fmla="*/ 0 w 22"/>
                <a:gd name="T77" fmla="*/ 0 h 14"/>
                <a:gd name="T78" fmla="*/ 0 w 22"/>
                <a:gd name="T79" fmla="*/ 0 h 14"/>
                <a:gd name="T80" fmla="*/ 0 w 22"/>
                <a:gd name="T81" fmla="*/ 0 h 14"/>
                <a:gd name="T82" fmla="*/ 0 w 22"/>
                <a:gd name="T83" fmla="*/ 0 h 14"/>
                <a:gd name="T84" fmla="*/ 0 w 22"/>
                <a:gd name="T85" fmla="*/ 0 h 14"/>
                <a:gd name="T86" fmla="*/ 0 w 22"/>
                <a:gd name="T87" fmla="*/ 0 h 14"/>
                <a:gd name="T88" fmla="*/ 0 w 22"/>
                <a:gd name="T89" fmla="*/ 0 h 14"/>
                <a:gd name="T90" fmla="*/ 0 w 22"/>
                <a:gd name="T91" fmla="*/ 0 h 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14"/>
                <a:gd name="T140" fmla="*/ 22 w 22"/>
                <a:gd name="T141" fmla="*/ 14 h 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14">
                  <a:moveTo>
                    <a:pt x="2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2" name="Freeform 2996"/>
            <p:cNvSpPr>
              <a:spLocks/>
            </p:cNvSpPr>
            <p:nvPr/>
          </p:nvSpPr>
          <p:spPr bwMode="auto">
            <a:xfrm>
              <a:off x="5035" y="2109"/>
              <a:ext cx="7" cy="5"/>
            </a:xfrm>
            <a:custGeom>
              <a:avLst/>
              <a:gdLst>
                <a:gd name="T0" fmla="*/ 0 w 22"/>
                <a:gd name="T1" fmla="*/ 0 h 14"/>
                <a:gd name="T2" fmla="*/ 0 w 22"/>
                <a:gd name="T3" fmla="*/ 0 h 14"/>
                <a:gd name="T4" fmla="*/ 0 w 22"/>
                <a:gd name="T5" fmla="*/ 0 h 14"/>
                <a:gd name="T6" fmla="*/ 0 w 22"/>
                <a:gd name="T7" fmla="*/ 0 h 14"/>
                <a:gd name="T8" fmla="*/ 0 w 22"/>
                <a:gd name="T9" fmla="*/ 0 h 14"/>
                <a:gd name="T10" fmla="*/ 0 w 22"/>
                <a:gd name="T11" fmla="*/ 0 h 14"/>
                <a:gd name="T12" fmla="*/ 0 w 22"/>
                <a:gd name="T13" fmla="*/ 0 h 14"/>
                <a:gd name="T14" fmla="*/ 0 w 22"/>
                <a:gd name="T15" fmla="*/ 0 h 14"/>
                <a:gd name="T16" fmla="*/ 0 w 22"/>
                <a:gd name="T17" fmla="*/ 0 h 14"/>
                <a:gd name="T18" fmla="*/ 0 w 22"/>
                <a:gd name="T19" fmla="*/ 0 h 14"/>
                <a:gd name="T20" fmla="*/ 0 w 22"/>
                <a:gd name="T21" fmla="*/ 0 h 14"/>
                <a:gd name="T22" fmla="*/ 0 w 22"/>
                <a:gd name="T23" fmla="*/ 0 h 14"/>
                <a:gd name="T24" fmla="*/ 0 w 22"/>
                <a:gd name="T25" fmla="*/ 0 h 14"/>
                <a:gd name="T26" fmla="*/ 0 w 22"/>
                <a:gd name="T27" fmla="*/ 0 h 14"/>
                <a:gd name="T28" fmla="*/ 0 w 22"/>
                <a:gd name="T29" fmla="*/ 0 h 14"/>
                <a:gd name="T30" fmla="*/ 0 w 22"/>
                <a:gd name="T31" fmla="*/ 0 h 14"/>
                <a:gd name="T32" fmla="*/ 0 w 22"/>
                <a:gd name="T33" fmla="*/ 0 h 14"/>
                <a:gd name="T34" fmla="*/ 0 w 22"/>
                <a:gd name="T35" fmla="*/ 0 h 14"/>
                <a:gd name="T36" fmla="*/ 0 w 22"/>
                <a:gd name="T37" fmla="*/ 0 h 14"/>
                <a:gd name="T38" fmla="*/ 0 w 22"/>
                <a:gd name="T39" fmla="*/ 0 h 14"/>
                <a:gd name="T40" fmla="*/ 0 w 22"/>
                <a:gd name="T41" fmla="*/ 0 h 14"/>
                <a:gd name="T42" fmla="*/ 0 w 22"/>
                <a:gd name="T43" fmla="*/ 0 h 14"/>
                <a:gd name="T44" fmla="*/ 0 w 22"/>
                <a:gd name="T45" fmla="*/ 0 h 14"/>
                <a:gd name="T46" fmla="*/ 0 w 22"/>
                <a:gd name="T47" fmla="*/ 0 h 14"/>
                <a:gd name="T48" fmla="*/ 0 w 22"/>
                <a:gd name="T49" fmla="*/ 0 h 14"/>
                <a:gd name="T50" fmla="*/ 0 w 22"/>
                <a:gd name="T51" fmla="*/ 0 h 14"/>
                <a:gd name="T52" fmla="*/ 0 w 22"/>
                <a:gd name="T53" fmla="*/ 0 h 14"/>
                <a:gd name="T54" fmla="*/ 0 w 22"/>
                <a:gd name="T55" fmla="*/ 0 h 14"/>
                <a:gd name="T56" fmla="*/ 0 w 22"/>
                <a:gd name="T57" fmla="*/ 0 h 14"/>
                <a:gd name="T58" fmla="*/ 0 w 22"/>
                <a:gd name="T59" fmla="*/ 0 h 14"/>
                <a:gd name="T60" fmla="*/ 0 w 22"/>
                <a:gd name="T61" fmla="*/ 0 h 14"/>
                <a:gd name="T62" fmla="*/ 0 w 22"/>
                <a:gd name="T63" fmla="*/ 0 h 14"/>
                <a:gd name="T64" fmla="*/ 0 w 22"/>
                <a:gd name="T65" fmla="*/ 0 h 14"/>
                <a:gd name="T66" fmla="*/ 0 w 22"/>
                <a:gd name="T67" fmla="*/ 0 h 14"/>
                <a:gd name="T68" fmla="*/ 0 w 22"/>
                <a:gd name="T69" fmla="*/ 0 h 14"/>
                <a:gd name="T70" fmla="*/ 0 w 22"/>
                <a:gd name="T71" fmla="*/ 0 h 14"/>
                <a:gd name="T72" fmla="*/ 0 w 22"/>
                <a:gd name="T73" fmla="*/ 0 h 14"/>
                <a:gd name="T74" fmla="*/ 0 w 22"/>
                <a:gd name="T75" fmla="*/ 0 h 14"/>
                <a:gd name="T76" fmla="*/ 0 w 22"/>
                <a:gd name="T77" fmla="*/ 0 h 14"/>
                <a:gd name="T78" fmla="*/ 0 w 22"/>
                <a:gd name="T79" fmla="*/ 0 h 14"/>
                <a:gd name="T80" fmla="*/ 0 w 22"/>
                <a:gd name="T81" fmla="*/ 0 h 14"/>
                <a:gd name="T82" fmla="*/ 0 w 22"/>
                <a:gd name="T83" fmla="*/ 0 h 14"/>
                <a:gd name="T84" fmla="*/ 0 w 22"/>
                <a:gd name="T85" fmla="*/ 0 h 14"/>
                <a:gd name="T86" fmla="*/ 0 w 22"/>
                <a:gd name="T87" fmla="*/ 0 h 14"/>
                <a:gd name="T88" fmla="*/ 0 w 22"/>
                <a:gd name="T89" fmla="*/ 0 h 14"/>
                <a:gd name="T90" fmla="*/ 0 w 22"/>
                <a:gd name="T91" fmla="*/ 0 h 1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"/>
                <a:gd name="T139" fmla="*/ 0 h 14"/>
                <a:gd name="T140" fmla="*/ 22 w 22"/>
                <a:gd name="T141" fmla="*/ 14 h 1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" h="14">
                  <a:moveTo>
                    <a:pt x="2" y="0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6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3" name="Freeform 2997"/>
            <p:cNvSpPr>
              <a:spLocks/>
            </p:cNvSpPr>
            <p:nvPr/>
          </p:nvSpPr>
          <p:spPr bwMode="auto">
            <a:xfrm>
              <a:off x="5125" y="2154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  <a:gd name="T26" fmla="*/ 0 w 3"/>
                <a:gd name="T27" fmla="*/ 0 h 5"/>
                <a:gd name="T28" fmla="*/ 0 w 3"/>
                <a:gd name="T29" fmla="*/ 0 h 5"/>
                <a:gd name="T30" fmla="*/ 0 w 3"/>
                <a:gd name="T31" fmla="*/ 0 h 5"/>
                <a:gd name="T32" fmla="*/ 0 w 3"/>
                <a:gd name="T33" fmla="*/ 0 h 5"/>
                <a:gd name="T34" fmla="*/ 0 w 3"/>
                <a:gd name="T35" fmla="*/ 0 h 5"/>
                <a:gd name="T36" fmla="*/ 0 w 3"/>
                <a:gd name="T37" fmla="*/ 0 h 5"/>
                <a:gd name="T38" fmla="*/ 0 w 3"/>
                <a:gd name="T39" fmla="*/ 0 h 5"/>
                <a:gd name="T40" fmla="*/ 0 w 3"/>
                <a:gd name="T41" fmla="*/ 0 h 5"/>
                <a:gd name="T42" fmla="*/ 0 w 3"/>
                <a:gd name="T43" fmla="*/ 0 h 5"/>
                <a:gd name="T44" fmla="*/ 0 w 3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5"/>
                <a:gd name="T71" fmla="*/ 3 w 3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5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4" name="Freeform 2998"/>
            <p:cNvSpPr>
              <a:spLocks/>
            </p:cNvSpPr>
            <p:nvPr/>
          </p:nvSpPr>
          <p:spPr bwMode="auto">
            <a:xfrm>
              <a:off x="5125" y="2154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  <a:gd name="T26" fmla="*/ 0 w 3"/>
                <a:gd name="T27" fmla="*/ 0 h 5"/>
                <a:gd name="T28" fmla="*/ 0 w 3"/>
                <a:gd name="T29" fmla="*/ 0 h 5"/>
                <a:gd name="T30" fmla="*/ 0 w 3"/>
                <a:gd name="T31" fmla="*/ 0 h 5"/>
                <a:gd name="T32" fmla="*/ 0 w 3"/>
                <a:gd name="T33" fmla="*/ 0 h 5"/>
                <a:gd name="T34" fmla="*/ 0 w 3"/>
                <a:gd name="T35" fmla="*/ 0 h 5"/>
                <a:gd name="T36" fmla="*/ 0 w 3"/>
                <a:gd name="T37" fmla="*/ 0 h 5"/>
                <a:gd name="T38" fmla="*/ 0 w 3"/>
                <a:gd name="T39" fmla="*/ 0 h 5"/>
                <a:gd name="T40" fmla="*/ 0 w 3"/>
                <a:gd name="T41" fmla="*/ 0 h 5"/>
                <a:gd name="T42" fmla="*/ 0 w 3"/>
                <a:gd name="T43" fmla="*/ 0 h 5"/>
                <a:gd name="T44" fmla="*/ 0 w 3"/>
                <a:gd name="T45" fmla="*/ 0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5"/>
                <a:gd name="T71" fmla="*/ 3 w 3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5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5" name="Freeform 2999"/>
            <p:cNvSpPr>
              <a:spLocks/>
            </p:cNvSpPr>
            <p:nvPr/>
          </p:nvSpPr>
          <p:spPr bwMode="auto">
            <a:xfrm>
              <a:off x="5129" y="2153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w 6"/>
                <a:gd name="T35" fmla="*/ 0 h 8"/>
                <a:gd name="T36" fmla="*/ 0 w 6"/>
                <a:gd name="T37" fmla="*/ 0 h 8"/>
                <a:gd name="T38" fmla="*/ 0 w 6"/>
                <a:gd name="T39" fmla="*/ 0 h 8"/>
                <a:gd name="T40" fmla="*/ 0 w 6"/>
                <a:gd name="T41" fmla="*/ 0 h 8"/>
                <a:gd name="T42" fmla="*/ 0 w 6"/>
                <a:gd name="T43" fmla="*/ 0 h 8"/>
                <a:gd name="T44" fmla="*/ 0 w 6"/>
                <a:gd name="T45" fmla="*/ 0 h 8"/>
                <a:gd name="T46" fmla="*/ 0 w 6"/>
                <a:gd name="T47" fmla="*/ 0 h 8"/>
                <a:gd name="T48" fmla="*/ 0 w 6"/>
                <a:gd name="T49" fmla="*/ 0 h 8"/>
                <a:gd name="T50" fmla="*/ 0 w 6"/>
                <a:gd name="T51" fmla="*/ 0 h 8"/>
                <a:gd name="T52" fmla="*/ 0 w 6"/>
                <a:gd name="T53" fmla="*/ 0 h 8"/>
                <a:gd name="T54" fmla="*/ 0 w 6"/>
                <a:gd name="T55" fmla="*/ 0 h 8"/>
                <a:gd name="T56" fmla="*/ 0 w 6"/>
                <a:gd name="T57" fmla="*/ 0 h 8"/>
                <a:gd name="T58" fmla="*/ 0 w 6"/>
                <a:gd name="T59" fmla="*/ 0 h 8"/>
                <a:gd name="T60" fmla="*/ 0 w 6"/>
                <a:gd name="T61" fmla="*/ 0 h 8"/>
                <a:gd name="T62" fmla="*/ 0 w 6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"/>
                <a:gd name="T97" fmla="*/ 0 h 8"/>
                <a:gd name="T98" fmla="*/ 6 w 6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" h="8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6" name="Freeform 3000"/>
            <p:cNvSpPr>
              <a:spLocks/>
            </p:cNvSpPr>
            <p:nvPr/>
          </p:nvSpPr>
          <p:spPr bwMode="auto">
            <a:xfrm>
              <a:off x="5129" y="2153"/>
              <a:ext cx="2" cy="2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w 6"/>
                <a:gd name="T19" fmla="*/ 0 h 8"/>
                <a:gd name="T20" fmla="*/ 0 w 6"/>
                <a:gd name="T21" fmla="*/ 0 h 8"/>
                <a:gd name="T22" fmla="*/ 0 w 6"/>
                <a:gd name="T23" fmla="*/ 0 h 8"/>
                <a:gd name="T24" fmla="*/ 0 w 6"/>
                <a:gd name="T25" fmla="*/ 0 h 8"/>
                <a:gd name="T26" fmla="*/ 0 w 6"/>
                <a:gd name="T27" fmla="*/ 0 h 8"/>
                <a:gd name="T28" fmla="*/ 0 w 6"/>
                <a:gd name="T29" fmla="*/ 0 h 8"/>
                <a:gd name="T30" fmla="*/ 0 w 6"/>
                <a:gd name="T31" fmla="*/ 0 h 8"/>
                <a:gd name="T32" fmla="*/ 0 w 6"/>
                <a:gd name="T33" fmla="*/ 0 h 8"/>
                <a:gd name="T34" fmla="*/ 0 w 6"/>
                <a:gd name="T35" fmla="*/ 0 h 8"/>
                <a:gd name="T36" fmla="*/ 0 w 6"/>
                <a:gd name="T37" fmla="*/ 0 h 8"/>
                <a:gd name="T38" fmla="*/ 0 w 6"/>
                <a:gd name="T39" fmla="*/ 0 h 8"/>
                <a:gd name="T40" fmla="*/ 0 w 6"/>
                <a:gd name="T41" fmla="*/ 0 h 8"/>
                <a:gd name="T42" fmla="*/ 0 w 6"/>
                <a:gd name="T43" fmla="*/ 0 h 8"/>
                <a:gd name="T44" fmla="*/ 0 w 6"/>
                <a:gd name="T45" fmla="*/ 0 h 8"/>
                <a:gd name="T46" fmla="*/ 0 w 6"/>
                <a:gd name="T47" fmla="*/ 0 h 8"/>
                <a:gd name="T48" fmla="*/ 0 w 6"/>
                <a:gd name="T49" fmla="*/ 0 h 8"/>
                <a:gd name="T50" fmla="*/ 0 w 6"/>
                <a:gd name="T51" fmla="*/ 0 h 8"/>
                <a:gd name="T52" fmla="*/ 0 w 6"/>
                <a:gd name="T53" fmla="*/ 0 h 8"/>
                <a:gd name="T54" fmla="*/ 0 w 6"/>
                <a:gd name="T55" fmla="*/ 0 h 8"/>
                <a:gd name="T56" fmla="*/ 0 w 6"/>
                <a:gd name="T57" fmla="*/ 0 h 8"/>
                <a:gd name="T58" fmla="*/ 0 w 6"/>
                <a:gd name="T59" fmla="*/ 0 h 8"/>
                <a:gd name="T60" fmla="*/ 0 w 6"/>
                <a:gd name="T61" fmla="*/ 0 h 8"/>
                <a:gd name="T62" fmla="*/ 0 w 6"/>
                <a:gd name="T63" fmla="*/ 0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"/>
                <a:gd name="T97" fmla="*/ 0 h 8"/>
                <a:gd name="T98" fmla="*/ 6 w 6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" h="8">
                  <a:moveTo>
                    <a:pt x="3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7" name="Freeform 3001"/>
            <p:cNvSpPr>
              <a:spLocks/>
            </p:cNvSpPr>
            <p:nvPr/>
          </p:nvSpPr>
          <p:spPr bwMode="auto">
            <a:xfrm>
              <a:off x="5136" y="2135"/>
              <a:ext cx="5" cy="3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w 15"/>
                <a:gd name="T11" fmla="*/ 0 h 9"/>
                <a:gd name="T12" fmla="*/ 0 w 15"/>
                <a:gd name="T13" fmla="*/ 0 h 9"/>
                <a:gd name="T14" fmla="*/ 0 w 15"/>
                <a:gd name="T15" fmla="*/ 0 h 9"/>
                <a:gd name="T16" fmla="*/ 0 w 15"/>
                <a:gd name="T17" fmla="*/ 0 h 9"/>
                <a:gd name="T18" fmla="*/ 0 w 15"/>
                <a:gd name="T19" fmla="*/ 0 h 9"/>
                <a:gd name="T20" fmla="*/ 0 w 15"/>
                <a:gd name="T21" fmla="*/ 0 h 9"/>
                <a:gd name="T22" fmla="*/ 0 w 15"/>
                <a:gd name="T23" fmla="*/ 0 h 9"/>
                <a:gd name="T24" fmla="*/ 0 w 15"/>
                <a:gd name="T25" fmla="*/ 0 h 9"/>
                <a:gd name="T26" fmla="*/ 0 w 15"/>
                <a:gd name="T27" fmla="*/ 0 h 9"/>
                <a:gd name="T28" fmla="*/ 0 w 15"/>
                <a:gd name="T29" fmla="*/ 0 h 9"/>
                <a:gd name="T30" fmla="*/ 0 w 15"/>
                <a:gd name="T31" fmla="*/ 0 h 9"/>
                <a:gd name="T32" fmla="*/ 0 w 15"/>
                <a:gd name="T33" fmla="*/ 0 h 9"/>
                <a:gd name="T34" fmla="*/ 0 w 15"/>
                <a:gd name="T35" fmla="*/ 0 h 9"/>
                <a:gd name="T36" fmla="*/ 0 w 15"/>
                <a:gd name="T37" fmla="*/ 0 h 9"/>
                <a:gd name="T38" fmla="*/ 0 w 15"/>
                <a:gd name="T39" fmla="*/ 0 h 9"/>
                <a:gd name="T40" fmla="*/ 0 w 15"/>
                <a:gd name="T41" fmla="*/ 0 h 9"/>
                <a:gd name="T42" fmla="*/ 0 w 15"/>
                <a:gd name="T43" fmla="*/ 0 h 9"/>
                <a:gd name="T44" fmla="*/ 0 w 15"/>
                <a:gd name="T45" fmla="*/ 0 h 9"/>
                <a:gd name="T46" fmla="*/ 0 w 15"/>
                <a:gd name="T47" fmla="*/ 0 h 9"/>
                <a:gd name="T48" fmla="*/ 0 w 15"/>
                <a:gd name="T49" fmla="*/ 0 h 9"/>
                <a:gd name="T50" fmla="*/ 0 w 15"/>
                <a:gd name="T51" fmla="*/ 0 h 9"/>
                <a:gd name="T52" fmla="*/ 0 w 15"/>
                <a:gd name="T53" fmla="*/ 0 h 9"/>
                <a:gd name="T54" fmla="*/ 0 w 15"/>
                <a:gd name="T55" fmla="*/ 0 h 9"/>
                <a:gd name="T56" fmla="*/ 0 w 15"/>
                <a:gd name="T57" fmla="*/ 0 h 9"/>
                <a:gd name="T58" fmla="*/ 0 w 15"/>
                <a:gd name="T59" fmla="*/ 0 h 9"/>
                <a:gd name="T60" fmla="*/ 0 w 15"/>
                <a:gd name="T61" fmla="*/ 0 h 9"/>
                <a:gd name="T62" fmla="*/ 0 w 15"/>
                <a:gd name="T63" fmla="*/ 0 h 9"/>
                <a:gd name="T64" fmla="*/ 0 w 15"/>
                <a:gd name="T65" fmla="*/ 0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9"/>
                <a:gd name="T101" fmla="*/ 15 w 15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9">
                  <a:moveTo>
                    <a:pt x="11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8" name="Freeform 3002"/>
            <p:cNvSpPr>
              <a:spLocks/>
            </p:cNvSpPr>
            <p:nvPr/>
          </p:nvSpPr>
          <p:spPr bwMode="auto">
            <a:xfrm>
              <a:off x="5136" y="2135"/>
              <a:ext cx="5" cy="3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0 h 9"/>
                <a:gd name="T4" fmla="*/ 0 w 15"/>
                <a:gd name="T5" fmla="*/ 0 h 9"/>
                <a:gd name="T6" fmla="*/ 0 w 15"/>
                <a:gd name="T7" fmla="*/ 0 h 9"/>
                <a:gd name="T8" fmla="*/ 0 w 15"/>
                <a:gd name="T9" fmla="*/ 0 h 9"/>
                <a:gd name="T10" fmla="*/ 0 w 15"/>
                <a:gd name="T11" fmla="*/ 0 h 9"/>
                <a:gd name="T12" fmla="*/ 0 w 15"/>
                <a:gd name="T13" fmla="*/ 0 h 9"/>
                <a:gd name="T14" fmla="*/ 0 w 15"/>
                <a:gd name="T15" fmla="*/ 0 h 9"/>
                <a:gd name="T16" fmla="*/ 0 w 15"/>
                <a:gd name="T17" fmla="*/ 0 h 9"/>
                <a:gd name="T18" fmla="*/ 0 w 15"/>
                <a:gd name="T19" fmla="*/ 0 h 9"/>
                <a:gd name="T20" fmla="*/ 0 w 15"/>
                <a:gd name="T21" fmla="*/ 0 h 9"/>
                <a:gd name="T22" fmla="*/ 0 w 15"/>
                <a:gd name="T23" fmla="*/ 0 h 9"/>
                <a:gd name="T24" fmla="*/ 0 w 15"/>
                <a:gd name="T25" fmla="*/ 0 h 9"/>
                <a:gd name="T26" fmla="*/ 0 w 15"/>
                <a:gd name="T27" fmla="*/ 0 h 9"/>
                <a:gd name="T28" fmla="*/ 0 w 15"/>
                <a:gd name="T29" fmla="*/ 0 h 9"/>
                <a:gd name="T30" fmla="*/ 0 w 15"/>
                <a:gd name="T31" fmla="*/ 0 h 9"/>
                <a:gd name="T32" fmla="*/ 0 w 15"/>
                <a:gd name="T33" fmla="*/ 0 h 9"/>
                <a:gd name="T34" fmla="*/ 0 w 15"/>
                <a:gd name="T35" fmla="*/ 0 h 9"/>
                <a:gd name="T36" fmla="*/ 0 w 15"/>
                <a:gd name="T37" fmla="*/ 0 h 9"/>
                <a:gd name="T38" fmla="*/ 0 w 15"/>
                <a:gd name="T39" fmla="*/ 0 h 9"/>
                <a:gd name="T40" fmla="*/ 0 w 15"/>
                <a:gd name="T41" fmla="*/ 0 h 9"/>
                <a:gd name="T42" fmla="*/ 0 w 15"/>
                <a:gd name="T43" fmla="*/ 0 h 9"/>
                <a:gd name="T44" fmla="*/ 0 w 15"/>
                <a:gd name="T45" fmla="*/ 0 h 9"/>
                <a:gd name="T46" fmla="*/ 0 w 15"/>
                <a:gd name="T47" fmla="*/ 0 h 9"/>
                <a:gd name="T48" fmla="*/ 0 w 15"/>
                <a:gd name="T49" fmla="*/ 0 h 9"/>
                <a:gd name="T50" fmla="*/ 0 w 15"/>
                <a:gd name="T51" fmla="*/ 0 h 9"/>
                <a:gd name="T52" fmla="*/ 0 w 15"/>
                <a:gd name="T53" fmla="*/ 0 h 9"/>
                <a:gd name="T54" fmla="*/ 0 w 15"/>
                <a:gd name="T55" fmla="*/ 0 h 9"/>
                <a:gd name="T56" fmla="*/ 0 w 15"/>
                <a:gd name="T57" fmla="*/ 0 h 9"/>
                <a:gd name="T58" fmla="*/ 0 w 15"/>
                <a:gd name="T59" fmla="*/ 0 h 9"/>
                <a:gd name="T60" fmla="*/ 0 w 15"/>
                <a:gd name="T61" fmla="*/ 0 h 9"/>
                <a:gd name="T62" fmla="*/ 0 w 15"/>
                <a:gd name="T63" fmla="*/ 0 h 9"/>
                <a:gd name="T64" fmla="*/ 0 w 15"/>
                <a:gd name="T65" fmla="*/ 0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9"/>
                <a:gd name="T101" fmla="*/ 15 w 15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9">
                  <a:moveTo>
                    <a:pt x="11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99" name="Freeform 3003"/>
            <p:cNvSpPr>
              <a:spLocks/>
            </p:cNvSpPr>
            <p:nvPr/>
          </p:nvSpPr>
          <p:spPr bwMode="auto">
            <a:xfrm>
              <a:off x="5140" y="2138"/>
              <a:ext cx="7" cy="5"/>
            </a:xfrm>
            <a:custGeom>
              <a:avLst/>
              <a:gdLst>
                <a:gd name="T0" fmla="*/ 0 w 22"/>
                <a:gd name="T1" fmla="*/ 0 h 14"/>
                <a:gd name="T2" fmla="*/ 0 w 22"/>
                <a:gd name="T3" fmla="*/ 0 h 14"/>
                <a:gd name="T4" fmla="*/ 0 w 22"/>
                <a:gd name="T5" fmla="*/ 0 h 14"/>
                <a:gd name="T6" fmla="*/ 0 w 22"/>
                <a:gd name="T7" fmla="*/ 0 h 14"/>
                <a:gd name="T8" fmla="*/ 0 w 22"/>
                <a:gd name="T9" fmla="*/ 0 h 14"/>
                <a:gd name="T10" fmla="*/ 0 w 22"/>
                <a:gd name="T11" fmla="*/ 0 h 14"/>
                <a:gd name="T12" fmla="*/ 0 w 22"/>
                <a:gd name="T13" fmla="*/ 0 h 14"/>
                <a:gd name="T14" fmla="*/ 0 w 22"/>
                <a:gd name="T15" fmla="*/ 0 h 14"/>
                <a:gd name="T16" fmla="*/ 0 w 22"/>
                <a:gd name="T17" fmla="*/ 0 h 14"/>
                <a:gd name="T18" fmla="*/ 0 w 22"/>
                <a:gd name="T19" fmla="*/ 0 h 14"/>
                <a:gd name="T20" fmla="*/ 0 w 22"/>
                <a:gd name="T21" fmla="*/ 0 h 14"/>
                <a:gd name="T22" fmla="*/ 0 w 22"/>
                <a:gd name="T23" fmla="*/ 0 h 14"/>
                <a:gd name="T24" fmla="*/ 0 w 22"/>
                <a:gd name="T25" fmla="*/ 0 h 14"/>
                <a:gd name="T26" fmla="*/ 0 w 22"/>
                <a:gd name="T27" fmla="*/ 0 h 14"/>
                <a:gd name="T28" fmla="*/ 0 w 22"/>
                <a:gd name="T29" fmla="*/ 0 h 14"/>
                <a:gd name="T30" fmla="*/ 0 w 22"/>
                <a:gd name="T31" fmla="*/ 0 h 14"/>
                <a:gd name="T32" fmla="*/ 0 w 22"/>
                <a:gd name="T33" fmla="*/ 0 h 14"/>
                <a:gd name="T34" fmla="*/ 0 w 22"/>
                <a:gd name="T35" fmla="*/ 0 h 14"/>
                <a:gd name="T36" fmla="*/ 0 w 22"/>
                <a:gd name="T37" fmla="*/ 0 h 14"/>
                <a:gd name="T38" fmla="*/ 0 w 22"/>
                <a:gd name="T39" fmla="*/ 0 h 14"/>
                <a:gd name="T40" fmla="*/ 0 w 22"/>
                <a:gd name="T41" fmla="*/ 0 h 14"/>
                <a:gd name="T42" fmla="*/ 0 w 22"/>
                <a:gd name="T43" fmla="*/ 0 h 14"/>
                <a:gd name="T44" fmla="*/ 0 w 22"/>
                <a:gd name="T45" fmla="*/ 0 h 14"/>
                <a:gd name="T46" fmla="*/ 0 w 22"/>
                <a:gd name="T47" fmla="*/ 0 h 14"/>
                <a:gd name="T48" fmla="*/ 0 w 22"/>
                <a:gd name="T49" fmla="*/ 0 h 14"/>
                <a:gd name="T50" fmla="*/ 0 w 22"/>
                <a:gd name="T51" fmla="*/ 0 h 14"/>
                <a:gd name="T52" fmla="*/ 0 w 22"/>
                <a:gd name="T53" fmla="*/ 0 h 14"/>
                <a:gd name="T54" fmla="*/ 0 w 22"/>
                <a:gd name="T55" fmla="*/ 0 h 14"/>
                <a:gd name="T56" fmla="*/ 0 w 22"/>
                <a:gd name="T57" fmla="*/ 0 h 14"/>
                <a:gd name="T58" fmla="*/ 0 w 22"/>
                <a:gd name="T59" fmla="*/ 0 h 14"/>
                <a:gd name="T60" fmla="*/ 0 w 22"/>
                <a:gd name="T61" fmla="*/ 0 h 14"/>
                <a:gd name="T62" fmla="*/ 0 w 22"/>
                <a:gd name="T63" fmla="*/ 0 h 14"/>
                <a:gd name="T64" fmla="*/ 0 w 22"/>
                <a:gd name="T65" fmla="*/ 0 h 14"/>
                <a:gd name="T66" fmla="*/ 0 w 22"/>
                <a:gd name="T67" fmla="*/ 0 h 14"/>
                <a:gd name="T68" fmla="*/ 0 w 22"/>
                <a:gd name="T69" fmla="*/ 0 h 14"/>
                <a:gd name="T70" fmla="*/ 0 w 22"/>
                <a:gd name="T71" fmla="*/ 0 h 14"/>
                <a:gd name="T72" fmla="*/ 0 w 22"/>
                <a:gd name="T73" fmla="*/ 0 h 14"/>
                <a:gd name="T74" fmla="*/ 0 w 22"/>
                <a:gd name="T75" fmla="*/ 0 h 14"/>
                <a:gd name="T76" fmla="*/ 0 w 22"/>
                <a:gd name="T77" fmla="*/ 0 h 14"/>
                <a:gd name="T78" fmla="*/ 0 w 22"/>
                <a:gd name="T79" fmla="*/ 0 h 14"/>
                <a:gd name="T80" fmla="*/ 0 w 22"/>
                <a:gd name="T81" fmla="*/ 0 h 14"/>
                <a:gd name="T82" fmla="*/ 0 w 22"/>
                <a:gd name="T83" fmla="*/ 0 h 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4"/>
                <a:gd name="T128" fmla="*/ 22 w 22"/>
                <a:gd name="T129" fmla="*/ 14 h 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4">
                  <a:moveTo>
                    <a:pt x="0" y="8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0" name="Freeform 3004"/>
            <p:cNvSpPr>
              <a:spLocks/>
            </p:cNvSpPr>
            <p:nvPr/>
          </p:nvSpPr>
          <p:spPr bwMode="auto">
            <a:xfrm>
              <a:off x="5140" y="2138"/>
              <a:ext cx="7" cy="5"/>
            </a:xfrm>
            <a:custGeom>
              <a:avLst/>
              <a:gdLst>
                <a:gd name="T0" fmla="*/ 0 w 22"/>
                <a:gd name="T1" fmla="*/ 0 h 14"/>
                <a:gd name="T2" fmla="*/ 0 w 22"/>
                <a:gd name="T3" fmla="*/ 0 h 14"/>
                <a:gd name="T4" fmla="*/ 0 w 22"/>
                <a:gd name="T5" fmla="*/ 0 h 14"/>
                <a:gd name="T6" fmla="*/ 0 w 22"/>
                <a:gd name="T7" fmla="*/ 0 h 14"/>
                <a:gd name="T8" fmla="*/ 0 w 22"/>
                <a:gd name="T9" fmla="*/ 0 h 14"/>
                <a:gd name="T10" fmla="*/ 0 w 22"/>
                <a:gd name="T11" fmla="*/ 0 h 14"/>
                <a:gd name="T12" fmla="*/ 0 w 22"/>
                <a:gd name="T13" fmla="*/ 0 h 14"/>
                <a:gd name="T14" fmla="*/ 0 w 22"/>
                <a:gd name="T15" fmla="*/ 0 h 14"/>
                <a:gd name="T16" fmla="*/ 0 w 22"/>
                <a:gd name="T17" fmla="*/ 0 h 14"/>
                <a:gd name="T18" fmla="*/ 0 w 22"/>
                <a:gd name="T19" fmla="*/ 0 h 14"/>
                <a:gd name="T20" fmla="*/ 0 w 22"/>
                <a:gd name="T21" fmla="*/ 0 h 14"/>
                <a:gd name="T22" fmla="*/ 0 w 22"/>
                <a:gd name="T23" fmla="*/ 0 h 14"/>
                <a:gd name="T24" fmla="*/ 0 w 22"/>
                <a:gd name="T25" fmla="*/ 0 h 14"/>
                <a:gd name="T26" fmla="*/ 0 w 22"/>
                <a:gd name="T27" fmla="*/ 0 h 14"/>
                <a:gd name="T28" fmla="*/ 0 w 22"/>
                <a:gd name="T29" fmla="*/ 0 h 14"/>
                <a:gd name="T30" fmla="*/ 0 w 22"/>
                <a:gd name="T31" fmla="*/ 0 h 14"/>
                <a:gd name="T32" fmla="*/ 0 w 22"/>
                <a:gd name="T33" fmla="*/ 0 h 14"/>
                <a:gd name="T34" fmla="*/ 0 w 22"/>
                <a:gd name="T35" fmla="*/ 0 h 14"/>
                <a:gd name="T36" fmla="*/ 0 w 22"/>
                <a:gd name="T37" fmla="*/ 0 h 14"/>
                <a:gd name="T38" fmla="*/ 0 w 22"/>
                <a:gd name="T39" fmla="*/ 0 h 14"/>
                <a:gd name="T40" fmla="*/ 0 w 22"/>
                <a:gd name="T41" fmla="*/ 0 h 14"/>
                <a:gd name="T42" fmla="*/ 0 w 22"/>
                <a:gd name="T43" fmla="*/ 0 h 14"/>
                <a:gd name="T44" fmla="*/ 0 w 22"/>
                <a:gd name="T45" fmla="*/ 0 h 14"/>
                <a:gd name="T46" fmla="*/ 0 w 22"/>
                <a:gd name="T47" fmla="*/ 0 h 14"/>
                <a:gd name="T48" fmla="*/ 0 w 22"/>
                <a:gd name="T49" fmla="*/ 0 h 14"/>
                <a:gd name="T50" fmla="*/ 0 w 22"/>
                <a:gd name="T51" fmla="*/ 0 h 14"/>
                <a:gd name="T52" fmla="*/ 0 w 22"/>
                <a:gd name="T53" fmla="*/ 0 h 14"/>
                <a:gd name="T54" fmla="*/ 0 w 22"/>
                <a:gd name="T55" fmla="*/ 0 h 14"/>
                <a:gd name="T56" fmla="*/ 0 w 22"/>
                <a:gd name="T57" fmla="*/ 0 h 14"/>
                <a:gd name="T58" fmla="*/ 0 w 22"/>
                <a:gd name="T59" fmla="*/ 0 h 14"/>
                <a:gd name="T60" fmla="*/ 0 w 22"/>
                <a:gd name="T61" fmla="*/ 0 h 14"/>
                <a:gd name="T62" fmla="*/ 0 w 22"/>
                <a:gd name="T63" fmla="*/ 0 h 14"/>
                <a:gd name="T64" fmla="*/ 0 w 22"/>
                <a:gd name="T65" fmla="*/ 0 h 14"/>
                <a:gd name="T66" fmla="*/ 0 w 22"/>
                <a:gd name="T67" fmla="*/ 0 h 14"/>
                <a:gd name="T68" fmla="*/ 0 w 22"/>
                <a:gd name="T69" fmla="*/ 0 h 14"/>
                <a:gd name="T70" fmla="*/ 0 w 22"/>
                <a:gd name="T71" fmla="*/ 0 h 14"/>
                <a:gd name="T72" fmla="*/ 0 w 22"/>
                <a:gd name="T73" fmla="*/ 0 h 14"/>
                <a:gd name="T74" fmla="*/ 0 w 22"/>
                <a:gd name="T75" fmla="*/ 0 h 14"/>
                <a:gd name="T76" fmla="*/ 0 w 22"/>
                <a:gd name="T77" fmla="*/ 0 h 14"/>
                <a:gd name="T78" fmla="*/ 0 w 22"/>
                <a:gd name="T79" fmla="*/ 0 h 14"/>
                <a:gd name="T80" fmla="*/ 0 w 22"/>
                <a:gd name="T81" fmla="*/ 0 h 14"/>
                <a:gd name="T82" fmla="*/ 0 w 22"/>
                <a:gd name="T83" fmla="*/ 0 h 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"/>
                <a:gd name="T127" fmla="*/ 0 h 14"/>
                <a:gd name="T128" fmla="*/ 22 w 22"/>
                <a:gd name="T129" fmla="*/ 14 h 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" h="14">
                  <a:moveTo>
                    <a:pt x="0" y="8"/>
                  </a:moveTo>
                  <a:lnTo>
                    <a:pt x="0" y="8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5" y="9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20" y="6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1" name="Freeform 3005"/>
            <p:cNvSpPr>
              <a:spLocks/>
            </p:cNvSpPr>
            <p:nvPr/>
          </p:nvSpPr>
          <p:spPr bwMode="auto">
            <a:xfrm>
              <a:off x="5055" y="1821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6"/>
                <a:gd name="T29" fmla="*/ 11 w 1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6">
                  <a:moveTo>
                    <a:pt x="6" y="0"/>
                  </a:moveTo>
                  <a:lnTo>
                    <a:pt x="9" y="1"/>
                  </a:lnTo>
                  <a:lnTo>
                    <a:pt x="11" y="4"/>
                  </a:lnTo>
                  <a:lnTo>
                    <a:pt x="9" y="5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2" name="Freeform 3006"/>
            <p:cNvSpPr>
              <a:spLocks/>
            </p:cNvSpPr>
            <p:nvPr/>
          </p:nvSpPr>
          <p:spPr bwMode="auto">
            <a:xfrm>
              <a:off x="5055" y="1821"/>
              <a:ext cx="4" cy="2"/>
            </a:xfrm>
            <a:custGeom>
              <a:avLst/>
              <a:gdLst>
                <a:gd name="T0" fmla="*/ 0 w 11"/>
                <a:gd name="T1" fmla="*/ 0 h 6"/>
                <a:gd name="T2" fmla="*/ 0 w 11"/>
                <a:gd name="T3" fmla="*/ 0 h 6"/>
                <a:gd name="T4" fmla="*/ 0 w 11"/>
                <a:gd name="T5" fmla="*/ 0 h 6"/>
                <a:gd name="T6" fmla="*/ 0 w 11"/>
                <a:gd name="T7" fmla="*/ 0 h 6"/>
                <a:gd name="T8" fmla="*/ 0 w 11"/>
                <a:gd name="T9" fmla="*/ 0 h 6"/>
                <a:gd name="T10" fmla="*/ 0 w 11"/>
                <a:gd name="T11" fmla="*/ 0 h 6"/>
                <a:gd name="T12" fmla="*/ 0 w 11"/>
                <a:gd name="T13" fmla="*/ 0 h 6"/>
                <a:gd name="T14" fmla="*/ 0 w 11"/>
                <a:gd name="T15" fmla="*/ 0 h 6"/>
                <a:gd name="T16" fmla="*/ 0 w 11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6"/>
                <a:gd name="T29" fmla="*/ 11 w 11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6">
                  <a:moveTo>
                    <a:pt x="6" y="0"/>
                  </a:moveTo>
                  <a:lnTo>
                    <a:pt x="9" y="1"/>
                  </a:lnTo>
                  <a:lnTo>
                    <a:pt x="11" y="4"/>
                  </a:lnTo>
                  <a:lnTo>
                    <a:pt x="9" y="5"/>
                  </a:lnTo>
                  <a:lnTo>
                    <a:pt x="6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3" name="Freeform 3007"/>
            <p:cNvSpPr>
              <a:spLocks/>
            </p:cNvSpPr>
            <p:nvPr/>
          </p:nvSpPr>
          <p:spPr bwMode="auto">
            <a:xfrm>
              <a:off x="5087" y="1844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4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4" name="Freeform 3008"/>
            <p:cNvSpPr>
              <a:spLocks/>
            </p:cNvSpPr>
            <p:nvPr/>
          </p:nvSpPr>
          <p:spPr bwMode="auto">
            <a:xfrm>
              <a:off x="5087" y="1844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4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5" name="Freeform 3009"/>
            <p:cNvSpPr>
              <a:spLocks/>
            </p:cNvSpPr>
            <p:nvPr/>
          </p:nvSpPr>
          <p:spPr bwMode="auto">
            <a:xfrm>
              <a:off x="5488" y="1983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0"/>
                <a:gd name="T92" fmla="*/ 9 w 9"/>
                <a:gd name="T93" fmla="*/ 10 h 1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0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6" name="Freeform 3010"/>
            <p:cNvSpPr>
              <a:spLocks/>
            </p:cNvSpPr>
            <p:nvPr/>
          </p:nvSpPr>
          <p:spPr bwMode="auto">
            <a:xfrm>
              <a:off x="5488" y="1983"/>
              <a:ext cx="3" cy="3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w 9"/>
                <a:gd name="T27" fmla="*/ 0 h 10"/>
                <a:gd name="T28" fmla="*/ 0 w 9"/>
                <a:gd name="T29" fmla="*/ 0 h 10"/>
                <a:gd name="T30" fmla="*/ 0 w 9"/>
                <a:gd name="T31" fmla="*/ 0 h 10"/>
                <a:gd name="T32" fmla="*/ 0 w 9"/>
                <a:gd name="T33" fmla="*/ 0 h 10"/>
                <a:gd name="T34" fmla="*/ 0 w 9"/>
                <a:gd name="T35" fmla="*/ 0 h 10"/>
                <a:gd name="T36" fmla="*/ 0 w 9"/>
                <a:gd name="T37" fmla="*/ 0 h 10"/>
                <a:gd name="T38" fmla="*/ 0 w 9"/>
                <a:gd name="T39" fmla="*/ 0 h 10"/>
                <a:gd name="T40" fmla="*/ 0 w 9"/>
                <a:gd name="T41" fmla="*/ 0 h 10"/>
                <a:gd name="T42" fmla="*/ 0 w 9"/>
                <a:gd name="T43" fmla="*/ 0 h 10"/>
                <a:gd name="T44" fmla="*/ 0 w 9"/>
                <a:gd name="T45" fmla="*/ 0 h 10"/>
                <a:gd name="T46" fmla="*/ 0 w 9"/>
                <a:gd name="T47" fmla="*/ 0 h 10"/>
                <a:gd name="T48" fmla="*/ 0 w 9"/>
                <a:gd name="T49" fmla="*/ 0 h 10"/>
                <a:gd name="T50" fmla="*/ 0 w 9"/>
                <a:gd name="T51" fmla="*/ 0 h 10"/>
                <a:gd name="T52" fmla="*/ 0 w 9"/>
                <a:gd name="T53" fmla="*/ 0 h 10"/>
                <a:gd name="T54" fmla="*/ 0 w 9"/>
                <a:gd name="T55" fmla="*/ 0 h 10"/>
                <a:gd name="T56" fmla="*/ 0 w 9"/>
                <a:gd name="T57" fmla="*/ 0 h 10"/>
                <a:gd name="T58" fmla="*/ 0 w 9"/>
                <a:gd name="T59" fmla="*/ 0 h 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0"/>
                <a:gd name="T92" fmla="*/ 9 w 9"/>
                <a:gd name="T93" fmla="*/ 10 h 1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0">
                  <a:moveTo>
                    <a:pt x="0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7" name="Freeform 3011"/>
            <p:cNvSpPr>
              <a:spLocks/>
            </p:cNvSpPr>
            <p:nvPr/>
          </p:nvSpPr>
          <p:spPr bwMode="auto">
            <a:xfrm>
              <a:off x="5497" y="1991"/>
              <a:ext cx="3" cy="3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w 9"/>
                <a:gd name="T43" fmla="*/ 0 h 11"/>
                <a:gd name="T44" fmla="*/ 0 w 9"/>
                <a:gd name="T45" fmla="*/ 0 h 11"/>
                <a:gd name="T46" fmla="*/ 0 w 9"/>
                <a:gd name="T47" fmla="*/ 0 h 11"/>
                <a:gd name="T48" fmla="*/ 0 w 9"/>
                <a:gd name="T49" fmla="*/ 0 h 11"/>
                <a:gd name="T50" fmla="*/ 0 w 9"/>
                <a:gd name="T51" fmla="*/ 0 h 11"/>
                <a:gd name="T52" fmla="*/ 0 w 9"/>
                <a:gd name="T53" fmla="*/ 0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"/>
                <a:gd name="T82" fmla="*/ 0 h 11"/>
                <a:gd name="T83" fmla="*/ 9 w 9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" h="11">
                  <a:moveTo>
                    <a:pt x="1" y="5"/>
                  </a:moveTo>
                  <a:lnTo>
                    <a:pt x="1" y="5"/>
                  </a:lnTo>
                  <a:lnTo>
                    <a:pt x="1" y="6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8" name="Freeform 3012"/>
            <p:cNvSpPr>
              <a:spLocks/>
            </p:cNvSpPr>
            <p:nvPr/>
          </p:nvSpPr>
          <p:spPr bwMode="auto">
            <a:xfrm>
              <a:off x="5497" y="1991"/>
              <a:ext cx="3" cy="3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0 h 11"/>
                <a:gd name="T4" fmla="*/ 0 w 9"/>
                <a:gd name="T5" fmla="*/ 0 h 11"/>
                <a:gd name="T6" fmla="*/ 0 w 9"/>
                <a:gd name="T7" fmla="*/ 0 h 11"/>
                <a:gd name="T8" fmla="*/ 0 w 9"/>
                <a:gd name="T9" fmla="*/ 0 h 11"/>
                <a:gd name="T10" fmla="*/ 0 w 9"/>
                <a:gd name="T11" fmla="*/ 0 h 11"/>
                <a:gd name="T12" fmla="*/ 0 w 9"/>
                <a:gd name="T13" fmla="*/ 0 h 11"/>
                <a:gd name="T14" fmla="*/ 0 w 9"/>
                <a:gd name="T15" fmla="*/ 0 h 11"/>
                <a:gd name="T16" fmla="*/ 0 w 9"/>
                <a:gd name="T17" fmla="*/ 0 h 11"/>
                <a:gd name="T18" fmla="*/ 0 w 9"/>
                <a:gd name="T19" fmla="*/ 0 h 11"/>
                <a:gd name="T20" fmla="*/ 0 w 9"/>
                <a:gd name="T21" fmla="*/ 0 h 11"/>
                <a:gd name="T22" fmla="*/ 0 w 9"/>
                <a:gd name="T23" fmla="*/ 0 h 11"/>
                <a:gd name="T24" fmla="*/ 0 w 9"/>
                <a:gd name="T25" fmla="*/ 0 h 11"/>
                <a:gd name="T26" fmla="*/ 0 w 9"/>
                <a:gd name="T27" fmla="*/ 0 h 11"/>
                <a:gd name="T28" fmla="*/ 0 w 9"/>
                <a:gd name="T29" fmla="*/ 0 h 11"/>
                <a:gd name="T30" fmla="*/ 0 w 9"/>
                <a:gd name="T31" fmla="*/ 0 h 11"/>
                <a:gd name="T32" fmla="*/ 0 w 9"/>
                <a:gd name="T33" fmla="*/ 0 h 11"/>
                <a:gd name="T34" fmla="*/ 0 w 9"/>
                <a:gd name="T35" fmla="*/ 0 h 11"/>
                <a:gd name="T36" fmla="*/ 0 w 9"/>
                <a:gd name="T37" fmla="*/ 0 h 11"/>
                <a:gd name="T38" fmla="*/ 0 w 9"/>
                <a:gd name="T39" fmla="*/ 0 h 11"/>
                <a:gd name="T40" fmla="*/ 0 w 9"/>
                <a:gd name="T41" fmla="*/ 0 h 11"/>
                <a:gd name="T42" fmla="*/ 0 w 9"/>
                <a:gd name="T43" fmla="*/ 0 h 11"/>
                <a:gd name="T44" fmla="*/ 0 w 9"/>
                <a:gd name="T45" fmla="*/ 0 h 11"/>
                <a:gd name="T46" fmla="*/ 0 w 9"/>
                <a:gd name="T47" fmla="*/ 0 h 11"/>
                <a:gd name="T48" fmla="*/ 0 w 9"/>
                <a:gd name="T49" fmla="*/ 0 h 11"/>
                <a:gd name="T50" fmla="*/ 0 w 9"/>
                <a:gd name="T51" fmla="*/ 0 h 11"/>
                <a:gd name="T52" fmla="*/ 0 w 9"/>
                <a:gd name="T53" fmla="*/ 0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"/>
                <a:gd name="T82" fmla="*/ 0 h 11"/>
                <a:gd name="T83" fmla="*/ 9 w 9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" h="11">
                  <a:moveTo>
                    <a:pt x="1" y="5"/>
                  </a:moveTo>
                  <a:lnTo>
                    <a:pt x="1" y="5"/>
                  </a:lnTo>
                  <a:lnTo>
                    <a:pt x="1" y="6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09" name="Freeform 3013"/>
            <p:cNvSpPr>
              <a:spLocks/>
            </p:cNvSpPr>
            <p:nvPr/>
          </p:nvSpPr>
          <p:spPr bwMode="auto">
            <a:xfrm>
              <a:off x="5575" y="2041"/>
              <a:ext cx="7" cy="8"/>
            </a:xfrm>
            <a:custGeom>
              <a:avLst/>
              <a:gdLst>
                <a:gd name="T0" fmla="*/ 0 w 23"/>
                <a:gd name="T1" fmla="*/ 0 h 24"/>
                <a:gd name="T2" fmla="*/ 0 w 23"/>
                <a:gd name="T3" fmla="*/ 0 h 24"/>
                <a:gd name="T4" fmla="*/ 0 w 23"/>
                <a:gd name="T5" fmla="*/ 0 h 24"/>
                <a:gd name="T6" fmla="*/ 0 w 23"/>
                <a:gd name="T7" fmla="*/ 0 h 24"/>
                <a:gd name="T8" fmla="*/ 0 w 23"/>
                <a:gd name="T9" fmla="*/ 0 h 24"/>
                <a:gd name="T10" fmla="*/ 0 w 23"/>
                <a:gd name="T11" fmla="*/ 0 h 24"/>
                <a:gd name="T12" fmla="*/ 0 w 23"/>
                <a:gd name="T13" fmla="*/ 0 h 24"/>
                <a:gd name="T14" fmla="*/ 0 w 23"/>
                <a:gd name="T15" fmla="*/ 0 h 24"/>
                <a:gd name="T16" fmla="*/ 0 w 23"/>
                <a:gd name="T17" fmla="*/ 0 h 24"/>
                <a:gd name="T18" fmla="*/ 0 w 23"/>
                <a:gd name="T19" fmla="*/ 0 h 24"/>
                <a:gd name="T20" fmla="*/ 0 w 23"/>
                <a:gd name="T21" fmla="*/ 0 h 24"/>
                <a:gd name="T22" fmla="*/ 0 w 23"/>
                <a:gd name="T23" fmla="*/ 0 h 24"/>
                <a:gd name="T24" fmla="*/ 0 w 23"/>
                <a:gd name="T25" fmla="*/ 0 h 24"/>
                <a:gd name="T26" fmla="*/ 0 w 23"/>
                <a:gd name="T27" fmla="*/ 0 h 24"/>
                <a:gd name="T28" fmla="*/ 0 w 23"/>
                <a:gd name="T29" fmla="*/ 0 h 24"/>
                <a:gd name="T30" fmla="*/ 0 w 23"/>
                <a:gd name="T31" fmla="*/ 0 h 24"/>
                <a:gd name="T32" fmla="*/ 0 w 23"/>
                <a:gd name="T33" fmla="*/ 0 h 24"/>
                <a:gd name="T34" fmla="*/ 0 w 23"/>
                <a:gd name="T35" fmla="*/ 0 h 24"/>
                <a:gd name="T36" fmla="*/ 0 w 23"/>
                <a:gd name="T37" fmla="*/ 0 h 24"/>
                <a:gd name="T38" fmla="*/ 0 w 23"/>
                <a:gd name="T39" fmla="*/ 0 h 24"/>
                <a:gd name="T40" fmla="*/ 0 w 23"/>
                <a:gd name="T41" fmla="*/ 0 h 24"/>
                <a:gd name="T42" fmla="*/ 0 w 23"/>
                <a:gd name="T43" fmla="*/ 0 h 24"/>
                <a:gd name="T44" fmla="*/ 0 w 23"/>
                <a:gd name="T45" fmla="*/ 0 h 24"/>
                <a:gd name="T46" fmla="*/ 0 w 23"/>
                <a:gd name="T47" fmla="*/ 0 h 24"/>
                <a:gd name="T48" fmla="*/ 0 w 23"/>
                <a:gd name="T49" fmla="*/ 0 h 24"/>
                <a:gd name="T50" fmla="*/ 0 w 23"/>
                <a:gd name="T51" fmla="*/ 0 h 24"/>
                <a:gd name="T52" fmla="*/ 0 w 23"/>
                <a:gd name="T53" fmla="*/ 0 h 24"/>
                <a:gd name="T54" fmla="*/ 0 w 23"/>
                <a:gd name="T55" fmla="*/ 0 h 24"/>
                <a:gd name="T56" fmla="*/ 0 w 23"/>
                <a:gd name="T57" fmla="*/ 0 h 24"/>
                <a:gd name="T58" fmla="*/ 0 w 23"/>
                <a:gd name="T59" fmla="*/ 0 h 24"/>
                <a:gd name="T60" fmla="*/ 0 w 23"/>
                <a:gd name="T61" fmla="*/ 0 h 24"/>
                <a:gd name="T62" fmla="*/ 0 w 23"/>
                <a:gd name="T63" fmla="*/ 0 h 24"/>
                <a:gd name="T64" fmla="*/ 0 w 23"/>
                <a:gd name="T65" fmla="*/ 0 h 24"/>
                <a:gd name="T66" fmla="*/ 0 w 23"/>
                <a:gd name="T67" fmla="*/ 0 h 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4"/>
                <a:gd name="T104" fmla="*/ 23 w 23"/>
                <a:gd name="T105" fmla="*/ 24 h 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4">
                  <a:moveTo>
                    <a:pt x="0" y="1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8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0" name="Freeform 3014"/>
            <p:cNvSpPr>
              <a:spLocks/>
            </p:cNvSpPr>
            <p:nvPr/>
          </p:nvSpPr>
          <p:spPr bwMode="auto">
            <a:xfrm>
              <a:off x="5575" y="2041"/>
              <a:ext cx="7" cy="8"/>
            </a:xfrm>
            <a:custGeom>
              <a:avLst/>
              <a:gdLst>
                <a:gd name="T0" fmla="*/ 0 w 23"/>
                <a:gd name="T1" fmla="*/ 0 h 24"/>
                <a:gd name="T2" fmla="*/ 0 w 23"/>
                <a:gd name="T3" fmla="*/ 0 h 24"/>
                <a:gd name="T4" fmla="*/ 0 w 23"/>
                <a:gd name="T5" fmla="*/ 0 h 24"/>
                <a:gd name="T6" fmla="*/ 0 w 23"/>
                <a:gd name="T7" fmla="*/ 0 h 24"/>
                <a:gd name="T8" fmla="*/ 0 w 23"/>
                <a:gd name="T9" fmla="*/ 0 h 24"/>
                <a:gd name="T10" fmla="*/ 0 w 23"/>
                <a:gd name="T11" fmla="*/ 0 h 24"/>
                <a:gd name="T12" fmla="*/ 0 w 23"/>
                <a:gd name="T13" fmla="*/ 0 h 24"/>
                <a:gd name="T14" fmla="*/ 0 w 23"/>
                <a:gd name="T15" fmla="*/ 0 h 24"/>
                <a:gd name="T16" fmla="*/ 0 w 23"/>
                <a:gd name="T17" fmla="*/ 0 h 24"/>
                <a:gd name="T18" fmla="*/ 0 w 23"/>
                <a:gd name="T19" fmla="*/ 0 h 24"/>
                <a:gd name="T20" fmla="*/ 0 w 23"/>
                <a:gd name="T21" fmla="*/ 0 h 24"/>
                <a:gd name="T22" fmla="*/ 0 w 23"/>
                <a:gd name="T23" fmla="*/ 0 h 24"/>
                <a:gd name="T24" fmla="*/ 0 w 23"/>
                <a:gd name="T25" fmla="*/ 0 h 24"/>
                <a:gd name="T26" fmla="*/ 0 w 23"/>
                <a:gd name="T27" fmla="*/ 0 h 24"/>
                <a:gd name="T28" fmla="*/ 0 w 23"/>
                <a:gd name="T29" fmla="*/ 0 h 24"/>
                <a:gd name="T30" fmla="*/ 0 w 23"/>
                <a:gd name="T31" fmla="*/ 0 h 24"/>
                <a:gd name="T32" fmla="*/ 0 w 23"/>
                <a:gd name="T33" fmla="*/ 0 h 24"/>
                <a:gd name="T34" fmla="*/ 0 w 23"/>
                <a:gd name="T35" fmla="*/ 0 h 24"/>
                <a:gd name="T36" fmla="*/ 0 w 23"/>
                <a:gd name="T37" fmla="*/ 0 h 24"/>
                <a:gd name="T38" fmla="*/ 0 w 23"/>
                <a:gd name="T39" fmla="*/ 0 h 24"/>
                <a:gd name="T40" fmla="*/ 0 w 23"/>
                <a:gd name="T41" fmla="*/ 0 h 24"/>
                <a:gd name="T42" fmla="*/ 0 w 23"/>
                <a:gd name="T43" fmla="*/ 0 h 24"/>
                <a:gd name="T44" fmla="*/ 0 w 23"/>
                <a:gd name="T45" fmla="*/ 0 h 24"/>
                <a:gd name="T46" fmla="*/ 0 w 23"/>
                <a:gd name="T47" fmla="*/ 0 h 24"/>
                <a:gd name="T48" fmla="*/ 0 w 23"/>
                <a:gd name="T49" fmla="*/ 0 h 24"/>
                <a:gd name="T50" fmla="*/ 0 w 23"/>
                <a:gd name="T51" fmla="*/ 0 h 24"/>
                <a:gd name="T52" fmla="*/ 0 w 23"/>
                <a:gd name="T53" fmla="*/ 0 h 24"/>
                <a:gd name="T54" fmla="*/ 0 w 23"/>
                <a:gd name="T55" fmla="*/ 0 h 24"/>
                <a:gd name="T56" fmla="*/ 0 w 23"/>
                <a:gd name="T57" fmla="*/ 0 h 24"/>
                <a:gd name="T58" fmla="*/ 0 w 23"/>
                <a:gd name="T59" fmla="*/ 0 h 24"/>
                <a:gd name="T60" fmla="*/ 0 w 23"/>
                <a:gd name="T61" fmla="*/ 0 h 24"/>
                <a:gd name="T62" fmla="*/ 0 w 23"/>
                <a:gd name="T63" fmla="*/ 0 h 24"/>
                <a:gd name="T64" fmla="*/ 0 w 23"/>
                <a:gd name="T65" fmla="*/ 0 h 24"/>
                <a:gd name="T66" fmla="*/ 0 w 23"/>
                <a:gd name="T67" fmla="*/ 0 h 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4"/>
                <a:gd name="T104" fmla="*/ 23 w 23"/>
                <a:gd name="T105" fmla="*/ 24 h 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4">
                  <a:moveTo>
                    <a:pt x="0" y="1"/>
                  </a:moveTo>
                  <a:lnTo>
                    <a:pt x="0" y="11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8" y="24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19" y="14"/>
                  </a:lnTo>
                  <a:lnTo>
                    <a:pt x="17" y="14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1" name="Freeform 3015"/>
            <p:cNvSpPr>
              <a:spLocks/>
            </p:cNvSpPr>
            <p:nvPr/>
          </p:nvSpPr>
          <p:spPr bwMode="auto">
            <a:xfrm>
              <a:off x="5585" y="2047"/>
              <a:ext cx="5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w 13"/>
                <a:gd name="T21" fmla="*/ 0 h 15"/>
                <a:gd name="T22" fmla="*/ 0 w 13"/>
                <a:gd name="T23" fmla="*/ 0 h 15"/>
                <a:gd name="T24" fmla="*/ 0 w 13"/>
                <a:gd name="T25" fmla="*/ 0 h 15"/>
                <a:gd name="T26" fmla="*/ 0 w 13"/>
                <a:gd name="T27" fmla="*/ 0 h 15"/>
                <a:gd name="T28" fmla="*/ 0 w 13"/>
                <a:gd name="T29" fmla="*/ 0 h 15"/>
                <a:gd name="T30" fmla="*/ 0 w 13"/>
                <a:gd name="T31" fmla="*/ 0 h 15"/>
                <a:gd name="T32" fmla="*/ 0 w 13"/>
                <a:gd name="T33" fmla="*/ 0 h 15"/>
                <a:gd name="T34" fmla="*/ 0 w 13"/>
                <a:gd name="T35" fmla="*/ 0 h 15"/>
                <a:gd name="T36" fmla="*/ 0 w 13"/>
                <a:gd name="T37" fmla="*/ 0 h 15"/>
                <a:gd name="T38" fmla="*/ 0 w 13"/>
                <a:gd name="T39" fmla="*/ 0 h 15"/>
                <a:gd name="T40" fmla="*/ 0 w 13"/>
                <a:gd name="T41" fmla="*/ 0 h 15"/>
                <a:gd name="T42" fmla="*/ 0 w 13"/>
                <a:gd name="T43" fmla="*/ 0 h 15"/>
                <a:gd name="T44" fmla="*/ 0 w 13"/>
                <a:gd name="T45" fmla="*/ 0 h 15"/>
                <a:gd name="T46" fmla="*/ 0 w 13"/>
                <a:gd name="T47" fmla="*/ 0 h 15"/>
                <a:gd name="T48" fmla="*/ 0 w 13"/>
                <a:gd name="T49" fmla="*/ 0 h 15"/>
                <a:gd name="T50" fmla="*/ 0 w 13"/>
                <a:gd name="T51" fmla="*/ 0 h 15"/>
                <a:gd name="T52" fmla="*/ 0 w 13"/>
                <a:gd name="T53" fmla="*/ 0 h 15"/>
                <a:gd name="T54" fmla="*/ 0 w 13"/>
                <a:gd name="T55" fmla="*/ 0 h 15"/>
                <a:gd name="T56" fmla="*/ 0 w 13"/>
                <a:gd name="T57" fmla="*/ 0 h 15"/>
                <a:gd name="T58" fmla="*/ 0 w 13"/>
                <a:gd name="T59" fmla="*/ 0 h 15"/>
                <a:gd name="T60" fmla="*/ 0 w 13"/>
                <a:gd name="T61" fmla="*/ 0 h 15"/>
                <a:gd name="T62" fmla="*/ 0 w 13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"/>
                <a:gd name="T97" fmla="*/ 0 h 15"/>
                <a:gd name="T98" fmla="*/ 13 w 13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" h="15">
                  <a:moveTo>
                    <a:pt x="2" y="10"/>
                  </a:moveTo>
                  <a:lnTo>
                    <a:pt x="2" y="11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2" name="Freeform 3016"/>
            <p:cNvSpPr>
              <a:spLocks/>
            </p:cNvSpPr>
            <p:nvPr/>
          </p:nvSpPr>
          <p:spPr bwMode="auto">
            <a:xfrm>
              <a:off x="5585" y="2047"/>
              <a:ext cx="5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w 13"/>
                <a:gd name="T21" fmla="*/ 0 h 15"/>
                <a:gd name="T22" fmla="*/ 0 w 13"/>
                <a:gd name="T23" fmla="*/ 0 h 15"/>
                <a:gd name="T24" fmla="*/ 0 w 13"/>
                <a:gd name="T25" fmla="*/ 0 h 15"/>
                <a:gd name="T26" fmla="*/ 0 w 13"/>
                <a:gd name="T27" fmla="*/ 0 h 15"/>
                <a:gd name="T28" fmla="*/ 0 w 13"/>
                <a:gd name="T29" fmla="*/ 0 h 15"/>
                <a:gd name="T30" fmla="*/ 0 w 13"/>
                <a:gd name="T31" fmla="*/ 0 h 15"/>
                <a:gd name="T32" fmla="*/ 0 w 13"/>
                <a:gd name="T33" fmla="*/ 0 h 15"/>
                <a:gd name="T34" fmla="*/ 0 w 13"/>
                <a:gd name="T35" fmla="*/ 0 h 15"/>
                <a:gd name="T36" fmla="*/ 0 w 13"/>
                <a:gd name="T37" fmla="*/ 0 h 15"/>
                <a:gd name="T38" fmla="*/ 0 w 13"/>
                <a:gd name="T39" fmla="*/ 0 h 15"/>
                <a:gd name="T40" fmla="*/ 0 w 13"/>
                <a:gd name="T41" fmla="*/ 0 h 15"/>
                <a:gd name="T42" fmla="*/ 0 w 13"/>
                <a:gd name="T43" fmla="*/ 0 h 15"/>
                <a:gd name="T44" fmla="*/ 0 w 13"/>
                <a:gd name="T45" fmla="*/ 0 h 15"/>
                <a:gd name="T46" fmla="*/ 0 w 13"/>
                <a:gd name="T47" fmla="*/ 0 h 15"/>
                <a:gd name="T48" fmla="*/ 0 w 13"/>
                <a:gd name="T49" fmla="*/ 0 h 15"/>
                <a:gd name="T50" fmla="*/ 0 w 13"/>
                <a:gd name="T51" fmla="*/ 0 h 15"/>
                <a:gd name="T52" fmla="*/ 0 w 13"/>
                <a:gd name="T53" fmla="*/ 0 h 15"/>
                <a:gd name="T54" fmla="*/ 0 w 13"/>
                <a:gd name="T55" fmla="*/ 0 h 15"/>
                <a:gd name="T56" fmla="*/ 0 w 13"/>
                <a:gd name="T57" fmla="*/ 0 h 15"/>
                <a:gd name="T58" fmla="*/ 0 w 13"/>
                <a:gd name="T59" fmla="*/ 0 h 15"/>
                <a:gd name="T60" fmla="*/ 0 w 13"/>
                <a:gd name="T61" fmla="*/ 0 h 15"/>
                <a:gd name="T62" fmla="*/ 0 w 13"/>
                <a:gd name="T63" fmla="*/ 0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"/>
                <a:gd name="T97" fmla="*/ 0 h 15"/>
                <a:gd name="T98" fmla="*/ 13 w 13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" h="15">
                  <a:moveTo>
                    <a:pt x="2" y="10"/>
                  </a:moveTo>
                  <a:lnTo>
                    <a:pt x="2" y="11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2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3" name="Freeform 3017"/>
            <p:cNvSpPr>
              <a:spLocks/>
            </p:cNvSpPr>
            <p:nvPr/>
          </p:nvSpPr>
          <p:spPr bwMode="auto">
            <a:xfrm>
              <a:off x="5522" y="2021"/>
              <a:ext cx="4" cy="2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w 13"/>
                <a:gd name="T11" fmla="*/ 0 h 7"/>
                <a:gd name="T12" fmla="*/ 0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7"/>
                <a:gd name="T29" fmla="*/ 13 w 13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7">
                  <a:moveTo>
                    <a:pt x="7" y="0"/>
                  </a:moveTo>
                  <a:lnTo>
                    <a:pt x="11" y="1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7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4" name="Freeform 3018"/>
            <p:cNvSpPr>
              <a:spLocks/>
            </p:cNvSpPr>
            <p:nvPr/>
          </p:nvSpPr>
          <p:spPr bwMode="auto">
            <a:xfrm>
              <a:off x="5522" y="2021"/>
              <a:ext cx="4" cy="2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0 w 13"/>
                <a:gd name="T11" fmla="*/ 0 h 7"/>
                <a:gd name="T12" fmla="*/ 0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7"/>
                <a:gd name="T29" fmla="*/ 13 w 13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7">
                  <a:moveTo>
                    <a:pt x="7" y="0"/>
                  </a:moveTo>
                  <a:lnTo>
                    <a:pt x="11" y="1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7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5" name="Freeform 3019"/>
            <p:cNvSpPr>
              <a:spLocks/>
            </p:cNvSpPr>
            <p:nvPr/>
          </p:nvSpPr>
          <p:spPr bwMode="auto">
            <a:xfrm>
              <a:off x="5549" y="2030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w 12"/>
                <a:gd name="T19" fmla="*/ 0 h 7"/>
                <a:gd name="T20" fmla="*/ 0 w 12"/>
                <a:gd name="T21" fmla="*/ 0 h 7"/>
                <a:gd name="T22" fmla="*/ 0 w 12"/>
                <a:gd name="T23" fmla="*/ 0 h 7"/>
                <a:gd name="T24" fmla="*/ 0 w 12"/>
                <a:gd name="T25" fmla="*/ 0 h 7"/>
                <a:gd name="T26" fmla="*/ 0 w 12"/>
                <a:gd name="T27" fmla="*/ 0 h 7"/>
                <a:gd name="T28" fmla="*/ 0 w 12"/>
                <a:gd name="T29" fmla="*/ 0 h 7"/>
                <a:gd name="T30" fmla="*/ 0 w 12"/>
                <a:gd name="T31" fmla="*/ 0 h 7"/>
                <a:gd name="T32" fmla="*/ 0 w 12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7"/>
                <a:gd name="T53" fmla="*/ 12 w 12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7">
                  <a:moveTo>
                    <a:pt x="6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6" name="Freeform 3020"/>
            <p:cNvSpPr>
              <a:spLocks/>
            </p:cNvSpPr>
            <p:nvPr/>
          </p:nvSpPr>
          <p:spPr bwMode="auto">
            <a:xfrm>
              <a:off x="5549" y="2030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w 12"/>
                <a:gd name="T19" fmla="*/ 0 h 7"/>
                <a:gd name="T20" fmla="*/ 0 w 12"/>
                <a:gd name="T21" fmla="*/ 0 h 7"/>
                <a:gd name="T22" fmla="*/ 0 w 12"/>
                <a:gd name="T23" fmla="*/ 0 h 7"/>
                <a:gd name="T24" fmla="*/ 0 w 12"/>
                <a:gd name="T25" fmla="*/ 0 h 7"/>
                <a:gd name="T26" fmla="*/ 0 w 12"/>
                <a:gd name="T27" fmla="*/ 0 h 7"/>
                <a:gd name="T28" fmla="*/ 0 w 12"/>
                <a:gd name="T29" fmla="*/ 0 h 7"/>
                <a:gd name="T30" fmla="*/ 0 w 12"/>
                <a:gd name="T31" fmla="*/ 0 h 7"/>
                <a:gd name="T32" fmla="*/ 0 w 12"/>
                <a:gd name="T33" fmla="*/ 0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7"/>
                <a:gd name="T53" fmla="*/ 12 w 12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7">
                  <a:moveTo>
                    <a:pt x="6" y="0"/>
                  </a:moveTo>
                  <a:lnTo>
                    <a:pt x="8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7" name="Freeform 3021"/>
            <p:cNvSpPr>
              <a:spLocks/>
            </p:cNvSpPr>
            <p:nvPr/>
          </p:nvSpPr>
          <p:spPr bwMode="auto">
            <a:xfrm>
              <a:off x="4905" y="2050"/>
              <a:ext cx="10" cy="7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w 32"/>
                <a:gd name="T9" fmla="*/ 0 h 21"/>
                <a:gd name="T10" fmla="*/ 0 w 32"/>
                <a:gd name="T11" fmla="*/ 0 h 21"/>
                <a:gd name="T12" fmla="*/ 0 w 32"/>
                <a:gd name="T13" fmla="*/ 0 h 21"/>
                <a:gd name="T14" fmla="*/ 0 w 32"/>
                <a:gd name="T15" fmla="*/ 0 h 21"/>
                <a:gd name="T16" fmla="*/ 0 w 32"/>
                <a:gd name="T17" fmla="*/ 0 h 21"/>
                <a:gd name="T18" fmla="*/ 0 w 32"/>
                <a:gd name="T19" fmla="*/ 0 h 21"/>
                <a:gd name="T20" fmla="*/ 0 w 32"/>
                <a:gd name="T21" fmla="*/ 0 h 21"/>
                <a:gd name="T22" fmla="*/ 0 w 32"/>
                <a:gd name="T23" fmla="*/ 0 h 21"/>
                <a:gd name="T24" fmla="*/ 0 w 32"/>
                <a:gd name="T25" fmla="*/ 0 h 21"/>
                <a:gd name="T26" fmla="*/ 0 w 32"/>
                <a:gd name="T27" fmla="*/ 0 h 21"/>
                <a:gd name="T28" fmla="*/ 0 w 32"/>
                <a:gd name="T29" fmla="*/ 0 h 21"/>
                <a:gd name="T30" fmla="*/ 0 w 32"/>
                <a:gd name="T31" fmla="*/ 0 h 21"/>
                <a:gd name="T32" fmla="*/ 0 w 32"/>
                <a:gd name="T33" fmla="*/ 0 h 21"/>
                <a:gd name="T34" fmla="*/ 0 w 32"/>
                <a:gd name="T35" fmla="*/ 0 h 21"/>
                <a:gd name="T36" fmla="*/ 0 w 32"/>
                <a:gd name="T37" fmla="*/ 0 h 21"/>
                <a:gd name="T38" fmla="*/ 0 w 32"/>
                <a:gd name="T39" fmla="*/ 0 h 21"/>
                <a:gd name="T40" fmla="*/ 0 w 32"/>
                <a:gd name="T41" fmla="*/ 0 h 21"/>
                <a:gd name="T42" fmla="*/ 0 w 32"/>
                <a:gd name="T43" fmla="*/ 0 h 21"/>
                <a:gd name="T44" fmla="*/ 0 w 32"/>
                <a:gd name="T45" fmla="*/ 0 h 21"/>
                <a:gd name="T46" fmla="*/ 0 w 32"/>
                <a:gd name="T47" fmla="*/ 0 h 21"/>
                <a:gd name="T48" fmla="*/ 0 w 32"/>
                <a:gd name="T49" fmla="*/ 0 h 21"/>
                <a:gd name="T50" fmla="*/ 0 w 32"/>
                <a:gd name="T51" fmla="*/ 0 h 21"/>
                <a:gd name="T52" fmla="*/ 0 w 32"/>
                <a:gd name="T53" fmla="*/ 0 h 21"/>
                <a:gd name="T54" fmla="*/ 0 w 32"/>
                <a:gd name="T55" fmla="*/ 0 h 21"/>
                <a:gd name="T56" fmla="*/ 0 w 32"/>
                <a:gd name="T57" fmla="*/ 0 h 21"/>
                <a:gd name="T58" fmla="*/ 0 w 32"/>
                <a:gd name="T59" fmla="*/ 0 h 21"/>
                <a:gd name="T60" fmla="*/ 0 w 32"/>
                <a:gd name="T61" fmla="*/ 0 h 21"/>
                <a:gd name="T62" fmla="*/ 0 w 32"/>
                <a:gd name="T63" fmla="*/ 0 h 21"/>
                <a:gd name="T64" fmla="*/ 0 w 32"/>
                <a:gd name="T65" fmla="*/ 0 h 21"/>
                <a:gd name="T66" fmla="*/ 0 w 32"/>
                <a:gd name="T67" fmla="*/ 0 h 21"/>
                <a:gd name="T68" fmla="*/ 0 w 32"/>
                <a:gd name="T69" fmla="*/ 0 h 21"/>
                <a:gd name="T70" fmla="*/ 0 w 32"/>
                <a:gd name="T71" fmla="*/ 0 h 21"/>
                <a:gd name="T72" fmla="*/ 0 w 32"/>
                <a:gd name="T73" fmla="*/ 0 h 21"/>
                <a:gd name="T74" fmla="*/ 0 w 32"/>
                <a:gd name="T75" fmla="*/ 0 h 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1"/>
                <a:gd name="T116" fmla="*/ 32 w 32"/>
                <a:gd name="T117" fmla="*/ 21 h 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1">
                  <a:moveTo>
                    <a:pt x="20" y="0"/>
                  </a:moveTo>
                  <a:lnTo>
                    <a:pt x="15" y="6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8" name="Freeform 3022"/>
            <p:cNvSpPr>
              <a:spLocks/>
            </p:cNvSpPr>
            <p:nvPr/>
          </p:nvSpPr>
          <p:spPr bwMode="auto">
            <a:xfrm>
              <a:off x="4905" y="2050"/>
              <a:ext cx="10" cy="7"/>
            </a:xfrm>
            <a:custGeom>
              <a:avLst/>
              <a:gdLst>
                <a:gd name="T0" fmla="*/ 0 w 32"/>
                <a:gd name="T1" fmla="*/ 0 h 21"/>
                <a:gd name="T2" fmla="*/ 0 w 32"/>
                <a:gd name="T3" fmla="*/ 0 h 21"/>
                <a:gd name="T4" fmla="*/ 0 w 32"/>
                <a:gd name="T5" fmla="*/ 0 h 21"/>
                <a:gd name="T6" fmla="*/ 0 w 32"/>
                <a:gd name="T7" fmla="*/ 0 h 21"/>
                <a:gd name="T8" fmla="*/ 0 w 32"/>
                <a:gd name="T9" fmla="*/ 0 h 21"/>
                <a:gd name="T10" fmla="*/ 0 w 32"/>
                <a:gd name="T11" fmla="*/ 0 h 21"/>
                <a:gd name="T12" fmla="*/ 0 w 32"/>
                <a:gd name="T13" fmla="*/ 0 h 21"/>
                <a:gd name="T14" fmla="*/ 0 w 32"/>
                <a:gd name="T15" fmla="*/ 0 h 21"/>
                <a:gd name="T16" fmla="*/ 0 w 32"/>
                <a:gd name="T17" fmla="*/ 0 h 21"/>
                <a:gd name="T18" fmla="*/ 0 w 32"/>
                <a:gd name="T19" fmla="*/ 0 h 21"/>
                <a:gd name="T20" fmla="*/ 0 w 32"/>
                <a:gd name="T21" fmla="*/ 0 h 21"/>
                <a:gd name="T22" fmla="*/ 0 w 32"/>
                <a:gd name="T23" fmla="*/ 0 h 21"/>
                <a:gd name="T24" fmla="*/ 0 w 32"/>
                <a:gd name="T25" fmla="*/ 0 h 21"/>
                <a:gd name="T26" fmla="*/ 0 w 32"/>
                <a:gd name="T27" fmla="*/ 0 h 21"/>
                <a:gd name="T28" fmla="*/ 0 w 32"/>
                <a:gd name="T29" fmla="*/ 0 h 21"/>
                <a:gd name="T30" fmla="*/ 0 w 32"/>
                <a:gd name="T31" fmla="*/ 0 h 21"/>
                <a:gd name="T32" fmla="*/ 0 w 32"/>
                <a:gd name="T33" fmla="*/ 0 h 21"/>
                <a:gd name="T34" fmla="*/ 0 w 32"/>
                <a:gd name="T35" fmla="*/ 0 h 21"/>
                <a:gd name="T36" fmla="*/ 0 w 32"/>
                <a:gd name="T37" fmla="*/ 0 h 21"/>
                <a:gd name="T38" fmla="*/ 0 w 32"/>
                <a:gd name="T39" fmla="*/ 0 h 21"/>
                <a:gd name="T40" fmla="*/ 0 w 32"/>
                <a:gd name="T41" fmla="*/ 0 h 21"/>
                <a:gd name="T42" fmla="*/ 0 w 32"/>
                <a:gd name="T43" fmla="*/ 0 h 21"/>
                <a:gd name="T44" fmla="*/ 0 w 32"/>
                <a:gd name="T45" fmla="*/ 0 h 21"/>
                <a:gd name="T46" fmla="*/ 0 w 32"/>
                <a:gd name="T47" fmla="*/ 0 h 21"/>
                <a:gd name="T48" fmla="*/ 0 w 32"/>
                <a:gd name="T49" fmla="*/ 0 h 21"/>
                <a:gd name="T50" fmla="*/ 0 w 32"/>
                <a:gd name="T51" fmla="*/ 0 h 21"/>
                <a:gd name="T52" fmla="*/ 0 w 32"/>
                <a:gd name="T53" fmla="*/ 0 h 21"/>
                <a:gd name="T54" fmla="*/ 0 w 32"/>
                <a:gd name="T55" fmla="*/ 0 h 21"/>
                <a:gd name="T56" fmla="*/ 0 w 32"/>
                <a:gd name="T57" fmla="*/ 0 h 21"/>
                <a:gd name="T58" fmla="*/ 0 w 32"/>
                <a:gd name="T59" fmla="*/ 0 h 21"/>
                <a:gd name="T60" fmla="*/ 0 w 32"/>
                <a:gd name="T61" fmla="*/ 0 h 21"/>
                <a:gd name="T62" fmla="*/ 0 w 32"/>
                <a:gd name="T63" fmla="*/ 0 h 21"/>
                <a:gd name="T64" fmla="*/ 0 w 32"/>
                <a:gd name="T65" fmla="*/ 0 h 21"/>
                <a:gd name="T66" fmla="*/ 0 w 32"/>
                <a:gd name="T67" fmla="*/ 0 h 21"/>
                <a:gd name="T68" fmla="*/ 0 w 32"/>
                <a:gd name="T69" fmla="*/ 0 h 21"/>
                <a:gd name="T70" fmla="*/ 0 w 32"/>
                <a:gd name="T71" fmla="*/ 0 h 21"/>
                <a:gd name="T72" fmla="*/ 0 w 32"/>
                <a:gd name="T73" fmla="*/ 0 h 21"/>
                <a:gd name="T74" fmla="*/ 0 w 32"/>
                <a:gd name="T75" fmla="*/ 0 h 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21"/>
                <a:gd name="T116" fmla="*/ 32 w 32"/>
                <a:gd name="T117" fmla="*/ 21 h 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21">
                  <a:moveTo>
                    <a:pt x="20" y="0"/>
                  </a:moveTo>
                  <a:lnTo>
                    <a:pt x="15" y="6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6" y="13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8"/>
                  </a:lnTo>
                  <a:lnTo>
                    <a:pt x="30" y="6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19" name="Freeform 3023"/>
            <p:cNvSpPr>
              <a:spLocks/>
            </p:cNvSpPr>
            <p:nvPr/>
          </p:nvSpPr>
          <p:spPr bwMode="auto">
            <a:xfrm>
              <a:off x="4917" y="2046"/>
              <a:ext cx="9" cy="6"/>
            </a:xfrm>
            <a:custGeom>
              <a:avLst/>
              <a:gdLst>
                <a:gd name="T0" fmla="*/ 0 w 25"/>
                <a:gd name="T1" fmla="*/ 0 h 17"/>
                <a:gd name="T2" fmla="*/ 0 w 25"/>
                <a:gd name="T3" fmla="*/ 0 h 17"/>
                <a:gd name="T4" fmla="*/ 0 w 25"/>
                <a:gd name="T5" fmla="*/ 0 h 17"/>
                <a:gd name="T6" fmla="*/ 0 w 25"/>
                <a:gd name="T7" fmla="*/ 0 h 17"/>
                <a:gd name="T8" fmla="*/ 0 w 25"/>
                <a:gd name="T9" fmla="*/ 0 h 17"/>
                <a:gd name="T10" fmla="*/ 0 w 25"/>
                <a:gd name="T11" fmla="*/ 0 h 17"/>
                <a:gd name="T12" fmla="*/ 0 w 25"/>
                <a:gd name="T13" fmla="*/ 0 h 17"/>
                <a:gd name="T14" fmla="*/ 0 w 25"/>
                <a:gd name="T15" fmla="*/ 0 h 17"/>
                <a:gd name="T16" fmla="*/ 0 w 25"/>
                <a:gd name="T17" fmla="*/ 0 h 17"/>
                <a:gd name="T18" fmla="*/ 0 w 25"/>
                <a:gd name="T19" fmla="*/ 0 h 17"/>
                <a:gd name="T20" fmla="*/ 0 w 25"/>
                <a:gd name="T21" fmla="*/ 0 h 17"/>
                <a:gd name="T22" fmla="*/ 0 w 25"/>
                <a:gd name="T23" fmla="*/ 0 h 17"/>
                <a:gd name="T24" fmla="*/ 0 w 25"/>
                <a:gd name="T25" fmla="*/ 0 h 17"/>
                <a:gd name="T26" fmla="*/ 0 w 25"/>
                <a:gd name="T27" fmla="*/ 0 h 17"/>
                <a:gd name="T28" fmla="*/ 0 w 25"/>
                <a:gd name="T29" fmla="*/ 0 h 17"/>
                <a:gd name="T30" fmla="*/ 0 w 25"/>
                <a:gd name="T31" fmla="*/ 0 h 17"/>
                <a:gd name="T32" fmla="*/ 0 w 25"/>
                <a:gd name="T33" fmla="*/ 0 h 17"/>
                <a:gd name="T34" fmla="*/ 0 w 25"/>
                <a:gd name="T35" fmla="*/ 0 h 17"/>
                <a:gd name="T36" fmla="*/ 0 w 25"/>
                <a:gd name="T37" fmla="*/ 0 h 17"/>
                <a:gd name="T38" fmla="*/ 0 w 25"/>
                <a:gd name="T39" fmla="*/ 0 h 17"/>
                <a:gd name="T40" fmla="*/ 0 w 25"/>
                <a:gd name="T41" fmla="*/ 0 h 17"/>
                <a:gd name="T42" fmla="*/ 0 w 25"/>
                <a:gd name="T43" fmla="*/ 0 h 17"/>
                <a:gd name="T44" fmla="*/ 0 w 25"/>
                <a:gd name="T45" fmla="*/ 0 h 17"/>
                <a:gd name="T46" fmla="*/ 0 w 25"/>
                <a:gd name="T47" fmla="*/ 0 h 17"/>
                <a:gd name="T48" fmla="*/ 0 w 25"/>
                <a:gd name="T49" fmla="*/ 0 h 17"/>
                <a:gd name="T50" fmla="*/ 0 w 25"/>
                <a:gd name="T51" fmla="*/ 0 h 17"/>
                <a:gd name="T52" fmla="*/ 0 w 25"/>
                <a:gd name="T53" fmla="*/ 0 h 17"/>
                <a:gd name="T54" fmla="*/ 0 w 25"/>
                <a:gd name="T55" fmla="*/ 0 h 17"/>
                <a:gd name="T56" fmla="*/ 0 w 25"/>
                <a:gd name="T57" fmla="*/ 0 h 17"/>
                <a:gd name="T58" fmla="*/ 0 w 25"/>
                <a:gd name="T59" fmla="*/ 0 h 17"/>
                <a:gd name="T60" fmla="*/ 0 w 25"/>
                <a:gd name="T61" fmla="*/ 0 h 17"/>
                <a:gd name="T62" fmla="*/ 0 w 25"/>
                <a:gd name="T63" fmla="*/ 0 h 17"/>
                <a:gd name="T64" fmla="*/ 0 w 25"/>
                <a:gd name="T65" fmla="*/ 0 h 17"/>
                <a:gd name="T66" fmla="*/ 0 w 25"/>
                <a:gd name="T67" fmla="*/ 0 h 17"/>
                <a:gd name="T68" fmla="*/ 0 w 25"/>
                <a:gd name="T69" fmla="*/ 0 h 17"/>
                <a:gd name="T70" fmla="*/ 0 w 25"/>
                <a:gd name="T71" fmla="*/ 0 h 17"/>
                <a:gd name="T72" fmla="*/ 0 w 25"/>
                <a:gd name="T73" fmla="*/ 0 h 17"/>
                <a:gd name="T74" fmla="*/ 0 w 25"/>
                <a:gd name="T75" fmla="*/ 0 h 17"/>
                <a:gd name="T76" fmla="*/ 0 w 25"/>
                <a:gd name="T77" fmla="*/ 0 h 17"/>
                <a:gd name="T78" fmla="*/ 0 w 25"/>
                <a:gd name="T79" fmla="*/ 0 h 17"/>
                <a:gd name="T80" fmla="*/ 0 w 25"/>
                <a:gd name="T81" fmla="*/ 0 h 17"/>
                <a:gd name="T82" fmla="*/ 0 w 25"/>
                <a:gd name="T83" fmla="*/ 0 h 17"/>
                <a:gd name="T84" fmla="*/ 0 w 25"/>
                <a:gd name="T85" fmla="*/ 0 h 17"/>
                <a:gd name="T86" fmla="*/ 0 w 25"/>
                <a:gd name="T87" fmla="*/ 0 h 17"/>
                <a:gd name="T88" fmla="*/ 0 w 25"/>
                <a:gd name="T89" fmla="*/ 0 h 17"/>
                <a:gd name="T90" fmla="*/ 0 w 25"/>
                <a:gd name="T91" fmla="*/ 0 h 17"/>
                <a:gd name="T92" fmla="*/ 0 w 25"/>
                <a:gd name="T93" fmla="*/ 0 h 17"/>
                <a:gd name="T94" fmla="*/ 0 w 25"/>
                <a:gd name="T95" fmla="*/ 0 h 17"/>
                <a:gd name="T96" fmla="*/ 0 w 25"/>
                <a:gd name="T97" fmla="*/ 0 h 17"/>
                <a:gd name="T98" fmla="*/ 0 w 25"/>
                <a:gd name="T99" fmla="*/ 0 h 17"/>
                <a:gd name="T100" fmla="*/ 0 w 25"/>
                <a:gd name="T101" fmla="*/ 0 h 17"/>
                <a:gd name="T102" fmla="*/ 0 w 25"/>
                <a:gd name="T103" fmla="*/ 0 h 17"/>
                <a:gd name="T104" fmla="*/ 0 w 25"/>
                <a:gd name="T105" fmla="*/ 0 h 17"/>
                <a:gd name="T106" fmla="*/ 0 w 25"/>
                <a:gd name="T107" fmla="*/ 0 h 17"/>
                <a:gd name="T108" fmla="*/ 0 w 25"/>
                <a:gd name="T109" fmla="*/ 0 h 17"/>
                <a:gd name="T110" fmla="*/ 0 w 25"/>
                <a:gd name="T111" fmla="*/ 0 h 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"/>
                <a:gd name="T169" fmla="*/ 0 h 17"/>
                <a:gd name="T170" fmla="*/ 25 w 25"/>
                <a:gd name="T171" fmla="*/ 17 h 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" h="17">
                  <a:moveTo>
                    <a:pt x="15" y="1"/>
                  </a:moveTo>
                  <a:lnTo>
                    <a:pt x="11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0" name="Freeform 3024"/>
            <p:cNvSpPr>
              <a:spLocks/>
            </p:cNvSpPr>
            <p:nvPr/>
          </p:nvSpPr>
          <p:spPr bwMode="auto">
            <a:xfrm>
              <a:off x="4917" y="2046"/>
              <a:ext cx="9" cy="6"/>
            </a:xfrm>
            <a:custGeom>
              <a:avLst/>
              <a:gdLst>
                <a:gd name="T0" fmla="*/ 0 w 25"/>
                <a:gd name="T1" fmla="*/ 0 h 17"/>
                <a:gd name="T2" fmla="*/ 0 w 25"/>
                <a:gd name="T3" fmla="*/ 0 h 17"/>
                <a:gd name="T4" fmla="*/ 0 w 25"/>
                <a:gd name="T5" fmla="*/ 0 h 17"/>
                <a:gd name="T6" fmla="*/ 0 w 25"/>
                <a:gd name="T7" fmla="*/ 0 h 17"/>
                <a:gd name="T8" fmla="*/ 0 w 25"/>
                <a:gd name="T9" fmla="*/ 0 h 17"/>
                <a:gd name="T10" fmla="*/ 0 w 25"/>
                <a:gd name="T11" fmla="*/ 0 h 17"/>
                <a:gd name="T12" fmla="*/ 0 w 25"/>
                <a:gd name="T13" fmla="*/ 0 h 17"/>
                <a:gd name="T14" fmla="*/ 0 w 25"/>
                <a:gd name="T15" fmla="*/ 0 h 17"/>
                <a:gd name="T16" fmla="*/ 0 w 25"/>
                <a:gd name="T17" fmla="*/ 0 h 17"/>
                <a:gd name="T18" fmla="*/ 0 w 25"/>
                <a:gd name="T19" fmla="*/ 0 h 17"/>
                <a:gd name="T20" fmla="*/ 0 w 25"/>
                <a:gd name="T21" fmla="*/ 0 h 17"/>
                <a:gd name="T22" fmla="*/ 0 w 25"/>
                <a:gd name="T23" fmla="*/ 0 h 17"/>
                <a:gd name="T24" fmla="*/ 0 w 25"/>
                <a:gd name="T25" fmla="*/ 0 h 17"/>
                <a:gd name="T26" fmla="*/ 0 w 25"/>
                <a:gd name="T27" fmla="*/ 0 h 17"/>
                <a:gd name="T28" fmla="*/ 0 w 25"/>
                <a:gd name="T29" fmla="*/ 0 h 17"/>
                <a:gd name="T30" fmla="*/ 0 w 25"/>
                <a:gd name="T31" fmla="*/ 0 h 17"/>
                <a:gd name="T32" fmla="*/ 0 w 25"/>
                <a:gd name="T33" fmla="*/ 0 h 17"/>
                <a:gd name="T34" fmla="*/ 0 w 25"/>
                <a:gd name="T35" fmla="*/ 0 h 17"/>
                <a:gd name="T36" fmla="*/ 0 w 25"/>
                <a:gd name="T37" fmla="*/ 0 h 17"/>
                <a:gd name="T38" fmla="*/ 0 w 25"/>
                <a:gd name="T39" fmla="*/ 0 h 17"/>
                <a:gd name="T40" fmla="*/ 0 w 25"/>
                <a:gd name="T41" fmla="*/ 0 h 17"/>
                <a:gd name="T42" fmla="*/ 0 w 25"/>
                <a:gd name="T43" fmla="*/ 0 h 17"/>
                <a:gd name="T44" fmla="*/ 0 w 25"/>
                <a:gd name="T45" fmla="*/ 0 h 17"/>
                <a:gd name="T46" fmla="*/ 0 w 25"/>
                <a:gd name="T47" fmla="*/ 0 h 17"/>
                <a:gd name="T48" fmla="*/ 0 w 25"/>
                <a:gd name="T49" fmla="*/ 0 h 17"/>
                <a:gd name="T50" fmla="*/ 0 w 25"/>
                <a:gd name="T51" fmla="*/ 0 h 17"/>
                <a:gd name="T52" fmla="*/ 0 w 25"/>
                <a:gd name="T53" fmla="*/ 0 h 17"/>
                <a:gd name="T54" fmla="*/ 0 w 25"/>
                <a:gd name="T55" fmla="*/ 0 h 17"/>
                <a:gd name="T56" fmla="*/ 0 w 25"/>
                <a:gd name="T57" fmla="*/ 0 h 17"/>
                <a:gd name="T58" fmla="*/ 0 w 25"/>
                <a:gd name="T59" fmla="*/ 0 h 17"/>
                <a:gd name="T60" fmla="*/ 0 w 25"/>
                <a:gd name="T61" fmla="*/ 0 h 17"/>
                <a:gd name="T62" fmla="*/ 0 w 25"/>
                <a:gd name="T63" fmla="*/ 0 h 17"/>
                <a:gd name="T64" fmla="*/ 0 w 25"/>
                <a:gd name="T65" fmla="*/ 0 h 17"/>
                <a:gd name="T66" fmla="*/ 0 w 25"/>
                <a:gd name="T67" fmla="*/ 0 h 17"/>
                <a:gd name="T68" fmla="*/ 0 w 25"/>
                <a:gd name="T69" fmla="*/ 0 h 17"/>
                <a:gd name="T70" fmla="*/ 0 w 25"/>
                <a:gd name="T71" fmla="*/ 0 h 17"/>
                <a:gd name="T72" fmla="*/ 0 w 25"/>
                <a:gd name="T73" fmla="*/ 0 h 17"/>
                <a:gd name="T74" fmla="*/ 0 w 25"/>
                <a:gd name="T75" fmla="*/ 0 h 17"/>
                <a:gd name="T76" fmla="*/ 0 w 25"/>
                <a:gd name="T77" fmla="*/ 0 h 17"/>
                <a:gd name="T78" fmla="*/ 0 w 25"/>
                <a:gd name="T79" fmla="*/ 0 h 17"/>
                <a:gd name="T80" fmla="*/ 0 w 25"/>
                <a:gd name="T81" fmla="*/ 0 h 17"/>
                <a:gd name="T82" fmla="*/ 0 w 25"/>
                <a:gd name="T83" fmla="*/ 0 h 17"/>
                <a:gd name="T84" fmla="*/ 0 w 25"/>
                <a:gd name="T85" fmla="*/ 0 h 17"/>
                <a:gd name="T86" fmla="*/ 0 w 25"/>
                <a:gd name="T87" fmla="*/ 0 h 17"/>
                <a:gd name="T88" fmla="*/ 0 w 25"/>
                <a:gd name="T89" fmla="*/ 0 h 17"/>
                <a:gd name="T90" fmla="*/ 0 w 25"/>
                <a:gd name="T91" fmla="*/ 0 h 17"/>
                <a:gd name="T92" fmla="*/ 0 w 25"/>
                <a:gd name="T93" fmla="*/ 0 h 17"/>
                <a:gd name="T94" fmla="*/ 0 w 25"/>
                <a:gd name="T95" fmla="*/ 0 h 17"/>
                <a:gd name="T96" fmla="*/ 0 w 25"/>
                <a:gd name="T97" fmla="*/ 0 h 17"/>
                <a:gd name="T98" fmla="*/ 0 w 25"/>
                <a:gd name="T99" fmla="*/ 0 h 17"/>
                <a:gd name="T100" fmla="*/ 0 w 25"/>
                <a:gd name="T101" fmla="*/ 0 h 17"/>
                <a:gd name="T102" fmla="*/ 0 w 25"/>
                <a:gd name="T103" fmla="*/ 0 h 17"/>
                <a:gd name="T104" fmla="*/ 0 w 25"/>
                <a:gd name="T105" fmla="*/ 0 h 17"/>
                <a:gd name="T106" fmla="*/ 0 w 25"/>
                <a:gd name="T107" fmla="*/ 0 h 17"/>
                <a:gd name="T108" fmla="*/ 0 w 25"/>
                <a:gd name="T109" fmla="*/ 0 h 17"/>
                <a:gd name="T110" fmla="*/ 0 w 25"/>
                <a:gd name="T111" fmla="*/ 0 h 17"/>
                <a:gd name="T112" fmla="*/ 0 w 25"/>
                <a:gd name="T113" fmla="*/ 0 h 17"/>
                <a:gd name="T114" fmla="*/ 0 w 25"/>
                <a:gd name="T115" fmla="*/ 0 h 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5"/>
                <a:gd name="T175" fmla="*/ 0 h 17"/>
                <a:gd name="T176" fmla="*/ 25 w 25"/>
                <a:gd name="T177" fmla="*/ 17 h 1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5" h="17">
                  <a:moveTo>
                    <a:pt x="15" y="1"/>
                  </a:moveTo>
                  <a:lnTo>
                    <a:pt x="15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1" name="Freeform 3025"/>
            <p:cNvSpPr>
              <a:spLocks/>
            </p:cNvSpPr>
            <p:nvPr/>
          </p:nvSpPr>
          <p:spPr bwMode="auto">
            <a:xfrm>
              <a:off x="4906" y="2055"/>
              <a:ext cx="9" cy="6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0 h 17"/>
                <a:gd name="T4" fmla="*/ 0 w 26"/>
                <a:gd name="T5" fmla="*/ 0 h 17"/>
                <a:gd name="T6" fmla="*/ 0 w 26"/>
                <a:gd name="T7" fmla="*/ 0 h 17"/>
                <a:gd name="T8" fmla="*/ 0 w 26"/>
                <a:gd name="T9" fmla="*/ 0 h 17"/>
                <a:gd name="T10" fmla="*/ 0 w 26"/>
                <a:gd name="T11" fmla="*/ 0 h 17"/>
                <a:gd name="T12" fmla="*/ 0 w 26"/>
                <a:gd name="T13" fmla="*/ 0 h 17"/>
                <a:gd name="T14" fmla="*/ 0 w 26"/>
                <a:gd name="T15" fmla="*/ 0 h 17"/>
                <a:gd name="T16" fmla="*/ 0 w 26"/>
                <a:gd name="T17" fmla="*/ 0 h 17"/>
                <a:gd name="T18" fmla="*/ 0 w 26"/>
                <a:gd name="T19" fmla="*/ 0 h 17"/>
                <a:gd name="T20" fmla="*/ 0 w 26"/>
                <a:gd name="T21" fmla="*/ 0 h 17"/>
                <a:gd name="T22" fmla="*/ 0 w 26"/>
                <a:gd name="T23" fmla="*/ 0 h 17"/>
                <a:gd name="T24" fmla="*/ 0 w 26"/>
                <a:gd name="T25" fmla="*/ 0 h 17"/>
                <a:gd name="T26" fmla="*/ 0 w 26"/>
                <a:gd name="T27" fmla="*/ 0 h 17"/>
                <a:gd name="T28" fmla="*/ 0 w 26"/>
                <a:gd name="T29" fmla="*/ 0 h 17"/>
                <a:gd name="T30" fmla="*/ 0 w 26"/>
                <a:gd name="T31" fmla="*/ 0 h 17"/>
                <a:gd name="T32" fmla="*/ 0 w 26"/>
                <a:gd name="T33" fmla="*/ 0 h 17"/>
                <a:gd name="T34" fmla="*/ 0 w 26"/>
                <a:gd name="T35" fmla="*/ 0 h 17"/>
                <a:gd name="T36" fmla="*/ 0 w 26"/>
                <a:gd name="T37" fmla="*/ 0 h 17"/>
                <a:gd name="T38" fmla="*/ 0 w 26"/>
                <a:gd name="T39" fmla="*/ 0 h 17"/>
                <a:gd name="T40" fmla="*/ 0 w 26"/>
                <a:gd name="T41" fmla="*/ 0 h 17"/>
                <a:gd name="T42" fmla="*/ 0 w 26"/>
                <a:gd name="T43" fmla="*/ 0 h 17"/>
                <a:gd name="T44" fmla="*/ 0 w 26"/>
                <a:gd name="T45" fmla="*/ 0 h 17"/>
                <a:gd name="T46" fmla="*/ 0 w 26"/>
                <a:gd name="T47" fmla="*/ 0 h 17"/>
                <a:gd name="T48" fmla="*/ 0 w 26"/>
                <a:gd name="T49" fmla="*/ 0 h 17"/>
                <a:gd name="T50" fmla="*/ 0 w 26"/>
                <a:gd name="T51" fmla="*/ 0 h 17"/>
                <a:gd name="T52" fmla="*/ 0 w 26"/>
                <a:gd name="T53" fmla="*/ 0 h 17"/>
                <a:gd name="T54" fmla="*/ 0 w 26"/>
                <a:gd name="T55" fmla="*/ 0 h 17"/>
                <a:gd name="T56" fmla="*/ 0 w 26"/>
                <a:gd name="T57" fmla="*/ 0 h 17"/>
                <a:gd name="T58" fmla="*/ 0 w 26"/>
                <a:gd name="T59" fmla="*/ 0 h 17"/>
                <a:gd name="T60" fmla="*/ 0 w 26"/>
                <a:gd name="T61" fmla="*/ 0 h 17"/>
                <a:gd name="T62" fmla="*/ 0 w 26"/>
                <a:gd name="T63" fmla="*/ 0 h 17"/>
                <a:gd name="T64" fmla="*/ 0 w 26"/>
                <a:gd name="T65" fmla="*/ 0 h 17"/>
                <a:gd name="T66" fmla="*/ 0 w 26"/>
                <a:gd name="T67" fmla="*/ 0 h 17"/>
                <a:gd name="T68" fmla="*/ 0 w 26"/>
                <a:gd name="T69" fmla="*/ 0 h 17"/>
                <a:gd name="T70" fmla="*/ 0 w 26"/>
                <a:gd name="T71" fmla="*/ 0 h 17"/>
                <a:gd name="T72" fmla="*/ 0 w 26"/>
                <a:gd name="T73" fmla="*/ 0 h 17"/>
                <a:gd name="T74" fmla="*/ 0 w 26"/>
                <a:gd name="T75" fmla="*/ 0 h 17"/>
                <a:gd name="T76" fmla="*/ 0 w 26"/>
                <a:gd name="T77" fmla="*/ 0 h 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"/>
                <a:gd name="T118" fmla="*/ 0 h 17"/>
                <a:gd name="T119" fmla="*/ 26 w 26"/>
                <a:gd name="T120" fmla="*/ 17 h 1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" h="17">
                  <a:moveTo>
                    <a:pt x="1" y="11"/>
                  </a:moveTo>
                  <a:lnTo>
                    <a:pt x="0" y="13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2" name="Freeform 3026"/>
            <p:cNvSpPr>
              <a:spLocks/>
            </p:cNvSpPr>
            <p:nvPr/>
          </p:nvSpPr>
          <p:spPr bwMode="auto">
            <a:xfrm>
              <a:off x="4906" y="2055"/>
              <a:ext cx="9" cy="6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0 h 17"/>
                <a:gd name="T4" fmla="*/ 0 w 26"/>
                <a:gd name="T5" fmla="*/ 0 h 17"/>
                <a:gd name="T6" fmla="*/ 0 w 26"/>
                <a:gd name="T7" fmla="*/ 0 h 17"/>
                <a:gd name="T8" fmla="*/ 0 w 26"/>
                <a:gd name="T9" fmla="*/ 0 h 17"/>
                <a:gd name="T10" fmla="*/ 0 w 26"/>
                <a:gd name="T11" fmla="*/ 0 h 17"/>
                <a:gd name="T12" fmla="*/ 0 w 26"/>
                <a:gd name="T13" fmla="*/ 0 h 17"/>
                <a:gd name="T14" fmla="*/ 0 w 26"/>
                <a:gd name="T15" fmla="*/ 0 h 17"/>
                <a:gd name="T16" fmla="*/ 0 w 26"/>
                <a:gd name="T17" fmla="*/ 0 h 17"/>
                <a:gd name="T18" fmla="*/ 0 w 26"/>
                <a:gd name="T19" fmla="*/ 0 h 17"/>
                <a:gd name="T20" fmla="*/ 0 w 26"/>
                <a:gd name="T21" fmla="*/ 0 h 17"/>
                <a:gd name="T22" fmla="*/ 0 w 26"/>
                <a:gd name="T23" fmla="*/ 0 h 17"/>
                <a:gd name="T24" fmla="*/ 0 w 26"/>
                <a:gd name="T25" fmla="*/ 0 h 17"/>
                <a:gd name="T26" fmla="*/ 0 w 26"/>
                <a:gd name="T27" fmla="*/ 0 h 17"/>
                <a:gd name="T28" fmla="*/ 0 w 26"/>
                <a:gd name="T29" fmla="*/ 0 h 17"/>
                <a:gd name="T30" fmla="*/ 0 w 26"/>
                <a:gd name="T31" fmla="*/ 0 h 17"/>
                <a:gd name="T32" fmla="*/ 0 w 26"/>
                <a:gd name="T33" fmla="*/ 0 h 17"/>
                <a:gd name="T34" fmla="*/ 0 w 26"/>
                <a:gd name="T35" fmla="*/ 0 h 17"/>
                <a:gd name="T36" fmla="*/ 0 w 26"/>
                <a:gd name="T37" fmla="*/ 0 h 17"/>
                <a:gd name="T38" fmla="*/ 0 w 26"/>
                <a:gd name="T39" fmla="*/ 0 h 17"/>
                <a:gd name="T40" fmla="*/ 0 w 26"/>
                <a:gd name="T41" fmla="*/ 0 h 17"/>
                <a:gd name="T42" fmla="*/ 0 w 26"/>
                <a:gd name="T43" fmla="*/ 0 h 17"/>
                <a:gd name="T44" fmla="*/ 0 w 26"/>
                <a:gd name="T45" fmla="*/ 0 h 17"/>
                <a:gd name="T46" fmla="*/ 0 w 26"/>
                <a:gd name="T47" fmla="*/ 0 h 17"/>
                <a:gd name="T48" fmla="*/ 0 w 26"/>
                <a:gd name="T49" fmla="*/ 0 h 17"/>
                <a:gd name="T50" fmla="*/ 0 w 26"/>
                <a:gd name="T51" fmla="*/ 0 h 17"/>
                <a:gd name="T52" fmla="*/ 0 w 26"/>
                <a:gd name="T53" fmla="*/ 0 h 17"/>
                <a:gd name="T54" fmla="*/ 0 w 26"/>
                <a:gd name="T55" fmla="*/ 0 h 17"/>
                <a:gd name="T56" fmla="*/ 0 w 26"/>
                <a:gd name="T57" fmla="*/ 0 h 17"/>
                <a:gd name="T58" fmla="*/ 0 w 26"/>
                <a:gd name="T59" fmla="*/ 0 h 17"/>
                <a:gd name="T60" fmla="*/ 0 w 26"/>
                <a:gd name="T61" fmla="*/ 0 h 17"/>
                <a:gd name="T62" fmla="*/ 0 w 26"/>
                <a:gd name="T63" fmla="*/ 0 h 17"/>
                <a:gd name="T64" fmla="*/ 0 w 26"/>
                <a:gd name="T65" fmla="*/ 0 h 17"/>
                <a:gd name="T66" fmla="*/ 0 w 26"/>
                <a:gd name="T67" fmla="*/ 0 h 17"/>
                <a:gd name="T68" fmla="*/ 0 w 26"/>
                <a:gd name="T69" fmla="*/ 0 h 17"/>
                <a:gd name="T70" fmla="*/ 0 w 26"/>
                <a:gd name="T71" fmla="*/ 0 h 17"/>
                <a:gd name="T72" fmla="*/ 0 w 26"/>
                <a:gd name="T73" fmla="*/ 0 h 17"/>
                <a:gd name="T74" fmla="*/ 0 w 26"/>
                <a:gd name="T75" fmla="*/ 0 h 17"/>
                <a:gd name="T76" fmla="*/ 0 w 26"/>
                <a:gd name="T77" fmla="*/ 0 h 1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6"/>
                <a:gd name="T118" fmla="*/ 0 h 17"/>
                <a:gd name="T119" fmla="*/ 26 w 26"/>
                <a:gd name="T120" fmla="*/ 17 h 1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6" h="17">
                  <a:moveTo>
                    <a:pt x="1" y="11"/>
                  </a:moveTo>
                  <a:lnTo>
                    <a:pt x="0" y="13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2" y="14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3" name="Freeform 3027"/>
            <p:cNvSpPr>
              <a:spLocks/>
            </p:cNvSpPr>
            <p:nvPr/>
          </p:nvSpPr>
          <p:spPr bwMode="auto">
            <a:xfrm>
              <a:off x="4916" y="2050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w 59"/>
                <a:gd name="T85" fmla="*/ 0 h 40"/>
                <a:gd name="T86" fmla="*/ 0 w 59"/>
                <a:gd name="T87" fmla="*/ 0 h 40"/>
                <a:gd name="T88" fmla="*/ 0 w 59"/>
                <a:gd name="T89" fmla="*/ 0 h 40"/>
                <a:gd name="T90" fmla="*/ 0 w 59"/>
                <a:gd name="T91" fmla="*/ 0 h 40"/>
                <a:gd name="T92" fmla="*/ 0 w 59"/>
                <a:gd name="T93" fmla="*/ 0 h 40"/>
                <a:gd name="T94" fmla="*/ 0 w 59"/>
                <a:gd name="T95" fmla="*/ 0 h 40"/>
                <a:gd name="T96" fmla="*/ 0 w 59"/>
                <a:gd name="T97" fmla="*/ 0 h 40"/>
                <a:gd name="T98" fmla="*/ 0 w 59"/>
                <a:gd name="T99" fmla="*/ 0 h 40"/>
                <a:gd name="T100" fmla="*/ 0 w 59"/>
                <a:gd name="T101" fmla="*/ 0 h 40"/>
                <a:gd name="T102" fmla="*/ 0 w 59"/>
                <a:gd name="T103" fmla="*/ 0 h 40"/>
                <a:gd name="T104" fmla="*/ 0 w 59"/>
                <a:gd name="T105" fmla="*/ 0 h 40"/>
                <a:gd name="T106" fmla="*/ 0 w 59"/>
                <a:gd name="T107" fmla="*/ 0 h 40"/>
                <a:gd name="T108" fmla="*/ 0 w 59"/>
                <a:gd name="T109" fmla="*/ 0 h 40"/>
                <a:gd name="T110" fmla="*/ 0 w 59"/>
                <a:gd name="T111" fmla="*/ 0 h 40"/>
                <a:gd name="T112" fmla="*/ 0 w 59"/>
                <a:gd name="T113" fmla="*/ 0 h 40"/>
                <a:gd name="T114" fmla="*/ 0 w 59"/>
                <a:gd name="T115" fmla="*/ 0 h 40"/>
                <a:gd name="T116" fmla="*/ 0 w 59"/>
                <a:gd name="T117" fmla="*/ 0 h 40"/>
                <a:gd name="T118" fmla="*/ 0 w 59"/>
                <a:gd name="T119" fmla="*/ 0 h 40"/>
                <a:gd name="T120" fmla="*/ 0 w 59"/>
                <a:gd name="T121" fmla="*/ 0 h 40"/>
                <a:gd name="T122" fmla="*/ 0 w 59"/>
                <a:gd name="T123" fmla="*/ 0 h 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9"/>
                <a:gd name="T187" fmla="*/ 0 h 40"/>
                <a:gd name="T188" fmla="*/ 59 w 59"/>
                <a:gd name="T189" fmla="*/ 40 h 4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9" h="40">
                  <a:moveTo>
                    <a:pt x="8" y="16"/>
                  </a:moveTo>
                  <a:lnTo>
                    <a:pt x="4" y="18"/>
                  </a:lnTo>
                  <a:lnTo>
                    <a:pt x="3" y="19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20" y="39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7" y="32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6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2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5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5" y="15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4" name="Freeform 3028"/>
            <p:cNvSpPr>
              <a:spLocks/>
            </p:cNvSpPr>
            <p:nvPr/>
          </p:nvSpPr>
          <p:spPr bwMode="auto">
            <a:xfrm>
              <a:off x="4916" y="2050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w 59"/>
                <a:gd name="T85" fmla="*/ 0 h 40"/>
                <a:gd name="T86" fmla="*/ 0 w 59"/>
                <a:gd name="T87" fmla="*/ 0 h 40"/>
                <a:gd name="T88" fmla="*/ 0 w 59"/>
                <a:gd name="T89" fmla="*/ 0 h 40"/>
                <a:gd name="T90" fmla="*/ 0 w 59"/>
                <a:gd name="T91" fmla="*/ 0 h 40"/>
                <a:gd name="T92" fmla="*/ 0 w 59"/>
                <a:gd name="T93" fmla="*/ 0 h 40"/>
                <a:gd name="T94" fmla="*/ 0 w 59"/>
                <a:gd name="T95" fmla="*/ 0 h 40"/>
                <a:gd name="T96" fmla="*/ 0 w 59"/>
                <a:gd name="T97" fmla="*/ 0 h 40"/>
                <a:gd name="T98" fmla="*/ 0 w 59"/>
                <a:gd name="T99" fmla="*/ 0 h 40"/>
                <a:gd name="T100" fmla="*/ 0 w 59"/>
                <a:gd name="T101" fmla="*/ 0 h 40"/>
                <a:gd name="T102" fmla="*/ 0 w 59"/>
                <a:gd name="T103" fmla="*/ 0 h 40"/>
                <a:gd name="T104" fmla="*/ 0 w 59"/>
                <a:gd name="T105" fmla="*/ 0 h 40"/>
                <a:gd name="T106" fmla="*/ 0 w 59"/>
                <a:gd name="T107" fmla="*/ 0 h 40"/>
                <a:gd name="T108" fmla="*/ 0 w 59"/>
                <a:gd name="T109" fmla="*/ 0 h 40"/>
                <a:gd name="T110" fmla="*/ 0 w 59"/>
                <a:gd name="T111" fmla="*/ 0 h 40"/>
                <a:gd name="T112" fmla="*/ 0 w 59"/>
                <a:gd name="T113" fmla="*/ 0 h 40"/>
                <a:gd name="T114" fmla="*/ 0 w 59"/>
                <a:gd name="T115" fmla="*/ 0 h 40"/>
                <a:gd name="T116" fmla="*/ 0 w 59"/>
                <a:gd name="T117" fmla="*/ 0 h 40"/>
                <a:gd name="T118" fmla="*/ 0 w 59"/>
                <a:gd name="T119" fmla="*/ 0 h 40"/>
                <a:gd name="T120" fmla="*/ 0 w 59"/>
                <a:gd name="T121" fmla="*/ 0 h 40"/>
                <a:gd name="T122" fmla="*/ 0 w 59"/>
                <a:gd name="T123" fmla="*/ 0 h 40"/>
                <a:gd name="T124" fmla="*/ 0 w 59"/>
                <a:gd name="T125" fmla="*/ 0 h 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9"/>
                <a:gd name="T190" fmla="*/ 0 h 40"/>
                <a:gd name="T191" fmla="*/ 59 w 59"/>
                <a:gd name="T192" fmla="*/ 40 h 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9" h="40">
                  <a:moveTo>
                    <a:pt x="8" y="16"/>
                  </a:moveTo>
                  <a:lnTo>
                    <a:pt x="4" y="18"/>
                  </a:lnTo>
                  <a:lnTo>
                    <a:pt x="3" y="19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12" y="37"/>
                  </a:lnTo>
                  <a:lnTo>
                    <a:pt x="12" y="38"/>
                  </a:lnTo>
                  <a:lnTo>
                    <a:pt x="16" y="40"/>
                  </a:lnTo>
                  <a:lnTo>
                    <a:pt x="20" y="39"/>
                  </a:lnTo>
                  <a:lnTo>
                    <a:pt x="21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7" y="32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38" y="27"/>
                  </a:lnTo>
                  <a:lnTo>
                    <a:pt x="38" y="26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52" y="29"/>
                  </a:lnTo>
                  <a:lnTo>
                    <a:pt x="53" y="30"/>
                  </a:lnTo>
                  <a:lnTo>
                    <a:pt x="54" y="30"/>
                  </a:lnTo>
                  <a:lnTo>
                    <a:pt x="57" y="29"/>
                  </a:lnTo>
                  <a:lnTo>
                    <a:pt x="57" y="27"/>
                  </a:lnTo>
                  <a:lnTo>
                    <a:pt x="57" y="26"/>
                  </a:lnTo>
                  <a:lnTo>
                    <a:pt x="58" y="24"/>
                  </a:lnTo>
                  <a:lnTo>
                    <a:pt x="58" y="23"/>
                  </a:lnTo>
                  <a:lnTo>
                    <a:pt x="58" y="22"/>
                  </a:lnTo>
                  <a:lnTo>
                    <a:pt x="58" y="19"/>
                  </a:lnTo>
                  <a:lnTo>
                    <a:pt x="58" y="18"/>
                  </a:lnTo>
                  <a:lnTo>
                    <a:pt x="59" y="16"/>
                  </a:lnTo>
                  <a:lnTo>
                    <a:pt x="59" y="15"/>
                  </a:lnTo>
                  <a:lnTo>
                    <a:pt x="59" y="12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5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5" y="7"/>
                  </a:lnTo>
                  <a:lnTo>
                    <a:pt x="44" y="7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3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28" y="11"/>
                  </a:lnTo>
                  <a:lnTo>
                    <a:pt x="28" y="12"/>
                  </a:lnTo>
                  <a:lnTo>
                    <a:pt x="25" y="15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8" y="16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5" name="Freeform 3029"/>
            <p:cNvSpPr>
              <a:spLocks/>
            </p:cNvSpPr>
            <p:nvPr/>
          </p:nvSpPr>
          <p:spPr bwMode="auto">
            <a:xfrm>
              <a:off x="4925" y="2042"/>
              <a:ext cx="7" cy="3"/>
            </a:xfrm>
            <a:custGeom>
              <a:avLst/>
              <a:gdLst>
                <a:gd name="T0" fmla="*/ 0 w 22"/>
                <a:gd name="T1" fmla="*/ 0 h 8"/>
                <a:gd name="T2" fmla="*/ 0 w 22"/>
                <a:gd name="T3" fmla="*/ 0 h 8"/>
                <a:gd name="T4" fmla="*/ 0 w 22"/>
                <a:gd name="T5" fmla="*/ 0 h 8"/>
                <a:gd name="T6" fmla="*/ 0 w 22"/>
                <a:gd name="T7" fmla="*/ 0 h 8"/>
                <a:gd name="T8" fmla="*/ 0 w 22"/>
                <a:gd name="T9" fmla="*/ 0 h 8"/>
                <a:gd name="T10" fmla="*/ 0 w 22"/>
                <a:gd name="T11" fmla="*/ 0 h 8"/>
                <a:gd name="T12" fmla="*/ 0 w 22"/>
                <a:gd name="T13" fmla="*/ 0 h 8"/>
                <a:gd name="T14" fmla="*/ 0 w 22"/>
                <a:gd name="T15" fmla="*/ 0 h 8"/>
                <a:gd name="T16" fmla="*/ 0 w 22"/>
                <a:gd name="T17" fmla="*/ 0 h 8"/>
                <a:gd name="T18" fmla="*/ 0 w 22"/>
                <a:gd name="T19" fmla="*/ 0 h 8"/>
                <a:gd name="T20" fmla="*/ 0 w 22"/>
                <a:gd name="T21" fmla="*/ 0 h 8"/>
                <a:gd name="T22" fmla="*/ 0 w 22"/>
                <a:gd name="T23" fmla="*/ 0 h 8"/>
                <a:gd name="T24" fmla="*/ 0 w 22"/>
                <a:gd name="T25" fmla="*/ 0 h 8"/>
                <a:gd name="T26" fmla="*/ 0 w 22"/>
                <a:gd name="T27" fmla="*/ 0 h 8"/>
                <a:gd name="T28" fmla="*/ 0 w 22"/>
                <a:gd name="T29" fmla="*/ 0 h 8"/>
                <a:gd name="T30" fmla="*/ 0 w 22"/>
                <a:gd name="T31" fmla="*/ 0 h 8"/>
                <a:gd name="T32" fmla="*/ 0 w 22"/>
                <a:gd name="T33" fmla="*/ 0 h 8"/>
                <a:gd name="T34" fmla="*/ 0 w 22"/>
                <a:gd name="T35" fmla="*/ 0 h 8"/>
                <a:gd name="T36" fmla="*/ 0 w 22"/>
                <a:gd name="T37" fmla="*/ 0 h 8"/>
                <a:gd name="T38" fmla="*/ 0 w 22"/>
                <a:gd name="T39" fmla="*/ 0 h 8"/>
                <a:gd name="T40" fmla="*/ 0 w 22"/>
                <a:gd name="T41" fmla="*/ 0 h 8"/>
                <a:gd name="T42" fmla="*/ 0 w 22"/>
                <a:gd name="T43" fmla="*/ 0 h 8"/>
                <a:gd name="T44" fmla="*/ 0 w 22"/>
                <a:gd name="T45" fmla="*/ 0 h 8"/>
                <a:gd name="T46" fmla="*/ 0 w 22"/>
                <a:gd name="T47" fmla="*/ 0 h 8"/>
                <a:gd name="T48" fmla="*/ 0 w 22"/>
                <a:gd name="T49" fmla="*/ 0 h 8"/>
                <a:gd name="T50" fmla="*/ 0 w 22"/>
                <a:gd name="T51" fmla="*/ 0 h 8"/>
                <a:gd name="T52" fmla="*/ 0 w 22"/>
                <a:gd name="T53" fmla="*/ 0 h 8"/>
                <a:gd name="T54" fmla="*/ 0 w 22"/>
                <a:gd name="T55" fmla="*/ 0 h 8"/>
                <a:gd name="T56" fmla="*/ 0 w 22"/>
                <a:gd name="T57" fmla="*/ 0 h 8"/>
                <a:gd name="T58" fmla="*/ 0 w 22"/>
                <a:gd name="T59" fmla="*/ 0 h 8"/>
                <a:gd name="T60" fmla="*/ 0 w 22"/>
                <a:gd name="T61" fmla="*/ 0 h 8"/>
                <a:gd name="T62" fmla="*/ 0 w 22"/>
                <a:gd name="T63" fmla="*/ 0 h 8"/>
                <a:gd name="T64" fmla="*/ 0 w 22"/>
                <a:gd name="T65" fmla="*/ 0 h 8"/>
                <a:gd name="T66" fmla="*/ 0 w 22"/>
                <a:gd name="T67" fmla="*/ 0 h 8"/>
                <a:gd name="T68" fmla="*/ 0 w 22"/>
                <a:gd name="T69" fmla="*/ 0 h 8"/>
                <a:gd name="T70" fmla="*/ 0 w 22"/>
                <a:gd name="T71" fmla="*/ 0 h 8"/>
                <a:gd name="T72" fmla="*/ 0 w 22"/>
                <a:gd name="T73" fmla="*/ 0 h 8"/>
                <a:gd name="T74" fmla="*/ 0 w 22"/>
                <a:gd name="T75" fmla="*/ 0 h 8"/>
                <a:gd name="T76" fmla="*/ 0 w 22"/>
                <a:gd name="T77" fmla="*/ 0 h 8"/>
                <a:gd name="T78" fmla="*/ 0 w 22"/>
                <a:gd name="T79" fmla="*/ 0 h 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8"/>
                <a:gd name="T122" fmla="*/ 22 w 22"/>
                <a:gd name="T123" fmla="*/ 8 h 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8">
                  <a:moveTo>
                    <a:pt x="5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6" name="Freeform 3030"/>
            <p:cNvSpPr>
              <a:spLocks/>
            </p:cNvSpPr>
            <p:nvPr/>
          </p:nvSpPr>
          <p:spPr bwMode="auto">
            <a:xfrm>
              <a:off x="4925" y="2042"/>
              <a:ext cx="7" cy="3"/>
            </a:xfrm>
            <a:custGeom>
              <a:avLst/>
              <a:gdLst>
                <a:gd name="T0" fmla="*/ 0 w 22"/>
                <a:gd name="T1" fmla="*/ 0 h 8"/>
                <a:gd name="T2" fmla="*/ 0 w 22"/>
                <a:gd name="T3" fmla="*/ 0 h 8"/>
                <a:gd name="T4" fmla="*/ 0 w 22"/>
                <a:gd name="T5" fmla="*/ 0 h 8"/>
                <a:gd name="T6" fmla="*/ 0 w 22"/>
                <a:gd name="T7" fmla="*/ 0 h 8"/>
                <a:gd name="T8" fmla="*/ 0 w 22"/>
                <a:gd name="T9" fmla="*/ 0 h 8"/>
                <a:gd name="T10" fmla="*/ 0 w 22"/>
                <a:gd name="T11" fmla="*/ 0 h 8"/>
                <a:gd name="T12" fmla="*/ 0 w 22"/>
                <a:gd name="T13" fmla="*/ 0 h 8"/>
                <a:gd name="T14" fmla="*/ 0 w 22"/>
                <a:gd name="T15" fmla="*/ 0 h 8"/>
                <a:gd name="T16" fmla="*/ 0 w 22"/>
                <a:gd name="T17" fmla="*/ 0 h 8"/>
                <a:gd name="T18" fmla="*/ 0 w 22"/>
                <a:gd name="T19" fmla="*/ 0 h 8"/>
                <a:gd name="T20" fmla="*/ 0 w 22"/>
                <a:gd name="T21" fmla="*/ 0 h 8"/>
                <a:gd name="T22" fmla="*/ 0 w 22"/>
                <a:gd name="T23" fmla="*/ 0 h 8"/>
                <a:gd name="T24" fmla="*/ 0 w 22"/>
                <a:gd name="T25" fmla="*/ 0 h 8"/>
                <a:gd name="T26" fmla="*/ 0 w 22"/>
                <a:gd name="T27" fmla="*/ 0 h 8"/>
                <a:gd name="T28" fmla="*/ 0 w 22"/>
                <a:gd name="T29" fmla="*/ 0 h 8"/>
                <a:gd name="T30" fmla="*/ 0 w 22"/>
                <a:gd name="T31" fmla="*/ 0 h 8"/>
                <a:gd name="T32" fmla="*/ 0 w 22"/>
                <a:gd name="T33" fmla="*/ 0 h 8"/>
                <a:gd name="T34" fmla="*/ 0 w 22"/>
                <a:gd name="T35" fmla="*/ 0 h 8"/>
                <a:gd name="T36" fmla="*/ 0 w 22"/>
                <a:gd name="T37" fmla="*/ 0 h 8"/>
                <a:gd name="T38" fmla="*/ 0 w 22"/>
                <a:gd name="T39" fmla="*/ 0 h 8"/>
                <a:gd name="T40" fmla="*/ 0 w 22"/>
                <a:gd name="T41" fmla="*/ 0 h 8"/>
                <a:gd name="T42" fmla="*/ 0 w 22"/>
                <a:gd name="T43" fmla="*/ 0 h 8"/>
                <a:gd name="T44" fmla="*/ 0 w 22"/>
                <a:gd name="T45" fmla="*/ 0 h 8"/>
                <a:gd name="T46" fmla="*/ 0 w 22"/>
                <a:gd name="T47" fmla="*/ 0 h 8"/>
                <a:gd name="T48" fmla="*/ 0 w 22"/>
                <a:gd name="T49" fmla="*/ 0 h 8"/>
                <a:gd name="T50" fmla="*/ 0 w 22"/>
                <a:gd name="T51" fmla="*/ 0 h 8"/>
                <a:gd name="T52" fmla="*/ 0 w 22"/>
                <a:gd name="T53" fmla="*/ 0 h 8"/>
                <a:gd name="T54" fmla="*/ 0 w 22"/>
                <a:gd name="T55" fmla="*/ 0 h 8"/>
                <a:gd name="T56" fmla="*/ 0 w 22"/>
                <a:gd name="T57" fmla="*/ 0 h 8"/>
                <a:gd name="T58" fmla="*/ 0 w 22"/>
                <a:gd name="T59" fmla="*/ 0 h 8"/>
                <a:gd name="T60" fmla="*/ 0 w 22"/>
                <a:gd name="T61" fmla="*/ 0 h 8"/>
                <a:gd name="T62" fmla="*/ 0 w 22"/>
                <a:gd name="T63" fmla="*/ 0 h 8"/>
                <a:gd name="T64" fmla="*/ 0 w 22"/>
                <a:gd name="T65" fmla="*/ 0 h 8"/>
                <a:gd name="T66" fmla="*/ 0 w 22"/>
                <a:gd name="T67" fmla="*/ 0 h 8"/>
                <a:gd name="T68" fmla="*/ 0 w 22"/>
                <a:gd name="T69" fmla="*/ 0 h 8"/>
                <a:gd name="T70" fmla="*/ 0 w 22"/>
                <a:gd name="T71" fmla="*/ 0 h 8"/>
                <a:gd name="T72" fmla="*/ 0 w 22"/>
                <a:gd name="T73" fmla="*/ 0 h 8"/>
                <a:gd name="T74" fmla="*/ 0 w 22"/>
                <a:gd name="T75" fmla="*/ 0 h 8"/>
                <a:gd name="T76" fmla="*/ 0 w 22"/>
                <a:gd name="T77" fmla="*/ 0 h 8"/>
                <a:gd name="T78" fmla="*/ 0 w 22"/>
                <a:gd name="T79" fmla="*/ 0 h 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"/>
                <a:gd name="T121" fmla="*/ 0 h 8"/>
                <a:gd name="T122" fmla="*/ 22 w 22"/>
                <a:gd name="T123" fmla="*/ 8 h 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" h="8">
                  <a:moveTo>
                    <a:pt x="5" y="1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7" name="Freeform 3031"/>
            <p:cNvSpPr>
              <a:spLocks/>
            </p:cNvSpPr>
            <p:nvPr/>
          </p:nvSpPr>
          <p:spPr bwMode="auto">
            <a:xfrm>
              <a:off x="4928" y="2045"/>
              <a:ext cx="7" cy="5"/>
            </a:xfrm>
            <a:custGeom>
              <a:avLst/>
              <a:gdLst>
                <a:gd name="T0" fmla="*/ 0 w 21"/>
                <a:gd name="T1" fmla="*/ 0 h 13"/>
                <a:gd name="T2" fmla="*/ 0 w 21"/>
                <a:gd name="T3" fmla="*/ 0 h 13"/>
                <a:gd name="T4" fmla="*/ 0 w 21"/>
                <a:gd name="T5" fmla="*/ 0 h 13"/>
                <a:gd name="T6" fmla="*/ 0 w 21"/>
                <a:gd name="T7" fmla="*/ 0 h 13"/>
                <a:gd name="T8" fmla="*/ 0 w 21"/>
                <a:gd name="T9" fmla="*/ 0 h 13"/>
                <a:gd name="T10" fmla="*/ 0 w 21"/>
                <a:gd name="T11" fmla="*/ 0 h 13"/>
                <a:gd name="T12" fmla="*/ 0 w 21"/>
                <a:gd name="T13" fmla="*/ 0 h 13"/>
                <a:gd name="T14" fmla="*/ 0 w 21"/>
                <a:gd name="T15" fmla="*/ 0 h 13"/>
                <a:gd name="T16" fmla="*/ 0 w 21"/>
                <a:gd name="T17" fmla="*/ 0 h 13"/>
                <a:gd name="T18" fmla="*/ 0 w 21"/>
                <a:gd name="T19" fmla="*/ 0 h 13"/>
                <a:gd name="T20" fmla="*/ 0 w 21"/>
                <a:gd name="T21" fmla="*/ 0 h 13"/>
                <a:gd name="T22" fmla="*/ 0 w 21"/>
                <a:gd name="T23" fmla="*/ 0 h 13"/>
                <a:gd name="T24" fmla="*/ 0 w 21"/>
                <a:gd name="T25" fmla="*/ 0 h 13"/>
                <a:gd name="T26" fmla="*/ 0 w 21"/>
                <a:gd name="T27" fmla="*/ 0 h 13"/>
                <a:gd name="T28" fmla="*/ 0 w 21"/>
                <a:gd name="T29" fmla="*/ 0 h 13"/>
                <a:gd name="T30" fmla="*/ 0 w 21"/>
                <a:gd name="T31" fmla="*/ 0 h 13"/>
                <a:gd name="T32" fmla="*/ 0 w 21"/>
                <a:gd name="T33" fmla="*/ 0 h 13"/>
                <a:gd name="T34" fmla="*/ 0 w 21"/>
                <a:gd name="T35" fmla="*/ 0 h 13"/>
                <a:gd name="T36" fmla="*/ 0 w 21"/>
                <a:gd name="T37" fmla="*/ 0 h 13"/>
                <a:gd name="T38" fmla="*/ 0 w 21"/>
                <a:gd name="T39" fmla="*/ 0 h 13"/>
                <a:gd name="T40" fmla="*/ 0 w 21"/>
                <a:gd name="T41" fmla="*/ 0 h 13"/>
                <a:gd name="T42" fmla="*/ 0 w 21"/>
                <a:gd name="T43" fmla="*/ 0 h 13"/>
                <a:gd name="T44" fmla="*/ 0 w 21"/>
                <a:gd name="T45" fmla="*/ 0 h 13"/>
                <a:gd name="T46" fmla="*/ 0 w 21"/>
                <a:gd name="T47" fmla="*/ 0 h 13"/>
                <a:gd name="T48" fmla="*/ 0 w 21"/>
                <a:gd name="T49" fmla="*/ 0 h 13"/>
                <a:gd name="T50" fmla="*/ 0 w 21"/>
                <a:gd name="T51" fmla="*/ 0 h 13"/>
                <a:gd name="T52" fmla="*/ 0 w 21"/>
                <a:gd name="T53" fmla="*/ 0 h 13"/>
                <a:gd name="T54" fmla="*/ 0 w 21"/>
                <a:gd name="T55" fmla="*/ 0 h 13"/>
                <a:gd name="T56" fmla="*/ 0 w 21"/>
                <a:gd name="T57" fmla="*/ 0 h 13"/>
                <a:gd name="T58" fmla="*/ 0 w 21"/>
                <a:gd name="T59" fmla="*/ 0 h 13"/>
                <a:gd name="T60" fmla="*/ 0 w 21"/>
                <a:gd name="T61" fmla="*/ 0 h 13"/>
                <a:gd name="T62" fmla="*/ 0 w 21"/>
                <a:gd name="T63" fmla="*/ 0 h 13"/>
                <a:gd name="T64" fmla="*/ 0 w 21"/>
                <a:gd name="T65" fmla="*/ 0 h 13"/>
                <a:gd name="T66" fmla="*/ 0 w 21"/>
                <a:gd name="T67" fmla="*/ 0 h 13"/>
                <a:gd name="T68" fmla="*/ 0 w 21"/>
                <a:gd name="T69" fmla="*/ 0 h 13"/>
                <a:gd name="T70" fmla="*/ 0 w 21"/>
                <a:gd name="T71" fmla="*/ 0 h 13"/>
                <a:gd name="T72" fmla="*/ 0 w 21"/>
                <a:gd name="T73" fmla="*/ 0 h 13"/>
                <a:gd name="T74" fmla="*/ 0 w 21"/>
                <a:gd name="T75" fmla="*/ 0 h 13"/>
                <a:gd name="T76" fmla="*/ 0 w 21"/>
                <a:gd name="T77" fmla="*/ 0 h 13"/>
                <a:gd name="T78" fmla="*/ 0 w 21"/>
                <a:gd name="T79" fmla="*/ 0 h 13"/>
                <a:gd name="T80" fmla="*/ 0 w 21"/>
                <a:gd name="T81" fmla="*/ 0 h 13"/>
                <a:gd name="T82" fmla="*/ 0 w 21"/>
                <a:gd name="T83" fmla="*/ 0 h 13"/>
                <a:gd name="T84" fmla="*/ 0 w 21"/>
                <a:gd name="T85" fmla="*/ 0 h 13"/>
                <a:gd name="T86" fmla="*/ 0 w 21"/>
                <a:gd name="T87" fmla="*/ 0 h 13"/>
                <a:gd name="T88" fmla="*/ 0 w 21"/>
                <a:gd name="T89" fmla="*/ 0 h 13"/>
                <a:gd name="T90" fmla="*/ 0 w 21"/>
                <a:gd name="T91" fmla="*/ 0 h 13"/>
                <a:gd name="T92" fmla="*/ 0 w 21"/>
                <a:gd name="T93" fmla="*/ 0 h 13"/>
                <a:gd name="T94" fmla="*/ 0 w 21"/>
                <a:gd name="T95" fmla="*/ 0 h 13"/>
                <a:gd name="T96" fmla="*/ 0 w 21"/>
                <a:gd name="T97" fmla="*/ 0 h 13"/>
                <a:gd name="T98" fmla="*/ 0 w 21"/>
                <a:gd name="T99" fmla="*/ 0 h 13"/>
                <a:gd name="T100" fmla="*/ 0 w 21"/>
                <a:gd name="T101" fmla="*/ 0 h 13"/>
                <a:gd name="T102" fmla="*/ 0 w 21"/>
                <a:gd name="T103" fmla="*/ 0 h 13"/>
                <a:gd name="T104" fmla="*/ 0 w 21"/>
                <a:gd name="T105" fmla="*/ 0 h 1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"/>
                <a:gd name="T160" fmla="*/ 0 h 13"/>
                <a:gd name="T161" fmla="*/ 21 w 21"/>
                <a:gd name="T162" fmla="*/ 13 h 1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" h="13">
                  <a:moveTo>
                    <a:pt x="2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8" name="Freeform 3032"/>
            <p:cNvSpPr>
              <a:spLocks/>
            </p:cNvSpPr>
            <p:nvPr/>
          </p:nvSpPr>
          <p:spPr bwMode="auto">
            <a:xfrm>
              <a:off x="4928" y="2045"/>
              <a:ext cx="7" cy="5"/>
            </a:xfrm>
            <a:custGeom>
              <a:avLst/>
              <a:gdLst>
                <a:gd name="T0" fmla="*/ 0 w 21"/>
                <a:gd name="T1" fmla="*/ 0 h 13"/>
                <a:gd name="T2" fmla="*/ 0 w 21"/>
                <a:gd name="T3" fmla="*/ 0 h 13"/>
                <a:gd name="T4" fmla="*/ 0 w 21"/>
                <a:gd name="T5" fmla="*/ 0 h 13"/>
                <a:gd name="T6" fmla="*/ 0 w 21"/>
                <a:gd name="T7" fmla="*/ 0 h 13"/>
                <a:gd name="T8" fmla="*/ 0 w 21"/>
                <a:gd name="T9" fmla="*/ 0 h 13"/>
                <a:gd name="T10" fmla="*/ 0 w 21"/>
                <a:gd name="T11" fmla="*/ 0 h 13"/>
                <a:gd name="T12" fmla="*/ 0 w 21"/>
                <a:gd name="T13" fmla="*/ 0 h 13"/>
                <a:gd name="T14" fmla="*/ 0 w 21"/>
                <a:gd name="T15" fmla="*/ 0 h 13"/>
                <a:gd name="T16" fmla="*/ 0 w 21"/>
                <a:gd name="T17" fmla="*/ 0 h 13"/>
                <a:gd name="T18" fmla="*/ 0 w 21"/>
                <a:gd name="T19" fmla="*/ 0 h 13"/>
                <a:gd name="T20" fmla="*/ 0 w 21"/>
                <a:gd name="T21" fmla="*/ 0 h 13"/>
                <a:gd name="T22" fmla="*/ 0 w 21"/>
                <a:gd name="T23" fmla="*/ 0 h 13"/>
                <a:gd name="T24" fmla="*/ 0 w 21"/>
                <a:gd name="T25" fmla="*/ 0 h 13"/>
                <a:gd name="T26" fmla="*/ 0 w 21"/>
                <a:gd name="T27" fmla="*/ 0 h 13"/>
                <a:gd name="T28" fmla="*/ 0 w 21"/>
                <a:gd name="T29" fmla="*/ 0 h 13"/>
                <a:gd name="T30" fmla="*/ 0 w 21"/>
                <a:gd name="T31" fmla="*/ 0 h 13"/>
                <a:gd name="T32" fmla="*/ 0 w 21"/>
                <a:gd name="T33" fmla="*/ 0 h 13"/>
                <a:gd name="T34" fmla="*/ 0 w 21"/>
                <a:gd name="T35" fmla="*/ 0 h 13"/>
                <a:gd name="T36" fmla="*/ 0 w 21"/>
                <a:gd name="T37" fmla="*/ 0 h 13"/>
                <a:gd name="T38" fmla="*/ 0 w 21"/>
                <a:gd name="T39" fmla="*/ 0 h 13"/>
                <a:gd name="T40" fmla="*/ 0 w 21"/>
                <a:gd name="T41" fmla="*/ 0 h 13"/>
                <a:gd name="T42" fmla="*/ 0 w 21"/>
                <a:gd name="T43" fmla="*/ 0 h 13"/>
                <a:gd name="T44" fmla="*/ 0 w 21"/>
                <a:gd name="T45" fmla="*/ 0 h 13"/>
                <a:gd name="T46" fmla="*/ 0 w 21"/>
                <a:gd name="T47" fmla="*/ 0 h 13"/>
                <a:gd name="T48" fmla="*/ 0 w 21"/>
                <a:gd name="T49" fmla="*/ 0 h 13"/>
                <a:gd name="T50" fmla="*/ 0 w 21"/>
                <a:gd name="T51" fmla="*/ 0 h 13"/>
                <a:gd name="T52" fmla="*/ 0 w 21"/>
                <a:gd name="T53" fmla="*/ 0 h 13"/>
                <a:gd name="T54" fmla="*/ 0 w 21"/>
                <a:gd name="T55" fmla="*/ 0 h 13"/>
                <a:gd name="T56" fmla="*/ 0 w 21"/>
                <a:gd name="T57" fmla="*/ 0 h 13"/>
                <a:gd name="T58" fmla="*/ 0 w 21"/>
                <a:gd name="T59" fmla="*/ 0 h 13"/>
                <a:gd name="T60" fmla="*/ 0 w 21"/>
                <a:gd name="T61" fmla="*/ 0 h 13"/>
                <a:gd name="T62" fmla="*/ 0 w 21"/>
                <a:gd name="T63" fmla="*/ 0 h 13"/>
                <a:gd name="T64" fmla="*/ 0 w 21"/>
                <a:gd name="T65" fmla="*/ 0 h 13"/>
                <a:gd name="T66" fmla="*/ 0 w 21"/>
                <a:gd name="T67" fmla="*/ 0 h 13"/>
                <a:gd name="T68" fmla="*/ 0 w 21"/>
                <a:gd name="T69" fmla="*/ 0 h 13"/>
                <a:gd name="T70" fmla="*/ 0 w 21"/>
                <a:gd name="T71" fmla="*/ 0 h 13"/>
                <a:gd name="T72" fmla="*/ 0 w 21"/>
                <a:gd name="T73" fmla="*/ 0 h 13"/>
                <a:gd name="T74" fmla="*/ 0 w 21"/>
                <a:gd name="T75" fmla="*/ 0 h 13"/>
                <a:gd name="T76" fmla="*/ 0 w 21"/>
                <a:gd name="T77" fmla="*/ 0 h 13"/>
                <a:gd name="T78" fmla="*/ 0 w 21"/>
                <a:gd name="T79" fmla="*/ 0 h 13"/>
                <a:gd name="T80" fmla="*/ 0 w 21"/>
                <a:gd name="T81" fmla="*/ 0 h 13"/>
                <a:gd name="T82" fmla="*/ 0 w 21"/>
                <a:gd name="T83" fmla="*/ 0 h 13"/>
                <a:gd name="T84" fmla="*/ 0 w 21"/>
                <a:gd name="T85" fmla="*/ 0 h 13"/>
                <a:gd name="T86" fmla="*/ 0 w 21"/>
                <a:gd name="T87" fmla="*/ 0 h 13"/>
                <a:gd name="T88" fmla="*/ 0 w 21"/>
                <a:gd name="T89" fmla="*/ 0 h 13"/>
                <a:gd name="T90" fmla="*/ 0 w 21"/>
                <a:gd name="T91" fmla="*/ 0 h 13"/>
                <a:gd name="T92" fmla="*/ 0 w 21"/>
                <a:gd name="T93" fmla="*/ 0 h 13"/>
                <a:gd name="T94" fmla="*/ 0 w 21"/>
                <a:gd name="T95" fmla="*/ 0 h 13"/>
                <a:gd name="T96" fmla="*/ 0 w 21"/>
                <a:gd name="T97" fmla="*/ 0 h 13"/>
                <a:gd name="T98" fmla="*/ 0 w 21"/>
                <a:gd name="T99" fmla="*/ 0 h 13"/>
                <a:gd name="T100" fmla="*/ 0 w 21"/>
                <a:gd name="T101" fmla="*/ 0 h 13"/>
                <a:gd name="T102" fmla="*/ 0 w 21"/>
                <a:gd name="T103" fmla="*/ 0 h 13"/>
                <a:gd name="T104" fmla="*/ 0 w 21"/>
                <a:gd name="T105" fmla="*/ 0 h 1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"/>
                <a:gd name="T160" fmla="*/ 0 h 13"/>
                <a:gd name="T161" fmla="*/ 21 w 21"/>
                <a:gd name="T162" fmla="*/ 13 h 1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" h="13">
                  <a:moveTo>
                    <a:pt x="2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2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29" name="Freeform 3033"/>
            <p:cNvSpPr>
              <a:spLocks/>
            </p:cNvSpPr>
            <p:nvPr/>
          </p:nvSpPr>
          <p:spPr bwMode="auto">
            <a:xfrm>
              <a:off x="4883" y="2077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w 45"/>
                <a:gd name="T51" fmla="*/ 0 h 36"/>
                <a:gd name="T52" fmla="*/ 0 w 45"/>
                <a:gd name="T53" fmla="*/ 0 h 36"/>
                <a:gd name="T54" fmla="*/ 0 w 45"/>
                <a:gd name="T55" fmla="*/ 0 h 36"/>
                <a:gd name="T56" fmla="*/ 0 w 45"/>
                <a:gd name="T57" fmla="*/ 0 h 36"/>
                <a:gd name="T58" fmla="*/ 0 w 45"/>
                <a:gd name="T59" fmla="*/ 0 h 36"/>
                <a:gd name="T60" fmla="*/ 0 w 45"/>
                <a:gd name="T61" fmla="*/ 0 h 36"/>
                <a:gd name="T62" fmla="*/ 0 w 45"/>
                <a:gd name="T63" fmla="*/ 0 h 36"/>
                <a:gd name="T64" fmla="*/ 0 w 45"/>
                <a:gd name="T65" fmla="*/ 0 h 36"/>
                <a:gd name="T66" fmla="*/ 0 w 45"/>
                <a:gd name="T67" fmla="*/ 0 h 36"/>
                <a:gd name="T68" fmla="*/ 0 w 45"/>
                <a:gd name="T69" fmla="*/ 0 h 36"/>
                <a:gd name="T70" fmla="*/ 0 w 45"/>
                <a:gd name="T71" fmla="*/ 0 h 36"/>
                <a:gd name="T72" fmla="*/ 0 w 45"/>
                <a:gd name="T73" fmla="*/ 0 h 36"/>
                <a:gd name="T74" fmla="*/ 0 w 45"/>
                <a:gd name="T75" fmla="*/ 0 h 36"/>
                <a:gd name="T76" fmla="*/ 0 w 45"/>
                <a:gd name="T77" fmla="*/ 0 h 36"/>
                <a:gd name="T78" fmla="*/ 0 w 45"/>
                <a:gd name="T79" fmla="*/ 0 h 36"/>
                <a:gd name="T80" fmla="*/ 0 w 45"/>
                <a:gd name="T81" fmla="*/ 0 h 36"/>
                <a:gd name="T82" fmla="*/ 0 w 45"/>
                <a:gd name="T83" fmla="*/ 0 h 36"/>
                <a:gd name="T84" fmla="*/ 0 w 45"/>
                <a:gd name="T85" fmla="*/ 0 h 36"/>
                <a:gd name="T86" fmla="*/ 0 w 45"/>
                <a:gd name="T87" fmla="*/ 0 h 36"/>
                <a:gd name="T88" fmla="*/ 0 w 45"/>
                <a:gd name="T89" fmla="*/ 0 h 36"/>
                <a:gd name="T90" fmla="*/ 0 w 45"/>
                <a:gd name="T91" fmla="*/ 0 h 36"/>
                <a:gd name="T92" fmla="*/ 0 w 45"/>
                <a:gd name="T93" fmla="*/ 0 h 36"/>
                <a:gd name="T94" fmla="*/ 0 w 45"/>
                <a:gd name="T95" fmla="*/ 0 h 36"/>
                <a:gd name="T96" fmla="*/ 0 w 45"/>
                <a:gd name="T97" fmla="*/ 0 h 36"/>
                <a:gd name="T98" fmla="*/ 0 w 45"/>
                <a:gd name="T99" fmla="*/ 0 h 36"/>
                <a:gd name="T100" fmla="*/ 0 w 45"/>
                <a:gd name="T101" fmla="*/ 0 h 36"/>
                <a:gd name="T102" fmla="*/ 0 w 45"/>
                <a:gd name="T103" fmla="*/ 0 h 36"/>
                <a:gd name="T104" fmla="*/ 0 w 45"/>
                <a:gd name="T105" fmla="*/ 0 h 36"/>
                <a:gd name="T106" fmla="*/ 0 w 45"/>
                <a:gd name="T107" fmla="*/ 0 h 36"/>
                <a:gd name="T108" fmla="*/ 0 w 45"/>
                <a:gd name="T109" fmla="*/ 0 h 36"/>
                <a:gd name="T110" fmla="*/ 0 w 45"/>
                <a:gd name="T111" fmla="*/ 0 h 36"/>
                <a:gd name="T112" fmla="*/ 0 w 45"/>
                <a:gd name="T113" fmla="*/ 0 h 36"/>
                <a:gd name="T114" fmla="*/ 0 w 45"/>
                <a:gd name="T115" fmla="*/ 0 h 36"/>
                <a:gd name="T116" fmla="*/ 0 w 45"/>
                <a:gd name="T117" fmla="*/ 0 h 36"/>
                <a:gd name="T118" fmla="*/ 0 w 45"/>
                <a:gd name="T119" fmla="*/ 0 h 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"/>
                <a:gd name="T181" fmla="*/ 0 h 36"/>
                <a:gd name="T182" fmla="*/ 45 w 45"/>
                <a:gd name="T183" fmla="*/ 36 h 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" h="36">
                  <a:moveTo>
                    <a:pt x="0" y="3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10" y="22"/>
                  </a:lnTo>
                  <a:lnTo>
                    <a:pt x="11" y="23"/>
                  </a:lnTo>
                  <a:lnTo>
                    <a:pt x="12" y="24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8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4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4" y="25"/>
                  </a:lnTo>
                  <a:lnTo>
                    <a:pt x="43" y="23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4" y="16"/>
                  </a:lnTo>
                  <a:lnTo>
                    <a:pt x="31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0" name="Freeform 3034"/>
            <p:cNvSpPr>
              <a:spLocks/>
            </p:cNvSpPr>
            <p:nvPr/>
          </p:nvSpPr>
          <p:spPr bwMode="auto">
            <a:xfrm>
              <a:off x="4883" y="2077"/>
              <a:ext cx="15" cy="12"/>
            </a:xfrm>
            <a:custGeom>
              <a:avLst/>
              <a:gdLst>
                <a:gd name="T0" fmla="*/ 0 w 45"/>
                <a:gd name="T1" fmla="*/ 0 h 36"/>
                <a:gd name="T2" fmla="*/ 0 w 45"/>
                <a:gd name="T3" fmla="*/ 0 h 36"/>
                <a:gd name="T4" fmla="*/ 0 w 45"/>
                <a:gd name="T5" fmla="*/ 0 h 36"/>
                <a:gd name="T6" fmla="*/ 0 w 45"/>
                <a:gd name="T7" fmla="*/ 0 h 36"/>
                <a:gd name="T8" fmla="*/ 0 w 45"/>
                <a:gd name="T9" fmla="*/ 0 h 36"/>
                <a:gd name="T10" fmla="*/ 0 w 45"/>
                <a:gd name="T11" fmla="*/ 0 h 36"/>
                <a:gd name="T12" fmla="*/ 0 w 45"/>
                <a:gd name="T13" fmla="*/ 0 h 36"/>
                <a:gd name="T14" fmla="*/ 0 w 45"/>
                <a:gd name="T15" fmla="*/ 0 h 36"/>
                <a:gd name="T16" fmla="*/ 0 w 45"/>
                <a:gd name="T17" fmla="*/ 0 h 36"/>
                <a:gd name="T18" fmla="*/ 0 w 45"/>
                <a:gd name="T19" fmla="*/ 0 h 36"/>
                <a:gd name="T20" fmla="*/ 0 w 45"/>
                <a:gd name="T21" fmla="*/ 0 h 36"/>
                <a:gd name="T22" fmla="*/ 0 w 45"/>
                <a:gd name="T23" fmla="*/ 0 h 36"/>
                <a:gd name="T24" fmla="*/ 0 w 45"/>
                <a:gd name="T25" fmla="*/ 0 h 36"/>
                <a:gd name="T26" fmla="*/ 0 w 45"/>
                <a:gd name="T27" fmla="*/ 0 h 36"/>
                <a:gd name="T28" fmla="*/ 0 w 45"/>
                <a:gd name="T29" fmla="*/ 0 h 36"/>
                <a:gd name="T30" fmla="*/ 0 w 45"/>
                <a:gd name="T31" fmla="*/ 0 h 36"/>
                <a:gd name="T32" fmla="*/ 0 w 45"/>
                <a:gd name="T33" fmla="*/ 0 h 36"/>
                <a:gd name="T34" fmla="*/ 0 w 45"/>
                <a:gd name="T35" fmla="*/ 0 h 36"/>
                <a:gd name="T36" fmla="*/ 0 w 45"/>
                <a:gd name="T37" fmla="*/ 0 h 36"/>
                <a:gd name="T38" fmla="*/ 0 w 45"/>
                <a:gd name="T39" fmla="*/ 0 h 36"/>
                <a:gd name="T40" fmla="*/ 0 w 45"/>
                <a:gd name="T41" fmla="*/ 0 h 36"/>
                <a:gd name="T42" fmla="*/ 0 w 45"/>
                <a:gd name="T43" fmla="*/ 0 h 36"/>
                <a:gd name="T44" fmla="*/ 0 w 45"/>
                <a:gd name="T45" fmla="*/ 0 h 36"/>
                <a:gd name="T46" fmla="*/ 0 w 45"/>
                <a:gd name="T47" fmla="*/ 0 h 36"/>
                <a:gd name="T48" fmla="*/ 0 w 45"/>
                <a:gd name="T49" fmla="*/ 0 h 36"/>
                <a:gd name="T50" fmla="*/ 0 w 45"/>
                <a:gd name="T51" fmla="*/ 0 h 36"/>
                <a:gd name="T52" fmla="*/ 0 w 45"/>
                <a:gd name="T53" fmla="*/ 0 h 36"/>
                <a:gd name="T54" fmla="*/ 0 w 45"/>
                <a:gd name="T55" fmla="*/ 0 h 36"/>
                <a:gd name="T56" fmla="*/ 0 w 45"/>
                <a:gd name="T57" fmla="*/ 0 h 36"/>
                <a:gd name="T58" fmla="*/ 0 w 45"/>
                <a:gd name="T59" fmla="*/ 0 h 36"/>
                <a:gd name="T60" fmla="*/ 0 w 45"/>
                <a:gd name="T61" fmla="*/ 0 h 36"/>
                <a:gd name="T62" fmla="*/ 0 w 45"/>
                <a:gd name="T63" fmla="*/ 0 h 36"/>
                <a:gd name="T64" fmla="*/ 0 w 45"/>
                <a:gd name="T65" fmla="*/ 0 h 36"/>
                <a:gd name="T66" fmla="*/ 0 w 45"/>
                <a:gd name="T67" fmla="*/ 0 h 36"/>
                <a:gd name="T68" fmla="*/ 0 w 45"/>
                <a:gd name="T69" fmla="*/ 0 h 36"/>
                <a:gd name="T70" fmla="*/ 0 w 45"/>
                <a:gd name="T71" fmla="*/ 0 h 36"/>
                <a:gd name="T72" fmla="*/ 0 w 45"/>
                <a:gd name="T73" fmla="*/ 0 h 36"/>
                <a:gd name="T74" fmla="*/ 0 w 45"/>
                <a:gd name="T75" fmla="*/ 0 h 36"/>
                <a:gd name="T76" fmla="*/ 0 w 45"/>
                <a:gd name="T77" fmla="*/ 0 h 36"/>
                <a:gd name="T78" fmla="*/ 0 w 45"/>
                <a:gd name="T79" fmla="*/ 0 h 36"/>
                <a:gd name="T80" fmla="*/ 0 w 45"/>
                <a:gd name="T81" fmla="*/ 0 h 36"/>
                <a:gd name="T82" fmla="*/ 0 w 45"/>
                <a:gd name="T83" fmla="*/ 0 h 36"/>
                <a:gd name="T84" fmla="*/ 0 w 45"/>
                <a:gd name="T85" fmla="*/ 0 h 36"/>
                <a:gd name="T86" fmla="*/ 0 w 45"/>
                <a:gd name="T87" fmla="*/ 0 h 36"/>
                <a:gd name="T88" fmla="*/ 0 w 45"/>
                <a:gd name="T89" fmla="*/ 0 h 36"/>
                <a:gd name="T90" fmla="*/ 0 w 45"/>
                <a:gd name="T91" fmla="*/ 0 h 36"/>
                <a:gd name="T92" fmla="*/ 0 w 45"/>
                <a:gd name="T93" fmla="*/ 0 h 36"/>
                <a:gd name="T94" fmla="*/ 0 w 45"/>
                <a:gd name="T95" fmla="*/ 0 h 36"/>
                <a:gd name="T96" fmla="*/ 0 w 45"/>
                <a:gd name="T97" fmla="*/ 0 h 36"/>
                <a:gd name="T98" fmla="*/ 0 w 45"/>
                <a:gd name="T99" fmla="*/ 0 h 36"/>
                <a:gd name="T100" fmla="*/ 0 w 45"/>
                <a:gd name="T101" fmla="*/ 0 h 36"/>
                <a:gd name="T102" fmla="*/ 0 w 45"/>
                <a:gd name="T103" fmla="*/ 0 h 36"/>
                <a:gd name="T104" fmla="*/ 0 w 45"/>
                <a:gd name="T105" fmla="*/ 0 h 36"/>
                <a:gd name="T106" fmla="*/ 0 w 45"/>
                <a:gd name="T107" fmla="*/ 0 h 36"/>
                <a:gd name="T108" fmla="*/ 0 w 45"/>
                <a:gd name="T109" fmla="*/ 0 h 36"/>
                <a:gd name="T110" fmla="*/ 0 w 45"/>
                <a:gd name="T111" fmla="*/ 0 h 36"/>
                <a:gd name="T112" fmla="*/ 0 w 45"/>
                <a:gd name="T113" fmla="*/ 0 h 36"/>
                <a:gd name="T114" fmla="*/ 0 w 45"/>
                <a:gd name="T115" fmla="*/ 0 h 36"/>
                <a:gd name="T116" fmla="*/ 0 w 45"/>
                <a:gd name="T117" fmla="*/ 0 h 36"/>
                <a:gd name="T118" fmla="*/ 0 w 45"/>
                <a:gd name="T119" fmla="*/ 0 h 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"/>
                <a:gd name="T181" fmla="*/ 0 h 36"/>
                <a:gd name="T182" fmla="*/ 45 w 45"/>
                <a:gd name="T183" fmla="*/ 36 h 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" h="36">
                  <a:moveTo>
                    <a:pt x="0" y="3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6" y="17"/>
                  </a:lnTo>
                  <a:lnTo>
                    <a:pt x="10" y="22"/>
                  </a:lnTo>
                  <a:lnTo>
                    <a:pt x="11" y="23"/>
                  </a:lnTo>
                  <a:lnTo>
                    <a:pt x="12" y="24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8" y="28"/>
                  </a:lnTo>
                  <a:lnTo>
                    <a:pt x="21" y="28"/>
                  </a:lnTo>
                  <a:lnTo>
                    <a:pt x="21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6" y="33"/>
                  </a:lnTo>
                  <a:lnTo>
                    <a:pt x="29" y="34"/>
                  </a:lnTo>
                  <a:lnTo>
                    <a:pt x="31" y="36"/>
                  </a:lnTo>
                  <a:lnTo>
                    <a:pt x="32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4" y="34"/>
                  </a:lnTo>
                  <a:lnTo>
                    <a:pt x="45" y="30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4" y="25"/>
                  </a:lnTo>
                  <a:lnTo>
                    <a:pt x="43" y="23"/>
                  </a:lnTo>
                  <a:lnTo>
                    <a:pt x="40" y="20"/>
                  </a:lnTo>
                  <a:lnTo>
                    <a:pt x="40" y="19"/>
                  </a:lnTo>
                  <a:lnTo>
                    <a:pt x="38" y="18"/>
                  </a:lnTo>
                  <a:lnTo>
                    <a:pt x="37" y="18"/>
                  </a:lnTo>
                  <a:lnTo>
                    <a:pt x="34" y="16"/>
                  </a:lnTo>
                  <a:lnTo>
                    <a:pt x="31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0" y="11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7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1" name="Freeform 3035"/>
            <p:cNvSpPr>
              <a:spLocks/>
            </p:cNvSpPr>
            <p:nvPr/>
          </p:nvSpPr>
          <p:spPr bwMode="auto">
            <a:xfrm>
              <a:off x="4901" y="2087"/>
              <a:ext cx="4" cy="4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0 w 11"/>
                <a:gd name="T7" fmla="*/ 0 h 13"/>
                <a:gd name="T8" fmla="*/ 0 w 11"/>
                <a:gd name="T9" fmla="*/ 0 h 13"/>
                <a:gd name="T10" fmla="*/ 0 w 11"/>
                <a:gd name="T11" fmla="*/ 0 h 13"/>
                <a:gd name="T12" fmla="*/ 0 w 11"/>
                <a:gd name="T13" fmla="*/ 0 h 13"/>
                <a:gd name="T14" fmla="*/ 0 w 11"/>
                <a:gd name="T15" fmla="*/ 0 h 13"/>
                <a:gd name="T16" fmla="*/ 0 w 11"/>
                <a:gd name="T17" fmla="*/ 0 h 13"/>
                <a:gd name="T18" fmla="*/ 0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w 11"/>
                <a:gd name="T35" fmla="*/ 0 h 13"/>
                <a:gd name="T36" fmla="*/ 0 w 11"/>
                <a:gd name="T37" fmla="*/ 0 h 13"/>
                <a:gd name="T38" fmla="*/ 0 w 11"/>
                <a:gd name="T39" fmla="*/ 0 h 13"/>
                <a:gd name="T40" fmla="*/ 0 w 11"/>
                <a:gd name="T41" fmla="*/ 0 h 13"/>
                <a:gd name="T42" fmla="*/ 0 w 11"/>
                <a:gd name="T43" fmla="*/ 0 h 13"/>
                <a:gd name="T44" fmla="*/ 0 w 11"/>
                <a:gd name="T45" fmla="*/ 0 h 13"/>
                <a:gd name="T46" fmla="*/ 0 w 11"/>
                <a:gd name="T47" fmla="*/ 0 h 13"/>
                <a:gd name="T48" fmla="*/ 0 w 11"/>
                <a:gd name="T49" fmla="*/ 0 h 13"/>
                <a:gd name="T50" fmla="*/ 0 w 11"/>
                <a:gd name="T51" fmla="*/ 0 h 13"/>
                <a:gd name="T52" fmla="*/ 0 w 11"/>
                <a:gd name="T53" fmla="*/ 0 h 13"/>
                <a:gd name="T54" fmla="*/ 0 w 11"/>
                <a:gd name="T55" fmla="*/ 0 h 13"/>
                <a:gd name="T56" fmla="*/ 0 w 11"/>
                <a:gd name="T57" fmla="*/ 0 h 13"/>
                <a:gd name="T58" fmla="*/ 0 w 11"/>
                <a:gd name="T59" fmla="*/ 0 h 13"/>
                <a:gd name="T60" fmla="*/ 0 w 11"/>
                <a:gd name="T61" fmla="*/ 0 h 13"/>
                <a:gd name="T62" fmla="*/ 0 w 11"/>
                <a:gd name="T63" fmla="*/ 0 h 13"/>
                <a:gd name="T64" fmla="*/ 0 w 11"/>
                <a:gd name="T65" fmla="*/ 0 h 13"/>
                <a:gd name="T66" fmla="*/ 0 w 11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"/>
                <a:gd name="T103" fmla="*/ 0 h 13"/>
                <a:gd name="T104" fmla="*/ 11 w 11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" h="13">
                  <a:moveTo>
                    <a:pt x="3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2" name="Freeform 3036"/>
            <p:cNvSpPr>
              <a:spLocks/>
            </p:cNvSpPr>
            <p:nvPr/>
          </p:nvSpPr>
          <p:spPr bwMode="auto">
            <a:xfrm>
              <a:off x="4901" y="2087"/>
              <a:ext cx="4" cy="4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0 h 13"/>
                <a:gd name="T6" fmla="*/ 0 w 11"/>
                <a:gd name="T7" fmla="*/ 0 h 13"/>
                <a:gd name="T8" fmla="*/ 0 w 11"/>
                <a:gd name="T9" fmla="*/ 0 h 13"/>
                <a:gd name="T10" fmla="*/ 0 w 11"/>
                <a:gd name="T11" fmla="*/ 0 h 13"/>
                <a:gd name="T12" fmla="*/ 0 w 11"/>
                <a:gd name="T13" fmla="*/ 0 h 13"/>
                <a:gd name="T14" fmla="*/ 0 w 11"/>
                <a:gd name="T15" fmla="*/ 0 h 13"/>
                <a:gd name="T16" fmla="*/ 0 w 11"/>
                <a:gd name="T17" fmla="*/ 0 h 13"/>
                <a:gd name="T18" fmla="*/ 0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w 11"/>
                <a:gd name="T35" fmla="*/ 0 h 13"/>
                <a:gd name="T36" fmla="*/ 0 w 11"/>
                <a:gd name="T37" fmla="*/ 0 h 13"/>
                <a:gd name="T38" fmla="*/ 0 w 11"/>
                <a:gd name="T39" fmla="*/ 0 h 13"/>
                <a:gd name="T40" fmla="*/ 0 w 11"/>
                <a:gd name="T41" fmla="*/ 0 h 13"/>
                <a:gd name="T42" fmla="*/ 0 w 11"/>
                <a:gd name="T43" fmla="*/ 0 h 13"/>
                <a:gd name="T44" fmla="*/ 0 w 11"/>
                <a:gd name="T45" fmla="*/ 0 h 13"/>
                <a:gd name="T46" fmla="*/ 0 w 11"/>
                <a:gd name="T47" fmla="*/ 0 h 13"/>
                <a:gd name="T48" fmla="*/ 0 w 11"/>
                <a:gd name="T49" fmla="*/ 0 h 13"/>
                <a:gd name="T50" fmla="*/ 0 w 11"/>
                <a:gd name="T51" fmla="*/ 0 h 13"/>
                <a:gd name="T52" fmla="*/ 0 w 11"/>
                <a:gd name="T53" fmla="*/ 0 h 13"/>
                <a:gd name="T54" fmla="*/ 0 w 11"/>
                <a:gd name="T55" fmla="*/ 0 h 13"/>
                <a:gd name="T56" fmla="*/ 0 w 11"/>
                <a:gd name="T57" fmla="*/ 0 h 13"/>
                <a:gd name="T58" fmla="*/ 0 w 11"/>
                <a:gd name="T59" fmla="*/ 0 h 13"/>
                <a:gd name="T60" fmla="*/ 0 w 11"/>
                <a:gd name="T61" fmla="*/ 0 h 13"/>
                <a:gd name="T62" fmla="*/ 0 w 11"/>
                <a:gd name="T63" fmla="*/ 0 h 13"/>
                <a:gd name="T64" fmla="*/ 0 w 11"/>
                <a:gd name="T65" fmla="*/ 0 h 13"/>
                <a:gd name="T66" fmla="*/ 0 w 11"/>
                <a:gd name="T67" fmla="*/ 0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"/>
                <a:gd name="T103" fmla="*/ 0 h 13"/>
                <a:gd name="T104" fmla="*/ 11 w 11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" h="13">
                  <a:moveTo>
                    <a:pt x="3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9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3" name="Freeform 3037"/>
            <p:cNvSpPr>
              <a:spLocks/>
            </p:cNvSpPr>
            <p:nvPr/>
          </p:nvSpPr>
          <p:spPr bwMode="auto">
            <a:xfrm>
              <a:off x="4915" y="2089"/>
              <a:ext cx="5" cy="13"/>
            </a:xfrm>
            <a:custGeom>
              <a:avLst/>
              <a:gdLst>
                <a:gd name="T0" fmla="*/ 0 w 15"/>
                <a:gd name="T1" fmla="*/ 0 h 38"/>
                <a:gd name="T2" fmla="*/ 0 w 15"/>
                <a:gd name="T3" fmla="*/ 0 h 38"/>
                <a:gd name="T4" fmla="*/ 0 w 15"/>
                <a:gd name="T5" fmla="*/ 0 h 38"/>
                <a:gd name="T6" fmla="*/ 0 w 15"/>
                <a:gd name="T7" fmla="*/ 0 h 38"/>
                <a:gd name="T8" fmla="*/ 0 w 15"/>
                <a:gd name="T9" fmla="*/ 0 h 38"/>
                <a:gd name="T10" fmla="*/ 0 w 15"/>
                <a:gd name="T11" fmla="*/ 0 h 38"/>
                <a:gd name="T12" fmla="*/ 0 w 15"/>
                <a:gd name="T13" fmla="*/ 0 h 38"/>
                <a:gd name="T14" fmla="*/ 0 w 15"/>
                <a:gd name="T15" fmla="*/ 0 h 38"/>
                <a:gd name="T16" fmla="*/ 0 w 15"/>
                <a:gd name="T17" fmla="*/ 0 h 38"/>
                <a:gd name="T18" fmla="*/ 0 w 15"/>
                <a:gd name="T19" fmla="*/ 0 h 38"/>
                <a:gd name="T20" fmla="*/ 0 w 15"/>
                <a:gd name="T21" fmla="*/ 0 h 38"/>
                <a:gd name="T22" fmla="*/ 0 w 15"/>
                <a:gd name="T23" fmla="*/ 0 h 38"/>
                <a:gd name="T24" fmla="*/ 0 w 15"/>
                <a:gd name="T25" fmla="*/ 0 h 38"/>
                <a:gd name="T26" fmla="*/ 0 w 15"/>
                <a:gd name="T27" fmla="*/ 0 h 38"/>
                <a:gd name="T28" fmla="*/ 0 w 15"/>
                <a:gd name="T29" fmla="*/ 0 h 38"/>
                <a:gd name="T30" fmla="*/ 0 w 15"/>
                <a:gd name="T31" fmla="*/ 0 h 38"/>
                <a:gd name="T32" fmla="*/ 0 w 15"/>
                <a:gd name="T33" fmla="*/ 0 h 38"/>
                <a:gd name="T34" fmla="*/ 0 w 15"/>
                <a:gd name="T35" fmla="*/ 0 h 38"/>
                <a:gd name="T36" fmla="*/ 0 w 15"/>
                <a:gd name="T37" fmla="*/ 0 h 38"/>
                <a:gd name="T38" fmla="*/ 0 w 15"/>
                <a:gd name="T39" fmla="*/ 0 h 38"/>
                <a:gd name="T40" fmla="*/ 0 w 15"/>
                <a:gd name="T41" fmla="*/ 0 h 38"/>
                <a:gd name="T42" fmla="*/ 0 w 15"/>
                <a:gd name="T43" fmla="*/ 0 h 38"/>
                <a:gd name="T44" fmla="*/ 0 w 15"/>
                <a:gd name="T45" fmla="*/ 0 h 38"/>
                <a:gd name="T46" fmla="*/ 0 w 15"/>
                <a:gd name="T47" fmla="*/ 0 h 38"/>
                <a:gd name="T48" fmla="*/ 0 w 15"/>
                <a:gd name="T49" fmla="*/ 0 h 38"/>
                <a:gd name="T50" fmla="*/ 0 w 15"/>
                <a:gd name="T51" fmla="*/ 0 h 38"/>
                <a:gd name="T52" fmla="*/ 0 w 15"/>
                <a:gd name="T53" fmla="*/ 0 h 38"/>
                <a:gd name="T54" fmla="*/ 0 w 15"/>
                <a:gd name="T55" fmla="*/ 0 h 38"/>
                <a:gd name="T56" fmla="*/ 0 w 15"/>
                <a:gd name="T57" fmla="*/ 0 h 38"/>
                <a:gd name="T58" fmla="*/ 0 w 15"/>
                <a:gd name="T59" fmla="*/ 0 h 38"/>
                <a:gd name="T60" fmla="*/ 0 w 15"/>
                <a:gd name="T61" fmla="*/ 0 h 38"/>
                <a:gd name="T62" fmla="*/ 0 w 15"/>
                <a:gd name="T63" fmla="*/ 0 h 38"/>
                <a:gd name="T64" fmla="*/ 0 w 15"/>
                <a:gd name="T65" fmla="*/ 0 h 38"/>
                <a:gd name="T66" fmla="*/ 0 w 15"/>
                <a:gd name="T67" fmla="*/ 0 h 38"/>
                <a:gd name="T68" fmla="*/ 0 w 15"/>
                <a:gd name="T69" fmla="*/ 0 h 38"/>
                <a:gd name="T70" fmla="*/ 0 w 15"/>
                <a:gd name="T71" fmla="*/ 0 h 38"/>
                <a:gd name="T72" fmla="*/ 0 w 15"/>
                <a:gd name="T73" fmla="*/ 0 h 38"/>
                <a:gd name="T74" fmla="*/ 0 w 15"/>
                <a:gd name="T75" fmla="*/ 0 h 38"/>
                <a:gd name="T76" fmla="*/ 0 w 15"/>
                <a:gd name="T77" fmla="*/ 0 h 38"/>
                <a:gd name="T78" fmla="*/ 0 w 15"/>
                <a:gd name="T79" fmla="*/ 0 h 38"/>
                <a:gd name="T80" fmla="*/ 0 w 15"/>
                <a:gd name="T81" fmla="*/ 0 h 38"/>
                <a:gd name="T82" fmla="*/ 0 w 15"/>
                <a:gd name="T83" fmla="*/ 0 h 38"/>
                <a:gd name="T84" fmla="*/ 0 w 15"/>
                <a:gd name="T85" fmla="*/ 0 h 38"/>
                <a:gd name="T86" fmla="*/ 0 w 15"/>
                <a:gd name="T87" fmla="*/ 0 h 38"/>
                <a:gd name="T88" fmla="*/ 0 w 15"/>
                <a:gd name="T89" fmla="*/ 0 h 38"/>
                <a:gd name="T90" fmla="*/ 0 w 15"/>
                <a:gd name="T91" fmla="*/ 0 h 38"/>
                <a:gd name="T92" fmla="*/ 0 w 15"/>
                <a:gd name="T93" fmla="*/ 0 h 38"/>
                <a:gd name="T94" fmla="*/ 0 w 15"/>
                <a:gd name="T95" fmla="*/ 0 h 38"/>
                <a:gd name="T96" fmla="*/ 0 w 15"/>
                <a:gd name="T97" fmla="*/ 0 h 38"/>
                <a:gd name="T98" fmla="*/ 0 w 15"/>
                <a:gd name="T99" fmla="*/ 0 h 38"/>
                <a:gd name="T100" fmla="*/ 0 w 15"/>
                <a:gd name="T101" fmla="*/ 0 h 38"/>
                <a:gd name="T102" fmla="*/ 0 w 15"/>
                <a:gd name="T103" fmla="*/ 0 h 38"/>
                <a:gd name="T104" fmla="*/ 0 w 15"/>
                <a:gd name="T105" fmla="*/ 0 h 38"/>
                <a:gd name="T106" fmla="*/ 0 w 15"/>
                <a:gd name="T107" fmla="*/ 0 h 38"/>
                <a:gd name="T108" fmla="*/ 0 w 15"/>
                <a:gd name="T109" fmla="*/ 0 h 38"/>
                <a:gd name="T110" fmla="*/ 0 w 15"/>
                <a:gd name="T111" fmla="*/ 0 h 38"/>
                <a:gd name="T112" fmla="*/ 0 w 15"/>
                <a:gd name="T113" fmla="*/ 0 h 38"/>
                <a:gd name="T114" fmla="*/ 0 w 15"/>
                <a:gd name="T115" fmla="*/ 0 h 38"/>
                <a:gd name="T116" fmla="*/ 0 w 15"/>
                <a:gd name="T117" fmla="*/ 0 h 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"/>
                <a:gd name="T178" fmla="*/ 0 h 38"/>
                <a:gd name="T179" fmla="*/ 15 w 15"/>
                <a:gd name="T180" fmla="*/ 38 h 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" h="38">
                  <a:moveTo>
                    <a:pt x="2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4" name="Freeform 3038"/>
            <p:cNvSpPr>
              <a:spLocks/>
            </p:cNvSpPr>
            <p:nvPr/>
          </p:nvSpPr>
          <p:spPr bwMode="auto">
            <a:xfrm>
              <a:off x="4915" y="2089"/>
              <a:ext cx="5" cy="13"/>
            </a:xfrm>
            <a:custGeom>
              <a:avLst/>
              <a:gdLst>
                <a:gd name="T0" fmla="*/ 0 w 15"/>
                <a:gd name="T1" fmla="*/ 0 h 38"/>
                <a:gd name="T2" fmla="*/ 0 w 15"/>
                <a:gd name="T3" fmla="*/ 0 h 38"/>
                <a:gd name="T4" fmla="*/ 0 w 15"/>
                <a:gd name="T5" fmla="*/ 0 h 38"/>
                <a:gd name="T6" fmla="*/ 0 w 15"/>
                <a:gd name="T7" fmla="*/ 0 h 38"/>
                <a:gd name="T8" fmla="*/ 0 w 15"/>
                <a:gd name="T9" fmla="*/ 0 h 38"/>
                <a:gd name="T10" fmla="*/ 0 w 15"/>
                <a:gd name="T11" fmla="*/ 0 h 38"/>
                <a:gd name="T12" fmla="*/ 0 w 15"/>
                <a:gd name="T13" fmla="*/ 0 h 38"/>
                <a:gd name="T14" fmla="*/ 0 w 15"/>
                <a:gd name="T15" fmla="*/ 0 h 38"/>
                <a:gd name="T16" fmla="*/ 0 w 15"/>
                <a:gd name="T17" fmla="*/ 0 h 38"/>
                <a:gd name="T18" fmla="*/ 0 w 15"/>
                <a:gd name="T19" fmla="*/ 0 h 38"/>
                <a:gd name="T20" fmla="*/ 0 w 15"/>
                <a:gd name="T21" fmla="*/ 0 h 38"/>
                <a:gd name="T22" fmla="*/ 0 w 15"/>
                <a:gd name="T23" fmla="*/ 0 h 38"/>
                <a:gd name="T24" fmla="*/ 0 w 15"/>
                <a:gd name="T25" fmla="*/ 0 h 38"/>
                <a:gd name="T26" fmla="*/ 0 w 15"/>
                <a:gd name="T27" fmla="*/ 0 h 38"/>
                <a:gd name="T28" fmla="*/ 0 w 15"/>
                <a:gd name="T29" fmla="*/ 0 h 38"/>
                <a:gd name="T30" fmla="*/ 0 w 15"/>
                <a:gd name="T31" fmla="*/ 0 h 38"/>
                <a:gd name="T32" fmla="*/ 0 w 15"/>
                <a:gd name="T33" fmla="*/ 0 h 38"/>
                <a:gd name="T34" fmla="*/ 0 w 15"/>
                <a:gd name="T35" fmla="*/ 0 h 38"/>
                <a:gd name="T36" fmla="*/ 0 w 15"/>
                <a:gd name="T37" fmla="*/ 0 h 38"/>
                <a:gd name="T38" fmla="*/ 0 w 15"/>
                <a:gd name="T39" fmla="*/ 0 h 38"/>
                <a:gd name="T40" fmla="*/ 0 w 15"/>
                <a:gd name="T41" fmla="*/ 0 h 38"/>
                <a:gd name="T42" fmla="*/ 0 w 15"/>
                <a:gd name="T43" fmla="*/ 0 h 38"/>
                <a:gd name="T44" fmla="*/ 0 w 15"/>
                <a:gd name="T45" fmla="*/ 0 h 38"/>
                <a:gd name="T46" fmla="*/ 0 w 15"/>
                <a:gd name="T47" fmla="*/ 0 h 38"/>
                <a:gd name="T48" fmla="*/ 0 w 15"/>
                <a:gd name="T49" fmla="*/ 0 h 38"/>
                <a:gd name="T50" fmla="*/ 0 w 15"/>
                <a:gd name="T51" fmla="*/ 0 h 38"/>
                <a:gd name="T52" fmla="*/ 0 w 15"/>
                <a:gd name="T53" fmla="*/ 0 h 38"/>
                <a:gd name="T54" fmla="*/ 0 w 15"/>
                <a:gd name="T55" fmla="*/ 0 h 38"/>
                <a:gd name="T56" fmla="*/ 0 w 15"/>
                <a:gd name="T57" fmla="*/ 0 h 38"/>
                <a:gd name="T58" fmla="*/ 0 w 15"/>
                <a:gd name="T59" fmla="*/ 0 h 38"/>
                <a:gd name="T60" fmla="*/ 0 w 15"/>
                <a:gd name="T61" fmla="*/ 0 h 38"/>
                <a:gd name="T62" fmla="*/ 0 w 15"/>
                <a:gd name="T63" fmla="*/ 0 h 38"/>
                <a:gd name="T64" fmla="*/ 0 w 15"/>
                <a:gd name="T65" fmla="*/ 0 h 38"/>
                <a:gd name="T66" fmla="*/ 0 w 15"/>
                <a:gd name="T67" fmla="*/ 0 h 38"/>
                <a:gd name="T68" fmla="*/ 0 w 15"/>
                <a:gd name="T69" fmla="*/ 0 h 38"/>
                <a:gd name="T70" fmla="*/ 0 w 15"/>
                <a:gd name="T71" fmla="*/ 0 h 38"/>
                <a:gd name="T72" fmla="*/ 0 w 15"/>
                <a:gd name="T73" fmla="*/ 0 h 38"/>
                <a:gd name="T74" fmla="*/ 0 w 15"/>
                <a:gd name="T75" fmla="*/ 0 h 38"/>
                <a:gd name="T76" fmla="*/ 0 w 15"/>
                <a:gd name="T77" fmla="*/ 0 h 38"/>
                <a:gd name="T78" fmla="*/ 0 w 15"/>
                <a:gd name="T79" fmla="*/ 0 h 38"/>
                <a:gd name="T80" fmla="*/ 0 w 15"/>
                <a:gd name="T81" fmla="*/ 0 h 38"/>
                <a:gd name="T82" fmla="*/ 0 w 15"/>
                <a:gd name="T83" fmla="*/ 0 h 38"/>
                <a:gd name="T84" fmla="*/ 0 w 15"/>
                <a:gd name="T85" fmla="*/ 0 h 38"/>
                <a:gd name="T86" fmla="*/ 0 w 15"/>
                <a:gd name="T87" fmla="*/ 0 h 38"/>
                <a:gd name="T88" fmla="*/ 0 w 15"/>
                <a:gd name="T89" fmla="*/ 0 h 38"/>
                <a:gd name="T90" fmla="*/ 0 w 15"/>
                <a:gd name="T91" fmla="*/ 0 h 38"/>
                <a:gd name="T92" fmla="*/ 0 w 15"/>
                <a:gd name="T93" fmla="*/ 0 h 38"/>
                <a:gd name="T94" fmla="*/ 0 w 15"/>
                <a:gd name="T95" fmla="*/ 0 h 38"/>
                <a:gd name="T96" fmla="*/ 0 w 15"/>
                <a:gd name="T97" fmla="*/ 0 h 38"/>
                <a:gd name="T98" fmla="*/ 0 w 15"/>
                <a:gd name="T99" fmla="*/ 0 h 38"/>
                <a:gd name="T100" fmla="*/ 0 w 15"/>
                <a:gd name="T101" fmla="*/ 0 h 38"/>
                <a:gd name="T102" fmla="*/ 0 w 15"/>
                <a:gd name="T103" fmla="*/ 0 h 38"/>
                <a:gd name="T104" fmla="*/ 0 w 15"/>
                <a:gd name="T105" fmla="*/ 0 h 38"/>
                <a:gd name="T106" fmla="*/ 0 w 15"/>
                <a:gd name="T107" fmla="*/ 0 h 38"/>
                <a:gd name="T108" fmla="*/ 0 w 15"/>
                <a:gd name="T109" fmla="*/ 0 h 38"/>
                <a:gd name="T110" fmla="*/ 0 w 15"/>
                <a:gd name="T111" fmla="*/ 0 h 38"/>
                <a:gd name="T112" fmla="*/ 0 w 15"/>
                <a:gd name="T113" fmla="*/ 0 h 38"/>
                <a:gd name="T114" fmla="*/ 0 w 15"/>
                <a:gd name="T115" fmla="*/ 0 h 38"/>
                <a:gd name="T116" fmla="*/ 0 w 15"/>
                <a:gd name="T117" fmla="*/ 0 h 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5"/>
                <a:gd name="T178" fmla="*/ 0 h 38"/>
                <a:gd name="T179" fmla="*/ 15 w 15"/>
                <a:gd name="T180" fmla="*/ 38 h 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5" h="38">
                  <a:moveTo>
                    <a:pt x="2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4" y="14"/>
                  </a:lnTo>
                  <a:lnTo>
                    <a:pt x="15" y="14"/>
                  </a:lnTo>
                  <a:lnTo>
                    <a:pt x="15" y="15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4" y="25"/>
                  </a:lnTo>
                  <a:lnTo>
                    <a:pt x="14" y="26"/>
                  </a:lnTo>
                  <a:lnTo>
                    <a:pt x="15" y="30"/>
                  </a:lnTo>
                  <a:lnTo>
                    <a:pt x="15" y="31"/>
                  </a:lnTo>
                  <a:lnTo>
                    <a:pt x="14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2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5" name="Freeform 3039"/>
            <p:cNvSpPr>
              <a:spLocks/>
            </p:cNvSpPr>
            <p:nvPr/>
          </p:nvSpPr>
          <p:spPr bwMode="auto">
            <a:xfrm>
              <a:off x="4863" y="2079"/>
              <a:ext cx="6" cy="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0 w 19"/>
                <a:gd name="T5" fmla="*/ 0 h 19"/>
                <a:gd name="T6" fmla="*/ 0 w 19"/>
                <a:gd name="T7" fmla="*/ 0 h 19"/>
                <a:gd name="T8" fmla="*/ 0 w 19"/>
                <a:gd name="T9" fmla="*/ 0 h 19"/>
                <a:gd name="T10" fmla="*/ 0 w 19"/>
                <a:gd name="T11" fmla="*/ 0 h 19"/>
                <a:gd name="T12" fmla="*/ 0 w 19"/>
                <a:gd name="T13" fmla="*/ 0 h 19"/>
                <a:gd name="T14" fmla="*/ 0 w 19"/>
                <a:gd name="T15" fmla="*/ 0 h 19"/>
                <a:gd name="T16" fmla="*/ 0 w 19"/>
                <a:gd name="T17" fmla="*/ 0 h 19"/>
                <a:gd name="T18" fmla="*/ 0 w 19"/>
                <a:gd name="T19" fmla="*/ 0 h 19"/>
                <a:gd name="T20" fmla="*/ 0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0 w 19"/>
                <a:gd name="T27" fmla="*/ 0 h 19"/>
                <a:gd name="T28" fmla="*/ 0 w 19"/>
                <a:gd name="T29" fmla="*/ 0 h 19"/>
                <a:gd name="T30" fmla="*/ 0 w 19"/>
                <a:gd name="T31" fmla="*/ 0 h 19"/>
                <a:gd name="T32" fmla="*/ 0 w 19"/>
                <a:gd name="T33" fmla="*/ 0 h 19"/>
                <a:gd name="T34" fmla="*/ 0 w 19"/>
                <a:gd name="T35" fmla="*/ 0 h 19"/>
                <a:gd name="T36" fmla="*/ 0 w 19"/>
                <a:gd name="T37" fmla="*/ 0 h 19"/>
                <a:gd name="T38" fmla="*/ 0 w 19"/>
                <a:gd name="T39" fmla="*/ 0 h 19"/>
                <a:gd name="T40" fmla="*/ 0 w 19"/>
                <a:gd name="T41" fmla="*/ 0 h 19"/>
                <a:gd name="T42" fmla="*/ 0 w 19"/>
                <a:gd name="T43" fmla="*/ 0 h 19"/>
                <a:gd name="T44" fmla="*/ 0 w 19"/>
                <a:gd name="T45" fmla="*/ 0 h 19"/>
                <a:gd name="T46" fmla="*/ 0 w 19"/>
                <a:gd name="T47" fmla="*/ 0 h 19"/>
                <a:gd name="T48" fmla="*/ 0 w 19"/>
                <a:gd name="T49" fmla="*/ 0 h 19"/>
                <a:gd name="T50" fmla="*/ 0 w 19"/>
                <a:gd name="T51" fmla="*/ 0 h 19"/>
                <a:gd name="T52" fmla="*/ 0 w 19"/>
                <a:gd name="T53" fmla="*/ 0 h 19"/>
                <a:gd name="T54" fmla="*/ 0 w 19"/>
                <a:gd name="T55" fmla="*/ 0 h 19"/>
                <a:gd name="T56" fmla="*/ 0 w 19"/>
                <a:gd name="T57" fmla="*/ 0 h 19"/>
                <a:gd name="T58" fmla="*/ 0 w 19"/>
                <a:gd name="T59" fmla="*/ 0 h 19"/>
                <a:gd name="T60" fmla="*/ 0 w 19"/>
                <a:gd name="T61" fmla="*/ 0 h 19"/>
                <a:gd name="T62" fmla="*/ 0 w 19"/>
                <a:gd name="T63" fmla="*/ 0 h 19"/>
                <a:gd name="T64" fmla="*/ 0 w 19"/>
                <a:gd name="T65" fmla="*/ 0 h 19"/>
                <a:gd name="T66" fmla="*/ 0 w 19"/>
                <a:gd name="T67" fmla="*/ 0 h 19"/>
                <a:gd name="T68" fmla="*/ 0 w 19"/>
                <a:gd name="T69" fmla="*/ 0 h 19"/>
                <a:gd name="T70" fmla="*/ 0 w 19"/>
                <a:gd name="T71" fmla="*/ 0 h 19"/>
                <a:gd name="T72" fmla="*/ 0 w 19"/>
                <a:gd name="T73" fmla="*/ 0 h 19"/>
                <a:gd name="T74" fmla="*/ 0 w 19"/>
                <a:gd name="T75" fmla="*/ 0 h 19"/>
                <a:gd name="T76" fmla="*/ 0 w 19"/>
                <a:gd name="T77" fmla="*/ 0 h 19"/>
                <a:gd name="T78" fmla="*/ 0 w 19"/>
                <a:gd name="T79" fmla="*/ 0 h 19"/>
                <a:gd name="T80" fmla="*/ 0 w 19"/>
                <a:gd name="T81" fmla="*/ 0 h 19"/>
                <a:gd name="T82" fmla="*/ 0 w 19"/>
                <a:gd name="T83" fmla="*/ 0 h 19"/>
                <a:gd name="T84" fmla="*/ 0 w 19"/>
                <a:gd name="T85" fmla="*/ 0 h 19"/>
                <a:gd name="T86" fmla="*/ 0 w 19"/>
                <a:gd name="T87" fmla="*/ 0 h 19"/>
                <a:gd name="T88" fmla="*/ 0 w 19"/>
                <a:gd name="T89" fmla="*/ 0 h 19"/>
                <a:gd name="T90" fmla="*/ 0 w 19"/>
                <a:gd name="T91" fmla="*/ 0 h 19"/>
                <a:gd name="T92" fmla="*/ 0 w 19"/>
                <a:gd name="T93" fmla="*/ 0 h 19"/>
                <a:gd name="T94" fmla="*/ 0 w 19"/>
                <a:gd name="T95" fmla="*/ 0 h 19"/>
                <a:gd name="T96" fmla="*/ 0 w 19"/>
                <a:gd name="T97" fmla="*/ 0 h 19"/>
                <a:gd name="T98" fmla="*/ 0 w 19"/>
                <a:gd name="T99" fmla="*/ 0 h 19"/>
                <a:gd name="T100" fmla="*/ 0 w 19"/>
                <a:gd name="T101" fmla="*/ 0 h 19"/>
                <a:gd name="T102" fmla="*/ 0 w 19"/>
                <a:gd name="T103" fmla="*/ 0 h 19"/>
                <a:gd name="T104" fmla="*/ 0 w 19"/>
                <a:gd name="T105" fmla="*/ 0 h 19"/>
                <a:gd name="T106" fmla="*/ 0 w 19"/>
                <a:gd name="T107" fmla="*/ 0 h 19"/>
                <a:gd name="T108" fmla="*/ 0 w 19"/>
                <a:gd name="T109" fmla="*/ 0 h 19"/>
                <a:gd name="T110" fmla="*/ 0 w 19"/>
                <a:gd name="T111" fmla="*/ 0 h 19"/>
                <a:gd name="T112" fmla="*/ 0 w 19"/>
                <a:gd name="T113" fmla="*/ 0 h 19"/>
                <a:gd name="T114" fmla="*/ 0 w 19"/>
                <a:gd name="T115" fmla="*/ 0 h 19"/>
                <a:gd name="T116" fmla="*/ 0 w 19"/>
                <a:gd name="T117" fmla="*/ 0 h 19"/>
                <a:gd name="T118" fmla="*/ 0 w 19"/>
                <a:gd name="T119" fmla="*/ 0 h 19"/>
                <a:gd name="T120" fmla="*/ 0 w 19"/>
                <a:gd name="T121" fmla="*/ 0 h 19"/>
                <a:gd name="T122" fmla="*/ 0 w 19"/>
                <a:gd name="T123" fmla="*/ 0 h 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"/>
                <a:gd name="T187" fmla="*/ 0 h 19"/>
                <a:gd name="T188" fmla="*/ 19 w 19"/>
                <a:gd name="T189" fmla="*/ 19 h 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" h="19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5" y="8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6" name="Freeform 3040"/>
            <p:cNvSpPr>
              <a:spLocks/>
            </p:cNvSpPr>
            <p:nvPr/>
          </p:nvSpPr>
          <p:spPr bwMode="auto">
            <a:xfrm>
              <a:off x="4863" y="2079"/>
              <a:ext cx="6" cy="6"/>
            </a:xfrm>
            <a:custGeom>
              <a:avLst/>
              <a:gdLst>
                <a:gd name="T0" fmla="*/ 0 w 19"/>
                <a:gd name="T1" fmla="*/ 0 h 19"/>
                <a:gd name="T2" fmla="*/ 0 w 19"/>
                <a:gd name="T3" fmla="*/ 0 h 19"/>
                <a:gd name="T4" fmla="*/ 0 w 19"/>
                <a:gd name="T5" fmla="*/ 0 h 19"/>
                <a:gd name="T6" fmla="*/ 0 w 19"/>
                <a:gd name="T7" fmla="*/ 0 h 19"/>
                <a:gd name="T8" fmla="*/ 0 w 19"/>
                <a:gd name="T9" fmla="*/ 0 h 19"/>
                <a:gd name="T10" fmla="*/ 0 w 19"/>
                <a:gd name="T11" fmla="*/ 0 h 19"/>
                <a:gd name="T12" fmla="*/ 0 w 19"/>
                <a:gd name="T13" fmla="*/ 0 h 19"/>
                <a:gd name="T14" fmla="*/ 0 w 19"/>
                <a:gd name="T15" fmla="*/ 0 h 19"/>
                <a:gd name="T16" fmla="*/ 0 w 19"/>
                <a:gd name="T17" fmla="*/ 0 h 19"/>
                <a:gd name="T18" fmla="*/ 0 w 19"/>
                <a:gd name="T19" fmla="*/ 0 h 19"/>
                <a:gd name="T20" fmla="*/ 0 w 19"/>
                <a:gd name="T21" fmla="*/ 0 h 19"/>
                <a:gd name="T22" fmla="*/ 0 w 19"/>
                <a:gd name="T23" fmla="*/ 0 h 19"/>
                <a:gd name="T24" fmla="*/ 0 w 19"/>
                <a:gd name="T25" fmla="*/ 0 h 19"/>
                <a:gd name="T26" fmla="*/ 0 w 19"/>
                <a:gd name="T27" fmla="*/ 0 h 19"/>
                <a:gd name="T28" fmla="*/ 0 w 19"/>
                <a:gd name="T29" fmla="*/ 0 h 19"/>
                <a:gd name="T30" fmla="*/ 0 w 19"/>
                <a:gd name="T31" fmla="*/ 0 h 19"/>
                <a:gd name="T32" fmla="*/ 0 w 19"/>
                <a:gd name="T33" fmla="*/ 0 h 19"/>
                <a:gd name="T34" fmla="*/ 0 w 19"/>
                <a:gd name="T35" fmla="*/ 0 h 19"/>
                <a:gd name="T36" fmla="*/ 0 w 19"/>
                <a:gd name="T37" fmla="*/ 0 h 19"/>
                <a:gd name="T38" fmla="*/ 0 w 19"/>
                <a:gd name="T39" fmla="*/ 0 h 19"/>
                <a:gd name="T40" fmla="*/ 0 w 19"/>
                <a:gd name="T41" fmla="*/ 0 h 19"/>
                <a:gd name="T42" fmla="*/ 0 w 19"/>
                <a:gd name="T43" fmla="*/ 0 h 19"/>
                <a:gd name="T44" fmla="*/ 0 w 19"/>
                <a:gd name="T45" fmla="*/ 0 h 19"/>
                <a:gd name="T46" fmla="*/ 0 w 19"/>
                <a:gd name="T47" fmla="*/ 0 h 19"/>
                <a:gd name="T48" fmla="*/ 0 w 19"/>
                <a:gd name="T49" fmla="*/ 0 h 19"/>
                <a:gd name="T50" fmla="*/ 0 w 19"/>
                <a:gd name="T51" fmla="*/ 0 h 19"/>
                <a:gd name="T52" fmla="*/ 0 w 19"/>
                <a:gd name="T53" fmla="*/ 0 h 19"/>
                <a:gd name="T54" fmla="*/ 0 w 19"/>
                <a:gd name="T55" fmla="*/ 0 h 19"/>
                <a:gd name="T56" fmla="*/ 0 w 19"/>
                <a:gd name="T57" fmla="*/ 0 h 19"/>
                <a:gd name="T58" fmla="*/ 0 w 19"/>
                <a:gd name="T59" fmla="*/ 0 h 19"/>
                <a:gd name="T60" fmla="*/ 0 w 19"/>
                <a:gd name="T61" fmla="*/ 0 h 19"/>
                <a:gd name="T62" fmla="*/ 0 w 19"/>
                <a:gd name="T63" fmla="*/ 0 h 19"/>
                <a:gd name="T64" fmla="*/ 0 w 19"/>
                <a:gd name="T65" fmla="*/ 0 h 19"/>
                <a:gd name="T66" fmla="*/ 0 w 19"/>
                <a:gd name="T67" fmla="*/ 0 h 19"/>
                <a:gd name="T68" fmla="*/ 0 w 19"/>
                <a:gd name="T69" fmla="*/ 0 h 19"/>
                <a:gd name="T70" fmla="*/ 0 w 19"/>
                <a:gd name="T71" fmla="*/ 0 h 19"/>
                <a:gd name="T72" fmla="*/ 0 w 19"/>
                <a:gd name="T73" fmla="*/ 0 h 19"/>
                <a:gd name="T74" fmla="*/ 0 w 19"/>
                <a:gd name="T75" fmla="*/ 0 h 19"/>
                <a:gd name="T76" fmla="*/ 0 w 19"/>
                <a:gd name="T77" fmla="*/ 0 h 19"/>
                <a:gd name="T78" fmla="*/ 0 w 19"/>
                <a:gd name="T79" fmla="*/ 0 h 19"/>
                <a:gd name="T80" fmla="*/ 0 w 19"/>
                <a:gd name="T81" fmla="*/ 0 h 19"/>
                <a:gd name="T82" fmla="*/ 0 w 19"/>
                <a:gd name="T83" fmla="*/ 0 h 19"/>
                <a:gd name="T84" fmla="*/ 0 w 19"/>
                <a:gd name="T85" fmla="*/ 0 h 19"/>
                <a:gd name="T86" fmla="*/ 0 w 19"/>
                <a:gd name="T87" fmla="*/ 0 h 19"/>
                <a:gd name="T88" fmla="*/ 0 w 19"/>
                <a:gd name="T89" fmla="*/ 0 h 19"/>
                <a:gd name="T90" fmla="*/ 0 w 19"/>
                <a:gd name="T91" fmla="*/ 0 h 19"/>
                <a:gd name="T92" fmla="*/ 0 w 19"/>
                <a:gd name="T93" fmla="*/ 0 h 19"/>
                <a:gd name="T94" fmla="*/ 0 w 19"/>
                <a:gd name="T95" fmla="*/ 0 h 19"/>
                <a:gd name="T96" fmla="*/ 0 w 19"/>
                <a:gd name="T97" fmla="*/ 0 h 19"/>
                <a:gd name="T98" fmla="*/ 0 w 19"/>
                <a:gd name="T99" fmla="*/ 0 h 19"/>
                <a:gd name="T100" fmla="*/ 0 w 19"/>
                <a:gd name="T101" fmla="*/ 0 h 19"/>
                <a:gd name="T102" fmla="*/ 0 w 19"/>
                <a:gd name="T103" fmla="*/ 0 h 19"/>
                <a:gd name="T104" fmla="*/ 0 w 19"/>
                <a:gd name="T105" fmla="*/ 0 h 19"/>
                <a:gd name="T106" fmla="*/ 0 w 19"/>
                <a:gd name="T107" fmla="*/ 0 h 19"/>
                <a:gd name="T108" fmla="*/ 0 w 19"/>
                <a:gd name="T109" fmla="*/ 0 h 19"/>
                <a:gd name="T110" fmla="*/ 0 w 19"/>
                <a:gd name="T111" fmla="*/ 0 h 19"/>
                <a:gd name="T112" fmla="*/ 0 w 19"/>
                <a:gd name="T113" fmla="*/ 0 h 19"/>
                <a:gd name="T114" fmla="*/ 0 w 19"/>
                <a:gd name="T115" fmla="*/ 0 h 19"/>
                <a:gd name="T116" fmla="*/ 0 w 19"/>
                <a:gd name="T117" fmla="*/ 0 h 19"/>
                <a:gd name="T118" fmla="*/ 0 w 19"/>
                <a:gd name="T119" fmla="*/ 0 h 19"/>
                <a:gd name="T120" fmla="*/ 0 w 19"/>
                <a:gd name="T121" fmla="*/ 0 h 19"/>
                <a:gd name="T122" fmla="*/ 0 w 19"/>
                <a:gd name="T123" fmla="*/ 0 h 1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"/>
                <a:gd name="T187" fmla="*/ 0 h 19"/>
                <a:gd name="T188" fmla="*/ 19 w 19"/>
                <a:gd name="T189" fmla="*/ 19 h 1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" h="19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5" y="8"/>
                  </a:lnTo>
                  <a:lnTo>
                    <a:pt x="16" y="10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9" y="14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5" y="19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7" name="Freeform 3041"/>
            <p:cNvSpPr>
              <a:spLocks/>
            </p:cNvSpPr>
            <p:nvPr/>
          </p:nvSpPr>
          <p:spPr bwMode="auto">
            <a:xfrm>
              <a:off x="4928" y="2061"/>
              <a:ext cx="6" cy="2"/>
            </a:xfrm>
            <a:custGeom>
              <a:avLst/>
              <a:gdLst>
                <a:gd name="T0" fmla="*/ 0 w 17"/>
                <a:gd name="T1" fmla="*/ 0 h 7"/>
                <a:gd name="T2" fmla="*/ 0 w 17"/>
                <a:gd name="T3" fmla="*/ 0 h 7"/>
                <a:gd name="T4" fmla="*/ 0 w 17"/>
                <a:gd name="T5" fmla="*/ 0 h 7"/>
                <a:gd name="T6" fmla="*/ 0 w 17"/>
                <a:gd name="T7" fmla="*/ 0 h 7"/>
                <a:gd name="T8" fmla="*/ 0 w 17"/>
                <a:gd name="T9" fmla="*/ 0 h 7"/>
                <a:gd name="T10" fmla="*/ 0 w 17"/>
                <a:gd name="T11" fmla="*/ 0 h 7"/>
                <a:gd name="T12" fmla="*/ 0 w 17"/>
                <a:gd name="T13" fmla="*/ 0 h 7"/>
                <a:gd name="T14" fmla="*/ 0 w 17"/>
                <a:gd name="T15" fmla="*/ 0 h 7"/>
                <a:gd name="T16" fmla="*/ 0 w 17"/>
                <a:gd name="T17" fmla="*/ 0 h 7"/>
                <a:gd name="T18" fmla="*/ 0 w 17"/>
                <a:gd name="T19" fmla="*/ 0 h 7"/>
                <a:gd name="T20" fmla="*/ 0 w 17"/>
                <a:gd name="T21" fmla="*/ 0 h 7"/>
                <a:gd name="T22" fmla="*/ 0 w 17"/>
                <a:gd name="T23" fmla="*/ 0 h 7"/>
                <a:gd name="T24" fmla="*/ 0 w 17"/>
                <a:gd name="T25" fmla="*/ 0 h 7"/>
                <a:gd name="T26" fmla="*/ 0 w 17"/>
                <a:gd name="T27" fmla="*/ 0 h 7"/>
                <a:gd name="T28" fmla="*/ 0 w 17"/>
                <a:gd name="T29" fmla="*/ 0 h 7"/>
                <a:gd name="T30" fmla="*/ 0 w 17"/>
                <a:gd name="T31" fmla="*/ 0 h 7"/>
                <a:gd name="T32" fmla="*/ 0 w 17"/>
                <a:gd name="T33" fmla="*/ 0 h 7"/>
                <a:gd name="T34" fmla="*/ 0 w 17"/>
                <a:gd name="T35" fmla="*/ 0 h 7"/>
                <a:gd name="T36" fmla="*/ 0 w 17"/>
                <a:gd name="T37" fmla="*/ 0 h 7"/>
                <a:gd name="T38" fmla="*/ 0 w 17"/>
                <a:gd name="T39" fmla="*/ 0 h 7"/>
                <a:gd name="T40" fmla="*/ 0 w 17"/>
                <a:gd name="T41" fmla="*/ 0 h 7"/>
                <a:gd name="T42" fmla="*/ 0 w 17"/>
                <a:gd name="T43" fmla="*/ 0 h 7"/>
                <a:gd name="T44" fmla="*/ 0 w 17"/>
                <a:gd name="T45" fmla="*/ 0 h 7"/>
                <a:gd name="T46" fmla="*/ 0 w 17"/>
                <a:gd name="T47" fmla="*/ 0 h 7"/>
                <a:gd name="T48" fmla="*/ 0 w 17"/>
                <a:gd name="T49" fmla="*/ 0 h 7"/>
                <a:gd name="T50" fmla="*/ 0 w 17"/>
                <a:gd name="T51" fmla="*/ 0 h 7"/>
                <a:gd name="T52" fmla="*/ 0 w 17"/>
                <a:gd name="T53" fmla="*/ 0 h 7"/>
                <a:gd name="T54" fmla="*/ 0 w 17"/>
                <a:gd name="T55" fmla="*/ 0 h 7"/>
                <a:gd name="T56" fmla="*/ 0 w 17"/>
                <a:gd name="T57" fmla="*/ 0 h 7"/>
                <a:gd name="T58" fmla="*/ 0 w 17"/>
                <a:gd name="T59" fmla="*/ 0 h 7"/>
                <a:gd name="T60" fmla="*/ 0 w 17"/>
                <a:gd name="T61" fmla="*/ 0 h 7"/>
                <a:gd name="T62" fmla="*/ 0 w 17"/>
                <a:gd name="T63" fmla="*/ 0 h 7"/>
                <a:gd name="T64" fmla="*/ 0 w 17"/>
                <a:gd name="T65" fmla="*/ 0 h 7"/>
                <a:gd name="T66" fmla="*/ 0 w 17"/>
                <a:gd name="T67" fmla="*/ 0 h 7"/>
                <a:gd name="T68" fmla="*/ 0 w 17"/>
                <a:gd name="T69" fmla="*/ 0 h 7"/>
                <a:gd name="T70" fmla="*/ 0 w 17"/>
                <a:gd name="T71" fmla="*/ 0 h 7"/>
                <a:gd name="T72" fmla="*/ 0 w 17"/>
                <a:gd name="T73" fmla="*/ 0 h 7"/>
                <a:gd name="T74" fmla="*/ 0 w 17"/>
                <a:gd name="T75" fmla="*/ 0 h 7"/>
                <a:gd name="T76" fmla="*/ 0 w 17"/>
                <a:gd name="T77" fmla="*/ 0 h 7"/>
                <a:gd name="T78" fmla="*/ 0 w 17"/>
                <a:gd name="T79" fmla="*/ 0 h 7"/>
                <a:gd name="T80" fmla="*/ 0 w 17"/>
                <a:gd name="T81" fmla="*/ 0 h 7"/>
                <a:gd name="T82" fmla="*/ 0 w 17"/>
                <a:gd name="T83" fmla="*/ 0 h 7"/>
                <a:gd name="T84" fmla="*/ 0 w 17"/>
                <a:gd name="T85" fmla="*/ 0 h 7"/>
                <a:gd name="T86" fmla="*/ 0 w 17"/>
                <a:gd name="T87" fmla="*/ 0 h 7"/>
                <a:gd name="T88" fmla="*/ 0 w 17"/>
                <a:gd name="T89" fmla="*/ 0 h 7"/>
                <a:gd name="T90" fmla="*/ 0 w 17"/>
                <a:gd name="T91" fmla="*/ 0 h 7"/>
                <a:gd name="T92" fmla="*/ 0 w 17"/>
                <a:gd name="T93" fmla="*/ 0 h 7"/>
                <a:gd name="T94" fmla="*/ 0 w 17"/>
                <a:gd name="T95" fmla="*/ 0 h 7"/>
                <a:gd name="T96" fmla="*/ 0 w 17"/>
                <a:gd name="T97" fmla="*/ 0 h 7"/>
                <a:gd name="T98" fmla="*/ 0 w 17"/>
                <a:gd name="T99" fmla="*/ 0 h 7"/>
                <a:gd name="T100" fmla="*/ 0 w 17"/>
                <a:gd name="T101" fmla="*/ 0 h 7"/>
                <a:gd name="T102" fmla="*/ 0 w 17"/>
                <a:gd name="T103" fmla="*/ 0 h 7"/>
                <a:gd name="T104" fmla="*/ 0 w 17"/>
                <a:gd name="T105" fmla="*/ 0 h 7"/>
                <a:gd name="T106" fmla="*/ 0 w 17"/>
                <a:gd name="T107" fmla="*/ 0 h 7"/>
                <a:gd name="T108" fmla="*/ 0 w 17"/>
                <a:gd name="T109" fmla="*/ 0 h 7"/>
                <a:gd name="T110" fmla="*/ 0 w 17"/>
                <a:gd name="T111" fmla="*/ 0 h 7"/>
                <a:gd name="T112" fmla="*/ 0 w 17"/>
                <a:gd name="T113" fmla="*/ 0 h 7"/>
                <a:gd name="T114" fmla="*/ 0 w 17"/>
                <a:gd name="T115" fmla="*/ 0 h 7"/>
                <a:gd name="T116" fmla="*/ 0 w 17"/>
                <a:gd name="T117" fmla="*/ 0 h 7"/>
                <a:gd name="T118" fmla="*/ 0 w 17"/>
                <a:gd name="T119" fmla="*/ 0 h 7"/>
                <a:gd name="T120" fmla="*/ 0 w 17"/>
                <a:gd name="T121" fmla="*/ 0 h 7"/>
                <a:gd name="T122" fmla="*/ 0 w 17"/>
                <a:gd name="T123" fmla="*/ 0 h 7"/>
                <a:gd name="T124" fmla="*/ 0 w 17"/>
                <a:gd name="T125" fmla="*/ 0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7"/>
                <a:gd name="T190" fmla="*/ 0 h 7"/>
                <a:gd name="T191" fmla="*/ 17 w 17"/>
                <a:gd name="T192" fmla="*/ 7 h 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7" h="7">
                  <a:moveTo>
                    <a:pt x="5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8" name="Freeform 3042"/>
            <p:cNvSpPr>
              <a:spLocks/>
            </p:cNvSpPr>
            <p:nvPr/>
          </p:nvSpPr>
          <p:spPr bwMode="auto">
            <a:xfrm>
              <a:off x="4928" y="2061"/>
              <a:ext cx="6" cy="2"/>
            </a:xfrm>
            <a:custGeom>
              <a:avLst/>
              <a:gdLst>
                <a:gd name="T0" fmla="*/ 0 w 17"/>
                <a:gd name="T1" fmla="*/ 0 h 7"/>
                <a:gd name="T2" fmla="*/ 0 w 17"/>
                <a:gd name="T3" fmla="*/ 0 h 7"/>
                <a:gd name="T4" fmla="*/ 0 w 17"/>
                <a:gd name="T5" fmla="*/ 0 h 7"/>
                <a:gd name="T6" fmla="*/ 0 w 17"/>
                <a:gd name="T7" fmla="*/ 0 h 7"/>
                <a:gd name="T8" fmla="*/ 0 w 17"/>
                <a:gd name="T9" fmla="*/ 0 h 7"/>
                <a:gd name="T10" fmla="*/ 0 w 17"/>
                <a:gd name="T11" fmla="*/ 0 h 7"/>
                <a:gd name="T12" fmla="*/ 0 w 17"/>
                <a:gd name="T13" fmla="*/ 0 h 7"/>
                <a:gd name="T14" fmla="*/ 0 w 17"/>
                <a:gd name="T15" fmla="*/ 0 h 7"/>
                <a:gd name="T16" fmla="*/ 0 w 17"/>
                <a:gd name="T17" fmla="*/ 0 h 7"/>
                <a:gd name="T18" fmla="*/ 0 w 17"/>
                <a:gd name="T19" fmla="*/ 0 h 7"/>
                <a:gd name="T20" fmla="*/ 0 w 17"/>
                <a:gd name="T21" fmla="*/ 0 h 7"/>
                <a:gd name="T22" fmla="*/ 0 w 17"/>
                <a:gd name="T23" fmla="*/ 0 h 7"/>
                <a:gd name="T24" fmla="*/ 0 w 17"/>
                <a:gd name="T25" fmla="*/ 0 h 7"/>
                <a:gd name="T26" fmla="*/ 0 w 17"/>
                <a:gd name="T27" fmla="*/ 0 h 7"/>
                <a:gd name="T28" fmla="*/ 0 w 17"/>
                <a:gd name="T29" fmla="*/ 0 h 7"/>
                <a:gd name="T30" fmla="*/ 0 w 17"/>
                <a:gd name="T31" fmla="*/ 0 h 7"/>
                <a:gd name="T32" fmla="*/ 0 w 17"/>
                <a:gd name="T33" fmla="*/ 0 h 7"/>
                <a:gd name="T34" fmla="*/ 0 w 17"/>
                <a:gd name="T35" fmla="*/ 0 h 7"/>
                <a:gd name="T36" fmla="*/ 0 w 17"/>
                <a:gd name="T37" fmla="*/ 0 h 7"/>
                <a:gd name="T38" fmla="*/ 0 w 17"/>
                <a:gd name="T39" fmla="*/ 0 h 7"/>
                <a:gd name="T40" fmla="*/ 0 w 17"/>
                <a:gd name="T41" fmla="*/ 0 h 7"/>
                <a:gd name="T42" fmla="*/ 0 w 17"/>
                <a:gd name="T43" fmla="*/ 0 h 7"/>
                <a:gd name="T44" fmla="*/ 0 w 17"/>
                <a:gd name="T45" fmla="*/ 0 h 7"/>
                <a:gd name="T46" fmla="*/ 0 w 17"/>
                <a:gd name="T47" fmla="*/ 0 h 7"/>
                <a:gd name="T48" fmla="*/ 0 w 17"/>
                <a:gd name="T49" fmla="*/ 0 h 7"/>
                <a:gd name="T50" fmla="*/ 0 w 17"/>
                <a:gd name="T51" fmla="*/ 0 h 7"/>
                <a:gd name="T52" fmla="*/ 0 w 17"/>
                <a:gd name="T53" fmla="*/ 0 h 7"/>
                <a:gd name="T54" fmla="*/ 0 w 17"/>
                <a:gd name="T55" fmla="*/ 0 h 7"/>
                <a:gd name="T56" fmla="*/ 0 w 17"/>
                <a:gd name="T57" fmla="*/ 0 h 7"/>
                <a:gd name="T58" fmla="*/ 0 w 17"/>
                <a:gd name="T59" fmla="*/ 0 h 7"/>
                <a:gd name="T60" fmla="*/ 0 w 17"/>
                <a:gd name="T61" fmla="*/ 0 h 7"/>
                <a:gd name="T62" fmla="*/ 0 w 17"/>
                <a:gd name="T63" fmla="*/ 0 h 7"/>
                <a:gd name="T64" fmla="*/ 0 w 17"/>
                <a:gd name="T65" fmla="*/ 0 h 7"/>
                <a:gd name="T66" fmla="*/ 0 w 17"/>
                <a:gd name="T67" fmla="*/ 0 h 7"/>
                <a:gd name="T68" fmla="*/ 0 w 17"/>
                <a:gd name="T69" fmla="*/ 0 h 7"/>
                <a:gd name="T70" fmla="*/ 0 w 17"/>
                <a:gd name="T71" fmla="*/ 0 h 7"/>
                <a:gd name="T72" fmla="*/ 0 w 17"/>
                <a:gd name="T73" fmla="*/ 0 h 7"/>
                <a:gd name="T74" fmla="*/ 0 w 17"/>
                <a:gd name="T75" fmla="*/ 0 h 7"/>
                <a:gd name="T76" fmla="*/ 0 w 17"/>
                <a:gd name="T77" fmla="*/ 0 h 7"/>
                <a:gd name="T78" fmla="*/ 0 w 17"/>
                <a:gd name="T79" fmla="*/ 0 h 7"/>
                <a:gd name="T80" fmla="*/ 0 w 17"/>
                <a:gd name="T81" fmla="*/ 0 h 7"/>
                <a:gd name="T82" fmla="*/ 0 w 17"/>
                <a:gd name="T83" fmla="*/ 0 h 7"/>
                <a:gd name="T84" fmla="*/ 0 w 17"/>
                <a:gd name="T85" fmla="*/ 0 h 7"/>
                <a:gd name="T86" fmla="*/ 0 w 17"/>
                <a:gd name="T87" fmla="*/ 0 h 7"/>
                <a:gd name="T88" fmla="*/ 0 w 17"/>
                <a:gd name="T89" fmla="*/ 0 h 7"/>
                <a:gd name="T90" fmla="*/ 0 w 17"/>
                <a:gd name="T91" fmla="*/ 0 h 7"/>
                <a:gd name="T92" fmla="*/ 0 w 17"/>
                <a:gd name="T93" fmla="*/ 0 h 7"/>
                <a:gd name="T94" fmla="*/ 0 w 17"/>
                <a:gd name="T95" fmla="*/ 0 h 7"/>
                <a:gd name="T96" fmla="*/ 0 w 17"/>
                <a:gd name="T97" fmla="*/ 0 h 7"/>
                <a:gd name="T98" fmla="*/ 0 w 17"/>
                <a:gd name="T99" fmla="*/ 0 h 7"/>
                <a:gd name="T100" fmla="*/ 0 w 17"/>
                <a:gd name="T101" fmla="*/ 0 h 7"/>
                <a:gd name="T102" fmla="*/ 0 w 17"/>
                <a:gd name="T103" fmla="*/ 0 h 7"/>
                <a:gd name="T104" fmla="*/ 0 w 17"/>
                <a:gd name="T105" fmla="*/ 0 h 7"/>
                <a:gd name="T106" fmla="*/ 0 w 17"/>
                <a:gd name="T107" fmla="*/ 0 h 7"/>
                <a:gd name="T108" fmla="*/ 0 w 17"/>
                <a:gd name="T109" fmla="*/ 0 h 7"/>
                <a:gd name="T110" fmla="*/ 0 w 17"/>
                <a:gd name="T111" fmla="*/ 0 h 7"/>
                <a:gd name="T112" fmla="*/ 0 w 17"/>
                <a:gd name="T113" fmla="*/ 0 h 7"/>
                <a:gd name="T114" fmla="*/ 0 w 17"/>
                <a:gd name="T115" fmla="*/ 0 h 7"/>
                <a:gd name="T116" fmla="*/ 0 w 17"/>
                <a:gd name="T117" fmla="*/ 0 h 7"/>
                <a:gd name="T118" fmla="*/ 0 w 17"/>
                <a:gd name="T119" fmla="*/ 0 h 7"/>
                <a:gd name="T120" fmla="*/ 0 w 17"/>
                <a:gd name="T121" fmla="*/ 0 h 7"/>
                <a:gd name="T122" fmla="*/ 0 w 17"/>
                <a:gd name="T123" fmla="*/ 0 h 7"/>
                <a:gd name="T124" fmla="*/ 0 w 17"/>
                <a:gd name="T125" fmla="*/ 0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7"/>
                <a:gd name="T190" fmla="*/ 0 h 7"/>
                <a:gd name="T191" fmla="*/ 17 w 17"/>
                <a:gd name="T192" fmla="*/ 7 h 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7" h="7">
                  <a:moveTo>
                    <a:pt x="5" y="0"/>
                  </a:move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39" name="Freeform 3043"/>
            <p:cNvSpPr>
              <a:spLocks/>
            </p:cNvSpPr>
            <p:nvPr/>
          </p:nvSpPr>
          <p:spPr bwMode="auto">
            <a:xfrm>
              <a:off x="4760" y="2102"/>
              <a:ext cx="7" cy="6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0 h 20"/>
                <a:gd name="T4" fmla="*/ 0 w 21"/>
                <a:gd name="T5" fmla="*/ 0 h 20"/>
                <a:gd name="T6" fmla="*/ 0 w 21"/>
                <a:gd name="T7" fmla="*/ 0 h 20"/>
                <a:gd name="T8" fmla="*/ 0 w 21"/>
                <a:gd name="T9" fmla="*/ 0 h 20"/>
                <a:gd name="T10" fmla="*/ 0 w 21"/>
                <a:gd name="T11" fmla="*/ 0 h 20"/>
                <a:gd name="T12" fmla="*/ 0 w 21"/>
                <a:gd name="T13" fmla="*/ 0 h 20"/>
                <a:gd name="T14" fmla="*/ 0 w 21"/>
                <a:gd name="T15" fmla="*/ 0 h 20"/>
                <a:gd name="T16" fmla="*/ 0 w 21"/>
                <a:gd name="T17" fmla="*/ 0 h 20"/>
                <a:gd name="T18" fmla="*/ 0 w 21"/>
                <a:gd name="T19" fmla="*/ 0 h 20"/>
                <a:gd name="T20" fmla="*/ 0 w 21"/>
                <a:gd name="T21" fmla="*/ 0 h 20"/>
                <a:gd name="T22" fmla="*/ 0 w 21"/>
                <a:gd name="T23" fmla="*/ 0 h 20"/>
                <a:gd name="T24" fmla="*/ 0 w 21"/>
                <a:gd name="T25" fmla="*/ 0 h 20"/>
                <a:gd name="T26" fmla="*/ 0 w 21"/>
                <a:gd name="T27" fmla="*/ 0 h 20"/>
                <a:gd name="T28" fmla="*/ 0 w 21"/>
                <a:gd name="T29" fmla="*/ 0 h 20"/>
                <a:gd name="T30" fmla="*/ 0 w 21"/>
                <a:gd name="T31" fmla="*/ 0 h 20"/>
                <a:gd name="T32" fmla="*/ 0 w 21"/>
                <a:gd name="T33" fmla="*/ 0 h 20"/>
                <a:gd name="T34" fmla="*/ 0 w 21"/>
                <a:gd name="T35" fmla="*/ 0 h 20"/>
                <a:gd name="T36" fmla="*/ 0 w 21"/>
                <a:gd name="T37" fmla="*/ 0 h 20"/>
                <a:gd name="T38" fmla="*/ 0 w 21"/>
                <a:gd name="T39" fmla="*/ 0 h 20"/>
                <a:gd name="T40" fmla="*/ 0 w 21"/>
                <a:gd name="T41" fmla="*/ 0 h 20"/>
                <a:gd name="T42" fmla="*/ 0 w 21"/>
                <a:gd name="T43" fmla="*/ 0 h 20"/>
                <a:gd name="T44" fmla="*/ 0 w 21"/>
                <a:gd name="T45" fmla="*/ 0 h 20"/>
                <a:gd name="T46" fmla="*/ 0 w 21"/>
                <a:gd name="T47" fmla="*/ 0 h 20"/>
                <a:gd name="T48" fmla="*/ 0 w 21"/>
                <a:gd name="T49" fmla="*/ 0 h 20"/>
                <a:gd name="T50" fmla="*/ 0 w 21"/>
                <a:gd name="T51" fmla="*/ 0 h 20"/>
                <a:gd name="T52" fmla="*/ 0 w 21"/>
                <a:gd name="T53" fmla="*/ 0 h 20"/>
                <a:gd name="T54" fmla="*/ 0 w 21"/>
                <a:gd name="T55" fmla="*/ 0 h 20"/>
                <a:gd name="T56" fmla="*/ 0 w 21"/>
                <a:gd name="T57" fmla="*/ 0 h 20"/>
                <a:gd name="T58" fmla="*/ 0 w 21"/>
                <a:gd name="T59" fmla="*/ 0 h 20"/>
                <a:gd name="T60" fmla="*/ 0 w 21"/>
                <a:gd name="T61" fmla="*/ 0 h 20"/>
                <a:gd name="T62" fmla="*/ 0 w 21"/>
                <a:gd name="T63" fmla="*/ 0 h 20"/>
                <a:gd name="T64" fmla="*/ 0 w 21"/>
                <a:gd name="T65" fmla="*/ 0 h 20"/>
                <a:gd name="T66" fmla="*/ 0 w 21"/>
                <a:gd name="T67" fmla="*/ 0 h 20"/>
                <a:gd name="T68" fmla="*/ 0 w 21"/>
                <a:gd name="T69" fmla="*/ 0 h 20"/>
                <a:gd name="T70" fmla="*/ 0 w 21"/>
                <a:gd name="T71" fmla="*/ 0 h 20"/>
                <a:gd name="T72" fmla="*/ 0 w 21"/>
                <a:gd name="T73" fmla="*/ 0 h 20"/>
                <a:gd name="T74" fmla="*/ 0 w 21"/>
                <a:gd name="T75" fmla="*/ 0 h 20"/>
                <a:gd name="T76" fmla="*/ 0 w 21"/>
                <a:gd name="T77" fmla="*/ 0 h 20"/>
                <a:gd name="T78" fmla="*/ 0 w 21"/>
                <a:gd name="T79" fmla="*/ 0 h 20"/>
                <a:gd name="T80" fmla="*/ 0 w 21"/>
                <a:gd name="T81" fmla="*/ 0 h 20"/>
                <a:gd name="T82" fmla="*/ 0 w 21"/>
                <a:gd name="T83" fmla="*/ 0 h 20"/>
                <a:gd name="T84" fmla="*/ 0 w 21"/>
                <a:gd name="T85" fmla="*/ 0 h 20"/>
                <a:gd name="T86" fmla="*/ 0 w 21"/>
                <a:gd name="T87" fmla="*/ 0 h 20"/>
                <a:gd name="T88" fmla="*/ 0 w 21"/>
                <a:gd name="T89" fmla="*/ 0 h 20"/>
                <a:gd name="T90" fmla="*/ 0 w 21"/>
                <a:gd name="T91" fmla="*/ 0 h 20"/>
                <a:gd name="T92" fmla="*/ 0 w 21"/>
                <a:gd name="T93" fmla="*/ 0 h 20"/>
                <a:gd name="T94" fmla="*/ 0 w 21"/>
                <a:gd name="T95" fmla="*/ 0 h 20"/>
                <a:gd name="T96" fmla="*/ 0 w 21"/>
                <a:gd name="T97" fmla="*/ 0 h 20"/>
                <a:gd name="T98" fmla="*/ 0 w 21"/>
                <a:gd name="T99" fmla="*/ 0 h 20"/>
                <a:gd name="T100" fmla="*/ 0 w 21"/>
                <a:gd name="T101" fmla="*/ 0 h 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"/>
                <a:gd name="T154" fmla="*/ 0 h 20"/>
                <a:gd name="T155" fmla="*/ 21 w 21"/>
                <a:gd name="T156" fmla="*/ 20 h 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" h="20">
                  <a:moveTo>
                    <a:pt x="8" y="0"/>
                  </a:moveTo>
                  <a:lnTo>
                    <a:pt x="9" y="1"/>
                  </a:lnTo>
                  <a:lnTo>
                    <a:pt x="11" y="1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0" name="Freeform 3044"/>
            <p:cNvSpPr>
              <a:spLocks/>
            </p:cNvSpPr>
            <p:nvPr/>
          </p:nvSpPr>
          <p:spPr bwMode="auto">
            <a:xfrm>
              <a:off x="4760" y="2102"/>
              <a:ext cx="7" cy="6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0 h 20"/>
                <a:gd name="T4" fmla="*/ 0 w 21"/>
                <a:gd name="T5" fmla="*/ 0 h 20"/>
                <a:gd name="T6" fmla="*/ 0 w 21"/>
                <a:gd name="T7" fmla="*/ 0 h 20"/>
                <a:gd name="T8" fmla="*/ 0 w 21"/>
                <a:gd name="T9" fmla="*/ 0 h 20"/>
                <a:gd name="T10" fmla="*/ 0 w 21"/>
                <a:gd name="T11" fmla="*/ 0 h 20"/>
                <a:gd name="T12" fmla="*/ 0 w 21"/>
                <a:gd name="T13" fmla="*/ 0 h 20"/>
                <a:gd name="T14" fmla="*/ 0 w 21"/>
                <a:gd name="T15" fmla="*/ 0 h 20"/>
                <a:gd name="T16" fmla="*/ 0 w 21"/>
                <a:gd name="T17" fmla="*/ 0 h 20"/>
                <a:gd name="T18" fmla="*/ 0 w 21"/>
                <a:gd name="T19" fmla="*/ 0 h 20"/>
                <a:gd name="T20" fmla="*/ 0 w 21"/>
                <a:gd name="T21" fmla="*/ 0 h 20"/>
                <a:gd name="T22" fmla="*/ 0 w 21"/>
                <a:gd name="T23" fmla="*/ 0 h 20"/>
                <a:gd name="T24" fmla="*/ 0 w 21"/>
                <a:gd name="T25" fmla="*/ 0 h 20"/>
                <a:gd name="T26" fmla="*/ 0 w 21"/>
                <a:gd name="T27" fmla="*/ 0 h 20"/>
                <a:gd name="T28" fmla="*/ 0 w 21"/>
                <a:gd name="T29" fmla="*/ 0 h 20"/>
                <a:gd name="T30" fmla="*/ 0 w 21"/>
                <a:gd name="T31" fmla="*/ 0 h 20"/>
                <a:gd name="T32" fmla="*/ 0 w 21"/>
                <a:gd name="T33" fmla="*/ 0 h 20"/>
                <a:gd name="T34" fmla="*/ 0 w 21"/>
                <a:gd name="T35" fmla="*/ 0 h 20"/>
                <a:gd name="T36" fmla="*/ 0 w 21"/>
                <a:gd name="T37" fmla="*/ 0 h 20"/>
                <a:gd name="T38" fmla="*/ 0 w 21"/>
                <a:gd name="T39" fmla="*/ 0 h 20"/>
                <a:gd name="T40" fmla="*/ 0 w 21"/>
                <a:gd name="T41" fmla="*/ 0 h 20"/>
                <a:gd name="T42" fmla="*/ 0 w 21"/>
                <a:gd name="T43" fmla="*/ 0 h 20"/>
                <a:gd name="T44" fmla="*/ 0 w 21"/>
                <a:gd name="T45" fmla="*/ 0 h 20"/>
                <a:gd name="T46" fmla="*/ 0 w 21"/>
                <a:gd name="T47" fmla="*/ 0 h 20"/>
                <a:gd name="T48" fmla="*/ 0 w 21"/>
                <a:gd name="T49" fmla="*/ 0 h 20"/>
                <a:gd name="T50" fmla="*/ 0 w 21"/>
                <a:gd name="T51" fmla="*/ 0 h 20"/>
                <a:gd name="T52" fmla="*/ 0 w 21"/>
                <a:gd name="T53" fmla="*/ 0 h 20"/>
                <a:gd name="T54" fmla="*/ 0 w 21"/>
                <a:gd name="T55" fmla="*/ 0 h 20"/>
                <a:gd name="T56" fmla="*/ 0 w 21"/>
                <a:gd name="T57" fmla="*/ 0 h 20"/>
                <a:gd name="T58" fmla="*/ 0 w 21"/>
                <a:gd name="T59" fmla="*/ 0 h 20"/>
                <a:gd name="T60" fmla="*/ 0 w 21"/>
                <a:gd name="T61" fmla="*/ 0 h 20"/>
                <a:gd name="T62" fmla="*/ 0 w 21"/>
                <a:gd name="T63" fmla="*/ 0 h 20"/>
                <a:gd name="T64" fmla="*/ 0 w 21"/>
                <a:gd name="T65" fmla="*/ 0 h 20"/>
                <a:gd name="T66" fmla="*/ 0 w 21"/>
                <a:gd name="T67" fmla="*/ 0 h 20"/>
                <a:gd name="T68" fmla="*/ 0 w 21"/>
                <a:gd name="T69" fmla="*/ 0 h 20"/>
                <a:gd name="T70" fmla="*/ 0 w 21"/>
                <a:gd name="T71" fmla="*/ 0 h 20"/>
                <a:gd name="T72" fmla="*/ 0 w 21"/>
                <a:gd name="T73" fmla="*/ 0 h 20"/>
                <a:gd name="T74" fmla="*/ 0 w 21"/>
                <a:gd name="T75" fmla="*/ 0 h 20"/>
                <a:gd name="T76" fmla="*/ 0 w 21"/>
                <a:gd name="T77" fmla="*/ 0 h 20"/>
                <a:gd name="T78" fmla="*/ 0 w 21"/>
                <a:gd name="T79" fmla="*/ 0 h 20"/>
                <a:gd name="T80" fmla="*/ 0 w 21"/>
                <a:gd name="T81" fmla="*/ 0 h 20"/>
                <a:gd name="T82" fmla="*/ 0 w 21"/>
                <a:gd name="T83" fmla="*/ 0 h 20"/>
                <a:gd name="T84" fmla="*/ 0 w 21"/>
                <a:gd name="T85" fmla="*/ 0 h 20"/>
                <a:gd name="T86" fmla="*/ 0 w 21"/>
                <a:gd name="T87" fmla="*/ 0 h 20"/>
                <a:gd name="T88" fmla="*/ 0 w 21"/>
                <a:gd name="T89" fmla="*/ 0 h 20"/>
                <a:gd name="T90" fmla="*/ 0 w 21"/>
                <a:gd name="T91" fmla="*/ 0 h 20"/>
                <a:gd name="T92" fmla="*/ 0 w 21"/>
                <a:gd name="T93" fmla="*/ 0 h 20"/>
                <a:gd name="T94" fmla="*/ 0 w 21"/>
                <a:gd name="T95" fmla="*/ 0 h 20"/>
                <a:gd name="T96" fmla="*/ 0 w 21"/>
                <a:gd name="T97" fmla="*/ 0 h 20"/>
                <a:gd name="T98" fmla="*/ 0 w 21"/>
                <a:gd name="T99" fmla="*/ 0 h 20"/>
                <a:gd name="T100" fmla="*/ 0 w 21"/>
                <a:gd name="T101" fmla="*/ 0 h 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"/>
                <a:gd name="T154" fmla="*/ 0 h 20"/>
                <a:gd name="T155" fmla="*/ 21 w 21"/>
                <a:gd name="T156" fmla="*/ 20 h 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" h="20">
                  <a:moveTo>
                    <a:pt x="8" y="0"/>
                  </a:moveTo>
                  <a:lnTo>
                    <a:pt x="9" y="1"/>
                  </a:lnTo>
                  <a:lnTo>
                    <a:pt x="11" y="1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1" name="Freeform 3045"/>
            <p:cNvSpPr>
              <a:spLocks/>
            </p:cNvSpPr>
            <p:nvPr/>
          </p:nvSpPr>
          <p:spPr bwMode="auto">
            <a:xfrm>
              <a:off x="4772" y="2103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4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2" name="Freeform 3046"/>
            <p:cNvSpPr>
              <a:spLocks/>
            </p:cNvSpPr>
            <p:nvPr/>
          </p:nvSpPr>
          <p:spPr bwMode="auto">
            <a:xfrm>
              <a:off x="4772" y="2103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4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3" name="Freeform 3047"/>
            <p:cNvSpPr>
              <a:spLocks/>
            </p:cNvSpPr>
            <p:nvPr/>
          </p:nvSpPr>
          <p:spPr bwMode="auto">
            <a:xfrm>
              <a:off x="4770" y="2105"/>
              <a:ext cx="3" cy="2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1 h 4"/>
                <a:gd name="T4" fmla="*/ 0 w 8"/>
                <a:gd name="T5" fmla="*/ 1 h 4"/>
                <a:gd name="T6" fmla="*/ 0 w 8"/>
                <a:gd name="T7" fmla="*/ 1 h 4"/>
                <a:gd name="T8" fmla="*/ 0 w 8"/>
                <a:gd name="T9" fmla="*/ 1 h 4"/>
                <a:gd name="T10" fmla="*/ 0 w 8"/>
                <a:gd name="T11" fmla="*/ 1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4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4" name="Freeform 3048"/>
            <p:cNvSpPr>
              <a:spLocks/>
            </p:cNvSpPr>
            <p:nvPr/>
          </p:nvSpPr>
          <p:spPr bwMode="auto">
            <a:xfrm>
              <a:off x="4770" y="2105"/>
              <a:ext cx="3" cy="2"/>
            </a:xfrm>
            <a:custGeom>
              <a:avLst/>
              <a:gdLst>
                <a:gd name="T0" fmla="*/ 0 w 8"/>
                <a:gd name="T1" fmla="*/ 0 h 4"/>
                <a:gd name="T2" fmla="*/ 0 w 8"/>
                <a:gd name="T3" fmla="*/ 1 h 4"/>
                <a:gd name="T4" fmla="*/ 0 w 8"/>
                <a:gd name="T5" fmla="*/ 1 h 4"/>
                <a:gd name="T6" fmla="*/ 0 w 8"/>
                <a:gd name="T7" fmla="*/ 1 h 4"/>
                <a:gd name="T8" fmla="*/ 0 w 8"/>
                <a:gd name="T9" fmla="*/ 1 h 4"/>
                <a:gd name="T10" fmla="*/ 0 w 8"/>
                <a:gd name="T11" fmla="*/ 1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4" y="0"/>
                  </a:moveTo>
                  <a:lnTo>
                    <a:pt x="6" y="1"/>
                  </a:lnTo>
                  <a:lnTo>
                    <a:pt x="8" y="3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5" name="Freeform 3049"/>
            <p:cNvSpPr>
              <a:spLocks/>
            </p:cNvSpPr>
            <p:nvPr/>
          </p:nvSpPr>
          <p:spPr bwMode="auto">
            <a:xfrm>
              <a:off x="4706" y="2138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7"/>
                <a:gd name="T65" fmla="*/ 9 w 9"/>
                <a:gd name="T66" fmla="*/ 7 h 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7">
                  <a:moveTo>
                    <a:pt x="2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6" name="Freeform 3050"/>
            <p:cNvSpPr>
              <a:spLocks/>
            </p:cNvSpPr>
            <p:nvPr/>
          </p:nvSpPr>
          <p:spPr bwMode="auto">
            <a:xfrm>
              <a:off x="4706" y="2138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0 w 9"/>
                <a:gd name="T27" fmla="*/ 0 h 7"/>
                <a:gd name="T28" fmla="*/ 0 w 9"/>
                <a:gd name="T29" fmla="*/ 0 h 7"/>
                <a:gd name="T30" fmla="*/ 0 w 9"/>
                <a:gd name="T31" fmla="*/ 0 h 7"/>
                <a:gd name="T32" fmla="*/ 0 w 9"/>
                <a:gd name="T33" fmla="*/ 0 h 7"/>
                <a:gd name="T34" fmla="*/ 0 w 9"/>
                <a:gd name="T35" fmla="*/ 0 h 7"/>
                <a:gd name="T36" fmla="*/ 0 w 9"/>
                <a:gd name="T37" fmla="*/ 0 h 7"/>
                <a:gd name="T38" fmla="*/ 0 w 9"/>
                <a:gd name="T39" fmla="*/ 0 h 7"/>
                <a:gd name="T40" fmla="*/ 0 w 9"/>
                <a:gd name="T41" fmla="*/ 0 h 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7"/>
                <a:gd name="T65" fmla="*/ 9 w 9"/>
                <a:gd name="T66" fmla="*/ 7 h 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7">
                  <a:moveTo>
                    <a:pt x="2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7" name="Freeform 3051"/>
            <p:cNvSpPr>
              <a:spLocks/>
            </p:cNvSpPr>
            <p:nvPr/>
          </p:nvSpPr>
          <p:spPr bwMode="auto">
            <a:xfrm>
              <a:off x="4722" y="2141"/>
              <a:ext cx="2" cy="2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0 h 4"/>
                <a:gd name="T4" fmla="*/ 0 w 8"/>
                <a:gd name="T5" fmla="*/ 0 h 4"/>
                <a:gd name="T6" fmla="*/ 0 w 8"/>
                <a:gd name="T7" fmla="*/ 0 h 4"/>
                <a:gd name="T8" fmla="*/ 0 w 8"/>
                <a:gd name="T9" fmla="*/ 0 h 4"/>
                <a:gd name="T10" fmla="*/ 0 w 8"/>
                <a:gd name="T11" fmla="*/ 1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1 h 4"/>
                <a:gd name="T18" fmla="*/ 0 w 8"/>
                <a:gd name="T19" fmla="*/ 1 h 4"/>
                <a:gd name="T20" fmla="*/ 0 w 8"/>
                <a:gd name="T21" fmla="*/ 1 h 4"/>
                <a:gd name="T22" fmla="*/ 0 w 8"/>
                <a:gd name="T23" fmla="*/ 1 h 4"/>
                <a:gd name="T24" fmla="*/ 0 w 8"/>
                <a:gd name="T25" fmla="*/ 1 h 4"/>
                <a:gd name="T26" fmla="*/ 0 w 8"/>
                <a:gd name="T27" fmla="*/ 1 h 4"/>
                <a:gd name="T28" fmla="*/ 0 w 8"/>
                <a:gd name="T29" fmla="*/ 1 h 4"/>
                <a:gd name="T30" fmla="*/ 0 w 8"/>
                <a:gd name="T31" fmla="*/ 1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4"/>
                <a:gd name="T50" fmla="*/ 8 w 8"/>
                <a:gd name="T51" fmla="*/ 4 h 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4">
                  <a:moveTo>
                    <a:pt x="2" y="1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8" name="Freeform 3052"/>
            <p:cNvSpPr>
              <a:spLocks/>
            </p:cNvSpPr>
            <p:nvPr/>
          </p:nvSpPr>
          <p:spPr bwMode="auto">
            <a:xfrm>
              <a:off x="4722" y="2141"/>
              <a:ext cx="2" cy="2"/>
            </a:xfrm>
            <a:custGeom>
              <a:avLst/>
              <a:gdLst>
                <a:gd name="T0" fmla="*/ 0 w 8"/>
                <a:gd name="T1" fmla="*/ 1 h 4"/>
                <a:gd name="T2" fmla="*/ 0 w 8"/>
                <a:gd name="T3" fmla="*/ 0 h 4"/>
                <a:gd name="T4" fmla="*/ 0 w 8"/>
                <a:gd name="T5" fmla="*/ 0 h 4"/>
                <a:gd name="T6" fmla="*/ 0 w 8"/>
                <a:gd name="T7" fmla="*/ 0 h 4"/>
                <a:gd name="T8" fmla="*/ 0 w 8"/>
                <a:gd name="T9" fmla="*/ 0 h 4"/>
                <a:gd name="T10" fmla="*/ 0 w 8"/>
                <a:gd name="T11" fmla="*/ 1 h 4"/>
                <a:gd name="T12" fmla="*/ 0 w 8"/>
                <a:gd name="T13" fmla="*/ 1 h 4"/>
                <a:gd name="T14" fmla="*/ 0 w 8"/>
                <a:gd name="T15" fmla="*/ 1 h 4"/>
                <a:gd name="T16" fmla="*/ 0 w 8"/>
                <a:gd name="T17" fmla="*/ 1 h 4"/>
                <a:gd name="T18" fmla="*/ 0 w 8"/>
                <a:gd name="T19" fmla="*/ 1 h 4"/>
                <a:gd name="T20" fmla="*/ 0 w 8"/>
                <a:gd name="T21" fmla="*/ 1 h 4"/>
                <a:gd name="T22" fmla="*/ 0 w 8"/>
                <a:gd name="T23" fmla="*/ 1 h 4"/>
                <a:gd name="T24" fmla="*/ 0 w 8"/>
                <a:gd name="T25" fmla="*/ 1 h 4"/>
                <a:gd name="T26" fmla="*/ 0 w 8"/>
                <a:gd name="T27" fmla="*/ 1 h 4"/>
                <a:gd name="T28" fmla="*/ 0 w 8"/>
                <a:gd name="T29" fmla="*/ 1 h 4"/>
                <a:gd name="T30" fmla="*/ 0 w 8"/>
                <a:gd name="T31" fmla="*/ 1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4"/>
                <a:gd name="T50" fmla="*/ 8 w 8"/>
                <a:gd name="T51" fmla="*/ 4 h 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4">
                  <a:moveTo>
                    <a:pt x="2" y="1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49" name="Freeform 3053"/>
            <p:cNvSpPr>
              <a:spLocks/>
            </p:cNvSpPr>
            <p:nvPr/>
          </p:nvSpPr>
          <p:spPr bwMode="auto">
            <a:xfrm>
              <a:off x="4734" y="2143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w 7"/>
                <a:gd name="T19" fmla="*/ 0 h 3"/>
                <a:gd name="T20" fmla="*/ 0 w 7"/>
                <a:gd name="T21" fmla="*/ 0 h 3"/>
                <a:gd name="T22" fmla="*/ 0 w 7"/>
                <a:gd name="T23" fmla="*/ 0 h 3"/>
                <a:gd name="T24" fmla="*/ 0 w 7"/>
                <a:gd name="T25" fmla="*/ 0 h 3"/>
                <a:gd name="T26" fmla="*/ 0 w 7"/>
                <a:gd name="T27" fmla="*/ 0 h 3"/>
                <a:gd name="T28" fmla="*/ 0 w 7"/>
                <a:gd name="T29" fmla="*/ 0 h 3"/>
                <a:gd name="T30" fmla="*/ 0 w 7"/>
                <a:gd name="T31" fmla="*/ 0 h 3"/>
                <a:gd name="T32" fmla="*/ 0 w 7"/>
                <a:gd name="T33" fmla="*/ 0 h 3"/>
                <a:gd name="T34" fmla="*/ 0 w 7"/>
                <a:gd name="T35" fmla="*/ 0 h 3"/>
                <a:gd name="T36" fmla="*/ 0 w 7"/>
                <a:gd name="T37" fmla="*/ 0 h 3"/>
                <a:gd name="T38" fmla="*/ 0 w 7"/>
                <a:gd name="T39" fmla="*/ 0 h 3"/>
                <a:gd name="T40" fmla="*/ 0 w 7"/>
                <a:gd name="T41" fmla="*/ 0 h 3"/>
                <a:gd name="T42" fmla="*/ 0 w 7"/>
                <a:gd name="T43" fmla="*/ 0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"/>
                <a:gd name="T67" fmla="*/ 0 h 3"/>
                <a:gd name="T68" fmla="*/ 7 w 7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0" name="Freeform 3054"/>
            <p:cNvSpPr>
              <a:spLocks/>
            </p:cNvSpPr>
            <p:nvPr/>
          </p:nvSpPr>
          <p:spPr bwMode="auto">
            <a:xfrm>
              <a:off x="4734" y="2143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w 7"/>
                <a:gd name="T19" fmla="*/ 0 h 3"/>
                <a:gd name="T20" fmla="*/ 0 w 7"/>
                <a:gd name="T21" fmla="*/ 0 h 3"/>
                <a:gd name="T22" fmla="*/ 0 w 7"/>
                <a:gd name="T23" fmla="*/ 0 h 3"/>
                <a:gd name="T24" fmla="*/ 0 w 7"/>
                <a:gd name="T25" fmla="*/ 0 h 3"/>
                <a:gd name="T26" fmla="*/ 0 w 7"/>
                <a:gd name="T27" fmla="*/ 0 h 3"/>
                <a:gd name="T28" fmla="*/ 0 w 7"/>
                <a:gd name="T29" fmla="*/ 0 h 3"/>
                <a:gd name="T30" fmla="*/ 0 w 7"/>
                <a:gd name="T31" fmla="*/ 0 h 3"/>
                <a:gd name="T32" fmla="*/ 0 w 7"/>
                <a:gd name="T33" fmla="*/ 0 h 3"/>
                <a:gd name="T34" fmla="*/ 0 w 7"/>
                <a:gd name="T35" fmla="*/ 0 h 3"/>
                <a:gd name="T36" fmla="*/ 0 w 7"/>
                <a:gd name="T37" fmla="*/ 0 h 3"/>
                <a:gd name="T38" fmla="*/ 0 w 7"/>
                <a:gd name="T39" fmla="*/ 0 h 3"/>
                <a:gd name="T40" fmla="*/ 0 w 7"/>
                <a:gd name="T41" fmla="*/ 0 h 3"/>
                <a:gd name="T42" fmla="*/ 0 w 7"/>
                <a:gd name="T43" fmla="*/ 0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"/>
                <a:gd name="T67" fmla="*/ 0 h 3"/>
                <a:gd name="T68" fmla="*/ 7 w 7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" h="3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1" name="Freeform 3055"/>
            <p:cNvSpPr>
              <a:spLocks/>
            </p:cNvSpPr>
            <p:nvPr/>
          </p:nvSpPr>
          <p:spPr bwMode="auto">
            <a:xfrm>
              <a:off x="4781" y="2192"/>
              <a:ext cx="7" cy="6"/>
            </a:xfrm>
            <a:custGeom>
              <a:avLst/>
              <a:gdLst>
                <a:gd name="T0" fmla="*/ 0 w 21"/>
                <a:gd name="T1" fmla="*/ 0 h 17"/>
                <a:gd name="T2" fmla="*/ 0 w 21"/>
                <a:gd name="T3" fmla="*/ 0 h 17"/>
                <a:gd name="T4" fmla="*/ 0 w 21"/>
                <a:gd name="T5" fmla="*/ 0 h 17"/>
                <a:gd name="T6" fmla="*/ 0 w 21"/>
                <a:gd name="T7" fmla="*/ 0 h 17"/>
                <a:gd name="T8" fmla="*/ 0 w 21"/>
                <a:gd name="T9" fmla="*/ 0 h 17"/>
                <a:gd name="T10" fmla="*/ 0 w 21"/>
                <a:gd name="T11" fmla="*/ 0 h 17"/>
                <a:gd name="T12" fmla="*/ 0 w 21"/>
                <a:gd name="T13" fmla="*/ 0 h 17"/>
                <a:gd name="T14" fmla="*/ 0 w 21"/>
                <a:gd name="T15" fmla="*/ 0 h 17"/>
                <a:gd name="T16" fmla="*/ 0 w 21"/>
                <a:gd name="T17" fmla="*/ 0 h 17"/>
                <a:gd name="T18" fmla="*/ 0 w 21"/>
                <a:gd name="T19" fmla="*/ 0 h 17"/>
                <a:gd name="T20" fmla="*/ 0 w 21"/>
                <a:gd name="T21" fmla="*/ 0 h 17"/>
                <a:gd name="T22" fmla="*/ 0 w 21"/>
                <a:gd name="T23" fmla="*/ 0 h 17"/>
                <a:gd name="T24" fmla="*/ 0 w 21"/>
                <a:gd name="T25" fmla="*/ 0 h 17"/>
                <a:gd name="T26" fmla="*/ 0 w 21"/>
                <a:gd name="T27" fmla="*/ 0 h 17"/>
                <a:gd name="T28" fmla="*/ 0 w 21"/>
                <a:gd name="T29" fmla="*/ 0 h 17"/>
                <a:gd name="T30" fmla="*/ 0 w 21"/>
                <a:gd name="T31" fmla="*/ 0 h 17"/>
                <a:gd name="T32" fmla="*/ 0 w 21"/>
                <a:gd name="T33" fmla="*/ 0 h 17"/>
                <a:gd name="T34" fmla="*/ 0 w 21"/>
                <a:gd name="T35" fmla="*/ 0 h 17"/>
                <a:gd name="T36" fmla="*/ 0 w 21"/>
                <a:gd name="T37" fmla="*/ 0 h 17"/>
                <a:gd name="T38" fmla="*/ 0 w 21"/>
                <a:gd name="T39" fmla="*/ 0 h 17"/>
                <a:gd name="T40" fmla="*/ 0 w 21"/>
                <a:gd name="T41" fmla="*/ 0 h 17"/>
                <a:gd name="T42" fmla="*/ 0 w 21"/>
                <a:gd name="T43" fmla="*/ 0 h 17"/>
                <a:gd name="T44" fmla="*/ 0 w 21"/>
                <a:gd name="T45" fmla="*/ 0 h 17"/>
                <a:gd name="T46" fmla="*/ 0 w 21"/>
                <a:gd name="T47" fmla="*/ 0 h 17"/>
                <a:gd name="T48" fmla="*/ 0 w 21"/>
                <a:gd name="T49" fmla="*/ 0 h 17"/>
                <a:gd name="T50" fmla="*/ 0 w 21"/>
                <a:gd name="T51" fmla="*/ 0 h 17"/>
                <a:gd name="T52" fmla="*/ 0 w 21"/>
                <a:gd name="T53" fmla="*/ 0 h 17"/>
                <a:gd name="T54" fmla="*/ 0 w 21"/>
                <a:gd name="T55" fmla="*/ 0 h 17"/>
                <a:gd name="T56" fmla="*/ 0 w 21"/>
                <a:gd name="T57" fmla="*/ 0 h 17"/>
                <a:gd name="T58" fmla="*/ 0 w 21"/>
                <a:gd name="T59" fmla="*/ 0 h 17"/>
                <a:gd name="T60" fmla="*/ 0 w 21"/>
                <a:gd name="T61" fmla="*/ 0 h 17"/>
                <a:gd name="T62" fmla="*/ 0 w 21"/>
                <a:gd name="T63" fmla="*/ 0 h 17"/>
                <a:gd name="T64" fmla="*/ 0 w 21"/>
                <a:gd name="T65" fmla="*/ 0 h 17"/>
                <a:gd name="T66" fmla="*/ 0 w 21"/>
                <a:gd name="T67" fmla="*/ 0 h 17"/>
                <a:gd name="T68" fmla="*/ 0 w 21"/>
                <a:gd name="T69" fmla="*/ 0 h 17"/>
                <a:gd name="T70" fmla="*/ 0 w 21"/>
                <a:gd name="T71" fmla="*/ 0 h 17"/>
                <a:gd name="T72" fmla="*/ 0 w 21"/>
                <a:gd name="T73" fmla="*/ 0 h 17"/>
                <a:gd name="T74" fmla="*/ 0 w 21"/>
                <a:gd name="T75" fmla="*/ 0 h 17"/>
                <a:gd name="T76" fmla="*/ 0 w 21"/>
                <a:gd name="T77" fmla="*/ 0 h 17"/>
                <a:gd name="T78" fmla="*/ 0 w 21"/>
                <a:gd name="T79" fmla="*/ 0 h 17"/>
                <a:gd name="T80" fmla="*/ 0 w 21"/>
                <a:gd name="T81" fmla="*/ 0 h 17"/>
                <a:gd name="T82" fmla="*/ 0 w 21"/>
                <a:gd name="T83" fmla="*/ 0 h 17"/>
                <a:gd name="T84" fmla="*/ 0 w 21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17"/>
                <a:gd name="T131" fmla="*/ 21 w 21"/>
                <a:gd name="T132" fmla="*/ 17 h 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17">
                  <a:moveTo>
                    <a:pt x="7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2" name="Freeform 3056"/>
            <p:cNvSpPr>
              <a:spLocks/>
            </p:cNvSpPr>
            <p:nvPr/>
          </p:nvSpPr>
          <p:spPr bwMode="auto">
            <a:xfrm>
              <a:off x="4781" y="2192"/>
              <a:ext cx="7" cy="6"/>
            </a:xfrm>
            <a:custGeom>
              <a:avLst/>
              <a:gdLst>
                <a:gd name="T0" fmla="*/ 0 w 21"/>
                <a:gd name="T1" fmla="*/ 0 h 17"/>
                <a:gd name="T2" fmla="*/ 0 w 21"/>
                <a:gd name="T3" fmla="*/ 0 h 17"/>
                <a:gd name="T4" fmla="*/ 0 w 21"/>
                <a:gd name="T5" fmla="*/ 0 h 17"/>
                <a:gd name="T6" fmla="*/ 0 w 21"/>
                <a:gd name="T7" fmla="*/ 0 h 17"/>
                <a:gd name="T8" fmla="*/ 0 w 21"/>
                <a:gd name="T9" fmla="*/ 0 h 17"/>
                <a:gd name="T10" fmla="*/ 0 w 21"/>
                <a:gd name="T11" fmla="*/ 0 h 17"/>
                <a:gd name="T12" fmla="*/ 0 w 21"/>
                <a:gd name="T13" fmla="*/ 0 h 17"/>
                <a:gd name="T14" fmla="*/ 0 w 21"/>
                <a:gd name="T15" fmla="*/ 0 h 17"/>
                <a:gd name="T16" fmla="*/ 0 w 21"/>
                <a:gd name="T17" fmla="*/ 0 h 17"/>
                <a:gd name="T18" fmla="*/ 0 w 21"/>
                <a:gd name="T19" fmla="*/ 0 h 17"/>
                <a:gd name="T20" fmla="*/ 0 w 21"/>
                <a:gd name="T21" fmla="*/ 0 h 17"/>
                <a:gd name="T22" fmla="*/ 0 w 21"/>
                <a:gd name="T23" fmla="*/ 0 h 17"/>
                <a:gd name="T24" fmla="*/ 0 w 21"/>
                <a:gd name="T25" fmla="*/ 0 h 17"/>
                <a:gd name="T26" fmla="*/ 0 w 21"/>
                <a:gd name="T27" fmla="*/ 0 h 17"/>
                <a:gd name="T28" fmla="*/ 0 w 21"/>
                <a:gd name="T29" fmla="*/ 0 h 17"/>
                <a:gd name="T30" fmla="*/ 0 w 21"/>
                <a:gd name="T31" fmla="*/ 0 h 17"/>
                <a:gd name="T32" fmla="*/ 0 w 21"/>
                <a:gd name="T33" fmla="*/ 0 h 17"/>
                <a:gd name="T34" fmla="*/ 0 w 21"/>
                <a:gd name="T35" fmla="*/ 0 h 17"/>
                <a:gd name="T36" fmla="*/ 0 w 21"/>
                <a:gd name="T37" fmla="*/ 0 h 17"/>
                <a:gd name="T38" fmla="*/ 0 w 21"/>
                <a:gd name="T39" fmla="*/ 0 h 17"/>
                <a:gd name="T40" fmla="*/ 0 w 21"/>
                <a:gd name="T41" fmla="*/ 0 h 17"/>
                <a:gd name="T42" fmla="*/ 0 w 21"/>
                <a:gd name="T43" fmla="*/ 0 h 17"/>
                <a:gd name="T44" fmla="*/ 0 w 21"/>
                <a:gd name="T45" fmla="*/ 0 h 17"/>
                <a:gd name="T46" fmla="*/ 0 w 21"/>
                <a:gd name="T47" fmla="*/ 0 h 17"/>
                <a:gd name="T48" fmla="*/ 0 w 21"/>
                <a:gd name="T49" fmla="*/ 0 h 17"/>
                <a:gd name="T50" fmla="*/ 0 w 21"/>
                <a:gd name="T51" fmla="*/ 0 h 17"/>
                <a:gd name="T52" fmla="*/ 0 w 21"/>
                <a:gd name="T53" fmla="*/ 0 h 17"/>
                <a:gd name="T54" fmla="*/ 0 w 21"/>
                <a:gd name="T55" fmla="*/ 0 h 17"/>
                <a:gd name="T56" fmla="*/ 0 w 21"/>
                <a:gd name="T57" fmla="*/ 0 h 17"/>
                <a:gd name="T58" fmla="*/ 0 w 21"/>
                <a:gd name="T59" fmla="*/ 0 h 17"/>
                <a:gd name="T60" fmla="*/ 0 w 21"/>
                <a:gd name="T61" fmla="*/ 0 h 17"/>
                <a:gd name="T62" fmla="*/ 0 w 21"/>
                <a:gd name="T63" fmla="*/ 0 h 17"/>
                <a:gd name="T64" fmla="*/ 0 w 21"/>
                <a:gd name="T65" fmla="*/ 0 h 17"/>
                <a:gd name="T66" fmla="*/ 0 w 21"/>
                <a:gd name="T67" fmla="*/ 0 h 17"/>
                <a:gd name="T68" fmla="*/ 0 w 21"/>
                <a:gd name="T69" fmla="*/ 0 h 17"/>
                <a:gd name="T70" fmla="*/ 0 w 21"/>
                <a:gd name="T71" fmla="*/ 0 h 17"/>
                <a:gd name="T72" fmla="*/ 0 w 21"/>
                <a:gd name="T73" fmla="*/ 0 h 17"/>
                <a:gd name="T74" fmla="*/ 0 w 21"/>
                <a:gd name="T75" fmla="*/ 0 h 17"/>
                <a:gd name="T76" fmla="*/ 0 w 21"/>
                <a:gd name="T77" fmla="*/ 0 h 17"/>
                <a:gd name="T78" fmla="*/ 0 w 21"/>
                <a:gd name="T79" fmla="*/ 0 h 17"/>
                <a:gd name="T80" fmla="*/ 0 w 21"/>
                <a:gd name="T81" fmla="*/ 0 h 17"/>
                <a:gd name="T82" fmla="*/ 0 w 21"/>
                <a:gd name="T83" fmla="*/ 0 h 17"/>
                <a:gd name="T84" fmla="*/ 0 w 21"/>
                <a:gd name="T85" fmla="*/ 0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17"/>
                <a:gd name="T131" fmla="*/ 21 w 21"/>
                <a:gd name="T132" fmla="*/ 17 h 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17">
                  <a:moveTo>
                    <a:pt x="7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5" y="16"/>
                  </a:lnTo>
                  <a:lnTo>
                    <a:pt x="16" y="17"/>
                  </a:lnTo>
                  <a:lnTo>
                    <a:pt x="18" y="17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1"/>
                  </a:lnTo>
                  <a:lnTo>
                    <a:pt x="20" y="10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3" name="Freeform 3057"/>
            <p:cNvSpPr>
              <a:spLocks/>
            </p:cNvSpPr>
            <p:nvPr/>
          </p:nvSpPr>
          <p:spPr bwMode="auto">
            <a:xfrm>
              <a:off x="4787" y="2198"/>
              <a:ext cx="5" cy="6"/>
            </a:xfrm>
            <a:custGeom>
              <a:avLst/>
              <a:gdLst>
                <a:gd name="T0" fmla="*/ 0 w 16"/>
                <a:gd name="T1" fmla="*/ 0 h 18"/>
                <a:gd name="T2" fmla="*/ 0 w 16"/>
                <a:gd name="T3" fmla="*/ 0 h 18"/>
                <a:gd name="T4" fmla="*/ 0 w 16"/>
                <a:gd name="T5" fmla="*/ 0 h 18"/>
                <a:gd name="T6" fmla="*/ 0 w 16"/>
                <a:gd name="T7" fmla="*/ 0 h 18"/>
                <a:gd name="T8" fmla="*/ 0 w 16"/>
                <a:gd name="T9" fmla="*/ 0 h 18"/>
                <a:gd name="T10" fmla="*/ 0 w 16"/>
                <a:gd name="T11" fmla="*/ 0 h 18"/>
                <a:gd name="T12" fmla="*/ 0 w 16"/>
                <a:gd name="T13" fmla="*/ 0 h 18"/>
                <a:gd name="T14" fmla="*/ 0 w 16"/>
                <a:gd name="T15" fmla="*/ 0 h 18"/>
                <a:gd name="T16" fmla="*/ 0 w 16"/>
                <a:gd name="T17" fmla="*/ 0 h 18"/>
                <a:gd name="T18" fmla="*/ 0 w 16"/>
                <a:gd name="T19" fmla="*/ 0 h 18"/>
                <a:gd name="T20" fmla="*/ 0 w 16"/>
                <a:gd name="T21" fmla="*/ 0 h 18"/>
                <a:gd name="T22" fmla="*/ 0 w 16"/>
                <a:gd name="T23" fmla="*/ 0 h 18"/>
                <a:gd name="T24" fmla="*/ 0 w 16"/>
                <a:gd name="T25" fmla="*/ 0 h 18"/>
                <a:gd name="T26" fmla="*/ 0 w 16"/>
                <a:gd name="T27" fmla="*/ 0 h 18"/>
                <a:gd name="T28" fmla="*/ 0 w 16"/>
                <a:gd name="T29" fmla="*/ 0 h 18"/>
                <a:gd name="T30" fmla="*/ 0 w 16"/>
                <a:gd name="T31" fmla="*/ 0 h 18"/>
                <a:gd name="T32" fmla="*/ 0 w 16"/>
                <a:gd name="T33" fmla="*/ 0 h 18"/>
                <a:gd name="T34" fmla="*/ 0 w 16"/>
                <a:gd name="T35" fmla="*/ 0 h 18"/>
                <a:gd name="T36" fmla="*/ 0 w 16"/>
                <a:gd name="T37" fmla="*/ 0 h 18"/>
                <a:gd name="T38" fmla="*/ 0 w 16"/>
                <a:gd name="T39" fmla="*/ 0 h 18"/>
                <a:gd name="T40" fmla="*/ 0 w 16"/>
                <a:gd name="T41" fmla="*/ 0 h 18"/>
                <a:gd name="T42" fmla="*/ 0 w 16"/>
                <a:gd name="T43" fmla="*/ 0 h 18"/>
                <a:gd name="T44" fmla="*/ 0 w 16"/>
                <a:gd name="T45" fmla="*/ 0 h 18"/>
                <a:gd name="T46" fmla="*/ 0 w 16"/>
                <a:gd name="T47" fmla="*/ 0 h 18"/>
                <a:gd name="T48" fmla="*/ 0 w 16"/>
                <a:gd name="T49" fmla="*/ 0 h 18"/>
                <a:gd name="T50" fmla="*/ 0 w 16"/>
                <a:gd name="T51" fmla="*/ 0 h 18"/>
                <a:gd name="T52" fmla="*/ 0 w 16"/>
                <a:gd name="T53" fmla="*/ 0 h 18"/>
                <a:gd name="T54" fmla="*/ 0 w 16"/>
                <a:gd name="T55" fmla="*/ 0 h 18"/>
                <a:gd name="T56" fmla="*/ 0 w 16"/>
                <a:gd name="T57" fmla="*/ 0 h 18"/>
                <a:gd name="T58" fmla="*/ 0 w 16"/>
                <a:gd name="T59" fmla="*/ 0 h 18"/>
                <a:gd name="T60" fmla="*/ 0 w 16"/>
                <a:gd name="T61" fmla="*/ 0 h 18"/>
                <a:gd name="T62" fmla="*/ 0 w 16"/>
                <a:gd name="T63" fmla="*/ 0 h 18"/>
                <a:gd name="T64" fmla="*/ 0 w 16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"/>
                <a:gd name="T100" fmla="*/ 0 h 18"/>
                <a:gd name="T101" fmla="*/ 16 w 16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" h="18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4" name="Freeform 3058"/>
            <p:cNvSpPr>
              <a:spLocks/>
            </p:cNvSpPr>
            <p:nvPr/>
          </p:nvSpPr>
          <p:spPr bwMode="auto">
            <a:xfrm>
              <a:off x="4787" y="2198"/>
              <a:ext cx="5" cy="6"/>
            </a:xfrm>
            <a:custGeom>
              <a:avLst/>
              <a:gdLst>
                <a:gd name="T0" fmla="*/ 0 w 16"/>
                <a:gd name="T1" fmla="*/ 0 h 18"/>
                <a:gd name="T2" fmla="*/ 0 w 16"/>
                <a:gd name="T3" fmla="*/ 0 h 18"/>
                <a:gd name="T4" fmla="*/ 0 w 16"/>
                <a:gd name="T5" fmla="*/ 0 h 18"/>
                <a:gd name="T6" fmla="*/ 0 w 16"/>
                <a:gd name="T7" fmla="*/ 0 h 18"/>
                <a:gd name="T8" fmla="*/ 0 w 16"/>
                <a:gd name="T9" fmla="*/ 0 h 18"/>
                <a:gd name="T10" fmla="*/ 0 w 16"/>
                <a:gd name="T11" fmla="*/ 0 h 18"/>
                <a:gd name="T12" fmla="*/ 0 w 16"/>
                <a:gd name="T13" fmla="*/ 0 h 18"/>
                <a:gd name="T14" fmla="*/ 0 w 16"/>
                <a:gd name="T15" fmla="*/ 0 h 18"/>
                <a:gd name="T16" fmla="*/ 0 w 16"/>
                <a:gd name="T17" fmla="*/ 0 h 18"/>
                <a:gd name="T18" fmla="*/ 0 w 16"/>
                <a:gd name="T19" fmla="*/ 0 h 18"/>
                <a:gd name="T20" fmla="*/ 0 w 16"/>
                <a:gd name="T21" fmla="*/ 0 h 18"/>
                <a:gd name="T22" fmla="*/ 0 w 16"/>
                <a:gd name="T23" fmla="*/ 0 h 18"/>
                <a:gd name="T24" fmla="*/ 0 w 16"/>
                <a:gd name="T25" fmla="*/ 0 h 18"/>
                <a:gd name="T26" fmla="*/ 0 w 16"/>
                <a:gd name="T27" fmla="*/ 0 h 18"/>
                <a:gd name="T28" fmla="*/ 0 w 16"/>
                <a:gd name="T29" fmla="*/ 0 h 18"/>
                <a:gd name="T30" fmla="*/ 0 w 16"/>
                <a:gd name="T31" fmla="*/ 0 h 18"/>
                <a:gd name="T32" fmla="*/ 0 w 16"/>
                <a:gd name="T33" fmla="*/ 0 h 18"/>
                <a:gd name="T34" fmla="*/ 0 w 16"/>
                <a:gd name="T35" fmla="*/ 0 h 18"/>
                <a:gd name="T36" fmla="*/ 0 w 16"/>
                <a:gd name="T37" fmla="*/ 0 h 18"/>
                <a:gd name="T38" fmla="*/ 0 w 16"/>
                <a:gd name="T39" fmla="*/ 0 h 18"/>
                <a:gd name="T40" fmla="*/ 0 w 16"/>
                <a:gd name="T41" fmla="*/ 0 h 18"/>
                <a:gd name="T42" fmla="*/ 0 w 16"/>
                <a:gd name="T43" fmla="*/ 0 h 18"/>
                <a:gd name="T44" fmla="*/ 0 w 16"/>
                <a:gd name="T45" fmla="*/ 0 h 18"/>
                <a:gd name="T46" fmla="*/ 0 w 16"/>
                <a:gd name="T47" fmla="*/ 0 h 18"/>
                <a:gd name="T48" fmla="*/ 0 w 16"/>
                <a:gd name="T49" fmla="*/ 0 h 18"/>
                <a:gd name="T50" fmla="*/ 0 w 16"/>
                <a:gd name="T51" fmla="*/ 0 h 18"/>
                <a:gd name="T52" fmla="*/ 0 w 16"/>
                <a:gd name="T53" fmla="*/ 0 h 18"/>
                <a:gd name="T54" fmla="*/ 0 w 16"/>
                <a:gd name="T55" fmla="*/ 0 h 18"/>
                <a:gd name="T56" fmla="*/ 0 w 16"/>
                <a:gd name="T57" fmla="*/ 0 h 18"/>
                <a:gd name="T58" fmla="*/ 0 w 16"/>
                <a:gd name="T59" fmla="*/ 0 h 18"/>
                <a:gd name="T60" fmla="*/ 0 w 16"/>
                <a:gd name="T61" fmla="*/ 0 h 18"/>
                <a:gd name="T62" fmla="*/ 0 w 16"/>
                <a:gd name="T63" fmla="*/ 0 h 18"/>
                <a:gd name="T64" fmla="*/ 0 w 16"/>
                <a:gd name="T65" fmla="*/ 0 h 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"/>
                <a:gd name="T100" fmla="*/ 0 h 18"/>
                <a:gd name="T101" fmla="*/ 16 w 16"/>
                <a:gd name="T102" fmla="*/ 18 h 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" h="18">
                  <a:moveTo>
                    <a:pt x="2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6" y="16"/>
                  </a:lnTo>
                  <a:lnTo>
                    <a:pt x="14" y="17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7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5" name="Freeform 3059"/>
            <p:cNvSpPr>
              <a:spLocks/>
            </p:cNvSpPr>
            <p:nvPr/>
          </p:nvSpPr>
          <p:spPr bwMode="auto">
            <a:xfrm>
              <a:off x="4794" y="2191"/>
              <a:ext cx="2" cy="4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0 h 11"/>
                <a:gd name="T4" fmla="*/ 1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1 w 4"/>
                <a:gd name="T11" fmla="*/ 0 h 11"/>
                <a:gd name="T12" fmla="*/ 1 w 4"/>
                <a:gd name="T13" fmla="*/ 0 h 11"/>
                <a:gd name="T14" fmla="*/ 1 w 4"/>
                <a:gd name="T15" fmla="*/ 0 h 11"/>
                <a:gd name="T16" fmla="*/ 1 w 4"/>
                <a:gd name="T17" fmla="*/ 0 h 11"/>
                <a:gd name="T18" fmla="*/ 1 w 4"/>
                <a:gd name="T19" fmla="*/ 0 h 11"/>
                <a:gd name="T20" fmla="*/ 1 w 4"/>
                <a:gd name="T21" fmla="*/ 0 h 11"/>
                <a:gd name="T22" fmla="*/ 1 w 4"/>
                <a:gd name="T23" fmla="*/ 0 h 11"/>
                <a:gd name="T24" fmla="*/ 1 w 4"/>
                <a:gd name="T25" fmla="*/ 0 h 11"/>
                <a:gd name="T26" fmla="*/ 1 w 4"/>
                <a:gd name="T27" fmla="*/ 0 h 11"/>
                <a:gd name="T28" fmla="*/ 1 w 4"/>
                <a:gd name="T29" fmla="*/ 0 h 11"/>
                <a:gd name="T30" fmla="*/ 1 w 4"/>
                <a:gd name="T31" fmla="*/ 0 h 11"/>
                <a:gd name="T32" fmla="*/ 1 w 4"/>
                <a:gd name="T33" fmla="*/ 0 h 11"/>
                <a:gd name="T34" fmla="*/ 0 w 4"/>
                <a:gd name="T35" fmla="*/ 0 h 11"/>
                <a:gd name="T36" fmla="*/ 0 w 4"/>
                <a:gd name="T37" fmla="*/ 0 h 11"/>
                <a:gd name="T38" fmla="*/ 1 w 4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"/>
                <a:gd name="T61" fmla="*/ 0 h 11"/>
                <a:gd name="T62" fmla="*/ 4 w 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" h="11">
                  <a:moveTo>
                    <a:pt x="1" y="0"/>
                  </a:moveTo>
                  <a:lnTo>
                    <a:pt x="3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6" name="Freeform 3060"/>
            <p:cNvSpPr>
              <a:spLocks/>
            </p:cNvSpPr>
            <p:nvPr/>
          </p:nvSpPr>
          <p:spPr bwMode="auto">
            <a:xfrm>
              <a:off x="4794" y="2191"/>
              <a:ext cx="2" cy="4"/>
            </a:xfrm>
            <a:custGeom>
              <a:avLst/>
              <a:gdLst>
                <a:gd name="T0" fmla="*/ 1 w 4"/>
                <a:gd name="T1" fmla="*/ 0 h 11"/>
                <a:gd name="T2" fmla="*/ 1 w 4"/>
                <a:gd name="T3" fmla="*/ 0 h 11"/>
                <a:gd name="T4" fmla="*/ 1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1 w 4"/>
                <a:gd name="T11" fmla="*/ 0 h 11"/>
                <a:gd name="T12" fmla="*/ 1 w 4"/>
                <a:gd name="T13" fmla="*/ 0 h 11"/>
                <a:gd name="T14" fmla="*/ 1 w 4"/>
                <a:gd name="T15" fmla="*/ 0 h 11"/>
                <a:gd name="T16" fmla="*/ 1 w 4"/>
                <a:gd name="T17" fmla="*/ 0 h 11"/>
                <a:gd name="T18" fmla="*/ 1 w 4"/>
                <a:gd name="T19" fmla="*/ 0 h 11"/>
                <a:gd name="T20" fmla="*/ 1 w 4"/>
                <a:gd name="T21" fmla="*/ 0 h 11"/>
                <a:gd name="T22" fmla="*/ 1 w 4"/>
                <a:gd name="T23" fmla="*/ 0 h 11"/>
                <a:gd name="T24" fmla="*/ 1 w 4"/>
                <a:gd name="T25" fmla="*/ 0 h 11"/>
                <a:gd name="T26" fmla="*/ 1 w 4"/>
                <a:gd name="T27" fmla="*/ 0 h 11"/>
                <a:gd name="T28" fmla="*/ 1 w 4"/>
                <a:gd name="T29" fmla="*/ 0 h 11"/>
                <a:gd name="T30" fmla="*/ 1 w 4"/>
                <a:gd name="T31" fmla="*/ 0 h 11"/>
                <a:gd name="T32" fmla="*/ 1 w 4"/>
                <a:gd name="T33" fmla="*/ 0 h 11"/>
                <a:gd name="T34" fmla="*/ 0 w 4"/>
                <a:gd name="T35" fmla="*/ 0 h 11"/>
                <a:gd name="T36" fmla="*/ 0 w 4"/>
                <a:gd name="T37" fmla="*/ 0 h 11"/>
                <a:gd name="T38" fmla="*/ 1 w 4"/>
                <a:gd name="T39" fmla="*/ 0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"/>
                <a:gd name="T61" fmla="*/ 0 h 11"/>
                <a:gd name="T62" fmla="*/ 4 w 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" h="11">
                  <a:moveTo>
                    <a:pt x="1" y="0"/>
                  </a:moveTo>
                  <a:lnTo>
                    <a:pt x="3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7" name="Freeform 3061"/>
            <p:cNvSpPr>
              <a:spLocks/>
            </p:cNvSpPr>
            <p:nvPr/>
          </p:nvSpPr>
          <p:spPr bwMode="auto">
            <a:xfrm>
              <a:off x="4795" y="2196"/>
              <a:ext cx="1" cy="4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0 h 12"/>
                <a:gd name="T4" fmla="*/ 0 w 5"/>
                <a:gd name="T5" fmla="*/ 0 h 12"/>
                <a:gd name="T6" fmla="*/ 0 w 5"/>
                <a:gd name="T7" fmla="*/ 0 h 12"/>
                <a:gd name="T8" fmla="*/ 0 w 5"/>
                <a:gd name="T9" fmla="*/ 0 h 12"/>
                <a:gd name="T10" fmla="*/ 0 w 5"/>
                <a:gd name="T11" fmla="*/ 0 h 12"/>
                <a:gd name="T12" fmla="*/ 0 w 5"/>
                <a:gd name="T13" fmla="*/ 0 h 12"/>
                <a:gd name="T14" fmla="*/ 0 w 5"/>
                <a:gd name="T15" fmla="*/ 0 h 12"/>
                <a:gd name="T16" fmla="*/ 0 w 5"/>
                <a:gd name="T17" fmla="*/ 0 h 12"/>
                <a:gd name="T18" fmla="*/ 0 w 5"/>
                <a:gd name="T19" fmla="*/ 0 h 12"/>
                <a:gd name="T20" fmla="*/ 0 w 5"/>
                <a:gd name="T21" fmla="*/ 0 h 12"/>
                <a:gd name="T22" fmla="*/ 0 w 5"/>
                <a:gd name="T23" fmla="*/ 0 h 12"/>
                <a:gd name="T24" fmla="*/ 0 w 5"/>
                <a:gd name="T25" fmla="*/ 0 h 12"/>
                <a:gd name="T26" fmla="*/ 0 w 5"/>
                <a:gd name="T27" fmla="*/ 0 h 12"/>
                <a:gd name="T28" fmla="*/ 0 w 5"/>
                <a:gd name="T29" fmla="*/ 0 h 12"/>
                <a:gd name="T30" fmla="*/ 0 w 5"/>
                <a:gd name="T31" fmla="*/ 0 h 12"/>
                <a:gd name="T32" fmla="*/ 0 w 5"/>
                <a:gd name="T33" fmla="*/ 0 h 12"/>
                <a:gd name="T34" fmla="*/ 0 w 5"/>
                <a:gd name="T35" fmla="*/ 0 h 12"/>
                <a:gd name="T36" fmla="*/ 0 w 5"/>
                <a:gd name="T37" fmla="*/ 0 h 12"/>
                <a:gd name="T38" fmla="*/ 0 w 5"/>
                <a:gd name="T39" fmla="*/ 0 h 12"/>
                <a:gd name="T40" fmla="*/ 0 w 5"/>
                <a:gd name="T41" fmla="*/ 0 h 12"/>
                <a:gd name="T42" fmla="*/ 0 w 5"/>
                <a:gd name="T43" fmla="*/ 0 h 12"/>
                <a:gd name="T44" fmla="*/ 0 w 5"/>
                <a:gd name="T45" fmla="*/ 0 h 12"/>
                <a:gd name="T46" fmla="*/ 0 w 5"/>
                <a:gd name="T47" fmla="*/ 0 h 12"/>
                <a:gd name="T48" fmla="*/ 0 w 5"/>
                <a:gd name="T49" fmla="*/ 0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"/>
                <a:gd name="T76" fmla="*/ 0 h 12"/>
                <a:gd name="T77" fmla="*/ 5 w 5"/>
                <a:gd name="T78" fmla="*/ 12 h 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" h="1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8" name="Freeform 3062"/>
            <p:cNvSpPr>
              <a:spLocks/>
            </p:cNvSpPr>
            <p:nvPr/>
          </p:nvSpPr>
          <p:spPr bwMode="auto">
            <a:xfrm>
              <a:off x="4795" y="2196"/>
              <a:ext cx="1" cy="4"/>
            </a:xfrm>
            <a:custGeom>
              <a:avLst/>
              <a:gdLst>
                <a:gd name="T0" fmla="*/ 0 w 5"/>
                <a:gd name="T1" fmla="*/ 0 h 12"/>
                <a:gd name="T2" fmla="*/ 0 w 5"/>
                <a:gd name="T3" fmla="*/ 0 h 12"/>
                <a:gd name="T4" fmla="*/ 0 w 5"/>
                <a:gd name="T5" fmla="*/ 0 h 12"/>
                <a:gd name="T6" fmla="*/ 0 w 5"/>
                <a:gd name="T7" fmla="*/ 0 h 12"/>
                <a:gd name="T8" fmla="*/ 0 w 5"/>
                <a:gd name="T9" fmla="*/ 0 h 12"/>
                <a:gd name="T10" fmla="*/ 0 w 5"/>
                <a:gd name="T11" fmla="*/ 0 h 12"/>
                <a:gd name="T12" fmla="*/ 0 w 5"/>
                <a:gd name="T13" fmla="*/ 0 h 12"/>
                <a:gd name="T14" fmla="*/ 0 w 5"/>
                <a:gd name="T15" fmla="*/ 0 h 12"/>
                <a:gd name="T16" fmla="*/ 0 w 5"/>
                <a:gd name="T17" fmla="*/ 0 h 12"/>
                <a:gd name="T18" fmla="*/ 0 w 5"/>
                <a:gd name="T19" fmla="*/ 0 h 12"/>
                <a:gd name="T20" fmla="*/ 0 w 5"/>
                <a:gd name="T21" fmla="*/ 0 h 12"/>
                <a:gd name="T22" fmla="*/ 0 w 5"/>
                <a:gd name="T23" fmla="*/ 0 h 12"/>
                <a:gd name="T24" fmla="*/ 0 w 5"/>
                <a:gd name="T25" fmla="*/ 0 h 12"/>
                <a:gd name="T26" fmla="*/ 0 w 5"/>
                <a:gd name="T27" fmla="*/ 0 h 12"/>
                <a:gd name="T28" fmla="*/ 0 w 5"/>
                <a:gd name="T29" fmla="*/ 0 h 12"/>
                <a:gd name="T30" fmla="*/ 0 w 5"/>
                <a:gd name="T31" fmla="*/ 0 h 12"/>
                <a:gd name="T32" fmla="*/ 0 w 5"/>
                <a:gd name="T33" fmla="*/ 0 h 12"/>
                <a:gd name="T34" fmla="*/ 0 w 5"/>
                <a:gd name="T35" fmla="*/ 0 h 12"/>
                <a:gd name="T36" fmla="*/ 0 w 5"/>
                <a:gd name="T37" fmla="*/ 0 h 12"/>
                <a:gd name="T38" fmla="*/ 0 w 5"/>
                <a:gd name="T39" fmla="*/ 0 h 12"/>
                <a:gd name="T40" fmla="*/ 0 w 5"/>
                <a:gd name="T41" fmla="*/ 0 h 12"/>
                <a:gd name="T42" fmla="*/ 0 w 5"/>
                <a:gd name="T43" fmla="*/ 0 h 12"/>
                <a:gd name="T44" fmla="*/ 0 w 5"/>
                <a:gd name="T45" fmla="*/ 0 h 12"/>
                <a:gd name="T46" fmla="*/ 0 w 5"/>
                <a:gd name="T47" fmla="*/ 0 h 12"/>
                <a:gd name="T48" fmla="*/ 0 w 5"/>
                <a:gd name="T49" fmla="*/ 0 h 1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"/>
                <a:gd name="T76" fmla="*/ 0 h 12"/>
                <a:gd name="T77" fmla="*/ 5 w 5"/>
                <a:gd name="T78" fmla="*/ 12 h 1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" h="1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59" name="Freeform 3063"/>
            <p:cNvSpPr>
              <a:spLocks/>
            </p:cNvSpPr>
            <p:nvPr/>
          </p:nvSpPr>
          <p:spPr bwMode="auto">
            <a:xfrm>
              <a:off x="4862" y="2272"/>
              <a:ext cx="36" cy="24"/>
            </a:xfrm>
            <a:custGeom>
              <a:avLst/>
              <a:gdLst>
                <a:gd name="T0" fmla="*/ 0 w 109"/>
                <a:gd name="T1" fmla="*/ 0 h 73"/>
                <a:gd name="T2" fmla="*/ 0 w 109"/>
                <a:gd name="T3" fmla="*/ 0 h 73"/>
                <a:gd name="T4" fmla="*/ 0 w 109"/>
                <a:gd name="T5" fmla="*/ 0 h 73"/>
                <a:gd name="T6" fmla="*/ 0 w 109"/>
                <a:gd name="T7" fmla="*/ 0 h 73"/>
                <a:gd name="T8" fmla="*/ 0 w 109"/>
                <a:gd name="T9" fmla="*/ 0 h 73"/>
                <a:gd name="T10" fmla="*/ 0 w 109"/>
                <a:gd name="T11" fmla="*/ 0 h 73"/>
                <a:gd name="T12" fmla="*/ 0 w 109"/>
                <a:gd name="T13" fmla="*/ 0 h 73"/>
                <a:gd name="T14" fmla="*/ 0 w 109"/>
                <a:gd name="T15" fmla="*/ 0 h 73"/>
                <a:gd name="T16" fmla="*/ 0 w 109"/>
                <a:gd name="T17" fmla="*/ 0 h 73"/>
                <a:gd name="T18" fmla="*/ 0 w 109"/>
                <a:gd name="T19" fmla="*/ 0 h 73"/>
                <a:gd name="T20" fmla="*/ 0 w 109"/>
                <a:gd name="T21" fmla="*/ 0 h 73"/>
                <a:gd name="T22" fmla="*/ 0 w 109"/>
                <a:gd name="T23" fmla="*/ 0 h 73"/>
                <a:gd name="T24" fmla="*/ 0 w 109"/>
                <a:gd name="T25" fmla="*/ 0 h 73"/>
                <a:gd name="T26" fmla="*/ 0 w 109"/>
                <a:gd name="T27" fmla="*/ 0 h 73"/>
                <a:gd name="T28" fmla="*/ 0 w 109"/>
                <a:gd name="T29" fmla="*/ 0 h 73"/>
                <a:gd name="T30" fmla="*/ 0 w 109"/>
                <a:gd name="T31" fmla="*/ 0 h 73"/>
                <a:gd name="T32" fmla="*/ 0 w 109"/>
                <a:gd name="T33" fmla="*/ 0 h 73"/>
                <a:gd name="T34" fmla="*/ 0 w 109"/>
                <a:gd name="T35" fmla="*/ 0 h 73"/>
                <a:gd name="T36" fmla="*/ 0 w 109"/>
                <a:gd name="T37" fmla="*/ 0 h 73"/>
                <a:gd name="T38" fmla="*/ 0 w 109"/>
                <a:gd name="T39" fmla="*/ 0 h 73"/>
                <a:gd name="T40" fmla="*/ 0 w 109"/>
                <a:gd name="T41" fmla="*/ 0 h 73"/>
                <a:gd name="T42" fmla="*/ 0 w 109"/>
                <a:gd name="T43" fmla="*/ 0 h 73"/>
                <a:gd name="T44" fmla="*/ 0 w 109"/>
                <a:gd name="T45" fmla="*/ 0 h 73"/>
                <a:gd name="T46" fmla="*/ 0 w 109"/>
                <a:gd name="T47" fmla="*/ 0 h 73"/>
                <a:gd name="T48" fmla="*/ 0 w 109"/>
                <a:gd name="T49" fmla="*/ 0 h 73"/>
                <a:gd name="T50" fmla="*/ 0 w 109"/>
                <a:gd name="T51" fmla="*/ 0 h 73"/>
                <a:gd name="T52" fmla="*/ 0 w 109"/>
                <a:gd name="T53" fmla="*/ 0 h 73"/>
                <a:gd name="T54" fmla="*/ 0 w 109"/>
                <a:gd name="T55" fmla="*/ 0 h 73"/>
                <a:gd name="T56" fmla="*/ 0 w 109"/>
                <a:gd name="T57" fmla="*/ 0 h 73"/>
                <a:gd name="T58" fmla="*/ 0 w 109"/>
                <a:gd name="T59" fmla="*/ 0 h 73"/>
                <a:gd name="T60" fmla="*/ 0 w 109"/>
                <a:gd name="T61" fmla="*/ 0 h 73"/>
                <a:gd name="T62" fmla="*/ 0 w 109"/>
                <a:gd name="T63" fmla="*/ 0 h 73"/>
                <a:gd name="T64" fmla="*/ 0 w 109"/>
                <a:gd name="T65" fmla="*/ 0 h 73"/>
                <a:gd name="T66" fmla="*/ 0 w 109"/>
                <a:gd name="T67" fmla="*/ 0 h 73"/>
                <a:gd name="T68" fmla="*/ 0 w 109"/>
                <a:gd name="T69" fmla="*/ 0 h 73"/>
                <a:gd name="T70" fmla="*/ 0 w 109"/>
                <a:gd name="T71" fmla="*/ 0 h 73"/>
                <a:gd name="T72" fmla="*/ 0 w 109"/>
                <a:gd name="T73" fmla="*/ 0 h 73"/>
                <a:gd name="T74" fmla="*/ 0 w 109"/>
                <a:gd name="T75" fmla="*/ 0 h 73"/>
                <a:gd name="T76" fmla="*/ 0 w 109"/>
                <a:gd name="T77" fmla="*/ 0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9"/>
                <a:gd name="T118" fmla="*/ 0 h 73"/>
                <a:gd name="T119" fmla="*/ 109 w 109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9" h="73">
                  <a:moveTo>
                    <a:pt x="0" y="1"/>
                  </a:moveTo>
                  <a:lnTo>
                    <a:pt x="2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6" y="25"/>
                  </a:lnTo>
                  <a:lnTo>
                    <a:pt x="7" y="28"/>
                  </a:lnTo>
                  <a:lnTo>
                    <a:pt x="9" y="31"/>
                  </a:lnTo>
                  <a:lnTo>
                    <a:pt x="12" y="34"/>
                  </a:lnTo>
                  <a:lnTo>
                    <a:pt x="17" y="36"/>
                  </a:lnTo>
                  <a:lnTo>
                    <a:pt x="20" y="38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9" y="41"/>
                  </a:lnTo>
                  <a:lnTo>
                    <a:pt x="33" y="44"/>
                  </a:lnTo>
                  <a:lnTo>
                    <a:pt x="35" y="46"/>
                  </a:lnTo>
                  <a:lnTo>
                    <a:pt x="36" y="47"/>
                  </a:lnTo>
                  <a:lnTo>
                    <a:pt x="38" y="50"/>
                  </a:lnTo>
                  <a:lnTo>
                    <a:pt x="41" y="55"/>
                  </a:lnTo>
                  <a:lnTo>
                    <a:pt x="43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7" y="57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3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3" y="53"/>
                  </a:lnTo>
                  <a:lnTo>
                    <a:pt x="84" y="56"/>
                  </a:lnTo>
                  <a:lnTo>
                    <a:pt x="85" y="58"/>
                  </a:lnTo>
                  <a:lnTo>
                    <a:pt x="89" y="66"/>
                  </a:lnTo>
                  <a:lnTo>
                    <a:pt x="91" y="68"/>
                  </a:lnTo>
                  <a:lnTo>
                    <a:pt x="91" y="67"/>
                  </a:lnTo>
                  <a:lnTo>
                    <a:pt x="98" y="72"/>
                  </a:lnTo>
                  <a:lnTo>
                    <a:pt x="101" y="73"/>
                  </a:lnTo>
                  <a:lnTo>
                    <a:pt x="109" y="73"/>
                  </a:lnTo>
                  <a:lnTo>
                    <a:pt x="106" y="68"/>
                  </a:lnTo>
                  <a:lnTo>
                    <a:pt x="100" y="64"/>
                  </a:lnTo>
                  <a:lnTo>
                    <a:pt x="99" y="63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5" y="58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0" y="52"/>
                  </a:lnTo>
                  <a:lnTo>
                    <a:pt x="84" y="50"/>
                  </a:lnTo>
                  <a:lnTo>
                    <a:pt x="83" y="47"/>
                  </a:lnTo>
                  <a:lnTo>
                    <a:pt x="80" y="46"/>
                  </a:lnTo>
                  <a:lnTo>
                    <a:pt x="76" y="41"/>
                  </a:lnTo>
                  <a:lnTo>
                    <a:pt x="71" y="40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52" y="36"/>
                  </a:lnTo>
                  <a:lnTo>
                    <a:pt x="50" y="34"/>
                  </a:lnTo>
                  <a:lnTo>
                    <a:pt x="46" y="31"/>
                  </a:lnTo>
                  <a:lnTo>
                    <a:pt x="41" y="30"/>
                  </a:lnTo>
                  <a:lnTo>
                    <a:pt x="39" y="27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5" y="17"/>
                  </a:lnTo>
                  <a:lnTo>
                    <a:pt x="22" y="14"/>
                  </a:lnTo>
                  <a:lnTo>
                    <a:pt x="19" y="13"/>
                  </a:lnTo>
                  <a:lnTo>
                    <a:pt x="14" y="8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0" name="Freeform 3064"/>
            <p:cNvSpPr>
              <a:spLocks/>
            </p:cNvSpPr>
            <p:nvPr/>
          </p:nvSpPr>
          <p:spPr bwMode="auto">
            <a:xfrm>
              <a:off x="4862" y="2272"/>
              <a:ext cx="36" cy="24"/>
            </a:xfrm>
            <a:custGeom>
              <a:avLst/>
              <a:gdLst>
                <a:gd name="T0" fmla="*/ 0 w 109"/>
                <a:gd name="T1" fmla="*/ 0 h 73"/>
                <a:gd name="T2" fmla="*/ 0 w 109"/>
                <a:gd name="T3" fmla="*/ 0 h 73"/>
                <a:gd name="T4" fmla="*/ 0 w 109"/>
                <a:gd name="T5" fmla="*/ 0 h 73"/>
                <a:gd name="T6" fmla="*/ 0 w 109"/>
                <a:gd name="T7" fmla="*/ 0 h 73"/>
                <a:gd name="T8" fmla="*/ 0 w 109"/>
                <a:gd name="T9" fmla="*/ 0 h 73"/>
                <a:gd name="T10" fmla="*/ 0 w 109"/>
                <a:gd name="T11" fmla="*/ 0 h 73"/>
                <a:gd name="T12" fmla="*/ 0 w 109"/>
                <a:gd name="T13" fmla="*/ 0 h 73"/>
                <a:gd name="T14" fmla="*/ 0 w 109"/>
                <a:gd name="T15" fmla="*/ 0 h 73"/>
                <a:gd name="T16" fmla="*/ 0 w 109"/>
                <a:gd name="T17" fmla="*/ 0 h 73"/>
                <a:gd name="T18" fmla="*/ 0 w 109"/>
                <a:gd name="T19" fmla="*/ 0 h 73"/>
                <a:gd name="T20" fmla="*/ 0 w 109"/>
                <a:gd name="T21" fmla="*/ 0 h 73"/>
                <a:gd name="T22" fmla="*/ 0 w 109"/>
                <a:gd name="T23" fmla="*/ 0 h 73"/>
                <a:gd name="T24" fmla="*/ 0 w 109"/>
                <a:gd name="T25" fmla="*/ 0 h 73"/>
                <a:gd name="T26" fmla="*/ 0 w 109"/>
                <a:gd name="T27" fmla="*/ 0 h 73"/>
                <a:gd name="T28" fmla="*/ 0 w 109"/>
                <a:gd name="T29" fmla="*/ 0 h 73"/>
                <a:gd name="T30" fmla="*/ 0 w 109"/>
                <a:gd name="T31" fmla="*/ 0 h 73"/>
                <a:gd name="T32" fmla="*/ 0 w 109"/>
                <a:gd name="T33" fmla="*/ 0 h 73"/>
                <a:gd name="T34" fmla="*/ 0 w 109"/>
                <a:gd name="T35" fmla="*/ 0 h 73"/>
                <a:gd name="T36" fmla="*/ 0 w 109"/>
                <a:gd name="T37" fmla="*/ 0 h 73"/>
                <a:gd name="T38" fmla="*/ 0 w 109"/>
                <a:gd name="T39" fmla="*/ 0 h 73"/>
                <a:gd name="T40" fmla="*/ 0 w 109"/>
                <a:gd name="T41" fmla="*/ 0 h 73"/>
                <a:gd name="T42" fmla="*/ 0 w 109"/>
                <a:gd name="T43" fmla="*/ 0 h 73"/>
                <a:gd name="T44" fmla="*/ 0 w 109"/>
                <a:gd name="T45" fmla="*/ 0 h 73"/>
                <a:gd name="T46" fmla="*/ 0 w 109"/>
                <a:gd name="T47" fmla="*/ 0 h 73"/>
                <a:gd name="T48" fmla="*/ 0 w 109"/>
                <a:gd name="T49" fmla="*/ 0 h 73"/>
                <a:gd name="T50" fmla="*/ 0 w 109"/>
                <a:gd name="T51" fmla="*/ 0 h 73"/>
                <a:gd name="T52" fmla="*/ 0 w 109"/>
                <a:gd name="T53" fmla="*/ 0 h 73"/>
                <a:gd name="T54" fmla="*/ 0 w 109"/>
                <a:gd name="T55" fmla="*/ 0 h 73"/>
                <a:gd name="T56" fmla="*/ 0 w 109"/>
                <a:gd name="T57" fmla="*/ 0 h 73"/>
                <a:gd name="T58" fmla="*/ 0 w 109"/>
                <a:gd name="T59" fmla="*/ 0 h 73"/>
                <a:gd name="T60" fmla="*/ 0 w 109"/>
                <a:gd name="T61" fmla="*/ 0 h 73"/>
                <a:gd name="T62" fmla="*/ 0 w 109"/>
                <a:gd name="T63" fmla="*/ 0 h 73"/>
                <a:gd name="T64" fmla="*/ 0 w 109"/>
                <a:gd name="T65" fmla="*/ 0 h 73"/>
                <a:gd name="T66" fmla="*/ 0 w 109"/>
                <a:gd name="T67" fmla="*/ 0 h 73"/>
                <a:gd name="T68" fmla="*/ 0 w 109"/>
                <a:gd name="T69" fmla="*/ 0 h 73"/>
                <a:gd name="T70" fmla="*/ 0 w 109"/>
                <a:gd name="T71" fmla="*/ 0 h 73"/>
                <a:gd name="T72" fmla="*/ 0 w 109"/>
                <a:gd name="T73" fmla="*/ 0 h 73"/>
                <a:gd name="T74" fmla="*/ 0 w 109"/>
                <a:gd name="T75" fmla="*/ 0 h 73"/>
                <a:gd name="T76" fmla="*/ 0 w 109"/>
                <a:gd name="T77" fmla="*/ 0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9"/>
                <a:gd name="T118" fmla="*/ 0 h 73"/>
                <a:gd name="T119" fmla="*/ 109 w 109"/>
                <a:gd name="T120" fmla="*/ 73 h 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9" h="73">
                  <a:moveTo>
                    <a:pt x="0" y="1"/>
                  </a:moveTo>
                  <a:lnTo>
                    <a:pt x="2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3" y="23"/>
                  </a:lnTo>
                  <a:lnTo>
                    <a:pt x="6" y="25"/>
                  </a:lnTo>
                  <a:lnTo>
                    <a:pt x="7" y="28"/>
                  </a:lnTo>
                  <a:lnTo>
                    <a:pt x="9" y="31"/>
                  </a:lnTo>
                  <a:lnTo>
                    <a:pt x="12" y="34"/>
                  </a:lnTo>
                  <a:lnTo>
                    <a:pt x="17" y="36"/>
                  </a:lnTo>
                  <a:lnTo>
                    <a:pt x="20" y="38"/>
                  </a:lnTo>
                  <a:lnTo>
                    <a:pt x="23" y="39"/>
                  </a:lnTo>
                  <a:lnTo>
                    <a:pt x="27" y="40"/>
                  </a:lnTo>
                  <a:lnTo>
                    <a:pt x="29" y="41"/>
                  </a:lnTo>
                  <a:lnTo>
                    <a:pt x="33" y="44"/>
                  </a:lnTo>
                  <a:lnTo>
                    <a:pt x="35" y="46"/>
                  </a:lnTo>
                  <a:lnTo>
                    <a:pt x="36" y="47"/>
                  </a:lnTo>
                  <a:lnTo>
                    <a:pt x="38" y="50"/>
                  </a:lnTo>
                  <a:lnTo>
                    <a:pt x="41" y="55"/>
                  </a:lnTo>
                  <a:lnTo>
                    <a:pt x="43" y="56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7" y="57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9" y="55"/>
                  </a:lnTo>
                  <a:lnTo>
                    <a:pt x="71" y="53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3" y="53"/>
                  </a:lnTo>
                  <a:lnTo>
                    <a:pt x="84" y="56"/>
                  </a:lnTo>
                  <a:lnTo>
                    <a:pt x="85" y="58"/>
                  </a:lnTo>
                  <a:lnTo>
                    <a:pt x="89" y="66"/>
                  </a:lnTo>
                  <a:lnTo>
                    <a:pt x="91" y="68"/>
                  </a:lnTo>
                  <a:lnTo>
                    <a:pt x="91" y="67"/>
                  </a:lnTo>
                  <a:lnTo>
                    <a:pt x="98" y="72"/>
                  </a:lnTo>
                  <a:lnTo>
                    <a:pt x="101" y="73"/>
                  </a:lnTo>
                  <a:lnTo>
                    <a:pt x="109" y="73"/>
                  </a:lnTo>
                  <a:lnTo>
                    <a:pt x="106" y="68"/>
                  </a:lnTo>
                  <a:lnTo>
                    <a:pt x="100" y="64"/>
                  </a:lnTo>
                  <a:lnTo>
                    <a:pt x="99" y="63"/>
                  </a:lnTo>
                  <a:lnTo>
                    <a:pt x="99" y="61"/>
                  </a:lnTo>
                  <a:lnTo>
                    <a:pt x="98" y="61"/>
                  </a:lnTo>
                  <a:lnTo>
                    <a:pt x="95" y="58"/>
                  </a:lnTo>
                  <a:lnTo>
                    <a:pt x="93" y="56"/>
                  </a:lnTo>
                  <a:lnTo>
                    <a:pt x="93" y="55"/>
                  </a:lnTo>
                  <a:lnTo>
                    <a:pt x="90" y="52"/>
                  </a:lnTo>
                  <a:lnTo>
                    <a:pt x="84" y="50"/>
                  </a:lnTo>
                  <a:lnTo>
                    <a:pt x="83" y="47"/>
                  </a:lnTo>
                  <a:lnTo>
                    <a:pt x="80" y="46"/>
                  </a:lnTo>
                  <a:lnTo>
                    <a:pt x="76" y="41"/>
                  </a:lnTo>
                  <a:lnTo>
                    <a:pt x="71" y="40"/>
                  </a:lnTo>
                  <a:lnTo>
                    <a:pt x="66" y="40"/>
                  </a:lnTo>
                  <a:lnTo>
                    <a:pt x="63" y="40"/>
                  </a:lnTo>
                  <a:lnTo>
                    <a:pt x="62" y="40"/>
                  </a:lnTo>
                  <a:lnTo>
                    <a:pt x="52" y="36"/>
                  </a:lnTo>
                  <a:lnTo>
                    <a:pt x="50" y="34"/>
                  </a:lnTo>
                  <a:lnTo>
                    <a:pt x="46" y="31"/>
                  </a:lnTo>
                  <a:lnTo>
                    <a:pt x="41" y="30"/>
                  </a:lnTo>
                  <a:lnTo>
                    <a:pt x="39" y="27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0" y="20"/>
                  </a:lnTo>
                  <a:lnTo>
                    <a:pt x="29" y="19"/>
                  </a:lnTo>
                  <a:lnTo>
                    <a:pt x="25" y="17"/>
                  </a:lnTo>
                  <a:lnTo>
                    <a:pt x="22" y="14"/>
                  </a:lnTo>
                  <a:lnTo>
                    <a:pt x="19" y="13"/>
                  </a:lnTo>
                  <a:lnTo>
                    <a:pt x="14" y="8"/>
                  </a:lnTo>
                  <a:lnTo>
                    <a:pt x="11" y="2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1" name="Freeform 3065"/>
            <p:cNvSpPr>
              <a:spLocks/>
            </p:cNvSpPr>
            <p:nvPr/>
          </p:nvSpPr>
          <p:spPr bwMode="auto">
            <a:xfrm>
              <a:off x="4882" y="2300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2" name="Freeform 3066"/>
            <p:cNvSpPr>
              <a:spLocks/>
            </p:cNvSpPr>
            <p:nvPr/>
          </p:nvSpPr>
          <p:spPr bwMode="auto">
            <a:xfrm>
              <a:off x="4882" y="2300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3" name="Freeform 3067"/>
            <p:cNvSpPr>
              <a:spLocks/>
            </p:cNvSpPr>
            <p:nvPr/>
          </p:nvSpPr>
          <p:spPr bwMode="auto">
            <a:xfrm>
              <a:off x="4880" y="2302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4" name="Freeform 3068"/>
            <p:cNvSpPr>
              <a:spLocks/>
            </p:cNvSpPr>
            <p:nvPr/>
          </p:nvSpPr>
          <p:spPr bwMode="auto">
            <a:xfrm>
              <a:off x="4880" y="2302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3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5" name="Freeform 3069"/>
            <p:cNvSpPr>
              <a:spLocks/>
            </p:cNvSpPr>
            <p:nvPr/>
          </p:nvSpPr>
          <p:spPr bwMode="auto">
            <a:xfrm>
              <a:off x="4882" y="2259"/>
              <a:ext cx="6" cy="4"/>
            </a:xfrm>
            <a:custGeom>
              <a:avLst/>
              <a:gdLst>
                <a:gd name="T0" fmla="*/ 0 w 17"/>
                <a:gd name="T1" fmla="*/ 0 h 11"/>
                <a:gd name="T2" fmla="*/ 0 w 17"/>
                <a:gd name="T3" fmla="*/ 0 h 11"/>
                <a:gd name="T4" fmla="*/ 0 w 17"/>
                <a:gd name="T5" fmla="*/ 0 h 11"/>
                <a:gd name="T6" fmla="*/ 0 w 17"/>
                <a:gd name="T7" fmla="*/ 0 h 11"/>
                <a:gd name="T8" fmla="*/ 0 w 17"/>
                <a:gd name="T9" fmla="*/ 0 h 11"/>
                <a:gd name="T10" fmla="*/ 0 w 17"/>
                <a:gd name="T11" fmla="*/ 0 h 11"/>
                <a:gd name="T12" fmla="*/ 0 w 17"/>
                <a:gd name="T13" fmla="*/ 0 h 11"/>
                <a:gd name="T14" fmla="*/ 0 w 17"/>
                <a:gd name="T15" fmla="*/ 0 h 11"/>
                <a:gd name="T16" fmla="*/ 0 w 17"/>
                <a:gd name="T17" fmla="*/ 0 h 11"/>
                <a:gd name="T18" fmla="*/ 0 w 17"/>
                <a:gd name="T19" fmla="*/ 0 h 11"/>
                <a:gd name="T20" fmla="*/ 0 w 17"/>
                <a:gd name="T21" fmla="*/ 0 h 11"/>
                <a:gd name="T22" fmla="*/ 0 w 17"/>
                <a:gd name="T23" fmla="*/ 0 h 11"/>
                <a:gd name="T24" fmla="*/ 0 w 17"/>
                <a:gd name="T25" fmla="*/ 0 h 11"/>
                <a:gd name="T26" fmla="*/ 0 w 17"/>
                <a:gd name="T27" fmla="*/ 0 h 11"/>
                <a:gd name="T28" fmla="*/ 0 w 17"/>
                <a:gd name="T29" fmla="*/ 0 h 11"/>
                <a:gd name="T30" fmla="*/ 0 w 17"/>
                <a:gd name="T31" fmla="*/ 0 h 11"/>
                <a:gd name="T32" fmla="*/ 0 w 17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1"/>
                <a:gd name="T53" fmla="*/ 17 w 17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1">
                  <a:moveTo>
                    <a:pt x="8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6" name="Freeform 3070"/>
            <p:cNvSpPr>
              <a:spLocks/>
            </p:cNvSpPr>
            <p:nvPr/>
          </p:nvSpPr>
          <p:spPr bwMode="auto">
            <a:xfrm>
              <a:off x="4882" y="2259"/>
              <a:ext cx="6" cy="4"/>
            </a:xfrm>
            <a:custGeom>
              <a:avLst/>
              <a:gdLst>
                <a:gd name="T0" fmla="*/ 0 w 17"/>
                <a:gd name="T1" fmla="*/ 0 h 11"/>
                <a:gd name="T2" fmla="*/ 0 w 17"/>
                <a:gd name="T3" fmla="*/ 0 h 11"/>
                <a:gd name="T4" fmla="*/ 0 w 17"/>
                <a:gd name="T5" fmla="*/ 0 h 11"/>
                <a:gd name="T6" fmla="*/ 0 w 17"/>
                <a:gd name="T7" fmla="*/ 0 h 11"/>
                <a:gd name="T8" fmla="*/ 0 w 17"/>
                <a:gd name="T9" fmla="*/ 0 h 11"/>
                <a:gd name="T10" fmla="*/ 0 w 17"/>
                <a:gd name="T11" fmla="*/ 0 h 11"/>
                <a:gd name="T12" fmla="*/ 0 w 17"/>
                <a:gd name="T13" fmla="*/ 0 h 11"/>
                <a:gd name="T14" fmla="*/ 0 w 17"/>
                <a:gd name="T15" fmla="*/ 0 h 11"/>
                <a:gd name="T16" fmla="*/ 0 w 17"/>
                <a:gd name="T17" fmla="*/ 0 h 11"/>
                <a:gd name="T18" fmla="*/ 0 w 17"/>
                <a:gd name="T19" fmla="*/ 0 h 11"/>
                <a:gd name="T20" fmla="*/ 0 w 17"/>
                <a:gd name="T21" fmla="*/ 0 h 11"/>
                <a:gd name="T22" fmla="*/ 0 w 17"/>
                <a:gd name="T23" fmla="*/ 0 h 11"/>
                <a:gd name="T24" fmla="*/ 0 w 17"/>
                <a:gd name="T25" fmla="*/ 0 h 11"/>
                <a:gd name="T26" fmla="*/ 0 w 17"/>
                <a:gd name="T27" fmla="*/ 0 h 11"/>
                <a:gd name="T28" fmla="*/ 0 w 17"/>
                <a:gd name="T29" fmla="*/ 0 h 11"/>
                <a:gd name="T30" fmla="*/ 0 w 17"/>
                <a:gd name="T31" fmla="*/ 0 h 11"/>
                <a:gd name="T32" fmla="*/ 0 w 17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1"/>
                <a:gd name="T53" fmla="*/ 17 w 17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1">
                  <a:moveTo>
                    <a:pt x="8" y="0"/>
                  </a:moveTo>
                  <a:lnTo>
                    <a:pt x="12" y="0"/>
                  </a:lnTo>
                  <a:lnTo>
                    <a:pt x="15" y="1"/>
                  </a:lnTo>
                  <a:lnTo>
                    <a:pt x="17" y="3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2" y="9"/>
                  </a:lnTo>
                  <a:lnTo>
                    <a:pt x="1" y="7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7" name="Freeform 3071"/>
            <p:cNvSpPr>
              <a:spLocks/>
            </p:cNvSpPr>
            <p:nvPr/>
          </p:nvSpPr>
          <p:spPr bwMode="auto">
            <a:xfrm>
              <a:off x="4949" y="2251"/>
              <a:ext cx="14" cy="13"/>
            </a:xfrm>
            <a:custGeom>
              <a:avLst/>
              <a:gdLst>
                <a:gd name="T0" fmla="*/ 0 w 44"/>
                <a:gd name="T1" fmla="*/ 0 h 38"/>
                <a:gd name="T2" fmla="*/ 0 w 44"/>
                <a:gd name="T3" fmla="*/ 0 h 38"/>
                <a:gd name="T4" fmla="*/ 0 w 44"/>
                <a:gd name="T5" fmla="*/ 0 h 38"/>
                <a:gd name="T6" fmla="*/ 0 w 44"/>
                <a:gd name="T7" fmla="*/ 0 h 38"/>
                <a:gd name="T8" fmla="*/ 0 w 44"/>
                <a:gd name="T9" fmla="*/ 0 h 38"/>
                <a:gd name="T10" fmla="*/ 0 w 44"/>
                <a:gd name="T11" fmla="*/ 0 h 38"/>
                <a:gd name="T12" fmla="*/ 0 w 44"/>
                <a:gd name="T13" fmla="*/ 0 h 38"/>
                <a:gd name="T14" fmla="*/ 0 w 44"/>
                <a:gd name="T15" fmla="*/ 0 h 38"/>
                <a:gd name="T16" fmla="*/ 0 w 44"/>
                <a:gd name="T17" fmla="*/ 0 h 38"/>
                <a:gd name="T18" fmla="*/ 0 w 44"/>
                <a:gd name="T19" fmla="*/ 0 h 38"/>
                <a:gd name="T20" fmla="*/ 0 w 44"/>
                <a:gd name="T21" fmla="*/ 0 h 38"/>
                <a:gd name="T22" fmla="*/ 0 w 44"/>
                <a:gd name="T23" fmla="*/ 0 h 38"/>
                <a:gd name="T24" fmla="*/ 0 w 44"/>
                <a:gd name="T25" fmla="*/ 0 h 38"/>
                <a:gd name="T26" fmla="*/ 0 w 44"/>
                <a:gd name="T27" fmla="*/ 0 h 38"/>
                <a:gd name="T28" fmla="*/ 0 w 44"/>
                <a:gd name="T29" fmla="*/ 0 h 38"/>
                <a:gd name="T30" fmla="*/ 0 w 44"/>
                <a:gd name="T31" fmla="*/ 0 h 38"/>
                <a:gd name="T32" fmla="*/ 0 w 44"/>
                <a:gd name="T33" fmla="*/ 0 h 38"/>
                <a:gd name="T34" fmla="*/ 0 w 44"/>
                <a:gd name="T35" fmla="*/ 0 h 38"/>
                <a:gd name="T36" fmla="*/ 0 w 44"/>
                <a:gd name="T37" fmla="*/ 0 h 38"/>
                <a:gd name="T38" fmla="*/ 0 w 44"/>
                <a:gd name="T39" fmla="*/ 0 h 38"/>
                <a:gd name="T40" fmla="*/ 0 w 44"/>
                <a:gd name="T41" fmla="*/ 0 h 38"/>
                <a:gd name="T42" fmla="*/ 0 w 44"/>
                <a:gd name="T43" fmla="*/ 0 h 38"/>
                <a:gd name="T44" fmla="*/ 0 w 44"/>
                <a:gd name="T45" fmla="*/ 0 h 38"/>
                <a:gd name="T46" fmla="*/ 0 w 44"/>
                <a:gd name="T47" fmla="*/ 0 h 38"/>
                <a:gd name="T48" fmla="*/ 0 w 44"/>
                <a:gd name="T49" fmla="*/ 0 h 38"/>
                <a:gd name="T50" fmla="*/ 0 w 44"/>
                <a:gd name="T51" fmla="*/ 0 h 38"/>
                <a:gd name="T52" fmla="*/ 0 w 44"/>
                <a:gd name="T53" fmla="*/ 0 h 38"/>
                <a:gd name="T54" fmla="*/ 0 w 44"/>
                <a:gd name="T55" fmla="*/ 0 h 38"/>
                <a:gd name="T56" fmla="*/ 0 w 44"/>
                <a:gd name="T57" fmla="*/ 0 h 38"/>
                <a:gd name="T58" fmla="*/ 0 w 44"/>
                <a:gd name="T59" fmla="*/ 0 h 38"/>
                <a:gd name="T60" fmla="*/ 0 w 44"/>
                <a:gd name="T61" fmla="*/ 0 h 38"/>
                <a:gd name="T62" fmla="*/ 0 w 44"/>
                <a:gd name="T63" fmla="*/ 0 h 38"/>
                <a:gd name="T64" fmla="*/ 0 w 44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"/>
                <a:gd name="T100" fmla="*/ 0 h 38"/>
                <a:gd name="T101" fmla="*/ 44 w 44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" h="38">
                  <a:moveTo>
                    <a:pt x="13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1"/>
                  </a:lnTo>
                  <a:lnTo>
                    <a:pt x="26" y="31"/>
                  </a:lnTo>
                  <a:lnTo>
                    <a:pt x="28" y="32"/>
                  </a:lnTo>
                  <a:lnTo>
                    <a:pt x="31" y="33"/>
                  </a:lnTo>
                  <a:lnTo>
                    <a:pt x="33" y="34"/>
                  </a:lnTo>
                  <a:lnTo>
                    <a:pt x="35" y="36"/>
                  </a:lnTo>
                  <a:lnTo>
                    <a:pt x="37" y="37"/>
                  </a:lnTo>
                  <a:lnTo>
                    <a:pt x="38" y="37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2" y="36"/>
                  </a:lnTo>
                  <a:lnTo>
                    <a:pt x="41" y="34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7" y="30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1" y="17"/>
                  </a:lnTo>
                  <a:lnTo>
                    <a:pt x="37" y="15"/>
                  </a:lnTo>
                  <a:lnTo>
                    <a:pt x="33" y="11"/>
                  </a:lnTo>
                  <a:lnTo>
                    <a:pt x="31" y="8"/>
                  </a:lnTo>
                  <a:lnTo>
                    <a:pt x="26" y="4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8" name="Freeform 3072"/>
            <p:cNvSpPr>
              <a:spLocks/>
            </p:cNvSpPr>
            <p:nvPr/>
          </p:nvSpPr>
          <p:spPr bwMode="auto">
            <a:xfrm>
              <a:off x="4949" y="2251"/>
              <a:ext cx="14" cy="13"/>
            </a:xfrm>
            <a:custGeom>
              <a:avLst/>
              <a:gdLst>
                <a:gd name="T0" fmla="*/ 0 w 44"/>
                <a:gd name="T1" fmla="*/ 0 h 38"/>
                <a:gd name="T2" fmla="*/ 0 w 44"/>
                <a:gd name="T3" fmla="*/ 0 h 38"/>
                <a:gd name="T4" fmla="*/ 0 w 44"/>
                <a:gd name="T5" fmla="*/ 0 h 38"/>
                <a:gd name="T6" fmla="*/ 0 w 44"/>
                <a:gd name="T7" fmla="*/ 0 h 38"/>
                <a:gd name="T8" fmla="*/ 0 w 44"/>
                <a:gd name="T9" fmla="*/ 0 h 38"/>
                <a:gd name="T10" fmla="*/ 0 w 44"/>
                <a:gd name="T11" fmla="*/ 0 h 38"/>
                <a:gd name="T12" fmla="*/ 0 w 44"/>
                <a:gd name="T13" fmla="*/ 0 h 38"/>
                <a:gd name="T14" fmla="*/ 0 w 44"/>
                <a:gd name="T15" fmla="*/ 0 h 38"/>
                <a:gd name="T16" fmla="*/ 0 w 44"/>
                <a:gd name="T17" fmla="*/ 0 h 38"/>
                <a:gd name="T18" fmla="*/ 0 w 44"/>
                <a:gd name="T19" fmla="*/ 0 h 38"/>
                <a:gd name="T20" fmla="*/ 0 w 44"/>
                <a:gd name="T21" fmla="*/ 0 h 38"/>
                <a:gd name="T22" fmla="*/ 0 w 44"/>
                <a:gd name="T23" fmla="*/ 0 h 38"/>
                <a:gd name="T24" fmla="*/ 0 w 44"/>
                <a:gd name="T25" fmla="*/ 0 h 38"/>
                <a:gd name="T26" fmla="*/ 0 w 44"/>
                <a:gd name="T27" fmla="*/ 0 h 38"/>
                <a:gd name="T28" fmla="*/ 0 w 44"/>
                <a:gd name="T29" fmla="*/ 0 h 38"/>
                <a:gd name="T30" fmla="*/ 0 w 44"/>
                <a:gd name="T31" fmla="*/ 0 h 38"/>
                <a:gd name="T32" fmla="*/ 0 w 44"/>
                <a:gd name="T33" fmla="*/ 0 h 38"/>
                <a:gd name="T34" fmla="*/ 0 w 44"/>
                <a:gd name="T35" fmla="*/ 0 h 38"/>
                <a:gd name="T36" fmla="*/ 0 w 44"/>
                <a:gd name="T37" fmla="*/ 0 h 38"/>
                <a:gd name="T38" fmla="*/ 0 w 44"/>
                <a:gd name="T39" fmla="*/ 0 h 38"/>
                <a:gd name="T40" fmla="*/ 0 w 44"/>
                <a:gd name="T41" fmla="*/ 0 h 38"/>
                <a:gd name="T42" fmla="*/ 0 w 44"/>
                <a:gd name="T43" fmla="*/ 0 h 38"/>
                <a:gd name="T44" fmla="*/ 0 w 44"/>
                <a:gd name="T45" fmla="*/ 0 h 38"/>
                <a:gd name="T46" fmla="*/ 0 w 44"/>
                <a:gd name="T47" fmla="*/ 0 h 38"/>
                <a:gd name="T48" fmla="*/ 0 w 44"/>
                <a:gd name="T49" fmla="*/ 0 h 38"/>
                <a:gd name="T50" fmla="*/ 0 w 44"/>
                <a:gd name="T51" fmla="*/ 0 h 38"/>
                <a:gd name="T52" fmla="*/ 0 w 44"/>
                <a:gd name="T53" fmla="*/ 0 h 38"/>
                <a:gd name="T54" fmla="*/ 0 w 44"/>
                <a:gd name="T55" fmla="*/ 0 h 38"/>
                <a:gd name="T56" fmla="*/ 0 w 44"/>
                <a:gd name="T57" fmla="*/ 0 h 38"/>
                <a:gd name="T58" fmla="*/ 0 w 44"/>
                <a:gd name="T59" fmla="*/ 0 h 38"/>
                <a:gd name="T60" fmla="*/ 0 w 44"/>
                <a:gd name="T61" fmla="*/ 0 h 38"/>
                <a:gd name="T62" fmla="*/ 0 w 44"/>
                <a:gd name="T63" fmla="*/ 0 h 38"/>
                <a:gd name="T64" fmla="*/ 0 w 44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"/>
                <a:gd name="T100" fmla="*/ 0 h 38"/>
                <a:gd name="T101" fmla="*/ 44 w 44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" h="38">
                  <a:moveTo>
                    <a:pt x="13" y="0"/>
                  </a:move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8" y="25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9" y="30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2" y="31"/>
                  </a:lnTo>
                  <a:lnTo>
                    <a:pt x="26" y="31"/>
                  </a:lnTo>
                  <a:lnTo>
                    <a:pt x="28" y="32"/>
                  </a:lnTo>
                  <a:lnTo>
                    <a:pt x="31" y="33"/>
                  </a:lnTo>
                  <a:lnTo>
                    <a:pt x="33" y="34"/>
                  </a:lnTo>
                  <a:lnTo>
                    <a:pt x="35" y="36"/>
                  </a:lnTo>
                  <a:lnTo>
                    <a:pt x="37" y="37"/>
                  </a:lnTo>
                  <a:lnTo>
                    <a:pt x="38" y="37"/>
                  </a:lnTo>
                  <a:lnTo>
                    <a:pt x="40" y="38"/>
                  </a:lnTo>
                  <a:lnTo>
                    <a:pt x="41" y="38"/>
                  </a:lnTo>
                  <a:lnTo>
                    <a:pt x="42" y="38"/>
                  </a:lnTo>
                  <a:lnTo>
                    <a:pt x="43" y="38"/>
                  </a:lnTo>
                  <a:lnTo>
                    <a:pt x="43" y="37"/>
                  </a:lnTo>
                  <a:lnTo>
                    <a:pt x="42" y="36"/>
                  </a:lnTo>
                  <a:lnTo>
                    <a:pt x="41" y="34"/>
                  </a:lnTo>
                  <a:lnTo>
                    <a:pt x="40" y="33"/>
                  </a:lnTo>
                  <a:lnTo>
                    <a:pt x="40" y="32"/>
                  </a:lnTo>
                  <a:lnTo>
                    <a:pt x="38" y="31"/>
                  </a:lnTo>
                  <a:lnTo>
                    <a:pt x="37" y="30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3" y="22"/>
                  </a:lnTo>
                  <a:lnTo>
                    <a:pt x="43" y="21"/>
                  </a:lnTo>
                  <a:lnTo>
                    <a:pt x="41" y="17"/>
                  </a:lnTo>
                  <a:lnTo>
                    <a:pt x="37" y="15"/>
                  </a:lnTo>
                  <a:lnTo>
                    <a:pt x="33" y="11"/>
                  </a:lnTo>
                  <a:lnTo>
                    <a:pt x="31" y="8"/>
                  </a:lnTo>
                  <a:lnTo>
                    <a:pt x="26" y="4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69" name="Freeform 3073"/>
            <p:cNvSpPr>
              <a:spLocks/>
            </p:cNvSpPr>
            <p:nvPr/>
          </p:nvSpPr>
          <p:spPr bwMode="auto">
            <a:xfrm>
              <a:off x="4968" y="2262"/>
              <a:ext cx="4" cy="5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w 12"/>
                <a:gd name="T33" fmla="*/ 0 h 14"/>
                <a:gd name="T34" fmla="*/ 0 w 12"/>
                <a:gd name="T35" fmla="*/ 0 h 14"/>
                <a:gd name="T36" fmla="*/ 0 w 12"/>
                <a:gd name="T37" fmla="*/ 0 h 14"/>
                <a:gd name="T38" fmla="*/ 0 w 12"/>
                <a:gd name="T39" fmla="*/ 0 h 14"/>
                <a:gd name="T40" fmla="*/ 0 w 12"/>
                <a:gd name="T41" fmla="*/ 0 h 14"/>
                <a:gd name="T42" fmla="*/ 0 w 12"/>
                <a:gd name="T43" fmla="*/ 0 h 14"/>
                <a:gd name="T44" fmla="*/ 0 w 12"/>
                <a:gd name="T45" fmla="*/ 0 h 14"/>
                <a:gd name="T46" fmla="*/ 0 w 12"/>
                <a:gd name="T47" fmla="*/ 0 h 14"/>
                <a:gd name="T48" fmla="*/ 0 w 12"/>
                <a:gd name="T49" fmla="*/ 0 h 14"/>
                <a:gd name="T50" fmla="*/ 0 w 12"/>
                <a:gd name="T51" fmla="*/ 0 h 14"/>
                <a:gd name="T52" fmla="*/ 0 w 12"/>
                <a:gd name="T53" fmla="*/ 0 h 14"/>
                <a:gd name="T54" fmla="*/ 0 w 12"/>
                <a:gd name="T55" fmla="*/ 0 h 14"/>
                <a:gd name="T56" fmla="*/ 0 w 12"/>
                <a:gd name="T57" fmla="*/ 0 h 14"/>
                <a:gd name="T58" fmla="*/ 0 w 12"/>
                <a:gd name="T59" fmla="*/ 0 h 14"/>
                <a:gd name="T60" fmla="*/ 0 w 12"/>
                <a:gd name="T61" fmla="*/ 0 h 14"/>
                <a:gd name="T62" fmla="*/ 0 w 12"/>
                <a:gd name="T63" fmla="*/ 0 h 14"/>
                <a:gd name="T64" fmla="*/ 0 w 12"/>
                <a:gd name="T65" fmla="*/ 0 h 14"/>
                <a:gd name="T66" fmla="*/ 0 w 12"/>
                <a:gd name="T67" fmla="*/ 0 h 14"/>
                <a:gd name="T68" fmla="*/ 0 w 12"/>
                <a:gd name="T69" fmla="*/ 0 h 14"/>
                <a:gd name="T70" fmla="*/ 0 w 12"/>
                <a:gd name="T71" fmla="*/ 0 h 14"/>
                <a:gd name="T72" fmla="*/ 0 w 12"/>
                <a:gd name="T73" fmla="*/ 0 h 14"/>
                <a:gd name="T74" fmla="*/ 0 w 12"/>
                <a:gd name="T75" fmla="*/ 0 h 14"/>
                <a:gd name="T76" fmla="*/ 0 w 12"/>
                <a:gd name="T77" fmla="*/ 0 h 14"/>
                <a:gd name="T78" fmla="*/ 0 w 12"/>
                <a:gd name="T79" fmla="*/ 0 h 14"/>
                <a:gd name="T80" fmla="*/ 0 w 12"/>
                <a:gd name="T81" fmla="*/ 0 h 14"/>
                <a:gd name="T82" fmla="*/ 0 w 12"/>
                <a:gd name="T83" fmla="*/ 0 h 14"/>
                <a:gd name="T84" fmla="*/ 0 w 12"/>
                <a:gd name="T85" fmla="*/ 0 h 14"/>
                <a:gd name="T86" fmla="*/ 0 w 12"/>
                <a:gd name="T87" fmla="*/ 0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"/>
                <a:gd name="T133" fmla="*/ 0 h 14"/>
                <a:gd name="T134" fmla="*/ 12 w 12"/>
                <a:gd name="T135" fmla="*/ 14 h 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" h="14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0" name="Freeform 3074"/>
            <p:cNvSpPr>
              <a:spLocks/>
            </p:cNvSpPr>
            <p:nvPr/>
          </p:nvSpPr>
          <p:spPr bwMode="auto">
            <a:xfrm>
              <a:off x="4968" y="2262"/>
              <a:ext cx="4" cy="5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w 12"/>
                <a:gd name="T33" fmla="*/ 0 h 14"/>
                <a:gd name="T34" fmla="*/ 0 w 12"/>
                <a:gd name="T35" fmla="*/ 0 h 14"/>
                <a:gd name="T36" fmla="*/ 0 w 12"/>
                <a:gd name="T37" fmla="*/ 0 h 14"/>
                <a:gd name="T38" fmla="*/ 0 w 12"/>
                <a:gd name="T39" fmla="*/ 0 h 14"/>
                <a:gd name="T40" fmla="*/ 0 w 12"/>
                <a:gd name="T41" fmla="*/ 0 h 14"/>
                <a:gd name="T42" fmla="*/ 0 w 12"/>
                <a:gd name="T43" fmla="*/ 0 h 14"/>
                <a:gd name="T44" fmla="*/ 0 w 12"/>
                <a:gd name="T45" fmla="*/ 0 h 14"/>
                <a:gd name="T46" fmla="*/ 0 w 12"/>
                <a:gd name="T47" fmla="*/ 0 h 14"/>
                <a:gd name="T48" fmla="*/ 0 w 12"/>
                <a:gd name="T49" fmla="*/ 0 h 14"/>
                <a:gd name="T50" fmla="*/ 0 w 12"/>
                <a:gd name="T51" fmla="*/ 0 h 14"/>
                <a:gd name="T52" fmla="*/ 0 w 12"/>
                <a:gd name="T53" fmla="*/ 0 h 14"/>
                <a:gd name="T54" fmla="*/ 0 w 12"/>
                <a:gd name="T55" fmla="*/ 0 h 14"/>
                <a:gd name="T56" fmla="*/ 0 w 12"/>
                <a:gd name="T57" fmla="*/ 0 h 14"/>
                <a:gd name="T58" fmla="*/ 0 w 12"/>
                <a:gd name="T59" fmla="*/ 0 h 14"/>
                <a:gd name="T60" fmla="*/ 0 w 12"/>
                <a:gd name="T61" fmla="*/ 0 h 14"/>
                <a:gd name="T62" fmla="*/ 0 w 12"/>
                <a:gd name="T63" fmla="*/ 0 h 14"/>
                <a:gd name="T64" fmla="*/ 0 w 12"/>
                <a:gd name="T65" fmla="*/ 0 h 14"/>
                <a:gd name="T66" fmla="*/ 0 w 12"/>
                <a:gd name="T67" fmla="*/ 0 h 14"/>
                <a:gd name="T68" fmla="*/ 0 w 12"/>
                <a:gd name="T69" fmla="*/ 0 h 14"/>
                <a:gd name="T70" fmla="*/ 0 w 12"/>
                <a:gd name="T71" fmla="*/ 0 h 14"/>
                <a:gd name="T72" fmla="*/ 0 w 12"/>
                <a:gd name="T73" fmla="*/ 0 h 14"/>
                <a:gd name="T74" fmla="*/ 0 w 12"/>
                <a:gd name="T75" fmla="*/ 0 h 14"/>
                <a:gd name="T76" fmla="*/ 0 w 12"/>
                <a:gd name="T77" fmla="*/ 0 h 14"/>
                <a:gd name="T78" fmla="*/ 0 w 12"/>
                <a:gd name="T79" fmla="*/ 0 h 14"/>
                <a:gd name="T80" fmla="*/ 0 w 12"/>
                <a:gd name="T81" fmla="*/ 0 h 14"/>
                <a:gd name="T82" fmla="*/ 0 w 12"/>
                <a:gd name="T83" fmla="*/ 0 h 14"/>
                <a:gd name="T84" fmla="*/ 0 w 12"/>
                <a:gd name="T85" fmla="*/ 0 h 14"/>
                <a:gd name="T86" fmla="*/ 0 w 12"/>
                <a:gd name="T87" fmla="*/ 0 h 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"/>
                <a:gd name="T133" fmla="*/ 0 h 14"/>
                <a:gd name="T134" fmla="*/ 12 w 12"/>
                <a:gd name="T135" fmla="*/ 14 h 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" h="14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1" name="Freeform 3075"/>
            <p:cNvSpPr>
              <a:spLocks/>
            </p:cNvSpPr>
            <p:nvPr/>
          </p:nvSpPr>
          <p:spPr bwMode="auto">
            <a:xfrm>
              <a:off x="4985" y="2259"/>
              <a:ext cx="7" cy="6"/>
            </a:xfrm>
            <a:custGeom>
              <a:avLst/>
              <a:gdLst>
                <a:gd name="T0" fmla="*/ 0 w 21"/>
                <a:gd name="T1" fmla="*/ 0 h 19"/>
                <a:gd name="T2" fmla="*/ 0 w 21"/>
                <a:gd name="T3" fmla="*/ 0 h 19"/>
                <a:gd name="T4" fmla="*/ 0 w 21"/>
                <a:gd name="T5" fmla="*/ 0 h 19"/>
                <a:gd name="T6" fmla="*/ 0 w 21"/>
                <a:gd name="T7" fmla="*/ 0 h 19"/>
                <a:gd name="T8" fmla="*/ 0 w 21"/>
                <a:gd name="T9" fmla="*/ 0 h 19"/>
                <a:gd name="T10" fmla="*/ 0 w 21"/>
                <a:gd name="T11" fmla="*/ 0 h 19"/>
                <a:gd name="T12" fmla="*/ 0 w 21"/>
                <a:gd name="T13" fmla="*/ 0 h 19"/>
                <a:gd name="T14" fmla="*/ 0 w 21"/>
                <a:gd name="T15" fmla="*/ 0 h 19"/>
                <a:gd name="T16" fmla="*/ 0 w 21"/>
                <a:gd name="T17" fmla="*/ 0 h 19"/>
                <a:gd name="T18" fmla="*/ 0 w 21"/>
                <a:gd name="T19" fmla="*/ 0 h 19"/>
                <a:gd name="T20" fmla="*/ 0 w 21"/>
                <a:gd name="T21" fmla="*/ 0 h 19"/>
                <a:gd name="T22" fmla="*/ 0 w 21"/>
                <a:gd name="T23" fmla="*/ 0 h 19"/>
                <a:gd name="T24" fmla="*/ 0 w 21"/>
                <a:gd name="T25" fmla="*/ 0 h 19"/>
                <a:gd name="T26" fmla="*/ 0 w 21"/>
                <a:gd name="T27" fmla="*/ 0 h 19"/>
                <a:gd name="T28" fmla="*/ 0 w 21"/>
                <a:gd name="T29" fmla="*/ 0 h 19"/>
                <a:gd name="T30" fmla="*/ 0 w 21"/>
                <a:gd name="T31" fmla="*/ 0 h 19"/>
                <a:gd name="T32" fmla="*/ 0 w 21"/>
                <a:gd name="T33" fmla="*/ 0 h 19"/>
                <a:gd name="T34" fmla="*/ 0 w 21"/>
                <a:gd name="T35" fmla="*/ 0 h 19"/>
                <a:gd name="T36" fmla="*/ 0 w 21"/>
                <a:gd name="T37" fmla="*/ 0 h 19"/>
                <a:gd name="T38" fmla="*/ 0 w 21"/>
                <a:gd name="T39" fmla="*/ 0 h 19"/>
                <a:gd name="T40" fmla="*/ 0 w 21"/>
                <a:gd name="T41" fmla="*/ 0 h 19"/>
                <a:gd name="T42" fmla="*/ 0 w 21"/>
                <a:gd name="T43" fmla="*/ 0 h 19"/>
                <a:gd name="T44" fmla="*/ 0 w 21"/>
                <a:gd name="T45" fmla="*/ 0 h 19"/>
                <a:gd name="T46" fmla="*/ 0 w 21"/>
                <a:gd name="T47" fmla="*/ 0 h 19"/>
                <a:gd name="T48" fmla="*/ 0 w 21"/>
                <a:gd name="T49" fmla="*/ 0 h 19"/>
                <a:gd name="T50" fmla="*/ 0 w 21"/>
                <a:gd name="T51" fmla="*/ 0 h 19"/>
                <a:gd name="T52" fmla="*/ 0 w 21"/>
                <a:gd name="T53" fmla="*/ 0 h 19"/>
                <a:gd name="T54" fmla="*/ 0 w 21"/>
                <a:gd name="T55" fmla="*/ 0 h 19"/>
                <a:gd name="T56" fmla="*/ 0 w 21"/>
                <a:gd name="T57" fmla="*/ 0 h 19"/>
                <a:gd name="T58" fmla="*/ 0 w 21"/>
                <a:gd name="T59" fmla="*/ 0 h 19"/>
                <a:gd name="T60" fmla="*/ 0 w 21"/>
                <a:gd name="T61" fmla="*/ 0 h 19"/>
                <a:gd name="T62" fmla="*/ 0 w 21"/>
                <a:gd name="T63" fmla="*/ 0 h 19"/>
                <a:gd name="T64" fmla="*/ 0 w 21"/>
                <a:gd name="T65" fmla="*/ 0 h 19"/>
                <a:gd name="T66" fmla="*/ 0 w 21"/>
                <a:gd name="T67" fmla="*/ 0 h 19"/>
                <a:gd name="T68" fmla="*/ 0 w 21"/>
                <a:gd name="T69" fmla="*/ 0 h 19"/>
                <a:gd name="T70" fmla="*/ 0 w 21"/>
                <a:gd name="T71" fmla="*/ 0 h 19"/>
                <a:gd name="T72" fmla="*/ 0 w 21"/>
                <a:gd name="T73" fmla="*/ 0 h 19"/>
                <a:gd name="T74" fmla="*/ 0 w 21"/>
                <a:gd name="T75" fmla="*/ 0 h 19"/>
                <a:gd name="T76" fmla="*/ 0 w 21"/>
                <a:gd name="T77" fmla="*/ 0 h 19"/>
                <a:gd name="T78" fmla="*/ 0 w 21"/>
                <a:gd name="T79" fmla="*/ 0 h 19"/>
                <a:gd name="T80" fmla="*/ 0 w 21"/>
                <a:gd name="T81" fmla="*/ 0 h 19"/>
                <a:gd name="T82" fmla="*/ 0 w 21"/>
                <a:gd name="T83" fmla="*/ 0 h 19"/>
                <a:gd name="T84" fmla="*/ 0 w 21"/>
                <a:gd name="T85" fmla="*/ 0 h 19"/>
                <a:gd name="T86" fmla="*/ 0 w 21"/>
                <a:gd name="T87" fmla="*/ 0 h 19"/>
                <a:gd name="T88" fmla="*/ 0 w 21"/>
                <a:gd name="T89" fmla="*/ 0 h 19"/>
                <a:gd name="T90" fmla="*/ 0 w 21"/>
                <a:gd name="T91" fmla="*/ 0 h 19"/>
                <a:gd name="T92" fmla="*/ 0 w 21"/>
                <a:gd name="T93" fmla="*/ 0 h 19"/>
                <a:gd name="T94" fmla="*/ 0 w 21"/>
                <a:gd name="T95" fmla="*/ 0 h 19"/>
                <a:gd name="T96" fmla="*/ 0 w 21"/>
                <a:gd name="T97" fmla="*/ 0 h 19"/>
                <a:gd name="T98" fmla="*/ 0 w 21"/>
                <a:gd name="T99" fmla="*/ 0 h 19"/>
                <a:gd name="T100" fmla="*/ 0 w 21"/>
                <a:gd name="T101" fmla="*/ 0 h 19"/>
                <a:gd name="T102" fmla="*/ 0 w 21"/>
                <a:gd name="T103" fmla="*/ 0 h 19"/>
                <a:gd name="T104" fmla="*/ 0 w 21"/>
                <a:gd name="T105" fmla="*/ 0 h 19"/>
                <a:gd name="T106" fmla="*/ 0 w 21"/>
                <a:gd name="T107" fmla="*/ 0 h 19"/>
                <a:gd name="T108" fmla="*/ 0 w 21"/>
                <a:gd name="T109" fmla="*/ 0 h 19"/>
                <a:gd name="T110" fmla="*/ 0 w 21"/>
                <a:gd name="T111" fmla="*/ 0 h 19"/>
                <a:gd name="T112" fmla="*/ 0 w 21"/>
                <a:gd name="T113" fmla="*/ 0 h 19"/>
                <a:gd name="T114" fmla="*/ 0 w 21"/>
                <a:gd name="T115" fmla="*/ 0 h 19"/>
                <a:gd name="T116" fmla="*/ 0 w 21"/>
                <a:gd name="T117" fmla="*/ 0 h 19"/>
                <a:gd name="T118" fmla="*/ 0 w 21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"/>
                <a:gd name="T181" fmla="*/ 0 h 19"/>
                <a:gd name="T182" fmla="*/ 21 w 21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" h="19">
                  <a:moveTo>
                    <a:pt x="2" y="4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2" name="Freeform 3076"/>
            <p:cNvSpPr>
              <a:spLocks/>
            </p:cNvSpPr>
            <p:nvPr/>
          </p:nvSpPr>
          <p:spPr bwMode="auto">
            <a:xfrm>
              <a:off x="4985" y="2259"/>
              <a:ext cx="7" cy="6"/>
            </a:xfrm>
            <a:custGeom>
              <a:avLst/>
              <a:gdLst>
                <a:gd name="T0" fmla="*/ 0 w 21"/>
                <a:gd name="T1" fmla="*/ 0 h 19"/>
                <a:gd name="T2" fmla="*/ 0 w 21"/>
                <a:gd name="T3" fmla="*/ 0 h 19"/>
                <a:gd name="T4" fmla="*/ 0 w 21"/>
                <a:gd name="T5" fmla="*/ 0 h 19"/>
                <a:gd name="T6" fmla="*/ 0 w 21"/>
                <a:gd name="T7" fmla="*/ 0 h 19"/>
                <a:gd name="T8" fmla="*/ 0 w 21"/>
                <a:gd name="T9" fmla="*/ 0 h 19"/>
                <a:gd name="T10" fmla="*/ 0 w 21"/>
                <a:gd name="T11" fmla="*/ 0 h 19"/>
                <a:gd name="T12" fmla="*/ 0 w 21"/>
                <a:gd name="T13" fmla="*/ 0 h 19"/>
                <a:gd name="T14" fmla="*/ 0 w 21"/>
                <a:gd name="T15" fmla="*/ 0 h 19"/>
                <a:gd name="T16" fmla="*/ 0 w 21"/>
                <a:gd name="T17" fmla="*/ 0 h 19"/>
                <a:gd name="T18" fmla="*/ 0 w 21"/>
                <a:gd name="T19" fmla="*/ 0 h 19"/>
                <a:gd name="T20" fmla="*/ 0 w 21"/>
                <a:gd name="T21" fmla="*/ 0 h 19"/>
                <a:gd name="T22" fmla="*/ 0 w 21"/>
                <a:gd name="T23" fmla="*/ 0 h 19"/>
                <a:gd name="T24" fmla="*/ 0 w 21"/>
                <a:gd name="T25" fmla="*/ 0 h 19"/>
                <a:gd name="T26" fmla="*/ 0 w 21"/>
                <a:gd name="T27" fmla="*/ 0 h 19"/>
                <a:gd name="T28" fmla="*/ 0 w 21"/>
                <a:gd name="T29" fmla="*/ 0 h 19"/>
                <a:gd name="T30" fmla="*/ 0 w 21"/>
                <a:gd name="T31" fmla="*/ 0 h 19"/>
                <a:gd name="T32" fmla="*/ 0 w 21"/>
                <a:gd name="T33" fmla="*/ 0 h 19"/>
                <a:gd name="T34" fmla="*/ 0 w 21"/>
                <a:gd name="T35" fmla="*/ 0 h 19"/>
                <a:gd name="T36" fmla="*/ 0 w 21"/>
                <a:gd name="T37" fmla="*/ 0 h 19"/>
                <a:gd name="T38" fmla="*/ 0 w 21"/>
                <a:gd name="T39" fmla="*/ 0 h 19"/>
                <a:gd name="T40" fmla="*/ 0 w 21"/>
                <a:gd name="T41" fmla="*/ 0 h 19"/>
                <a:gd name="T42" fmla="*/ 0 w 21"/>
                <a:gd name="T43" fmla="*/ 0 h 19"/>
                <a:gd name="T44" fmla="*/ 0 w 21"/>
                <a:gd name="T45" fmla="*/ 0 h 19"/>
                <a:gd name="T46" fmla="*/ 0 w 21"/>
                <a:gd name="T47" fmla="*/ 0 h 19"/>
                <a:gd name="T48" fmla="*/ 0 w 21"/>
                <a:gd name="T49" fmla="*/ 0 h 19"/>
                <a:gd name="T50" fmla="*/ 0 w 21"/>
                <a:gd name="T51" fmla="*/ 0 h 19"/>
                <a:gd name="T52" fmla="*/ 0 w 21"/>
                <a:gd name="T53" fmla="*/ 0 h 19"/>
                <a:gd name="T54" fmla="*/ 0 w 21"/>
                <a:gd name="T55" fmla="*/ 0 h 19"/>
                <a:gd name="T56" fmla="*/ 0 w 21"/>
                <a:gd name="T57" fmla="*/ 0 h 19"/>
                <a:gd name="T58" fmla="*/ 0 w 21"/>
                <a:gd name="T59" fmla="*/ 0 h 19"/>
                <a:gd name="T60" fmla="*/ 0 w 21"/>
                <a:gd name="T61" fmla="*/ 0 h 19"/>
                <a:gd name="T62" fmla="*/ 0 w 21"/>
                <a:gd name="T63" fmla="*/ 0 h 19"/>
                <a:gd name="T64" fmla="*/ 0 w 21"/>
                <a:gd name="T65" fmla="*/ 0 h 19"/>
                <a:gd name="T66" fmla="*/ 0 w 21"/>
                <a:gd name="T67" fmla="*/ 0 h 19"/>
                <a:gd name="T68" fmla="*/ 0 w 21"/>
                <a:gd name="T69" fmla="*/ 0 h 19"/>
                <a:gd name="T70" fmla="*/ 0 w 21"/>
                <a:gd name="T71" fmla="*/ 0 h 19"/>
                <a:gd name="T72" fmla="*/ 0 w 21"/>
                <a:gd name="T73" fmla="*/ 0 h 19"/>
                <a:gd name="T74" fmla="*/ 0 w 21"/>
                <a:gd name="T75" fmla="*/ 0 h 19"/>
                <a:gd name="T76" fmla="*/ 0 w 21"/>
                <a:gd name="T77" fmla="*/ 0 h 19"/>
                <a:gd name="T78" fmla="*/ 0 w 21"/>
                <a:gd name="T79" fmla="*/ 0 h 19"/>
                <a:gd name="T80" fmla="*/ 0 w 21"/>
                <a:gd name="T81" fmla="*/ 0 h 19"/>
                <a:gd name="T82" fmla="*/ 0 w 21"/>
                <a:gd name="T83" fmla="*/ 0 h 19"/>
                <a:gd name="T84" fmla="*/ 0 w 21"/>
                <a:gd name="T85" fmla="*/ 0 h 19"/>
                <a:gd name="T86" fmla="*/ 0 w 21"/>
                <a:gd name="T87" fmla="*/ 0 h 19"/>
                <a:gd name="T88" fmla="*/ 0 w 21"/>
                <a:gd name="T89" fmla="*/ 0 h 19"/>
                <a:gd name="T90" fmla="*/ 0 w 21"/>
                <a:gd name="T91" fmla="*/ 0 h 19"/>
                <a:gd name="T92" fmla="*/ 0 w 21"/>
                <a:gd name="T93" fmla="*/ 0 h 19"/>
                <a:gd name="T94" fmla="*/ 0 w 21"/>
                <a:gd name="T95" fmla="*/ 0 h 19"/>
                <a:gd name="T96" fmla="*/ 0 w 21"/>
                <a:gd name="T97" fmla="*/ 0 h 19"/>
                <a:gd name="T98" fmla="*/ 0 w 21"/>
                <a:gd name="T99" fmla="*/ 0 h 19"/>
                <a:gd name="T100" fmla="*/ 0 w 21"/>
                <a:gd name="T101" fmla="*/ 0 h 19"/>
                <a:gd name="T102" fmla="*/ 0 w 21"/>
                <a:gd name="T103" fmla="*/ 0 h 19"/>
                <a:gd name="T104" fmla="*/ 0 w 21"/>
                <a:gd name="T105" fmla="*/ 0 h 19"/>
                <a:gd name="T106" fmla="*/ 0 w 21"/>
                <a:gd name="T107" fmla="*/ 0 h 19"/>
                <a:gd name="T108" fmla="*/ 0 w 21"/>
                <a:gd name="T109" fmla="*/ 0 h 19"/>
                <a:gd name="T110" fmla="*/ 0 w 21"/>
                <a:gd name="T111" fmla="*/ 0 h 19"/>
                <a:gd name="T112" fmla="*/ 0 w 21"/>
                <a:gd name="T113" fmla="*/ 0 h 19"/>
                <a:gd name="T114" fmla="*/ 0 w 21"/>
                <a:gd name="T115" fmla="*/ 0 h 19"/>
                <a:gd name="T116" fmla="*/ 0 w 21"/>
                <a:gd name="T117" fmla="*/ 0 h 19"/>
                <a:gd name="T118" fmla="*/ 0 w 21"/>
                <a:gd name="T119" fmla="*/ 0 h 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"/>
                <a:gd name="T181" fmla="*/ 0 h 19"/>
                <a:gd name="T182" fmla="*/ 21 w 21"/>
                <a:gd name="T183" fmla="*/ 19 h 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" h="19">
                  <a:moveTo>
                    <a:pt x="2" y="4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3" name="Freeform 3077"/>
            <p:cNvSpPr>
              <a:spLocks/>
            </p:cNvSpPr>
            <p:nvPr/>
          </p:nvSpPr>
          <p:spPr bwMode="auto">
            <a:xfrm>
              <a:off x="5473" y="2581"/>
              <a:ext cx="24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w 71"/>
                <a:gd name="T71" fmla="*/ 0 h 54"/>
                <a:gd name="T72" fmla="*/ 0 w 71"/>
                <a:gd name="T73" fmla="*/ 0 h 54"/>
                <a:gd name="T74" fmla="*/ 0 w 71"/>
                <a:gd name="T75" fmla="*/ 0 h 54"/>
                <a:gd name="T76" fmla="*/ 0 w 71"/>
                <a:gd name="T77" fmla="*/ 0 h 54"/>
                <a:gd name="T78" fmla="*/ 0 w 71"/>
                <a:gd name="T79" fmla="*/ 0 h 54"/>
                <a:gd name="T80" fmla="*/ 0 w 71"/>
                <a:gd name="T81" fmla="*/ 0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1"/>
                <a:gd name="T124" fmla="*/ 0 h 54"/>
                <a:gd name="T125" fmla="*/ 71 w 71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1" h="54">
                  <a:moveTo>
                    <a:pt x="14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3" y="32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8" y="37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6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48"/>
                  </a:lnTo>
                  <a:lnTo>
                    <a:pt x="58" y="47"/>
                  </a:lnTo>
                  <a:lnTo>
                    <a:pt x="59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8" y="39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69" y="30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5" y="23"/>
                  </a:lnTo>
                  <a:lnTo>
                    <a:pt x="64" y="22"/>
                  </a:lnTo>
                  <a:lnTo>
                    <a:pt x="63" y="22"/>
                  </a:lnTo>
                  <a:lnTo>
                    <a:pt x="61" y="21"/>
                  </a:lnTo>
                  <a:lnTo>
                    <a:pt x="58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39" y="7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4" name="Freeform 3078"/>
            <p:cNvSpPr>
              <a:spLocks/>
            </p:cNvSpPr>
            <p:nvPr/>
          </p:nvSpPr>
          <p:spPr bwMode="auto">
            <a:xfrm>
              <a:off x="5473" y="2581"/>
              <a:ext cx="24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w 71"/>
                <a:gd name="T71" fmla="*/ 0 h 54"/>
                <a:gd name="T72" fmla="*/ 0 w 71"/>
                <a:gd name="T73" fmla="*/ 0 h 54"/>
                <a:gd name="T74" fmla="*/ 0 w 71"/>
                <a:gd name="T75" fmla="*/ 0 h 54"/>
                <a:gd name="T76" fmla="*/ 0 w 71"/>
                <a:gd name="T77" fmla="*/ 0 h 54"/>
                <a:gd name="T78" fmla="*/ 0 w 71"/>
                <a:gd name="T79" fmla="*/ 0 h 54"/>
                <a:gd name="T80" fmla="*/ 0 w 71"/>
                <a:gd name="T81" fmla="*/ 0 h 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1"/>
                <a:gd name="T124" fmla="*/ 0 h 54"/>
                <a:gd name="T125" fmla="*/ 71 w 71"/>
                <a:gd name="T126" fmla="*/ 54 h 5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1" h="54">
                  <a:moveTo>
                    <a:pt x="14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5" y="3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20" y="30"/>
                  </a:lnTo>
                  <a:lnTo>
                    <a:pt x="21" y="31"/>
                  </a:lnTo>
                  <a:lnTo>
                    <a:pt x="23" y="32"/>
                  </a:lnTo>
                  <a:lnTo>
                    <a:pt x="26" y="34"/>
                  </a:lnTo>
                  <a:lnTo>
                    <a:pt x="27" y="36"/>
                  </a:lnTo>
                  <a:lnTo>
                    <a:pt x="28" y="37"/>
                  </a:lnTo>
                  <a:lnTo>
                    <a:pt x="27" y="39"/>
                  </a:lnTo>
                  <a:lnTo>
                    <a:pt x="27" y="41"/>
                  </a:lnTo>
                  <a:lnTo>
                    <a:pt x="26" y="44"/>
                  </a:lnTo>
                  <a:lnTo>
                    <a:pt x="27" y="45"/>
                  </a:lnTo>
                  <a:lnTo>
                    <a:pt x="28" y="47"/>
                  </a:lnTo>
                  <a:lnTo>
                    <a:pt x="30" y="52"/>
                  </a:lnTo>
                  <a:lnTo>
                    <a:pt x="31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6" y="53"/>
                  </a:lnTo>
                  <a:lnTo>
                    <a:pt x="38" y="54"/>
                  </a:lnTo>
                  <a:lnTo>
                    <a:pt x="41" y="54"/>
                  </a:lnTo>
                  <a:lnTo>
                    <a:pt x="43" y="54"/>
                  </a:lnTo>
                  <a:lnTo>
                    <a:pt x="49" y="52"/>
                  </a:lnTo>
                  <a:lnTo>
                    <a:pt x="49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48"/>
                  </a:lnTo>
                  <a:lnTo>
                    <a:pt x="58" y="47"/>
                  </a:lnTo>
                  <a:lnTo>
                    <a:pt x="59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8" y="39"/>
                  </a:lnTo>
                  <a:lnTo>
                    <a:pt x="69" y="38"/>
                  </a:lnTo>
                  <a:lnTo>
                    <a:pt x="70" y="38"/>
                  </a:lnTo>
                  <a:lnTo>
                    <a:pt x="70" y="37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0" y="32"/>
                  </a:lnTo>
                  <a:lnTo>
                    <a:pt x="69" y="30"/>
                  </a:lnTo>
                  <a:lnTo>
                    <a:pt x="68" y="28"/>
                  </a:lnTo>
                  <a:lnTo>
                    <a:pt x="66" y="26"/>
                  </a:lnTo>
                  <a:lnTo>
                    <a:pt x="65" y="23"/>
                  </a:lnTo>
                  <a:lnTo>
                    <a:pt x="64" y="22"/>
                  </a:lnTo>
                  <a:lnTo>
                    <a:pt x="63" y="22"/>
                  </a:lnTo>
                  <a:lnTo>
                    <a:pt x="61" y="21"/>
                  </a:lnTo>
                  <a:lnTo>
                    <a:pt x="58" y="17"/>
                  </a:lnTo>
                  <a:lnTo>
                    <a:pt x="55" y="16"/>
                  </a:lnTo>
                  <a:lnTo>
                    <a:pt x="53" y="15"/>
                  </a:lnTo>
                  <a:lnTo>
                    <a:pt x="49" y="11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39" y="7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0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5" name="Freeform 3079"/>
            <p:cNvSpPr>
              <a:spLocks/>
            </p:cNvSpPr>
            <p:nvPr/>
          </p:nvSpPr>
          <p:spPr bwMode="auto">
            <a:xfrm>
              <a:off x="5488" y="2627"/>
              <a:ext cx="6" cy="4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w 16"/>
                <a:gd name="T31" fmla="*/ 0 h 14"/>
                <a:gd name="T32" fmla="*/ 0 w 16"/>
                <a:gd name="T33" fmla="*/ 0 h 14"/>
                <a:gd name="T34" fmla="*/ 0 w 16"/>
                <a:gd name="T35" fmla="*/ 0 h 14"/>
                <a:gd name="T36" fmla="*/ 0 w 16"/>
                <a:gd name="T37" fmla="*/ 0 h 14"/>
                <a:gd name="T38" fmla="*/ 0 w 16"/>
                <a:gd name="T39" fmla="*/ 0 h 14"/>
                <a:gd name="T40" fmla="*/ 0 w 16"/>
                <a:gd name="T41" fmla="*/ 0 h 14"/>
                <a:gd name="T42" fmla="*/ 0 w 16"/>
                <a:gd name="T43" fmla="*/ 0 h 14"/>
                <a:gd name="T44" fmla="*/ 0 w 16"/>
                <a:gd name="T45" fmla="*/ 0 h 14"/>
                <a:gd name="T46" fmla="*/ 0 w 16"/>
                <a:gd name="T47" fmla="*/ 0 h 14"/>
                <a:gd name="T48" fmla="*/ 0 w 16"/>
                <a:gd name="T49" fmla="*/ 0 h 14"/>
                <a:gd name="T50" fmla="*/ 0 w 16"/>
                <a:gd name="T51" fmla="*/ 0 h 14"/>
                <a:gd name="T52" fmla="*/ 0 w 16"/>
                <a:gd name="T53" fmla="*/ 0 h 14"/>
                <a:gd name="T54" fmla="*/ 0 w 16"/>
                <a:gd name="T55" fmla="*/ 0 h 14"/>
                <a:gd name="T56" fmla="*/ 0 w 16"/>
                <a:gd name="T57" fmla="*/ 0 h 14"/>
                <a:gd name="T58" fmla="*/ 0 w 16"/>
                <a:gd name="T59" fmla="*/ 0 h 14"/>
                <a:gd name="T60" fmla="*/ 0 w 16"/>
                <a:gd name="T61" fmla="*/ 0 h 14"/>
                <a:gd name="T62" fmla="*/ 0 w 16"/>
                <a:gd name="T63" fmla="*/ 0 h 14"/>
                <a:gd name="T64" fmla="*/ 0 w 16"/>
                <a:gd name="T65" fmla="*/ 0 h 14"/>
                <a:gd name="T66" fmla="*/ 0 w 16"/>
                <a:gd name="T67" fmla="*/ 0 h 14"/>
                <a:gd name="T68" fmla="*/ 0 w 16"/>
                <a:gd name="T69" fmla="*/ 0 h 14"/>
                <a:gd name="T70" fmla="*/ 0 w 16"/>
                <a:gd name="T71" fmla="*/ 0 h 14"/>
                <a:gd name="T72" fmla="*/ 0 w 16"/>
                <a:gd name="T73" fmla="*/ 0 h 14"/>
                <a:gd name="T74" fmla="*/ 0 w 16"/>
                <a:gd name="T75" fmla="*/ 0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"/>
                <a:gd name="T115" fmla="*/ 0 h 14"/>
                <a:gd name="T116" fmla="*/ 16 w 16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" h="14">
                  <a:moveTo>
                    <a:pt x="5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6" name="Freeform 3080"/>
            <p:cNvSpPr>
              <a:spLocks/>
            </p:cNvSpPr>
            <p:nvPr/>
          </p:nvSpPr>
          <p:spPr bwMode="auto">
            <a:xfrm>
              <a:off x="5488" y="2627"/>
              <a:ext cx="6" cy="4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0 h 14"/>
                <a:gd name="T4" fmla="*/ 0 w 16"/>
                <a:gd name="T5" fmla="*/ 0 h 14"/>
                <a:gd name="T6" fmla="*/ 0 w 16"/>
                <a:gd name="T7" fmla="*/ 0 h 14"/>
                <a:gd name="T8" fmla="*/ 0 w 16"/>
                <a:gd name="T9" fmla="*/ 0 h 14"/>
                <a:gd name="T10" fmla="*/ 0 w 16"/>
                <a:gd name="T11" fmla="*/ 0 h 14"/>
                <a:gd name="T12" fmla="*/ 0 w 16"/>
                <a:gd name="T13" fmla="*/ 0 h 14"/>
                <a:gd name="T14" fmla="*/ 0 w 16"/>
                <a:gd name="T15" fmla="*/ 0 h 14"/>
                <a:gd name="T16" fmla="*/ 0 w 16"/>
                <a:gd name="T17" fmla="*/ 0 h 14"/>
                <a:gd name="T18" fmla="*/ 0 w 16"/>
                <a:gd name="T19" fmla="*/ 0 h 14"/>
                <a:gd name="T20" fmla="*/ 0 w 16"/>
                <a:gd name="T21" fmla="*/ 0 h 14"/>
                <a:gd name="T22" fmla="*/ 0 w 16"/>
                <a:gd name="T23" fmla="*/ 0 h 14"/>
                <a:gd name="T24" fmla="*/ 0 w 16"/>
                <a:gd name="T25" fmla="*/ 0 h 14"/>
                <a:gd name="T26" fmla="*/ 0 w 16"/>
                <a:gd name="T27" fmla="*/ 0 h 14"/>
                <a:gd name="T28" fmla="*/ 0 w 16"/>
                <a:gd name="T29" fmla="*/ 0 h 14"/>
                <a:gd name="T30" fmla="*/ 0 w 16"/>
                <a:gd name="T31" fmla="*/ 0 h 14"/>
                <a:gd name="T32" fmla="*/ 0 w 16"/>
                <a:gd name="T33" fmla="*/ 0 h 14"/>
                <a:gd name="T34" fmla="*/ 0 w 16"/>
                <a:gd name="T35" fmla="*/ 0 h 14"/>
                <a:gd name="T36" fmla="*/ 0 w 16"/>
                <a:gd name="T37" fmla="*/ 0 h 14"/>
                <a:gd name="T38" fmla="*/ 0 w 16"/>
                <a:gd name="T39" fmla="*/ 0 h 14"/>
                <a:gd name="T40" fmla="*/ 0 w 16"/>
                <a:gd name="T41" fmla="*/ 0 h 14"/>
                <a:gd name="T42" fmla="*/ 0 w 16"/>
                <a:gd name="T43" fmla="*/ 0 h 14"/>
                <a:gd name="T44" fmla="*/ 0 w 16"/>
                <a:gd name="T45" fmla="*/ 0 h 14"/>
                <a:gd name="T46" fmla="*/ 0 w 16"/>
                <a:gd name="T47" fmla="*/ 0 h 14"/>
                <a:gd name="T48" fmla="*/ 0 w 16"/>
                <a:gd name="T49" fmla="*/ 0 h 14"/>
                <a:gd name="T50" fmla="*/ 0 w 16"/>
                <a:gd name="T51" fmla="*/ 0 h 14"/>
                <a:gd name="T52" fmla="*/ 0 w 16"/>
                <a:gd name="T53" fmla="*/ 0 h 14"/>
                <a:gd name="T54" fmla="*/ 0 w 16"/>
                <a:gd name="T55" fmla="*/ 0 h 14"/>
                <a:gd name="T56" fmla="*/ 0 w 16"/>
                <a:gd name="T57" fmla="*/ 0 h 14"/>
                <a:gd name="T58" fmla="*/ 0 w 16"/>
                <a:gd name="T59" fmla="*/ 0 h 14"/>
                <a:gd name="T60" fmla="*/ 0 w 16"/>
                <a:gd name="T61" fmla="*/ 0 h 14"/>
                <a:gd name="T62" fmla="*/ 0 w 16"/>
                <a:gd name="T63" fmla="*/ 0 h 14"/>
                <a:gd name="T64" fmla="*/ 0 w 16"/>
                <a:gd name="T65" fmla="*/ 0 h 14"/>
                <a:gd name="T66" fmla="*/ 0 w 16"/>
                <a:gd name="T67" fmla="*/ 0 h 14"/>
                <a:gd name="T68" fmla="*/ 0 w 16"/>
                <a:gd name="T69" fmla="*/ 0 h 14"/>
                <a:gd name="T70" fmla="*/ 0 w 16"/>
                <a:gd name="T71" fmla="*/ 0 h 14"/>
                <a:gd name="T72" fmla="*/ 0 w 16"/>
                <a:gd name="T73" fmla="*/ 0 h 14"/>
                <a:gd name="T74" fmla="*/ 0 w 16"/>
                <a:gd name="T75" fmla="*/ 0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"/>
                <a:gd name="T115" fmla="*/ 0 h 14"/>
                <a:gd name="T116" fmla="*/ 16 w 16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" h="14">
                  <a:moveTo>
                    <a:pt x="5" y="0"/>
                  </a:moveTo>
                  <a:lnTo>
                    <a:pt x="4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7" name="Freeform 3081"/>
            <p:cNvSpPr>
              <a:spLocks/>
            </p:cNvSpPr>
            <p:nvPr/>
          </p:nvSpPr>
          <p:spPr bwMode="auto">
            <a:xfrm>
              <a:off x="5519" y="2635"/>
              <a:ext cx="5" cy="2"/>
            </a:xfrm>
            <a:custGeom>
              <a:avLst/>
              <a:gdLst>
                <a:gd name="T0" fmla="*/ 0 w 15"/>
                <a:gd name="T1" fmla="*/ 0 h 8"/>
                <a:gd name="T2" fmla="*/ 0 w 15"/>
                <a:gd name="T3" fmla="*/ 0 h 8"/>
                <a:gd name="T4" fmla="*/ 0 w 15"/>
                <a:gd name="T5" fmla="*/ 0 h 8"/>
                <a:gd name="T6" fmla="*/ 0 w 15"/>
                <a:gd name="T7" fmla="*/ 0 h 8"/>
                <a:gd name="T8" fmla="*/ 0 w 15"/>
                <a:gd name="T9" fmla="*/ 0 h 8"/>
                <a:gd name="T10" fmla="*/ 0 w 15"/>
                <a:gd name="T11" fmla="*/ 0 h 8"/>
                <a:gd name="T12" fmla="*/ 0 w 15"/>
                <a:gd name="T13" fmla="*/ 0 h 8"/>
                <a:gd name="T14" fmla="*/ 0 w 15"/>
                <a:gd name="T15" fmla="*/ 0 h 8"/>
                <a:gd name="T16" fmla="*/ 0 w 15"/>
                <a:gd name="T17" fmla="*/ 0 h 8"/>
                <a:gd name="T18" fmla="*/ 0 w 15"/>
                <a:gd name="T19" fmla="*/ 0 h 8"/>
                <a:gd name="T20" fmla="*/ 0 w 15"/>
                <a:gd name="T21" fmla="*/ 0 h 8"/>
                <a:gd name="T22" fmla="*/ 0 w 15"/>
                <a:gd name="T23" fmla="*/ 0 h 8"/>
                <a:gd name="T24" fmla="*/ 0 w 15"/>
                <a:gd name="T25" fmla="*/ 0 h 8"/>
                <a:gd name="T26" fmla="*/ 0 w 15"/>
                <a:gd name="T27" fmla="*/ 0 h 8"/>
                <a:gd name="T28" fmla="*/ 0 w 15"/>
                <a:gd name="T29" fmla="*/ 0 h 8"/>
                <a:gd name="T30" fmla="*/ 0 w 15"/>
                <a:gd name="T31" fmla="*/ 0 h 8"/>
                <a:gd name="T32" fmla="*/ 0 w 15"/>
                <a:gd name="T33" fmla="*/ 0 h 8"/>
                <a:gd name="T34" fmla="*/ 0 w 15"/>
                <a:gd name="T35" fmla="*/ 0 h 8"/>
                <a:gd name="T36" fmla="*/ 0 w 15"/>
                <a:gd name="T37" fmla="*/ 0 h 8"/>
                <a:gd name="T38" fmla="*/ 0 w 15"/>
                <a:gd name="T39" fmla="*/ 0 h 8"/>
                <a:gd name="T40" fmla="*/ 0 w 15"/>
                <a:gd name="T41" fmla="*/ 0 h 8"/>
                <a:gd name="T42" fmla="*/ 0 w 15"/>
                <a:gd name="T43" fmla="*/ 0 h 8"/>
                <a:gd name="T44" fmla="*/ 0 w 15"/>
                <a:gd name="T45" fmla="*/ 0 h 8"/>
                <a:gd name="T46" fmla="*/ 0 w 15"/>
                <a:gd name="T47" fmla="*/ 0 h 8"/>
                <a:gd name="T48" fmla="*/ 0 w 15"/>
                <a:gd name="T49" fmla="*/ 0 h 8"/>
                <a:gd name="T50" fmla="*/ 0 w 15"/>
                <a:gd name="T51" fmla="*/ 0 h 8"/>
                <a:gd name="T52" fmla="*/ 0 w 15"/>
                <a:gd name="T53" fmla="*/ 0 h 8"/>
                <a:gd name="T54" fmla="*/ 0 w 15"/>
                <a:gd name="T55" fmla="*/ 0 h 8"/>
                <a:gd name="T56" fmla="*/ 0 w 15"/>
                <a:gd name="T57" fmla="*/ 0 h 8"/>
                <a:gd name="T58" fmla="*/ 0 w 15"/>
                <a:gd name="T59" fmla="*/ 0 h 8"/>
                <a:gd name="T60" fmla="*/ 0 w 15"/>
                <a:gd name="T61" fmla="*/ 0 h 8"/>
                <a:gd name="T62" fmla="*/ 0 w 15"/>
                <a:gd name="T63" fmla="*/ 0 h 8"/>
                <a:gd name="T64" fmla="*/ 0 w 15"/>
                <a:gd name="T65" fmla="*/ 0 h 8"/>
                <a:gd name="T66" fmla="*/ 0 w 15"/>
                <a:gd name="T67" fmla="*/ 0 h 8"/>
                <a:gd name="T68" fmla="*/ 0 w 15"/>
                <a:gd name="T69" fmla="*/ 0 h 8"/>
                <a:gd name="T70" fmla="*/ 0 w 15"/>
                <a:gd name="T71" fmla="*/ 0 h 8"/>
                <a:gd name="T72" fmla="*/ 0 w 15"/>
                <a:gd name="T73" fmla="*/ 0 h 8"/>
                <a:gd name="T74" fmla="*/ 0 w 15"/>
                <a:gd name="T75" fmla="*/ 0 h 8"/>
                <a:gd name="T76" fmla="*/ 0 w 15"/>
                <a:gd name="T77" fmla="*/ 0 h 8"/>
                <a:gd name="T78" fmla="*/ 0 w 15"/>
                <a:gd name="T79" fmla="*/ 0 h 8"/>
                <a:gd name="T80" fmla="*/ 0 w 15"/>
                <a:gd name="T81" fmla="*/ 0 h 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"/>
                <a:gd name="T124" fmla="*/ 0 h 8"/>
                <a:gd name="T125" fmla="*/ 15 w 15"/>
                <a:gd name="T126" fmla="*/ 8 h 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" h="8">
                  <a:moveTo>
                    <a:pt x="0" y="0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8" name="Freeform 3082"/>
            <p:cNvSpPr>
              <a:spLocks/>
            </p:cNvSpPr>
            <p:nvPr/>
          </p:nvSpPr>
          <p:spPr bwMode="auto">
            <a:xfrm>
              <a:off x="5519" y="2635"/>
              <a:ext cx="5" cy="2"/>
            </a:xfrm>
            <a:custGeom>
              <a:avLst/>
              <a:gdLst>
                <a:gd name="T0" fmla="*/ 0 w 15"/>
                <a:gd name="T1" fmla="*/ 0 h 8"/>
                <a:gd name="T2" fmla="*/ 0 w 15"/>
                <a:gd name="T3" fmla="*/ 0 h 8"/>
                <a:gd name="T4" fmla="*/ 0 w 15"/>
                <a:gd name="T5" fmla="*/ 0 h 8"/>
                <a:gd name="T6" fmla="*/ 0 w 15"/>
                <a:gd name="T7" fmla="*/ 0 h 8"/>
                <a:gd name="T8" fmla="*/ 0 w 15"/>
                <a:gd name="T9" fmla="*/ 0 h 8"/>
                <a:gd name="T10" fmla="*/ 0 w 15"/>
                <a:gd name="T11" fmla="*/ 0 h 8"/>
                <a:gd name="T12" fmla="*/ 0 w 15"/>
                <a:gd name="T13" fmla="*/ 0 h 8"/>
                <a:gd name="T14" fmla="*/ 0 w 15"/>
                <a:gd name="T15" fmla="*/ 0 h 8"/>
                <a:gd name="T16" fmla="*/ 0 w 15"/>
                <a:gd name="T17" fmla="*/ 0 h 8"/>
                <a:gd name="T18" fmla="*/ 0 w 15"/>
                <a:gd name="T19" fmla="*/ 0 h 8"/>
                <a:gd name="T20" fmla="*/ 0 w 15"/>
                <a:gd name="T21" fmla="*/ 0 h 8"/>
                <a:gd name="T22" fmla="*/ 0 w 15"/>
                <a:gd name="T23" fmla="*/ 0 h 8"/>
                <a:gd name="T24" fmla="*/ 0 w 15"/>
                <a:gd name="T25" fmla="*/ 0 h 8"/>
                <a:gd name="T26" fmla="*/ 0 w 15"/>
                <a:gd name="T27" fmla="*/ 0 h 8"/>
                <a:gd name="T28" fmla="*/ 0 w 15"/>
                <a:gd name="T29" fmla="*/ 0 h 8"/>
                <a:gd name="T30" fmla="*/ 0 w 15"/>
                <a:gd name="T31" fmla="*/ 0 h 8"/>
                <a:gd name="T32" fmla="*/ 0 w 15"/>
                <a:gd name="T33" fmla="*/ 0 h 8"/>
                <a:gd name="T34" fmla="*/ 0 w 15"/>
                <a:gd name="T35" fmla="*/ 0 h 8"/>
                <a:gd name="T36" fmla="*/ 0 w 15"/>
                <a:gd name="T37" fmla="*/ 0 h 8"/>
                <a:gd name="T38" fmla="*/ 0 w 15"/>
                <a:gd name="T39" fmla="*/ 0 h 8"/>
                <a:gd name="T40" fmla="*/ 0 w 15"/>
                <a:gd name="T41" fmla="*/ 0 h 8"/>
                <a:gd name="T42" fmla="*/ 0 w 15"/>
                <a:gd name="T43" fmla="*/ 0 h 8"/>
                <a:gd name="T44" fmla="*/ 0 w 15"/>
                <a:gd name="T45" fmla="*/ 0 h 8"/>
                <a:gd name="T46" fmla="*/ 0 w 15"/>
                <a:gd name="T47" fmla="*/ 0 h 8"/>
                <a:gd name="T48" fmla="*/ 0 w 15"/>
                <a:gd name="T49" fmla="*/ 0 h 8"/>
                <a:gd name="T50" fmla="*/ 0 w 15"/>
                <a:gd name="T51" fmla="*/ 0 h 8"/>
                <a:gd name="T52" fmla="*/ 0 w 15"/>
                <a:gd name="T53" fmla="*/ 0 h 8"/>
                <a:gd name="T54" fmla="*/ 0 w 15"/>
                <a:gd name="T55" fmla="*/ 0 h 8"/>
                <a:gd name="T56" fmla="*/ 0 w 15"/>
                <a:gd name="T57" fmla="*/ 0 h 8"/>
                <a:gd name="T58" fmla="*/ 0 w 15"/>
                <a:gd name="T59" fmla="*/ 0 h 8"/>
                <a:gd name="T60" fmla="*/ 0 w 15"/>
                <a:gd name="T61" fmla="*/ 0 h 8"/>
                <a:gd name="T62" fmla="*/ 0 w 15"/>
                <a:gd name="T63" fmla="*/ 0 h 8"/>
                <a:gd name="T64" fmla="*/ 0 w 15"/>
                <a:gd name="T65" fmla="*/ 0 h 8"/>
                <a:gd name="T66" fmla="*/ 0 w 15"/>
                <a:gd name="T67" fmla="*/ 0 h 8"/>
                <a:gd name="T68" fmla="*/ 0 w 15"/>
                <a:gd name="T69" fmla="*/ 0 h 8"/>
                <a:gd name="T70" fmla="*/ 0 w 15"/>
                <a:gd name="T71" fmla="*/ 0 h 8"/>
                <a:gd name="T72" fmla="*/ 0 w 15"/>
                <a:gd name="T73" fmla="*/ 0 h 8"/>
                <a:gd name="T74" fmla="*/ 0 w 15"/>
                <a:gd name="T75" fmla="*/ 0 h 8"/>
                <a:gd name="T76" fmla="*/ 0 w 15"/>
                <a:gd name="T77" fmla="*/ 0 h 8"/>
                <a:gd name="T78" fmla="*/ 0 w 15"/>
                <a:gd name="T79" fmla="*/ 0 h 8"/>
                <a:gd name="T80" fmla="*/ 0 w 15"/>
                <a:gd name="T81" fmla="*/ 0 h 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5"/>
                <a:gd name="T124" fmla="*/ 0 h 8"/>
                <a:gd name="T125" fmla="*/ 15 w 15"/>
                <a:gd name="T126" fmla="*/ 8 h 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5" h="8">
                  <a:moveTo>
                    <a:pt x="0" y="0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79" name="Freeform 3083"/>
            <p:cNvSpPr>
              <a:spLocks/>
            </p:cNvSpPr>
            <p:nvPr/>
          </p:nvSpPr>
          <p:spPr bwMode="auto">
            <a:xfrm>
              <a:off x="5516" y="2762"/>
              <a:ext cx="6" cy="4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0 h 12"/>
                <a:gd name="T4" fmla="*/ 0 w 18"/>
                <a:gd name="T5" fmla="*/ 0 h 12"/>
                <a:gd name="T6" fmla="*/ 0 w 18"/>
                <a:gd name="T7" fmla="*/ 0 h 12"/>
                <a:gd name="T8" fmla="*/ 0 w 18"/>
                <a:gd name="T9" fmla="*/ 0 h 12"/>
                <a:gd name="T10" fmla="*/ 0 w 18"/>
                <a:gd name="T11" fmla="*/ 0 h 12"/>
                <a:gd name="T12" fmla="*/ 0 w 18"/>
                <a:gd name="T13" fmla="*/ 0 h 12"/>
                <a:gd name="T14" fmla="*/ 0 w 18"/>
                <a:gd name="T15" fmla="*/ 0 h 12"/>
                <a:gd name="T16" fmla="*/ 0 w 18"/>
                <a:gd name="T17" fmla="*/ 0 h 12"/>
                <a:gd name="T18" fmla="*/ 0 w 18"/>
                <a:gd name="T19" fmla="*/ 0 h 12"/>
                <a:gd name="T20" fmla="*/ 0 w 18"/>
                <a:gd name="T21" fmla="*/ 0 h 12"/>
                <a:gd name="T22" fmla="*/ 0 w 18"/>
                <a:gd name="T23" fmla="*/ 0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12"/>
                <a:gd name="T38" fmla="*/ 18 w 18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12">
                  <a:moveTo>
                    <a:pt x="5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18" y="5"/>
                  </a:lnTo>
                  <a:lnTo>
                    <a:pt x="18" y="10"/>
                  </a:lnTo>
                  <a:lnTo>
                    <a:pt x="15" y="11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0" name="Freeform 3084"/>
            <p:cNvSpPr>
              <a:spLocks/>
            </p:cNvSpPr>
            <p:nvPr/>
          </p:nvSpPr>
          <p:spPr bwMode="auto">
            <a:xfrm>
              <a:off x="5516" y="2762"/>
              <a:ext cx="6" cy="4"/>
            </a:xfrm>
            <a:custGeom>
              <a:avLst/>
              <a:gdLst>
                <a:gd name="T0" fmla="*/ 0 w 18"/>
                <a:gd name="T1" fmla="*/ 0 h 12"/>
                <a:gd name="T2" fmla="*/ 0 w 18"/>
                <a:gd name="T3" fmla="*/ 0 h 12"/>
                <a:gd name="T4" fmla="*/ 0 w 18"/>
                <a:gd name="T5" fmla="*/ 0 h 12"/>
                <a:gd name="T6" fmla="*/ 0 w 18"/>
                <a:gd name="T7" fmla="*/ 0 h 12"/>
                <a:gd name="T8" fmla="*/ 0 w 18"/>
                <a:gd name="T9" fmla="*/ 0 h 12"/>
                <a:gd name="T10" fmla="*/ 0 w 18"/>
                <a:gd name="T11" fmla="*/ 0 h 12"/>
                <a:gd name="T12" fmla="*/ 0 w 18"/>
                <a:gd name="T13" fmla="*/ 0 h 12"/>
                <a:gd name="T14" fmla="*/ 0 w 18"/>
                <a:gd name="T15" fmla="*/ 0 h 12"/>
                <a:gd name="T16" fmla="*/ 0 w 18"/>
                <a:gd name="T17" fmla="*/ 0 h 12"/>
                <a:gd name="T18" fmla="*/ 0 w 18"/>
                <a:gd name="T19" fmla="*/ 0 h 12"/>
                <a:gd name="T20" fmla="*/ 0 w 18"/>
                <a:gd name="T21" fmla="*/ 0 h 12"/>
                <a:gd name="T22" fmla="*/ 0 w 18"/>
                <a:gd name="T23" fmla="*/ 0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12"/>
                <a:gd name="T38" fmla="*/ 18 w 18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12">
                  <a:moveTo>
                    <a:pt x="5" y="0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18" y="5"/>
                  </a:lnTo>
                  <a:lnTo>
                    <a:pt x="18" y="10"/>
                  </a:lnTo>
                  <a:lnTo>
                    <a:pt x="15" y="11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3" y="2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1" name="Freeform 3085"/>
            <p:cNvSpPr>
              <a:spLocks/>
            </p:cNvSpPr>
            <p:nvPr/>
          </p:nvSpPr>
          <p:spPr bwMode="auto">
            <a:xfrm>
              <a:off x="5001" y="206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2" name="Freeform 3086"/>
            <p:cNvSpPr>
              <a:spLocks/>
            </p:cNvSpPr>
            <p:nvPr/>
          </p:nvSpPr>
          <p:spPr bwMode="auto">
            <a:xfrm>
              <a:off x="5001" y="2064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3" name="Freeform 3087"/>
            <p:cNvSpPr>
              <a:spLocks/>
            </p:cNvSpPr>
            <p:nvPr/>
          </p:nvSpPr>
          <p:spPr bwMode="auto">
            <a:xfrm>
              <a:off x="5202" y="2054"/>
              <a:ext cx="3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7"/>
                <a:gd name="T29" fmla="*/ 10 w 10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7">
                  <a:moveTo>
                    <a:pt x="5" y="0"/>
                  </a:moveTo>
                  <a:lnTo>
                    <a:pt x="9" y="1"/>
                  </a:lnTo>
                  <a:lnTo>
                    <a:pt x="10" y="4"/>
                  </a:lnTo>
                  <a:lnTo>
                    <a:pt x="9" y="6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4" name="Freeform 3088"/>
            <p:cNvSpPr>
              <a:spLocks/>
            </p:cNvSpPr>
            <p:nvPr/>
          </p:nvSpPr>
          <p:spPr bwMode="auto">
            <a:xfrm>
              <a:off x="5202" y="2054"/>
              <a:ext cx="3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w 10"/>
                <a:gd name="T15" fmla="*/ 0 h 7"/>
                <a:gd name="T16" fmla="*/ 0 w 10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7"/>
                <a:gd name="T29" fmla="*/ 10 w 10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7">
                  <a:moveTo>
                    <a:pt x="5" y="0"/>
                  </a:moveTo>
                  <a:lnTo>
                    <a:pt x="9" y="1"/>
                  </a:lnTo>
                  <a:lnTo>
                    <a:pt x="10" y="4"/>
                  </a:lnTo>
                  <a:lnTo>
                    <a:pt x="9" y="6"/>
                  </a:lnTo>
                  <a:lnTo>
                    <a:pt x="5" y="7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5" name="Freeform 3089"/>
            <p:cNvSpPr>
              <a:spLocks/>
            </p:cNvSpPr>
            <p:nvPr/>
          </p:nvSpPr>
          <p:spPr bwMode="auto">
            <a:xfrm>
              <a:off x="4544" y="1930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6" name="Freeform 3090"/>
            <p:cNvSpPr>
              <a:spLocks/>
            </p:cNvSpPr>
            <p:nvPr/>
          </p:nvSpPr>
          <p:spPr bwMode="auto">
            <a:xfrm>
              <a:off x="4544" y="1930"/>
              <a:ext cx="2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7" name="Freeform 3091"/>
            <p:cNvSpPr>
              <a:spLocks/>
            </p:cNvSpPr>
            <p:nvPr/>
          </p:nvSpPr>
          <p:spPr bwMode="auto">
            <a:xfrm>
              <a:off x="4583" y="1957"/>
              <a:ext cx="2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1 h 4"/>
                <a:gd name="T10" fmla="*/ 0 w 6"/>
                <a:gd name="T11" fmla="*/ 1 h 4"/>
                <a:gd name="T12" fmla="*/ 0 w 6"/>
                <a:gd name="T13" fmla="*/ 1 h 4"/>
                <a:gd name="T14" fmla="*/ 0 w 6"/>
                <a:gd name="T15" fmla="*/ 1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2" y="0"/>
                  </a:moveTo>
                  <a:lnTo>
                    <a:pt x="5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8" name="Freeform 3092"/>
            <p:cNvSpPr>
              <a:spLocks/>
            </p:cNvSpPr>
            <p:nvPr/>
          </p:nvSpPr>
          <p:spPr bwMode="auto">
            <a:xfrm>
              <a:off x="4583" y="1957"/>
              <a:ext cx="2" cy="2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1 h 4"/>
                <a:gd name="T4" fmla="*/ 0 w 6"/>
                <a:gd name="T5" fmla="*/ 1 h 4"/>
                <a:gd name="T6" fmla="*/ 0 w 6"/>
                <a:gd name="T7" fmla="*/ 1 h 4"/>
                <a:gd name="T8" fmla="*/ 0 w 6"/>
                <a:gd name="T9" fmla="*/ 1 h 4"/>
                <a:gd name="T10" fmla="*/ 0 w 6"/>
                <a:gd name="T11" fmla="*/ 1 h 4"/>
                <a:gd name="T12" fmla="*/ 0 w 6"/>
                <a:gd name="T13" fmla="*/ 1 h 4"/>
                <a:gd name="T14" fmla="*/ 0 w 6"/>
                <a:gd name="T15" fmla="*/ 1 h 4"/>
                <a:gd name="T16" fmla="*/ 0 w 6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2" y="0"/>
                  </a:moveTo>
                  <a:lnTo>
                    <a:pt x="5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89" name="Freeform 3093"/>
            <p:cNvSpPr>
              <a:spLocks/>
            </p:cNvSpPr>
            <p:nvPr/>
          </p:nvSpPr>
          <p:spPr bwMode="auto">
            <a:xfrm>
              <a:off x="4529" y="2018"/>
              <a:ext cx="2" cy="1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0 h 4"/>
                <a:gd name="T12" fmla="*/ 0 w 4"/>
                <a:gd name="T13" fmla="*/ 0 h 4"/>
                <a:gd name="T14" fmla="*/ 1 w 4"/>
                <a:gd name="T15" fmla="*/ 0 h 4"/>
                <a:gd name="T16" fmla="*/ 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3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0" name="Freeform 3094"/>
            <p:cNvSpPr>
              <a:spLocks/>
            </p:cNvSpPr>
            <p:nvPr/>
          </p:nvSpPr>
          <p:spPr bwMode="auto">
            <a:xfrm>
              <a:off x="4529" y="2018"/>
              <a:ext cx="2" cy="1"/>
            </a:xfrm>
            <a:custGeom>
              <a:avLst/>
              <a:gdLst>
                <a:gd name="T0" fmla="*/ 1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1 w 4"/>
                <a:gd name="T9" fmla="*/ 0 h 4"/>
                <a:gd name="T10" fmla="*/ 1 w 4"/>
                <a:gd name="T11" fmla="*/ 0 h 4"/>
                <a:gd name="T12" fmla="*/ 0 w 4"/>
                <a:gd name="T13" fmla="*/ 0 h 4"/>
                <a:gd name="T14" fmla="*/ 1 w 4"/>
                <a:gd name="T15" fmla="*/ 0 h 4"/>
                <a:gd name="T16" fmla="*/ 1 w 4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3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1" name="Freeform 3095"/>
            <p:cNvSpPr>
              <a:spLocks/>
            </p:cNvSpPr>
            <p:nvPr/>
          </p:nvSpPr>
          <p:spPr bwMode="auto">
            <a:xfrm>
              <a:off x="4513" y="1963"/>
              <a:ext cx="1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5"/>
                <a:gd name="T29" fmla="*/ 4 w 4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5">
                  <a:moveTo>
                    <a:pt x="2" y="0"/>
                  </a:moveTo>
                  <a:lnTo>
                    <a:pt x="3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2" name="Freeform 3096"/>
            <p:cNvSpPr>
              <a:spLocks/>
            </p:cNvSpPr>
            <p:nvPr/>
          </p:nvSpPr>
          <p:spPr bwMode="auto">
            <a:xfrm>
              <a:off x="4513" y="1963"/>
              <a:ext cx="1" cy="2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0 h 5"/>
                <a:gd name="T4" fmla="*/ 0 w 4"/>
                <a:gd name="T5" fmla="*/ 0 h 5"/>
                <a:gd name="T6" fmla="*/ 0 w 4"/>
                <a:gd name="T7" fmla="*/ 0 h 5"/>
                <a:gd name="T8" fmla="*/ 0 w 4"/>
                <a:gd name="T9" fmla="*/ 0 h 5"/>
                <a:gd name="T10" fmla="*/ 0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5"/>
                <a:gd name="T29" fmla="*/ 4 w 4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5">
                  <a:moveTo>
                    <a:pt x="2" y="0"/>
                  </a:moveTo>
                  <a:lnTo>
                    <a:pt x="3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3" name="Freeform 3097"/>
            <p:cNvSpPr>
              <a:spLocks/>
            </p:cNvSpPr>
            <p:nvPr/>
          </p:nvSpPr>
          <p:spPr bwMode="auto">
            <a:xfrm>
              <a:off x="4340" y="1734"/>
              <a:ext cx="3" cy="5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0 w 10"/>
                <a:gd name="T5" fmla="*/ 0 h 15"/>
                <a:gd name="T6" fmla="*/ 0 w 10"/>
                <a:gd name="T7" fmla="*/ 0 h 15"/>
                <a:gd name="T8" fmla="*/ 0 w 10"/>
                <a:gd name="T9" fmla="*/ 0 h 15"/>
                <a:gd name="T10" fmla="*/ 0 w 10"/>
                <a:gd name="T11" fmla="*/ 0 h 15"/>
                <a:gd name="T12" fmla="*/ 0 w 10"/>
                <a:gd name="T13" fmla="*/ 0 h 15"/>
                <a:gd name="T14" fmla="*/ 0 w 10"/>
                <a:gd name="T15" fmla="*/ 0 h 15"/>
                <a:gd name="T16" fmla="*/ 0 w 10"/>
                <a:gd name="T17" fmla="*/ 0 h 15"/>
                <a:gd name="T18" fmla="*/ 0 w 10"/>
                <a:gd name="T19" fmla="*/ 0 h 15"/>
                <a:gd name="T20" fmla="*/ 0 w 10"/>
                <a:gd name="T21" fmla="*/ 0 h 15"/>
                <a:gd name="T22" fmla="*/ 0 w 10"/>
                <a:gd name="T23" fmla="*/ 0 h 15"/>
                <a:gd name="T24" fmla="*/ 0 w 10"/>
                <a:gd name="T25" fmla="*/ 0 h 15"/>
                <a:gd name="T26" fmla="*/ 0 w 10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"/>
                <a:gd name="T43" fmla="*/ 0 h 15"/>
                <a:gd name="T44" fmla="*/ 10 w 10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" h="15">
                  <a:moveTo>
                    <a:pt x="1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9" y="8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4" name="Freeform 3098"/>
            <p:cNvSpPr>
              <a:spLocks/>
            </p:cNvSpPr>
            <p:nvPr/>
          </p:nvSpPr>
          <p:spPr bwMode="auto">
            <a:xfrm>
              <a:off x="4340" y="1734"/>
              <a:ext cx="3" cy="5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0 w 10"/>
                <a:gd name="T5" fmla="*/ 0 h 15"/>
                <a:gd name="T6" fmla="*/ 0 w 10"/>
                <a:gd name="T7" fmla="*/ 0 h 15"/>
                <a:gd name="T8" fmla="*/ 0 w 10"/>
                <a:gd name="T9" fmla="*/ 0 h 15"/>
                <a:gd name="T10" fmla="*/ 0 w 10"/>
                <a:gd name="T11" fmla="*/ 0 h 15"/>
                <a:gd name="T12" fmla="*/ 0 w 10"/>
                <a:gd name="T13" fmla="*/ 0 h 15"/>
                <a:gd name="T14" fmla="*/ 0 w 10"/>
                <a:gd name="T15" fmla="*/ 0 h 15"/>
                <a:gd name="T16" fmla="*/ 0 w 10"/>
                <a:gd name="T17" fmla="*/ 0 h 15"/>
                <a:gd name="T18" fmla="*/ 0 w 10"/>
                <a:gd name="T19" fmla="*/ 0 h 15"/>
                <a:gd name="T20" fmla="*/ 0 w 10"/>
                <a:gd name="T21" fmla="*/ 0 h 15"/>
                <a:gd name="T22" fmla="*/ 0 w 10"/>
                <a:gd name="T23" fmla="*/ 0 h 15"/>
                <a:gd name="T24" fmla="*/ 0 w 10"/>
                <a:gd name="T25" fmla="*/ 0 h 15"/>
                <a:gd name="T26" fmla="*/ 0 w 10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"/>
                <a:gd name="T43" fmla="*/ 0 h 15"/>
                <a:gd name="T44" fmla="*/ 10 w 10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" h="15">
                  <a:moveTo>
                    <a:pt x="1" y="0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9" y="8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5" name="Freeform 3099"/>
            <p:cNvSpPr>
              <a:spLocks/>
            </p:cNvSpPr>
            <p:nvPr/>
          </p:nvSpPr>
          <p:spPr bwMode="auto">
            <a:xfrm>
              <a:off x="4282" y="1704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"/>
                <a:gd name="T55" fmla="*/ 0 h 9"/>
                <a:gd name="T56" fmla="*/ 9 w 9"/>
                <a:gd name="T57" fmla="*/ 9 h 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" h="9">
                  <a:moveTo>
                    <a:pt x="1" y="4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6" name="Freeform 3100"/>
            <p:cNvSpPr>
              <a:spLocks/>
            </p:cNvSpPr>
            <p:nvPr/>
          </p:nvSpPr>
          <p:spPr bwMode="auto">
            <a:xfrm>
              <a:off x="4282" y="1704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w 9"/>
                <a:gd name="T19" fmla="*/ 0 h 9"/>
                <a:gd name="T20" fmla="*/ 0 w 9"/>
                <a:gd name="T21" fmla="*/ 0 h 9"/>
                <a:gd name="T22" fmla="*/ 0 w 9"/>
                <a:gd name="T23" fmla="*/ 0 h 9"/>
                <a:gd name="T24" fmla="*/ 0 w 9"/>
                <a:gd name="T25" fmla="*/ 0 h 9"/>
                <a:gd name="T26" fmla="*/ 0 w 9"/>
                <a:gd name="T27" fmla="*/ 0 h 9"/>
                <a:gd name="T28" fmla="*/ 0 w 9"/>
                <a:gd name="T29" fmla="*/ 0 h 9"/>
                <a:gd name="T30" fmla="*/ 0 w 9"/>
                <a:gd name="T31" fmla="*/ 0 h 9"/>
                <a:gd name="T32" fmla="*/ 0 w 9"/>
                <a:gd name="T33" fmla="*/ 0 h 9"/>
                <a:gd name="T34" fmla="*/ 0 w 9"/>
                <a:gd name="T35" fmla="*/ 0 h 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"/>
                <a:gd name="T55" fmla="*/ 0 h 9"/>
                <a:gd name="T56" fmla="*/ 9 w 9"/>
                <a:gd name="T57" fmla="*/ 9 h 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" h="9">
                  <a:moveTo>
                    <a:pt x="1" y="4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7" name="Freeform 3101"/>
            <p:cNvSpPr>
              <a:spLocks/>
            </p:cNvSpPr>
            <p:nvPr/>
          </p:nvSpPr>
          <p:spPr bwMode="auto">
            <a:xfrm>
              <a:off x="4141" y="1779"/>
              <a:ext cx="3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w 10"/>
                <a:gd name="T19" fmla="*/ 0 h 6"/>
                <a:gd name="T20" fmla="*/ 0 w 10"/>
                <a:gd name="T21" fmla="*/ 0 h 6"/>
                <a:gd name="T22" fmla="*/ 0 w 10"/>
                <a:gd name="T23" fmla="*/ 0 h 6"/>
                <a:gd name="T24" fmla="*/ 0 w 10"/>
                <a:gd name="T25" fmla="*/ 0 h 6"/>
                <a:gd name="T26" fmla="*/ 0 w 10"/>
                <a:gd name="T27" fmla="*/ 0 h 6"/>
                <a:gd name="T28" fmla="*/ 0 w 10"/>
                <a:gd name="T29" fmla="*/ 0 h 6"/>
                <a:gd name="T30" fmla="*/ 0 w 10"/>
                <a:gd name="T31" fmla="*/ 0 h 6"/>
                <a:gd name="T32" fmla="*/ 0 w 1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6"/>
                <a:gd name="T53" fmla="*/ 10 w 1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6">
                  <a:moveTo>
                    <a:pt x="1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8" name="Freeform 3102"/>
            <p:cNvSpPr>
              <a:spLocks/>
            </p:cNvSpPr>
            <p:nvPr/>
          </p:nvSpPr>
          <p:spPr bwMode="auto">
            <a:xfrm>
              <a:off x="4141" y="1779"/>
              <a:ext cx="3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w 10"/>
                <a:gd name="T19" fmla="*/ 0 h 6"/>
                <a:gd name="T20" fmla="*/ 0 w 10"/>
                <a:gd name="T21" fmla="*/ 0 h 6"/>
                <a:gd name="T22" fmla="*/ 0 w 10"/>
                <a:gd name="T23" fmla="*/ 0 h 6"/>
                <a:gd name="T24" fmla="*/ 0 w 10"/>
                <a:gd name="T25" fmla="*/ 0 h 6"/>
                <a:gd name="T26" fmla="*/ 0 w 10"/>
                <a:gd name="T27" fmla="*/ 0 h 6"/>
                <a:gd name="T28" fmla="*/ 0 w 10"/>
                <a:gd name="T29" fmla="*/ 0 h 6"/>
                <a:gd name="T30" fmla="*/ 0 w 10"/>
                <a:gd name="T31" fmla="*/ 0 h 6"/>
                <a:gd name="T32" fmla="*/ 0 w 10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"/>
                <a:gd name="T52" fmla="*/ 0 h 6"/>
                <a:gd name="T53" fmla="*/ 10 w 10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" h="6">
                  <a:moveTo>
                    <a:pt x="1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99" name="Freeform 3103"/>
            <p:cNvSpPr>
              <a:spLocks/>
            </p:cNvSpPr>
            <p:nvPr/>
          </p:nvSpPr>
          <p:spPr bwMode="auto">
            <a:xfrm>
              <a:off x="4148" y="1798"/>
              <a:ext cx="2" cy="1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0 w 8"/>
                <a:gd name="T5" fmla="*/ 0 h 3"/>
                <a:gd name="T6" fmla="*/ 0 w 8"/>
                <a:gd name="T7" fmla="*/ 0 h 3"/>
                <a:gd name="T8" fmla="*/ 0 w 8"/>
                <a:gd name="T9" fmla="*/ 0 h 3"/>
                <a:gd name="T10" fmla="*/ 0 w 8"/>
                <a:gd name="T11" fmla="*/ 0 h 3"/>
                <a:gd name="T12" fmla="*/ 0 w 8"/>
                <a:gd name="T13" fmla="*/ 0 h 3"/>
                <a:gd name="T14" fmla="*/ 0 w 8"/>
                <a:gd name="T15" fmla="*/ 0 h 3"/>
                <a:gd name="T16" fmla="*/ 0 w 8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5" y="0"/>
                  </a:move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0" name="Freeform 3104"/>
            <p:cNvSpPr>
              <a:spLocks/>
            </p:cNvSpPr>
            <p:nvPr/>
          </p:nvSpPr>
          <p:spPr bwMode="auto">
            <a:xfrm>
              <a:off x="4148" y="1798"/>
              <a:ext cx="2" cy="1"/>
            </a:xfrm>
            <a:custGeom>
              <a:avLst/>
              <a:gdLst>
                <a:gd name="T0" fmla="*/ 0 w 8"/>
                <a:gd name="T1" fmla="*/ 0 h 3"/>
                <a:gd name="T2" fmla="*/ 0 w 8"/>
                <a:gd name="T3" fmla="*/ 0 h 3"/>
                <a:gd name="T4" fmla="*/ 0 w 8"/>
                <a:gd name="T5" fmla="*/ 0 h 3"/>
                <a:gd name="T6" fmla="*/ 0 w 8"/>
                <a:gd name="T7" fmla="*/ 0 h 3"/>
                <a:gd name="T8" fmla="*/ 0 w 8"/>
                <a:gd name="T9" fmla="*/ 0 h 3"/>
                <a:gd name="T10" fmla="*/ 0 w 8"/>
                <a:gd name="T11" fmla="*/ 0 h 3"/>
                <a:gd name="T12" fmla="*/ 0 w 8"/>
                <a:gd name="T13" fmla="*/ 0 h 3"/>
                <a:gd name="T14" fmla="*/ 0 w 8"/>
                <a:gd name="T15" fmla="*/ 0 h 3"/>
                <a:gd name="T16" fmla="*/ 0 w 8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3"/>
                <a:gd name="T29" fmla="*/ 8 w 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3">
                  <a:moveTo>
                    <a:pt x="5" y="0"/>
                  </a:moveTo>
                  <a:lnTo>
                    <a:pt x="7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1" name="Freeform 3105"/>
            <p:cNvSpPr>
              <a:spLocks/>
            </p:cNvSpPr>
            <p:nvPr/>
          </p:nvSpPr>
          <p:spPr bwMode="auto">
            <a:xfrm>
              <a:off x="4152" y="1793"/>
              <a:ext cx="4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6"/>
                <a:gd name="T29" fmla="*/ 10 w 1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6">
                  <a:moveTo>
                    <a:pt x="5" y="0"/>
                  </a:moveTo>
                  <a:lnTo>
                    <a:pt x="9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2" name="Freeform 3106"/>
            <p:cNvSpPr>
              <a:spLocks/>
            </p:cNvSpPr>
            <p:nvPr/>
          </p:nvSpPr>
          <p:spPr bwMode="auto">
            <a:xfrm>
              <a:off x="4152" y="1793"/>
              <a:ext cx="4" cy="2"/>
            </a:xfrm>
            <a:custGeom>
              <a:avLst/>
              <a:gdLst>
                <a:gd name="T0" fmla="*/ 0 w 10"/>
                <a:gd name="T1" fmla="*/ 0 h 6"/>
                <a:gd name="T2" fmla="*/ 0 w 10"/>
                <a:gd name="T3" fmla="*/ 0 h 6"/>
                <a:gd name="T4" fmla="*/ 0 w 10"/>
                <a:gd name="T5" fmla="*/ 0 h 6"/>
                <a:gd name="T6" fmla="*/ 0 w 10"/>
                <a:gd name="T7" fmla="*/ 0 h 6"/>
                <a:gd name="T8" fmla="*/ 0 w 10"/>
                <a:gd name="T9" fmla="*/ 0 h 6"/>
                <a:gd name="T10" fmla="*/ 0 w 10"/>
                <a:gd name="T11" fmla="*/ 0 h 6"/>
                <a:gd name="T12" fmla="*/ 0 w 10"/>
                <a:gd name="T13" fmla="*/ 0 h 6"/>
                <a:gd name="T14" fmla="*/ 0 w 10"/>
                <a:gd name="T15" fmla="*/ 0 h 6"/>
                <a:gd name="T16" fmla="*/ 0 w 10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6"/>
                <a:gd name="T29" fmla="*/ 10 w 10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6">
                  <a:moveTo>
                    <a:pt x="5" y="0"/>
                  </a:moveTo>
                  <a:lnTo>
                    <a:pt x="9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3" name="Freeform 3107"/>
            <p:cNvSpPr>
              <a:spLocks/>
            </p:cNvSpPr>
            <p:nvPr/>
          </p:nvSpPr>
          <p:spPr bwMode="auto">
            <a:xfrm>
              <a:off x="4151" y="1780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4" name="Freeform 3108"/>
            <p:cNvSpPr>
              <a:spLocks/>
            </p:cNvSpPr>
            <p:nvPr/>
          </p:nvSpPr>
          <p:spPr bwMode="auto">
            <a:xfrm>
              <a:off x="4151" y="1780"/>
              <a:ext cx="4" cy="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0 w 10"/>
                <a:gd name="T5" fmla="*/ 0 h 4"/>
                <a:gd name="T6" fmla="*/ 0 w 10"/>
                <a:gd name="T7" fmla="*/ 0 h 4"/>
                <a:gd name="T8" fmla="*/ 0 w 10"/>
                <a:gd name="T9" fmla="*/ 0 h 4"/>
                <a:gd name="T10" fmla="*/ 0 w 10"/>
                <a:gd name="T11" fmla="*/ 0 h 4"/>
                <a:gd name="T12" fmla="*/ 0 w 10"/>
                <a:gd name="T13" fmla="*/ 0 h 4"/>
                <a:gd name="T14" fmla="*/ 0 w 10"/>
                <a:gd name="T15" fmla="*/ 0 h 4"/>
                <a:gd name="T16" fmla="*/ 0 w 10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5" y="0"/>
                  </a:moveTo>
                  <a:lnTo>
                    <a:pt x="8" y="1"/>
                  </a:lnTo>
                  <a:lnTo>
                    <a:pt x="10" y="2"/>
                  </a:lnTo>
                  <a:lnTo>
                    <a:pt x="8" y="4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5" name="Freeform 3109"/>
            <p:cNvSpPr>
              <a:spLocks/>
            </p:cNvSpPr>
            <p:nvPr/>
          </p:nvSpPr>
          <p:spPr bwMode="auto">
            <a:xfrm>
              <a:off x="4158" y="1856"/>
              <a:ext cx="4" cy="3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0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w 13"/>
                <a:gd name="T11" fmla="*/ 0 h 11"/>
                <a:gd name="T12" fmla="*/ 0 w 13"/>
                <a:gd name="T13" fmla="*/ 0 h 11"/>
                <a:gd name="T14" fmla="*/ 0 w 13"/>
                <a:gd name="T15" fmla="*/ 0 h 11"/>
                <a:gd name="T16" fmla="*/ 0 w 13"/>
                <a:gd name="T17" fmla="*/ 0 h 11"/>
                <a:gd name="T18" fmla="*/ 0 w 13"/>
                <a:gd name="T19" fmla="*/ 0 h 11"/>
                <a:gd name="T20" fmla="*/ 0 w 13"/>
                <a:gd name="T21" fmla="*/ 0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1"/>
                <a:gd name="T44" fmla="*/ 13 w 13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1">
                  <a:moveTo>
                    <a:pt x="3" y="0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1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6" name="Freeform 3110"/>
            <p:cNvSpPr>
              <a:spLocks/>
            </p:cNvSpPr>
            <p:nvPr/>
          </p:nvSpPr>
          <p:spPr bwMode="auto">
            <a:xfrm>
              <a:off x="4158" y="1856"/>
              <a:ext cx="4" cy="3"/>
            </a:xfrm>
            <a:custGeom>
              <a:avLst/>
              <a:gdLst>
                <a:gd name="T0" fmla="*/ 0 w 13"/>
                <a:gd name="T1" fmla="*/ 0 h 11"/>
                <a:gd name="T2" fmla="*/ 0 w 13"/>
                <a:gd name="T3" fmla="*/ 0 h 11"/>
                <a:gd name="T4" fmla="*/ 0 w 13"/>
                <a:gd name="T5" fmla="*/ 0 h 11"/>
                <a:gd name="T6" fmla="*/ 0 w 13"/>
                <a:gd name="T7" fmla="*/ 0 h 11"/>
                <a:gd name="T8" fmla="*/ 0 w 13"/>
                <a:gd name="T9" fmla="*/ 0 h 11"/>
                <a:gd name="T10" fmla="*/ 0 w 13"/>
                <a:gd name="T11" fmla="*/ 0 h 11"/>
                <a:gd name="T12" fmla="*/ 0 w 13"/>
                <a:gd name="T13" fmla="*/ 0 h 11"/>
                <a:gd name="T14" fmla="*/ 0 w 13"/>
                <a:gd name="T15" fmla="*/ 0 h 11"/>
                <a:gd name="T16" fmla="*/ 0 w 13"/>
                <a:gd name="T17" fmla="*/ 0 h 11"/>
                <a:gd name="T18" fmla="*/ 0 w 13"/>
                <a:gd name="T19" fmla="*/ 0 h 11"/>
                <a:gd name="T20" fmla="*/ 0 w 13"/>
                <a:gd name="T21" fmla="*/ 0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1"/>
                <a:gd name="T44" fmla="*/ 13 w 13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1">
                  <a:moveTo>
                    <a:pt x="3" y="0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2" y="8"/>
                  </a:lnTo>
                  <a:lnTo>
                    <a:pt x="3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1" y="5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7" name="Freeform 3111"/>
            <p:cNvSpPr>
              <a:spLocks/>
            </p:cNvSpPr>
            <p:nvPr/>
          </p:nvSpPr>
          <p:spPr bwMode="auto">
            <a:xfrm>
              <a:off x="4184" y="1598"/>
              <a:ext cx="6" cy="7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w 18"/>
                <a:gd name="T15" fmla="*/ 0 h 20"/>
                <a:gd name="T16" fmla="*/ 0 w 18"/>
                <a:gd name="T17" fmla="*/ 0 h 20"/>
                <a:gd name="T18" fmla="*/ 0 w 18"/>
                <a:gd name="T19" fmla="*/ 0 h 20"/>
                <a:gd name="T20" fmla="*/ 0 w 18"/>
                <a:gd name="T21" fmla="*/ 0 h 20"/>
                <a:gd name="T22" fmla="*/ 0 w 18"/>
                <a:gd name="T23" fmla="*/ 0 h 20"/>
                <a:gd name="T24" fmla="*/ 0 w 18"/>
                <a:gd name="T25" fmla="*/ 0 h 20"/>
                <a:gd name="T26" fmla="*/ 0 w 18"/>
                <a:gd name="T27" fmla="*/ 0 h 20"/>
                <a:gd name="T28" fmla="*/ 0 w 18"/>
                <a:gd name="T29" fmla="*/ 0 h 20"/>
                <a:gd name="T30" fmla="*/ 0 w 18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20"/>
                <a:gd name="T50" fmla="*/ 18 w 1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20">
                  <a:moveTo>
                    <a:pt x="13" y="0"/>
                  </a:moveTo>
                  <a:lnTo>
                    <a:pt x="11" y="6"/>
                  </a:lnTo>
                  <a:lnTo>
                    <a:pt x="7" y="11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7" y="10"/>
                  </a:lnTo>
                  <a:lnTo>
                    <a:pt x="18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8" name="Freeform 3112"/>
            <p:cNvSpPr>
              <a:spLocks/>
            </p:cNvSpPr>
            <p:nvPr/>
          </p:nvSpPr>
          <p:spPr bwMode="auto">
            <a:xfrm>
              <a:off x="4184" y="1598"/>
              <a:ext cx="6" cy="7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w 18"/>
                <a:gd name="T15" fmla="*/ 0 h 20"/>
                <a:gd name="T16" fmla="*/ 0 w 18"/>
                <a:gd name="T17" fmla="*/ 0 h 20"/>
                <a:gd name="T18" fmla="*/ 0 w 18"/>
                <a:gd name="T19" fmla="*/ 0 h 20"/>
                <a:gd name="T20" fmla="*/ 0 w 18"/>
                <a:gd name="T21" fmla="*/ 0 h 20"/>
                <a:gd name="T22" fmla="*/ 0 w 18"/>
                <a:gd name="T23" fmla="*/ 0 h 20"/>
                <a:gd name="T24" fmla="*/ 0 w 18"/>
                <a:gd name="T25" fmla="*/ 0 h 20"/>
                <a:gd name="T26" fmla="*/ 0 w 18"/>
                <a:gd name="T27" fmla="*/ 0 h 20"/>
                <a:gd name="T28" fmla="*/ 0 w 18"/>
                <a:gd name="T29" fmla="*/ 0 h 20"/>
                <a:gd name="T30" fmla="*/ 0 w 18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20"/>
                <a:gd name="T50" fmla="*/ 18 w 18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20">
                  <a:moveTo>
                    <a:pt x="13" y="0"/>
                  </a:moveTo>
                  <a:lnTo>
                    <a:pt x="11" y="6"/>
                  </a:lnTo>
                  <a:lnTo>
                    <a:pt x="7" y="11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7" y="10"/>
                  </a:lnTo>
                  <a:lnTo>
                    <a:pt x="18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09" name="Freeform 3113"/>
            <p:cNvSpPr>
              <a:spLocks/>
            </p:cNvSpPr>
            <p:nvPr/>
          </p:nvSpPr>
          <p:spPr bwMode="auto">
            <a:xfrm>
              <a:off x="3572" y="2600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0" name="Freeform 3114"/>
            <p:cNvSpPr>
              <a:spLocks/>
            </p:cNvSpPr>
            <p:nvPr/>
          </p:nvSpPr>
          <p:spPr bwMode="auto">
            <a:xfrm>
              <a:off x="3572" y="2600"/>
              <a:ext cx="2" cy="2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w 6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5"/>
                <a:gd name="T29" fmla="*/ 6 w 6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5">
                  <a:moveTo>
                    <a:pt x="4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6" y="5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1" name="Freeform 3115"/>
            <p:cNvSpPr>
              <a:spLocks/>
            </p:cNvSpPr>
            <p:nvPr/>
          </p:nvSpPr>
          <p:spPr bwMode="auto">
            <a:xfrm>
              <a:off x="3481" y="2625"/>
              <a:ext cx="4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9"/>
                <a:gd name="T53" fmla="*/ 13 w 1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9">
                  <a:moveTo>
                    <a:pt x="6" y="0"/>
                  </a:moveTo>
                  <a:lnTo>
                    <a:pt x="8" y="1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8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2" name="Freeform 3116"/>
            <p:cNvSpPr>
              <a:spLocks/>
            </p:cNvSpPr>
            <p:nvPr/>
          </p:nvSpPr>
          <p:spPr bwMode="auto">
            <a:xfrm>
              <a:off x="3481" y="2625"/>
              <a:ext cx="4" cy="3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w 13"/>
                <a:gd name="T19" fmla="*/ 0 h 9"/>
                <a:gd name="T20" fmla="*/ 0 w 13"/>
                <a:gd name="T21" fmla="*/ 0 h 9"/>
                <a:gd name="T22" fmla="*/ 0 w 13"/>
                <a:gd name="T23" fmla="*/ 0 h 9"/>
                <a:gd name="T24" fmla="*/ 0 w 13"/>
                <a:gd name="T25" fmla="*/ 0 h 9"/>
                <a:gd name="T26" fmla="*/ 0 w 13"/>
                <a:gd name="T27" fmla="*/ 0 h 9"/>
                <a:gd name="T28" fmla="*/ 0 w 13"/>
                <a:gd name="T29" fmla="*/ 0 h 9"/>
                <a:gd name="T30" fmla="*/ 0 w 13"/>
                <a:gd name="T31" fmla="*/ 0 h 9"/>
                <a:gd name="T32" fmla="*/ 0 w 13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9"/>
                <a:gd name="T53" fmla="*/ 13 w 1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9">
                  <a:moveTo>
                    <a:pt x="6" y="0"/>
                  </a:moveTo>
                  <a:lnTo>
                    <a:pt x="8" y="1"/>
                  </a:lnTo>
                  <a:lnTo>
                    <a:pt x="11" y="1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8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3" name="Freeform 3117"/>
            <p:cNvSpPr>
              <a:spLocks/>
            </p:cNvSpPr>
            <p:nvPr/>
          </p:nvSpPr>
          <p:spPr bwMode="auto">
            <a:xfrm>
              <a:off x="3463" y="2603"/>
              <a:ext cx="4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0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w 12"/>
                <a:gd name="T11" fmla="*/ 0 h 6"/>
                <a:gd name="T12" fmla="*/ 0 w 12"/>
                <a:gd name="T13" fmla="*/ 0 h 6"/>
                <a:gd name="T14" fmla="*/ 0 w 12"/>
                <a:gd name="T15" fmla="*/ 0 h 6"/>
                <a:gd name="T16" fmla="*/ 0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6" y="0"/>
                  </a:moveTo>
                  <a:lnTo>
                    <a:pt x="10" y="1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4" name="Freeform 3118"/>
            <p:cNvSpPr>
              <a:spLocks/>
            </p:cNvSpPr>
            <p:nvPr/>
          </p:nvSpPr>
          <p:spPr bwMode="auto">
            <a:xfrm>
              <a:off x="3463" y="2603"/>
              <a:ext cx="4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0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w 12"/>
                <a:gd name="T11" fmla="*/ 0 h 6"/>
                <a:gd name="T12" fmla="*/ 0 w 12"/>
                <a:gd name="T13" fmla="*/ 0 h 6"/>
                <a:gd name="T14" fmla="*/ 0 w 12"/>
                <a:gd name="T15" fmla="*/ 0 h 6"/>
                <a:gd name="T16" fmla="*/ 0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6" y="0"/>
                  </a:moveTo>
                  <a:lnTo>
                    <a:pt x="10" y="1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5" name="Freeform 3119"/>
            <p:cNvSpPr>
              <a:spLocks/>
            </p:cNvSpPr>
            <p:nvPr/>
          </p:nvSpPr>
          <p:spPr bwMode="auto">
            <a:xfrm>
              <a:off x="3459" y="2553"/>
              <a:ext cx="4" cy="3"/>
            </a:xfrm>
            <a:custGeom>
              <a:avLst/>
              <a:gdLst>
                <a:gd name="T0" fmla="*/ 0 w 12"/>
                <a:gd name="T1" fmla="*/ 0 h 9"/>
                <a:gd name="T2" fmla="*/ 0 w 12"/>
                <a:gd name="T3" fmla="*/ 0 h 9"/>
                <a:gd name="T4" fmla="*/ 0 w 12"/>
                <a:gd name="T5" fmla="*/ 0 h 9"/>
                <a:gd name="T6" fmla="*/ 0 w 12"/>
                <a:gd name="T7" fmla="*/ 0 h 9"/>
                <a:gd name="T8" fmla="*/ 0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0 h 9"/>
                <a:gd name="T20" fmla="*/ 0 w 12"/>
                <a:gd name="T21" fmla="*/ 0 h 9"/>
                <a:gd name="T22" fmla="*/ 0 w 12"/>
                <a:gd name="T23" fmla="*/ 0 h 9"/>
                <a:gd name="T24" fmla="*/ 0 w 12"/>
                <a:gd name="T25" fmla="*/ 0 h 9"/>
                <a:gd name="T26" fmla="*/ 0 w 12"/>
                <a:gd name="T27" fmla="*/ 0 h 9"/>
                <a:gd name="T28" fmla="*/ 0 w 12"/>
                <a:gd name="T29" fmla="*/ 0 h 9"/>
                <a:gd name="T30" fmla="*/ 0 w 12"/>
                <a:gd name="T31" fmla="*/ 0 h 9"/>
                <a:gd name="T32" fmla="*/ 0 w 12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9"/>
                <a:gd name="T53" fmla="*/ 12 w 12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9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6" name="Freeform 3120"/>
            <p:cNvSpPr>
              <a:spLocks/>
            </p:cNvSpPr>
            <p:nvPr/>
          </p:nvSpPr>
          <p:spPr bwMode="auto">
            <a:xfrm>
              <a:off x="3459" y="2553"/>
              <a:ext cx="4" cy="3"/>
            </a:xfrm>
            <a:custGeom>
              <a:avLst/>
              <a:gdLst>
                <a:gd name="T0" fmla="*/ 0 w 12"/>
                <a:gd name="T1" fmla="*/ 0 h 9"/>
                <a:gd name="T2" fmla="*/ 0 w 12"/>
                <a:gd name="T3" fmla="*/ 0 h 9"/>
                <a:gd name="T4" fmla="*/ 0 w 12"/>
                <a:gd name="T5" fmla="*/ 0 h 9"/>
                <a:gd name="T6" fmla="*/ 0 w 12"/>
                <a:gd name="T7" fmla="*/ 0 h 9"/>
                <a:gd name="T8" fmla="*/ 0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0 h 9"/>
                <a:gd name="T20" fmla="*/ 0 w 12"/>
                <a:gd name="T21" fmla="*/ 0 h 9"/>
                <a:gd name="T22" fmla="*/ 0 w 12"/>
                <a:gd name="T23" fmla="*/ 0 h 9"/>
                <a:gd name="T24" fmla="*/ 0 w 12"/>
                <a:gd name="T25" fmla="*/ 0 h 9"/>
                <a:gd name="T26" fmla="*/ 0 w 12"/>
                <a:gd name="T27" fmla="*/ 0 h 9"/>
                <a:gd name="T28" fmla="*/ 0 w 12"/>
                <a:gd name="T29" fmla="*/ 0 h 9"/>
                <a:gd name="T30" fmla="*/ 0 w 12"/>
                <a:gd name="T31" fmla="*/ 0 h 9"/>
                <a:gd name="T32" fmla="*/ 0 w 12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9"/>
                <a:gd name="T53" fmla="*/ 12 w 12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9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7" name="Freeform 3121"/>
            <p:cNvSpPr>
              <a:spLocks/>
            </p:cNvSpPr>
            <p:nvPr/>
          </p:nvSpPr>
          <p:spPr bwMode="auto">
            <a:xfrm>
              <a:off x="3478" y="2274"/>
              <a:ext cx="6" cy="6"/>
            </a:xfrm>
            <a:custGeom>
              <a:avLst/>
              <a:gdLst>
                <a:gd name="T0" fmla="*/ 0 w 18"/>
                <a:gd name="T1" fmla="*/ 0 h 17"/>
                <a:gd name="T2" fmla="*/ 0 w 18"/>
                <a:gd name="T3" fmla="*/ 0 h 17"/>
                <a:gd name="T4" fmla="*/ 0 w 18"/>
                <a:gd name="T5" fmla="*/ 0 h 17"/>
                <a:gd name="T6" fmla="*/ 0 w 18"/>
                <a:gd name="T7" fmla="*/ 0 h 17"/>
                <a:gd name="T8" fmla="*/ 0 w 18"/>
                <a:gd name="T9" fmla="*/ 0 h 17"/>
                <a:gd name="T10" fmla="*/ 0 w 18"/>
                <a:gd name="T11" fmla="*/ 0 h 17"/>
                <a:gd name="T12" fmla="*/ 0 w 18"/>
                <a:gd name="T13" fmla="*/ 0 h 17"/>
                <a:gd name="T14" fmla="*/ 0 w 18"/>
                <a:gd name="T15" fmla="*/ 0 h 17"/>
                <a:gd name="T16" fmla="*/ 0 w 18"/>
                <a:gd name="T17" fmla="*/ 0 h 17"/>
                <a:gd name="T18" fmla="*/ 0 w 18"/>
                <a:gd name="T19" fmla="*/ 0 h 17"/>
                <a:gd name="T20" fmla="*/ 0 w 18"/>
                <a:gd name="T21" fmla="*/ 0 h 17"/>
                <a:gd name="T22" fmla="*/ 0 w 18"/>
                <a:gd name="T23" fmla="*/ 0 h 17"/>
                <a:gd name="T24" fmla="*/ 0 w 18"/>
                <a:gd name="T25" fmla="*/ 0 h 17"/>
                <a:gd name="T26" fmla="*/ 0 w 18"/>
                <a:gd name="T27" fmla="*/ 0 h 17"/>
                <a:gd name="T28" fmla="*/ 0 w 18"/>
                <a:gd name="T29" fmla="*/ 0 h 17"/>
                <a:gd name="T30" fmla="*/ 0 w 18"/>
                <a:gd name="T31" fmla="*/ 0 h 17"/>
                <a:gd name="T32" fmla="*/ 0 w 18"/>
                <a:gd name="T33" fmla="*/ 0 h 17"/>
                <a:gd name="T34" fmla="*/ 0 w 18"/>
                <a:gd name="T35" fmla="*/ 0 h 17"/>
                <a:gd name="T36" fmla="*/ 0 w 18"/>
                <a:gd name="T37" fmla="*/ 0 h 17"/>
                <a:gd name="T38" fmla="*/ 0 w 18"/>
                <a:gd name="T39" fmla="*/ 0 h 17"/>
                <a:gd name="T40" fmla="*/ 0 w 18"/>
                <a:gd name="T41" fmla="*/ 0 h 17"/>
                <a:gd name="T42" fmla="*/ 0 w 18"/>
                <a:gd name="T43" fmla="*/ 0 h 17"/>
                <a:gd name="T44" fmla="*/ 0 w 18"/>
                <a:gd name="T45" fmla="*/ 0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17"/>
                <a:gd name="T71" fmla="*/ 18 w 18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17">
                  <a:moveTo>
                    <a:pt x="7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8" name="Freeform 3122"/>
            <p:cNvSpPr>
              <a:spLocks/>
            </p:cNvSpPr>
            <p:nvPr/>
          </p:nvSpPr>
          <p:spPr bwMode="auto">
            <a:xfrm>
              <a:off x="3478" y="2274"/>
              <a:ext cx="6" cy="6"/>
            </a:xfrm>
            <a:custGeom>
              <a:avLst/>
              <a:gdLst>
                <a:gd name="T0" fmla="*/ 0 w 18"/>
                <a:gd name="T1" fmla="*/ 0 h 17"/>
                <a:gd name="T2" fmla="*/ 0 w 18"/>
                <a:gd name="T3" fmla="*/ 0 h 17"/>
                <a:gd name="T4" fmla="*/ 0 w 18"/>
                <a:gd name="T5" fmla="*/ 0 h 17"/>
                <a:gd name="T6" fmla="*/ 0 w 18"/>
                <a:gd name="T7" fmla="*/ 0 h 17"/>
                <a:gd name="T8" fmla="*/ 0 w 18"/>
                <a:gd name="T9" fmla="*/ 0 h 17"/>
                <a:gd name="T10" fmla="*/ 0 w 18"/>
                <a:gd name="T11" fmla="*/ 0 h 17"/>
                <a:gd name="T12" fmla="*/ 0 w 18"/>
                <a:gd name="T13" fmla="*/ 0 h 17"/>
                <a:gd name="T14" fmla="*/ 0 w 18"/>
                <a:gd name="T15" fmla="*/ 0 h 17"/>
                <a:gd name="T16" fmla="*/ 0 w 18"/>
                <a:gd name="T17" fmla="*/ 0 h 17"/>
                <a:gd name="T18" fmla="*/ 0 w 18"/>
                <a:gd name="T19" fmla="*/ 0 h 17"/>
                <a:gd name="T20" fmla="*/ 0 w 18"/>
                <a:gd name="T21" fmla="*/ 0 h 17"/>
                <a:gd name="T22" fmla="*/ 0 w 18"/>
                <a:gd name="T23" fmla="*/ 0 h 17"/>
                <a:gd name="T24" fmla="*/ 0 w 18"/>
                <a:gd name="T25" fmla="*/ 0 h 17"/>
                <a:gd name="T26" fmla="*/ 0 w 18"/>
                <a:gd name="T27" fmla="*/ 0 h 17"/>
                <a:gd name="T28" fmla="*/ 0 w 18"/>
                <a:gd name="T29" fmla="*/ 0 h 17"/>
                <a:gd name="T30" fmla="*/ 0 w 18"/>
                <a:gd name="T31" fmla="*/ 0 h 17"/>
                <a:gd name="T32" fmla="*/ 0 w 18"/>
                <a:gd name="T33" fmla="*/ 0 h 17"/>
                <a:gd name="T34" fmla="*/ 0 w 18"/>
                <a:gd name="T35" fmla="*/ 0 h 17"/>
                <a:gd name="T36" fmla="*/ 0 w 18"/>
                <a:gd name="T37" fmla="*/ 0 h 17"/>
                <a:gd name="T38" fmla="*/ 0 w 18"/>
                <a:gd name="T39" fmla="*/ 0 h 17"/>
                <a:gd name="T40" fmla="*/ 0 w 18"/>
                <a:gd name="T41" fmla="*/ 0 h 17"/>
                <a:gd name="T42" fmla="*/ 0 w 18"/>
                <a:gd name="T43" fmla="*/ 0 h 17"/>
                <a:gd name="T44" fmla="*/ 0 w 18"/>
                <a:gd name="T45" fmla="*/ 0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17"/>
                <a:gd name="T71" fmla="*/ 18 w 18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17">
                  <a:moveTo>
                    <a:pt x="7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7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19" name="Freeform 3123"/>
            <p:cNvSpPr>
              <a:spLocks/>
            </p:cNvSpPr>
            <p:nvPr/>
          </p:nvSpPr>
          <p:spPr bwMode="auto">
            <a:xfrm>
              <a:off x="3469" y="2270"/>
              <a:ext cx="3" cy="1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0 w 9"/>
                <a:gd name="T5" fmla="*/ 0 h 3"/>
                <a:gd name="T6" fmla="*/ 0 w 9"/>
                <a:gd name="T7" fmla="*/ 0 h 3"/>
                <a:gd name="T8" fmla="*/ 0 w 9"/>
                <a:gd name="T9" fmla="*/ 0 h 3"/>
                <a:gd name="T10" fmla="*/ 0 w 9"/>
                <a:gd name="T11" fmla="*/ 0 h 3"/>
                <a:gd name="T12" fmla="*/ 0 w 9"/>
                <a:gd name="T13" fmla="*/ 0 h 3"/>
                <a:gd name="T14" fmla="*/ 0 w 9"/>
                <a:gd name="T15" fmla="*/ 0 h 3"/>
                <a:gd name="T16" fmla="*/ 0 w 9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"/>
                <a:gd name="T29" fmla="*/ 9 w 9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">
                  <a:moveTo>
                    <a:pt x="5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0" name="Freeform 3124"/>
            <p:cNvSpPr>
              <a:spLocks/>
            </p:cNvSpPr>
            <p:nvPr/>
          </p:nvSpPr>
          <p:spPr bwMode="auto">
            <a:xfrm>
              <a:off x="3469" y="2270"/>
              <a:ext cx="3" cy="1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0 h 3"/>
                <a:gd name="T4" fmla="*/ 0 w 9"/>
                <a:gd name="T5" fmla="*/ 0 h 3"/>
                <a:gd name="T6" fmla="*/ 0 w 9"/>
                <a:gd name="T7" fmla="*/ 0 h 3"/>
                <a:gd name="T8" fmla="*/ 0 w 9"/>
                <a:gd name="T9" fmla="*/ 0 h 3"/>
                <a:gd name="T10" fmla="*/ 0 w 9"/>
                <a:gd name="T11" fmla="*/ 0 h 3"/>
                <a:gd name="T12" fmla="*/ 0 w 9"/>
                <a:gd name="T13" fmla="*/ 0 h 3"/>
                <a:gd name="T14" fmla="*/ 0 w 9"/>
                <a:gd name="T15" fmla="*/ 0 h 3"/>
                <a:gd name="T16" fmla="*/ 0 w 9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3"/>
                <a:gd name="T29" fmla="*/ 9 w 9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3">
                  <a:moveTo>
                    <a:pt x="5" y="0"/>
                  </a:moveTo>
                  <a:lnTo>
                    <a:pt x="8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1" name="Freeform 3125"/>
            <p:cNvSpPr>
              <a:spLocks/>
            </p:cNvSpPr>
            <p:nvPr/>
          </p:nvSpPr>
          <p:spPr bwMode="auto">
            <a:xfrm>
              <a:off x="3271" y="1795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2"/>
                <a:gd name="T49" fmla="*/ 0 h 54"/>
                <a:gd name="T50" fmla="*/ 52 w 52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2" h="54">
                  <a:moveTo>
                    <a:pt x="1" y="10"/>
                  </a:moveTo>
                  <a:lnTo>
                    <a:pt x="12" y="11"/>
                  </a:lnTo>
                  <a:lnTo>
                    <a:pt x="19" y="11"/>
                  </a:lnTo>
                  <a:lnTo>
                    <a:pt x="18" y="3"/>
                  </a:lnTo>
                  <a:lnTo>
                    <a:pt x="21" y="0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50" y="22"/>
                  </a:lnTo>
                  <a:lnTo>
                    <a:pt x="52" y="43"/>
                  </a:lnTo>
                  <a:lnTo>
                    <a:pt x="50" y="54"/>
                  </a:lnTo>
                  <a:lnTo>
                    <a:pt x="39" y="51"/>
                  </a:lnTo>
                  <a:lnTo>
                    <a:pt x="25" y="44"/>
                  </a:lnTo>
                  <a:lnTo>
                    <a:pt x="12" y="33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2" name="Freeform 3126"/>
            <p:cNvSpPr>
              <a:spLocks/>
            </p:cNvSpPr>
            <p:nvPr/>
          </p:nvSpPr>
          <p:spPr bwMode="auto">
            <a:xfrm>
              <a:off x="3271" y="1795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2"/>
                <a:gd name="T49" fmla="*/ 0 h 54"/>
                <a:gd name="T50" fmla="*/ 52 w 52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2" h="54">
                  <a:moveTo>
                    <a:pt x="1" y="10"/>
                  </a:moveTo>
                  <a:lnTo>
                    <a:pt x="12" y="11"/>
                  </a:lnTo>
                  <a:lnTo>
                    <a:pt x="19" y="11"/>
                  </a:lnTo>
                  <a:lnTo>
                    <a:pt x="18" y="3"/>
                  </a:lnTo>
                  <a:lnTo>
                    <a:pt x="21" y="0"/>
                  </a:lnTo>
                  <a:lnTo>
                    <a:pt x="30" y="6"/>
                  </a:lnTo>
                  <a:lnTo>
                    <a:pt x="40" y="10"/>
                  </a:lnTo>
                  <a:lnTo>
                    <a:pt x="50" y="22"/>
                  </a:lnTo>
                  <a:lnTo>
                    <a:pt x="52" y="43"/>
                  </a:lnTo>
                  <a:lnTo>
                    <a:pt x="50" y="54"/>
                  </a:lnTo>
                  <a:lnTo>
                    <a:pt x="39" y="51"/>
                  </a:lnTo>
                  <a:lnTo>
                    <a:pt x="25" y="44"/>
                  </a:lnTo>
                  <a:lnTo>
                    <a:pt x="12" y="33"/>
                  </a:lnTo>
                  <a:lnTo>
                    <a:pt x="1" y="25"/>
                  </a:lnTo>
                  <a:lnTo>
                    <a:pt x="0" y="16"/>
                  </a:lnTo>
                  <a:lnTo>
                    <a:pt x="1" y="1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3" name="Freeform 3127"/>
            <p:cNvSpPr>
              <a:spLocks/>
            </p:cNvSpPr>
            <p:nvPr/>
          </p:nvSpPr>
          <p:spPr bwMode="auto">
            <a:xfrm>
              <a:off x="3679" y="2056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4" name="Freeform 3128"/>
            <p:cNvSpPr>
              <a:spLocks/>
            </p:cNvSpPr>
            <p:nvPr/>
          </p:nvSpPr>
          <p:spPr bwMode="auto">
            <a:xfrm>
              <a:off x="3679" y="2056"/>
              <a:ext cx="2" cy="1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3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5" name="Freeform 3129"/>
            <p:cNvSpPr>
              <a:spLocks/>
            </p:cNvSpPr>
            <p:nvPr/>
          </p:nvSpPr>
          <p:spPr bwMode="auto">
            <a:xfrm>
              <a:off x="3718" y="2057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26" name="Freeform 3130"/>
            <p:cNvSpPr>
              <a:spLocks/>
            </p:cNvSpPr>
            <p:nvPr/>
          </p:nvSpPr>
          <p:spPr bwMode="auto">
            <a:xfrm>
              <a:off x="3718" y="2057"/>
              <a:ext cx="2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0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0 w 6"/>
                <a:gd name="T11" fmla="*/ 0 h 3"/>
                <a:gd name="T12" fmla="*/ 0 w 6"/>
                <a:gd name="T13" fmla="*/ 0 h 3"/>
                <a:gd name="T14" fmla="*/ 0 w 6"/>
                <a:gd name="T15" fmla="*/ 0 h 3"/>
                <a:gd name="T16" fmla="*/ 0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3332"/>
          <p:cNvGrpSpPr>
            <a:grpSpLocks/>
          </p:cNvGrpSpPr>
          <p:nvPr/>
        </p:nvGrpSpPr>
        <p:grpSpPr bwMode="auto">
          <a:xfrm>
            <a:off x="1258888" y="1558248"/>
            <a:ext cx="7124700" cy="4264025"/>
            <a:chOff x="793" y="817"/>
            <a:chExt cx="4488" cy="2686"/>
          </a:xfrm>
        </p:grpSpPr>
        <p:sp>
          <p:nvSpPr>
            <p:cNvPr id="28027" name="Freeform 3132"/>
            <p:cNvSpPr>
              <a:spLocks/>
            </p:cNvSpPr>
            <p:nvPr/>
          </p:nvSpPr>
          <p:spPr bwMode="auto">
            <a:xfrm>
              <a:off x="3836" y="198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28" name="Freeform 3133"/>
            <p:cNvSpPr>
              <a:spLocks/>
            </p:cNvSpPr>
            <p:nvPr/>
          </p:nvSpPr>
          <p:spPr bwMode="auto">
            <a:xfrm>
              <a:off x="3836" y="1981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1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29" name="Freeform 3134"/>
            <p:cNvSpPr>
              <a:spLocks/>
            </p:cNvSpPr>
            <p:nvPr/>
          </p:nvSpPr>
          <p:spPr bwMode="auto">
            <a:xfrm>
              <a:off x="3747" y="2019"/>
              <a:ext cx="3" cy="4"/>
            </a:xfrm>
            <a:custGeom>
              <a:avLst/>
              <a:gdLst>
                <a:gd name="T0" fmla="*/ 0 w 9"/>
                <a:gd name="T1" fmla="*/ 0 h 13"/>
                <a:gd name="T2" fmla="*/ 0 w 9"/>
                <a:gd name="T3" fmla="*/ 0 h 13"/>
                <a:gd name="T4" fmla="*/ 0 w 9"/>
                <a:gd name="T5" fmla="*/ 0 h 13"/>
                <a:gd name="T6" fmla="*/ 0 w 9"/>
                <a:gd name="T7" fmla="*/ 0 h 13"/>
                <a:gd name="T8" fmla="*/ 0 w 9"/>
                <a:gd name="T9" fmla="*/ 0 h 13"/>
                <a:gd name="T10" fmla="*/ 0 w 9"/>
                <a:gd name="T11" fmla="*/ 0 h 13"/>
                <a:gd name="T12" fmla="*/ 0 w 9"/>
                <a:gd name="T13" fmla="*/ 0 h 13"/>
                <a:gd name="T14" fmla="*/ 0 w 9"/>
                <a:gd name="T15" fmla="*/ 0 h 13"/>
                <a:gd name="T16" fmla="*/ 0 w 9"/>
                <a:gd name="T17" fmla="*/ 0 h 13"/>
                <a:gd name="T18" fmla="*/ 0 w 9"/>
                <a:gd name="T19" fmla="*/ 0 h 13"/>
                <a:gd name="T20" fmla="*/ 0 w 9"/>
                <a:gd name="T21" fmla="*/ 0 h 13"/>
                <a:gd name="T22" fmla="*/ 0 w 9"/>
                <a:gd name="T23" fmla="*/ 0 h 13"/>
                <a:gd name="T24" fmla="*/ 0 w 9"/>
                <a:gd name="T25" fmla="*/ 0 h 13"/>
                <a:gd name="T26" fmla="*/ 0 w 9"/>
                <a:gd name="T27" fmla="*/ 0 h 13"/>
                <a:gd name="T28" fmla="*/ 0 w 9"/>
                <a:gd name="T29" fmla="*/ 0 h 13"/>
                <a:gd name="T30" fmla="*/ 0 w 9"/>
                <a:gd name="T31" fmla="*/ 0 h 13"/>
                <a:gd name="T32" fmla="*/ 0 w 9"/>
                <a:gd name="T33" fmla="*/ 0 h 13"/>
                <a:gd name="T34" fmla="*/ 0 w 9"/>
                <a:gd name="T35" fmla="*/ 0 h 13"/>
                <a:gd name="T36" fmla="*/ 0 w 9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"/>
                <a:gd name="T58" fmla="*/ 0 h 13"/>
                <a:gd name="T59" fmla="*/ 9 w 9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" h="13">
                  <a:moveTo>
                    <a:pt x="5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0" name="Freeform 3135"/>
            <p:cNvSpPr>
              <a:spLocks/>
            </p:cNvSpPr>
            <p:nvPr/>
          </p:nvSpPr>
          <p:spPr bwMode="auto">
            <a:xfrm>
              <a:off x="3747" y="2019"/>
              <a:ext cx="3" cy="4"/>
            </a:xfrm>
            <a:custGeom>
              <a:avLst/>
              <a:gdLst>
                <a:gd name="T0" fmla="*/ 0 w 9"/>
                <a:gd name="T1" fmla="*/ 0 h 13"/>
                <a:gd name="T2" fmla="*/ 0 w 9"/>
                <a:gd name="T3" fmla="*/ 0 h 13"/>
                <a:gd name="T4" fmla="*/ 0 w 9"/>
                <a:gd name="T5" fmla="*/ 0 h 13"/>
                <a:gd name="T6" fmla="*/ 0 w 9"/>
                <a:gd name="T7" fmla="*/ 0 h 13"/>
                <a:gd name="T8" fmla="*/ 0 w 9"/>
                <a:gd name="T9" fmla="*/ 0 h 13"/>
                <a:gd name="T10" fmla="*/ 0 w 9"/>
                <a:gd name="T11" fmla="*/ 0 h 13"/>
                <a:gd name="T12" fmla="*/ 0 w 9"/>
                <a:gd name="T13" fmla="*/ 0 h 13"/>
                <a:gd name="T14" fmla="*/ 0 w 9"/>
                <a:gd name="T15" fmla="*/ 0 h 13"/>
                <a:gd name="T16" fmla="*/ 0 w 9"/>
                <a:gd name="T17" fmla="*/ 0 h 13"/>
                <a:gd name="T18" fmla="*/ 0 w 9"/>
                <a:gd name="T19" fmla="*/ 0 h 13"/>
                <a:gd name="T20" fmla="*/ 0 w 9"/>
                <a:gd name="T21" fmla="*/ 0 h 13"/>
                <a:gd name="T22" fmla="*/ 0 w 9"/>
                <a:gd name="T23" fmla="*/ 0 h 13"/>
                <a:gd name="T24" fmla="*/ 0 w 9"/>
                <a:gd name="T25" fmla="*/ 0 h 13"/>
                <a:gd name="T26" fmla="*/ 0 w 9"/>
                <a:gd name="T27" fmla="*/ 0 h 13"/>
                <a:gd name="T28" fmla="*/ 0 w 9"/>
                <a:gd name="T29" fmla="*/ 0 h 13"/>
                <a:gd name="T30" fmla="*/ 0 w 9"/>
                <a:gd name="T31" fmla="*/ 0 h 13"/>
                <a:gd name="T32" fmla="*/ 0 w 9"/>
                <a:gd name="T33" fmla="*/ 0 h 13"/>
                <a:gd name="T34" fmla="*/ 0 w 9"/>
                <a:gd name="T35" fmla="*/ 0 h 13"/>
                <a:gd name="T36" fmla="*/ 0 w 9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"/>
                <a:gd name="T58" fmla="*/ 0 h 13"/>
                <a:gd name="T59" fmla="*/ 9 w 9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" h="13">
                  <a:moveTo>
                    <a:pt x="5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1" name="Freeform 3136"/>
            <p:cNvSpPr>
              <a:spLocks/>
            </p:cNvSpPr>
            <p:nvPr/>
          </p:nvSpPr>
          <p:spPr bwMode="auto">
            <a:xfrm>
              <a:off x="3742" y="2016"/>
              <a:ext cx="1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w 5"/>
                <a:gd name="T19" fmla="*/ 0 h 9"/>
                <a:gd name="T20" fmla="*/ 0 w 5"/>
                <a:gd name="T21" fmla="*/ 0 h 9"/>
                <a:gd name="T22" fmla="*/ 0 w 5"/>
                <a:gd name="T23" fmla="*/ 0 h 9"/>
                <a:gd name="T24" fmla="*/ 0 w 5"/>
                <a:gd name="T25" fmla="*/ 0 h 9"/>
                <a:gd name="T26" fmla="*/ 0 w 5"/>
                <a:gd name="T27" fmla="*/ 0 h 9"/>
                <a:gd name="T28" fmla="*/ 0 w 5"/>
                <a:gd name="T29" fmla="*/ 0 h 9"/>
                <a:gd name="T30" fmla="*/ 0 w 5"/>
                <a:gd name="T31" fmla="*/ 0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9"/>
                <a:gd name="T50" fmla="*/ 5 w 5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9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2" name="Freeform 3137"/>
            <p:cNvSpPr>
              <a:spLocks/>
            </p:cNvSpPr>
            <p:nvPr/>
          </p:nvSpPr>
          <p:spPr bwMode="auto">
            <a:xfrm>
              <a:off x="3742" y="2016"/>
              <a:ext cx="1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w 5"/>
                <a:gd name="T19" fmla="*/ 0 h 9"/>
                <a:gd name="T20" fmla="*/ 0 w 5"/>
                <a:gd name="T21" fmla="*/ 0 h 9"/>
                <a:gd name="T22" fmla="*/ 0 w 5"/>
                <a:gd name="T23" fmla="*/ 0 h 9"/>
                <a:gd name="T24" fmla="*/ 0 w 5"/>
                <a:gd name="T25" fmla="*/ 0 h 9"/>
                <a:gd name="T26" fmla="*/ 0 w 5"/>
                <a:gd name="T27" fmla="*/ 0 h 9"/>
                <a:gd name="T28" fmla="*/ 0 w 5"/>
                <a:gd name="T29" fmla="*/ 0 h 9"/>
                <a:gd name="T30" fmla="*/ 0 w 5"/>
                <a:gd name="T31" fmla="*/ 0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9"/>
                <a:gd name="T50" fmla="*/ 5 w 5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9">
                  <a:moveTo>
                    <a:pt x="0" y="0"/>
                  </a:moveTo>
                  <a:lnTo>
                    <a:pt x="1" y="3"/>
                  </a:lnTo>
                  <a:lnTo>
                    <a:pt x="2" y="5"/>
                  </a:lnTo>
                  <a:lnTo>
                    <a:pt x="2" y="8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3" name="Freeform 3138"/>
            <p:cNvSpPr>
              <a:spLocks/>
            </p:cNvSpPr>
            <p:nvPr/>
          </p:nvSpPr>
          <p:spPr bwMode="auto">
            <a:xfrm>
              <a:off x="3813" y="1999"/>
              <a:ext cx="4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2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7" y="15"/>
                  </a:lnTo>
                  <a:lnTo>
                    <a:pt x="13" y="15"/>
                  </a:lnTo>
                  <a:lnTo>
                    <a:pt x="12" y="9"/>
                  </a:lnTo>
                  <a:lnTo>
                    <a:pt x="9" y="6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4" name="Freeform 3139"/>
            <p:cNvSpPr>
              <a:spLocks/>
            </p:cNvSpPr>
            <p:nvPr/>
          </p:nvSpPr>
          <p:spPr bwMode="auto">
            <a:xfrm>
              <a:off x="3813" y="1999"/>
              <a:ext cx="4" cy="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0 w 13"/>
                <a:gd name="T5" fmla="*/ 0 h 15"/>
                <a:gd name="T6" fmla="*/ 0 w 13"/>
                <a:gd name="T7" fmla="*/ 0 h 15"/>
                <a:gd name="T8" fmla="*/ 0 w 13"/>
                <a:gd name="T9" fmla="*/ 0 h 15"/>
                <a:gd name="T10" fmla="*/ 0 w 13"/>
                <a:gd name="T11" fmla="*/ 0 h 15"/>
                <a:gd name="T12" fmla="*/ 0 w 13"/>
                <a:gd name="T13" fmla="*/ 0 h 15"/>
                <a:gd name="T14" fmla="*/ 0 w 13"/>
                <a:gd name="T15" fmla="*/ 0 h 15"/>
                <a:gd name="T16" fmla="*/ 0 w 13"/>
                <a:gd name="T17" fmla="*/ 0 h 15"/>
                <a:gd name="T18" fmla="*/ 0 w 13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5"/>
                <a:gd name="T32" fmla="*/ 13 w 13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5">
                  <a:moveTo>
                    <a:pt x="0" y="2"/>
                  </a:moveTo>
                  <a:lnTo>
                    <a:pt x="2" y="10"/>
                  </a:lnTo>
                  <a:lnTo>
                    <a:pt x="4" y="11"/>
                  </a:lnTo>
                  <a:lnTo>
                    <a:pt x="7" y="15"/>
                  </a:lnTo>
                  <a:lnTo>
                    <a:pt x="13" y="15"/>
                  </a:lnTo>
                  <a:lnTo>
                    <a:pt x="12" y="9"/>
                  </a:lnTo>
                  <a:lnTo>
                    <a:pt x="9" y="6"/>
                  </a:lnTo>
                  <a:lnTo>
                    <a:pt x="5" y="2"/>
                  </a:lnTo>
                  <a:lnTo>
                    <a:pt x="4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5" name="Freeform 3140"/>
            <p:cNvSpPr>
              <a:spLocks/>
            </p:cNvSpPr>
            <p:nvPr/>
          </p:nvSpPr>
          <p:spPr bwMode="auto">
            <a:xfrm>
              <a:off x="3591" y="2149"/>
              <a:ext cx="6" cy="3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0 w 19"/>
                <a:gd name="T7" fmla="*/ 0 h 9"/>
                <a:gd name="T8" fmla="*/ 0 w 19"/>
                <a:gd name="T9" fmla="*/ 0 h 9"/>
                <a:gd name="T10" fmla="*/ 0 w 19"/>
                <a:gd name="T11" fmla="*/ 0 h 9"/>
                <a:gd name="T12" fmla="*/ 0 w 19"/>
                <a:gd name="T13" fmla="*/ 0 h 9"/>
                <a:gd name="T14" fmla="*/ 0 w 19"/>
                <a:gd name="T15" fmla="*/ 0 h 9"/>
                <a:gd name="T16" fmla="*/ 0 w 19"/>
                <a:gd name="T17" fmla="*/ 0 h 9"/>
                <a:gd name="T18" fmla="*/ 0 w 19"/>
                <a:gd name="T19" fmla="*/ 0 h 9"/>
                <a:gd name="T20" fmla="*/ 0 w 19"/>
                <a:gd name="T21" fmla="*/ 0 h 9"/>
                <a:gd name="T22" fmla="*/ 0 w 19"/>
                <a:gd name="T23" fmla="*/ 0 h 9"/>
                <a:gd name="T24" fmla="*/ 0 w 19"/>
                <a:gd name="T25" fmla="*/ 0 h 9"/>
                <a:gd name="T26" fmla="*/ 0 w 19"/>
                <a:gd name="T27" fmla="*/ 0 h 9"/>
                <a:gd name="T28" fmla="*/ 0 w 19"/>
                <a:gd name="T29" fmla="*/ 0 h 9"/>
                <a:gd name="T30" fmla="*/ 0 w 19"/>
                <a:gd name="T31" fmla="*/ 0 h 9"/>
                <a:gd name="T32" fmla="*/ 0 w 19"/>
                <a:gd name="T33" fmla="*/ 0 h 9"/>
                <a:gd name="T34" fmla="*/ 0 w 19"/>
                <a:gd name="T35" fmla="*/ 0 h 9"/>
                <a:gd name="T36" fmla="*/ 0 w 19"/>
                <a:gd name="T37" fmla="*/ 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9"/>
                <a:gd name="T59" fmla="*/ 19 w 19"/>
                <a:gd name="T60" fmla="*/ 9 h 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9">
                  <a:moveTo>
                    <a:pt x="0" y="1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8" y="9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6" name="Freeform 3141"/>
            <p:cNvSpPr>
              <a:spLocks/>
            </p:cNvSpPr>
            <p:nvPr/>
          </p:nvSpPr>
          <p:spPr bwMode="auto">
            <a:xfrm>
              <a:off x="3591" y="2149"/>
              <a:ext cx="6" cy="3"/>
            </a:xfrm>
            <a:custGeom>
              <a:avLst/>
              <a:gdLst>
                <a:gd name="T0" fmla="*/ 0 w 19"/>
                <a:gd name="T1" fmla="*/ 0 h 9"/>
                <a:gd name="T2" fmla="*/ 0 w 19"/>
                <a:gd name="T3" fmla="*/ 0 h 9"/>
                <a:gd name="T4" fmla="*/ 0 w 19"/>
                <a:gd name="T5" fmla="*/ 0 h 9"/>
                <a:gd name="T6" fmla="*/ 0 w 19"/>
                <a:gd name="T7" fmla="*/ 0 h 9"/>
                <a:gd name="T8" fmla="*/ 0 w 19"/>
                <a:gd name="T9" fmla="*/ 0 h 9"/>
                <a:gd name="T10" fmla="*/ 0 w 19"/>
                <a:gd name="T11" fmla="*/ 0 h 9"/>
                <a:gd name="T12" fmla="*/ 0 w 19"/>
                <a:gd name="T13" fmla="*/ 0 h 9"/>
                <a:gd name="T14" fmla="*/ 0 w 19"/>
                <a:gd name="T15" fmla="*/ 0 h 9"/>
                <a:gd name="T16" fmla="*/ 0 w 19"/>
                <a:gd name="T17" fmla="*/ 0 h 9"/>
                <a:gd name="T18" fmla="*/ 0 w 19"/>
                <a:gd name="T19" fmla="*/ 0 h 9"/>
                <a:gd name="T20" fmla="*/ 0 w 19"/>
                <a:gd name="T21" fmla="*/ 0 h 9"/>
                <a:gd name="T22" fmla="*/ 0 w 19"/>
                <a:gd name="T23" fmla="*/ 0 h 9"/>
                <a:gd name="T24" fmla="*/ 0 w 19"/>
                <a:gd name="T25" fmla="*/ 0 h 9"/>
                <a:gd name="T26" fmla="*/ 0 w 19"/>
                <a:gd name="T27" fmla="*/ 0 h 9"/>
                <a:gd name="T28" fmla="*/ 0 w 19"/>
                <a:gd name="T29" fmla="*/ 0 h 9"/>
                <a:gd name="T30" fmla="*/ 0 w 19"/>
                <a:gd name="T31" fmla="*/ 0 h 9"/>
                <a:gd name="T32" fmla="*/ 0 w 19"/>
                <a:gd name="T33" fmla="*/ 0 h 9"/>
                <a:gd name="T34" fmla="*/ 0 w 19"/>
                <a:gd name="T35" fmla="*/ 0 h 9"/>
                <a:gd name="T36" fmla="*/ 0 w 19"/>
                <a:gd name="T37" fmla="*/ 0 h 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9"/>
                <a:gd name="T58" fmla="*/ 0 h 9"/>
                <a:gd name="T59" fmla="*/ 19 w 19"/>
                <a:gd name="T60" fmla="*/ 9 h 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9" h="9">
                  <a:moveTo>
                    <a:pt x="0" y="1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8" y="9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7" name="Freeform 3142"/>
            <p:cNvSpPr>
              <a:spLocks/>
            </p:cNvSpPr>
            <p:nvPr/>
          </p:nvSpPr>
          <p:spPr bwMode="auto">
            <a:xfrm>
              <a:off x="3605" y="2152"/>
              <a:ext cx="2" cy="2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8"/>
                <a:gd name="T38" fmla="*/ 7 w 7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8">
                  <a:moveTo>
                    <a:pt x="4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7" y="8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8" name="Freeform 3143"/>
            <p:cNvSpPr>
              <a:spLocks/>
            </p:cNvSpPr>
            <p:nvPr/>
          </p:nvSpPr>
          <p:spPr bwMode="auto">
            <a:xfrm>
              <a:off x="3605" y="2152"/>
              <a:ext cx="2" cy="2"/>
            </a:xfrm>
            <a:custGeom>
              <a:avLst/>
              <a:gdLst>
                <a:gd name="T0" fmla="*/ 0 w 7"/>
                <a:gd name="T1" fmla="*/ 0 h 8"/>
                <a:gd name="T2" fmla="*/ 0 w 7"/>
                <a:gd name="T3" fmla="*/ 0 h 8"/>
                <a:gd name="T4" fmla="*/ 0 w 7"/>
                <a:gd name="T5" fmla="*/ 0 h 8"/>
                <a:gd name="T6" fmla="*/ 0 w 7"/>
                <a:gd name="T7" fmla="*/ 0 h 8"/>
                <a:gd name="T8" fmla="*/ 0 w 7"/>
                <a:gd name="T9" fmla="*/ 0 h 8"/>
                <a:gd name="T10" fmla="*/ 0 w 7"/>
                <a:gd name="T11" fmla="*/ 0 h 8"/>
                <a:gd name="T12" fmla="*/ 0 w 7"/>
                <a:gd name="T13" fmla="*/ 0 h 8"/>
                <a:gd name="T14" fmla="*/ 0 w 7"/>
                <a:gd name="T15" fmla="*/ 0 h 8"/>
                <a:gd name="T16" fmla="*/ 0 w 7"/>
                <a:gd name="T17" fmla="*/ 0 h 8"/>
                <a:gd name="T18" fmla="*/ 0 w 7"/>
                <a:gd name="T19" fmla="*/ 0 h 8"/>
                <a:gd name="T20" fmla="*/ 0 w 7"/>
                <a:gd name="T21" fmla="*/ 0 h 8"/>
                <a:gd name="T22" fmla="*/ 0 w 7"/>
                <a:gd name="T23" fmla="*/ 0 h 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8"/>
                <a:gd name="T38" fmla="*/ 7 w 7"/>
                <a:gd name="T39" fmla="*/ 8 h 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8">
                  <a:moveTo>
                    <a:pt x="4" y="0"/>
                  </a:move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7" y="8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39" name="Freeform 3144"/>
            <p:cNvSpPr>
              <a:spLocks/>
            </p:cNvSpPr>
            <p:nvPr/>
          </p:nvSpPr>
          <p:spPr bwMode="auto">
            <a:xfrm>
              <a:off x="3671" y="2202"/>
              <a:ext cx="4" cy="3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w 13"/>
                <a:gd name="T17" fmla="*/ 0 h 8"/>
                <a:gd name="T18" fmla="*/ 0 w 13"/>
                <a:gd name="T19" fmla="*/ 0 h 8"/>
                <a:gd name="T20" fmla="*/ 0 w 13"/>
                <a:gd name="T21" fmla="*/ 0 h 8"/>
                <a:gd name="T22" fmla="*/ 0 w 13"/>
                <a:gd name="T23" fmla="*/ 0 h 8"/>
                <a:gd name="T24" fmla="*/ 0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5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0" name="Freeform 3145"/>
            <p:cNvSpPr>
              <a:spLocks/>
            </p:cNvSpPr>
            <p:nvPr/>
          </p:nvSpPr>
          <p:spPr bwMode="auto">
            <a:xfrm>
              <a:off x="3671" y="2202"/>
              <a:ext cx="4" cy="3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w 13"/>
                <a:gd name="T17" fmla="*/ 0 h 8"/>
                <a:gd name="T18" fmla="*/ 0 w 13"/>
                <a:gd name="T19" fmla="*/ 0 h 8"/>
                <a:gd name="T20" fmla="*/ 0 w 13"/>
                <a:gd name="T21" fmla="*/ 0 h 8"/>
                <a:gd name="T22" fmla="*/ 0 w 13"/>
                <a:gd name="T23" fmla="*/ 0 h 8"/>
                <a:gd name="T24" fmla="*/ 0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5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8" y="6"/>
                  </a:lnTo>
                  <a:lnTo>
                    <a:pt x="5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1" name="Freeform 3146"/>
            <p:cNvSpPr>
              <a:spLocks/>
            </p:cNvSpPr>
            <p:nvPr/>
          </p:nvSpPr>
          <p:spPr bwMode="auto">
            <a:xfrm>
              <a:off x="3595" y="2192"/>
              <a:ext cx="7" cy="11"/>
            </a:xfrm>
            <a:custGeom>
              <a:avLst/>
              <a:gdLst>
                <a:gd name="T0" fmla="*/ 0 w 20"/>
                <a:gd name="T1" fmla="*/ 0 h 33"/>
                <a:gd name="T2" fmla="*/ 0 w 20"/>
                <a:gd name="T3" fmla="*/ 0 h 33"/>
                <a:gd name="T4" fmla="*/ 0 w 20"/>
                <a:gd name="T5" fmla="*/ 0 h 33"/>
                <a:gd name="T6" fmla="*/ 0 w 20"/>
                <a:gd name="T7" fmla="*/ 0 h 33"/>
                <a:gd name="T8" fmla="*/ 0 w 20"/>
                <a:gd name="T9" fmla="*/ 0 h 33"/>
                <a:gd name="T10" fmla="*/ 0 w 20"/>
                <a:gd name="T11" fmla="*/ 0 h 33"/>
                <a:gd name="T12" fmla="*/ 0 w 20"/>
                <a:gd name="T13" fmla="*/ 0 h 33"/>
                <a:gd name="T14" fmla="*/ 0 w 20"/>
                <a:gd name="T15" fmla="*/ 0 h 33"/>
                <a:gd name="T16" fmla="*/ 0 w 20"/>
                <a:gd name="T17" fmla="*/ 0 h 33"/>
                <a:gd name="T18" fmla="*/ 0 w 20"/>
                <a:gd name="T19" fmla="*/ 0 h 33"/>
                <a:gd name="T20" fmla="*/ 0 w 20"/>
                <a:gd name="T21" fmla="*/ 0 h 33"/>
                <a:gd name="T22" fmla="*/ 0 w 20"/>
                <a:gd name="T23" fmla="*/ 0 h 33"/>
                <a:gd name="T24" fmla="*/ 0 w 20"/>
                <a:gd name="T25" fmla="*/ 0 h 33"/>
                <a:gd name="T26" fmla="*/ 0 w 20"/>
                <a:gd name="T27" fmla="*/ 0 h 33"/>
                <a:gd name="T28" fmla="*/ 0 w 20"/>
                <a:gd name="T29" fmla="*/ 0 h 33"/>
                <a:gd name="T30" fmla="*/ 0 w 20"/>
                <a:gd name="T31" fmla="*/ 0 h 33"/>
                <a:gd name="T32" fmla="*/ 0 w 20"/>
                <a:gd name="T33" fmla="*/ 0 h 33"/>
                <a:gd name="T34" fmla="*/ 0 w 20"/>
                <a:gd name="T35" fmla="*/ 0 h 33"/>
                <a:gd name="T36" fmla="*/ 0 w 20"/>
                <a:gd name="T37" fmla="*/ 0 h 33"/>
                <a:gd name="T38" fmla="*/ 0 w 20"/>
                <a:gd name="T39" fmla="*/ 0 h 33"/>
                <a:gd name="T40" fmla="*/ 0 w 20"/>
                <a:gd name="T41" fmla="*/ 0 h 33"/>
                <a:gd name="T42" fmla="*/ 0 w 20"/>
                <a:gd name="T43" fmla="*/ 0 h 33"/>
                <a:gd name="T44" fmla="*/ 0 w 20"/>
                <a:gd name="T45" fmla="*/ 0 h 33"/>
                <a:gd name="T46" fmla="*/ 0 w 20"/>
                <a:gd name="T47" fmla="*/ 0 h 33"/>
                <a:gd name="T48" fmla="*/ 0 w 20"/>
                <a:gd name="T49" fmla="*/ 0 h 33"/>
                <a:gd name="T50" fmla="*/ 0 w 20"/>
                <a:gd name="T51" fmla="*/ 0 h 33"/>
                <a:gd name="T52" fmla="*/ 0 w 20"/>
                <a:gd name="T53" fmla="*/ 0 h 33"/>
                <a:gd name="T54" fmla="*/ 0 w 20"/>
                <a:gd name="T55" fmla="*/ 0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33"/>
                <a:gd name="T86" fmla="*/ 20 w 20"/>
                <a:gd name="T87" fmla="*/ 33 h 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33">
                  <a:moveTo>
                    <a:pt x="1" y="1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3" y="28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8" y="24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7" y="12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2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2" name="Freeform 3147"/>
            <p:cNvSpPr>
              <a:spLocks/>
            </p:cNvSpPr>
            <p:nvPr/>
          </p:nvSpPr>
          <p:spPr bwMode="auto">
            <a:xfrm>
              <a:off x="3595" y="2192"/>
              <a:ext cx="7" cy="11"/>
            </a:xfrm>
            <a:custGeom>
              <a:avLst/>
              <a:gdLst>
                <a:gd name="T0" fmla="*/ 0 w 20"/>
                <a:gd name="T1" fmla="*/ 0 h 33"/>
                <a:gd name="T2" fmla="*/ 0 w 20"/>
                <a:gd name="T3" fmla="*/ 0 h 33"/>
                <a:gd name="T4" fmla="*/ 0 w 20"/>
                <a:gd name="T5" fmla="*/ 0 h 33"/>
                <a:gd name="T6" fmla="*/ 0 w 20"/>
                <a:gd name="T7" fmla="*/ 0 h 33"/>
                <a:gd name="T8" fmla="*/ 0 w 20"/>
                <a:gd name="T9" fmla="*/ 0 h 33"/>
                <a:gd name="T10" fmla="*/ 0 w 20"/>
                <a:gd name="T11" fmla="*/ 0 h 33"/>
                <a:gd name="T12" fmla="*/ 0 w 20"/>
                <a:gd name="T13" fmla="*/ 0 h 33"/>
                <a:gd name="T14" fmla="*/ 0 w 20"/>
                <a:gd name="T15" fmla="*/ 0 h 33"/>
                <a:gd name="T16" fmla="*/ 0 w 20"/>
                <a:gd name="T17" fmla="*/ 0 h 33"/>
                <a:gd name="T18" fmla="*/ 0 w 20"/>
                <a:gd name="T19" fmla="*/ 0 h 33"/>
                <a:gd name="T20" fmla="*/ 0 w 20"/>
                <a:gd name="T21" fmla="*/ 0 h 33"/>
                <a:gd name="T22" fmla="*/ 0 w 20"/>
                <a:gd name="T23" fmla="*/ 0 h 33"/>
                <a:gd name="T24" fmla="*/ 0 w 20"/>
                <a:gd name="T25" fmla="*/ 0 h 33"/>
                <a:gd name="T26" fmla="*/ 0 w 20"/>
                <a:gd name="T27" fmla="*/ 0 h 33"/>
                <a:gd name="T28" fmla="*/ 0 w 20"/>
                <a:gd name="T29" fmla="*/ 0 h 33"/>
                <a:gd name="T30" fmla="*/ 0 w 20"/>
                <a:gd name="T31" fmla="*/ 0 h 33"/>
                <a:gd name="T32" fmla="*/ 0 w 20"/>
                <a:gd name="T33" fmla="*/ 0 h 33"/>
                <a:gd name="T34" fmla="*/ 0 w 20"/>
                <a:gd name="T35" fmla="*/ 0 h 33"/>
                <a:gd name="T36" fmla="*/ 0 w 20"/>
                <a:gd name="T37" fmla="*/ 0 h 33"/>
                <a:gd name="T38" fmla="*/ 0 w 20"/>
                <a:gd name="T39" fmla="*/ 0 h 33"/>
                <a:gd name="T40" fmla="*/ 0 w 20"/>
                <a:gd name="T41" fmla="*/ 0 h 33"/>
                <a:gd name="T42" fmla="*/ 0 w 20"/>
                <a:gd name="T43" fmla="*/ 0 h 33"/>
                <a:gd name="T44" fmla="*/ 0 w 20"/>
                <a:gd name="T45" fmla="*/ 0 h 33"/>
                <a:gd name="T46" fmla="*/ 0 w 20"/>
                <a:gd name="T47" fmla="*/ 0 h 33"/>
                <a:gd name="T48" fmla="*/ 0 w 20"/>
                <a:gd name="T49" fmla="*/ 0 h 33"/>
                <a:gd name="T50" fmla="*/ 0 w 20"/>
                <a:gd name="T51" fmla="*/ 0 h 33"/>
                <a:gd name="T52" fmla="*/ 0 w 20"/>
                <a:gd name="T53" fmla="*/ 0 h 33"/>
                <a:gd name="T54" fmla="*/ 0 w 20"/>
                <a:gd name="T55" fmla="*/ 0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33"/>
                <a:gd name="T86" fmla="*/ 20 w 20"/>
                <a:gd name="T87" fmla="*/ 33 h 3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33">
                  <a:moveTo>
                    <a:pt x="1" y="1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3" y="28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11" y="33"/>
                  </a:lnTo>
                  <a:lnTo>
                    <a:pt x="14" y="31"/>
                  </a:lnTo>
                  <a:lnTo>
                    <a:pt x="14" y="30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8" y="24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7" y="12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2"/>
                  </a:lnTo>
                  <a:lnTo>
                    <a:pt x="3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3" name="Freeform 3148"/>
            <p:cNvSpPr>
              <a:spLocks/>
            </p:cNvSpPr>
            <p:nvPr/>
          </p:nvSpPr>
          <p:spPr bwMode="auto">
            <a:xfrm>
              <a:off x="3560" y="2739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4" y="0"/>
                  </a:moveTo>
                  <a:lnTo>
                    <a:pt x="7" y="1"/>
                  </a:lnTo>
                  <a:lnTo>
                    <a:pt x="8" y="4"/>
                  </a:lnTo>
                  <a:lnTo>
                    <a:pt x="7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4" name="Freeform 3149"/>
            <p:cNvSpPr>
              <a:spLocks/>
            </p:cNvSpPr>
            <p:nvPr/>
          </p:nvSpPr>
          <p:spPr bwMode="auto">
            <a:xfrm>
              <a:off x="3560" y="2739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4" y="0"/>
                  </a:moveTo>
                  <a:lnTo>
                    <a:pt x="7" y="1"/>
                  </a:lnTo>
                  <a:lnTo>
                    <a:pt x="8" y="4"/>
                  </a:lnTo>
                  <a:lnTo>
                    <a:pt x="7" y="6"/>
                  </a:lnTo>
                  <a:lnTo>
                    <a:pt x="4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5" name="Freeform 3150"/>
            <p:cNvSpPr>
              <a:spLocks/>
            </p:cNvSpPr>
            <p:nvPr/>
          </p:nvSpPr>
          <p:spPr bwMode="auto">
            <a:xfrm>
              <a:off x="3558" y="2661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6"/>
                <a:gd name="T23" fmla="*/ 4 w 4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6" name="Freeform 3151"/>
            <p:cNvSpPr>
              <a:spLocks/>
            </p:cNvSpPr>
            <p:nvPr/>
          </p:nvSpPr>
          <p:spPr bwMode="auto">
            <a:xfrm>
              <a:off x="3558" y="2661"/>
              <a:ext cx="1" cy="2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0 w 4"/>
                <a:gd name="T5" fmla="*/ 0 h 6"/>
                <a:gd name="T6" fmla="*/ 0 w 4"/>
                <a:gd name="T7" fmla="*/ 0 h 6"/>
                <a:gd name="T8" fmla="*/ 0 w 4"/>
                <a:gd name="T9" fmla="*/ 0 h 6"/>
                <a:gd name="T10" fmla="*/ 0 w 4"/>
                <a:gd name="T11" fmla="*/ 0 h 6"/>
                <a:gd name="T12" fmla="*/ 0 w 4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6"/>
                <a:gd name="T23" fmla="*/ 4 w 4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6">
                  <a:moveTo>
                    <a:pt x="1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7" name="Freeform 3152"/>
            <p:cNvSpPr>
              <a:spLocks/>
            </p:cNvSpPr>
            <p:nvPr/>
          </p:nvSpPr>
          <p:spPr bwMode="auto">
            <a:xfrm>
              <a:off x="3223" y="2313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3" y="0"/>
                  </a:moveTo>
                  <a:lnTo>
                    <a:pt x="6" y="1"/>
                  </a:lnTo>
                  <a:lnTo>
                    <a:pt x="6" y="4"/>
                  </a:lnTo>
                  <a:lnTo>
                    <a:pt x="6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8" name="Freeform 3153"/>
            <p:cNvSpPr>
              <a:spLocks/>
            </p:cNvSpPr>
            <p:nvPr/>
          </p:nvSpPr>
          <p:spPr bwMode="auto">
            <a:xfrm>
              <a:off x="3223" y="2313"/>
              <a:ext cx="2" cy="2"/>
            </a:xfrm>
            <a:custGeom>
              <a:avLst/>
              <a:gdLst>
                <a:gd name="T0" fmla="*/ 0 w 6"/>
                <a:gd name="T1" fmla="*/ 0 h 6"/>
                <a:gd name="T2" fmla="*/ 0 w 6"/>
                <a:gd name="T3" fmla="*/ 0 h 6"/>
                <a:gd name="T4" fmla="*/ 0 w 6"/>
                <a:gd name="T5" fmla="*/ 0 h 6"/>
                <a:gd name="T6" fmla="*/ 0 w 6"/>
                <a:gd name="T7" fmla="*/ 0 h 6"/>
                <a:gd name="T8" fmla="*/ 0 w 6"/>
                <a:gd name="T9" fmla="*/ 0 h 6"/>
                <a:gd name="T10" fmla="*/ 0 w 6"/>
                <a:gd name="T11" fmla="*/ 0 h 6"/>
                <a:gd name="T12" fmla="*/ 0 w 6"/>
                <a:gd name="T13" fmla="*/ 0 h 6"/>
                <a:gd name="T14" fmla="*/ 0 w 6"/>
                <a:gd name="T15" fmla="*/ 0 h 6"/>
                <a:gd name="T16" fmla="*/ 0 w 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6"/>
                <a:gd name="T29" fmla="*/ 6 w 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6">
                  <a:moveTo>
                    <a:pt x="3" y="0"/>
                  </a:moveTo>
                  <a:lnTo>
                    <a:pt x="6" y="1"/>
                  </a:lnTo>
                  <a:lnTo>
                    <a:pt x="6" y="4"/>
                  </a:lnTo>
                  <a:lnTo>
                    <a:pt x="6" y="5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49" name="Freeform 3154"/>
            <p:cNvSpPr>
              <a:spLocks/>
            </p:cNvSpPr>
            <p:nvPr/>
          </p:nvSpPr>
          <p:spPr bwMode="auto">
            <a:xfrm>
              <a:off x="3193" y="2344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0" name="Freeform 3155"/>
            <p:cNvSpPr>
              <a:spLocks/>
            </p:cNvSpPr>
            <p:nvPr/>
          </p:nvSpPr>
          <p:spPr bwMode="auto">
            <a:xfrm>
              <a:off x="3193" y="2344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4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4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1" name="Freeform 3156"/>
            <p:cNvSpPr>
              <a:spLocks/>
            </p:cNvSpPr>
            <p:nvPr/>
          </p:nvSpPr>
          <p:spPr bwMode="auto">
            <a:xfrm>
              <a:off x="3373" y="2325"/>
              <a:ext cx="4" cy="2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w 13"/>
                <a:gd name="T17" fmla="*/ 0 h 8"/>
                <a:gd name="T18" fmla="*/ 0 w 13"/>
                <a:gd name="T19" fmla="*/ 0 h 8"/>
                <a:gd name="T20" fmla="*/ 0 w 13"/>
                <a:gd name="T21" fmla="*/ 0 h 8"/>
                <a:gd name="T22" fmla="*/ 0 w 13"/>
                <a:gd name="T23" fmla="*/ 0 h 8"/>
                <a:gd name="T24" fmla="*/ 0 w 13"/>
                <a:gd name="T25" fmla="*/ 0 h 8"/>
                <a:gd name="T26" fmla="*/ 0 w 13"/>
                <a:gd name="T27" fmla="*/ 0 h 8"/>
                <a:gd name="T28" fmla="*/ 0 w 13"/>
                <a:gd name="T29" fmla="*/ 0 h 8"/>
                <a:gd name="T30" fmla="*/ 0 w 13"/>
                <a:gd name="T31" fmla="*/ 0 h 8"/>
                <a:gd name="T32" fmla="*/ 0 w 13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8"/>
                <a:gd name="T53" fmla="*/ 13 w 13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8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6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2" name="Freeform 3157"/>
            <p:cNvSpPr>
              <a:spLocks/>
            </p:cNvSpPr>
            <p:nvPr/>
          </p:nvSpPr>
          <p:spPr bwMode="auto">
            <a:xfrm>
              <a:off x="3373" y="2325"/>
              <a:ext cx="4" cy="2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w 13"/>
                <a:gd name="T17" fmla="*/ 0 h 8"/>
                <a:gd name="T18" fmla="*/ 0 w 13"/>
                <a:gd name="T19" fmla="*/ 0 h 8"/>
                <a:gd name="T20" fmla="*/ 0 w 13"/>
                <a:gd name="T21" fmla="*/ 0 h 8"/>
                <a:gd name="T22" fmla="*/ 0 w 13"/>
                <a:gd name="T23" fmla="*/ 0 h 8"/>
                <a:gd name="T24" fmla="*/ 0 w 13"/>
                <a:gd name="T25" fmla="*/ 0 h 8"/>
                <a:gd name="T26" fmla="*/ 0 w 13"/>
                <a:gd name="T27" fmla="*/ 0 h 8"/>
                <a:gd name="T28" fmla="*/ 0 w 13"/>
                <a:gd name="T29" fmla="*/ 0 h 8"/>
                <a:gd name="T30" fmla="*/ 0 w 13"/>
                <a:gd name="T31" fmla="*/ 0 h 8"/>
                <a:gd name="T32" fmla="*/ 0 w 13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8"/>
                <a:gd name="T53" fmla="*/ 13 w 13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8">
                  <a:moveTo>
                    <a:pt x="6" y="0"/>
                  </a:moveTo>
                  <a:lnTo>
                    <a:pt x="9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6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3" name="Freeform 3158"/>
            <p:cNvSpPr>
              <a:spLocks/>
            </p:cNvSpPr>
            <p:nvPr/>
          </p:nvSpPr>
          <p:spPr bwMode="auto">
            <a:xfrm>
              <a:off x="3359" y="2374"/>
              <a:ext cx="8" cy="12"/>
            </a:xfrm>
            <a:custGeom>
              <a:avLst/>
              <a:gdLst>
                <a:gd name="T0" fmla="*/ 0 w 24"/>
                <a:gd name="T1" fmla="*/ 0 h 35"/>
                <a:gd name="T2" fmla="*/ 0 w 24"/>
                <a:gd name="T3" fmla="*/ 0 h 35"/>
                <a:gd name="T4" fmla="*/ 0 w 24"/>
                <a:gd name="T5" fmla="*/ 0 h 35"/>
                <a:gd name="T6" fmla="*/ 0 w 24"/>
                <a:gd name="T7" fmla="*/ 0 h 35"/>
                <a:gd name="T8" fmla="*/ 0 w 24"/>
                <a:gd name="T9" fmla="*/ 0 h 35"/>
                <a:gd name="T10" fmla="*/ 0 w 24"/>
                <a:gd name="T11" fmla="*/ 0 h 35"/>
                <a:gd name="T12" fmla="*/ 0 w 24"/>
                <a:gd name="T13" fmla="*/ 0 h 35"/>
                <a:gd name="T14" fmla="*/ 0 w 24"/>
                <a:gd name="T15" fmla="*/ 0 h 35"/>
                <a:gd name="T16" fmla="*/ 0 w 24"/>
                <a:gd name="T17" fmla="*/ 0 h 35"/>
                <a:gd name="T18" fmla="*/ 0 w 24"/>
                <a:gd name="T19" fmla="*/ 0 h 35"/>
                <a:gd name="T20" fmla="*/ 0 w 24"/>
                <a:gd name="T21" fmla="*/ 0 h 35"/>
                <a:gd name="T22" fmla="*/ 0 w 24"/>
                <a:gd name="T23" fmla="*/ 0 h 35"/>
                <a:gd name="T24" fmla="*/ 0 w 24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35"/>
                <a:gd name="T41" fmla="*/ 24 w 24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35">
                  <a:moveTo>
                    <a:pt x="5" y="0"/>
                  </a:moveTo>
                  <a:lnTo>
                    <a:pt x="11" y="4"/>
                  </a:lnTo>
                  <a:lnTo>
                    <a:pt x="16" y="7"/>
                  </a:lnTo>
                  <a:lnTo>
                    <a:pt x="17" y="13"/>
                  </a:lnTo>
                  <a:lnTo>
                    <a:pt x="24" y="27"/>
                  </a:lnTo>
                  <a:lnTo>
                    <a:pt x="22" y="35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4" y="29"/>
                  </a:lnTo>
                  <a:lnTo>
                    <a:pt x="5" y="23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4" name="Freeform 3159"/>
            <p:cNvSpPr>
              <a:spLocks/>
            </p:cNvSpPr>
            <p:nvPr/>
          </p:nvSpPr>
          <p:spPr bwMode="auto">
            <a:xfrm>
              <a:off x="3359" y="2374"/>
              <a:ext cx="8" cy="12"/>
            </a:xfrm>
            <a:custGeom>
              <a:avLst/>
              <a:gdLst>
                <a:gd name="T0" fmla="*/ 0 w 24"/>
                <a:gd name="T1" fmla="*/ 0 h 35"/>
                <a:gd name="T2" fmla="*/ 0 w 24"/>
                <a:gd name="T3" fmla="*/ 0 h 35"/>
                <a:gd name="T4" fmla="*/ 0 w 24"/>
                <a:gd name="T5" fmla="*/ 0 h 35"/>
                <a:gd name="T6" fmla="*/ 0 w 24"/>
                <a:gd name="T7" fmla="*/ 0 h 35"/>
                <a:gd name="T8" fmla="*/ 0 w 24"/>
                <a:gd name="T9" fmla="*/ 0 h 35"/>
                <a:gd name="T10" fmla="*/ 0 w 24"/>
                <a:gd name="T11" fmla="*/ 0 h 35"/>
                <a:gd name="T12" fmla="*/ 0 w 24"/>
                <a:gd name="T13" fmla="*/ 0 h 35"/>
                <a:gd name="T14" fmla="*/ 0 w 24"/>
                <a:gd name="T15" fmla="*/ 0 h 35"/>
                <a:gd name="T16" fmla="*/ 0 w 24"/>
                <a:gd name="T17" fmla="*/ 0 h 35"/>
                <a:gd name="T18" fmla="*/ 0 w 24"/>
                <a:gd name="T19" fmla="*/ 0 h 35"/>
                <a:gd name="T20" fmla="*/ 0 w 24"/>
                <a:gd name="T21" fmla="*/ 0 h 35"/>
                <a:gd name="T22" fmla="*/ 0 w 24"/>
                <a:gd name="T23" fmla="*/ 0 h 35"/>
                <a:gd name="T24" fmla="*/ 0 w 24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35"/>
                <a:gd name="T41" fmla="*/ 24 w 24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35">
                  <a:moveTo>
                    <a:pt x="5" y="0"/>
                  </a:moveTo>
                  <a:lnTo>
                    <a:pt x="11" y="4"/>
                  </a:lnTo>
                  <a:lnTo>
                    <a:pt x="16" y="7"/>
                  </a:lnTo>
                  <a:lnTo>
                    <a:pt x="17" y="13"/>
                  </a:lnTo>
                  <a:lnTo>
                    <a:pt x="24" y="27"/>
                  </a:lnTo>
                  <a:lnTo>
                    <a:pt x="22" y="35"/>
                  </a:lnTo>
                  <a:lnTo>
                    <a:pt x="16" y="35"/>
                  </a:lnTo>
                  <a:lnTo>
                    <a:pt x="10" y="35"/>
                  </a:lnTo>
                  <a:lnTo>
                    <a:pt x="4" y="29"/>
                  </a:lnTo>
                  <a:lnTo>
                    <a:pt x="5" y="23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5" name="Freeform 3160"/>
            <p:cNvSpPr>
              <a:spLocks/>
            </p:cNvSpPr>
            <p:nvPr/>
          </p:nvSpPr>
          <p:spPr bwMode="auto">
            <a:xfrm>
              <a:off x="3157" y="2435"/>
              <a:ext cx="2" cy="1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0 w 6"/>
                <a:gd name="T11" fmla="*/ 1 h 2"/>
                <a:gd name="T12" fmla="*/ 0 w 6"/>
                <a:gd name="T13" fmla="*/ 1 h 2"/>
                <a:gd name="T14" fmla="*/ 0 w 6"/>
                <a:gd name="T15" fmla="*/ 0 h 2"/>
                <a:gd name="T16" fmla="*/ 0 w 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"/>
                <a:gd name="T29" fmla="*/ 6 w 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6" name="Freeform 3161"/>
            <p:cNvSpPr>
              <a:spLocks/>
            </p:cNvSpPr>
            <p:nvPr/>
          </p:nvSpPr>
          <p:spPr bwMode="auto">
            <a:xfrm>
              <a:off x="3157" y="2435"/>
              <a:ext cx="2" cy="1"/>
            </a:xfrm>
            <a:custGeom>
              <a:avLst/>
              <a:gdLst>
                <a:gd name="T0" fmla="*/ 0 w 6"/>
                <a:gd name="T1" fmla="*/ 0 h 2"/>
                <a:gd name="T2" fmla="*/ 0 w 6"/>
                <a:gd name="T3" fmla="*/ 0 h 2"/>
                <a:gd name="T4" fmla="*/ 0 w 6"/>
                <a:gd name="T5" fmla="*/ 1 h 2"/>
                <a:gd name="T6" fmla="*/ 0 w 6"/>
                <a:gd name="T7" fmla="*/ 1 h 2"/>
                <a:gd name="T8" fmla="*/ 0 w 6"/>
                <a:gd name="T9" fmla="*/ 1 h 2"/>
                <a:gd name="T10" fmla="*/ 0 w 6"/>
                <a:gd name="T11" fmla="*/ 1 h 2"/>
                <a:gd name="T12" fmla="*/ 0 w 6"/>
                <a:gd name="T13" fmla="*/ 1 h 2"/>
                <a:gd name="T14" fmla="*/ 0 w 6"/>
                <a:gd name="T15" fmla="*/ 0 h 2"/>
                <a:gd name="T16" fmla="*/ 0 w 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2"/>
                <a:gd name="T29" fmla="*/ 6 w 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2">
                  <a:moveTo>
                    <a:pt x="4" y="0"/>
                  </a:moveTo>
                  <a:lnTo>
                    <a:pt x="5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7" name="Freeform 3162"/>
            <p:cNvSpPr>
              <a:spLocks/>
            </p:cNvSpPr>
            <p:nvPr/>
          </p:nvSpPr>
          <p:spPr bwMode="auto">
            <a:xfrm>
              <a:off x="3192" y="2496"/>
              <a:ext cx="4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0 w 14"/>
                <a:gd name="T5" fmla="*/ 0 h 8"/>
                <a:gd name="T6" fmla="*/ 0 w 14"/>
                <a:gd name="T7" fmla="*/ 0 h 8"/>
                <a:gd name="T8" fmla="*/ 0 w 14"/>
                <a:gd name="T9" fmla="*/ 0 h 8"/>
                <a:gd name="T10" fmla="*/ 0 w 14"/>
                <a:gd name="T11" fmla="*/ 0 h 8"/>
                <a:gd name="T12" fmla="*/ 0 w 14"/>
                <a:gd name="T13" fmla="*/ 0 h 8"/>
                <a:gd name="T14" fmla="*/ 0 w 14"/>
                <a:gd name="T15" fmla="*/ 0 h 8"/>
                <a:gd name="T16" fmla="*/ 0 w 14"/>
                <a:gd name="T17" fmla="*/ 0 h 8"/>
                <a:gd name="T18" fmla="*/ 0 w 14"/>
                <a:gd name="T19" fmla="*/ 0 h 8"/>
                <a:gd name="T20" fmla="*/ 0 w 14"/>
                <a:gd name="T21" fmla="*/ 0 h 8"/>
                <a:gd name="T22" fmla="*/ 0 w 14"/>
                <a:gd name="T23" fmla="*/ 0 h 8"/>
                <a:gd name="T24" fmla="*/ 0 w 14"/>
                <a:gd name="T25" fmla="*/ 0 h 8"/>
                <a:gd name="T26" fmla="*/ 0 w 14"/>
                <a:gd name="T27" fmla="*/ 0 h 8"/>
                <a:gd name="T28" fmla="*/ 0 w 14"/>
                <a:gd name="T29" fmla="*/ 0 h 8"/>
                <a:gd name="T30" fmla="*/ 0 w 14"/>
                <a:gd name="T31" fmla="*/ 0 h 8"/>
                <a:gd name="T32" fmla="*/ 0 w 14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8"/>
                <a:gd name="T53" fmla="*/ 14 w 14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8">
                  <a:moveTo>
                    <a:pt x="6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8" name="Freeform 3163"/>
            <p:cNvSpPr>
              <a:spLocks/>
            </p:cNvSpPr>
            <p:nvPr/>
          </p:nvSpPr>
          <p:spPr bwMode="auto">
            <a:xfrm>
              <a:off x="3192" y="2496"/>
              <a:ext cx="4" cy="3"/>
            </a:xfrm>
            <a:custGeom>
              <a:avLst/>
              <a:gdLst>
                <a:gd name="T0" fmla="*/ 0 w 14"/>
                <a:gd name="T1" fmla="*/ 0 h 8"/>
                <a:gd name="T2" fmla="*/ 0 w 14"/>
                <a:gd name="T3" fmla="*/ 0 h 8"/>
                <a:gd name="T4" fmla="*/ 0 w 14"/>
                <a:gd name="T5" fmla="*/ 0 h 8"/>
                <a:gd name="T6" fmla="*/ 0 w 14"/>
                <a:gd name="T7" fmla="*/ 0 h 8"/>
                <a:gd name="T8" fmla="*/ 0 w 14"/>
                <a:gd name="T9" fmla="*/ 0 h 8"/>
                <a:gd name="T10" fmla="*/ 0 w 14"/>
                <a:gd name="T11" fmla="*/ 0 h 8"/>
                <a:gd name="T12" fmla="*/ 0 w 14"/>
                <a:gd name="T13" fmla="*/ 0 h 8"/>
                <a:gd name="T14" fmla="*/ 0 w 14"/>
                <a:gd name="T15" fmla="*/ 0 h 8"/>
                <a:gd name="T16" fmla="*/ 0 w 14"/>
                <a:gd name="T17" fmla="*/ 0 h 8"/>
                <a:gd name="T18" fmla="*/ 0 w 14"/>
                <a:gd name="T19" fmla="*/ 0 h 8"/>
                <a:gd name="T20" fmla="*/ 0 w 14"/>
                <a:gd name="T21" fmla="*/ 0 h 8"/>
                <a:gd name="T22" fmla="*/ 0 w 14"/>
                <a:gd name="T23" fmla="*/ 0 h 8"/>
                <a:gd name="T24" fmla="*/ 0 w 14"/>
                <a:gd name="T25" fmla="*/ 0 h 8"/>
                <a:gd name="T26" fmla="*/ 0 w 14"/>
                <a:gd name="T27" fmla="*/ 0 h 8"/>
                <a:gd name="T28" fmla="*/ 0 w 14"/>
                <a:gd name="T29" fmla="*/ 0 h 8"/>
                <a:gd name="T30" fmla="*/ 0 w 14"/>
                <a:gd name="T31" fmla="*/ 0 h 8"/>
                <a:gd name="T32" fmla="*/ 0 w 14"/>
                <a:gd name="T33" fmla="*/ 0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8"/>
                <a:gd name="T53" fmla="*/ 14 w 14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8">
                  <a:moveTo>
                    <a:pt x="6" y="0"/>
                  </a:moveTo>
                  <a:lnTo>
                    <a:pt x="10" y="0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4" y="3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6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59" name="Freeform 3164"/>
            <p:cNvSpPr>
              <a:spLocks/>
            </p:cNvSpPr>
            <p:nvPr/>
          </p:nvSpPr>
          <p:spPr bwMode="auto">
            <a:xfrm>
              <a:off x="3177" y="2555"/>
              <a:ext cx="4" cy="3"/>
            </a:xfrm>
            <a:custGeom>
              <a:avLst/>
              <a:gdLst>
                <a:gd name="T0" fmla="*/ 0 w 12"/>
                <a:gd name="T1" fmla="*/ 0 h 9"/>
                <a:gd name="T2" fmla="*/ 0 w 12"/>
                <a:gd name="T3" fmla="*/ 0 h 9"/>
                <a:gd name="T4" fmla="*/ 0 w 12"/>
                <a:gd name="T5" fmla="*/ 0 h 9"/>
                <a:gd name="T6" fmla="*/ 0 w 12"/>
                <a:gd name="T7" fmla="*/ 0 h 9"/>
                <a:gd name="T8" fmla="*/ 0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0 h 9"/>
                <a:gd name="T20" fmla="*/ 0 w 12"/>
                <a:gd name="T21" fmla="*/ 0 h 9"/>
                <a:gd name="T22" fmla="*/ 0 w 12"/>
                <a:gd name="T23" fmla="*/ 0 h 9"/>
                <a:gd name="T24" fmla="*/ 0 w 12"/>
                <a:gd name="T25" fmla="*/ 0 h 9"/>
                <a:gd name="T26" fmla="*/ 0 w 12"/>
                <a:gd name="T27" fmla="*/ 0 h 9"/>
                <a:gd name="T28" fmla="*/ 0 w 12"/>
                <a:gd name="T29" fmla="*/ 0 h 9"/>
                <a:gd name="T30" fmla="*/ 0 w 12"/>
                <a:gd name="T31" fmla="*/ 0 h 9"/>
                <a:gd name="T32" fmla="*/ 0 w 12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9"/>
                <a:gd name="T53" fmla="*/ 12 w 12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9">
                  <a:moveTo>
                    <a:pt x="6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" name="Freeform 3165"/>
            <p:cNvSpPr>
              <a:spLocks/>
            </p:cNvSpPr>
            <p:nvPr/>
          </p:nvSpPr>
          <p:spPr bwMode="auto">
            <a:xfrm>
              <a:off x="3177" y="2555"/>
              <a:ext cx="4" cy="3"/>
            </a:xfrm>
            <a:custGeom>
              <a:avLst/>
              <a:gdLst>
                <a:gd name="T0" fmla="*/ 0 w 12"/>
                <a:gd name="T1" fmla="*/ 0 h 9"/>
                <a:gd name="T2" fmla="*/ 0 w 12"/>
                <a:gd name="T3" fmla="*/ 0 h 9"/>
                <a:gd name="T4" fmla="*/ 0 w 12"/>
                <a:gd name="T5" fmla="*/ 0 h 9"/>
                <a:gd name="T6" fmla="*/ 0 w 12"/>
                <a:gd name="T7" fmla="*/ 0 h 9"/>
                <a:gd name="T8" fmla="*/ 0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0 h 9"/>
                <a:gd name="T20" fmla="*/ 0 w 12"/>
                <a:gd name="T21" fmla="*/ 0 h 9"/>
                <a:gd name="T22" fmla="*/ 0 w 12"/>
                <a:gd name="T23" fmla="*/ 0 h 9"/>
                <a:gd name="T24" fmla="*/ 0 w 12"/>
                <a:gd name="T25" fmla="*/ 0 h 9"/>
                <a:gd name="T26" fmla="*/ 0 w 12"/>
                <a:gd name="T27" fmla="*/ 0 h 9"/>
                <a:gd name="T28" fmla="*/ 0 w 12"/>
                <a:gd name="T29" fmla="*/ 0 h 9"/>
                <a:gd name="T30" fmla="*/ 0 w 12"/>
                <a:gd name="T31" fmla="*/ 0 h 9"/>
                <a:gd name="T32" fmla="*/ 0 w 12"/>
                <a:gd name="T33" fmla="*/ 0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9"/>
                <a:gd name="T53" fmla="*/ 12 w 12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9">
                  <a:moveTo>
                    <a:pt x="6" y="0"/>
                  </a:moveTo>
                  <a:lnTo>
                    <a:pt x="9" y="0"/>
                  </a:lnTo>
                  <a:lnTo>
                    <a:pt x="10" y="1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1" name="Freeform 3166"/>
            <p:cNvSpPr>
              <a:spLocks/>
            </p:cNvSpPr>
            <p:nvPr/>
          </p:nvSpPr>
          <p:spPr bwMode="auto">
            <a:xfrm>
              <a:off x="3124" y="2567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4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2" name="Freeform 3167"/>
            <p:cNvSpPr>
              <a:spLocks/>
            </p:cNvSpPr>
            <p:nvPr/>
          </p:nvSpPr>
          <p:spPr bwMode="auto">
            <a:xfrm>
              <a:off x="3124" y="2567"/>
              <a:ext cx="2" cy="2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0 w 7"/>
                <a:gd name="T13" fmla="*/ 0 h 5"/>
                <a:gd name="T14" fmla="*/ 0 w 7"/>
                <a:gd name="T15" fmla="*/ 0 h 5"/>
                <a:gd name="T16" fmla="*/ 0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5"/>
                <a:gd name="T29" fmla="*/ 7 w 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5">
                  <a:moveTo>
                    <a:pt x="4" y="0"/>
                  </a:moveTo>
                  <a:lnTo>
                    <a:pt x="6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3" name="Freeform 3168"/>
            <p:cNvSpPr>
              <a:spLocks/>
            </p:cNvSpPr>
            <p:nvPr/>
          </p:nvSpPr>
          <p:spPr bwMode="auto">
            <a:xfrm>
              <a:off x="3088" y="2615"/>
              <a:ext cx="2" cy="2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4" y="0"/>
                  </a:moveTo>
                  <a:lnTo>
                    <a:pt x="6" y="1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4" name="Freeform 3169"/>
            <p:cNvSpPr>
              <a:spLocks/>
            </p:cNvSpPr>
            <p:nvPr/>
          </p:nvSpPr>
          <p:spPr bwMode="auto">
            <a:xfrm>
              <a:off x="3088" y="2615"/>
              <a:ext cx="2" cy="2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8"/>
                <a:gd name="T29" fmla="*/ 8 w 8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8">
                  <a:moveTo>
                    <a:pt x="4" y="0"/>
                  </a:moveTo>
                  <a:lnTo>
                    <a:pt x="6" y="1"/>
                  </a:lnTo>
                  <a:lnTo>
                    <a:pt x="8" y="5"/>
                  </a:lnTo>
                  <a:lnTo>
                    <a:pt x="6" y="7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5" name="Freeform 3170"/>
            <p:cNvSpPr>
              <a:spLocks/>
            </p:cNvSpPr>
            <p:nvPr/>
          </p:nvSpPr>
          <p:spPr bwMode="auto">
            <a:xfrm>
              <a:off x="2989" y="2668"/>
              <a:ext cx="7" cy="4"/>
            </a:xfrm>
            <a:custGeom>
              <a:avLst/>
              <a:gdLst>
                <a:gd name="T0" fmla="*/ 0 w 19"/>
                <a:gd name="T1" fmla="*/ 0 h 12"/>
                <a:gd name="T2" fmla="*/ 0 w 19"/>
                <a:gd name="T3" fmla="*/ 0 h 12"/>
                <a:gd name="T4" fmla="*/ 0 w 19"/>
                <a:gd name="T5" fmla="*/ 0 h 12"/>
                <a:gd name="T6" fmla="*/ 0 w 19"/>
                <a:gd name="T7" fmla="*/ 0 h 12"/>
                <a:gd name="T8" fmla="*/ 0 w 19"/>
                <a:gd name="T9" fmla="*/ 0 h 12"/>
                <a:gd name="T10" fmla="*/ 0 w 19"/>
                <a:gd name="T11" fmla="*/ 0 h 12"/>
                <a:gd name="T12" fmla="*/ 0 w 19"/>
                <a:gd name="T13" fmla="*/ 0 h 12"/>
                <a:gd name="T14" fmla="*/ 0 w 19"/>
                <a:gd name="T15" fmla="*/ 0 h 12"/>
                <a:gd name="T16" fmla="*/ 0 w 19"/>
                <a:gd name="T17" fmla="*/ 0 h 12"/>
                <a:gd name="T18" fmla="*/ 0 w 19"/>
                <a:gd name="T19" fmla="*/ 0 h 12"/>
                <a:gd name="T20" fmla="*/ 0 w 19"/>
                <a:gd name="T21" fmla="*/ 0 h 12"/>
                <a:gd name="T22" fmla="*/ 0 w 19"/>
                <a:gd name="T23" fmla="*/ 0 h 12"/>
                <a:gd name="T24" fmla="*/ 0 w 19"/>
                <a:gd name="T25" fmla="*/ 0 h 12"/>
                <a:gd name="T26" fmla="*/ 0 w 19"/>
                <a:gd name="T27" fmla="*/ 0 h 12"/>
                <a:gd name="T28" fmla="*/ 0 w 19"/>
                <a:gd name="T29" fmla="*/ 0 h 12"/>
                <a:gd name="T30" fmla="*/ 0 w 19"/>
                <a:gd name="T31" fmla="*/ 0 h 12"/>
                <a:gd name="T32" fmla="*/ 0 w 19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2"/>
                <a:gd name="T53" fmla="*/ 19 w 19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2">
                  <a:moveTo>
                    <a:pt x="9" y="0"/>
                  </a:moveTo>
                  <a:lnTo>
                    <a:pt x="13" y="0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6" name="Freeform 3171"/>
            <p:cNvSpPr>
              <a:spLocks/>
            </p:cNvSpPr>
            <p:nvPr/>
          </p:nvSpPr>
          <p:spPr bwMode="auto">
            <a:xfrm>
              <a:off x="2989" y="2668"/>
              <a:ext cx="7" cy="4"/>
            </a:xfrm>
            <a:custGeom>
              <a:avLst/>
              <a:gdLst>
                <a:gd name="T0" fmla="*/ 0 w 19"/>
                <a:gd name="T1" fmla="*/ 0 h 12"/>
                <a:gd name="T2" fmla="*/ 0 w 19"/>
                <a:gd name="T3" fmla="*/ 0 h 12"/>
                <a:gd name="T4" fmla="*/ 0 w 19"/>
                <a:gd name="T5" fmla="*/ 0 h 12"/>
                <a:gd name="T6" fmla="*/ 0 w 19"/>
                <a:gd name="T7" fmla="*/ 0 h 12"/>
                <a:gd name="T8" fmla="*/ 0 w 19"/>
                <a:gd name="T9" fmla="*/ 0 h 12"/>
                <a:gd name="T10" fmla="*/ 0 w 19"/>
                <a:gd name="T11" fmla="*/ 0 h 12"/>
                <a:gd name="T12" fmla="*/ 0 w 19"/>
                <a:gd name="T13" fmla="*/ 0 h 12"/>
                <a:gd name="T14" fmla="*/ 0 w 19"/>
                <a:gd name="T15" fmla="*/ 0 h 12"/>
                <a:gd name="T16" fmla="*/ 0 w 19"/>
                <a:gd name="T17" fmla="*/ 0 h 12"/>
                <a:gd name="T18" fmla="*/ 0 w 19"/>
                <a:gd name="T19" fmla="*/ 0 h 12"/>
                <a:gd name="T20" fmla="*/ 0 w 19"/>
                <a:gd name="T21" fmla="*/ 0 h 12"/>
                <a:gd name="T22" fmla="*/ 0 w 19"/>
                <a:gd name="T23" fmla="*/ 0 h 12"/>
                <a:gd name="T24" fmla="*/ 0 w 19"/>
                <a:gd name="T25" fmla="*/ 0 h 12"/>
                <a:gd name="T26" fmla="*/ 0 w 19"/>
                <a:gd name="T27" fmla="*/ 0 h 12"/>
                <a:gd name="T28" fmla="*/ 0 w 19"/>
                <a:gd name="T29" fmla="*/ 0 h 12"/>
                <a:gd name="T30" fmla="*/ 0 w 19"/>
                <a:gd name="T31" fmla="*/ 0 h 12"/>
                <a:gd name="T32" fmla="*/ 0 w 19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"/>
                <a:gd name="T52" fmla="*/ 0 h 12"/>
                <a:gd name="T53" fmla="*/ 19 w 19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" h="12">
                  <a:moveTo>
                    <a:pt x="9" y="0"/>
                  </a:moveTo>
                  <a:lnTo>
                    <a:pt x="13" y="0"/>
                  </a:lnTo>
                  <a:lnTo>
                    <a:pt x="16" y="3"/>
                  </a:lnTo>
                  <a:lnTo>
                    <a:pt x="17" y="4"/>
                  </a:lnTo>
                  <a:lnTo>
                    <a:pt x="19" y="6"/>
                  </a:lnTo>
                  <a:lnTo>
                    <a:pt x="17" y="9"/>
                  </a:lnTo>
                  <a:lnTo>
                    <a:pt x="16" y="11"/>
                  </a:lnTo>
                  <a:lnTo>
                    <a:pt x="13" y="12"/>
                  </a:lnTo>
                  <a:lnTo>
                    <a:pt x="9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7" name="Freeform 3172"/>
            <p:cNvSpPr>
              <a:spLocks/>
            </p:cNvSpPr>
            <p:nvPr/>
          </p:nvSpPr>
          <p:spPr bwMode="auto">
            <a:xfrm>
              <a:off x="2987" y="2700"/>
              <a:ext cx="6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9" y="0"/>
                  </a:moveTo>
                  <a:lnTo>
                    <a:pt x="11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8" name="Freeform 3173"/>
            <p:cNvSpPr>
              <a:spLocks/>
            </p:cNvSpPr>
            <p:nvPr/>
          </p:nvSpPr>
          <p:spPr bwMode="auto">
            <a:xfrm>
              <a:off x="2987" y="2700"/>
              <a:ext cx="6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"/>
                <a:gd name="T52" fmla="*/ 0 h 12"/>
                <a:gd name="T53" fmla="*/ 17 w 17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" h="12">
                  <a:moveTo>
                    <a:pt x="9" y="0"/>
                  </a:moveTo>
                  <a:lnTo>
                    <a:pt x="11" y="0"/>
                  </a:lnTo>
                  <a:lnTo>
                    <a:pt x="15" y="1"/>
                  </a:lnTo>
                  <a:lnTo>
                    <a:pt x="16" y="3"/>
                  </a:lnTo>
                  <a:lnTo>
                    <a:pt x="17" y="6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9" name="Freeform 3174"/>
            <p:cNvSpPr>
              <a:spLocks/>
            </p:cNvSpPr>
            <p:nvPr/>
          </p:nvSpPr>
          <p:spPr bwMode="auto">
            <a:xfrm>
              <a:off x="3220" y="2420"/>
              <a:ext cx="1" cy="2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1 h 4"/>
                <a:gd name="T14" fmla="*/ 0 w 3"/>
                <a:gd name="T15" fmla="*/ 0 h 4"/>
                <a:gd name="T16" fmla="*/ 0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0" name="Freeform 3175"/>
            <p:cNvSpPr>
              <a:spLocks/>
            </p:cNvSpPr>
            <p:nvPr/>
          </p:nvSpPr>
          <p:spPr bwMode="auto">
            <a:xfrm>
              <a:off x="3220" y="2420"/>
              <a:ext cx="1" cy="2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0 h 4"/>
                <a:gd name="T4" fmla="*/ 0 w 3"/>
                <a:gd name="T5" fmla="*/ 1 h 4"/>
                <a:gd name="T6" fmla="*/ 0 w 3"/>
                <a:gd name="T7" fmla="*/ 1 h 4"/>
                <a:gd name="T8" fmla="*/ 0 w 3"/>
                <a:gd name="T9" fmla="*/ 1 h 4"/>
                <a:gd name="T10" fmla="*/ 0 w 3"/>
                <a:gd name="T11" fmla="*/ 1 h 4"/>
                <a:gd name="T12" fmla="*/ 0 w 3"/>
                <a:gd name="T13" fmla="*/ 1 h 4"/>
                <a:gd name="T14" fmla="*/ 0 w 3"/>
                <a:gd name="T15" fmla="*/ 0 h 4"/>
                <a:gd name="T16" fmla="*/ 0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1" name="Freeform 3176"/>
            <p:cNvSpPr>
              <a:spLocks/>
            </p:cNvSpPr>
            <p:nvPr/>
          </p:nvSpPr>
          <p:spPr bwMode="auto">
            <a:xfrm>
              <a:off x="2174" y="2473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0" y="1"/>
                  </a:moveTo>
                  <a:lnTo>
                    <a:pt x="1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2" name="Freeform 3177"/>
            <p:cNvSpPr>
              <a:spLocks/>
            </p:cNvSpPr>
            <p:nvPr/>
          </p:nvSpPr>
          <p:spPr bwMode="auto">
            <a:xfrm>
              <a:off x="2174" y="2473"/>
              <a:ext cx="2" cy="1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0 w 6"/>
                <a:gd name="T5" fmla="*/ 0 h 5"/>
                <a:gd name="T6" fmla="*/ 0 w 6"/>
                <a:gd name="T7" fmla="*/ 0 h 5"/>
                <a:gd name="T8" fmla="*/ 0 w 6"/>
                <a:gd name="T9" fmla="*/ 0 h 5"/>
                <a:gd name="T10" fmla="*/ 0 w 6"/>
                <a:gd name="T11" fmla="*/ 0 h 5"/>
                <a:gd name="T12" fmla="*/ 0 w 6"/>
                <a:gd name="T13" fmla="*/ 0 h 5"/>
                <a:gd name="T14" fmla="*/ 0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0" y="1"/>
                  </a:moveTo>
                  <a:lnTo>
                    <a:pt x="1" y="3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1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3" name="Freeform 3178"/>
            <p:cNvSpPr>
              <a:spLocks/>
            </p:cNvSpPr>
            <p:nvPr/>
          </p:nvSpPr>
          <p:spPr bwMode="auto">
            <a:xfrm>
              <a:off x="2180" y="2464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8"/>
                <a:gd name="T41" fmla="*/ 9 w 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8">
                  <a:moveTo>
                    <a:pt x="0" y="1"/>
                  </a:moveTo>
                  <a:lnTo>
                    <a:pt x="2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4" name="Freeform 3179"/>
            <p:cNvSpPr>
              <a:spLocks/>
            </p:cNvSpPr>
            <p:nvPr/>
          </p:nvSpPr>
          <p:spPr bwMode="auto">
            <a:xfrm>
              <a:off x="2180" y="2464"/>
              <a:ext cx="3" cy="2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0 h 8"/>
                <a:gd name="T4" fmla="*/ 0 w 9"/>
                <a:gd name="T5" fmla="*/ 0 h 8"/>
                <a:gd name="T6" fmla="*/ 0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0 h 8"/>
                <a:gd name="T16" fmla="*/ 0 w 9"/>
                <a:gd name="T17" fmla="*/ 0 h 8"/>
                <a:gd name="T18" fmla="*/ 0 w 9"/>
                <a:gd name="T19" fmla="*/ 0 h 8"/>
                <a:gd name="T20" fmla="*/ 0 w 9"/>
                <a:gd name="T21" fmla="*/ 0 h 8"/>
                <a:gd name="T22" fmla="*/ 0 w 9"/>
                <a:gd name="T23" fmla="*/ 0 h 8"/>
                <a:gd name="T24" fmla="*/ 0 w 9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8"/>
                <a:gd name="T41" fmla="*/ 9 w 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8">
                  <a:moveTo>
                    <a:pt x="0" y="1"/>
                  </a:moveTo>
                  <a:lnTo>
                    <a:pt x="2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8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5" name="Freeform 3180"/>
            <p:cNvSpPr>
              <a:spLocks/>
            </p:cNvSpPr>
            <p:nvPr/>
          </p:nvSpPr>
          <p:spPr bwMode="auto">
            <a:xfrm>
              <a:off x="2200" y="2463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5"/>
                <a:gd name="T26" fmla="*/ 5 w 5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5">
                  <a:moveTo>
                    <a:pt x="2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6" name="Freeform 3181"/>
            <p:cNvSpPr>
              <a:spLocks/>
            </p:cNvSpPr>
            <p:nvPr/>
          </p:nvSpPr>
          <p:spPr bwMode="auto">
            <a:xfrm>
              <a:off x="2200" y="2463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5"/>
                <a:gd name="T26" fmla="*/ 5 w 5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5">
                  <a:moveTo>
                    <a:pt x="2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7" name="Freeform 3182"/>
            <p:cNvSpPr>
              <a:spLocks/>
            </p:cNvSpPr>
            <p:nvPr/>
          </p:nvSpPr>
          <p:spPr bwMode="auto">
            <a:xfrm>
              <a:off x="2204" y="2469"/>
              <a:ext cx="5" cy="9"/>
            </a:xfrm>
            <a:custGeom>
              <a:avLst/>
              <a:gdLst>
                <a:gd name="T0" fmla="*/ 0 w 15"/>
                <a:gd name="T1" fmla="*/ 0 h 27"/>
                <a:gd name="T2" fmla="*/ 0 w 15"/>
                <a:gd name="T3" fmla="*/ 0 h 27"/>
                <a:gd name="T4" fmla="*/ 0 w 15"/>
                <a:gd name="T5" fmla="*/ 0 h 27"/>
                <a:gd name="T6" fmla="*/ 0 w 15"/>
                <a:gd name="T7" fmla="*/ 0 h 27"/>
                <a:gd name="T8" fmla="*/ 0 w 15"/>
                <a:gd name="T9" fmla="*/ 0 h 27"/>
                <a:gd name="T10" fmla="*/ 0 w 15"/>
                <a:gd name="T11" fmla="*/ 0 h 27"/>
                <a:gd name="T12" fmla="*/ 0 w 15"/>
                <a:gd name="T13" fmla="*/ 0 h 27"/>
                <a:gd name="T14" fmla="*/ 0 w 15"/>
                <a:gd name="T15" fmla="*/ 0 h 27"/>
                <a:gd name="T16" fmla="*/ 0 w 15"/>
                <a:gd name="T17" fmla="*/ 0 h 27"/>
                <a:gd name="T18" fmla="*/ 0 w 15"/>
                <a:gd name="T19" fmla="*/ 0 h 27"/>
                <a:gd name="T20" fmla="*/ 0 w 15"/>
                <a:gd name="T21" fmla="*/ 0 h 27"/>
                <a:gd name="T22" fmla="*/ 0 w 15"/>
                <a:gd name="T23" fmla="*/ 0 h 27"/>
                <a:gd name="T24" fmla="*/ 0 w 15"/>
                <a:gd name="T25" fmla="*/ 0 h 27"/>
                <a:gd name="T26" fmla="*/ 0 w 15"/>
                <a:gd name="T27" fmla="*/ 0 h 27"/>
                <a:gd name="T28" fmla="*/ 0 w 15"/>
                <a:gd name="T29" fmla="*/ 0 h 27"/>
                <a:gd name="T30" fmla="*/ 0 w 15"/>
                <a:gd name="T31" fmla="*/ 0 h 27"/>
                <a:gd name="T32" fmla="*/ 0 w 15"/>
                <a:gd name="T33" fmla="*/ 0 h 27"/>
                <a:gd name="T34" fmla="*/ 0 w 15"/>
                <a:gd name="T35" fmla="*/ 0 h 27"/>
                <a:gd name="T36" fmla="*/ 0 w 15"/>
                <a:gd name="T37" fmla="*/ 0 h 27"/>
                <a:gd name="T38" fmla="*/ 0 w 15"/>
                <a:gd name="T39" fmla="*/ 0 h 27"/>
                <a:gd name="T40" fmla="*/ 0 w 15"/>
                <a:gd name="T41" fmla="*/ 0 h 27"/>
                <a:gd name="T42" fmla="*/ 0 w 15"/>
                <a:gd name="T43" fmla="*/ 0 h 27"/>
                <a:gd name="T44" fmla="*/ 0 w 15"/>
                <a:gd name="T45" fmla="*/ 0 h 27"/>
                <a:gd name="T46" fmla="*/ 0 w 15"/>
                <a:gd name="T47" fmla="*/ 0 h 27"/>
                <a:gd name="T48" fmla="*/ 0 w 15"/>
                <a:gd name="T49" fmla="*/ 0 h 27"/>
                <a:gd name="T50" fmla="*/ 0 w 15"/>
                <a:gd name="T51" fmla="*/ 0 h 27"/>
                <a:gd name="T52" fmla="*/ 0 w 15"/>
                <a:gd name="T53" fmla="*/ 0 h 27"/>
                <a:gd name="T54" fmla="*/ 0 w 15"/>
                <a:gd name="T55" fmla="*/ 0 h 27"/>
                <a:gd name="T56" fmla="*/ 0 w 15"/>
                <a:gd name="T57" fmla="*/ 0 h 27"/>
                <a:gd name="T58" fmla="*/ 0 w 15"/>
                <a:gd name="T59" fmla="*/ 0 h 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"/>
                <a:gd name="T91" fmla="*/ 0 h 27"/>
                <a:gd name="T92" fmla="*/ 15 w 15"/>
                <a:gd name="T93" fmla="*/ 27 h 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" h="27">
                  <a:moveTo>
                    <a:pt x="12" y="0"/>
                  </a:moveTo>
                  <a:lnTo>
                    <a:pt x="10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7"/>
                  </a:lnTo>
                  <a:lnTo>
                    <a:pt x="5" y="17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4" y="27"/>
                  </a:lnTo>
                  <a:lnTo>
                    <a:pt x="5" y="24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8" name="Freeform 3183"/>
            <p:cNvSpPr>
              <a:spLocks/>
            </p:cNvSpPr>
            <p:nvPr/>
          </p:nvSpPr>
          <p:spPr bwMode="auto">
            <a:xfrm>
              <a:off x="2204" y="2469"/>
              <a:ext cx="5" cy="9"/>
            </a:xfrm>
            <a:custGeom>
              <a:avLst/>
              <a:gdLst>
                <a:gd name="T0" fmla="*/ 0 w 15"/>
                <a:gd name="T1" fmla="*/ 0 h 27"/>
                <a:gd name="T2" fmla="*/ 0 w 15"/>
                <a:gd name="T3" fmla="*/ 0 h 27"/>
                <a:gd name="T4" fmla="*/ 0 w 15"/>
                <a:gd name="T5" fmla="*/ 0 h 27"/>
                <a:gd name="T6" fmla="*/ 0 w 15"/>
                <a:gd name="T7" fmla="*/ 0 h 27"/>
                <a:gd name="T8" fmla="*/ 0 w 15"/>
                <a:gd name="T9" fmla="*/ 0 h 27"/>
                <a:gd name="T10" fmla="*/ 0 w 15"/>
                <a:gd name="T11" fmla="*/ 0 h 27"/>
                <a:gd name="T12" fmla="*/ 0 w 15"/>
                <a:gd name="T13" fmla="*/ 0 h 27"/>
                <a:gd name="T14" fmla="*/ 0 w 15"/>
                <a:gd name="T15" fmla="*/ 0 h 27"/>
                <a:gd name="T16" fmla="*/ 0 w 15"/>
                <a:gd name="T17" fmla="*/ 0 h 27"/>
                <a:gd name="T18" fmla="*/ 0 w 15"/>
                <a:gd name="T19" fmla="*/ 0 h 27"/>
                <a:gd name="T20" fmla="*/ 0 w 15"/>
                <a:gd name="T21" fmla="*/ 0 h 27"/>
                <a:gd name="T22" fmla="*/ 0 w 15"/>
                <a:gd name="T23" fmla="*/ 0 h 27"/>
                <a:gd name="T24" fmla="*/ 0 w 15"/>
                <a:gd name="T25" fmla="*/ 0 h 27"/>
                <a:gd name="T26" fmla="*/ 0 w 15"/>
                <a:gd name="T27" fmla="*/ 0 h 27"/>
                <a:gd name="T28" fmla="*/ 0 w 15"/>
                <a:gd name="T29" fmla="*/ 0 h 27"/>
                <a:gd name="T30" fmla="*/ 0 w 15"/>
                <a:gd name="T31" fmla="*/ 0 h 27"/>
                <a:gd name="T32" fmla="*/ 0 w 15"/>
                <a:gd name="T33" fmla="*/ 0 h 27"/>
                <a:gd name="T34" fmla="*/ 0 w 15"/>
                <a:gd name="T35" fmla="*/ 0 h 27"/>
                <a:gd name="T36" fmla="*/ 0 w 15"/>
                <a:gd name="T37" fmla="*/ 0 h 27"/>
                <a:gd name="T38" fmla="*/ 0 w 15"/>
                <a:gd name="T39" fmla="*/ 0 h 27"/>
                <a:gd name="T40" fmla="*/ 0 w 15"/>
                <a:gd name="T41" fmla="*/ 0 h 27"/>
                <a:gd name="T42" fmla="*/ 0 w 15"/>
                <a:gd name="T43" fmla="*/ 0 h 27"/>
                <a:gd name="T44" fmla="*/ 0 w 15"/>
                <a:gd name="T45" fmla="*/ 0 h 27"/>
                <a:gd name="T46" fmla="*/ 0 w 15"/>
                <a:gd name="T47" fmla="*/ 0 h 27"/>
                <a:gd name="T48" fmla="*/ 0 w 15"/>
                <a:gd name="T49" fmla="*/ 0 h 27"/>
                <a:gd name="T50" fmla="*/ 0 w 15"/>
                <a:gd name="T51" fmla="*/ 0 h 27"/>
                <a:gd name="T52" fmla="*/ 0 w 15"/>
                <a:gd name="T53" fmla="*/ 0 h 27"/>
                <a:gd name="T54" fmla="*/ 0 w 15"/>
                <a:gd name="T55" fmla="*/ 0 h 27"/>
                <a:gd name="T56" fmla="*/ 0 w 15"/>
                <a:gd name="T57" fmla="*/ 0 h 27"/>
                <a:gd name="T58" fmla="*/ 0 w 15"/>
                <a:gd name="T59" fmla="*/ 0 h 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"/>
                <a:gd name="T91" fmla="*/ 0 h 27"/>
                <a:gd name="T92" fmla="*/ 15 w 15"/>
                <a:gd name="T93" fmla="*/ 27 h 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" h="27">
                  <a:moveTo>
                    <a:pt x="12" y="0"/>
                  </a:moveTo>
                  <a:lnTo>
                    <a:pt x="10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7"/>
                  </a:lnTo>
                  <a:lnTo>
                    <a:pt x="5" y="17"/>
                  </a:lnTo>
                  <a:lnTo>
                    <a:pt x="1" y="18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4" y="27"/>
                  </a:lnTo>
                  <a:lnTo>
                    <a:pt x="5" y="24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79" name="Freeform 3184"/>
            <p:cNvSpPr>
              <a:spLocks/>
            </p:cNvSpPr>
            <p:nvPr/>
          </p:nvSpPr>
          <p:spPr bwMode="auto">
            <a:xfrm>
              <a:off x="2222" y="2476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3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0" name="Freeform 3185"/>
            <p:cNvSpPr>
              <a:spLocks/>
            </p:cNvSpPr>
            <p:nvPr/>
          </p:nvSpPr>
          <p:spPr bwMode="auto">
            <a:xfrm>
              <a:off x="2222" y="2476"/>
              <a:ext cx="3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3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3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1" name="Freeform 3186"/>
            <p:cNvSpPr>
              <a:spLocks/>
            </p:cNvSpPr>
            <p:nvPr/>
          </p:nvSpPr>
          <p:spPr bwMode="auto">
            <a:xfrm>
              <a:off x="1963" y="2486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8"/>
                <a:gd name="T26" fmla="*/ 6 w 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8">
                  <a:moveTo>
                    <a:pt x="3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8"/>
                  </a:lnTo>
                  <a:lnTo>
                    <a:pt x="6" y="7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2" name="Freeform 3187"/>
            <p:cNvSpPr>
              <a:spLocks/>
            </p:cNvSpPr>
            <p:nvPr/>
          </p:nvSpPr>
          <p:spPr bwMode="auto">
            <a:xfrm>
              <a:off x="1963" y="2486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8"/>
                <a:gd name="T26" fmla="*/ 6 w 6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8">
                  <a:moveTo>
                    <a:pt x="3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4" y="8"/>
                  </a:lnTo>
                  <a:lnTo>
                    <a:pt x="6" y="7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3" name="Freeform 3188"/>
            <p:cNvSpPr>
              <a:spLocks/>
            </p:cNvSpPr>
            <p:nvPr/>
          </p:nvSpPr>
          <p:spPr bwMode="auto">
            <a:xfrm>
              <a:off x="1770" y="2460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4" name="Freeform 3189"/>
            <p:cNvSpPr>
              <a:spLocks/>
            </p:cNvSpPr>
            <p:nvPr/>
          </p:nvSpPr>
          <p:spPr bwMode="auto">
            <a:xfrm>
              <a:off x="1770" y="2460"/>
              <a:ext cx="2" cy="2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0 h 7"/>
                <a:gd name="T4" fmla="*/ 0 w 6"/>
                <a:gd name="T5" fmla="*/ 0 h 7"/>
                <a:gd name="T6" fmla="*/ 0 w 6"/>
                <a:gd name="T7" fmla="*/ 0 h 7"/>
                <a:gd name="T8" fmla="*/ 0 w 6"/>
                <a:gd name="T9" fmla="*/ 0 h 7"/>
                <a:gd name="T10" fmla="*/ 0 w 6"/>
                <a:gd name="T11" fmla="*/ 0 h 7"/>
                <a:gd name="T12" fmla="*/ 0 w 6"/>
                <a:gd name="T13" fmla="*/ 0 h 7"/>
                <a:gd name="T14" fmla="*/ 0 w 6"/>
                <a:gd name="T15" fmla="*/ 0 h 7"/>
                <a:gd name="T16" fmla="*/ 0 w 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5" name="Freeform 3190"/>
            <p:cNvSpPr>
              <a:spLocks/>
            </p:cNvSpPr>
            <p:nvPr/>
          </p:nvSpPr>
          <p:spPr bwMode="auto">
            <a:xfrm>
              <a:off x="1788" y="2413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7"/>
                <a:gd name="T26" fmla="*/ 9 w 9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7">
                  <a:moveTo>
                    <a:pt x="4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8" y="6"/>
                  </a:lnTo>
                  <a:lnTo>
                    <a:pt x="9" y="2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6" name="Freeform 3191"/>
            <p:cNvSpPr>
              <a:spLocks/>
            </p:cNvSpPr>
            <p:nvPr/>
          </p:nvSpPr>
          <p:spPr bwMode="auto">
            <a:xfrm>
              <a:off x="1788" y="2413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7"/>
                <a:gd name="T26" fmla="*/ 9 w 9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7">
                  <a:moveTo>
                    <a:pt x="4" y="0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4" y="7"/>
                  </a:lnTo>
                  <a:lnTo>
                    <a:pt x="8" y="6"/>
                  </a:lnTo>
                  <a:lnTo>
                    <a:pt x="9" y="2"/>
                  </a:lnTo>
                  <a:lnTo>
                    <a:pt x="6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7" name="Freeform 3192"/>
            <p:cNvSpPr>
              <a:spLocks/>
            </p:cNvSpPr>
            <p:nvPr/>
          </p:nvSpPr>
          <p:spPr bwMode="auto">
            <a:xfrm>
              <a:off x="1699" y="2397"/>
              <a:ext cx="3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7"/>
                <a:gd name="T23" fmla="*/ 10 w 1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7">
                  <a:moveTo>
                    <a:pt x="0" y="0"/>
                  </a:moveTo>
                  <a:lnTo>
                    <a:pt x="3" y="5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8" name="Freeform 3193"/>
            <p:cNvSpPr>
              <a:spLocks/>
            </p:cNvSpPr>
            <p:nvPr/>
          </p:nvSpPr>
          <p:spPr bwMode="auto">
            <a:xfrm>
              <a:off x="1699" y="2397"/>
              <a:ext cx="3" cy="2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0 h 7"/>
                <a:gd name="T4" fmla="*/ 0 w 10"/>
                <a:gd name="T5" fmla="*/ 0 h 7"/>
                <a:gd name="T6" fmla="*/ 0 w 10"/>
                <a:gd name="T7" fmla="*/ 0 h 7"/>
                <a:gd name="T8" fmla="*/ 0 w 10"/>
                <a:gd name="T9" fmla="*/ 0 h 7"/>
                <a:gd name="T10" fmla="*/ 0 w 10"/>
                <a:gd name="T11" fmla="*/ 0 h 7"/>
                <a:gd name="T12" fmla="*/ 0 w 10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7"/>
                <a:gd name="T23" fmla="*/ 10 w 1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7">
                  <a:moveTo>
                    <a:pt x="0" y="0"/>
                  </a:moveTo>
                  <a:lnTo>
                    <a:pt x="3" y="5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0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89" name="Freeform 3194"/>
            <p:cNvSpPr>
              <a:spLocks/>
            </p:cNvSpPr>
            <p:nvPr/>
          </p:nvSpPr>
          <p:spPr bwMode="auto">
            <a:xfrm>
              <a:off x="1828" y="2179"/>
              <a:ext cx="2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3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0" name="Freeform 3195"/>
            <p:cNvSpPr>
              <a:spLocks/>
            </p:cNvSpPr>
            <p:nvPr/>
          </p:nvSpPr>
          <p:spPr bwMode="auto">
            <a:xfrm>
              <a:off x="1828" y="2179"/>
              <a:ext cx="2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8"/>
                <a:gd name="T26" fmla="*/ 8 w 8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8">
                  <a:moveTo>
                    <a:pt x="3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1" name="Freeform 3196"/>
            <p:cNvSpPr>
              <a:spLocks/>
            </p:cNvSpPr>
            <p:nvPr/>
          </p:nvSpPr>
          <p:spPr bwMode="auto">
            <a:xfrm>
              <a:off x="1964" y="2173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9"/>
                <a:gd name="T32" fmla="*/ 8 w 8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9">
                  <a:moveTo>
                    <a:pt x="0" y="0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2" name="Freeform 3197"/>
            <p:cNvSpPr>
              <a:spLocks/>
            </p:cNvSpPr>
            <p:nvPr/>
          </p:nvSpPr>
          <p:spPr bwMode="auto">
            <a:xfrm>
              <a:off x="1964" y="2173"/>
              <a:ext cx="3" cy="3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0 h 9"/>
                <a:gd name="T10" fmla="*/ 0 w 8"/>
                <a:gd name="T11" fmla="*/ 0 h 9"/>
                <a:gd name="T12" fmla="*/ 0 w 8"/>
                <a:gd name="T13" fmla="*/ 0 h 9"/>
                <a:gd name="T14" fmla="*/ 0 w 8"/>
                <a:gd name="T15" fmla="*/ 0 h 9"/>
                <a:gd name="T16" fmla="*/ 0 w 8"/>
                <a:gd name="T17" fmla="*/ 0 h 9"/>
                <a:gd name="T18" fmla="*/ 0 w 8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9"/>
                <a:gd name="T32" fmla="*/ 8 w 8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9">
                  <a:moveTo>
                    <a:pt x="0" y="0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3" y="9"/>
                  </a:lnTo>
                  <a:lnTo>
                    <a:pt x="7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3" name="Freeform 3198"/>
            <p:cNvSpPr>
              <a:spLocks/>
            </p:cNvSpPr>
            <p:nvPr/>
          </p:nvSpPr>
          <p:spPr bwMode="auto">
            <a:xfrm>
              <a:off x="1965" y="2178"/>
              <a:ext cx="2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w 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9"/>
                <a:gd name="T32" fmla="*/ 5 w 5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9">
                  <a:moveTo>
                    <a:pt x="1" y="4"/>
                  </a:moveTo>
                  <a:lnTo>
                    <a:pt x="1" y="7"/>
                  </a:lnTo>
                  <a:lnTo>
                    <a:pt x="4" y="9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4" name="Freeform 3199"/>
            <p:cNvSpPr>
              <a:spLocks/>
            </p:cNvSpPr>
            <p:nvPr/>
          </p:nvSpPr>
          <p:spPr bwMode="auto">
            <a:xfrm>
              <a:off x="1965" y="2178"/>
              <a:ext cx="2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w 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9"/>
                <a:gd name="T32" fmla="*/ 5 w 5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9">
                  <a:moveTo>
                    <a:pt x="1" y="4"/>
                  </a:moveTo>
                  <a:lnTo>
                    <a:pt x="1" y="7"/>
                  </a:lnTo>
                  <a:lnTo>
                    <a:pt x="4" y="9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5" name="Freeform 3200"/>
            <p:cNvSpPr>
              <a:spLocks/>
            </p:cNvSpPr>
            <p:nvPr/>
          </p:nvSpPr>
          <p:spPr bwMode="auto">
            <a:xfrm>
              <a:off x="1972" y="2185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3"/>
                <a:gd name="T38" fmla="*/ 3 w 3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3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6" name="Freeform 3201"/>
            <p:cNvSpPr>
              <a:spLocks/>
            </p:cNvSpPr>
            <p:nvPr/>
          </p:nvSpPr>
          <p:spPr bwMode="auto">
            <a:xfrm>
              <a:off x="1972" y="2185"/>
              <a:ext cx="1" cy="1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0 h 3"/>
                <a:gd name="T6" fmla="*/ 0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3"/>
                <a:gd name="T38" fmla="*/ 3 w 3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3">
                  <a:moveTo>
                    <a:pt x="1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7" name="Freeform 3202"/>
            <p:cNvSpPr>
              <a:spLocks/>
            </p:cNvSpPr>
            <p:nvPr/>
          </p:nvSpPr>
          <p:spPr bwMode="auto">
            <a:xfrm>
              <a:off x="1967" y="2122"/>
              <a:ext cx="2" cy="3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1"/>
                <a:gd name="T29" fmla="*/ 7 w 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1">
                  <a:moveTo>
                    <a:pt x="0" y="1"/>
                  </a:moveTo>
                  <a:lnTo>
                    <a:pt x="0" y="6"/>
                  </a:lnTo>
                  <a:lnTo>
                    <a:pt x="1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8" name="Freeform 3203"/>
            <p:cNvSpPr>
              <a:spLocks/>
            </p:cNvSpPr>
            <p:nvPr/>
          </p:nvSpPr>
          <p:spPr bwMode="auto">
            <a:xfrm>
              <a:off x="1967" y="2122"/>
              <a:ext cx="2" cy="3"/>
            </a:xfrm>
            <a:custGeom>
              <a:avLst/>
              <a:gdLst>
                <a:gd name="T0" fmla="*/ 0 w 7"/>
                <a:gd name="T1" fmla="*/ 0 h 11"/>
                <a:gd name="T2" fmla="*/ 0 w 7"/>
                <a:gd name="T3" fmla="*/ 0 h 11"/>
                <a:gd name="T4" fmla="*/ 0 w 7"/>
                <a:gd name="T5" fmla="*/ 0 h 11"/>
                <a:gd name="T6" fmla="*/ 0 w 7"/>
                <a:gd name="T7" fmla="*/ 0 h 11"/>
                <a:gd name="T8" fmla="*/ 0 w 7"/>
                <a:gd name="T9" fmla="*/ 0 h 11"/>
                <a:gd name="T10" fmla="*/ 0 w 7"/>
                <a:gd name="T11" fmla="*/ 0 h 11"/>
                <a:gd name="T12" fmla="*/ 0 w 7"/>
                <a:gd name="T13" fmla="*/ 0 h 11"/>
                <a:gd name="T14" fmla="*/ 0 w 7"/>
                <a:gd name="T15" fmla="*/ 0 h 11"/>
                <a:gd name="T16" fmla="*/ 0 w 7"/>
                <a:gd name="T17" fmla="*/ 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1"/>
                <a:gd name="T29" fmla="*/ 7 w 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1">
                  <a:moveTo>
                    <a:pt x="0" y="1"/>
                  </a:moveTo>
                  <a:lnTo>
                    <a:pt x="0" y="6"/>
                  </a:lnTo>
                  <a:lnTo>
                    <a:pt x="1" y="11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7" y="5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99" name="Freeform 3204"/>
            <p:cNvSpPr>
              <a:spLocks/>
            </p:cNvSpPr>
            <p:nvPr/>
          </p:nvSpPr>
          <p:spPr bwMode="auto">
            <a:xfrm>
              <a:off x="1982" y="2107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7"/>
                <a:gd name="T35" fmla="*/ 8 w 8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7">
                  <a:moveTo>
                    <a:pt x="1" y="2"/>
                  </a:moveTo>
                  <a:lnTo>
                    <a:pt x="1" y="5"/>
                  </a:lnTo>
                  <a:lnTo>
                    <a:pt x="3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0" name="Freeform 3205"/>
            <p:cNvSpPr>
              <a:spLocks/>
            </p:cNvSpPr>
            <p:nvPr/>
          </p:nvSpPr>
          <p:spPr bwMode="auto">
            <a:xfrm>
              <a:off x="1982" y="2107"/>
              <a:ext cx="3" cy="2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0 w 8"/>
                <a:gd name="T5" fmla="*/ 0 h 7"/>
                <a:gd name="T6" fmla="*/ 0 w 8"/>
                <a:gd name="T7" fmla="*/ 0 h 7"/>
                <a:gd name="T8" fmla="*/ 0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0 w 8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7"/>
                <a:gd name="T35" fmla="*/ 8 w 8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7">
                  <a:moveTo>
                    <a:pt x="1" y="2"/>
                  </a:moveTo>
                  <a:lnTo>
                    <a:pt x="1" y="5"/>
                  </a:lnTo>
                  <a:lnTo>
                    <a:pt x="3" y="7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1" name="Freeform 3206"/>
            <p:cNvSpPr>
              <a:spLocks/>
            </p:cNvSpPr>
            <p:nvPr/>
          </p:nvSpPr>
          <p:spPr bwMode="auto">
            <a:xfrm>
              <a:off x="2016" y="2084"/>
              <a:ext cx="5" cy="6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w 16"/>
                <a:gd name="T11" fmla="*/ 0 h 16"/>
                <a:gd name="T12" fmla="*/ 0 w 16"/>
                <a:gd name="T13" fmla="*/ 0 h 16"/>
                <a:gd name="T14" fmla="*/ 0 w 16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0"/>
                  </a:moveTo>
                  <a:lnTo>
                    <a:pt x="4" y="16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6" y="7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2" name="Freeform 3207"/>
            <p:cNvSpPr>
              <a:spLocks/>
            </p:cNvSpPr>
            <p:nvPr/>
          </p:nvSpPr>
          <p:spPr bwMode="auto">
            <a:xfrm>
              <a:off x="2016" y="2084"/>
              <a:ext cx="5" cy="6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0 w 16"/>
                <a:gd name="T11" fmla="*/ 0 h 16"/>
                <a:gd name="T12" fmla="*/ 0 w 16"/>
                <a:gd name="T13" fmla="*/ 0 h 16"/>
                <a:gd name="T14" fmla="*/ 0 w 16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6"/>
                <a:gd name="T26" fmla="*/ 16 w 1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6">
                  <a:moveTo>
                    <a:pt x="0" y="0"/>
                  </a:moveTo>
                  <a:lnTo>
                    <a:pt x="4" y="16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16" y="7"/>
                  </a:lnTo>
                  <a:lnTo>
                    <a:pt x="14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3" name="Freeform 3208"/>
            <p:cNvSpPr>
              <a:spLocks/>
            </p:cNvSpPr>
            <p:nvPr/>
          </p:nvSpPr>
          <p:spPr bwMode="auto">
            <a:xfrm>
              <a:off x="2007" y="2098"/>
              <a:ext cx="3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w 9"/>
                <a:gd name="T15" fmla="*/ 0 h 5"/>
                <a:gd name="T16" fmla="*/ 0 w 9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5"/>
                <a:gd name="T29" fmla="*/ 9 w 9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5">
                  <a:moveTo>
                    <a:pt x="4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4" name="Freeform 3209"/>
            <p:cNvSpPr>
              <a:spLocks/>
            </p:cNvSpPr>
            <p:nvPr/>
          </p:nvSpPr>
          <p:spPr bwMode="auto">
            <a:xfrm>
              <a:off x="2007" y="2098"/>
              <a:ext cx="3" cy="2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0 h 5"/>
                <a:gd name="T4" fmla="*/ 0 w 9"/>
                <a:gd name="T5" fmla="*/ 0 h 5"/>
                <a:gd name="T6" fmla="*/ 0 w 9"/>
                <a:gd name="T7" fmla="*/ 0 h 5"/>
                <a:gd name="T8" fmla="*/ 0 w 9"/>
                <a:gd name="T9" fmla="*/ 0 h 5"/>
                <a:gd name="T10" fmla="*/ 0 w 9"/>
                <a:gd name="T11" fmla="*/ 0 h 5"/>
                <a:gd name="T12" fmla="*/ 0 w 9"/>
                <a:gd name="T13" fmla="*/ 0 h 5"/>
                <a:gd name="T14" fmla="*/ 0 w 9"/>
                <a:gd name="T15" fmla="*/ 0 h 5"/>
                <a:gd name="T16" fmla="*/ 0 w 9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5"/>
                <a:gd name="T29" fmla="*/ 9 w 9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5">
                  <a:moveTo>
                    <a:pt x="4" y="0"/>
                  </a:moveTo>
                  <a:lnTo>
                    <a:pt x="8" y="2"/>
                  </a:lnTo>
                  <a:lnTo>
                    <a:pt x="9" y="3"/>
                  </a:lnTo>
                  <a:lnTo>
                    <a:pt x="8" y="4"/>
                  </a:lnTo>
                  <a:lnTo>
                    <a:pt x="4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5" name="Freeform 3210"/>
            <p:cNvSpPr>
              <a:spLocks/>
            </p:cNvSpPr>
            <p:nvPr/>
          </p:nvSpPr>
          <p:spPr bwMode="auto">
            <a:xfrm>
              <a:off x="1985" y="2084"/>
              <a:ext cx="2" cy="3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0"/>
                <a:gd name="T29" fmla="*/ 5 w 5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0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5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6" name="Freeform 3211"/>
            <p:cNvSpPr>
              <a:spLocks/>
            </p:cNvSpPr>
            <p:nvPr/>
          </p:nvSpPr>
          <p:spPr bwMode="auto">
            <a:xfrm>
              <a:off x="1985" y="2084"/>
              <a:ext cx="2" cy="3"/>
            </a:xfrm>
            <a:custGeom>
              <a:avLst/>
              <a:gdLst>
                <a:gd name="T0" fmla="*/ 0 w 5"/>
                <a:gd name="T1" fmla="*/ 0 h 10"/>
                <a:gd name="T2" fmla="*/ 0 w 5"/>
                <a:gd name="T3" fmla="*/ 0 h 10"/>
                <a:gd name="T4" fmla="*/ 0 w 5"/>
                <a:gd name="T5" fmla="*/ 0 h 10"/>
                <a:gd name="T6" fmla="*/ 0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0 h 10"/>
                <a:gd name="T14" fmla="*/ 0 w 5"/>
                <a:gd name="T15" fmla="*/ 0 h 10"/>
                <a:gd name="T16" fmla="*/ 0 w 5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0"/>
                <a:gd name="T29" fmla="*/ 5 w 5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0">
                  <a:moveTo>
                    <a:pt x="3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5"/>
                  </a:lnTo>
                  <a:lnTo>
                    <a:pt x="4" y="2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7" name="Freeform 3212"/>
            <p:cNvSpPr>
              <a:spLocks/>
            </p:cNvSpPr>
            <p:nvPr/>
          </p:nvSpPr>
          <p:spPr bwMode="auto">
            <a:xfrm>
              <a:off x="1606" y="1932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7"/>
                <a:gd name="T29" fmla="*/ 12 w 12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7">
                  <a:moveTo>
                    <a:pt x="6" y="0"/>
                  </a:moveTo>
                  <a:lnTo>
                    <a:pt x="10" y="1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8" name="Freeform 3213"/>
            <p:cNvSpPr>
              <a:spLocks/>
            </p:cNvSpPr>
            <p:nvPr/>
          </p:nvSpPr>
          <p:spPr bwMode="auto">
            <a:xfrm>
              <a:off x="1606" y="1932"/>
              <a:ext cx="4" cy="2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0 h 7"/>
                <a:gd name="T10" fmla="*/ 0 w 12"/>
                <a:gd name="T11" fmla="*/ 0 h 7"/>
                <a:gd name="T12" fmla="*/ 0 w 12"/>
                <a:gd name="T13" fmla="*/ 0 h 7"/>
                <a:gd name="T14" fmla="*/ 0 w 12"/>
                <a:gd name="T15" fmla="*/ 0 h 7"/>
                <a:gd name="T16" fmla="*/ 0 w 12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7"/>
                <a:gd name="T29" fmla="*/ 12 w 12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7">
                  <a:moveTo>
                    <a:pt x="6" y="0"/>
                  </a:moveTo>
                  <a:lnTo>
                    <a:pt x="10" y="1"/>
                  </a:lnTo>
                  <a:lnTo>
                    <a:pt x="12" y="4"/>
                  </a:lnTo>
                  <a:lnTo>
                    <a:pt x="10" y="6"/>
                  </a:lnTo>
                  <a:lnTo>
                    <a:pt x="6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09" name="Freeform 3214"/>
            <p:cNvSpPr>
              <a:spLocks/>
            </p:cNvSpPr>
            <p:nvPr/>
          </p:nvSpPr>
          <p:spPr bwMode="auto">
            <a:xfrm>
              <a:off x="1564" y="1887"/>
              <a:ext cx="2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9"/>
                <a:gd name="T29" fmla="*/ 5 w 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9">
                  <a:moveTo>
                    <a:pt x="3" y="0"/>
                  </a:moveTo>
                  <a:lnTo>
                    <a:pt x="5" y="1"/>
                  </a:lnTo>
                  <a:lnTo>
                    <a:pt x="5" y="4"/>
                  </a:lnTo>
                  <a:lnTo>
                    <a:pt x="5" y="8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0" name="Freeform 3215"/>
            <p:cNvSpPr>
              <a:spLocks/>
            </p:cNvSpPr>
            <p:nvPr/>
          </p:nvSpPr>
          <p:spPr bwMode="auto">
            <a:xfrm>
              <a:off x="1564" y="1887"/>
              <a:ext cx="2" cy="3"/>
            </a:xfrm>
            <a:custGeom>
              <a:avLst/>
              <a:gdLst>
                <a:gd name="T0" fmla="*/ 0 w 5"/>
                <a:gd name="T1" fmla="*/ 0 h 9"/>
                <a:gd name="T2" fmla="*/ 0 w 5"/>
                <a:gd name="T3" fmla="*/ 0 h 9"/>
                <a:gd name="T4" fmla="*/ 0 w 5"/>
                <a:gd name="T5" fmla="*/ 0 h 9"/>
                <a:gd name="T6" fmla="*/ 0 w 5"/>
                <a:gd name="T7" fmla="*/ 0 h 9"/>
                <a:gd name="T8" fmla="*/ 0 w 5"/>
                <a:gd name="T9" fmla="*/ 0 h 9"/>
                <a:gd name="T10" fmla="*/ 0 w 5"/>
                <a:gd name="T11" fmla="*/ 0 h 9"/>
                <a:gd name="T12" fmla="*/ 0 w 5"/>
                <a:gd name="T13" fmla="*/ 0 h 9"/>
                <a:gd name="T14" fmla="*/ 0 w 5"/>
                <a:gd name="T15" fmla="*/ 0 h 9"/>
                <a:gd name="T16" fmla="*/ 0 w 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9"/>
                <a:gd name="T29" fmla="*/ 5 w 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9">
                  <a:moveTo>
                    <a:pt x="3" y="0"/>
                  </a:moveTo>
                  <a:lnTo>
                    <a:pt x="5" y="1"/>
                  </a:lnTo>
                  <a:lnTo>
                    <a:pt x="5" y="4"/>
                  </a:lnTo>
                  <a:lnTo>
                    <a:pt x="5" y="8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1" name="Freeform 3216"/>
            <p:cNvSpPr>
              <a:spLocks/>
            </p:cNvSpPr>
            <p:nvPr/>
          </p:nvSpPr>
          <p:spPr bwMode="auto">
            <a:xfrm>
              <a:off x="1658" y="1907"/>
              <a:ext cx="2" cy="1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0 h 4"/>
                <a:gd name="T18" fmla="*/ 0 w 5"/>
                <a:gd name="T19" fmla="*/ 0 h 4"/>
                <a:gd name="T20" fmla="*/ 0 w 5"/>
                <a:gd name="T21" fmla="*/ 0 h 4"/>
                <a:gd name="T22" fmla="*/ 0 w 5"/>
                <a:gd name="T23" fmla="*/ 0 h 4"/>
                <a:gd name="T24" fmla="*/ 0 w 5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4"/>
                <a:gd name="T41" fmla="*/ 5 w 5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4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2" name="Freeform 3217"/>
            <p:cNvSpPr>
              <a:spLocks/>
            </p:cNvSpPr>
            <p:nvPr/>
          </p:nvSpPr>
          <p:spPr bwMode="auto">
            <a:xfrm>
              <a:off x="1658" y="1907"/>
              <a:ext cx="2" cy="1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0 w 5"/>
                <a:gd name="T7" fmla="*/ 0 h 4"/>
                <a:gd name="T8" fmla="*/ 0 w 5"/>
                <a:gd name="T9" fmla="*/ 0 h 4"/>
                <a:gd name="T10" fmla="*/ 0 w 5"/>
                <a:gd name="T11" fmla="*/ 0 h 4"/>
                <a:gd name="T12" fmla="*/ 0 w 5"/>
                <a:gd name="T13" fmla="*/ 0 h 4"/>
                <a:gd name="T14" fmla="*/ 0 w 5"/>
                <a:gd name="T15" fmla="*/ 0 h 4"/>
                <a:gd name="T16" fmla="*/ 0 w 5"/>
                <a:gd name="T17" fmla="*/ 0 h 4"/>
                <a:gd name="T18" fmla="*/ 0 w 5"/>
                <a:gd name="T19" fmla="*/ 0 h 4"/>
                <a:gd name="T20" fmla="*/ 0 w 5"/>
                <a:gd name="T21" fmla="*/ 0 h 4"/>
                <a:gd name="T22" fmla="*/ 0 w 5"/>
                <a:gd name="T23" fmla="*/ 0 h 4"/>
                <a:gd name="T24" fmla="*/ 0 w 5"/>
                <a:gd name="T25" fmla="*/ 0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4"/>
                <a:gd name="T41" fmla="*/ 5 w 5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4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3" name="Freeform 3218"/>
            <p:cNvSpPr>
              <a:spLocks/>
            </p:cNvSpPr>
            <p:nvPr/>
          </p:nvSpPr>
          <p:spPr bwMode="auto">
            <a:xfrm>
              <a:off x="1812" y="2079"/>
              <a:ext cx="4" cy="2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0 w 13"/>
                <a:gd name="T5" fmla="*/ 0 h 5"/>
                <a:gd name="T6" fmla="*/ 0 w 13"/>
                <a:gd name="T7" fmla="*/ 0 h 5"/>
                <a:gd name="T8" fmla="*/ 0 w 13"/>
                <a:gd name="T9" fmla="*/ 0 h 5"/>
                <a:gd name="T10" fmla="*/ 0 w 13"/>
                <a:gd name="T11" fmla="*/ 0 h 5"/>
                <a:gd name="T12" fmla="*/ 0 w 13"/>
                <a:gd name="T13" fmla="*/ 0 h 5"/>
                <a:gd name="T14" fmla="*/ 0 w 13"/>
                <a:gd name="T15" fmla="*/ 0 h 5"/>
                <a:gd name="T16" fmla="*/ 0 w 13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"/>
                <a:gd name="T29" fmla="*/ 13 w 13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">
                  <a:moveTo>
                    <a:pt x="6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6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4" name="Freeform 3219"/>
            <p:cNvSpPr>
              <a:spLocks/>
            </p:cNvSpPr>
            <p:nvPr/>
          </p:nvSpPr>
          <p:spPr bwMode="auto">
            <a:xfrm>
              <a:off x="1812" y="2079"/>
              <a:ext cx="4" cy="2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0 h 5"/>
                <a:gd name="T4" fmla="*/ 0 w 13"/>
                <a:gd name="T5" fmla="*/ 0 h 5"/>
                <a:gd name="T6" fmla="*/ 0 w 13"/>
                <a:gd name="T7" fmla="*/ 0 h 5"/>
                <a:gd name="T8" fmla="*/ 0 w 13"/>
                <a:gd name="T9" fmla="*/ 0 h 5"/>
                <a:gd name="T10" fmla="*/ 0 w 13"/>
                <a:gd name="T11" fmla="*/ 0 h 5"/>
                <a:gd name="T12" fmla="*/ 0 w 13"/>
                <a:gd name="T13" fmla="*/ 0 h 5"/>
                <a:gd name="T14" fmla="*/ 0 w 13"/>
                <a:gd name="T15" fmla="*/ 0 h 5"/>
                <a:gd name="T16" fmla="*/ 0 w 13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"/>
                <a:gd name="T29" fmla="*/ 13 w 13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">
                  <a:moveTo>
                    <a:pt x="6" y="0"/>
                  </a:moveTo>
                  <a:lnTo>
                    <a:pt x="10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6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5" name="Freeform 3220"/>
            <p:cNvSpPr>
              <a:spLocks/>
            </p:cNvSpPr>
            <p:nvPr/>
          </p:nvSpPr>
          <p:spPr bwMode="auto">
            <a:xfrm>
              <a:off x="1382" y="1675"/>
              <a:ext cx="11" cy="9"/>
            </a:xfrm>
            <a:custGeom>
              <a:avLst/>
              <a:gdLst>
                <a:gd name="T0" fmla="*/ 0 w 34"/>
                <a:gd name="T1" fmla="*/ 0 h 27"/>
                <a:gd name="T2" fmla="*/ 0 w 34"/>
                <a:gd name="T3" fmla="*/ 0 h 27"/>
                <a:gd name="T4" fmla="*/ 0 w 34"/>
                <a:gd name="T5" fmla="*/ 0 h 27"/>
                <a:gd name="T6" fmla="*/ 0 w 34"/>
                <a:gd name="T7" fmla="*/ 0 h 27"/>
                <a:gd name="T8" fmla="*/ 0 w 34"/>
                <a:gd name="T9" fmla="*/ 0 h 27"/>
                <a:gd name="T10" fmla="*/ 0 w 34"/>
                <a:gd name="T11" fmla="*/ 0 h 27"/>
                <a:gd name="T12" fmla="*/ 0 w 34"/>
                <a:gd name="T13" fmla="*/ 0 h 27"/>
                <a:gd name="T14" fmla="*/ 0 w 34"/>
                <a:gd name="T15" fmla="*/ 0 h 27"/>
                <a:gd name="T16" fmla="*/ 0 w 34"/>
                <a:gd name="T17" fmla="*/ 0 h 27"/>
                <a:gd name="T18" fmla="*/ 0 w 34"/>
                <a:gd name="T19" fmla="*/ 0 h 27"/>
                <a:gd name="T20" fmla="*/ 0 w 34"/>
                <a:gd name="T21" fmla="*/ 0 h 27"/>
                <a:gd name="T22" fmla="*/ 0 w 34"/>
                <a:gd name="T23" fmla="*/ 0 h 27"/>
                <a:gd name="T24" fmla="*/ 0 w 34"/>
                <a:gd name="T25" fmla="*/ 0 h 27"/>
                <a:gd name="T26" fmla="*/ 0 w 34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7"/>
                <a:gd name="T44" fmla="*/ 34 w 34"/>
                <a:gd name="T45" fmla="*/ 27 h 2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7">
                  <a:moveTo>
                    <a:pt x="27" y="5"/>
                  </a:moveTo>
                  <a:lnTo>
                    <a:pt x="33" y="19"/>
                  </a:lnTo>
                  <a:lnTo>
                    <a:pt x="34" y="26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18" y="26"/>
                  </a:lnTo>
                  <a:lnTo>
                    <a:pt x="12" y="18"/>
                  </a:lnTo>
                  <a:lnTo>
                    <a:pt x="5" y="13"/>
                  </a:lnTo>
                  <a:lnTo>
                    <a:pt x="0" y="5"/>
                  </a:lnTo>
                  <a:lnTo>
                    <a:pt x="1" y="0"/>
                  </a:lnTo>
                  <a:lnTo>
                    <a:pt x="10" y="1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6" name="Freeform 3221"/>
            <p:cNvSpPr>
              <a:spLocks/>
            </p:cNvSpPr>
            <p:nvPr/>
          </p:nvSpPr>
          <p:spPr bwMode="auto">
            <a:xfrm>
              <a:off x="1382" y="1675"/>
              <a:ext cx="11" cy="9"/>
            </a:xfrm>
            <a:custGeom>
              <a:avLst/>
              <a:gdLst>
                <a:gd name="T0" fmla="*/ 0 w 34"/>
                <a:gd name="T1" fmla="*/ 0 h 27"/>
                <a:gd name="T2" fmla="*/ 0 w 34"/>
                <a:gd name="T3" fmla="*/ 0 h 27"/>
                <a:gd name="T4" fmla="*/ 0 w 34"/>
                <a:gd name="T5" fmla="*/ 0 h 27"/>
                <a:gd name="T6" fmla="*/ 0 w 34"/>
                <a:gd name="T7" fmla="*/ 0 h 27"/>
                <a:gd name="T8" fmla="*/ 0 w 34"/>
                <a:gd name="T9" fmla="*/ 0 h 27"/>
                <a:gd name="T10" fmla="*/ 0 w 34"/>
                <a:gd name="T11" fmla="*/ 0 h 27"/>
                <a:gd name="T12" fmla="*/ 0 w 34"/>
                <a:gd name="T13" fmla="*/ 0 h 27"/>
                <a:gd name="T14" fmla="*/ 0 w 34"/>
                <a:gd name="T15" fmla="*/ 0 h 27"/>
                <a:gd name="T16" fmla="*/ 0 w 34"/>
                <a:gd name="T17" fmla="*/ 0 h 27"/>
                <a:gd name="T18" fmla="*/ 0 w 34"/>
                <a:gd name="T19" fmla="*/ 0 h 27"/>
                <a:gd name="T20" fmla="*/ 0 w 34"/>
                <a:gd name="T21" fmla="*/ 0 h 27"/>
                <a:gd name="T22" fmla="*/ 0 w 34"/>
                <a:gd name="T23" fmla="*/ 0 h 27"/>
                <a:gd name="T24" fmla="*/ 0 w 34"/>
                <a:gd name="T25" fmla="*/ 0 h 27"/>
                <a:gd name="T26" fmla="*/ 0 w 34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27"/>
                <a:gd name="T44" fmla="*/ 34 w 34"/>
                <a:gd name="T45" fmla="*/ 27 h 2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27">
                  <a:moveTo>
                    <a:pt x="27" y="5"/>
                  </a:moveTo>
                  <a:lnTo>
                    <a:pt x="33" y="19"/>
                  </a:lnTo>
                  <a:lnTo>
                    <a:pt x="34" y="26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18" y="26"/>
                  </a:lnTo>
                  <a:lnTo>
                    <a:pt x="12" y="18"/>
                  </a:lnTo>
                  <a:lnTo>
                    <a:pt x="5" y="13"/>
                  </a:lnTo>
                  <a:lnTo>
                    <a:pt x="0" y="5"/>
                  </a:lnTo>
                  <a:lnTo>
                    <a:pt x="1" y="0"/>
                  </a:lnTo>
                  <a:lnTo>
                    <a:pt x="10" y="1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27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7" name="Freeform 3222"/>
            <p:cNvSpPr>
              <a:spLocks/>
            </p:cNvSpPr>
            <p:nvPr/>
          </p:nvSpPr>
          <p:spPr bwMode="auto">
            <a:xfrm>
              <a:off x="1385" y="1664"/>
              <a:ext cx="5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w 17"/>
                <a:gd name="T35" fmla="*/ 0 h 12"/>
                <a:gd name="T36" fmla="*/ 0 w 17"/>
                <a:gd name="T37" fmla="*/ 0 h 12"/>
                <a:gd name="T38" fmla="*/ 0 w 17"/>
                <a:gd name="T39" fmla="*/ 0 h 12"/>
                <a:gd name="T40" fmla="*/ 0 w 17"/>
                <a:gd name="T41" fmla="*/ 0 h 12"/>
                <a:gd name="T42" fmla="*/ 0 w 17"/>
                <a:gd name="T43" fmla="*/ 0 h 12"/>
                <a:gd name="T44" fmla="*/ 0 w 17"/>
                <a:gd name="T45" fmla="*/ 0 h 12"/>
                <a:gd name="T46" fmla="*/ 0 w 17"/>
                <a:gd name="T47" fmla="*/ 0 h 12"/>
                <a:gd name="T48" fmla="*/ 0 w 17"/>
                <a:gd name="T49" fmla="*/ 0 h 12"/>
                <a:gd name="T50" fmla="*/ 0 w 17"/>
                <a:gd name="T51" fmla="*/ 0 h 12"/>
                <a:gd name="T52" fmla="*/ 0 w 17"/>
                <a:gd name="T53" fmla="*/ 0 h 12"/>
                <a:gd name="T54" fmla="*/ 0 w 17"/>
                <a:gd name="T55" fmla="*/ 0 h 12"/>
                <a:gd name="T56" fmla="*/ 0 w 17"/>
                <a:gd name="T57" fmla="*/ 0 h 12"/>
                <a:gd name="T58" fmla="*/ 0 w 17"/>
                <a:gd name="T59" fmla="*/ 0 h 12"/>
                <a:gd name="T60" fmla="*/ 0 w 17"/>
                <a:gd name="T61" fmla="*/ 0 h 12"/>
                <a:gd name="T62" fmla="*/ 0 w 17"/>
                <a:gd name="T63" fmla="*/ 0 h 12"/>
                <a:gd name="T64" fmla="*/ 0 w 17"/>
                <a:gd name="T65" fmla="*/ 0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2"/>
                <a:gd name="T101" fmla="*/ 17 w 17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2">
                  <a:moveTo>
                    <a:pt x="16" y="12"/>
                  </a:moveTo>
                  <a:lnTo>
                    <a:pt x="12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6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8" name="Freeform 3223"/>
            <p:cNvSpPr>
              <a:spLocks/>
            </p:cNvSpPr>
            <p:nvPr/>
          </p:nvSpPr>
          <p:spPr bwMode="auto">
            <a:xfrm>
              <a:off x="1385" y="1664"/>
              <a:ext cx="5" cy="4"/>
            </a:xfrm>
            <a:custGeom>
              <a:avLst/>
              <a:gdLst>
                <a:gd name="T0" fmla="*/ 0 w 17"/>
                <a:gd name="T1" fmla="*/ 0 h 12"/>
                <a:gd name="T2" fmla="*/ 0 w 17"/>
                <a:gd name="T3" fmla="*/ 0 h 12"/>
                <a:gd name="T4" fmla="*/ 0 w 17"/>
                <a:gd name="T5" fmla="*/ 0 h 12"/>
                <a:gd name="T6" fmla="*/ 0 w 17"/>
                <a:gd name="T7" fmla="*/ 0 h 12"/>
                <a:gd name="T8" fmla="*/ 0 w 17"/>
                <a:gd name="T9" fmla="*/ 0 h 12"/>
                <a:gd name="T10" fmla="*/ 0 w 17"/>
                <a:gd name="T11" fmla="*/ 0 h 12"/>
                <a:gd name="T12" fmla="*/ 0 w 17"/>
                <a:gd name="T13" fmla="*/ 0 h 12"/>
                <a:gd name="T14" fmla="*/ 0 w 17"/>
                <a:gd name="T15" fmla="*/ 0 h 12"/>
                <a:gd name="T16" fmla="*/ 0 w 17"/>
                <a:gd name="T17" fmla="*/ 0 h 12"/>
                <a:gd name="T18" fmla="*/ 0 w 17"/>
                <a:gd name="T19" fmla="*/ 0 h 12"/>
                <a:gd name="T20" fmla="*/ 0 w 17"/>
                <a:gd name="T21" fmla="*/ 0 h 12"/>
                <a:gd name="T22" fmla="*/ 0 w 17"/>
                <a:gd name="T23" fmla="*/ 0 h 12"/>
                <a:gd name="T24" fmla="*/ 0 w 17"/>
                <a:gd name="T25" fmla="*/ 0 h 12"/>
                <a:gd name="T26" fmla="*/ 0 w 17"/>
                <a:gd name="T27" fmla="*/ 0 h 12"/>
                <a:gd name="T28" fmla="*/ 0 w 17"/>
                <a:gd name="T29" fmla="*/ 0 h 12"/>
                <a:gd name="T30" fmla="*/ 0 w 17"/>
                <a:gd name="T31" fmla="*/ 0 h 12"/>
                <a:gd name="T32" fmla="*/ 0 w 17"/>
                <a:gd name="T33" fmla="*/ 0 h 12"/>
                <a:gd name="T34" fmla="*/ 0 w 17"/>
                <a:gd name="T35" fmla="*/ 0 h 12"/>
                <a:gd name="T36" fmla="*/ 0 w 17"/>
                <a:gd name="T37" fmla="*/ 0 h 12"/>
                <a:gd name="T38" fmla="*/ 0 w 17"/>
                <a:gd name="T39" fmla="*/ 0 h 12"/>
                <a:gd name="T40" fmla="*/ 0 w 17"/>
                <a:gd name="T41" fmla="*/ 0 h 12"/>
                <a:gd name="T42" fmla="*/ 0 w 17"/>
                <a:gd name="T43" fmla="*/ 0 h 12"/>
                <a:gd name="T44" fmla="*/ 0 w 17"/>
                <a:gd name="T45" fmla="*/ 0 h 12"/>
                <a:gd name="T46" fmla="*/ 0 w 17"/>
                <a:gd name="T47" fmla="*/ 0 h 12"/>
                <a:gd name="T48" fmla="*/ 0 w 17"/>
                <a:gd name="T49" fmla="*/ 0 h 12"/>
                <a:gd name="T50" fmla="*/ 0 w 17"/>
                <a:gd name="T51" fmla="*/ 0 h 12"/>
                <a:gd name="T52" fmla="*/ 0 w 17"/>
                <a:gd name="T53" fmla="*/ 0 h 12"/>
                <a:gd name="T54" fmla="*/ 0 w 17"/>
                <a:gd name="T55" fmla="*/ 0 h 12"/>
                <a:gd name="T56" fmla="*/ 0 w 17"/>
                <a:gd name="T57" fmla="*/ 0 h 12"/>
                <a:gd name="T58" fmla="*/ 0 w 17"/>
                <a:gd name="T59" fmla="*/ 0 h 12"/>
                <a:gd name="T60" fmla="*/ 0 w 17"/>
                <a:gd name="T61" fmla="*/ 0 h 12"/>
                <a:gd name="T62" fmla="*/ 0 w 17"/>
                <a:gd name="T63" fmla="*/ 0 h 12"/>
                <a:gd name="T64" fmla="*/ 0 w 17"/>
                <a:gd name="T65" fmla="*/ 0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2"/>
                <a:gd name="T101" fmla="*/ 17 w 17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2">
                  <a:moveTo>
                    <a:pt x="16" y="12"/>
                  </a:moveTo>
                  <a:lnTo>
                    <a:pt x="12" y="10"/>
                  </a:lnTo>
                  <a:lnTo>
                    <a:pt x="11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6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19" name="Freeform 3224"/>
            <p:cNvSpPr>
              <a:spLocks/>
            </p:cNvSpPr>
            <p:nvPr/>
          </p:nvSpPr>
          <p:spPr bwMode="auto">
            <a:xfrm>
              <a:off x="1379" y="1659"/>
              <a:ext cx="3" cy="1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0" name="Freeform 3225"/>
            <p:cNvSpPr>
              <a:spLocks/>
            </p:cNvSpPr>
            <p:nvPr/>
          </p:nvSpPr>
          <p:spPr bwMode="auto">
            <a:xfrm>
              <a:off x="1379" y="1659"/>
              <a:ext cx="3" cy="1"/>
            </a:xfrm>
            <a:custGeom>
              <a:avLst/>
              <a:gdLst>
                <a:gd name="T0" fmla="*/ 0 w 8"/>
                <a:gd name="T1" fmla="*/ 0 h 5"/>
                <a:gd name="T2" fmla="*/ 0 w 8"/>
                <a:gd name="T3" fmla="*/ 0 h 5"/>
                <a:gd name="T4" fmla="*/ 0 w 8"/>
                <a:gd name="T5" fmla="*/ 0 h 5"/>
                <a:gd name="T6" fmla="*/ 0 w 8"/>
                <a:gd name="T7" fmla="*/ 0 h 5"/>
                <a:gd name="T8" fmla="*/ 0 w 8"/>
                <a:gd name="T9" fmla="*/ 0 h 5"/>
                <a:gd name="T10" fmla="*/ 0 w 8"/>
                <a:gd name="T11" fmla="*/ 0 h 5"/>
                <a:gd name="T12" fmla="*/ 0 w 8"/>
                <a:gd name="T13" fmla="*/ 0 h 5"/>
                <a:gd name="T14" fmla="*/ 0 w 8"/>
                <a:gd name="T15" fmla="*/ 0 h 5"/>
                <a:gd name="T16" fmla="*/ 0 w 8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5"/>
                <a:gd name="T29" fmla="*/ 8 w 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5">
                  <a:moveTo>
                    <a:pt x="3" y="0"/>
                  </a:moveTo>
                  <a:lnTo>
                    <a:pt x="7" y="1"/>
                  </a:lnTo>
                  <a:lnTo>
                    <a:pt x="8" y="3"/>
                  </a:lnTo>
                  <a:lnTo>
                    <a:pt x="7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1" name="Freeform 3226"/>
            <p:cNvSpPr>
              <a:spLocks/>
            </p:cNvSpPr>
            <p:nvPr/>
          </p:nvSpPr>
          <p:spPr bwMode="auto">
            <a:xfrm>
              <a:off x="1421" y="1667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7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2" name="Freeform 3227"/>
            <p:cNvSpPr>
              <a:spLocks/>
            </p:cNvSpPr>
            <p:nvPr/>
          </p:nvSpPr>
          <p:spPr bwMode="auto">
            <a:xfrm>
              <a:off x="1421" y="1667"/>
              <a:ext cx="2" cy="3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0 w 6"/>
                <a:gd name="T5" fmla="*/ 0 h 8"/>
                <a:gd name="T6" fmla="*/ 0 w 6"/>
                <a:gd name="T7" fmla="*/ 0 h 8"/>
                <a:gd name="T8" fmla="*/ 0 w 6"/>
                <a:gd name="T9" fmla="*/ 0 h 8"/>
                <a:gd name="T10" fmla="*/ 0 w 6"/>
                <a:gd name="T11" fmla="*/ 0 h 8"/>
                <a:gd name="T12" fmla="*/ 0 w 6"/>
                <a:gd name="T13" fmla="*/ 0 h 8"/>
                <a:gd name="T14" fmla="*/ 0 w 6"/>
                <a:gd name="T15" fmla="*/ 0 h 8"/>
                <a:gd name="T16" fmla="*/ 0 w 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8"/>
                <a:gd name="T29" fmla="*/ 6 w 6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8">
                  <a:moveTo>
                    <a:pt x="4" y="0"/>
                  </a:moveTo>
                  <a:lnTo>
                    <a:pt x="5" y="1"/>
                  </a:lnTo>
                  <a:lnTo>
                    <a:pt x="6" y="3"/>
                  </a:lnTo>
                  <a:lnTo>
                    <a:pt x="5" y="7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3" name="Freeform 3228"/>
            <p:cNvSpPr>
              <a:spLocks/>
            </p:cNvSpPr>
            <p:nvPr/>
          </p:nvSpPr>
          <p:spPr bwMode="auto">
            <a:xfrm>
              <a:off x="935" y="1360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3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7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4" name="Freeform 3229"/>
            <p:cNvSpPr>
              <a:spLocks/>
            </p:cNvSpPr>
            <p:nvPr/>
          </p:nvSpPr>
          <p:spPr bwMode="auto">
            <a:xfrm>
              <a:off x="935" y="1360"/>
              <a:ext cx="2" cy="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0 h 4"/>
                <a:gd name="T4" fmla="*/ 0 w 7"/>
                <a:gd name="T5" fmla="*/ 0 h 4"/>
                <a:gd name="T6" fmla="*/ 0 w 7"/>
                <a:gd name="T7" fmla="*/ 0 h 4"/>
                <a:gd name="T8" fmla="*/ 0 w 7"/>
                <a:gd name="T9" fmla="*/ 0 h 4"/>
                <a:gd name="T10" fmla="*/ 0 w 7"/>
                <a:gd name="T11" fmla="*/ 0 h 4"/>
                <a:gd name="T12" fmla="*/ 0 w 7"/>
                <a:gd name="T13" fmla="*/ 0 h 4"/>
                <a:gd name="T14" fmla="*/ 0 w 7"/>
                <a:gd name="T15" fmla="*/ 0 h 4"/>
                <a:gd name="T16" fmla="*/ 0 w 7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3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7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5" name="Freeform 3230"/>
            <p:cNvSpPr>
              <a:spLocks/>
            </p:cNvSpPr>
            <p:nvPr/>
          </p:nvSpPr>
          <p:spPr bwMode="auto">
            <a:xfrm>
              <a:off x="964" y="1399"/>
              <a:ext cx="2" cy="3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1 w 4"/>
                <a:gd name="T5" fmla="*/ 0 h 7"/>
                <a:gd name="T6" fmla="*/ 1 w 4"/>
                <a:gd name="T7" fmla="*/ 0 h 7"/>
                <a:gd name="T8" fmla="*/ 1 w 4"/>
                <a:gd name="T9" fmla="*/ 0 h 7"/>
                <a:gd name="T10" fmla="*/ 0 w 4"/>
                <a:gd name="T11" fmla="*/ 0 h 7"/>
                <a:gd name="T12" fmla="*/ 0 w 4"/>
                <a:gd name="T13" fmla="*/ 0 h 7"/>
                <a:gd name="T14" fmla="*/ 0 w 4"/>
                <a:gd name="T15" fmla="*/ 0 h 7"/>
                <a:gd name="T16" fmla="*/ 1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3" y="0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4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6" name="Freeform 3231"/>
            <p:cNvSpPr>
              <a:spLocks/>
            </p:cNvSpPr>
            <p:nvPr/>
          </p:nvSpPr>
          <p:spPr bwMode="auto">
            <a:xfrm>
              <a:off x="964" y="1399"/>
              <a:ext cx="2" cy="3"/>
            </a:xfrm>
            <a:custGeom>
              <a:avLst/>
              <a:gdLst>
                <a:gd name="T0" fmla="*/ 1 w 4"/>
                <a:gd name="T1" fmla="*/ 0 h 7"/>
                <a:gd name="T2" fmla="*/ 1 w 4"/>
                <a:gd name="T3" fmla="*/ 0 h 7"/>
                <a:gd name="T4" fmla="*/ 1 w 4"/>
                <a:gd name="T5" fmla="*/ 0 h 7"/>
                <a:gd name="T6" fmla="*/ 1 w 4"/>
                <a:gd name="T7" fmla="*/ 0 h 7"/>
                <a:gd name="T8" fmla="*/ 1 w 4"/>
                <a:gd name="T9" fmla="*/ 0 h 7"/>
                <a:gd name="T10" fmla="*/ 0 w 4"/>
                <a:gd name="T11" fmla="*/ 0 h 7"/>
                <a:gd name="T12" fmla="*/ 0 w 4"/>
                <a:gd name="T13" fmla="*/ 0 h 7"/>
                <a:gd name="T14" fmla="*/ 0 w 4"/>
                <a:gd name="T15" fmla="*/ 0 h 7"/>
                <a:gd name="T16" fmla="*/ 1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3" y="0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4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7" name="Freeform 3232"/>
            <p:cNvSpPr>
              <a:spLocks/>
            </p:cNvSpPr>
            <p:nvPr/>
          </p:nvSpPr>
          <p:spPr bwMode="auto">
            <a:xfrm>
              <a:off x="1058" y="1463"/>
              <a:ext cx="3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3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8" name="Freeform 3233"/>
            <p:cNvSpPr>
              <a:spLocks/>
            </p:cNvSpPr>
            <p:nvPr/>
          </p:nvSpPr>
          <p:spPr bwMode="auto">
            <a:xfrm>
              <a:off x="1058" y="1463"/>
              <a:ext cx="3" cy="1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0 h 3"/>
                <a:gd name="T4" fmla="*/ 0 w 7"/>
                <a:gd name="T5" fmla="*/ 0 h 3"/>
                <a:gd name="T6" fmla="*/ 0 w 7"/>
                <a:gd name="T7" fmla="*/ 0 h 3"/>
                <a:gd name="T8" fmla="*/ 0 w 7"/>
                <a:gd name="T9" fmla="*/ 0 h 3"/>
                <a:gd name="T10" fmla="*/ 0 w 7"/>
                <a:gd name="T11" fmla="*/ 0 h 3"/>
                <a:gd name="T12" fmla="*/ 0 w 7"/>
                <a:gd name="T13" fmla="*/ 0 h 3"/>
                <a:gd name="T14" fmla="*/ 0 w 7"/>
                <a:gd name="T15" fmla="*/ 0 h 3"/>
                <a:gd name="T16" fmla="*/ 0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3" y="0"/>
                  </a:moveTo>
                  <a:lnTo>
                    <a:pt x="6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29" name="Freeform 3234"/>
            <p:cNvSpPr>
              <a:spLocks/>
            </p:cNvSpPr>
            <p:nvPr/>
          </p:nvSpPr>
          <p:spPr bwMode="auto">
            <a:xfrm>
              <a:off x="3464" y="3058"/>
              <a:ext cx="1" cy="3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0 h 9"/>
                <a:gd name="T4" fmla="*/ 0 w 3"/>
                <a:gd name="T5" fmla="*/ 0 h 9"/>
                <a:gd name="T6" fmla="*/ 0 w 3"/>
                <a:gd name="T7" fmla="*/ 0 h 9"/>
                <a:gd name="T8" fmla="*/ 0 w 3"/>
                <a:gd name="T9" fmla="*/ 0 h 9"/>
                <a:gd name="T10" fmla="*/ 0 w 3"/>
                <a:gd name="T11" fmla="*/ 0 h 9"/>
                <a:gd name="T12" fmla="*/ 0 w 3"/>
                <a:gd name="T13" fmla="*/ 0 h 9"/>
                <a:gd name="T14" fmla="*/ 0 w 3"/>
                <a:gd name="T15" fmla="*/ 0 h 9"/>
                <a:gd name="T16" fmla="*/ 0 w 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9"/>
                <a:gd name="T29" fmla="*/ 3 w 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9">
                  <a:moveTo>
                    <a:pt x="1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0" name="Freeform 3235"/>
            <p:cNvSpPr>
              <a:spLocks/>
            </p:cNvSpPr>
            <p:nvPr/>
          </p:nvSpPr>
          <p:spPr bwMode="auto">
            <a:xfrm>
              <a:off x="3464" y="3058"/>
              <a:ext cx="1" cy="3"/>
            </a:xfrm>
            <a:custGeom>
              <a:avLst/>
              <a:gdLst>
                <a:gd name="T0" fmla="*/ 0 w 3"/>
                <a:gd name="T1" fmla="*/ 0 h 9"/>
                <a:gd name="T2" fmla="*/ 0 w 3"/>
                <a:gd name="T3" fmla="*/ 0 h 9"/>
                <a:gd name="T4" fmla="*/ 0 w 3"/>
                <a:gd name="T5" fmla="*/ 0 h 9"/>
                <a:gd name="T6" fmla="*/ 0 w 3"/>
                <a:gd name="T7" fmla="*/ 0 h 9"/>
                <a:gd name="T8" fmla="*/ 0 w 3"/>
                <a:gd name="T9" fmla="*/ 0 h 9"/>
                <a:gd name="T10" fmla="*/ 0 w 3"/>
                <a:gd name="T11" fmla="*/ 0 h 9"/>
                <a:gd name="T12" fmla="*/ 0 w 3"/>
                <a:gd name="T13" fmla="*/ 0 h 9"/>
                <a:gd name="T14" fmla="*/ 0 w 3"/>
                <a:gd name="T15" fmla="*/ 0 h 9"/>
                <a:gd name="T16" fmla="*/ 0 w 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9"/>
                <a:gd name="T29" fmla="*/ 3 w 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9">
                  <a:moveTo>
                    <a:pt x="1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3" y="8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1" name="Freeform 3236"/>
            <p:cNvSpPr>
              <a:spLocks/>
            </p:cNvSpPr>
            <p:nvPr/>
          </p:nvSpPr>
          <p:spPr bwMode="auto">
            <a:xfrm>
              <a:off x="1387" y="1662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5"/>
                <a:gd name="T29" fmla="*/ 3 w 3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5">
                  <a:moveTo>
                    <a:pt x="1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2" name="Freeform 3237"/>
            <p:cNvSpPr>
              <a:spLocks/>
            </p:cNvSpPr>
            <p:nvPr/>
          </p:nvSpPr>
          <p:spPr bwMode="auto">
            <a:xfrm>
              <a:off x="1387" y="1662"/>
              <a:ext cx="1" cy="2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5"/>
                <a:gd name="T29" fmla="*/ 3 w 3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5">
                  <a:moveTo>
                    <a:pt x="1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3" name="Freeform 3238"/>
            <p:cNvSpPr>
              <a:spLocks/>
            </p:cNvSpPr>
            <p:nvPr/>
          </p:nvSpPr>
          <p:spPr bwMode="auto">
            <a:xfrm>
              <a:off x="1738" y="2063"/>
              <a:ext cx="3" cy="4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"/>
                <a:gd name="T41" fmla="*/ 9 w 9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4" name="Freeform 3239"/>
            <p:cNvSpPr>
              <a:spLocks/>
            </p:cNvSpPr>
            <p:nvPr/>
          </p:nvSpPr>
          <p:spPr bwMode="auto">
            <a:xfrm>
              <a:off x="1738" y="2063"/>
              <a:ext cx="3" cy="4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0 h 10"/>
                <a:gd name="T6" fmla="*/ 0 w 9"/>
                <a:gd name="T7" fmla="*/ 0 h 10"/>
                <a:gd name="T8" fmla="*/ 0 w 9"/>
                <a:gd name="T9" fmla="*/ 0 h 10"/>
                <a:gd name="T10" fmla="*/ 0 w 9"/>
                <a:gd name="T11" fmla="*/ 0 h 10"/>
                <a:gd name="T12" fmla="*/ 0 w 9"/>
                <a:gd name="T13" fmla="*/ 0 h 10"/>
                <a:gd name="T14" fmla="*/ 0 w 9"/>
                <a:gd name="T15" fmla="*/ 0 h 10"/>
                <a:gd name="T16" fmla="*/ 0 w 9"/>
                <a:gd name="T17" fmla="*/ 0 h 10"/>
                <a:gd name="T18" fmla="*/ 0 w 9"/>
                <a:gd name="T19" fmla="*/ 0 h 10"/>
                <a:gd name="T20" fmla="*/ 0 w 9"/>
                <a:gd name="T21" fmla="*/ 0 h 10"/>
                <a:gd name="T22" fmla="*/ 0 w 9"/>
                <a:gd name="T23" fmla="*/ 0 h 10"/>
                <a:gd name="T24" fmla="*/ 0 w 9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0"/>
                <a:gd name="T41" fmla="*/ 9 w 9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0">
                  <a:moveTo>
                    <a:pt x="4" y="1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5" name="Freeform 3240"/>
            <p:cNvSpPr>
              <a:spLocks/>
            </p:cNvSpPr>
            <p:nvPr/>
          </p:nvSpPr>
          <p:spPr bwMode="auto">
            <a:xfrm>
              <a:off x="2027" y="1945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"/>
                <a:gd name="T35" fmla="*/ 7 w 7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"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6" name="Freeform 3241"/>
            <p:cNvSpPr>
              <a:spLocks/>
            </p:cNvSpPr>
            <p:nvPr/>
          </p:nvSpPr>
          <p:spPr bwMode="auto">
            <a:xfrm>
              <a:off x="2027" y="1945"/>
              <a:ext cx="2" cy="3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w 7"/>
                <a:gd name="T19" fmla="*/ 0 h 7"/>
                <a:gd name="T20" fmla="*/ 0 w 7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7"/>
                <a:gd name="T35" fmla="*/ 7 w 7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7"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7" name="Freeform 3242"/>
            <p:cNvSpPr>
              <a:spLocks/>
            </p:cNvSpPr>
            <p:nvPr/>
          </p:nvSpPr>
          <p:spPr bwMode="auto">
            <a:xfrm>
              <a:off x="1746" y="1612"/>
              <a:ext cx="2" cy="2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1 h 4"/>
                <a:gd name="T12" fmla="*/ 1 w 4"/>
                <a:gd name="T13" fmla="*/ 1 h 4"/>
                <a:gd name="T14" fmla="*/ 1 w 4"/>
                <a:gd name="T15" fmla="*/ 0 h 4"/>
                <a:gd name="T16" fmla="*/ 1 w 4"/>
                <a:gd name="T17" fmla="*/ 0 h 4"/>
                <a:gd name="T18" fmla="*/ 1 w 4"/>
                <a:gd name="T19" fmla="*/ 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1" y="1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8" name="Freeform 3243"/>
            <p:cNvSpPr>
              <a:spLocks/>
            </p:cNvSpPr>
            <p:nvPr/>
          </p:nvSpPr>
          <p:spPr bwMode="auto">
            <a:xfrm>
              <a:off x="1746" y="1612"/>
              <a:ext cx="2" cy="2"/>
            </a:xfrm>
            <a:custGeom>
              <a:avLst/>
              <a:gdLst>
                <a:gd name="T0" fmla="*/ 1 w 4"/>
                <a:gd name="T1" fmla="*/ 1 h 4"/>
                <a:gd name="T2" fmla="*/ 0 w 4"/>
                <a:gd name="T3" fmla="*/ 1 h 4"/>
                <a:gd name="T4" fmla="*/ 1 w 4"/>
                <a:gd name="T5" fmla="*/ 1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1 h 4"/>
                <a:gd name="T12" fmla="*/ 1 w 4"/>
                <a:gd name="T13" fmla="*/ 1 h 4"/>
                <a:gd name="T14" fmla="*/ 1 w 4"/>
                <a:gd name="T15" fmla="*/ 0 h 4"/>
                <a:gd name="T16" fmla="*/ 1 w 4"/>
                <a:gd name="T17" fmla="*/ 0 h 4"/>
                <a:gd name="T18" fmla="*/ 1 w 4"/>
                <a:gd name="T19" fmla="*/ 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4"/>
                <a:gd name="T32" fmla="*/ 4 w 4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4">
                  <a:moveTo>
                    <a:pt x="1" y="1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39" name="Freeform 3244"/>
            <p:cNvSpPr>
              <a:spLocks/>
            </p:cNvSpPr>
            <p:nvPr/>
          </p:nvSpPr>
          <p:spPr bwMode="auto">
            <a:xfrm>
              <a:off x="1806" y="1642"/>
              <a:ext cx="5" cy="4"/>
            </a:xfrm>
            <a:custGeom>
              <a:avLst/>
              <a:gdLst>
                <a:gd name="T0" fmla="*/ 0 w 15"/>
                <a:gd name="T1" fmla="*/ 0 h 13"/>
                <a:gd name="T2" fmla="*/ 0 w 15"/>
                <a:gd name="T3" fmla="*/ 0 h 13"/>
                <a:gd name="T4" fmla="*/ 0 w 15"/>
                <a:gd name="T5" fmla="*/ 0 h 13"/>
                <a:gd name="T6" fmla="*/ 0 w 15"/>
                <a:gd name="T7" fmla="*/ 0 h 13"/>
                <a:gd name="T8" fmla="*/ 0 w 15"/>
                <a:gd name="T9" fmla="*/ 0 h 13"/>
                <a:gd name="T10" fmla="*/ 0 w 15"/>
                <a:gd name="T11" fmla="*/ 0 h 13"/>
                <a:gd name="T12" fmla="*/ 0 w 15"/>
                <a:gd name="T13" fmla="*/ 0 h 13"/>
                <a:gd name="T14" fmla="*/ 0 w 15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3"/>
                <a:gd name="T26" fmla="*/ 15 w 15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3">
                  <a:moveTo>
                    <a:pt x="4" y="0"/>
                  </a:moveTo>
                  <a:lnTo>
                    <a:pt x="0" y="11"/>
                  </a:lnTo>
                  <a:lnTo>
                    <a:pt x="5" y="13"/>
                  </a:lnTo>
                  <a:lnTo>
                    <a:pt x="10" y="13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0" name="Freeform 3245"/>
            <p:cNvSpPr>
              <a:spLocks/>
            </p:cNvSpPr>
            <p:nvPr/>
          </p:nvSpPr>
          <p:spPr bwMode="auto">
            <a:xfrm>
              <a:off x="1806" y="1642"/>
              <a:ext cx="5" cy="4"/>
            </a:xfrm>
            <a:custGeom>
              <a:avLst/>
              <a:gdLst>
                <a:gd name="T0" fmla="*/ 0 w 15"/>
                <a:gd name="T1" fmla="*/ 0 h 13"/>
                <a:gd name="T2" fmla="*/ 0 w 15"/>
                <a:gd name="T3" fmla="*/ 0 h 13"/>
                <a:gd name="T4" fmla="*/ 0 w 15"/>
                <a:gd name="T5" fmla="*/ 0 h 13"/>
                <a:gd name="T6" fmla="*/ 0 w 15"/>
                <a:gd name="T7" fmla="*/ 0 h 13"/>
                <a:gd name="T8" fmla="*/ 0 w 15"/>
                <a:gd name="T9" fmla="*/ 0 h 13"/>
                <a:gd name="T10" fmla="*/ 0 w 15"/>
                <a:gd name="T11" fmla="*/ 0 h 13"/>
                <a:gd name="T12" fmla="*/ 0 w 15"/>
                <a:gd name="T13" fmla="*/ 0 h 13"/>
                <a:gd name="T14" fmla="*/ 0 w 15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3"/>
                <a:gd name="T26" fmla="*/ 15 w 15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3">
                  <a:moveTo>
                    <a:pt x="4" y="0"/>
                  </a:moveTo>
                  <a:lnTo>
                    <a:pt x="0" y="11"/>
                  </a:lnTo>
                  <a:lnTo>
                    <a:pt x="5" y="13"/>
                  </a:lnTo>
                  <a:lnTo>
                    <a:pt x="10" y="13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1" name="Freeform 3246"/>
            <p:cNvSpPr>
              <a:spLocks/>
            </p:cNvSpPr>
            <p:nvPr/>
          </p:nvSpPr>
          <p:spPr bwMode="auto">
            <a:xfrm>
              <a:off x="2024" y="1662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w 5"/>
                <a:gd name="T17" fmla="*/ 0 h 5"/>
                <a:gd name="T18" fmla="*/ 0 w 5"/>
                <a:gd name="T19" fmla="*/ 0 h 5"/>
                <a:gd name="T20" fmla="*/ 0 w 5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5"/>
                <a:gd name="T35" fmla="*/ 5 w 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5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2" name="Freeform 3247"/>
            <p:cNvSpPr>
              <a:spLocks/>
            </p:cNvSpPr>
            <p:nvPr/>
          </p:nvSpPr>
          <p:spPr bwMode="auto">
            <a:xfrm>
              <a:off x="2024" y="1662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w 5"/>
                <a:gd name="T17" fmla="*/ 0 h 5"/>
                <a:gd name="T18" fmla="*/ 0 w 5"/>
                <a:gd name="T19" fmla="*/ 0 h 5"/>
                <a:gd name="T20" fmla="*/ 0 w 5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5"/>
                <a:gd name="T35" fmla="*/ 5 w 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5">
                  <a:moveTo>
                    <a:pt x="3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3" name="Freeform 3248"/>
            <p:cNvSpPr>
              <a:spLocks/>
            </p:cNvSpPr>
            <p:nvPr/>
          </p:nvSpPr>
          <p:spPr bwMode="auto">
            <a:xfrm>
              <a:off x="1870" y="1418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1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4" name="Freeform 3249"/>
            <p:cNvSpPr>
              <a:spLocks/>
            </p:cNvSpPr>
            <p:nvPr/>
          </p:nvSpPr>
          <p:spPr bwMode="auto">
            <a:xfrm>
              <a:off x="1870" y="1418"/>
              <a:ext cx="2" cy="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0 w 5"/>
                <a:gd name="T5" fmla="*/ 0 h 5"/>
                <a:gd name="T6" fmla="*/ 0 w 5"/>
                <a:gd name="T7" fmla="*/ 0 h 5"/>
                <a:gd name="T8" fmla="*/ 0 w 5"/>
                <a:gd name="T9" fmla="*/ 0 h 5"/>
                <a:gd name="T10" fmla="*/ 0 w 5"/>
                <a:gd name="T11" fmla="*/ 0 h 5"/>
                <a:gd name="T12" fmla="*/ 0 w 5"/>
                <a:gd name="T13" fmla="*/ 0 h 5"/>
                <a:gd name="T14" fmla="*/ 0 w 5"/>
                <a:gd name="T15" fmla="*/ 0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1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5" name="Freeform 3250"/>
            <p:cNvSpPr>
              <a:spLocks/>
            </p:cNvSpPr>
            <p:nvPr/>
          </p:nvSpPr>
          <p:spPr bwMode="auto">
            <a:xfrm>
              <a:off x="1855" y="1325"/>
              <a:ext cx="2" cy="4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0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0 w 8"/>
                <a:gd name="T13" fmla="*/ 0 h 13"/>
                <a:gd name="T14" fmla="*/ 0 w 8"/>
                <a:gd name="T15" fmla="*/ 0 h 13"/>
                <a:gd name="T16" fmla="*/ 0 w 8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2" y="0"/>
                  </a:moveTo>
                  <a:lnTo>
                    <a:pt x="0" y="3"/>
                  </a:lnTo>
                  <a:lnTo>
                    <a:pt x="1" y="8"/>
                  </a:lnTo>
                  <a:lnTo>
                    <a:pt x="3" y="13"/>
                  </a:lnTo>
                  <a:lnTo>
                    <a:pt x="6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6" name="Freeform 3251"/>
            <p:cNvSpPr>
              <a:spLocks/>
            </p:cNvSpPr>
            <p:nvPr/>
          </p:nvSpPr>
          <p:spPr bwMode="auto">
            <a:xfrm>
              <a:off x="1855" y="1325"/>
              <a:ext cx="2" cy="4"/>
            </a:xfrm>
            <a:custGeom>
              <a:avLst/>
              <a:gdLst>
                <a:gd name="T0" fmla="*/ 0 w 8"/>
                <a:gd name="T1" fmla="*/ 0 h 13"/>
                <a:gd name="T2" fmla="*/ 0 w 8"/>
                <a:gd name="T3" fmla="*/ 0 h 13"/>
                <a:gd name="T4" fmla="*/ 0 w 8"/>
                <a:gd name="T5" fmla="*/ 0 h 13"/>
                <a:gd name="T6" fmla="*/ 0 w 8"/>
                <a:gd name="T7" fmla="*/ 0 h 13"/>
                <a:gd name="T8" fmla="*/ 0 w 8"/>
                <a:gd name="T9" fmla="*/ 0 h 13"/>
                <a:gd name="T10" fmla="*/ 0 w 8"/>
                <a:gd name="T11" fmla="*/ 0 h 13"/>
                <a:gd name="T12" fmla="*/ 0 w 8"/>
                <a:gd name="T13" fmla="*/ 0 h 13"/>
                <a:gd name="T14" fmla="*/ 0 w 8"/>
                <a:gd name="T15" fmla="*/ 0 h 13"/>
                <a:gd name="T16" fmla="*/ 0 w 8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2" y="0"/>
                  </a:moveTo>
                  <a:lnTo>
                    <a:pt x="0" y="3"/>
                  </a:lnTo>
                  <a:lnTo>
                    <a:pt x="1" y="8"/>
                  </a:lnTo>
                  <a:lnTo>
                    <a:pt x="3" y="13"/>
                  </a:lnTo>
                  <a:lnTo>
                    <a:pt x="6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4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7" name="Freeform 3252"/>
            <p:cNvSpPr>
              <a:spLocks/>
            </p:cNvSpPr>
            <p:nvPr/>
          </p:nvSpPr>
          <p:spPr bwMode="auto">
            <a:xfrm>
              <a:off x="1902" y="1403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1" y="1"/>
                  </a:moveTo>
                  <a:lnTo>
                    <a:pt x="0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8" name="Freeform 3253"/>
            <p:cNvSpPr>
              <a:spLocks/>
            </p:cNvSpPr>
            <p:nvPr/>
          </p:nvSpPr>
          <p:spPr bwMode="auto">
            <a:xfrm>
              <a:off x="1902" y="1403"/>
              <a:ext cx="2" cy="2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0 h 7"/>
                <a:gd name="T4" fmla="*/ 0 w 7"/>
                <a:gd name="T5" fmla="*/ 0 h 7"/>
                <a:gd name="T6" fmla="*/ 0 w 7"/>
                <a:gd name="T7" fmla="*/ 0 h 7"/>
                <a:gd name="T8" fmla="*/ 0 w 7"/>
                <a:gd name="T9" fmla="*/ 0 h 7"/>
                <a:gd name="T10" fmla="*/ 0 w 7"/>
                <a:gd name="T11" fmla="*/ 0 h 7"/>
                <a:gd name="T12" fmla="*/ 0 w 7"/>
                <a:gd name="T13" fmla="*/ 0 h 7"/>
                <a:gd name="T14" fmla="*/ 0 w 7"/>
                <a:gd name="T15" fmla="*/ 0 h 7"/>
                <a:gd name="T16" fmla="*/ 0 w 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1" y="1"/>
                  </a:moveTo>
                  <a:lnTo>
                    <a:pt x="0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7" y="6"/>
                  </a:lnTo>
                  <a:lnTo>
                    <a:pt x="7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49" name="Freeform 3254"/>
            <p:cNvSpPr>
              <a:spLocks/>
            </p:cNvSpPr>
            <p:nvPr/>
          </p:nvSpPr>
          <p:spPr bwMode="auto">
            <a:xfrm>
              <a:off x="2968" y="2064"/>
              <a:ext cx="4" cy="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0 w 13"/>
                <a:gd name="T7" fmla="*/ 0 h 14"/>
                <a:gd name="T8" fmla="*/ 0 w 13"/>
                <a:gd name="T9" fmla="*/ 0 h 14"/>
                <a:gd name="T10" fmla="*/ 0 w 13"/>
                <a:gd name="T11" fmla="*/ 0 h 14"/>
                <a:gd name="T12" fmla="*/ 0 w 13"/>
                <a:gd name="T13" fmla="*/ 0 h 14"/>
                <a:gd name="T14" fmla="*/ 0 w 1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3" y="2"/>
                  </a:moveTo>
                  <a:lnTo>
                    <a:pt x="9" y="0"/>
                  </a:lnTo>
                  <a:lnTo>
                    <a:pt x="13" y="5"/>
                  </a:lnTo>
                  <a:lnTo>
                    <a:pt x="13" y="9"/>
                  </a:lnTo>
                  <a:lnTo>
                    <a:pt x="9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0" name="Freeform 3255"/>
            <p:cNvSpPr>
              <a:spLocks/>
            </p:cNvSpPr>
            <p:nvPr/>
          </p:nvSpPr>
          <p:spPr bwMode="auto">
            <a:xfrm>
              <a:off x="2968" y="2064"/>
              <a:ext cx="4" cy="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0 w 13"/>
                <a:gd name="T7" fmla="*/ 0 h 14"/>
                <a:gd name="T8" fmla="*/ 0 w 13"/>
                <a:gd name="T9" fmla="*/ 0 h 14"/>
                <a:gd name="T10" fmla="*/ 0 w 13"/>
                <a:gd name="T11" fmla="*/ 0 h 14"/>
                <a:gd name="T12" fmla="*/ 0 w 13"/>
                <a:gd name="T13" fmla="*/ 0 h 14"/>
                <a:gd name="T14" fmla="*/ 0 w 13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3" y="2"/>
                  </a:moveTo>
                  <a:lnTo>
                    <a:pt x="9" y="0"/>
                  </a:lnTo>
                  <a:lnTo>
                    <a:pt x="13" y="5"/>
                  </a:lnTo>
                  <a:lnTo>
                    <a:pt x="13" y="9"/>
                  </a:lnTo>
                  <a:lnTo>
                    <a:pt x="9" y="14"/>
                  </a:lnTo>
                  <a:lnTo>
                    <a:pt x="4" y="11"/>
                  </a:lnTo>
                  <a:lnTo>
                    <a:pt x="0" y="7"/>
                  </a:lnTo>
                  <a:lnTo>
                    <a:pt x="3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1" name="Freeform 3256"/>
            <p:cNvSpPr>
              <a:spLocks/>
            </p:cNvSpPr>
            <p:nvPr/>
          </p:nvSpPr>
          <p:spPr bwMode="auto">
            <a:xfrm>
              <a:off x="3010" y="2085"/>
              <a:ext cx="4" cy="4"/>
            </a:xfrm>
            <a:custGeom>
              <a:avLst/>
              <a:gdLst>
                <a:gd name="T0" fmla="*/ 0 w 13"/>
                <a:gd name="T1" fmla="*/ 0 h 10"/>
                <a:gd name="T2" fmla="*/ 0 w 13"/>
                <a:gd name="T3" fmla="*/ 0 h 10"/>
                <a:gd name="T4" fmla="*/ 0 w 13"/>
                <a:gd name="T5" fmla="*/ 0 h 10"/>
                <a:gd name="T6" fmla="*/ 0 w 13"/>
                <a:gd name="T7" fmla="*/ 0 h 10"/>
                <a:gd name="T8" fmla="*/ 0 w 13"/>
                <a:gd name="T9" fmla="*/ 0 h 10"/>
                <a:gd name="T10" fmla="*/ 0 w 13"/>
                <a:gd name="T11" fmla="*/ 0 h 10"/>
                <a:gd name="T12" fmla="*/ 0 w 13"/>
                <a:gd name="T13" fmla="*/ 0 h 10"/>
                <a:gd name="T14" fmla="*/ 0 w 13"/>
                <a:gd name="T15" fmla="*/ 0 h 10"/>
                <a:gd name="T16" fmla="*/ 0 w 1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0"/>
                <a:gd name="T29" fmla="*/ 13 w 1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0">
                  <a:moveTo>
                    <a:pt x="0" y="2"/>
                  </a:moveTo>
                  <a:lnTo>
                    <a:pt x="3" y="9"/>
                  </a:lnTo>
                  <a:lnTo>
                    <a:pt x="8" y="10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2" name="Freeform 3257"/>
            <p:cNvSpPr>
              <a:spLocks/>
            </p:cNvSpPr>
            <p:nvPr/>
          </p:nvSpPr>
          <p:spPr bwMode="auto">
            <a:xfrm>
              <a:off x="3010" y="2085"/>
              <a:ext cx="4" cy="4"/>
            </a:xfrm>
            <a:custGeom>
              <a:avLst/>
              <a:gdLst>
                <a:gd name="T0" fmla="*/ 0 w 13"/>
                <a:gd name="T1" fmla="*/ 0 h 10"/>
                <a:gd name="T2" fmla="*/ 0 w 13"/>
                <a:gd name="T3" fmla="*/ 0 h 10"/>
                <a:gd name="T4" fmla="*/ 0 w 13"/>
                <a:gd name="T5" fmla="*/ 0 h 10"/>
                <a:gd name="T6" fmla="*/ 0 w 13"/>
                <a:gd name="T7" fmla="*/ 0 h 10"/>
                <a:gd name="T8" fmla="*/ 0 w 13"/>
                <a:gd name="T9" fmla="*/ 0 h 10"/>
                <a:gd name="T10" fmla="*/ 0 w 13"/>
                <a:gd name="T11" fmla="*/ 0 h 10"/>
                <a:gd name="T12" fmla="*/ 0 w 13"/>
                <a:gd name="T13" fmla="*/ 0 h 10"/>
                <a:gd name="T14" fmla="*/ 0 w 13"/>
                <a:gd name="T15" fmla="*/ 0 h 10"/>
                <a:gd name="T16" fmla="*/ 0 w 1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0"/>
                <a:gd name="T29" fmla="*/ 13 w 1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0">
                  <a:moveTo>
                    <a:pt x="0" y="2"/>
                  </a:moveTo>
                  <a:lnTo>
                    <a:pt x="3" y="9"/>
                  </a:lnTo>
                  <a:lnTo>
                    <a:pt x="8" y="10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3" name="Freeform 3258"/>
            <p:cNvSpPr>
              <a:spLocks/>
            </p:cNvSpPr>
            <p:nvPr/>
          </p:nvSpPr>
          <p:spPr bwMode="auto">
            <a:xfrm>
              <a:off x="2348" y="2171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4" y="0"/>
                  </a:moveTo>
                  <a:lnTo>
                    <a:pt x="1" y="3"/>
                  </a:lnTo>
                  <a:lnTo>
                    <a:pt x="0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4" name="Freeform 3259"/>
            <p:cNvSpPr>
              <a:spLocks/>
            </p:cNvSpPr>
            <p:nvPr/>
          </p:nvSpPr>
          <p:spPr bwMode="auto">
            <a:xfrm>
              <a:off x="2348" y="2171"/>
              <a:ext cx="3" cy="3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0 h 9"/>
                <a:gd name="T4" fmla="*/ 0 w 9"/>
                <a:gd name="T5" fmla="*/ 0 h 9"/>
                <a:gd name="T6" fmla="*/ 0 w 9"/>
                <a:gd name="T7" fmla="*/ 0 h 9"/>
                <a:gd name="T8" fmla="*/ 0 w 9"/>
                <a:gd name="T9" fmla="*/ 0 h 9"/>
                <a:gd name="T10" fmla="*/ 0 w 9"/>
                <a:gd name="T11" fmla="*/ 0 h 9"/>
                <a:gd name="T12" fmla="*/ 0 w 9"/>
                <a:gd name="T13" fmla="*/ 0 h 9"/>
                <a:gd name="T14" fmla="*/ 0 w 9"/>
                <a:gd name="T15" fmla="*/ 0 h 9"/>
                <a:gd name="T16" fmla="*/ 0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4" y="0"/>
                  </a:moveTo>
                  <a:lnTo>
                    <a:pt x="1" y="3"/>
                  </a:lnTo>
                  <a:lnTo>
                    <a:pt x="0" y="6"/>
                  </a:lnTo>
                  <a:lnTo>
                    <a:pt x="3" y="7"/>
                  </a:lnTo>
                  <a:lnTo>
                    <a:pt x="6" y="9"/>
                  </a:lnTo>
                  <a:lnTo>
                    <a:pt x="8" y="6"/>
                  </a:lnTo>
                  <a:lnTo>
                    <a:pt x="9" y="4"/>
                  </a:lnTo>
                  <a:lnTo>
                    <a:pt x="5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5" name="Freeform 3260"/>
            <p:cNvSpPr>
              <a:spLocks/>
            </p:cNvSpPr>
            <p:nvPr/>
          </p:nvSpPr>
          <p:spPr bwMode="auto">
            <a:xfrm>
              <a:off x="1743" y="2402"/>
              <a:ext cx="4" cy="2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8"/>
                <a:gd name="T26" fmla="*/ 13 w 1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8">
                  <a:moveTo>
                    <a:pt x="8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3" y="8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1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6" name="Freeform 3261"/>
            <p:cNvSpPr>
              <a:spLocks/>
            </p:cNvSpPr>
            <p:nvPr/>
          </p:nvSpPr>
          <p:spPr bwMode="auto">
            <a:xfrm>
              <a:off x="1743" y="2402"/>
              <a:ext cx="4" cy="2"/>
            </a:xfrm>
            <a:custGeom>
              <a:avLst/>
              <a:gdLst>
                <a:gd name="T0" fmla="*/ 0 w 13"/>
                <a:gd name="T1" fmla="*/ 0 h 8"/>
                <a:gd name="T2" fmla="*/ 0 w 13"/>
                <a:gd name="T3" fmla="*/ 0 h 8"/>
                <a:gd name="T4" fmla="*/ 0 w 13"/>
                <a:gd name="T5" fmla="*/ 0 h 8"/>
                <a:gd name="T6" fmla="*/ 0 w 13"/>
                <a:gd name="T7" fmla="*/ 0 h 8"/>
                <a:gd name="T8" fmla="*/ 0 w 13"/>
                <a:gd name="T9" fmla="*/ 0 h 8"/>
                <a:gd name="T10" fmla="*/ 0 w 13"/>
                <a:gd name="T11" fmla="*/ 0 h 8"/>
                <a:gd name="T12" fmla="*/ 0 w 13"/>
                <a:gd name="T13" fmla="*/ 0 h 8"/>
                <a:gd name="T14" fmla="*/ 0 w 1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8"/>
                <a:gd name="T26" fmla="*/ 13 w 13"/>
                <a:gd name="T27" fmla="*/ 8 h 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8">
                  <a:moveTo>
                    <a:pt x="8" y="0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3" y="8"/>
                  </a:lnTo>
                  <a:lnTo>
                    <a:pt x="8" y="8"/>
                  </a:lnTo>
                  <a:lnTo>
                    <a:pt x="13" y="6"/>
                  </a:lnTo>
                  <a:lnTo>
                    <a:pt x="11" y="1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7" name="Freeform 3262"/>
            <p:cNvSpPr>
              <a:spLocks/>
            </p:cNvSpPr>
            <p:nvPr/>
          </p:nvSpPr>
          <p:spPr bwMode="auto">
            <a:xfrm>
              <a:off x="2666" y="2606"/>
              <a:ext cx="4" cy="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0 w 12"/>
                <a:gd name="T5" fmla="*/ 0 h 16"/>
                <a:gd name="T6" fmla="*/ 0 w 12"/>
                <a:gd name="T7" fmla="*/ 0 h 16"/>
                <a:gd name="T8" fmla="*/ 0 w 12"/>
                <a:gd name="T9" fmla="*/ 0 h 16"/>
                <a:gd name="T10" fmla="*/ 0 w 12"/>
                <a:gd name="T11" fmla="*/ 0 h 16"/>
                <a:gd name="T12" fmla="*/ 0 w 12"/>
                <a:gd name="T13" fmla="*/ 0 h 16"/>
                <a:gd name="T14" fmla="*/ 0 w 12"/>
                <a:gd name="T15" fmla="*/ 0 h 16"/>
                <a:gd name="T16" fmla="*/ 0 w 12"/>
                <a:gd name="T17" fmla="*/ 0 h 16"/>
                <a:gd name="T18" fmla="*/ 0 w 12"/>
                <a:gd name="T19" fmla="*/ 0 h 16"/>
                <a:gd name="T20" fmla="*/ 0 w 12"/>
                <a:gd name="T21" fmla="*/ 0 h 16"/>
                <a:gd name="T22" fmla="*/ 0 w 12"/>
                <a:gd name="T23" fmla="*/ 0 h 16"/>
                <a:gd name="T24" fmla="*/ 0 w 12"/>
                <a:gd name="T25" fmla="*/ 0 h 16"/>
                <a:gd name="T26" fmla="*/ 0 w 12"/>
                <a:gd name="T27" fmla="*/ 0 h 16"/>
                <a:gd name="T28" fmla="*/ 0 w 12"/>
                <a:gd name="T29" fmla="*/ 0 h 16"/>
                <a:gd name="T30" fmla="*/ 0 w 12"/>
                <a:gd name="T31" fmla="*/ 0 h 16"/>
                <a:gd name="T32" fmla="*/ 0 w 12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6"/>
                <a:gd name="T53" fmla="*/ 12 w 12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6">
                  <a:moveTo>
                    <a:pt x="6" y="0"/>
                  </a:moveTo>
                  <a:lnTo>
                    <a:pt x="9" y="1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8" name="Freeform 3263"/>
            <p:cNvSpPr>
              <a:spLocks/>
            </p:cNvSpPr>
            <p:nvPr/>
          </p:nvSpPr>
          <p:spPr bwMode="auto">
            <a:xfrm>
              <a:off x="2666" y="2606"/>
              <a:ext cx="4" cy="6"/>
            </a:xfrm>
            <a:custGeom>
              <a:avLst/>
              <a:gdLst>
                <a:gd name="T0" fmla="*/ 0 w 12"/>
                <a:gd name="T1" fmla="*/ 0 h 16"/>
                <a:gd name="T2" fmla="*/ 0 w 12"/>
                <a:gd name="T3" fmla="*/ 0 h 16"/>
                <a:gd name="T4" fmla="*/ 0 w 12"/>
                <a:gd name="T5" fmla="*/ 0 h 16"/>
                <a:gd name="T6" fmla="*/ 0 w 12"/>
                <a:gd name="T7" fmla="*/ 0 h 16"/>
                <a:gd name="T8" fmla="*/ 0 w 12"/>
                <a:gd name="T9" fmla="*/ 0 h 16"/>
                <a:gd name="T10" fmla="*/ 0 w 12"/>
                <a:gd name="T11" fmla="*/ 0 h 16"/>
                <a:gd name="T12" fmla="*/ 0 w 12"/>
                <a:gd name="T13" fmla="*/ 0 h 16"/>
                <a:gd name="T14" fmla="*/ 0 w 12"/>
                <a:gd name="T15" fmla="*/ 0 h 16"/>
                <a:gd name="T16" fmla="*/ 0 w 12"/>
                <a:gd name="T17" fmla="*/ 0 h 16"/>
                <a:gd name="T18" fmla="*/ 0 w 12"/>
                <a:gd name="T19" fmla="*/ 0 h 16"/>
                <a:gd name="T20" fmla="*/ 0 w 12"/>
                <a:gd name="T21" fmla="*/ 0 h 16"/>
                <a:gd name="T22" fmla="*/ 0 w 12"/>
                <a:gd name="T23" fmla="*/ 0 h 16"/>
                <a:gd name="T24" fmla="*/ 0 w 12"/>
                <a:gd name="T25" fmla="*/ 0 h 16"/>
                <a:gd name="T26" fmla="*/ 0 w 12"/>
                <a:gd name="T27" fmla="*/ 0 h 16"/>
                <a:gd name="T28" fmla="*/ 0 w 12"/>
                <a:gd name="T29" fmla="*/ 0 h 16"/>
                <a:gd name="T30" fmla="*/ 0 w 12"/>
                <a:gd name="T31" fmla="*/ 0 h 16"/>
                <a:gd name="T32" fmla="*/ 0 w 12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6"/>
                <a:gd name="T53" fmla="*/ 12 w 12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6">
                  <a:moveTo>
                    <a:pt x="6" y="0"/>
                  </a:moveTo>
                  <a:lnTo>
                    <a:pt x="9" y="1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1" y="14"/>
                  </a:lnTo>
                  <a:lnTo>
                    <a:pt x="9" y="15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59" name="Freeform 3264"/>
            <p:cNvSpPr>
              <a:spLocks/>
            </p:cNvSpPr>
            <p:nvPr/>
          </p:nvSpPr>
          <p:spPr bwMode="auto">
            <a:xfrm>
              <a:off x="2818" y="2573"/>
              <a:ext cx="4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0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w 12"/>
                <a:gd name="T11" fmla="*/ 0 h 6"/>
                <a:gd name="T12" fmla="*/ 0 w 12"/>
                <a:gd name="T13" fmla="*/ 0 h 6"/>
                <a:gd name="T14" fmla="*/ 0 w 12"/>
                <a:gd name="T15" fmla="*/ 0 h 6"/>
                <a:gd name="T16" fmla="*/ 0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6" y="0"/>
                  </a:moveTo>
                  <a:lnTo>
                    <a:pt x="10" y="1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6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0" name="Freeform 3265"/>
            <p:cNvSpPr>
              <a:spLocks/>
            </p:cNvSpPr>
            <p:nvPr/>
          </p:nvSpPr>
          <p:spPr bwMode="auto">
            <a:xfrm>
              <a:off x="2818" y="2573"/>
              <a:ext cx="4" cy="2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0 w 12"/>
                <a:gd name="T5" fmla="*/ 0 h 6"/>
                <a:gd name="T6" fmla="*/ 0 w 12"/>
                <a:gd name="T7" fmla="*/ 0 h 6"/>
                <a:gd name="T8" fmla="*/ 0 w 12"/>
                <a:gd name="T9" fmla="*/ 0 h 6"/>
                <a:gd name="T10" fmla="*/ 0 w 12"/>
                <a:gd name="T11" fmla="*/ 0 h 6"/>
                <a:gd name="T12" fmla="*/ 0 w 12"/>
                <a:gd name="T13" fmla="*/ 0 h 6"/>
                <a:gd name="T14" fmla="*/ 0 w 12"/>
                <a:gd name="T15" fmla="*/ 0 h 6"/>
                <a:gd name="T16" fmla="*/ 0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6" y="0"/>
                  </a:moveTo>
                  <a:lnTo>
                    <a:pt x="10" y="1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6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1" name="Freeform 3266"/>
            <p:cNvSpPr>
              <a:spLocks/>
            </p:cNvSpPr>
            <p:nvPr/>
          </p:nvSpPr>
          <p:spPr bwMode="auto">
            <a:xfrm>
              <a:off x="2762" y="2624"/>
              <a:ext cx="1" cy="2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0 h 7"/>
                <a:gd name="T8" fmla="*/ 0 w 4"/>
                <a:gd name="T9" fmla="*/ 0 h 7"/>
                <a:gd name="T10" fmla="*/ 0 w 4"/>
                <a:gd name="T11" fmla="*/ 0 h 7"/>
                <a:gd name="T12" fmla="*/ 0 w 4"/>
                <a:gd name="T13" fmla="*/ 0 h 7"/>
                <a:gd name="T14" fmla="*/ 0 w 4"/>
                <a:gd name="T15" fmla="*/ 0 h 7"/>
                <a:gd name="T16" fmla="*/ 0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2" y="0"/>
                  </a:moveTo>
                  <a:lnTo>
                    <a:pt x="3" y="1"/>
                  </a:lnTo>
                  <a:lnTo>
                    <a:pt x="4" y="3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2" name="Freeform 3267"/>
            <p:cNvSpPr>
              <a:spLocks/>
            </p:cNvSpPr>
            <p:nvPr/>
          </p:nvSpPr>
          <p:spPr bwMode="auto">
            <a:xfrm>
              <a:off x="2762" y="2624"/>
              <a:ext cx="1" cy="2"/>
            </a:xfrm>
            <a:custGeom>
              <a:avLst/>
              <a:gdLst>
                <a:gd name="T0" fmla="*/ 0 w 4"/>
                <a:gd name="T1" fmla="*/ 0 h 7"/>
                <a:gd name="T2" fmla="*/ 0 w 4"/>
                <a:gd name="T3" fmla="*/ 0 h 7"/>
                <a:gd name="T4" fmla="*/ 0 w 4"/>
                <a:gd name="T5" fmla="*/ 0 h 7"/>
                <a:gd name="T6" fmla="*/ 0 w 4"/>
                <a:gd name="T7" fmla="*/ 0 h 7"/>
                <a:gd name="T8" fmla="*/ 0 w 4"/>
                <a:gd name="T9" fmla="*/ 0 h 7"/>
                <a:gd name="T10" fmla="*/ 0 w 4"/>
                <a:gd name="T11" fmla="*/ 0 h 7"/>
                <a:gd name="T12" fmla="*/ 0 w 4"/>
                <a:gd name="T13" fmla="*/ 0 h 7"/>
                <a:gd name="T14" fmla="*/ 0 w 4"/>
                <a:gd name="T15" fmla="*/ 0 h 7"/>
                <a:gd name="T16" fmla="*/ 0 w 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7"/>
                <a:gd name="T29" fmla="*/ 4 w 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7">
                  <a:moveTo>
                    <a:pt x="2" y="0"/>
                  </a:moveTo>
                  <a:lnTo>
                    <a:pt x="3" y="1"/>
                  </a:lnTo>
                  <a:lnTo>
                    <a:pt x="4" y="3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3" name="Freeform 3268"/>
            <p:cNvSpPr>
              <a:spLocks/>
            </p:cNvSpPr>
            <p:nvPr/>
          </p:nvSpPr>
          <p:spPr bwMode="auto">
            <a:xfrm>
              <a:off x="3930" y="1303"/>
              <a:ext cx="4" cy="5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4"/>
                <a:gd name="T26" fmla="*/ 12 w 12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4">
                  <a:moveTo>
                    <a:pt x="6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1" y="14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10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4" name="Freeform 3269"/>
            <p:cNvSpPr>
              <a:spLocks/>
            </p:cNvSpPr>
            <p:nvPr/>
          </p:nvSpPr>
          <p:spPr bwMode="auto">
            <a:xfrm>
              <a:off x="3930" y="1303"/>
              <a:ext cx="4" cy="5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4"/>
                <a:gd name="T26" fmla="*/ 12 w 12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4">
                  <a:moveTo>
                    <a:pt x="6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1" y="14"/>
                  </a:lnTo>
                  <a:lnTo>
                    <a:pt x="6" y="14"/>
                  </a:lnTo>
                  <a:lnTo>
                    <a:pt x="12" y="10"/>
                  </a:lnTo>
                  <a:lnTo>
                    <a:pt x="10" y="3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5" name="Freeform 3270"/>
            <p:cNvSpPr>
              <a:spLocks/>
            </p:cNvSpPr>
            <p:nvPr/>
          </p:nvSpPr>
          <p:spPr bwMode="auto">
            <a:xfrm>
              <a:off x="3976" y="1282"/>
              <a:ext cx="1" cy="3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0 h 10"/>
                <a:gd name="T4" fmla="*/ 0 w 3"/>
                <a:gd name="T5" fmla="*/ 0 h 10"/>
                <a:gd name="T6" fmla="*/ 0 w 3"/>
                <a:gd name="T7" fmla="*/ 0 h 10"/>
                <a:gd name="T8" fmla="*/ 0 w 3"/>
                <a:gd name="T9" fmla="*/ 0 h 10"/>
                <a:gd name="T10" fmla="*/ 0 w 3"/>
                <a:gd name="T11" fmla="*/ 0 h 10"/>
                <a:gd name="T12" fmla="*/ 0 w 3"/>
                <a:gd name="T13" fmla="*/ 0 h 10"/>
                <a:gd name="T14" fmla="*/ 0 w 3"/>
                <a:gd name="T15" fmla="*/ 0 h 10"/>
                <a:gd name="T16" fmla="*/ 0 w 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0"/>
                <a:gd name="T29" fmla="*/ 3 w 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0">
                  <a:moveTo>
                    <a:pt x="2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3" y="9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6" name="Freeform 3271"/>
            <p:cNvSpPr>
              <a:spLocks/>
            </p:cNvSpPr>
            <p:nvPr/>
          </p:nvSpPr>
          <p:spPr bwMode="auto">
            <a:xfrm>
              <a:off x="3976" y="1282"/>
              <a:ext cx="1" cy="3"/>
            </a:xfrm>
            <a:custGeom>
              <a:avLst/>
              <a:gdLst>
                <a:gd name="T0" fmla="*/ 0 w 3"/>
                <a:gd name="T1" fmla="*/ 0 h 10"/>
                <a:gd name="T2" fmla="*/ 0 w 3"/>
                <a:gd name="T3" fmla="*/ 0 h 10"/>
                <a:gd name="T4" fmla="*/ 0 w 3"/>
                <a:gd name="T5" fmla="*/ 0 h 10"/>
                <a:gd name="T6" fmla="*/ 0 w 3"/>
                <a:gd name="T7" fmla="*/ 0 h 10"/>
                <a:gd name="T8" fmla="*/ 0 w 3"/>
                <a:gd name="T9" fmla="*/ 0 h 10"/>
                <a:gd name="T10" fmla="*/ 0 w 3"/>
                <a:gd name="T11" fmla="*/ 0 h 10"/>
                <a:gd name="T12" fmla="*/ 0 w 3"/>
                <a:gd name="T13" fmla="*/ 0 h 10"/>
                <a:gd name="T14" fmla="*/ 0 w 3"/>
                <a:gd name="T15" fmla="*/ 0 h 10"/>
                <a:gd name="T16" fmla="*/ 0 w 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0"/>
                <a:gd name="T29" fmla="*/ 3 w 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0">
                  <a:moveTo>
                    <a:pt x="2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3" y="9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7" name="Freeform 3272"/>
            <p:cNvSpPr>
              <a:spLocks/>
            </p:cNvSpPr>
            <p:nvPr/>
          </p:nvSpPr>
          <p:spPr bwMode="auto">
            <a:xfrm>
              <a:off x="3984" y="1358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8" name="Freeform 3273"/>
            <p:cNvSpPr>
              <a:spLocks/>
            </p:cNvSpPr>
            <p:nvPr/>
          </p:nvSpPr>
          <p:spPr bwMode="auto">
            <a:xfrm>
              <a:off x="3984" y="1358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4" y="0"/>
                  </a:move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69" name="Freeform 3274"/>
            <p:cNvSpPr>
              <a:spLocks/>
            </p:cNvSpPr>
            <p:nvPr/>
          </p:nvSpPr>
          <p:spPr bwMode="auto">
            <a:xfrm>
              <a:off x="4699" y="2459"/>
              <a:ext cx="3" cy="4"/>
            </a:xfrm>
            <a:custGeom>
              <a:avLst/>
              <a:gdLst>
                <a:gd name="T0" fmla="*/ 0 w 9"/>
                <a:gd name="T1" fmla="*/ 0 h 12"/>
                <a:gd name="T2" fmla="*/ 0 w 9"/>
                <a:gd name="T3" fmla="*/ 0 h 12"/>
                <a:gd name="T4" fmla="*/ 0 w 9"/>
                <a:gd name="T5" fmla="*/ 0 h 12"/>
                <a:gd name="T6" fmla="*/ 0 w 9"/>
                <a:gd name="T7" fmla="*/ 0 h 12"/>
                <a:gd name="T8" fmla="*/ 0 w 9"/>
                <a:gd name="T9" fmla="*/ 0 h 12"/>
                <a:gd name="T10" fmla="*/ 0 w 9"/>
                <a:gd name="T11" fmla="*/ 0 h 12"/>
                <a:gd name="T12" fmla="*/ 0 w 9"/>
                <a:gd name="T13" fmla="*/ 0 h 12"/>
                <a:gd name="T14" fmla="*/ 0 w 9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12"/>
                <a:gd name="T26" fmla="*/ 9 w 9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12">
                  <a:moveTo>
                    <a:pt x="0" y="3"/>
                  </a:move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21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0" name="Freeform 3275"/>
            <p:cNvSpPr>
              <a:spLocks/>
            </p:cNvSpPr>
            <p:nvPr/>
          </p:nvSpPr>
          <p:spPr bwMode="auto">
            <a:xfrm>
              <a:off x="4699" y="2459"/>
              <a:ext cx="3" cy="4"/>
            </a:xfrm>
            <a:custGeom>
              <a:avLst/>
              <a:gdLst>
                <a:gd name="T0" fmla="*/ 0 w 9"/>
                <a:gd name="T1" fmla="*/ 0 h 12"/>
                <a:gd name="T2" fmla="*/ 0 w 9"/>
                <a:gd name="T3" fmla="*/ 0 h 12"/>
                <a:gd name="T4" fmla="*/ 0 w 9"/>
                <a:gd name="T5" fmla="*/ 0 h 12"/>
                <a:gd name="T6" fmla="*/ 0 w 9"/>
                <a:gd name="T7" fmla="*/ 0 h 12"/>
                <a:gd name="T8" fmla="*/ 0 w 9"/>
                <a:gd name="T9" fmla="*/ 0 h 12"/>
                <a:gd name="T10" fmla="*/ 0 w 9"/>
                <a:gd name="T11" fmla="*/ 0 h 12"/>
                <a:gd name="T12" fmla="*/ 0 w 9"/>
                <a:gd name="T13" fmla="*/ 0 h 12"/>
                <a:gd name="T14" fmla="*/ 0 w 9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12"/>
                <a:gd name="T26" fmla="*/ 9 w 9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12">
                  <a:moveTo>
                    <a:pt x="0" y="3"/>
                  </a:moveTo>
                  <a:lnTo>
                    <a:pt x="5" y="0"/>
                  </a:lnTo>
                  <a:lnTo>
                    <a:pt x="9" y="3"/>
                  </a:lnTo>
                  <a:lnTo>
                    <a:pt x="9" y="6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6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1" name="Freeform 3276"/>
            <p:cNvSpPr>
              <a:spLocks/>
            </p:cNvSpPr>
            <p:nvPr/>
          </p:nvSpPr>
          <p:spPr bwMode="auto">
            <a:xfrm>
              <a:off x="793" y="821"/>
              <a:ext cx="700" cy="830"/>
            </a:xfrm>
            <a:custGeom>
              <a:avLst/>
              <a:gdLst>
                <a:gd name="T0" fmla="*/ 0 w 2098"/>
                <a:gd name="T1" fmla="*/ 0 h 2491"/>
                <a:gd name="T2" fmla="*/ 0 w 2098"/>
                <a:gd name="T3" fmla="*/ 0 h 2491"/>
                <a:gd name="T4" fmla="*/ 0 w 2098"/>
                <a:gd name="T5" fmla="*/ 0 h 2491"/>
                <a:gd name="T6" fmla="*/ 0 w 2098"/>
                <a:gd name="T7" fmla="*/ 0 h 2491"/>
                <a:gd name="T8" fmla="*/ 0 w 2098"/>
                <a:gd name="T9" fmla="*/ 0 h 2491"/>
                <a:gd name="T10" fmla="*/ 0 w 2098"/>
                <a:gd name="T11" fmla="*/ 0 h 2491"/>
                <a:gd name="T12" fmla="*/ 0 w 2098"/>
                <a:gd name="T13" fmla="*/ 0 h 2491"/>
                <a:gd name="T14" fmla="*/ 0 w 2098"/>
                <a:gd name="T15" fmla="*/ 0 h 2491"/>
                <a:gd name="T16" fmla="*/ 0 w 2098"/>
                <a:gd name="T17" fmla="*/ 0 h 2491"/>
                <a:gd name="T18" fmla="*/ 0 w 2098"/>
                <a:gd name="T19" fmla="*/ 0 h 2491"/>
                <a:gd name="T20" fmla="*/ 0 w 2098"/>
                <a:gd name="T21" fmla="*/ 0 h 2491"/>
                <a:gd name="T22" fmla="*/ 0 w 2098"/>
                <a:gd name="T23" fmla="*/ 0 h 2491"/>
                <a:gd name="T24" fmla="*/ 0 w 2098"/>
                <a:gd name="T25" fmla="*/ 0 h 2491"/>
                <a:gd name="T26" fmla="*/ 0 w 2098"/>
                <a:gd name="T27" fmla="*/ 0 h 2491"/>
                <a:gd name="T28" fmla="*/ 0 w 2098"/>
                <a:gd name="T29" fmla="*/ 0 h 2491"/>
                <a:gd name="T30" fmla="*/ 0 w 2098"/>
                <a:gd name="T31" fmla="*/ 0 h 2491"/>
                <a:gd name="T32" fmla="*/ 0 w 2098"/>
                <a:gd name="T33" fmla="*/ 0 h 2491"/>
                <a:gd name="T34" fmla="*/ 0 w 2098"/>
                <a:gd name="T35" fmla="*/ 0 h 2491"/>
                <a:gd name="T36" fmla="*/ 0 w 2098"/>
                <a:gd name="T37" fmla="*/ 0 h 2491"/>
                <a:gd name="T38" fmla="*/ 0 w 2098"/>
                <a:gd name="T39" fmla="*/ 0 h 2491"/>
                <a:gd name="T40" fmla="*/ 0 w 2098"/>
                <a:gd name="T41" fmla="*/ 0 h 2491"/>
                <a:gd name="T42" fmla="*/ 0 w 2098"/>
                <a:gd name="T43" fmla="*/ 0 h 2491"/>
                <a:gd name="T44" fmla="*/ 0 w 2098"/>
                <a:gd name="T45" fmla="*/ 0 h 2491"/>
                <a:gd name="T46" fmla="*/ 0 w 2098"/>
                <a:gd name="T47" fmla="*/ 0 h 2491"/>
                <a:gd name="T48" fmla="*/ 0 w 2098"/>
                <a:gd name="T49" fmla="*/ 0 h 2491"/>
                <a:gd name="T50" fmla="*/ 0 w 2098"/>
                <a:gd name="T51" fmla="*/ 0 h 2491"/>
                <a:gd name="T52" fmla="*/ 0 w 2098"/>
                <a:gd name="T53" fmla="*/ 0 h 2491"/>
                <a:gd name="T54" fmla="*/ 0 w 2098"/>
                <a:gd name="T55" fmla="*/ 0 h 2491"/>
                <a:gd name="T56" fmla="*/ 0 w 2098"/>
                <a:gd name="T57" fmla="*/ 0 h 2491"/>
                <a:gd name="T58" fmla="*/ 0 w 2098"/>
                <a:gd name="T59" fmla="*/ 0 h 2491"/>
                <a:gd name="T60" fmla="*/ 0 w 2098"/>
                <a:gd name="T61" fmla="*/ 0 h 2491"/>
                <a:gd name="T62" fmla="*/ 0 w 2098"/>
                <a:gd name="T63" fmla="*/ 0 h 2491"/>
                <a:gd name="T64" fmla="*/ 0 w 2098"/>
                <a:gd name="T65" fmla="*/ 0 h 2491"/>
                <a:gd name="T66" fmla="*/ 0 w 2098"/>
                <a:gd name="T67" fmla="*/ 0 h 2491"/>
                <a:gd name="T68" fmla="*/ 0 w 2098"/>
                <a:gd name="T69" fmla="*/ 0 h 2491"/>
                <a:gd name="T70" fmla="*/ 0 w 2098"/>
                <a:gd name="T71" fmla="*/ 0 h 2491"/>
                <a:gd name="T72" fmla="*/ 0 w 2098"/>
                <a:gd name="T73" fmla="*/ 0 h 2491"/>
                <a:gd name="T74" fmla="*/ 0 w 2098"/>
                <a:gd name="T75" fmla="*/ 0 h 2491"/>
                <a:gd name="T76" fmla="*/ 0 w 2098"/>
                <a:gd name="T77" fmla="*/ 0 h 2491"/>
                <a:gd name="T78" fmla="*/ 0 w 2098"/>
                <a:gd name="T79" fmla="*/ 0 h 2491"/>
                <a:gd name="T80" fmla="*/ 0 w 2098"/>
                <a:gd name="T81" fmla="*/ 0 h 2491"/>
                <a:gd name="T82" fmla="*/ 0 w 2098"/>
                <a:gd name="T83" fmla="*/ 0 h 2491"/>
                <a:gd name="T84" fmla="*/ 0 w 2098"/>
                <a:gd name="T85" fmla="*/ 0 h 2491"/>
                <a:gd name="T86" fmla="*/ 0 w 2098"/>
                <a:gd name="T87" fmla="*/ 0 h 2491"/>
                <a:gd name="T88" fmla="*/ 0 w 2098"/>
                <a:gd name="T89" fmla="*/ 0 h 2491"/>
                <a:gd name="T90" fmla="*/ 0 w 2098"/>
                <a:gd name="T91" fmla="*/ 0 h 2491"/>
                <a:gd name="T92" fmla="*/ 0 w 2098"/>
                <a:gd name="T93" fmla="*/ 0 h 2491"/>
                <a:gd name="T94" fmla="*/ 0 w 2098"/>
                <a:gd name="T95" fmla="*/ 0 h 2491"/>
                <a:gd name="T96" fmla="*/ 0 w 2098"/>
                <a:gd name="T97" fmla="*/ 0 h 2491"/>
                <a:gd name="T98" fmla="*/ 0 w 2098"/>
                <a:gd name="T99" fmla="*/ 0 h 2491"/>
                <a:gd name="T100" fmla="*/ 0 w 2098"/>
                <a:gd name="T101" fmla="*/ 0 h 2491"/>
                <a:gd name="T102" fmla="*/ 0 w 2098"/>
                <a:gd name="T103" fmla="*/ 0 h 2491"/>
                <a:gd name="T104" fmla="*/ 0 w 2098"/>
                <a:gd name="T105" fmla="*/ 0 h 2491"/>
                <a:gd name="T106" fmla="*/ 0 w 2098"/>
                <a:gd name="T107" fmla="*/ 0 h 2491"/>
                <a:gd name="T108" fmla="*/ 0 w 2098"/>
                <a:gd name="T109" fmla="*/ 0 h 2491"/>
                <a:gd name="T110" fmla="*/ 0 w 2098"/>
                <a:gd name="T111" fmla="*/ 0 h 2491"/>
                <a:gd name="T112" fmla="*/ 0 w 2098"/>
                <a:gd name="T113" fmla="*/ 0 h 2491"/>
                <a:gd name="T114" fmla="*/ 0 w 2098"/>
                <a:gd name="T115" fmla="*/ 0 h 2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98"/>
                <a:gd name="T175" fmla="*/ 0 h 2491"/>
                <a:gd name="T176" fmla="*/ 2098 w 2098"/>
                <a:gd name="T177" fmla="*/ 2491 h 24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98" h="2491">
                  <a:moveTo>
                    <a:pt x="330" y="250"/>
                  </a:moveTo>
                  <a:lnTo>
                    <a:pt x="339" y="260"/>
                  </a:lnTo>
                  <a:lnTo>
                    <a:pt x="347" y="269"/>
                  </a:lnTo>
                  <a:lnTo>
                    <a:pt x="354" y="282"/>
                  </a:lnTo>
                  <a:lnTo>
                    <a:pt x="360" y="294"/>
                  </a:lnTo>
                  <a:lnTo>
                    <a:pt x="366" y="307"/>
                  </a:lnTo>
                  <a:lnTo>
                    <a:pt x="372" y="323"/>
                  </a:lnTo>
                  <a:lnTo>
                    <a:pt x="379" y="338"/>
                  </a:lnTo>
                  <a:lnTo>
                    <a:pt x="387" y="354"/>
                  </a:lnTo>
                  <a:lnTo>
                    <a:pt x="397" y="370"/>
                  </a:lnTo>
                  <a:lnTo>
                    <a:pt x="403" y="383"/>
                  </a:lnTo>
                  <a:lnTo>
                    <a:pt x="409" y="397"/>
                  </a:lnTo>
                  <a:lnTo>
                    <a:pt x="414" y="402"/>
                  </a:lnTo>
                  <a:lnTo>
                    <a:pt x="423" y="409"/>
                  </a:lnTo>
                  <a:lnTo>
                    <a:pt x="424" y="411"/>
                  </a:lnTo>
                  <a:lnTo>
                    <a:pt x="426" y="415"/>
                  </a:lnTo>
                  <a:lnTo>
                    <a:pt x="430" y="417"/>
                  </a:lnTo>
                  <a:lnTo>
                    <a:pt x="434" y="420"/>
                  </a:lnTo>
                  <a:lnTo>
                    <a:pt x="443" y="425"/>
                  </a:lnTo>
                  <a:lnTo>
                    <a:pt x="453" y="429"/>
                  </a:lnTo>
                  <a:lnTo>
                    <a:pt x="473" y="433"/>
                  </a:lnTo>
                  <a:lnTo>
                    <a:pt x="485" y="438"/>
                  </a:lnTo>
                  <a:lnTo>
                    <a:pt x="501" y="451"/>
                  </a:lnTo>
                  <a:lnTo>
                    <a:pt x="505" y="458"/>
                  </a:lnTo>
                  <a:lnTo>
                    <a:pt x="489" y="469"/>
                  </a:lnTo>
                  <a:lnTo>
                    <a:pt x="489" y="477"/>
                  </a:lnTo>
                  <a:lnTo>
                    <a:pt x="487" y="495"/>
                  </a:lnTo>
                  <a:lnTo>
                    <a:pt x="487" y="522"/>
                  </a:lnTo>
                  <a:lnTo>
                    <a:pt x="487" y="526"/>
                  </a:lnTo>
                  <a:lnTo>
                    <a:pt x="512" y="550"/>
                  </a:lnTo>
                  <a:lnTo>
                    <a:pt x="533" y="559"/>
                  </a:lnTo>
                  <a:lnTo>
                    <a:pt x="546" y="580"/>
                  </a:lnTo>
                  <a:lnTo>
                    <a:pt x="566" y="597"/>
                  </a:lnTo>
                  <a:lnTo>
                    <a:pt x="566" y="604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3" y="632"/>
                  </a:lnTo>
                  <a:lnTo>
                    <a:pt x="584" y="630"/>
                  </a:lnTo>
                  <a:lnTo>
                    <a:pt x="585" y="630"/>
                  </a:lnTo>
                  <a:lnTo>
                    <a:pt x="594" y="648"/>
                  </a:lnTo>
                  <a:lnTo>
                    <a:pt x="610" y="652"/>
                  </a:lnTo>
                  <a:lnTo>
                    <a:pt x="620" y="655"/>
                  </a:lnTo>
                  <a:lnTo>
                    <a:pt x="625" y="670"/>
                  </a:lnTo>
                  <a:lnTo>
                    <a:pt x="658" y="720"/>
                  </a:lnTo>
                  <a:lnTo>
                    <a:pt x="664" y="754"/>
                  </a:lnTo>
                  <a:lnTo>
                    <a:pt x="669" y="760"/>
                  </a:lnTo>
                  <a:lnTo>
                    <a:pt x="682" y="780"/>
                  </a:lnTo>
                  <a:lnTo>
                    <a:pt x="692" y="802"/>
                  </a:lnTo>
                  <a:lnTo>
                    <a:pt x="733" y="867"/>
                  </a:lnTo>
                  <a:lnTo>
                    <a:pt x="733" y="872"/>
                  </a:lnTo>
                  <a:lnTo>
                    <a:pt x="733" y="875"/>
                  </a:lnTo>
                  <a:lnTo>
                    <a:pt x="732" y="910"/>
                  </a:lnTo>
                  <a:lnTo>
                    <a:pt x="719" y="947"/>
                  </a:lnTo>
                  <a:lnTo>
                    <a:pt x="716" y="956"/>
                  </a:lnTo>
                  <a:lnTo>
                    <a:pt x="716" y="955"/>
                  </a:lnTo>
                  <a:lnTo>
                    <a:pt x="721" y="1006"/>
                  </a:lnTo>
                  <a:lnTo>
                    <a:pt x="726" y="1028"/>
                  </a:lnTo>
                  <a:lnTo>
                    <a:pt x="725" y="1063"/>
                  </a:lnTo>
                  <a:lnTo>
                    <a:pt x="749" y="1093"/>
                  </a:lnTo>
                  <a:lnTo>
                    <a:pt x="752" y="1121"/>
                  </a:lnTo>
                  <a:lnTo>
                    <a:pt x="764" y="1147"/>
                  </a:lnTo>
                  <a:lnTo>
                    <a:pt x="749" y="1151"/>
                  </a:lnTo>
                  <a:lnTo>
                    <a:pt x="732" y="1156"/>
                  </a:lnTo>
                  <a:lnTo>
                    <a:pt x="733" y="1171"/>
                  </a:lnTo>
                  <a:lnTo>
                    <a:pt x="736" y="1178"/>
                  </a:lnTo>
                  <a:lnTo>
                    <a:pt x="743" y="1196"/>
                  </a:lnTo>
                  <a:lnTo>
                    <a:pt x="746" y="1202"/>
                  </a:lnTo>
                  <a:lnTo>
                    <a:pt x="749" y="1227"/>
                  </a:lnTo>
                  <a:lnTo>
                    <a:pt x="752" y="1233"/>
                  </a:lnTo>
                  <a:lnTo>
                    <a:pt x="770" y="1233"/>
                  </a:lnTo>
                  <a:lnTo>
                    <a:pt x="784" y="1251"/>
                  </a:lnTo>
                  <a:lnTo>
                    <a:pt x="791" y="1269"/>
                  </a:lnTo>
                  <a:lnTo>
                    <a:pt x="800" y="1277"/>
                  </a:lnTo>
                  <a:lnTo>
                    <a:pt x="808" y="1280"/>
                  </a:lnTo>
                  <a:lnTo>
                    <a:pt x="813" y="1300"/>
                  </a:lnTo>
                  <a:lnTo>
                    <a:pt x="814" y="1317"/>
                  </a:lnTo>
                  <a:lnTo>
                    <a:pt x="828" y="1332"/>
                  </a:lnTo>
                  <a:lnTo>
                    <a:pt x="825" y="1349"/>
                  </a:lnTo>
                  <a:lnTo>
                    <a:pt x="807" y="1368"/>
                  </a:lnTo>
                  <a:lnTo>
                    <a:pt x="801" y="1424"/>
                  </a:lnTo>
                  <a:lnTo>
                    <a:pt x="801" y="1454"/>
                  </a:lnTo>
                  <a:lnTo>
                    <a:pt x="804" y="1458"/>
                  </a:lnTo>
                  <a:lnTo>
                    <a:pt x="807" y="1459"/>
                  </a:lnTo>
                  <a:lnTo>
                    <a:pt x="807" y="1460"/>
                  </a:lnTo>
                  <a:lnTo>
                    <a:pt x="807" y="1464"/>
                  </a:lnTo>
                  <a:lnTo>
                    <a:pt x="811" y="1477"/>
                  </a:lnTo>
                  <a:lnTo>
                    <a:pt x="818" y="1482"/>
                  </a:lnTo>
                  <a:lnTo>
                    <a:pt x="824" y="1485"/>
                  </a:lnTo>
                  <a:lnTo>
                    <a:pt x="839" y="1485"/>
                  </a:lnTo>
                  <a:lnTo>
                    <a:pt x="844" y="1492"/>
                  </a:lnTo>
                  <a:lnTo>
                    <a:pt x="861" y="1519"/>
                  </a:lnTo>
                  <a:lnTo>
                    <a:pt x="858" y="1539"/>
                  </a:lnTo>
                  <a:lnTo>
                    <a:pt x="851" y="1556"/>
                  </a:lnTo>
                  <a:lnTo>
                    <a:pt x="851" y="1588"/>
                  </a:lnTo>
                  <a:lnTo>
                    <a:pt x="851" y="1592"/>
                  </a:lnTo>
                  <a:lnTo>
                    <a:pt x="851" y="1594"/>
                  </a:lnTo>
                  <a:lnTo>
                    <a:pt x="852" y="1595"/>
                  </a:lnTo>
                  <a:lnTo>
                    <a:pt x="855" y="1597"/>
                  </a:lnTo>
                  <a:lnTo>
                    <a:pt x="866" y="1600"/>
                  </a:lnTo>
                  <a:lnTo>
                    <a:pt x="879" y="1594"/>
                  </a:lnTo>
                  <a:lnTo>
                    <a:pt x="879" y="1600"/>
                  </a:lnTo>
                  <a:lnTo>
                    <a:pt x="882" y="1610"/>
                  </a:lnTo>
                  <a:lnTo>
                    <a:pt x="886" y="1613"/>
                  </a:lnTo>
                  <a:lnTo>
                    <a:pt x="899" y="1617"/>
                  </a:lnTo>
                  <a:lnTo>
                    <a:pt x="906" y="1624"/>
                  </a:lnTo>
                  <a:lnTo>
                    <a:pt x="907" y="1626"/>
                  </a:lnTo>
                  <a:lnTo>
                    <a:pt x="906" y="1624"/>
                  </a:lnTo>
                  <a:lnTo>
                    <a:pt x="905" y="1624"/>
                  </a:lnTo>
                  <a:lnTo>
                    <a:pt x="923" y="1641"/>
                  </a:lnTo>
                  <a:lnTo>
                    <a:pt x="929" y="1648"/>
                  </a:lnTo>
                  <a:lnTo>
                    <a:pt x="943" y="1657"/>
                  </a:lnTo>
                  <a:lnTo>
                    <a:pt x="964" y="1688"/>
                  </a:lnTo>
                  <a:lnTo>
                    <a:pt x="966" y="1693"/>
                  </a:lnTo>
                  <a:lnTo>
                    <a:pt x="987" y="1726"/>
                  </a:lnTo>
                  <a:lnTo>
                    <a:pt x="1028" y="1770"/>
                  </a:lnTo>
                  <a:lnTo>
                    <a:pt x="1038" y="1785"/>
                  </a:lnTo>
                  <a:lnTo>
                    <a:pt x="1048" y="1807"/>
                  </a:lnTo>
                  <a:lnTo>
                    <a:pt x="1052" y="1827"/>
                  </a:lnTo>
                  <a:lnTo>
                    <a:pt x="1055" y="1832"/>
                  </a:lnTo>
                  <a:lnTo>
                    <a:pt x="1058" y="1846"/>
                  </a:lnTo>
                  <a:lnTo>
                    <a:pt x="1060" y="1849"/>
                  </a:lnTo>
                  <a:lnTo>
                    <a:pt x="1060" y="1852"/>
                  </a:lnTo>
                  <a:lnTo>
                    <a:pt x="1061" y="1853"/>
                  </a:lnTo>
                  <a:lnTo>
                    <a:pt x="1061" y="1856"/>
                  </a:lnTo>
                  <a:lnTo>
                    <a:pt x="1061" y="1863"/>
                  </a:lnTo>
                  <a:lnTo>
                    <a:pt x="1069" y="1875"/>
                  </a:lnTo>
                  <a:lnTo>
                    <a:pt x="1072" y="1881"/>
                  </a:lnTo>
                  <a:lnTo>
                    <a:pt x="1072" y="1887"/>
                  </a:lnTo>
                  <a:lnTo>
                    <a:pt x="1072" y="1894"/>
                  </a:lnTo>
                  <a:lnTo>
                    <a:pt x="1070" y="1898"/>
                  </a:lnTo>
                  <a:lnTo>
                    <a:pt x="1065" y="1898"/>
                  </a:lnTo>
                  <a:lnTo>
                    <a:pt x="1061" y="1913"/>
                  </a:lnTo>
                  <a:lnTo>
                    <a:pt x="1052" y="1920"/>
                  </a:lnTo>
                  <a:lnTo>
                    <a:pt x="1046" y="1927"/>
                  </a:lnTo>
                  <a:lnTo>
                    <a:pt x="1046" y="1955"/>
                  </a:lnTo>
                  <a:lnTo>
                    <a:pt x="1052" y="1961"/>
                  </a:lnTo>
                  <a:lnTo>
                    <a:pt x="1083" y="1957"/>
                  </a:lnTo>
                  <a:lnTo>
                    <a:pt x="1093" y="1973"/>
                  </a:lnTo>
                  <a:lnTo>
                    <a:pt x="1109" y="1985"/>
                  </a:lnTo>
                  <a:lnTo>
                    <a:pt x="1114" y="1991"/>
                  </a:lnTo>
                  <a:lnTo>
                    <a:pt x="1136" y="2005"/>
                  </a:lnTo>
                  <a:lnTo>
                    <a:pt x="1141" y="2005"/>
                  </a:lnTo>
                  <a:lnTo>
                    <a:pt x="1145" y="2005"/>
                  </a:lnTo>
                  <a:lnTo>
                    <a:pt x="1167" y="2012"/>
                  </a:lnTo>
                  <a:lnTo>
                    <a:pt x="1191" y="2021"/>
                  </a:lnTo>
                  <a:lnTo>
                    <a:pt x="1211" y="2036"/>
                  </a:lnTo>
                  <a:lnTo>
                    <a:pt x="1232" y="2051"/>
                  </a:lnTo>
                  <a:lnTo>
                    <a:pt x="1256" y="2099"/>
                  </a:lnTo>
                  <a:lnTo>
                    <a:pt x="1284" y="2107"/>
                  </a:lnTo>
                  <a:lnTo>
                    <a:pt x="1314" y="2127"/>
                  </a:lnTo>
                  <a:lnTo>
                    <a:pt x="1350" y="2152"/>
                  </a:lnTo>
                  <a:lnTo>
                    <a:pt x="1378" y="2179"/>
                  </a:lnTo>
                  <a:lnTo>
                    <a:pt x="1419" y="2182"/>
                  </a:lnTo>
                  <a:lnTo>
                    <a:pt x="1425" y="2182"/>
                  </a:lnTo>
                  <a:lnTo>
                    <a:pt x="1481" y="2213"/>
                  </a:lnTo>
                  <a:lnTo>
                    <a:pt x="1486" y="2219"/>
                  </a:lnTo>
                  <a:lnTo>
                    <a:pt x="1518" y="2256"/>
                  </a:lnTo>
                  <a:lnTo>
                    <a:pt x="1549" y="2277"/>
                  </a:lnTo>
                  <a:lnTo>
                    <a:pt x="1552" y="2277"/>
                  </a:lnTo>
                  <a:lnTo>
                    <a:pt x="1553" y="2277"/>
                  </a:lnTo>
                  <a:lnTo>
                    <a:pt x="1555" y="2277"/>
                  </a:lnTo>
                  <a:lnTo>
                    <a:pt x="1556" y="2279"/>
                  </a:lnTo>
                  <a:lnTo>
                    <a:pt x="1583" y="2291"/>
                  </a:lnTo>
                  <a:lnTo>
                    <a:pt x="1623" y="2322"/>
                  </a:lnTo>
                  <a:lnTo>
                    <a:pt x="1667" y="2338"/>
                  </a:lnTo>
                  <a:lnTo>
                    <a:pt x="1709" y="2366"/>
                  </a:lnTo>
                  <a:lnTo>
                    <a:pt x="1748" y="2383"/>
                  </a:lnTo>
                  <a:lnTo>
                    <a:pt x="1759" y="2397"/>
                  </a:lnTo>
                  <a:lnTo>
                    <a:pt x="1783" y="2432"/>
                  </a:lnTo>
                  <a:lnTo>
                    <a:pt x="1792" y="2463"/>
                  </a:lnTo>
                  <a:lnTo>
                    <a:pt x="1799" y="2480"/>
                  </a:lnTo>
                  <a:lnTo>
                    <a:pt x="1826" y="2491"/>
                  </a:lnTo>
                  <a:lnTo>
                    <a:pt x="1840" y="2480"/>
                  </a:lnTo>
                  <a:lnTo>
                    <a:pt x="1858" y="2471"/>
                  </a:lnTo>
                  <a:lnTo>
                    <a:pt x="1874" y="2466"/>
                  </a:lnTo>
                  <a:lnTo>
                    <a:pt x="1875" y="2444"/>
                  </a:lnTo>
                  <a:lnTo>
                    <a:pt x="1914" y="2426"/>
                  </a:lnTo>
                  <a:lnTo>
                    <a:pt x="1943" y="2426"/>
                  </a:lnTo>
                  <a:lnTo>
                    <a:pt x="1970" y="2427"/>
                  </a:lnTo>
                  <a:lnTo>
                    <a:pt x="1993" y="2436"/>
                  </a:lnTo>
                  <a:lnTo>
                    <a:pt x="1998" y="2437"/>
                  </a:lnTo>
                  <a:lnTo>
                    <a:pt x="2015" y="2444"/>
                  </a:lnTo>
                  <a:lnTo>
                    <a:pt x="2042" y="2460"/>
                  </a:lnTo>
                  <a:lnTo>
                    <a:pt x="2063" y="2460"/>
                  </a:lnTo>
                  <a:lnTo>
                    <a:pt x="2076" y="2460"/>
                  </a:lnTo>
                  <a:lnTo>
                    <a:pt x="2088" y="2453"/>
                  </a:lnTo>
                  <a:lnTo>
                    <a:pt x="2098" y="2426"/>
                  </a:lnTo>
                  <a:lnTo>
                    <a:pt x="2092" y="2395"/>
                  </a:lnTo>
                  <a:lnTo>
                    <a:pt x="2096" y="2366"/>
                  </a:lnTo>
                  <a:lnTo>
                    <a:pt x="2075" y="2334"/>
                  </a:lnTo>
                  <a:lnTo>
                    <a:pt x="2058" y="2297"/>
                  </a:lnTo>
                  <a:lnTo>
                    <a:pt x="2034" y="2267"/>
                  </a:lnTo>
                  <a:lnTo>
                    <a:pt x="2021" y="2223"/>
                  </a:lnTo>
                  <a:lnTo>
                    <a:pt x="1993" y="2182"/>
                  </a:lnTo>
                  <a:lnTo>
                    <a:pt x="1981" y="2157"/>
                  </a:lnTo>
                  <a:lnTo>
                    <a:pt x="1976" y="2121"/>
                  </a:lnTo>
                  <a:lnTo>
                    <a:pt x="1970" y="2118"/>
                  </a:lnTo>
                  <a:lnTo>
                    <a:pt x="1945" y="2099"/>
                  </a:lnTo>
                  <a:lnTo>
                    <a:pt x="1927" y="2065"/>
                  </a:lnTo>
                  <a:lnTo>
                    <a:pt x="1932" y="2036"/>
                  </a:lnTo>
                  <a:lnTo>
                    <a:pt x="1924" y="2032"/>
                  </a:lnTo>
                  <a:lnTo>
                    <a:pt x="1919" y="2028"/>
                  </a:lnTo>
                  <a:lnTo>
                    <a:pt x="1905" y="2007"/>
                  </a:lnTo>
                  <a:lnTo>
                    <a:pt x="1901" y="2007"/>
                  </a:lnTo>
                  <a:lnTo>
                    <a:pt x="1896" y="2007"/>
                  </a:lnTo>
                  <a:lnTo>
                    <a:pt x="1874" y="2007"/>
                  </a:lnTo>
                  <a:lnTo>
                    <a:pt x="1826" y="1960"/>
                  </a:lnTo>
                  <a:lnTo>
                    <a:pt x="1804" y="1938"/>
                  </a:lnTo>
                  <a:lnTo>
                    <a:pt x="1801" y="1900"/>
                  </a:lnTo>
                  <a:lnTo>
                    <a:pt x="1801" y="1862"/>
                  </a:lnTo>
                  <a:lnTo>
                    <a:pt x="1801" y="1856"/>
                  </a:lnTo>
                  <a:lnTo>
                    <a:pt x="1801" y="1807"/>
                  </a:lnTo>
                  <a:lnTo>
                    <a:pt x="1797" y="1766"/>
                  </a:lnTo>
                  <a:lnTo>
                    <a:pt x="1797" y="1763"/>
                  </a:lnTo>
                  <a:lnTo>
                    <a:pt x="1797" y="1759"/>
                  </a:lnTo>
                  <a:lnTo>
                    <a:pt x="1796" y="1739"/>
                  </a:lnTo>
                  <a:lnTo>
                    <a:pt x="1796" y="1733"/>
                  </a:lnTo>
                  <a:lnTo>
                    <a:pt x="1804" y="1719"/>
                  </a:lnTo>
                  <a:lnTo>
                    <a:pt x="1797" y="1678"/>
                  </a:lnTo>
                  <a:lnTo>
                    <a:pt x="1774" y="1661"/>
                  </a:lnTo>
                  <a:lnTo>
                    <a:pt x="1763" y="1637"/>
                  </a:lnTo>
                  <a:lnTo>
                    <a:pt x="1769" y="1603"/>
                  </a:lnTo>
                  <a:lnTo>
                    <a:pt x="1772" y="1575"/>
                  </a:lnTo>
                  <a:lnTo>
                    <a:pt x="1776" y="1570"/>
                  </a:lnTo>
                  <a:lnTo>
                    <a:pt x="1779" y="1567"/>
                  </a:lnTo>
                  <a:lnTo>
                    <a:pt x="1790" y="1553"/>
                  </a:lnTo>
                  <a:lnTo>
                    <a:pt x="1792" y="1525"/>
                  </a:lnTo>
                  <a:lnTo>
                    <a:pt x="1790" y="1502"/>
                  </a:lnTo>
                  <a:lnTo>
                    <a:pt x="1797" y="1479"/>
                  </a:lnTo>
                  <a:lnTo>
                    <a:pt x="1799" y="1464"/>
                  </a:lnTo>
                  <a:lnTo>
                    <a:pt x="1804" y="1455"/>
                  </a:lnTo>
                  <a:lnTo>
                    <a:pt x="1803" y="1457"/>
                  </a:lnTo>
                  <a:lnTo>
                    <a:pt x="1810" y="1437"/>
                  </a:lnTo>
                  <a:lnTo>
                    <a:pt x="1813" y="1413"/>
                  </a:lnTo>
                  <a:lnTo>
                    <a:pt x="1797" y="1383"/>
                  </a:lnTo>
                  <a:lnTo>
                    <a:pt x="1799" y="1366"/>
                  </a:lnTo>
                  <a:lnTo>
                    <a:pt x="1807" y="1348"/>
                  </a:lnTo>
                  <a:lnTo>
                    <a:pt x="1804" y="1339"/>
                  </a:lnTo>
                  <a:lnTo>
                    <a:pt x="1804" y="1312"/>
                  </a:lnTo>
                  <a:lnTo>
                    <a:pt x="1801" y="1288"/>
                  </a:lnTo>
                  <a:lnTo>
                    <a:pt x="1797" y="1227"/>
                  </a:lnTo>
                  <a:lnTo>
                    <a:pt x="1736" y="1148"/>
                  </a:lnTo>
                  <a:lnTo>
                    <a:pt x="1721" y="1097"/>
                  </a:lnTo>
                  <a:lnTo>
                    <a:pt x="1692" y="1066"/>
                  </a:lnTo>
                  <a:lnTo>
                    <a:pt x="1657" y="1018"/>
                  </a:lnTo>
                  <a:lnTo>
                    <a:pt x="1633" y="995"/>
                  </a:lnTo>
                  <a:lnTo>
                    <a:pt x="1623" y="992"/>
                  </a:lnTo>
                  <a:lnTo>
                    <a:pt x="1593" y="988"/>
                  </a:lnTo>
                  <a:lnTo>
                    <a:pt x="1560" y="965"/>
                  </a:lnTo>
                  <a:lnTo>
                    <a:pt x="1531" y="938"/>
                  </a:lnTo>
                  <a:lnTo>
                    <a:pt x="1503" y="911"/>
                  </a:lnTo>
                  <a:lnTo>
                    <a:pt x="1474" y="880"/>
                  </a:lnTo>
                  <a:lnTo>
                    <a:pt x="1463" y="875"/>
                  </a:lnTo>
                  <a:lnTo>
                    <a:pt x="1446" y="841"/>
                  </a:lnTo>
                  <a:lnTo>
                    <a:pt x="1433" y="815"/>
                  </a:lnTo>
                  <a:lnTo>
                    <a:pt x="1415" y="791"/>
                  </a:lnTo>
                  <a:lnTo>
                    <a:pt x="1411" y="785"/>
                  </a:lnTo>
                  <a:lnTo>
                    <a:pt x="1375" y="766"/>
                  </a:lnTo>
                  <a:lnTo>
                    <a:pt x="1344" y="764"/>
                  </a:lnTo>
                  <a:lnTo>
                    <a:pt x="1338" y="764"/>
                  </a:lnTo>
                  <a:lnTo>
                    <a:pt x="1317" y="750"/>
                  </a:lnTo>
                  <a:lnTo>
                    <a:pt x="1254" y="695"/>
                  </a:lnTo>
                  <a:lnTo>
                    <a:pt x="1233" y="683"/>
                  </a:lnTo>
                  <a:lnTo>
                    <a:pt x="1222" y="659"/>
                  </a:lnTo>
                  <a:lnTo>
                    <a:pt x="1222" y="652"/>
                  </a:lnTo>
                  <a:lnTo>
                    <a:pt x="1218" y="618"/>
                  </a:lnTo>
                  <a:lnTo>
                    <a:pt x="1212" y="615"/>
                  </a:lnTo>
                  <a:lnTo>
                    <a:pt x="1174" y="574"/>
                  </a:lnTo>
                  <a:lnTo>
                    <a:pt x="1170" y="569"/>
                  </a:lnTo>
                  <a:lnTo>
                    <a:pt x="1150" y="552"/>
                  </a:lnTo>
                  <a:lnTo>
                    <a:pt x="1143" y="550"/>
                  </a:lnTo>
                  <a:lnTo>
                    <a:pt x="1110" y="526"/>
                  </a:lnTo>
                  <a:lnTo>
                    <a:pt x="1086" y="525"/>
                  </a:lnTo>
                  <a:lnTo>
                    <a:pt x="1079" y="526"/>
                  </a:lnTo>
                  <a:lnTo>
                    <a:pt x="1076" y="529"/>
                  </a:lnTo>
                  <a:lnTo>
                    <a:pt x="1077" y="529"/>
                  </a:lnTo>
                  <a:lnTo>
                    <a:pt x="1075" y="529"/>
                  </a:lnTo>
                  <a:lnTo>
                    <a:pt x="1049" y="529"/>
                  </a:lnTo>
                  <a:lnTo>
                    <a:pt x="1044" y="529"/>
                  </a:lnTo>
                  <a:lnTo>
                    <a:pt x="1039" y="529"/>
                  </a:lnTo>
                  <a:lnTo>
                    <a:pt x="1021" y="526"/>
                  </a:lnTo>
                  <a:lnTo>
                    <a:pt x="1011" y="529"/>
                  </a:lnTo>
                  <a:lnTo>
                    <a:pt x="1009" y="530"/>
                  </a:lnTo>
                  <a:lnTo>
                    <a:pt x="1011" y="529"/>
                  </a:lnTo>
                  <a:lnTo>
                    <a:pt x="978" y="533"/>
                  </a:lnTo>
                  <a:lnTo>
                    <a:pt x="960" y="535"/>
                  </a:lnTo>
                  <a:lnTo>
                    <a:pt x="955" y="534"/>
                  </a:lnTo>
                  <a:lnTo>
                    <a:pt x="950" y="533"/>
                  </a:lnTo>
                  <a:lnTo>
                    <a:pt x="926" y="525"/>
                  </a:lnTo>
                  <a:lnTo>
                    <a:pt x="905" y="513"/>
                  </a:lnTo>
                  <a:lnTo>
                    <a:pt x="899" y="513"/>
                  </a:lnTo>
                  <a:lnTo>
                    <a:pt x="896" y="512"/>
                  </a:lnTo>
                  <a:lnTo>
                    <a:pt x="895" y="512"/>
                  </a:lnTo>
                  <a:lnTo>
                    <a:pt x="893" y="509"/>
                  </a:lnTo>
                  <a:lnTo>
                    <a:pt x="872" y="502"/>
                  </a:lnTo>
                  <a:lnTo>
                    <a:pt x="864" y="488"/>
                  </a:lnTo>
                  <a:lnTo>
                    <a:pt x="848" y="469"/>
                  </a:lnTo>
                  <a:lnTo>
                    <a:pt x="837" y="462"/>
                  </a:lnTo>
                  <a:lnTo>
                    <a:pt x="836" y="460"/>
                  </a:lnTo>
                  <a:lnTo>
                    <a:pt x="839" y="463"/>
                  </a:lnTo>
                  <a:lnTo>
                    <a:pt x="839" y="462"/>
                  </a:lnTo>
                  <a:lnTo>
                    <a:pt x="824" y="438"/>
                  </a:lnTo>
                  <a:lnTo>
                    <a:pt x="785" y="351"/>
                  </a:lnTo>
                  <a:lnTo>
                    <a:pt x="781" y="337"/>
                  </a:lnTo>
                  <a:lnTo>
                    <a:pt x="779" y="327"/>
                  </a:lnTo>
                  <a:lnTo>
                    <a:pt x="779" y="320"/>
                  </a:lnTo>
                  <a:lnTo>
                    <a:pt x="779" y="313"/>
                  </a:lnTo>
                  <a:lnTo>
                    <a:pt x="779" y="307"/>
                  </a:lnTo>
                  <a:lnTo>
                    <a:pt x="777" y="296"/>
                  </a:lnTo>
                  <a:lnTo>
                    <a:pt x="774" y="282"/>
                  </a:lnTo>
                  <a:lnTo>
                    <a:pt x="765" y="261"/>
                  </a:lnTo>
                  <a:lnTo>
                    <a:pt x="755" y="236"/>
                  </a:lnTo>
                  <a:lnTo>
                    <a:pt x="747" y="216"/>
                  </a:lnTo>
                  <a:lnTo>
                    <a:pt x="743" y="205"/>
                  </a:lnTo>
                  <a:lnTo>
                    <a:pt x="740" y="194"/>
                  </a:lnTo>
                  <a:lnTo>
                    <a:pt x="737" y="181"/>
                  </a:lnTo>
                  <a:lnTo>
                    <a:pt x="735" y="168"/>
                  </a:lnTo>
                  <a:lnTo>
                    <a:pt x="733" y="158"/>
                  </a:lnTo>
                  <a:lnTo>
                    <a:pt x="731" y="147"/>
                  </a:lnTo>
                  <a:lnTo>
                    <a:pt x="729" y="136"/>
                  </a:lnTo>
                  <a:lnTo>
                    <a:pt x="725" y="125"/>
                  </a:lnTo>
                  <a:lnTo>
                    <a:pt x="715" y="100"/>
                  </a:lnTo>
                  <a:lnTo>
                    <a:pt x="705" y="77"/>
                  </a:lnTo>
                  <a:lnTo>
                    <a:pt x="695" y="54"/>
                  </a:lnTo>
                  <a:lnTo>
                    <a:pt x="688" y="33"/>
                  </a:lnTo>
                  <a:lnTo>
                    <a:pt x="684" y="23"/>
                  </a:lnTo>
                  <a:lnTo>
                    <a:pt x="682" y="15"/>
                  </a:lnTo>
                  <a:lnTo>
                    <a:pt x="680" y="6"/>
                  </a:lnTo>
                  <a:lnTo>
                    <a:pt x="680" y="0"/>
                  </a:lnTo>
                  <a:lnTo>
                    <a:pt x="0" y="0"/>
                  </a:lnTo>
                  <a:lnTo>
                    <a:pt x="13" y="92"/>
                  </a:lnTo>
                  <a:lnTo>
                    <a:pt x="14" y="180"/>
                  </a:lnTo>
                  <a:lnTo>
                    <a:pt x="14" y="185"/>
                  </a:lnTo>
                  <a:lnTo>
                    <a:pt x="16" y="191"/>
                  </a:lnTo>
                  <a:lnTo>
                    <a:pt x="16" y="198"/>
                  </a:lnTo>
                  <a:lnTo>
                    <a:pt x="17" y="206"/>
                  </a:lnTo>
                  <a:lnTo>
                    <a:pt x="20" y="212"/>
                  </a:lnTo>
                  <a:lnTo>
                    <a:pt x="22" y="217"/>
                  </a:lnTo>
                  <a:lnTo>
                    <a:pt x="25" y="218"/>
                  </a:lnTo>
                  <a:lnTo>
                    <a:pt x="27" y="219"/>
                  </a:lnTo>
                  <a:lnTo>
                    <a:pt x="30" y="219"/>
                  </a:lnTo>
                  <a:lnTo>
                    <a:pt x="32" y="219"/>
                  </a:lnTo>
                  <a:lnTo>
                    <a:pt x="37" y="216"/>
                  </a:lnTo>
                  <a:lnTo>
                    <a:pt x="43" y="208"/>
                  </a:lnTo>
                  <a:lnTo>
                    <a:pt x="57" y="191"/>
                  </a:lnTo>
                  <a:lnTo>
                    <a:pt x="66" y="181"/>
                  </a:lnTo>
                  <a:lnTo>
                    <a:pt x="70" y="175"/>
                  </a:lnTo>
                  <a:lnTo>
                    <a:pt x="74" y="168"/>
                  </a:lnTo>
                  <a:lnTo>
                    <a:pt x="76" y="158"/>
                  </a:lnTo>
                  <a:lnTo>
                    <a:pt x="79" y="143"/>
                  </a:lnTo>
                  <a:lnTo>
                    <a:pt x="82" y="118"/>
                  </a:lnTo>
                  <a:lnTo>
                    <a:pt x="84" y="104"/>
                  </a:lnTo>
                  <a:lnTo>
                    <a:pt x="88" y="93"/>
                  </a:lnTo>
                  <a:lnTo>
                    <a:pt x="99" y="71"/>
                  </a:lnTo>
                  <a:lnTo>
                    <a:pt x="103" y="53"/>
                  </a:lnTo>
                  <a:lnTo>
                    <a:pt x="106" y="33"/>
                  </a:lnTo>
                  <a:lnTo>
                    <a:pt x="107" y="30"/>
                  </a:lnTo>
                  <a:lnTo>
                    <a:pt x="108" y="26"/>
                  </a:lnTo>
                  <a:lnTo>
                    <a:pt x="109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20" y="27"/>
                  </a:lnTo>
                  <a:lnTo>
                    <a:pt x="125" y="31"/>
                  </a:lnTo>
                  <a:lnTo>
                    <a:pt x="131" y="38"/>
                  </a:lnTo>
                  <a:lnTo>
                    <a:pt x="137" y="45"/>
                  </a:lnTo>
                  <a:lnTo>
                    <a:pt x="142" y="54"/>
                  </a:lnTo>
                  <a:lnTo>
                    <a:pt x="146" y="63"/>
                  </a:lnTo>
                  <a:lnTo>
                    <a:pt x="148" y="71"/>
                  </a:lnTo>
                  <a:lnTo>
                    <a:pt x="152" y="88"/>
                  </a:lnTo>
                  <a:lnTo>
                    <a:pt x="157" y="107"/>
                  </a:lnTo>
                  <a:lnTo>
                    <a:pt x="158" y="115"/>
                  </a:lnTo>
                  <a:lnTo>
                    <a:pt x="161" y="123"/>
                  </a:lnTo>
                  <a:lnTo>
                    <a:pt x="164" y="130"/>
                  </a:lnTo>
                  <a:lnTo>
                    <a:pt x="169" y="135"/>
                  </a:lnTo>
                  <a:lnTo>
                    <a:pt x="174" y="138"/>
                  </a:lnTo>
                  <a:lnTo>
                    <a:pt x="181" y="142"/>
                  </a:lnTo>
                  <a:lnTo>
                    <a:pt x="188" y="146"/>
                  </a:lnTo>
                  <a:lnTo>
                    <a:pt x="195" y="148"/>
                  </a:lnTo>
                  <a:lnTo>
                    <a:pt x="211" y="153"/>
                  </a:lnTo>
                  <a:lnTo>
                    <a:pt x="224" y="158"/>
                  </a:lnTo>
                  <a:lnTo>
                    <a:pt x="230" y="160"/>
                  </a:lnTo>
                  <a:lnTo>
                    <a:pt x="235" y="164"/>
                  </a:lnTo>
                  <a:lnTo>
                    <a:pt x="239" y="168"/>
                  </a:lnTo>
                  <a:lnTo>
                    <a:pt x="241" y="173"/>
                  </a:lnTo>
                  <a:lnTo>
                    <a:pt x="254" y="189"/>
                  </a:lnTo>
                  <a:lnTo>
                    <a:pt x="267" y="205"/>
                  </a:lnTo>
                  <a:lnTo>
                    <a:pt x="271" y="239"/>
                  </a:lnTo>
                  <a:lnTo>
                    <a:pt x="277" y="280"/>
                  </a:lnTo>
                  <a:lnTo>
                    <a:pt x="279" y="290"/>
                  </a:lnTo>
                  <a:lnTo>
                    <a:pt x="283" y="298"/>
                  </a:lnTo>
                  <a:lnTo>
                    <a:pt x="287" y="305"/>
                  </a:lnTo>
                  <a:lnTo>
                    <a:pt x="292" y="310"/>
                  </a:lnTo>
                  <a:lnTo>
                    <a:pt x="294" y="311"/>
                  </a:lnTo>
                  <a:lnTo>
                    <a:pt x="297" y="312"/>
                  </a:lnTo>
                  <a:lnTo>
                    <a:pt x="299" y="312"/>
                  </a:lnTo>
                  <a:lnTo>
                    <a:pt x="303" y="312"/>
                  </a:lnTo>
                  <a:lnTo>
                    <a:pt x="310" y="310"/>
                  </a:lnTo>
                  <a:lnTo>
                    <a:pt x="319" y="304"/>
                  </a:lnTo>
                  <a:lnTo>
                    <a:pt x="322" y="299"/>
                  </a:lnTo>
                  <a:lnTo>
                    <a:pt x="325" y="291"/>
                  </a:lnTo>
                  <a:lnTo>
                    <a:pt x="326" y="284"/>
                  </a:lnTo>
                  <a:lnTo>
                    <a:pt x="327" y="277"/>
                  </a:lnTo>
                  <a:lnTo>
                    <a:pt x="327" y="262"/>
                  </a:lnTo>
                  <a:lnTo>
                    <a:pt x="330" y="25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2" name="Freeform 3277"/>
            <p:cNvSpPr>
              <a:spLocks/>
            </p:cNvSpPr>
            <p:nvPr/>
          </p:nvSpPr>
          <p:spPr bwMode="auto">
            <a:xfrm>
              <a:off x="793" y="821"/>
              <a:ext cx="700" cy="830"/>
            </a:xfrm>
            <a:custGeom>
              <a:avLst/>
              <a:gdLst>
                <a:gd name="T0" fmla="*/ 0 w 2098"/>
                <a:gd name="T1" fmla="*/ 0 h 2491"/>
                <a:gd name="T2" fmla="*/ 0 w 2098"/>
                <a:gd name="T3" fmla="*/ 0 h 2491"/>
                <a:gd name="T4" fmla="*/ 0 w 2098"/>
                <a:gd name="T5" fmla="*/ 0 h 2491"/>
                <a:gd name="T6" fmla="*/ 0 w 2098"/>
                <a:gd name="T7" fmla="*/ 0 h 2491"/>
                <a:gd name="T8" fmla="*/ 0 w 2098"/>
                <a:gd name="T9" fmla="*/ 0 h 2491"/>
                <a:gd name="T10" fmla="*/ 0 w 2098"/>
                <a:gd name="T11" fmla="*/ 0 h 2491"/>
                <a:gd name="T12" fmla="*/ 0 w 2098"/>
                <a:gd name="T13" fmla="*/ 0 h 2491"/>
                <a:gd name="T14" fmla="*/ 0 w 2098"/>
                <a:gd name="T15" fmla="*/ 0 h 2491"/>
                <a:gd name="T16" fmla="*/ 0 w 2098"/>
                <a:gd name="T17" fmla="*/ 0 h 2491"/>
                <a:gd name="T18" fmla="*/ 0 w 2098"/>
                <a:gd name="T19" fmla="*/ 0 h 2491"/>
                <a:gd name="T20" fmla="*/ 0 w 2098"/>
                <a:gd name="T21" fmla="*/ 0 h 2491"/>
                <a:gd name="T22" fmla="*/ 0 w 2098"/>
                <a:gd name="T23" fmla="*/ 0 h 2491"/>
                <a:gd name="T24" fmla="*/ 0 w 2098"/>
                <a:gd name="T25" fmla="*/ 0 h 2491"/>
                <a:gd name="T26" fmla="*/ 0 w 2098"/>
                <a:gd name="T27" fmla="*/ 0 h 2491"/>
                <a:gd name="T28" fmla="*/ 0 w 2098"/>
                <a:gd name="T29" fmla="*/ 0 h 2491"/>
                <a:gd name="T30" fmla="*/ 0 w 2098"/>
                <a:gd name="T31" fmla="*/ 0 h 2491"/>
                <a:gd name="T32" fmla="*/ 0 w 2098"/>
                <a:gd name="T33" fmla="*/ 0 h 2491"/>
                <a:gd name="T34" fmla="*/ 0 w 2098"/>
                <a:gd name="T35" fmla="*/ 0 h 2491"/>
                <a:gd name="T36" fmla="*/ 0 w 2098"/>
                <a:gd name="T37" fmla="*/ 0 h 2491"/>
                <a:gd name="T38" fmla="*/ 0 w 2098"/>
                <a:gd name="T39" fmla="*/ 0 h 2491"/>
                <a:gd name="T40" fmla="*/ 0 w 2098"/>
                <a:gd name="T41" fmla="*/ 0 h 2491"/>
                <a:gd name="T42" fmla="*/ 0 w 2098"/>
                <a:gd name="T43" fmla="*/ 0 h 2491"/>
                <a:gd name="T44" fmla="*/ 0 w 2098"/>
                <a:gd name="T45" fmla="*/ 0 h 2491"/>
                <a:gd name="T46" fmla="*/ 0 w 2098"/>
                <a:gd name="T47" fmla="*/ 0 h 2491"/>
                <a:gd name="T48" fmla="*/ 0 w 2098"/>
                <a:gd name="T49" fmla="*/ 0 h 2491"/>
                <a:gd name="T50" fmla="*/ 0 w 2098"/>
                <a:gd name="T51" fmla="*/ 0 h 2491"/>
                <a:gd name="T52" fmla="*/ 0 w 2098"/>
                <a:gd name="T53" fmla="*/ 0 h 2491"/>
                <a:gd name="T54" fmla="*/ 0 w 2098"/>
                <a:gd name="T55" fmla="*/ 0 h 2491"/>
                <a:gd name="T56" fmla="*/ 0 w 2098"/>
                <a:gd name="T57" fmla="*/ 0 h 2491"/>
                <a:gd name="T58" fmla="*/ 0 w 2098"/>
                <a:gd name="T59" fmla="*/ 0 h 2491"/>
                <a:gd name="T60" fmla="*/ 0 w 2098"/>
                <a:gd name="T61" fmla="*/ 0 h 2491"/>
                <a:gd name="T62" fmla="*/ 0 w 2098"/>
                <a:gd name="T63" fmla="*/ 0 h 2491"/>
                <a:gd name="T64" fmla="*/ 0 w 2098"/>
                <a:gd name="T65" fmla="*/ 0 h 2491"/>
                <a:gd name="T66" fmla="*/ 0 w 2098"/>
                <a:gd name="T67" fmla="*/ 0 h 2491"/>
                <a:gd name="T68" fmla="*/ 0 w 2098"/>
                <a:gd name="T69" fmla="*/ 0 h 2491"/>
                <a:gd name="T70" fmla="*/ 0 w 2098"/>
                <a:gd name="T71" fmla="*/ 0 h 2491"/>
                <a:gd name="T72" fmla="*/ 0 w 2098"/>
                <a:gd name="T73" fmla="*/ 0 h 2491"/>
                <a:gd name="T74" fmla="*/ 0 w 2098"/>
                <a:gd name="T75" fmla="*/ 0 h 2491"/>
                <a:gd name="T76" fmla="*/ 0 w 2098"/>
                <a:gd name="T77" fmla="*/ 0 h 2491"/>
                <a:gd name="T78" fmla="*/ 0 w 2098"/>
                <a:gd name="T79" fmla="*/ 0 h 2491"/>
                <a:gd name="T80" fmla="*/ 0 w 2098"/>
                <a:gd name="T81" fmla="*/ 0 h 2491"/>
                <a:gd name="T82" fmla="*/ 0 w 2098"/>
                <a:gd name="T83" fmla="*/ 0 h 2491"/>
                <a:gd name="T84" fmla="*/ 0 w 2098"/>
                <a:gd name="T85" fmla="*/ 0 h 2491"/>
                <a:gd name="T86" fmla="*/ 0 w 2098"/>
                <a:gd name="T87" fmla="*/ 0 h 2491"/>
                <a:gd name="T88" fmla="*/ 0 w 2098"/>
                <a:gd name="T89" fmla="*/ 0 h 2491"/>
                <a:gd name="T90" fmla="*/ 0 w 2098"/>
                <a:gd name="T91" fmla="*/ 0 h 2491"/>
                <a:gd name="T92" fmla="*/ 0 w 2098"/>
                <a:gd name="T93" fmla="*/ 0 h 2491"/>
                <a:gd name="T94" fmla="*/ 0 w 2098"/>
                <a:gd name="T95" fmla="*/ 0 h 2491"/>
                <a:gd name="T96" fmla="*/ 0 w 2098"/>
                <a:gd name="T97" fmla="*/ 0 h 2491"/>
                <a:gd name="T98" fmla="*/ 0 w 2098"/>
                <a:gd name="T99" fmla="*/ 0 h 2491"/>
                <a:gd name="T100" fmla="*/ 0 w 2098"/>
                <a:gd name="T101" fmla="*/ 0 h 2491"/>
                <a:gd name="T102" fmla="*/ 0 w 2098"/>
                <a:gd name="T103" fmla="*/ 0 h 2491"/>
                <a:gd name="T104" fmla="*/ 0 w 2098"/>
                <a:gd name="T105" fmla="*/ 0 h 2491"/>
                <a:gd name="T106" fmla="*/ 0 w 2098"/>
                <a:gd name="T107" fmla="*/ 0 h 2491"/>
                <a:gd name="T108" fmla="*/ 0 w 2098"/>
                <a:gd name="T109" fmla="*/ 0 h 2491"/>
                <a:gd name="T110" fmla="*/ 0 w 2098"/>
                <a:gd name="T111" fmla="*/ 0 h 2491"/>
                <a:gd name="T112" fmla="*/ 0 w 2098"/>
                <a:gd name="T113" fmla="*/ 0 h 2491"/>
                <a:gd name="T114" fmla="*/ 0 w 2098"/>
                <a:gd name="T115" fmla="*/ 0 h 2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98"/>
                <a:gd name="T175" fmla="*/ 0 h 2491"/>
                <a:gd name="T176" fmla="*/ 2098 w 2098"/>
                <a:gd name="T177" fmla="*/ 2491 h 24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98" h="2491">
                  <a:moveTo>
                    <a:pt x="330" y="250"/>
                  </a:moveTo>
                  <a:lnTo>
                    <a:pt x="339" y="260"/>
                  </a:lnTo>
                  <a:lnTo>
                    <a:pt x="347" y="269"/>
                  </a:lnTo>
                  <a:lnTo>
                    <a:pt x="354" y="282"/>
                  </a:lnTo>
                  <a:lnTo>
                    <a:pt x="360" y="294"/>
                  </a:lnTo>
                  <a:lnTo>
                    <a:pt x="366" y="307"/>
                  </a:lnTo>
                  <a:lnTo>
                    <a:pt x="372" y="323"/>
                  </a:lnTo>
                  <a:lnTo>
                    <a:pt x="379" y="338"/>
                  </a:lnTo>
                  <a:lnTo>
                    <a:pt x="387" y="354"/>
                  </a:lnTo>
                  <a:lnTo>
                    <a:pt x="397" y="370"/>
                  </a:lnTo>
                  <a:lnTo>
                    <a:pt x="403" y="383"/>
                  </a:lnTo>
                  <a:lnTo>
                    <a:pt x="409" y="397"/>
                  </a:lnTo>
                  <a:lnTo>
                    <a:pt x="414" y="402"/>
                  </a:lnTo>
                  <a:lnTo>
                    <a:pt x="423" y="409"/>
                  </a:lnTo>
                  <a:lnTo>
                    <a:pt x="424" y="411"/>
                  </a:lnTo>
                  <a:lnTo>
                    <a:pt x="426" y="415"/>
                  </a:lnTo>
                  <a:lnTo>
                    <a:pt x="430" y="417"/>
                  </a:lnTo>
                  <a:lnTo>
                    <a:pt x="434" y="420"/>
                  </a:lnTo>
                  <a:lnTo>
                    <a:pt x="443" y="425"/>
                  </a:lnTo>
                  <a:lnTo>
                    <a:pt x="453" y="429"/>
                  </a:lnTo>
                  <a:lnTo>
                    <a:pt x="473" y="433"/>
                  </a:lnTo>
                  <a:lnTo>
                    <a:pt x="485" y="438"/>
                  </a:lnTo>
                  <a:lnTo>
                    <a:pt x="501" y="451"/>
                  </a:lnTo>
                  <a:lnTo>
                    <a:pt x="505" y="458"/>
                  </a:lnTo>
                  <a:lnTo>
                    <a:pt x="489" y="469"/>
                  </a:lnTo>
                  <a:lnTo>
                    <a:pt x="489" y="477"/>
                  </a:lnTo>
                  <a:lnTo>
                    <a:pt x="487" y="495"/>
                  </a:lnTo>
                  <a:lnTo>
                    <a:pt x="487" y="522"/>
                  </a:lnTo>
                  <a:lnTo>
                    <a:pt x="487" y="526"/>
                  </a:lnTo>
                  <a:lnTo>
                    <a:pt x="512" y="550"/>
                  </a:lnTo>
                  <a:lnTo>
                    <a:pt x="533" y="559"/>
                  </a:lnTo>
                  <a:lnTo>
                    <a:pt x="546" y="580"/>
                  </a:lnTo>
                  <a:lnTo>
                    <a:pt x="566" y="597"/>
                  </a:lnTo>
                  <a:lnTo>
                    <a:pt x="566" y="604"/>
                  </a:lnTo>
                  <a:lnTo>
                    <a:pt x="583" y="622"/>
                  </a:lnTo>
                  <a:lnTo>
                    <a:pt x="583" y="630"/>
                  </a:lnTo>
                  <a:lnTo>
                    <a:pt x="583" y="632"/>
                  </a:lnTo>
                  <a:lnTo>
                    <a:pt x="584" y="630"/>
                  </a:lnTo>
                  <a:lnTo>
                    <a:pt x="585" y="630"/>
                  </a:lnTo>
                  <a:lnTo>
                    <a:pt x="594" y="648"/>
                  </a:lnTo>
                  <a:lnTo>
                    <a:pt x="610" y="652"/>
                  </a:lnTo>
                  <a:lnTo>
                    <a:pt x="620" y="655"/>
                  </a:lnTo>
                  <a:lnTo>
                    <a:pt x="625" y="670"/>
                  </a:lnTo>
                  <a:lnTo>
                    <a:pt x="658" y="720"/>
                  </a:lnTo>
                  <a:lnTo>
                    <a:pt x="664" y="754"/>
                  </a:lnTo>
                  <a:lnTo>
                    <a:pt x="669" y="760"/>
                  </a:lnTo>
                  <a:lnTo>
                    <a:pt x="682" y="780"/>
                  </a:lnTo>
                  <a:lnTo>
                    <a:pt x="692" y="802"/>
                  </a:lnTo>
                  <a:lnTo>
                    <a:pt x="733" y="867"/>
                  </a:lnTo>
                  <a:lnTo>
                    <a:pt x="733" y="872"/>
                  </a:lnTo>
                  <a:lnTo>
                    <a:pt x="733" y="875"/>
                  </a:lnTo>
                  <a:lnTo>
                    <a:pt x="732" y="910"/>
                  </a:lnTo>
                  <a:lnTo>
                    <a:pt x="719" y="947"/>
                  </a:lnTo>
                  <a:lnTo>
                    <a:pt x="716" y="956"/>
                  </a:lnTo>
                  <a:lnTo>
                    <a:pt x="716" y="955"/>
                  </a:lnTo>
                  <a:lnTo>
                    <a:pt x="721" y="1006"/>
                  </a:lnTo>
                  <a:lnTo>
                    <a:pt x="726" y="1028"/>
                  </a:lnTo>
                  <a:lnTo>
                    <a:pt x="725" y="1063"/>
                  </a:lnTo>
                  <a:lnTo>
                    <a:pt x="749" y="1093"/>
                  </a:lnTo>
                  <a:lnTo>
                    <a:pt x="752" y="1121"/>
                  </a:lnTo>
                  <a:lnTo>
                    <a:pt x="764" y="1147"/>
                  </a:lnTo>
                  <a:lnTo>
                    <a:pt x="749" y="1151"/>
                  </a:lnTo>
                  <a:lnTo>
                    <a:pt x="732" y="1156"/>
                  </a:lnTo>
                  <a:lnTo>
                    <a:pt x="733" y="1171"/>
                  </a:lnTo>
                  <a:lnTo>
                    <a:pt x="736" y="1178"/>
                  </a:lnTo>
                  <a:lnTo>
                    <a:pt x="743" y="1196"/>
                  </a:lnTo>
                  <a:lnTo>
                    <a:pt x="746" y="1202"/>
                  </a:lnTo>
                  <a:lnTo>
                    <a:pt x="749" y="1227"/>
                  </a:lnTo>
                  <a:lnTo>
                    <a:pt x="752" y="1233"/>
                  </a:lnTo>
                  <a:lnTo>
                    <a:pt x="770" y="1233"/>
                  </a:lnTo>
                  <a:lnTo>
                    <a:pt x="784" y="1251"/>
                  </a:lnTo>
                  <a:lnTo>
                    <a:pt x="791" y="1269"/>
                  </a:lnTo>
                  <a:lnTo>
                    <a:pt x="800" y="1277"/>
                  </a:lnTo>
                  <a:lnTo>
                    <a:pt x="808" y="1280"/>
                  </a:lnTo>
                  <a:lnTo>
                    <a:pt x="813" y="1300"/>
                  </a:lnTo>
                  <a:lnTo>
                    <a:pt x="814" y="1317"/>
                  </a:lnTo>
                  <a:lnTo>
                    <a:pt x="828" y="1332"/>
                  </a:lnTo>
                  <a:lnTo>
                    <a:pt x="825" y="1349"/>
                  </a:lnTo>
                  <a:lnTo>
                    <a:pt x="807" y="1368"/>
                  </a:lnTo>
                  <a:lnTo>
                    <a:pt x="801" y="1424"/>
                  </a:lnTo>
                  <a:lnTo>
                    <a:pt x="801" y="1454"/>
                  </a:lnTo>
                  <a:lnTo>
                    <a:pt x="804" y="1458"/>
                  </a:lnTo>
                  <a:lnTo>
                    <a:pt x="807" y="1459"/>
                  </a:lnTo>
                  <a:lnTo>
                    <a:pt x="807" y="1460"/>
                  </a:lnTo>
                  <a:lnTo>
                    <a:pt x="807" y="1464"/>
                  </a:lnTo>
                  <a:lnTo>
                    <a:pt x="811" y="1477"/>
                  </a:lnTo>
                  <a:lnTo>
                    <a:pt x="818" y="1482"/>
                  </a:lnTo>
                  <a:lnTo>
                    <a:pt x="824" y="1485"/>
                  </a:lnTo>
                  <a:lnTo>
                    <a:pt x="839" y="1485"/>
                  </a:lnTo>
                  <a:lnTo>
                    <a:pt x="844" y="1492"/>
                  </a:lnTo>
                  <a:lnTo>
                    <a:pt x="861" y="1519"/>
                  </a:lnTo>
                  <a:lnTo>
                    <a:pt x="858" y="1539"/>
                  </a:lnTo>
                  <a:lnTo>
                    <a:pt x="851" y="1556"/>
                  </a:lnTo>
                  <a:lnTo>
                    <a:pt x="851" y="1588"/>
                  </a:lnTo>
                  <a:lnTo>
                    <a:pt x="851" y="1592"/>
                  </a:lnTo>
                  <a:lnTo>
                    <a:pt x="851" y="1594"/>
                  </a:lnTo>
                  <a:lnTo>
                    <a:pt x="852" y="1595"/>
                  </a:lnTo>
                  <a:lnTo>
                    <a:pt x="855" y="1597"/>
                  </a:lnTo>
                  <a:lnTo>
                    <a:pt x="866" y="1600"/>
                  </a:lnTo>
                  <a:lnTo>
                    <a:pt x="879" y="1594"/>
                  </a:lnTo>
                  <a:lnTo>
                    <a:pt x="879" y="1600"/>
                  </a:lnTo>
                  <a:lnTo>
                    <a:pt x="882" y="1610"/>
                  </a:lnTo>
                  <a:lnTo>
                    <a:pt x="886" y="1613"/>
                  </a:lnTo>
                  <a:lnTo>
                    <a:pt x="899" y="1617"/>
                  </a:lnTo>
                  <a:lnTo>
                    <a:pt x="906" y="1624"/>
                  </a:lnTo>
                  <a:lnTo>
                    <a:pt x="907" y="1626"/>
                  </a:lnTo>
                  <a:lnTo>
                    <a:pt x="906" y="1624"/>
                  </a:lnTo>
                  <a:lnTo>
                    <a:pt x="905" y="1624"/>
                  </a:lnTo>
                  <a:lnTo>
                    <a:pt x="923" y="1641"/>
                  </a:lnTo>
                  <a:lnTo>
                    <a:pt x="929" y="1648"/>
                  </a:lnTo>
                  <a:lnTo>
                    <a:pt x="943" y="1657"/>
                  </a:lnTo>
                  <a:lnTo>
                    <a:pt x="964" y="1688"/>
                  </a:lnTo>
                  <a:lnTo>
                    <a:pt x="966" y="1693"/>
                  </a:lnTo>
                  <a:lnTo>
                    <a:pt x="987" y="1726"/>
                  </a:lnTo>
                  <a:lnTo>
                    <a:pt x="1028" y="1770"/>
                  </a:lnTo>
                  <a:lnTo>
                    <a:pt x="1038" y="1785"/>
                  </a:lnTo>
                  <a:lnTo>
                    <a:pt x="1048" y="1807"/>
                  </a:lnTo>
                  <a:lnTo>
                    <a:pt x="1052" y="1827"/>
                  </a:lnTo>
                  <a:lnTo>
                    <a:pt x="1055" y="1832"/>
                  </a:lnTo>
                  <a:lnTo>
                    <a:pt x="1058" y="1846"/>
                  </a:lnTo>
                  <a:lnTo>
                    <a:pt x="1060" y="1849"/>
                  </a:lnTo>
                  <a:lnTo>
                    <a:pt x="1060" y="1852"/>
                  </a:lnTo>
                  <a:lnTo>
                    <a:pt x="1061" y="1853"/>
                  </a:lnTo>
                  <a:lnTo>
                    <a:pt x="1061" y="1856"/>
                  </a:lnTo>
                  <a:lnTo>
                    <a:pt x="1061" y="1863"/>
                  </a:lnTo>
                  <a:lnTo>
                    <a:pt x="1069" y="1875"/>
                  </a:lnTo>
                  <a:lnTo>
                    <a:pt x="1072" y="1881"/>
                  </a:lnTo>
                  <a:lnTo>
                    <a:pt x="1072" y="1887"/>
                  </a:lnTo>
                  <a:lnTo>
                    <a:pt x="1072" y="1894"/>
                  </a:lnTo>
                  <a:lnTo>
                    <a:pt x="1070" y="1898"/>
                  </a:lnTo>
                  <a:lnTo>
                    <a:pt x="1065" y="1898"/>
                  </a:lnTo>
                  <a:lnTo>
                    <a:pt x="1061" y="1913"/>
                  </a:lnTo>
                  <a:lnTo>
                    <a:pt x="1052" y="1920"/>
                  </a:lnTo>
                  <a:lnTo>
                    <a:pt x="1046" y="1927"/>
                  </a:lnTo>
                  <a:lnTo>
                    <a:pt x="1046" y="1955"/>
                  </a:lnTo>
                  <a:lnTo>
                    <a:pt x="1052" y="1961"/>
                  </a:lnTo>
                  <a:lnTo>
                    <a:pt x="1083" y="1957"/>
                  </a:lnTo>
                  <a:lnTo>
                    <a:pt x="1093" y="1973"/>
                  </a:lnTo>
                  <a:lnTo>
                    <a:pt x="1109" y="1985"/>
                  </a:lnTo>
                  <a:lnTo>
                    <a:pt x="1114" y="1991"/>
                  </a:lnTo>
                  <a:lnTo>
                    <a:pt x="1136" y="2005"/>
                  </a:lnTo>
                  <a:lnTo>
                    <a:pt x="1141" y="2005"/>
                  </a:lnTo>
                  <a:lnTo>
                    <a:pt x="1145" y="2005"/>
                  </a:lnTo>
                  <a:lnTo>
                    <a:pt x="1167" y="2012"/>
                  </a:lnTo>
                  <a:lnTo>
                    <a:pt x="1191" y="2021"/>
                  </a:lnTo>
                  <a:lnTo>
                    <a:pt x="1211" y="2036"/>
                  </a:lnTo>
                  <a:lnTo>
                    <a:pt x="1232" y="2051"/>
                  </a:lnTo>
                  <a:lnTo>
                    <a:pt x="1256" y="2099"/>
                  </a:lnTo>
                  <a:lnTo>
                    <a:pt x="1284" y="2107"/>
                  </a:lnTo>
                  <a:lnTo>
                    <a:pt x="1314" y="2127"/>
                  </a:lnTo>
                  <a:lnTo>
                    <a:pt x="1350" y="2152"/>
                  </a:lnTo>
                  <a:lnTo>
                    <a:pt x="1378" y="2179"/>
                  </a:lnTo>
                  <a:lnTo>
                    <a:pt x="1419" y="2182"/>
                  </a:lnTo>
                  <a:lnTo>
                    <a:pt x="1425" y="2182"/>
                  </a:lnTo>
                  <a:lnTo>
                    <a:pt x="1481" y="2213"/>
                  </a:lnTo>
                  <a:lnTo>
                    <a:pt x="1486" y="2219"/>
                  </a:lnTo>
                  <a:lnTo>
                    <a:pt x="1518" y="2256"/>
                  </a:lnTo>
                  <a:lnTo>
                    <a:pt x="1549" y="2277"/>
                  </a:lnTo>
                  <a:lnTo>
                    <a:pt x="1552" y="2277"/>
                  </a:lnTo>
                  <a:lnTo>
                    <a:pt x="1553" y="2277"/>
                  </a:lnTo>
                  <a:lnTo>
                    <a:pt x="1555" y="2277"/>
                  </a:lnTo>
                  <a:lnTo>
                    <a:pt x="1556" y="2279"/>
                  </a:lnTo>
                  <a:lnTo>
                    <a:pt x="1583" y="2291"/>
                  </a:lnTo>
                  <a:lnTo>
                    <a:pt x="1623" y="2322"/>
                  </a:lnTo>
                  <a:lnTo>
                    <a:pt x="1667" y="2338"/>
                  </a:lnTo>
                  <a:lnTo>
                    <a:pt x="1709" y="2366"/>
                  </a:lnTo>
                  <a:lnTo>
                    <a:pt x="1748" y="2383"/>
                  </a:lnTo>
                  <a:lnTo>
                    <a:pt x="1759" y="2397"/>
                  </a:lnTo>
                  <a:lnTo>
                    <a:pt x="1783" y="2432"/>
                  </a:lnTo>
                  <a:lnTo>
                    <a:pt x="1792" y="2463"/>
                  </a:lnTo>
                  <a:lnTo>
                    <a:pt x="1799" y="2480"/>
                  </a:lnTo>
                  <a:lnTo>
                    <a:pt x="1826" y="2491"/>
                  </a:lnTo>
                  <a:lnTo>
                    <a:pt x="1840" y="2480"/>
                  </a:lnTo>
                  <a:lnTo>
                    <a:pt x="1858" y="2471"/>
                  </a:lnTo>
                  <a:lnTo>
                    <a:pt x="1874" y="2466"/>
                  </a:lnTo>
                  <a:lnTo>
                    <a:pt x="1875" y="2444"/>
                  </a:lnTo>
                  <a:lnTo>
                    <a:pt x="1914" y="2426"/>
                  </a:lnTo>
                  <a:lnTo>
                    <a:pt x="1943" y="2426"/>
                  </a:lnTo>
                  <a:lnTo>
                    <a:pt x="1970" y="2427"/>
                  </a:lnTo>
                  <a:lnTo>
                    <a:pt x="1993" y="2436"/>
                  </a:lnTo>
                  <a:lnTo>
                    <a:pt x="1998" y="2437"/>
                  </a:lnTo>
                  <a:lnTo>
                    <a:pt x="2015" y="2444"/>
                  </a:lnTo>
                  <a:lnTo>
                    <a:pt x="2042" y="2460"/>
                  </a:lnTo>
                  <a:lnTo>
                    <a:pt x="2063" y="2460"/>
                  </a:lnTo>
                  <a:lnTo>
                    <a:pt x="2076" y="2460"/>
                  </a:lnTo>
                  <a:lnTo>
                    <a:pt x="2088" y="2453"/>
                  </a:lnTo>
                  <a:lnTo>
                    <a:pt x="2098" y="2426"/>
                  </a:lnTo>
                  <a:lnTo>
                    <a:pt x="2092" y="2395"/>
                  </a:lnTo>
                  <a:lnTo>
                    <a:pt x="2096" y="2366"/>
                  </a:lnTo>
                  <a:lnTo>
                    <a:pt x="2075" y="2334"/>
                  </a:lnTo>
                  <a:lnTo>
                    <a:pt x="2058" y="2297"/>
                  </a:lnTo>
                  <a:lnTo>
                    <a:pt x="2034" y="2267"/>
                  </a:lnTo>
                  <a:lnTo>
                    <a:pt x="2021" y="2223"/>
                  </a:lnTo>
                  <a:lnTo>
                    <a:pt x="1993" y="2182"/>
                  </a:lnTo>
                  <a:lnTo>
                    <a:pt x="1981" y="2157"/>
                  </a:lnTo>
                  <a:lnTo>
                    <a:pt x="1976" y="2121"/>
                  </a:lnTo>
                  <a:lnTo>
                    <a:pt x="1970" y="2118"/>
                  </a:lnTo>
                  <a:lnTo>
                    <a:pt x="1945" y="2099"/>
                  </a:lnTo>
                  <a:lnTo>
                    <a:pt x="1927" y="2065"/>
                  </a:lnTo>
                  <a:lnTo>
                    <a:pt x="1932" y="2036"/>
                  </a:lnTo>
                  <a:lnTo>
                    <a:pt x="1924" y="2032"/>
                  </a:lnTo>
                  <a:lnTo>
                    <a:pt x="1919" y="2028"/>
                  </a:lnTo>
                  <a:lnTo>
                    <a:pt x="1905" y="2007"/>
                  </a:lnTo>
                  <a:lnTo>
                    <a:pt x="1901" y="2007"/>
                  </a:lnTo>
                  <a:lnTo>
                    <a:pt x="1896" y="2007"/>
                  </a:lnTo>
                  <a:lnTo>
                    <a:pt x="1874" y="2007"/>
                  </a:lnTo>
                  <a:lnTo>
                    <a:pt x="1826" y="1960"/>
                  </a:lnTo>
                  <a:lnTo>
                    <a:pt x="1804" y="1938"/>
                  </a:lnTo>
                  <a:lnTo>
                    <a:pt x="1801" y="1900"/>
                  </a:lnTo>
                  <a:lnTo>
                    <a:pt x="1801" y="1862"/>
                  </a:lnTo>
                  <a:lnTo>
                    <a:pt x="1801" y="1856"/>
                  </a:lnTo>
                  <a:lnTo>
                    <a:pt x="1801" y="1807"/>
                  </a:lnTo>
                  <a:lnTo>
                    <a:pt x="1797" y="1766"/>
                  </a:lnTo>
                  <a:lnTo>
                    <a:pt x="1797" y="1763"/>
                  </a:lnTo>
                  <a:lnTo>
                    <a:pt x="1797" y="1759"/>
                  </a:lnTo>
                  <a:lnTo>
                    <a:pt x="1796" y="1739"/>
                  </a:lnTo>
                  <a:lnTo>
                    <a:pt x="1796" y="1733"/>
                  </a:lnTo>
                  <a:lnTo>
                    <a:pt x="1804" y="1719"/>
                  </a:lnTo>
                  <a:lnTo>
                    <a:pt x="1797" y="1678"/>
                  </a:lnTo>
                  <a:lnTo>
                    <a:pt x="1774" y="1661"/>
                  </a:lnTo>
                  <a:lnTo>
                    <a:pt x="1763" y="1637"/>
                  </a:lnTo>
                  <a:lnTo>
                    <a:pt x="1769" y="1603"/>
                  </a:lnTo>
                  <a:lnTo>
                    <a:pt x="1772" y="1575"/>
                  </a:lnTo>
                  <a:lnTo>
                    <a:pt x="1776" y="1570"/>
                  </a:lnTo>
                  <a:lnTo>
                    <a:pt x="1779" y="1567"/>
                  </a:lnTo>
                  <a:lnTo>
                    <a:pt x="1790" y="1553"/>
                  </a:lnTo>
                  <a:lnTo>
                    <a:pt x="1792" y="1525"/>
                  </a:lnTo>
                  <a:lnTo>
                    <a:pt x="1790" y="1502"/>
                  </a:lnTo>
                  <a:lnTo>
                    <a:pt x="1797" y="1479"/>
                  </a:lnTo>
                  <a:lnTo>
                    <a:pt x="1799" y="1464"/>
                  </a:lnTo>
                  <a:lnTo>
                    <a:pt x="1804" y="1455"/>
                  </a:lnTo>
                  <a:lnTo>
                    <a:pt x="1803" y="1457"/>
                  </a:lnTo>
                  <a:lnTo>
                    <a:pt x="1810" y="1437"/>
                  </a:lnTo>
                  <a:lnTo>
                    <a:pt x="1813" y="1413"/>
                  </a:lnTo>
                  <a:lnTo>
                    <a:pt x="1797" y="1383"/>
                  </a:lnTo>
                  <a:lnTo>
                    <a:pt x="1799" y="1366"/>
                  </a:lnTo>
                  <a:lnTo>
                    <a:pt x="1807" y="1348"/>
                  </a:lnTo>
                  <a:lnTo>
                    <a:pt x="1804" y="1339"/>
                  </a:lnTo>
                  <a:lnTo>
                    <a:pt x="1804" y="1312"/>
                  </a:lnTo>
                  <a:lnTo>
                    <a:pt x="1801" y="1288"/>
                  </a:lnTo>
                  <a:lnTo>
                    <a:pt x="1797" y="1227"/>
                  </a:lnTo>
                  <a:lnTo>
                    <a:pt x="1736" y="1148"/>
                  </a:lnTo>
                  <a:lnTo>
                    <a:pt x="1721" y="1097"/>
                  </a:lnTo>
                  <a:lnTo>
                    <a:pt x="1692" y="1066"/>
                  </a:lnTo>
                  <a:lnTo>
                    <a:pt x="1657" y="1018"/>
                  </a:lnTo>
                  <a:lnTo>
                    <a:pt x="1633" y="995"/>
                  </a:lnTo>
                  <a:lnTo>
                    <a:pt x="1623" y="992"/>
                  </a:lnTo>
                  <a:lnTo>
                    <a:pt x="1593" y="988"/>
                  </a:lnTo>
                  <a:lnTo>
                    <a:pt x="1560" y="965"/>
                  </a:lnTo>
                  <a:lnTo>
                    <a:pt x="1531" y="938"/>
                  </a:lnTo>
                  <a:lnTo>
                    <a:pt x="1503" y="911"/>
                  </a:lnTo>
                  <a:lnTo>
                    <a:pt x="1474" y="880"/>
                  </a:lnTo>
                  <a:lnTo>
                    <a:pt x="1463" y="875"/>
                  </a:lnTo>
                  <a:lnTo>
                    <a:pt x="1446" y="841"/>
                  </a:lnTo>
                  <a:lnTo>
                    <a:pt x="1433" y="815"/>
                  </a:lnTo>
                  <a:lnTo>
                    <a:pt x="1415" y="791"/>
                  </a:lnTo>
                  <a:lnTo>
                    <a:pt x="1411" y="785"/>
                  </a:lnTo>
                  <a:lnTo>
                    <a:pt x="1375" y="766"/>
                  </a:lnTo>
                  <a:lnTo>
                    <a:pt x="1344" y="764"/>
                  </a:lnTo>
                  <a:lnTo>
                    <a:pt x="1338" y="764"/>
                  </a:lnTo>
                  <a:lnTo>
                    <a:pt x="1317" y="750"/>
                  </a:lnTo>
                  <a:lnTo>
                    <a:pt x="1254" y="695"/>
                  </a:lnTo>
                  <a:lnTo>
                    <a:pt x="1233" y="683"/>
                  </a:lnTo>
                  <a:lnTo>
                    <a:pt x="1222" y="659"/>
                  </a:lnTo>
                  <a:lnTo>
                    <a:pt x="1222" y="652"/>
                  </a:lnTo>
                  <a:lnTo>
                    <a:pt x="1218" y="618"/>
                  </a:lnTo>
                  <a:lnTo>
                    <a:pt x="1212" y="615"/>
                  </a:lnTo>
                  <a:lnTo>
                    <a:pt x="1174" y="574"/>
                  </a:lnTo>
                  <a:lnTo>
                    <a:pt x="1170" y="569"/>
                  </a:lnTo>
                  <a:lnTo>
                    <a:pt x="1150" y="552"/>
                  </a:lnTo>
                  <a:lnTo>
                    <a:pt x="1143" y="550"/>
                  </a:lnTo>
                  <a:lnTo>
                    <a:pt x="1110" y="526"/>
                  </a:lnTo>
                  <a:lnTo>
                    <a:pt x="1086" y="525"/>
                  </a:lnTo>
                  <a:lnTo>
                    <a:pt x="1079" y="526"/>
                  </a:lnTo>
                  <a:lnTo>
                    <a:pt x="1076" y="529"/>
                  </a:lnTo>
                  <a:lnTo>
                    <a:pt x="1077" y="529"/>
                  </a:lnTo>
                  <a:lnTo>
                    <a:pt x="1075" y="529"/>
                  </a:lnTo>
                  <a:lnTo>
                    <a:pt x="1049" y="529"/>
                  </a:lnTo>
                  <a:lnTo>
                    <a:pt x="1044" y="529"/>
                  </a:lnTo>
                  <a:lnTo>
                    <a:pt x="1039" y="529"/>
                  </a:lnTo>
                  <a:lnTo>
                    <a:pt x="1021" y="526"/>
                  </a:lnTo>
                  <a:lnTo>
                    <a:pt x="1011" y="529"/>
                  </a:lnTo>
                  <a:lnTo>
                    <a:pt x="1009" y="530"/>
                  </a:lnTo>
                  <a:lnTo>
                    <a:pt x="1011" y="529"/>
                  </a:lnTo>
                  <a:lnTo>
                    <a:pt x="978" y="533"/>
                  </a:lnTo>
                  <a:lnTo>
                    <a:pt x="960" y="535"/>
                  </a:lnTo>
                  <a:lnTo>
                    <a:pt x="955" y="534"/>
                  </a:lnTo>
                  <a:lnTo>
                    <a:pt x="950" y="533"/>
                  </a:lnTo>
                  <a:lnTo>
                    <a:pt x="926" y="525"/>
                  </a:lnTo>
                  <a:lnTo>
                    <a:pt x="905" y="513"/>
                  </a:lnTo>
                  <a:lnTo>
                    <a:pt x="899" y="513"/>
                  </a:lnTo>
                  <a:lnTo>
                    <a:pt x="896" y="512"/>
                  </a:lnTo>
                  <a:lnTo>
                    <a:pt x="895" y="512"/>
                  </a:lnTo>
                  <a:lnTo>
                    <a:pt x="893" y="509"/>
                  </a:lnTo>
                  <a:lnTo>
                    <a:pt x="872" y="502"/>
                  </a:lnTo>
                  <a:lnTo>
                    <a:pt x="864" y="488"/>
                  </a:lnTo>
                  <a:lnTo>
                    <a:pt x="848" y="469"/>
                  </a:lnTo>
                  <a:lnTo>
                    <a:pt x="837" y="462"/>
                  </a:lnTo>
                  <a:lnTo>
                    <a:pt x="836" y="460"/>
                  </a:lnTo>
                  <a:lnTo>
                    <a:pt x="839" y="463"/>
                  </a:lnTo>
                  <a:lnTo>
                    <a:pt x="839" y="462"/>
                  </a:lnTo>
                  <a:lnTo>
                    <a:pt x="824" y="438"/>
                  </a:lnTo>
                  <a:lnTo>
                    <a:pt x="785" y="351"/>
                  </a:lnTo>
                  <a:lnTo>
                    <a:pt x="781" y="337"/>
                  </a:lnTo>
                  <a:lnTo>
                    <a:pt x="779" y="327"/>
                  </a:lnTo>
                  <a:lnTo>
                    <a:pt x="779" y="320"/>
                  </a:lnTo>
                  <a:lnTo>
                    <a:pt x="779" y="313"/>
                  </a:lnTo>
                  <a:lnTo>
                    <a:pt x="779" y="307"/>
                  </a:lnTo>
                  <a:lnTo>
                    <a:pt x="777" y="296"/>
                  </a:lnTo>
                  <a:lnTo>
                    <a:pt x="774" y="282"/>
                  </a:lnTo>
                  <a:lnTo>
                    <a:pt x="765" y="261"/>
                  </a:lnTo>
                  <a:lnTo>
                    <a:pt x="755" y="236"/>
                  </a:lnTo>
                  <a:lnTo>
                    <a:pt x="747" y="216"/>
                  </a:lnTo>
                  <a:lnTo>
                    <a:pt x="743" y="205"/>
                  </a:lnTo>
                  <a:lnTo>
                    <a:pt x="740" y="194"/>
                  </a:lnTo>
                  <a:lnTo>
                    <a:pt x="737" y="181"/>
                  </a:lnTo>
                  <a:lnTo>
                    <a:pt x="735" y="168"/>
                  </a:lnTo>
                  <a:lnTo>
                    <a:pt x="733" y="158"/>
                  </a:lnTo>
                  <a:lnTo>
                    <a:pt x="731" y="147"/>
                  </a:lnTo>
                  <a:lnTo>
                    <a:pt x="729" y="136"/>
                  </a:lnTo>
                  <a:lnTo>
                    <a:pt x="725" y="125"/>
                  </a:lnTo>
                  <a:lnTo>
                    <a:pt x="715" y="100"/>
                  </a:lnTo>
                  <a:lnTo>
                    <a:pt x="705" y="77"/>
                  </a:lnTo>
                  <a:lnTo>
                    <a:pt x="695" y="54"/>
                  </a:lnTo>
                  <a:lnTo>
                    <a:pt x="688" y="33"/>
                  </a:lnTo>
                  <a:lnTo>
                    <a:pt x="684" y="23"/>
                  </a:lnTo>
                  <a:lnTo>
                    <a:pt x="682" y="15"/>
                  </a:lnTo>
                  <a:lnTo>
                    <a:pt x="680" y="6"/>
                  </a:lnTo>
                  <a:lnTo>
                    <a:pt x="680" y="0"/>
                  </a:lnTo>
                  <a:lnTo>
                    <a:pt x="0" y="0"/>
                  </a:lnTo>
                  <a:lnTo>
                    <a:pt x="13" y="92"/>
                  </a:lnTo>
                  <a:lnTo>
                    <a:pt x="14" y="180"/>
                  </a:lnTo>
                  <a:lnTo>
                    <a:pt x="14" y="185"/>
                  </a:lnTo>
                  <a:lnTo>
                    <a:pt x="16" y="191"/>
                  </a:lnTo>
                  <a:lnTo>
                    <a:pt x="16" y="198"/>
                  </a:lnTo>
                  <a:lnTo>
                    <a:pt x="17" y="206"/>
                  </a:lnTo>
                  <a:lnTo>
                    <a:pt x="20" y="212"/>
                  </a:lnTo>
                  <a:lnTo>
                    <a:pt x="22" y="217"/>
                  </a:lnTo>
                  <a:lnTo>
                    <a:pt x="25" y="218"/>
                  </a:lnTo>
                  <a:lnTo>
                    <a:pt x="27" y="219"/>
                  </a:lnTo>
                  <a:lnTo>
                    <a:pt x="30" y="219"/>
                  </a:lnTo>
                  <a:lnTo>
                    <a:pt x="32" y="219"/>
                  </a:lnTo>
                  <a:lnTo>
                    <a:pt x="37" y="216"/>
                  </a:lnTo>
                  <a:lnTo>
                    <a:pt x="43" y="208"/>
                  </a:lnTo>
                  <a:lnTo>
                    <a:pt x="57" y="191"/>
                  </a:lnTo>
                  <a:lnTo>
                    <a:pt x="66" y="181"/>
                  </a:lnTo>
                  <a:lnTo>
                    <a:pt x="70" y="175"/>
                  </a:lnTo>
                  <a:lnTo>
                    <a:pt x="74" y="168"/>
                  </a:lnTo>
                  <a:lnTo>
                    <a:pt x="76" y="158"/>
                  </a:lnTo>
                  <a:lnTo>
                    <a:pt x="79" y="143"/>
                  </a:lnTo>
                  <a:lnTo>
                    <a:pt x="82" y="118"/>
                  </a:lnTo>
                  <a:lnTo>
                    <a:pt x="84" y="104"/>
                  </a:lnTo>
                  <a:lnTo>
                    <a:pt x="88" y="93"/>
                  </a:lnTo>
                  <a:lnTo>
                    <a:pt x="99" y="71"/>
                  </a:lnTo>
                  <a:lnTo>
                    <a:pt x="103" y="53"/>
                  </a:lnTo>
                  <a:lnTo>
                    <a:pt x="106" y="33"/>
                  </a:lnTo>
                  <a:lnTo>
                    <a:pt x="107" y="30"/>
                  </a:lnTo>
                  <a:lnTo>
                    <a:pt x="108" y="26"/>
                  </a:lnTo>
                  <a:lnTo>
                    <a:pt x="109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20" y="27"/>
                  </a:lnTo>
                  <a:lnTo>
                    <a:pt x="125" y="31"/>
                  </a:lnTo>
                  <a:lnTo>
                    <a:pt x="131" y="38"/>
                  </a:lnTo>
                  <a:lnTo>
                    <a:pt x="137" y="45"/>
                  </a:lnTo>
                  <a:lnTo>
                    <a:pt x="142" y="54"/>
                  </a:lnTo>
                  <a:lnTo>
                    <a:pt x="146" y="63"/>
                  </a:lnTo>
                  <a:lnTo>
                    <a:pt x="148" y="71"/>
                  </a:lnTo>
                  <a:lnTo>
                    <a:pt x="152" y="88"/>
                  </a:lnTo>
                  <a:lnTo>
                    <a:pt x="157" y="107"/>
                  </a:lnTo>
                  <a:lnTo>
                    <a:pt x="158" y="115"/>
                  </a:lnTo>
                  <a:lnTo>
                    <a:pt x="161" y="123"/>
                  </a:lnTo>
                  <a:lnTo>
                    <a:pt x="164" y="130"/>
                  </a:lnTo>
                  <a:lnTo>
                    <a:pt x="169" y="135"/>
                  </a:lnTo>
                  <a:lnTo>
                    <a:pt x="174" y="138"/>
                  </a:lnTo>
                  <a:lnTo>
                    <a:pt x="181" y="142"/>
                  </a:lnTo>
                  <a:lnTo>
                    <a:pt x="188" y="146"/>
                  </a:lnTo>
                  <a:lnTo>
                    <a:pt x="195" y="148"/>
                  </a:lnTo>
                  <a:lnTo>
                    <a:pt x="211" y="153"/>
                  </a:lnTo>
                  <a:lnTo>
                    <a:pt x="224" y="158"/>
                  </a:lnTo>
                  <a:lnTo>
                    <a:pt x="230" y="160"/>
                  </a:lnTo>
                  <a:lnTo>
                    <a:pt x="235" y="164"/>
                  </a:lnTo>
                  <a:lnTo>
                    <a:pt x="239" y="168"/>
                  </a:lnTo>
                  <a:lnTo>
                    <a:pt x="241" y="173"/>
                  </a:lnTo>
                  <a:lnTo>
                    <a:pt x="254" y="189"/>
                  </a:lnTo>
                  <a:lnTo>
                    <a:pt x="267" y="205"/>
                  </a:lnTo>
                  <a:lnTo>
                    <a:pt x="271" y="239"/>
                  </a:lnTo>
                  <a:lnTo>
                    <a:pt x="277" y="280"/>
                  </a:lnTo>
                  <a:lnTo>
                    <a:pt x="279" y="290"/>
                  </a:lnTo>
                  <a:lnTo>
                    <a:pt x="283" y="298"/>
                  </a:lnTo>
                  <a:lnTo>
                    <a:pt x="287" y="305"/>
                  </a:lnTo>
                  <a:lnTo>
                    <a:pt x="292" y="310"/>
                  </a:lnTo>
                  <a:lnTo>
                    <a:pt x="294" y="311"/>
                  </a:lnTo>
                  <a:lnTo>
                    <a:pt x="297" y="312"/>
                  </a:lnTo>
                  <a:lnTo>
                    <a:pt x="299" y="312"/>
                  </a:lnTo>
                  <a:lnTo>
                    <a:pt x="303" y="312"/>
                  </a:lnTo>
                  <a:lnTo>
                    <a:pt x="310" y="310"/>
                  </a:lnTo>
                  <a:lnTo>
                    <a:pt x="319" y="304"/>
                  </a:lnTo>
                  <a:lnTo>
                    <a:pt x="322" y="299"/>
                  </a:lnTo>
                  <a:lnTo>
                    <a:pt x="325" y="291"/>
                  </a:lnTo>
                  <a:lnTo>
                    <a:pt x="326" y="284"/>
                  </a:lnTo>
                  <a:lnTo>
                    <a:pt x="327" y="277"/>
                  </a:lnTo>
                  <a:lnTo>
                    <a:pt x="327" y="262"/>
                  </a:lnTo>
                  <a:lnTo>
                    <a:pt x="330" y="25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3" name="Freeform 3278"/>
            <p:cNvSpPr>
              <a:spLocks/>
            </p:cNvSpPr>
            <p:nvPr/>
          </p:nvSpPr>
          <p:spPr bwMode="auto">
            <a:xfrm>
              <a:off x="1420" y="1632"/>
              <a:ext cx="42" cy="21"/>
            </a:xfrm>
            <a:custGeom>
              <a:avLst/>
              <a:gdLst>
                <a:gd name="T0" fmla="*/ 0 w 126"/>
                <a:gd name="T1" fmla="*/ 0 h 62"/>
                <a:gd name="T2" fmla="*/ 0 w 126"/>
                <a:gd name="T3" fmla="*/ 0 h 62"/>
                <a:gd name="T4" fmla="*/ 0 w 126"/>
                <a:gd name="T5" fmla="*/ 0 h 62"/>
                <a:gd name="T6" fmla="*/ 0 w 126"/>
                <a:gd name="T7" fmla="*/ 0 h 62"/>
                <a:gd name="T8" fmla="*/ 0 w 126"/>
                <a:gd name="T9" fmla="*/ 0 h 62"/>
                <a:gd name="T10" fmla="*/ 0 w 126"/>
                <a:gd name="T11" fmla="*/ 0 h 62"/>
                <a:gd name="T12" fmla="*/ 0 w 126"/>
                <a:gd name="T13" fmla="*/ 0 h 62"/>
                <a:gd name="T14" fmla="*/ 0 w 126"/>
                <a:gd name="T15" fmla="*/ 0 h 62"/>
                <a:gd name="T16" fmla="*/ 0 w 126"/>
                <a:gd name="T17" fmla="*/ 0 h 62"/>
                <a:gd name="T18" fmla="*/ 0 w 126"/>
                <a:gd name="T19" fmla="*/ 0 h 62"/>
                <a:gd name="T20" fmla="*/ 0 w 126"/>
                <a:gd name="T21" fmla="*/ 0 h 62"/>
                <a:gd name="T22" fmla="*/ 0 w 126"/>
                <a:gd name="T23" fmla="*/ 0 h 62"/>
                <a:gd name="T24" fmla="*/ 0 w 126"/>
                <a:gd name="T25" fmla="*/ 0 h 62"/>
                <a:gd name="T26" fmla="*/ 0 w 126"/>
                <a:gd name="T27" fmla="*/ 0 h 62"/>
                <a:gd name="T28" fmla="*/ 0 w 126"/>
                <a:gd name="T29" fmla="*/ 0 h 62"/>
                <a:gd name="T30" fmla="*/ 0 w 126"/>
                <a:gd name="T31" fmla="*/ 0 h 62"/>
                <a:gd name="T32" fmla="*/ 0 w 126"/>
                <a:gd name="T33" fmla="*/ 0 h 62"/>
                <a:gd name="T34" fmla="*/ 0 w 126"/>
                <a:gd name="T35" fmla="*/ 0 h 62"/>
                <a:gd name="T36" fmla="*/ 0 w 126"/>
                <a:gd name="T37" fmla="*/ 0 h 62"/>
                <a:gd name="T38" fmla="*/ 0 w 126"/>
                <a:gd name="T39" fmla="*/ 0 h 62"/>
                <a:gd name="T40" fmla="*/ 0 w 126"/>
                <a:gd name="T41" fmla="*/ 0 h 62"/>
                <a:gd name="T42" fmla="*/ 0 w 126"/>
                <a:gd name="T43" fmla="*/ 0 h 62"/>
                <a:gd name="T44" fmla="*/ 0 w 126"/>
                <a:gd name="T45" fmla="*/ 0 h 62"/>
                <a:gd name="T46" fmla="*/ 0 w 126"/>
                <a:gd name="T47" fmla="*/ 0 h 62"/>
                <a:gd name="T48" fmla="*/ 0 w 126"/>
                <a:gd name="T49" fmla="*/ 0 h 62"/>
                <a:gd name="T50" fmla="*/ 0 w 126"/>
                <a:gd name="T51" fmla="*/ 0 h 62"/>
                <a:gd name="T52" fmla="*/ 0 w 126"/>
                <a:gd name="T53" fmla="*/ 0 h 62"/>
                <a:gd name="T54" fmla="*/ 0 w 126"/>
                <a:gd name="T55" fmla="*/ 0 h 62"/>
                <a:gd name="T56" fmla="*/ 0 w 126"/>
                <a:gd name="T57" fmla="*/ 0 h 62"/>
                <a:gd name="T58" fmla="*/ 0 w 126"/>
                <a:gd name="T59" fmla="*/ 0 h 62"/>
                <a:gd name="T60" fmla="*/ 0 w 126"/>
                <a:gd name="T61" fmla="*/ 0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6"/>
                <a:gd name="T94" fmla="*/ 0 h 62"/>
                <a:gd name="T95" fmla="*/ 126 w 126"/>
                <a:gd name="T96" fmla="*/ 62 h 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6" h="62">
                  <a:moveTo>
                    <a:pt x="3" y="45"/>
                  </a:moveTo>
                  <a:lnTo>
                    <a:pt x="33" y="51"/>
                  </a:lnTo>
                  <a:lnTo>
                    <a:pt x="44" y="58"/>
                  </a:lnTo>
                  <a:lnTo>
                    <a:pt x="47" y="61"/>
                  </a:lnTo>
                  <a:lnTo>
                    <a:pt x="62" y="62"/>
                  </a:lnTo>
                  <a:lnTo>
                    <a:pt x="64" y="62"/>
                  </a:lnTo>
                  <a:lnTo>
                    <a:pt x="66" y="61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95" y="52"/>
                  </a:lnTo>
                  <a:lnTo>
                    <a:pt x="109" y="47"/>
                  </a:lnTo>
                  <a:lnTo>
                    <a:pt x="120" y="47"/>
                  </a:lnTo>
                  <a:lnTo>
                    <a:pt x="123" y="42"/>
                  </a:lnTo>
                  <a:lnTo>
                    <a:pt x="122" y="44"/>
                  </a:lnTo>
                  <a:lnTo>
                    <a:pt x="125" y="34"/>
                  </a:lnTo>
                  <a:lnTo>
                    <a:pt x="126" y="24"/>
                  </a:lnTo>
                  <a:lnTo>
                    <a:pt x="119" y="17"/>
                  </a:lnTo>
                  <a:lnTo>
                    <a:pt x="106" y="9"/>
                  </a:lnTo>
                  <a:lnTo>
                    <a:pt x="91" y="6"/>
                  </a:lnTo>
                  <a:lnTo>
                    <a:pt x="76" y="3"/>
                  </a:lnTo>
                  <a:lnTo>
                    <a:pt x="64" y="1"/>
                  </a:lnTo>
                  <a:lnTo>
                    <a:pt x="54" y="0"/>
                  </a:lnTo>
                  <a:lnTo>
                    <a:pt x="33" y="1"/>
                  </a:lnTo>
                  <a:lnTo>
                    <a:pt x="22" y="4"/>
                  </a:lnTo>
                  <a:lnTo>
                    <a:pt x="16" y="9"/>
                  </a:lnTo>
                  <a:lnTo>
                    <a:pt x="9" y="17"/>
                  </a:lnTo>
                  <a:lnTo>
                    <a:pt x="7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3" y="45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4" name="Freeform 3279"/>
            <p:cNvSpPr>
              <a:spLocks/>
            </p:cNvSpPr>
            <p:nvPr/>
          </p:nvSpPr>
          <p:spPr bwMode="auto">
            <a:xfrm>
              <a:off x="1420" y="1632"/>
              <a:ext cx="42" cy="21"/>
            </a:xfrm>
            <a:custGeom>
              <a:avLst/>
              <a:gdLst>
                <a:gd name="T0" fmla="*/ 0 w 126"/>
                <a:gd name="T1" fmla="*/ 0 h 62"/>
                <a:gd name="T2" fmla="*/ 0 w 126"/>
                <a:gd name="T3" fmla="*/ 0 h 62"/>
                <a:gd name="T4" fmla="*/ 0 w 126"/>
                <a:gd name="T5" fmla="*/ 0 h 62"/>
                <a:gd name="T6" fmla="*/ 0 w 126"/>
                <a:gd name="T7" fmla="*/ 0 h 62"/>
                <a:gd name="T8" fmla="*/ 0 w 126"/>
                <a:gd name="T9" fmla="*/ 0 h 62"/>
                <a:gd name="T10" fmla="*/ 0 w 126"/>
                <a:gd name="T11" fmla="*/ 0 h 62"/>
                <a:gd name="T12" fmla="*/ 0 w 126"/>
                <a:gd name="T13" fmla="*/ 0 h 62"/>
                <a:gd name="T14" fmla="*/ 0 w 126"/>
                <a:gd name="T15" fmla="*/ 0 h 62"/>
                <a:gd name="T16" fmla="*/ 0 w 126"/>
                <a:gd name="T17" fmla="*/ 0 h 62"/>
                <a:gd name="T18" fmla="*/ 0 w 126"/>
                <a:gd name="T19" fmla="*/ 0 h 62"/>
                <a:gd name="T20" fmla="*/ 0 w 126"/>
                <a:gd name="T21" fmla="*/ 0 h 62"/>
                <a:gd name="T22" fmla="*/ 0 w 126"/>
                <a:gd name="T23" fmla="*/ 0 h 62"/>
                <a:gd name="T24" fmla="*/ 0 w 126"/>
                <a:gd name="T25" fmla="*/ 0 h 62"/>
                <a:gd name="T26" fmla="*/ 0 w 126"/>
                <a:gd name="T27" fmla="*/ 0 h 62"/>
                <a:gd name="T28" fmla="*/ 0 w 126"/>
                <a:gd name="T29" fmla="*/ 0 h 62"/>
                <a:gd name="T30" fmla="*/ 0 w 126"/>
                <a:gd name="T31" fmla="*/ 0 h 62"/>
                <a:gd name="T32" fmla="*/ 0 w 126"/>
                <a:gd name="T33" fmla="*/ 0 h 62"/>
                <a:gd name="T34" fmla="*/ 0 w 126"/>
                <a:gd name="T35" fmla="*/ 0 h 62"/>
                <a:gd name="T36" fmla="*/ 0 w 126"/>
                <a:gd name="T37" fmla="*/ 0 h 62"/>
                <a:gd name="T38" fmla="*/ 0 w 126"/>
                <a:gd name="T39" fmla="*/ 0 h 62"/>
                <a:gd name="T40" fmla="*/ 0 w 126"/>
                <a:gd name="T41" fmla="*/ 0 h 62"/>
                <a:gd name="T42" fmla="*/ 0 w 126"/>
                <a:gd name="T43" fmla="*/ 0 h 62"/>
                <a:gd name="T44" fmla="*/ 0 w 126"/>
                <a:gd name="T45" fmla="*/ 0 h 62"/>
                <a:gd name="T46" fmla="*/ 0 w 126"/>
                <a:gd name="T47" fmla="*/ 0 h 62"/>
                <a:gd name="T48" fmla="*/ 0 w 126"/>
                <a:gd name="T49" fmla="*/ 0 h 62"/>
                <a:gd name="T50" fmla="*/ 0 w 126"/>
                <a:gd name="T51" fmla="*/ 0 h 62"/>
                <a:gd name="T52" fmla="*/ 0 w 126"/>
                <a:gd name="T53" fmla="*/ 0 h 62"/>
                <a:gd name="T54" fmla="*/ 0 w 126"/>
                <a:gd name="T55" fmla="*/ 0 h 62"/>
                <a:gd name="T56" fmla="*/ 0 w 126"/>
                <a:gd name="T57" fmla="*/ 0 h 62"/>
                <a:gd name="T58" fmla="*/ 0 w 126"/>
                <a:gd name="T59" fmla="*/ 0 h 62"/>
                <a:gd name="T60" fmla="*/ 0 w 126"/>
                <a:gd name="T61" fmla="*/ 0 h 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6"/>
                <a:gd name="T94" fmla="*/ 0 h 62"/>
                <a:gd name="T95" fmla="*/ 126 w 126"/>
                <a:gd name="T96" fmla="*/ 62 h 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6" h="62">
                  <a:moveTo>
                    <a:pt x="3" y="45"/>
                  </a:moveTo>
                  <a:lnTo>
                    <a:pt x="33" y="51"/>
                  </a:lnTo>
                  <a:lnTo>
                    <a:pt x="44" y="58"/>
                  </a:lnTo>
                  <a:lnTo>
                    <a:pt x="47" y="61"/>
                  </a:lnTo>
                  <a:lnTo>
                    <a:pt x="62" y="62"/>
                  </a:lnTo>
                  <a:lnTo>
                    <a:pt x="64" y="62"/>
                  </a:lnTo>
                  <a:lnTo>
                    <a:pt x="66" y="61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7" y="55"/>
                  </a:lnTo>
                  <a:lnTo>
                    <a:pt x="95" y="52"/>
                  </a:lnTo>
                  <a:lnTo>
                    <a:pt x="109" y="47"/>
                  </a:lnTo>
                  <a:lnTo>
                    <a:pt x="120" y="47"/>
                  </a:lnTo>
                  <a:lnTo>
                    <a:pt x="123" y="42"/>
                  </a:lnTo>
                  <a:lnTo>
                    <a:pt x="122" y="44"/>
                  </a:lnTo>
                  <a:lnTo>
                    <a:pt x="125" y="34"/>
                  </a:lnTo>
                  <a:lnTo>
                    <a:pt x="126" y="24"/>
                  </a:lnTo>
                  <a:lnTo>
                    <a:pt x="119" y="17"/>
                  </a:lnTo>
                  <a:lnTo>
                    <a:pt x="106" y="9"/>
                  </a:lnTo>
                  <a:lnTo>
                    <a:pt x="91" y="6"/>
                  </a:lnTo>
                  <a:lnTo>
                    <a:pt x="76" y="3"/>
                  </a:lnTo>
                  <a:lnTo>
                    <a:pt x="64" y="1"/>
                  </a:lnTo>
                  <a:lnTo>
                    <a:pt x="54" y="0"/>
                  </a:lnTo>
                  <a:lnTo>
                    <a:pt x="33" y="1"/>
                  </a:lnTo>
                  <a:lnTo>
                    <a:pt x="22" y="4"/>
                  </a:lnTo>
                  <a:lnTo>
                    <a:pt x="16" y="9"/>
                  </a:lnTo>
                  <a:lnTo>
                    <a:pt x="9" y="17"/>
                  </a:lnTo>
                  <a:lnTo>
                    <a:pt x="7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3" y="4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5" name="Freeform 3280"/>
            <p:cNvSpPr>
              <a:spLocks/>
            </p:cNvSpPr>
            <p:nvPr/>
          </p:nvSpPr>
          <p:spPr bwMode="auto">
            <a:xfrm>
              <a:off x="1471" y="1463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"/>
                <a:gd name="T70" fmla="*/ 0 h 59"/>
                <a:gd name="T71" fmla="*/ 44 w 44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" h="59">
                  <a:moveTo>
                    <a:pt x="22" y="0"/>
                  </a:moveTo>
                  <a:lnTo>
                    <a:pt x="13" y="8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8" y="26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6" y="52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7" y="59"/>
                  </a:lnTo>
                  <a:lnTo>
                    <a:pt x="34" y="54"/>
                  </a:lnTo>
                  <a:lnTo>
                    <a:pt x="44" y="45"/>
                  </a:lnTo>
                  <a:lnTo>
                    <a:pt x="35" y="29"/>
                  </a:lnTo>
                  <a:lnTo>
                    <a:pt x="34" y="19"/>
                  </a:lnTo>
                  <a:lnTo>
                    <a:pt x="32" y="11"/>
                  </a:lnTo>
                  <a:lnTo>
                    <a:pt x="27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6" name="Freeform 3281"/>
            <p:cNvSpPr>
              <a:spLocks/>
            </p:cNvSpPr>
            <p:nvPr/>
          </p:nvSpPr>
          <p:spPr bwMode="auto">
            <a:xfrm>
              <a:off x="1471" y="1463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4"/>
                <a:gd name="T70" fmla="*/ 0 h 59"/>
                <a:gd name="T71" fmla="*/ 44 w 44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4" h="59">
                  <a:moveTo>
                    <a:pt x="22" y="0"/>
                  </a:moveTo>
                  <a:lnTo>
                    <a:pt x="13" y="8"/>
                  </a:lnTo>
                  <a:lnTo>
                    <a:pt x="13" y="17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8" y="26"/>
                  </a:lnTo>
                  <a:lnTo>
                    <a:pt x="1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6" y="52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7" y="59"/>
                  </a:lnTo>
                  <a:lnTo>
                    <a:pt x="34" y="54"/>
                  </a:lnTo>
                  <a:lnTo>
                    <a:pt x="44" y="45"/>
                  </a:lnTo>
                  <a:lnTo>
                    <a:pt x="35" y="29"/>
                  </a:lnTo>
                  <a:lnTo>
                    <a:pt x="34" y="19"/>
                  </a:lnTo>
                  <a:lnTo>
                    <a:pt x="32" y="11"/>
                  </a:lnTo>
                  <a:lnTo>
                    <a:pt x="27" y="2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7" name="Freeform 3282"/>
            <p:cNvSpPr>
              <a:spLocks/>
            </p:cNvSpPr>
            <p:nvPr/>
          </p:nvSpPr>
          <p:spPr bwMode="auto">
            <a:xfrm>
              <a:off x="1135" y="1444"/>
              <a:ext cx="11" cy="17"/>
            </a:xfrm>
            <a:custGeom>
              <a:avLst/>
              <a:gdLst>
                <a:gd name="T0" fmla="*/ 0 w 34"/>
                <a:gd name="T1" fmla="*/ 0 h 52"/>
                <a:gd name="T2" fmla="*/ 0 w 34"/>
                <a:gd name="T3" fmla="*/ 0 h 52"/>
                <a:gd name="T4" fmla="*/ 0 w 34"/>
                <a:gd name="T5" fmla="*/ 0 h 52"/>
                <a:gd name="T6" fmla="*/ 0 w 34"/>
                <a:gd name="T7" fmla="*/ 0 h 52"/>
                <a:gd name="T8" fmla="*/ 0 w 34"/>
                <a:gd name="T9" fmla="*/ 0 h 52"/>
                <a:gd name="T10" fmla="*/ 0 w 34"/>
                <a:gd name="T11" fmla="*/ 0 h 52"/>
                <a:gd name="T12" fmla="*/ 0 w 34"/>
                <a:gd name="T13" fmla="*/ 0 h 52"/>
                <a:gd name="T14" fmla="*/ 0 w 34"/>
                <a:gd name="T15" fmla="*/ 0 h 52"/>
                <a:gd name="T16" fmla="*/ 0 w 34"/>
                <a:gd name="T17" fmla="*/ 0 h 52"/>
                <a:gd name="T18" fmla="*/ 0 w 34"/>
                <a:gd name="T19" fmla="*/ 0 h 52"/>
                <a:gd name="T20" fmla="*/ 0 w 34"/>
                <a:gd name="T21" fmla="*/ 0 h 52"/>
                <a:gd name="T22" fmla="*/ 0 w 34"/>
                <a:gd name="T23" fmla="*/ 0 h 52"/>
                <a:gd name="T24" fmla="*/ 0 w 34"/>
                <a:gd name="T25" fmla="*/ 0 h 52"/>
                <a:gd name="T26" fmla="*/ 0 w 34"/>
                <a:gd name="T27" fmla="*/ 0 h 52"/>
                <a:gd name="T28" fmla="*/ 0 w 34"/>
                <a:gd name="T29" fmla="*/ 0 h 52"/>
                <a:gd name="T30" fmla="*/ 0 w 34"/>
                <a:gd name="T31" fmla="*/ 0 h 52"/>
                <a:gd name="T32" fmla="*/ 0 w 34"/>
                <a:gd name="T33" fmla="*/ 0 h 52"/>
                <a:gd name="T34" fmla="*/ 0 w 34"/>
                <a:gd name="T35" fmla="*/ 0 h 52"/>
                <a:gd name="T36" fmla="*/ 0 w 34"/>
                <a:gd name="T37" fmla="*/ 0 h 52"/>
                <a:gd name="T38" fmla="*/ 0 w 34"/>
                <a:gd name="T39" fmla="*/ 0 h 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4"/>
                <a:gd name="T61" fmla="*/ 0 h 52"/>
                <a:gd name="T62" fmla="*/ 34 w 34"/>
                <a:gd name="T63" fmla="*/ 52 h 5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4" h="52">
                  <a:moveTo>
                    <a:pt x="14" y="0"/>
                  </a:moveTo>
                  <a:lnTo>
                    <a:pt x="2" y="4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10" y="52"/>
                  </a:lnTo>
                  <a:lnTo>
                    <a:pt x="18" y="49"/>
                  </a:lnTo>
                  <a:lnTo>
                    <a:pt x="22" y="46"/>
                  </a:lnTo>
                  <a:lnTo>
                    <a:pt x="23" y="41"/>
                  </a:lnTo>
                  <a:lnTo>
                    <a:pt x="28" y="35"/>
                  </a:lnTo>
                  <a:lnTo>
                    <a:pt x="32" y="28"/>
                  </a:lnTo>
                  <a:lnTo>
                    <a:pt x="33" y="25"/>
                  </a:lnTo>
                  <a:lnTo>
                    <a:pt x="34" y="20"/>
                  </a:lnTo>
                  <a:lnTo>
                    <a:pt x="28" y="11"/>
                  </a:lnTo>
                  <a:lnTo>
                    <a:pt x="19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8" name="Freeform 3283"/>
            <p:cNvSpPr>
              <a:spLocks/>
            </p:cNvSpPr>
            <p:nvPr/>
          </p:nvSpPr>
          <p:spPr bwMode="auto">
            <a:xfrm>
              <a:off x="1135" y="1444"/>
              <a:ext cx="11" cy="17"/>
            </a:xfrm>
            <a:custGeom>
              <a:avLst/>
              <a:gdLst>
                <a:gd name="T0" fmla="*/ 0 w 34"/>
                <a:gd name="T1" fmla="*/ 0 h 52"/>
                <a:gd name="T2" fmla="*/ 0 w 34"/>
                <a:gd name="T3" fmla="*/ 0 h 52"/>
                <a:gd name="T4" fmla="*/ 0 w 34"/>
                <a:gd name="T5" fmla="*/ 0 h 52"/>
                <a:gd name="T6" fmla="*/ 0 w 34"/>
                <a:gd name="T7" fmla="*/ 0 h 52"/>
                <a:gd name="T8" fmla="*/ 0 w 34"/>
                <a:gd name="T9" fmla="*/ 0 h 52"/>
                <a:gd name="T10" fmla="*/ 0 w 34"/>
                <a:gd name="T11" fmla="*/ 0 h 52"/>
                <a:gd name="T12" fmla="*/ 0 w 34"/>
                <a:gd name="T13" fmla="*/ 0 h 52"/>
                <a:gd name="T14" fmla="*/ 0 w 34"/>
                <a:gd name="T15" fmla="*/ 0 h 52"/>
                <a:gd name="T16" fmla="*/ 0 w 34"/>
                <a:gd name="T17" fmla="*/ 0 h 52"/>
                <a:gd name="T18" fmla="*/ 0 w 34"/>
                <a:gd name="T19" fmla="*/ 0 h 52"/>
                <a:gd name="T20" fmla="*/ 0 w 34"/>
                <a:gd name="T21" fmla="*/ 0 h 52"/>
                <a:gd name="T22" fmla="*/ 0 w 34"/>
                <a:gd name="T23" fmla="*/ 0 h 52"/>
                <a:gd name="T24" fmla="*/ 0 w 34"/>
                <a:gd name="T25" fmla="*/ 0 h 52"/>
                <a:gd name="T26" fmla="*/ 0 w 34"/>
                <a:gd name="T27" fmla="*/ 0 h 52"/>
                <a:gd name="T28" fmla="*/ 0 w 34"/>
                <a:gd name="T29" fmla="*/ 0 h 52"/>
                <a:gd name="T30" fmla="*/ 0 w 34"/>
                <a:gd name="T31" fmla="*/ 0 h 52"/>
                <a:gd name="T32" fmla="*/ 0 w 34"/>
                <a:gd name="T33" fmla="*/ 0 h 52"/>
                <a:gd name="T34" fmla="*/ 0 w 34"/>
                <a:gd name="T35" fmla="*/ 0 h 52"/>
                <a:gd name="T36" fmla="*/ 0 w 34"/>
                <a:gd name="T37" fmla="*/ 0 h 52"/>
                <a:gd name="T38" fmla="*/ 0 w 34"/>
                <a:gd name="T39" fmla="*/ 0 h 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4"/>
                <a:gd name="T61" fmla="*/ 0 h 52"/>
                <a:gd name="T62" fmla="*/ 34 w 34"/>
                <a:gd name="T63" fmla="*/ 52 h 5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4" h="52">
                  <a:moveTo>
                    <a:pt x="14" y="0"/>
                  </a:moveTo>
                  <a:lnTo>
                    <a:pt x="2" y="4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10" y="52"/>
                  </a:lnTo>
                  <a:lnTo>
                    <a:pt x="18" y="49"/>
                  </a:lnTo>
                  <a:lnTo>
                    <a:pt x="22" y="46"/>
                  </a:lnTo>
                  <a:lnTo>
                    <a:pt x="23" y="41"/>
                  </a:lnTo>
                  <a:lnTo>
                    <a:pt x="28" y="35"/>
                  </a:lnTo>
                  <a:lnTo>
                    <a:pt x="32" y="28"/>
                  </a:lnTo>
                  <a:lnTo>
                    <a:pt x="33" y="25"/>
                  </a:lnTo>
                  <a:lnTo>
                    <a:pt x="34" y="20"/>
                  </a:lnTo>
                  <a:lnTo>
                    <a:pt x="28" y="11"/>
                  </a:lnTo>
                  <a:lnTo>
                    <a:pt x="19" y="6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79" name="Freeform 3284"/>
            <p:cNvSpPr>
              <a:spLocks/>
            </p:cNvSpPr>
            <p:nvPr/>
          </p:nvSpPr>
          <p:spPr bwMode="auto">
            <a:xfrm>
              <a:off x="1015" y="1161"/>
              <a:ext cx="17" cy="26"/>
            </a:xfrm>
            <a:custGeom>
              <a:avLst/>
              <a:gdLst>
                <a:gd name="T0" fmla="*/ 0 w 51"/>
                <a:gd name="T1" fmla="*/ 0 h 78"/>
                <a:gd name="T2" fmla="*/ 0 w 51"/>
                <a:gd name="T3" fmla="*/ 0 h 78"/>
                <a:gd name="T4" fmla="*/ 0 w 51"/>
                <a:gd name="T5" fmla="*/ 0 h 78"/>
                <a:gd name="T6" fmla="*/ 0 w 51"/>
                <a:gd name="T7" fmla="*/ 0 h 78"/>
                <a:gd name="T8" fmla="*/ 0 w 51"/>
                <a:gd name="T9" fmla="*/ 0 h 78"/>
                <a:gd name="T10" fmla="*/ 0 w 51"/>
                <a:gd name="T11" fmla="*/ 0 h 78"/>
                <a:gd name="T12" fmla="*/ 0 w 51"/>
                <a:gd name="T13" fmla="*/ 0 h 78"/>
                <a:gd name="T14" fmla="*/ 0 w 51"/>
                <a:gd name="T15" fmla="*/ 0 h 78"/>
                <a:gd name="T16" fmla="*/ 0 w 51"/>
                <a:gd name="T17" fmla="*/ 0 h 78"/>
                <a:gd name="T18" fmla="*/ 0 w 51"/>
                <a:gd name="T19" fmla="*/ 0 h 78"/>
                <a:gd name="T20" fmla="*/ 0 w 51"/>
                <a:gd name="T21" fmla="*/ 0 h 78"/>
                <a:gd name="T22" fmla="*/ 0 w 51"/>
                <a:gd name="T23" fmla="*/ 0 h 78"/>
                <a:gd name="T24" fmla="*/ 0 w 51"/>
                <a:gd name="T25" fmla="*/ 0 h 78"/>
                <a:gd name="T26" fmla="*/ 0 w 51"/>
                <a:gd name="T27" fmla="*/ 0 h 78"/>
                <a:gd name="T28" fmla="*/ 0 w 51"/>
                <a:gd name="T29" fmla="*/ 0 h 78"/>
                <a:gd name="T30" fmla="*/ 0 w 51"/>
                <a:gd name="T31" fmla="*/ 0 h 78"/>
                <a:gd name="T32" fmla="*/ 0 w 51"/>
                <a:gd name="T33" fmla="*/ 0 h 78"/>
                <a:gd name="T34" fmla="*/ 0 w 51"/>
                <a:gd name="T35" fmla="*/ 0 h 78"/>
                <a:gd name="T36" fmla="*/ 0 w 51"/>
                <a:gd name="T37" fmla="*/ 0 h 78"/>
                <a:gd name="T38" fmla="*/ 0 w 51"/>
                <a:gd name="T39" fmla="*/ 0 h 78"/>
                <a:gd name="T40" fmla="*/ 0 w 51"/>
                <a:gd name="T41" fmla="*/ 0 h 78"/>
                <a:gd name="T42" fmla="*/ 0 w 51"/>
                <a:gd name="T43" fmla="*/ 0 h 78"/>
                <a:gd name="T44" fmla="*/ 0 w 51"/>
                <a:gd name="T45" fmla="*/ 0 h 78"/>
                <a:gd name="T46" fmla="*/ 0 w 51"/>
                <a:gd name="T47" fmla="*/ 0 h 78"/>
                <a:gd name="T48" fmla="*/ 0 w 51"/>
                <a:gd name="T49" fmla="*/ 0 h 78"/>
                <a:gd name="T50" fmla="*/ 0 w 51"/>
                <a:gd name="T51" fmla="*/ 0 h 78"/>
                <a:gd name="T52" fmla="*/ 0 w 51"/>
                <a:gd name="T53" fmla="*/ 0 h 78"/>
                <a:gd name="T54" fmla="*/ 0 w 51"/>
                <a:gd name="T55" fmla="*/ 0 h 78"/>
                <a:gd name="T56" fmla="*/ 0 w 51"/>
                <a:gd name="T57" fmla="*/ 0 h 78"/>
                <a:gd name="T58" fmla="*/ 0 w 51"/>
                <a:gd name="T59" fmla="*/ 0 h 78"/>
                <a:gd name="T60" fmla="*/ 0 w 51"/>
                <a:gd name="T61" fmla="*/ 0 h 78"/>
                <a:gd name="T62" fmla="*/ 0 w 51"/>
                <a:gd name="T63" fmla="*/ 0 h 78"/>
                <a:gd name="T64" fmla="*/ 0 w 51"/>
                <a:gd name="T65" fmla="*/ 0 h 78"/>
                <a:gd name="T66" fmla="*/ 0 w 51"/>
                <a:gd name="T67" fmla="*/ 0 h 78"/>
                <a:gd name="T68" fmla="*/ 0 w 51"/>
                <a:gd name="T69" fmla="*/ 0 h 78"/>
                <a:gd name="T70" fmla="*/ 0 w 51"/>
                <a:gd name="T71" fmla="*/ 0 h 78"/>
                <a:gd name="T72" fmla="*/ 0 w 51"/>
                <a:gd name="T73" fmla="*/ 0 h 78"/>
                <a:gd name="T74" fmla="*/ 0 w 51"/>
                <a:gd name="T75" fmla="*/ 0 h 78"/>
                <a:gd name="T76" fmla="*/ 0 w 51"/>
                <a:gd name="T77" fmla="*/ 0 h 78"/>
                <a:gd name="T78" fmla="*/ 0 w 51"/>
                <a:gd name="T79" fmla="*/ 0 h 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1"/>
                <a:gd name="T121" fmla="*/ 0 h 78"/>
                <a:gd name="T122" fmla="*/ 51 w 51"/>
                <a:gd name="T123" fmla="*/ 78 h 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1" h="78">
                  <a:moveTo>
                    <a:pt x="2" y="9"/>
                  </a:moveTo>
                  <a:lnTo>
                    <a:pt x="1" y="24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2" y="45"/>
                  </a:lnTo>
                  <a:lnTo>
                    <a:pt x="1" y="55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72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30" y="77"/>
                  </a:lnTo>
                  <a:lnTo>
                    <a:pt x="37" y="78"/>
                  </a:lnTo>
                  <a:lnTo>
                    <a:pt x="35" y="78"/>
                  </a:lnTo>
                  <a:lnTo>
                    <a:pt x="39" y="71"/>
                  </a:lnTo>
                  <a:lnTo>
                    <a:pt x="42" y="68"/>
                  </a:lnTo>
                  <a:lnTo>
                    <a:pt x="49" y="60"/>
                  </a:lnTo>
                  <a:lnTo>
                    <a:pt x="50" y="57"/>
                  </a:lnTo>
                  <a:lnTo>
                    <a:pt x="51" y="54"/>
                  </a:lnTo>
                  <a:lnTo>
                    <a:pt x="51" y="46"/>
                  </a:lnTo>
                  <a:lnTo>
                    <a:pt x="51" y="39"/>
                  </a:lnTo>
                  <a:lnTo>
                    <a:pt x="51" y="31"/>
                  </a:lnTo>
                  <a:lnTo>
                    <a:pt x="51" y="28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39" y="9"/>
                  </a:lnTo>
                  <a:lnTo>
                    <a:pt x="35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7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0" name="Freeform 3285"/>
            <p:cNvSpPr>
              <a:spLocks/>
            </p:cNvSpPr>
            <p:nvPr/>
          </p:nvSpPr>
          <p:spPr bwMode="auto">
            <a:xfrm>
              <a:off x="1015" y="1161"/>
              <a:ext cx="17" cy="26"/>
            </a:xfrm>
            <a:custGeom>
              <a:avLst/>
              <a:gdLst>
                <a:gd name="T0" fmla="*/ 0 w 51"/>
                <a:gd name="T1" fmla="*/ 0 h 78"/>
                <a:gd name="T2" fmla="*/ 0 w 51"/>
                <a:gd name="T3" fmla="*/ 0 h 78"/>
                <a:gd name="T4" fmla="*/ 0 w 51"/>
                <a:gd name="T5" fmla="*/ 0 h 78"/>
                <a:gd name="T6" fmla="*/ 0 w 51"/>
                <a:gd name="T7" fmla="*/ 0 h 78"/>
                <a:gd name="T8" fmla="*/ 0 w 51"/>
                <a:gd name="T9" fmla="*/ 0 h 78"/>
                <a:gd name="T10" fmla="*/ 0 w 51"/>
                <a:gd name="T11" fmla="*/ 0 h 78"/>
                <a:gd name="T12" fmla="*/ 0 w 51"/>
                <a:gd name="T13" fmla="*/ 0 h 78"/>
                <a:gd name="T14" fmla="*/ 0 w 51"/>
                <a:gd name="T15" fmla="*/ 0 h 78"/>
                <a:gd name="T16" fmla="*/ 0 w 51"/>
                <a:gd name="T17" fmla="*/ 0 h 78"/>
                <a:gd name="T18" fmla="*/ 0 w 51"/>
                <a:gd name="T19" fmla="*/ 0 h 78"/>
                <a:gd name="T20" fmla="*/ 0 w 51"/>
                <a:gd name="T21" fmla="*/ 0 h 78"/>
                <a:gd name="T22" fmla="*/ 0 w 51"/>
                <a:gd name="T23" fmla="*/ 0 h 78"/>
                <a:gd name="T24" fmla="*/ 0 w 51"/>
                <a:gd name="T25" fmla="*/ 0 h 78"/>
                <a:gd name="T26" fmla="*/ 0 w 51"/>
                <a:gd name="T27" fmla="*/ 0 h 78"/>
                <a:gd name="T28" fmla="*/ 0 w 51"/>
                <a:gd name="T29" fmla="*/ 0 h 78"/>
                <a:gd name="T30" fmla="*/ 0 w 51"/>
                <a:gd name="T31" fmla="*/ 0 h 78"/>
                <a:gd name="T32" fmla="*/ 0 w 51"/>
                <a:gd name="T33" fmla="*/ 0 h 78"/>
                <a:gd name="T34" fmla="*/ 0 w 51"/>
                <a:gd name="T35" fmla="*/ 0 h 78"/>
                <a:gd name="T36" fmla="*/ 0 w 51"/>
                <a:gd name="T37" fmla="*/ 0 h 78"/>
                <a:gd name="T38" fmla="*/ 0 w 51"/>
                <a:gd name="T39" fmla="*/ 0 h 78"/>
                <a:gd name="T40" fmla="*/ 0 w 51"/>
                <a:gd name="T41" fmla="*/ 0 h 78"/>
                <a:gd name="T42" fmla="*/ 0 w 51"/>
                <a:gd name="T43" fmla="*/ 0 h 78"/>
                <a:gd name="T44" fmla="*/ 0 w 51"/>
                <a:gd name="T45" fmla="*/ 0 h 78"/>
                <a:gd name="T46" fmla="*/ 0 w 51"/>
                <a:gd name="T47" fmla="*/ 0 h 78"/>
                <a:gd name="T48" fmla="*/ 0 w 51"/>
                <a:gd name="T49" fmla="*/ 0 h 78"/>
                <a:gd name="T50" fmla="*/ 0 w 51"/>
                <a:gd name="T51" fmla="*/ 0 h 78"/>
                <a:gd name="T52" fmla="*/ 0 w 51"/>
                <a:gd name="T53" fmla="*/ 0 h 78"/>
                <a:gd name="T54" fmla="*/ 0 w 51"/>
                <a:gd name="T55" fmla="*/ 0 h 78"/>
                <a:gd name="T56" fmla="*/ 0 w 51"/>
                <a:gd name="T57" fmla="*/ 0 h 78"/>
                <a:gd name="T58" fmla="*/ 0 w 51"/>
                <a:gd name="T59" fmla="*/ 0 h 78"/>
                <a:gd name="T60" fmla="*/ 0 w 51"/>
                <a:gd name="T61" fmla="*/ 0 h 78"/>
                <a:gd name="T62" fmla="*/ 0 w 51"/>
                <a:gd name="T63" fmla="*/ 0 h 78"/>
                <a:gd name="T64" fmla="*/ 0 w 51"/>
                <a:gd name="T65" fmla="*/ 0 h 78"/>
                <a:gd name="T66" fmla="*/ 0 w 51"/>
                <a:gd name="T67" fmla="*/ 0 h 78"/>
                <a:gd name="T68" fmla="*/ 0 w 51"/>
                <a:gd name="T69" fmla="*/ 0 h 78"/>
                <a:gd name="T70" fmla="*/ 0 w 51"/>
                <a:gd name="T71" fmla="*/ 0 h 78"/>
                <a:gd name="T72" fmla="*/ 0 w 51"/>
                <a:gd name="T73" fmla="*/ 0 h 78"/>
                <a:gd name="T74" fmla="*/ 0 w 51"/>
                <a:gd name="T75" fmla="*/ 0 h 78"/>
                <a:gd name="T76" fmla="*/ 0 w 51"/>
                <a:gd name="T77" fmla="*/ 0 h 78"/>
                <a:gd name="T78" fmla="*/ 0 w 51"/>
                <a:gd name="T79" fmla="*/ 0 h 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1"/>
                <a:gd name="T121" fmla="*/ 0 h 78"/>
                <a:gd name="T122" fmla="*/ 51 w 51"/>
                <a:gd name="T123" fmla="*/ 78 h 7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1" h="78">
                  <a:moveTo>
                    <a:pt x="2" y="9"/>
                  </a:moveTo>
                  <a:lnTo>
                    <a:pt x="1" y="24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6" y="29"/>
                  </a:lnTo>
                  <a:lnTo>
                    <a:pt x="4" y="38"/>
                  </a:lnTo>
                  <a:lnTo>
                    <a:pt x="4" y="41"/>
                  </a:lnTo>
                  <a:lnTo>
                    <a:pt x="2" y="45"/>
                  </a:lnTo>
                  <a:lnTo>
                    <a:pt x="1" y="55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72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16" y="78"/>
                  </a:lnTo>
                  <a:lnTo>
                    <a:pt x="19" y="78"/>
                  </a:lnTo>
                  <a:lnTo>
                    <a:pt x="30" y="77"/>
                  </a:lnTo>
                  <a:lnTo>
                    <a:pt x="37" y="78"/>
                  </a:lnTo>
                  <a:lnTo>
                    <a:pt x="35" y="78"/>
                  </a:lnTo>
                  <a:lnTo>
                    <a:pt x="39" y="71"/>
                  </a:lnTo>
                  <a:lnTo>
                    <a:pt x="42" y="68"/>
                  </a:lnTo>
                  <a:lnTo>
                    <a:pt x="49" y="60"/>
                  </a:lnTo>
                  <a:lnTo>
                    <a:pt x="50" y="57"/>
                  </a:lnTo>
                  <a:lnTo>
                    <a:pt x="51" y="54"/>
                  </a:lnTo>
                  <a:lnTo>
                    <a:pt x="51" y="46"/>
                  </a:lnTo>
                  <a:lnTo>
                    <a:pt x="51" y="39"/>
                  </a:lnTo>
                  <a:lnTo>
                    <a:pt x="51" y="31"/>
                  </a:lnTo>
                  <a:lnTo>
                    <a:pt x="51" y="28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39" y="9"/>
                  </a:lnTo>
                  <a:lnTo>
                    <a:pt x="35" y="7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8" y="5"/>
                  </a:lnTo>
                  <a:lnTo>
                    <a:pt x="7" y="7"/>
                  </a:lnTo>
                  <a:lnTo>
                    <a:pt x="2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1" name="Freeform 3286"/>
            <p:cNvSpPr>
              <a:spLocks/>
            </p:cNvSpPr>
            <p:nvPr/>
          </p:nvSpPr>
          <p:spPr bwMode="auto">
            <a:xfrm>
              <a:off x="954" y="1046"/>
              <a:ext cx="32" cy="23"/>
            </a:xfrm>
            <a:custGeom>
              <a:avLst/>
              <a:gdLst>
                <a:gd name="T0" fmla="*/ 0 w 98"/>
                <a:gd name="T1" fmla="*/ 0 h 68"/>
                <a:gd name="T2" fmla="*/ 0 w 98"/>
                <a:gd name="T3" fmla="*/ 0 h 68"/>
                <a:gd name="T4" fmla="*/ 0 w 98"/>
                <a:gd name="T5" fmla="*/ 0 h 68"/>
                <a:gd name="T6" fmla="*/ 0 w 98"/>
                <a:gd name="T7" fmla="*/ 0 h 68"/>
                <a:gd name="T8" fmla="*/ 0 w 98"/>
                <a:gd name="T9" fmla="*/ 0 h 68"/>
                <a:gd name="T10" fmla="*/ 0 w 98"/>
                <a:gd name="T11" fmla="*/ 0 h 68"/>
                <a:gd name="T12" fmla="*/ 0 w 98"/>
                <a:gd name="T13" fmla="*/ 0 h 68"/>
                <a:gd name="T14" fmla="*/ 0 w 98"/>
                <a:gd name="T15" fmla="*/ 0 h 68"/>
                <a:gd name="T16" fmla="*/ 0 w 98"/>
                <a:gd name="T17" fmla="*/ 0 h 68"/>
                <a:gd name="T18" fmla="*/ 0 w 98"/>
                <a:gd name="T19" fmla="*/ 0 h 68"/>
                <a:gd name="T20" fmla="*/ 0 w 98"/>
                <a:gd name="T21" fmla="*/ 0 h 68"/>
                <a:gd name="T22" fmla="*/ 0 w 98"/>
                <a:gd name="T23" fmla="*/ 0 h 68"/>
                <a:gd name="T24" fmla="*/ 0 w 98"/>
                <a:gd name="T25" fmla="*/ 0 h 68"/>
                <a:gd name="T26" fmla="*/ 0 w 98"/>
                <a:gd name="T27" fmla="*/ 0 h 68"/>
                <a:gd name="T28" fmla="*/ 0 w 98"/>
                <a:gd name="T29" fmla="*/ 0 h 68"/>
                <a:gd name="T30" fmla="*/ 0 w 98"/>
                <a:gd name="T31" fmla="*/ 0 h 68"/>
                <a:gd name="T32" fmla="*/ 0 w 98"/>
                <a:gd name="T33" fmla="*/ 0 h 68"/>
                <a:gd name="T34" fmla="*/ 0 w 98"/>
                <a:gd name="T35" fmla="*/ 0 h 68"/>
                <a:gd name="T36" fmla="*/ 0 w 98"/>
                <a:gd name="T37" fmla="*/ 0 h 68"/>
                <a:gd name="T38" fmla="*/ 0 w 98"/>
                <a:gd name="T39" fmla="*/ 0 h 68"/>
                <a:gd name="T40" fmla="*/ 0 w 98"/>
                <a:gd name="T41" fmla="*/ 0 h 68"/>
                <a:gd name="T42" fmla="*/ 0 w 98"/>
                <a:gd name="T43" fmla="*/ 0 h 68"/>
                <a:gd name="T44" fmla="*/ 0 w 98"/>
                <a:gd name="T45" fmla="*/ 0 h 68"/>
                <a:gd name="T46" fmla="*/ 0 w 98"/>
                <a:gd name="T47" fmla="*/ 0 h 68"/>
                <a:gd name="T48" fmla="*/ 0 w 98"/>
                <a:gd name="T49" fmla="*/ 0 h 68"/>
                <a:gd name="T50" fmla="*/ 0 w 98"/>
                <a:gd name="T51" fmla="*/ 0 h 68"/>
                <a:gd name="T52" fmla="*/ 0 w 98"/>
                <a:gd name="T53" fmla="*/ 0 h 68"/>
                <a:gd name="T54" fmla="*/ 0 w 98"/>
                <a:gd name="T55" fmla="*/ 0 h 68"/>
                <a:gd name="T56" fmla="*/ 0 w 98"/>
                <a:gd name="T57" fmla="*/ 0 h 68"/>
                <a:gd name="T58" fmla="*/ 0 w 98"/>
                <a:gd name="T59" fmla="*/ 0 h 68"/>
                <a:gd name="T60" fmla="*/ 0 w 98"/>
                <a:gd name="T61" fmla="*/ 0 h 68"/>
                <a:gd name="T62" fmla="*/ 0 w 98"/>
                <a:gd name="T63" fmla="*/ 0 h 68"/>
                <a:gd name="T64" fmla="*/ 0 w 98"/>
                <a:gd name="T65" fmla="*/ 0 h 68"/>
                <a:gd name="T66" fmla="*/ 0 w 98"/>
                <a:gd name="T67" fmla="*/ 0 h 68"/>
                <a:gd name="T68" fmla="*/ 0 w 98"/>
                <a:gd name="T69" fmla="*/ 0 h 68"/>
                <a:gd name="T70" fmla="*/ 0 w 98"/>
                <a:gd name="T71" fmla="*/ 0 h 68"/>
                <a:gd name="T72" fmla="*/ 0 w 98"/>
                <a:gd name="T73" fmla="*/ 0 h 68"/>
                <a:gd name="T74" fmla="*/ 0 w 98"/>
                <a:gd name="T75" fmla="*/ 0 h 68"/>
                <a:gd name="T76" fmla="*/ 0 w 98"/>
                <a:gd name="T77" fmla="*/ 0 h 68"/>
                <a:gd name="T78" fmla="*/ 0 w 98"/>
                <a:gd name="T79" fmla="*/ 0 h 68"/>
                <a:gd name="T80" fmla="*/ 0 w 98"/>
                <a:gd name="T81" fmla="*/ 0 h 68"/>
                <a:gd name="T82" fmla="*/ 0 w 98"/>
                <a:gd name="T83" fmla="*/ 0 h 68"/>
                <a:gd name="T84" fmla="*/ 0 w 98"/>
                <a:gd name="T85" fmla="*/ 0 h 68"/>
                <a:gd name="T86" fmla="*/ 0 w 98"/>
                <a:gd name="T87" fmla="*/ 0 h 68"/>
                <a:gd name="T88" fmla="*/ 0 w 98"/>
                <a:gd name="T89" fmla="*/ 0 h 68"/>
                <a:gd name="T90" fmla="*/ 0 w 98"/>
                <a:gd name="T91" fmla="*/ 0 h 68"/>
                <a:gd name="T92" fmla="*/ 0 w 98"/>
                <a:gd name="T93" fmla="*/ 0 h 68"/>
                <a:gd name="T94" fmla="*/ 0 w 98"/>
                <a:gd name="T95" fmla="*/ 0 h 68"/>
                <a:gd name="T96" fmla="*/ 0 w 98"/>
                <a:gd name="T97" fmla="*/ 0 h 68"/>
                <a:gd name="T98" fmla="*/ 0 w 98"/>
                <a:gd name="T99" fmla="*/ 0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68"/>
                <a:gd name="T152" fmla="*/ 98 w 98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68">
                  <a:moveTo>
                    <a:pt x="8" y="12"/>
                  </a:moveTo>
                  <a:lnTo>
                    <a:pt x="20" y="12"/>
                  </a:lnTo>
                  <a:lnTo>
                    <a:pt x="24" y="12"/>
                  </a:lnTo>
                  <a:lnTo>
                    <a:pt x="25" y="14"/>
                  </a:lnTo>
                  <a:lnTo>
                    <a:pt x="33" y="18"/>
                  </a:lnTo>
                  <a:lnTo>
                    <a:pt x="37" y="11"/>
                  </a:lnTo>
                  <a:lnTo>
                    <a:pt x="44" y="8"/>
                  </a:lnTo>
                  <a:lnTo>
                    <a:pt x="42" y="10"/>
                  </a:lnTo>
                  <a:lnTo>
                    <a:pt x="55" y="8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2"/>
                  </a:lnTo>
                  <a:lnTo>
                    <a:pt x="76" y="3"/>
                  </a:lnTo>
                  <a:lnTo>
                    <a:pt x="77" y="7"/>
                  </a:lnTo>
                  <a:lnTo>
                    <a:pt x="79" y="14"/>
                  </a:lnTo>
                  <a:lnTo>
                    <a:pt x="88" y="21"/>
                  </a:lnTo>
                  <a:lnTo>
                    <a:pt x="90" y="24"/>
                  </a:lnTo>
                  <a:lnTo>
                    <a:pt x="90" y="29"/>
                  </a:lnTo>
                  <a:lnTo>
                    <a:pt x="93" y="33"/>
                  </a:lnTo>
                  <a:lnTo>
                    <a:pt x="95" y="34"/>
                  </a:lnTo>
                  <a:lnTo>
                    <a:pt x="98" y="43"/>
                  </a:lnTo>
                  <a:lnTo>
                    <a:pt x="98" y="45"/>
                  </a:lnTo>
                  <a:lnTo>
                    <a:pt x="96" y="47"/>
                  </a:lnTo>
                  <a:lnTo>
                    <a:pt x="92" y="50"/>
                  </a:lnTo>
                  <a:lnTo>
                    <a:pt x="87" y="51"/>
                  </a:lnTo>
                  <a:lnTo>
                    <a:pt x="81" y="55"/>
                  </a:lnTo>
                  <a:lnTo>
                    <a:pt x="80" y="57"/>
                  </a:lnTo>
                  <a:lnTo>
                    <a:pt x="79" y="58"/>
                  </a:lnTo>
                  <a:lnTo>
                    <a:pt x="70" y="60"/>
                  </a:lnTo>
                  <a:lnTo>
                    <a:pt x="62" y="54"/>
                  </a:lnTo>
                  <a:lnTo>
                    <a:pt x="59" y="55"/>
                  </a:lnTo>
                  <a:lnTo>
                    <a:pt x="51" y="62"/>
                  </a:lnTo>
                  <a:lnTo>
                    <a:pt x="49" y="65"/>
                  </a:lnTo>
                  <a:lnTo>
                    <a:pt x="47" y="66"/>
                  </a:lnTo>
                  <a:lnTo>
                    <a:pt x="46" y="68"/>
                  </a:lnTo>
                  <a:lnTo>
                    <a:pt x="42" y="68"/>
                  </a:lnTo>
                  <a:lnTo>
                    <a:pt x="38" y="68"/>
                  </a:lnTo>
                  <a:lnTo>
                    <a:pt x="28" y="66"/>
                  </a:lnTo>
                  <a:lnTo>
                    <a:pt x="24" y="57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0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2" name="Freeform 3287"/>
            <p:cNvSpPr>
              <a:spLocks/>
            </p:cNvSpPr>
            <p:nvPr/>
          </p:nvSpPr>
          <p:spPr bwMode="auto">
            <a:xfrm>
              <a:off x="954" y="1046"/>
              <a:ext cx="32" cy="23"/>
            </a:xfrm>
            <a:custGeom>
              <a:avLst/>
              <a:gdLst>
                <a:gd name="T0" fmla="*/ 0 w 98"/>
                <a:gd name="T1" fmla="*/ 0 h 68"/>
                <a:gd name="T2" fmla="*/ 0 w 98"/>
                <a:gd name="T3" fmla="*/ 0 h 68"/>
                <a:gd name="T4" fmla="*/ 0 w 98"/>
                <a:gd name="T5" fmla="*/ 0 h 68"/>
                <a:gd name="T6" fmla="*/ 0 w 98"/>
                <a:gd name="T7" fmla="*/ 0 h 68"/>
                <a:gd name="T8" fmla="*/ 0 w 98"/>
                <a:gd name="T9" fmla="*/ 0 h 68"/>
                <a:gd name="T10" fmla="*/ 0 w 98"/>
                <a:gd name="T11" fmla="*/ 0 h 68"/>
                <a:gd name="T12" fmla="*/ 0 w 98"/>
                <a:gd name="T13" fmla="*/ 0 h 68"/>
                <a:gd name="T14" fmla="*/ 0 w 98"/>
                <a:gd name="T15" fmla="*/ 0 h 68"/>
                <a:gd name="T16" fmla="*/ 0 w 98"/>
                <a:gd name="T17" fmla="*/ 0 h 68"/>
                <a:gd name="T18" fmla="*/ 0 w 98"/>
                <a:gd name="T19" fmla="*/ 0 h 68"/>
                <a:gd name="T20" fmla="*/ 0 w 98"/>
                <a:gd name="T21" fmla="*/ 0 h 68"/>
                <a:gd name="T22" fmla="*/ 0 w 98"/>
                <a:gd name="T23" fmla="*/ 0 h 68"/>
                <a:gd name="T24" fmla="*/ 0 w 98"/>
                <a:gd name="T25" fmla="*/ 0 h 68"/>
                <a:gd name="T26" fmla="*/ 0 w 98"/>
                <a:gd name="T27" fmla="*/ 0 h 68"/>
                <a:gd name="T28" fmla="*/ 0 w 98"/>
                <a:gd name="T29" fmla="*/ 0 h 68"/>
                <a:gd name="T30" fmla="*/ 0 w 98"/>
                <a:gd name="T31" fmla="*/ 0 h 68"/>
                <a:gd name="T32" fmla="*/ 0 w 98"/>
                <a:gd name="T33" fmla="*/ 0 h 68"/>
                <a:gd name="T34" fmla="*/ 0 w 98"/>
                <a:gd name="T35" fmla="*/ 0 h 68"/>
                <a:gd name="T36" fmla="*/ 0 w 98"/>
                <a:gd name="T37" fmla="*/ 0 h 68"/>
                <a:gd name="T38" fmla="*/ 0 w 98"/>
                <a:gd name="T39" fmla="*/ 0 h 68"/>
                <a:gd name="T40" fmla="*/ 0 w 98"/>
                <a:gd name="T41" fmla="*/ 0 h 68"/>
                <a:gd name="T42" fmla="*/ 0 w 98"/>
                <a:gd name="T43" fmla="*/ 0 h 68"/>
                <a:gd name="T44" fmla="*/ 0 w 98"/>
                <a:gd name="T45" fmla="*/ 0 h 68"/>
                <a:gd name="T46" fmla="*/ 0 w 98"/>
                <a:gd name="T47" fmla="*/ 0 h 68"/>
                <a:gd name="T48" fmla="*/ 0 w 98"/>
                <a:gd name="T49" fmla="*/ 0 h 68"/>
                <a:gd name="T50" fmla="*/ 0 w 98"/>
                <a:gd name="T51" fmla="*/ 0 h 68"/>
                <a:gd name="T52" fmla="*/ 0 w 98"/>
                <a:gd name="T53" fmla="*/ 0 h 68"/>
                <a:gd name="T54" fmla="*/ 0 w 98"/>
                <a:gd name="T55" fmla="*/ 0 h 68"/>
                <a:gd name="T56" fmla="*/ 0 w 98"/>
                <a:gd name="T57" fmla="*/ 0 h 68"/>
                <a:gd name="T58" fmla="*/ 0 w 98"/>
                <a:gd name="T59" fmla="*/ 0 h 68"/>
                <a:gd name="T60" fmla="*/ 0 w 98"/>
                <a:gd name="T61" fmla="*/ 0 h 68"/>
                <a:gd name="T62" fmla="*/ 0 w 98"/>
                <a:gd name="T63" fmla="*/ 0 h 68"/>
                <a:gd name="T64" fmla="*/ 0 w 98"/>
                <a:gd name="T65" fmla="*/ 0 h 68"/>
                <a:gd name="T66" fmla="*/ 0 w 98"/>
                <a:gd name="T67" fmla="*/ 0 h 68"/>
                <a:gd name="T68" fmla="*/ 0 w 98"/>
                <a:gd name="T69" fmla="*/ 0 h 68"/>
                <a:gd name="T70" fmla="*/ 0 w 98"/>
                <a:gd name="T71" fmla="*/ 0 h 68"/>
                <a:gd name="T72" fmla="*/ 0 w 98"/>
                <a:gd name="T73" fmla="*/ 0 h 68"/>
                <a:gd name="T74" fmla="*/ 0 w 98"/>
                <a:gd name="T75" fmla="*/ 0 h 68"/>
                <a:gd name="T76" fmla="*/ 0 w 98"/>
                <a:gd name="T77" fmla="*/ 0 h 68"/>
                <a:gd name="T78" fmla="*/ 0 w 98"/>
                <a:gd name="T79" fmla="*/ 0 h 68"/>
                <a:gd name="T80" fmla="*/ 0 w 98"/>
                <a:gd name="T81" fmla="*/ 0 h 68"/>
                <a:gd name="T82" fmla="*/ 0 w 98"/>
                <a:gd name="T83" fmla="*/ 0 h 68"/>
                <a:gd name="T84" fmla="*/ 0 w 98"/>
                <a:gd name="T85" fmla="*/ 0 h 68"/>
                <a:gd name="T86" fmla="*/ 0 w 98"/>
                <a:gd name="T87" fmla="*/ 0 h 68"/>
                <a:gd name="T88" fmla="*/ 0 w 98"/>
                <a:gd name="T89" fmla="*/ 0 h 68"/>
                <a:gd name="T90" fmla="*/ 0 w 98"/>
                <a:gd name="T91" fmla="*/ 0 h 68"/>
                <a:gd name="T92" fmla="*/ 0 w 98"/>
                <a:gd name="T93" fmla="*/ 0 h 68"/>
                <a:gd name="T94" fmla="*/ 0 w 98"/>
                <a:gd name="T95" fmla="*/ 0 h 68"/>
                <a:gd name="T96" fmla="*/ 0 w 98"/>
                <a:gd name="T97" fmla="*/ 0 h 68"/>
                <a:gd name="T98" fmla="*/ 0 w 98"/>
                <a:gd name="T99" fmla="*/ 0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8"/>
                <a:gd name="T151" fmla="*/ 0 h 68"/>
                <a:gd name="T152" fmla="*/ 98 w 98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8" h="68">
                  <a:moveTo>
                    <a:pt x="8" y="12"/>
                  </a:moveTo>
                  <a:lnTo>
                    <a:pt x="20" y="12"/>
                  </a:lnTo>
                  <a:lnTo>
                    <a:pt x="24" y="12"/>
                  </a:lnTo>
                  <a:lnTo>
                    <a:pt x="25" y="14"/>
                  </a:lnTo>
                  <a:lnTo>
                    <a:pt x="33" y="18"/>
                  </a:lnTo>
                  <a:lnTo>
                    <a:pt x="37" y="11"/>
                  </a:lnTo>
                  <a:lnTo>
                    <a:pt x="44" y="8"/>
                  </a:lnTo>
                  <a:lnTo>
                    <a:pt x="42" y="10"/>
                  </a:lnTo>
                  <a:lnTo>
                    <a:pt x="55" y="8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68" y="2"/>
                  </a:lnTo>
                  <a:lnTo>
                    <a:pt x="76" y="3"/>
                  </a:lnTo>
                  <a:lnTo>
                    <a:pt x="77" y="7"/>
                  </a:lnTo>
                  <a:lnTo>
                    <a:pt x="79" y="14"/>
                  </a:lnTo>
                  <a:lnTo>
                    <a:pt x="88" y="21"/>
                  </a:lnTo>
                  <a:lnTo>
                    <a:pt x="90" y="24"/>
                  </a:lnTo>
                  <a:lnTo>
                    <a:pt x="90" y="29"/>
                  </a:lnTo>
                  <a:lnTo>
                    <a:pt x="93" y="33"/>
                  </a:lnTo>
                  <a:lnTo>
                    <a:pt x="95" y="34"/>
                  </a:lnTo>
                  <a:lnTo>
                    <a:pt x="98" y="43"/>
                  </a:lnTo>
                  <a:lnTo>
                    <a:pt x="98" y="45"/>
                  </a:lnTo>
                  <a:lnTo>
                    <a:pt x="96" y="47"/>
                  </a:lnTo>
                  <a:lnTo>
                    <a:pt x="92" y="50"/>
                  </a:lnTo>
                  <a:lnTo>
                    <a:pt x="87" y="51"/>
                  </a:lnTo>
                  <a:lnTo>
                    <a:pt x="81" y="55"/>
                  </a:lnTo>
                  <a:lnTo>
                    <a:pt x="80" y="57"/>
                  </a:lnTo>
                  <a:lnTo>
                    <a:pt x="79" y="58"/>
                  </a:lnTo>
                  <a:lnTo>
                    <a:pt x="70" y="60"/>
                  </a:lnTo>
                  <a:lnTo>
                    <a:pt x="62" y="54"/>
                  </a:lnTo>
                  <a:lnTo>
                    <a:pt x="59" y="55"/>
                  </a:lnTo>
                  <a:lnTo>
                    <a:pt x="51" y="62"/>
                  </a:lnTo>
                  <a:lnTo>
                    <a:pt x="49" y="65"/>
                  </a:lnTo>
                  <a:lnTo>
                    <a:pt x="47" y="66"/>
                  </a:lnTo>
                  <a:lnTo>
                    <a:pt x="46" y="68"/>
                  </a:lnTo>
                  <a:lnTo>
                    <a:pt x="42" y="68"/>
                  </a:lnTo>
                  <a:lnTo>
                    <a:pt x="38" y="68"/>
                  </a:lnTo>
                  <a:lnTo>
                    <a:pt x="28" y="66"/>
                  </a:lnTo>
                  <a:lnTo>
                    <a:pt x="24" y="57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0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0" y="43"/>
                  </a:lnTo>
                  <a:lnTo>
                    <a:pt x="6" y="3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8" y="1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3" name="Freeform 3288"/>
            <p:cNvSpPr>
              <a:spLocks/>
            </p:cNvSpPr>
            <p:nvPr/>
          </p:nvSpPr>
          <p:spPr bwMode="auto">
            <a:xfrm>
              <a:off x="947" y="1017"/>
              <a:ext cx="11" cy="25"/>
            </a:xfrm>
            <a:custGeom>
              <a:avLst/>
              <a:gdLst>
                <a:gd name="T0" fmla="*/ 0 w 32"/>
                <a:gd name="T1" fmla="*/ 0 h 76"/>
                <a:gd name="T2" fmla="*/ 0 w 32"/>
                <a:gd name="T3" fmla="*/ 0 h 76"/>
                <a:gd name="T4" fmla="*/ 0 w 32"/>
                <a:gd name="T5" fmla="*/ 0 h 76"/>
                <a:gd name="T6" fmla="*/ 0 w 32"/>
                <a:gd name="T7" fmla="*/ 0 h 76"/>
                <a:gd name="T8" fmla="*/ 0 w 32"/>
                <a:gd name="T9" fmla="*/ 0 h 76"/>
                <a:gd name="T10" fmla="*/ 0 w 32"/>
                <a:gd name="T11" fmla="*/ 0 h 76"/>
                <a:gd name="T12" fmla="*/ 0 w 32"/>
                <a:gd name="T13" fmla="*/ 0 h 76"/>
                <a:gd name="T14" fmla="*/ 0 w 32"/>
                <a:gd name="T15" fmla="*/ 0 h 76"/>
                <a:gd name="T16" fmla="*/ 0 w 32"/>
                <a:gd name="T17" fmla="*/ 0 h 76"/>
                <a:gd name="T18" fmla="*/ 0 w 32"/>
                <a:gd name="T19" fmla="*/ 0 h 76"/>
                <a:gd name="T20" fmla="*/ 0 w 32"/>
                <a:gd name="T21" fmla="*/ 0 h 76"/>
                <a:gd name="T22" fmla="*/ 0 w 32"/>
                <a:gd name="T23" fmla="*/ 0 h 76"/>
                <a:gd name="T24" fmla="*/ 0 w 32"/>
                <a:gd name="T25" fmla="*/ 0 h 76"/>
                <a:gd name="T26" fmla="*/ 0 w 32"/>
                <a:gd name="T27" fmla="*/ 0 h 76"/>
                <a:gd name="T28" fmla="*/ 0 w 32"/>
                <a:gd name="T29" fmla="*/ 0 h 76"/>
                <a:gd name="T30" fmla="*/ 0 w 32"/>
                <a:gd name="T31" fmla="*/ 0 h 76"/>
                <a:gd name="T32" fmla="*/ 0 w 32"/>
                <a:gd name="T33" fmla="*/ 0 h 76"/>
                <a:gd name="T34" fmla="*/ 0 w 32"/>
                <a:gd name="T35" fmla="*/ 0 h 76"/>
                <a:gd name="T36" fmla="*/ 0 w 32"/>
                <a:gd name="T37" fmla="*/ 0 h 76"/>
                <a:gd name="T38" fmla="*/ 0 w 32"/>
                <a:gd name="T39" fmla="*/ 0 h 76"/>
                <a:gd name="T40" fmla="*/ 0 w 32"/>
                <a:gd name="T41" fmla="*/ 0 h 76"/>
                <a:gd name="T42" fmla="*/ 0 w 32"/>
                <a:gd name="T43" fmla="*/ 0 h 76"/>
                <a:gd name="T44" fmla="*/ 0 w 32"/>
                <a:gd name="T45" fmla="*/ 0 h 76"/>
                <a:gd name="T46" fmla="*/ 0 w 32"/>
                <a:gd name="T47" fmla="*/ 0 h 76"/>
                <a:gd name="T48" fmla="*/ 0 w 32"/>
                <a:gd name="T49" fmla="*/ 0 h 76"/>
                <a:gd name="T50" fmla="*/ 0 w 32"/>
                <a:gd name="T51" fmla="*/ 0 h 76"/>
                <a:gd name="T52" fmla="*/ 0 w 32"/>
                <a:gd name="T53" fmla="*/ 0 h 76"/>
                <a:gd name="T54" fmla="*/ 0 w 32"/>
                <a:gd name="T55" fmla="*/ 0 h 76"/>
                <a:gd name="T56" fmla="*/ 0 w 32"/>
                <a:gd name="T57" fmla="*/ 0 h 76"/>
                <a:gd name="T58" fmla="*/ 0 w 32"/>
                <a:gd name="T59" fmla="*/ 0 h 76"/>
                <a:gd name="T60" fmla="*/ 0 w 32"/>
                <a:gd name="T61" fmla="*/ 0 h 76"/>
                <a:gd name="T62" fmla="*/ 0 w 32"/>
                <a:gd name="T63" fmla="*/ 0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76"/>
                <a:gd name="T98" fmla="*/ 32 w 32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76">
                  <a:moveTo>
                    <a:pt x="12" y="0"/>
                  </a:moveTo>
                  <a:lnTo>
                    <a:pt x="12" y="13"/>
                  </a:lnTo>
                  <a:lnTo>
                    <a:pt x="11" y="22"/>
                  </a:lnTo>
                  <a:lnTo>
                    <a:pt x="8" y="23"/>
                  </a:lnTo>
                  <a:lnTo>
                    <a:pt x="3" y="2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12" y="61"/>
                  </a:lnTo>
                  <a:lnTo>
                    <a:pt x="14" y="71"/>
                  </a:lnTo>
                  <a:lnTo>
                    <a:pt x="22" y="76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4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30" y="38"/>
                  </a:lnTo>
                  <a:lnTo>
                    <a:pt x="32" y="33"/>
                  </a:lnTo>
                  <a:lnTo>
                    <a:pt x="30" y="34"/>
                  </a:lnTo>
                  <a:lnTo>
                    <a:pt x="32" y="27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25" y="6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4" name="Freeform 3289"/>
            <p:cNvSpPr>
              <a:spLocks/>
            </p:cNvSpPr>
            <p:nvPr/>
          </p:nvSpPr>
          <p:spPr bwMode="auto">
            <a:xfrm>
              <a:off x="947" y="1017"/>
              <a:ext cx="11" cy="25"/>
            </a:xfrm>
            <a:custGeom>
              <a:avLst/>
              <a:gdLst>
                <a:gd name="T0" fmla="*/ 0 w 32"/>
                <a:gd name="T1" fmla="*/ 0 h 76"/>
                <a:gd name="T2" fmla="*/ 0 w 32"/>
                <a:gd name="T3" fmla="*/ 0 h 76"/>
                <a:gd name="T4" fmla="*/ 0 w 32"/>
                <a:gd name="T5" fmla="*/ 0 h 76"/>
                <a:gd name="T6" fmla="*/ 0 w 32"/>
                <a:gd name="T7" fmla="*/ 0 h 76"/>
                <a:gd name="T8" fmla="*/ 0 w 32"/>
                <a:gd name="T9" fmla="*/ 0 h 76"/>
                <a:gd name="T10" fmla="*/ 0 w 32"/>
                <a:gd name="T11" fmla="*/ 0 h 76"/>
                <a:gd name="T12" fmla="*/ 0 w 32"/>
                <a:gd name="T13" fmla="*/ 0 h 76"/>
                <a:gd name="T14" fmla="*/ 0 w 32"/>
                <a:gd name="T15" fmla="*/ 0 h 76"/>
                <a:gd name="T16" fmla="*/ 0 w 32"/>
                <a:gd name="T17" fmla="*/ 0 h 76"/>
                <a:gd name="T18" fmla="*/ 0 w 32"/>
                <a:gd name="T19" fmla="*/ 0 h 76"/>
                <a:gd name="T20" fmla="*/ 0 w 32"/>
                <a:gd name="T21" fmla="*/ 0 h 76"/>
                <a:gd name="T22" fmla="*/ 0 w 32"/>
                <a:gd name="T23" fmla="*/ 0 h 76"/>
                <a:gd name="T24" fmla="*/ 0 w 32"/>
                <a:gd name="T25" fmla="*/ 0 h 76"/>
                <a:gd name="T26" fmla="*/ 0 w 32"/>
                <a:gd name="T27" fmla="*/ 0 h 76"/>
                <a:gd name="T28" fmla="*/ 0 w 32"/>
                <a:gd name="T29" fmla="*/ 0 h 76"/>
                <a:gd name="T30" fmla="*/ 0 w 32"/>
                <a:gd name="T31" fmla="*/ 0 h 76"/>
                <a:gd name="T32" fmla="*/ 0 w 32"/>
                <a:gd name="T33" fmla="*/ 0 h 76"/>
                <a:gd name="T34" fmla="*/ 0 w 32"/>
                <a:gd name="T35" fmla="*/ 0 h 76"/>
                <a:gd name="T36" fmla="*/ 0 w 32"/>
                <a:gd name="T37" fmla="*/ 0 h 76"/>
                <a:gd name="T38" fmla="*/ 0 w 32"/>
                <a:gd name="T39" fmla="*/ 0 h 76"/>
                <a:gd name="T40" fmla="*/ 0 w 32"/>
                <a:gd name="T41" fmla="*/ 0 h 76"/>
                <a:gd name="T42" fmla="*/ 0 w 32"/>
                <a:gd name="T43" fmla="*/ 0 h 76"/>
                <a:gd name="T44" fmla="*/ 0 w 32"/>
                <a:gd name="T45" fmla="*/ 0 h 76"/>
                <a:gd name="T46" fmla="*/ 0 w 32"/>
                <a:gd name="T47" fmla="*/ 0 h 76"/>
                <a:gd name="T48" fmla="*/ 0 w 32"/>
                <a:gd name="T49" fmla="*/ 0 h 76"/>
                <a:gd name="T50" fmla="*/ 0 w 32"/>
                <a:gd name="T51" fmla="*/ 0 h 76"/>
                <a:gd name="T52" fmla="*/ 0 w 32"/>
                <a:gd name="T53" fmla="*/ 0 h 76"/>
                <a:gd name="T54" fmla="*/ 0 w 32"/>
                <a:gd name="T55" fmla="*/ 0 h 76"/>
                <a:gd name="T56" fmla="*/ 0 w 32"/>
                <a:gd name="T57" fmla="*/ 0 h 76"/>
                <a:gd name="T58" fmla="*/ 0 w 32"/>
                <a:gd name="T59" fmla="*/ 0 h 76"/>
                <a:gd name="T60" fmla="*/ 0 w 32"/>
                <a:gd name="T61" fmla="*/ 0 h 76"/>
                <a:gd name="T62" fmla="*/ 0 w 32"/>
                <a:gd name="T63" fmla="*/ 0 h 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76"/>
                <a:gd name="T98" fmla="*/ 32 w 32"/>
                <a:gd name="T99" fmla="*/ 76 h 7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76">
                  <a:moveTo>
                    <a:pt x="12" y="0"/>
                  </a:moveTo>
                  <a:lnTo>
                    <a:pt x="12" y="13"/>
                  </a:lnTo>
                  <a:lnTo>
                    <a:pt x="11" y="22"/>
                  </a:lnTo>
                  <a:lnTo>
                    <a:pt x="8" y="23"/>
                  </a:lnTo>
                  <a:lnTo>
                    <a:pt x="3" y="29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12" y="61"/>
                  </a:lnTo>
                  <a:lnTo>
                    <a:pt x="14" y="71"/>
                  </a:lnTo>
                  <a:lnTo>
                    <a:pt x="22" y="76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5" y="64"/>
                  </a:lnTo>
                  <a:lnTo>
                    <a:pt x="28" y="57"/>
                  </a:lnTo>
                  <a:lnTo>
                    <a:pt x="28" y="55"/>
                  </a:lnTo>
                  <a:lnTo>
                    <a:pt x="28" y="52"/>
                  </a:lnTo>
                  <a:lnTo>
                    <a:pt x="28" y="47"/>
                  </a:lnTo>
                  <a:lnTo>
                    <a:pt x="28" y="45"/>
                  </a:lnTo>
                  <a:lnTo>
                    <a:pt x="28" y="44"/>
                  </a:lnTo>
                  <a:lnTo>
                    <a:pt x="30" y="38"/>
                  </a:lnTo>
                  <a:lnTo>
                    <a:pt x="32" y="33"/>
                  </a:lnTo>
                  <a:lnTo>
                    <a:pt x="30" y="34"/>
                  </a:lnTo>
                  <a:lnTo>
                    <a:pt x="32" y="27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25" y="6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5" name="Freeform 3290"/>
            <p:cNvSpPr>
              <a:spLocks/>
            </p:cNvSpPr>
            <p:nvPr/>
          </p:nvSpPr>
          <p:spPr bwMode="auto">
            <a:xfrm>
              <a:off x="969" y="1069"/>
              <a:ext cx="8" cy="1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0 w 24"/>
                <a:gd name="T5" fmla="*/ 0 h 30"/>
                <a:gd name="T6" fmla="*/ 0 w 24"/>
                <a:gd name="T7" fmla="*/ 0 h 30"/>
                <a:gd name="T8" fmla="*/ 0 w 24"/>
                <a:gd name="T9" fmla="*/ 0 h 30"/>
                <a:gd name="T10" fmla="*/ 0 w 24"/>
                <a:gd name="T11" fmla="*/ 0 h 30"/>
                <a:gd name="T12" fmla="*/ 0 w 24"/>
                <a:gd name="T13" fmla="*/ 0 h 30"/>
                <a:gd name="T14" fmla="*/ 0 w 24"/>
                <a:gd name="T15" fmla="*/ 0 h 30"/>
                <a:gd name="T16" fmla="*/ 0 w 24"/>
                <a:gd name="T17" fmla="*/ 0 h 30"/>
                <a:gd name="T18" fmla="*/ 0 w 24"/>
                <a:gd name="T19" fmla="*/ 0 h 30"/>
                <a:gd name="T20" fmla="*/ 0 w 24"/>
                <a:gd name="T21" fmla="*/ 0 h 30"/>
                <a:gd name="T22" fmla="*/ 0 w 24"/>
                <a:gd name="T23" fmla="*/ 0 h 30"/>
                <a:gd name="T24" fmla="*/ 0 w 24"/>
                <a:gd name="T25" fmla="*/ 0 h 30"/>
                <a:gd name="T26" fmla="*/ 0 w 24"/>
                <a:gd name="T27" fmla="*/ 0 h 30"/>
                <a:gd name="T28" fmla="*/ 0 w 24"/>
                <a:gd name="T29" fmla="*/ 0 h 30"/>
                <a:gd name="T30" fmla="*/ 0 w 24"/>
                <a:gd name="T31" fmla="*/ 0 h 30"/>
                <a:gd name="T32" fmla="*/ 0 w 24"/>
                <a:gd name="T33" fmla="*/ 0 h 30"/>
                <a:gd name="T34" fmla="*/ 0 w 24"/>
                <a:gd name="T35" fmla="*/ 0 h 30"/>
                <a:gd name="T36" fmla="*/ 0 w 24"/>
                <a:gd name="T37" fmla="*/ 0 h 30"/>
                <a:gd name="T38" fmla="*/ 0 w 24"/>
                <a:gd name="T39" fmla="*/ 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30"/>
                <a:gd name="T62" fmla="*/ 24 w 24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30">
                  <a:moveTo>
                    <a:pt x="3" y="9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24" y="20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8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6" name="Freeform 3291"/>
            <p:cNvSpPr>
              <a:spLocks/>
            </p:cNvSpPr>
            <p:nvPr/>
          </p:nvSpPr>
          <p:spPr bwMode="auto">
            <a:xfrm>
              <a:off x="969" y="1069"/>
              <a:ext cx="8" cy="10"/>
            </a:xfrm>
            <a:custGeom>
              <a:avLst/>
              <a:gdLst>
                <a:gd name="T0" fmla="*/ 0 w 24"/>
                <a:gd name="T1" fmla="*/ 0 h 30"/>
                <a:gd name="T2" fmla="*/ 0 w 24"/>
                <a:gd name="T3" fmla="*/ 0 h 30"/>
                <a:gd name="T4" fmla="*/ 0 w 24"/>
                <a:gd name="T5" fmla="*/ 0 h 30"/>
                <a:gd name="T6" fmla="*/ 0 w 24"/>
                <a:gd name="T7" fmla="*/ 0 h 30"/>
                <a:gd name="T8" fmla="*/ 0 w 24"/>
                <a:gd name="T9" fmla="*/ 0 h 30"/>
                <a:gd name="T10" fmla="*/ 0 w 24"/>
                <a:gd name="T11" fmla="*/ 0 h 30"/>
                <a:gd name="T12" fmla="*/ 0 w 24"/>
                <a:gd name="T13" fmla="*/ 0 h 30"/>
                <a:gd name="T14" fmla="*/ 0 w 24"/>
                <a:gd name="T15" fmla="*/ 0 h 30"/>
                <a:gd name="T16" fmla="*/ 0 w 24"/>
                <a:gd name="T17" fmla="*/ 0 h 30"/>
                <a:gd name="T18" fmla="*/ 0 w 24"/>
                <a:gd name="T19" fmla="*/ 0 h 30"/>
                <a:gd name="T20" fmla="*/ 0 w 24"/>
                <a:gd name="T21" fmla="*/ 0 h 30"/>
                <a:gd name="T22" fmla="*/ 0 w 24"/>
                <a:gd name="T23" fmla="*/ 0 h 30"/>
                <a:gd name="T24" fmla="*/ 0 w 24"/>
                <a:gd name="T25" fmla="*/ 0 h 30"/>
                <a:gd name="T26" fmla="*/ 0 w 24"/>
                <a:gd name="T27" fmla="*/ 0 h 30"/>
                <a:gd name="T28" fmla="*/ 0 w 24"/>
                <a:gd name="T29" fmla="*/ 0 h 30"/>
                <a:gd name="T30" fmla="*/ 0 w 24"/>
                <a:gd name="T31" fmla="*/ 0 h 30"/>
                <a:gd name="T32" fmla="*/ 0 w 24"/>
                <a:gd name="T33" fmla="*/ 0 h 30"/>
                <a:gd name="T34" fmla="*/ 0 w 24"/>
                <a:gd name="T35" fmla="*/ 0 h 30"/>
                <a:gd name="T36" fmla="*/ 0 w 24"/>
                <a:gd name="T37" fmla="*/ 0 h 30"/>
                <a:gd name="T38" fmla="*/ 0 w 24"/>
                <a:gd name="T39" fmla="*/ 0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30"/>
                <a:gd name="T62" fmla="*/ 24 w 24"/>
                <a:gd name="T63" fmla="*/ 30 h 3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30">
                  <a:moveTo>
                    <a:pt x="3" y="9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6" y="24"/>
                  </a:lnTo>
                  <a:lnTo>
                    <a:pt x="24" y="20"/>
                  </a:lnTo>
                  <a:lnTo>
                    <a:pt x="23" y="17"/>
                  </a:lnTo>
                  <a:lnTo>
                    <a:pt x="23" y="13"/>
                  </a:lnTo>
                  <a:lnTo>
                    <a:pt x="23" y="8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3" y="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7" name="Freeform 3292"/>
            <p:cNvSpPr>
              <a:spLocks/>
            </p:cNvSpPr>
            <p:nvPr/>
          </p:nvSpPr>
          <p:spPr bwMode="auto">
            <a:xfrm>
              <a:off x="3524" y="1013"/>
              <a:ext cx="58" cy="40"/>
            </a:xfrm>
            <a:custGeom>
              <a:avLst/>
              <a:gdLst>
                <a:gd name="T0" fmla="*/ 0 w 172"/>
                <a:gd name="T1" fmla="*/ 0 h 120"/>
                <a:gd name="T2" fmla="*/ 0 w 172"/>
                <a:gd name="T3" fmla="*/ 0 h 120"/>
                <a:gd name="T4" fmla="*/ 0 w 172"/>
                <a:gd name="T5" fmla="*/ 0 h 120"/>
                <a:gd name="T6" fmla="*/ 0 w 172"/>
                <a:gd name="T7" fmla="*/ 0 h 120"/>
                <a:gd name="T8" fmla="*/ 0 w 172"/>
                <a:gd name="T9" fmla="*/ 0 h 120"/>
                <a:gd name="T10" fmla="*/ 0 w 172"/>
                <a:gd name="T11" fmla="*/ 0 h 120"/>
                <a:gd name="T12" fmla="*/ 0 w 172"/>
                <a:gd name="T13" fmla="*/ 0 h 120"/>
                <a:gd name="T14" fmla="*/ 0 w 172"/>
                <a:gd name="T15" fmla="*/ 0 h 120"/>
                <a:gd name="T16" fmla="*/ 0 w 172"/>
                <a:gd name="T17" fmla="*/ 0 h 120"/>
                <a:gd name="T18" fmla="*/ 0 w 172"/>
                <a:gd name="T19" fmla="*/ 0 h 120"/>
                <a:gd name="T20" fmla="*/ 0 w 172"/>
                <a:gd name="T21" fmla="*/ 0 h 120"/>
                <a:gd name="T22" fmla="*/ 0 w 172"/>
                <a:gd name="T23" fmla="*/ 0 h 120"/>
                <a:gd name="T24" fmla="*/ 0 w 172"/>
                <a:gd name="T25" fmla="*/ 0 h 120"/>
                <a:gd name="T26" fmla="*/ 0 w 172"/>
                <a:gd name="T27" fmla="*/ 0 h 120"/>
                <a:gd name="T28" fmla="*/ 0 w 172"/>
                <a:gd name="T29" fmla="*/ 0 h 120"/>
                <a:gd name="T30" fmla="*/ 0 w 172"/>
                <a:gd name="T31" fmla="*/ 0 h 120"/>
                <a:gd name="T32" fmla="*/ 0 w 172"/>
                <a:gd name="T33" fmla="*/ 0 h 120"/>
                <a:gd name="T34" fmla="*/ 0 w 172"/>
                <a:gd name="T35" fmla="*/ 0 h 120"/>
                <a:gd name="T36" fmla="*/ 0 w 172"/>
                <a:gd name="T37" fmla="*/ 0 h 120"/>
                <a:gd name="T38" fmla="*/ 0 w 172"/>
                <a:gd name="T39" fmla="*/ 0 h 120"/>
                <a:gd name="T40" fmla="*/ 0 w 172"/>
                <a:gd name="T41" fmla="*/ 0 h 120"/>
                <a:gd name="T42" fmla="*/ 0 w 172"/>
                <a:gd name="T43" fmla="*/ 0 h 120"/>
                <a:gd name="T44" fmla="*/ 0 w 172"/>
                <a:gd name="T45" fmla="*/ 0 h 120"/>
                <a:gd name="T46" fmla="*/ 0 w 172"/>
                <a:gd name="T47" fmla="*/ 0 h 120"/>
                <a:gd name="T48" fmla="*/ 0 w 172"/>
                <a:gd name="T49" fmla="*/ 0 h 120"/>
                <a:gd name="T50" fmla="*/ 0 w 172"/>
                <a:gd name="T51" fmla="*/ 0 h 120"/>
                <a:gd name="T52" fmla="*/ 0 w 172"/>
                <a:gd name="T53" fmla="*/ 0 h 120"/>
                <a:gd name="T54" fmla="*/ 0 w 172"/>
                <a:gd name="T55" fmla="*/ 0 h 120"/>
                <a:gd name="T56" fmla="*/ 0 w 172"/>
                <a:gd name="T57" fmla="*/ 0 h 120"/>
                <a:gd name="T58" fmla="*/ 0 w 172"/>
                <a:gd name="T59" fmla="*/ 0 h 120"/>
                <a:gd name="T60" fmla="*/ 0 w 172"/>
                <a:gd name="T61" fmla="*/ 0 h 120"/>
                <a:gd name="T62" fmla="*/ 0 w 172"/>
                <a:gd name="T63" fmla="*/ 0 h 120"/>
                <a:gd name="T64" fmla="*/ 0 w 172"/>
                <a:gd name="T65" fmla="*/ 0 h 120"/>
                <a:gd name="T66" fmla="*/ 0 w 172"/>
                <a:gd name="T67" fmla="*/ 0 h 120"/>
                <a:gd name="T68" fmla="*/ 0 w 172"/>
                <a:gd name="T69" fmla="*/ 0 h 120"/>
                <a:gd name="T70" fmla="*/ 0 w 172"/>
                <a:gd name="T71" fmla="*/ 0 h 120"/>
                <a:gd name="T72" fmla="*/ 0 w 172"/>
                <a:gd name="T73" fmla="*/ 0 h 120"/>
                <a:gd name="T74" fmla="*/ 0 w 172"/>
                <a:gd name="T75" fmla="*/ 0 h 120"/>
                <a:gd name="T76" fmla="*/ 0 w 172"/>
                <a:gd name="T77" fmla="*/ 0 h 12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2"/>
                <a:gd name="T118" fmla="*/ 0 h 120"/>
                <a:gd name="T119" fmla="*/ 172 w 172"/>
                <a:gd name="T120" fmla="*/ 120 h 12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2" h="120">
                  <a:moveTo>
                    <a:pt x="62" y="0"/>
                  </a:moveTo>
                  <a:lnTo>
                    <a:pt x="40" y="31"/>
                  </a:lnTo>
                  <a:lnTo>
                    <a:pt x="32" y="30"/>
                  </a:lnTo>
                  <a:lnTo>
                    <a:pt x="21" y="23"/>
                  </a:lnTo>
                  <a:lnTo>
                    <a:pt x="6" y="30"/>
                  </a:lnTo>
                  <a:lnTo>
                    <a:pt x="0" y="38"/>
                  </a:lnTo>
                  <a:lnTo>
                    <a:pt x="1" y="44"/>
                  </a:lnTo>
                  <a:lnTo>
                    <a:pt x="17" y="57"/>
                  </a:lnTo>
                  <a:lnTo>
                    <a:pt x="19" y="62"/>
                  </a:lnTo>
                  <a:lnTo>
                    <a:pt x="13" y="88"/>
                  </a:lnTo>
                  <a:lnTo>
                    <a:pt x="16" y="89"/>
                  </a:lnTo>
                  <a:lnTo>
                    <a:pt x="19" y="91"/>
                  </a:lnTo>
                  <a:lnTo>
                    <a:pt x="22" y="94"/>
                  </a:lnTo>
                  <a:lnTo>
                    <a:pt x="23" y="96"/>
                  </a:lnTo>
                  <a:lnTo>
                    <a:pt x="32" y="99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44" y="120"/>
                  </a:lnTo>
                  <a:lnTo>
                    <a:pt x="61" y="120"/>
                  </a:lnTo>
                  <a:lnTo>
                    <a:pt x="78" y="118"/>
                  </a:lnTo>
                  <a:lnTo>
                    <a:pt x="10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32" y="88"/>
                  </a:lnTo>
                  <a:lnTo>
                    <a:pt x="132" y="82"/>
                  </a:lnTo>
                  <a:lnTo>
                    <a:pt x="142" y="71"/>
                  </a:lnTo>
                  <a:lnTo>
                    <a:pt x="166" y="61"/>
                  </a:lnTo>
                  <a:lnTo>
                    <a:pt x="172" y="51"/>
                  </a:lnTo>
                  <a:lnTo>
                    <a:pt x="170" y="40"/>
                  </a:lnTo>
                  <a:lnTo>
                    <a:pt x="154" y="38"/>
                  </a:lnTo>
                  <a:lnTo>
                    <a:pt x="148" y="38"/>
                  </a:lnTo>
                  <a:lnTo>
                    <a:pt x="142" y="38"/>
                  </a:lnTo>
                  <a:lnTo>
                    <a:pt x="129" y="30"/>
                  </a:lnTo>
                  <a:lnTo>
                    <a:pt x="120" y="23"/>
                  </a:lnTo>
                  <a:lnTo>
                    <a:pt x="112" y="17"/>
                  </a:lnTo>
                  <a:lnTo>
                    <a:pt x="101" y="7"/>
                  </a:lnTo>
                  <a:lnTo>
                    <a:pt x="82" y="0"/>
                  </a:lnTo>
                  <a:lnTo>
                    <a:pt x="6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8" name="Freeform 3293"/>
            <p:cNvSpPr>
              <a:spLocks/>
            </p:cNvSpPr>
            <p:nvPr/>
          </p:nvSpPr>
          <p:spPr bwMode="auto">
            <a:xfrm>
              <a:off x="3524" y="1013"/>
              <a:ext cx="58" cy="40"/>
            </a:xfrm>
            <a:custGeom>
              <a:avLst/>
              <a:gdLst>
                <a:gd name="T0" fmla="*/ 0 w 172"/>
                <a:gd name="T1" fmla="*/ 0 h 120"/>
                <a:gd name="T2" fmla="*/ 0 w 172"/>
                <a:gd name="T3" fmla="*/ 0 h 120"/>
                <a:gd name="T4" fmla="*/ 0 w 172"/>
                <a:gd name="T5" fmla="*/ 0 h 120"/>
                <a:gd name="T6" fmla="*/ 0 w 172"/>
                <a:gd name="T7" fmla="*/ 0 h 120"/>
                <a:gd name="T8" fmla="*/ 0 w 172"/>
                <a:gd name="T9" fmla="*/ 0 h 120"/>
                <a:gd name="T10" fmla="*/ 0 w 172"/>
                <a:gd name="T11" fmla="*/ 0 h 120"/>
                <a:gd name="T12" fmla="*/ 0 w 172"/>
                <a:gd name="T13" fmla="*/ 0 h 120"/>
                <a:gd name="T14" fmla="*/ 0 w 172"/>
                <a:gd name="T15" fmla="*/ 0 h 120"/>
                <a:gd name="T16" fmla="*/ 0 w 172"/>
                <a:gd name="T17" fmla="*/ 0 h 120"/>
                <a:gd name="T18" fmla="*/ 0 w 172"/>
                <a:gd name="T19" fmla="*/ 0 h 120"/>
                <a:gd name="T20" fmla="*/ 0 w 172"/>
                <a:gd name="T21" fmla="*/ 0 h 120"/>
                <a:gd name="T22" fmla="*/ 0 w 172"/>
                <a:gd name="T23" fmla="*/ 0 h 120"/>
                <a:gd name="T24" fmla="*/ 0 w 172"/>
                <a:gd name="T25" fmla="*/ 0 h 120"/>
                <a:gd name="T26" fmla="*/ 0 w 172"/>
                <a:gd name="T27" fmla="*/ 0 h 120"/>
                <a:gd name="T28" fmla="*/ 0 w 172"/>
                <a:gd name="T29" fmla="*/ 0 h 120"/>
                <a:gd name="T30" fmla="*/ 0 w 172"/>
                <a:gd name="T31" fmla="*/ 0 h 120"/>
                <a:gd name="T32" fmla="*/ 0 w 172"/>
                <a:gd name="T33" fmla="*/ 0 h 120"/>
                <a:gd name="T34" fmla="*/ 0 w 172"/>
                <a:gd name="T35" fmla="*/ 0 h 120"/>
                <a:gd name="T36" fmla="*/ 0 w 172"/>
                <a:gd name="T37" fmla="*/ 0 h 120"/>
                <a:gd name="T38" fmla="*/ 0 w 172"/>
                <a:gd name="T39" fmla="*/ 0 h 120"/>
                <a:gd name="T40" fmla="*/ 0 w 172"/>
                <a:gd name="T41" fmla="*/ 0 h 120"/>
                <a:gd name="T42" fmla="*/ 0 w 172"/>
                <a:gd name="T43" fmla="*/ 0 h 120"/>
                <a:gd name="T44" fmla="*/ 0 w 172"/>
                <a:gd name="T45" fmla="*/ 0 h 120"/>
                <a:gd name="T46" fmla="*/ 0 w 172"/>
                <a:gd name="T47" fmla="*/ 0 h 120"/>
                <a:gd name="T48" fmla="*/ 0 w 172"/>
                <a:gd name="T49" fmla="*/ 0 h 120"/>
                <a:gd name="T50" fmla="*/ 0 w 172"/>
                <a:gd name="T51" fmla="*/ 0 h 120"/>
                <a:gd name="T52" fmla="*/ 0 w 172"/>
                <a:gd name="T53" fmla="*/ 0 h 120"/>
                <a:gd name="T54" fmla="*/ 0 w 172"/>
                <a:gd name="T55" fmla="*/ 0 h 120"/>
                <a:gd name="T56" fmla="*/ 0 w 172"/>
                <a:gd name="T57" fmla="*/ 0 h 120"/>
                <a:gd name="T58" fmla="*/ 0 w 172"/>
                <a:gd name="T59" fmla="*/ 0 h 120"/>
                <a:gd name="T60" fmla="*/ 0 w 172"/>
                <a:gd name="T61" fmla="*/ 0 h 120"/>
                <a:gd name="T62" fmla="*/ 0 w 172"/>
                <a:gd name="T63" fmla="*/ 0 h 120"/>
                <a:gd name="T64" fmla="*/ 0 w 172"/>
                <a:gd name="T65" fmla="*/ 0 h 120"/>
                <a:gd name="T66" fmla="*/ 0 w 172"/>
                <a:gd name="T67" fmla="*/ 0 h 120"/>
                <a:gd name="T68" fmla="*/ 0 w 172"/>
                <a:gd name="T69" fmla="*/ 0 h 120"/>
                <a:gd name="T70" fmla="*/ 0 w 172"/>
                <a:gd name="T71" fmla="*/ 0 h 120"/>
                <a:gd name="T72" fmla="*/ 0 w 172"/>
                <a:gd name="T73" fmla="*/ 0 h 120"/>
                <a:gd name="T74" fmla="*/ 0 w 172"/>
                <a:gd name="T75" fmla="*/ 0 h 120"/>
                <a:gd name="T76" fmla="*/ 0 w 172"/>
                <a:gd name="T77" fmla="*/ 0 h 12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2"/>
                <a:gd name="T118" fmla="*/ 0 h 120"/>
                <a:gd name="T119" fmla="*/ 172 w 172"/>
                <a:gd name="T120" fmla="*/ 120 h 12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2" h="120">
                  <a:moveTo>
                    <a:pt x="62" y="0"/>
                  </a:moveTo>
                  <a:lnTo>
                    <a:pt x="40" y="31"/>
                  </a:lnTo>
                  <a:lnTo>
                    <a:pt x="32" y="30"/>
                  </a:lnTo>
                  <a:lnTo>
                    <a:pt x="21" y="23"/>
                  </a:lnTo>
                  <a:lnTo>
                    <a:pt x="6" y="30"/>
                  </a:lnTo>
                  <a:lnTo>
                    <a:pt x="0" y="38"/>
                  </a:lnTo>
                  <a:lnTo>
                    <a:pt x="1" y="44"/>
                  </a:lnTo>
                  <a:lnTo>
                    <a:pt x="17" y="57"/>
                  </a:lnTo>
                  <a:lnTo>
                    <a:pt x="19" y="62"/>
                  </a:lnTo>
                  <a:lnTo>
                    <a:pt x="13" y="88"/>
                  </a:lnTo>
                  <a:lnTo>
                    <a:pt x="16" y="89"/>
                  </a:lnTo>
                  <a:lnTo>
                    <a:pt x="19" y="91"/>
                  </a:lnTo>
                  <a:lnTo>
                    <a:pt x="22" y="94"/>
                  </a:lnTo>
                  <a:lnTo>
                    <a:pt x="23" y="96"/>
                  </a:lnTo>
                  <a:lnTo>
                    <a:pt x="32" y="99"/>
                  </a:lnTo>
                  <a:lnTo>
                    <a:pt x="34" y="104"/>
                  </a:lnTo>
                  <a:lnTo>
                    <a:pt x="36" y="106"/>
                  </a:lnTo>
                  <a:lnTo>
                    <a:pt x="44" y="120"/>
                  </a:lnTo>
                  <a:lnTo>
                    <a:pt x="61" y="120"/>
                  </a:lnTo>
                  <a:lnTo>
                    <a:pt x="78" y="118"/>
                  </a:lnTo>
                  <a:lnTo>
                    <a:pt x="10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32" y="88"/>
                  </a:lnTo>
                  <a:lnTo>
                    <a:pt x="132" y="82"/>
                  </a:lnTo>
                  <a:lnTo>
                    <a:pt x="142" y="71"/>
                  </a:lnTo>
                  <a:lnTo>
                    <a:pt x="166" y="61"/>
                  </a:lnTo>
                  <a:lnTo>
                    <a:pt x="172" y="51"/>
                  </a:lnTo>
                  <a:lnTo>
                    <a:pt x="170" y="40"/>
                  </a:lnTo>
                  <a:lnTo>
                    <a:pt x="154" y="38"/>
                  </a:lnTo>
                  <a:lnTo>
                    <a:pt x="148" y="38"/>
                  </a:lnTo>
                  <a:lnTo>
                    <a:pt x="142" y="38"/>
                  </a:lnTo>
                  <a:lnTo>
                    <a:pt x="129" y="30"/>
                  </a:lnTo>
                  <a:lnTo>
                    <a:pt x="120" y="23"/>
                  </a:lnTo>
                  <a:lnTo>
                    <a:pt x="112" y="17"/>
                  </a:lnTo>
                  <a:lnTo>
                    <a:pt x="101" y="7"/>
                  </a:lnTo>
                  <a:lnTo>
                    <a:pt x="82" y="0"/>
                  </a:lnTo>
                  <a:lnTo>
                    <a:pt x="65" y="0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89" name="Freeform 3294"/>
            <p:cNvSpPr>
              <a:spLocks/>
            </p:cNvSpPr>
            <p:nvPr/>
          </p:nvSpPr>
          <p:spPr bwMode="auto">
            <a:xfrm>
              <a:off x="3534" y="817"/>
              <a:ext cx="551" cy="333"/>
            </a:xfrm>
            <a:custGeom>
              <a:avLst/>
              <a:gdLst>
                <a:gd name="T0" fmla="*/ 0 w 1652"/>
                <a:gd name="T1" fmla="*/ 0 h 1000"/>
                <a:gd name="T2" fmla="*/ 0 w 1652"/>
                <a:gd name="T3" fmla="*/ 0 h 1000"/>
                <a:gd name="T4" fmla="*/ 0 w 1652"/>
                <a:gd name="T5" fmla="*/ 0 h 1000"/>
                <a:gd name="T6" fmla="*/ 0 w 1652"/>
                <a:gd name="T7" fmla="*/ 0 h 1000"/>
                <a:gd name="T8" fmla="*/ 0 w 1652"/>
                <a:gd name="T9" fmla="*/ 0 h 1000"/>
                <a:gd name="T10" fmla="*/ 0 w 1652"/>
                <a:gd name="T11" fmla="*/ 0 h 1000"/>
                <a:gd name="T12" fmla="*/ 0 w 1652"/>
                <a:gd name="T13" fmla="*/ 0 h 1000"/>
                <a:gd name="T14" fmla="*/ 0 w 1652"/>
                <a:gd name="T15" fmla="*/ 0 h 1000"/>
                <a:gd name="T16" fmla="*/ 0 w 1652"/>
                <a:gd name="T17" fmla="*/ 0 h 1000"/>
                <a:gd name="T18" fmla="*/ 0 w 1652"/>
                <a:gd name="T19" fmla="*/ 0 h 1000"/>
                <a:gd name="T20" fmla="*/ 0 w 1652"/>
                <a:gd name="T21" fmla="*/ 0 h 1000"/>
                <a:gd name="T22" fmla="*/ 0 w 1652"/>
                <a:gd name="T23" fmla="*/ 0 h 1000"/>
                <a:gd name="T24" fmla="*/ 0 w 1652"/>
                <a:gd name="T25" fmla="*/ 0 h 1000"/>
                <a:gd name="T26" fmla="*/ 0 w 1652"/>
                <a:gd name="T27" fmla="*/ 0 h 1000"/>
                <a:gd name="T28" fmla="*/ 0 w 1652"/>
                <a:gd name="T29" fmla="*/ 0 h 1000"/>
                <a:gd name="T30" fmla="*/ 0 w 1652"/>
                <a:gd name="T31" fmla="*/ 0 h 1000"/>
                <a:gd name="T32" fmla="*/ 0 w 1652"/>
                <a:gd name="T33" fmla="*/ 0 h 1000"/>
                <a:gd name="T34" fmla="*/ 0 w 1652"/>
                <a:gd name="T35" fmla="*/ 0 h 1000"/>
                <a:gd name="T36" fmla="*/ 0 w 1652"/>
                <a:gd name="T37" fmla="*/ 0 h 1000"/>
                <a:gd name="T38" fmla="*/ 0 w 1652"/>
                <a:gd name="T39" fmla="*/ 0 h 1000"/>
                <a:gd name="T40" fmla="*/ 0 w 1652"/>
                <a:gd name="T41" fmla="*/ 0 h 1000"/>
                <a:gd name="T42" fmla="*/ 0 w 1652"/>
                <a:gd name="T43" fmla="*/ 0 h 1000"/>
                <a:gd name="T44" fmla="*/ 0 w 1652"/>
                <a:gd name="T45" fmla="*/ 0 h 1000"/>
                <a:gd name="T46" fmla="*/ 0 w 1652"/>
                <a:gd name="T47" fmla="*/ 0 h 1000"/>
                <a:gd name="T48" fmla="*/ 0 w 1652"/>
                <a:gd name="T49" fmla="*/ 0 h 1000"/>
                <a:gd name="T50" fmla="*/ 0 w 1652"/>
                <a:gd name="T51" fmla="*/ 0 h 1000"/>
                <a:gd name="T52" fmla="*/ 0 w 1652"/>
                <a:gd name="T53" fmla="*/ 0 h 1000"/>
                <a:gd name="T54" fmla="*/ 0 w 1652"/>
                <a:gd name="T55" fmla="*/ 0 h 1000"/>
                <a:gd name="T56" fmla="*/ 0 w 1652"/>
                <a:gd name="T57" fmla="*/ 0 h 1000"/>
                <a:gd name="T58" fmla="*/ 0 w 1652"/>
                <a:gd name="T59" fmla="*/ 0 h 1000"/>
                <a:gd name="T60" fmla="*/ 0 w 1652"/>
                <a:gd name="T61" fmla="*/ 0 h 1000"/>
                <a:gd name="T62" fmla="*/ 0 w 1652"/>
                <a:gd name="T63" fmla="*/ 0 h 1000"/>
                <a:gd name="T64" fmla="*/ 0 w 1652"/>
                <a:gd name="T65" fmla="*/ 0 h 1000"/>
                <a:gd name="T66" fmla="*/ 0 w 1652"/>
                <a:gd name="T67" fmla="*/ 0 h 1000"/>
                <a:gd name="T68" fmla="*/ 0 w 1652"/>
                <a:gd name="T69" fmla="*/ 0 h 1000"/>
                <a:gd name="T70" fmla="*/ 0 w 1652"/>
                <a:gd name="T71" fmla="*/ 0 h 1000"/>
                <a:gd name="T72" fmla="*/ 0 w 1652"/>
                <a:gd name="T73" fmla="*/ 0 h 1000"/>
                <a:gd name="T74" fmla="*/ 0 w 1652"/>
                <a:gd name="T75" fmla="*/ 0 h 1000"/>
                <a:gd name="T76" fmla="*/ 0 w 1652"/>
                <a:gd name="T77" fmla="*/ 0 h 1000"/>
                <a:gd name="T78" fmla="*/ 0 w 1652"/>
                <a:gd name="T79" fmla="*/ 0 h 1000"/>
                <a:gd name="T80" fmla="*/ 0 w 1652"/>
                <a:gd name="T81" fmla="*/ 0 h 1000"/>
                <a:gd name="T82" fmla="*/ 0 w 1652"/>
                <a:gd name="T83" fmla="*/ 0 h 1000"/>
                <a:gd name="T84" fmla="*/ 0 w 1652"/>
                <a:gd name="T85" fmla="*/ 0 h 1000"/>
                <a:gd name="T86" fmla="*/ 0 w 1652"/>
                <a:gd name="T87" fmla="*/ 0 h 1000"/>
                <a:gd name="T88" fmla="*/ 0 w 1652"/>
                <a:gd name="T89" fmla="*/ 0 h 1000"/>
                <a:gd name="T90" fmla="*/ 0 w 1652"/>
                <a:gd name="T91" fmla="*/ 0 h 1000"/>
                <a:gd name="T92" fmla="*/ 0 w 1652"/>
                <a:gd name="T93" fmla="*/ 0 h 1000"/>
                <a:gd name="T94" fmla="*/ 0 w 1652"/>
                <a:gd name="T95" fmla="*/ 0 h 1000"/>
                <a:gd name="T96" fmla="*/ 0 w 1652"/>
                <a:gd name="T97" fmla="*/ 0 h 1000"/>
                <a:gd name="T98" fmla="*/ 0 w 1652"/>
                <a:gd name="T99" fmla="*/ 0 h 1000"/>
                <a:gd name="T100" fmla="*/ 0 w 1652"/>
                <a:gd name="T101" fmla="*/ 0 h 1000"/>
                <a:gd name="T102" fmla="*/ 0 w 1652"/>
                <a:gd name="T103" fmla="*/ 0 h 1000"/>
                <a:gd name="T104" fmla="*/ 0 w 1652"/>
                <a:gd name="T105" fmla="*/ 0 h 1000"/>
                <a:gd name="T106" fmla="*/ 0 w 1652"/>
                <a:gd name="T107" fmla="*/ 0 h 1000"/>
                <a:gd name="T108" fmla="*/ 0 w 1652"/>
                <a:gd name="T109" fmla="*/ 0 h 1000"/>
                <a:gd name="T110" fmla="*/ 0 w 1652"/>
                <a:gd name="T111" fmla="*/ 0 h 1000"/>
                <a:gd name="T112" fmla="*/ 0 w 1652"/>
                <a:gd name="T113" fmla="*/ 0 h 1000"/>
                <a:gd name="T114" fmla="*/ 0 w 1652"/>
                <a:gd name="T115" fmla="*/ 0 h 1000"/>
                <a:gd name="T116" fmla="*/ 0 w 1652"/>
                <a:gd name="T117" fmla="*/ 0 h 1000"/>
                <a:gd name="T118" fmla="*/ 0 w 1652"/>
                <a:gd name="T119" fmla="*/ 0 h 1000"/>
                <a:gd name="T120" fmla="*/ 0 w 1652"/>
                <a:gd name="T121" fmla="*/ 0 h 1000"/>
                <a:gd name="T122" fmla="*/ 0 w 1652"/>
                <a:gd name="T123" fmla="*/ 0 h 1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52"/>
                <a:gd name="T187" fmla="*/ 0 h 1000"/>
                <a:gd name="T188" fmla="*/ 1652 w 1652"/>
                <a:gd name="T189" fmla="*/ 1000 h 10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52" h="1000">
                  <a:moveTo>
                    <a:pt x="0" y="449"/>
                  </a:moveTo>
                  <a:lnTo>
                    <a:pt x="0" y="477"/>
                  </a:lnTo>
                  <a:lnTo>
                    <a:pt x="7" y="495"/>
                  </a:lnTo>
                  <a:lnTo>
                    <a:pt x="14" y="501"/>
                  </a:lnTo>
                  <a:lnTo>
                    <a:pt x="18" y="508"/>
                  </a:lnTo>
                  <a:lnTo>
                    <a:pt x="22" y="514"/>
                  </a:lnTo>
                  <a:lnTo>
                    <a:pt x="27" y="531"/>
                  </a:lnTo>
                  <a:lnTo>
                    <a:pt x="31" y="531"/>
                  </a:lnTo>
                  <a:lnTo>
                    <a:pt x="34" y="531"/>
                  </a:lnTo>
                  <a:lnTo>
                    <a:pt x="49" y="531"/>
                  </a:lnTo>
                  <a:lnTo>
                    <a:pt x="55" y="531"/>
                  </a:lnTo>
                  <a:lnTo>
                    <a:pt x="62" y="539"/>
                  </a:lnTo>
                  <a:lnTo>
                    <a:pt x="82" y="539"/>
                  </a:lnTo>
                  <a:lnTo>
                    <a:pt x="96" y="539"/>
                  </a:lnTo>
                  <a:lnTo>
                    <a:pt x="109" y="525"/>
                  </a:lnTo>
                  <a:lnTo>
                    <a:pt x="126" y="522"/>
                  </a:lnTo>
                  <a:lnTo>
                    <a:pt x="132" y="514"/>
                  </a:lnTo>
                  <a:lnTo>
                    <a:pt x="130" y="507"/>
                  </a:lnTo>
                  <a:lnTo>
                    <a:pt x="122" y="496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14" y="487"/>
                  </a:lnTo>
                  <a:lnTo>
                    <a:pt x="132" y="474"/>
                  </a:lnTo>
                  <a:lnTo>
                    <a:pt x="141" y="469"/>
                  </a:lnTo>
                  <a:lnTo>
                    <a:pt x="144" y="469"/>
                  </a:lnTo>
                  <a:lnTo>
                    <a:pt x="149" y="469"/>
                  </a:lnTo>
                  <a:lnTo>
                    <a:pt x="163" y="466"/>
                  </a:lnTo>
                  <a:lnTo>
                    <a:pt x="168" y="460"/>
                  </a:lnTo>
                  <a:lnTo>
                    <a:pt x="168" y="449"/>
                  </a:lnTo>
                  <a:lnTo>
                    <a:pt x="159" y="449"/>
                  </a:lnTo>
                  <a:lnTo>
                    <a:pt x="164" y="448"/>
                  </a:lnTo>
                  <a:lnTo>
                    <a:pt x="176" y="371"/>
                  </a:lnTo>
                  <a:lnTo>
                    <a:pt x="214" y="306"/>
                  </a:lnTo>
                  <a:lnTo>
                    <a:pt x="234" y="287"/>
                  </a:lnTo>
                  <a:lnTo>
                    <a:pt x="251" y="269"/>
                  </a:lnTo>
                  <a:lnTo>
                    <a:pt x="266" y="257"/>
                  </a:lnTo>
                  <a:lnTo>
                    <a:pt x="279" y="249"/>
                  </a:lnTo>
                  <a:lnTo>
                    <a:pt x="290" y="242"/>
                  </a:lnTo>
                  <a:lnTo>
                    <a:pt x="299" y="240"/>
                  </a:lnTo>
                  <a:lnTo>
                    <a:pt x="302" y="240"/>
                  </a:lnTo>
                  <a:lnTo>
                    <a:pt x="306" y="240"/>
                  </a:lnTo>
                  <a:lnTo>
                    <a:pt x="310" y="242"/>
                  </a:lnTo>
                  <a:lnTo>
                    <a:pt x="312" y="244"/>
                  </a:lnTo>
                  <a:lnTo>
                    <a:pt x="317" y="250"/>
                  </a:lnTo>
                  <a:lnTo>
                    <a:pt x="322" y="260"/>
                  </a:lnTo>
                  <a:lnTo>
                    <a:pt x="326" y="271"/>
                  </a:lnTo>
                  <a:lnTo>
                    <a:pt x="328" y="284"/>
                  </a:lnTo>
                  <a:lnTo>
                    <a:pt x="334" y="318"/>
                  </a:lnTo>
                  <a:lnTo>
                    <a:pt x="340" y="359"/>
                  </a:lnTo>
                  <a:lnTo>
                    <a:pt x="343" y="369"/>
                  </a:lnTo>
                  <a:lnTo>
                    <a:pt x="344" y="372"/>
                  </a:lnTo>
                  <a:lnTo>
                    <a:pt x="350" y="375"/>
                  </a:lnTo>
                  <a:lnTo>
                    <a:pt x="360" y="376"/>
                  </a:lnTo>
                  <a:lnTo>
                    <a:pt x="365" y="378"/>
                  </a:lnTo>
                  <a:lnTo>
                    <a:pt x="368" y="378"/>
                  </a:lnTo>
                  <a:lnTo>
                    <a:pt x="371" y="377"/>
                  </a:lnTo>
                  <a:lnTo>
                    <a:pt x="375" y="376"/>
                  </a:lnTo>
                  <a:lnTo>
                    <a:pt x="378" y="370"/>
                  </a:lnTo>
                  <a:lnTo>
                    <a:pt x="381" y="362"/>
                  </a:lnTo>
                  <a:lnTo>
                    <a:pt x="384" y="342"/>
                  </a:lnTo>
                  <a:lnTo>
                    <a:pt x="388" y="322"/>
                  </a:lnTo>
                  <a:lnTo>
                    <a:pt x="398" y="320"/>
                  </a:lnTo>
                  <a:lnTo>
                    <a:pt x="404" y="317"/>
                  </a:lnTo>
                  <a:lnTo>
                    <a:pt x="409" y="313"/>
                  </a:lnTo>
                  <a:lnTo>
                    <a:pt x="413" y="309"/>
                  </a:lnTo>
                  <a:lnTo>
                    <a:pt x="415" y="304"/>
                  </a:lnTo>
                  <a:lnTo>
                    <a:pt x="417" y="299"/>
                  </a:lnTo>
                  <a:lnTo>
                    <a:pt x="419" y="294"/>
                  </a:lnTo>
                  <a:lnTo>
                    <a:pt x="419" y="288"/>
                  </a:lnTo>
                  <a:lnTo>
                    <a:pt x="420" y="283"/>
                  </a:lnTo>
                  <a:lnTo>
                    <a:pt x="420" y="278"/>
                  </a:lnTo>
                  <a:lnTo>
                    <a:pt x="422" y="273"/>
                  </a:lnTo>
                  <a:lnTo>
                    <a:pt x="424" y="268"/>
                  </a:lnTo>
                  <a:lnTo>
                    <a:pt x="427" y="266"/>
                  </a:lnTo>
                  <a:lnTo>
                    <a:pt x="432" y="262"/>
                  </a:lnTo>
                  <a:lnTo>
                    <a:pt x="439" y="261"/>
                  </a:lnTo>
                  <a:lnTo>
                    <a:pt x="448" y="260"/>
                  </a:lnTo>
                  <a:lnTo>
                    <a:pt x="447" y="271"/>
                  </a:lnTo>
                  <a:lnTo>
                    <a:pt x="448" y="279"/>
                  </a:lnTo>
                  <a:lnTo>
                    <a:pt x="449" y="287"/>
                  </a:lnTo>
                  <a:lnTo>
                    <a:pt x="452" y="294"/>
                  </a:lnTo>
                  <a:lnTo>
                    <a:pt x="454" y="300"/>
                  </a:lnTo>
                  <a:lnTo>
                    <a:pt x="458" y="305"/>
                  </a:lnTo>
                  <a:lnTo>
                    <a:pt x="463" y="309"/>
                  </a:lnTo>
                  <a:lnTo>
                    <a:pt x="468" y="313"/>
                  </a:lnTo>
                  <a:lnTo>
                    <a:pt x="479" y="321"/>
                  </a:lnTo>
                  <a:lnTo>
                    <a:pt x="491" y="327"/>
                  </a:lnTo>
                  <a:lnTo>
                    <a:pt x="503" y="335"/>
                  </a:lnTo>
                  <a:lnTo>
                    <a:pt x="517" y="348"/>
                  </a:lnTo>
                  <a:lnTo>
                    <a:pt x="525" y="353"/>
                  </a:lnTo>
                  <a:lnTo>
                    <a:pt x="539" y="358"/>
                  </a:lnTo>
                  <a:lnTo>
                    <a:pt x="546" y="359"/>
                  </a:lnTo>
                  <a:lnTo>
                    <a:pt x="553" y="360"/>
                  </a:lnTo>
                  <a:lnTo>
                    <a:pt x="561" y="359"/>
                  </a:lnTo>
                  <a:lnTo>
                    <a:pt x="565" y="356"/>
                  </a:lnTo>
                  <a:lnTo>
                    <a:pt x="565" y="344"/>
                  </a:lnTo>
                  <a:lnTo>
                    <a:pt x="565" y="339"/>
                  </a:lnTo>
                  <a:lnTo>
                    <a:pt x="564" y="337"/>
                  </a:lnTo>
                  <a:lnTo>
                    <a:pt x="561" y="328"/>
                  </a:lnTo>
                  <a:lnTo>
                    <a:pt x="553" y="324"/>
                  </a:lnTo>
                  <a:lnTo>
                    <a:pt x="546" y="320"/>
                  </a:lnTo>
                  <a:lnTo>
                    <a:pt x="542" y="316"/>
                  </a:lnTo>
                  <a:lnTo>
                    <a:pt x="539" y="312"/>
                  </a:lnTo>
                  <a:lnTo>
                    <a:pt x="536" y="309"/>
                  </a:lnTo>
                  <a:lnTo>
                    <a:pt x="535" y="306"/>
                  </a:lnTo>
                  <a:lnTo>
                    <a:pt x="542" y="298"/>
                  </a:lnTo>
                  <a:lnTo>
                    <a:pt x="547" y="291"/>
                  </a:lnTo>
                  <a:lnTo>
                    <a:pt x="552" y="287"/>
                  </a:lnTo>
                  <a:lnTo>
                    <a:pt x="557" y="284"/>
                  </a:lnTo>
                  <a:lnTo>
                    <a:pt x="564" y="280"/>
                  </a:lnTo>
                  <a:lnTo>
                    <a:pt x="570" y="279"/>
                  </a:lnTo>
                  <a:lnTo>
                    <a:pt x="573" y="278"/>
                  </a:lnTo>
                  <a:lnTo>
                    <a:pt x="575" y="276"/>
                  </a:lnTo>
                  <a:lnTo>
                    <a:pt x="578" y="272"/>
                  </a:lnTo>
                  <a:lnTo>
                    <a:pt x="579" y="267"/>
                  </a:lnTo>
                  <a:lnTo>
                    <a:pt x="583" y="250"/>
                  </a:lnTo>
                  <a:lnTo>
                    <a:pt x="585" y="222"/>
                  </a:lnTo>
                  <a:lnTo>
                    <a:pt x="588" y="218"/>
                  </a:lnTo>
                  <a:lnTo>
                    <a:pt x="594" y="216"/>
                  </a:lnTo>
                  <a:lnTo>
                    <a:pt x="603" y="213"/>
                  </a:lnTo>
                  <a:lnTo>
                    <a:pt x="617" y="212"/>
                  </a:lnTo>
                  <a:lnTo>
                    <a:pt x="623" y="212"/>
                  </a:lnTo>
                  <a:lnTo>
                    <a:pt x="630" y="213"/>
                  </a:lnTo>
                  <a:lnTo>
                    <a:pt x="639" y="216"/>
                  </a:lnTo>
                  <a:lnTo>
                    <a:pt x="646" y="218"/>
                  </a:lnTo>
                  <a:lnTo>
                    <a:pt x="655" y="222"/>
                  </a:lnTo>
                  <a:lnTo>
                    <a:pt x="662" y="227"/>
                  </a:lnTo>
                  <a:lnTo>
                    <a:pt x="671" y="234"/>
                  </a:lnTo>
                  <a:lnTo>
                    <a:pt x="678" y="241"/>
                  </a:lnTo>
                  <a:lnTo>
                    <a:pt x="684" y="246"/>
                  </a:lnTo>
                  <a:lnTo>
                    <a:pt x="690" y="251"/>
                  </a:lnTo>
                  <a:lnTo>
                    <a:pt x="696" y="255"/>
                  </a:lnTo>
                  <a:lnTo>
                    <a:pt x="704" y="257"/>
                  </a:lnTo>
                  <a:lnTo>
                    <a:pt x="720" y="263"/>
                  </a:lnTo>
                  <a:lnTo>
                    <a:pt x="737" y="269"/>
                  </a:lnTo>
                  <a:lnTo>
                    <a:pt x="745" y="273"/>
                  </a:lnTo>
                  <a:lnTo>
                    <a:pt x="754" y="278"/>
                  </a:lnTo>
                  <a:lnTo>
                    <a:pt x="761" y="284"/>
                  </a:lnTo>
                  <a:lnTo>
                    <a:pt x="770" y="291"/>
                  </a:lnTo>
                  <a:lnTo>
                    <a:pt x="777" y="300"/>
                  </a:lnTo>
                  <a:lnTo>
                    <a:pt x="785" y="311"/>
                  </a:lnTo>
                  <a:lnTo>
                    <a:pt x="791" y="323"/>
                  </a:lnTo>
                  <a:lnTo>
                    <a:pt x="797" y="339"/>
                  </a:lnTo>
                  <a:lnTo>
                    <a:pt x="799" y="344"/>
                  </a:lnTo>
                  <a:lnTo>
                    <a:pt x="802" y="350"/>
                  </a:lnTo>
                  <a:lnTo>
                    <a:pt x="803" y="356"/>
                  </a:lnTo>
                  <a:lnTo>
                    <a:pt x="803" y="364"/>
                  </a:lnTo>
                  <a:lnTo>
                    <a:pt x="802" y="372"/>
                  </a:lnTo>
                  <a:lnTo>
                    <a:pt x="800" y="381"/>
                  </a:lnTo>
                  <a:lnTo>
                    <a:pt x="799" y="389"/>
                  </a:lnTo>
                  <a:lnTo>
                    <a:pt x="796" y="398"/>
                  </a:lnTo>
                  <a:lnTo>
                    <a:pt x="792" y="406"/>
                  </a:lnTo>
                  <a:lnTo>
                    <a:pt x="788" y="414"/>
                  </a:lnTo>
                  <a:lnTo>
                    <a:pt x="783" y="422"/>
                  </a:lnTo>
                  <a:lnTo>
                    <a:pt x="778" y="431"/>
                  </a:lnTo>
                  <a:lnTo>
                    <a:pt x="772" y="438"/>
                  </a:lnTo>
                  <a:lnTo>
                    <a:pt x="765" y="444"/>
                  </a:lnTo>
                  <a:lnTo>
                    <a:pt x="758" y="451"/>
                  </a:lnTo>
                  <a:lnTo>
                    <a:pt x="749" y="455"/>
                  </a:lnTo>
                  <a:lnTo>
                    <a:pt x="748" y="449"/>
                  </a:lnTo>
                  <a:lnTo>
                    <a:pt x="731" y="490"/>
                  </a:lnTo>
                  <a:lnTo>
                    <a:pt x="728" y="512"/>
                  </a:lnTo>
                  <a:lnTo>
                    <a:pt x="728" y="517"/>
                  </a:lnTo>
                  <a:lnTo>
                    <a:pt x="728" y="522"/>
                  </a:lnTo>
                  <a:lnTo>
                    <a:pt x="721" y="542"/>
                  </a:lnTo>
                  <a:lnTo>
                    <a:pt x="721" y="548"/>
                  </a:lnTo>
                  <a:lnTo>
                    <a:pt x="721" y="555"/>
                  </a:lnTo>
                  <a:lnTo>
                    <a:pt x="718" y="573"/>
                  </a:lnTo>
                  <a:lnTo>
                    <a:pt x="718" y="581"/>
                  </a:lnTo>
                  <a:lnTo>
                    <a:pt x="731" y="579"/>
                  </a:lnTo>
                  <a:lnTo>
                    <a:pt x="731" y="573"/>
                  </a:lnTo>
                  <a:lnTo>
                    <a:pt x="738" y="573"/>
                  </a:lnTo>
                  <a:lnTo>
                    <a:pt x="742" y="578"/>
                  </a:lnTo>
                  <a:lnTo>
                    <a:pt x="742" y="589"/>
                  </a:lnTo>
                  <a:lnTo>
                    <a:pt x="736" y="592"/>
                  </a:lnTo>
                  <a:lnTo>
                    <a:pt x="732" y="596"/>
                  </a:lnTo>
                  <a:lnTo>
                    <a:pt x="731" y="602"/>
                  </a:lnTo>
                  <a:lnTo>
                    <a:pt x="732" y="608"/>
                  </a:lnTo>
                  <a:lnTo>
                    <a:pt x="732" y="613"/>
                  </a:lnTo>
                  <a:lnTo>
                    <a:pt x="739" y="640"/>
                  </a:lnTo>
                  <a:lnTo>
                    <a:pt x="743" y="645"/>
                  </a:lnTo>
                  <a:lnTo>
                    <a:pt x="744" y="648"/>
                  </a:lnTo>
                  <a:lnTo>
                    <a:pt x="744" y="650"/>
                  </a:lnTo>
                  <a:lnTo>
                    <a:pt x="744" y="654"/>
                  </a:lnTo>
                  <a:lnTo>
                    <a:pt x="745" y="678"/>
                  </a:lnTo>
                  <a:lnTo>
                    <a:pt x="745" y="684"/>
                  </a:lnTo>
                  <a:lnTo>
                    <a:pt x="748" y="698"/>
                  </a:lnTo>
                  <a:lnTo>
                    <a:pt x="748" y="703"/>
                  </a:lnTo>
                  <a:lnTo>
                    <a:pt x="748" y="708"/>
                  </a:lnTo>
                  <a:lnTo>
                    <a:pt x="755" y="726"/>
                  </a:lnTo>
                  <a:lnTo>
                    <a:pt x="755" y="732"/>
                  </a:lnTo>
                  <a:lnTo>
                    <a:pt x="761" y="739"/>
                  </a:lnTo>
                  <a:lnTo>
                    <a:pt x="766" y="745"/>
                  </a:lnTo>
                  <a:lnTo>
                    <a:pt x="800" y="770"/>
                  </a:lnTo>
                  <a:lnTo>
                    <a:pt x="820" y="787"/>
                  </a:lnTo>
                  <a:lnTo>
                    <a:pt x="851" y="807"/>
                  </a:lnTo>
                  <a:lnTo>
                    <a:pt x="884" y="816"/>
                  </a:lnTo>
                  <a:lnTo>
                    <a:pt x="908" y="841"/>
                  </a:lnTo>
                  <a:lnTo>
                    <a:pt x="916" y="843"/>
                  </a:lnTo>
                  <a:lnTo>
                    <a:pt x="942" y="851"/>
                  </a:lnTo>
                  <a:lnTo>
                    <a:pt x="967" y="867"/>
                  </a:lnTo>
                  <a:lnTo>
                    <a:pt x="975" y="868"/>
                  </a:lnTo>
                  <a:lnTo>
                    <a:pt x="996" y="879"/>
                  </a:lnTo>
                  <a:lnTo>
                    <a:pt x="1023" y="891"/>
                  </a:lnTo>
                  <a:lnTo>
                    <a:pt x="1059" y="898"/>
                  </a:lnTo>
                  <a:lnTo>
                    <a:pt x="1093" y="902"/>
                  </a:lnTo>
                  <a:lnTo>
                    <a:pt x="1113" y="902"/>
                  </a:lnTo>
                  <a:lnTo>
                    <a:pt x="1120" y="887"/>
                  </a:lnTo>
                  <a:lnTo>
                    <a:pt x="1137" y="843"/>
                  </a:lnTo>
                  <a:lnTo>
                    <a:pt x="1142" y="824"/>
                  </a:lnTo>
                  <a:lnTo>
                    <a:pt x="1159" y="820"/>
                  </a:lnTo>
                  <a:lnTo>
                    <a:pt x="1166" y="823"/>
                  </a:lnTo>
                  <a:lnTo>
                    <a:pt x="1177" y="824"/>
                  </a:lnTo>
                  <a:lnTo>
                    <a:pt x="1177" y="857"/>
                  </a:lnTo>
                  <a:lnTo>
                    <a:pt x="1174" y="875"/>
                  </a:lnTo>
                  <a:lnTo>
                    <a:pt x="1159" y="879"/>
                  </a:lnTo>
                  <a:lnTo>
                    <a:pt x="1154" y="885"/>
                  </a:lnTo>
                  <a:lnTo>
                    <a:pt x="1150" y="898"/>
                  </a:lnTo>
                  <a:lnTo>
                    <a:pt x="1150" y="905"/>
                  </a:lnTo>
                  <a:lnTo>
                    <a:pt x="1150" y="909"/>
                  </a:lnTo>
                  <a:lnTo>
                    <a:pt x="1153" y="925"/>
                  </a:lnTo>
                  <a:lnTo>
                    <a:pt x="1154" y="936"/>
                  </a:lnTo>
                  <a:lnTo>
                    <a:pt x="1170" y="949"/>
                  </a:lnTo>
                  <a:lnTo>
                    <a:pt x="1170" y="962"/>
                  </a:lnTo>
                  <a:lnTo>
                    <a:pt x="1190" y="983"/>
                  </a:lnTo>
                  <a:lnTo>
                    <a:pt x="1193" y="996"/>
                  </a:lnTo>
                  <a:lnTo>
                    <a:pt x="1198" y="996"/>
                  </a:lnTo>
                  <a:lnTo>
                    <a:pt x="1199" y="996"/>
                  </a:lnTo>
                  <a:lnTo>
                    <a:pt x="1202" y="998"/>
                  </a:lnTo>
                  <a:lnTo>
                    <a:pt x="1207" y="1000"/>
                  </a:lnTo>
                  <a:lnTo>
                    <a:pt x="1220" y="1000"/>
                  </a:lnTo>
                  <a:lnTo>
                    <a:pt x="1235" y="987"/>
                  </a:lnTo>
                  <a:lnTo>
                    <a:pt x="1248" y="969"/>
                  </a:lnTo>
                  <a:lnTo>
                    <a:pt x="1250" y="965"/>
                  </a:lnTo>
                  <a:lnTo>
                    <a:pt x="1251" y="962"/>
                  </a:lnTo>
                  <a:lnTo>
                    <a:pt x="1252" y="962"/>
                  </a:lnTo>
                  <a:lnTo>
                    <a:pt x="1256" y="962"/>
                  </a:lnTo>
                  <a:lnTo>
                    <a:pt x="1269" y="933"/>
                  </a:lnTo>
                  <a:lnTo>
                    <a:pt x="1275" y="933"/>
                  </a:lnTo>
                  <a:lnTo>
                    <a:pt x="1279" y="932"/>
                  </a:lnTo>
                  <a:lnTo>
                    <a:pt x="1292" y="898"/>
                  </a:lnTo>
                  <a:lnTo>
                    <a:pt x="1334" y="867"/>
                  </a:lnTo>
                  <a:lnTo>
                    <a:pt x="1334" y="813"/>
                  </a:lnTo>
                  <a:lnTo>
                    <a:pt x="1329" y="770"/>
                  </a:lnTo>
                  <a:lnTo>
                    <a:pt x="1325" y="765"/>
                  </a:lnTo>
                  <a:lnTo>
                    <a:pt x="1312" y="736"/>
                  </a:lnTo>
                  <a:lnTo>
                    <a:pt x="1295" y="704"/>
                  </a:lnTo>
                  <a:lnTo>
                    <a:pt x="1266" y="663"/>
                  </a:lnTo>
                  <a:lnTo>
                    <a:pt x="1257" y="659"/>
                  </a:lnTo>
                  <a:lnTo>
                    <a:pt x="1252" y="657"/>
                  </a:lnTo>
                  <a:lnTo>
                    <a:pt x="1229" y="648"/>
                  </a:lnTo>
                  <a:lnTo>
                    <a:pt x="1214" y="604"/>
                  </a:lnTo>
                  <a:lnTo>
                    <a:pt x="1214" y="575"/>
                  </a:lnTo>
                  <a:lnTo>
                    <a:pt x="1231" y="545"/>
                  </a:lnTo>
                  <a:lnTo>
                    <a:pt x="1258" y="528"/>
                  </a:lnTo>
                  <a:lnTo>
                    <a:pt x="1269" y="493"/>
                  </a:lnTo>
                  <a:lnTo>
                    <a:pt x="1269" y="481"/>
                  </a:lnTo>
                  <a:lnTo>
                    <a:pt x="1292" y="474"/>
                  </a:lnTo>
                  <a:lnTo>
                    <a:pt x="1312" y="473"/>
                  </a:lnTo>
                  <a:lnTo>
                    <a:pt x="1330" y="480"/>
                  </a:lnTo>
                  <a:lnTo>
                    <a:pt x="1330" y="486"/>
                  </a:lnTo>
                  <a:lnTo>
                    <a:pt x="1329" y="499"/>
                  </a:lnTo>
                  <a:lnTo>
                    <a:pt x="1329" y="503"/>
                  </a:lnTo>
                  <a:lnTo>
                    <a:pt x="1329" y="507"/>
                  </a:lnTo>
                  <a:lnTo>
                    <a:pt x="1334" y="520"/>
                  </a:lnTo>
                  <a:lnTo>
                    <a:pt x="1340" y="524"/>
                  </a:lnTo>
                  <a:lnTo>
                    <a:pt x="1340" y="525"/>
                  </a:lnTo>
                  <a:lnTo>
                    <a:pt x="1340" y="530"/>
                  </a:lnTo>
                  <a:lnTo>
                    <a:pt x="1346" y="531"/>
                  </a:lnTo>
                  <a:lnTo>
                    <a:pt x="1354" y="522"/>
                  </a:lnTo>
                  <a:lnTo>
                    <a:pt x="1356" y="501"/>
                  </a:lnTo>
                  <a:lnTo>
                    <a:pt x="1368" y="480"/>
                  </a:lnTo>
                  <a:lnTo>
                    <a:pt x="1398" y="474"/>
                  </a:lnTo>
                  <a:lnTo>
                    <a:pt x="1405" y="476"/>
                  </a:lnTo>
                  <a:lnTo>
                    <a:pt x="1432" y="510"/>
                  </a:lnTo>
                  <a:lnTo>
                    <a:pt x="1432" y="517"/>
                  </a:lnTo>
                  <a:lnTo>
                    <a:pt x="1436" y="541"/>
                  </a:lnTo>
                  <a:lnTo>
                    <a:pt x="1448" y="551"/>
                  </a:lnTo>
                  <a:lnTo>
                    <a:pt x="1450" y="557"/>
                  </a:lnTo>
                  <a:lnTo>
                    <a:pt x="1453" y="564"/>
                  </a:lnTo>
                  <a:lnTo>
                    <a:pt x="1455" y="585"/>
                  </a:lnTo>
                  <a:lnTo>
                    <a:pt x="1458" y="592"/>
                  </a:lnTo>
                  <a:lnTo>
                    <a:pt x="1459" y="600"/>
                  </a:lnTo>
                  <a:lnTo>
                    <a:pt x="1459" y="622"/>
                  </a:lnTo>
                  <a:lnTo>
                    <a:pt x="1459" y="628"/>
                  </a:lnTo>
                  <a:lnTo>
                    <a:pt x="1459" y="634"/>
                  </a:lnTo>
                  <a:lnTo>
                    <a:pt x="1456" y="656"/>
                  </a:lnTo>
                  <a:lnTo>
                    <a:pt x="1456" y="663"/>
                  </a:lnTo>
                  <a:lnTo>
                    <a:pt x="1456" y="671"/>
                  </a:lnTo>
                  <a:lnTo>
                    <a:pt x="1469" y="701"/>
                  </a:lnTo>
                  <a:lnTo>
                    <a:pt x="1501" y="752"/>
                  </a:lnTo>
                  <a:lnTo>
                    <a:pt x="1516" y="717"/>
                  </a:lnTo>
                  <a:lnTo>
                    <a:pt x="1516" y="711"/>
                  </a:lnTo>
                  <a:lnTo>
                    <a:pt x="1520" y="683"/>
                  </a:lnTo>
                  <a:lnTo>
                    <a:pt x="1518" y="617"/>
                  </a:lnTo>
                  <a:lnTo>
                    <a:pt x="1518" y="612"/>
                  </a:lnTo>
                  <a:lnTo>
                    <a:pt x="1521" y="578"/>
                  </a:lnTo>
                  <a:lnTo>
                    <a:pt x="1501" y="556"/>
                  </a:lnTo>
                  <a:lnTo>
                    <a:pt x="1499" y="528"/>
                  </a:lnTo>
                  <a:lnTo>
                    <a:pt x="1518" y="518"/>
                  </a:lnTo>
                  <a:lnTo>
                    <a:pt x="1524" y="522"/>
                  </a:lnTo>
                  <a:lnTo>
                    <a:pt x="1530" y="525"/>
                  </a:lnTo>
                  <a:lnTo>
                    <a:pt x="1540" y="518"/>
                  </a:lnTo>
                  <a:lnTo>
                    <a:pt x="1540" y="512"/>
                  </a:lnTo>
                  <a:lnTo>
                    <a:pt x="1558" y="504"/>
                  </a:lnTo>
                  <a:lnTo>
                    <a:pt x="1563" y="504"/>
                  </a:lnTo>
                  <a:lnTo>
                    <a:pt x="1565" y="504"/>
                  </a:lnTo>
                  <a:lnTo>
                    <a:pt x="1568" y="504"/>
                  </a:lnTo>
                  <a:lnTo>
                    <a:pt x="1570" y="503"/>
                  </a:lnTo>
                  <a:lnTo>
                    <a:pt x="1596" y="499"/>
                  </a:lnTo>
                  <a:lnTo>
                    <a:pt x="1596" y="476"/>
                  </a:lnTo>
                  <a:lnTo>
                    <a:pt x="1602" y="470"/>
                  </a:lnTo>
                  <a:lnTo>
                    <a:pt x="1613" y="460"/>
                  </a:lnTo>
                  <a:lnTo>
                    <a:pt x="1628" y="444"/>
                  </a:lnTo>
                  <a:lnTo>
                    <a:pt x="1633" y="440"/>
                  </a:lnTo>
                  <a:lnTo>
                    <a:pt x="1638" y="435"/>
                  </a:lnTo>
                  <a:lnTo>
                    <a:pt x="1640" y="428"/>
                  </a:lnTo>
                  <a:lnTo>
                    <a:pt x="1644" y="422"/>
                  </a:lnTo>
                  <a:lnTo>
                    <a:pt x="1647" y="408"/>
                  </a:lnTo>
                  <a:lnTo>
                    <a:pt x="1651" y="393"/>
                  </a:lnTo>
                  <a:lnTo>
                    <a:pt x="1651" y="377"/>
                  </a:lnTo>
                  <a:lnTo>
                    <a:pt x="1652" y="362"/>
                  </a:lnTo>
                  <a:lnTo>
                    <a:pt x="1651" y="348"/>
                  </a:lnTo>
                  <a:lnTo>
                    <a:pt x="1650" y="334"/>
                  </a:lnTo>
                  <a:lnTo>
                    <a:pt x="1649" y="316"/>
                  </a:lnTo>
                  <a:lnTo>
                    <a:pt x="1646" y="289"/>
                  </a:lnTo>
                  <a:lnTo>
                    <a:pt x="1645" y="276"/>
                  </a:lnTo>
                  <a:lnTo>
                    <a:pt x="1642" y="263"/>
                  </a:lnTo>
                  <a:lnTo>
                    <a:pt x="1640" y="253"/>
                  </a:lnTo>
                  <a:lnTo>
                    <a:pt x="1638" y="249"/>
                  </a:lnTo>
                  <a:lnTo>
                    <a:pt x="1633" y="245"/>
                  </a:lnTo>
                  <a:lnTo>
                    <a:pt x="1619" y="234"/>
                  </a:lnTo>
                  <a:lnTo>
                    <a:pt x="1614" y="233"/>
                  </a:lnTo>
                  <a:lnTo>
                    <a:pt x="1611" y="229"/>
                  </a:lnTo>
                  <a:lnTo>
                    <a:pt x="1601" y="216"/>
                  </a:lnTo>
                  <a:lnTo>
                    <a:pt x="1598" y="213"/>
                  </a:lnTo>
                  <a:lnTo>
                    <a:pt x="1597" y="212"/>
                  </a:lnTo>
                  <a:lnTo>
                    <a:pt x="1598" y="201"/>
                  </a:lnTo>
                  <a:lnTo>
                    <a:pt x="1597" y="191"/>
                  </a:lnTo>
                  <a:lnTo>
                    <a:pt x="1596" y="182"/>
                  </a:lnTo>
                  <a:lnTo>
                    <a:pt x="1595" y="174"/>
                  </a:lnTo>
                  <a:lnTo>
                    <a:pt x="1591" y="160"/>
                  </a:lnTo>
                  <a:lnTo>
                    <a:pt x="1587" y="148"/>
                  </a:lnTo>
                  <a:lnTo>
                    <a:pt x="1586" y="142"/>
                  </a:lnTo>
                  <a:lnTo>
                    <a:pt x="1585" y="136"/>
                  </a:lnTo>
                  <a:lnTo>
                    <a:pt x="1585" y="130"/>
                  </a:lnTo>
                  <a:lnTo>
                    <a:pt x="1585" y="124"/>
                  </a:lnTo>
                  <a:lnTo>
                    <a:pt x="1586" y="116"/>
                  </a:lnTo>
                  <a:lnTo>
                    <a:pt x="1589" y="109"/>
                  </a:lnTo>
                  <a:lnTo>
                    <a:pt x="1592" y="100"/>
                  </a:lnTo>
                  <a:lnTo>
                    <a:pt x="1597" y="91"/>
                  </a:lnTo>
                  <a:lnTo>
                    <a:pt x="1600" y="86"/>
                  </a:lnTo>
                  <a:lnTo>
                    <a:pt x="1602" y="81"/>
                  </a:lnTo>
                  <a:lnTo>
                    <a:pt x="1603" y="75"/>
                  </a:lnTo>
                  <a:lnTo>
                    <a:pt x="1603" y="69"/>
                  </a:lnTo>
                  <a:lnTo>
                    <a:pt x="1602" y="58"/>
                  </a:lnTo>
                  <a:lnTo>
                    <a:pt x="1600" y="45"/>
                  </a:lnTo>
                  <a:lnTo>
                    <a:pt x="1597" y="34"/>
                  </a:lnTo>
                  <a:lnTo>
                    <a:pt x="1595" y="22"/>
                  </a:lnTo>
                  <a:lnTo>
                    <a:pt x="1592" y="11"/>
                  </a:lnTo>
                  <a:lnTo>
                    <a:pt x="1591" y="0"/>
                  </a:lnTo>
                  <a:lnTo>
                    <a:pt x="834" y="0"/>
                  </a:lnTo>
                  <a:lnTo>
                    <a:pt x="841" y="61"/>
                  </a:lnTo>
                  <a:lnTo>
                    <a:pt x="819" y="85"/>
                  </a:lnTo>
                  <a:lnTo>
                    <a:pt x="796" y="91"/>
                  </a:lnTo>
                  <a:lnTo>
                    <a:pt x="774" y="94"/>
                  </a:lnTo>
                  <a:lnTo>
                    <a:pt x="763" y="96"/>
                  </a:lnTo>
                  <a:lnTo>
                    <a:pt x="754" y="97"/>
                  </a:lnTo>
                  <a:lnTo>
                    <a:pt x="744" y="97"/>
                  </a:lnTo>
                  <a:lnTo>
                    <a:pt x="736" y="96"/>
                  </a:lnTo>
                  <a:lnTo>
                    <a:pt x="728" y="94"/>
                  </a:lnTo>
                  <a:lnTo>
                    <a:pt x="722" y="91"/>
                  </a:lnTo>
                  <a:lnTo>
                    <a:pt x="716" y="87"/>
                  </a:lnTo>
                  <a:lnTo>
                    <a:pt x="711" y="81"/>
                  </a:lnTo>
                  <a:lnTo>
                    <a:pt x="707" y="74"/>
                  </a:lnTo>
                  <a:lnTo>
                    <a:pt x="705" y="65"/>
                  </a:lnTo>
                  <a:lnTo>
                    <a:pt x="704" y="54"/>
                  </a:lnTo>
                  <a:lnTo>
                    <a:pt x="704" y="42"/>
                  </a:lnTo>
                  <a:lnTo>
                    <a:pt x="704" y="36"/>
                  </a:lnTo>
                  <a:lnTo>
                    <a:pt x="703" y="33"/>
                  </a:lnTo>
                  <a:lnTo>
                    <a:pt x="700" y="31"/>
                  </a:lnTo>
                  <a:lnTo>
                    <a:pt x="699" y="29"/>
                  </a:lnTo>
                  <a:lnTo>
                    <a:pt x="696" y="27"/>
                  </a:lnTo>
                  <a:lnTo>
                    <a:pt x="694" y="23"/>
                  </a:lnTo>
                  <a:lnTo>
                    <a:pt x="693" y="16"/>
                  </a:lnTo>
                  <a:lnTo>
                    <a:pt x="693" y="4"/>
                  </a:lnTo>
                  <a:lnTo>
                    <a:pt x="402" y="4"/>
                  </a:lnTo>
                  <a:lnTo>
                    <a:pt x="406" y="34"/>
                  </a:lnTo>
                  <a:lnTo>
                    <a:pt x="411" y="54"/>
                  </a:lnTo>
                  <a:lnTo>
                    <a:pt x="411" y="58"/>
                  </a:lnTo>
                  <a:lnTo>
                    <a:pt x="409" y="63"/>
                  </a:lnTo>
                  <a:lnTo>
                    <a:pt x="405" y="66"/>
                  </a:lnTo>
                  <a:lnTo>
                    <a:pt x="400" y="70"/>
                  </a:lnTo>
                  <a:lnTo>
                    <a:pt x="393" y="74"/>
                  </a:lnTo>
                  <a:lnTo>
                    <a:pt x="383" y="78"/>
                  </a:lnTo>
                  <a:lnTo>
                    <a:pt x="371" y="83"/>
                  </a:lnTo>
                  <a:lnTo>
                    <a:pt x="355" y="88"/>
                  </a:lnTo>
                  <a:lnTo>
                    <a:pt x="312" y="100"/>
                  </a:lnTo>
                  <a:lnTo>
                    <a:pt x="266" y="114"/>
                  </a:lnTo>
                  <a:lnTo>
                    <a:pt x="255" y="119"/>
                  </a:lnTo>
                  <a:lnTo>
                    <a:pt x="244" y="124"/>
                  </a:lnTo>
                  <a:lnTo>
                    <a:pt x="233" y="130"/>
                  </a:lnTo>
                  <a:lnTo>
                    <a:pt x="222" y="136"/>
                  </a:lnTo>
                  <a:lnTo>
                    <a:pt x="212" y="143"/>
                  </a:lnTo>
                  <a:lnTo>
                    <a:pt x="203" y="152"/>
                  </a:lnTo>
                  <a:lnTo>
                    <a:pt x="195" y="160"/>
                  </a:lnTo>
                  <a:lnTo>
                    <a:pt x="187" y="171"/>
                  </a:lnTo>
                  <a:lnTo>
                    <a:pt x="176" y="185"/>
                  </a:lnTo>
                  <a:lnTo>
                    <a:pt x="168" y="196"/>
                  </a:lnTo>
                  <a:lnTo>
                    <a:pt x="159" y="203"/>
                  </a:lnTo>
                  <a:lnTo>
                    <a:pt x="153" y="208"/>
                  </a:lnTo>
                  <a:lnTo>
                    <a:pt x="141" y="214"/>
                  </a:lnTo>
                  <a:lnTo>
                    <a:pt x="132" y="219"/>
                  </a:lnTo>
                  <a:lnTo>
                    <a:pt x="129" y="223"/>
                  </a:lnTo>
                  <a:lnTo>
                    <a:pt x="125" y="228"/>
                  </a:lnTo>
                  <a:lnTo>
                    <a:pt x="121" y="234"/>
                  </a:lnTo>
                  <a:lnTo>
                    <a:pt x="118" y="244"/>
                  </a:lnTo>
                  <a:lnTo>
                    <a:pt x="110" y="274"/>
                  </a:lnTo>
                  <a:lnTo>
                    <a:pt x="102" y="324"/>
                  </a:lnTo>
                  <a:lnTo>
                    <a:pt x="94" y="331"/>
                  </a:lnTo>
                  <a:lnTo>
                    <a:pt x="88" y="337"/>
                  </a:lnTo>
                  <a:lnTo>
                    <a:pt x="85" y="343"/>
                  </a:lnTo>
                  <a:lnTo>
                    <a:pt x="82" y="349"/>
                  </a:lnTo>
                  <a:lnTo>
                    <a:pt x="78" y="362"/>
                  </a:lnTo>
                  <a:lnTo>
                    <a:pt x="76" y="376"/>
                  </a:lnTo>
                  <a:lnTo>
                    <a:pt x="74" y="383"/>
                  </a:lnTo>
                  <a:lnTo>
                    <a:pt x="70" y="391"/>
                  </a:lnTo>
                  <a:lnTo>
                    <a:pt x="65" y="398"/>
                  </a:lnTo>
                  <a:lnTo>
                    <a:pt x="59" y="406"/>
                  </a:lnTo>
                  <a:lnTo>
                    <a:pt x="50" y="415"/>
                  </a:lnTo>
                  <a:lnTo>
                    <a:pt x="39" y="425"/>
                  </a:lnTo>
                  <a:lnTo>
                    <a:pt x="25" y="435"/>
                  </a:lnTo>
                  <a:lnTo>
                    <a:pt x="7" y="444"/>
                  </a:lnTo>
                  <a:lnTo>
                    <a:pt x="5" y="447"/>
                  </a:lnTo>
                  <a:lnTo>
                    <a:pt x="4" y="449"/>
                  </a:lnTo>
                  <a:lnTo>
                    <a:pt x="0" y="449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0" name="Freeform 3295"/>
            <p:cNvSpPr>
              <a:spLocks/>
            </p:cNvSpPr>
            <p:nvPr/>
          </p:nvSpPr>
          <p:spPr bwMode="auto">
            <a:xfrm>
              <a:off x="3534" y="817"/>
              <a:ext cx="551" cy="333"/>
            </a:xfrm>
            <a:custGeom>
              <a:avLst/>
              <a:gdLst>
                <a:gd name="T0" fmla="*/ 0 w 1652"/>
                <a:gd name="T1" fmla="*/ 0 h 1000"/>
                <a:gd name="T2" fmla="*/ 0 w 1652"/>
                <a:gd name="T3" fmla="*/ 0 h 1000"/>
                <a:gd name="T4" fmla="*/ 0 w 1652"/>
                <a:gd name="T5" fmla="*/ 0 h 1000"/>
                <a:gd name="T6" fmla="*/ 0 w 1652"/>
                <a:gd name="T7" fmla="*/ 0 h 1000"/>
                <a:gd name="T8" fmla="*/ 0 w 1652"/>
                <a:gd name="T9" fmla="*/ 0 h 1000"/>
                <a:gd name="T10" fmla="*/ 0 w 1652"/>
                <a:gd name="T11" fmla="*/ 0 h 1000"/>
                <a:gd name="T12" fmla="*/ 0 w 1652"/>
                <a:gd name="T13" fmla="*/ 0 h 1000"/>
                <a:gd name="T14" fmla="*/ 0 w 1652"/>
                <a:gd name="T15" fmla="*/ 0 h 1000"/>
                <a:gd name="T16" fmla="*/ 0 w 1652"/>
                <a:gd name="T17" fmla="*/ 0 h 1000"/>
                <a:gd name="T18" fmla="*/ 0 w 1652"/>
                <a:gd name="T19" fmla="*/ 0 h 1000"/>
                <a:gd name="T20" fmla="*/ 0 w 1652"/>
                <a:gd name="T21" fmla="*/ 0 h 1000"/>
                <a:gd name="T22" fmla="*/ 0 w 1652"/>
                <a:gd name="T23" fmla="*/ 0 h 1000"/>
                <a:gd name="T24" fmla="*/ 0 w 1652"/>
                <a:gd name="T25" fmla="*/ 0 h 1000"/>
                <a:gd name="T26" fmla="*/ 0 w 1652"/>
                <a:gd name="T27" fmla="*/ 0 h 1000"/>
                <a:gd name="T28" fmla="*/ 0 w 1652"/>
                <a:gd name="T29" fmla="*/ 0 h 1000"/>
                <a:gd name="T30" fmla="*/ 0 w 1652"/>
                <a:gd name="T31" fmla="*/ 0 h 1000"/>
                <a:gd name="T32" fmla="*/ 0 w 1652"/>
                <a:gd name="T33" fmla="*/ 0 h 1000"/>
                <a:gd name="T34" fmla="*/ 0 w 1652"/>
                <a:gd name="T35" fmla="*/ 0 h 1000"/>
                <a:gd name="T36" fmla="*/ 0 w 1652"/>
                <a:gd name="T37" fmla="*/ 0 h 1000"/>
                <a:gd name="T38" fmla="*/ 0 w 1652"/>
                <a:gd name="T39" fmla="*/ 0 h 1000"/>
                <a:gd name="T40" fmla="*/ 0 w 1652"/>
                <a:gd name="T41" fmla="*/ 0 h 1000"/>
                <a:gd name="T42" fmla="*/ 0 w 1652"/>
                <a:gd name="T43" fmla="*/ 0 h 1000"/>
                <a:gd name="T44" fmla="*/ 0 w 1652"/>
                <a:gd name="T45" fmla="*/ 0 h 1000"/>
                <a:gd name="T46" fmla="*/ 0 w 1652"/>
                <a:gd name="T47" fmla="*/ 0 h 1000"/>
                <a:gd name="T48" fmla="*/ 0 w 1652"/>
                <a:gd name="T49" fmla="*/ 0 h 1000"/>
                <a:gd name="T50" fmla="*/ 0 w 1652"/>
                <a:gd name="T51" fmla="*/ 0 h 1000"/>
                <a:gd name="T52" fmla="*/ 0 w 1652"/>
                <a:gd name="T53" fmla="*/ 0 h 1000"/>
                <a:gd name="T54" fmla="*/ 0 w 1652"/>
                <a:gd name="T55" fmla="*/ 0 h 1000"/>
                <a:gd name="T56" fmla="*/ 0 w 1652"/>
                <a:gd name="T57" fmla="*/ 0 h 1000"/>
                <a:gd name="T58" fmla="*/ 0 w 1652"/>
                <a:gd name="T59" fmla="*/ 0 h 1000"/>
                <a:gd name="T60" fmla="*/ 0 w 1652"/>
                <a:gd name="T61" fmla="*/ 0 h 1000"/>
                <a:gd name="T62" fmla="*/ 0 w 1652"/>
                <a:gd name="T63" fmla="*/ 0 h 1000"/>
                <a:gd name="T64" fmla="*/ 0 w 1652"/>
                <a:gd name="T65" fmla="*/ 0 h 1000"/>
                <a:gd name="T66" fmla="*/ 0 w 1652"/>
                <a:gd name="T67" fmla="*/ 0 h 1000"/>
                <a:gd name="T68" fmla="*/ 0 w 1652"/>
                <a:gd name="T69" fmla="*/ 0 h 1000"/>
                <a:gd name="T70" fmla="*/ 0 w 1652"/>
                <a:gd name="T71" fmla="*/ 0 h 1000"/>
                <a:gd name="T72" fmla="*/ 0 w 1652"/>
                <a:gd name="T73" fmla="*/ 0 h 1000"/>
                <a:gd name="T74" fmla="*/ 0 w 1652"/>
                <a:gd name="T75" fmla="*/ 0 h 1000"/>
                <a:gd name="T76" fmla="*/ 0 w 1652"/>
                <a:gd name="T77" fmla="*/ 0 h 1000"/>
                <a:gd name="T78" fmla="*/ 0 w 1652"/>
                <a:gd name="T79" fmla="*/ 0 h 1000"/>
                <a:gd name="T80" fmla="*/ 0 w 1652"/>
                <a:gd name="T81" fmla="*/ 0 h 1000"/>
                <a:gd name="T82" fmla="*/ 0 w 1652"/>
                <a:gd name="T83" fmla="*/ 0 h 1000"/>
                <a:gd name="T84" fmla="*/ 0 w 1652"/>
                <a:gd name="T85" fmla="*/ 0 h 1000"/>
                <a:gd name="T86" fmla="*/ 0 w 1652"/>
                <a:gd name="T87" fmla="*/ 0 h 1000"/>
                <a:gd name="T88" fmla="*/ 0 w 1652"/>
                <a:gd name="T89" fmla="*/ 0 h 1000"/>
                <a:gd name="T90" fmla="*/ 0 w 1652"/>
                <a:gd name="T91" fmla="*/ 0 h 1000"/>
                <a:gd name="T92" fmla="*/ 0 w 1652"/>
                <a:gd name="T93" fmla="*/ 0 h 1000"/>
                <a:gd name="T94" fmla="*/ 0 w 1652"/>
                <a:gd name="T95" fmla="*/ 0 h 1000"/>
                <a:gd name="T96" fmla="*/ 0 w 1652"/>
                <a:gd name="T97" fmla="*/ 0 h 1000"/>
                <a:gd name="T98" fmla="*/ 0 w 1652"/>
                <a:gd name="T99" fmla="*/ 0 h 1000"/>
                <a:gd name="T100" fmla="*/ 0 w 1652"/>
                <a:gd name="T101" fmla="*/ 0 h 1000"/>
                <a:gd name="T102" fmla="*/ 0 w 1652"/>
                <a:gd name="T103" fmla="*/ 0 h 1000"/>
                <a:gd name="T104" fmla="*/ 0 w 1652"/>
                <a:gd name="T105" fmla="*/ 0 h 1000"/>
                <a:gd name="T106" fmla="*/ 0 w 1652"/>
                <a:gd name="T107" fmla="*/ 0 h 1000"/>
                <a:gd name="T108" fmla="*/ 0 w 1652"/>
                <a:gd name="T109" fmla="*/ 0 h 1000"/>
                <a:gd name="T110" fmla="*/ 0 w 1652"/>
                <a:gd name="T111" fmla="*/ 0 h 1000"/>
                <a:gd name="T112" fmla="*/ 0 w 1652"/>
                <a:gd name="T113" fmla="*/ 0 h 1000"/>
                <a:gd name="T114" fmla="*/ 0 w 1652"/>
                <a:gd name="T115" fmla="*/ 0 h 1000"/>
                <a:gd name="T116" fmla="*/ 0 w 1652"/>
                <a:gd name="T117" fmla="*/ 0 h 1000"/>
                <a:gd name="T118" fmla="*/ 0 w 1652"/>
                <a:gd name="T119" fmla="*/ 0 h 1000"/>
                <a:gd name="T120" fmla="*/ 0 w 1652"/>
                <a:gd name="T121" fmla="*/ 0 h 1000"/>
                <a:gd name="T122" fmla="*/ 0 w 1652"/>
                <a:gd name="T123" fmla="*/ 0 h 10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52"/>
                <a:gd name="T187" fmla="*/ 0 h 1000"/>
                <a:gd name="T188" fmla="*/ 1652 w 1652"/>
                <a:gd name="T189" fmla="*/ 1000 h 10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52" h="1000">
                  <a:moveTo>
                    <a:pt x="0" y="449"/>
                  </a:moveTo>
                  <a:lnTo>
                    <a:pt x="0" y="477"/>
                  </a:lnTo>
                  <a:lnTo>
                    <a:pt x="7" y="495"/>
                  </a:lnTo>
                  <a:lnTo>
                    <a:pt x="14" y="501"/>
                  </a:lnTo>
                  <a:lnTo>
                    <a:pt x="18" y="508"/>
                  </a:lnTo>
                  <a:lnTo>
                    <a:pt x="22" y="514"/>
                  </a:lnTo>
                  <a:lnTo>
                    <a:pt x="27" y="531"/>
                  </a:lnTo>
                  <a:lnTo>
                    <a:pt x="31" y="531"/>
                  </a:lnTo>
                  <a:lnTo>
                    <a:pt x="34" y="531"/>
                  </a:lnTo>
                  <a:lnTo>
                    <a:pt x="49" y="531"/>
                  </a:lnTo>
                  <a:lnTo>
                    <a:pt x="55" y="531"/>
                  </a:lnTo>
                  <a:lnTo>
                    <a:pt x="62" y="539"/>
                  </a:lnTo>
                  <a:lnTo>
                    <a:pt x="82" y="539"/>
                  </a:lnTo>
                  <a:lnTo>
                    <a:pt x="96" y="539"/>
                  </a:lnTo>
                  <a:lnTo>
                    <a:pt x="109" y="525"/>
                  </a:lnTo>
                  <a:lnTo>
                    <a:pt x="126" y="522"/>
                  </a:lnTo>
                  <a:lnTo>
                    <a:pt x="132" y="514"/>
                  </a:lnTo>
                  <a:lnTo>
                    <a:pt x="130" y="507"/>
                  </a:lnTo>
                  <a:lnTo>
                    <a:pt x="122" y="496"/>
                  </a:lnTo>
                  <a:lnTo>
                    <a:pt x="122" y="495"/>
                  </a:lnTo>
                  <a:lnTo>
                    <a:pt x="122" y="497"/>
                  </a:lnTo>
                  <a:lnTo>
                    <a:pt x="114" y="487"/>
                  </a:lnTo>
                  <a:lnTo>
                    <a:pt x="132" y="474"/>
                  </a:lnTo>
                  <a:lnTo>
                    <a:pt x="141" y="469"/>
                  </a:lnTo>
                  <a:lnTo>
                    <a:pt x="144" y="469"/>
                  </a:lnTo>
                  <a:lnTo>
                    <a:pt x="149" y="469"/>
                  </a:lnTo>
                  <a:lnTo>
                    <a:pt x="163" y="466"/>
                  </a:lnTo>
                  <a:lnTo>
                    <a:pt x="168" y="460"/>
                  </a:lnTo>
                  <a:lnTo>
                    <a:pt x="168" y="449"/>
                  </a:lnTo>
                  <a:lnTo>
                    <a:pt x="159" y="449"/>
                  </a:lnTo>
                  <a:lnTo>
                    <a:pt x="164" y="448"/>
                  </a:lnTo>
                  <a:lnTo>
                    <a:pt x="176" y="371"/>
                  </a:lnTo>
                  <a:lnTo>
                    <a:pt x="214" y="306"/>
                  </a:lnTo>
                  <a:lnTo>
                    <a:pt x="234" y="287"/>
                  </a:lnTo>
                  <a:lnTo>
                    <a:pt x="251" y="269"/>
                  </a:lnTo>
                  <a:lnTo>
                    <a:pt x="266" y="257"/>
                  </a:lnTo>
                  <a:lnTo>
                    <a:pt x="279" y="249"/>
                  </a:lnTo>
                  <a:lnTo>
                    <a:pt x="290" y="242"/>
                  </a:lnTo>
                  <a:lnTo>
                    <a:pt x="299" y="240"/>
                  </a:lnTo>
                  <a:lnTo>
                    <a:pt x="302" y="240"/>
                  </a:lnTo>
                  <a:lnTo>
                    <a:pt x="306" y="240"/>
                  </a:lnTo>
                  <a:lnTo>
                    <a:pt x="310" y="242"/>
                  </a:lnTo>
                  <a:lnTo>
                    <a:pt x="312" y="244"/>
                  </a:lnTo>
                  <a:lnTo>
                    <a:pt x="317" y="250"/>
                  </a:lnTo>
                  <a:lnTo>
                    <a:pt x="322" y="260"/>
                  </a:lnTo>
                  <a:lnTo>
                    <a:pt x="326" y="271"/>
                  </a:lnTo>
                  <a:lnTo>
                    <a:pt x="328" y="284"/>
                  </a:lnTo>
                  <a:lnTo>
                    <a:pt x="334" y="318"/>
                  </a:lnTo>
                  <a:lnTo>
                    <a:pt x="340" y="359"/>
                  </a:lnTo>
                  <a:lnTo>
                    <a:pt x="343" y="369"/>
                  </a:lnTo>
                  <a:lnTo>
                    <a:pt x="344" y="372"/>
                  </a:lnTo>
                  <a:lnTo>
                    <a:pt x="350" y="375"/>
                  </a:lnTo>
                  <a:lnTo>
                    <a:pt x="360" y="376"/>
                  </a:lnTo>
                  <a:lnTo>
                    <a:pt x="365" y="378"/>
                  </a:lnTo>
                  <a:lnTo>
                    <a:pt x="368" y="378"/>
                  </a:lnTo>
                  <a:lnTo>
                    <a:pt x="371" y="377"/>
                  </a:lnTo>
                  <a:lnTo>
                    <a:pt x="375" y="376"/>
                  </a:lnTo>
                  <a:lnTo>
                    <a:pt x="378" y="370"/>
                  </a:lnTo>
                  <a:lnTo>
                    <a:pt x="381" y="362"/>
                  </a:lnTo>
                  <a:lnTo>
                    <a:pt x="384" y="342"/>
                  </a:lnTo>
                  <a:lnTo>
                    <a:pt x="388" y="322"/>
                  </a:lnTo>
                  <a:lnTo>
                    <a:pt x="398" y="320"/>
                  </a:lnTo>
                  <a:lnTo>
                    <a:pt x="404" y="317"/>
                  </a:lnTo>
                  <a:lnTo>
                    <a:pt x="409" y="313"/>
                  </a:lnTo>
                  <a:lnTo>
                    <a:pt x="413" y="309"/>
                  </a:lnTo>
                  <a:lnTo>
                    <a:pt x="415" y="304"/>
                  </a:lnTo>
                  <a:lnTo>
                    <a:pt x="417" y="299"/>
                  </a:lnTo>
                  <a:lnTo>
                    <a:pt x="419" y="294"/>
                  </a:lnTo>
                  <a:lnTo>
                    <a:pt x="419" y="288"/>
                  </a:lnTo>
                  <a:lnTo>
                    <a:pt x="420" y="283"/>
                  </a:lnTo>
                  <a:lnTo>
                    <a:pt x="420" y="278"/>
                  </a:lnTo>
                  <a:lnTo>
                    <a:pt x="422" y="273"/>
                  </a:lnTo>
                  <a:lnTo>
                    <a:pt x="424" y="268"/>
                  </a:lnTo>
                  <a:lnTo>
                    <a:pt x="427" y="266"/>
                  </a:lnTo>
                  <a:lnTo>
                    <a:pt x="432" y="262"/>
                  </a:lnTo>
                  <a:lnTo>
                    <a:pt x="439" y="261"/>
                  </a:lnTo>
                  <a:lnTo>
                    <a:pt x="448" y="260"/>
                  </a:lnTo>
                  <a:lnTo>
                    <a:pt x="447" y="271"/>
                  </a:lnTo>
                  <a:lnTo>
                    <a:pt x="448" y="279"/>
                  </a:lnTo>
                  <a:lnTo>
                    <a:pt x="449" y="287"/>
                  </a:lnTo>
                  <a:lnTo>
                    <a:pt x="452" y="294"/>
                  </a:lnTo>
                  <a:lnTo>
                    <a:pt x="454" y="300"/>
                  </a:lnTo>
                  <a:lnTo>
                    <a:pt x="458" y="305"/>
                  </a:lnTo>
                  <a:lnTo>
                    <a:pt x="463" y="309"/>
                  </a:lnTo>
                  <a:lnTo>
                    <a:pt x="468" y="313"/>
                  </a:lnTo>
                  <a:lnTo>
                    <a:pt x="479" y="321"/>
                  </a:lnTo>
                  <a:lnTo>
                    <a:pt x="491" y="327"/>
                  </a:lnTo>
                  <a:lnTo>
                    <a:pt x="503" y="335"/>
                  </a:lnTo>
                  <a:lnTo>
                    <a:pt x="517" y="348"/>
                  </a:lnTo>
                  <a:lnTo>
                    <a:pt x="525" y="353"/>
                  </a:lnTo>
                  <a:lnTo>
                    <a:pt x="539" y="358"/>
                  </a:lnTo>
                  <a:lnTo>
                    <a:pt x="546" y="359"/>
                  </a:lnTo>
                  <a:lnTo>
                    <a:pt x="553" y="360"/>
                  </a:lnTo>
                  <a:lnTo>
                    <a:pt x="561" y="359"/>
                  </a:lnTo>
                  <a:lnTo>
                    <a:pt x="565" y="356"/>
                  </a:lnTo>
                  <a:lnTo>
                    <a:pt x="565" y="344"/>
                  </a:lnTo>
                  <a:lnTo>
                    <a:pt x="565" y="339"/>
                  </a:lnTo>
                  <a:lnTo>
                    <a:pt x="564" y="337"/>
                  </a:lnTo>
                  <a:lnTo>
                    <a:pt x="561" y="328"/>
                  </a:lnTo>
                  <a:lnTo>
                    <a:pt x="553" y="324"/>
                  </a:lnTo>
                  <a:lnTo>
                    <a:pt x="546" y="320"/>
                  </a:lnTo>
                  <a:lnTo>
                    <a:pt x="542" y="316"/>
                  </a:lnTo>
                  <a:lnTo>
                    <a:pt x="539" y="312"/>
                  </a:lnTo>
                  <a:lnTo>
                    <a:pt x="536" y="309"/>
                  </a:lnTo>
                  <a:lnTo>
                    <a:pt x="535" y="306"/>
                  </a:lnTo>
                  <a:lnTo>
                    <a:pt x="542" y="298"/>
                  </a:lnTo>
                  <a:lnTo>
                    <a:pt x="547" y="291"/>
                  </a:lnTo>
                  <a:lnTo>
                    <a:pt x="552" y="287"/>
                  </a:lnTo>
                  <a:lnTo>
                    <a:pt x="557" y="284"/>
                  </a:lnTo>
                  <a:lnTo>
                    <a:pt x="564" y="280"/>
                  </a:lnTo>
                  <a:lnTo>
                    <a:pt x="570" y="279"/>
                  </a:lnTo>
                  <a:lnTo>
                    <a:pt x="573" y="278"/>
                  </a:lnTo>
                  <a:lnTo>
                    <a:pt x="575" y="276"/>
                  </a:lnTo>
                  <a:lnTo>
                    <a:pt x="578" y="272"/>
                  </a:lnTo>
                  <a:lnTo>
                    <a:pt x="579" y="267"/>
                  </a:lnTo>
                  <a:lnTo>
                    <a:pt x="583" y="250"/>
                  </a:lnTo>
                  <a:lnTo>
                    <a:pt x="585" y="222"/>
                  </a:lnTo>
                  <a:lnTo>
                    <a:pt x="588" y="218"/>
                  </a:lnTo>
                  <a:lnTo>
                    <a:pt x="594" y="216"/>
                  </a:lnTo>
                  <a:lnTo>
                    <a:pt x="603" y="213"/>
                  </a:lnTo>
                  <a:lnTo>
                    <a:pt x="617" y="212"/>
                  </a:lnTo>
                  <a:lnTo>
                    <a:pt x="623" y="212"/>
                  </a:lnTo>
                  <a:lnTo>
                    <a:pt x="630" y="213"/>
                  </a:lnTo>
                  <a:lnTo>
                    <a:pt x="639" y="216"/>
                  </a:lnTo>
                  <a:lnTo>
                    <a:pt x="646" y="218"/>
                  </a:lnTo>
                  <a:lnTo>
                    <a:pt x="655" y="222"/>
                  </a:lnTo>
                  <a:lnTo>
                    <a:pt x="662" y="227"/>
                  </a:lnTo>
                  <a:lnTo>
                    <a:pt x="671" y="234"/>
                  </a:lnTo>
                  <a:lnTo>
                    <a:pt x="678" y="241"/>
                  </a:lnTo>
                  <a:lnTo>
                    <a:pt x="684" y="246"/>
                  </a:lnTo>
                  <a:lnTo>
                    <a:pt x="690" y="251"/>
                  </a:lnTo>
                  <a:lnTo>
                    <a:pt x="696" y="255"/>
                  </a:lnTo>
                  <a:lnTo>
                    <a:pt x="704" y="257"/>
                  </a:lnTo>
                  <a:lnTo>
                    <a:pt x="720" y="263"/>
                  </a:lnTo>
                  <a:lnTo>
                    <a:pt x="737" y="269"/>
                  </a:lnTo>
                  <a:lnTo>
                    <a:pt x="745" y="273"/>
                  </a:lnTo>
                  <a:lnTo>
                    <a:pt x="754" y="278"/>
                  </a:lnTo>
                  <a:lnTo>
                    <a:pt x="761" y="284"/>
                  </a:lnTo>
                  <a:lnTo>
                    <a:pt x="770" y="291"/>
                  </a:lnTo>
                  <a:lnTo>
                    <a:pt x="777" y="300"/>
                  </a:lnTo>
                  <a:lnTo>
                    <a:pt x="785" y="311"/>
                  </a:lnTo>
                  <a:lnTo>
                    <a:pt x="791" y="323"/>
                  </a:lnTo>
                  <a:lnTo>
                    <a:pt x="797" y="339"/>
                  </a:lnTo>
                  <a:lnTo>
                    <a:pt x="799" y="344"/>
                  </a:lnTo>
                  <a:lnTo>
                    <a:pt x="802" y="350"/>
                  </a:lnTo>
                  <a:lnTo>
                    <a:pt x="803" y="356"/>
                  </a:lnTo>
                  <a:lnTo>
                    <a:pt x="803" y="364"/>
                  </a:lnTo>
                  <a:lnTo>
                    <a:pt x="802" y="372"/>
                  </a:lnTo>
                  <a:lnTo>
                    <a:pt x="800" y="381"/>
                  </a:lnTo>
                  <a:lnTo>
                    <a:pt x="799" y="389"/>
                  </a:lnTo>
                  <a:lnTo>
                    <a:pt x="796" y="398"/>
                  </a:lnTo>
                  <a:lnTo>
                    <a:pt x="792" y="406"/>
                  </a:lnTo>
                  <a:lnTo>
                    <a:pt x="788" y="414"/>
                  </a:lnTo>
                  <a:lnTo>
                    <a:pt x="783" y="422"/>
                  </a:lnTo>
                  <a:lnTo>
                    <a:pt x="778" y="431"/>
                  </a:lnTo>
                  <a:lnTo>
                    <a:pt x="772" y="438"/>
                  </a:lnTo>
                  <a:lnTo>
                    <a:pt x="765" y="444"/>
                  </a:lnTo>
                  <a:lnTo>
                    <a:pt x="758" y="451"/>
                  </a:lnTo>
                  <a:lnTo>
                    <a:pt x="749" y="455"/>
                  </a:lnTo>
                  <a:lnTo>
                    <a:pt x="748" y="449"/>
                  </a:lnTo>
                  <a:lnTo>
                    <a:pt x="731" y="490"/>
                  </a:lnTo>
                  <a:lnTo>
                    <a:pt x="728" y="512"/>
                  </a:lnTo>
                  <a:lnTo>
                    <a:pt x="728" y="517"/>
                  </a:lnTo>
                  <a:lnTo>
                    <a:pt x="728" y="522"/>
                  </a:lnTo>
                  <a:lnTo>
                    <a:pt x="721" y="542"/>
                  </a:lnTo>
                  <a:lnTo>
                    <a:pt x="721" y="548"/>
                  </a:lnTo>
                  <a:lnTo>
                    <a:pt x="721" y="555"/>
                  </a:lnTo>
                  <a:lnTo>
                    <a:pt x="718" y="573"/>
                  </a:lnTo>
                  <a:lnTo>
                    <a:pt x="718" y="581"/>
                  </a:lnTo>
                  <a:lnTo>
                    <a:pt x="731" y="579"/>
                  </a:lnTo>
                  <a:lnTo>
                    <a:pt x="731" y="573"/>
                  </a:lnTo>
                  <a:lnTo>
                    <a:pt x="738" y="573"/>
                  </a:lnTo>
                  <a:lnTo>
                    <a:pt x="742" y="578"/>
                  </a:lnTo>
                  <a:lnTo>
                    <a:pt x="742" y="589"/>
                  </a:lnTo>
                  <a:lnTo>
                    <a:pt x="736" y="592"/>
                  </a:lnTo>
                  <a:lnTo>
                    <a:pt x="732" y="596"/>
                  </a:lnTo>
                  <a:lnTo>
                    <a:pt x="731" y="602"/>
                  </a:lnTo>
                  <a:lnTo>
                    <a:pt x="732" y="608"/>
                  </a:lnTo>
                  <a:lnTo>
                    <a:pt x="732" y="613"/>
                  </a:lnTo>
                  <a:lnTo>
                    <a:pt x="739" y="640"/>
                  </a:lnTo>
                  <a:lnTo>
                    <a:pt x="743" y="645"/>
                  </a:lnTo>
                  <a:lnTo>
                    <a:pt x="744" y="648"/>
                  </a:lnTo>
                  <a:lnTo>
                    <a:pt x="744" y="650"/>
                  </a:lnTo>
                  <a:lnTo>
                    <a:pt x="744" y="654"/>
                  </a:lnTo>
                  <a:lnTo>
                    <a:pt x="745" y="678"/>
                  </a:lnTo>
                  <a:lnTo>
                    <a:pt x="745" y="684"/>
                  </a:lnTo>
                  <a:lnTo>
                    <a:pt x="748" y="698"/>
                  </a:lnTo>
                  <a:lnTo>
                    <a:pt x="748" y="703"/>
                  </a:lnTo>
                  <a:lnTo>
                    <a:pt x="748" y="708"/>
                  </a:lnTo>
                  <a:lnTo>
                    <a:pt x="755" y="726"/>
                  </a:lnTo>
                  <a:lnTo>
                    <a:pt x="755" y="732"/>
                  </a:lnTo>
                  <a:lnTo>
                    <a:pt x="761" y="739"/>
                  </a:lnTo>
                  <a:lnTo>
                    <a:pt x="766" y="745"/>
                  </a:lnTo>
                  <a:lnTo>
                    <a:pt x="800" y="770"/>
                  </a:lnTo>
                  <a:lnTo>
                    <a:pt x="820" y="787"/>
                  </a:lnTo>
                  <a:lnTo>
                    <a:pt x="851" y="807"/>
                  </a:lnTo>
                  <a:lnTo>
                    <a:pt x="884" y="816"/>
                  </a:lnTo>
                  <a:lnTo>
                    <a:pt x="908" y="841"/>
                  </a:lnTo>
                  <a:lnTo>
                    <a:pt x="916" y="843"/>
                  </a:lnTo>
                  <a:lnTo>
                    <a:pt x="942" y="851"/>
                  </a:lnTo>
                  <a:lnTo>
                    <a:pt x="967" y="867"/>
                  </a:lnTo>
                  <a:lnTo>
                    <a:pt x="975" y="868"/>
                  </a:lnTo>
                  <a:lnTo>
                    <a:pt x="996" y="879"/>
                  </a:lnTo>
                  <a:lnTo>
                    <a:pt x="1023" y="891"/>
                  </a:lnTo>
                  <a:lnTo>
                    <a:pt x="1059" y="898"/>
                  </a:lnTo>
                  <a:lnTo>
                    <a:pt x="1093" y="902"/>
                  </a:lnTo>
                  <a:lnTo>
                    <a:pt x="1113" y="902"/>
                  </a:lnTo>
                  <a:lnTo>
                    <a:pt x="1120" y="887"/>
                  </a:lnTo>
                  <a:lnTo>
                    <a:pt x="1137" y="843"/>
                  </a:lnTo>
                  <a:lnTo>
                    <a:pt x="1142" y="824"/>
                  </a:lnTo>
                  <a:lnTo>
                    <a:pt x="1159" y="820"/>
                  </a:lnTo>
                  <a:lnTo>
                    <a:pt x="1166" y="823"/>
                  </a:lnTo>
                  <a:lnTo>
                    <a:pt x="1177" y="824"/>
                  </a:lnTo>
                  <a:lnTo>
                    <a:pt x="1177" y="857"/>
                  </a:lnTo>
                  <a:lnTo>
                    <a:pt x="1174" y="875"/>
                  </a:lnTo>
                  <a:lnTo>
                    <a:pt x="1159" y="879"/>
                  </a:lnTo>
                  <a:lnTo>
                    <a:pt x="1154" y="885"/>
                  </a:lnTo>
                  <a:lnTo>
                    <a:pt x="1150" y="898"/>
                  </a:lnTo>
                  <a:lnTo>
                    <a:pt x="1150" y="905"/>
                  </a:lnTo>
                  <a:lnTo>
                    <a:pt x="1150" y="909"/>
                  </a:lnTo>
                  <a:lnTo>
                    <a:pt x="1153" y="925"/>
                  </a:lnTo>
                  <a:lnTo>
                    <a:pt x="1154" y="936"/>
                  </a:lnTo>
                  <a:lnTo>
                    <a:pt x="1170" y="949"/>
                  </a:lnTo>
                  <a:lnTo>
                    <a:pt x="1170" y="962"/>
                  </a:lnTo>
                  <a:lnTo>
                    <a:pt x="1190" y="983"/>
                  </a:lnTo>
                  <a:lnTo>
                    <a:pt x="1193" y="996"/>
                  </a:lnTo>
                  <a:lnTo>
                    <a:pt x="1198" y="996"/>
                  </a:lnTo>
                  <a:lnTo>
                    <a:pt x="1199" y="996"/>
                  </a:lnTo>
                  <a:lnTo>
                    <a:pt x="1202" y="998"/>
                  </a:lnTo>
                  <a:lnTo>
                    <a:pt x="1207" y="1000"/>
                  </a:lnTo>
                  <a:lnTo>
                    <a:pt x="1220" y="1000"/>
                  </a:lnTo>
                  <a:lnTo>
                    <a:pt x="1235" y="987"/>
                  </a:lnTo>
                  <a:lnTo>
                    <a:pt x="1248" y="969"/>
                  </a:lnTo>
                  <a:lnTo>
                    <a:pt x="1250" y="965"/>
                  </a:lnTo>
                  <a:lnTo>
                    <a:pt x="1251" y="962"/>
                  </a:lnTo>
                  <a:lnTo>
                    <a:pt x="1252" y="962"/>
                  </a:lnTo>
                  <a:lnTo>
                    <a:pt x="1256" y="962"/>
                  </a:lnTo>
                  <a:lnTo>
                    <a:pt x="1269" y="933"/>
                  </a:lnTo>
                  <a:lnTo>
                    <a:pt x="1275" y="933"/>
                  </a:lnTo>
                  <a:lnTo>
                    <a:pt x="1279" y="932"/>
                  </a:lnTo>
                  <a:lnTo>
                    <a:pt x="1292" y="898"/>
                  </a:lnTo>
                  <a:lnTo>
                    <a:pt x="1334" y="867"/>
                  </a:lnTo>
                  <a:lnTo>
                    <a:pt x="1334" y="813"/>
                  </a:lnTo>
                  <a:lnTo>
                    <a:pt x="1329" y="770"/>
                  </a:lnTo>
                  <a:lnTo>
                    <a:pt x="1325" y="765"/>
                  </a:lnTo>
                  <a:lnTo>
                    <a:pt x="1312" y="736"/>
                  </a:lnTo>
                  <a:lnTo>
                    <a:pt x="1295" y="704"/>
                  </a:lnTo>
                  <a:lnTo>
                    <a:pt x="1266" y="663"/>
                  </a:lnTo>
                  <a:lnTo>
                    <a:pt x="1257" y="659"/>
                  </a:lnTo>
                  <a:lnTo>
                    <a:pt x="1252" y="657"/>
                  </a:lnTo>
                  <a:lnTo>
                    <a:pt x="1229" y="648"/>
                  </a:lnTo>
                  <a:lnTo>
                    <a:pt x="1214" y="604"/>
                  </a:lnTo>
                  <a:lnTo>
                    <a:pt x="1214" y="575"/>
                  </a:lnTo>
                  <a:lnTo>
                    <a:pt x="1231" y="545"/>
                  </a:lnTo>
                  <a:lnTo>
                    <a:pt x="1258" y="528"/>
                  </a:lnTo>
                  <a:lnTo>
                    <a:pt x="1269" y="493"/>
                  </a:lnTo>
                  <a:lnTo>
                    <a:pt x="1269" y="481"/>
                  </a:lnTo>
                  <a:lnTo>
                    <a:pt x="1292" y="474"/>
                  </a:lnTo>
                  <a:lnTo>
                    <a:pt x="1312" y="473"/>
                  </a:lnTo>
                  <a:lnTo>
                    <a:pt x="1330" y="480"/>
                  </a:lnTo>
                  <a:lnTo>
                    <a:pt x="1330" y="486"/>
                  </a:lnTo>
                  <a:lnTo>
                    <a:pt x="1329" y="499"/>
                  </a:lnTo>
                  <a:lnTo>
                    <a:pt x="1329" y="503"/>
                  </a:lnTo>
                  <a:lnTo>
                    <a:pt x="1329" y="507"/>
                  </a:lnTo>
                  <a:lnTo>
                    <a:pt x="1334" y="520"/>
                  </a:lnTo>
                  <a:lnTo>
                    <a:pt x="1340" y="524"/>
                  </a:lnTo>
                  <a:lnTo>
                    <a:pt x="1340" y="525"/>
                  </a:lnTo>
                  <a:lnTo>
                    <a:pt x="1340" y="530"/>
                  </a:lnTo>
                  <a:lnTo>
                    <a:pt x="1346" y="531"/>
                  </a:lnTo>
                  <a:lnTo>
                    <a:pt x="1354" y="522"/>
                  </a:lnTo>
                  <a:lnTo>
                    <a:pt x="1356" y="501"/>
                  </a:lnTo>
                  <a:lnTo>
                    <a:pt x="1368" y="480"/>
                  </a:lnTo>
                  <a:lnTo>
                    <a:pt x="1398" y="474"/>
                  </a:lnTo>
                  <a:lnTo>
                    <a:pt x="1405" y="476"/>
                  </a:lnTo>
                  <a:lnTo>
                    <a:pt x="1432" y="510"/>
                  </a:lnTo>
                  <a:lnTo>
                    <a:pt x="1432" y="517"/>
                  </a:lnTo>
                  <a:lnTo>
                    <a:pt x="1436" y="541"/>
                  </a:lnTo>
                  <a:lnTo>
                    <a:pt x="1448" y="551"/>
                  </a:lnTo>
                  <a:lnTo>
                    <a:pt x="1450" y="557"/>
                  </a:lnTo>
                  <a:lnTo>
                    <a:pt x="1453" y="564"/>
                  </a:lnTo>
                  <a:lnTo>
                    <a:pt x="1455" y="585"/>
                  </a:lnTo>
                  <a:lnTo>
                    <a:pt x="1458" y="592"/>
                  </a:lnTo>
                  <a:lnTo>
                    <a:pt x="1459" y="600"/>
                  </a:lnTo>
                  <a:lnTo>
                    <a:pt x="1459" y="622"/>
                  </a:lnTo>
                  <a:lnTo>
                    <a:pt x="1459" y="628"/>
                  </a:lnTo>
                  <a:lnTo>
                    <a:pt x="1459" y="634"/>
                  </a:lnTo>
                  <a:lnTo>
                    <a:pt x="1456" y="656"/>
                  </a:lnTo>
                  <a:lnTo>
                    <a:pt x="1456" y="663"/>
                  </a:lnTo>
                  <a:lnTo>
                    <a:pt x="1456" y="671"/>
                  </a:lnTo>
                  <a:lnTo>
                    <a:pt x="1469" y="701"/>
                  </a:lnTo>
                  <a:lnTo>
                    <a:pt x="1501" y="752"/>
                  </a:lnTo>
                  <a:lnTo>
                    <a:pt x="1516" y="717"/>
                  </a:lnTo>
                  <a:lnTo>
                    <a:pt x="1516" y="711"/>
                  </a:lnTo>
                  <a:lnTo>
                    <a:pt x="1520" y="683"/>
                  </a:lnTo>
                  <a:lnTo>
                    <a:pt x="1518" y="617"/>
                  </a:lnTo>
                  <a:lnTo>
                    <a:pt x="1518" y="612"/>
                  </a:lnTo>
                  <a:lnTo>
                    <a:pt x="1521" y="578"/>
                  </a:lnTo>
                  <a:lnTo>
                    <a:pt x="1501" y="556"/>
                  </a:lnTo>
                  <a:lnTo>
                    <a:pt x="1499" y="528"/>
                  </a:lnTo>
                  <a:lnTo>
                    <a:pt x="1518" y="518"/>
                  </a:lnTo>
                  <a:lnTo>
                    <a:pt x="1524" y="522"/>
                  </a:lnTo>
                  <a:lnTo>
                    <a:pt x="1530" y="525"/>
                  </a:lnTo>
                  <a:lnTo>
                    <a:pt x="1540" y="518"/>
                  </a:lnTo>
                  <a:lnTo>
                    <a:pt x="1540" y="512"/>
                  </a:lnTo>
                  <a:lnTo>
                    <a:pt x="1558" y="504"/>
                  </a:lnTo>
                  <a:lnTo>
                    <a:pt x="1563" y="504"/>
                  </a:lnTo>
                  <a:lnTo>
                    <a:pt x="1565" y="504"/>
                  </a:lnTo>
                  <a:lnTo>
                    <a:pt x="1568" y="504"/>
                  </a:lnTo>
                  <a:lnTo>
                    <a:pt x="1570" y="503"/>
                  </a:lnTo>
                  <a:lnTo>
                    <a:pt x="1596" y="499"/>
                  </a:lnTo>
                  <a:lnTo>
                    <a:pt x="1596" y="476"/>
                  </a:lnTo>
                  <a:lnTo>
                    <a:pt x="1602" y="470"/>
                  </a:lnTo>
                  <a:lnTo>
                    <a:pt x="1613" y="460"/>
                  </a:lnTo>
                  <a:lnTo>
                    <a:pt x="1628" y="444"/>
                  </a:lnTo>
                  <a:lnTo>
                    <a:pt x="1633" y="440"/>
                  </a:lnTo>
                  <a:lnTo>
                    <a:pt x="1638" y="435"/>
                  </a:lnTo>
                  <a:lnTo>
                    <a:pt x="1640" y="428"/>
                  </a:lnTo>
                  <a:lnTo>
                    <a:pt x="1644" y="422"/>
                  </a:lnTo>
                  <a:lnTo>
                    <a:pt x="1647" y="408"/>
                  </a:lnTo>
                  <a:lnTo>
                    <a:pt x="1651" y="393"/>
                  </a:lnTo>
                  <a:lnTo>
                    <a:pt x="1651" y="377"/>
                  </a:lnTo>
                  <a:lnTo>
                    <a:pt x="1652" y="362"/>
                  </a:lnTo>
                  <a:lnTo>
                    <a:pt x="1651" y="348"/>
                  </a:lnTo>
                  <a:lnTo>
                    <a:pt x="1650" y="334"/>
                  </a:lnTo>
                  <a:lnTo>
                    <a:pt x="1649" y="316"/>
                  </a:lnTo>
                  <a:lnTo>
                    <a:pt x="1646" y="289"/>
                  </a:lnTo>
                  <a:lnTo>
                    <a:pt x="1645" y="276"/>
                  </a:lnTo>
                  <a:lnTo>
                    <a:pt x="1642" y="263"/>
                  </a:lnTo>
                  <a:lnTo>
                    <a:pt x="1640" y="253"/>
                  </a:lnTo>
                  <a:lnTo>
                    <a:pt x="1638" y="249"/>
                  </a:lnTo>
                  <a:lnTo>
                    <a:pt x="1633" y="245"/>
                  </a:lnTo>
                  <a:lnTo>
                    <a:pt x="1619" y="234"/>
                  </a:lnTo>
                  <a:lnTo>
                    <a:pt x="1614" y="233"/>
                  </a:lnTo>
                  <a:lnTo>
                    <a:pt x="1611" y="229"/>
                  </a:lnTo>
                  <a:lnTo>
                    <a:pt x="1601" y="216"/>
                  </a:lnTo>
                  <a:lnTo>
                    <a:pt x="1598" y="213"/>
                  </a:lnTo>
                  <a:lnTo>
                    <a:pt x="1597" y="212"/>
                  </a:lnTo>
                  <a:lnTo>
                    <a:pt x="1598" y="201"/>
                  </a:lnTo>
                  <a:lnTo>
                    <a:pt x="1597" y="191"/>
                  </a:lnTo>
                  <a:lnTo>
                    <a:pt x="1596" y="182"/>
                  </a:lnTo>
                  <a:lnTo>
                    <a:pt x="1595" y="174"/>
                  </a:lnTo>
                  <a:lnTo>
                    <a:pt x="1591" y="160"/>
                  </a:lnTo>
                  <a:lnTo>
                    <a:pt x="1587" y="148"/>
                  </a:lnTo>
                  <a:lnTo>
                    <a:pt x="1586" y="142"/>
                  </a:lnTo>
                  <a:lnTo>
                    <a:pt x="1585" y="136"/>
                  </a:lnTo>
                  <a:lnTo>
                    <a:pt x="1585" y="130"/>
                  </a:lnTo>
                  <a:lnTo>
                    <a:pt x="1585" y="124"/>
                  </a:lnTo>
                  <a:lnTo>
                    <a:pt x="1586" y="116"/>
                  </a:lnTo>
                  <a:lnTo>
                    <a:pt x="1589" y="109"/>
                  </a:lnTo>
                  <a:lnTo>
                    <a:pt x="1592" y="100"/>
                  </a:lnTo>
                  <a:lnTo>
                    <a:pt x="1597" y="91"/>
                  </a:lnTo>
                  <a:lnTo>
                    <a:pt x="1600" y="86"/>
                  </a:lnTo>
                  <a:lnTo>
                    <a:pt x="1602" y="81"/>
                  </a:lnTo>
                  <a:lnTo>
                    <a:pt x="1603" y="75"/>
                  </a:lnTo>
                  <a:lnTo>
                    <a:pt x="1603" y="69"/>
                  </a:lnTo>
                  <a:lnTo>
                    <a:pt x="1602" y="58"/>
                  </a:lnTo>
                  <a:lnTo>
                    <a:pt x="1600" y="45"/>
                  </a:lnTo>
                  <a:lnTo>
                    <a:pt x="1597" y="34"/>
                  </a:lnTo>
                  <a:lnTo>
                    <a:pt x="1595" y="22"/>
                  </a:lnTo>
                  <a:lnTo>
                    <a:pt x="1592" y="11"/>
                  </a:lnTo>
                  <a:lnTo>
                    <a:pt x="1591" y="0"/>
                  </a:lnTo>
                  <a:lnTo>
                    <a:pt x="834" y="0"/>
                  </a:lnTo>
                  <a:lnTo>
                    <a:pt x="841" y="61"/>
                  </a:lnTo>
                  <a:lnTo>
                    <a:pt x="819" y="85"/>
                  </a:lnTo>
                  <a:lnTo>
                    <a:pt x="796" y="91"/>
                  </a:lnTo>
                  <a:lnTo>
                    <a:pt x="774" y="94"/>
                  </a:lnTo>
                  <a:lnTo>
                    <a:pt x="763" y="96"/>
                  </a:lnTo>
                  <a:lnTo>
                    <a:pt x="754" y="97"/>
                  </a:lnTo>
                  <a:lnTo>
                    <a:pt x="744" y="97"/>
                  </a:lnTo>
                  <a:lnTo>
                    <a:pt x="736" y="96"/>
                  </a:lnTo>
                  <a:lnTo>
                    <a:pt x="728" y="94"/>
                  </a:lnTo>
                  <a:lnTo>
                    <a:pt x="722" y="91"/>
                  </a:lnTo>
                  <a:lnTo>
                    <a:pt x="716" y="87"/>
                  </a:lnTo>
                  <a:lnTo>
                    <a:pt x="711" y="81"/>
                  </a:lnTo>
                  <a:lnTo>
                    <a:pt x="707" y="74"/>
                  </a:lnTo>
                  <a:lnTo>
                    <a:pt x="705" y="65"/>
                  </a:lnTo>
                  <a:lnTo>
                    <a:pt x="704" y="54"/>
                  </a:lnTo>
                  <a:lnTo>
                    <a:pt x="704" y="42"/>
                  </a:lnTo>
                  <a:lnTo>
                    <a:pt x="704" y="36"/>
                  </a:lnTo>
                  <a:lnTo>
                    <a:pt x="703" y="33"/>
                  </a:lnTo>
                  <a:lnTo>
                    <a:pt x="700" y="31"/>
                  </a:lnTo>
                  <a:lnTo>
                    <a:pt x="699" y="29"/>
                  </a:lnTo>
                  <a:lnTo>
                    <a:pt x="696" y="27"/>
                  </a:lnTo>
                  <a:lnTo>
                    <a:pt x="694" y="23"/>
                  </a:lnTo>
                  <a:lnTo>
                    <a:pt x="693" y="16"/>
                  </a:lnTo>
                  <a:lnTo>
                    <a:pt x="693" y="4"/>
                  </a:lnTo>
                  <a:lnTo>
                    <a:pt x="402" y="4"/>
                  </a:lnTo>
                  <a:lnTo>
                    <a:pt x="406" y="34"/>
                  </a:lnTo>
                  <a:lnTo>
                    <a:pt x="411" y="54"/>
                  </a:lnTo>
                  <a:lnTo>
                    <a:pt x="411" y="58"/>
                  </a:lnTo>
                  <a:lnTo>
                    <a:pt x="409" y="63"/>
                  </a:lnTo>
                  <a:lnTo>
                    <a:pt x="405" y="66"/>
                  </a:lnTo>
                  <a:lnTo>
                    <a:pt x="400" y="70"/>
                  </a:lnTo>
                  <a:lnTo>
                    <a:pt x="393" y="74"/>
                  </a:lnTo>
                  <a:lnTo>
                    <a:pt x="383" y="78"/>
                  </a:lnTo>
                  <a:lnTo>
                    <a:pt x="371" y="83"/>
                  </a:lnTo>
                  <a:lnTo>
                    <a:pt x="355" y="88"/>
                  </a:lnTo>
                  <a:lnTo>
                    <a:pt x="312" y="100"/>
                  </a:lnTo>
                  <a:lnTo>
                    <a:pt x="266" y="114"/>
                  </a:lnTo>
                  <a:lnTo>
                    <a:pt x="255" y="119"/>
                  </a:lnTo>
                  <a:lnTo>
                    <a:pt x="244" y="124"/>
                  </a:lnTo>
                  <a:lnTo>
                    <a:pt x="233" y="130"/>
                  </a:lnTo>
                  <a:lnTo>
                    <a:pt x="222" y="136"/>
                  </a:lnTo>
                  <a:lnTo>
                    <a:pt x="212" y="143"/>
                  </a:lnTo>
                  <a:lnTo>
                    <a:pt x="203" y="152"/>
                  </a:lnTo>
                  <a:lnTo>
                    <a:pt x="195" y="160"/>
                  </a:lnTo>
                  <a:lnTo>
                    <a:pt x="187" y="171"/>
                  </a:lnTo>
                  <a:lnTo>
                    <a:pt x="176" y="185"/>
                  </a:lnTo>
                  <a:lnTo>
                    <a:pt x="168" y="196"/>
                  </a:lnTo>
                  <a:lnTo>
                    <a:pt x="159" y="203"/>
                  </a:lnTo>
                  <a:lnTo>
                    <a:pt x="153" y="208"/>
                  </a:lnTo>
                  <a:lnTo>
                    <a:pt x="141" y="214"/>
                  </a:lnTo>
                  <a:lnTo>
                    <a:pt x="132" y="219"/>
                  </a:lnTo>
                  <a:lnTo>
                    <a:pt x="129" y="223"/>
                  </a:lnTo>
                  <a:lnTo>
                    <a:pt x="125" y="228"/>
                  </a:lnTo>
                  <a:lnTo>
                    <a:pt x="121" y="234"/>
                  </a:lnTo>
                  <a:lnTo>
                    <a:pt x="118" y="244"/>
                  </a:lnTo>
                  <a:lnTo>
                    <a:pt x="110" y="274"/>
                  </a:lnTo>
                  <a:lnTo>
                    <a:pt x="102" y="324"/>
                  </a:lnTo>
                  <a:lnTo>
                    <a:pt x="94" y="331"/>
                  </a:lnTo>
                  <a:lnTo>
                    <a:pt x="88" y="337"/>
                  </a:lnTo>
                  <a:lnTo>
                    <a:pt x="85" y="343"/>
                  </a:lnTo>
                  <a:lnTo>
                    <a:pt x="82" y="349"/>
                  </a:lnTo>
                  <a:lnTo>
                    <a:pt x="78" y="362"/>
                  </a:lnTo>
                  <a:lnTo>
                    <a:pt x="76" y="376"/>
                  </a:lnTo>
                  <a:lnTo>
                    <a:pt x="74" y="383"/>
                  </a:lnTo>
                  <a:lnTo>
                    <a:pt x="70" y="391"/>
                  </a:lnTo>
                  <a:lnTo>
                    <a:pt x="65" y="398"/>
                  </a:lnTo>
                  <a:lnTo>
                    <a:pt x="59" y="406"/>
                  </a:lnTo>
                  <a:lnTo>
                    <a:pt x="50" y="415"/>
                  </a:lnTo>
                  <a:lnTo>
                    <a:pt x="39" y="425"/>
                  </a:lnTo>
                  <a:lnTo>
                    <a:pt x="25" y="435"/>
                  </a:lnTo>
                  <a:lnTo>
                    <a:pt x="7" y="444"/>
                  </a:lnTo>
                  <a:lnTo>
                    <a:pt x="5" y="447"/>
                  </a:lnTo>
                  <a:lnTo>
                    <a:pt x="4" y="449"/>
                  </a:lnTo>
                  <a:lnTo>
                    <a:pt x="0" y="449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1" name="Freeform 3296"/>
            <p:cNvSpPr>
              <a:spLocks/>
            </p:cNvSpPr>
            <p:nvPr/>
          </p:nvSpPr>
          <p:spPr bwMode="auto">
            <a:xfrm>
              <a:off x="3499" y="1022"/>
              <a:ext cx="4" cy="8"/>
            </a:xfrm>
            <a:custGeom>
              <a:avLst/>
              <a:gdLst>
                <a:gd name="T0" fmla="*/ 0 w 12"/>
                <a:gd name="T1" fmla="*/ 0 h 24"/>
                <a:gd name="T2" fmla="*/ 0 w 12"/>
                <a:gd name="T3" fmla="*/ 0 h 24"/>
                <a:gd name="T4" fmla="*/ 0 w 12"/>
                <a:gd name="T5" fmla="*/ 0 h 24"/>
                <a:gd name="T6" fmla="*/ 0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0 h 24"/>
                <a:gd name="T14" fmla="*/ 0 w 12"/>
                <a:gd name="T15" fmla="*/ 0 h 24"/>
                <a:gd name="T16" fmla="*/ 0 w 12"/>
                <a:gd name="T17" fmla="*/ 0 h 24"/>
                <a:gd name="T18" fmla="*/ 0 w 12"/>
                <a:gd name="T19" fmla="*/ 0 h 24"/>
                <a:gd name="T20" fmla="*/ 0 w 12"/>
                <a:gd name="T21" fmla="*/ 0 h 24"/>
                <a:gd name="T22" fmla="*/ 0 w 12"/>
                <a:gd name="T23" fmla="*/ 0 h 24"/>
                <a:gd name="T24" fmla="*/ 0 w 12"/>
                <a:gd name="T25" fmla="*/ 0 h 24"/>
                <a:gd name="T26" fmla="*/ 0 w 12"/>
                <a:gd name="T27" fmla="*/ 0 h 24"/>
                <a:gd name="T28" fmla="*/ 0 w 12"/>
                <a:gd name="T29" fmla="*/ 0 h 24"/>
                <a:gd name="T30" fmla="*/ 0 w 12"/>
                <a:gd name="T31" fmla="*/ 0 h 24"/>
                <a:gd name="T32" fmla="*/ 0 w 12"/>
                <a:gd name="T33" fmla="*/ 0 h 24"/>
                <a:gd name="T34" fmla="*/ 0 w 12"/>
                <a:gd name="T35" fmla="*/ 0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24"/>
                <a:gd name="T56" fmla="*/ 12 w 12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24">
                  <a:moveTo>
                    <a:pt x="0" y="1"/>
                  </a:moveTo>
                  <a:lnTo>
                    <a:pt x="2" y="8"/>
                  </a:lnTo>
                  <a:lnTo>
                    <a:pt x="2" y="10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23"/>
                  </a:lnTo>
                  <a:lnTo>
                    <a:pt x="8" y="24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1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2" name="Freeform 3297"/>
            <p:cNvSpPr>
              <a:spLocks/>
            </p:cNvSpPr>
            <p:nvPr/>
          </p:nvSpPr>
          <p:spPr bwMode="auto">
            <a:xfrm>
              <a:off x="3499" y="1022"/>
              <a:ext cx="4" cy="8"/>
            </a:xfrm>
            <a:custGeom>
              <a:avLst/>
              <a:gdLst>
                <a:gd name="T0" fmla="*/ 0 w 12"/>
                <a:gd name="T1" fmla="*/ 0 h 24"/>
                <a:gd name="T2" fmla="*/ 0 w 12"/>
                <a:gd name="T3" fmla="*/ 0 h 24"/>
                <a:gd name="T4" fmla="*/ 0 w 12"/>
                <a:gd name="T5" fmla="*/ 0 h 24"/>
                <a:gd name="T6" fmla="*/ 0 w 12"/>
                <a:gd name="T7" fmla="*/ 0 h 24"/>
                <a:gd name="T8" fmla="*/ 0 w 12"/>
                <a:gd name="T9" fmla="*/ 0 h 24"/>
                <a:gd name="T10" fmla="*/ 0 w 12"/>
                <a:gd name="T11" fmla="*/ 0 h 24"/>
                <a:gd name="T12" fmla="*/ 0 w 12"/>
                <a:gd name="T13" fmla="*/ 0 h 24"/>
                <a:gd name="T14" fmla="*/ 0 w 12"/>
                <a:gd name="T15" fmla="*/ 0 h 24"/>
                <a:gd name="T16" fmla="*/ 0 w 12"/>
                <a:gd name="T17" fmla="*/ 0 h 24"/>
                <a:gd name="T18" fmla="*/ 0 w 12"/>
                <a:gd name="T19" fmla="*/ 0 h 24"/>
                <a:gd name="T20" fmla="*/ 0 w 12"/>
                <a:gd name="T21" fmla="*/ 0 h 24"/>
                <a:gd name="T22" fmla="*/ 0 w 12"/>
                <a:gd name="T23" fmla="*/ 0 h 24"/>
                <a:gd name="T24" fmla="*/ 0 w 12"/>
                <a:gd name="T25" fmla="*/ 0 h 24"/>
                <a:gd name="T26" fmla="*/ 0 w 12"/>
                <a:gd name="T27" fmla="*/ 0 h 24"/>
                <a:gd name="T28" fmla="*/ 0 w 12"/>
                <a:gd name="T29" fmla="*/ 0 h 24"/>
                <a:gd name="T30" fmla="*/ 0 w 12"/>
                <a:gd name="T31" fmla="*/ 0 h 24"/>
                <a:gd name="T32" fmla="*/ 0 w 12"/>
                <a:gd name="T33" fmla="*/ 0 h 24"/>
                <a:gd name="T34" fmla="*/ 0 w 12"/>
                <a:gd name="T35" fmla="*/ 0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"/>
                <a:gd name="T55" fmla="*/ 0 h 24"/>
                <a:gd name="T56" fmla="*/ 12 w 12"/>
                <a:gd name="T57" fmla="*/ 24 h 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" h="24">
                  <a:moveTo>
                    <a:pt x="0" y="1"/>
                  </a:moveTo>
                  <a:lnTo>
                    <a:pt x="2" y="8"/>
                  </a:lnTo>
                  <a:lnTo>
                    <a:pt x="2" y="10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6" y="23"/>
                  </a:lnTo>
                  <a:lnTo>
                    <a:pt x="8" y="24"/>
                  </a:lnTo>
                  <a:lnTo>
                    <a:pt x="11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4"/>
                  </a:lnTo>
                  <a:lnTo>
                    <a:pt x="11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3" name="Freeform 3298"/>
            <p:cNvSpPr>
              <a:spLocks/>
            </p:cNvSpPr>
            <p:nvPr/>
          </p:nvSpPr>
          <p:spPr bwMode="auto">
            <a:xfrm>
              <a:off x="3543" y="1065"/>
              <a:ext cx="5" cy="2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0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w 15"/>
                <a:gd name="T11" fmla="*/ 0 h 7"/>
                <a:gd name="T12" fmla="*/ 0 w 15"/>
                <a:gd name="T13" fmla="*/ 0 h 7"/>
                <a:gd name="T14" fmla="*/ 0 w 15"/>
                <a:gd name="T15" fmla="*/ 0 h 7"/>
                <a:gd name="T16" fmla="*/ 0 w 15"/>
                <a:gd name="T17" fmla="*/ 0 h 7"/>
                <a:gd name="T18" fmla="*/ 0 w 15"/>
                <a:gd name="T19" fmla="*/ 0 h 7"/>
                <a:gd name="T20" fmla="*/ 0 w 15"/>
                <a:gd name="T21" fmla="*/ 0 h 7"/>
                <a:gd name="T22" fmla="*/ 0 w 15"/>
                <a:gd name="T23" fmla="*/ 0 h 7"/>
                <a:gd name="T24" fmla="*/ 0 w 15"/>
                <a:gd name="T25" fmla="*/ 0 h 7"/>
                <a:gd name="T26" fmla="*/ 0 w 15"/>
                <a:gd name="T27" fmla="*/ 0 h 7"/>
                <a:gd name="T28" fmla="*/ 0 w 15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7"/>
                <a:gd name="T47" fmla="*/ 15 w 15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7">
                  <a:moveTo>
                    <a:pt x="4" y="0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4" name="Freeform 3299"/>
            <p:cNvSpPr>
              <a:spLocks/>
            </p:cNvSpPr>
            <p:nvPr/>
          </p:nvSpPr>
          <p:spPr bwMode="auto">
            <a:xfrm>
              <a:off x="3543" y="1065"/>
              <a:ext cx="5" cy="2"/>
            </a:xfrm>
            <a:custGeom>
              <a:avLst/>
              <a:gdLst>
                <a:gd name="T0" fmla="*/ 0 w 15"/>
                <a:gd name="T1" fmla="*/ 0 h 7"/>
                <a:gd name="T2" fmla="*/ 0 w 15"/>
                <a:gd name="T3" fmla="*/ 0 h 7"/>
                <a:gd name="T4" fmla="*/ 0 w 15"/>
                <a:gd name="T5" fmla="*/ 0 h 7"/>
                <a:gd name="T6" fmla="*/ 0 w 15"/>
                <a:gd name="T7" fmla="*/ 0 h 7"/>
                <a:gd name="T8" fmla="*/ 0 w 15"/>
                <a:gd name="T9" fmla="*/ 0 h 7"/>
                <a:gd name="T10" fmla="*/ 0 w 15"/>
                <a:gd name="T11" fmla="*/ 0 h 7"/>
                <a:gd name="T12" fmla="*/ 0 w 15"/>
                <a:gd name="T13" fmla="*/ 0 h 7"/>
                <a:gd name="T14" fmla="*/ 0 w 15"/>
                <a:gd name="T15" fmla="*/ 0 h 7"/>
                <a:gd name="T16" fmla="*/ 0 w 15"/>
                <a:gd name="T17" fmla="*/ 0 h 7"/>
                <a:gd name="T18" fmla="*/ 0 w 15"/>
                <a:gd name="T19" fmla="*/ 0 h 7"/>
                <a:gd name="T20" fmla="*/ 0 w 15"/>
                <a:gd name="T21" fmla="*/ 0 h 7"/>
                <a:gd name="T22" fmla="*/ 0 w 15"/>
                <a:gd name="T23" fmla="*/ 0 h 7"/>
                <a:gd name="T24" fmla="*/ 0 w 15"/>
                <a:gd name="T25" fmla="*/ 0 h 7"/>
                <a:gd name="T26" fmla="*/ 0 w 15"/>
                <a:gd name="T27" fmla="*/ 0 h 7"/>
                <a:gd name="T28" fmla="*/ 0 w 15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7"/>
                <a:gd name="T47" fmla="*/ 15 w 15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7">
                  <a:moveTo>
                    <a:pt x="4" y="0"/>
                  </a:moveTo>
                  <a:lnTo>
                    <a:pt x="12" y="0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5" name="Freeform 3300"/>
            <p:cNvSpPr>
              <a:spLocks/>
            </p:cNvSpPr>
            <p:nvPr/>
          </p:nvSpPr>
          <p:spPr bwMode="auto">
            <a:xfrm>
              <a:off x="3525" y="1081"/>
              <a:ext cx="5" cy="7"/>
            </a:xfrm>
            <a:custGeom>
              <a:avLst/>
              <a:gdLst>
                <a:gd name="T0" fmla="*/ 0 w 15"/>
                <a:gd name="T1" fmla="*/ 0 h 22"/>
                <a:gd name="T2" fmla="*/ 0 w 15"/>
                <a:gd name="T3" fmla="*/ 0 h 22"/>
                <a:gd name="T4" fmla="*/ 0 w 15"/>
                <a:gd name="T5" fmla="*/ 0 h 22"/>
                <a:gd name="T6" fmla="*/ 0 w 15"/>
                <a:gd name="T7" fmla="*/ 0 h 22"/>
                <a:gd name="T8" fmla="*/ 0 w 15"/>
                <a:gd name="T9" fmla="*/ 0 h 22"/>
                <a:gd name="T10" fmla="*/ 0 w 15"/>
                <a:gd name="T11" fmla="*/ 0 h 22"/>
                <a:gd name="T12" fmla="*/ 0 w 1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2"/>
                <a:gd name="T23" fmla="*/ 15 w 15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2">
                  <a:moveTo>
                    <a:pt x="4" y="0"/>
                  </a:moveTo>
                  <a:lnTo>
                    <a:pt x="15" y="6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8" y="22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6" name="Freeform 3301"/>
            <p:cNvSpPr>
              <a:spLocks/>
            </p:cNvSpPr>
            <p:nvPr/>
          </p:nvSpPr>
          <p:spPr bwMode="auto">
            <a:xfrm>
              <a:off x="3525" y="1081"/>
              <a:ext cx="5" cy="7"/>
            </a:xfrm>
            <a:custGeom>
              <a:avLst/>
              <a:gdLst>
                <a:gd name="T0" fmla="*/ 0 w 15"/>
                <a:gd name="T1" fmla="*/ 0 h 22"/>
                <a:gd name="T2" fmla="*/ 0 w 15"/>
                <a:gd name="T3" fmla="*/ 0 h 22"/>
                <a:gd name="T4" fmla="*/ 0 w 15"/>
                <a:gd name="T5" fmla="*/ 0 h 22"/>
                <a:gd name="T6" fmla="*/ 0 w 15"/>
                <a:gd name="T7" fmla="*/ 0 h 22"/>
                <a:gd name="T8" fmla="*/ 0 w 15"/>
                <a:gd name="T9" fmla="*/ 0 h 22"/>
                <a:gd name="T10" fmla="*/ 0 w 15"/>
                <a:gd name="T11" fmla="*/ 0 h 22"/>
                <a:gd name="T12" fmla="*/ 0 w 15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2"/>
                <a:gd name="T23" fmla="*/ 15 w 15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2">
                  <a:moveTo>
                    <a:pt x="4" y="0"/>
                  </a:moveTo>
                  <a:lnTo>
                    <a:pt x="15" y="6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8" y="22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7" name="Freeform 3302"/>
            <p:cNvSpPr>
              <a:spLocks/>
            </p:cNvSpPr>
            <p:nvPr/>
          </p:nvSpPr>
          <p:spPr bwMode="auto">
            <a:xfrm>
              <a:off x="3934" y="1166"/>
              <a:ext cx="12" cy="8"/>
            </a:xfrm>
            <a:custGeom>
              <a:avLst/>
              <a:gdLst>
                <a:gd name="T0" fmla="*/ 0 w 36"/>
                <a:gd name="T1" fmla="*/ 0 h 24"/>
                <a:gd name="T2" fmla="*/ 0 w 36"/>
                <a:gd name="T3" fmla="*/ 0 h 24"/>
                <a:gd name="T4" fmla="*/ 0 w 36"/>
                <a:gd name="T5" fmla="*/ 0 h 24"/>
                <a:gd name="T6" fmla="*/ 0 w 36"/>
                <a:gd name="T7" fmla="*/ 0 h 24"/>
                <a:gd name="T8" fmla="*/ 0 w 36"/>
                <a:gd name="T9" fmla="*/ 0 h 24"/>
                <a:gd name="T10" fmla="*/ 0 w 36"/>
                <a:gd name="T11" fmla="*/ 0 h 24"/>
                <a:gd name="T12" fmla="*/ 0 w 36"/>
                <a:gd name="T13" fmla="*/ 0 h 24"/>
                <a:gd name="T14" fmla="*/ 0 w 36"/>
                <a:gd name="T15" fmla="*/ 0 h 24"/>
                <a:gd name="T16" fmla="*/ 0 w 36"/>
                <a:gd name="T17" fmla="*/ 0 h 24"/>
                <a:gd name="T18" fmla="*/ 0 w 36"/>
                <a:gd name="T19" fmla="*/ 0 h 24"/>
                <a:gd name="T20" fmla="*/ 0 w 36"/>
                <a:gd name="T21" fmla="*/ 0 h 24"/>
                <a:gd name="T22" fmla="*/ 0 w 36"/>
                <a:gd name="T23" fmla="*/ 0 h 24"/>
                <a:gd name="T24" fmla="*/ 0 w 36"/>
                <a:gd name="T25" fmla="*/ 0 h 24"/>
                <a:gd name="T26" fmla="*/ 0 w 3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24"/>
                <a:gd name="T44" fmla="*/ 36 w 3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24">
                  <a:moveTo>
                    <a:pt x="21" y="0"/>
                  </a:moveTo>
                  <a:lnTo>
                    <a:pt x="11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26" y="24"/>
                  </a:lnTo>
                  <a:lnTo>
                    <a:pt x="36" y="13"/>
                  </a:lnTo>
                  <a:lnTo>
                    <a:pt x="33" y="3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8" name="Freeform 3303"/>
            <p:cNvSpPr>
              <a:spLocks/>
            </p:cNvSpPr>
            <p:nvPr/>
          </p:nvSpPr>
          <p:spPr bwMode="auto">
            <a:xfrm>
              <a:off x="3934" y="1166"/>
              <a:ext cx="12" cy="8"/>
            </a:xfrm>
            <a:custGeom>
              <a:avLst/>
              <a:gdLst>
                <a:gd name="T0" fmla="*/ 0 w 36"/>
                <a:gd name="T1" fmla="*/ 0 h 24"/>
                <a:gd name="T2" fmla="*/ 0 w 36"/>
                <a:gd name="T3" fmla="*/ 0 h 24"/>
                <a:gd name="T4" fmla="*/ 0 w 36"/>
                <a:gd name="T5" fmla="*/ 0 h 24"/>
                <a:gd name="T6" fmla="*/ 0 w 36"/>
                <a:gd name="T7" fmla="*/ 0 h 24"/>
                <a:gd name="T8" fmla="*/ 0 w 36"/>
                <a:gd name="T9" fmla="*/ 0 h 24"/>
                <a:gd name="T10" fmla="*/ 0 w 36"/>
                <a:gd name="T11" fmla="*/ 0 h 24"/>
                <a:gd name="T12" fmla="*/ 0 w 36"/>
                <a:gd name="T13" fmla="*/ 0 h 24"/>
                <a:gd name="T14" fmla="*/ 0 w 36"/>
                <a:gd name="T15" fmla="*/ 0 h 24"/>
                <a:gd name="T16" fmla="*/ 0 w 36"/>
                <a:gd name="T17" fmla="*/ 0 h 24"/>
                <a:gd name="T18" fmla="*/ 0 w 36"/>
                <a:gd name="T19" fmla="*/ 0 h 24"/>
                <a:gd name="T20" fmla="*/ 0 w 36"/>
                <a:gd name="T21" fmla="*/ 0 h 24"/>
                <a:gd name="T22" fmla="*/ 0 w 36"/>
                <a:gd name="T23" fmla="*/ 0 h 24"/>
                <a:gd name="T24" fmla="*/ 0 w 36"/>
                <a:gd name="T25" fmla="*/ 0 h 24"/>
                <a:gd name="T26" fmla="*/ 0 w 3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24"/>
                <a:gd name="T44" fmla="*/ 36 w 3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24">
                  <a:moveTo>
                    <a:pt x="21" y="0"/>
                  </a:moveTo>
                  <a:lnTo>
                    <a:pt x="11" y="6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26" y="24"/>
                  </a:lnTo>
                  <a:lnTo>
                    <a:pt x="36" y="13"/>
                  </a:lnTo>
                  <a:lnTo>
                    <a:pt x="33" y="3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99" name="Freeform 3304"/>
            <p:cNvSpPr>
              <a:spLocks/>
            </p:cNvSpPr>
            <p:nvPr/>
          </p:nvSpPr>
          <p:spPr bwMode="auto">
            <a:xfrm>
              <a:off x="3948" y="1162"/>
              <a:ext cx="5" cy="10"/>
            </a:xfrm>
            <a:custGeom>
              <a:avLst/>
              <a:gdLst>
                <a:gd name="T0" fmla="*/ 0 w 15"/>
                <a:gd name="T1" fmla="*/ 0 h 31"/>
                <a:gd name="T2" fmla="*/ 0 w 15"/>
                <a:gd name="T3" fmla="*/ 0 h 31"/>
                <a:gd name="T4" fmla="*/ 0 w 15"/>
                <a:gd name="T5" fmla="*/ 0 h 31"/>
                <a:gd name="T6" fmla="*/ 0 w 15"/>
                <a:gd name="T7" fmla="*/ 0 h 31"/>
                <a:gd name="T8" fmla="*/ 0 w 15"/>
                <a:gd name="T9" fmla="*/ 0 h 31"/>
                <a:gd name="T10" fmla="*/ 0 w 15"/>
                <a:gd name="T11" fmla="*/ 0 h 31"/>
                <a:gd name="T12" fmla="*/ 0 w 15"/>
                <a:gd name="T13" fmla="*/ 0 h 31"/>
                <a:gd name="T14" fmla="*/ 0 w 15"/>
                <a:gd name="T15" fmla="*/ 0 h 31"/>
                <a:gd name="T16" fmla="*/ 0 w 15"/>
                <a:gd name="T17" fmla="*/ 0 h 31"/>
                <a:gd name="T18" fmla="*/ 0 w 15"/>
                <a:gd name="T19" fmla="*/ 0 h 31"/>
                <a:gd name="T20" fmla="*/ 0 w 15"/>
                <a:gd name="T21" fmla="*/ 0 h 31"/>
                <a:gd name="T22" fmla="*/ 0 w 15"/>
                <a:gd name="T23" fmla="*/ 0 h 31"/>
                <a:gd name="T24" fmla="*/ 0 w 15"/>
                <a:gd name="T25" fmla="*/ 0 h 31"/>
                <a:gd name="T26" fmla="*/ 0 w 15"/>
                <a:gd name="T27" fmla="*/ 0 h 31"/>
                <a:gd name="T28" fmla="*/ 0 w 15"/>
                <a:gd name="T29" fmla="*/ 0 h 31"/>
                <a:gd name="T30" fmla="*/ 0 w 15"/>
                <a:gd name="T31" fmla="*/ 0 h 31"/>
                <a:gd name="T32" fmla="*/ 0 w 15"/>
                <a:gd name="T33" fmla="*/ 0 h 31"/>
                <a:gd name="T34" fmla="*/ 0 w 15"/>
                <a:gd name="T35" fmla="*/ 0 h 31"/>
                <a:gd name="T36" fmla="*/ 0 w 15"/>
                <a:gd name="T37" fmla="*/ 0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31"/>
                <a:gd name="T59" fmla="*/ 15 w 15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31">
                  <a:moveTo>
                    <a:pt x="13" y="0"/>
                  </a:moveTo>
                  <a:lnTo>
                    <a:pt x="4" y="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1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5" y="1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0" name="Freeform 3305"/>
            <p:cNvSpPr>
              <a:spLocks/>
            </p:cNvSpPr>
            <p:nvPr/>
          </p:nvSpPr>
          <p:spPr bwMode="auto">
            <a:xfrm>
              <a:off x="3948" y="1162"/>
              <a:ext cx="5" cy="10"/>
            </a:xfrm>
            <a:custGeom>
              <a:avLst/>
              <a:gdLst>
                <a:gd name="T0" fmla="*/ 0 w 15"/>
                <a:gd name="T1" fmla="*/ 0 h 31"/>
                <a:gd name="T2" fmla="*/ 0 w 15"/>
                <a:gd name="T3" fmla="*/ 0 h 31"/>
                <a:gd name="T4" fmla="*/ 0 w 15"/>
                <a:gd name="T5" fmla="*/ 0 h 31"/>
                <a:gd name="T6" fmla="*/ 0 w 15"/>
                <a:gd name="T7" fmla="*/ 0 h 31"/>
                <a:gd name="T8" fmla="*/ 0 w 15"/>
                <a:gd name="T9" fmla="*/ 0 h 31"/>
                <a:gd name="T10" fmla="*/ 0 w 15"/>
                <a:gd name="T11" fmla="*/ 0 h 31"/>
                <a:gd name="T12" fmla="*/ 0 w 15"/>
                <a:gd name="T13" fmla="*/ 0 h 31"/>
                <a:gd name="T14" fmla="*/ 0 w 15"/>
                <a:gd name="T15" fmla="*/ 0 h 31"/>
                <a:gd name="T16" fmla="*/ 0 w 15"/>
                <a:gd name="T17" fmla="*/ 0 h 31"/>
                <a:gd name="T18" fmla="*/ 0 w 15"/>
                <a:gd name="T19" fmla="*/ 0 h 31"/>
                <a:gd name="T20" fmla="*/ 0 w 15"/>
                <a:gd name="T21" fmla="*/ 0 h 31"/>
                <a:gd name="T22" fmla="*/ 0 w 15"/>
                <a:gd name="T23" fmla="*/ 0 h 31"/>
                <a:gd name="T24" fmla="*/ 0 w 15"/>
                <a:gd name="T25" fmla="*/ 0 h 31"/>
                <a:gd name="T26" fmla="*/ 0 w 15"/>
                <a:gd name="T27" fmla="*/ 0 h 31"/>
                <a:gd name="T28" fmla="*/ 0 w 15"/>
                <a:gd name="T29" fmla="*/ 0 h 31"/>
                <a:gd name="T30" fmla="*/ 0 w 15"/>
                <a:gd name="T31" fmla="*/ 0 h 31"/>
                <a:gd name="T32" fmla="*/ 0 w 15"/>
                <a:gd name="T33" fmla="*/ 0 h 31"/>
                <a:gd name="T34" fmla="*/ 0 w 15"/>
                <a:gd name="T35" fmla="*/ 0 h 31"/>
                <a:gd name="T36" fmla="*/ 0 w 15"/>
                <a:gd name="T37" fmla="*/ 0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"/>
                <a:gd name="T58" fmla="*/ 0 h 31"/>
                <a:gd name="T59" fmla="*/ 15 w 15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" h="31">
                  <a:moveTo>
                    <a:pt x="13" y="0"/>
                  </a:moveTo>
                  <a:lnTo>
                    <a:pt x="4" y="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7"/>
                  </a:lnTo>
                  <a:lnTo>
                    <a:pt x="0" y="26"/>
                  </a:lnTo>
                  <a:lnTo>
                    <a:pt x="4" y="27"/>
                  </a:lnTo>
                  <a:lnTo>
                    <a:pt x="4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9" y="31"/>
                  </a:lnTo>
                  <a:lnTo>
                    <a:pt x="11" y="27"/>
                  </a:lnTo>
                  <a:lnTo>
                    <a:pt x="13" y="25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5" y="11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1" name="Freeform 3306"/>
            <p:cNvSpPr>
              <a:spLocks/>
            </p:cNvSpPr>
            <p:nvPr/>
          </p:nvSpPr>
          <p:spPr bwMode="auto">
            <a:xfrm>
              <a:off x="4414" y="3095"/>
              <a:ext cx="867" cy="408"/>
            </a:xfrm>
            <a:custGeom>
              <a:avLst/>
              <a:gdLst>
                <a:gd name="T0" fmla="*/ 0 w 2602"/>
                <a:gd name="T1" fmla="*/ 0 h 1222"/>
                <a:gd name="T2" fmla="*/ 0 w 2602"/>
                <a:gd name="T3" fmla="*/ 0 h 1222"/>
                <a:gd name="T4" fmla="*/ 0 w 2602"/>
                <a:gd name="T5" fmla="*/ 0 h 1222"/>
                <a:gd name="T6" fmla="*/ 0 w 2602"/>
                <a:gd name="T7" fmla="*/ 0 h 1222"/>
                <a:gd name="T8" fmla="*/ 0 w 2602"/>
                <a:gd name="T9" fmla="*/ 0 h 1222"/>
                <a:gd name="T10" fmla="*/ 0 w 2602"/>
                <a:gd name="T11" fmla="*/ 0 h 1222"/>
                <a:gd name="T12" fmla="*/ 0 w 2602"/>
                <a:gd name="T13" fmla="*/ 0 h 1222"/>
                <a:gd name="T14" fmla="*/ 0 w 2602"/>
                <a:gd name="T15" fmla="*/ 0 h 1222"/>
                <a:gd name="T16" fmla="*/ 0 w 2602"/>
                <a:gd name="T17" fmla="*/ 0 h 1222"/>
                <a:gd name="T18" fmla="*/ 0 w 2602"/>
                <a:gd name="T19" fmla="*/ 0 h 1222"/>
                <a:gd name="T20" fmla="*/ 0 w 2602"/>
                <a:gd name="T21" fmla="*/ 0 h 1222"/>
                <a:gd name="T22" fmla="*/ 0 w 2602"/>
                <a:gd name="T23" fmla="*/ 0 h 1222"/>
                <a:gd name="T24" fmla="*/ 0 w 2602"/>
                <a:gd name="T25" fmla="*/ 0 h 1222"/>
                <a:gd name="T26" fmla="*/ 0 w 2602"/>
                <a:gd name="T27" fmla="*/ 0 h 1222"/>
                <a:gd name="T28" fmla="*/ 0 w 2602"/>
                <a:gd name="T29" fmla="*/ 0 h 1222"/>
                <a:gd name="T30" fmla="*/ 0 w 2602"/>
                <a:gd name="T31" fmla="*/ 0 h 1222"/>
                <a:gd name="T32" fmla="*/ 0 w 2602"/>
                <a:gd name="T33" fmla="*/ 0 h 1222"/>
                <a:gd name="T34" fmla="*/ 0 w 2602"/>
                <a:gd name="T35" fmla="*/ 0 h 1222"/>
                <a:gd name="T36" fmla="*/ 0 w 2602"/>
                <a:gd name="T37" fmla="*/ 0 h 1222"/>
                <a:gd name="T38" fmla="*/ 0 w 2602"/>
                <a:gd name="T39" fmla="*/ 0 h 1222"/>
                <a:gd name="T40" fmla="*/ 0 w 2602"/>
                <a:gd name="T41" fmla="*/ 0 h 1222"/>
                <a:gd name="T42" fmla="*/ 0 w 2602"/>
                <a:gd name="T43" fmla="*/ 0 h 1222"/>
                <a:gd name="T44" fmla="*/ 0 w 2602"/>
                <a:gd name="T45" fmla="*/ 0 h 1222"/>
                <a:gd name="T46" fmla="*/ 0 w 2602"/>
                <a:gd name="T47" fmla="*/ 0 h 1222"/>
                <a:gd name="T48" fmla="*/ 0 w 2602"/>
                <a:gd name="T49" fmla="*/ 0 h 1222"/>
                <a:gd name="T50" fmla="*/ 0 w 2602"/>
                <a:gd name="T51" fmla="*/ 0 h 1222"/>
                <a:gd name="T52" fmla="*/ 0 w 2602"/>
                <a:gd name="T53" fmla="*/ 0 h 1222"/>
                <a:gd name="T54" fmla="*/ 0 w 2602"/>
                <a:gd name="T55" fmla="*/ 0 h 1222"/>
                <a:gd name="T56" fmla="*/ 0 w 2602"/>
                <a:gd name="T57" fmla="*/ 0 h 1222"/>
                <a:gd name="T58" fmla="*/ 0 w 2602"/>
                <a:gd name="T59" fmla="*/ 0 h 1222"/>
                <a:gd name="T60" fmla="*/ 0 w 2602"/>
                <a:gd name="T61" fmla="*/ 0 h 1222"/>
                <a:gd name="T62" fmla="*/ 0 w 2602"/>
                <a:gd name="T63" fmla="*/ 0 h 1222"/>
                <a:gd name="T64" fmla="*/ 0 w 2602"/>
                <a:gd name="T65" fmla="*/ 0 h 1222"/>
                <a:gd name="T66" fmla="*/ 0 w 2602"/>
                <a:gd name="T67" fmla="*/ 0 h 1222"/>
                <a:gd name="T68" fmla="*/ 0 w 2602"/>
                <a:gd name="T69" fmla="*/ 0 h 1222"/>
                <a:gd name="T70" fmla="*/ 0 w 2602"/>
                <a:gd name="T71" fmla="*/ 0 h 1222"/>
                <a:gd name="T72" fmla="*/ 0 w 2602"/>
                <a:gd name="T73" fmla="*/ 0 h 1222"/>
                <a:gd name="T74" fmla="*/ 0 w 2602"/>
                <a:gd name="T75" fmla="*/ 0 h 1222"/>
                <a:gd name="T76" fmla="*/ 0 w 2602"/>
                <a:gd name="T77" fmla="*/ 0 h 1222"/>
                <a:gd name="T78" fmla="*/ 0 w 2602"/>
                <a:gd name="T79" fmla="*/ 0 h 1222"/>
                <a:gd name="T80" fmla="*/ 0 w 2602"/>
                <a:gd name="T81" fmla="*/ 0 h 1222"/>
                <a:gd name="T82" fmla="*/ 0 w 2602"/>
                <a:gd name="T83" fmla="*/ 0 h 1222"/>
                <a:gd name="T84" fmla="*/ 0 w 2602"/>
                <a:gd name="T85" fmla="*/ 0 h 1222"/>
                <a:gd name="T86" fmla="*/ 0 w 2602"/>
                <a:gd name="T87" fmla="*/ 0 h 1222"/>
                <a:gd name="T88" fmla="*/ 0 w 2602"/>
                <a:gd name="T89" fmla="*/ 0 h 1222"/>
                <a:gd name="T90" fmla="*/ 0 w 2602"/>
                <a:gd name="T91" fmla="*/ 0 h 1222"/>
                <a:gd name="T92" fmla="*/ 0 w 2602"/>
                <a:gd name="T93" fmla="*/ 0 h 1222"/>
                <a:gd name="T94" fmla="*/ 0 w 2602"/>
                <a:gd name="T95" fmla="*/ 0 h 1222"/>
                <a:gd name="T96" fmla="*/ 0 w 2602"/>
                <a:gd name="T97" fmla="*/ 0 h 1222"/>
                <a:gd name="T98" fmla="*/ 0 w 2602"/>
                <a:gd name="T99" fmla="*/ 0 h 1222"/>
                <a:gd name="T100" fmla="*/ 0 w 2602"/>
                <a:gd name="T101" fmla="*/ 0 h 1222"/>
                <a:gd name="T102" fmla="*/ 0 w 2602"/>
                <a:gd name="T103" fmla="*/ 0 h 1222"/>
                <a:gd name="T104" fmla="*/ 0 w 2602"/>
                <a:gd name="T105" fmla="*/ 0 h 1222"/>
                <a:gd name="T106" fmla="*/ 0 w 2602"/>
                <a:gd name="T107" fmla="*/ 0 h 1222"/>
                <a:gd name="T108" fmla="*/ 0 w 2602"/>
                <a:gd name="T109" fmla="*/ 0 h 1222"/>
                <a:gd name="T110" fmla="*/ 0 w 2602"/>
                <a:gd name="T111" fmla="*/ 0 h 1222"/>
                <a:gd name="T112" fmla="*/ 0 w 2602"/>
                <a:gd name="T113" fmla="*/ 0 h 1222"/>
                <a:gd name="T114" fmla="*/ 0 w 2602"/>
                <a:gd name="T115" fmla="*/ 0 h 1222"/>
                <a:gd name="T116" fmla="*/ 0 w 2602"/>
                <a:gd name="T117" fmla="*/ 0 h 1222"/>
                <a:gd name="T118" fmla="*/ 0 w 2602"/>
                <a:gd name="T119" fmla="*/ 0 h 1222"/>
                <a:gd name="T120" fmla="*/ 0 w 2602"/>
                <a:gd name="T121" fmla="*/ 0 h 12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02"/>
                <a:gd name="T184" fmla="*/ 0 h 1222"/>
                <a:gd name="T185" fmla="*/ 2602 w 2602"/>
                <a:gd name="T186" fmla="*/ 1222 h 12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02" h="1222">
                  <a:moveTo>
                    <a:pt x="2148" y="1222"/>
                  </a:moveTo>
                  <a:lnTo>
                    <a:pt x="4" y="1216"/>
                  </a:lnTo>
                  <a:lnTo>
                    <a:pt x="5" y="1209"/>
                  </a:lnTo>
                  <a:lnTo>
                    <a:pt x="4" y="1203"/>
                  </a:lnTo>
                  <a:lnTo>
                    <a:pt x="2" y="1198"/>
                  </a:lnTo>
                  <a:lnTo>
                    <a:pt x="1" y="1194"/>
                  </a:lnTo>
                  <a:lnTo>
                    <a:pt x="1" y="1190"/>
                  </a:lnTo>
                  <a:lnTo>
                    <a:pt x="0" y="1173"/>
                  </a:lnTo>
                  <a:lnTo>
                    <a:pt x="0" y="1154"/>
                  </a:lnTo>
                  <a:lnTo>
                    <a:pt x="1" y="1144"/>
                  </a:lnTo>
                  <a:lnTo>
                    <a:pt x="2" y="1135"/>
                  </a:lnTo>
                  <a:lnTo>
                    <a:pt x="5" y="1127"/>
                  </a:lnTo>
                  <a:lnTo>
                    <a:pt x="8" y="1121"/>
                  </a:lnTo>
                  <a:lnTo>
                    <a:pt x="24" y="1100"/>
                  </a:lnTo>
                  <a:lnTo>
                    <a:pt x="40" y="1083"/>
                  </a:lnTo>
                  <a:lnTo>
                    <a:pt x="59" y="1066"/>
                  </a:lnTo>
                  <a:lnTo>
                    <a:pt x="79" y="1048"/>
                  </a:lnTo>
                  <a:lnTo>
                    <a:pt x="89" y="1044"/>
                  </a:lnTo>
                  <a:lnTo>
                    <a:pt x="95" y="1039"/>
                  </a:lnTo>
                  <a:lnTo>
                    <a:pt x="100" y="1034"/>
                  </a:lnTo>
                  <a:lnTo>
                    <a:pt x="104" y="1030"/>
                  </a:lnTo>
                  <a:lnTo>
                    <a:pt x="105" y="1025"/>
                  </a:lnTo>
                  <a:lnTo>
                    <a:pt x="106" y="1021"/>
                  </a:lnTo>
                  <a:lnTo>
                    <a:pt x="106" y="1019"/>
                  </a:lnTo>
                  <a:lnTo>
                    <a:pt x="105" y="1015"/>
                  </a:lnTo>
                  <a:lnTo>
                    <a:pt x="103" y="1009"/>
                  </a:lnTo>
                  <a:lnTo>
                    <a:pt x="101" y="1003"/>
                  </a:lnTo>
                  <a:lnTo>
                    <a:pt x="101" y="1001"/>
                  </a:lnTo>
                  <a:lnTo>
                    <a:pt x="104" y="997"/>
                  </a:lnTo>
                  <a:lnTo>
                    <a:pt x="108" y="993"/>
                  </a:lnTo>
                  <a:lnTo>
                    <a:pt x="112" y="990"/>
                  </a:lnTo>
                  <a:lnTo>
                    <a:pt x="117" y="986"/>
                  </a:lnTo>
                  <a:lnTo>
                    <a:pt x="122" y="981"/>
                  </a:lnTo>
                  <a:lnTo>
                    <a:pt x="126" y="975"/>
                  </a:lnTo>
                  <a:lnTo>
                    <a:pt x="128" y="968"/>
                  </a:lnTo>
                  <a:lnTo>
                    <a:pt x="132" y="954"/>
                  </a:lnTo>
                  <a:lnTo>
                    <a:pt x="133" y="939"/>
                  </a:lnTo>
                  <a:lnTo>
                    <a:pt x="141" y="928"/>
                  </a:lnTo>
                  <a:lnTo>
                    <a:pt x="142" y="927"/>
                  </a:lnTo>
                  <a:lnTo>
                    <a:pt x="142" y="925"/>
                  </a:lnTo>
                  <a:lnTo>
                    <a:pt x="144" y="910"/>
                  </a:lnTo>
                  <a:lnTo>
                    <a:pt x="147" y="892"/>
                  </a:lnTo>
                  <a:lnTo>
                    <a:pt x="149" y="878"/>
                  </a:lnTo>
                  <a:lnTo>
                    <a:pt x="150" y="873"/>
                  </a:lnTo>
                  <a:lnTo>
                    <a:pt x="152" y="870"/>
                  </a:lnTo>
                  <a:lnTo>
                    <a:pt x="154" y="867"/>
                  </a:lnTo>
                  <a:lnTo>
                    <a:pt x="157" y="865"/>
                  </a:lnTo>
                  <a:lnTo>
                    <a:pt x="163" y="861"/>
                  </a:lnTo>
                  <a:lnTo>
                    <a:pt x="170" y="860"/>
                  </a:lnTo>
                  <a:lnTo>
                    <a:pt x="181" y="860"/>
                  </a:lnTo>
                  <a:lnTo>
                    <a:pt x="196" y="860"/>
                  </a:lnTo>
                  <a:lnTo>
                    <a:pt x="207" y="860"/>
                  </a:lnTo>
                  <a:lnTo>
                    <a:pt x="220" y="857"/>
                  </a:lnTo>
                  <a:lnTo>
                    <a:pt x="235" y="853"/>
                  </a:lnTo>
                  <a:lnTo>
                    <a:pt x="250" y="848"/>
                  </a:lnTo>
                  <a:lnTo>
                    <a:pt x="263" y="842"/>
                  </a:lnTo>
                  <a:lnTo>
                    <a:pt x="274" y="835"/>
                  </a:lnTo>
                  <a:lnTo>
                    <a:pt x="278" y="832"/>
                  </a:lnTo>
                  <a:lnTo>
                    <a:pt x="281" y="827"/>
                  </a:lnTo>
                  <a:lnTo>
                    <a:pt x="283" y="823"/>
                  </a:lnTo>
                  <a:lnTo>
                    <a:pt x="284" y="820"/>
                  </a:lnTo>
                  <a:lnTo>
                    <a:pt x="284" y="817"/>
                  </a:lnTo>
                  <a:lnTo>
                    <a:pt x="286" y="813"/>
                  </a:lnTo>
                  <a:lnTo>
                    <a:pt x="289" y="810"/>
                  </a:lnTo>
                  <a:lnTo>
                    <a:pt x="291" y="807"/>
                  </a:lnTo>
                  <a:lnTo>
                    <a:pt x="292" y="804"/>
                  </a:lnTo>
                  <a:lnTo>
                    <a:pt x="292" y="801"/>
                  </a:lnTo>
                  <a:lnTo>
                    <a:pt x="290" y="795"/>
                  </a:lnTo>
                  <a:lnTo>
                    <a:pt x="286" y="790"/>
                  </a:lnTo>
                  <a:lnTo>
                    <a:pt x="275" y="779"/>
                  </a:lnTo>
                  <a:lnTo>
                    <a:pt x="265" y="771"/>
                  </a:lnTo>
                  <a:lnTo>
                    <a:pt x="259" y="757"/>
                  </a:lnTo>
                  <a:lnTo>
                    <a:pt x="254" y="746"/>
                  </a:lnTo>
                  <a:lnTo>
                    <a:pt x="252" y="738"/>
                  </a:lnTo>
                  <a:lnTo>
                    <a:pt x="251" y="733"/>
                  </a:lnTo>
                  <a:lnTo>
                    <a:pt x="246" y="725"/>
                  </a:lnTo>
                  <a:lnTo>
                    <a:pt x="241" y="719"/>
                  </a:lnTo>
                  <a:lnTo>
                    <a:pt x="239" y="713"/>
                  </a:lnTo>
                  <a:lnTo>
                    <a:pt x="236" y="707"/>
                  </a:lnTo>
                  <a:lnTo>
                    <a:pt x="235" y="696"/>
                  </a:lnTo>
                  <a:lnTo>
                    <a:pt x="235" y="687"/>
                  </a:lnTo>
                  <a:lnTo>
                    <a:pt x="236" y="679"/>
                  </a:lnTo>
                  <a:lnTo>
                    <a:pt x="237" y="673"/>
                  </a:lnTo>
                  <a:lnTo>
                    <a:pt x="239" y="667"/>
                  </a:lnTo>
                  <a:lnTo>
                    <a:pt x="237" y="662"/>
                  </a:lnTo>
                  <a:lnTo>
                    <a:pt x="247" y="640"/>
                  </a:lnTo>
                  <a:lnTo>
                    <a:pt x="250" y="640"/>
                  </a:lnTo>
                  <a:lnTo>
                    <a:pt x="251" y="640"/>
                  </a:lnTo>
                  <a:lnTo>
                    <a:pt x="253" y="642"/>
                  </a:lnTo>
                  <a:lnTo>
                    <a:pt x="254" y="643"/>
                  </a:lnTo>
                  <a:lnTo>
                    <a:pt x="258" y="647"/>
                  </a:lnTo>
                  <a:lnTo>
                    <a:pt x="262" y="647"/>
                  </a:lnTo>
                  <a:lnTo>
                    <a:pt x="274" y="647"/>
                  </a:lnTo>
                  <a:lnTo>
                    <a:pt x="284" y="652"/>
                  </a:lnTo>
                  <a:lnTo>
                    <a:pt x="286" y="652"/>
                  </a:lnTo>
                  <a:lnTo>
                    <a:pt x="289" y="652"/>
                  </a:lnTo>
                  <a:lnTo>
                    <a:pt x="294" y="646"/>
                  </a:lnTo>
                  <a:lnTo>
                    <a:pt x="308" y="635"/>
                  </a:lnTo>
                  <a:lnTo>
                    <a:pt x="311" y="635"/>
                  </a:lnTo>
                  <a:lnTo>
                    <a:pt x="312" y="635"/>
                  </a:lnTo>
                  <a:lnTo>
                    <a:pt x="317" y="627"/>
                  </a:lnTo>
                  <a:lnTo>
                    <a:pt x="317" y="614"/>
                  </a:lnTo>
                  <a:lnTo>
                    <a:pt x="317" y="611"/>
                  </a:lnTo>
                  <a:lnTo>
                    <a:pt x="317" y="610"/>
                  </a:lnTo>
                  <a:lnTo>
                    <a:pt x="311" y="599"/>
                  </a:lnTo>
                  <a:lnTo>
                    <a:pt x="311" y="597"/>
                  </a:lnTo>
                  <a:lnTo>
                    <a:pt x="311" y="594"/>
                  </a:lnTo>
                  <a:lnTo>
                    <a:pt x="311" y="582"/>
                  </a:lnTo>
                  <a:lnTo>
                    <a:pt x="311" y="578"/>
                  </a:lnTo>
                  <a:lnTo>
                    <a:pt x="310" y="563"/>
                  </a:lnTo>
                  <a:lnTo>
                    <a:pt x="311" y="555"/>
                  </a:lnTo>
                  <a:lnTo>
                    <a:pt x="314" y="555"/>
                  </a:lnTo>
                  <a:lnTo>
                    <a:pt x="321" y="556"/>
                  </a:lnTo>
                  <a:lnTo>
                    <a:pt x="321" y="559"/>
                  </a:lnTo>
                  <a:lnTo>
                    <a:pt x="321" y="560"/>
                  </a:lnTo>
                  <a:lnTo>
                    <a:pt x="321" y="564"/>
                  </a:lnTo>
                  <a:lnTo>
                    <a:pt x="322" y="567"/>
                  </a:lnTo>
                  <a:lnTo>
                    <a:pt x="329" y="570"/>
                  </a:lnTo>
                  <a:lnTo>
                    <a:pt x="329" y="561"/>
                  </a:lnTo>
                  <a:lnTo>
                    <a:pt x="327" y="559"/>
                  </a:lnTo>
                  <a:lnTo>
                    <a:pt x="328" y="551"/>
                  </a:lnTo>
                  <a:lnTo>
                    <a:pt x="330" y="549"/>
                  </a:lnTo>
                  <a:lnTo>
                    <a:pt x="339" y="542"/>
                  </a:lnTo>
                  <a:lnTo>
                    <a:pt x="343" y="542"/>
                  </a:lnTo>
                  <a:lnTo>
                    <a:pt x="351" y="544"/>
                  </a:lnTo>
                  <a:lnTo>
                    <a:pt x="356" y="551"/>
                  </a:lnTo>
                  <a:lnTo>
                    <a:pt x="360" y="554"/>
                  </a:lnTo>
                  <a:lnTo>
                    <a:pt x="362" y="555"/>
                  </a:lnTo>
                  <a:lnTo>
                    <a:pt x="366" y="559"/>
                  </a:lnTo>
                  <a:lnTo>
                    <a:pt x="367" y="561"/>
                  </a:lnTo>
                  <a:lnTo>
                    <a:pt x="367" y="563"/>
                  </a:lnTo>
                  <a:lnTo>
                    <a:pt x="374" y="567"/>
                  </a:lnTo>
                  <a:lnTo>
                    <a:pt x="382" y="565"/>
                  </a:lnTo>
                  <a:lnTo>
                    <a:pt x="389" y="569"/>
                  </a:lnTo>
                  <a:lnTo>
                    <a:pt x="392" y="570"/>
                  </a:lnTo>
                  <a:lnTo>
                    <a:pt x="395" y="570"/>
                  </a:lnTo>
                  <a:lnTo>
                    <a:pt x="399" y="572"/>
                  </a:lnTo>
                  <a:lnTo>
                    <a:pt x="409" y="576"/>
                  </a:lnTo>
                  <a:lnTo>
                    <a:pt x="409" y="578"/>
                  </a:lnTo>
                  <a:lnTo>
                    <a:pt x="409" y="580"/>
                  </a:lnTo>
                  <a:lnTo>
                    <a:pt x="406" y="582"/>
                  </a:lnTo>
                  <a:lnTo>
                    <a:pt x="411" y="574"/>
                  </a:lnTo>
                  <a:lnTo>
                    <a:pt x="416" y="570"/>
                  </a:lnTo>
                  <a:lnTo>
                    <a:pt x="423" y="570"/>
                  </a:lnTo>
                  <a:lnTo>
                    <a:pt x="431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8" y="567"/>
                  </a:lnTo>
                  <a:lnTo>
                    <a:pt x="434" y="564"/>
                  </a:lnTo>
                  <a:lnTo>
                    <a:pt x="425" y="564"/>
                  </a:lnTo>
                  <a:lnTo>
                    <a:pt x="411" y="560"/>
                  </a:lnTo>
                  <a:lnTo>
                    <a:pt x="409" y="560"/>
                  </a:lnTo>
                  <a:lnTo>
                    <a:pt x="400" y="555"/>
                  </a:lnTo>
                  <a:lnTo>
                    <a:pt x="396" y="554"/>
                  </a:lnTo>
                  <a:lnTo>
                    <a:pt x="390" y="549"/>
                  </a:lnTo>
                  <a:lnTo>
                    <a:pt x="383" y="539"/>
                  </a:lnTo>
                  <a:lnTo>
                    <a:pt x="385" y="534"/>
                  </a:lnTo>
                  <a:lnTo>
                    <a:pt x="388" y="534"/>
                  </a:lnTo>
                  <a:lnTo>
                    <a:pt x="390" y="534"/>
                  </a:lnTo>
                  <a:lnTo>
                    <a:pt x="403" y="533"/>
                  </a:lnTo>
                  <a:lnTo>
                    <a:pt x="400" y="529"/>
                  </a:lnTo>
                  <a:lnTo>
                    <a:pt x="400" y="526"/>
                  </a:lnTo>
                  <a:lnTo>
                    <a:pt x="396" y="526"/>
                  </a:lnTo>
                  <a:lnTo>
                    <a:pt x="393" y="526"/>
                  </a:lnTo>
                  <a:lnTo>
                    <a:pt x="389" y="525"/>
                  </a:lnTo>
                  <a:lnTo>
                    <a:pt x="385" y="525"/>
                  </a:lnTo>
                  <a:lnTo>
                    <a:pt x="387" y="503"/>
                  </a:lnTo>
                  <a:lnTo>
                    <a:pt x="394" y="498"/>
                  </a:lnTo>
                  <a:lnTo>
                    <a:pt x="395" y="494"/>
                  </a:lnTo>
                  <a:lnTo>
                    <a:pt x="398" y="488"/>
                  </a:lnTo>
                  <a:lnTo>
                    <a:pt x="400" y="476"/>
                  </a:lnTo>
                  <a:lnTo>
                    <a:pt x="394" y="468"/>
                  </a:lnTo>
                  <a:lnTo>
                    <a:pt x="390" y="463"/>
                  </a:lnTo>
                  <a:lnTo>
                    <a:pt x="392" y="460"/>
                  </a:lnTo>
                  <a:lnTo>
                    <a:pt x="400" y="452"/>
                  </a:lnTo>
                  <a:lnTo>
                    <a:pt x="403" y="451"/>
                  </a:lnTo>
                  <a:lnTo>
                    <a:pt x="404" y="450"/>
                  </a:lnTo>
                  <a:lnTo>
                    <a:pt x="415" y="452"/>
                  </a:lnTo>
                  <a:lnTo>
                    <a:pt x="417" y="452"/>
                  </a:lnTo>
                  <a:lnTo>
                    <a:pt x="421" y="452"/>
                  </a:lnTo>
                  <a:lnTo>
                    <a:pt x="426" y="455"/>
                  </a:lnTo>
                  <a:lnTo>
                    <a:pt x="431" y="458"/>
                  </a:lnTo>
                  <a:lnTo>
                    <a:pt x="436" y="461"/>
                  </a:lnTo>
                  <a:lnTo>
                    <a:pt x="444" y="467"/>
                  </a:lnTo>
                  <a:lnTo>
                    <a:pt x="445" y="469"/>
                  </a:lnTo>
                  <a:lnTo>
                    <a:pt x="448" y="469"/>
                  </a:lnTo>
                  <a:lnTo>
                    <a:pt x="450" y="472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1" y="487"/>
                  </a:lnTo>
                  <a:lnTo>
                    <a:pt x="454" y="499"/>
                  </a:lnTo>
                  <a:lnTo>
                    <a:pt x="454" y="501"/>
                  </a:lnTo>
                  <a:lnTo>
                    <a:pt x="454" y="504"/>
                  </a:lnTo>
                  <a:lnTo>
                    <a:pt x="451" y="510"/>
                  </a:lnTo>
                  <a:lnTo>
                    <a:pt x="451" y="514"/>
                  </a:lnTo>
                  <a:lnTo>
                    <a:pt x="451" y="517"/>
                  </a:lnTo>
                  <a:lnTo>
                    <a:pt x="453" y="520"/>
                  </a:lnTo>
                  <a:lnTo>
                    <a:pt x="455" y="520"/>
                  </a:lnTo>
                  <a:lnTo>
                    <a:pt x="459" y="520"/>
                  </a:lnTo>
                  <a:lnTo>
                    <a:pt x="460" y="518"/>
                  </a:lnTo>
                  <a:lnTo>
                    <a:pt x="461" y="517"/>
                  </a:lnTo>
                  <a:lnTo>
                    <a:pt x="461" y="511"/>
                  </a:lnTo>
                  <a:lnTo>
                    <a:pt x="464" y="511"/>
                  </a:lnTo>
                  <a:lnTo>
                    <a:pt x="466" y="511"/>
                  </a:lnTo>
                  <a:lnTo>
                    <a:pt x="475" y="511"/>
                  </a:lnTo>
                  <a:lnTo>
                    <a:pt x="478" y="511"/>
                  </a:lnTo>
                  <a:lnTo>
                    <a:pt x="481" y="511"/>
                  </a:lnTo>
                  <a:lnTo>
                    <a:pt x="483" y="528"/>
                  </a:lnTo>
                  <a:lnTo>
                    <a:pt x="485" y="531"/>
                  </a:lnTo>
                  <a:lnTo>
                    <a:pt x="485" y="533"/>
                  </a:lnTo>
                  <a:lnTo>
                    <a:pt x="489" y="536"/>
                  </a:lnTo>
                  <a:lnTo>
                    <a:pt x="494" y="538"/>
                  </a:lnTo>
                  <a:lnTo>
                    <a:pt x="500" y="536"/>
                  </a:lnTo>
                  <a:lnTo>
                    <a:pt x="513" y="532"/>
                  </a:lnTo>
                  <a:lnTo>
                    <a:pt x="513" y="528"/>
                  </a:lnTo>
                  <a:lnTo>
                    <a:pt x="511" y="525"/>
                  </a:lnTo>
                  <a:lnTo>
                    <a:pt x="504" y="517"/>
                  </a:lnTo>
                  <a:lnTo>
                    <a:pt x="500" y="514"/>
                  </a:lnTo>
                  <a:lnTo>
                    <a:pt x="494" y="507"/>
                  </a:lnTo>
                  <a:lnTo>
                    <a:pt x="496" y="500"/>
                  </a:lnTo>
                  <a:lnTo>
                    <a:pt x="499" y="498"/>
                  </a:lnTo>
                  <a:lnTo>
                    <a:pt x="502" y="498"/>
                  </a:lnTo>
                  <a:lnTo>
                    <a:pt x="514" y="501"/>
                  </a:lnTo>
                  <a:lnTo>
                    <a:pt x="518" y="505"/>
                  </a:lnTo>
                  <a:lnTo>
                    <a:pt x="522" y="503"/>
                  </a:lnTo>
                  <a:lnTo>
                    <a:pt x="520" y="499"/>
                  </a:lnTo>
                  <a:lnTo>
                    <a:pt x="519" y="498"/>
                  </a:lnTo>
                  <a:lnTo>
                    <a:pt x="505" y="484"/>
                  </a:lnTo>
                  <a:lnTo>
                    <a:pt x="499" y="485"/>
                  </a:lnTo>
                  <a:lnTo>
                    <a:pt x="494" y="485"/>
                  </a:lnTo>
                  <a:lnTo>
                    <a:pt x="491" y="485"/>
                  </a:lnTo>
                  <a:lnTo>
                    <a:pt x="486" y="490"/>
                  </a:lnTo>
                  <a:lnTo>
                    <a:pt x="482" y="489"/>
                  </a:lnTo>
                  <a:lnTo>
                    <a:pt x="481" y="489"/>
                  </a:lnTo>
                  <a:lnTo>
                    <a:pt x="472" y="479"/>
                  </a:lnTo>
                  <a:lnTo>
                    <a:pt x="474" y="476"/>
                  </a:lnTo>
                  <a:lnTo>
                    <a:pt x="474" y="474"/>
                  </a:lnTo>
                  <a:lnTo>
                    <a:pt x="474" y="466"/>
                  </a:lnTo>
                  <a:lnTo>
                    <a:pt x="475" y="460"/>
                  </a:lnTo>
                  <a:lnTo>
                    <a:pt x="477" y="454"/>
                  </a:lnTo>
                  <a:lnTo>
                    <a:pt x="481" y="447"/>
                  </a:lnTo>
                  <a:lnTo>
                    <a:pt x="485" y="441"/>
                  </a:lnTo>
                  <a:lnTo>
                    <a:pt x="488" y="441"/>
                  </a:lnTo>
                  <a:lnTo>
                    <a:pt x="492" y="441"/>
                  </a:lnTo>
                  <a:lnTo>
                    <a:pt x="509" y="436"/>
                  </a:lnTo>
                  <a:lnTo>
                    <a:pt x="518" y="433"/>
                  </a:lnTo>
                  <a:lnTo>
                    <a:pt x="521" y="434"/>
                  </a:lnTo>
                  <a:lnTo>
                    <a:pt x="527" y="438"/>
                  </a:lnTo>
                  <a:lnTo>
                    <a:pt x="531" y="439"/>
                  </a:lnTo>
                  <a:lnTo>
                    <a:pt x="540" y="440"/>
                  </a:lnTo>
                  <a:lnTo>
                    <a:pt x="543" y="440"/>
                  </a:lnTo>
                  <a:lnTo>
                    <a:pt x="546" y="439"/>
                  </a:lnTo>
                  <a:lnTo>
                    <a:pt x="546" y="436"/>
                  </a:lnTo>
                  <a:lnTo>
                    <a:pt x="549" y="435"/>
                  </a:lnTo>
                  <a:lnTo>
                    <a:pt x="551" y="433"/>
                  </a:lnTo>
                  <a:lnTo>
                    <a:pt x="547" y="424"/>
                  </a:lnTo>
                  <a:lnTo>
                    <a:pt x="545" y="422"/>
                  </a:lnTo>
                  <a:lnTo>
                    <a:pt x="543" y="421"/>
                  </a:lnTo>
                  <a:lnTo>
                    <a:pt x="541" y="419"/>
                  </a:lnTo>
                  <a:lnTo>
                    <a:pt x="541" y="416"/>
                  </a:lnTo>
                  <a:lnTo>
                    <a:pt x="542" y="411"/>
                  </a:lnTo>
                  <a:lnTo>
                    <a:pt x="547" y="401"/>
                  </a:lnTo>
                  <a:lnTo>
                    <a:pt x="537" y="390"/>
                  </a:lnTo>
                  <a:lnTo>
                    <a:pt x="533" y="374"/>
                  </a:lnTo>
                  <a:lnTo>
                    <a:pt x="533" y="372"/>
                  </a:lnTo>
                  <a:lnTo>
                    <a:pt x="535" y="369"/>
                  </a:lnTo>
                  <a:lnTo>
                    <a:pt x="549" y="363"/>
                  </a:lnTo>
                  <a:lnTo>
                    <a:pt x="563" y="363"/>
                  </a:lnTo>
                  <a:lnTo>
                    <a:pt x="564" y="365"/>
                  </a:lnTo>
                  <a:lnTo>
                    <a:pt x="571" y="369"/>
                  </a:lnTo>
                  <a:lnTo>
                    <a:pt x="575" y="370"/>
                  </a:lnTo>
                  <a:lnTo>
                    <a:pt x="578" y="372"/>
                  </a:lnTo>
                  <a:lnTo>
                    <a:pt x="591" y="373"/>
                  </a:lnTo>
                  <a:lnTo>
                    <a:pt x="596" y="383"/>
                  </a:lnTo>
                  <a:lnTo>
                    <a:pt x="608" y="390"/>
                  </a:lnTo>
                  <a:lnTo>
                    <a:pt x="614" y="394"/>
                  </a:lnTo>
                  <a:lnTo>
                    <a:pt x="620" y="397"/>
                  </a:lnTo>
                  <a:lnTo>
                    <a:pt x="618" y="397"/>
                  </a:lnTo>
                  <a:lnTo>
                    <a:pt x="624" y="402"/>
                  </a:lnTo>
                  <a:lnTo>
                    <a:pt x="629" y="408"/>
                  </a:lnTo>
                  <a:lnTo>
                    <a:pt x="629" y="419"/>
                  </a:lnTo>
                  <a:lnTo>
                    <a:pt x="629" y="422"/>
                  </a:lnTo>
                  <a:lnTo>
                    <a:pt x="629" y="425"/>
                  </a:lnTo>
                  <a:lnTo>
                    <a:pt x="629" y="434"/>
                  </a:lnTo>
                  <a:lnTo>
                    <a:pt x="640" y="435"/>
                  </a:lnTo>
                  <a:lnTo>
                    <a:pt x="639" y="427"/>
                  </a:lnTo>
                  <a:lnTo>
                    <a:pt x="640" y="418"/>
                  </a:lnTo>
                  <a:lnTo>
                    <a:pt x="639" y="408"/>
                  </a:lnTo>
                  <a:lnTo>
                    <a:pt x="639" y="406"/>
                  </a:lnTo>
                  <a:lnTo>
                    <a:pt x="635" y="399"/>
                  </a:lnTo>
                  <a:lnTo>
                    <a:pt x="626" y="392"/>
                  </a:lnTo>
                  <a:lnTo>
                    <a:pt x="622" y="385"/>
                  </a:lnTo>
                  <a:lnTo>
                    <a:pt x="623" y="370"/>
                  </a:lnTo>
                  <a:lnTo>
                    <a:pt x="624" y="368"/>
                  </a:lnTo>
                  <a:lnTo>
                    <a:pt x="625" y="365"/>
                  </a:lnTo>
                  <a:lnTo>
                    <a:pt x="625" y="354"/>
                  </a:lnTo>
                  <a:lnTo>
                    <a:pt x="628" y="350"/>
                  </a:lnTo>
                  <a:lnTo>
                    <a:pt x="628" y="341"/>
                  </a:lnTo>
                  <a:lnTo>
                    <a:pt x="629" y="337"/>
                  </a:lnTo>
                  <a:lnTo>
                    <a:pt x="633" y="331"/>
                  </a:lnTo>
                  <a:lnTo>
                    <a:pt x="635" y="330"/>
                  </a:lnTo>
                  <a:lnTo>
                    <a:pt x="641" y="330"/>
                  </a:lnTo>
                  <a:lnTo>
                    <a:pt x="645" y="336"/>
                  </a:lnTo>
                  <a:lnTo>
                    <a:pt x="640" y="346"/>
                  </a:lnTo>
                  <a:lnTo>
                    <a:pt x="640" y="350"/>
                  </a:lnTo>
                  <a:lnTo>
                    <a:pt x="642" y="370"/>
                  </a:lnTo>
                  <a:lnTo>
                    <a:pt x="642" y="372"/>
                  </a:lnTo>
                  <a:lnTo>
                    <a:pt x="642" y="374"/>
                  </a:lnTo>
                  <a:lnTo>
                    <a:pt x="647" y="386"/>
                  </a:lnTo>
                  <a:lnTo>
                    <a:pt x="649" y="389"/>
                  </a:lnTo>
                  <a:lnTo>
                    <a:pt x="649" y="390"/>
                  </a:lnTo>
                  <a:lnTo>
                    <a:pt x="649" y="389"/>
                  </a:lnTo>
                  <a:lnTo>
                    <a:pt x="650" y="389"/>
                  </a:lnTo>
                  <a:lnTo>
                    <a:pt x="653" y="389"/>
                  </a:lnTo>
                  <a:lnTo>
                    <a:pt x="680" y="411"/>
                  </a:lnTo>
                  <a:lnTo>
                    <a:pt x="695" y="414"/>
                  </a:lnTo>
                  <a:lnTo>
                    <a:pt x="701" y="414"/>
                  </a:lnTo>
                  <a:lnTo>
                    <a:pt x="726" y="411"/>
                  </a:lnTo>
                  <a:lnTo>
                    <a:pt x="728" y="412"/>
                  </a:lnTo>
                  <a:lnTo>
                    <a:pt x="770" y="413"/>
                  </a:lnTo>
                  <a:lnTo>
                    <a:pt x="798" y="412"/>
                  </a:lnTo>
                  <a:lnTo>
                    <a:pt x="800" y="412"/>
                  </a:lnTo>
                  <a:lnTo>
                    <a:pt x="820" y="402"/>
                  </a:lnTo>
                  <a:lnTo>
                    <a:pt x="847" y="392"/>
                  </a:lnTo>
                  <a:lnTo>
                    <a:pt x="854" y="406"/>
                  </a:lnTo>
                  <a:lnTo>
                    <a:pt x="855" y="408"/>
                  </a:lnTo>
                  <a:lnTo>
                    <a:pt x="888" y="412"/>
                  </a:lnTo>
                  <a:lnTo>
                    <a:pt x="909" y="414"/>
                  </a:lnTo>
                  <a:lnTo>
                    <a:pt x="943" y="399"/>
                  </a:lnTo>
                  <a:lnTo>
                    <a:pt x="953" y="385"/>
                  </a:lnTo>
                  <a:lnTo>
                    <a:pt x="957" y="385"/>
                  </a:lnTo>
                  <a:lnTo>
                    <a:pt x="963" y="378"/>
                  </a:lnTo>
                  <a:lnTo>
                    <a:pt x="968" y="378"/>
                  </a:lnTo>
                  <a:lnTo>
                    <a:pt x="969" y="378"/>
                  </a:lnTo>
                  <a:lnTo>
                    <a:pt x="974" y="376"/>
                  </a:lnTo>
                  <a:lnTo>
                    <a:pt x="977" y="380"/>
                  </a:lnTo>
                  <a:lnTo>
                    <a:pt x="978" y="384"/>
                  </a:lnTo>
                  <a:lnTo>
                    <a:pt x="979" y="386"/>
                  </a:lnTo>
                  <a:lnTo>
                    <a:pt x="979" y="387"/>
                  </a:lnTo>
                  <a:lnTo>
                    <a:pt x="981" y="389"/>
                  </a:lnTo>
                  <a:lnTo>
                    <a:pt x="984" y="390"/>
                  </a:lnTo>
                  <a:lnTo>
                    <a:pt x="992" y="390"/>
                  </a:lnTo>
                  <a:lnTo>
                    <a:pt x="997" y="389"/>
                  </a:lnTo>
                  <a:lnTo>
                    <a:pt x="1001" y="379"/>
                  </a:lnTo>
                  <a:lnTo>
                    <a:pt x="1006" y="372"/>
                  </a:lnTo>
                  <a:lnTo>
                    <a:pt x="1008" y="373"/>
                  </a:lnTo>
                  <a:lnTo>
                    <a:pt x="1011" y="373"/>
                  </a:lnTo>
                  <a:lnTo>
                    <a:pt x="1011" y="379"/>
                  </a:lnTo>
                  <a:lnTo>
                    <a:pt x="1011" y="381"/>
                  </a:lnTo>
                  <a:lnTo>
                    <a:pt x="1014" y="387"/>
                  </a:lnTo>
                  <a:lnTo>
                    <a:pt x="1017" y="399"/>
                  </a:lnTo>
                  <a:lnTo>
                    <a:pt x="1017" y="401"/>
                  </a:lnTo>
                  <a:lnTo>
                    <a:pt x="1018" y="402"/>
                  </a:lnTo>
                  <a:lnTo>
                    <a:pt x="1022" y="407"/>
                  </a:lnTo>
                  <a:lnTo>
                    <a:pt x="1024" y="413"/>
                  </a:lnTo>
                  <a:lnTo>
                    <a:pt x="1024" y="416"/>
                  </a:lnTo>
                  <a:lnTo>
                    <a:pt x="1029" y="424"/>
                  </a:lnTo>
                  <a:lnTo>
                    <a:pt x="1023" y="433"/>
                  </a:lnTo>
                  <a:lnTo>
                    <a:pt x="1023" y="435"/>
                  </a:lnTo>
                  <a:lnTo>
                    <a:pt x="1022" y="438"/>
                  </a:lnTo>
                  <a:lnTo>
                    <a:pt x="1021" y="441"/>
                  </a:lnTo>
                  <a:lnTo>
                    <a:pt x="1018" y="444"/>
                  </a:lnTo>
                  <a:lnTo>
                    <a:pt x="1018" y="446"/>
                  </a:lnTo>
                  <a:lnTo>
                    <a:pt x="1014" y="447"/>
                  </a:lnTo>
                  <a:lnTo>
                    <a:pt x="1014" y="452"/>
                  </a:lnTo>
                  <a:lnTo>
                    <a:pt x="1016" y="458"/>
                  </a:lnTo>
                  <a:lnTo>
                    <a:pt x="1023" y="466"/>
                  </a:lnTo>
                  <a:lnTo>
                    <a:pt x="1025" y="468"/>
                  </a:lnTo>
                  <a:lnTo>
                    <a:pt x="1027" y="471"/>
                  </a:lnTo>
                  <a:lnTo>
                    <a:pt x="1027" y="474"/>
                  </a:lnTo>
                  <a:lnTo>
                    <a:pt x="1027" y="477"/>
                  </a:lnTo>
                  <a:lnTo>
                    <a:pt x="1027" y="481"/>
                  </a:lnTo>
                  <a:lnTo>
                    <a:pt x="1027" y="488"/>
                  </a:lnTo>
                  <a:lnTo>
                    <a:pt x="1028" y="490"/>
                  </a:lnTo>
                  <a:lnTo>
                    <a:pt x="1028" y="492"/>
                  </a:lnTo>
                  <a:lnTo>
                    <a:pt x="1029" y="501"/>
                  </a:lnTo>
                  <a:lnTo>
                    <a:pt x="1029" y="504"/>
                  </a:lnTo>
                  <a:lnTo>
                    <a:pt x="1029" y="506"/>
                  </a:lnTo>
                  <a:lnTo>
                    <a:pt x="1028" y="511"/>
                  </a:lnTo>
                  <a:lnTo>
                    <a:pt x="1033" y="510"/>
                  </a:lnTo>
                  <a:lnTo>
                    <a:pt x="1034" y="507"/>
                  </a:lnTo>
                  <a:lnTo>
                    <a:pt x="1034" y="500"/>
                  </a:lnTo>
                  <a:lnTo>
                    <a:pt x="1034" y="489"/>
                  </a:lnTo>
                  <a:lnTo>
                    <a:pt x="1034" y="487"/>
                  </a:lnTo>
                  <a:lnTo>
                    <a:pt x="1034" y="485"/>
                  </a:lnTo>
                  <a:lnTo>
                    <a:pt x="1034" y="477"/>
                  </a:lnTo>
                  <a:lnTo>
                    <a:pt x="1033" y="468"/>
                  </a:lnTo>
                  <a:lnTo>
                    <a:pt x="1029" y="462"/>
                  </a:lnTo>
                  <a:lnTo>
                    <a:pt x="1022" y="452"/>
                  </a:lnTo>
                  <a:lnTo>
                    <a:pt x="1024" y="444"/>
                  </a:lnTo>
                  <a:lnTo>
                    <a:pt x="1034" y="433"/>
                  </a:lnTo>
                  <a:lnTo>
                    <a:pt x="1038" y="433"/>
                  </a:lnTo>
                  <a:lnTo>
                    <a:pt x="1039" y="430"/>
                  </a:lnTo>
                  <a:lnTo>
                    <a:pt x="1039" y="418"/>
                  </a:lnTo>
                  <a:lnTo>
                    <a:pt x="1039" y="414"/>
                  </a:lnTo>
                  <a:lnTo>
                    <a:pt x="1038" y="413"/>
                  </a:lnTo>
                  <a:lnTo>
                    <a:pt x="1034" y="405"/>
                  </a:lnTo>
                  <a:lnTo>
                    <a:pt x="1034" y="402"/>
                  </a:lnTo>
                  <a:lnTo>
                    <a:pt x="1033" y="392"/>
                  </a:lnTo>
                  <a:lnTo>
                    <a:pt x="1033" y="389"/>
                  </a:lnTo>
                  <a:lnTo>
                    <a:pt x="1033" y="379"/>
                  </a:lnTo>
                  <a:lnTo>
                    <a:pt x="1033" y="376"/>
                  </a:lnTo>
                  <a:lnTo>
                    <a:pt x="1033" y="375"/>
                  </a:lnTo>
                  <a:lnTo>
                    <a:pt x="1033" y="367"/>
                  </a:lnTo>
                  <a:lnTo>
                    <a:pt x="1038" y="364"/>
                  </a:lnTo>
                  <a:lnTo>
                    <a:pt x="1046" y="362"/>
                  </a:lnTo>
                  <a:lnTo>
                    <a:pt x="1049" y="362"/>
                  </a:lnTo>
                  <a:lnTo>
                    <a:pt x="1051" y="362"/>
                  </a:lnTo>
                  <a:lnTo>
                    <a:pt x="1059" y="362"/>
                  </a:lnTo>
                  <a:lnTo>
                    <a:pt x="1062" y="362"/>
                  </a:lnTo>
                  <a:lnTo>
                    <a:pt x="1063" y="361"/>
                  </a:lnTo>
                  <a:lnTo>
                    <a:pt x="1071" y="351"/>
                  </a:lnTo>
                  <a:lnTo>
                    <a:pt x="1073" y="351"/>
                  </a:lnTo>
                  <a:lnTo>
                    <a:pt x="1076" y="350"/>
                  </a:lnTo>
                  <a:lnTo>
                    <a:pt x="1085" y="348"/>
                  </a:lnTo>
                  <a:lnTo>
                    <a:pt x="1088" y="351"/>
                  </a:lnTo>
                  <a:lnTo>
                    <a:pt x="1089" y="351"/>
                  </a:lnTo>
                  <a:lnTo>
                    <a:pt x="1090" y="351"/>
                  </a:lnTo>
                  <a:lnTo>
                    <a:pt x="1099" y="354"/>
                  </a:lnTo>
                  <a:lnTo>
                    <a:pt x="1103" y="354"/>
                  </a:lnTo>
                  <a:lnTo>
                    <a:pt x="1104" y="354"/>
                  </a:lnTo>
                  <a:lnTo>
                    <a:pt x="1112" y="362"/>
                  </a:lnTo>
                  <a:lnTo>
                    <a:pt x="1115" y="364"/>
                  </a:lnTo>
                  <a:lnTo>
                    <a:pt x="1117" y="365"/>
                  </a:lnTo>
                  <a:lnTo>
                    <a:pt x="1120" y="365"/>
                  </a:lnTo>
                  <a:lnTo>
                    <a:pt x="1123" y="367"/>
                  </a:lnTo>
                  <a:lnTo>
                    <a:pt x="1126" y="365"/>
                  </a:lnTo>
                  <a:lnTo>
                    <a:pt x="1141" y="365"/>
                  </a:lnTo>
                  <a:lnTo>
                    <a:pt x="1143" y="367"/>
                  </a:lnTo>
                  <a:lnTo>
                    <a:pt x="1144" y="368"/>
                  </a:lnTo>
                  <a:lnTo>
                    <a:pt x="1150" y="365"/>
                  </a:lnTo>
                  <a:lnTo>
                    <a:pt x="1153" y="365"/>
                  </a:lnTo>
                  <a:lnTo>
                    <a:pt x="1152" y="363"/>
                  </a:lnTo>
                  <a:lnTo>
                    <a:pt x="1147" y="356"/>
                  </a:lnTo>
                  <a:lnTo>
                    <a:pt x="1139" y="358"/>
                  </a:lnTo>
                  <a:lnTo>
                    <a:pt x="1131" y="358"/>
                  </a:lnTo>
                  <a:lnTo>
                    <a:pt x="1125" y="354"/>
                  </a:lnTo>
                  <a:lnTo>
                    <a:pt x="1121" y="353"/>
                  </a:lnTo>
                  <a:lnTo>
                    <a:pt x="1117" y="353"/>
                  </a:lnTo>
                  <a:lnTo>
                    <a:pt x="1110" y="347"/>
                  </a:lnTo>
                  <a:lnTo>
                    <a:pt x="1106" y="345"/>
                  </a:lnTo>
                  <a:lnTo>
                    <a:pt x="1104" y="341"/>
                  </a:lnTo>
                  <a:lnTo>
                    <a:pt x="1099" y="335"/>
                  </a:lnTo>
                  <a:lnTo>
                    <a:pt x="1099" y="331"/>
                  </a:lnTo>
                  <a:lnTo>
                    <a:pt x="1100" y="315"/>
                  </a:lnTo>
                  <a:lnTo>
                    <a:pt x="1103" y="313"/>
                  </a:lnTo>
                  <a:lnTo>
                    <a:pt x="1104" y="309"/>
                  </a:lnTo>
                  <a:lnTo>
                    <a:pt x="1104" y="297"/>
                  </a:lnTo>
                  <a:lnTo>
                    <a:pt x="1104" y="293"/>
                  </a:lnTo>
                  <a:lnTo>
                    <a:pt x="1104" y="288"/>
                  </a:lnTo>
                  <a:lnTo>
                    <a:pt x="1105" y="272"/>
                  </a:lnTo>
                  <a:lnTo>
                    <a:pt x="1105" y="270"/>
                  </a:lnTo>
                  <a:lnTo>
                    <a:pt x="1104" y="258"/>
                  </a:lnTo>
                  <a:lnTo>
                    <a:pt x="1104" y="254"/>
                  </a:lnTo>
                  <a:lnTo>
                    <a:pt x="1110" y="223"/>
                  </a:lnTo>
                  <a:lnTo>
                    <a:pt x="1112" y="205"/>
                  </a:lnTo>
                  <a:lnTo>
                    <a:pt x="1098" y="219"/>
                  </a:lnTo>
                  <a:lnTo>
                    <a:pt x="1081" y="212"/>
                  </a:lnTo>
                  <a:lnTo>
                    <a:pt x="1077" y="211"/>
                  </a:lnTo>
                  <a:lnTo>
                    <a:pt x="1068" y="204"/>
                  </a:lnTo>
                  <a:lnTo>
                    <a:pt x="1068" y="201"/>
                  </a:lnTo>
                  <a:lnTo>
                    <a:pt x="1071" y="192"/>
                  </a:lnTo>
                  <a:lnTo>
                    <a:pt x="1073" y="188"/>
                  </a:lnTo>
                  <a:lnTo>
                    <a:pt x="1079" y="182"/>
                  </a:lnTo>
                  <a:lnTo>
                    <a:pt x="1081" y="179"/>
                  </a:lnTo>
                  <a:lnTo>
                    <a:pt x="1082" y="178"/>
                  </a:lnTo>
                  <a:lnTo>
                    <a:pt x="1085" y="166"/>
                  </a:lnTo>
                  <a:lnTo>
                    <a:pt x="1088" y="165"/>
                  </a:lnTo>
                  <a:lnTo>
                    <a:pt x="1088" y="162"/>
                  </a:lnTo>
                  <a:lnTo>
                    <a:pt x="1088" y="156"/>
                  </a:lnTo>
                  <a:lnTo>
                    <a:pt x="1082" y="141"/>
                  </a:lnTo>
                  <a:lnTo>
                    <a:pt x="1083" y="139"/>
                  </a:lnTo>
                  <a:lnTo>
                    <a:pt x="1083" y="138"/>
                  </a:lnTo>
                  <a:lnTo>
                    <a:pt x="1079" y="129"/>
                  </a:lnTo>
                  <a:lnTo>
                    <a:pt x="1072" y="123"/>
                  </a:lnTo>
                  <a:lnTo>
                    <a:pt x="1068" y="123"/>
                  </a:lnTo>
                  <a:lnTo>
                    <a:pt x="1063" y="124"/>
                  </a:lnTo>
                  <a:lnTo>
                    <a:pt x="1054" y="127"/>
                  </a:lnTo>
                  <a:lnTo>
                    <a:pt x="1050" y="127"/>
                  </a:lnTo>
                  <a:lnTo>
                    <a:pt x="1043" y="121"/>
                  </a:lnTo>
                  <a:lnTo>
                    <a:pt x="1038" y="119"/>
                  </a:lnTo>
                  <a:lnTo>
                    <a:pt x="1033" y="118"/>
                  </a:lnTo>
                  <a:lnTo>
                    <a:pt x="1023" y="119"/>
                  </a:lnTo>
                  <a:lnTo>
                    <a:pt x="1021" y="119"/>
                  </a:lnTo>
                  <a:lnTo>
                    <a:pt x="1018" y="119"/>
                  </a:lnTo>
                  <a:lnTo>
                    <a:pt x="1002" y="121"/>
                  </a:lnTo>
                  <a:lnTo>
                    <a:pt x="997" y="121"/>
                  </a:lnTo>
                  <a:lnTo>
                    <a:pt x="992" y="121"/>
                  </a:lnTo>
                  <a:lnTo>
                    <a:pt x="989" y="121"/>
                  </a:lnTo>
                  <a:lnTo>
                    <a:pt x="972" y="121"/>
                  </a:lnTo>
                  <a:lnTo>
                    <a:pt x="967" y="126"/>
                  </a:lnTo>
                  <a:lnTo>
                    <a:pt x="968" y="123"/>
                  </a:lnTo>
                  <a:lnTo>
                    <a:pt x="959" y="127"/>
                  </a:lnTo>
                  <a:lnTo>
                    <a:pt x="954" y="132"/>
                  </a:lnTo>
                  <a:lnTo>
                    <a:pt x="951" y="137"/>
                  </a:lnTo>
                  <a:lnTo>
                    <a:pt x="937" y="144"/>
                  </a:lnTo>
                  <a:lnTo>
                    <a:pt x="934" y="146"/>
                  </a:lnTo>
                  <a:lnTo>
                    <a:pt x="930" y="146"/>
                  </a:lnTo>
                  <a:lnTo>
                    <a:pt x="915" y="146"/>
                  </a:lnTo>
                  <a:lnTo>
                    <a:pt x="912" y="145"/>
                  </a:lnTo>
                  <a:lnTo>
                    <a:pt x="899" y="139"/>
                  </a:lnTo>
                  <a:lnTo>
                    <a:pt x="899" y="137"/>
                  </a:lnTo>
                  <a:lnTo>
                    <a:pt x="899" y="134"/>
                  </a:lnTo>
                  <a:lnTo>
                    <a:pt x="899" y="122"/>
                  </a:lnTo>
                  <a:lnTo>
                    <a:pt x="902" y="117"/>
                  </a:lnTo>
                  <a:lnTo>
                    <a:pt x="902" y="118"/>
                  </a:lnTo>
                  <a:lnTo>
                    <a:pt x="898" y="111"/>
                  </a:lnTo>
                  <a:lnTo>
                    <a:pt x="893" y="111"/>
                  </a:lnTo>
                  <a:lnTo>
                    <a:pt x="888" y="110"/>
                  </a:lnTo>
                  <a:lnTo>
                    <a:pt x="880" y="107"/>
                  </a:lnTo>
                  <a:lnTo>
                    <a:pt x="877" y="106"/>
                  </a:lnTo>
                  <a:lnTo>
                    <a:pt x="874" y="105"/>
                  </a:lnTo>
                  <a:lnTo>
                    <a:pt x="868" y="96"/>
                  </a:lnTo>
                  <a:lnTo>
                    <a:pt x="868" y="94"/>
                  </a:lnTo>
                  <a:lnTo>
                    <a:pt x="868" y="93"/>
                  </a:lnTo>
                  <a:lnTo>
                    <a:pt x="864" y="83"/>
                  </a:lnTo>
                  <a:lnTo>
                    <a:pt x="854" y="79"/>
                  </a:lnTo>
                  <a:lnTo>
                    <a:pt x="849" y="70"/>
                  </a:lnTo>
                  <a:lnTo>
                    <a:pt x="843" y="68"/>
                  </a:lnTo>
                  <a:lnTo>
                    <a:pt x="839" y="67"/>
                  </a:lnTo>
                  <a:lnTo>
                    <a:pt x="837" y="66"/>
                  </a:lnTo>
                  <a:lnTo>
                    <a:pt x="833" y="66"/>
                  </a:lnTo>
                  <a:lnTo>
                    <a:pt x="815" y="70"/>
                  </a:lnTo>
                  <a:lnTo>
                    <a:pt x="810" y="68"/>
                  </a:lnTo>
                  <a:lnTo>
                    <a:pt x="810" y="58"/>
                  </a:lnTo>
                  <a:lnTo>
                    <a:pt x="813" y="58"/>
                  </a:lnTo>
                  <a:lnTo>
                    <a:pt x="815" y="57"/>
                  </a:lnTo>
                  <a:lnTo>
                    <a:pt x="822" y="58"/>
                  </a:lnTo>
                  <a:lnTo>
                    <a:pt x="825" y="58"/>
                  </a:lnTo>
                  <a:lnTo>
                    <a:pt x="827" y="58"/>
                  </a:lnTo>
                  <a:lnTo>
                    <a:pt x="836" y="57"/>
                  </a:lnTo>
                  <a:lnTo>
                    <a:pt x="837" y="52"/>
                  </a:lnTo>
                  <a:lnTo>
                    <a:pt x="833" y="51"/>
                  </a:lnTo>
                  <a:lnTo>
                    <a:pt x="831" y="50"/>
                  </a:lnTo>
                  <a:lnTo>
                    <a:pt x="828" y="46"/>
                  </a:lnTo>
                  <a:lnTo>
                    <a:pt x="828" y="18"/>
                  </a:lnTo>
                  <a:lnTo>
                    <a:pt x="850" y="31"/>
                  </a:lnTo>
                  <a:lnTo>
                    <a:pt x="859" y="41"/>
                  </a:lnTo>
                  <a:lnTo>
                    <a:pt x="859" y="44"/>
                  </a:lnTo>
                  <a:lnTo>
                    <a:pt x="860" y="46"/>
                  </a:lnTo>
                  <a:lnTo>
                    <a:pt x="875" y="46"/>
                  </a:lnTo>
                  <a:lnTo>
                    <a:pt x="877" y="45"/>
                  </a:lnTo>
                  <a:lnTo>
                    <a:pt x="879" y="44"/>
                  </a:lnTo>
                  <a:lnTo>
                    <a:pt x="882" y="36"/>
                  </a:lnTo>
                  <a:lnTo>
                    <a:pt x="880" y="33"/>
                  </a:lnTo>
                  <a:lnTo>
                    <a:pt x="876" y="30"/>
                  </a:lnTo>
                  <a:lnTo>
                    <a:pt x="871" y="22"/>
                  </a:lnTo>
                  <a:lnTo>
                    <a:pt x="876" y="6"/>
                  </a:lnTo>
                  <a:lnTo>
                    <a:pt x="890" y="0"/>
                  </a:lnTo>
                  <a:lnTo>
                    <a:pt x="892" y="4"/>
                  </a:lnTo>
                  <a:lnTo>
                    <a:pt x="893" y="9"/>
                  </a:lnTo>
                  <a:lnTo>
                    <a:pt x="904" y="26"/>
                  </a:lnTo>
                  <a:lnTo>
                    <a:pt x="908" y="29"/>
                  </a:lnTo>
                  <a:lnTo>
                    <a:pt x="910" y="31"/>
                  </a:lnTo>
                  <a:lnTo>
                    <a:pt x="921" y="40"/>
                  </a:lnTo>
                  <a:lnTo>
                    <a:pt x="921" y="42"/>
                  </a:lnTo>
                  <a:lnTo>
                    <a:pt x="921" y="45"/>
                  </a:lnTo>
                  <a:lnTo>
                    <a:pt x="920" y="62"/>
                  </a:lnTo>
                  <a:lnTo>
                    <a:pt x="920" y="67"/>
                  </a:lnTo>
                  <a:lnTo>
                    <a:pt x="920" y="70"/>
                  </a:lnTo>
                  <a:lnTo>
                    <a:pt x="928" y="83"/>
                  </a:lnTo>
                  <a:lnTo>
                    <a:pt x="930" y="84"/>
                  </a:lnTo>
                  <a:lnTo>
                    <a:pt x="931" y="86"/>
                  </a:lnTo>
                  <a:lnTo>
                    <a:pt x="932" y="96"/>
                  </a:lnTo>
                  <a:lnTo>
                    <a:pt x="936" y="100"/>
                  </a:lnTo>
                  <a:lnTo>
                    <a:pt x="943" y="100"/>
                  </a:lnTo>
                  <a:lnTo>
                    <a:pt x="947" y="101"/>
                  </a:lnTo>
                  <a:lnTo>
                    <a:pt x="958" y="105"/>
                  </a:lnTo>
                  <a:lnTo>
                    <a:pt x="958" y="102"/>
                  </a:lnTo>
                  <a:lnTo>
                    <a:pt x="959" y="101"/>
                  </a:lnTo>
                  <a:lnTo>
                    <a:pt x="953" y="91"/>
                  </a:lnTo>
                  <a:lnTo>
                    <a:pt x="951" y="88"/>
                  </a:lnTo>
                  <a:lnTo>
                    <a:pt x="957" y="83"/>
                  </a:lnTo>
                  <a:lnTo>
                    <a:pt x="961" y="85"/>
                  </a:lnTo>
                  <a:lnTo>
                    <a:pt x="964" y="88"/>
                  </a:lnTo>
                  <a:lnTo>
                    <a:pt x="966" y="85"/>
                  </a:lnTo>
                  <a:lnTo>
                    <a:pt x="966" y="83"/>
                  </a:lnTo>
                  <a:lnTo>
                    <a:pt x="966" y="79"/>
                  </a:lnTo>
                  <a:lnTo>
                    <a:pt x="962" y="64"/>
                  </a:lnTo>
                  <a:lnTo>
                    <a:pt x="958" y="63"/>
                  </a:lnTo>
                  <a:lnTo>
                    <a:pt x="954" y="62"/>
                  </a:lnTo>
                  <a:lnTo>
                    <a:pt x="950" y="57"/>
                  </a:lnTo>
                  <a:lnTo>
                    <a:pt x="950" y="53"/>
                  </a:lnTo>
                  <a:lnTo>
                    <a:pt x="950" y="50"/>
                  </a:lnTo>
                  <a:lnTo>
                    <a:pt x="951" y="39"/>
                  </a:lnTo>
                  <a:lnTo>
                    <a:pt x="941" y="22"/>
                  </a:lnTo>
                  <a:lnTo>
                    <a:pt x="937" y="13"/>
                  </a:lnTo>
                  <a:lnTo>
                    <a:pt x="946" y="9"/>
                  </a:lnTo>
                  <a:lnTo>
                    <a:pt x="948" y="9"/>
                  </a:lnTo>
                  <a:lnTo>
                    <a:pt x="951" y="11"/>
                  </a:lnTo>
                  <a:lnTo>
                    <a:pt x="958" y="15"/>
                  </a:lnTo>
                  <a:lnTo>
                    <a:pt x="962" y="22"/>
                  </a:lnTo>
                  <a:lnTo>
                    <a:pt x="963" y="26"/>
                  </a:lnTo>
                  <a:lnTo>
                    <a:pt x="963" y="33"/>
                  </a:lnTo>
                  <a:lnTo>
                    <a:pt x="964" y="36"/>
                  </a:lnTo>
                  <a:lnTo>
                    <a:pt x="964" y="37"/>
                  </a:lnTo>
                  <a:lnTo>
                    <a:pt x="975" y="48"/>
                  </a:lnTo>
                  <a:lnTo>
                    <a:pt x="978" y="51"/>
                  </a:lnTo>
                  <a:lnTo>
                    <a:pt x="979" y="52"/>
                  </a:lnTo>
                  <a:lnTo>
                    <a:pt x="981" y="52"/>
                  </a:lnTo>
                  <a:lnTo>
                    <a:pt x="984" y="52"/>
                  </a:lnTo>
                  <a:lnTo>
                    <a:pt x="988" y="52"/>
                  </a:lnTo>
                  <a:lnTo>
                    <a:pt x="986" y="48"/>
                  </a:lnTo>
                  <a:lnTo>
                    <a:pt x="985" y="44"/>
                  </a:lnTo>
                  <a:lnTo>
                    <a:pt x="978" y="33"/>
                  </a:lnTo>
                  <a:lnTo>
                    <a:pt x="978" y="26"/>
                  </a:lnTo>
                  <a:lnTo>
                    <a:pt x="981" y="26"/>
                  </a:lnTo>
                  <a:lnTo>
                    <a:pt x="983" y="25"/>
                  </a:lnTo>
                  <a:lnTo>
                    <a:pt x="991" y="20"/>
                  </a:lnTo>
                  <a:lnTo>
                    <a:pt x="994" y="18"/>
                  </a:lnTo>
                  <a:lnTo>
                    <a:pt x="997" y="17"/>
                  </a:lnTo>
                  <a:lnTo>
                    <a:pt x="1005" y="9"/>
                  </a:lnTo>
                  <a:lnTo>
                    <a:pt x="1008" y="12"/>
                  </a:lnTo>
                  <a:lnTo>
                    <a:pt x="1011" y="12"/>
                  </a:lnTo>
                  <a:lnTo>
                    <a:pt x="1012" y="13"/>
                  </a:lnTo>
                  <a:lnTo>
                    <a:pt x="1012" y="28"/>
                  </a:lnTo>
                  <a:lnTo>
                    <a:pt x="1012" y="36"/>
                  </a:lnTo>
                  <a:lnTo>
                    <a:pt x="1013" y="40"/>
                  </a:lnTo>
                  <a:lnTo>
                    <a:pt x="1013" y="42"/>
                  </a:lnTo>
                  <a:lnTo>
                    <a:pt x="1012" y="45"/>
                  </a:lnTo>
                  <a:lnTo>
                    <a:pt x="1011" y="47"/>
                  </a:lnTo>
                  <a:lnTo>
                    <a:pt x="1018" y="64"/>
                  </a:lnTo>
                  <a:lnTo>
                    <a:pt x="1023" y="62"/>
                  </a:lnTo>
                  <a:lnTo>
                    <a:pt x="1023" y="63"/>
                  </a:lnTo>
                  <a:lnTo>
                    <a:pt x="1028" y="46"/>
                  </a:lnTo>
                  <a:lnTo>
                    <a:pt x="1039" y="35"/>
                  </a:lnTo>
                  <a:lnTo>
                    <a:pt x="1041" y="36"/>
                  </a:lnTo>
                  <a:lnTo>
                    <a:pt x="1043" y="36"/>
                  </a:lnTo>
                  <a:lnTo>
                    <a:pt x="1043" y="37"/>
                  </a:lnTo>
                  <a:lnTo>
                    <a:pt x="1043" y="40"/>
                  </a:lnTo>
                  <a:lnTo>
                    <a:pt x="1046" y="52"/>
                  </a:lnTo>
                  <a:lnTo>
                    <a:pt x="1061" y="62"/>
                  </a:lnTo>
                  <a:lnTo>
                    <a:pt x="1063" y="67"/>
                  </a:lnTo>
                  <a:lnTo>
                    <a:pt x="1065" y="69"/>
                  </a:lnTo>
                  <a:lnTo>
                    <a:pt x="1068" y="82"/>
                  </a:lnTo>
                  <a:lnTo>
                    <a:pt x="1072" y="86"/>
                  </a:lnTo>
                  <a:lnTo>
                    <a:pt x="1077" y="89"/>
                  </a:lnTo>
                  <a:lnTo>
                    <a:pt x="1094" y="93"/>
                  </a:lnTo>
                  <a:lnTo>
                    <a:pt x="1095" y="96"/>
                  </a:lnTo>
                  <a:lnTo>
                    <a:pt x="1101" y="113"/>
                  </a:lnTo>
                  <a:lnTo>
                    <a:pt x="1103" y="116"/>
                  </a:lnTo>
                  <a:lnTo>
                    <a:pt x="1104" y="118"/>
                  </a:lnTo>
                  <a:lnTo>
                    <a:pt x="1105" y="126"/>
                  </a:lnTo>
                  <a:lnTo>
                    <a:pt x="1110" y="130"/>
                  </a:lnTo>
                  <a:lnTo>
                    <a:pt x="1109" y="129"/>
                  </a:lnTo>
                  <a:lnTo>
                    <a:pt x="1114" y="134"/>
                  </a:lnTo>
                  <a:lnTo>
                    <a:pt x="1117" y="135"/>
                  </a:lnTo>
                  <a:lnTo>
                    <a:pt x="1121" y="135"/>
                  </a:lnTo>
                  <a:lnTo>
                    <a:pt x="1137" y="138"/>
                  </a:lnTo>
                  <a:lnTo>
                    <a:pt x="1141" y="138"/>
                  </a:lnTo>
                  <a:lnTo>
                    <a:pt x="1145" y="138"/>
                  </a:lnTo>
                  <a:lnTo>
                    <a:pt x="1152" y="135"/>
                  </a:lnTo>
                  <a:lnTo>
                    <a:pt x="1156" y="130"/>
                  </a:lnTo>
                  <a:lnTo>
                    <a:pt x="1163" y="127"/>
                  </a:lnTo>
                  <a:lnTo>
                    <a:pt x="1172" y="115"/>
                  </a:lnTo>
                  <a:lnTo>
                    <a:pt x="1174" y="110"/>
                  </a:lnTo>
                  <a:lnTo>
                    <a:pt x="1191" y="112"/>
                  </a:lnTo>
                  <a:lnTo>
                    <a:pt x="1203" y="105"/>
                  </a:lnTo>
                  <a:lnTo>
                    <a:pt x="1203" y="102"/>
                  </a:lnTo>
                  <a:lnTo>
                    <a:pt x="1203" y="100"/>
                  </a:lnTo>
                  <a:lnTo>
                    <a:pt x="1203" y="99"/>
                  </a:lnTo>
                  <a:lnTo>
                    <a:pt x="1202" y="96"/>
                  </a:lnTo>
                  <a:lnTo>
                    <a:pt x="1198" y="88"/>
                  </a:lnTo>
                  <a:lnTo>
                    <a:pt x="1200" y="84"/>
                  </a:lnTo>
                  <a:lnTo>
                    <a:pt x="1204" y="83"/>
                  </a:lnTo>
                  <a:lnTo>
                    <a:pt x="1213" y="86"/>
                  </a:lnTo>
                  <a:lnTo>
                    <a:pt x="1215" y="89"/>
                  </a:lnTo>
                  <a:lnTo>
                    <a:pt x="1215" y="93"/>
                  </a:lnTo>
                  <a:lnTo>
                    <a:pt x="1243" y="119"/>
                  </a:lnTo>
                  <a:lnTo>
                    <a:pt x="1254" y="135"/>
                  </a:lnTo>
                  <a:lnTo>
                    <a:pt x="1257" y="139"/>
                  </a:lnTo>
                  <a:lnTo>
                    <a:pt x="1260" y="159"/>
                  </a:lnTo>
                  <a:lnTo>
                    <a:pt x="1260" y="162"/>
                  </a:lnTo>
                  <a:lnTo>
                    <a:pt x="1262" y="164"/>
                  </a:lnTo>
                  <a:lnTo>
                    <a:pt x="1263" y="165"/>
                  </a:lnTo>
                  <a:lnTo>
                    <a:pt x="1265" y="166"/>
                  </a:lnTo>
                  <a:lnTo>
                    <a:pt x="1276" y="179"/>
                  </a:lnTo>
                  <a:lnTo>
                    <a:pt x="1278" y="188"/>
                  </a:lnTo>
                  <a:lnTo>
                    <a:pt x="1278" y="197"/>
                  </a:lnTo>
                  <a:lnTo>
                    <a:pt x="1281" y="208"/>
                  </a:lnTo>
                  <a:lnTo>
                    <a:pt x="1284" y="210"/>
                  </a:lnTo>
                  <a:lnTo>
                    <a:pt x="1287" y="211"/>
                  </a:lnTo>
                  <a:lnTo>
                    <a:pt x="1302" y="214"/>
                  </a:lnTo>
                  <a:lnTo>
                    <a:pt x="1305" y="214"/>
                  </a:lnTo>
                  <a:lnTo>
                    <a:pt x="1320" y="214"/>
                  </a:lnTo>
                  <a:lnTo>
                    <a:pt x="1323" y="214"/>
                  </a:lnTo>
                  <a:lnTo>
                    <a:pt x="1325" y="214"/>
                  </a:lnTo>
                  <a:lnTo>
                    <a:pt x="1339" y="209"/>
                  </a:lnTo>
                  <a:lnTo>
                    <a:pt x="1344" y="209"/>
                  </a:lnTo>
                  <a:lnTo>
                    <a:pt x="1349" y="209"/>
                  </a:lnTo>
                  <a:lnTo>
                    <a:pt x="1358" y="209"/>
                  </a:lnTo>
                  <a:lnTo>
                    <a:pt x="1347" y="215"/>
                  </a:lnTo>
                  <a:lnTo>
                    <a:pt x="1344" y="217"/>
                  </a:lnTo>
                  <a:lnTo>
                    <a:pt x="1344" y="221"/>
                  </a:lnTo>
                  <a:lnTo>
                    <a:pt x="1345" y="226"/>
                  </a:lnTo>
                  <a:lnTo>
                    <a:pt x="1346" y="230"/>
                  </a:lnTo>
                  <a:lnTo>
                    <a:pt x="1351" y="232"/>
                  </a:lnTo>
                  <a:lnTo>
                    <a:pt x="1356" y="233"/>
                  </a:lnTo>
                  <a:lnTo>
                    <a:pt x="1361" y="233"/>
                  </a:lnTo>
                  <a:lnTo>
                    <a:pt x="1362" y="222"/>
                  </a:lnTo>
                  <a:lnTo>
                    <a:pt x="1367" y="222"/>
                  </a:lnTo>
                  <a:lnTo>
                    <a:pt x="1371" y="223"/>
                  </a:lnTo>
                  <a:lnTo>
                    <a:pt x="1383" y="226"/>
                  </a:lnTo>
                  <a:lnTo>
                    <a:pt x="1385" y="226"/>
                  </a:lnTo>
                  <a:lnTo>
                    <a:pt x="1388" y="227"/>
                  </a:lnTo>
                  <a:lnTo>
                    <a:pt x="1406" y="236"/>
                  </a:lnTo>
                  <a:lnTo>
                    <a:pt x="1427" y="241"/>
                  </a:lnTo>
                  <a:lnTo>
                    <a:pt x="1429" y="242"/>
                  </a:lnTo>
                  <a:lnTo>
                    <a:pt x="1433" y="242"/>
                  </a:lnTo>
                  <a:lnTo>
                    <a:pt x="1443" y="244"/>
                  </a:lnTo>
                  <a:lnTo>
                    <a:pt x="1446" y="246"/>
                  </a:lnTo>
                  <a:lnTo>
                    <a:pt x="1451" y="246"/>
                  </a:lnTo>
                  <a:lnTo>
                    <a:pt x="1470" y="242"/>
                  </a:lnTo>
                  <a:lnTo>
                    <a:pt x="1472" y="242"/>
                  </a:lnTo>
                  <a:lnTo>
                    <a:pt x="1472" y="241"/>
                  </a:lnTo>
                  <a:lnTo>
                    <a:pt x="1472" y="239"/>
                  </a:lnTo>
                  <a:lnTo>
                    <a:pt x="1480" y="236"/>
                  </a:lnTo>
                  <a:lnTo>
                    <a:pt x="1482" y="236"/>
                  </a:lnTo>
                  <a:lnTo>
                    <a:pt x="1486" y="236"/>
                  </a:lnTo>
                  <a:lnTo>
                    <a:pt x="1505" y="233"/>
                  </a:lnTo>
                  <a:lnTo>
                    <a:pt x="1509" y="232"/>
                  </a:lnTo>
                  <a:lnTo>
                    <a:pt x="1510" y="231"/>
                  </a:lnTo>
                  <a:lnTo>
                    <a:pt x="1511" y="230"/>
                  </a:lnTo>
                  <a:lnTo>
                    <a:pt x="1510" y="228"/>
                  </a:lnTo>
                  <a:lnTo>
                    <a:pt x="1510" y="226"/>
                  </a:lnTo>
                  <a:lnTo>
                    <a:pt x="1515" y="220"/>
                  </a:lnTo>
                  <a:lnTo>
                    <a:pt x="1519" y="221"/>
                  </a:lnTo>
                  <a:lnTo>
                    <a:pt x="1522" y="221"/>
                  </a:lnTo>
                  <a:lnTo>
                    <a:pt x="1536" y="221"/>
                  </a:lnTo>
                  <a:lnTo>
                    <a:pt x="1539" y="221"/>
                  </a:lnTo>
                  <a:lnTo>
                    <a:pt x="1552" y="223"/>
                  </a:lnTo>
                  <a:lnTo>
                    <a:pt x="1549" y="250"/>
                  </a:lnTo>
                  <a:lnTo>
                    <a:pt x="1544" y="250"/>
                  </a:lnTo>
                  <a:lnTo>
                    <a:pt x="1536" y="252"/>
                  </a:lnTo>
                  <a:lnTo>
                    <a:pt x="1530" y="258"/>
                  </a:lnTo>
                  <a:lnTo>
                    <a:pt x="1527" y="263"/>
                  </a:lnTo>
                  <a:lnTo>
                    <a:pt x="1532" y="272"/>
                  </a:lnTo>
                  <a:lnTo>
                    <a:pt x="1537" y="279"/>
                  </a:lnTo>
                  <a:lnTo>
                    <a:pt x="1542" y="279"/>
                  </a:lnTo>
                  <a:lnTo>
                    <a:pt x="1547" y="280"/>
                  </a:lnTo>
                  <a:lnTo>
                    <a:pt x="1555" y="276"/>
                  </a:lnTo>
                  <a:lnTo>
                    <a:pt x="1558" y="276"/>
                  </a:lnTo>
                  <a:lnTo>
                    <a:pt x="1560" y="276"/>
                  </a:lnTo>
                  <a:lnTo>
                    <a:pt x="1569" y="272"/>
                  </a:lnTo>
                  <a:lnTo>
                    <a:pt x="1576" y="264"/>
                  </a:lnTo>
                  <a:lnTo>
                    <a:pt x="1579" y="264"/>
                  </a:lnTo>
                  <a:lnTo>
                    <a:pt x="1580" y="264"/>
                  </a:lnTo>
                  <a:lnTo>
                    <a:pt x="1590" y="264"/>
                  </a:lnTo>
                  <a:lnTo>
                    <a:pt x="1602" y="265"/>
                  </a:lnTo>
                  <a:lnTo>
                    <a:pt x="1604" y="268"/>
                  </a:lnTo>
                  <a:lnTo>
                    <a:pt x="1607" y="271"/>
                  </a:lnTo>
                  <a:lnTo>
                    <a:pt x="1607" y="275"/>
                  </a:lnTo>
                  <a:lnTo>
                    <a:pt x="1606" y="276"/>
                  </a:lnTo>
                  <a:lnTo>
                    <a:pt x="1602" y="283"/>
                  </a:lnTo>
                  <a:lnTo>
                    <a:pt x="1602" y="285"/>
                  </a:lnTo>
                  <a:lnTo>
                    <a:pt x="1603" y="287"/>
                  </a:lnTo>
                  <a:lnTo>
                    <a:pt x="1604" y="287"/>
                  </a:lnTo>
                  <a:lnTo>
                    <a:pt x="1606" y="287"/>
                  </a:lnTo>
                  <a:lnTo>
                    <a:pt x="1619" y="285"/>
                  </a:lnTo>
                  <a:lnTo>
                    <a:pt x="1619" y="277"/>
                  </a:lnTo>
                  <a:lnTo>
                    <a:pt x="1624" y="279"/>
                  </a:lnTo>
                  <a:lnTo>
                    <a:pt x="1628" y="280"/>
                  </a:lnTo>
                  <a:lnTo>
                    <a:pt x="1631" y="288"/>
                  </a:lnTo>
                  <a:lnTo>
                    <a:pt x="1631" y="293"/>
                  </a:lnTo>
                  <a:lnTo>
                    <a:pt x="1634" y="294"/>
                  </a:lnTo>
                  <a:lnTo>
                    <a:pt x="1641" y="299"/>
                  </a:lnTo>
                  <a:lnTo>
                    <a:pt x="1644" y="302"/>
                  </a:lnTo>
                  <a:lnTo>
                    <a:pt x="1644" y="305"/>
                  </a:lnTo>
                  <a:lnTo>
                    <a:pt x="1641" y="314"/>
                  </a:lnTo>
                  <a:lnTo>
                    <a:pt x="1642" y="317"/>
                  </a:lnTo>
                  <a:lnTo>
                    <a:pt x="1644" y="319"/>
                  </a:lnTo>
                  <a:lnTo>
                    <a:pt x="1645" y="323"/>
                  </a:lnTo>
                  <a:lnTo>
                    <a:pt x="1645" y="325"/>
                  </a:lnTo>
                  <a:lnTo>
                    <a:pt x="1641" y="328"/>
                  </a:lnTo>
                  <a:lnTo>
                    <a:pt x="1641" y="331"/>
                  </a:lnTo>
                  <a:lnTo>
                    <a:pt x="1641" y="336"/>
                  </a:lnTo>
                  <a:lnTo>
                    <a:pt x="1641" y="342"/>
                  </a:lnTo>
                  <a:lnTo>
                    <a:pt x="1640" y="346"/>
                  </a:lnTo>
                  <a:lnTo>
                    <a:pt x="1642" y="350"/>
                  </a:lnTo>
                  <a:lnTo>
                    <a:pt x="1642" y="352"/>
                  </a:lnTo>
                  <a:lnTo>
                    <a:pt x="1645" y="351"/>
                  </a:lnTo>
                  <a:lnTo>
                    <a:pt x="1650" y="343"/>
                  </a:lnTo>
                  <a:lnTo>
                    <a:pt x="1652" y="341"/>
                  </a:lnTo>
                  <a:lnTo>
                    <a:pt x="1656" y="334"/>
                  </a:lnTo>
                  <a:lnTo>
                    <a:pt x="1658" y="332"/>
                  </a:lnTo>
                  <a:lnTo>
                    <a:pt x="1667" y="329"/>
                  </a:lnTo>
                  <a:lnTo>
                    <a:pt x="1668" y="326"/>
                  </a:lnTo>
                  <a:lnTo>
                    <a:pt x="1668" y="324"/>
                  </a:lnTo>
                  <a:lnTo>
                    <a:pt x="1670" y="317"/>
                  </a:lnTo>
                  <a:lnTo>
                    <a:pt x="1674" y="315"/>
                  </a:lnTo>
                  <a:lnTo>
                    <a:pt x="1683" y="319"/>
                  </a:lnTo>
                  <a:lnTo>
                    <a:pt x="1686" y="319"/>
                  </a:lnTo>
                  <a:lnTo>
                    <a:pt x="1691" y="319"/>
                  </a:lnTo>
                  <a:lnTo>
                    <a:pt x="1706" y="323"/>
                  </a:lnTo>
                  <a:lnTo>
                    <a:pt x="1714" y="328"/>
                  </a:lnTo>
                  <a:lnTo>
                    <a:pt x="1723" y="332"/>
                  </a:lnTo>
                  <a:lnTo>
                    <a:pt x="1744" y="337"/>
                  </a:lnTo>
                  <a:lnTo>
                    <a:pt x="1751" y="339"/>
                  </a:lnTo>
                  <a:lnTo>
                    <a:pt x="1757" y="337"/>
                  </a:lnTo>
                  <a:lnTo>
                    <a:pt x="1772" y="337"/>
                  </a:lnTo>
                  <a:lnTo>
                    <a:pt x="1776" y="336"/>
                  </a:lnTo>
                  <a:lnTo>
                    <a:pt x="1777" y="335"/>
                  </a:lnTo>
                  <a:lnTo>
                    <a:pt x="1790" y="325"/>
                  </a:lnTo>
                  <a:lnTo>
                    <a:pt x="1795" y="325"/>
                  </a:lnTo>
                  <a:lnTo>
                    <a:pt x="1798" y="325"/>
                  </a:lnTo>
                  <a:lnTo>
                    <a:pt x="1799" y="323"/>
                  </a:lnTo>
                  <a:lnTo>
                    <a:pt x="1803" y="320"/>
                  </a:lnTo>
                  <a:lnTo>
                    <a:pt x="1811" y="309"/>
                  </a:lnTo>
                  <a:lnTo>
                    <a:pt x="1814" y="305"/>
                  </a:lnTo>
                  <a:lnTo>
                    <a:pt x="1816" y="302"/>
                  </a:lnTo>
                  <a:lnTo>
                    <a:pt x="1828" y="297"/>
                  </a:lnTo>
                  <a:lnTo>
                    <a:pt x="1831" y="297"/>
                  </a:lnTo>
                  <a:lnTo>
                    <a:pt x="1832" y="297"/>
                  </a:lnTo>
                  <a:lnTo>
                    <a:pt x="1842" y="297"/>
                  </a:lnTo>
                  <a:lnTo>
                    <a:pt x="1845" y="297"/>
                  </a:lnTo>
                  <a:lnTo>
                    <a:pt x="1845" y="298"/>
                  </a:lnTo>
                  <a:lnTo>
                    <a:pt x="1847" y="299"/>
                  </a:lnTo>
                  <a:lnTo>
                    <a:pt x="1848" y="301"/>
                  </a:lnTo>
                  <a:lnTo>
                    <a:pt x="1850" y="319"/>
                  </a:lnTo>
                  <a:lnTo>
                    <a:pt x="1866" y="332"/>
                  </a:lnTo>
                  <a:lnTo>
                    <a:pt x="1866" y="336"/>
                  </a:lnTo>
                  <a:lnTo>
                    <a:pt x="1872" y="342"/>
                  </a:lnTo>
                  <a:lnTo>
                    <a:pt x="1872" y="345"/>
                  </a:lnTo>
                  <a:lnTo>
                    <a:pt x="1872" y="346"/>
                  </a:lnTo>
                  <a:lnTo>
                    <a:pt x="1880" y="358"/>
                  </a:lnTo>
                  <a:lnTo>
                    <a:pt x="1885" y="359"/>
                  </a:lnTo>
                  <a:lnTo>
                    <a:pt x="1886" y="361"/>
                  </a:lnTo>
                  <a:lnTo>
                    <a:pt x="1899" y="367"/>
                  </a:lnTo>
                  <a:lnTo>
                    <a:pt x="1903" y="368"/>
                  </a:lnTo>
                  <a:lnTo>
                    <a:pt x="1907" y="372"/>
                  </a:lnTo>
                  <a:lnTo>
                    <a:pt x="1915" y="372"/>
                  </a:lnTo>
                  <a:lnTo>
                    <a:pt x="1918" y="373"/>
                  </a:lnTo>
                  <a:lnTo>
                    <a:pt x="1919" y="373"/>
                  </a:lnTo>
                  <a:lnTo>
                    <a:pt x="1930" y="380"/>
                  </a:lnTo>
                  <a:lnTo>
                    <a:pt x="1931" y="383"/>
                  </a:lnTo>
                  <a:lnTo>
                    <a:pt x="1934" y="385"/>
                  </a:lnTo>
                  <a:lnTo>
                    <a:pt x="1946" y="389"/>
                  </a:lnTo>
                  <a:lnTo>
                    <a:pt x="1949" y="394"/>
                  </a:lnTo>
                  <a:lnTo>
                    <a:pt x="1953" y="399"/>
                  </a:lnTo>
                  <a:lnTo>
                    <a:pt x="1959" y="401"/>
                  </a:lnTo>
                  <a:lnTo>
                    <a:pt x="1962" y="402"/>
                  </a:lnTo>
                  <a:lnTo>
                    <a:pt x="1964" y="402"/>
                  </a:lnTo>
                  <a:lnTo>
                    <a:pt x="1978" y="403"/>
                  </a:lnTo>
                  <a:lnTo>
                    <a:pt x="1978" y="407"/>
                  </a:lnTo>
                  <a:lnTo>
                    <a:pt x="1979" y="407"/>
                  </a:lnTo>
                  <a:lnTo>
                    <a:pt x="1980" y="407"/>
                  </a:lnTo>
                  <a:lnTo>
                    <a:pt x="1986" y="411"/>
                  </a:lnTo>
                  <a:lnTo>
                    <a:pt x="1987" y="413"/>
                  </a:lnTo>
                  <a:lnTo>
                    <a:pt x="1987" y="416"/>
                  </a:lnTo>
                  <a:lnTo>
                    <a:pt x="1989" y="423"/>
                  </a:lnTo>
                  <a:lnTo>
                    <a:pt x="1990" y="427"/>
                  </a:lnTo>
                  <a:lnTo>
                    <a:pt x="1991" y="432"/>
                  </a:lnTo>
                  <a:lnTo>
                    <a:pt x="2002" y="427"/>
                  </a:lnTo>
                  <a:lnTo>
                    <a:pt x="2005" y="423"/>
                  </a:lnTo>
                  <a:lnTo>
                    <a:pt x="2003" y="419"/>
                  </a:lnTo>
                  <a:lnTo>
                    <a:pt x="2003" y="416"/>
                  </a:lnTo>
                  <a:lnTo>
                    <a:pt x="2002" y="413"/>
                  </a:lnTo>
                  <a:lnTo>
                    <a:pt x="2000" y="412"/>
                  </a:lnTo>
                  <a:lnTo>
                    <a:pt x="1995" y="407"/>
                  </a:lnTo>
                  <a:lnTo>
                    <a:pt x="2013" y="399"/>
                  </a:lnTo>
                  <a:lnTo>
                    <a:pt x="2017" y="399"/>
                  </a:lnTo>
                  <a:lnTo>
                    <a:pt x="2020" y="399"/>
                  </a:lnTo>
                  <a:lnTo>
                    <a:pt x="2023" y="399"/>
                  </a:lnTo>
                  <a:lnTo>
                    <a:pt x="2036" y="406"/>
                  </a:lnTo>
                  <a:lnTo>
                    <a:pt x="2042" y="408"/>
                  </a:lnTo>
                  <a:lnTo>
                    <a:pt x="2046" y="408"/>
                  </a:lnTo>
                  <a:lnTo>
                    <a:pt x="2049" y="408"/>
                  </a:lnTo>
                  <a:lnTo>
                    <a:pt x="2052" y="408"/>
                  </a:lnTo>
                  <a:lnTo>
                    <a:pt x="2053" y="408"/>
                  </a:lnTo>
                  <a:lnTo>
                    <a:pt x="2055" y="407"/>
                  </a:lnTo>
                  <a:lnTo>
                    <a:pt x="2056" y="401"/>
                  </a:lnTo>
                  <a:lnTo>
                    <a:pt x="2058" y="401"/>
                  </a:lnTo>
                  <a:lnTo>
                    <a:pt x="2061" y="401"/>
                  </a:lnTo>
                  <a:lnTo>
                    <a:pt x="2068" y="386"/>
                  </a:lnTo>
                  <a:lnTo>
                    <a:pt x="2065" y="385"/>
                  </a:lnTo>
                  <a:lnTo>
                    <a:pt x="2057" y="389"/>
                  </a:lnTo>
                  <a:lnTo>
                    <a:pt x="2057" y="391"/>
                  </a:lnTo>
                  <a:lnTo>
                    <a:pt x="2056" y="392"/>
                  </a:lnTo>
                  <a:lnTo>
                    <a:pt x="2055" y="394"/>
                  </a:lnTo>
                  <a:lnTo>
                    <a:pt x="2052" y="394"/>
                  </a:lnTo>
                  <a:lnTo>
                    <a:pt x="2050" y="397"/>
                  </a:lnTo>
                  <a:lnTo>
                    <a:pt x="2046" y="399"/>
                  </a:lnTo>
                  <a:lnTo>
                    <a:pt x="2042" y="399"/>
                  </a:lnTo>
                  <a:lnTo>
                    <a:pt x="2039" y="397"/>
                  </a:lnTo>
                  <a:lnTo>
                    <a:pt x="2036" y="395"/>
                  </a:lnTo>
                  <a:lnTo>
                    <a:pt x="2033" y="392"/>
                  </a:lnTo>
                  <a:lnTo>
                    <a:pt x="2030" y="391"/>
                  </a:lnTo>
                  <a:lnTo>
                    <a:pt x="2020" y="385"/>
                  </a:lnTo>
                  <a:lnTo>
                    <a:pt x="2018" y="379"/>
                  </a:lnTo>
                  <a:lnTo>
                    <a:pt x="2019" y="380"/>
                  </a:lnTo>
                  <a:lnTo>
                    <a:pt x="2042" y="358"/>
                  </a:lnTo>
                  <a:lnTo>
                    <a:pt x="2044" y="357"/>
                  </a:lnTo>
                  <a:lnTo>
                    <a:pt x="2045" y="356"/>
                  </a:lnTo>
                  <a:lnTo>
                    <a:pt x="2046" y="356"/>
                  </a:lnTo>
                  <a:lnTo>
                    <a:pt x="2046" y="353"/>
                  </a:lnTo>
                  <a:lnTo>
                    <a:pt x="2056" y="346"/>
                  </a:lnTo>
                  <a:lnTo>
                    <a:pt x="2060" y="346"/>
                  </a:lnTo>
                  <a:lnTo>
                    <a:pt x="2063" y="346"/>
                  </a:lnTo>
                  <a:lnTo>
                    <a:pt x="2068" y="346"/>
                  </a:lnTo>
                  <a:lnTo>
                    <a:pt x="2076" y="347"/>
                  </a:lnTo>
                  <a:lnTo>
                    <a:pt x="2083" y="348"/>
                  </a:lnTo>
                  <a:lnTo>
                    <a:pt x="2094" y="347"/>
                  </a:lnTo>
                  <a:lnTo>
                    <a:pt x="2098" y="347"/>
                  </a:lnTo>
                  <a:lnTo>
                    <a:pt x="2101" y="347"/>
                  </a:lnTo>
                  <a:lnTo>
                    <a:pt x="2104" y="346"/>
                  </a:lnTo>
                  <a:lnTo>
                    <a:pt x="2106" y="342"/>
                  </a:lnTo>
                  <a:lnTo>
                    <a:pt x="2110" y="336"/>
                  </a:lnTo>
                  <a:lnTo>
                    <a:pt x="2113" y="336"/>
                  </a:lnTo>
                  <a:lnTo>
                    <a:pt x="2115" y="336"/>
                  </a:lnTo>
                  <a:lnTo>
                    <a:pt x="2116" y="336"/>
                  </a:lnTo>
                  <a:lnTo>
                    <a:pt x="2117" y="337"/>
                  </a:lnTo>
                  <a:lnTo>
                    <a:pt x="2123" y="346"/>
                  </a:lnTo>
                  <a:lnTo>
                    <a:pt x="2126" y="348"/>
                  </a:lnTo>
                  <a:lnTo>
                    <a:pt x="2131" y="350"/>
                  </a:lnTo>
                  <a:lnTo>
                    <a:pt x="2140" y="350"/>
                  </a:lnTo>
                  <a:lnTo>
                    <a:pt x="2142" y="346"/>
                  </a:lnTo>
                  <a:lnTo>
                    <a:pt x="2142" y="342"/>
                  </a:lnTo>
                  <a:lnTo>
                    <a:pt x="2147" y="335"/>
                  </a:lnTo>
                  <a:lnTo>
                    <a:pt x="2150" y="334"/>
                  </a:lnTo>
                  <a:lnTo>
                    <a:pt x="2182" y="323"/>
                  </a:lnTo>
                  <a:lnTo>
                    <a:pt x="2184" y="318"/>
                  </a:lnTo>
                  <a:lnTo>
                    <a:pt x="2186" y="315"/>
                  </a:lnTo>
                  <a:lnTo>
                    <a:pt x="2202" y="304"/>
                  </a:lnTo>
                  <a:lnTo>
                    <a:pt x="2215" y="302"/>
                  </a:lnTo>
                  <a:lnTo>
                    <a:pt x="2217" y="302"/>
                  </a:lnTo>
                  <a:lnTo>
                    <a:pt x="2219" y="303"/>
                  </a:lnTo>
                  <a:lnTo>
                    <a:pt x="2220" y="302"/>
                  </a:lnTo>
                  <a:lnTo>
                    <a:pt x="2221" y="301"/>
                  </a:lnTo>
                  <a:lnTo>
                    <a:pt x="2225" y="301"/>
                  </a:lnTo>
                  <a:lnTo>
                    <a:pt x="2226" y="304"/>
                  </a:lnTo>
                  <a:lnTo>
                    <a:pt x="2226" y="308"/>
                  </a:lnTo>
                  <a:lnTo>
                    <a:pt x="2225" y="312"/>
                  </a:lnTo>
                  <a:lnTo>
                    <a:pt x="2216" y="321"/>
                  </a:lnTo>
                  <a:lnTo>
                    <a:pt x="2213" y="325"/>
                  </a:lnTo>
                  <a:lnTo>
                    <a:pt x="2209" y="329"/>
                  </a:lnTo>
                  <a:lnTo>
                    <a:pt x="2200" y="336"/>
                  </a:lnTo>
                  <a:lnTo>
                    <a:pt x="2194" y="340"/>
                  </a:lnTo>
                  <a:lnTo>
                    <a:pt x="2191" y="342"/>
                  </a:lnTo>
                  <a:lnTo>
                    <a:pt x="2183" y="346"/>
                  </a:lnTo>
                  <a:lnTo>
                    <a:pt x="2182" y="350"/>
                  </a:lnTo>
                  <a:lnTo>
                    <a:pt x="2180" y="351"/>
                  </a:lnTo>
                  <a:lnTo>
                    <a:pt x="2173" y="357"/>
                  </a:lnTo>
                  <a:lnTo>
                    <a:pt x="2169" y="365"/>
                  </a:lnTo>
                  <a:lnTo>
                    <a:pt x="2165" y="373"/>
                  </a:lnTo>
                  <a:lnTo>
                    <a:pt x="2161" y="379"/>
                  </a:lnTo>
                  <a:lnTo>
                    <a:pt x="2160" y="385"/>
                  </a:lnTo>
                  <a:lnTo>
                    <a:pt x="2160" y="390"/>
                  </a:lnTo>
                  <a:lnTo>
                    <a:pt x="2161" y="395"/>
                  </a:lnTo>
                  <a:lnTo>
                    <a:pt x="2166" y="400"/>
                  </a:lnTo>
                  <a:lnTo>
                    <a:pt x="2171" y="405"/>
                  </a:lnTo>
                  <a:lnTo>
                    <a:pt x="2176" y="407"/>
                  </a:lnTo>
                  <a:lnTo>
                    <a:pt x="2175" y="407"/>
                  </a:lnTo>
                  <a:lnTo>
                    <a:pt x="2177" y="407"/>
                  </a:lnTo>
                  <a:lnTo>
                    <a:pt x="2177" y="411"/>
                  </a:lnTo>
                  <a:lnTo>
                    <a:pt x="2177" y="413"/>
                  </a:lnTo>
                  <a:lnTo>
                    <a:pt x="2181" y="414"/>
                  </a:lnTo>
                  <a:lnTo>
                    <a:pt x="2193" y="408"/>
                  </a:lnTo>
                  <a:lnTo>
                    <a:pt x="2194" y="406"/>
                  </a:lnTo>
                  <a:lnTo>
                    <a:pt x="2200" y="408"/>
                  </a:lnTo>
                  <a:lnTo>
                    <a:pt x="2203" y="406"/>
                  </a:lnTo>
                  <a:lnTo>
                    <a:pt x="2204" y="395"/>
                  </a:lnTo>
                  <a:lnTo>
                    <a:pt x="2205" y="392"/>
                  </a:lnTo>
                  <a:lnTo>
                    <a:pt x="2211" y="387"/>
                  </a:lnTo>
                  <a:lnTo>
                    <a:pt x="2225" y="375"/>
                  </a:lnTo>
                  <a:lnTo>
                    <a:pt x="2231" y="372"/>
                  </a:lnTo>
                  <a:lnTo>
                    <a:pt x="2233" y="372"/>
                  </a:lnTo>
                  <a:lnTo>
                    <a:pt x="2242" y="374"/>
                  </a:lnTo>
                  <a:lnTo>
                    <a:pt x="2244" y="374"/>
                  </a:lnTo>
                  <a:lnTo>
                    <a:pt x="2253" y="368"/>
                  </a:lnTo>
                  <a:lnTo>
                    <a:pt x="2255" y="365"/>
                  </a:lnTo>
                  <a:lnTo>
                    <a:pt x="2258" y="363"/>
                  </a:lnTo>
                  <a:lnTo>
                    <a:pt x="2266" y="357"/>
                  </a:lnTo>
                  <a:lnTo>
                    <a:pt x="2270" y="354"/>
                  </a:lnTo>
                  <a:lnTo>
                    <a:pt x="2276" y="350"/>
                  </a:lnTo>
                  <a:lnTo>
                    <a:pt x="2279" y="347"/>
                  </a:lnTo>
                  <a:lnTo>
                    <a:pt x="2288" y="343"/>
                  </a:lnTo>
                  <a:lnTo>
                    <a:pt x="2290" y="356"/>
                  </a:lnTo>
                  <a:lnTo>
                    <a:pt x="2284" y="358"/>
                  </a:lnTo>
                  <a:lnTo>
                    <a:pt x="2285" y="358"/>
                  </a:lnTo>
                  <a:lnTo>
                    <a:pt x="2275" y="365"/>
                  </a:lnTo>
                  <a:lnTo>
                    <a:pt x="2273" y="369"/>
                  </a:lnTo>
                  <a:lnTo>
                    <a:pt x="2271" y="372"/>
                  </a:lnTo>
                  <a:lnTo>
                    <a:pt x="2268" y="380"/>
                  </a:lnTo>
                  <a:lnTo>
                    <a:pt x="2266" y="384"/>
                  </a:lnTo>
                  <a:lnTo>
                    <a:pt x="2265" y="386"/>
                  </a:lnTo>
                  <a:lnTo>
                    <a:pt x="2262" y="391"/>
                  </a:lnTo>
                  <a:lnTo>
                    <a:pt x="2262" y="396"/>
                  </a:lnTo>
                  <a:lnTo>
                    <a:pt x="2262" y="401"/>
                  </a:lnTo>
                  <a:lnTo>
                    <a:pt x="2265" y="410"/>
                  </a:lnTo>
                  <a:lnTo>
                    <a:pt x="2268" y="411"/>
                  </a:lnTo>
                  <a:lnTo>
                    <a:pt x="2270" y="411"/>
                  </a:lnTo>
                  <a:lnTo>
                    <a:pt x="2280" y="407"/>
                  </a:lnTo>
                  <a:lnTo>
                    <a:pt x="2282" y="405"/>
                  </a:lnTo>
                  <a:lnTo>
                    <a:pt x="2284" y="402"/>
                  </a:lnTo>
                  <a:lnTo>
                    <a:pt x="2287" y="402"/>
                  </a:lnTo>
                  <a:lnTo>
                    <a:pt x="2292" y="399"/>
                  </a:lnTo>
                  <a:lnTo>
                    <a:pt x="2295" y="401"/>
                  </a:lnTo>
                  <a:lnTo>
                    <a:pt x="2298" y="402"/>
                  </a:lnTo>
                  <a:lnTo>
                    <a:pt x="2301" y="405"/>
                  </a:lnTo>
                  <a:lnTo>
                    <a:pt x="2301" y="408"/>
                  </a:lnTo>
                  <a:lnTo>
                    <a:pt x="2297" y="410"/>
                  </a:lnTo>
                  <a:lnTo>
                    <a:pt x="2295" y="413"/>
                  </a:lnTo>
                  <a:lnTo>
                    <a:pt x="2287" y="416"/>
                  </a:lnTo>
                  <a:lnTo>
                    <a:pt x="2282" y="427"/>
                  </a:lnTo>
                  <a:lnTo>
                    <a:pt x="2282" y="430"/>
                  </a:lnTo>
                  <a:lnTo>
                    <a:pt x="2280" y="433"/>
                  </a:lnTo>
                  <a:lnTo>
                    <a:pt x="2273" y="440"/>
                  </a:lnTo>
                  <a:lnTo>
                    <a:pt x="2271" y="445"/>
                  </a:lnTo>
                  <a:lnTo>
                    <a:pt x="2269" y="447"/>
                  </a:lnTo>
                  <a:lnTo>
                    <a:pt x="2264" y="451"/>
                  </a:lnTo>
                  <a:lnTo>
                    <a:pt x="2263" y="458"/>
                  </a:lnTo>
                  <a:lnTo>
                    <a:pt x="2260" y="463"/>
                  </a:lnTo>
                  <a:lnTo>
                    <a:pt x="2257" y="468"/>
                  </a:lnTo>
                  <a:lnTo>
                    <a:pt x="2259" y="469"/>
                  </a:lnTo>
                  <a:lnTo>
                    <a:pt x="2262" y="469"/>
                  </a:lnTo>
                  <a:lnTo>
                    <a:pt x="2263" y="469"/>
                  </a:lnTo>
                  <a:lnTo>
                    <a:pt x="2263" y="468"/>
                  </a:lnTo>
                  <a:lnTo>
                    <a:pt x="2269" y="457"/>
                  </a:lnTo>
                  <a:lnTo>
                    <a:pt x="2271" y="455"/>
                  </a:lnTo>
                  <a:lnTo>
                    <a:pt x="2276" y="451"/>
                  </a:lnTo>
                  <a:lnTo>
                    <a:pt x="2277" y="457"/>
                  </a:lnTo>
                  <a:lnTo>
                    <a:pt x="2276" y="468"/>
                  </a:lnTo>
                  <a:lnTo>
                    <a:pt x="2276" y="472"/>
                  </a:lnTo>
                  <a:lnTo>
                    <a:pt x="2277" y="474"/>
                  </a:lnTo>
                  <a:lnTo>
                    <a:pt x="2279" y="478"/>
                  </a:lnTo>
                  <a:lnTo>
                    <a:pt x="2280" y="482"/>
                  </a:lnTo>
                  <a:lnTo>
                    <a:pt x="2284" y="484"/>
                  </a:lnTo>
                  <a:lnTo>
                    <a:pt x="2286" y="485"/>
                  </a:lnTo>
                  <a:lnTo>
                    <a:pt x="2292" y="489"/>
                  </a:lnTo>
                  <a:lnTo>
                    <a:pt x="2290" y="488"/>
                  </a:lnTo>
                  <a:lnTo>
                    <a:pt x="2292" y="473"/>
                  </a:lnTo>
                  <a:lnTo>
                    <a:pt x="2296" y="473"/>
                  </a:lnTo>
                  <a:lnTo>
                    <a:pt x="2299" y="473"/>
                  </a:lnTo>
                  <a:lnTo>
                    <a:pt x="2314" y="474"/>
                  </a:lnTo>
                  <a:lnTo>
                    <a:pt x="2318" y="477"/>
                  </a:lnTo>
                  <a:lnTo>
                    <a:pt x="2323" y="477"/>
                  </a:lnTo>
                  <a:lnTo>
                    <a:pt x="2334" y="476"/>
                  </a:lnTo>
                  <a:lnTo>
                    <a:pt x="2337" y="476"/>
                  </a:lnTo>
                  <a:lnTo>
                    <a:pt x="2340" y="476"/>
                  </a:lnTo>
                  <a:lnTo>
                    <a:pt x="2353" y="478"/>
                  </a:lnTo>
                  <a:lnTo>
                    <a:pt x="2358" y="479"/>
                  </a:lnTo>
                  <a:lnTo>
                    <a:pt x="2361" y="479"/>
                  </a:lnTo>
                  <a:lnTo>
                    <a:pt x="2362" y="479"/>
                  </a:lnTo>
                  <a:lnTo>
                    <a:pt x="2364" y="479"/>
                  </a:lnTo>
                  <a:lnTo>
                    <a:pt x="2366" y="477"/>
                  </a:lnTo>
                  <a:lnTo>
                    <a:pt x="2375" y="466"/>
                  </a:lnTo>
                  <a:lnTo>
                    <a:pt x="2380" y="466"/>
                  </a:lnTo>
                  <a:lnTo>
                    <a:pt x="2379" y="465"/>
                  </a:lnTo>
                  <a:lnTo>
                    <a:pt x="2380" y="462"/>
                  </a:lnTo>
                  <a:lnTo>
                    <a:pt x="2381" y="460"/>
                  </a:lnTo>
                  <a:lnTo>
                    <a:pt x="2390" y="450"/>
                  </a:lnTo>
                  <a:lnTo>
                    <a:pt x="2392" y="445"/>
                  </a:lnTo>
                  <a:lnTo>
                    <a:pt x="2392" y="441"/>
                  </a:lnTo>
                  <a:lnTo>
                    <a:pt x="2396" y="424"/>
                  </a:lnTo>
                  <a:lnTo>
                    <a:pt x="2397" y="416"/>
                  </a:lnTo>
                  <a:lnTo>
                    <a:pt x="2397" y="407"/>
                  </a:lnTo>
                  <a:lnTo>
                    <a:pt x="2397" y="399"/>
                  </a:lnTo>
                  <a:lnTo>
                    <a:pt x="2397" y="396"/>
                  </a:lnTo>
                  <a:lnTo>
                    <a:pt x="2397" y="394"/>
                  </a:lnTo>
                  <a:lnTo>
                    <a:pt x="2392" y="389"/>
                  </a:lnTo>
                  <a:lnTo>
                    <a:pt x="2389" y="389"/>
                  </a:lnTo>
                  <a:lnTo>
                    <a:pt x="2384" y="389"/>
                  </a:lnTo>
                  <a:lnTo>
                    <a:pt x="2362" y="391"/>
                  </a:lnTo>
                  <a:lnTo>
                    <a:pt x="2358" y="391"/>
                  </a:lnTo>
                  <a:lnTo>
                    <a:pt x="2353" y="391"/>
                  </a:lnTo>
                  <a:lnTo>
                    <a:pt x="2346" y="389"/>
                  </a:lnTo>
                  <a:lnTo>
                    <a:pt x="2345" y="361"/>
                  </a:lnTo>
                  <a:lnTo>
                    <a:pt x="2358" y="354"/>
                  </a:lnTo>
                  <a:lnTo>
                    <a:pt x="2362" y="352"/>
                  </a:lnTo>
                  <a:lnTo>
                    <a:pt x="2363" y="350"/>
                  </a:lnTo>
                  <a:lnTo>
                    <a:pt x="2378" y="340"/>
                  </a:lnTo>
                  <a:lnTo>
                    <a:pt x="2380" y="337"/>
                  </a:lnTo>
                  <a:lnTo>
                    <a:pt x="2383" y="337"/>
                  </a:lnTo>
                  <a:lnTo>
                    <a:pt x="2392" y="329"/>
                  </a:lnTo>
                  <a:lnTo>
                    <a:pt x="2399" y="325"/>
                  </a:lnTo>
                  <a:lnTo>
                    <a:pt x="2404" y="323"/>
                  </a:lnTo>
                  <a:lnTo>
                    <a:pt x="2418" y="310"/>
                  </a:lnTo>
                  <a:lnTo>
                    <a:pt x="2421" y="308"/>
                  </a:lnTo>
                  <a:lnTo>
                    <a:pt x="2423" y="305"/>
                  </a:lnTo>
                  <a:lnTo>
                    <a:pt x="2433" y="301"/>
                  </a:lnTo>
                  <a:lnTo>
                    <a:pt x="2437" y="302"/>
                  </a:lnTo>
                  <a:lnTo>
                    <a:pt x="2440" y="314"/>
                  </a:lnTo>
                  <a:lnTo>
                    <a:pt x="2444" y="317"/>
                  </a:lnTo>
                  <a:lnTo>
                    <a:pt x="2446" y="319"/>
                  </a:lnTo>
                  <a:lnTo>
                    <a:pt x="2454" y="315"/>
                  </a:lnTo>
                  <a:lnTo>
                    <a:pt x="2460" y="315"/>
                  </a:lnTo>
                  <a:lnTo>
                    <a:pt x="2462" y="324"/>
                  </a:lnTo>
                  <a:lnTo>
                    <a:pt x="2462" y="326"/>
                  </a:lnTo>
                  <a:lnTo>
                    <a:pt x="2471" y="336"/>
                  </a:lnTo>
                  <a:lnTo>
                    <a:pt x="2476" y="343"/>
                  </a:lnTo>
                  <a:lnTo>
                    <a:pt x="2479" y="347"/>
                  </a:lnTo>
                  <a:lnTo>
                    <a:pt x="2484" y="361"/>
                  </a:lnTo>
                  <a:lnTo>
                    <a:pt x="2488" y="364"/>
                  </a:lnTo>
                  <a:lnTo>
                    <a:pt x="2489" y="368"/>
                  </a:lnTo>
                  <a:lnTo>
                    <a:pt x="2505" y="401"/>
                  </a:lnTo>
                  <a:lnTo>
                    <a:pt x="2505" y="402"/>
                  </a:lnTo>
                  <a:lnTo>
                    <a:pt x="2505" y="405"/>
                  </a:lnTo>
                  <a:lnTo>
                    <a:pt x="2534" y="413"/>
                  </a:lnTo>
                  <a:lnTo>
                    <a:pt x="2543" y="400"/>
                  </a:lnTo>
                  <a:lnTo>
                    <a:pt x="2543" y="397"/>
                  </a:lnTo>
                  <a:lnTo>
                    <a:pt x="2543" y="396"/>
                  </a:lnTo>
                  <a:lnTo>
                    <a:pt x="2542" y="396"/>
                  </a:lnTo>
                  <a:lnTo>
                    <a:pt x="2541" y="395"/>
                  </a:lnTo>
                  <a:lnTo>
                    <a:pt x="2532" y="394"/>
                  </a:lnTo>
                  <a:lnTo>
                    <a:pt x="2528" y="394"/>
                  </a:lnTo>
                  <a:lnTo>
                    <a:pt x="2523" y="394"/>
                  </a:lnTo>
                  <a:lnTo>
                    <a:pt x="2523" y="376"/>
                  </a:lnTo>
                  <a:lnTo>
                    <a:pt x="2528" y="375"/>
                  </a:lnTo>
                  <a:lnTo>
                    <a:pt x="2531" y="374"/>
                  </a:lnTo>
                  <a:lnTo>
                    <a:pt x="2532" y="374"/>
                  </a:lnTo>
                  <a:lnTo>
                    <a:pt x="2536" y="375"/>
                  </a:lnTo>
                  <a:lnTo>
                    <a:pt x="2548" y="376"/>
                  </a:lnTo>
                  <a:lnTo>
                    <a:pt x="2553" y="376"/>
                  </a:lnTo>
                  <a:lnTo>
                    <a:pt x="2558" y="376"/>
                  </a:lnTo>
                  <a:lnTo>
                    <a:pt x="2577" y="389"/>
                  </a:lnTo>
                  <a:lnTo>
                    <a:pt x="2602" y="411"/>
                  </a:lnTo>
                  <a:lnTo>
                    <a:pt x="2602" y="429"/>
                  </a:lnTo>
                  <a:lnTo>
                    <a:pt x="2602" y="432"/>
                  </a:lnTo>
                  <a:lnTo>
                    <a:pt x="2602" y="433"/>
                  </a:lnTo>
                  <a:lnTo>
                    <a:pt x="2599" y="441"/>
                  </a:lnTo>
                  <a:lnTo>
                    <a:pt x="2597" y="446"/>
                  </a:lnTo>
                  <a:lnTo>
                    <a:pt x="2593" y="451"/>
                  </a:lnTo>
                  <a:lnTo>
                    <a:pt x="2585" y="467"/>
                  </a:lnTo>
                  <a:lnTo>
                    <a:pt x="2582" y="472"/>
                  </a:lnTo>
                  <a:lnTo>
                    <a:pt x="2581" y="474"/>
                  </a:lnTo>
                  <a:lnTo>
                    <a:pt x="2566" y="484"/>
                  </a:lnTo>
                  <a:lnTo>
                    <a:pt x="2560" y="488"/>
                  </a:lnTo>
                  <a:lnTo>
                    <a:pt x="2556" y="490"/>
                  </a:lnTo>
                  <a:lnTo>
                    <a:pt x="2554" y="503"/>
                  </a:lnTo>
                  <a:lnTo>
                    <a:pt x="2552" y="506"/>
                  </a:lnTo>
                  <a:lnTo>
                    <a:pt x="2549" y="507"/>
                  </a:lnTo>
                  <a:lnTo>
                    <a:pt x="2523" y="533"/>
                  </a:lnTo>
                  <a:lnTo>
                    <a:pt x="2511" y="558"/>
                  </a:lnTo>
                  <a:lnTo>
                    <a:pt x="2511" y="561"/>
                  </a:lnTo>
                  <a:lnTo>
                    <a:pt x="2511" y="566"/>
                  </a:lnTo>
                  <a:lnTo>
                    <a:pt x="2506" y="572"/>
                  </a:lnTo>
                  <a:lnTo>
                    <a:pt x="2501" y="575"/>
                  </a:lnTo>
                  <a:lnTo>
                    <a:pt x="2497" y="575"/>
                  </a:lnTo>
                  <a:lnTo>
                    <a:pt x="2490" y="575"/>
                  </a:lnTo>
                  <a:lnTo>
                    <a:pt x="2484" y="575"/>
                  </a:lnTo>
                  <a:lnTo>
                    <a:pt x="2478" y="580"/>
                  </a:lnTo>
                  <a:lnTo>
                    <a:pt x="2478" y="583"/>
                  </a:lnTo>
                  <a:lnTo>
                    <a:pt x="2478" y="586"/>
                  </a:lnTo>
                  <a:lnTo>
                    <a:pt x="2463" y="583"/>
                  </a:lnTo>
                  <a:lnTo>
                    <a:pt x="2450" y="598"/>
                  </a:lnTo>
                  <a:lnTo>
                    <a:pt x="2451" y="610"/>
                  </a:lnTo>
                  <a:lnTo>
                    <a:pt x="2454" y="613"/>
                  </a:lnTo>
                  <a:lnTo>
                    <a:pt x="2454" y="615"/>
                  </a:lnTo>
                  <a:lnTo>
                    <a:pt x="2455" y="624"/>
                  </a:lnTo>
                  <a:lnTo>
                    <a:pt x="2460" y="630"/>
                  </a:lnTo>
                  <a:lnTo>
                    <a:pt x="2466" y="635"/>
                  </a:lnTo>
                  <a:lnTo>
                    <a:pt x="2482" y="646"/>
                  </a:lnTo>
                  <a:lnTo>
                    <a:pt x="2487" y="647"/>
                  </a:lnTo>
                  <a:lnTo>
                    <a:pt x="2493" y="647"/>
                  </a:lnTo>
                  <a:lnTo>
                    <a:pt x="2499" y="657"/>
                  </a:lnTo>
                  <a:lnTo>
                    <a:pt x="2479" y="687"/>
                  </a:lnTo>
                  <a:lnTo>
                    <a:pt x="2472" y="703"/>
                  </a:lnTo>
                  <a:lnTo>
                    <a:pt x="2466" y="713"/>
                  </a:lnTo>
                  <a:lnTo>
                    <a:pt x="2462" y="718"/>
                  </a:lnTo>
                  <a:lnTo>
                    <a:pt x="2459" y="720"/>
                  </a:lnTo>
                  <a:lnTo>
                    <a:pt x="2456" y="725"/>
                  </a:lnTo>
                  <a:lnTo>
                    <a:pt x="2455" y="733"/>
                  </a:lnTo>
                  <a:lnTo>
                    <a:pt x="2454" y="746"/>
                  </a:lnTo>
                  <a:lnTo>
                    <a:pt x="2454" y="768"/>
                  </a:lnTo>
                  <a:lnTo>
                    <a:pt x="2444" y="777"/>
                  </a:lnTo>
                  <a:lnTo>
                    <a:pt x="2437" y="780"/>
                  </a:lnTo>
                  <a:lnTo>
                    <a:pt x="2433" y="780"/>
                  </a:lnTo>
                  <a:lnTo>
                    <a:pt x="2430" y="780"/>
                  </a:lnTo>
                  <a:lnTo>
                    <a:pt x="2428" y="780"/>
                  </a:lnTo>
                  <a:lnTo>
                    <a:pt x="2426" y="779"/>
                  </a:lnTo>
                  <a:lnTo>
                    <a:pt x="2423" y="775"/>
                  </a:lnTo>
                  <a:lnTo>
                    <a:pt x="2421" y="771"/>
                  </a:lnTo>
                  <a:lnTo>
                    <a:pt x="2418" y="764"/>
                  </a:lnTo>
                  <a:lnTo>
                    <a:pt x="2416" y="758"/>
                  </a:lnTo>
                  <a:lnTo>
                    <a:pt x="2412" y="752"/>
                  </a:lnTo>
                  <a:lnTo>
                    <a:pt x="2408" y="747"/>
                  </a:lnTo>
                  <a:lnTo>
                    <a:pt x="2404" y="744"/>
                  </a:lnTo>
                  <a:lnTo>
                    <a:pt x="2396" y="741"/>
                  </a:lnTo>
                  <a:lnTo>
                    <a:pt x="2391" y="741"/>
                  </a:lnTo>
                  <a:lnTo>
                    <a:pt x="2386" y="741"/>
                  </a:lnTo>
                  <a:lnTo>
                    <a:pt x="2381" y="742"/>
                  </a:lnTo>
                  <a:lnTo>
                    <a:pt x="2375" y="744"/>
                  </a:lnTo>
                  <a:lnTo>
                    <a:pt x="2359" y="750"/>
                  </a:lnTo>
                  <a:lnTo>
                    <a:pt x="2341" y="760"/>
                  </a:lnTo>
                  <a:lnTo>
                    <a:pt x="2307" y="777"/>
                  </a:lnTo>
                  <a:lnTo>
                    <a:pt x="2282" y="788"/>
                  </a:lnTo>
                  <a:lnTo>
                    <a:pt x="2277" y="791"/>
                  </a:lnTo>
                  <a:lnTo>
                    <a:pt x="2273" y="796"/>
                  </a:lnTo>
                  <a:lnTo>
                    <a:pt x="2269" y="801"/>
                  </a:lnTo>
                  <a:lnTo>
                    <a:pt x="2265" y="807"/>
                  </a:lnTo>
                  <a:lnTo>
                    <a:pt x="2263" y="816"/>
                  </a:lnTo>
                  <a:lnTo>
                    <a:pt x="2259" y="826"/>
                  </a:lnTo>
                  <a:lnTo>
                    <a:pt x="2258" y="837"/>
                  </a:lnTo>
                  <a:lnTo>
                    <a:pt x="2255" y="850"/>
                  </a:lnTo>
                  <a:lnTo>
                    <a:pt x="2253" y="875"/>
                  </a:lnTo>
                  <a:lnTo>
                    <a:pt x="2254" y="894"/>
                  </a:lnTo>
                  <a:lnTo>
                    <a:pt x="2257" y="910"/>
                  </a:lnTo>
                  <a:lnTo>
                    <a:pt x="2260" y="922"/>
                  </a:lnTo>
                  <a:lnTo>
                    <a:pt x="2265" y="932"/>
                  </a:lnTo>
                  <a:lnTo>
                    <a:pt x="2271" y="939"/>
                  </a:lnTo>
                  <a:lnTo>
                    <a:pt x="2277" y="944"/>
                  </a:lnTo>
                  <a:lnTo>
                    <a:pt x="2284" y="948"/>
                  </a:lnTo>
                  <a:lnTo>
                    <a:pt x="2290" y="952"/>
                  </a:lnTo>
                  <a:lnTo>
                    <a:pt x="2293" y="954"/>
                  </a:lnTo>
                  <a:lnTo>
                    <a:pt x="2296" y="958"/>
                  </a:lnTo>
                  <a:lnTo>
                    <a:pt x="2297" y="962"/>
                  </a:lnTo>
                  <a:lnTo>
                    <a:pt x="2296" y="968"/>
                  </a:lnTo>
                  <a:lnTo>
                    <a:pt x="2291" y="975"/>
                  </a:lnTo>
                  <a:lnTo>
                    <a:pt x="2284" y="985"/>
                  </a:lnTo>
                  <a:lnTo>
                    <a:pt x="2273" y="998"/>
                  </a:lnTo>
                  <a:lnTo>
                    <a:pt x="2269" y="1004"/>
                  </a:lnTo>
                  <a:lnTo>
                    <a:pt x="2265" y="1010"/>
                  </a:lnTo>
                  <a:lnTo>
                    <a:pt x="2263" y="1018"/>
                  </a:lnTo>
                  <a:lnTo>
                    <a:pt x="2260" y="1025"/>
                  </a:lnTo>
                  <a:lnTo>
                    <a:pt x="2258" y="1042"/>
                  </a:lnTo>
                  <a:lnTo>
                    <a:pt x="2254" y="1062"/>
                  </a:lnTo>
                  <a:lnTo>
                    <a:pt x="2251" y="1074"/>
                  </a:lnTo>
                  <a:lnTo>
                    <a:pt x="2247" y="1086"/>
                  </a:lnTo>
                  <a:lnTo>
                    <a:pt x="2241" y="1100"/>
                  </a:lnTo>
                  <a:lnTo>
                    <a:pt x="2232" y="1116"/>
                  </a:lnTo>
                  <a:lnTo>
                    <a:pt x="2222" y="1132"/>
                  </a:lnTo>
                  <a:lnTo>
                    <a:pt x="2210" y="1150"/>
                  </a:lnTo>
                  <a:lnTo>
                    <a:pt x="2194" y="1171"/>
                  </a:lnTo>
                  <a:lnTo>
                    <a:pt x="2176" y="1192"/>
                  </a:lnTo>
                  <a:lnTo>
                    <a:pt x="2173" y="1197"/>
                  </a:lnTo>
                  <a:lnTo>
                    <a:pt x="2172" y="1200"/>
                  </a:lnTo>
                  <a:lnTo>
                    <a:pt x="2173" y="1203"/>
                  </a:lnTo>
                  <a:lnTo>
                    <a:pt x="2173" y="1206"/>
                  </a:lnTo>
                  <a:lnTo>
                    <a:pt x="2172" y="1210"/>
                  </a:lnTo>
                  <a:lnTo>
                    <a:pt x="2169" y="1214"/>
                  </a:lnTo>
                  <a:lnTo>
                    <a:pt x="2161" y="1217"/>
                  </a:lnTo>
                  <a:lnTo>
                    <a:pt x="2148" y="1222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2" name="Freeform 3307"/>
            <p:cNvSpPr>
              <a:spLocks/>
            </p:cNvSpPr>
            <p:nvPr/>
          </p:nvSpPr>
          <p:spPr bwMode="auto">
            <a:xfrm>
              <a:off x="4414" y="3095"/>
              <a:ext cx="867" cy="408"/>
            </a:xfrm>
            <a:custGeom>
              <a:avLst/>
              <a:gdLst>
                <a:gd name="T0" fmla="*/ 0 w 2602"/>
                <a:gd name="T1" fmla="*/ 0 h 1222"/>
                <a:gd name="T2" fmla="*/ 0 w 2602"/>
                <a:gd name="T3" fmla="*/ 0 h 1222"/>
                <a:gd name="T4" fmla="*/ 0 w 2602"/>
                <a:gd name="T5" fmla="*/ 0 h 1222"/>
                <a:gd name="T6" fmla="*/ 0 w 2602"/>
                <a:gd name="T7" fmla="*/ 0 h 1222"/>
                <a:gd name="T8" fmla="*/ 0 w 2602"/>
                <a:gd name="T9" fmla="*/ 0 h 1222"/>
                <a:gd name="T10" fmla="*/ 0 w 2602"/>
                <a:gd name="T11" fmla="*/ 0 h 1222"/>
                <a:gd name="T12" fmla="*/ 0 w 2602"/>
                <a:gd name="T13" fmla="*/ 0 h 1222"/>
                <a:gd name="T14" fmla="*/ 0 w 2602"/>
                <a:gd name="T15" fmla="*/ 0 h 1222"/>
                <a:gd name="T16" fmla="*/ 0 w 2602"/>
                <a:gd name="T17" fmla="*/ 0 h 1222"/>
                <a:gd name="T18" fmla="*/ 0 w 2602"/>
                <a:gd name="T19" fmla="*/ 0 h 1222"/>
                <a:gd name="T20" fmla="*/ 0 w 2602"/>
                <a:gd name="T21" fmla="*/ 0 h 1222"/>
                <a:gd name="T22" fmla="*/ 0 w 2602"/>
                <a:gd name="T23" fmla="*/ 0 h 1222"/>
                <a:gd name="T24" fmla="*/ 0 w 2602"/>
                <a:gd name="T25" fmla="*/ 0 h 1222"/>
                <a:gd name="T26" fmla="*/ 0 w 2602"/>
                <a:gd name="T27" fmla="*/ 0 h 1222"/>
                <a:gd name="T28" fmla="*/ 0 w 2602"/>
                <a:gd name="T29" fmla="*/ 0 h 1222"/>
                <a:gd name="T30" fmla="*/ 0 w 2602"/>
                <a:gd name="T31" fmla="*/ 0 h 1222"/>
                <a:gd name="T32" fmla="*/ 0 w 2602"/>
                <a:gd name="T33" fmla="*/ 0 h 1222"/>
                <a:gd name="T34" fmla="*/ 0 w 2602"/>
                <a:gd name="T35" fmla="*/ 0 h 1222"/>
                <a:gd name="T36" fmla="*/ 0 w 2602"/>
                <a:gd name="T37" fmla="*/ 0 h 1222"/>
                <a:gd name="T38" fmla="*/ 0 w 2602"/>
                <a:gd name="T39" fmla="*/ 0 h 1222"/>
                <a:gd name="T40" fmla="*/ 0 w 2602"/>
                <a:gd name="T41" fmla="*/ 0 h 1222"/>
                <a:gd name="T42" fmla="*/ 0 w 2602"/>
                <a:gd name="T43" fmla="*/ 0 h 1222"/>
                <a:gd name="T44" fmla="*/ 0 w 2602"/>
                <a:gd name="T45" fmla="*/ 0 h 1222"/>
                <a:gd name="T46" fmla="*/ 0 w 2602"/>
                <a:gd name="T47" fmla="*/ 0 h 1222"/>
                <a:gd name="T48" fmla="*/ 0 w 2602"/>
                <a:gd name="T49" fmla="*/ 0 h 1222"/>
                <a:gd name="T50" fmla="*/ 0 w 2602"/>
                <a:gd name="T51" fmla="*/ 0 h 1222"/>
                <a:gd name="T52" fmla="*/ 0 w 2602"/>
                <a:gd name="T53" fmla="*/ 0 h 1222"/>
                <a:gd name="T54" fmla="*/ 0 w 2602"/>
                <a:gd name="T55" fmla="*/ 0 h 1222"/>
                <a:gd name="T56" fmla="*/ 0 w 2602"/>
                <a:gd name="T57" fmla="*/ 0 h 1222"/>
                <a:gd name="T58" fmla="*/ 0 w 2602"/>
                <a:gd name="T59" fmla="*/ 0 h 1222"/>
                <a:gd name="T60" fmla="*/ 0 w 2602"/>
                <a:gd name="T61" fmla="*/ 0 h 1222"/>
                <a:gd name="T62" fmla="*/ 0 w 2602"/>
                <a:gd name="T63" fmla="*/ 0 h 1222"/>
                <a:gd name="T64" fmla="*/ 0 w 2602"/>
                <a:gd name="T65" fmla="*/ 0 h 1222"/>
                <a:gd name="T66" fmla="*/ 0 w 2602"/>
                <a:gd name="T67" fmla="*/ 0 h 1222"/>
                <a:gd name="T68" fmla="*/ 0 w 2602"/>
                <a:gd name="T69" fmla="*/ 0 h 1222"/>
                <a:gd name="T70" fmla="*/ 0 w 2602"/>
                <a:gd name="T71" fmla="*/ 0 h 1222"/>
                <a:gd name="T72" fmla="*/ 0 w 2602"/>
                <a:gd name="T73" fmla="*/ 0 h 1222"/>
                <a:gd name="T74" fmla="*/ 0 w 2602"/>
                <a:gd name="T75" fmla="*/ 0 h 1222"/>
                <a:gd name="T76" fmla="*/ 0 w 2602"/>
                <a:gd name="T77" fmla="*/ 0 h 1222"/>
                <a:gd name="T78" fmla="*/ 0 w 2602"/>
                <a:gd name="T79" fmla="*/ 0 h 1222"/>
                <a:gd name="T80" fmla="*/ 0 w 2602"/>
                <a:gd name="T81" fmla="*/ 0 h 1222"/>
                <a:gd name="T82" fmla="*/ 0 w 2602"/>
                <a:gd name="T83" fmla="*/ 0 h 1222"/>
                <a:gd name="T84" fmla="*/ 0 w 2602"/>
                <a:gd name="T85" fmla="*/ 0 h 1222"/>
                <a:gd name="T86" fmla="*/ 0 w 2602"/>
                <a:gd name="T87" fmla="*/ 0 h 1222"/>
                <a:gd name="T88" fmla="*/ 0 w 2602"/>
                <a:gd name="T89" fmla="*/ 0 h 1222"/>
                <a:gd name="T90" fmla="*/ 0 w 2602"/>
                <a:gd name="T91" fmla="*/ 0 h 1222"/>
                <a:gd name="T92" fmla="*/ 0 w 2602"/>
                <a:gd name="T93" fmla="*/ 0 h 1222"/>
                <a:gd name="T94" fmla="*/ 0 w 2602"/>
                <a:gd name="T95" fmla="*/ 0 h 1222"/>
                <a:gd name="T96" fmla="*/ 0 w 2602"/>
                <a:gd name="T97" fmla="*/ 0 h 1222"/>
                <a:gd name="T98" fmla="*/ 0 w 2602"/>
                <a:gd name="T99" fmla="*/ 0 h 1222"/>
                <a:gd name="T100" fmla="*/ 0 w 2602"/>
                <a:gd name="T101" fmla="*/ 0 h 1222"/>
                <a:gd name="T102" fmla="*/ 0 w 2602"/>
                <a:gd name="T103" fmla="*/ 0 h 1222"/>
                <a:gd name="T104" fmla="*/ 0 w 2602"/>
                <a:gd name="T105" fmla="*/ 0 h 1222"/>
                <a:gd name="T106" fmla="*/ 0 w 2602"/>
                <a:gd name="T107" fmla="*/ 0 h 1222"/>
                <a:gd name="T108" fmla="*/ 0 w 2602"/>
                <a:gd name="T109" fmla="*/ 0 h 1222"/>
                <a:gd name="T110" fmla="*/ 0 w 2602"/>
                <a:gd name="T111" fmla="*/ 0 h 1222"/>
                <a:gd name="T112" fmla="*/ 0 w 2602"/>
                <a:gd name="T113" fmla="*/ 0 h 1222"/>
                <a:gd name="T114" fmla="*/ 0 w 2602"/>
                <a:gd name="T115" fmla="*/ 0 h 1222"/>
                <a:gd name="T116" fmla="*/ 0 w 2602"/>
                <a:gd name="T117" fmla="*/ 0 h 1222"/>
                <a:gd name="T118" fmla="*/ 0 w 2602"/>
                <a:gd name="T119" fmla="*/ 0 h 1222"/>
                <a:gd name="T120" fmla="*/ 0 w 2602"/>
                <a:gd name="T121" fmla="*/ 0 h 122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602"/>
                <a:gd name="T184" fmla="*/ 0 h 1222"/>
                <a:gd name="T185" fmla="*/ 2602 w 2602"/>
                <a:gd name="T186" fmla="*/ 1222 h 122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602" h="1222">
                  <a:moveTo>
                    <a:pt x="2148" y="1222"/>
                  </a:moveTo>
                  <a:lnTo>
                    <a:pt x="4" y="1216"/>
                  </a:lnTo>
                  <a:lnTo>
                    <a:pt x="5" y="1209"/>
                  </a:lnTo>
                  <a:lnTo>
                    <a:pt x="4" y="1203"/>
                  </a:lnTo>
                  <a:lnTo>
                    <a:pt x="2" y="1198"/>
                  </a:lnTo>
                  <a:lnTo>
                    <a:pt x="1" y="1194"/>
                  </a:lnTo>
                  <a:lnTo>
                    <a:pt x="1" y="1190"/>
                  </a:lnTo>
                  <a:lnTo>
                    <a:pt x="0" y="1173"/>
                  </a:lnTo>
                  <a:lnTo>
                    <a:pt x="0" y="1154"/>
                  </a:lnTo>
                  <a:lnTo>
                    <a:pt x="1" y="1144"/>
                  </a:lnTo>
                  <a:lnTo>
                    <a:pt x="2" y="1135"/>
                  </a:lnTo>
                  <a:lnTo>
                    <a:pt x="5" y="1127"/>
                  </a:lnTo>
                  <a:lnTo>
                    <a:pt x="8" y="1121"/>
                  </a:lnTo>
                  <a:lnTo>
                    <a:pt x="24" y="1100"/>
                  </a:lnTo>
                  <a:lnTo>
                    <a:pt x="40" y="1083"/>
                  </a:lnTo>
                  <a:lnTo>
                    <a:pt x="59" y="1066"/>
                  </a:lnTo>
                  <a:lnTo>
                    <a:pt x="79" y="1048"/>
                  </a:lnTo>
                  <a:lnTo>
                    <a:pt x="89" y="1044"/>
                  </a:lnTo>
                  <a:lnTo>
                    <a:pt x="95" y="1039"/>
                  </a:lnTo>
                  <a:lnTo>
                    <a:pt x="100" y="1034"/>
                  </a:lnTo>
                  <a:lnTo>
                    <a:pt x="104" y="1030"/>
                  </a:lnTo>
                  <a:lnTo>
                    <a:pt x="105" y="1025"/>
                  </a:lnTo>
                  <a:lnTo>
                    <a:pt x="106" y="1021"/>
                  </a:lnTo>
                  <a:lnTo>
                    <a:pt x="106" y="1019"/>
                  </a:lnTo>
                  <a:lnTo>
                    <a:pt x="105" y="1015"/>
                  </a:lnTo>
                  <a:lnTo>
                    <a:pt x="103" y="1009"/>
                  </a:lnTo>
                  <a:lnTo>
                    <a:pt x="101" y="1003"/>
                  </a:lnTo>
                  <a:lnTo>
                    <a:pt x="101" y="1001"/>
                  </a:lnTo>
                  <a:lnTo>
                    <a:pt x="104" y="997"/>
                  </a:lnTo>
                  <a:lnTo>
                    <a:pt x="108" y="993"/>
                  </a:lnTo>
                  <a:lnTo>
                    <a:pt x="112" y="990"/>
                  </a:lnTo>
                  <a:lnTo>
                    <a:pt x="117" y="986"/>
                  </a:lnTo>
                  <a:lnTo>
                    <a:pt x="122" y="981"/>
                  </a:lnTo>
                  <a:lnTo>
                    <a:pt x="126" y="975"/>
                  </a:lnTo>
                  <a:lnTo>
                    <a:pt x="128" y="968"/>
                  </a:lnTo>
                  <a:lnTo>
                    <a:pt x="132" y="954"/>
                  </a:lnTo>
                  <a:lnTo>
                    <a:pt x="133" y="939"/>
                  </a:lnTo>
                  <a:lnTo>
                    <a:pt x="141" y="928"/>
                  </a:lnTo>
                  <a:lnTo>
                    <a:pt x="142" y="927"/>
                  </a:lnTo>
                  <a:lnTo>
                    <a:pt x="142" y="925"/>
                  </a:lnTo>
                  <a:lnTo>
                    <a:pt x="144" y="910"/>
                  </a:lnTo>
                  <a:lnTo>
                    <a:pt x="147" y="892"/>
                  </a:lnTo>
                  <a:lnTo>
                    <a:pt x="149" y="878"/>
                  </a:lnTo>
                  <a:lnTo>
                    <a:pt x="150" y="873"/>
                  </a:lnTo>
                  <a:lnTo>
                    <a:pt x="152" y="870"/>
                  </a:lnTo>
                  <a:lnTo>
                    <a:pt x="154" y="867"/>
                  </a:lnTo>
                  <a:lnTo>
                    <a:pt x="157" y="865"/>
                  </a:lnTo>
                  <a:lnTo>
                    <a:pt x="163" y="861"/>
                  </a:lnTo>
                  <a:lnTo>
                    <a:pt x="170" y="860"/>
                  </a:lnTo>
                  <a:lnTo>
                    <a:pt x="181" y="860"/>
                  </a:lnTo>
                  <a:lnTo>
                    <a:pt x="196" y="860"/>
                  </a:lnTo>
                  <a:lnTo>
                    <a:pt x="207" y="860"/>
                  </a:lnTo>
                  <a:lnTo>
                    <a:pt x="220" y="857"/>
                  </a:lnTo>
                  <a:lnTo>
                    <a:pt x="235" y="853"/>
                  </a:lnTo>
                  <a:lnTo>
                    <a:pt x="250" y="848"/>
                  </a:lnTo>
                  <a:lnTo>
                    <a:pt x="263" y="842"/>
                  </a:lnTo>
                  <a:lnTo>
                    <a:pt x="274" y="835"/>
                  </a:lnTo>
                  <a:lnTo>
                    <a:pt x="278" y="832"/>
                  </a:lnTo>
                  <a:lnTo>
                    <a:pt x="281" y="827"/>
                  </a:lnTo>
                  <a:lnTo>
                    <a:pt x="283" y="823"/>
                  </a:lnTo>
                  <a:lnTo>
                    <a:pt x="284" y="820"/>
                  </a:lnTo>
                  <a:lnTo>
                    <a:pt x="284" y="817"/>
                  </a:lnTo>
                  <a:lnTo>
                    <a:pt x="286" y="813"/>
                  </a:lnTo>
                  <a:lnTo>
                    <a:pt x="289" y="810"/>
                  </a:lnTo>
                  <a:lnTo>
                    <a:pt x="291" y="807"/>
                  </a:lnTo>
                  <a:lnTo>
                    <a:pt x="292" y="804"/>
                  </a:lnTo>
                  <a:lnTo>
                    <a:pt x="292" y="801"/>
                  </a:lnTo>
                  <a:lnTo>
                    <a:pt x="290" y="795"/>
                  </a:lnTo>
                  <a:lnTo>
                    <a:pt x="286" y="790"/>
                  </a:lnTo>
                  <a:lnTo>
                    <a:pt x="275" y="779"/>
                  </a:lnTo>
                  <a:lnTo>
                    <a:pt x="265" y="771"/>
                  </a:lnTo>
                  <a:lnTo>
                    <a:pt x="259" y="757"/>
                  </a:lnTo>
                  <a:lnTo>
                    <a:pt x="254" y="746"/>
                  </a:lnTo>
                  <a:lnTo>
                    <a:pt x="252" y="738"/>
                  </a:lnTo>
                  <a:lnTo>
                    <a:pt x="251" y="733"/>
                  </a:lnTo>
                  <a:lnTo>
                    <a:pt x="246" y="725"/>
                  </a:lnTo>
                  <a:lnTo>
                    <a:pt x="241" y="719"/>
                  </a:lnTo>
                  <a:lnTo>
                    <a:pt x="239" y="713"/>
                  </a:lnTo>
                  <a:lnTo>
                    <a:pt x="236" y="707"/>
                  </a:lnTo>
                  <a:lnTo>
                    <a:pt x="235" y="696"/>
                  </a:lnTo>
                  <a:lnTo>
                    <a:pt x="235" y="687"/>
                  </a:lnTo>
                  <a:lnTo>
                    <a:pt x="236" y="679"/>
                  </a:lnTo>
                  <a:lnTo>
                    <a:pt x="237" y="673"/>
                  </a:lnTo>
                  <a:lnTo>
                    <a:pt x="239" y="667"/>
                  </a:lnTo>
                  <a:lnTo>
                    <a:pt x="237" y="662"/>
                  </a:lnTo>
                  <a:lnTo>
                    <a:pt x="247" y="640"/>
                  </a:lnTo>
                  <a:lnTo>
                    <a:pt x="250" y="640"/>
                  </a:lnTo>
                  <a:lnTo>
                    <a:pt x="251" y="640"/>
                  </a:lnTo>
                  <a:lnTo>
                    <a:pt x="253" y="642"/>
                  </a:lnTo>
                  <a:lnTo>
                    <a:pt x="254" y="643"/>
                  </a:lnTo>
                  <a:lnTo>
                    <a:pt x="258" y="647"/>
                  </a:lnTo>
                  <a:lnTo>
                    <a:pt x="262" y="647"/>
                  </a:lnTo>
                  <a:lnTo>
                    <a:pt x="274" y="647"/>
                  </a:lnTo>
                  <a:lnTo>
                    <a:pt x="284" y="652"/>
                  </a:lnTo>
                  <a:lnTo>
                    <a:pt x="286" y="652"/>
                  </a:lnTo>
                  <a:lnTo>
                    <a:pt x="289" y="652"/>
                  </a:lnTo>
                  <a:lnTo>
                    <a:pt x="294" y="646"/>
                  </a:lnTo>
                  <a:lnTo>
                    <a:pt x="308" y="635"/>
                  </a:lnTo>
                  <a:lnTo>
                    <a:pt x="311" y="635"/>
                  </a:lnTo>
                  <a:lnTo>
                    <a:pt x="312" y="635"/>
                  </a:lnTo>
                  <a:lnTo>
                    <a:pt x="317" y="627"/>
                  </a:lnTo>
                  <a:lnTo>
                    <a:pt x="317" y="614"/>
                  </a:lnTo>
                  <a:lnTo>
                    <a:pt x="317" y="611"/>
                  </a:lnTo>
                  <a:lnTo>
                    <a:pt x="317" y="610"/>
                  </a:lnTo>
                  <a:lnTo>
                    <a:pt x="311" y="599"/>
                  </a:lnTo>
                  <a:lnTo>
                    <a:pt x="311" y="597"/>
                  </a:lnTo>
                  <a:lnTo>
                    <a:pt x="311" y="594"/>
                  </a:lnTo>
                  <a:lnTo>
                    <a:pt x="311" y="582"/>
                  </a:lnTo>
                  <a:lnTo>
                    <a:pt x="311" y="578"/>
                  </a:lnTo>
                  <a:lnTo>
                    <a:pt x="310" y="563"/>
                  </a:lnTo>
                  <a:lnTo>
                    <a:pt x="311" y="555"/>
                  </a:lnTo>
                  <a:lnTo>
                    <a:pt x="314" y="555"/>
                  </a:lnTo>
                  <a:lnTo>
                    <a:pt x="321" y="556"/>
                  </a:lnTo>
                  <a:lnTo>
                    <a:pt x="321" y="559"/>
                  </a:lnTo>
                  <a:lnTo>
                    <a:pt x="321" y="560"/>
                  </a:lnTo>
                  <a:lnTo>
                    <a:pt x="321" y="564"/>
                  </a:lnTo>
                  <a:lnTo>
                    <a:pt x="322" y="567"/>
                  </a:lnTo>
                  <a:lnTo>
                    <a:pt x="329" y="570"/>
                  </a:lnTo>
                  <a:lnTo>
                    <a:pt x="329" y="561"/>
                  </a:lnTo>
                  <a:lnTo>
                    <a:pt x="327" y="559"/>
                  </a:lnTo>
                  <a:lnTo>
                    <a:pt x="328" y="551"/>
                  </a:lnTo>
                  <a:lnTo>
                    <a:pt x="330" y="549"/>
                  </a:lnTo>
                  <a:lnTo>
                    <a:pt x="339" y="542"/>
                  </a:lnTo>
                  <a:lnTo>
                    <a:pt x="343" y="542"/>
                  </a:lnTo>
                  <a:lnTo>
                    <a:pt x="351" y="544"/>
                  </a:lnTo>
                  <a:lnTo>
                    <a:pt x="356" y="551"/>
                  </a:lnTo>
                  <a:lnTo>
                    <a:pt x="360" y="554"/>
                  </a:lnTo>
                  <a:lnTo>
                    <a:pt x="362" y="555"/>
                  </a:lnTo>
                  <a:lnTo>
                    <a:pt x="366" y="559"/>
                  </a:lnTo>
                  <a:lnTo>
                    <a:pt x="367" y="561"/>
                  </a:lnTo>
                  <a:lnTo>
                    <a:pt x="367" y="563"/>
                  </a:lnTo>
                  <a:lnTo>
                    <a:pt x="374" y="567"/>
                  </a:lnTo>
                  <a:lnTo>
                    <a:pt x="382" y="565"/>
                  </a:lnTo>
                  <a:lnTo>
                    <a:pt x="389" y="569"/>
                  </a:lnTo>
                  <a:lnTo>
                    <a:pt x="392" y="570"/>
                  </a:lnTo>
                  <a:lnTo>
                    <a:pt x="395" y="570"/>
                  </a:lnTo>
                  <a:lnTo>
                    <a:pt x="399" y="572"/>
                  </a:lnTo>
                  <a:lnTo>
                    <a:pt x="409" y="576"/>
                  </a:lnTo>
                  <a:lnTo>
                    <a:pt x="409" y="578"/>
                  </a:lnTo>
                  <a:lnTo>
                    <a:pt x="409" y="580"/>
                  </a:lnTo>
                  <a:lnTo>
                    <a:pt x="406" y="582"/>
                  </a:lnTo>
                  <a:lnTo>
                    <a:pt x="411" y="574"/>
                  </a:lnTo>
                  <a:lnTo>
                    <a:pt x="416" y="570"/>
                  </a:lnTo>
                  <a:lnTo>
                    <a:pt x="423" y="570"/>
                  </a:lnTo>
                  <a:lnTo>
                    <a:pt x="431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8" y="567"/>
                  </a:lnTo>
                  <a:lnTo>
                    <a:pt x="434" y="564"/>
                  </a:lnTo>
                  <a:lnTo>
                    <a:pt x="425" y="564"/>
                  </a:lnTo>
                  <a:lnTo>
                    <a:pt x="411" y="560"/>
                  </a:lnTo>
                  <a:lnTo>
                    <a:pt x="409" y="560"/>
                  </a:lnTo>
                  <a:lnTo>
                    <a:pt x="400" y="555"/>
                  </a:lnTo>
                  <a:lnTo>
                    <a:pt x="396" y="554"/>
                  </a:lnTo>
                  <a:lnTo>
                    <a:pt x="390" y="549"/>
                  </a:lnTo>
                  <a:lnTo>
                    <a:pt x="383" y="539"/>
                  </a:lnTo>
                  <a:lnTo>
                    <a:pt x="385" y="534"/>
                  </a:lnTo>
                  <a:lnTo>
                    <a:pt x="388" y="534"/>
                  </a:lnTo>
                  <a:lnTo>
                    <a:pt x="390" y="534"/>
                  </a:lnTo>
                  <a:lnTo>
                    <a:pt x="403" y="533"/>
                  </a:lnTo>
                  <a:lnTo>
                    <a:pt x="400" y="529"/>
                  </a:lnTo>
                  <a:lnTo>
                    <a:pt x="400" y="526"/>
                  </a:lnTo>
                  <a:lnTo>
                    <a:pt x="396" y="526"/>
                  </a:lnTo>
                  <a:lnTo>
                    <a:pt x="393" y="526"/>
                  </a:lnTo>
                  <a:lnTo>
                    <a:pt x="389" y="525"/>
                  </a:lnTo>
                  <a:lnTo>
                    <a:pt x="385" y="525"/>
                  </a:lnTo>
                  <a:lnTo>
                    <a:pt x="387" y="503"/>
                  </a:lnTo>
                  <a:lnTo>
                    <a:pt x="394" y="498"/>
                  </a:lnTo>
                  <a:lnTo>
                    <a:pt x="395" y="494"/>
                  </a:lnTo>
                  <a:lnTo>
                    <a:pt x="398" y="488"/>
                  </a:lnTo>
                  <a:lnTo>
                    <a:pt x="400" y="476"/>
                  </a:lnTo>
                  <a:lnTo>
                    <a:pt x="394" y="468"/>
                  </a:lnTo>
                  <a:lnTo>
                    <a:pt x="390" y="463"/>
                  </a:lnTo>
                  <a:lnTo>
                    <a:pt x="392" y="460"/>
                  </a:lnTo>
                  <a:lnTo>
                    <a:pt x="400" y="452"/>
                  </a:lnTo>
                  <a:lnTo>
                    <a:pt x="403" y="451"/>
                  </a:lnTo>
                  <a:lnTo>
                    <a:pt x="404" y="450"/>
                  </a:lnTo>
                  <a:lnTo>
                    <a:pt x="415" y="452"/>
                  </a:lnTo>
                  <a:lnTo>
                    <a:pt x="417" y="452"/>
                  </a:lnTo>
                  <a:lnTo>
                    <a:pt x="421" y="452"/>
                  </a:lnTo>
                  <a:lnTo>
                    <a:pt x="426" y="455"/>
                  </a:lnTo>
                  <a:lnTo>
                    <a:pt x="431" y="458"/>
                  </a:lnTo>
                  <a:lnTo>
                    <a:pt x="436" y="461"/>
                  </a:lnTo>
                  <a:lnTo>
                    <a:pt x="444" y="467"/>
                  </a:lnTo>
                  <a:lnTo>
                    <a:pt x="445" y="469"/>
                  </a:lnTo>
                  <a:lnTo>
                    <a:pt x="448" y="469"/>
                  </a:lnTo>
                  <a:lnTo>
                    <a:pt x="450" y="472"/>
                  </a:lnTo>
                  <a:lnTo>
                    <a:pt x="451" y="483"/>
                  </a:lnTo>
                  <a:lnTo>
                    <a:pt x="451" y="485"/>
                  </a:lnTo>
                  <a:lnTo>
                    <a:pt x="451" y="487"/>
                  </a:lnTo>
                  <a:lnTo>
                    <a:pt x="454" y="499"/>
                  </a:lnTo>
                  <a:lnTo>
                    <a:pt x="454" y="501"/>
                  </a:lnTo>
                  <a:lnTo>
                    <a:pt x="454" y="504"/>
                  </a:lnTo>
                  <a:lnTo>
                    <a:pt x="451" y="510"/>
                  </a:lnTo>
                  <a:lnTo>
                    <a:pt x="451" y="514"/>
                  </a:lnTo>
                  <a:lnTo>
                    <a:pt x="451" y="517"/>
                  </a:lnTo>
                  <a:lnTo>
                    <a:pt x="453" y="520"/>
                  </a:lnTo>
                  <a:lnTo>
                    <a:pt x="455" y="520"/>
                  </a:lnTo>
                  <a:lnTo>
                    <a:pt x="459" y="520"/>
                  </a:lnTo>
                  <a:lnTo>
                    <a:pt x="460" y="518"/>
                  </a:lnTo>
                  <a:lnTo>
                    <a:pt x="461" y="517"/>
                  </a:lnTo>
                  <a:lnTo>
                    <a:pt x="461" y="511"/>
                  </a:lnTo>
                  <a:lnTo>
                    <a:pt x="464" y="511"/>
                  </a:lnTo>
                  <a:lnTo>
                    <a:pt x="466" y="511"/>
                  </a:lnTo>
                  <a:lnTo>
                    <a:pt x="475" y="511"/>
                  </a:lnTo>
                  <a:lnTo>
                    <a:pt x="478" y="511"/>
                  </a:lnTo>
                  <a:lnTo>
                    <a:pt x="481" y="511"/>
                  </a:lnTo>
                  <a:lnTo>
                    <a:pt x="483" y="528"/>
                  </a:lnTo>
                  <a:lnTo>
                    <a:pt x="485" y="531"/>
                  </a:lnTo>
                  <a:lnTo>
                    <a:pt x="485" y="533"/>
                  </a:lnTo>
                  <a:lnTo>
                    <a:pt x="489" y="536"/>
                  </a:lnTo>
                  <a:lnTo>
                    <a:pt x="494" y="538"/>
                  </a:lnTo>
                  <a:lnTo>
                    <a:pt x="500" y="536"/>
                  </a:lnTo>
                  <a:lnTo>
                    <a:pt x="513" y="532"/>
                  </a:lnTo>
                  <a:lnTo>
                    <a:pt x="513" y="528"/>
                  </a:lnTo>
                  <a:lnTo>
                    <a:pt x="511" y="525"/>
                  </a:lnTo>
                  <a:lnTo>
                    <a:pt x="504" y="517"/>
                  </a:lnTo>
                  <a:lnTo>
                    <a:pt x="500" y="514"/>
                  </a:lnTo>
                  <a:lnTo>
                    <a:pt x="494" y="507"/>
                  </a:lnTo>
                  <a:lnTo>
                    <a:pt x="496" y="500"/>
                  </a:lnTo>
                  <a:lnTo>
                    <a:pt x="499" y="498"/>
                  </a:lnTo>
                  <a:lnTo>
                    <a:pt x="502" y="498"/>
                  </a:lnTo>
                  <a:lnTo>
                    <a:pt x="514" y="501"/>
                  </a:lnTo>
                  <a:lnTo>
                    <a:pt x="518" y="505"/>
                  </a:lnTo>
                  <a:lnTo>
                    <a:pt x="522" y="503"/>
                  </a:lnTo>
                  <a:lnTo>
                    <a:pt x="520" y="499"/>
                  </a:lnTo>
                  <a:lnTo>
                    <a:pt x="519" y="498"/>
                  </a:lnTo>
                  <a:lnTo>
                    <a:pt x="505" y="484"/>
                  </a:lnTo>
                  <a:lnTo>
                    <a:pt x="499" y="485"/>
                  </a:lnTo>
                  <a:lnTo>
                    <a:pt x="494" y="485"/>
                  </a:lnTo>
                  <a:lnTo>
                    <a:pt x="491" y="485"/>
                  </a:lnTo>
                  <a:lnTo>
                    <a:pt x="486" y="490"/>
                  </a:lnTo>
                  <a:lnTo>
                    <a:pt x="482" y="489"/>
                  </a:lnTo>
                  <a:lnTo>
                    <a:pt x="481" y="489"/>
                  </a:lnTo>
                  <a:lnTo>
                    <a:pt x="472" y="479"/>
                  </a:lnTo>
                  <a:lnTo>
                    <a:pt x="474" y="476"/>
                  </a:lnTo>
                  <a:lnTo>
                    <a:pt x="474" y="474"/>
                  </a:lnTo>
                  <a:lnTo>
                    <a:pt x="474" y="466"/>
                  </a:lnTo>
                  <a:lnTo>
                    <a:pt x="475" y="460"/>
                  </a:lnTo>
                  <a:lnTo>
                    <a:pt x="477" y="454"/>
                  </a:lnTo>
                  <a:lnTo>
                    <a:pt x="481" y="447"/>
                  </a:lnTo>
                  <a:lnTo>
                    <a:pt x="485" y="441"/>
                  </a:lnTo>
                  <a:lnTo>
                    <a:pt x="488" y="441"/>
                  </a:lnTo>
                  <a:lnTo>
                    <a:pt x="492" y="441"/>
                  </a:lnTo>
                  <a:lnTo>
                    <a:pt x="509" y="436"/>
                  </a:lnTo>
                  <a:lnTo>
                    <a:pt x="518" y="433"/>
                  </a:lnTo>
                  <a:lnTo>
                    <a:pt x="521" y="434"/>
                  </a:lnTo>
                  <a:lnTo>
                    <a:pt x="527" y="438"/>
                  </a:lnTo>
                  <a:lnTo>
                    <a:pt x="531" y="439"/>
                  </a:lnTo>
                  <a:lnTo>
                    <a:pt x="540" y="440"/>
                  </a:lnTo>
                  <a:lnTo>
                    <a:pt x="543" y="440"/>
                  </a:lnTo>
                  <a:lnTo>
                    <a:pt x="546" y="439"/>
                  </a:lnTo>
                  <a:lnTo>
                    <a:pt x="546" y="436"/>
                  </a:lnTo>
                  <a:lnTo>
                    <a:pt x="549" y="435"/>
                  </a:lnTo>
                  <a:lnTo>
                    <a:pt x="551" y="433"/>
                  </a:lnTo>
                  <a:lnTo>
                    <a:pt x="547" y="424"/>
                  </a:lnTo>
                  <a:lnTo>
                    <a:pt x="545" y="422"/>
                  </a:lnTo>
                  <a:lnTo>
                    <a:pt x="543" y="421"/>
                  </a:lnTo>
                  <a:lnTo>
                    <a:pt x="541" y="419"/>
                  </a:lnTo>
                  <a:lnTo>
                    <a:pt x="541" y="416"/>
                  </a:lnTo>
                  <a:lnTo>
                    <a:pt x="542" y="411"/>
                  </a:lnTo>
                  <a:lnTo>
                    <a:pt x="547" y="401"/>
                  </a:lnTo>
                  <a:lnTo>
                    <a:pt x="537" y="390"/>
                  </a:lnTo>
                  <a:lnTo>
                    <a:pt x="533" y="374"/>
                  </a:lnTo>
                  <a:lnTo>
                    <a:pt x="533" y="372"/>
                  </a:lnTo>
                  <a:lnTo>
                    <a:pt x="535" y="369"/>
                  </a:lnTo>
                  <a:lnTo>
                    <a:pt x="549" y="363"/>
                  </a:lnTo>
                  <a:lnTo>
                    <a:pt x="563" y="363"/>
                  </a:lnTo>
                  <a:lnTo>
                    <a:pt x="564" y="365"/>
                  </a:lnTo>
                  <a:lnTo>
                    <a:pt x="571" y="369"/>
                  </a:lnTo>
                  <a:lnTo>
                    <a:pt x="575" y="370"/>
                  </a:lnTo>
                  <a:lnTo>
                    <a:pt x="578" y="372"/>
                  </a:lnTo>
                  <a:lnTo>
                    <a:pt x="591" y="373"/>
                  </a:lnTo>
                  <a:lnTo>
                    <a:pt x="596" y="383"/>
                  </a:lnTo>
                  <a:lnTo>
                    <a:pt x="608" y="390"/>
                  </a:lnTo>
                  <a:lnTo>
                    <a:pt x="614" y="394"/>
                  </a:lnTo>
                  <a:lnTo>
                    <a:pt x="620" y="397"/>
                  </a:lnTo>
                  <a:lnTo>
                    <a:pt x="618" y="397"/>
                  </a:lnTo>
                  <a:lnTo>
                    <a:pt x="624" y="402"/>
                  </a:lnTo>
                  <a:lnTo>
                    <a:pt x="629" y="408"/>
                  </a:lnTo>
                  <a:lnTo>
                    <a:pt x="629" y="419"/>
                  </a:lnTo>
                  <a:lnTo>
                    <a:pt x="629" y="422"/>
                  </a:lnTo>
                  <a:lnTo>
                    <a:pt x="629" y="425"/>
                  </a:lnTo>
                  <a:lnTo>
                    <a:pt x="629" y="434"/>
                  </a:lnTo>
                  <a:lnTo>
                    <a:pt x="640" y="435"/>
                  </a:lnTo>
                  <a:lnTo>
                    <a:pt x="639" y="427"/>
                  </a:lnTo>
                  <a:lnTo>
                    <a:pt x="640" y="418"/>
                  </a:lnTo>
                  <a:lnTo>
                    <a:pt x="639" y="408"/>
                  </a:lnTo>
                  <a:lnTo>
                    <a:pt x="639" y="406"/>
                  </a:lnTo>
                  <a:lnTo>
                    <a:pt x="635" y="399"/>
                  </a:lnTo>
                  <a:lnTo>
                    <a:pt x="626" y="392"/>
                  </a:lnTo>
                  <a:lnTo>
                    <a:pt x="622" y="385"/>
                  </a:lnTo>
                  <a:lnTo>
                    <a:pt x="623" y="370"/>
                  </a:lnTo>
                  <a:lnTo>
                    <a:pt x="624" y="368"/>
                  </a:lnTo>
                  <a:lnTo>
                    <a:pt x="625" y="365"/>
                  </a:lnTo>
                  <a:lnTo>
                    <a:pt x="625" y="354"/>
                  </a:lnTo>
                  <a:lnTo>
                    <a:pt x="628" y="350"/>
                  </a:lnTo>
                  <a:lnTo>
                    <a:pt x="628" y="341"/>
                  </a:lnTo>
                  <a:lnTo>
                    <a:pt x="629" y="337"/>
                  </a:lnTo>
                  <a:lnTo>
                    <a:pt x="633" y="331"/>
                  </a:lnTo>
                  <a:lnTo>
                    <a:pt x="635" y="330"/>
                  </a:lnTo>
                  <a:lnTo>
                    <a:pt x="641" y="330"/>
                  </a:lnTo>
                  <a:lnTo>
                    <a:pt x="645" y="336"/>
                  </a:lnTo>
                  <a:lnTo>
                    <a:pt x="640" y="346"/>
                  </a:lnTo>
                  <a:lnTo>
                    <a:pt x="640" y="350"/>
                  </a:lnTo>
                  <a:lnTo>
                    <a:pt x="642" y="370"/>
                  </a:lnTo>
                  <a:lnTo>
                    <a:pt x="642" y="372"/>
                  </a:lnTo>
                  <a:lnTo>
                    <a:pt x="642" y="374"/>
                  </a:lnTo>
                  <a:lnTo>
                    <a:pt x="647" y="386"/>
                  </a:lnTo>
                  <a:lnTo>
                    <a:pt x="649" y="389"/>
                  </a:lnTo>
                  <a:lnTo>
                    <a:pt x="649" y="390"/>
                  </a:lnTo>
                  <a:lnTo>
                    <a:pt x="649" y="389"/>
                  </a:lnTo>
                  <a:lnTo>
                    <a:pt x="650" y="389"/>
                  </a:lnTo>
                  <a:lnTo>
                    <a:pt x="653" y="389"/>
                  </a:lnTo>
                  <a:lnTo>
                    <a:pt x="680" y="411"/>
                  </a:lnTo>
                  <a:lnTo>
                    <a:pt x="695" y="414"/>
                  </a:lnTo>
                  <a:lnTo>
                    <a:pt x="701" y="414"/>
                  </a:lnTo>
                  <a:lnTo>
                    <a:pt x="726" y="411"/>
                  </a:lnTo>
                  <a:lnTo>
                    <a:pt x="728" y="412"/>
                  </a:lnTo>
                  <a:lnTo>
                    <a:pt x="770" y="413"/>
                  </a:lnTo>
                  <a:lnTo>
                    <a:pt x="798" y="412"/>
                  </a:lnTo>
                  <a:lnTo>
                    <a:pt x="800" y="412"/>
                  </a:lnTo>
                  <a:lnTo>
                    <a:pt x="820" y="402"/>
                  </a:lnTo>
                  <a:lnTo>
                    <a:pt x="847" y="392"/>
                  </a:lnTo>
                  <a:lnTo>
                    <a:pt x="854" y="406"/>
                  </a:lnTo>
                  <a:lnTo>
                    <a:pt x="855" y="408"/>
                  </a:lnTo>
                  <a:lnTo>
                    <a:pt x="888" y="412"/>
                  </a:lnTo>
                  <a:lnTo>
                    <a:pt x="909" y="414"/>
                  </a:lnTo>
                  <a:lnTo>
                    <a:pt x="943" y="399"/>
                  </a:lnTo>
                  <a:lnTo>
                    <a:pt x="953" y="385"/>
                  </a:lnTo>
                  <a:lnTo>
                    <a:pt x="957" y="385"/>
                  </a:lnTo>
                  <a:lnTo>
                    <a:pt x="963" y="378"/>
                  </a:lnTo>
                  <a:lnTo>
                    <a:pt x="968" y="378"/>
                  </a:lnTo>
                  <a:lnTo>
                    <a:pt x="969" y="378"/>
                  </a:lnTo>
                  <a:lnTo>
                    <a:pt x="974" y="376"/>
                  </a:lnTo>
                  <a:lnTo>
                    <a:pt x="977" y="380"/>
                  </a:lnTo>
                  <a:lnTo>
                    <a:pt x="978" y="384"/>
                  </a:lnTo>
                  <a:lnTo>
                    <a:pt x="979" y="386"/>
                  </a:lnTo>
                  <a:lnTo>
                    <a:pt x="979" y="387"/>
                  </a:lnTo>
                  <a:lnTo>
                    <a:pt x="981" y="389"/>
                  </a:lnTo>
                  <a:lnTo>
                    <a:pt x="984" y="390"/>
                  </a:lnTo>
                  <a:lnTo>
                    <a:pt x="992" y="390"/>
                  </a:lnTo>
                  <a:lnTo>
                    <a:pt x="997" y="389"/>
                  </a:lnTo>
                  <a:lnTo>
                    <a:pt x="1001" y="379"/>
                  </a:lnTo>
                  <a:lnTo>
                    <a:pt x="1006" y="372"/>
                  </a:lnTo>
                  <a:lnTo>
                    <a:pt x="1008" y="373"/>
                  </a:lnTo>
                  <a:lnTo>
                    <a:pt x="1011" y="373"/>
                  </a:lnTo>
                  <a:lnTo>
                    <a:pt x="1011" y="379"/>
                  </a:lnTo>
                  <a:lnTo>
                    <a:pt x="1011" y="381"/>
                  </a:lnTo>
                  <a:lnTo>
                    <a:pt x="1014" y="387"/>
                  </a:lnTo>
                  <a:lnTo>
                    <a:pt x="1017" y="399"/>
                  </a:lnTo>
                  <a:lnTo>
                    <a:pt x="1017" y="401"/>
                  </a:lnTo>
                  <a:lnTo>
                    <a:pt x="1018" y="402"/>
                  </a:lnTo>
                  <a:lnTo>
                    <a:pt x="1022" y="407"/>
                  </a:lnTo>
                  <a:lnTo>
                    <a:pt x="1024" y="413"/>
                  </a:lnTo>
                  <a:lnTo>
                    <a:pt x="1024" y="416"/>
                  </a:lnTo>
                  <a:lnTo>
                    <a:pt x="1029" y="424"/>
                  </a:lnTo>
                  <a:lnTo>
                    <a:pt x="1023" y="433"/>
                  </a:lnTo>
                  <a:lnTo>
                    <a:pt x="1023" y="435"/>
                  </a:lnTo>
                  <a:lnTo>
                    <a:pt x="1022" y="438"/>
                  </a:lnTo>
                  <a:lnTo>
                    <a:pt x="1021" y="441"/>
                  </a:lnTo>
                  <a:lnTo>
                    <a:pt x="1018" y="444"/>
                  </a:lnTo>
                  <a:lnTo>
                    <a:pt x="1018" y="446"/>
                  </a:lnTo>
                  <a:lnTo>
                    <a:pt x="1014" y="447"/>
                  </a:lnTo>
                  <a:lnTo>
                    <a:pt x="1014" y="452"/>
                  </a:lnTo>
                  <a:lnTo>
                    <a:pt x="1016" y="458"/>
                  </a:lnTo>
                  <a:lnTo>
                    <a:pt x="1023" y="466"/>
                  </a:lnTo>
                  <a:lnTo>
                    <a:pt x="1025" y="468"/>
                  </a:lnTo>
                  <a:lnTo>
                    <a:pt x="1027" y="471"/>
                  </a:lnTo>
                  <a:lnTo>
                    <a:pt x="1027" y="474"/>
                  </a:lnTo>
                  <a:lnTo>
                    <a:pt x="1027" y="477"/>
                  </a:lnTo>
                  <a:lnTo>
                    <a:pt x="1027" y="481"/>
                  </a:lnTo>
                  <a:lnTo>
                    <a:pt x="1027" y="488"/>
                  </a:lnTo>
                  <a:lnTo>
                    <a:pt x="1028" y="490"/>
                  </a:lnTo>
                  <a:lnTo>
                    <a:pt x="1028" y="492"/>
                  </a:lnTo>
                  <a:lnTo>
                    <a:pt x="1029" y="501"/>
                  </a:lnTo>
                  <a:lnTo>
                    <a:pt x="1029" y="504"/>
                  </a:lnTo>
                  <a:lnTo>
                    <a:pt x="1029" y="506"/>
                  </a:lnTo>
                  <a:lnTo>
                    <a:pt x="1028" y="511"/>
                  </a:lnTo>
                  <a:lnTo>
                    <a:pt x="1033" y="510"/>
                  </a:lnTo>
                  <a:lnTo>
                    <a:pt x="1034" y="507"/>
                  </a:lnTo>
                  <a:lnTo>
                    <a:pt x="1034" y="500"/>
                  </a:lnTo>
                  <a:lnTo>
                    <a:pt x="1034" y="489"/>
                  </a:lnTo>
                  <a:lnTo>
                    <a:pt x="1034" y="487"/>
                  </a:lnTo>
                  <a:lnTo>
                    <a:pt x="1034" y="485"/>
                  </a:lnTo>
                  <a:lnTo>
                    <a:pt x="1034" y="477"/>
                  </a:lnTo>
                  <a:lnTo>
                    <a:pt x="1033" y="468"/>
                  </a:lnTo>
                  <a:lnTo>
                    <a:pt x="1029" y="462"/>
                  </a:lnTo>
                  <a:lnTo>
                    <a:pt x="1022" y="452"/>
                  </a:lnTo>
                  <a:lnTo>
                    <a:pt x="1024" y="444"/>
                  </a:lnTo>
                  <a:lnTo>
                    <a:pt x="1034" y="433"/>
                  </a:lnTo>
                  <a:lnTo>
                    <a:pt x="1038" y="433"/>
                  </a:lnTo>
                  <a:lnTo>
                    <a:pt x="1039" y="430"/>
                  </a:lnTo>
                  <a:lnTo>
                    <a:pt x="1039" y="418"/>
                  </a:lnTo>
                  <a:lnTo>
                    <a:pt x="1039" y="414"/>
                  </a:lnTo>
                  <a:lnTo>
                    <a:pt x="1038" y="413"/>
                  </a:lnTo>
                  <a:lnTo>
                    <a:pt x="1034" y="405"/>
                  </a:lnTo>
                  <a:lnTo>
                    <a:pt x="1034" y="402"/>
                  </a:lnTo>
                  <a:lnTo>
                    <a:pt x="1033" y="392"/>
                  </a:lnTo>
                  <a:lnTo>
                    <a:pt x="1033" y="389"/>
                  </a:lnTo>
                  <a:lnTo>
                    <a:pt x="1033" y="379"/>
                  </a:lnTo>
                  <a:lnTo>
                    <a:pt x="1033" y="376"/>
                  </a:lnTo>
                  <a:lnTo>
                    <a:pt x="1033" y="375"/>
                  </a:lnTo>
                  <a:lnTo>
                    <a:pt x="1033" y="367"/>
                  </a:lnTo>
                  <a:lnTo>
                    <a:pt x="1038" y="364"/>
                  </a:lnTo>
                  <a:lnTo>
                    <a:pt x="1046" y="362"/>
                  </a:lnTo>
                  <a:lnTo>
                    <a:pt x="1049" y="362"/>
                  </a:lnTo>
                  <a:lnTo>
                    <a:pt x="1051" y="362"/>
                  </a:lnTo>
                  <a:lnTo>
                    <a:pt x="1059" y="362"/>
                  </a:lnTo>
                  <a:lnTo>
                    <a:pt x="1062" y="362"/>
                  </a:lnTo>
                  <a:lnTo>
                    <a:pt x="1063" y="361"/>
                  </a:lnTo>
                  <a:lnTo>
                    <a:pt x="1071" y="351"/>
                  </a:lnTo>
                  <a:lnTo>
                    <a:pt x="1073" y="351"/>
                  </a:lnTo>
                  <a:lnTo>
                    <a:pt x="1076" y="350"/>
                  </a:lnTo>
                  <a:lnTo>
                    <a:pt x="1085" y="348"/>
                  </a:lnTo>
                  <a:lnTo>
                    <a:pt x="1088" y="351"/>
                  </a:lnTo>
                  <a:lnTo>
                    <a:pt x="1089" y="351"/>
                  </a:lnTo>
                  <a:lnTo>
                    <a:pt x="1090" y="351"/>
                  </a:lnTo>
                  <a:lnTo>
                    <a:pt x="1099" y="354"/>
                  </a:lnTo>
                  <a:lnTo>
                    <a:pt x="1103" y="354"/>
                  </a:lnTo>
                  <a:lnTo>
                    <a:pt x="1104" y="354"/>
                  </a:lnTo>
                  <a:lnTo>
                    <a:pt x="1112" y="362"/>
                  </a:lnTo>
                  <a:lnTo>
                    <a:pt x="1115" y="364"/>
                  </a:lnTo>
                  <a:lnTo>
                    <a:pt x="1117" y="365"/>
                  </a:lnTo>
                  <a:lnTo>
                    <a:pt x="1120" y="365"/>
                  </a:lnTo>
                  <a:lnTo>
                    <a:pt x="1123" y="367"/>
                  </a:lnTo>
                  <a:lnTo>
                    <a:pt x="1126" y="365"/>
                  </a:lnTo>
                  <a:lnTo>
                    <a:pt x="1141" y="365"/>
                  </a:lnTo>
                  <a:lnTo>
                    <a:pt x="1143" y="367"/>
                  </a:lnTo>
                  <a:lnTo>
                    <a:pt x="1144" y="368"/>
                  </a:lnTo>
                  <a:lnTo>
                    <a:pt x="1150" y="365"/>
                  </a:lnTo>
                  <a:lnTo>
                    <a:pt x="1153" y="365"/>
                  </a:lnTo>
                  <a:lnTo>
                    <a:pt x="1152" y="363"/>
                  </a:lnTo>
                  <a:lnTo>
                    <a:pt x="1147" y="356"/>
                  </a:lnTo>
                  <a:lnTo>
                    <a:pt x="1139" y="358"/>
                  </a:lnTo>
                  <a:lnTo>
                    <a:pt x="1131" y="358"/>
                  </a:lnTo>
                  <a:lnTo>
                    <a:pt x="1125" y="354"/>
                  </a:lnTo>
                  <a:lnTo>
                    <a:pt x="1121" y="353"/>
                  </a:lnTo>
                  <a:lnTo>
                    <a:pt x="1117" y="353"/>
                  </a:lnTo>
                  <a:lnTo>
                    <a:pt x="1110" y="347"/>
                  </a:lnTo>
                  <a:lnTo>
                    <a:pt x="1106" y="345"/>
                  </a:lnTo>
                  <a:lnTo>
                    <a:pt x="1104" y="341"/>
                  </a:lnTo>
                  <a:lnTo>
                    <a:pt x="1099" y="335"/>
                  </a:lnTo>
                  <a:lnTo>
                    <a:pt x="1099" y="331"/>
                  </a:lnTo>
                  <a:lnTo>
                    <a:pt x="1100" y="315"/>
                  </a:lnTo>
                  <a:lnTo>
                    <a:pt x="1103" y="313"/>
                  </a:lnTo>
                  <a:lnTo>
                    <a:pt x="1104" y="309"/>
                  </a:lnTo>
                  <a:lnTo>
                    <a:pt x="1104" y="297"/>
                  </a:lnTo>
                  <a:lnTo>
                    <a:pt x="1104" y="293"/>
                  </a:lnTo>
                  <a:lnTo>
                    <a:pt x="1104" y="288"/>
                  </a:lnTo>
                  <a:lnTo>
                    <a:pt x="1105" y="272"/>
                  </a:lnTo>
                  <a:lnTo>
                    <a:pt x="1105" y="270"/>
                  </a:lnTo>
                  <a:lnTo>
                    <a:pt x="1104" y="258"/>
                  </a:lnTo>
                  <a:lnTo>
                    <a:pt x="1104" y="254"/>
                  </a:lnTo>
                  <a:lnTo>
                    <a:pt x="1110" y="223"/>
                  </a:lnTo>
                  <a:lnTo>
                    <a:pt x="1112" y="205"/>
                  </a:lnTo>
                  <a:lnTo>
                    <a:pt x="1098" y="219"/>
                  </a:lnTo>
                  <a:lnTo>
                    <a:pt x="1081" y="212"/>
                  </a:lnTo>
                  <a:lnTo>
                    <a:pt x="1077" y="211"/>
                  </a:lnTo>
                  <a:lnTo>
                    <a:pt x="1068" y="204"/>
                  </a:lnTo>
                  <a:lnTo>
                    <a:pt x="1068" y="201"/>
                  </a:lnTo>
                  <a:lnTo>
                    <a:pt x="1071" y="192"/>
                  </a:lnTo>
                  <a:lnTo>
                    <a:pt x="1073" y="188"/>
                  </a:lnTo>
                  <a:lnTo>
                    <a:pt x="1079" y="182"/>
                  </a:lnTo>
                  <a:lnTo>
                    <a:pt x="1081" y="179"/>
                  </a:lnTo>
                  <a:lnTo>
                    <a:pt x="1082" y="178"/>
                  </a:lnTo>
                  <a:lnTo>
                    <a:pt x="1085" y="166"/>
                  </a:lnTo>
                  <a:lnTo>
                    <a:pt x="1088" y="165"/>
                  </a:lnTo>
                  <a:lnTo>
                    <a:pt x="1088" y="162"/>
                  </a:lnTo>
                  <a:lnTo>
                    <a:pt x="1088" y="156"/>
                  </a:lnTo>
                  <a:lnTo>
                    <a:pt x="1082" y="141"/>
                  </a:lnTo>
                  <a:lnTo>
                    <a:pt x="1083" y="139"/>
                  </a:lnTo>
                  <a:lnTo>
                    <a:pt x="1083" y="138"/>
                  </a:lnTo>
                  <a:lnTo>
                    <a:pt x="1079" y="129"/>
                  </a:lnTo>
                  <a:lnTo>
                    <a:pt x="1072" y="123"/>
                  </a:lnTo>
                  <a:lnTo>
                    <a:pt x="1068" y="123"/>
                  </a:lnTo>
                  <a:lnTo>
                    <a:pt x="1063" y="124"/>
                  </a:lnTo>
                  <a:lnTo>
                    <a:pt x="1054" y="127"/>
                  </a:lnTo>
                  <a:lnTo>
                    <a:pt x="1050" y="127"/>
                  </a:lnTo>
                  <a:lnTo>
                    <a:pt x="1043" y="121"/>
                  </a:lnTo>
                  <a:lnTo>
                    <a:pt x="1038" y="119"/>
                  </a:lnTo>
                  <a:lnTo>
                    <a:pt x="1033" y="118"/>
                  </a:lnTo>
                  <a:lnTo>
                    <a:pt x="1023" y="119"/>
                  </a:lnTo>
                  <a:lnTo>
                    <a:pt x="1021" y="119"/>
                  </a:lnTo>
                  <a:lnTo>
                    <a:pt x="1018" y="119"/>
                  </a:lnTo>
                  <a:lnTo>
                    <a:pt x="1002" y="121"/>
                  </a:lnTo>
                  <a:lnTo>
                    <a:pt x="997" y="121"/>
                  </a:lnTo>
                  <a:lnTo>
                    <a:pt x="992" y="121"/>
                  </a:lnTo>
                  <a:lnTo>
                    <a:pt x="989" y="121"/>
                  </a:lnTo>
                  <a:lnTo>
                    <a:pt x="972" y="121"/>
                  </a:lnTo>
                  <a:lnTo>
                    <a:pt x="967" y="126"/>
                  </a:lnTo>
                  <a:lnTo>
                    <a:pt x="968" y="123"/>
                  </a:lnTo>
                  <a:lnTo>
                    <a:pt x="959" y="127"/>
                  </a:lnTo>
                  <a:lnTo>
                    <a:pt x="954" y="132"/>
                  </a:lnTo>
                  <a:lnTo>
                    <a:pt x="951" y="137"/>
                  </a:lnTo>
                  <a:lnTo>
                    <a:pt x="937" y="144"/>
                  </a:lnTo>
                  <a:lnTo>
                    <a:pt x="934" y="146"/>
                  </a:lnTo>
                  <a:lnTo>
                    <a:pt x="930" y="146"/>
                  </a:lnTo>
                  <a:lnTo>
                    <a:pt x="915" y="146"/>
                  </a:lnTo>
                  <a:lnTo>
                    <a:pt x="912" y="145"/>
                  </a:lnTo>
                  <a:lnTo>
                    <a:pt x="899" y="139"/>
                  </a:lnTo>
                  <a:lnTo>
                    <a:pt x="899" y="137"/>
                  </a:lnTo>
                  <a:lnTo>
                    <a:pt x="899" y="134"/>
                  </a:lnTo>
                  <a:lnTo>
                    <a:pt x="899" y="122"/>
                  </a:lnTo>
                  <a:lnTo>
                    <a:pt x="902" y="117"/>
                  </a:lnTo>
                  <a:lnTo>
                    <a:pt x="902" y="118"/>
                  </a:lnTo>
                  <a:lnTo>
                    <a:pt x="898" y="111"/>
                  </a:lnTo>
                  <a:lnTo>
                    <a:pt x="893" y="111"/>
                  </a:lnTo>
                  <a:lnTo>
                    <a:pt x="888" y="110"/>
                  </a:lnTo>
                  <a:lnTo>
                    <a:pt x="880" y="107"/>
                  </a:lnTo>
                  <a:lnTo>
                    <a:pt x="877" y="106"/>
                  </a:lnTo>
                  <a:lnTo>
                    <a:pt x="874" y="105"/>
                  </a:lnTo>
                  <a:lnTo>
                    <a:pt x="868" y="96"/>
                  </a:lnTo>
                  <a:lnTo>
                    <a:pt x="868" y="94"/>
                  </a:lnTo>
                  <a:lnTo>
                    <a:pt x="868" y="93"/>
                  </a:lnTo>
                  <a:lnTo>
                    <a:pt x="864" y="83"/>
                  </a:lnTo>
                  <a:lnTo>
                    <a:pt x="854" y="79"/>
                  </a:lnTo>
                  <a:lnTo>
                    <a:pt x="849" y="70"/>
                  </a:lnTo>
                  <a:lnTo>
                    <a:pt x="843" y="68"/>
                  </a:lnTo>
                  <a:lnTo>
                    <a:pt x="839" y="67"/>
                  </a:lnTo>
                  <a:lnTo>
                    <a:pt x="837" y="66"/>
                  </a:lnTo>
                  <a:lnTo>
                    <a:pt x="833" y="66"/>
                  </a:lnTo>
                  <a:lnTo>
                    <a:pt x="815" y="70"/>
                  </a:lnTo>
                  <a:lnTo>
                    <a:pt x="810" y="68"/>
                  </a:lnTo>
                  <a:lnTo>
                    <a:pt x="810" y="58"/>
                  </a:lnTo>
                  <a:lnTo>
                    <a:pt x="813" y="58"/>
                  </a:lnTo>
                  <a:lnTo>
                    <a:pt x="815" y="57"/>
                  </a:lnTo>
                  <a:lnTo>
                    <a:pt x="822" y="58"/>
                  </a:lnTo>
                  <a:lnTo>
                    <a:pt x="825" y="58"/>
                  </a:lnTo>
                  <a:lnTo>
                    <a:pt x="827" y="58"/>
                  </a:lnTo>
                  <a:lnTo>
                    <a:pt x="836" y="57"/>
                  </a:lnTo>
                  <a:lnTo>
                    <a:pt x="837" y="52"/>
                  </a:lnTo>
                  <a:lnTo>
                    <a:pt x="833" y="51"/>
                  </a:lnTo>
                  <a:lnTo>
                    <a:pt x="831" y="50"/>
                  </a:lnTo>
                  <a:lnTo>
                    <a:pt x="828" y="46"/>
                  </a:lnTo>
                  <a:lnTo>
                    <a:pt x="828" y="18"/>
                  </a:lnTo>
                  <a:lnTo>
                    <a:pt x="850" y="31"/>
                  </a:lnTo>
                  <a:lnTo>
                    <a:pt x="859" y="41"/>
                  </a:lnTo>
                  <a:lnTo>
                    <a:pt x="859" y="44"/>
                  </a:lnTo>
                  <a:lnTo>
                    <a:pt x="860" y="46"/>
                  </a:lnTo>
                  <a:lnTo>
                    <a:pt x="875" y="46"/>
                  </a:lnTo>
                  <a:lnTo>
                    <a:pt x="877" y="45"/>
                  </a:lnTo>
                  <a:lnTo>
                    <a:pt x="879" y="44"/>
                  </a:lnTo>
                  <a:lnTo>
                    <a:pt x="882" y="36"/>
                  </a:lnTo>
                  <a:lnTo>
                    <a:pt x="880" y="33"/>
                  </a:lnTo>
                  <a:lnTo>
                    <a:pt x="876" y="30"/>
                  </a:lnTo>
                  <a:lnTo>
                    <a:pt x="871" y="22"/>
                  </a:lnTo>
                  <a:lnTo>
                    <a:pt x="876" y="6"/>
                  </a:lnTo>
                  <a:lnTo>
                    <a:pt x="890" y="0"/>
                  </a:lnTo>
                  <a:lnTo>
                    <a:pt x="892" y="4"/>
                  </a:lnTo>
                  <a:lnTo>
                    <a:pt x="893" y="9"/>
                  </a:lnTo>
                  <a:lnTo>
                    <a:pt x="904" y="26"/>
                  </a:lnTo>
                  <a:lnTo>
                    <a:pt x="908" y="29"/>
                  </a:lnTo>
                  <a:lnTo>
                    <a:pt x="910" y="31"/>
                  </a:lnTo>
                  <a:lnTo>
                    <a:pt x="921" y="40"/>
                  </a:lnTo>
                  <a:lnTo>
                    <a:pt x="921" y="42"/>
                  </a:lnTo>
                  <a:lnTo>
                    <a:pt x="921" y="45"/>
                  </a:lnTo>
                  <a:lnTo>
                    <a:pt x="920" y="62"/>
                  </a:lnTo>
                  <a:lnTo>
                    <a:pt x="920" y="67"/>
                  </a:lnTo>
                  <a:lnTo>
                    <a:pt x="920" y="70"/>
                  </a:lnTo>
                  <a:lnTo>
                    <a:pt x="928" y="83"/>
                  </a:lnTo>
                  <a:lnTo>
                    <a:pt x="930" y="84"/>
                  </a:lnTo>
                  <a:lnTo>
                    <a:pt x="931" y="86"/>
                  </a:lnTo>
                  <a:lnTo>
                    <a:pt x="932" y="96"/>
                  </a:lnTo>
                  <a:lnTo>
                    <a:pt x="936" y="100"/>
                  </a:lnTo>
                  <a:lnTo>
                    <a:pt x="943" y="100"/>
                  </a:lnTo>
                  <a:lnTo>
                    <a:pt x="947" y="101"/>
                  </a:lnTo>
                  <a:lnTo>
                    <a:pt x="958" y="105"/>
                  </a:lnTo>
                  <a:lnTo>
                    <a:pt x="958" y="102"/>
                  </a:lnTo>
                  <a:lnTo>
                    <a:pt x="959" y="101"/>
                  </a:lnTo>
                  <a:lnTo>
                    <a:pt x="953" y="91"/>
                  </a:lnTo>
                  <a:lnTo>
                    <a:pt x="951" y="88"/>
                  </a:lnTo>
                  <a:lnTo>
                    <a:pt x="957" y="83"/>
                  </a:lnTo>
                  <a:lnTo>
                    <a:pt x="961" y="85"/>
                  </a:lnTo>
                  <a:lnTo>
                    <a:pt x="964" y="88"/>
                  </a:lnTo>
                  <a:lnTo>
                    <a:pt x="966" y="85"/>
                  </a:lnTo>
                  <a:lnTo>
                    <a:pt x="966" y="83"/>
                  </a:lnTo>
                  <a:lnTo>
                    <a:pt x="966" y="79"/>
                  </a:lnTo>
                  <a:lnTo>
                    <a:pt x="962" y="64"/>
                  </a:lnTo>
                  <a:lnTo>
                    <a:pt x="958" y="63"/>
                  </a:lnTo>
                  <a:lnTo>
                    <a:pt x="954" y="62"/>
                  </a:lnTo>
                  <a:lnTo>
                    <a:pt x="950" y="57"/>
                  </a:lnTo>
                  <a:lnTo>
                    <a:pt x="950" y="53"/>
                  </a:lnTo>
                  <a:lnTo>
                    <a:pt x="950" y="50"/>
                  </a:lnTo>
                  <a:lnTo>
                    <a:pt x="951" y="39"/>
                  </a:lnTo>
                  <a:lnTo>
                    <a:pt x="941" y="22"/>
                  </a:lnTo>
                  <a:lnTo>
                    <a:pt x="937" y="13"/>
                  </a:lnTo>
                  <a:lnTo>
                    <a:pt x="946" y="9"/>
                  </a:lnTo>
                  <a:lnTo>
                    <a:pt x="948" y="9"/>
                  </a:lnTo>
                  <a:lnTo>
                    <a:pt x="951" y="11"/>
                  </a:lnTo>
                  <a:lnTo>
                    <a:pt x="958" y="15"/>
                  </a:lnTo>
                  <a:lnTo>
                    <a:pt x="962" y="22"/>
                  </a:lnTo>
                  <a:lnTo>
                    <a:pt x="963" y="26"/>
                  </a:lnTo>
                  <a:lnTo>
                    <a:pt x="963" y="33"/>
                  </a:lnTo>
                  <a:lnTo>
                    <a:pt x="964" y="36"/>
                  </a:lnTo>
                  <a:lnTo>
                    <a:pt x="964" y="37"/>
                  </a:lnTo>
                  <a:lnTo>
                    <a:pt x="975" y="48"/>
                  </a:lnTo>
                  <a:lnTo>
                    <a:pt x="978" y="51"/>
                  </a:lnTo>
                  <a:lnTo>
                    <a:pt x="979" y="52"/>
                  </a:lnTo>
                  <a:lnTo>
                    <a:pt x="981" y="52"/>
                  </a:lnTo>
                  <a:lnTo>
                    <a:pt x="984" y="52"/>
                  </a:lnTo>
                  <a:lnTo>
                    <a:pt x="988" y="52"/>
                  </a:lnTo>
                  <a:lnTo>
                    <a:pt x="986" y="48"/>
                  </a:lnTo>
                  <a:lnTo>
                    <a:pt x="985" y="44"/>
                  </a:lnTo>
                  <a:lnTo>
                    <a:pt x="978" y="33"/>
                  </a:lnTo>
                  <a:lnTo>
                    <a:pt x="978" y="26"/>
                  </a:lnTo>
                  <a:lnTo>
                    <a:pt x="981" y="26"/>
                  </a:lnTo>
                  <a:lnTo>
                    <a:pt x="983" y="25"/>
                  </a:lnTo>
                  <a:lnTo>
                    <a:pt x="991" y="20"/>
                  </a:lnTo>
                  <a:lnTo>
                    <a:pt x="994" y="18"/>
                  </a:lnTo>
                  <a:lnTo>
                    <a:pt x="997" y="17"/>
                  </a:lnTo>
                  <a:lnTo>
                    <a:pt x="1005" y="9"/>
                  </a:lnTo>
                  <a:lnTo>
                    <a:pt x="1008" y="12"/>
                  </a:lnTo>
                  <a:lnTo>
                    <a:pt x="1011" y="12"/>
                  </a:lnTo>
                  <a:lnTo>
                    <a:pt x="1012" y="13"/>
                  </a:lnTo>
                  <a:lnTo>
                    <a:pt x="1012" y="28"/>
                  </a:lnTo>
                  <a:lnTo>
                    <a:pt x="1012" y="36"/>
                  </a:lnTo>
                  <a:lnTo>
                    <a:pt x="1013" y="40"/>
                  </a:lnTo>
                  <a:lnTo>
                    <a:pt x="1013" y="42"/>
                  </a:lnTo>
                  <a:lnTo>
                    <a:pt x="1012" y="45"/>
                  </a:lnTo>
                  <a:lnTo>
                    <a:pt x="1011" y="47"/>
                  </a:lnTo>
                  <a:lnTo>
                    <a:pt x="1018" y="64"/>
                  </a:lnTo>
                  <a:lnTo>
                    <a:pt x="1023" y="62"/>
                  </a:lnTo>
                  <a:lnTo>
                    <a:pt x="1023" y="63"/>
                  </a:lnTo>
                  <a:lnTo>
                    <a:pt x="1028" y="46"/>
                  </a:lnTo>
                  <a:lnTo>
                    <a:pt x="1039" y="35"/>
                  </a:lnTo>
                  <a:lnTo>
                    <a:pt x="1041" y="36"/>
                  </a:lnTo>
                  <a:lnTo>
                    <a:pt x="1043" y="36"/>
                  </a:lnTo>
                  <a:lnTo>
                    <a:pt x="1043" y="37"/>
                  </a:lnTo>
                  <a:lnTo>
                    <a:pt x="1043" y="40"/>
                  </a:lnTo>
                  <a:lnTo>
                    <a:pt x="1046" y="52"/>
                  </a:lnTo>
                  <a:lnTo>
                    <a:pt x="1061" y="62"/>
                  </a:lnTo>
                  <a:lnTo>
                    <a:pt x="1063" y="67"/>
                  </a:lnTo>
                  <a:lnTo>
                    <a:pt x="1065" y="69"/>
                  </a:lnTo>
                  <a:lnTo>
                    <a:pt x="1068" y="82"/>
                  </a:lnTo>
                  <a:lnTo>
                    <a:pt x="1072" y="86"/>
                  </a:lnTo>
                  <a:lnTo>
                    <a:pt x="1077" y="89"/>
                  </a:lnTo>
                  <a:lnTo>
                    <a:pt x="1094" y="93"/>
                  </a:lnTo>
                  <a:lnTo>
                    <a:pt x="1095" y="96"/>
                  </a:lnTo>
                  <a:lnTo>
                    <a:pt x="1101" y="113"/>
                  </a:lnTo>
                  <a:lnTo>
                    <a:pt x="1103" y="116"/>
                  </a:lnTo>
                  <a:lnTo>
                    <a:pt x="1104" y="118"/>
                  </a:lnTo>
                  <a:lnTo>
                    <a:pt x="1105" y="126"/>
                  </a:lnTo>
                  <a:lnTo>
                    <a:pt x="1110" y="130"/>
                  </a:lnTo>
                  <a:lnTo>
                    <a:pt x="1109" y="129"/>
                  </a:lnTo>
                  <a:lnTo>
                    <a:pt x="1114" y="134"/>
                  </a:lnTo>
                  <a:lnTo>
                    <a:pt x="1117" y="135"/>
                  </a:lnTo>
                  <a:lnTo>
                    <a:pt x="1121" y="135"/>
                  </a:lnTo>
                  <a:lnTo>
                    <a:pt x="1137" y="138"/>
                  </a:lnTo>
                  <a:lnTo>
                    <a:pt x="1141" y="138"/>
                  </a:lnTo>
                  <a:lnTo>
                    <a:pt x="1145" y="138"/>
                  </a:lnTo>
                  <a:lnTo>
                    <a:pt x="1152" y="135"/>
                  </a:lnTo>
                  <a:lnTo>
                    <a:pt x="1156" y="130"/>
                  </a:lnTo>
                  <a:lnTo>
                    <a:pt x="1163" y="127"/>
                  </a:lnTo>
                  <a:lnTo>
                    <a:pt x="1172" y="115"/>
                  </a:lnTo>
                  <a:lnTo>
                    <a:pt x="1174" y="110"/>
                  </a:lnTo>
                  <a:lnTo>
                    <a:pt x="1191" y="112"/>
                  </a:lnTo>
                  <a:lnTo>
                    <a:pt x="1203" y="105"/>
                  </a:lnTo>
                  <a:lnTo>
                    <a:pt x="1203" y="102"/>
                  </a:lnTo>
                  <a:lnTo>
                    <a:pt x="1203" y="100"/>
                  </a:lnTo>
                  <a:lnTo>
                    <a:pt x="1203" y="99"/>
                  </a:lnTo>
                  <a:lnTo>
                    <a:pt x="1202" y="96"/>
                  </a:lnTo>
                  <a:lnTo>
                    <a:pt x="1198" y="88"/>
                  </a:lnTo>
                  <a:lnTo>
                    <a:pt x="1200" y="84"/>
                  </a:lnTo>
                  <a:lnTo>
                    <a:pt x="1204" y="83"/>
                  </a:lnTo>
                  <a:lnTo>
                    <a:pt x="1213" y="86"/>
                  </a:lnTo>
                  <a:lnTo>
                    <a:pt x="1215" y="89"/>
                  </a:lnTo>
                  <a:lnTo>
                    <a:pt x="1215" y="93"/>
                  </a:lnTo>
                  <a:lnTo>
                    <a:pt x="1243" y="119"/>
                  </a:lnTo>
                  <a:lnTo>
                    <a:pt x="1254" y="135"/>
                  </a:lnTo>
                  <a:lnTo>
                    <a:pt x="1257" y="139"/>
                  </a:lnTo>
                  <a:lnTo>
                    <a:pt x="1260" y="159"/>
                  </a:lnTo>
                  <a:lnTo>
                    <a:pt x="1260" y="162"/>
                  </a:lnTo>
                  <a:lnTo>
                    <a:pt x="1262" y="164"/>
                  </a:lnTo>
                  <a:lnTo>
                    <a:pt x="1263" y="165"/>
                  </a:lnTo>
                  <a:lnTo>
                    <a:pt x="1265" y="166"/>
                  </a:lnTo>
                  <a:lnTo>
                    <a:pt x="1276" y="179"/>
                  </a:lnTo>
                  <a:lnTo>
                    <a:pt x="1278" y="188"/>
                  </a:lnTo>
                  <a:lnTo>
                    <a:pt x="1278" y="197"/>
                  </a:lnTo>
                  <a:lnTo>
                    <a:pt x="1281" y="208"/>
                  </a:lnTo>
                  <a:lnTo>
                    <a:pt x="1284" y="210"/>
                  </a:lnTo>
                  <a:lnTo>
                    <a:pt x="1287" y="211"/>
                  </a:lnTo>
                  <a:lnTo>
                    <a:pt x="1302" y="214"/>
                  </a:lnTo>
                  <a:lnTo>
                    <a:pt x="1305" y="214"/>
                  </a:lnTo>
                  <a:lnTo>
                    <a:pt x="1320" y="214"/>
                  </a:lnTo>
                  <a:lnTo>
                    <a:pt x="1323" y="214"/>
                  </a:lnTo>
                  <a:lnTo>
                    <a:pt x="1325" y="214"/>
                  </a:lnTo>
                  <a:lnTo>
                    <a:pt x="1339" y="209"/>
                  </a:lnTo>
                  <a:lnTo>
                    <a:pt x="1344" y="209"/>
                  </a:lnTo>
                  <a:lnTo>
                    <a:pt x="1349" y="209"/>
                  </a:lnTo>
                  <a:lnTo>
                    <a:pt x="1358" y="209"/>
                  </a:lnTo>
                  <a:lnTo>
                    <a:pt x="1347" y="215"/>
                  </a:lnTo>
                  <a:lnTo>
                    <a:pt x="1344" y="217"/>
                  </a:lnTo>
                  <a:lnTo>
                    <a:pt x="1344" y="221"/>
                  </a:lnTo>
                  <a:lnTo>
                    <a:pt x="1345" y="226"/>
                  </a:lnTo>
                  <a:lnTo>
                    <a:pt x="1346" y="230"/>
                  </a:lnTo>
                  <a:lnTo>
                    <a:pt x="1351" y="232"/>
                  </a:lnTo>
                  <a:lnTo>
                    <a:pt x="1356" y="233"/>
                  </a:lnTo>
                  <a:lnTo>
                    <a:pt x="1361" y="233"/>
                  </a:lnTo>
                  <a:lnTo>
                    <a:pt x="1362" y="222"/>
                  </a:lnTo>
                  <a:lnTo>
                    <a:pt x="1367" y="222"/>
                  </a:lnTo>
                  <a:lnTo>
                    <a:pt x="1371" y="223"/>
                  </a:lnTo>
                  <a:lnTo>
                    <a:pt x="1383" y="226"/>
                  </a:lnTo>
                  <a:lnTo>
                    <a:pt x="1385" y="226"/>
                  </a:lnTo>
                  <a:lnTo>
                    <a:pt x="1388" y="227"/>
                  </a:lnTo>
                  <a:lnTo>
                    <a:pt x="1406" y="236"/>
                  </a:lnTo>
                  <a:lnTo>
                    <a:pt x="1427" y="241"/>
                  </a:lnTo>
                  <a:lnTo>
                    <a:pt x="1429" y="242"/>
                  </a:lnTo>
                  <a:lnTo>
                    <a:pt x="1433" y="242"/>
                  </a:lnTo>
                  <a:lnTo>
                    <a:pt x="1443" y="244"/>
                  </a:lnTo>
                  <a:lnTo>
                    <a:pt x="1446" y="246"/>
                  </a:lnTo>
                  <a:lnTo>
                    <a:pt x="1451" y="246"/>
                  </a:lnTo>
                  <a:lnTo>
                    <a:pt x="1470" y="242"/>
                  </a:lnTo>
                  <a:lnTo>
                    <a:pt x="1472" y="242"/>
                  </a:lnTo>
                  <a:lnTo>
                    <a:pt x="1472" y="241"/>
                  </a:lnTo>
                  <a:lnTo>
                    <a:pt x="1472" y="239"/>
                  </a:lnTo>
                  <a:lnTo>
                    <a:pt x="1480" y="236"/>
                  </a:lnTo>
                  <a:lnTo>
                    <a:pt x="1482" y="236"/>
                  </a:lnTo>
                  <a:lnTo>
                    <a:pt x="1486" y="236"/>
                  </a:lnTo>
                  <a:lnTo>
                    <a:pt x="1505" y="233"/>
                  </a:lnTo>
                  <a:lnTo>
                    <a:pt x="1509" y="232"/>
                  </a:lnTo>
                  <a:lnTo>
                    <a:pt x="1510" y="231"/>
                  </a:lnTo>
                  <a:lnTo>
                    <a:pt x="1511" y="230"/>
                  </a:lnTo>
                  <a:lnTo>
                    <a:pt x="1510" y="228"/>
                  </a:lnTo>
                  <a:lnTo>
                    <a:pt x="1510" y="226"/>
                  </a:lnTo>
                  <a:lnTo>
                    <a:pt x="1515" y="220"/>
                  </a:lnTo>
                  <a:lnTo>
                    <a:pt x="1519" y="221"/>
                  </a:lnTo>
                  <a:lnTo>
                    <a:pt x="1522" y="221"/>
                  </a:lnTo>
                  <a:lnTo>
                    <a:pt x="1536" y="221"/>
                  </a:lnTo>
                  <a:lnTo>
                    <a:pt x="1539" y="221"/>
                  </a:lnTo>
                  <a:lnTo>
                    <a:pt x="1552" y="223"/>
                  </a:lnTo>
                  <a:lnTo>
                    <a:pt x="1549" y="250"/>
                  </a:lnTo>
                  <a:lnTo>
                    <a:pt x="1544" y="250"/>
                  </a:lnTo>
                  <a:lnTo>
                    <a:pt x="1536" y="252"/>
                  </a:lnTo>
                  <a:lnTo>
                    <a:pt x="1530" y="258"/>
                  </a:lnTo>
                  <a:lnTo>
                    <a:pt x="1527" y="263"/>
                  </a:lnTo>
                  <a:lnTo>
                    <a:pt x="1532" y="272"/>
                  </a:lnTo>
                  <a:lnTo>
                    <a:pt x="1537" y="279"/>
                  </a:lnTo>
                  <a:lnTo>
                    <a:pt x="1542" y="279"/>
                  </a:lnTo>
                  <a:lnTo>
                    <a:pt x="1547" y="280"/>
                  </a:lnTo>
                  <a:lnTo>
                    <a:pt x="1555" y="276"/>
                  </a:lnTo>
                  <a:lnTo>
                    <a:pt x="1558" y="276"/>
                  </a:lnTo>
                  <a:lnTo>
                    <a:pt x="1560" y="276"/>
                  </a:lnTo>
                  <a:lnTo>
                    <a:pt x="1569" y="272"/>
                  </a:lnTo>
                  <a:lnTo>
                    <a:pt x="1576" y="264"/>
                  </a:lnTo>
                  <a:lnTo>
                    <a:pt x="1579" y="264"/>
                  </a:lnTo>
                  <a:lnTo>
                    <a:pt x="1580" y="264"/>
                  </a:lnTo>
                  <a:lnTo>
                    <a:pt x="1590" y="264"/>
                  </a:lnTo>
                  <a:lnTo>
                    <a:pt x="1602" y="265"/>
                  </a:lnTo>
                  <a:lnTo>
                    <a:pt x="1604" y="268"/>
                  </a:lnTo>
                  <a:lnTo>
                    <a:pt x="1607" y="271"/>
                  </a:lnTo>
                  <a:lnTo>
                    <a:pt x="1607" y="275"/>
                  </a:lnTo>
                  <a:lnTo>
                    <a:pt x="1606" y="276"/>
                  </a:lnTo>
                  <a:lnTo>
                    <a:pt x="1602" y="283"/>
                  </a:lnTo>
                  <a:lnTo>
                    <a:pt x="1602" y="285"/>
                  </a:lnTo>
                  <a:lnTo>
                    <a:pt x="1603" y="287"/>
                  </a:lnTo>
                  <a:lnTo>
                    <a:pt x="1604" y="287"/>
                  </a:lnTo>
                  <a:lnTo>
                    <a:pt x="1606" y="287"/>
                  </a:lnTo>
                  <a:lnTo>
                    <a:pt x="1619" y="285"/>
                  </a:lnTo>
                  <a:lnTo>
                    <a:pt x="1619" y="277"/>
                  </a:lnTo>
                  <a:lnTo>
                    <a:pt x="1624" y="279"/>
                  </a:lnTo>
                  <a:lnTo>
                    <a:pt x="1628" y="280"/>
                  </a:lnTo>
                  <a:lnTo>
                    <a:pt x="1631" y="288"/>
                  </a:lnTo>
                  <a:lnTo>
                    <a:pt x="1631" y="293"/>
                  </a:lnTo>
                  <a:lnTo>
                    <a:pt x="1634" y="294"/>
                  </a:lnTo>
                  <a:lnTo>
                    <a:pt x="1641" y="299"/>
                  </a:lnTo>
                  <a:lnTo>
                    <a:pt x="1644" y="302"/>
                  </a:lnTo>
                  <a:lnTo>
                    <a:pt x="1644" y="305"/>
                  </a:lnTo>
                  <a:lnTo>
                    <a:pt x="1641" y="314"/>
                  </a:lnTo>
                  <a:lnTo>
                    <a:pt x="1642" y="317"/>
                  </a:lnTo>
                  <a:lnTo>
                    <a:pt x="1644" y="319"/>
                  </a:lnTo>
                  <a:lnTo>
                    <a:pt x="1645" y="323"/>
                  </a:lnTo>
                  <a:lnTo>
                    <a:pt x="1645" y="325"/>
                  </a:lnTo>
                  <a:lnTo>
                    <a:pt x="1641" y="328"/>
                  </a:lnTo>
                  <a:lnTo>
                    <a:pt x="1641" y="331"/>
                  </a:lnTo>
                  <a:lnTo>
                    <a:pt x="1641" y="336"/>
                  </a:lnTo>
                  <a:lnTo>
                    <a:pt x="1641" y="342"/>
                  </a:lnTo>
                  <a:lnTo>
                    <a:pt x="1640" y="346"/>
                  </a:lnTo>
                  <a:lnTo>
                    <a:pt x="1642" y="350"/>
                  </a:lnTo>
                  <a:lnTo>
                    <a:pt x="1642" y="352"/>
                  </a:lnTo>
                  <a:lnTo>
                    <a:pt x="1645" y="351"/>
                  </a:lnTo>
                  <a:lnTo>
                    <a:pt x="1650" y="343"/>
                  </a:lnTo>
                  <a:lnTo>
                    <a:pt x="1652" y="341"/>
                  </a:lnTo>
                  <a:lnTo>
                    <a:pt x="1656" y="334"/>
                  </a:lnTo>
                  <a:lnTo>
                    <a:pt x="1658" y="332"/>
                  </a:lnTo>
                  <a:lnTo>
                    <a:pt x="1667" y="329"/>
                  </a:lnTo>
                  <a:lnTo>
                    <a:pt x="1668" y="326"/>
                  </a:lnTo>
                  <a:lnTo>
                    <a:pt x="1668" y="324"/>
                  </a:lnTo>
                  <a:lnTo>
                    <a:pt x="1670" y="317"/>
                  </a:lnTo>
                  <a:lnTo>
                    <a:pt x="1674" y="315"/>
                  </a:lnTo>
                  <a:lnTo>
                    <a:pt x="1683" y="319"/>
                  </a:lnTo>
                  <a:lnTo>
                    <a:pt x="1686" y="319"/>
                  </a:lnTo>
                  <a:lnTo>
                    <a:pt x="1691" y="319"/>
                  </a:lnTo>
                  <a:lnTo>
                    <a:pt x="1706" y="323"/>
                  </a:lnTo>
                  <a:lnTo>
                    <a:pt x="1714" y="328"/>
                  </a:lnTo>
                  <a:lnTo>
                    <a:pt x="1723" y="332"/>
                  </a:lnTo>
                  <a:lnTo>
                    <a:pt x="1744" y="337"/>
                  </a:lnTo>
                  <a:lnTo>
                    <a:pt x="1751" y="339"/>
                  </a:lnTo>
                  <a:lnTo>
                    <a:pt x="1757" y="337"/>
                  </a:lnTo>
                  <a:lnTo>
                    <a:pt x="1772" y="337"/>
                  </a:lnTo>
                  <a:lnTo>
                    <a:pt x="1776" y="336"/>
                  </a:lnTo>
                  <a:lnTo>
                    <a:pt x="1777" y="335"/>
                  </a:lnTo>
                  <a:lnTo>
                    <a:pt x="1790" y="325"/>
                  </a:lnTo>
                  <a:lnTo>
                    <a:pt x="1795" y="325"/>
                  </a:lnTo>
                  <a:lnTo>
                    <a:pt x="1798" y="325"/>
                  </a:lnTo>
                  <a:lnTo>
                    <a:pt x="1799" y="323"/>
                  </a:lnTo>
                  <a:lnTo>
                    <a:pt x="1803" y="320"/>
                  </a:lnTo>
                  <a:lnTo>
                    <a:pt x="1811" y="309"/>
                  </a:lnTo>
                  <a:lnTo>
                    <a:pt x="1814" y="305"/>
                  </a:lnTo>
                  <a:lnTo>
                    <a:pt x="1816" y="302"/>
                  </a:lnTo>
                  <a:lnTo>
                    <a:pt x="1828" y="297"/>
                  </a:lnTo>
                  <a:lnTo>
                    <a:pt x="1831" y="297"/>
                  </a:lnTo>
                  <a:lnTo>
                    <a:pt x="1832" y="297"/>
                  </a:lnTo>
                  <a:lnTo>
                    <a:pt x="1842" y="297"/>
                  </a:lnTo>
                  <a:lnTo>
                    <a:pt x="1845" y="297"/>
                  </a:lnTo>
                  <a:lnTo>
                    <a:pt x="1845" y="298"/>
                  </a:lnTo>
                  <a:lnTo>
                    <a:pt x="1847" y="299"/>
                  </a:lnTo>
                  <a:lnTo>
                    <a:pt x="1848" y="301"/>
                  </a:lnTo>
                  <a:lnTo>
                    <a:pt x="1850" y="319"/>
                  </a:lnTo>
                  <a:lnTo>
                    <a:pt x="1866" y="332"/>
                  </a:lnTo>
                  <a:lnTo>
                    <a:pt x="1866" y="336"/>
                  </a:lnTo>
                  <a:lnTo>
                    <a:pt x="1872" y="342"/>
                  </a:lnTo>
                  <a:lnTo>
                    <a:pt x="1872" y="345"/>
                  </a:lnTo>
                  <a:lnTo>
                    <a:pt x="1872" y="346"/>
                  </a:lnTo>
                  <a:lnTo>
                    <a:pt x="1880" y="358"/>
                  </a:lnTo>
                  <a:lnTo>
                    <a:pt x="1885" y="359"/>
                  </a:lnTo>
                  <a:lnTo>
                    <a:pt x="1886" y="361"/>
                  </a:lnTo>
                  <a:lnTo>
                    <a:pt x="1899" y="367"/>
                  </a:lnTo>
                  <a:lnTo>
                    <a:pt x="1903" y="368"/>
                  </a:lnTo>
                  <a:lnTo>
                    <a:pt x="1907" y="372"/>
                  </a:lnTo>
                  <a:lnTo>
                    <a:pt x="1915" y="372"/>
                  </a:lnTo>
                  <a:lnTo>
                    <a:pt x="1918" y="373"/>
                  </a:lnTo>
                  <a:lnTo>
                    <a:pt x="1919" y="373"/>
                  </a:lnTo>
                  <a:lnTo>
                    <a:pt x="1930" y="380"/>
                  </a:lnTo>
                  <a:lnTo>
                    <a:pt x="1931" y="383"/>
                  </a:lnTo>
                  <a:lnTo>
                    <a:pt x="1934" y="385"/>
                  </a:lnTo>
                  <a:lnTo>
                    <a:pt x="1946" y="389"/>
                  </a:lnTo>
                  <a:lnTo>
                    <a:pt x="1949" y="394"/>
                  </a:lnTo>
                  <a:lnTo>
                    <a:pt x="1953" y="399"/>
                  </a:lnTo>
                  <a:lnTo>
                    <a:pt x="1959" y="401"/>
                  </a:lnTo>
                  <a:lnTo>
                    <a:pt x="1962" y="402"/>
                  </a:lnTo>
                  <a:lnTo>
                    <a:pt x="1964" y="402"/>
                  </a:lnTo>
                  <a:lnTo>
                    <a:pt x="1978" y="403"/>
                  </a:lnTo>
                  <a:lnTo>
                    <a:pt x="1978" y="407"/>
                  </a:lnTo>
                  <a:lnTo>
                    <a:pt x="1979" y="407"/>
                  </a:lnTo>
                  <a:lnTo>
                    <a:pt x="1980" y="407"/>
                  </a:lnTo>
                  <a:lnTo>
                    <a:pt x="1986" y="411"/>
                  </a:lnTo>
                  <a:lnTo>
                    <a:pt x="1987" y="413"/>
                  </a:lnTo>
                  <a:lnTo>
                    <a:pt x="1987" y="416"/>
                  </a:lnTo>
                  <a:lnTo>
                    <a:pt x="1989" y="423"/>
                  </a:lnTo>
                  <a:lnTo>
                    <a:pt x="1990" y="427"/>
                  </a:lnTo>
                  <a:lnTo>
                    <a:pt x="1991" y="432"/>
                  </a:lnTo>
                  <a:lnTo>
                    <a:pt x="2002" y="427"/>
                  </a:lnTo>
                  <a:lnTo>
                    <a:pt x="2005" y="423"/>
                  </a:lnTo>
                  <a:lnTo>
                    <a:pt x="2003" y="419"/>
                  </a:lnTo>
                  <a:lnTo>
                    <a:pt x="2003" y="416"/>
                  </a:lnTo>
                  <a:lnTo>
                    <a:pt x="2002" y="413"/>
                  </a:lnTo>
                  <a:lnTo>
                    <a:pt x="2000" y="412"/>
                  </a:lnTo>
                  <a:lnTo>
                    <a:pt x="1995" y="407"/>
                  </a:lnTo>
                  <a:lnTo>
                    <a:pt x="2013" y="399"/>
                  </a:lnTo>
                  <a:lnTo>
                    <a:pt x="2017" y="399"/>
                  </a:lnTo>
                  <a:lnTo>
                    <a:pt x="2020" y="399"/>
                  </a:lnTo>
                  <a:lnTo>
                    <a:pt x="2023" y="399"/>
                  </a:lnTo>
                  <a:lnTo>
                    <a:pt x="2036" y="406"/>
                  </a:lnTo>
                  <a:lnTo>
                    <a:pt x="2042" y="408"/>
                  </a:lnTo>
                  <a:lnTo>
                    <a:pt x="2046" y="408"/>
                  </a:lnTo>
                  <a:lnTo>
                    <a:pt x="2049" y="408"/>
                  </a:lnTo>
                  <a:lnTo>
                    <a:pt x="2052" y="408"/>
                  </a:lnTo>
                  <a:lnTo>
                    <a:pt x="2053" y="408"/>
                  </a:lnTo>
                  <a:lnTo>
                    <a:pt x="2055" y="407"/>
                  </a:lnTo>
                  <a:lnTo>
                    <a:pt x="2056" y="401"/>
                  </a:lnTo>
                  <a:lnTo>
                    <a:pt x="2058" y="401"/>
                  </a:lnTo>
                  <a:lnTo>
                    <a:pt x="2061" y="401"/>
                  </a:lnTo>
                  <a:lnTo>
                    <a:pt x="2068" y="386"/>
                  </a:lnTo>
                  <a:lnTo>
                    <a:pt x="2065" y="385"/>
                  </a:lnTo>
                  <a:lnTo>
                    <a:pt x="2057" y="389"/>
                  </a:lnTo>
                  <a:lnTo>
                    <a:pt x="2057" y="391"/>
                  </a:lnTo>
                  <a:lnTo>
                    <a:pt x="2056" y="392"/>
                  </a:lnTo>
                  <a:lnTo>
                    <a:pt x="2055" y="394"/>
                  </a:lnTo>
                  <a:lnTo>
                    <a:pt x="2052" y="394"/>
                  </a:lnTo>
                  <a:lnTo>
                    <a:pt x="2050" y="397"/>
                  </a:lnTo>
                  <a:lnTo>
                    <a:pt x="2046" y="399"/>
                  </a:lnTo>
                  <a:lnTo>
                    <a:pt x="2042" y="399"/>
                  </a:lnTo>
                  <a:lnTo>
                    <a:pt x="2039" y="397"/>
                  </a:lnTo>
                  <a:lnTo>
                    <a:pt x="2036" y="395"/>
                  </a:lnTo>
                  <a:lnTo>
                    <a:pt x="2033" y="392"/>
                  </a:lnTo>
                  <a:lnTo>
                    <a:pt x="2030" y="391"/>
                  </a:lnTo>
                  <a:lnTo>
                    <a:pt x="2020" y="385"/>
                  </a:lnTo>
                  <a:lnTo>
                    <a:pt x="2018" y="379"/>
                  </a:lnTo>
                  <a:lnTo>
                    <a:pt x="2019" y="380"/>
                  </a:lnTo>
                  <a:lnTo>
                    <a:pt x="2042" y="358"/>
                  </a:lnTo>
                  <a:lnTo>
                    <a:pt x="2044" y="357"/>
                  </a:lnTo>
                  <a:lnTo>
                    <a:pt x="2045" y="356"/>
                  </a:lnTo>
                  <a:lnTo>
                    <a:pt x="2046" y="356"/>
                  </a:lnTo>
                  <a:lnTo>
                    <a:pt x="2046" y="353"/>
                  </a:lnTo>
                  <a:lnTo>
                    <a:pt x="2056" y="346"/>
                  </a:lnTo>
                  <a:lnTo>
                    <a:pt x="2060" y="346"/>
                  </a:lnTo>
                  <a:lnTo>
                    <a:pt x="2063" y="346"/>
                  </a:lnTo>
                  <a:lnTo>
                    <a:pt x="2068" y="346"/>
                  </a:lnTo>
                  <a:lnTo>
                    <a:pt x="2076" y="347"/>
                  </a:lnTo>
                  <a:lnTo>
                    <a:pt x="2083" y="348"/>
                  </a:lnTo>
                  <a:lnTo>
                    <a:pt x="2094" y="347"/>
                  </a:lnTo>
                  <a:lnTo>
                    <a:pt x="2098" y="347"/>
                  </a:lnTo>
                  <a:lnTo>
                    <a:pt x="2101" y="347"/>
                  </a:lnTo>
                  <a:lnTo>
                    <a:pt x="2104" y="346"/>
                  </a:lnTo>
                  <a:lnTo>
                    <a:pt x="2106" y="342"/>
                  </a:lnTo>
                  <a:lnTo>
                    <a:pt x="2110" y="336"/>
                  </a:lnTo>
                  <a:lnTo>
                    <a:pt x="2113" y="336"/>
                  </a:lnTo>
                  <a:lnTo>
                    <a:pt x="2115" y="336"/>
                  </a:lnTo>
                  <a:lnTo>
                    <a:pt x="2116" y="336"/>
                  </a:lnTo>
                  <a:lnTo>
                    <a:pt x="2117" y="337"/>
                  </a:lnTo>
                  <a:lnTo>
                    <a:pt x="2123" y="346"/>
                  </a:lnTo>
                  <a:lnTo>
                    <a:pt x="2126" y="348"/>
                  </a:lnTo>
                  <a:lnTo>
                    <a:pt x="2131" y="350"/>
                  </a:lnTo>
                  <a:lnTo>
                    <a:pt x="2140" y="350"/>
                  </a:lnTo>
                  <a:lnTo>
                    <a:pt x="2142" y="346"/>
                  </a:lnTo>
                  <a:lnTo>
                    <a:pt x="2142" y="342"/>
                  </a:lnTo>
                  <a:lnTo>
                    <a:pt x="2147" y="335"/>
                  </a:lnTo>
                  <a:lnTo>
                    <a:pt x="2150" y="334"/>
                  </a:lnTo>
                  <a:lnTo>
                    <a:pt x="2182" y="323"/>
                  </a:lnTo>
                  <a:lnTo>
                    <a:pt x="2184" y="318"/>
                  </a:lnTo>
                  <a:lnTo>
                    <a:pt x="2186" y="315"/>
                  </a:lnTo>
                  <a:lnTo>
                    <a:pt x="2202" y="304"/>
                  </a:lnTo>
                  <a:lnTo>
                    <a:pt x="2215" y="302"/>
                  </a:lnTo>
                  <a:lnTo>
                    <a:pt x="2217" y="302"/>
                  </a:lnTo>
                  <a:lnTo>
                    <a:pt x="2219" y="303"/>
                  </a:lnTo>
                  <a:lnTo>
                    <a:pt x="2220" y="302"/>
                  </a:lnTo>
                  <a:lnTo>
                    <a:pt x="2221" y="301"/>
                  </a:lnTo>
                  <a:lnTo>
                    <a:pt x="2225" y="301"/>
                  </a:lnTo>
                  <a:lnTo>
                    <a:pt x="2226" y="304"/>
                  </a:lnTo>
                  <a:lnTo>
                    <a:pt x="2226" y="308"/>
                  </a:lnTo>
                  <a:lnTo>
                    <a:pt x="2225" y="312"/>
                  </a:lnTo>
                  <a:lnTo>
                    <a:pt x="2216" y="321"/>
                  </a:lnTo>
                  <a:lnTo>
                    <a:pt x="2213" y="325"/>
                  </a:lnTo>
                  <a:lnTo>
                    <a:pt x="2209" y="329"/>
                  </a:lnTo>
                  <a:lnTo>
                    <a:pt x="2200" y="336"/>
                  </a:lnTo>
                  <a:lnTo>
                    <a:pt x="2194" y="340"/>
                  </a:lnTo>
                  <a:lnTo>
                    <a:pt x="2191" y="342"/>
                  </a:lnTo>
                  <a:lnTo>
                    <a:pt x="2183" y="346"/>
                  </a:lnTo>
                  <a:lnTo>
                    <a:pt x="2182" y="350"/>
                  </a:lnTo>
                  <a:lnTo>
                    <a:pt x="2180" y="351"/>
                  </a:lnTo>
                  <a:lnTo>
                    <a:pt x="2173" y="357"/>
                  </a:lnTo>
                  <a:lnTo>
                    <a:pt x="2169" y="365"/>
                  </a:lnTo>
                  <a:lnTo>
                    <a:pt x="2165" y="373"/>
                  </a:lnTo>
                  <a:lnTo>
                    <a:pt x="2161" y="379"/>
                  </a:lnTo>
                  <a:lnTo>
                    <a:pt x="2160" y="385"/>
                  </a:lnTo>
                  <a:lnTo>
                    <a:pt x="2160" y="390"/>
                  </a:lnTo>
                  <a:lnTo>
                    <a:pt x="2161" y="395"/>
                  </a:lnTo>
                  <a:lnTo>
                    <a:pt x="2166" y="400"/>
                  </a:lnTo>
                  <a:lnTo>
                    <a:pt x="2171" y="405"/>
                  </a:lnTo>
                  <a:lnTo>
                    <a:pt x="2176" y="407"/>
                  </a:lnTo>
                  <a:lnTo>
                    <a:pt x="2175" y="407"/>
                  </a:lnTo>
                  <a:lnTo>
                    <a:pt x="2177" y="407"/>
                  </a:lnTo>
                  <a:lnTo>
                    <a:pt x="2177" y="411"/>
                  </a:lnTo>
                  <a:lnTo>
                    <a:pt x="2177" y="413"/>
                  </a:lnTo>
                  <a:lnTo>
                    <a:pt x="2181" y="414"/>
                  </a:lnTo>
                  <a:lnTo>
                    <a:pt x="2193" y="408"/>
                  </a:lnTo>
                  <a:lnTo>
                    <a:pt x="2194" y="406"/>
                  </a:lnTo>
                  <a:lnTo>
                    <a:pt x="2200" y="408"/>
                  </a:lnTo>
                  <a:lnTo>
                    <a:pt x="2203" y="406"/>
                  </a:lnTo>
                  <a:lnTo>
                    <a:pt x="2204" y="395"/>
                  </a:lnTo>
                  <a:lnTo>
                    <a:pt x="2205" y="392"/>
                  </a:lnTo>
                  <a:lnTo>
                    <a:pt x="2211" y="387"/>
                  </a:lnTo>
                  <a:lnTo>
                    <a:pt x="2225" y="375"/>
                  </a:lnTo>
                  <a:lnTo>
                    <a:pt x="2231" y="372"/>
                  </a:lnTo>
                  <a:lnTo>
                    <a:pt x="2233" y="372"/>
                  </a:lnTo>
                  <a:lnTo>
                    <a:pt x="2242" y="374"/>
                  </a:lnTo>
                  <a:lnTo>
                    <a:pt x="2244" y="374"/>
                  </a:lnTo>
                  <a:lnTo>
                    <a:pt x="2253" y="368"/>
                  </a:lnTo>
                  <a:lnTo>
                    <a:pt x="2255" y="365"/>
                  </a:lnTo>
                  <a:lnTo>
                    <a:pt x="2258" y="363"/>
                  </a:lnTo>
                  <a:lnTo>
                    <a:pt x="2266" y="357"/>
                  </a:lnTo>
                  <a:lnTo>
                    <a:pt x="2270" y="354"/>
                  </a:lnTo>
                  <a:lnTo>
                    <a:pt x="2276" y="350"/>
                  </a:lnTo>
                  <a:lnTo>
                    <a:pt x="2279" y="347"/>
                  </a:lnTo>
                  <a:lnTo>
                    <a:pt x="2288" y="343"/>
                  </a:lnTo>
                  <a:lnTo>
                    <a:pt x="2290" y="356"/>
                  </a:lnTo>
                  <a:lnTo>
                    <a:pt x="2284" y="358"/>
                  </a:lnTo>
                  <a:lnTo>
                    <a:pt x="2285" y="358"/>
                  </a:lnTo>
                  <a:lnTo>
                    <a:pt x="2275" y="365"/>
                  </a:lnTo>
                  <a:lnTo>
                    <a:pt x="2273" y="369"/>
                  </a:lnTo>
                  <a:lnTo>
                    <a:pt x="2271" y="372"/>
                  </a:lnTo>
                  <a:lnTo>
                    <a:pt x="2268" y="380"/>
                  </a:lnTo>
                  <a:lnTo>
                    <a:pt x="2266" y="384"/>
                  </a:lnTo>
                  <a:lnTo>
                    <a:pt x="2265" y="386"/>
                  </a:lnTo>
                  <a:lnTo>
                    <a:pt x="2262" y="391"/>
                  </a:lnTo>
                  <a:lnTo>
                    <a:pt x="2262" y="396"/>
                  </a:lnTo>
                  <a:lnTo>
                    <a:pt x="2262" y="401"/>
                  </a:lnTo>
                  <a:lnTo>
                    <a:pt x="2265" y="410"/>
                  </a:lnTo>
                  <a:lnTo>
                    <a:pt x="2268" y="411"/>
                  </a:lnTo>
                  <a:lnTo>
                    <a:pt x="2270" y="411"/>
                  </a:lnTo>
                  <a:lnTo>
                    <a:pt x="2280" y="407"/>
                  </a:lnTo>
                  <a:lnTo>
                    <a:pt x="2282" y="405"/>
                  </a:lnTo>
                  <a:lnTo>
                    <a:pt x="2284" y="402"/>
                  </a:lnTo>
                  <a:lnTo>
                    <a:pt x="2287" y="402"/>
                  </a:lnTo>
                  <a:lnTo>
                    <a:pt x="2292" y="399"/>
                  </a:lnTo>
                  <a:lnTo>
                    <a:pt x="2295" y="401"/>
                  </a:lnTo>
                  <a:lnTo>
                    <a:pt x="2298" y="402"/>
                  </a:lnTo>
                  <a:lnTo>
                    <a:pt x="2301" y="405"/>
                  </a:lnTo>
                  <a:lnTo>
                    <a:pt x="2301" y="408"/>
                  </a:lnTo>
                  <a:lnTo>
                    <a:pt x="2297" y="410"/>
                  </a:lnTo>
                  <a:lnTo>
                    <a:pt x="2295" y="413"/>
                  </a:lnTo>
                  <a:lnTo>
                    <a:pt x="2287" y="416"/>
                  </a:lnTo>
                  <a:lnTo>
                    <a:pt x="2282" y="427"/>
                  </a:lnTo>
                  <a:lnTo>
                    <a:pt x="2282" y="430"/>
                  </a:lnTo>
                  <a:lnTo>
                    <a:pt x="2280" y="433"/>
                  </a:lnTo>
                  <a:lnTo>
                    <a:pt x="2273" y="440"/>
                  </a:lnTo>
                  <a:lnTo>
                    <a:pt x="2271" y="445"/>
                  </a:lnTo>
                  <a:lnTo>
                    <a:pt x="2269" y="447"/>
                  </a:lnTo>
                  <a:lnTo>
                    <a:pt x="2264" y="451"/>
                  </a:lnTo>
                  <a:lnTo>
                    <a:pt x="2263" y="458"/>
                  </a:lnTo>
                  <a:lnTo>
                    <a:pt x="2260" y="463"/>
                  </a:lnTo>
                  <a:lnTo>
                    <a:pt x="2257" y="468"/>
                  </a:lnTo>
                  <a:lnTo>
                    <a:pt x="2259" y="469"/>
                  </a:lnTo>
                  <a:lnTo>
                    <a:pt x="2262" y="469"/>
                  </a:lnTo>
                  <a:lnTo>
                    <a:pt x="2263" y="469"/>
                  </a:lnTo>
                  <a:lnTo>
                    <a:pt x="2263" y="468"/>
                  </a:lnTo>
                  <a:lnTo>
                    <a:pt x="2269" y="457"/>
                  </a:lnTo>
                  <a:lnTo>
                    <a:pt x="2271" y="455"/>
                  </a:lnTo>
                  <a:lnTo>
                    <a:pt x="2276" y="451"/>
                  </a:lnTo>
                  <a:lnTo>
                    <a:pt x="2277" y="457"/>
                  </a:lnTo>
                  <a:lnTo>
                    <a:pt x="2276" y="468"/>
                  </a:lnTo>
                  <a:lnTo>
                    <a:pt x="2276" y="472"/>
                  </a:lnTo>
                  <a:lnTo>
                    <a:pt x="2277" y="474"/>
                  </a:lnTo>
                  <a:lnTo>
                    <a:pt x="2279" y="478"/>
                  </a:lnTo>
                  <a:lnTo>
                    <a:pt x="2280" y="482"/>
                  </a:lnTo>
                  <a:lnTo>
                    <a:pt x="2284" y="484"/>
                  </a:lnTo>
                  <a:lnTo>
                    <a:pt x="2286" y="485"/>
                  </a:lnTo>
                  <a:lnTo>
                    <a:pt x="2292" y="489"/>
                  </a:lnTo>
                  <a:lnTo>
                    <a:pt x="2290" y="488"/>
                  </a:lnTo>
                  <a:lnTo>
                    <a:pt x="2292" y="473"/>
                  </a:lnTo>
                  <a:lnTo>
                    <a:pt x="2296" y="473"/>
                  </a:lnTo>
                  <a:lnTo>
                    <a:pt x="2299" y="473"/>
                  </a:lnTo>
                  <a:lnTo>
                    <a:pt x="2314" y="474"/>
                  </a:lnTo>
                  <a:lnTo>
                    <a:pt x="2318" y="477"/>
                  </a:lnTo>
                  <a:lnTo>
                    <a:pt x="2323" y="477"/>
                  </a:lnTo>
                  <a:lnTo>
                    <a:pt x="2334" y="476"/>
                  </a:lnTo>
                  <a:lnTo>
                    <a:pt x="2337" y="476"/>
                  </a:lnTo>
                  <a:lnTo>
                    <a:pt x="2340" y="476"/>
                  </a:lnTo>
                  <a:lnTo>
                    <a:pt x="2353" y="478"/>
                  </a:lnTo>
                  <a:lnTo>
                    <a:pt x="2358" y="479"/>
                  </a:lnTo>
                  <a:lnTo>
                    <a:pt x="2361" y="479"/>
                  </a:lnTo>
                  <a:lnTo>
                    <a:pt x="2362" y="479"/>
                  </a:lnTo>
                  <a:lnTo>
                    <a:pt x="2364" y="479"/>
                  </a:lnTo>
                  <a:lnTo>
                    <a:pt x="2366" y="477"/>
                  </a:lnTo>
                  <a:lnTo>
                    <a:pt x="2375" y="466"/>
                  </a:lnTo>
                  <a:lnTo>
                    <a:pt x="2380" y="466"/>
                  </a:lnTo>
                  <a:lnTo>
                    <a:pt x="2379" y="465"/>
                  </a:lnTo>
                  <a:lnTo>
                    <a:pt x="2380" y="462"/>
                  </a:lnTo>
                  <a:lnTo>
                    <a:pt x="2381" y="460"/>
                  </a:lnTo>
                  <a:lnTo>
                    <a:pt x="2390" y="450"/>
                  </a:lnTo>
                  <a:lnTo>
                    <a:pt x="2392" y="445"/>
                  </a:lnTo>
                  <a:lnTo>
                    <a:pt x="2392" y="441"/>
                  </a:lnTo>
                  <a:lnTo>
                    <a:pt x="2396" y="424"/>
                  </a:lnTo>
                  <a:lnTo>
                    <a:pt x="2397" y="416"/>
                  </a:lnTo>
                  <a:lnTo>
                    <a:pt x="2397" y="407"/>
                  </a:lnTo>
                  <a:lnTo>
                    <a:pt x="2397" y="399"/>
                  </a:lnTo>
                  <a:lnTo>
                    <a:pt x="2397" y="396"/>
                  </a:lnTo>
                  <a:lnTo>
                    <a:pt x="2397" y="394"/>
                  </a:lnTo>
                  <a:lnTo>
                    <a:pt x="2392" y="389"/>
                  </a:lnTo>
                  <a:lnTo>
                    <a:pt x="2389" y="389"/>
                  </a:lnTo>
                  <a:lnTo>
                    <a:pt x="2384" y="389"/>
                  </a:lnTo>
                  <a:lnTo>
                    <a:pt x="2362" y="391"/>
                  </a:lnTo>
                  <a:lnTo>
                    <a:pt x="2358" y="391"/>
                  </a:lnTo>
                  <a:lnTo>
                    <a:pt x="2353" y="391"/>
                  </a:lnTo>
                  <a:lnTo>
                    <a:pt x="2346" y="389"/>
                  </a:lnTo>
                  <a:lnTo>
                    <a:pt x="2345" y="361"/>
                  </a:lnTo>
                  <a:lnTo>
                    <a:pt x="2358" y="354"/>
                  </a:lnTo>
                  <a:lnTo>
                    <a:pt x="2362" y="352"/>
                  </a:lnTo>
                  <a:lnTo>
                    <a:pt x="2363" y="350"/>
                  </a:lnTo>
                  <a:lnTo>
                    <a:pt x="2378" y="340"/>
                  </a:lnTo>
                  <a:lnTo>
                    <a:pt x="2380" y="337"/>
                  </a:lnTo>
                  <a:lnTo>
                    <a:pt x="2383" y="337"/>
                  </a:lnTo>
                  <a:lnTo>
                    <a:pt x="2392" y="329"/>
                  </a:lnTo>
                  <a:lnTo>
                    <a:pt x="2399" y="325"/>
                  </a:lnTo>
                  <a:lnTo>
                    <a:pt x="2404" y="323"/>
                  </a:lnTo>
                  <a:lnTo>
                    <a:pt x="2418" y="310"/>
                  </a:lnTo>
                  <a:lnTo>
                    <a:pt x="2421" y="308"/>
                  </a:lnTo>
                  <a:lnTo>
                    <a:pt x="2423" y="305"/>
                  </a:lnTo>
                  <a:lnTo>
                    <a:pt x="2433" y="301"/>
                  </a:lnTo>
                  <a:lnTo>
                    <a:pt x="2437" y="302"/>
                  </a:lnTo>
                  <a:lnTo>
                    <a:pt x="2440" y="314"/>
                  </a:lnTo>
                  <a:lnTo>
                    <a:pt x="2444" y="317"/>
                  </a:lnTo>
                  <a:lnTo>
                    <a:pt x="2446" y="319"/>
                  </a:lnTo>
                  <a:lnTo>
                    <a:pt x="2454" y="315"/>
                  </a:lnTo>
                  <a:lnTo>
                    <a:pt x="2460" y="315"/>
                  </a:lnTo>
                  <a:lnTo>
                    <a:pt x="2462" y="324"/>
                  </a:lnTo>
                  <a:lnTo>
                    <a:pt x="2462" y="326"/>
                  </a:lnTo>
                  <a:lnTo>
                    <a:pt x="2471" y="336"/>
                  </a:lnTo>
                  <a:lnTo>
                    <a:pt x="2476" y="343"/>
                  </a:lnTo>
                  <a:lnTo>
                    <a:pt x="2479" y="347"/>
                  </a:lnTo>
                  <a:lnTo>
                    <a:pt x="2484" y="361"/>
                  </a:lnTo>
                  <a:lnTo>
                    <a:pt x="2488" y="364"/>
                  </a:lnTo>
                  <a:lnTo>
                    <a:pt x="2489" y="368"/>
                  </a:lnTo>
                  <a:lnTo>
                    <a:pt x="2505" y="401"/>
                  </a:lnTo>
                  <a:lnTo>
                    <a:pt x="2505" y="402"/>
                  </a:lnTo>
                  <a:lnTo>
                    <a:pt x="2505" y="405"/>
                  </a:lnTo>
                  <a:lnTo>
                    <a:pt x="2534" y="413"/>
                  </a:lnTo>
                  <a:lnTo>
                    <a:pt x="2543" y="400"/>
                  </a:lnTo>
                  <a:lnTo>
                    <a:pt x="2543" y="397"/>
                  </a:lnTo>
                  <a:lnTo>
                    <a:pt x="2543" y="396"/>
                  </a:lnTo>
                  <a:lnTo>
                    <a:pt x="2542" y="396"/>
                  </a:lnTo>
                  <a:lnTo>
                    <a:pt x="2541" y="395"/>
                  </a:lnTo>
                  <a:lnTo>
                    <a:pt x="2532" y="394"/>
                  </a:lnTo>
                  <a:lnTo>
                    <a:pt x="2528" y="394"/>
                  </a:lnTo>
                  <a:lnTo>
                    <a:pt x="2523" y="394"/>
                  </a:lnTo>
                  <a:lnTo>
                    <a:pt x="2523" y="376"/>
                  </a:lnTo>
                  <a:lnTo>
                    <a:pt x="2528" y="375"/>
                  </a:lnTo>
                  <a:lnTo>
                    <a:pt x="2531" y="374"/>
                  </a:lnTo>
                  <a:lnTo>
                    <a:pt x="2532" y="374"/>
                  </a:lnTo>
                  <a:lnTo>
                    <a:pt x="2536" y="375"/>
                  </a:lnTo>
                  <a:lnTo>
                    <a:pt x="2548" y="376"/>
                  </a:lnTo>
                  <a:lnTo>
                    <a:pt x="2553" y="376"/>
                  </a:lnTo>
                  <a:lnTo>
                    <a:pt x="2558" y="376"/>
                  </a:lnTo>
                  <a:lnTo>
                    <a:pt x="2577" y="389"/>
                  </a:lnTo>
                  <a:lnTo>
                    <a:pt x="2602" y="411"/>
                  </a:lnTo>
                  <a:lnTo>
                    <a:pt x="2602" y="429"/>
                  </a:lnTo>
                  <a:lnTo>
                    <a:pt x="2602" y="432"/>
                  </a:lnTo>
                  <a:lnTo>
                    <a:pt x="2602" y="433"/>
                  </a:lnTo>
                  <a:lnTo>
                    <a:pt x="2599" y="441"/>
                  </a:lnTo>
                  <a:lnTo>
                    <a:pt x="2597" y="446"/>
                  </a:lnTo>
                  <a:lnTo>
                    <a:pt x="2593" y="451"/>
                  </a:lnTo>
                  <a:lnTo>
                    <a:pt x="2585" y="467"/>
                  </a:lnTo>
                  <a:lnTo>
                    <a:pt x="2582" y="472"/>
                  </a:lnTo>
                  <a:lnTo>
                    <a:pt x="2581" y="474"/>
                  </a:lnTo>
                  <a:lnTo>
                    <a:pt x="2566" y="484"/>
                  </a:lnTo>
                  <a:lnTo>
                    <a:pt x="2560" y="488"/>
                  </a:lnTo>
                  <a:lnTo>
                    <a:pt x="2556" y="490"/>
                  </a:lnTo>
                  <a:lnTo>
                    <a:pt x="2554" y="503"/>
                  </a:lnTo>
                  <a:lnTo>
                    <a:pt x="2552" y="506"/>
                  </a:lnTo>
                  <a:lnTo>
                    <a:pt x="2549" y="507"/>
                  </a:lnTo>
                  <a:lnTo>
                    <a:pt x="2523" y="533"/>
                  </a:lnTo>
                  <a:lnTo>
                    <a:pt x="2511" y="558"/>
                  </a:lnTo>
                  <a:lnTo>
                    <a:pt x="2511" y="561"/>
                  </a:lnTo>
                  <a:lnTo>
                    <a:pt x="2511" y="566"/>
                  </a:lnTo>
                  <a:lnTo>
                    <a:pt x="2506" y="572"/>
                  </a:lnTo>
                  <a:lnTo>
                    <a:pt x="2501" y="575"/>
                  </a:lnTo>
                  <a:lnTo>
                    <a:pt x="2497" y="575"/>
                  </a:lnTo>
                  <a:lnTo>
                    <a:pt x="2490" y="575"/>
                  </a:lnTo>
                  <a:lnTo>
                    <a:pt x="2484" y="575"/>
                  </a:lnTo>
                  <a:lnTo>
                    <a:pt x="2478" y="580"/>
                  </a:lnTo>
                  <a:lnTo>
                    <a:pt x="2478" y="583"/>
                  </a:lnTo>
                  <a:lnTo>
                    <a:pt x="2478" y="586"/>
                  </a:lnTo>
                  <a:lnTo>
                    <a:pt x="2463" y="583"/>
                  </a:lnTo>
                  <a:lnTo>
                    <a:pt x="2450" y="598"/>
                  </a:lnTo>
                  <a:lnTo>
                    <a:pt x="2451" y="610"/>
                  </a:lnTo>
                  <a:lnTo>
                    <a:pt x="2454" y="613"/>
                  </a:lnTo>
                  <a:lnTo>
                    <a:pt x="2454" y="615"/>
                  </a:lnTo>
                  <a:lnTo>
                    <a:pt x="2455" y="624"/>
                  </a:lnTo>
                  <a:lnTo>
                    <a:pt x="2460" y="630"/>
                  </a:lnTo>
                  <a:lnTo>
                    <a:pt x="2466" y="635"/>
                  </a:lnTo>
                  <a:lnTo>
                    <a:pt x="2482" y="646"/>
                  </a:lnTo>
                  <a:lnTo>
                    <a:pt x="2487" y="647"/>
                  </a:lnTo>
                  <a:lnTo>
                    <a:pt x="2493" y="647"/>
                  </a:lnTo>
                  <a:lnTo>
                    <a:pt x="2499" y="657"/>
                  </a:lnTo>
                  <a:lnTo>
                    <a:pt x="2479" y="687"/>
                  </a:lnTo>
                  <a:lnTo>
                    <a:pt x="2472" y="703"/>
                  </a:lnTo>
                  <a:lnTo>
                    <a:pt x="2466" y="713"/>
                  </a:lnTo>
                  <a:lnTo>
                    <a:pt x="2462" y="718"/>
                  </a:lnTo>
                  <a:lnTo>
                    <a:pt x="2459" y="720"/>
                  </a:lnTo>
                  <a:lnTo>
                    <a:pt x="2456" y="725"/>
                  </a:lnTo>
                  <a:lnTo>
                    <a:pt x="2455" y="733"/>
                  </a:lnTo>
                  <a:lnTo>
                    <a:pt x="2454" y="746"/>
                  </a:lnTo>
                  <a:lnTo>
                    <a:pt x="2454" y="768"/>
                  </a:lnTo>
                  <a:lnTo>
                    <a:pt x="2444" y="777"/>
                  </a:lnTo>
                  <a:lnTo>
                    <a:pt x="2437" y="780"/>
                  </a:lnTo>
                  <a:lnTo>
                    <a:pt x="2433" y="780"/>
                  </a:lnTo>
                  <a:lnTo>
                    <a:pt x="2430" y="780"/>
                  </a:lnTo>
                  <a:lnTo>
                    <a:pt x="2428" y="780"/>
                  </a:lnTo>
                  <a:lnTo>
                    <a:pt x="2426" y="779"/>
                  </a:lnTo>
                  <a:lnTo>
                    <a:pt x="2423" y="775"/>
                  </a:lnTo>
                  <a:lnTo>
                    <a:pt x="2421" y="771"/>
                  </a:lnTo>
                  <a:lnTo>
                    <a:pt x="2418" y="764"/>
                  </a:lnTo>
                  <a:lnTo>
                    <a:pt x="2416" y="758"/>
                  </a:lnTo>
                  <a:lnTo>
                    <a:pt x="2412" y="752"/>
                  </a:lnTo>
                  <a:lnTo>
                    <a:pt x="2408" y="747"/>
                  </a:lnTo>
                  <a:lnTo>
                    <a:pt x="2404" y="744"/>
                  </a:lnTo>
                  <a:lnTo>
                    <a:pt x="2396" y="741"/>
                  </a:lnTo>
                  <a:lnTo>
                    <a:pt x="2391" y="741"/>
                  </a:lnTo>
                  <a:lnTo>
                    <a:pt x="2386" y="741"/>
                  </a:lnTo>
                  <a:lnTo>
                    <a:pt x="2381" y="742"/>
                  </a:lnTo>
                  <a:lnTo>
                    <a:pt x="2375" y="744"/>
                  </a:lnTo>
                  <a:lnTo>
                    <a:pt x="2359" y="750"/>
                  </a:lnTo>
                  <a:lnTo>
                    <a:pt x="2341" y="760"/>
                  </a:lnTo>
                  <a:lnTo>
                    <a:pt x="2307" y="777"/>
                  </a:lnTo>
                  <a:lnTo>
                    <a:pt x="2282" y="788"/>
                  </a:lnTo>
                  <a:lnTo>
                    <a:pt x="2277" y="791"/>
                  </a:lnTo>
                  <a:lnTo>
                    <a:pt x="2273" y="796"/>
                  </a:lnTo>
                  <a:lnTo>
                    <a:pt x="2269" y="801"/>
                  </a:lnTo>
                  <a:lnTo>
                    <a:pt x="2265" y="807"/>
                  </a:lnTo>
                  <a:lnTo>
                    <a:pt x="2263" y="816"/>
                  </a:lnTo>
                  <a:lnTo>
                    <a:pt x="2259" y="826"/>
                  </a:lnTo>
                  <a:lnTo>
                    <a:pt x="2258" y="837"/>
                  </a:lnTo>
                  <a:lnTo>
                    <a:pt x="2255" y="850"/>
                  </a:lnTo>
                  <a:lnTo>
                    <a:pt x="2253" y="875"/>
                  </a:lnTo>
                  <a:lnTo>
                    <a:pt x="2254" y="894"/>
                  </a:lnTo>
                  <a:lnTo>
                    <a:pt x="2257" y="910"/>
                  </a:lnTo>
                  <a:lnTo>
                    <a:pt x="2260" y="922"/>
                  </a:lnTo>
                  <a:lnTo>
                    <a:pt x="2265" y="932"/>
                  </a:lnTo>
                  <a:lnTo>
                    <a:pt x="2271" y="939"/>
                  </a:lnTo>
                  <a:lnTo>
                    <a:pt x="2277" y="944"/>
                  </a:lnTo>
                  <a:lnTo>
                    <a:pt x="2284" y="948"/>
                  </a:lnTo>
                  <a:lnTo>
                    <a:pt x="2290" y="952"/>
                  </a:lnTo>
                  <a:lnTo>
                    <a:pt x="2293" y="954"/>
                  </a:lnTo>
                  <a:lnTo>
                    <a:pt x="2296" y="958"/>
                  </a:lnTo>
                  <a:lnTo>
                    <a:pt x="2297" y="962"/>
                  </a:lnTo>
                  <a:lnTo>
                    <a:pt x="2296" y="968"/>
                  </a:lnTo>
                  <a:lnTo>
                    <a:pt x="2291" y="975"/>
                  </a:lnTo>
                  <a:lnTo>
                    <a:pt x="2284" y="985"/>
                  </a:lnTo>
                  <a:lnTo>
                    <a:pt x="2273" y="998"/>
                  </a:lnTo>
                  <a:lnTo>
                    <a:pt x="2269" y="1004"/>
                  </a:lnTo>
                  <a:lnTo>
                    <a:pt x="2265" y="1010"/>
                  </a:lnTo>
                  <a:lnTo>
                    <a:pt x="2263" y="1018"/>
                  </a:lnTo>
                  <a:lnTo>
                    <a:pt x="2260" y="1025"/>
                  </a:lnTo>
                  <a:lnTo>
                    <a:pt x="2258" y="1042"/>
                  </a:lnTo>
                  <a:lnTo>
                    <a:pt x="2254" y="1062"/>
                  </a:lnTo>
                  <a:lnTo>
                    <a:pt x="2251" y="1074"/>
                  </a:lnTo>
                  <a:lnTo>
                    <a:pt x="2247" y="1086"/>
                  </a:lnTo>
                  <a:lnTo>
                    <a:pt x="2241" y="1100"/>
                  </a:lnTo>
                  <a:lnTo>
                    <a:pt x="2232" y="1116"/>
                  </a:lnTo>
                  <a:lnTo>
                    <a:pt x="2222" y="1132"/>
                  </a:lnTo>
                  <a:lnTo>
                    <a:pt x="2210" y="1150"/>
                  </a:lnTo>
                  <a:lnTo>
                    <a:pt x="2194" y="1171"/>
                  </a:lnTo>
                  <a:lnTo>
                    <a:pt x="2176" y="1192"/>
                  </a:lnTo>
                  <a:lnTo>
                    <a:pt x="2173" y="1197"/>
                  </a:lnTo>
                  <a:lnTo>
                    <a:pt x="2172" y="1200"/>
                  </a:lnTo>
                  <a:lnTo>
                    <a:pt x="2173" y="1203"/>
                  </a:lnTo>
                  <a:lnTo>
                    <a:pt x="2173" y="1206"/>
                  </a:lnTo>
                  <a:lnTo>
                    <a:pt x="2172" y="1210"/>
                  </a:lnTo>
                  <a:lnTo>
                    <a:pt x="2169" y="1214"/>
                  </a:lnTo>
                  <a:lnTo>
                    <a:pt x="2161" y="1217"/>
                  </a:lnTo>
                  <a:lnTo>
                    <a:pt x="2148" y="1222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3" name="Freeform 3308"/>
            <p:cNvSpPr>
              <a:spLocks/>
            </p:cNvSpPr>
            <p:nvPr/>
          </p:nvSpPr>
          <p:spPr bwMode="auto">
            <a:xfrm>
              <a:off x="4481" y="3120"/>
              <a:ext cx="70" cy="60"/>
            </a:xfrm>
            <a:custGeom>
              <a:avLst/>
              <a:gdLst>
                <a:gd name="T0" fmla="*/ 0 w 211"/>
                <a:gd name="T1" fmla="*/ 0 h 178"/>
                <a:gd name="T2" fmla="*/ 0 w 211"/>
                <a:gd name="T3" fmla="*/ 0 h 178"/>
                <a:gd name="T4" fmla="*/ 0 w 211"/>
                <a:gd name="T5" fmla="*/ 0 h 178"/>
                <a:gd name="T6" fmla="*/ 0 w 211"/>
                <a:gd name="T7" fmla="*/ 0 h 178"/>
                <a:gd name="T8" fmla="*/ 0 w 211"/>
                <a:gd name="T9" fmla="*/ 0 h 178"/>
                <a:gd name="T10" fmla="*/ 0 w 211"/>
                <a:gd name="T11" fmla="*/ 0 h 178"/>
                <a:gd name="T12" fmla="*/ 0 w 211"/>
                <a:gd name="T13" fmla="*/ 0 h 178"/>
                <a:gd name="T14" fmla="*/ 0 w 211"/>
                <a:gd name="T15" fmla="*/ 0 h 178"/>
                <a:gd name="T16" fmla="*/ 0 w 211"/>
                <a:gd name="T17" fmla="*/ 0 h 178"/>
                <a:gd name="T18" fmla="*/ 0 w 211"/>
                <a:gd name="T19" fmla="*/ 0 h 178"/>
                <a:gd name="T20" fmla="*/ 0 w 211"/>
                <a:gd name="T21" fmla="*/ 0 h 178"/>
                <a:gd name="T22" fmla="*/ 0 w 211"/>
                <a:gd name="T23" fmla="*/ 0 h 178"/>
                <a:gd name="T24" fmla="*/ 0 w 211"/>
                <a:gd name="T25" fmla="*/ 0 h 178"/>
                <a:gd name="T26" fmla="*/ 0 w 211"/>
                <a:gd name="T27" fmla="*/ 0 h 178"/>
                <a:gd name="T28" fmla="*/ 0 w 211"/>
                <a:gd name="T29" fmla="*/ 0 h 178"/>
                <a:gd name="T30" fmla="*/ 0 w 211"/>
                <a:gd name="T31" fmla="*/ 0 h 178"/>
                <a:gd name="T32" fmla="*/ 0 w 211"/>
                <a:gd name="T33" fmla="*/ 0 h 178"/>
                <a:gd name="T34" fmla="*/ 0 w 211"/>
                <a:gd name="T35" fmla="*/ 0 h 178"/>
                <a:gd name="T36" fmla="*/ 0 w 211"/>
                <a:gd name="T37" fmla="*/ 0 h 178"/>
                <a:gd name="T38" fmla="*/ 0 w 211"/>
                <a:gd name="T39" fmla="*/ 0 h 178"/>
                <a:gd name="T40" fmla="*/ 0 w 211"/>
                <a:gd name="T41" fmla="*/ 0 h 178"/>
                <a:gd name="T42" fmla="*/ 0 w 211"/>
                <a:gd name="T43" fmla="*/ 0 h 178"/>
                <a:gd name="T44" fmla="*/ 0 w 211"/>
                <a:gd name="T45" fmla="*/ 0 h 178"/>
                <a:gd name="T46" fmla="*/ 0 w 211"/>
                <a:gd name="T47" fmla="*/ 0 h 178"/>
                <a:gd name="T48" fmla="*/ 0 w 211"/>
                <a:gd name="T49" fmla="*/ 0 h 178"/>
                <a:gd name="T50" fmla="*/ 0 w 211"/>
                <a:gd name="T51" fmla="*/ 0 h 178"/>
                <a:gd name="T52" fmla="*/ 0 w 211"/>
                <a:gd name="T53" fmla="*/ 0 h 178"/>
                <a:gd name="T54" fmla="*/ 0 w 211"/>
                <a:gd name="T55" fmla="*/ 0 h 178"/>
                <a:gd name="T56" fmla="*/ 0 w 211"/>
                <a:gd name="T57" fmla="*/ 0 h 178"/>
                <a:gd name="T58" fmla="*/ 0 w 211"/>
                <a:gd name="T59" fmla="*/ 0 h 178"/>
                <a:gd name="T60" fmla="*/ 0 w 211"/>
                <a:gd name="T61" fmla="*/ 0 h 178"/>
                <a:gd name="T62" fmla="*/ 0 w 211"/>
                <a:gd name="T63" fmla="*/ 0 h 178"/>
                <a:gd name="T64" fmla="*/ 0 w 211"/>
                <a:gd name="T65" fmla="*/ 0 h 178"/>
                <a:gd name="T66" fmla="*/ 0 w 211"/>
                <a:gd name="T67" fmla="*/ 0 h 178"/>
                <a:gd name="T68" fmla="*/ 0 w 211"/>
                <a:gd name="T69" fmla="*/ 0 h 178"/>
                <a:gd name="T70" fmla="*/ 0 w 211"/>
                <a:gd name="T71" fmla="*/ 0 h 178"/>
                <a:gd name="T72" fmla="*/ 0 w 211"/>
                <a:gd name="T73" fmla="*/ 0 h 178"/>
                <a:gd name="T74" fmla="*/ 0 w 211"/>
                <a:gd name="T75" fmla="*/ 0 h 178"/>
                <a:gd name="T76" fmla="*/ 0 w 211"/>
                <a:gd name="T77" fmla="*/ 0 h 178"/>
                <a:gd name="T78" fmla="*/ 0 w 211"/>
                <a:gd name="T79" fmla="*/ 0 h 178"/>
                <a:gd name="T80" fmla="*/ 0 w 211"/>
                <a:gd name="T81" fmla="*/ 0 h 178"/>
                <a:gd name="T82" fmla="*/ 0 w 211"/>
                <a:gd name="T83" fmla="*/ 0 h 178"/>
                <a:gd name="T84" fmla="*/ 0 w 211"/>
                <a:gd name="T85" fmla="*/ 0 h 178"/>
                <a:gd name="T86" fmla="*/ 0 w 211"/>
                <a:gd name="T87" fmla="*/ 0 h 178"/>
                <a:gd name="T88" fmla="*/ 0 w 211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1"/>
                <a:gd name="T136" fmla="*/ 0 h 178"/>
                <a:gd name="T137" fmla="*/ 211 w 211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1" h="178">
                  <a:moveTo>
                    <a:pt x="105" y="0"/>
                  </a:moveTo>
                  <a:lnTo>
                    <a:pt x="91" y="4"/>
                  </a:lnTo>
                  <a:lnTo>
                    <a:pt x="79" y="5"/>
                  </a:lnTo>
                  <a:lnTo>
                    <a:pt x="78" y="9"/>
                  </a:lnTo>
                  <a:lnTo>
                    <a:pt x="77" y="19"/>
                  </a:lnTo>
                  <a:lnTo>
                    <a:pt x="67" y="31"/>
                  </a:lnTo>
                  <a:lnTo>
                    <a:pt x="55" y="32"/>
                  </a:lnTo>
                  <a:lnTo>
                    <a:pt x="51" y="33"/>
                  </a:lnTo>
                  <a:lnTo>
                    <a:pt x="50" y="35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1" y="49"/>
                  </a:lnTo>
                  <a:lnTo>
                    <a:pt x="41" y="53"/>
                  </a:lnTo>
                  <a:lnTo>
                    <a:pt x="41" y="57"/>
                  </a:lnTo>
                  <a:lnTo>
                    <a:pt x="52" y="58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6" y="69"/>
                  </a:lnTo>
                  <a:lnTo>
                    <a:pt x="55" y="73"/>
                  </a:lnTo>
                  <a:lnTo>
                    <a:pt x="51" y="75"/>
                  </a:lnTo>
                  <a:lnTo>
                    <a:pt x="50" y="82"/>
                  </a:lnTo>
                  <a:lnTo>
                    <a:pt x="50" y="87"/>
                  </a:lnTo>
                  <a:lnTo>
                    <a:pt x="55" y="91"/>
                  </a:lnTo>
                  <a:lnTo>
                    <a:pt x="57" y="95"/>
                  </a:lnTo>
                  <a:lnTo>
                    <a:pt x="57" y="106"/>
                  </a:lnTo>
                  <a:lnTo>
                    <a:pt x="63" y="108"/>
                  </a:lnTo>
                  <a:lnTo>
                    <a:pt x="71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5" y="124"/>
                  </a:lnTo>
                  <a:lnTo>
                    <a:pt x="78" y="126"/>
                  </a:lnTo>
                  <a:lnTo>
                    <a:pt x="83" y="126"/>
                  </a:lnTo>
                  <a:lnTo>
                    <a:pt x="86" y="129"/>
                  </a:lnTo>
                  <a:lnTo>
                    <a:pt x="89" y="133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88" y="139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1" y="129"/>
                  </a:lnTo>
                  <a:lnTo>
                    <a:pt x="68" y="126"/>
                  </a:lnTo>
                  <a:lnTo>
                    <a:pt x="66" y="124"/>
                  </a:lnTo>
                  <a:lnTo>
                    <a:pt x="63" y="124"/>
                  </a:lnTo>
                  <a:lnTo>
                    <a:pt x="58" y="120"/>
                  </a:lnTo>
                  <a:lnTo>
                    <a:pt x="55" y="119"/>
                  </a:lnTo>
                  <a:lnTo>
                    <a:pt x="51" y="120"/>
                  </a:lnTo>
                  <a:lnTo>
                    <a:pt x="49" y="124"/>
                  </a:lnTo>
                  <a:lnTo>
                    <a:pt x="46" y="125"/>
                  </a:lnTo>
                  <a:lnTo>
                    <a:pt x="41" y="126"/>
                  </a:lnTo>
                  <a:lnTo>
                    <a:pt x="35" y="126"/>
                  </a:lnTo>
                  <a:lnTo>
                    <a:pt x="29" y="126"/>
                  </a:lnTo>
                  <a:lnTo>
                    <a:pt x="23" y="124"/>
                  </a:lnTo>
                  <a:lnTo>
                    <a:pt x="9" y="129"/>
                  </a:lnTo>
                  <a:lnTo>
                    <a:pt x="8" y="141"/>
                  </a:lnTo>
                  <a:lnTo>
                    <a:pt x="7" y="150"/>
                  </a:lnTo>
                  <a:lnTo>
                    <a:pt x="0" y="152"/>
                  </a:lnTo>
                  <a:lnTo>
                    <a:pt x="2" y="169"/>
                  </a:lnTo>
                  <a:lnTo>
                    <a:pt x="5" y="174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17" y="177"/>
                  </a:lnTo>
                  <a:lnTo>
                    <a:pt x="18" y="177"/>
                  </a:lnTo>
                  <a:lnTo>
                    <a:pt x="29" y="174"/>
                  </a:lnTo>
                  <a:lnTo>
                    <a:pt x="46" y="174"/>
                  </a:lnTo>
                  <a:lnTo>
                    <a:pt x="50" y="174"/>
                  </a:lnTo>
                  <a:lnTo>
                    <a:pt x="53" y="174"/>
                  </a:lnTo>
                  <a:lnTo>
                    <a:pt x="72" y="169"/>
                  </a:lnTo>
                  <a:lnTo>
                    <a:pt x="74" y="166"/>
                  </a:lnTo>
                  <a:lnTo>
                    <a:pt x="91" y="161"/>
                  </a:lnTo>
                  <a:lnTo>
                    <a:pt x="94" y="161"/>
                  </a:lnTo>
                  <a:lnTo>
                    <a:pt x="107" y="163"/>
                  </a:lnTo>
                  <a:lnTo>
                    <a:pt x="110" y="164"/>
                  </a:lnTo>
                  <a:lnTo>
                    <a:pt x="113" y="164"/>
                  </a:lnTo>
                  <a:lnTo>
                    <a:pt x="134" y="173"/>
                  </a:lnTo>
                  <a:lnTo>
                    <a:pt x="138" y="174"/>
                  </a:lnTo>
                  <a:lnTo>
                    <a:pt x="149" y="175"/>
                  </a:lnTo>
                  <a:lnTo>
                    <a:pt x="153" y="178"/>
                  </a:lnTo>
                  <a:lnTo>
                    <a:pt x="157" y="178"/>
                  </a:lnTo>
                  <a:lnTo>
                    <a:pt x="172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94" y="177"/>
                  </a:lnTo>
                  <a:lnTo>
                    <a:pt x="206" y="174"/>
                  </a:lnTo>
                  <a:lnTo>
                    <a:pt x="209" y="171"/>
                  </a:lnTo>
                  <a:lnTo>
                    <a:pt x="211" y="166"/>
                  </a:lnTo>
                  <a:lnTo>
                    <a:pt x="211" y="162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06" y="150"/>
                  </a:lnTo>
                  <a:lnTo>
                    <a:pt x="202" y="145"/>
                  </a:lnTo>
                  <a:lnTo>
                    <a:pt x="197" y="144"/>
                  </a:lnTo>
                  <a:lnTo>
                    <a:pt x="193" y="144"/>
                  </a:lnTo>
                  <a:lnTo>
                    <a:pt x="182" y="139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68" y="128"/>
                  </a:lnTo>
                  <a:lnTo>
                    <a:pt x="170" y="130"/>
                  </a:lnTo>
                  <a:lnTo>
                    <a:pt x="161" y="123"/>
                  </a:lnTo>
                  <a:lnTo>
                    <a:pt x="156" y="123"/>
                  </a:lnTo>
                  <a:lnTo>
                    <a:pt x="155" y="122"/>
                  </a:lnTo>
                  <a:lnTo>
                    <a:pt x="153" y="122"/>
                  </a:lnTo>
                  <a:lnTo>
                    <a:pt x="153" y="124"/>
                  </a:lnTo>
                  <a:lnTo>
                    <a:pt x="153" y="126"/>
                  </a:lnTo>
                  <a:lnTo>
                    <a:pt x="149" y="131"/>
                  </a:lnTo>
                  <a:lnTo>
                    <a:pt x="149" y="135"/>
                  </a:lnTo>
                  <a:lnTo>
                    <a:pt x="149" y="137"/>
                  </a:lnTo>
                  <a:lnTo>
                    <a:pt x="146" y="137"/>
                  </a:lnTo>
                  <a:lnTo>
                    <a:pt x="144" y="137"/>
                  </a:lnTo>
                  <a:lnTo>
                    <a:pt x="142" y="139"/>
                  </a:lnTo>
                  <a:lnTo>
                    <a:pt x="142" y="129"/>
                  </a:lnTo>
                  <a:lnTo>
                    <a:pt x="142" y="124"/>
                  </a:lnTo>
                  <a:lnTo>
                    <a:pt x="142" y="120"/>
                  </a:lnTo>
                  <a:lnTo>
                    <a:pt x="144" y="111"/>
                  </a:lnTo>
                  <a:lnTo>
                    <a:pt x="148" y="100"/>
                  </a:lnTo>
                  <a:lnTo>
                    <a:pt x="144" y="82"/>
                  </a:lnTo>
                  <a:lnTo>
                    <a:pt x="140" y="80"/>
                  </a:lnTo>
                  <a:lnTo>
                    <a:pt x="138" y="79"/>
                  </a:lnTo>
                  <a:lnTo>
                    <a:pt x="128" y="74"/>
                  </a:lnTo>
                  <a:lnTo>
                    <a:pt x="124" y="73"/>
                  </a:lnTo>
                  <a:lnTo>
                    <a:pt x="122" y="70"/>
                  </a:lnTo>
                  <a:lnTo>
                    <a:pt x="120" y="64"/>
                  </a:lnTo>
                  <a:lnTo>
                    <a:pt x="120" y="58"/>
                  </a:lnTo>
                  <a:lnTo>
                    <a:pt x="122" y="55"/>
                  </a:lnTo>
                  <a:lnTo>
                    <a:pt x="124" y="52"/>
                  </a:lnTo>
                  <a:lnTo>
                    <a:pt x="124" y="47"/>
                  </a:lnTo>
                  <a:lnTo>
                    <a:pt x="123" y="36"/>
                  </a:lnTo>
                  <a:lnTo>
                    <a:pt x="116" y="26"/>
                  </a:lnTo>
                  <a:lnTo>
                    <a:pt x="115" y="22"/>
                  </a:lnTo>
                  <a:lnTo>
                    <a:pt x="110" y="13"/>
                  </a:lnTo>
                  <a:lnTo>
                    <a:pt x="110" y="10"/>
                  </a:lnTo>
                  <a:lnTo>
                    <a:pt x="110" y="9"/>
                  </a:lnTo>
                  <a:lnTo>
                    <a:pt x="110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4" name="Freeform 3309"/>
            <p:cNvSpPr>
              <a:spLocks/>
            </p:cNvSpPr>
            <p:nvPr/>
          </p:nvSpPr>
          <p:spPr bwMode="auto">
            <a:xfrm>
              <a:off x="4481" y="3120"/>
              <a:ext cx="70" cy="60"/>
            </a:xfrm>
            <a:custGeom>
              <a:avLst/>
              <a:gdLst>
                <a:gd name="T0" fmla="*/ 0 w 211"/>
                <a:gd name="T1" fmla="*/ 0 h 178"/>
                <a:gd name="T2" fmla="*/ 0 w 211"/>
                <a:gd name="T3" fmla="*/ 0 h 178"/>
                <a:gd name="T4" fmla="*/ 0 w 211"/>
                <a:gd name="T5" fmla="*/ 0 h 178"/>
                <a:gd name="T6" fmla="*/ 0 w 211"/>
                <a:gd name="T7" fmla="*/ 0 h 178"/>
                <a:gd name="T8" fmla="*/ 0 w 211"/>
                <a:gd name="T9" fmla="*/ 0 h 178"/>
                <a:gd name="T10" fmla="*/ 0 w 211"/>
                <a:gd name="T11" fmla="*/ 0 h 178"/>
                <a:gd name="T12" fmla="*/ 0 w 211"/>
                <a:gd name="T13" fmla="*/ 0 h 178"/>
                <a:gd name="T14" fmla="*/ 0 w 211"/>
                <a:gd name="T15" fmla="*/ 0 h 178"/>
                <a:gd name="T16" fmla="*/ 0 w 211"/>
                <a:gd name="T17" fmla="*/ 0 h 178"/>
                <a:gd name="T18" fmla="*/ 0 w 211"/>
                <a:gd name="T19" fmla="*/ 0 h 178"/>
                <a:gd name="T20" fmla="*/ 0 w 211"/>
                <a:gd name="T21" fmla="*/ 0 h 178"/>
                <a:gd name="T22" fmla="*/ 0 w 211"/>
                <a:gd name="T23" fmla="*/ 0 h 178"/>
                <a:gd name="T24" fmla="*/ 0 w 211"/>
                <a:gd name="T25" fmla="*/ 0 h 178"/>
                <a:gd name="T26" fmla="*/ 0 w 211"/>
                <a:gd name="T27" fmla="*/ 0 h 178"/>
                <a:gd name="T28" fmla="*/ 0 w 211"/>
                <a:gd name="T29" fmla="*/ 0 h 178"/>
                <a:gd name="T30" fmla="*/ 0 w 211"/>
                <a:gd name="T31" fmla="*/ 0 h 178"/>
                <a:gd name="T32" fmla="*/ 0 w 211"/>
                <a:gd name="T33" fmla="*/ 0 h 178"/>
                <a:gd name="T34" fmla="*/ 0 w 211"/>
                <a:gd name="T35" fmla="*/ 0 h 178"/>
                <a:gd name="T36" fmla="*/ 0 w 211"/>
                <a:gd name="T37" fmla="*/ 0 h 178"/>
                <a:gd name="T38" fmla="*/ 0 w 211"/>
                <a:gd name="T39" fmla="*/ 0 h 178"/>
                <a:gd name="T40" fmla="*/ 0 w 211"/>
                <a:gd name="T41" fmla="*/ 0 h 178"/>
                <a:gd name="T42" fmla="*/ 0 w 211"/>
                <a:gd name="T43" fmla="*/ 0 h 178"/>
                <a:gd name="T44" fmla="*/ 0 w 211"/>
                <a:gd name="T45" fmla="*/ 0 h 178"/>
                <a:gd name="T46" fmla="*/ 0 w 211"/>
                <a:gd name="T47" fmla="*/ 0 h 178"/>
                <a:gd name="T48" fmla="*/ 0 w 211"/>
                <a:gd name="T49" fmla="*/ 0 h 178"/>
                <a:gd name="T50" fmla="*/ 0 w 211"/>
                <a:gd name="T51" fmla="*/ 0 h 178"/>
                <a:gd name="T52" fmla="*/ 0 w 211"/>
                <a:gd name="T53" fmla="*/ 0 h 178"/>
                <a:gd name="T54" fmla="*/ 0 w 211"/>
                <a:gd name="T55" fmla="*/ 0 h 178"/>
                <a:gd name="T56" fmla="*/ 0 w 211"/>
                <a:gd name="T57" fmla="*/ 0 h 178"/>
                <a:gd name="T58" fmla="*/ 0 w 211"/>
                <a:gd name="T59" fmla="*/ 0 h 178"/>
                <a:gd name="T60" fmla="*/ 0 w 211"/>
                <a:gd name="T61" fmla="*/ 0 h 178"/>
                <a:gd name="T62" fmla="*/ 0 w 211"/>
                <a:gd name="T63" fmla="*/ 0 h 178"/>
                <a:gd name="T64" fmla="*/ 0 w 211"/>
                <a:gd name="T65" fmla="*/ 0 h 178"/>
                <a:gd name="T66" fmla="*/ 0 w 211"/>
                <a:gd name="T67" fmla="*/ 0 h 178"/>
                <a:gd name="T68" fmla="*/ 0 w 211"/>
                <a:gd name="T69" fmla="*/ 0 h 178"/>
                <a:gd name="T70" fmla="*/ 0 w 211"/>
                <a:gd name="T71" fmla="*/ 0 h 178"/>
                <a:gd name="T72" fmla="*/ 0 w 211"/>
                <a:gd name="T73" fmla="*/ 0 h 178"/>
                <a:gd name="T74" fmla="*/ 0 w 211"/>
                <a:gd name="T75" fmla="*/ 0 h 178"/>
                <a:gd name="T76" fmla="*/ 0 w 211"/>
                <a:gd name="T77" fmla="*/ 0 h 178"/>
                <a:gd name="T78" fmla="*/ 0 w 211"/>
                <a:gd name="T79" fmla="*/ 0 h 178"/>
                <a:gd name="T80" fmla="*/ 0 w 211"/>
                <a:gd name="T81" fmla="*/ 0 h 178"/>
                <a:gd name="T82" fmla="*/ 0 w 211"/>
                <a:gd name="T83" fmla="*/ 0 h 178"/>
                <a:gd name="T84" fmla="*/ 0 w 211"/>
                <a:gd name="T85" fmla="*/ 0 h 178"/>
                <a:gd name="T86" fmla="*/ 0 w 211"/>
                <a:gd name="T87" fmla="*/ 0 h 178"/>
                <a:gd name="T88" fmla="*/ 0 w 211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1"/>
                <a:gd name="T136" fmla="*/ 0 h 178"/>
                <a:gd name="T137" fmla="*/ 211 w 211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1" h="178">
                  <a:moveTo>
                    <a:pt x="105" y="0"/>
                  </a:moveTo>
                  <a:lnTo>
                    <a:pt x="91" y="4"/>
                  </a:lnTo>
                  <a:lnTo>
                    <a:pt x="79" y="5"/>
                  </a:lnTo>
                  <a:lnTo>
                    <a:pt x="78" y="9"/>
                  </a:lnTo>
                  <a:lnTo>
                    <a:pt x="77" y="19"/>
                  </a:lnTo>
                  <a:lnTo>
                    <a:pt x="67" y="31"/>
                  </a:lnTo>
                  <a:lnTo>
                    <a:pt x="55" y="32"/>
                  </a:lnTo>
                  <a:lnTo>
                    <a:pt x="51" y="33"/>
                  </a:lnTo>
                  <a:lnTo>
                    <a:pt x="50" y="35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41"/>
                  </a:lnTo>
                  <a:lnTo>
                    <a:pt x="45" y="43"/>
                  </a:lnTo>
                  <a:lnTo>
                    <a:pt x="44" y="44"/>
                  </a:lnTo>
                  <a:lnTo>
                    <a:pt x="41" y="49"/>
                  </a:lnTo>
                  <a:lnTo>
                    <a:pt x="41" y="53"/>
                  </a:lnTo>
                  <a:lnTo>
                    <a:pt x="41" y="57"/>
                  </a:lnTo>
                  <a:lnTo>
                    <a:pt x="52" y="58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6" y="69"/>
                  </a:lnTo>
                  <a:lnTo>
                    <a:pt x="55" y="73"/>
                  </a:lnTo>
                  <a:lnTo>
                    <a:pt x="51" y="75"/>
                  </a:lnTo>
                  <a:lnTo>
                    <a:pt x="50" y="82"/>
                  </a:lnTo>
                  <a:lnTo>
                    <a:pt x="50" y="87"/>
                  </a:lnTo>
                  <a:lnTo>
                    <a:pt x="55" y="91"/>
                  </a:lnTo>
                  <a:lnTo>
                    <a:pt x="57" y="95"/>
                  </a:lnTo>
                  <a:lnTo>
                    <a:pt x="57" y="106"/>
                  </a:lnTo>
                  <a:lnTo>
                    <a:pt x="63" y="108"/>
                  </a:lnTo>
                  <a:lnTo>
                    <a:pt x="71" y="118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5" y="124"/>
                  </a:lnTo>
                  <a:lnTo>
                    <a:pt x="78" y="126"/>
                  </a:lnTo>
                  <a:lnTo>
                    <a:pt x="83" y="126"/>
                  </a:lnTo>
                  <a:lnTo>
                    <a:pt x="86" y="129"/>
                  </a:lnTo>
                  <a:lnTo>
                    <a:pt x="89" y="133"/>
                  </a:lnTo>
                  <a:lnTo>
                    <a:pt x="91" y="137"/>
                  </a:lnTo>
                  <a:lnTo>
                    <a:pt x="94" y="137"/>
                  </a:lnTo>
                  <a:lnTo>
                    <a:pt x="88" y="139"/>
                  </a:lnTo>
                  <a:lnTo>
                    <a:pt x="79" y="131"/>
                  </a:lnTo>
                  <a:lnTo>
                    <a:pt x="77" y="130"/>
                  </a:lnTo>
                  <a:lnTo>
                    <a:pt x="71" y="129"/>
                  </a:lnTo>
                  <a:lnTo>
                    <a:pt x="68" y="126"/>
                  </a:lnTo>
                  <a:lnTo>
                    <a:pt x="66" y="124"/>
                  </a:lnTo>
                  <a:lnTo>
                    <a:pt x="63" y="124"/>
                  </a:lnTo>
                  <a:lnTo>
                    <a:pt x="58" y="120"/>
                  </a:lnTo>
                  <a:lnTo>
                    <a:pt x="55" y="119"/>
                  </a:lnTo>
                  <a:lnTo>
                    <a:pt x="51" y="120"/>
                  </a:lnTo>
                  <a:lnTo>
                    <a:pt x="49" y="124"/>
                  </a:lnTo>
                  <a:lnTo>
                    <a:pt x="46" y="125"/>
                  </a:lnTo>
                  <a:lnTo>
                    <a:pt x="41" y="126"/>
                  </a:lnTo>
                  <a:lnTo>
                    <a:pt x="35" y="126"/>
                  </a:lnTo>
                  <a:lnTo>
                    <a:pt x="29" y="126"/>
                  </a:lnTo>
                  <a:lnTo>
                    <a:pt x="23" y="124"/>
                  </a:lnTo>
                  <a:lnTo>
                    <a:pt x="9" y="129"/>
                  </a:lnTo>
                  <a:lnTo>
                    <a:pt x="8" y="141"/>
                  </a:lnTo>
                  <a:lnTo>
                    <a:pt x="7" y="150"/>
                  </a:lnTo>
                  <a:lnTo>
                    <a:pt x="0" y="152"/>
                  </a:lnTo>
                  <a:lnTo>
                    <a:pt x="2" y="169"/>
                  </a:lnTo>
                  <a:lnTo>
                    <a:pt x="5" y="174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17" y="177"/>
                  </a:lnTo>
                  <a:lnTo>
                    <a:pt x="18" y="177"/>
                  </a:lnTo>
                  <a:lnTo>
                    <a:pt x="29" y="174"/>
                  </a:lnTo>
                  <a:lnTo>
                    <a:pt x="46" y="174"/>
                  </a:lnTo>
                  <a:lnTo>
                    <a:pt x="50" y="174"/>
                  </a:lnTo>
                  <a:lnTo>
                    <a:pt x="53" y="174"/>
                  </a:lnTo>
                  <a:lnTo>
                    <a:pt x="72" y="169"/>
                  </a:lnTo>
                  <a:lnTo>
                    <a:pt x="74" y="166"/>
                  </a:lnTo>
                  <a:lnTo>
                    <a:pt x="91" y="161"/>
                  </a:lnTo>
                  <a:lnTo>
                    <a:pt x="94" y="161"/>
                  </a:lnTo>
                  <a:lnTo>
                    <a:pt x="107" y="163"/>
                  </a:lnTo>
                  <a:lnTo>
                    <a:pt x="110" y="164"/>
                  </a:lnTo>
                  <a:lnTo>
                    <a:pt x="113" y="164"/>
                  </a:lnTo>
                  <a:lnTo>
                    <a:pt x="134" y="173"/>
                  </a:lnTo>
                  <a:lnTo>
                    <a:pt x="138" y="174"/>
                  </a:lnTo>
                  <a:lnTo>
                    <a:pt x="149" y="175"/>
                  </a:lnTo>
                  <a:lnTo>
                    <a:pt x="153" y="178"/>
                  </a:lnTo>
                  <a:lnTo>
                    <a:pt x="157" y="178"/>
                  </a:lnTo>
                  <a:lnTo>
                    <a:pt x="172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94" y="177"/>
                  </a:lnTo>
                  <a:lnTo>
                    <a:pt x="206" y="174"/>
                  </a:lnTo>
                  <a:lnTo>
                    <a:pt x="209" y="171"/>
                  </a:lnTo>
                  <a:lnTo>
                    <a:pt x="211" y="166"/>
                  </a:lnTo>
                  <a:lnTo>
                    <a:pt x="211" y="162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06" y="150"/>
                  </a:lnTo>
                  <a:lnTo>
                    <a:pt x="202" y="145"/>
                  </a:lnTo>
                  <a:lnTo>
                    <a:pt x="197" y="144"/>
                  </a:lnTo>
                  <a:lnTo>
                    <a:pt x="193" y="144"/>
                  </a:lnTo>
                  <a:lnTo>
                    <a:pt x="182" y="139"/>
                  </a:lnTo>
                  <a:lnTo>
                    <a:pt x="180" y="135"/>
                  </a:lnTo>
                  <a:lnTo>
                    <a:pt x="176" y="131"/>
                  </a:lnTo>
                  <a:lnTo>
                    <a:pt x="168" y="128"/>
                  </a:lnTo>
                  <a:lnTo>
                    <a:pt x="170" y="130"/>
                  </a:lnTo>
                  <a:lnTo>
                    <a:pt x="161" y="123"/>
                  </a:lnTo>
                  <a:lnTo>
                    <a:pt x="156" y="123"/>
                  </a:lnTo>
                  <a:lnTo>
                    <a:pt x="155" y="122"/>
                  </a:lnTo>
                  <a:lnTo>
                    <a:pt x="153" y="122"/>
                  </a:lnTo>
                  <a:lnTo>
                    <a:pt x="153" y="124"/>
                  </a:lnTo>
                  <a:lnTo>
                    <a:pt x="153" y="126"/>
                  </a:lnTo>
                  <a:lnTo>
                    <a:pt x="149" y="131"/>
                  </a:lnTo>
                  <a:lnTo>
                    <a:pt x="149" y="135"/>
                  </a:lnTo>
                  <a:lnTo>
                    <a:pt x="149" y="137"/>
                  </a:lnTo>
                  <a:lnTo>
                    <a:pt x="146" y="137"/>
                  </a:lnTo>
                  <a:lnTo>
                    <a:pt x="144" y="137"/>
                  </a:lnTo>
                  <a:lnTo>
                    <a:pt x="142" y="139"/>
                  </a:lnTo>
                  <a:lnTo>
                    <a:pt x="142" y="129"/>
                  </a:lnTo>
                  <a:lnTo>
                    <a:pt x="142" y="124"/>
                  </a:lnTo>
                  <a:lnTo>
                    <a:pt x="142" y="120"/>
                  </a:lnTo>
                  <a:lnTo>
                    <a:pt x="144" y="111"/>
                  </a:lnTo>
                  <a:lnTo>
                    <a:pt x="148" y="100"/>
                  </a:lnTo>
                  <a:lnTo>
                    <a:pt x="144" y="82"/>
                  </a:lnTo>
                  <a:lnTo>
                    <a:pt x="140" y="80"/>
                  </a:lnTo>
                  <a:lnTo>
                    <a:pt x="138" y="79"/>
                  </a:lnTo>
                  <a:lnTo>
                    <a:pt x="128" y="74"/>
                  </a:lnTo>
                  <a:lnTo>
                    <a:pt x="124" y="73"/>
                  </a:lnTo>
                  <a:lnTo>
                    <a:pt x="122" y="70"/>
                  </a:lnTo>
                  <a:lnTo>
                    <a:pt x="120" y="64"/>
                  </a:lnTo>
                  <a:lnTo>
                    <a:pt x="120" y="58"/>
                  </a:lnTo>
                  <a:lnTo>
                    <a:pt x="122" y="55"/>
                  </a:lnTo>
                  <a:lnTo>
                    <a:pt x="124" y="52"/>
                  </a:lnTo>
                  <a:lnTo>
                    <a:pt x="124" y="47"/>
                  </a:lnTo>
                  <a:lnTo>
                    <a:pt x="123" y="36"/>
                  </a:lnTo>
                  <a:lnTo>
                    <a:pt x="116" y="26"/>
                  </a:lnTo>
                  <a:lnTo>
                    <a:pt x="115" y="22"/>
                  </a:lnTo>
                  <a:lnTo>
                    <a:pt x="110" y="13"/>
                  </a:lnTo>
                  <a:lnTo>
                    <a:pt x="110" y="10"/>
                  </a:lnTo>
                  <a:lnTo>
                    <a:pt x="110" y="9"/>
                  </a:lnTo>
                  <a:lnTo>
                    <a:pt x="110" y="5"/>
                  </a:lnTo>
                  <a:lnTo>
                    <a:pt x="105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5" name="Freeform 3310"/>
            <p:cNvSpPr>
              <a:spLocks/>
            </p:cNvSpPr>
            <p:nvPr/>
          </p:nvSpPr>
          <p:spPr bwMode="auto">
            <a:xfrm>
              <a:off x="4519" y="3101"/>
              <a:ext cx="136" cy="91"/>
            </a:xfrm>
            <a:custGeom>
              <a:avLst/>
              <a:gdLst>
                <a:gd name="T0" fmla="*/ 0 w 406"/>
                <a:gd name="T1" fmla="*/ 0 h 272"/>
                <a:gd name="T2" fmla="*/ 0 w 406"/>
                <a:gd name="T3" fmla="*/ 0 h 272"/>
                <a:gd name="T4" fmla="*/ 0 w 406"/>
                <a:gd name="T5" fmla="*/ 0 h 272"/>
                <a:gd name="T6" fmla="*/ 0 w 406"/>
                <a:gd name="T7" fmla="*/ 0 h 272"/>
                <a:gd name="T8" fmla="*/ 0 w 406"/>
                <a:gd name="T9" fmla="*/ 0 h 272"/>
                <a:gd name="T10" fmla="*/ 0 w 406"/>
                <a:gd name="T11" fmla="*/ 0 h 272"/>
                <a:gd name="T12" fmla="*/ 0 w 406"/>
                <a:gd name="T13" fmla="*/ 0 h 272"/>
                <a:gd name="T14" fmla="*/ 0 w 406"/>
                <a:gd name="T15" fmla="*/ 0 h 272"/>
                <a:gd name="T16" fmla="*/ 0 w 406"/>
                <a:gd name="T17" fmla="*/ 0 h 272"/>
                <a:gd name="T18" fmla="*/ 0 w 406"/>
                <a:gd name="T19" fmla="*/ 0 h 272"/>
                <a:gd name="T20" fmla="*/ 0 w 406"/>
                <a:gd name="T21" fmla="*/ 0 h 272"/>
                <a:gd name="T22" fmla="*/ 0 w 406"/>
                <a:gd name="T23" fmla="*/ 0 h 272"/>
                <a:gd name="T24" fmla="*/ 0 w 406"/>
                <a:gd name="T25" fmla="*/ 0 h 272"/>
                <a:gd name="T26" fmla="*/ 0 w 406"/>
                <a:gd name="T27" fmla="*/ 0 h 272"/>
                <a:gd name="T28" fmla="*/ 0 w 406"/>
                <a:gd name="T29" fmla="*/ 0 h 272"/>
                <a:gd name="T30" fmla="*/ 0 w 406"/>
                <a:gd name="T31" fmla="*/ 0 h 272"/>
                <a:gd name="T32" fmla="*/ 0 w 406"/>
                <a:gd name="T33" fmla="*/ 0 h 272"/>
                <a:gd name="T34" fmla="*/ 0 w 406"/>
                <a:gd name="T35" fmla="*/ 0 h 272"/>
                <a:gd name="T36" fmla="*/ 0 w 406"/>
                <a:gd name="T37" fmla="*/ 0 h 272"/>
                <a:gd name="T38" fmla="*/ 0 w 406"/>
                <a:gd name="T39" fmla="*/ 0 h 272"/>
                <a:gd name="T40" fmla="*/ 0 w 406"/>
                <a:gd name="T41" fmla="*/ 0 h 272"/>
                <a:gd name="T42" fmla="*/ 0 w 406"/>
                <a:gd name="T43" fmla="*/ 0 h 272"/>
                <a:gd name="T44" fmla="*/ 0 w 406"/>
                <a:gd name="T45" fmla="*/ 0 h 272"/>
                <a:gd name="T46" fmla="*/ 0 w 406"/>
                <a:gd name="T47" fmla="*/ 0 h 272"/>
                <a:gd name="T48" fmla="*/ 0 w 406"/>
                <a:gd name="T49" fmla="*/ 0 h 272"/>
                <a:gd name="T50" fmla="*/ 0 w 406"/>
                <a:gd name="T51" fmla="*/ 0 h 272"/>
                <a:gd name="T52" fmla="*/ 0 w 406"/>
                <a:gd name="T53" fmla="*/ 0 h 272"/>
                <a:gd name="T54" fmla="*/ 0 w 406"/>
                <a:gd name="T55" fmla="*/ 0 h 272"/>
                <a:gd name="T56" fmla="*/ 0 w 406"/>
                <a:gd name="T57" fmla="*/ 0 h 272"/>
                <a:gd name="T58" fmla="*/ 0 w 406"/>
                <a:gd name="T59" fmla="*/ 0 h 272"/>
                <a:gd name="T60" fmla="*/ 0 w 406"/>
                <a:gd name="T61" fmla="*/ 0 h 272"/>
                <a:gd name="T62" fmla="*/ 0 w 406"/>
                <a:gd name="T63" fmla="*/ 0 h 272"/>
                <a:gd name="T64" fmla="*/ 0 w 406"/>
                <a:gd name="T65" fmla="*/ 0 h 272"/>
                <a:gd name="T66" fmla="*/ 0 w 406"/>
                <a:gd name="T67" fmla="*/ 0 h 272"/>
                <a:gd name="T68" fmla="*/ 0 w 406"/>
                <a:gd name="T69" fmla="*/ 0 h 272"/>
                <a:gd name="T70" fmla="*/ 0 w 406"/>
                <a:gd name="T71" fmla="*/ 0 h 272"/>
                <a:gd name="T72" fmla="*/ 0 w 406"/>
                <a:gd name="T73" fmla="*/ 0 h 272"/>
                <a:gd name="T74" fmla="*/ 0 w 406"/>
                <a:gd name="T75" fmla="*/ 0 h 272"/>
                <a:gd name="T76" fmla="*/ 0 w 406"/>
                <a:gd name="T77" fmla="*/ 0 h 272"/>
                <a:gd name="T78" fmla="*/ 0 w 406"/>
                <a:gd name="T79" fmla="*/ 0 h 272"/>
                <a:gd name="T80" fmla="*/ 0 w 406"/>
                <a:gd name="T81" fmla="*/ 0 h 272"/>
                <a:gd name="T82" fmla="*/ 0 w 406"/>
                <a:gd name="T83" fmla="*/ 0 h 272"/>
                <a:gd name="T84" fmla="*/ 0 w 406"/>
                <a:gd name="T85" fmla="*/ 0 h 272"/>
                <a:gd name="T86" fmla="*/ 0 w 406"/>
                <a:gd name="T87" fmla="*/ 0 h 272"/>
                <a:gd name="T88" fmla="*/ 0 w 406"/>
                <a:gd name="T89" fmla="*/ 0 h 272"/>
                <a:gd name="T90" fmla="*/ 0 w 406"/>
                <a:gd name="T91" fmla="*/ 0 h 272"/>
                <a:gd name="T92" fmla="*/ 0 w 406"/>
                <a:gd name="T93" fmla="*/ 0 h 272"/>
                <a:gd name="T94" fmla="*/ 0 w 406"/>
                <a:gd name="T95" fmla="*/ 0 h 272"/>
                <a:gd name="T96" fmla="*/ 0 w 406"/>
                <a:gd name="T97" fmla="*/ 0 h 272"/>
                <a:gd name="T98" fmla="*/ 0 w 406"/>
                <a:gd name="T99" fmla="*/ 0 h 272"/>
                <a:gd name="T100" fmla="*/ 0 w 406"/>
                <a:gd name="T101" fmla="*/ 0 h 272"/>
                <a:gd name="T102" fmla="*/ 0 w 406"/>
                <a:gd name="T103" fmla="*/ 0 h 272"/>
                <a:gd name="T104" fmla="*/ 0 w 406"/>
                <a:gd name="T105" fmla="*/ 0 h 272"/>
                <a:gd name="T106" fmla="*/ 0 w 406"/>
                <a:gd name="T107" fmla="*/ 0 h 272"/>
                <a:gd name="T108" fmla="*/ 0 w 406"/>
                <a:gd name="T109" fmla="*/ 0 h 272"/>
                <a:gd name="T110" fmla="*/ 0 w 406"/>
                <a:gd name="T111" fmla="*/ 0 h 272"/>
                <a:gd name="T112" fmla="*/ 0 w 406"/>
                <a:gd name="T113" fmla="*/ 0 h 272"/>
                <a:gd name="T114" fmla="*/ 0 w 406"/>
                <a:gd name="T115" fmla="*/ 0 h 272"/>
                <a:gd name="T116" fmla="*/ 0 w 406"/>
                <a:gd name="T117" fmla="*/ 0 h 272"/>
                <a:gd name="T118" fmla="*/ 0 w 406"/>
                <a:gd name="T119" fmla="*/ 0 h 272"/>
                <a:gd name="T120" fmla="*/ 0 w 406"/>
                <a:gd name="T121" fmla="*/ 0 h 272"/>
                <a:gd name="T122" fmla="*/ 0 w 406"/>
                <a:gd name="T123" fmla="*/ 0 h 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6"/>
                <a:gd name="T187" fmla="*/ 0 h 272"/>
                <a:gd name="T188" fmla="*/ 406 w 406"/>
                <a:gd name="T189" fmla="*/ 272 h 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6" h="272">
                  <a:moveTo>
                    <a:pt x="11" y="1"/>
                  </a:moveTo>
                  <a:lnTo>
                    <a:pt x="17" y="4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4" y="27"/>
                  </a:lnTo>
                  <a:lnTo>
                    <a:pt x="41" y="35"/>
                  </a:lnTo>
                  <a:lnTo>
                    <a:pt x="46" y="37"/>
                  </a:lnTo>
                  <a:lnTo>
                    <a:pt x="49" y="39"/>
                  </a:lnTo>
                  <a:lnTo>
                    <a:pt x="56" y="39"/>
                  </a:lnTo>
                  <a:lnTo>
                    <a:pt x="63" y="37"/>
                  </a:lnTo>
                  <a:lnTo>
                    <a:pt x="68" y="37"/>
                  </a:lnTo>
                  <a:lnTo>
                    <a:pt x="71" y="38"/>
                  </a:lnTo>
                  <a:lnTo>
                    <a:pt x="74" y="41"/>
                  </a:lnTo>
                  <a:lnTo>
                    <a:pt x="84" y="55"/>
                  </a:lnTo>
                  <a:lnTo>
                    <a:pt x="82" y="56"/>
                  </a:lnTo>
                  <a:lnTo>
                    <a:pt x="80" y="57"/>
                  </a:lnTo>
                  <a:lnTo>
                    <a:pt x="71" y="62"/>
                  </a:lnTo>
                  <a:lnTo>
                    <a:pt x="67" y="64"/>
                  </a:lnTo>
                  <a:lnTo>
                    <a:pt x="67" y="65"/>
                  </a:lnTo>
                  <a:lnTo>
                    <a:pt x="66" y="65"/>
                  </a:lnTo>
                  <a:lnTo>
                    <a:pt x="62" y="77"/>
                  </a:lnTo>
                  <a:lnTo>
                    <a:pt x="63" y="81"/>
                  </a:lnTo>
                  <a:lnTo>
                    <a:pt x="65" y="82"/>
                  </a:lnTo>
                  <a:lnTo>
                    <a:pt x="65" y="83"/>
                  </a:lnTo>
                  <a:lnTo>
                    <a:pt x="76" y="86"/>
                  </a:lnTo>
                  <a:lnTo>
                    <a:pt x="79" y="86"/>
                  </a:lnTo>
                  <a:lnTo>
                    <a:pt x="80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96" y="76"/>
                  </a:lnTo>
                  <a:lnTo>
                    <a:pt x="98" y="72"/>
                  </a:lnTo>
                  <a:lnTo>
                    <a:pt x="98" y="70"/>
                  </a:lnTo>
                  <a:lnTo>
                    <a:pt x="99" y="65"/>
                  </a:lnTo>
                  <a:lnTo>
                    <a:pt x="102" y="66"/>
                  </a:lnTo>
                  <a:lnTo>
                    <a:pt x="106" y="67"/>
                  </a:lnTo>
                  <a:lnTo>
                    <a:pt x="107" y="70"/>
                  </a:lnTo>
                  <a:lnTo>
                    <a:pt x="107" y="75"/>
                  </a:lnTo>
                  <a:lnTo>
                    <a:pt x="106" y="79"/>
                  </a:lnTo>
                  <a:lnTo>
                    <a:pt x="106" y="82"/>
                  </a:lnTo>
                  <a:lnTo>
                    <a:pt x="106" y="84"/>
                  </a:lnTo>
                  <a:lnTo>
                    <a:pt x="105" y="88"/>
                  </a:lnTo>
                  <a:lnTo>
                    <a:pt x="110" y="103"/>
                  </a:lnTo>
                  <a:lnTo>
                    <a:pt x="110" y="106"/>
                  </a:lnTo>
                  <a:lnTo>
                    <a:pt x="132" y="110"/>
                  </a:lnTo>
                  <a:lnTo>
                    <a:pt x="139" y="115"/>
                  </a:lnTo>
                  <a:lnTo>
                    <a:pt x="140" y="109"/>
                  </a:lnTo>
                  <a:lnTo>
                    <a:pt x="135" y="105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2" y="95"/>
                  </a:lnTo>
                  <a:lnTo>
                    <a:pt x="118" y="87"/>
                  </a:lnTo>
                  <a:lnTo>
                    <a:pt x="126" y="78"/>
                  </a:lnTo>
                  <a:lnTo>
                    <a:pt x="128" y="77"/>
                  </a:lnTo>
                  <a:lnTo>
                    <a:pt x="129" y="77"/>
                  </a:lnTo>
                  <a:lnTo>
                    <a:pt x="138" y="76"/>
                  </a:lnTo>
                  <a:lnTo>
                    <a:pt x="144" y="76"/>
                  </a:lnTo>
                  <a:lnTo>
                    <a:pt x="143" y="75"/>
                  </a:lnTo>
                  <a:lnTo>
                    <a:pt x="159" y="66"/>
                  </a:lnTo>
                  <a:lnTo>
                    <a:pt x="162" y="66"/>
                  </a:lnTo>
                  <a:lnTo>
                    <a:pt x="166" y="65"/>
                  </a:lnTo>
                  <a:lnTo>
                    <a:pt x="175" y="62"/>
                  </a:lnTo>
                  <a:lnTo>
                    <a:pt x="177" y="61"/>
                  </a:lnTo>
                  <a:lnTo>
                    <a:pt x="180" y="60"/>
                  </a:lnTo>
                  <a:lnTo>
                    <a:pt x="187" y="52"/>
                  </a:lnTo>
                  <a:lnTo>
                    <a:pt x="189" y="52"/>
                  </a:lnTo>
                  <a:lnTo>
                    <a:pt x="202" y="52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20" y="65"/>
                  </a:lnTo>
                  <a:lnTo>
                    <a:pt x="226" y="75"/>
                  </a:lnTo>
                  <a:lnTo>
                    <a:pt x="226" y="84"/>
                  </a:lnTo>
                  <a:lnTo>
                    <a:pt x="227" y="89"/>
                  </a:lnTo>
                  <a:lnTo>
                    <a:pt x="227" y="92"/>
                  </a:lnTo>
                  <a:lnTo>
                    <a:pt x="233" y="92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79"/>
                  </a:lnTo>
                  <a:lnTo>
                    <a:pt x="233" y="71"/>
                  </a:lnTo>
                  <a:lnTo>
                    <a:pt x="236" y="61"/>
                  </a:lnTo>
                  <a:lnTo>
                    <a:pt x="238" y="59"/>
                  </a:lnTo>
                  <a:lnTo>
                    <a:pt x="240" y="57"/>
                  </a:lnTo>
                  <a:lnTo>
                    <a:pt x="241" y="56"/>
                  </a:lnTo>
                  <a:lnTo>
                    <a:pt x="248" y="46"/>
                  </a:lnTo>
                  <a:lnTo>
                    <a:pt x="251" y="44"/>
                  </a:lnTo>
                  <a:lnTo>
                    <a:pt x="265" y="34"/>
                  </a:lnTo>
                  <a:lnTo>
                    <a:pt x="271" y="32"/>
                  </a:lnTo>
                  <a:lnTo>
                    <a:pt x="274" y="35"/>
                  </a:lnTo>
                  <a:lnTo>
                    <a:pt x="274" y="38"/>
                  </a:lnTo>
                  <a:lnTo>
                    <a:pt x="280" y="48"/>
                  </a:lnTo>
                  <a:lnTo>
                    <a:pt x="280" y="50"/>
                  </a:lnTo>
                  <a:lnTo>
                    <a:pt x="281" y="59"/>
                  </a:lnTo>
                  <a:lnTo>
                    <a:pt x="284" y="62"/>
                  </a:lnTo>
                  <a:lnTo>
                    <a:pt x="285" y="65"/>
                  </a:lnTo>
                  <a:lnTo>
                    <a:pt x="286" y="67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5"/>
                  </a:lnTo>
                  <a:lnTo>
                    <a:pt x="290" y="78"/>
                  </a:lnTo>
                  <a:lnTo>
                    <a:pt x="290" y="81"/>
                  </a:lnTo>
                  <a:lnTo>
                    <a:pt x="291" y="92"/>
                  </a:lnTo>
                  <a:lnTo>
                    <a:pt x="293" y="95"/>
                  </a:lnTo>
                  <a:lnTo>
                    <a:pt x="299" y="95"/>
                  </a:lnTo>
                  <a:lnTo>
                    <a:pt x="297" y="87"/>
                  </a:lnTo>
                  <a:lnTo>
                    <a:pt x="297" y="75"/>
                  </a:lnTo>
                  <a:lnTo>
                    <a:pt x="297" y="72"/>
                  </a:lnTo>
                  <a:lnTo>
                    <a:pt x="296" y="64"/>
                  </a:lnTo>
                  <a:lnTo>
                    <a:pt x="293" y="52"/>
                  </a:lnTo>
                  <a:lnTo>
                    <a:pt x="292" y="48"/>
                  </a:lnTo>
                  <a:lnTo>
                    <a:pt x="290" y="45"/>
                  </a:lnTo>
                  <a:lnTo>
                    <a:pt x="288" y="35"/>
                  </a:lnTo>
                  <a:lnTo>
                    <a:pt x="290" y="33"/>
                  </a:lnTo>
                  <a:lnTo>
                    <a:pt x="295" y="22"/>
                  </a:lnTo>
                  <a:lnTo>
                    <a:pt x="298" y="21"/>
                  </a:lnTo>
                  <a:lnTo>
                    <a:pt x="301" y="19"/>
                  </a:lnTo>
                  <a:lnTo>
                    <a:pt x="317" y="8"/>
                  </a:lnTo>
                  <a:lnTo>
                    <a:pt x="325" y="29"/>
                  </a:lnTo>
                  <a:lnTo>
                    <a:pt x="325" y="32"/>
                  </a:lnTo>
                  <a:lnTo>
                    <a:pt x="326" y="40"/>
                  </a:lnTo>
                  <a:lnTo>
                    <a:pt x="331" y="43"/>
                  </a:lnTo>
                  <a:lnTo>
                    <a:pt x="337" y="44"/>
                  </a:lnTo>
                  <a:lnTo>
                    <a:pt x="340" y="44"/>
                  </a:lnTo>
                  <a:lnTo>
                    <a:pt x="339" y="32"/>
                  </a:lnTo>
                  <a:lnTo>
                    <a:pt x="346" y="32"/>
                  </a:lnTo>
                  <a:lnTo>
                    <a:pt x="350" y="33"/>
                  </a:lnTo>
                  <a:lnTo>
                    <a:pt x="351" y="39"/>
                  </a:lnTo>
                  <a:lnTo>
                    <a:pt x="352" y="44"/>
                  </a:lnTo>
                  <a:lnTo>
                    <a:pt x="352" y="45"/>
                  </a:lnTo>
                  <a:lnTo>
                    <a:pt x="358" y="48"/>
                  </a:lnTo>
                  <a:lnTo>
                    <a:pt x="359" y="39"/>
                  </a:lnTo>
                  <a:lnTo>
                    <a:pt x="361" y="35"/>
                  </a:lnTo>
                  <a:lnTo>
                    <a:pt x="363" y="30"/>
                  </a:lnTo>
                  <a:lnTo>
                    <a:pt x="367" y="30"/>
                  </a:lnTo>
                  <a:lnTo>
                    <a:pt x="368" y="32"/>
                  </a:lnTo>
                  <a:lnTo>
                    <a:pt x="372" y="34"/>
                  </a:lnTo>
                  <a:lnTo>
                    <a:pt x="372" y="48"/>
                  </a:lnTo>
                  <a:lnTo>
                    <a:pt x="373" y="52"/>
                  </a:lnTo>
                  <a:lnTo>
                    <a:pt x="373" y="56"/>
                  </a:lnTo>
                  <a:lnTo>
                    <a:pt x="377" y="62"/>
                  </a:lnTo>
                  <a:lnTo>
                    <a:pt x="380" y="64"/>
                  </a:lnTo>
                  <a:lnTo>
                    <a:pt x="385" y="67"/>
                  </a:lnTo>
                  <a:lnTo>
                    <a:pt x="385" y="70"/>
                  </a:lnTo>
                  <a:lnTo>
                    <a:pt x="385" y="73"/>
                  </a:lnTo>
                  <a:lnTo>
                    <a:pt x="388" y="81"/>
                  </a:lnTo>
                  <a:lnTo>
                    <a:pt x="392" y="82"/>
                  </a:lnTo>
                  <a:lnTo>
                    <a:pt x="396" y="82"/>
                  </a:lnTo>
                  <a:lnTo>
                    <a:pt x="404" y="82"/>
                  </a:lnTo>
                  <a:lnTo>
                    <a:pt x="406" y="93"/>
                  </a:lnTo>
                  <a:lnTo>
                    <a:pt x="406" y="95"/>
                  </a:lnTo>
                  <a:lnTo>
                    <a:pt x="406" y="98"/>
                  </a:lnTo>
                  <a:lnTo>
                    <a:pt x="406" y="109"/>
                  </a:lnTo>
                  <a:lnTo>
                    <a:pt x="402" y="110"/>
                  </a:lnTo>
                  <a:lnTo>
                    <a:pt x="394" y="114"/>
                  </a:lnTo>
                  <a:lnTo>
                    <a:pt x="391" y="115"/>
                  </a:lnTo>
                  <a:lnTo>
                    <a:pt x="380" y="128"/>
                  </a:lnTo>
                  <a:lnTo>
                    <a:pt x="379" y="132"/>
                  </a:lnTo>
                  <a:lnTo>
                    <a:pt x="379" y="134"/>
                  </a:lnTo>
                  <a:lnTo>
                    <a:pt x="378" y="141"/>
                  </a:lnTo>
                  <a:lnTo>
                    <a:pt x="378" y="144"/>
                  </a:lnTo>
                  <a:lnTo>
                    <a:pt x="378" y="147"/>
                  </a:lnTo>
                  <a:lnTo>
                    <a:pt x="378" y="153"/>
                  </a:lnTo>
                  <a:lnTo>
                    <a:pt x="378" y="155"/>
                  </a:lnTo>
                  <a:lnTo>
                    <a:pt x="378" y="157"/>
                  </a:lnTo>
                  <a:lnTo>
                    <a:pt x="373" y="159"/>
                  </a:lnTo>
                  <a:lnTo>
                    <a:pt x="370" y="159"/>
                  </a:lnTo>
                  <a:lnTo>
                    <a:pt x="368" y="159"/>
                  </a:lnTo>
                  <a:lnTo>
                    <a:pt x="362" y="152"/>
                  </a:lnTo>
                  <a:lnTo>
                    <a:pt x="358" y="148"/>
                  </a:lnTo>
                  <a:lnTo>
                    <a:pt x="356" y="148"/>
                  </a:lnTo>
                  <a:lnTo>
                    <a:pt x="352" y="149"/>
                  </a:lnTo>
                  <a:lnTo>
                    <a:pt x="348" y="152"/>
                  </a:lnTo>
                  <a:lnTo>
                    <a:pt x="346" y="153"/>
                  </a:lnTo>
                  <a:lnTo>
                    <a:pt x="342" y="175"/>
                  </a:lnTo>
                  <a:lnTo>
                    <a:pt x="320" y="201"/>
                  </a:lnTo>
                  <a:lnTo>
                    <a:pt x="318" y="201"/>
                  </a:lnTo>
                  <a:lnTo>
                    <a:pt x="307" y="205"/>
                  </a:lnTo>
                  <a:lnTo>
                    <a:pt x="302" y="207"/>
                  </a:lnTo>
                  <a:lnTo>
                    <a:pt x="298" y="209"/>
                  </a:lnTo>
                  <a:lnTo>
                    <a:pt x="282" y="230"/>
                  </a:lnTo>
                  <a:lnTo>
                    <a:pt x="277" y="232"/>
                  </a:lnTo>
                  <a:lnTo>
                    <a:pt x="271" y="234"/>
                  </a:lnTo>
                  <a:lnTo>
                    <a:pt x="252" y="236"/>
                  </a:lnTo>
                  <a:lnTo>
                    <a:pt x="249" y="236"/>
                  </a:lnTo>
                  <a:lnTo>
                    <a:pt x="246" y="236"/>
                  </a:lnTo>
                  <a:lnTo>
                    <a:pt x="220" y="264"/>
                  </a:lnTo>
                  <a:lnTo>
                    <a:pt x="203" y="270"/>
                  </a:lnTo>
                  <a:lnTo>
                    <a:pt x="200" y="272"/>
                  </a:lnTo>
                  <a:lnTo>
                    <a:pt x="192" y="265"/>
                  </a:lnTo>
                  <a:lnTo>
                    <a:pt x="188" y="262"/>
                  </a:lnTo>
                  <a:lnTo>
                    <a:pt x="187" y="258"/>
                  </a:lnTo>
                  <a:lnTo>
                    <a:pt x="180" y="247"/>
                  </a:lnTo>
                  <a:lnTo>
                    <a:pt x="175" y="246"/>
                  </a:lnTo>
                  <a:lnTo>
                    <a:pt x="171" y="246"/>
                  </a:lnTo>
                  <a:lnTo>
                    <a:pt x="161" y="242"/>
                  </a:lnTo>
                  <a:lnTo>
                    <a:pt x="156" y="241"/>
                  </a:lnTo>
                  <a:lnTo>
                    <a:pt x="153" y="240"/>
                  </a:lnTo>
                  <a:lnTo>
                    <a:pt x="142" y="235"/>
                  </a:lnTo>
                  <a:lnTo>
                    <a:pt x="135" y="232"/>
                  </a:lnTo>
                  <a:lnTo>
                    <a:pt x="131" y="230"/>
                  </a:lnTo>
                  <a:lnTo>
                    <a:pt x="121" y="224"/>
                  </a:lnTo>
                  <a:lnTo>
                    <a:pt x="117" y="223"/>
                  </a:lnTo>
                  <a:lnTo>
                    <a:pt x="115" y="221"/>
                  </a:lnTo>
                  <a:lnTo>
                    <a:pt x="106" y="218"/>
                  </a:lnTo>
                  <a:lnTo>
                    <a:pt x="98" y="198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79" y="186"/>
                  </a:lnTo>
                  <a:lnTo>
                    <a:pt x="71" y="180"/>
                  </a:lnTo>
                  <a:lnTo>
                    <a:pt x="68" y="180"/>
                  </a:lnTo>
                  <a:lnTo>
                    <a:pt x="66" y="179"/>
                  </a:lnTo>
                  <a:lnTo>
                    <a:pt x="57" y="176"/>
                  </a:lnTo>
                  <a:lnTo>
                    <a:pt x="53" y="175"/>
                  </a:lnTo>
                  <a:lnTo>
                    <a:pt x="45" y="171"/>
                  </a:lnTo>
                  <a:lnTo>
                    <a:pt x="44" y="169"/>
                  </a:lnTo>
                  <a:lnTo>
                    <a:pt x="41" y="157"/>
                  </a:lnTo>
                  <a:lnTo>
                    <a:pt x="44" y="146"/>
                  </a:lnTo>
                  <a:lnTo>
                    <a:pt x="51" y="139"/>
                  </a:lnTo>
                  <a:lnTo>
                    <a:pt x="50" y="132"/>
                  </a:lnTo>
                  <a:lnTo>
                    <a:pt x="47" y="131"/>
                  </a:lnTo>
                  <a:lnTo>
                    <a:pt x="45" y="131"/>
                  </a:lnTo>
                  <a:lnTo>
                    <a:pt x="41" y="131"/>
                  </a:lnTo>
                  <a:lnTo>
                    <a:pt x="38" y="131"/>
                  </a:lnTo>
                  <a:lnTo>
                    <a:pt x="33" y="131"/>
                  </a:lnTo>
                  <a:lnTo>
                    <a:pt x="29" y="130"/>
                  </a:lnTo>
                  <a:lnTo>
                    <a:pt x="29" y="126"/>
                  </a:lnTo>
                  <a:lnTo>
                    <a:pt x="27" y="114"/>
                  </a:lnTo>
                  <a:lnTo>
                    <a:pt x="27" y="110"/>
                  </a:lnTo>
                  <a:lnTo>
                    <a:pt x="24" y="109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8" y="84"/>
                  </a:lnTo>
                  <a:lnTo>
                    <a:pt x="18" y="77"/>
                  </a:lnTo>
                  <a:lnTo>
                    <a:pt x="9" y="67"/>
                  </a:lnTo>
                  <a:lnTo>
                    <a:pt x="8" y="55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8" y="35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6" name="Freeform 3311"/>
            <p:cNvSpPr>
              <a:spLocks/>
            </p:cNvSpPr>
            <p:nvPr/>
          </p:nvSpPr>
          <p:spPr bwMode="auto">
            <a:xfrm>
              <a:off x="4519" y="3101"/>
              <a:ext cx="136" cy="91"/>
            </a:xfrm>
            <a:custGeom>
              <a:avLst/>
              <a:gdLst>
                <a:gd name="T0" fmla="*/ 0 w 406"/>
                <a:gd name="T1" fmla="*/ 0 h 272"/>
                <a:gd name="T2" fmla="*/ 0 w 406"/>
                <a:gd name="T3" fmla="*/ 0 h 272"/>
                <a:gd name="T4" fmla="*/ 0 w 406"/>
                <a:gd name="T5" fmla="*/ 0 h 272"/>
                <a:gd name="T6" fmla="*/ 0 w 406"/>
                <a:gd name="T7" fmla="*/ 0 h 272"/>
                <a:gd name="T8" fmla="*/ 0 w 406"/>
                <a:gd name="T9" fmla="*/ 0 h 272"/>
                <a:gd name="T10" fmla="*/ 0 w 406"/>
                <a:gd name="T11" fmla="*/ 0 h 272"/>
                <a:gd name="T12" fmla="*/ 0 w 406"/>
                <a:gd name="T13" fmla="*/ 0 h 272"/>
                <a:gd name="T14" fmla="*/ 0 w 406"/>
                <a:gd name="T15" fmla="*/ 0 h 272"/>
                <a:gd name="T16" fmla="*/ 0 w 406"/>
                <a:gd name="T17" fmla="*/ 0 h 272"/>
                <a:gd name="T18" fmla="*/ 0 w 406"/>
                <a:gd name="T19" fmla="*/ 0 h 272"/>
                <a:gd name="T20" fmla="*/ 0 w 406"/>
                <a:gd name="T21" fmla="*/ 0 h 272"/>
                <a:gd name="T22" fmla="*/ 0 w 406"/>
                <a:gd name="T23" fmla="*/ 0 h 272"/>
                <a:gd name="T24" fmla="*/ 0 w 406"/>
                <a:gd name="T25" fmla="*/ 0 h 272"/>
                <a:gd name="T26" fmla="*/ 0 w 406"/>
                <a:gd name="T27" fmla="*/ 0 h 272"/>
                <a:gd name="T28" fmla="*/ 0 w 406"/>
                <a:gd name="T29" fmla="*/ 0 h 272"/>
                <a:gd name="T30" fmla="*/ 0 w 406"/>
                <a:gd name="T31" fmla="*/ 0 h 272"/>
                <a:gd name="T32" fmla="*/ 0 w 406"/>
                <a:gd name="T33" fmla="*/ 0 h 272"/>
                <a:gd name="T34" fmla="*/ 0 w 406"/>
                <a:gd name="T35" fmla="*/ 0 h 272"/>
                <a:gd name="T36" fmla="*/ 0 w 406"/>
                <a:gd name="T37" fmla="*/ 0 h 272"/>
                <a:gd name="T38" fmla="*/ 0 w 406"/>
                <a:gd name="T39" fmla="*/ 0 h 272"/>
                <a:gd name="T40" fmla="*/ 0 w 406"/>
                <a:gd name="T41" fmla="*/ 0 h 272"/>
                <a:gd name="T42" fmla="*/ 0 w 406"/>
                <a:gd name="T43" fmla="*/ 0 h 272"/>
                <a:gd name="T44" fmla="*/ 0 w 406"/>
                <a:gd name="T45" fmla="*/ 0 h 272"/>
                <a:gd name="T46" fmla="*/ 0 w 406"/>
                <a:gd name="T47" fmla="*/ 0 h 272"/>
                <a:gd name="T48" fmla="*/ 0 w 406"/>
                <a:gd name="T49" fmla="*/ 0 h 272"/>
                <a:gd name="T50" fmla="*/ 0 w 406"/>
                <a:gd name="T51" fmla="*/ 0 h 272"/>
                <a:gd name="T52" fmla="*/ 0 w 406"/>
                <a:gd name="T53" fmla="*/ 0 h 272"/>
                <a:gd name="T54" fmla="*/ 0 w 406"/>
                <a:gd name="T55" fmla="*/ 0 h 272"/>
                <a:gd name="T56" fmla="*/ 0 w 406"/>
                <a:gd name="T57" fmla="*/ 0 h 272"/>
                <a:gd name="T58" fmla="*/ 0 w 406"/>
                <a:gd name="T59" fmla="*/ 0 h 272"/>
                <a:gd name="T60" fmla="*/ 0 w 406"/>
                <a:gd name="T61" fmla="*/ 0 h 272"/>
                <a:gd name="T62" fmla="*/ 0 w 406"/>
                <a:gd name="T63" fmla="*/ 0 h 272"/>
                <a:gd name="T64" fmla="*/ 0 w 406"/>
                <a:gd name="T65" fmla="*/ 0 h 272"/>
                <a:gd name="T66" fmla="*/ 0 w 406"/>
                <a:gd name="T67" fmla="*/ 0 h 272"/>
                <a:gd name="T68" fmla="*/ 0 w 406"/>
                <a:gd name="T69" fmla="*/ 0 h 272"/>
                <a:gd name="T70" fmla="*/ 0 w 406"/>
                <a:gd name="T71" fmla="*/ 0 h 272"/>
                <a:gd name="T72" fmla="*/ 0 w 406"/>
                <a:gd name="T73" fmla="*/ 0 h 272"/>
                <a:gd name="T74" fmla="*/ 0 w 406"/>
                <a:gd name="T75" fmla="*/ 0 h 272"/>
                <a:gd name="T76" fmla="*/ 0 w 406"/>
                <a:gd name="T77" fmla="*/ 0 h 272"/>
                <a:gd name="T78" fmla="*/ 0 w 406"/>
                <a:gd name="T79" fmla="*/ 0 h 272"/>
                <a:gd name="T80" fmla="*/ 0 w 406"/>
                <a:gd name="T81" fmla="*/ 0 h 272"/>
                <a:gd name="T82" fmla="*/ 0 w 406"/>
                <a:gd name="T83" fmla="*/ 0 h 272"/>
                <a:gd name="T84" fmla="*/ 0 w 406"/>
                <a:gd name="T85" fmla="*/ 0 h 272"/>
                <a:gd name="T86" fmla="*/ 0 w 406"/>
                <a:gd name="T87" fmla="*/ 0 h 272"/>
                <a:gd name="T88" fmla="*/ 0 w 406"/>
                <a:gd name="T89" fmla="*/ 0 h 272"/>
                <a:gd name="T90" fmla="*/ 0 w 406"/>
                <a:gd name="T91" fmla="*/ 0 h 272"/>
                <a:gd name="T92" fmla="*/ 0 w 406"/>
                <a:gd name="T93" fmla="*/ 0 h 272"/>
                <a:gd name="T94" fmla="*/ 0 w 406"/>
                <a:gd name="T95" fmla="*/ 0 h 272"/>
                <a:gd name="T96" fmla="*/ 0 w 406"/>
                <a:gd name="T97" fmla="*/ 0 h 272"/>
                <a:gd name="T98" fmla="*/ 0 w 406"/>
                <a:gd name="T99" fmla="*/ 0 h 272"/>
                <a:gd name="T100" fmla="*/ 0 w 406"/>
                <a:gd name="T101" fmla="*/ 0 h 272"/>
                <a:gd name="T102" fmla="*/ 0 w 406"/>
                <a:gd name="T103" fmla="*/ 0 h 272"/>
                <a:gd name="T104" fmla="*/ 0 w 406"/>
                <a:gd name="T105" fmla="*/ 0 h 272"/>
                <a:gd name="T106" fmla="*/ 0 w 406"/>
                <a:gd name="T107" fmla="*/ 0 h 272"/>
                <a:gd name="T108" fmla="*/ 0 w 406"/>
                <a:gd name="T109" fmla="*/ 0 h 272"/>
                <a:gd name="T110" fmla="*/ 0 w 406"/>
                <a:gd name="T111" fmla="*/ 0 h 272"/>
                <a:gd name="T112" fmla="*/ 0 w 406"/>
                <a:gd name="T113" fmla="*/ 0 h 272"/>
                <a:gd name="T114" fmla="*/ 0 w 406"/>
                <a:gd name="T115" fmla="*/ 0 h 272"/>
                <a:gd name="T116" fmla="*/ 0 w 406"/>
                <a:gd name="T117" fmla="*/ 0 h 272"/>
                <a:gd name="T118" fmla="*/ 0 w 406"/>
                <a:gd name="T119" fmla="*/ 0 h 272"/>
                <a:gd name="T120" fmla="*/ 0 w 406"/>
                <a:gd name="T121" fmla="*/ 0 h 272"/>
                <a:gd name="T122" fmla="*/ 0 w 406"/>
                <a:gd name="T123" fmla="*/ 0 h 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6"/>
                <a:gd name="T187" fmla="*/ 0 h 272"/>
                <a:gd name="T188" fmla="*/ 406 w 406"/>
                <a:gd name="T189" fmla="*/ 272 h 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6" h="272">
                  <a:moveTo>
                    <a:pt x="11" y="1"/>
                  </a:moveTo>
                  <a:lnTo>
                    <a:pt x="17" y="4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4" y="27"/>
                  </a:lnTo>
                  <a:lnTo>
                    <a:pt x="41" y="35"/>
                  </a:lnTo>
                  <a:lnTo>
                    <a:pt x="46" y="37"/>
                  </a:lnTo>
                  <a:lnTo>
                    <a:pt x="49" y="39"/>
                  </a:lnTo>
                  <a:lnTo>
                    <a:pt x="56" y="39"/>
                  </a:lnTo>
                  <a:lnTo>
                    <a:pt x="63" y="37"/>
                  </a:lnTo>
                  <a:lnTo>
                    <a:pt x="68" y="37"/>
                  </a:lnTo>
                  <a:lnTo>
                    <a:pt x="71" y="38"/>
                  </a:lnTo>
                  <a:lnTo>
                    <a:pt x="74" y="41"/>
                  </a:lnTo>
                  <a:lnTo>
                    <a:pt x="84" y="55"/>
                  </a:lnTo>
                  <a:lnTo>
                    <a:pt x="82" y="56"/>
                  </a:lnTo>
                  <a:lnTo>
                    <a:pt x="80" y="57"/>
                  </a:lnTo>
                  <a:lnTo>
                    <a:pt x="71" y="62"/>
                  </a:lnTo>
                  <a:lnTo>
                    <a:pt x="67" y="64"/>
                  </a:lnTo>
                  <a:lnTo>
                    <a:pt x="67" y="65"/>
                  </a:lnTo>
                  <a:lnTo>
                    <a:pt x="66" y="65"/>
                  </a:lnTo>
                  <a:lnTo>
                    <a:pt x="62" y="77"/>
                  </a:lnTo>
                  <a:lnTo>
                    <a:pt x="63" y="81"/>
                  </a:lnTo>
                  <a:lnTo>
                    <a:pt x="65" y="82"/>
                  </a:lnTo>
                  <a:lnTo>
                    <a:pt x="65" y="83"/>
                  </a:lnTo>
                  <a:lnTo>
                    <a:pt x="76" y="86"/>
                  </a:lnTo>
                  <a:lnTo>
                    <a:pt x="79" y="86"/>
                  </a:lnTo>
                  <a:lnTo>
                    <a:pt x="80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96" y="76"/>
                  </a:lnTo>
                  <a:lnTo>
                    <a:pt x="98" y="72"/>
                  </a:lnTo>
                  <a:lnTo>
                    <a:pt x="98" y="70"/>
                  </a:lnTo>
                  <a:lnTo>
                    <a:pt x="99" y="65"/>
                  </a:lnTo>
                  <a:lnTo>
                    <a:pt x="102" y="66"/>
                  </a:lnTo>
                  <a:lnTo>
                    <a:pt x="106" y="67"/>
                  </a:lnTo>
                  <a:lnTo>
                    <a:pt x="107" y="70"/>
                  </a:lnTo>
                  <a:lnTo>
                    <a:pt x="107" y="75"/>
                  </a:lnTo>
                  <a:lnTo>
                    <a:pt x="106" y="79"/>
                  </a:lnTo>
                  <a:lnTo>
                    <a:pt x="106" y="82"/>
                  </a:lnTo>
                  <a:lnTo>
                    <a:pt x="106" y="84"/>
                  </a:lnTo>
                  <a:lnTo>
                    <a:pt x="105" y="88"/>
                  </a:lnTo>
                  <a:lnTo>
                    <a:pt x="110" y="103"/>
                  </a:lnTo>
                  <a:lnTo>
                    <a:pt x="110" y="106"/>
                  </a:lnTo>
                  <a:lnTo>
                    <a:pt x="132" y="110"/>
                  </a:lnTo>
                  <a:lnTo>
                    <a:pt x="139" y="115"/>
                  </a:lnTo>
                  <a:lnTo>
                    <a:pt x="140" y="109"/>
                  </a:lnTo>
                  <a:lnTo>
                    <a:pt x="135" y="105"/>
                  </a:lnTo>
                  <a:lnTo>
                    <a:pt x="133" y="103"/>
                  </a:lnTo>
                  <a:lnTo>
                    <a:pt x="131" y="103"/>
                  </a:lnTo>
                  <a:lnTo>
                    <a:pt x="122" y="95"/>
                  </a:lnTo>
                  <a:lnTo>
                    <a:pt x="118" y="87"/>
                  </a:lnTo>
                  <a:lnTo>
                    <a:pt x="126" y="78"/>
                  </a:lnTo>
                  <a:lnTo>
                    <a:pt x="128" y="77"/>
                  </a:lnTo>
                  <a:lnTo>
                    <a:pt x="129" y="77"/>
                  </a:lnTo>
                  <a:lnTo>
                    <a:pt x="138" y="76"/>
                  </a:lnTo>
                  <a:lnTo>
                    <a:pt x="144" y="76"/>
                  </a:lnTo>
                  <a:lnTo>
                    <a:pt x="143" y="75"/>
                  </a:lnTo>
                  <a:lnTo>
                    <a:pt x="159" y="66"/>
                  </a:lnTo>
                  <a:lnTo>
                    <a:pt x="162" y="66"/>
                  </a:lnTo>
                  <a:lnTo>
                    <a:pt x="166" y="65"/>
                  </a:lnTo>
                  <a:lnTo>
                    <a:pt x="175" y="62"/>
                  </a:lnTo>
                  <a:lnTo>
                    <a:pt x="177" y="61"/>
                  </a:lnTo>
                  <a:lnTo>
                    <a:pt x="180" y="60"/>
                  </a:lnTo>
                  <a:lnTo>
                    <a:pt x="187" y="52"/>
                  </a:lnTo>
                  <a:lnTo>
                    <a:pt x="189" y="52"/>
                  </a:lnTo>
                  <a:lnTo>
                    <a:pt x="202" y="52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20" y="65"/>
                  </a:lnTo>
                  <a:lnTo>
                    <a:pt x="226" y="75"/>
                  </a:lnTo>
                  <a:lnTo>
                    <a:pt x="226" y="84"/>
                  </a:lnTo>
                  <a:lnTo>
                    <a:pt x="227" y="89"/>
                  </a:lnTo>
                  <a:lnTo>
                    <a:pt x="227" y="92"/>
                  </a:lnTo>
                  <a:lnTo>
                    <a:pt x="233" y="92"/>
                  </a:lnTo>
                  <a:lnTo>
                    <a:pt x="235" y="86"/>
                  </a:lnTo>
                  <a:lnTo>
                    <a:pt x="235" y="83"/>
                  </a:lnTo>
                  <a:lnTo>
                    <a:pt x="235" y="79"/>
                  </a:lnTo>
                  <a:lnTo>
                    <a:pt x="233" y="71"/>
                  </a:lnTo>
                  <a:lnTo>
                    <a:pt x="236" y="61"/>
                  </a:lnTo>
                  <a:lnTo>
                    <a:pt x="238" y="59"/>
                  </a:lnTo>
                  <a:lnTo>
                    <a:pt x="240" y="57"/>
                  </a:lnTo>
                  <a:lnTo>
                    <a:pt x="241" y="56"/>
                  </a:lnTo>
                  <a:lnTo>
                    <a:pt x="248" y="46"/>
                  </a:lnTo>
                  <a:lnTo>
                    <a:pt x="251" y="44"/>
                  </a:lnTo>
                  <a:lnTo>
                    <a:pt x="265" y="34"/>
                  </a:lnTo>
                  <a:lnTo>
                    <a:pt x="271" y="32"/>
                  </a:lnTo>
                  <a:lnTo>
                    <a:pt x="274" y="35"/>
                  </a:lnTo>
                  <a:lnTo>
                    <a:pt x="274" y="38"/>
                  </a:lnTo>
                  <a:lnTo>
                    <a:pt x="280" y="48"/>
                  </a:lnTo>
                  <a:lnTo>
                    <a:pt x="280" y="50"/>
                  </a:lnTo>
                  <a:lnTo>
                    <a:pt x="281" y="59"/>
                  </a:lnTo>
                  <a:lnTo>
                    <a:pt x="284" y="62"/>
                  </a:lnTo>
                  <a:lnTo>
                    <a:pt x="285" y="65"/>
                  </a:lnTo>
                  <a:lnTo>
                    <a:pt x="286" y="67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5"/>
                  </a:lnTo>
                  <a:lnTo>
                    <a:pt x="290" y="78"/>
                  </a:lnTo>
                  <a:lnTo>
                    <a:pt x="290" y="81"/>
                  </a:lnTo>
                  <a:lnTo>
                    <a:pt x="291" y="92"/>
                  </a:lnTo>
                  <a:lnTo>
                    <a:pt x="293" y="95"/>
                  </a:lnTo>
                  <a:lnTo>
                    <a:pt x="299" y="95"/>
                  </a:lnTo>
                  <a:lnTo>
                    <a:pt x="297" y="87"/>
                  </a:lnTo>
                  <a:lnTo>
                    <a:pt x="297" y="75"/>
                  </a:lnTo>
                  <a:lnTo>
                    <a:pt x="297" y="72"/>
                  </a:lnTo>
                  <a:lnTo>
                    <a:pt x="296" y="64"/>
                  </a:lnTo>
                  <a:lnTo>
                    <a:pt x="293" y="52"/>
                  </a:lnTo>
                  <a:lnTo>
                    <a:pt x="292" y="48"/>
                  </a:lnTo>
                  <a:lnTo>
                    <a:pt x="290" y="45"/>
                  </a:lnTo>
                  <a:lnTo>
                    <a:pt x="288" y="35"/>
                  </a:lnTo>
                  <a:lnTo>
                    <a:pt x="290" y="33"/>
                  </a:lnTo>
                  <a:lnTo>
                    <a:pt x="295" y="22"/>
                  </a:lnTo>
                  <a:lnTo>
                    <a:pt x="298" y="21"/>
                  </a:lnTo>
                  <a:lnTo>
                    <a:pt x="301" y="19"/>
                  </a:lnTo>
                  <a:lnTo>
                    <a:pt x="317" y="8"/>
                  </a:lnTo>
                  <a:lnTo>
                    <a:pt x="325" y="29"/>
                  </a:lnTo>
                  <a:lnTo>
                    <a:pt x="325" y="32"/>
                  </a:lnTo>
                  <a:lnTo>
                    <a:pt x="326" y="40"/>
                  </a:lnTo>
                  <a:lnTo>
                    <a:pt x="331" y="43"/>
                  </a:lnTo>
                  <a:lnTo>
                    <a:pt x="337" y="44"/>
                  </a:lnTo>
                  <a:lnTo>
                    <a:pt x="340" y="44"/>
                  </a:lnTo>
                  <a:lnTo>
                    <a:pt x="339" y="32"/>
                  </a:lnTo>
                  <a:lnTo>
                    <a:pt x="346" y="32"/>
                  </a:lnTo>
                  <a:lnTo>
                    <a:pt x="350" y="33"/>
                  </a:lnTo>
                  <a:lnTo>
                    <a:pt x="351" y="39"/>
                  </a:lnTo>
                  <a:lnTo>
                    <a:pt x="352" y="44"/>
                  </a:lnTo>
                  <a:lnTo>
                    <a:pt x="352" y="45"/>
                  </a:lnTo>
                  <a:lnTo>
                    <a:pt x="358" y="48"/>
                  </a:lnTo>
                  <a:lnTo>
                    <a:pt x="359" y="39"/>
                  </a:lnTo>
                  <a:lnTo>
                    <a:pt x="361" y="35"/>
                  </a:lnTo>
                  <a:lnTo>
                    <a:pt x="363" y="30"/>
                  </a:lnTo>
                  <a:lnTo>
                    <a:pt x="367" y="30"/>
                  </a:lnTo>
                  <a:lnTo>
                    <a:pt x="368" y="32"/>
                  </a:lnTo>
                  <a:lnTo>
                    <a:pt x="372" y="34"/>
                  </a:lnTo>
                  <a:lnTo>
                    <a:pt x="372" y="48"/>
                  </a:lnTo>
                  <a:lnTo>
                    <a:pt x="373" y="52"/>
                  </a:lnTo>
                  <a:lnTo>
                    <a:pt x="373" y="56"/>
                  </a:lnTo>
                  <a:lnTo>
                    <a:pt x="377" y="62"/>
                  </a:lnTo>
                  <a:lnTo>
                    <a:pt x="380" y="64"/>
                  </a:lnTo>
                  <a:lnTo>
                    <a:pt x="385" y="67"/>
                  </a:lnTo>
                  <a:lnTo>
                    <a:pt x="385" y="70"/>
                  </a:lnTo>
                  <a:lnTo>
                    <a:pt x="385" y="73"/>
                  </a:lnTo>
                  <a:lnTo>
                    <a:pt x="388" y="81"/>
                  </a:lnTo>
                  <a:lnTo>
                    <a:pt x="392" y="82"/>
                  </a:lnTo>
                  <a:lnTo>
                    <a:pt x="396" y="82"/>
                  </a:lnTo>
                  <a:lnTo>
                    <a:pt x="404" y="82"/>
                  </a:lnTo>
                  <a:lnTo>
                    <a:pt x="406" y="93"/>
                  </a:lnTo>
                  <a:lnTo>
                    <a:pt x="406" y="95"/>
                  </a:lnTo>
                  <a:lnTo>
                    <a:pt x="406" y="98"/>
                  </a:lnTo>
                  <a:lnTo>
                    <a:pt x="406" y="109"/>
                  </a:lnTo>
                  <a:lnTo>
                    <a:pt x="402" y="110"/>
                  </a:lnTo>
                  <a:lnTo>
                    <a:pt x="394" y="114"/>
                  </a:lnTo>
                  <a:lnTo>
                    <a:pt x="391" y="115"/>
                  </a:lnTo>
                  <a:lnTo>
                    <a:pt x="380" y="128"/>
                  </a:lnTo>
                  <a:lnTo>
                    <a:pt x="379" y="132"/>
                  </a:lnTo>
                  <a:lnTo>
                    <a:pt x="379" y="134"/>
                  </a:lnTo>
                  <a:lnTo>
                    <a:pt x="378" y="141"/>
                  </a:lnTo>
                  <a:lnTo>
                    <a:pt x="378" y="144"/>
                  </a:lnTo>
                  <a:lnTo>
                    <a:pt x="378" y="147"/>
                  </a:lnTo>
                  <a:lnTo>
                    <a:pt x="378" y="153"/>
                  </a:lnTo>
                  <a:lnTo>
                    <a:pt x="378" y="155"/>
                  </a:lnTo>
                  <a:lnTo>
                    <a:pt x="378" y="157"/>
                  </a:lnTo>
                  <a:lnTo>
                    <a:pt x="373" y="159"/>
                  </a:lnTo>
                  <a:lnTo>
                    <a:pt x="370" y="159"/>
                  </a:lnTo>
                  <a:lnTo>
                    <a:pt x="368" y="159"/>
                  </a:lnTo>
                  <a:lnTo>
                    <a:pt x="362" y="152"/>
                  </a:lnTo>
                  <a:lnTo>
                    <a:pt x="358" y="148"/>
                  </a:lnTo>
                  <a:lnTo>
                    <a:pt x="356" y="148"/>
                  </a:lnTo>
                  <a:lnTo>
                    <a:pt x="352" y="149"/>
                  </a:lnTo>
                  <a:lnTo>
                    <a:pt x="348" y="152"/>
                  </a:lnTo>
                  <a:lnTo>
                    <a:pt x="346" y="153"/>
                  </a:lnTo>
                  <a:lnTo>
                    <a:pt x="342" y="175"/>
                  </a:lnTo>
                  <a:lnTo>
                    <a:pt x="320" y="201"/>
                  </a:lnTo>
                  <a:lnTo>
                    <a:pt x="318" y="201"/>
                  </a:lnTo>
                  <a:lnTo>
                    <a:pt x="307" y="205"/>
                  </a:lnTo>
                  <a:lnTo>
                    <a:pt x="302" y="207"/>
                  </a:lnTo>
                  <a:lnTo>
                    <a:pt x="298" y="209"/>
                  </a:lnTo>
                  <a:lnTo>
                    <a:pt x="282" y="230"/>
                  </a:lnTo>
                  <a:lnTo>
                    <a:pt x="277" y="232"/>
                  </a:lnTo>
                  <a:lnTo>
                    <a:pt x="271" y="234"/>
                  </a:lnTo>
                  <a:lnTo>
                    <a:pt x="252" y="236"/>
                  </a:lnTo>
                  <a:lnTo>
                    <a:pt x="249" y="236"/>
                  </a:lnTo>
                  <a:lnTo>
                    <a:pt x="246" y="236"/>
                  </a:lnTo>
                  <a:lnTo>
                    <a:pt x="220" y="264"/>
                  </a:lnTo>
                  <a:lnTo>
                    <a:pt x="203" y="270"/>
                  </a:lnTo>
                  <a:lnTo>
                    <a:pt x="200" y="272"/>
                  </a:lnTo>
                  <a:lnTo>
                    <a:pt x="192" y="265"/>
                  </a:lnTo>
                  <a:lnTo>
                    <a:pt x="188" y="262"/>
                  </a:lnTo>
                  <a:lnTo>
                    <a:pt x="187" y="258"/>
                  </a:lnTo>
                  <a:lnTo>
                    <a:pt x="180" y="247"/>
                  </a:lnTo>
                  <a:lnTo>
                    <a:pt x="175" y="246"/>
                  </a:lnTo>
                  <a:lnTo>
                    <a:pt x="171" y="246"/>
                  </a:lnTo>
                  <a:lnTo>
                    <a:pt x="161" y="242"/>
                  </a:lnTo>
                  <a:lnTo>
                    <a:pt x="156" y="241"/>
                  </a:lnTo>
                  <a:lnTo>
                    <a:pt x="153" y="240"/>
                  </a:lnTo>
                  <a:lnTo>
                    <a:pt x="142" y="235"/>
                  </a:lnTo>
                  <a:lnTo>
                    <a:pt x="135" y="232"/>
                  </a:lnTo>
                  <a:lnTo>
                    <a:pt x="131" y="230"/>
                  </a:lnTo>
                  <a:lnTo>
                    <a:pt x="121" y="224"/>
                  </a:lnTo>
                  <a:lnTo>
                    <a:pt x="117" y="223"/>
                  </a:lnTo>
                  <a:lnTo>
                    <a:pt x="115" y="221"/>
                  </a:lnTo>
                  <a:lnTo>
                    <a:pt x="106" y="218"/>
                  </a:lnTo>
                  <a:lnTo>
                    <a:pt x="98" y="198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79" y="186"/>
                  </a:lnTo>
                  <a:lnTo>
                    <a:pt x="71" y="180"/>
                  </a:lnTo>
                  <a:lnTo>
                    <a:pt x="68" y="180"/>
                  </a:lnTo>
                  <a:lnTo>
                    <a:pt x="66" y="179"/>
                  </a:lnTo>
                  <a:lnTo>
                    <a:pt x="57" y="176"/>
                  </a:lnTo>
                  <a:lnTo>
                    <a:pt x="53" y="175"/>
                  </a:lnTo>
                  <a:lnTo>
                    <a:pt x="45" y="171"/>
                  </a:lnTo>
                  <a:lnTo>
                    <a:pt x="44" y="169"/>
                  </a:lnTo>
                  <a:lnTo>
                    <a:pt x="41" y="157"/>
                  </a:lnTo>
                  <a:lnTo>
                    <a:pt x="44" y="146"/>
                  </a:lnTo>
                  <a:lnTo>
                    <a:pt x="51" y="139"/>
                  </a:lnTo>
                  <a:lnTo>
                    <a:pt x="50" y="132"/>
                  </a:lnTo>
                  <a:lnTo>
                    <a:pt x="47" y="131"/>
                  </a:lnTo>
                  <a:lnTo>
                    <a:pt x="45" y="131"/>
                  </a:lnTo>
                  <a:lnTo>
                    <a:pt x="41" y="131"/>
                  </a:lnTo>
                  <a:lnTo>
                    <a:pt x="38" y="131"/>
                  </a:lnTo>
                  <a:lnTo>
                    <a:pt x="33" y="131"/>
                  </a:lnTo>
                  <a:lnTo>
                    <a:pt x="29" y="130"/>
                  </a:lnTo>
                  <a:lnTo>
                    <a:pt x="29" y="126"/>
                  </a:lnTo>
                  <a:lnTo>
                    <a:pt x="27" y="114"/>
                  </a:lnTo>
                  <a:lnTo>
                    <a:pt x="27" y="110"/>
                  </a:lnTo>
                  <a:lnTo>
                    <a:pt x="24" y="109"/>
                  </a:lnTo>
                  <a:lnTo>
                    <a:pt x="19" y="101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8" y="84"/>
                  </a:lnTo>
                  <a:lnTo>
                    <a:pt x="18" y="77"/>
                  </a:lnTo>
                  <a:lnTo>
                    <a:pt x="9" y="67"/>
                  </a:lnTo>
                  <a:lnTo>
                    <a:pt x="8" y="55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8" y="35"/>
                  </a:lnTo>
                  <a:lnTo>
                    <a:pt x="7" y="32"/>
                  </a:lnTo>
                  <a:lnTo>
                    <a:pt x="6" y="32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7" name="Freeform 3312"/>
            <p:cNvSpPr>
              <a:spLocks/>
            </p:cNvSpPr>
            <p:nvPr/>
          </p:nvSpPr>
          <p:spPr bwMode="auto">
            <a:xfrm>
              <a:off x="4764" y="3079"/>
              <a:ext cx="17" cy="43"/>
            </a:xfrm>
            <a:custGeom>
              <a:avLst/>
              <a:gdLst>
                <a:gd name="T0" fmla="*/ 0 w 49"/>
                <a:gd name="T1" fmla="*/ 0 h 129"/>
                <a:gd name="T2" fmla="*/ 0 w 49"/>
                <a:gd name="T3" fmla="*/ 0 h 129"/>
                <a:gd name="T4" fmla="*/ 0 w 49"/>
                <a:gd name="T5" fmla="*/ 0 h 129"/>
                <a:gd name="T6" fmla="*/ 0 w 49"/>
                <a:gd name="T7" fmla="*/ 0 h 129"/>
                <a:gd name="T8" fmla="*/ 0 w 49"/>
                <a:gd name="T9" fmla="*/ 0 h 129"/>
                <a:gd name="T10" fmla="*/ 0 w 49"/>
                <a:gd name="T11" fmla="*/ 0 h 129"/>
                <a:gd name="T12" fmla="*/ 0 w 49"/>
                <a:gd name="T13" fmla="*/ 0 h 129"/>
                <a:gd name="T14" fmla="*/ 0 w 49"/>
                <a:gd name="T15" fmla="*/ 0 h 129"/>
                <a:gd name="T16" fmla="*/ 0 w 49"/>
                <a:gd name="T17" fmla="*/ 0 h 129"/>
                <a:gd name="T18" fmla="*/ 0 w 49"/>
                <a:gd name="T19" fmla="*/ 0 h 129"/>
                <a:gd name="T20" fmla="*/ 0 w 49"/>
                <a:gd name="T21" fmla="*/ 0 h 129"/>
                <a:gd name="T22" fmla="*/ 0 w 49"/>
                <a:gd name="T23" fmla="*/ 0 h 129"/>
                <a:gd name="T24" fmla="*/ 0 w 49"/>
                <a:gd name="T25" fmla="*/ 0 h 129"/>
                <a:gd name="T26" fmla="*/ 0 w 49"/>
                <a:gd name="T27" fmla="*/ 0 h 129"/>
                <a:gd name="T28" fmla="*/ 0 w 49"/>
                <a:gd name="T29" fmla="*/ 0 h 129"/>
                <a:gd name="T30" fmla="*/ 0 w 49"/>
                <a:gd name="T31" fmla="*/ 0 h 129"/>
                <a:gd name="T32" fmla="*/ 0 w 49"/>
                <a:gd name="T33" fmla="*/ 0 h 129"/>
                <a:gd name="T34" fmla="*/ 0 w 49"/>
                <a:gd name="T35" fmla="*/ 0 h 129"/>
                <a:gd name="T36" fmla="*/ 0 w 49"/>
                <a:gd name="T37" fmla="*/ 0 h 129"/>
                <a:gd name="T38" fmla="*/ 0 w 49"/>
                <a:gd name="T39" fmla="*/ 0 h 129"/>
                <a:gd name="T40" fmla="*/ 0 w 49"/>
                <a:gd name="T41" fmla="*/ 0 h 129"/>
                <a:gd name="T42" fmla="*/ 0 w 49"/>
                <a:gd name="T43" fmla="*/ 0 h 129"/>
                <a:gd name="T44" fmla="*/ 0 w 49"/>
                <a:gd name="T45" fmla="*/ 0 h 129"/>
                <a:gd name="T46" fmla="*/ 0 w 49"/>
                <a:gd name="T47" fmla="*/ 0 h 129"/>
                <a:gd name="T48" fmla="*/ 0 w 49"/>
                <a:gd name="T49" fmla="*/ 0 h 129"/>
                <a:gd name="T50" fmla="*/ 0 w 49"/>
                <a:gd name="T51" fmla="*/ 0 h 129"/>
                <a:gd name="T52" fmla="*/ 0 w 49"/>
                <a:gd name="T53" fmla="*/ 0 h 129"/>
                <a:gd name="T54" fmla="*/ 0 w 49"/>
                <a:gd name="T55" fmla="*/ 0 h 129"/>
                <a:gd name="T56" fmla="*/ 0 w 49"/>
                <a:gd name="T57" fmla="*/ 0 h 129"/>
                <a:gd name="T58" fmla="*/ 0 w 49"/>
                <a:gd name="T59" fmla="*/ 0 h 129"/>
                <a:gd name="T60" fmla="*/ 0 w 49"/>
                <a:gd name="T61" fmla="*/ 0 h 129"/>
                <a:gd name="T62" fmla="*/ 0 w 49"/>
                <a:gd name="T63" fmla="*/ 0 h 129"/>
                <a:gd name="T64" fmla="*/ 0 w 49"/>
                <a:gd name="T65" fmla="*/ 0 h 129"/>
                <a:gd name="T66" fmla="*/ 0 w 49"/>
                <a:gd name="T67" fmla="*/ 0 h 129"/>
                <a:gd name="T68" fmla="*/ 0 w 49"/>
                <a:gd name="T69" fmla="*/ 0 h 129"/>
                <a:gd name="T70" fmla="*/ 0 w 49"/>
                <a:gd name="T71" fmla="*/ 0 h 129"/>
                <a:gd name="T72" fmla="*/ 0 w 49"/>
                <a:gd name="T73" fmla="*/ 0 h 129"/>
                <a:gd name="T74" fmla="*/ 0 w 49"/>
                <a:gd name="T75" fmla="*/ 0 h 129"/>
                <a:gd name="T76" fmla="*/ 0 w 49"/>
                <a:gd name="T77" fmla="*/ 0 h 129"/>
                <a:gd name="T78" fmla="*/ 0 w 49"/>
                <a:gd name="T79" fmla="*/ 0 h 129"/>
                <a:gd name="T80" fmla="*/ 0 w 49"/>
                <a:gd name="T81" fmla="*/ 0 h 129"/>
                <a:gd name="T82" fmla="*/ 0 w 49"/>
                <a:gd name="T83" fmla="*/ 0 h 129"/>
                <a:gd name="T84" fmla="*/ 0 w 49"/>
                <a:gd name="T85" fmla="*/ 0 h 129"/>
                <a:gd name="T86" fmla="*/ 0 w 49"/>
                <a:gd name="T87" fmla="*/ 0 h 129"/>
                <a:gd name="T88" fmla="*/ 0 w 49"/>
                <a:gd name="T89" fmla="*/ 0 h 12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129"/>
                <a:gd name="T137" fmla="*/ 49 w 49"/>
                <a:gd name="T138" fmla="*/ 129 h 12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129">
                  <a:moveTo>
                    <a:pt x="27" y="20"/>
                  </a:moveTo>
                  <a:lnTo>
                    <a:pt x="27" y="23"/>
                  </a:lnTo>
                  <a:lnTo>
                    <a:pt x="19" y="24"/>
                  </a:lnTo>
                  <a:lnTo>
                    <a:pt x="16" y="25"/>
                  </a:lnTo>
                  <a:lnTo>
                    <a:pt x="14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5" y="26"/>
                  </a:lnTo>
                  <a:lnTo>
                    <a:pt x="3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0" y="44"/>
                  </a:lnTo>
                  <a:lnTo>
                    <a:pt x="11" y="45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8" y="61"/>
                  </a:lnTo>
                  <a:lnTo>
                    <a:pt x="5" y="63"/>
                  </a:lnTo>
                  <a:lnTo>
                    <a:pt x="4" y="66"/>
                  </a:lnTo>
                  <a:lnTo>
                    <a:pt x="3" y="68"/>
                  </a:lnTo>
                  <a:lnTo>
                    <a:pt x="12" y="85"/>
                  </a:lnTo>
                  <a:lnTo>
                    <a:pt x="14" y="86"/>
                  </a:lnTo>
                  <a:lnTo>
                    <a:pt x="19" y="97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3" y="100"/>
                  </a:lnTo>
                  <a:lnTo>
                    <a:pt x="25" y="104"/>
                  </a:lnTo>
                  <a:lnTo>
                    <a:pt x="26" y="107"/>
                  </a:lnTo>
                  <a:lnTo>
                    <a:pt x="31" y="121"/>
                  </a:lnTo>
                  <a:lnTo>
                    <a:pt x="32" y="123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8" y="129"/>
                  </a:lnTo>
                  <a:lnTo>
                    <a:pt x="41" y="128"/>
                  </a:lnTo>
                  <a:lnTo>
                    <a:pt x="41" y="126"/>
                  </a:lnTo>
                  <a:lnTo>
                    <a:pt x="42" y="121"/>
                  </a:lnTo>
                  <a:lnTo>
                    <a:pt x="45" y="115"/>
                  </a:lnTo>
                  <a:lnTo>
                    <a:pt x="49" y="110"/>
                  </a:lnTo>
                  <a:lnTo>
                    <a:pt x="49" y="100"/>
                  </a:lnTo>
                  <a:lnTo>
                    <a:pt x="49" y="99"/>
                  </a:lnTo>
                  <a:lnTo>
                    <a:pt x="49" y="91"/>
                  </a:lnTo>
                  <a:lnTo>
                    <a:pt x="48" y="89"/>
                  </a:lnTo>
                  <a:lnTo>
                    <a:pt x="44" y="85"/>
                  </a:lnTo>
                  <a:lnTo>
                    <a:pt x="43" y="80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7" y="77"/>
                  </a:lnTo>
                  <a:lnTo>
                    <a:pt x="47" y="72"/>
                  </a:lnTo>
                  <a:lnTo>
                    <a:pt x="38" y="71"/>
                  </a:lnTo>
                  <a:lnTo>
                    <a:pt x="34" y="67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8" y="58"/>
                  </a:lnTo>
                  <a:lnTo>
                    <a:pt x="44" y="58"/>
                  </a:lnTo>
                  <a:lnTo>
                    <a:pt x="47" y="52"/>
                  </a:lnTo>
                  <a:lnTo>
                    <a:pt x="43" y="45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38" y="30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7" y="17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6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7" y="2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8" name="Freeform 3313"/>
            <p:cNvSpPr>
              <a:spLocks/>
            </p:cNvSpPr>
            <p:nvPr/>
          </p:nvSpPr>
          <p:spPr bwMode="auto">
            <a:xfrm>
              <a:off x="4764" y="3079"/>
              <a:ext cx="17" cy="43"/>
            </a:xfrm>
            <a:custGeom>
              <a:avLst/>
              <a:gdLst>
                <a:gd name="T0" fmla="*/ 0 w 49"/>
                <a:gd name="T1" fmla="*/ 0 h 129"/>
                <a:gd name="T2" fmla="*/ 0 w 49"/>
                <a:gd name="T3" fmla="*/ 0 h 129"/>
                <a:gd name="T4" fmla="*/ 0 w 49"/>
                <a:gd name="T5" fmla="*/ 0 h 129"/>
                <a:gd name="T6" fmla="*/ 0 w 49"/>
                <a:gd name="T7" fmla="*/ 0 h 129"/>
                <a:gd name="T8" fmla="*/ 0 w 49"/>
                <a:gd name="T9" fmla="*/ 0 h 129"/>
                <a:gd name="T10" fmla="*/ 0 w 49"/>
                <a:gd name="T11" fmla="*/ 0 h 129"/>
                <a:gd name="T12" fmla="*/ 0 w 49"/>
                <a:gd name="T13" fmla="*/ 0 h 129"/>
                <a:gd name="T14" fmla="*/ 0 w 49"/>
                <a:gd name="T15" fmla="*/ 0 h 129"/>
                <a:gd name="T16" fmla="*/ 0 w 49"/>
                <a:gd name="T17" fmla="*/ 0 h 129"/>
                <a:gd name="T18" fmla="*/ 0 w 49"/>
                <a:gd name="T19" fmla="*/ 0 h 129"/>
                <a:gd name="T20" fmla="*/ 0 w 49"/>
                <a:gd name="T21" fmla="*/ 0 h 129"/>
                <a:gd name="T22" fmla="*/ 0 w 49"/>
                <a:gd name="T23" fmla="*/ 0 h 129"/>
                <a:gd name="T24" fmla="*/ 0 w 49"/>
                <a:gd name="T25" fmla="*/ 0 h 129"/>
                <a:gd name="T26" fmla="*/ 0 w 49"/>
                <a:gd name="T27" fmla="*/ 0 h 129"/>
                <a:gd name="T28" fmla="*/ 0 w 49"/>
                <a:gd name="T29" fmla="*/ 0 h 129"/>
                <a:gd name="T30" fmla="*/ 0 w 49"/>
                <a:gd name="T31" fmla="*/ 0 h 129"/>
                <a:gd name="T32" fmla="*/ 0 w 49"/>
                <a:gd name="T33" fmla="*/ 0 h 129"/>
                <a:gd name="T34" fmla="*/ 0 w 49"/>
                <a:gd name="T35" fmla="*/ 0 h 129"/>
                <a:gd name="T36" fmla="*/ 0 w 49"/>
                <a:gd name="T37" fmla="*/ 0 h 129"/>
                <a:gd name="T38" fmla="*/ 0 w 49"/>
                <a:gd name="T39" fmla="*/ 0 h 129"/>
                <a:gd name="T40" fmla="*/ 0 w 49"/>
                <a:gd name="T41" fmla="*/ 0 h 129"/>
                <a:gd name="T42" fmla="*/ 0 w 49"/>
                <a:gd name="T43" fmla="*/ 0 h 129"/>
                <a:gd name="T44" fmla="*/ 0 w 49"/>
                <a:gd name="T45" fmla="*/ 0 h 129"/>
                <a:gd name="T46" fmla="*/ 0 w 49"/>
                <a:gd name="T47" fmla="*/ 0 h 129"/>
                <a:gd name="T48" fmla="*/ 0 w 49"/>
                <a:gd name="T49" fmla="*/ 0 h 129"/>
                <a:gd name="T50" fmla="*/ 0 w 49"/>
                <a:gd name="T51" fmla="*/ 0 h 129"/>
                <a:gd name="T52" fmla="*/ 0 w 49"/>
                <a:gd name="T53" fmla="*/ 0 h 129"/>
                <a:gd name="T54" fmla="*/ 0 w 49"/>
                <a:gd name="T55" fmla="*/ 0 h 129"/>
                <a:gd name="T56" fmla="*/ 0 w 49"/>
                <a:gd name="T57" fmla="*/ 0 h 129"/>
                <a:gd name="T58" fmla="*/ 0 w 49"/>
                <a:gd name="T59" fmla="*/ 0 h 129"/>
                <a:gd name="T60" fmla="*/ 0 w 49"/>
                <a:gd name="T61" fmla="*/ 0 h 129"/>
                <a:gd name="T62" fmla="*/ 0 w 49"/>
                <a:gd name="T63" fmla="*/ 0 h 129"/>
                <a:gd name="T64" fmla="*/ 0 w 49"/>
                <a:gd name="T65" fmla="*/ 0 h 129"/>
                <a:gd name="T66" fmla="*/ 0 w 49"/>
                <a:gd name="T67" fmla="*/ 0 h 129"/>
                <a:gd name="T68" fmla="*/ 0 w 49"/>
                <a:gd name="T69" fmla="*/ 0 h 129"/>
                <a:gd name="T70" fmla="*/ 0 w 49"/>
                <a:gd name="T71" fmla="*/ 0 h 129"/>
                <a:gd name="T72" fmla="*/ 0 w 49"/>
                <a:gd name="T73" fmla="*/ 0 h 129"/>
                <a:gd name="T74" fmla="*/ 0 w 49"/>
                <a:gd name="T75" fmla="*/ 0 h 129"/>
                <a:gd name="T76" fmla="*/ 0 w 49"/>
                <a:gd name="T77" fmla="*/ 0 h 129"/>
                <a:gd name="T78" fmla="*/ 0 w 49"/>
                <a:gd name="T79" fmla="*/ 0 h 129"/>
                <a:gd name="T80" fmla="*/ 0 w 49"/>
                <a:gd name="T81" fmla="*/ 0 h 129"/>
                <a:gd name="T82" fmla="*/ 0 w 49"/>
                <a:gd name="T83" fmla="*/ 0 h 129"/>
                <a:gd name="T84" fmla="*/ 0 w 49"/>
                <a:gd name="T85" fmla="*/ 0 h 129"/>
                <a:gd name="T86" fmla="*/ 0 w 49"/>
                <a:gd name="T87" fmla="*/ 0 h 129"/>
                <a:gd name="T88" fmla="*/ 0 w 49"/>
                <a:gd name="T89" fmla="*/ 0 h 12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"/>
                <a:gd name="T136" fmla="*/ 0 h 129"/>
                <a:gd name="T137" fmla="*/ 49 w 49"/>
                <a:gd name="T138" fmla="*/ 129 h 12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" h="129">
                  <a:moveTo>
                    <a:pt x="27" y="20"/>
                  </a:moveTo>
                  <a:lnTo>
                    <a:pt x="27" y="23"/>
                  </a:lnTo>
                  <a:lnTo>
                    <a:pt x="19" y="24"/>
                  </a:lnTo>
                  <a:lnTo>
                    <a:pt x="16" y="25"/>
                  </a:lnTo>
                  <a:lnTo>
                    <a:pt x="14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5" y="26"/>
                  </a:lnTo>
                  <a:lnTo>
                    <a:pt x="3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5" y="36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0" y="44"/>
                  </a:lnTo>
                  <a:lnTo>
                    <a:pt x="11" y="45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8" y="61"/>
                  </a:lnTo>
                  <a:lnTo>
                    <a:pt x="5" y="63"/>
                  </a:lnTo>
                  <a:lnTo>
                    <a:pt x="4" y="66"/>
                  </a:lnTo>
                  <a:lnTo>
                    <a:pt x="3" y="68"/>
                  </a:lnTo>
                  <a:lnTo>
                    <a:pt x="12" y="85"/>
                  </a:lnTo>
                  <a:lnTo>
                    <a:pt x="14" y="86"/>
                  </a:lnTo>
                  <a:lnTo>
                    <a:pt x="19" y="97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3" y="100"/>
                  </a:lnTo>
                  <a:lnTo>
                    <a:pt x="25" y="104"/>
                  </a:lnTo>
                  <a:lnTo>
                    <a:pt x="26" y="107"/>
                  </a:lnTo>
                  <a:lnTo>
                    <a:pt x="31" y="121"/>
                  </a:lnTo>
                  <a:lnTo>
                    <a:pt x="32" y="123"/>
                  </a:lnTo>
                  <a:lnTo>
                    <a:pt x="36" y="128"/>
                  </a:lnTo>
                  <a:lnTo>
                    <a:pt x="37" y="129"/>
                  </a:lnTo>
                  <a:lnTo>
                    <a:pt x="38" y="129"/>
                  </a:lnTo>
                  <a:lnTo>
                    <a:pt x="41" y="128"/>
                  </a:lnTo>
                  <a:lnTo>
                    <a:pt x="41" y="126"/>
                  </a:lnTo>
                  <a:lnTo>
                    <a:pt x="42" y="121"/>
                  </a:lnTo>
                  <a:lnTo>
                    <a:pt x="45" y="115"/>
                  </a:lnTo>
                  <a:lnTo>
                    <a:pt x="49" y="110"/>
                  </a:lnTo>
                  <a:lnTo>
                    <a:pt x="49" y="100"/>
                  </a:lnTo>
                  <a:lnTo>
                    <a:pt x="49" y="99"/>
                  </a:lnTo>
                  <a:lnTo>
                    <a:pt x="49" y="91"/>
                  </a:lnTo>
                  <a:lnTo>
                    <a:pt x="48" y="89"/>
                  </a:lnTo>
                  <a:lnTo>
                    <a:pt x="44" y="85"/>
                  </a:lnTo>
                  <a:lnTo>
                    <a:pt x="43" y="80"/>
                  </a:lnTo>
                  <a:lnTo>
                    <a:pt x="44" y="79"/>
                  </a:lnTo>
                  <a:lnTo>
                    <a:pt x="45" y="79"/>
                  </a:lnTo>
                  <a:lnTo>
                    <a:pt x="47" y="77"/>
                  </a:lnTo>
                  <a:lnTo>
                    <a:pt x="47" y="72"/>
                  </a:lnTo>
                  <a:lnTo>
                    <a:pt x="38" y="71"/>
                  </a:lnTo>
                  <a:lnTo>
                    <a:pt x="34" y="67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8" y="58"/>
                  </a:lnTo>
                  <a:lnTo>
                    <a:pt x="44" y="58"/>
                  </a:lnTo>
                  <a:lnTo>
                    <a:pt x="47" y="52"/>
                  </a:lnTo>
                  <a:lnTo>
                    <a:pt x="43" y="45"/>
                  </a:lnTo>
                  <a:lnTo>
                    <a:pt x="42" y="42"/>
                  </a:lnTo>
                  <a:lnTo>
                    <a:pt x="42" y="41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38" y="30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8" y="20"/>
                  </a:lnTo>
                  <a:lnTo>
                    <a:pt x="37" y="17"/>
                  </a:lnTo>
                  <a:lnTo>
                    <a:pt x="37" y="14"/>
                  </a:lnTo>
                  <a:lnTo>
                    <a:pt x="36" y="14"/>
                  </a:lnTo>
                  <a:lnTo>
                    <a:pt x="36" y="6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0" y="4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30" y="13"/>
                  </a:lnTo>
                  <a:lnTo>
                    <a:pt x="28" y="15"/>
                  </a:lnTo>
                  <a:lnTo>
                    <a:pt x="28" y="17"/>
                  </a:lnTo>
                  <a:lnTo>
                    <a:pt x="27" y="2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09" name="Freeform 3314"/>
            <p:cNvSpPr>
              <a:spLocks/>
            </p:cNvSpPr>
            <p:nvPr/>
          </p:nvSpPr>
          <p:spPr bwMode="auto">
            <a:xfrm>
              <a:off x="4592" y="3201"/>
              <a:ext cx="12" cy="6"/>
            </a:xfrm>
            <a:custGeom>
              <a:avLst/>
              <a:gdLst>
                <a:gd name="T0" fmla="*/ 0 w 35"/>
                <a:gd name="T1" fmla="*/ 0 h 17"/>
                <a:gd name="T2" fmla="*/ 0 w 35"/>
                <a:gd name="T3" fmla="*/ 0 h 17"/>
                <a:gd name="T4" fmla="*/ 0 w 35"/>
                <a:gd name="T5" fmla="*/ 0 h 17"/>
                <a:gd name="T6" fmla="*/ 0 w 35"/>
                <a:gd name="T7" fmla="*/ 0 h 17"/>
                <a:gd name="T8" fmla="*/ 0 w 35"/>
                <a:gd name="T9" fmla="*/ 0 h 17"/>
                <a:gd name="T10" fmla="*/ 0 w 35"/>
                <a:gd name="T11" fmla="*/ 0 h 17"/>
                <a:gd name="T12" fmla="*/ 0 w 35"/>
                <a:gd name="T13" fmla="*/ 0 h 17"/>
                <a:gd name="T14" fmla="*/ 0 w 35"/>
                <a:gd name="T15" fmla="*/ 0 h 17"/>
                <a:gd name="T16" fmla="*/ 0 w 35"/>
                <a:gd name="T17" fmla="*/ 0 h 17"/>
                <a:gd name="T18" fmla="*/ 0 w 35"/>
                <a:gd name="T19" fmla="*/ 0 h 17"/>
                <a:gd name="T20" fmla="*/ 0 w 35"/>
                <a:gd name="T21" fmla="*/ 0 h 17"/>
                <a:gd name="T22" fmla="*/ 0 w 35"/>
                <a:gd name="T23" fmla="*/ 0 h 17"/>
                <a:gd name="T24" fmla="*/ 0 w 35"/>
                <a:gd name="T25" fmla="*/ 0 h 17"/>
                <a:gd name="T26" fmla="*/ 0 w 35"/>
                <a:gd name="T27" fmla="*/ 0 h 17"/>
                <a:gd name="T28" fmla="*/ 0 w 35"/>
                <a:gd name="T29" fmla="*/ 0 h 17"/>
                <a:gd name="T30" fmla="*/ 0 w 35"/>
                <a:gd name="T31" fmla="*/ 0 h 17"/>
                <a:gd name="T32" fmla="*/ 0 w 35"/>
                <a:gd name="T33" fmla="*/ 0 h 17"/>
                <a:gd name="T34" fmla="*/ 0 w 35"/>
                <a:gd name="T35" fmla="*/ 0 h 17"/>
                <a:gd name="T36" fmla="*/ 0 w 35"/>
                <a:gd name="T37" fmla="*/ 0 h 17"/>
                <a:gd name="T38" fmla="*/ 0 w 35"/>
                <a:gd name="T39" fmla="*/ 0 h 17"/>
                <a:gd name="T40" fmla="*/ 0 w 35"/>
                <a:gd name="T41" fmla="*/ 0 h 17"/>
                <a:gd name="T42" fmla="*/ 0 w 35"/>
                <a:gd name="T43" fmla="*/ 0 h 17"/>
                <a:gd name="T44" fmla="*/ 0 w 35"/>
                <a:gd name="T45" fmla="*/ 0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5"/>
                <a:gd name="T70" fmla="*/ 0 h 17"/>
                <a:gd name="T71" fmla="*/ 35 w 35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5" h="17">
                  <a:moveTo>
                    <a:pt x="29" y="0"/>
                  </a:moveTo>
                  <a:lnTo>
                    <a:pt x="21" y="2"/>
                  </a:lnTo>
                  <a:lnTo>
                    <a:pt x="16" y="6"/>
                  </a:lnTo>
                  <a:lnTo>
                    <a:pt x="7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6" y="17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5" y="13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0" name="Freeform 3315"/>
            <p:cNvSpPr>
              <a:spLocks/>
            </p:cNvSpPr>
            <p:nvPr/>
          </p:nvSpPr>
          <p:spPr bwMode="auto">
            <a:xfrm>
              <a:off x="4592" y="3201"/>
              <a:ext cx="12" cy="6"/>
            </a:xfrm>
            <a:custGeom>
              <a:avLst/>
              <a:gdLst>
                <a:gd name="T0" fmla="*/ 0 w 35"/>
                <a:gd name="T1" fmla="*/ 0 h 17"/>
                <a:gd name="T2" fmla="*/ 0 w 35"/>
                <a:gd name="T3" fmla="*/ 0 h 17"/>
                <a:gd name="T4" fmla="*/ 0 w 35"/>
                <a:gd name="T5" fmla="*/ 0 h 17"/>
                <a:gd name="T6" fmla="*/ 0 w 35"/>
                <a:gd name="T7" fmla="*/ 0 h 17"/>
                <a:gd name="T8" fmla="*/ 0 w 35"/>
                <a:gd name="T9" fmla="*/ 0 h 17"/>
                <a:gd name="T10" fmla="*/ 0 w 35"/>
                <a:gd name="T11" fmla="*/ 0 h 17"/>
                <a:gd name="T12" fmla="*/ 0 w 35"/>
                <a:gd name="T13" fmla="*/ 0 h 17"/>
                <a:gd name="T14" fmla="*/ 0 w 35"/>
                <a:gd name="T15" fmla="*/ 0 h 17"/>
                <a:gd name="T16" fmla="*/ 0 w 35"/>
                <a:gd name="T17" fmla="*/ 0 h 17"/>
                <a:gd name="T18" fmla="*/ 0 w 35"/>
                <a:gd name="T19" fmla="*/ 0 h 17"/>
                <a:gd name="T20" fmla="*/ 0 w 35"/>
                <a:gd name="T21" fmla="*/ 0 h 17"/>
                <a:gd name="T22" fmla="*/ 0 w 35"/>
                <a:gd name="T23" fmla="*/ 0 h 17"/>
                <a:gd name="T24" fmla="*/ 0 w 35"/>
                <a:gd name="T25" fmla="*/ 0 h 17"/>
                <a:gd name="T26" fmla="*/ 0 w 35"/>
                <a:gd name="T27" fmla="*/ 0 h 17"/>
                <a:gd name="T28" fmla="*/ 0 w 35"/>
                <a:gd name="T29" fmla="*/ 0 h 17"/>
                <a:gd name="T30" fmla="*/ 0 w 35"/>
                <a:gd name="T31" fmla="*/ 0 h 17"/>
                <a:gd name="T32" fmla="*/ 0 w 35"/>
                <a:gd name="T33" fmla="*/ 0 h 17"/>
                <a:gd name="T34" fmla="*/ 0 w 35"/>
                <a:gd name="T35" fmla="*/ 0 h 17"/>
                <a:gd name="T36" fmla="*/ 0 w 35"/>
                <a:gd name="T37" fmla="*/ 0 h 17"/>
                <a:gd name="T38" fmla="*/ 0 w 35"/>
                <a:gd name="T39" fmla="*/ 0 h 17"/>
                <a:gd name="T40" fmla="*/ 0 w 35"/>
                <a:gd name="T41" fmla="*/ 0 h 17"/>
                <a:gd name="T42" fmla="*/ 0 w 35"/>
                <a:gd name="T43" fmla="*/ 0 h 17"/>
                <a:gd name="T44" fmla="*/ 0 w 35"/>
                <a:gd name="T45" fmla="*/ 0 h 1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5"/>
                <a:gd name="T70" fmla="*/ 0 h 17"/>
                <a:gd name="T71" fmla="*/ 35 w 35"/>
                <a:gd name="T72" fmla="*/ 17 h 1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5" h="17">
                  <a:moveTo>
                    <a:pt x="29" y="0"/>
                  </a:moveTo>
                  <a:lnTo>
                    <a:pt x="21" y="2"/>
                  </a:lnTo>
                  <a:lnTo>
                    <a:pt x="16" y="6"/>
                  </a:lnTo>
                  <a:lnTo>
                    <a:pt x="7" y="8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6" y="17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5" y="13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3" y="11"/>
                  </a:lnTo>
                  <a:lnTo>
                    <a:pt x="35" y="10"/>
                  </a:lnTo>
                  <a:lnTo>
                    <a:pt x="35" y="8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1" name="Freeform 3316"/>
            <p:cNvSpPr>
              <a:spLocks/>
            </p:cNvSpPr>
            <p:nvPr/>
          </p:nvSpPr>
          <p:spPr bwMode="auto">
            <a:xfrm>
              <a:off x="4593" y="3211"/>
              <a:ext cx="8" cy="3"/>
            </a:xfrm>
            <a:custGeom>
              <a:avLst/>
              <a:gdLst>
                <a:gd name="T0" fmla="*/ 0 w 22"/>
                <a:gd name="T1" fmla="*/ 0 h 11"/>
                <a:gd name="T2" fmla="*/ 0 w 22"/>
                <a:gd name="T3" fmla="*/ 0 h 11"/>
                <a:gd name="T4" fmla="*/ 0 w 22"/>
                <a:gd name="T5" fmla="*/ 0 h 11"/>
                <a:gd name="T6" fmla="*/ 0 w 22"/>
                <a:gd name="T7" fmla="*/ 0 h 11"/>
                <a:gd name="T8" fmla="*/ 0 w 22"/>
                <a:gd name="T9" fmla="*/ 0 h 11"/>
                <a:gd name="T10" fmla="*/ 0 w 22"/>
                <a:gd name="T11" fmla="*/ 0 h 11"/>
                <a:gd name="T12" fmla="*/ 0 w 22"/>
                <a:gd name="T13" fmla="*/ 0 h 11"/>
                <a:gd name="T14" fmla="*/ 0 w 22"/>
                <a:gd name="T15" fmla="*/ 0 h 11"/>
                <a:gd name="T16" fmla="*/ 0 w 22"/>
                <a:gd name="T17" fmla="*/ 0 h 11"/>
                <a:gd name="T18" fmla="*/ 0 w 22"/>
                <a:gd name="T19" fmla="*/ 0 h 11"/>
                <a:gd name="T20" fmla="*/ 0 w 22"/>
                <a:gd name="T21" fmla="*/ 0 h 11"/>
                <a:gd name="T22" fmla="*/ 0 w 22"/>
                <a:gd name="T23" fmla="*/ 0 h 11"/>
                <a:gd name="T24" fmla="*/ 0 w 22"/>
                <a:gd name="T25" fmla="*/ 0 h 11"/>
                <a:gd name="T26" fmla="*/ 0 w 22"/>
                <a:gd name="T27" fmla="*/ 0 h 11"/>
                <a:gd name="T28" fmla="*/ 0 w 22"/>
                <a:gd name="T29" fmla="*/ 0 h 11"/>
                <a:gd name="T30" fmla="*/ 0 w 22"/>
                <a:gd name="T31" fmla="*/ 0 h 11"/>
                <a:gd name="T32" fmla="*/ 0 w 22"/>
                <a:gd name="T33" fmla="*/ 0 h 11"/>
                <a:gd name="T34" fmla="*/ 0 w 22"/>
                <a:gd name="T35" fmla="*/ 0 h 11"/>
                <a:gd name="T36" fmla="*/ 0 w 22"/>
                <a:gd name="T37" fmla="*/ 0 h 11"/>
                <a:gd name="T38" fmla="*/ 0 w 22"/>
                <a:gd name="T39" fmla="*/ 0 h 11"/>
                <a:gd name="T40" fmla="*/ 0 w 22"/>
                <a:gd name="T41" fmla="*/ 0 h 11"/>
                <a:gd name="T42" fmla="*/ 0 w 22"/>
                <a:gd name="T43" fmla="*/ 0 h 11"/>
                <a:gd name="T44" fmla="*/ 0 w 22"/>
                <a:gd name="T45" fmla="*/ 0 h 11"/>
                <a:gd name="T46" fmla="*/ 0 w 22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2"/>
                <a:gd name="T73" fmla="*/ 0 h 11"/>
                <a:gd name="T74" fmla="*/ 22 w 22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2" h="11">
                  <a:moveTo>
                    <a:pt x="10" y="0"/>
                  </a:move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2" name="Freeform 3317"/>
            <p:cNvSpPr>
              <a:spLocks/>
            </p:cNvSpPr>
            <p:nvPr/>
          </p:nvSpPr>
          <p:spPr bwMode="auto">
            <a:xfrm>
              <a:off x="4593" y="3211"/>
              <a:ext cx="8" cy="3"/>
            </a:xfrm>
            <a:custGeom>
              <a:avLst/>
              <a:gdLst>
                <a:gd name="T0" fmla="*/ 0 w 22"/>
                <a:gd name="T1" fmla="*/ 0 h 11"/>
                <a:gd name="T2" fmla="*/ 0 w 22"/>
                <a:gd name="T3" fmla="*/ 0 h 11"/>
                <a:gd name="T4" fmla="*/ 0 w 22"/>
                <a:gd name="T5" fmla="*/ 0 h 11"/>
                <a:gd name="T6" fmla="*/ 0 w 22"/>
                <a:gd name="T7" fmla="*/ 0 h 11"/>
                <a:gd name="T8" fmla="*/ 0 w 22"/>
                <a:gd name="T9" fmla="*/ 0 h 11"/>
                <a:gd name="T10" fmla="*/ 0 w 22"/>
                <a:gd name="T11" fmla="*/ 0 h 11"/>
                <a:gd name="T12" fmla="*/ 0 w 22"/>
                <a:gd name="T13" fmla="*/ 0 h 11"/>
                <a:gd name="T14" fmla="*/ 0 w 22"/>
                <a:gd name="T15" fmla="*/ 0 h 11"/>
                <a:gd name="T16" fmla="*/ 0 w 22"/>
                <a:gd name="T17" fmla="*/ 0 h 11"/>
                <a:gd name="T18" fmla="*/ 0 w 22"/>
                <a:gd name="T19" fmla="*/ 0 h 11"/>
                <a:gd name="T20" fmla="*/ 0 w 22"/>
                <a:gd name="T21" fmla="*/ 0 h 11"/>
                <a:gd name="T22" fmla="*/ 0 w 22"/>
                <a:gd name="T23" fmla="*/ 0 h 11"/>
                <a:gd name="T24" fmla="*/ 0 w 22"/>
                <a:gd name="T25" fmla="*/ 0 h 11"/>
                <a:gd name="T26" fmla="*/ 0 w 22"/>
                <a:gd name="T27" fmla="*/ 0 h 11"/>
                <a:gd name="T28" fmla="*/ 0 w 22"/>
                <a:gd name="T29" fmla="*/ 0 h 11"/>
                <a:gd name="T30" fmla="*/ 0 w 22"/>
                <a:gd name="T31" fmla="*/ 0 h 11"/>
                <a:gd name="T32" fmla="*/ 0 w 22"/>
                <a:gd name="T33" fmla="*/ 0 h 11"/>
                <a:gd name="T34" fmla="*/ 0 w 22"/>
                <a:gd name="T35" fmla="*/ 0 h 11"/>
                <a:gd name="T36" fmla="*/ 0 w 22"/>
                <a:gd name="T37" fmla="*/ 0 h 11"/>
                <a:gd name="T38" fmla="*/ 0 w 22"/>
                <a:gd name="T39" fmla="*/ 0 h 11"/>
                <a:gd name="T40" fmla="*/ 0 w 22"/>
                <a:gd name="T41" fmla="*/ 0 h 11"/>
                <a:gd name="T42" fmla="*/ 0 w 22"/>
                <a:gd name="T43" fmla="*/ 0 h 11"/>
                <a:gd name="T44" fmla="*/ 0 w 22"/>
                <a:gd name="T45" fmla="*/ 0 h 11"/>
                <a:gd name="T46" fmla="*/ 0 w 22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2"/>
                <a:gd name="T73" fmla="*/ 0 h 11"/>
                <a:gd name="T74" fmla="*/ 22 w 22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2" h="11">
                  <a:moveTo>
                    <a:pt x="10" y="0"/>
                  </a:move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6" y="11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3" name="Freeform 3318"/>
            <p:cNvSpPr>
              <a:spLocks/>
            </p:cNvSpPr>
            <p:nvPr/>
          </p:nvSpPr>
          <p:spPr bwMode="auto">
            <a:xfrm>
              <a:off x="4601" y="3207"/>
              <a:ext cx="7" cy="3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0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w 20"/>
                <a:gd name="T11" fmla="*/ 0 h 10"/>
                <a:gd name="T12" fmla="*/ 0 w 20"/>
                <a:gd name="T13" fmla="*/ 0 h 10"/>
                <a:gd name="T14" fmla="*/ 0 w 20"/>
                <a:gd name="T15" fmla="*/ 0 h 10"/>
                <a:gd name="T16" fmla="*/ 0 w 20"/>
                <a:gd name="T17" fmla="*/ 0 h 10"/>
                <a:gd name="T18" fmla="*/ 0 w 20"/>
                <a:gd name="T19" fmla="*/ 0 h 10"/>
                <a:gd name="T20" fmla="*/ 0 w 20"/>
                <a:gd name="T21" fmla="*/ 0 h 10"/>
                <a:gd name="T22" fmla="*/ 0 w 20"/>
                <a:gd name="T23" fmla="*/ 0 h 10"/>
                <a:gd name="T24" fmla="*/ 0 w 20"/>
                <a:gd name="T25" fmla="*/ 0 h 10"/>
                <a:gd name="T26" fmla="*/ 0 w 20"/>
                <a:gd name="T27" fmla="*/ 0 h 10"/>
                <a:gd name="T28" fmla="*/ 0 w 20"/>
                <a:gd name="T29" fmla="*/ 0 h 10"/>
                <a:gd name="T30" fmla="*/ 0 w 20"/>
                <a:gd name="T31" fmla="*/ 0 h 10"/>
                <a:gd name="T32" fmla="*/ 0 w 20"/>
                <a:gd name="T33" fmla="*/ 0 h 10"/>
                <a:gd name="T34" fmla="*/ 0 w 20"/>
                <a:gd name="T35" fmla="*/ 0 h 10"/>
                <a:gd name="T36" fmla="*/ 0 w 20"/>
                <a:gd name="T37" fmla="*/ 0 h 10"/>
                <a:gd name="T38" fmla="*/ 0 w 20"/>
                <a:gd name="T39" fmla="*/ 0 h 10"/>
                <a:gd name="T40" fmla="*/ 0 w 20"/>
                <a:gd name="T41" fmla="*/ 0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"/>
                <a:gd name="T64" fmla="*/ 0 h 10"/>
                <a:gd name="T65" fmla="*/ 20 w 20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" h="10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4" name="Freeform 3319"/>
            <p:cNvSpPr>
              <a:spLocks/>
            </p:cNvSpPr>
            <p:nvPr/>
          </p:nvSpPr>
          <p:spPr bwMode="auto">
            <a:xfrm>
              <a:off x="4601" y="3207"/>
              <a:ext cx="7" cy="3"/>
            </a:xfrm>
            <a:custGeom>
              <a:avLst/>
              <a:gdLst>
                <a:gd name="T0" fmla="*/ 0 w 20"/>
                <a:gd name="T1" fmla="*/ 0 h 10"/>
                <a:gd name="T2" fmla="*/ 0 w 20"/>
                <a:gd name="T3" fmla="*/ 0 h 10"/>
                <a:gd name="T4" fmla="*/ 0 w 20"/>
                <a:gd name="T5" fmla="*/ 0 h 10"/>
                <a:gd name="T6" fmla="*/ 0 w 20"/>
                <a:gd name="T7" fmla="*/ 0 h 10"/>
                <a:gd name="T8" fmla="*/ 0 w 20"/>
                <a:gd name="T9" fmla="*/ 0 h 10"/>
                <a:gd name="T10" fmla="*/ 0 w 20"/>
                <a:gd name="T11" fmla="*/ 0 h 10"/>
                <a:gd name="T12" fmla="*/ 0 w 20"/>
                <a:gd name="T13" fmla="*/ 0 h 10"/>
                <a:gd name="T14" fmla="*/ 0 w 20"/>
                <a:gd name="T15" fmla="*/ 0 h 10"/>
                <a:gd name="T16" fmla="*/ 0 w 20"/>
                <a:gd name="T17" fmla="*/ 0 h 10"/>
                <a:gd name="T18" fmla="*/ 0 w 20"/>
                <a:gd name="T19" fmla="*/ 0 h 10"/>
                <a:gd name="T20" fmla="*/ 0 w 20"/>
                <a:gd name="T21" fmla="*/ 0 h 10"/>
                <a:gd name="T22" fmla="*/ 0 w 20"/>
                <a:gd name="T23" fmla="*/ 0 h 10"/>
                <a:gd name="T24" fmla="*/ 0 w 20"/>
                <a:gd name="T25" fmla="*/ 0 h 10"/>
                <a:gd name="T26" fmla="*/ 0 w 20"/>
                <a:gd name="T27" fmla="*/ 0 h 10"/>
                <a:gd name="T28" fmla="*/ 0 w 20"/>
                <a:gd name="T29" fmla="*/ 0 h 10"/>
                <a:gd name="T30" fmla="*/ 0 w 20"/>
                <a:gd name="T31" fmla="*/ 0 h 10"/>
                <a:gd name="T32" fmla="*/ 0 w 20"/>
                <a:gd name="T33" fmla="*/ 0 h 10"/>
                <a:gd name="T34" fmla="*/ 0 w 20"/>
                <a:gd name="T35" fmla="*/ 0 h 10"/>
                <a:gd name="T36" fmla="*/ 0 w 20"/>
                <a:gd name="T37" fmla="*/ 0 h 10"/>
                <a:gd name="T38" fmla="*/ 0 w 20"/>
                <a:gd name="T39" fmla="*/ 0 h 10"/>
                <a:gd name="T40" fmla="*/ 0 w 20"/>
                <a:gd name="T41" fmla="*/ 0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"/>
                <a:gd name="T64" fmla="*/ 0 h 10"/>
                <a:gd name="T65" fmla="*/ 20 w 20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" h="10">
                  <a:moveTo>
                    <a:pt x="9" y="0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9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5" name="Freeform 3320"/>
            <p:cNvSpPr>
              <a:spLocks/>
            </p:cNvSpPr>
            <p:nvPr/>
          </p:nvSpPr>
          <p:spPr bwMode="auto">
            <a:xfrm>
              <a:off x="4523" y="3268"/>
              <a:ext cx="4" cy="4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1" y="3"/>
                  </a:move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6" name="Freeform 3321"/>
            <p:cNvSpPr>
              <a:spLocks/>
            </p:cNvSpPr>
            <p:nvPr/>
          </p:nvSpPr>
          <p:spPr bwMode="auto">
            <a:xfrm>
              <a:off x="4523" y="3268"/>
              <a:ext cx="4" cy="4"/>
            </a:xfrm>
            <a:custGeom>
              <a:avLst/>
              <a:gdLst>
                <a:gd name="T0" fmla="*/ 0 w 12"/>
                <a:gd name="T1" fmla="*/ 0 h 14"/>
                <a:gd name="T2" fmla="*/ 0 w 12"/>
                <a:gd name="T3" fmla="*/ 0 h 14"/>
                <a:gd name="T4" fmla="*/ 0 w 12"/>
                <a:gd name="T5" fmla="*/ 0 h 14"/>
                <a:gd name="T6" fmla="*/ 0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0 h 14"/>
                <a:gd name="T14" fmla="*/ 0 w 12"/>
                <a:gd name="T15" fmla="*/ 0 h 14"/>
                <a:gd name="T16" fmla="*/ 0 w 12"/>
                <a:gd name="T17" fmla="*/ 0 h 14"/>
                <a:gd name="T18" fmla="*/ 0 w 12"/>
                <a:gd name="T19" fmla="*/ 0 h 14"/>
                <a:gd name="T20" fmla="*/ 0 w 12"/>
                <a:gd name="T21" fmla="*/ 0 h 14"/>
                <a:gd name="T22" fmla="*/ 0 w 12"/>
                <a:gd name="T23" fmla="*/ 0 h 14"/>
                <a:gd name="T24" fmla="*/ 0 w 12"/>
                <a:gd name="T25" fmla="*/ 0 h 14"/>
                <a:gd name="T26" fmla="*/ 0 w 12"/>
                <a:gd name="T27" fmla="*/ 0 h 14"/>
                <a:gd name="T28" fmla="*/ 0 w 12"/>
                <a:gd name="T29" fmla="*/ 0 h 14"/>
                <a:gd name="T30" fmla="*/ 0 w 12"/>
                <a:gd name="T31" fmla="*/ 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4"/>
                <a:gd name="T50" fmla="*/ 12 w 12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4">
                  <a:moveTo>
                    <a:pt x="1" y="3"/>
                  </a:move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7" name="Freeform 3322"/>
            <p:cNvSpPr>
              <a:spLocks/>
            </p:cNvSpPr>
            <p:nvPr/>
          </p:nvSpPr>
          <p:spPr bwMode="auto">
            <a:xfrm>
              <a:off x="4533" y="3270"/>
              <a:ext cx="4" cy="7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0 h 22"/>
                <a:gd name="T4" fmla="*/ 0 w 10"/>
                <a:gd name="T5" fmla="*/ 0 h 22"/>
                <a:gd name="T6" fmla="*/ 0 w 10"/>
                <a:gd name="T7" fmla="*/ 0 h 22"/>
                <a:gd name="T8" fmla="*/ 0 w 10"/>
                <a:gd name="T9" fmla="*/ 0 h 22"/>
                <a:gd name="T10" fmla="*/ 0 w 10"/>
                <a:gd name="T11" fmla="*/ 0 h 22"/>
                <a:gd name="T12" fmla="*/ 0 w 10"/>
                <a:gd name="T13" fmla="*/ 0 h 22"/>
                <a:gd name="T14" fmla="*/ 0 w 10"/>
                <a:gd name="T15" fmla="*/ 0 h 22"/>
                <a:gd name="T16" fmla="*/ 0 w 10"/>
                <a:gd name="T17" fmla="*/ 0 h 22"/>
                <a:gd name="T18" fmla="*/ 0 w 10"/>
                <a:gd name="T19" fmla="*/ 0 h 22"/>
                <a:gd name="T20" fmla="*/ 0 w 10"/>
                <a:gd name="T21" fmla="*/ 0 h 22"/>
                <a:gd name="T22" fmla="*/ 0 w 10"/>
                <a:gd name="T23" fmla="*/ 0 h 22"/>
                <a:gd name="T24" fmla="*/ 0 w 10"/>
                <a:gd name="T25" fmla="*/ 0 h 22"/>
                <a:gd name="T26" fmla="*/ 0 w 10"/>
                <a:gd name="T27" fmla="*/ 0 h 22"/>
                <a:gd name="T28" fmla="*/ 0 w 10"/>
                <a:gd name="T29" fmla="*/ 0 h 22"/>
                <a:gd name="T30" fmla="*/ 0 w 10"/>
                <a:gd name="T31" fmla="*/ 0 h 22"/>
                <a:gd name="T32" fmla="*/ 0 w 10"/>
                <a:gd name="T33" fmla="*/ 0 h 22"/>
                <a:gd name="T34" fmla="*/ 0 w 10"/>
                <a:gd name="T35" fmla="*/ 0 h 22"/>
                <a:gd name="T36" fmla="*/ 0 w 10"/>
                <a:gd name="T37" fmla="*/ 0 h 22"/>
                <a:gd name="T38" fmla="*/ 0 w 10"/>
                <a:gd name="T39" fmla="*/ 0 h 22"/>
                <a:gd name="T40" fmla="*/ 0 w 10"/>
                <a:gd name="T41" fmla="*/ 0 h 22"/>
                <a:gd name="T42" fmla="*/ 0 w 10"/>
                <a:gd name="T43" fmla="*/ 0 h 22"/>
                <a:gd name="T44" fmla="*/ 0 w 10"/>
                <a:gd name="T45" fmla="*/ 0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"/>
                <a:gd name="T70" fmla="*/ 0 h 22"/>
                <a:gd name="T71" fmla="*/ 10 w 10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" h="22">
                  <a:moveTo>
                    <a:pt x="7" y="0"/>
                  </a:move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8" name="Freeform 3323"/>
            <p:cNvSpPr>
              <a:spLocks/>
            </p:cNvSpPr>
            <p:nvPr/>
          </p:nvSpPr>
          <p:spPr bwMode="auto">
            <a:xfrm>
              <a:off x="4533" y="3270"/>
              <a:ext cx="4" cy="7"/>
            </a:xfrm>
            <a:custGeom>
              <a:avLst/>
              <a:gdLst>
                <a:gd name="T0" fmla="*/ 0 w 10"/>
                <a:gd name="T1" fmla="*/ 0 h 22"/>
                <a:gd name="T2" fmla="*/ 0 w 10"/>
                <a:gd name="T3" fmla="*/ 0 h 22"/>
                <a:gd name="T4" fmla="*/ 0 w 10"/>
                <a:gd name="T5" fmla="*/ 0 h 22"/>
                <a:gd name="T6" fmla="*/ 0 w 10"/>
                <a:gd name="T7" fmla="*/ 0 h 22"/>
                <a:gd name="T8" fmla="*/ 0 w 10"/>
                <a:gd name="T9" fmla="*/ 0 h 22"/>
                <a:gd name="T10" fmla="*/ 0 w 10"/>
                <a:gd name="T11" fmla="*/ 0 h 22"/>
                <a:gd name="T12" fmla="*/ 0 w 10"/>
                <a:gd name="T13" fmla="*/ 0 h 22"/>
                <a:gd name="T14" fmla="*/ 0 w 10"/>
                <a:gd name="T15" fmla="*/ 0 h 22"/>
                <a:gd name="T16" fmla="*/ 0 w 10"/>
                <a:gd name="T17" fmla="*/ 0 h 22"/>
                <a:gd name="T18" fmla="*/ 0 w 10"/>
                <a:gd name="T19" fmla="*/ 0 h 22"/>
                <a:gd name="T20" fmla="*/ 0 w 10"/>
                <a:gd name="T21" fmla="*/ 0 h 22"/>
                <a:gd name="T22" fmla="*/ 0 w 10"/>
                <a:gd name="T23" fmla="*/ 0 h 22"/>
                <a:gd name="T24" fmla="*/ 0 w 10"/>
                <a:gd name="T25" fmla="*/ 0 h 22"/>
                <a:gd name="T26" fmla="*/ 0 w 10"/>
                <a:gd name="T27" fmla="*/ 0 h 22"/>
                <a:gd name="T28" fmla="*/ 0 w 10"/>
                <a:gd name="T29" fmla="*/ 0 h 22"/>
                <a:gd name="T30" fmla="*/ 0 w 10"/>
                <a:gd name="T31" fmla="*/ 0 h 22"/>
                <a:gd name="T32" fmla="*/ 0 w 10"/>
                <a:gd name="T33" fmla="*/ 0 h 22"/>
                <a:gd name="T34" fmla="*/ 0 w 10"/>
                <a:gd name="T35" fmla="*/ 0 h 22"/>
                <a:gd name="T36" fmla="*/ 0 w 10"/>
                <a:gd name="T37" fmla="*/ 0 h 22"/>
                <a:gd name="T38" fmla="*/ 0 w 10"/>
                <a:gd name="T39" fmla="*/ 0 h 22"/>
                <a:gd name="T40" fmla="*/ 0 w 10"/>
                <a:gd name="T41" fmla="*/ 0 h 22"/>
                <a:gd name="T42" fmla="*/ 0 w 10"/>
                <a:gd name="T43" fmla="*/ 0 h 22"/>
                <a:gd name="T44" fmla="*/ 0 w 10"/>
                <a:gd name="T45" fmla="*/ 0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"/>
                <a:gd name="T70" fmla="*/ 0 h 22"/>
                <a:gd name="T71" fmla="*/ 10 w 10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" h="22">
                  <a:moveTo>
                    <a:pt x="7" y="0"/>
                  </a:move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4"/>
                  </a:lnTo>
                  <a:lnTo>
                    <a:pt x="8" y="13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9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19" name="Freeform 3324"/>
            <p:cNvSpPr>
              <a:spLocks/>
            </p:cNvSpPr>
            <p:nvPr/>
          </p:nvSpPr>
          <p:spPr bwMode="auto">
            <a:xfrm>
              <a:off x="4520" y="3274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7"/>
                <a:gd name="T32" fmla="*/ 9 w 9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7">
                  <a:moveTo>
                    <a:pt x="1" y="1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4" y="6"/>
                  </a:lnTo>
                  <a:lnTo>
                    <a:pt x="9" y="7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0" name="Freeform 3325"/>
            <p:cNvSpPr>
              <a:spLocks/>
            </p:cNvSpPr>
            <p:nvPr/>
          </p:nvSpPr>
          <p:spPr bwMode="auto">
            <a:xfrm>
              <a:off x="4520" y="3274"/>
              <a:ext cx="3" cy="2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0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0 h 7"/>
                <a:gd name="T18" fmla="*/ 0 w 9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7"/>
                <a:gd name="T32" fmla="*/ 9 w 9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7">
                  <a:moveTo>
                    <a:pt x="1" y="1"/>
                  </a:moveTo>
                  <a:lnTo>
                    <a:pt x="0" y="4"/>
                  </a:lnTo>
                  <a:lnTo>
                    <a:pt x="3" y="4"/>
                  </a:lnTo>
                  <a:lnTo>
                    <a:pt x="4" y="6"/>
                  </a:lnTo>
                  <a:lnTo>
                    <a:pt x="9" y="7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1" name="Freeform 3326"/>
            <p:cNvSpPr>
              <a:spLocks/>
            </p:cNvSpPr>
            <p:nvPr/>
          </p:nvSpPr>
          <p:spPr bwMode="auto">
            <a:xfrm>
              <a:off x="4870" y="3138"/>
              <a:ext cx="12" cy="7"/>
            </a:xfrm>
            <a:custGeom>
              <a:avLst/>
              <a:gdLst>
                <a:gd name="T0" fmla="*/ 0 w 36"/>
                <a:gd name="T1" fmla="*/ 0 h 21"/>
                <a:gd name="T2" fmla="*/ 0 w 36"/>
                <a:gd name="T3" fmla="*/ 0 h 21"/>
                <a:gd name="T4" fmla="*/ 0 w 36"/>
                <a:gd name="T5" fmla="*/ 0 h 21"/>
                <a:gd name="T6" fmla="*/ 0 w 36"/>
                <a:gd name="T7" fmla="*/ 0 h 21"/>
                <a:gd name="T8" fmla="*/ 0 w 36"/>
                <a:gd name="T9" fmla="*/ 0 h 21"/>
                <a:gd name="T10" fmla="*/ 0 w 36"/>
                <a:gd name="T11" fmla="*/ 0 h 21"/>
                <a:gd name="T12" fmla="*/ 0 w 36"/>
                <a:gd name="T13" fmla="*/ 0 h 21"/>
                <a:gd name="T14" fmla="*/ 0 w 36"/>
                <a:gd name="T15" fmla="*/ 0 h 21"/>
                <a:gd name="T16" fmla="*/ 0 w 36"/>
                <a:gd name="T17" fmla="*/ 0 h 21"/>
                <a:gd name="T18" fmla="*/ 0 w 36"/>
                <a:gd name="T19" fmla="*/ 0 h 21"/>
                <a:gd name="T20" fmla="*/ 0 w 36"/>
                <a:gd name="T21" fmla="*/ 0 h 21"/>
                <a:gd name="T22" fmla="*/ 0 w 36"/>
                <a:gd name="T23" fmla="*/ 0 h 21"/>
                <a:gd name="T24" fmla="*/ 0 w 36"/>
                <a:gd name="T25" fmla="*/ 0 h 21"/>
                <a:gd name="T26" fmla="*/ 0 w 36"/>
                <a:gd name="T27" fmla="*/ 0 h 21"/>
                <a:gd name="T28" fmla="*/ 0 w 36"/>
                <a:gd name="T29" fmla="*/ 0 h 21"/>
                <a:gd name="T30" fmla="*/ 0 w 36"/>
                <a:gd name="T31" fmla="*/ 0 h 21"/>
                <a:gd name="T32" fmla="*/ 0 w 36"/>
                <a:gd name="T33" fmla="*/ 0 h 21"/>
                <a:gd name="T34" fmla="*/ 0 w 36"/>
                <a:gd name="T35" fmla="*/ 0 h 21"/>
                <a:gd name="T36" fmla="*/ 0 w 36"/>
                <a:gd name="T37" fmla="*/ 0 h 21"/>
                <a:gd name="T38" fmla="*/ 0 w 36"/>
                <a:gd name="T39" fmla="*/ 0 h 21"/>
                <a:gd name="T40" fmla="*/ 0 w 36"/>
                <a:gd name="T41" fmla="*/ 0 h 21"/>
                <a:gd name="T42" fmla="*/ 0 w 36"/>
                <a:gd name="T43" fmla="*/ 0 h 21"/>
                <a:gd name="T44" fmla="*/ 0 w 36"/>
                <a:gd name="T45" fmla="*/ 0 h 21"/>
                <a:gd name="T46" fmla="*/ 0 w 36"/>
                <a:gd name="T47" fmla="*/ 0 h 21"/>
                <a:gd name="T48" fmla="*/ 0 w 36"/>
                <a:gd name="T49" fmla="*/ 0 h 21"/>
                <a:gd name="T50" fmla="*/ 0 w 36"/>
                <a:gd name="T51" fmla="*/ 0 h 21"/>
                <a:gd name="T52" fmla="*/ 0 w 36"/>
                <a:gd name="T53" fmla="*/ 0 h 21"/>
                <a:gd name="T54" fmla="*/ 0 w 36"/>
                <a:gd name="T55" fmla="*/ 0 h 21"/>
                <a:gd name="T56" fmla="*/ 0 w 36"/>
                <a:gd name="T57" fmla="*/ 0 h 21"/>
                <a:gd name="T58" fmla="*/ 0 w 36"/>
                <a:gd name="T59" fmla="*/ 0 h 21"/>
                <a:gd name="T60" fmla="*/ 0 w 36"/>
                <a:gd name="T61" fmla="*/ 0 h 21"/>
                <a:gd name="T62" fmla="*/ 0 w 3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21"/>
                <a:gd name="T98" fmla="*/ 36 w 3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21">
                  <a:moveTo>
                    <a:pt x="5" y="5"/>
                  </a:moveTo>
                  <a:lnTo>
                    <a:pt x="3" y="11"/>
                  </a:lnTo>
                  <a:lnTo>
                    <a:pt x="4" y="12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7" y="19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12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6" y="10"/>
                  </a:lnTo>
                  <a:lnTo>
                    <a:pt x="33" y="8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9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2" name="Freeform 3327"/>
            <p:cNvSpPr>
              <a:spLocks/>
            </p:cNvSpPr>
            <p:nvPr/>
          </p:nvSpPr>
          <p:spPr bwMode="auto">
            <a:xfrm>
              <a:off x="4870" y="3138"/>
              <a:ext cx="12" cy="7"/>
            </a:xfrm>
            <a:custGeom>
              <a:avLst/>
              <a:gdLst>
                <a:gd name="T0" fmla="*/ 0 w 36"/>
                <a:gd name="T1" fmla="*/ 0 h 21"/>
                <a:gd name="T2" fmla="*/ 0 w 36"/>
                <a:gd name="T3" fmla="*/ 0 h 21"/>
                <a:gd name="T4" fmla="*/ 0 w 36"/>
                <a:gd name="T5" fmla="*/ 0 h 21"/>
                <a:gd name="T6" fmla="*/ 0 w 36"/>
                <a:gd name="T7" fmla="*/ 0 h 21"/>
                <a:gd name="T8" fmla="*/ 0 w 36"/>
                <a:gd name="T9" fmla="*/ 0 h 21"/>
                <a:gd name="T10" fmla="*/ 0 w 36"/>
                <a:gd name="T11" fmla="*/ 0 h 21"/>
                <a:gd name="T12" fmla="*/ 0 w 36"/>
                <a:gd name="T13" fmla="*/ 0 h 21"/>
                <a:gd name="T14" fmla="*/ 0 w 36"/>
                <a:gd name="T15" fmla="*/ 0 h 21"/>
                <a:gd name="T16" fmla="*/ 0 w 36"/>
                <a:gd name="T17" fmla="*/ 0 h 21"/>
                <a:gd name="T18" fmla="*/ 0 w 36"/>
                <a:gd name="T19" fmla="*/ 0 h 21"/>
                <a:gd name="T20" fmla="*/ 0 w 36"/>
                <a:gd name="T21" fmla="*/ 0 h 21"/>
                <a:gd name="T22" fmla="*/ 0 w 36"/>
                <a:gd name="T23" fmla="*/ 0 h 21"/>
                <a:gd name="T24" fmla="*/ 0 w 36"/>
                <a:gd name="T25" fmla="*/ 0 h 21"/>
                <a:gd name="T26" fmla="*/ 0 w 36"/>
                <a:gd name="T27" fmla="*/ 0 h 21"/>
                <a:gd name="T28" fmla="*/ 0 w 36"/>
                <a:gd name="T29" fmla="*/ 0 h 21"/>
                <a:gd name="T30" fmla="*/ 0 w 36"/>
                <a:gd name="T31" fmla="*/ 0 h 21"/>
                <a:gd name="T32" fmla="*/ 0 w 36"/>
                <a:gd name="T33" fmla="*/ 0 h 21"/>
                <a:gd name="T34" fmla="*/ 0 w 36"/>
                <a:gd name="T35" fmla="*/ 0 h 21"/>
                <a:gd name="T36" fmla="*/ 0 w 36"/>
                <a:gd name="T37" fmla="*/ 0 h 21"/>
                <a:gd name="T38" fmla="*/ 0 w 36"/>
                <a:gd name="T39" fmla="*/ 0 h 21"/>
                <a:gd name="T40" fmla="*/ 0 w 36"/>
                <a:gd name="T41" fmla="*/ 0 h 21"/>
                <a:gd name="T42" fmla="*/ 0 w 36"/>
                <a:gd name="T43" fmla="*/ 0 h 21"/>
                <a:gd name="T44" fmla="*/ 0 w 36"/>
                <a:gd name="T45" fmla="*/ 0 h 21"/>
                <a:gd name="T46" fmla="*/ 0 w 36"/>
                <a:gd name="T47" fmla="*/ 0 h 21"/>
                <a:gd name="T48" fmla="*/ 0 w 36"/>
                <a:gd name="T49" fmla="*/ 0 h 21"/>
                <a:gd name="T50" fmla="*/ 0 w 36"/>
                <a:gd name="T51" fmla="*/ 0 h 21"/>
                <a:gd name="T52" fmla="*/ 0 w 36"/>
                <a:gd name="T53" fmla="*/ 0 h 21"/>
                <a:gd name="T54" fmla="*/ 0 w 36"/>
                <a:gd name="T55" fmla="*/ 0 h 21"/>
                <a:gd name="T56" fmla="*/ 0 w 36"/>
                <a:gd name="T57" fmla="*/ 0 h 21"/>
                <a:gd name="T58" fmla="*/ 0 w 36"/>
                <a:gd name="T59" fmla="*/ 0 h 21"/>
                <a:gd name="T60" fmla="*/ 0 w 36"/>
                <a:gd name="T61" fmla="*/ 0 h 21"/>
                <a:gd name="T62" fmla="*/ 0 w 36"/>
                <a:gd name="T63" fmla="*/ 0 h 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21"/>
                <a:gd name="T98" fmla="*/ 36 w 36"/>
                <a:gd name="T99" fmla="*/ 21 h 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21">
                  <a:moveTo>
                    <a:pt x="5" y="5"/>
                  </a:moveTo>
                  <a:lnTo>
                    <a:pt x="3" y="11"/>
                  </a:lnTo>
                  <a:lnTo>
                    <a:pt x="4" y="12"/>
                  </a:lnTo>
                  <a:lnTo>
                    <a:pt x="3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7" y="19"/>
                  </a:lnTo>
                  <a:lnTo>
                    <a:pt x="12" y="13"/>
                  </a:lnTo>
                  <a:lnTo>
                    <a:pt x="14" y="11"/>
                  </a:lnTo>
                  <a:lnTo>
                    <a:pt x="16" y="12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7" y="14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6" y="10"/>
                  </a:lnTo>
                  <a:lnTo>
                    <a:pt x="33" y="8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19" y="5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9" y="5"/>
                  </a:lnTo>
                  <a:lnTo>
                    <a:pt x="5" y="5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3" name="Freeform 3328"/>
            <p:cNvSpPr>
              <a:spLocks/>
            </p:cNvSpPr>
            <p:nvPr/>
          </p:nvSpPr>
          <p:spPr bwMode="auto">
            <a:xfrm>
              <a:off x="4866" y="3151"/>
              <a:ext cx="14" cy="11"/>
            </a:xfrm>
            <a:custGeom>
              <a:avLst/>
              <a:gdLst>
                <a:gd name="T0" fmla="*/ 0 w 41"/>
                <a:gd name="T1" fmla="*/ 0 h 33"/>
                <a:gd name="T2" fmla="*/ 0 w 41"/>
                <a:gd name="T3" fmla="*/ 0 h 33"/>
                <a:gd name="T4" fmla="*/ 0 w 41"/>
                <a:gd name="T5" fmla="*/ 0 h 33"/>
                <a:gd name="T6" fmla="*/ 0 w 41"/>
                <a:gd name="T7" fmla="*/ 0 h 33"/>
                <a:gd name="T8" fmla="*/ 0 w 41"/>
                <a:gd name="T9" fmla="*/ 0 h 33"/>
                <a:gd name="T10" fmla="*/ 0 w 41"/>
                <a:gd name="T11" fmla="*/ 0 h 33"/>
                <a:gd name="T12" fmla="*/ 0 w 41"/>
                <a:gd name="T13" fmla="*/ 0 h 33"/>
                <a:gd name="T14" fmla="*/ 0 w 41"/>
                <a:gd name="T15" fmla="*/ 0 h 33"/>
                <a:gd name="T16" fmla="*/ 0 w 41"/>
                <a:gd name="T17" fmla="*/ 0 h 33"/>
                <a:gd name="T18" fmla="*/ 0 w 41"/>
                <a:gd name="T19" fmla="*/ 0 h 33"/>
                <a:gd name="T20" fmla="*/ 0 w 41"/>
                <a:gd name="T21" fmla="*/ 0 h 33"/>
                <a:gd name="T22" fmla="*/ 0 w 41"/>
                <a:gd name="T23" fmla="*/ 0 h 33"/>
                <a:gd name="T24" fmla="*/ 0 w 41"/>
                <a:gd name="T25" fmla="*/ 0 h 33"/>
                <a:gd name="T26" fmla="*/ 0 w 41"/>
                <a:gd name="T27" fmla="*/ 0 h 33"/>
                <a:gd name="T28" fmla="*/ 0 w 41"/>
                <a:gd name="T29" fmla="*/ 0 h 33"/>
                <a:gd name="T30" fmla="*/ 0 w 41"/>
                <a:gd name="T31" fmla="*/ 0 h 33"/>
                <a:gd name="T32" fmla="*/ 0 w 41"/>
                <a:gd name="T33" fmla="*/ 0 h 33"/>
                <a:gd name="T34" fmla="*/ 0 w 41"/>
                <a:gd name="T35" fmla="*/ 0 h 33"/>
                <a:gd name="T36" fmla="*/ 0 w 41"/>
                <a:gd name="T37" fmla="*/ 0 h 33"/>
                <a:gd name="T38" fmla="*/ 0 w 41"/>
                <a:gd name="T39" fmla="*/ 0 h 33"/>
                <a:gd name="T40" fmla="*/ 0 w 41"/>
                <a:gd name="T41" fmla="*/ 0 h 33"/>
                <a:gd name="T42" fmla="*/ 0 w 41"/>
                <a:gd name="T43" fmla="*/ 0 h 33"/>
                <a:gd name="T44" fmla="*/ 0 w 41"/>
                <a:gd name="T45" fmla="*/ 0 h 33"/>
                <a:gd name="T46" fmla="*/ 0 w 41"/>
                <a:gd name="T47" fmla="*/ 0 h 33"/>
                <a:gd name="T48" fmla="*/ 0 w 41"/>
                <a:gd name="T49" fmla="*/ 0 h 33"/>
                <a:gd name="T50" fmla="*/ 0 w 41"/>
                <a:gd name="T51" fmla="*/ 0 h 33"/>
                <a:gd name="T52" fmla="*/ 0 w 41"/>
                <a:gd name="T53" fmla="*/ 0 h 33"/>
                <a:gd name="T54" fmla="*/ 0 w 41"/>
                <a:gd name="T55" fmla="*/ 0 h 33"/>
                <a:gd name="T56" fmla="*/ 0 w 41"/>
                <a:gd name="T57" fmla="*/ 0 h 33"/>
                <a:gd name="T58" fmla="*/ 0 w 41"/>
                <a:gd name="T59" fmla="*/ 0 h 33"/>
                <a:gd name="T60" fmla="*/ 0 w 41"/>
                <a:gd name="T61" fmla="*/ 0 h 33"/>
                <a:gd name="T62" fmla="*/ 0 w 41"/>
                <a:gd name="T63" fmla="*/ 0 h 33"/>
                <a:gd name="T64" fmla="*/ 0 w 41"/>
                <a:gd name="T65" fmla="*/ 0 h 33"/>
                <a:gd name="T66" fmla="*/ 0 w 41"/>
                <a:gd name="T67" fmla="*/ 0 h 33"/>
                <a:gd name="T68" fmla="*/ 0 w 41"/>
                <a:gd name="T69" fmla="*/ 0 h 33"/>
                <a:gd name="T70" fmla="*/ 0 w 41"/>
                <a:gd name="T71" fmla="*/ 0 h 33"/>
                <a:gd name="T72" fmla="*/ 0 w 41"/>
                <a:gd name="T73" fmla="*/ 0 h 33"/>
                <a:gd name="T74" fmla="*/ 0 w 41"/>
                <a:gd name="T75" fmla="*/ 0 h 33"/>
                <a:gd name="T76" fmla="*/ 0 w 41"/>
                <a:gd name="T77" fmla="*/ 0 h 33"/>
                <a:gd name="T78" fmla="*/ 0 w 41"/>
                <a:gd name="T79" fmla="*/ 0 h 33"/>
                <a:gd name="T80" fmla="*/ 0 w 41"/>
                <a:gd name="T81" fmla="*/ 0 h 33"/>
                <a:gd name="T82" fmla="*/ 0 w 41"/>
                <a:gd name="T83" fmla="*/ 0 h 33"/>
                <a:gd name="T84" fmla="*/ 0 w 41"/>
                <a:gd name="T85" fmla="*/ 0 h 33"/>
                <a:gd name="T86" fmla="*/ 0 w 41"/>
                <a:gd name="T87" fmla="*/ 0 h 3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1"/>
                <a:gd name="T133" fmla="*/ 0 h 33"/>
                <a:gd name="T134" fmla="*/ 41 w 41"/>
                <a:gd name="T135" fmla="*/ 33 h 3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1" h="33">
                  <a:moveTo>
                    <a:pt x="10" y="7"/>
                  </a:moveTo>
                  <a:lnTo>
                    <a:pt x="1" y="13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0" y="17"/>
                  </a:lnTo>
                  <a:lnTo>
                    <a:pt x="16" y="16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1" y="18"/>
                  </a:lnTo>
                  <a:lnTo>
                    <a:pt x="22" y="21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41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4" name="Freeform 3329"/>
            <p:cNvSpPr>
              <a:spLocks/>
            </p:cNvSpPr>
            <p:nvPr/>
          </p:nvSpPr>
          <p:spPr bwMode="auto">
            <a:xfrm>
              <a:off x="4866" y="3151"/>
              <a:ext cx="14" cy="11"/>
            </a:xfrm>
            <a:custGeom>
              <a:avLst/>
              <a:gdLst>
                <a:gd name="T0" fmla="*/ 0 w 41"/>
                <a:gd name="T1" fmla="*/ 0 h 33"/>
                <a:gd name="T2" fmla="*/ 0 w 41"/>
                <a:gd name="T3" fmla="*/ 0 h 33"/>
                <a:gd name="T4" fmla="*/ 0 w 41"/>
                <a:gd name="T5" fmla="*/ 0 h 33"/>
                <a:gd name="T6" fmla="*/ 0 w 41"/>
                <a:gd name="T7" fmla="*/ 0 h 33"/>
                <a:gd name="T8" fmla="*/ 0 w 41"/>
                <a:gd name="T9" fmla="*/ 0 h 33"/>
                <a:gd name="T10" fmla="*/ 0 w 41"/>
                <a:gd name="T11" fmla="*/ 0 h 33"/>
                <a:gd name="T12" fmla="*/ 0 w 41"/>
                <a:gd name="T13" fmla="*/ 0 h 33"/>
                <a:gd name="T14" fmla="*/ 0 w 41"/>
                <a:gd name="T15" fmla="*/ 0 h 33"/>
                <a:gd name="T16" fmla="*/ 0 w 41"/>
                <a:gd name="T17" fmla="*/ 0 h 33"/>
                <a:gd name="T18" fmla="*/ 0 w 41"/>
                <a:gd name="T19" fmla="*/ 0 h 33"/>
                <a:gd name="T20" fmla="*/ 0 w 41"/>
                <a:gd name="T21" fmla="*/ 0 h 33"/>
                <a:gd name="T22" fmla="*/ 0 w 41"/>
                <a:gd name="T23" fmla="*/ 0 h 33"/>
                <a:gd name="T24" fmla="*/ 0 w 41"/>
                <a:gd name="T25" fmla="*/ 0 h 33"/>
                <a:gd name="T26" fmla="*/ 0 w 41"/>
                <a:gd name="T27" fmla="*/ 0 h 33"/>
                <a:gd name="T28" fmla="*/ 0 w 41"/>
                <a:gd name="T29" fmla="*/ 0 h 33"/>
                <a:gd name="T30" fmla="*/ 0 w 41"/>
                <a:gd name="T31" fmla="*/ 0 h 33"/>
                <a:gd name="T32" fmla="*/ 0 w 41"/>
                <a:gd name="T33" fmla="*/ 0 h 33"/>
                <a:gd name="T34" fmla="*/ 0 w 41"/>
                <a:gd name="T35" fmla="*/ 0 h 33"/>
                <a:gd name="T36" fmla="*/ 0 w 41"/>
                <a:gd name="T37" fmla="*/ 0 h 33"/>
                <a:gd name="T38" fmla="*/ 0 w 41"/>
                <a:gd name="T39" fmla="*/ 0 h 33"/>
                <a:gd name="T40" fmla="*/ 0 w 41"/>
                <a:gd name="T41" fmla="*/ 0 h 33"/>
                <a:gd name="T42" fmla="*/ 0 w 41"/>
                <a:gd name="T43" fmla="*/ 0 h 33"/>
                <a:gd name="T44" fmla="*/ 0 w 41"/>
                <a:gd name="T45" fmla="*/ 0 h 33"/>
                <a:gd name="T46" fmla="*/ 0 w 41"/>
                <a:gd name="T47" fmla="*/ 0 h 33"/>
                <a:gd name="T48" fmla="*/ 0 w 41"/>
                <a:gd name="T49" fmla="*/ 0 h 33"/>
                <a:gd name="T50" fmla="*/ 0 w 41"/>
                <a:gd name="T51" fmla="*/ 0 h 33"/>
                <a:gd name="T52" fmla="*/ 0 w 41"/>
                <a:gd name="T53" fmla="*/ 0 h 33"/>
                <a:gd name="T54" fmla="*/ 0 w 41"/>
                <a:gd name="T55" fmla="*/ 0 h 33"/>
                <a:gd name="T56" fmla="*/ 0 w 41"/>
                <a:gd name="T57" fmla="*/ 0 h 33"/>
                <a:gd name="T58" fmla="*/ 0 w 41"/>
                <a:gd name="T59" fmla="*/ 0 h 33"/>
                <a:gd name="T60" fmla="*/ 0 w 41"/>
                <a:gd name="T61" fmla="*/ 0 h 33"/>
                <a:gd name="T62" fmla="*/ 0 w 41"/>
                <a:gd name="T63" fmla="*/ 0 h 33"/>
                <a:gd name="T64" fmla="*/ 0 w 41"/>
                <a:gd name="T65" fmla="*/ 0 h 33"/>
                <a:gd name="T66" fmla="*/ 0 w 41"/>
                <a:gd name="T67" fmla="*/ 0 h 33"/>
                <a:gd name="T68" fmla="*/ 0 w 41"/>
                <a:gd name="T69" fmla="*/ 0 h 33"/>
                <a:gd name="T70" fmla="*/ 0 w 41"/>
                <a:gd name="T71" fmla="*/ 0 h 33"/>
                <a:gd name="T72" fmla="*/ 0 w 41"/>
                <a:gd name="T73" fmla="*/ 0 h 33"/>
                <a:gd name="T74" fmla="*/ 0 w 41"/>
                <a:gd name="T75" fmla="*/ 0 h 33"/>
                <a:gd name="T76" fmla="*/ 0 w 41"/>
                <a:gd name="T77" fmla="*/ 0 h 33"/>
                <a:gd name="T78" fmla="*/ 0 w 41"/>
                <a:gd name="T79" fmla="*/ 0 h 33"/>
                <a:gd name="T80" fmla="*/ 0 w 41"/>
                <a:gd name="T81" fmla="*/ 0 h 33"/>
                <a:gd name="T82" fmla="*/ 0 w 41"/>
                <a:gd name="T83" fmla="*/ 0 h 33"/>
                <a:gd name="T84" fmla="*/ 0 w 41"/>
                <a:gd name="T85" fmla="*/ 0 h 33"/>
                <a:gd name="T86" fmla="*/ 0 w 41"/>
                <a:gd name="T87" fmla="*/ 0 h 3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1"/>
                <a:gd name="T133" fmla="*/ 0 h 33"/>
                <a:gd name="T134" fmla="*/ 41 w 41"/>
                <a:gd name="T135" fmla="*/ 33 h 3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1" h="33">
                  <a:moveTo>
                    <a:pt x="10" y="7"/>
                  </a:moveTo>
                  <a:lnTo>
                    <a:pt x="1" y="13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10" y="17"/>
                  </a:lnTo>
                  <a:lnTo>
                    <a:pt x="16" y="16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1" y="18"/>
                  </a:lnTo>
                  <a:lnTo>
                    <a:pt x="22" y="21"/>
                  </a:lnTo>
                  <a:lnTo>
                    <a:pt x="27" y="18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41" y="13"/>
                  </a:lnTo>
                  <a:lnTo>
                    <a:pt x="41" y="7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7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5" name="Freeform 3330"/>
            <p:cNvSpPr>
              <a:spLocks/>
            </p:cNvSpPr>
            <p:nvPr/>
          </p:nvSpPr>
          <p:spPr bwMode="auto">
            <a:xfrm>
              <a:off x="5038" y="3201"/>
              <a:ext cx="3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w 8"/>
                <a:gd name="T19" fmla="*/ 0 h 8"/>
                <a:gd name="T20" fmla="*/ 0 w 8"/>
                <a:gd name="T21" fmla="*/ 0 h 8"/>
                <a:gd name="T22" fmla="*/ 0 w 8"/>
                <a:gd name="T23" fmla="*/ 0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w 8"/>
                <a:gd name="T33" fmla="*/ 0 h 8"/>
                <a:gd name="T34" fmla="*/ 0 w 8"/>
                <a:gd name="T35" fmla="*/ 0 h 8"/>
                <a:gd name="T36" fmla="*/ 0 w 8"/>
                <a:gd name="T37" fmla="*/ 0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"/>
                <a:gd name="T58" fmla="*/ 0 h 8"/>
                <a:gd name="T59" fmla="*/ 8 w 8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" h="8">
                  <a:moveTo>
                    <a:pt x="2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26" name="Freeform 3331"/>
            <p:cNvSpPr>
              <a:spLocks/>
            </p:cNvSpPr>
            <p:nvPr/>
          </p:nvSpPr>
          <p:spPr bwMode="auto">
            <a:xfrm>
              <a:off x="5038" y="3201"/>
              <a:ext cx="3" cy="3"/>
            </a:xfrm>
            <a:custGeom>
              <a:avLst/>
              <a:gdLst>
                <a:gd name="T0" fmla="*/ 0 w 8"/>
                <a:gd name="T1" fmla="*/ 0 h 8"/>
                <a:gd name="T2" fmla="*/ 0 w 8"/>
                <a:gd name="T3" fmla="*/ 0 h 8"/>
                <a:gd name="T4" fmla="*/ 0 w 8"/>
                <a:gd name="T5" fmla="*/ 0 h 8"/>
                <a:gd name="T6" fmla="*/ 0 w 8"/>
                <a:gd name="T7" fmla="*/ 0 h 8"/>
                <a:gd name="T8" fmla="*/ 0 w 8"/>
                <a:gd name="T9" fmla="*/ 0 h 8"/>
                <a:gd name="T10" fmla="*/ 0 w 8"/>
                <a:gd name="T11" fmla="*/ 0 h 8"/>
                <a:gd name="T12" fmla="*/ 0 w 8"/>
                <a:gd name="T13" fmla="*/ 0 h 8"/>
                <a:gd name="T14" fmla="*/ 0 w 8"/>
                <a:gd name="T15" fmla="*/ 0 h 8"/>
                <a:gd name="T16" fmla="*/ 0 w 8"/>
                <a:gd name="T17" fmla="*/ 0 h 8"/>
                <a:gd name="T18" fmla="*/ 0 w 8"/>
                <a:gd name="T19" fmla="*/ 0 h 8"/>
                <a:gd name="T20" fmla="*/ 0 w 8"/>
                <a:gd name="T21" fmla="*/ 0 h 8"/>
                <a:gd name="T22" fmla="*/ 0 w 8"/>
                <a:gd name="T23" fmla="*/ 0 h 8"/>
                <a:gd name="T24" fmla="*/ 0 w 8"/>
                <a:gd name="T25" fmla="*/ 0 h 8"/>
                <a:gd name="T26" fmla="*/ 0 w 8"/>
                <a:gd name="T27" fmla="*/ 0 h 8"/>
                <a:gd name="T28" fmla="*/ 0 w 8"/>
                <a:gd name="T29" fmla="*/ 0 h 8"/>
                <a:gd name="T30" fmla="*/ 0 w 8"/>
                <a:gd name="T31" fmla="*/ 0 h 8"/>
                <a:gd name="T32" fmla="*/ 0 w 8"/>
                <a:gd name="T33" fmla="*/ 0 h 8"/>
                <a:gd name="T34" fmla="*/ 0 w 8"/>
                <a:gd name="T35" fmla="*/ 0 h 8"/>
                <a:gd name="T36" fmla="*/ 0 w 8"/>
                <a:gd name="T37" fmla="*/ 0 h 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"/>
                <a:gd name="T58" fmla="*/ 0 h 8"/>
                <a:gd name="T59" fmla="*/ 8 w 8"/>
                <a:gd name="T60" fmla="*/ 8 h 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" h="8">
                  <a:moveTo>
                    <a:pt x="2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8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0">
              <a:solidFill>
                <a:srgbClr val="373435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854" name="Freeform 3333"/>
          <p:cNvSpPr>
            <a:spLocks/>
          </p:cNvSpPr>
          <p:nvPr/>
        </p:nvSpPr>
        <p:spPr bwMode="auto">
          <a:xfrm>
            <a:off x="8002588" y="5352373"/>
            <a:ext cx="12700" cy="12700"/>
          </a:xfrm>
          <a:custGeom>
            <a:avLst/>
            <a:gdLst>
              <a:gd name="T0" fmla="*/ 0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0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0 h 24"/>
              <a:gd name="T84" fmla="*/ 2147483647 w 23"/>
              <a:gd name="T85" fmla="*/ 0 h 24"/>
              <a:gd name="T86" fmla="*/ 2147483647 w 23"/>
              <a:gd name="T87" fmla="*/ 0 h 24"/>
              <a:gd name="T88" fmla="*/ 2147483647 w 23"/>
              <a:gd name="T89" fmla="*/ 0 h 24"/>
              <a:gd name="T90" fmla="*/ 0 w 23"/>
              <a:gd name="T91" fmla="*/ 2147483647 h 24"/>
              <a:gd name="T92" fmla="*/ 0 w 23"/>
              <a:gd name="T93" fmla="*/ 0 h 2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"/>
              <a:gd name="T142" fmla="*/ 0 h 24"/>
              <a:gd name="T143" fmla="*/ 23 w 23"/>
              <a:gd name="T144" fmla="*/ 24 h 2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" h="24">
                <a:moveTo>
                  <a:pt x="0" y="0"/>
                </a:moveTo>
                <a:lnTo>
                  <a:pt x="1" y="4"/>
                </a:lnTo>
                <a:lnTo>
                  <a:pt x="1" y="5"/>
                </a:lnTo>
                <a:lnTo>
                  <a:pt x="0" y="5"/>
                </a:lnTo>
                <a:lnTo>
                  <a:pt x="1" y="6"/>
                </a:lnTo>
                <a:lnTo>
                  <a:pt x="1" y="7"/>
                </a:lnTo>
                <a:lnTo>
                  <a:pt x="1" y="8"/>
                </a:lnTo>
                <a:lnTo>
                  <a:pt x="1" y="11"/>
                </a:lnTo>
                <a:lnTo>
                  <a:pt x="1" y="12"/>
                </a:lnTo>
                <a:lnTo>
                  <a:pt x="2" y="13"/>
                </a:lnTo>
                <a:lnTo>
                  <a:pt x="2" y="16"/>
                </a:lnTo>
                <a:lnTo>
                  <a:pt x="6" y="21"/>
                </a:lnTo>
                <a:lnTo>
                  <a:pt x="7" y="22"/>
                </a:lnTo>
                <a:lnTo>
                  <a:pt x="11" y="23"/>
                </a:lnTo>
                <a:lnTo>
                  <a:pt x="12" y="23"/>
                </a:lnTo>
                <a:lnTo>
                  <a:pt x="15" y="24"/>
                </a:lnTo>
                <a:lnTo>
                  <a:pt x="16" y="24"/>
                </a:lnTo>
                <a:lnTo>
                  <a:pt x="20" y="23"/>
                </a:lnTo>
                <a:lnTo>
                  <a:pt x="20" y="22"/>
                </a:lnTo>
                <a:lnTo>
                  <a:pt x="20" y="21"/>
                </a:lnTo>
                <a:lnTo>
                  <a:pt x="18" y="19"/>
                </a:lnTo>
                <a:lnTo>
                  <a:pt x="22" y="17"/>
                </a:lnTo>
                <a:lnTo>
                  <a:pt x="23" y="16"/>
                </a:lnTo>
                <a:lnTo>
                  <a:pt x="22" y="15"/>
                </a:lnTo>
                <a:lnTo>
                  <a:pt x="22" y="12"/>
                </a:lnTo>
                <a:lnTo>
                  <a:pt x="20" y="10"/>
                </a:lnTo>
                <a:lnTo>
                  <a:pt x="18" y="7"/>
                </a:lnTo>
                <a:lnTo>
                  <a:pt x="17" y="6"/>
                </a:lnTo>
                <a:lnTo>
                  <a:pt x="15" y="5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5" name="Freeform 3334"/>
          <p:cNvSpPr>
            <a:spLocks/>
          </p:cNvSpPr>
          <p:nvPr/>
        </p:nvSpPr>
        <p:spPr bwMode="auto">
          <a:xfrm>
            <a:off x="8002588" y="5352373"/>
            <a:ext cx="12700" cy="12700"/>
          </a:xfrm>
          <a:custGeom>
            <a:avLst/>
            <a:gdLst>
              <a:gd name="T0" fmla="*/ 0 w 23"/>
              <a:gd name="T1" fmla="*/ 0 h 24"/>
              <a:gd name="T2" fmla="*/ 2147483647 w 23"/>
              <a:gd name="T3" fmla="*/ 2147483647 h 24"/>
              <a:gd name="T4" fmla="*/ 2147483647 w 23"/>
              <a:gd name="T5" fmla="*/ 2147483647 h 24"/>
              <a:gd name="T6" fmla="*/ 0 w 23"/>
              <a:gd name="T7" fmla="*/ 2147483647 h 24"/>
              <a:gd name="T8" fmla="*/ 2147483647 w 23"/>
              <a:gd name="T9" fmla="*/ 2147483647 h 24"/>
              <a:gd name="T10" fmla="*/ 2147483647 w 23"/>
              <a:gd name="T11" fmla="*/ 2147483647 h 24"/>
              <a:gd name="T12" fmla="*/ 2147483647 w 23"/>
              <a:gd name="T13" fmla="*/ 2147483647 h 24"/>
              <a:gd name="T14" fmla="*/ 2147483647 w 23"/>
              <a:gd name="T15" fmla="*/ 2147483647 h 24"/>
              <a:gd name="T16" fmla="*/ 2147483647 w 23"/>
              <a:gd name="T17" fmla="*/ 2147483647 h 24"/>
              <a:gd name="T18" fmla="*/ 2147483647 w 23"/>
              <a:gd name="T19" fmla="*/ 2147483647 h 24"/>
              <a:gd name="T20" fmla="*/ 2147483647 w 23"/>
              <a:gd name="T21" fmla="*/ 2147483647 h 24"/>
              <a:gd name="T22" fmla="*/ 2147483647 w 23"/>
              <a:gd name="T23" fmla="*/ 2147483647 h 24"/>
              <a:gd name="T24" fmla="*/ 2147483647 w 23"/>
              <a:gd name="T25" fmla="*/ 2147483647 h 24"/>
              <a:gd name="T26" fmla="*/ 2147483647 w 23"/>
              <a:gd name="T27" fmla="*/ 2147483647 h 24"/>
              <a:gd name="T28" fmla="*/ 2147483647 w 23"/>
              <a:gd name="T29" fmla="*/ 2147483647 h 24"/>
              <a:gd name="T30" fmla="*/ 2147483647 w 23"/>
              <a:gd name="T31" fmla="*/ 2147483647 h 24"/>
              <a:gd name="T32" fmla="*/ 2147483647 w 23"/>
              <a:gd name="T33" fmla="*/ 2147483647 h 24"/>
              <a:gd name="T34" fmla="*/ 2147483647 w 23"/>
              <a:gd name="T35" fmla="*/ 2147483647 h 24"/>
              <a:gd name="T36" fmla="*/ 2147483647 w 23"/>
              <a:gd name="T37" fmla="*/ 2147483647 h 24"/>
              <a:gd name="T38" fmla="*/ 2147483647 w 23"/>
              <a:gd name="T39" fmla="*/ 2147483647 h 24"/>
              <a:gd name="T40" fmla="*/ 2147483647 w 23"/>
              <a:gd name="T41" fmla="*/ 2147483647 h 24"/>
              <a:gd name="T42" fmla="*/ 2147483647 w 23"/>
              <a:gd name="T43" fmla="*/ 2147483647 h 24"/>
              <a:gd name="T44" fmla="*/ 2147483647 w 23"/>
              <a:gd name="T45" fmla="*/ 2147483647 h 24"/>
              <a:gd name="T46" fmla="*/ 2147483647 w 23"/>
              <a:gd name="T47" fmla="*/ 2147483647 h 24"/>
              <a:gd name="T48" fmla="*/ 2147483647 w 23"/>
              <a:gd name="T49" fmla="*/ 2147483647 h 24"/>
              <a:gd name="T50" fmla="*/ 2147483647 w 23"/>
              <a:gd name="T51" fmla="*/ 2147483647 h 24"/>
              <a:gd name="T52" fmla="*/ 2147483647 w 23"/>
              <a:gd name="T53" fmla="*/ 2147483647 h 24"/>
              <a:gd name="T54" fmla="*/ 2147483647 w 23"/>
              <a:gd name="T55" fmla="*/ 2147483647 h 24"/>
              <a:gd name="T56" fmla="*/ 2147483647 w 23"/>
              <a:gd name="T57" fmla="*/ 2147483647 h 24"/>
              <a:gd name="T58" fmla="*/ 2147483647 w 23"/>
              <a:gd name="T59" fmla="*/ 2147483647 h 24"/>
              <a:gd name="T60" fmla="*/ 2147483647 w 23"/>
              <a:gd name="T61" fmla="*/ 2147483647 h 24"/>
              <a:gd name="T62" fmla="*/ 2147483647 w 23"/>
              <a:gd name="T63" fmla="*/ 2147483647 h 24"/>
              <a:gd name="T64" fmla="*/ 2147483647 w 23"/>
              <a:gd name="T65" fmla="*/ 2147483647 h 24"/>
              <a:gd name="T66" fmla="*/ 2147483647 w 23"/>
              <a:gd name="T67" fmla="*/ 2147483647 h 24"/>
              <a:gd name="T68" fmla="*/ 2147483647 w 23"/>
              <a:gd name="T69" fmla="*/ 2147483647 h 24"/>
              <a:gd name="T70" fmla="*/ 2147483647 w 23"/>
              <a:gd name="T71" fmla="*/ 2147483647 h 24"/>
              <a:gd name="T72" fmla="*/ 2147483647 w 23"/>
              <a:gd name="T73" fmla="*/ 2147483647 h 24"/>
              <a:gd name="T74" fmla="*/ 2147483647 w 23"/>
              <a:gd name="T75" fmla="*/ 2147483647 h 24"/>
              <a:gd name="T76" fmla="*/ 2147483647 w 23"/>
              <a:gd name="T77" fmla="*/ 2147483647 h 24"/>
              <a:gd name="T78" fmla="*/ 2147483647 w 23"/>
              <a:gd name="T79" fmla="*/ 2147483647 h 24"/>
              <a:gd name="T80" fmla="*/ 2147483647 w 23"/>
              <a:gd name="T81" fmla="*/ 2147483647 h 24"/>
              <a:gd name="T82" fmla="*/ 2147483647 w 23"/>
              <a:gd name="T83" fmla="*/ 0 h 24"/>
              <a:gd name="T84" fmla="*/ 2147483647 w 23"/>
              <a:gd name="T85" fmla="*/ 0 h 24"/>
              <a:gd name="T86" fmla="*/ 2147483647 w 23"/>
              <a:gd name="T87" fmla="*/ 0 h 24"/>
              <a:gd name="T88" fmla="*/ 2147483647 w 23"/>
              <a:gd name="T89" fmla="*/ 0 h 24"/>
              <a:gd name="T90" fmla="*/ 0 w 23"/>
              <a:gd name="T91" fmla="*/ 2147483647 h 24"/>
              <a:gd name="T92" fmla="*/ 0 w 23"/>
              <a:gd name="T93" fmla="*/ 0 h 2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"/>
              <a:gd name="T142" fmla="*/ 0 h 24"/>
              <a:gd name="T143" fmla="*/ 23 w 23"/>
              <a:gd name="T144" fmla="*/ 24 h 2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" h="24">
                <a:moveTo>
                  <a:pt x="0" y="0"/>
                </a:moveTo>
                <a:lnTo>
                  <a:pt x="1" y="4"/>
                </a:lnTo>
                <a:lnTo>
                  <a:pt x="1" y="5"/>
                </a:lnTo>
                <a:lnTo>
                  <a:pt x="0" y="5"/>
                </a:lnTo>
                <a:lnTo>
                  <a:pt x="1" y="6"/>
                </a:lnTo>
                <a:lnTo>
                  <a:pt x="1" y="7"/>
                </a:lnTo>
                <a:lnTo>
                  <a:pt x="1" y="8"/>
                </a:lnTo>
                <a:lnTo>
                  <a:pt x="1" y="11"/>
                </a:lnTo>
                <a:lnTo>
                  <a:pt x="1" y="12"/>
                </a:lnTo>
                <a:lnTo>
                  <a:pt x="2" y="13"/>
                </a:lnTo>
                <a:lnTo>
                  <a:pt x="2" y="16"/>
                </a:lnTo>
                <a:lnTo>
                  <a:pt x="6" y="21"/>
                </a:lnTo>
                <a:lnTo>
                  <a:pt x="7" y="22"/>
                </a:lnTo>
                <a:lnTo>
                  <a:pt x="11" y="23"/>
                </a:lnTo>
                <a:lnTo>
                  <a:pt x="12" y="23"/>
                </a:lnTo>
                <a:lnTo>
                  <a:pt x="15" y="24"/>
                </a:lnTo>
                <a:lnTo>
                  <a:pt x="16" y="24"/>
                </a:lnTo>
                <a:lnTo>
                  <a:pt x="20" y="23"/>
                </a:lnTo>
                <a:lnTo>
                  <a:pt x="20" y="22"/>
                </a:lnTo>
                <a:lnTo>
                  <a:pt x="20" y="21"/>
                </a:lnTo>
                <a:lnTo>
                  <a:pt x="18" y="19"/>
                </a:lnTo>
                <a:lnTo>
                  <a:pt x="22" y="17"/>
                </a:lnTo>
                <a:lnTo>
                  <a:pt x="23" y="16"/>
                </a:lnTo>
                <a:lnTo>
                  <a:pt x="22" y="15"/>
                </a:lnTo>
                <a:lnTo>
                  <a:pt x="22" y="12"/>
                </a:lnTo>
                <a:lnTo>
                  <a:pt x="20" y="10"/>
                </a:lnTo>
                <a:lnTo>
                  <a:pt x="18" y="7"/>
                </a:lnTo>
                <a:lnTo>
                  <a:pt x="17" y="6"/>
                </a:lnTo>
                <a:lnTo>
                  <a:pt x="15" y="5"/>
                </a:lnTo>
                <a:lnTo>
                  <a:pt x="13" y="5"/>
                </a:lnTo>
                <a:lnTo>
                  <a:pt x="12" y="5"/>
                </a:lnTo>
                <a:lnTo>
                  <a:pt x="11" y="4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4" y="0"/>
                </a:lnTo>
                <a:lnTo>
                  <a:pt x="2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6" name="Freeform 3335"/>
          <p:cNvSpPr>
            <a:spLocks/>
          </p:cNvSpPr>
          <p:nvPr/>
        </p:nvSpPr>
        <p:spPr bwMode="auto">
          <a:xfrm>
            <a:off x="8012113" y="5344435"/>
            <a:ext cx="11112" cy="7938"/>
          </a:xfrm>
          <a:custGeom>
            <a:avLst/>
            <a:gdLst>
              <a:gd name="T0" fmla="*/ 0 w 22"/>
              <a:gd name="T1" fmla="*/ 2147483647 h 16"/>
              <a:gd name="T2" fmla="*/ 2147483647 w 22"/>
              <a:gd name="T3" fmla="*/ 2147483647 h 16"/>
              <a:gd name="T4" fmla="*/ 2147483647 w 22"/>
              <a:gd name="T5" fmla="*/ 2147483647 h 16"/>
              <a:gd name="T6" fmla="*/ 2147483647 w 22"/>
              <a:gd name="T7" fmla="*/ 2147483647 h 16"/>
              <a:gd name="T8" fmla="*/ 2147483647 w 22"/>
              <a:gd name="T9" fmla="*/ 2147483647 h 16"/>
              <a:gd name="T10" fmla="*/ 2147483647 w 22"/>
              <a:gd name="T11" fmla="*/ 2147483647 h 16"/>
              <a:gd name="T12" fmla="*/ 2147483647 w 22"/>
              <a:gd name="T13" fmla="*/ 2147483647 h 16"/>
              <a:gd name="T14" fmla="*/ 2147483647 w 22"/>
              <a:gd name="T15" fmla="*/ 2147483647 h 16"/>
              <a:gd name="T16" fmla="*/ 2147483647 w 22"/>
              <a:gd name="T17" fmla="*/ 2147483647 h 16"/>
              <a:gd name="T18" fmla="*/ 2147483647 w 22"/>
              <a:gd name="T19" fmla="*/ 2147483647 h 16"/>
              <a:gd name="T20" fmla="*/ 2147483647 w 22"/>
              <a:gd name="T21" fmla="*/ 2147483647 h 16"/>
              <a:gd name="T22" fmla="*/ 2147483647 w 22"/>
              <a:gd name="T23" fmla="*/ 2147483647 h 16"/>
              <a:gd name="T24" fmla="*/ 2147483647 w 22"/>
              <a:gd name="T25" fmla="*/ 2147483647 h 16"/>
              <a:gd name="T26" fmla="*/ 2147483647 w 22"/>
              <a:gd name="T27" fmla="*/ 2147483647 h 16"/>
              <a:gd name="T28" fmla="*/ 2147483647 w 22"/>
              <a:gd name="T29" fmla="*/ 2147483647 h 16"/>
              <a:gd name="T30" fmla="*/ 2147483647 w 22"/>
              <a:gd name="T31" fmla="*/ 2147483647 h 16"/>
              <a:gd name="T32" fmla="*/ 2147483647 w 22"/>
              <a:gd name="T33" fmla="*/ 2147483647 h 16"/>
              <a:gd name="T34" fmla="*/ 2147483647 w 22"/>
              <a:gd name="T35" fmla="*/ 2147483647 h 16"/>
              <a:gd name="T36" fmla="*/ 2147483647 w 22"/>
              <a:gd name="T37" fmla="*/ 2147483647 h 16"/>
              <a:gd name="T38" fmla="*/ 2147483647 w 22"/>
              <a:gd name="T39" fmla="*/ 2147483647 h 16"/>
              <a:gd name="T40" fmla="*/ 2147483647 w 22"/>
              <a:gd name="T41" fmla="*/ 2147483647 h 16"/>
              <a:gd name="T42" fmla="*/ 2147483647 w 22"/>
              <a:gd name="T43" fmla="*/ 2147483647 h 16"/>
              <a:gd name="T44" fmla="*/ 2147483647 w 22"/>
              <a:gd name="T45" fmla="*/ 2147483647 h 16"/>
              <a:gd name="T46" fmla="*/ 2147483647 w 22"/>
              <a:gd name="T47" fmla="*/ 2147483647 h 16"/>
              <a:gd name="T48" fmla="*/ 2147483647 w 22"/>
              <a:gd name="T49" fmla="*/ 2147483647 h 16"/>
              <a:gd name="T50" fmla="*/ 2147483647 w 22"/>
              <a:gd name="T51" fmla="*/ 2147483647 h 16"/>
              <a:gd name="T52" fmla="*/ 2147483647 w 22"/>
              <a:gd name="T53" fmla="*/ 2147483647 h 16"/>
              <a:gd name="T54" fmla="*/ 2147483647 w 22"/>
              <a:gd name="T55" fmla="*/ 2147483647 h 16"/>
              <a:gd name="T56" fmla="*/ 2147483647 w 22"/>
              <a:gd name="T57" fmla="*/ 2147483647 h 16"/>
              <a:gd name="T58" fmla="*/ 2147483647 w 22"/>
              <a:gd name="T59" fmla="*/ 2147483647 h 16"/>
              <a:gd name="T60" fmla="*/ 2147483647 w 22"/>
              <a:gd name="T61" fmla="*/ 0 h 16"/>
              <a:gd name="T62" fmla="*/ 2147483647 w 22"/>
              <a:gd name="T63" fmla="*/ 0 h 16"/>
              <a:gd name="T64" fmla="*/ 2147483647 w 22"/>
              <a:gd name="T65" fmla="*/ 2147483647 h 16"/>
              <a:gd name="T66" fmla="*/ 0 w 22"/>
              <a:gd name="T67" fmla="*/ 2147483647 h 16"/>
              <a:gd name="T68" fmla="*/ 0 w 22"/>
              <a:gd name="T69" fmla="*/ 2147483647 h 16"/>
              <a:gd name="T70" fmla="*/ 0 w 22"/>
              <a:gd name="T71" fmla="*/ 2147483647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2"/>
              <a:gd name="T109" fmla="*/ 0 h 16"/>
              <a:gd name="T110" fmla="*/ 22 w 22"/>
              <a:gd name="T111" fmla="*/ 16 h 1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2" h="16">
                <a:moveTo>
                  <a:pt x="0" y="5"/>
                </a:moveTo>
                <a:lnTo>
                  <a:pt x="2" y="5"/>
                </a:lnTo>
                <a:lnTo>
                  <a:pt x="3" y="6"/>
                </a:lnTo>
                <a:lnTo>
                  <a:pt x="5" y="6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1" y="16"/>
                </a:lnTo>
                <a:lnTo>
                  <a:pt x="17" y="15"/>
                </a:lnTo>
                <a:lnTo>
                  <a:pt x="19" y="15"/>
                </a:lnTo>
                <a:lnTo>
                  <a:pt x="20" y="12"/>
                </a:lnTo>
                <a:lnTo>
                  <a:pt x="20" y="11"/>
                </a:lnTo>
                <a:lnTo>
                  <a:pt x="21" y="11"/>
                </a:lnTo>
                <a:lnTo>
                  <a:pt x="22" y="9"/>
                </a:lnTo>
                <a:lnTo>
                  <a:pt x="22" y="8"/>
                </a:lnTo>
                <a:lnTo>
                  <a:pt x="20" y="5"/>
                </a:lnTo>
                <a:lnTo>
                  <a:pt x="19" y="5"/>
                </a:lnTo>
                <a:lnTo>
                  <a:pt x="16" y="4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6" y="1"/>
                </a:lnTo>
                <a:lnTo>
                  <a:pt x="5" y="1"/>
                </a:lnTo>
                <a:lnTo>
                  <a:pt x="4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7" name="Freeform 3336"/>
          <p:cNvSpPr>
            <a:spLocks/>
          </p:cNvSpPr>
          <p:nvPr/>
        </p:nvSpPr>
        <p:spPr bwMode="auto">
          <a:xfrm>
            <a:off x="8012113" y="5344435"/>
            <a:ext cx="11112" cy="7938"/>
          </a:xfrm>
          <a:custGeom>
            <a:avLst/>
            <a:gdLst>
              <a:gd name="T0" fmla="*/ 0 w 22"/>
              <a:gd name="T1" fmla="*/ 2147483647 h 16"/>
              <a:gd name="T2" fmla="*/ 2147483647 w 22"/>
              <a:gd name="T3" fmla="*/ 2147483647 h 16"/>
              <a:gd name="T4" fmla="*/ 2147483647 w 22"/>
              <a:gd name="T5" fmla="*/ 2147483647 h 16"/>
              <a:gd name="T6" fmla="*/ 2147483647 w 22"/>
              <a:gd name="T7" fmla="*/ 2147483647 h 16"/>
              <a:gd name="T8" fmla="*/ 2147483647 w 22"/>
              <a:gd name="T9" fmla="*/ 2147483647 h 16"/>
              <a:gd name="T10" fmla="*/ 2147483647 w 22"/>
              <a:gd name="T11" fmla="*/ 2147483647 h 16"/>
              <a:gd name="T12" fmla="*/ 2147483647 w 22"/>
              <a:gd name="T13" fmla="*/ 2147483647 h 16"/>
              <a:gd name="T14" fmla="*/ 2147483647 w 22"/>
              <a:gd name="T15" fmla="*/ 2147483647 h 16"/>
              <a:gd name="T16" fmla="*/ 2147483647 w 22"/>
              <a:gd name="T17" fmla="*/ 2147483647 h 16"/>
              <a:gd name="T18" fmla="*/ 2147483647 w 22"/>
              <a:gd name="T19" fmla="*/ 2147483647 h 16"/>
              <a:gd name="T20" fmla="*/ 2147483647 w 22"/>
              <a:gd name="T21" fmla="*/ 2147483647 h 16"/>
              <a:gd name="T22" fmla="*/ 2147483647 w 22"/>
              <a:gd name="T23" fmla="*/ 2147483647 h 16"/>
              <a:gd name="T24" fmla="*/ 2147483647 w 22"/>
              <a:gd name="T25" fmla="*/ 2147483647 h 16"/>
              <a:gd name="T26" fmla="*/ 2147483647 w 22"/>
              <a:gd name="T27" fmla="*/ 2147483647 h 16"/>
              <a:gd name="T28" fmla="*/ 2147483647 w 22"/>
              <a:gd name="T29" fmla="*/ 2147483647 h 16"/>
              <a:gd name="T30" fmla="*/ 2147483647 w 22"/>
              <a:gd name="T31" fmla="*/ 2147483647 h 16"/>
              <a:gd name="T32" fmla="*/ 2147483647 w 22"/>
              <a:gd name="T33" fmla="*/ 2147483647 h 16"/>
              <a:gd name="T34" fmla="*/ 2147483647 w 22"/>
              <a:gd name="T35" fmla="*/ 2147483647 h 16"/>
              <a:gd name="T36" fmla="*/ 2147483647 w 22"/>
              <a:gd name="T37" fmla="*/ 2147483647 h 16"/>
              <a:gd name="T38" fmla="*/ 2147483647 w 22"/>
              <a:gd name="T39" fmla="*/ 2147483647 h 16"/>
              <a:gd name="T40" fmla="*/ 2147483647 w 22"/>
              <a:gd name="T41" fmla="*/ 2147483647 h 16"/>
              <a:gd name="T42" fmla="*/ 2147483647 w 22"/>
              <a:gd name="T43" fmla="*/ 2147483647 h 16"/>
              <a:gd name="T44" fmla="*/ 2147483647 w 22"/>
              <a:gd name="T45" fmla="*/ 2147483647 h 16"/>
              <a:gd name="T46" fmla="*/ 2147483647 w 22"/>
              <a:gd name="T47" fmla="*/ 2147483647 h 16"/>
              <a:gd name="T48" fmla="*/ 2147483647 w 22"/>
              <a:gd name="T49" fmla="*/ 2147483647 h 16"/>
              <a:gd name="T50" fmla="*/ 2147483647 w 22"/>
              <a:gd name="T51" fmla="*/ 2147483647 h 16"/>
              <a:gd name="T52" fmla="*/ 2147483647 w 22"/>
              <a:gd name="T53" fmla="*/ 2147483647 h 16"/>
              <a:gd name="T54" fmla="*/ 2147483647 w 22"/>
              <a:gd name="T55" fmla="*/ 2147483647 h 16"/>
              <a:gd name="T56" fmla="*/ 2147483647 w 22"/>
              <a:gd name="T57" fmla="*/ 2147483647 h 16"/>
              <a:gd name="T58" fmla="*/ 2147483647 w 22"/>
              <a:gd name="T59" fmla="*/ 2147483647 h 16"/>
              <a:gd name="T60" fmla="*/ 2147483647 w 22"/>
              <a:gd name="T61" fmla="*/ 0 h 16"/>
              <a:gd name="T62" fmla="*/ 2147483647 w 22"/>
              <a:gd name="T63" fmla="*/ 0 h 16"/>
              <a:gd name="T64" fmla="*/ 2147483647 w 22"/>
              <a:gd name="T65" fmla="*/ 2147483647 h 16"/>
              <a:gd name="T66" fmla="*/ 0 w 22"/>
              <a:gd name="T67" fmla="*/ 2147483647 h 16"/>
              <a:gd name="T68" fmla="*/ 0 w 22"/>
              <a:gd name="T69" fmla="*/ 2147483647 h 16"/>
              <a:gd name="T70" fmla="*/ 0 w 22"/>
              <a:gd name="T71" fmla="*/ 2147483647 h 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2"/>
              <a:gd name="T109" fmla="*/ 0 h 16"/>
              <a:gd name="T110" fmla="*/ 22 w 22"/>
              <a:gd name="T111" fmla="*/ 16 h 1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2" h="16">
                <a:moveTo>
                  <a:pt x="0" y="5"/>
                </a:moveTo>
                <a:lnTo>
                  <a:pt x="2" y="5"/>
                </a:lnTo>
                <a:lnTo>
                  <a:pt x="3" y="6"/>
                </a:lnTo>
                <a:lnTo>
                  <a:pt x="5" y="6"/>
                </a:lnTo>
                <a:lnTo>
                  <a:pt x="6" y="8"/>
                </a:lnTo>
                <a:lnTo>
                  <a:pt x="6" y="10"/>
                </a:lnTo>
                <a:lnTo>
                  <a:pt x="8" y="12"/>
                </a:lnTo>
                <a:lnTo>
                  <a:pt x="8" y="14"/>
                </a:lnTo>
                <a:lnTo>
                  <a:pt x="11" y="16"/>
                </a:lnTo>
                <a:lnTo>
                  <a:pt x="17" y="15"/>
                </a:lnTo>
                <a:lnTo>
                  <a:pt x="19" y="15"/>
                </a:lnTo>
                <a:lnTo>
                  <a:pt x="20" y="12"/>
                </a:lnTo>
                <a:lnTo>
                  <a:pt x="20" y="11"/>
                </a:lnTo>
                <a:lnTo>
                  <a:pt x="21" y="11"/>
                </a:lnTo>
                <a:lnTo>
                  <a:pt x="22" y="9"/>
                </a:lnTo>
                <a:lnTo>
                  <a:pt x="22" y="8"/>
                </a:lnTo>
                <a:lnTo>
                  <a:pt x="20" y="5"/>
                </a:lnTo>
                <a:lnTo>
                  <a:pt x="19" y="5"/>
                </a:lnTo>
                <a:lnTo>
                  <a:pt x="16" y="4"/>
                </a:lnTo>
                <a:lnTo>
                  <a:pt x="13" y="1"/>
                </a:lnTo>
                <a:lnTo>
                  <a:pt x="11" y="1"/>
                </a:lnTo>
                <a:lnTo>
                  <a:pt x="9" y="1"/>
                </a:lnTo>
                <a:lnTo>
                  <a:pt x="6" y="1"/>
                </a:lnTo>
                <a:lnTo>
                  <a:pt x="5" y="1"/>
                </a:lnTo>
                <a:lnTo>
                  <a:pt x="4" y="0"/>
                </a:lnTo>
                <a:lnTo>
                  <a:pt x="3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8" name="Freeform 3337"/>
          <p:cNvSpPr>
            <a:spLocks/>
          </p:cNvSpPr>
          <p:nvPr/>
        </p:nvSpPr>
        <p:spPr bwMode="auto">
          <a:xfrm>
            <a:off x="8037513" y="5326973"/>
            <a:ext cx="9525" cy="4762"/>
          </a:xfrm>
          <a:custGeom>
            <a:avLst/>
            <a:gdLst>
              <a:gd name="T0" fmla="*/ 2147483647 w 17"/>
              <a:gd name="T1" fmla="*/ 2147483647 h 10"/>
              <a:gd name="T2" fmla="*/ 2147483647 w 17"/>
              <a:gd name="T3" fmla="*/ 2147483647 h 10"/>
              <a:gd name="T4" fmla="*/ 2147483647 w 17"/>
              <a:gd name="T5" fmla="*/ 2147483647 h 10"/>
              <a:gd name="T6" fmla="*/ 2147483647 w 17"/>
              <a:gd name="T7" fmla="*/ 2147483647 h 10"/>
              <a:gd name="T8" fmla="*/ 2147483647 w 17"/>
              <a:gd name="T9" fmla="*/ 2147483647 h 10"/>
              <a:gd name="T10" fmla="*/ 2147483647 w 17"/>
              <a:gd name="T11" fmla="*/ 2147483647 h 10"/>
              <a:gd name="T12" fmla="*/ 2147483647 w 17"/>
              <a:gd name="T13" fmla="*/ 2147483647 h 10"/>
              <a:gd name="T14" fmla="*/ 2147483647 w 17"/>
              <a:gd name="T15" fmla="*/ 2147483647 h 10"/>
              <a:gd name="T16" fmla="*/ 2147483647 w 17"/>
              <a:gd name="T17" fmla="*/ 2147483647 h 10"/>
              <a:gd name="T18" fmla="*/ 2147483647 w 17"/>
              <a:gd name="T19" fmla="*/ 2147483647 h 10"/>
              <a:gd name="T20" fmla="*/ 2147483647 w 17"/>
              <a:gd name="T21" fmla="*/ 2147483647 h 10"/>
              <a:gd name="T22" fmla="*/ 2147483647 w 17"/>
              <a:gd name="T23" fmla="*/ 2147483647 h 10"/>
              <a:gd name="T24" fmla="*/ 2147483647 w 17"/>
              <a:gd name="T25" fmla="*/ 2147483647 h 10"/>
              <a:gd name="T26" fmla="*/ 2147483647 w 17"/>
              <a:gd name="T27" fmla="*/ 2147483647 h 10"/>
              <a:gd name="T28" fmla="*/ 2147483647 w 17"/>
              <a:gd name="T29" fmla="*/ 2147483647 h 10"/>
              <a:gd name="T30" fmla="*/ 2147483647 w 17"/>
              <a:gd name="T31" fmla="*/ 2147483647 h 10"/>
              <a:gd name="T32" fmla="*/ 2147483647 w 17"/>
              <a:gd name="T33" fmla="*/ 2147483647 h 10"/>
              <a:gd name="T34" fmla="*/ 2147483647 w 17"/>
              <a:gd name="T35" fmla="*/ 2147483647 h 10"/>
              <a:gd name="T36" fmla="*/ 2147483647 w 17"/>
              <a:gd name="T37" fmla="*/ 0 h 10"/>
              <a:gd name="T38" fmla="*/ 2147483647 w 17"/>
              <a:gd name="T39" fmla="*/ 2147483647 h 10"/>
              <a:gd name="T40" fmla="*/ 2147483647 w 17"/>
              <a:gd name="T41" fmla="*/ 2147483647 h 10"/>
              <a:gd name="T42" fmla="*/ 2147483647 w 17"/>
              <a:gd name="T43" fmla="*/ 2147483647 h 10"/>
              <a:gd name="T44" fmla="*/ 2147483647 w 17"/>
              <a:gd name="T45" fmla="*/ 2147483647 h 10"/>
              <a:gd name="T46" fmla="*/ 2147483647 w 17"/>
              <a:gd name="T47" fmla="*/ 2147483647 h 10"/>
              <a:gd name="T48" fmla="*/ 0 w 17"/>
              <a:gd name="T49" fmla="*/ 2147483647 h 10"/>
              <a:gd name="T50" fmla="*/ 0 w 17"/>
              <a:gd name="T51" fmla="*/ 2147483647 h 10"/>
              <a:gd name="T52" fmla="*/ 2147483647 w 17"/>
              <a:gd name="T53" fmla="*/ 2147483647 h 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7"/>
              <a:gd name="T82" fmla="*/ 0 h 10"/>
              <a:gd name="T83" fmla="*/ 17 w 17"/>
              <a:gd name="T84" fmla="*/ 10 h 1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7" h="10">
                <a:moveTo>
                  <a:pt x="1" y="7"/>
                </a:moveTo>
                <a:lnTo>
                  <a:pt x="1" y="9"/>
                </a:lnTo>
                <a:lnTo>
                  <a:pt x="5" y="10"/>
                </a:lnTo>
                <a:lnTo>
                  <a:pt x="5" y="9"/>
                </a:lnTo>
                <a:lnTo>
                  <a:pt x="6" y="6"/>
                </a:lnTo>
                <a:lnTo>
                  <a:pt x="8" y="5"/>
                </a:lnTo>
                <a:lnTo>
                  <a:pt x="9" y="5"/>
                </a:lnTo>
                <a:lnTo>
                  <a:pt x="12" y="6"/>
                </a:lnTo>
                <a:lnTo>
                  <a:pt x="14" y="6"/>
                </a:lnTo>
                <a:lnTo>
                  <a:pt x="17" y="6"/>
                </a:lnTo>
                <a:lnTo>
                  <a:pt x="17" y="5"/>
                </a:lnTo>
                <a:lnTo>
                  <a:pt x="16" y="1"/>
                </a:lnTo>
                <a:lnTo>
                  <a:pt x="11" y="1"/>
                </a:lnTo>
                <a:lnTo>
                  <a:pt x="9" y="1"/>
                </a:lnTo>
                <a:lnTo>
                  <a:pt x="5" y="0"/>
                </a:lnTo>
                <a:lnTo>
                  <a:pt x="4" y="1"/>
                </a:ln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59" name="Freeform 3338"/>
          <p:cNvSpPr>
            <a:spLocks/>
          </p:cNvSpPr>
          <p:nvPr/>
        </p:nvSpPr>
        <p:spPr bwMode="auto">
          <a:xfrm>
            <a:off x="8037513" y="5326973"/>
            <a:ext cx="9525" cy="4762"/>
          </a:xfrm>
          <a:custGeom>
            <a:avLst/>
            <a:gdLst>
              <a:gd name="T0" fmla="*/ 2147483647 w 17"/>
              <a:gd name="T1" fmla="*/ 2147483647 h 10"/>
              <a:gd name="T2" fmla="*/ 2147483647 w 17"/>
              <a:gd name="T3" fmla="*/ 2147483647 h 10"/>
              <a:gd name="T4" fmla="*/ 2147483647 w 17"/>
              <a:gd name="T5" fmla="*/ 2147483647 h 10"/>
              <a:gd name="T6" fmla="*/ 2147483647 w 17"/>
              <a:gd name="T7" fmla="*/ 2147483647 h 10"/>
              <a:gd name="T8" fmla="*/ 2147483647 w 17"/>
              <a:gd name="T9" fmla="*/ 2147483647 h 10"/>
              <a:gd name="T10" fmla="*/ 2147483647 w 17"/>
              <a:gd name="T11" fmla="*/ 2147483647 h 10"/>
              <a:gd name="T12" fmla="*/ 2147483647 w 17"/>
              <a:gd name="T13" fmla="*/ 2147483647 h 10"/>
              <a:gd name="T14" fmla="*/ 2147483647 w 17"/>
              <a:gd name="T15" fmla="*/ 2147483647 h 10"/>
              <a:gd name="T16" fmla="*/ 2147483647 w 17"/>
              <a:gd name="T17" fmla="*/ 2147483647 h 10"/>
              <a:gd name="T18" fmla="*/ 2147483647 w 17"/>
              <a:gd name="T19" fmla="*/ 2147483647 h 10"/>
              <a:gd name="T20" fmla="*/ 2147483647 w 17"/>
              <a:gd name="T21" fmla="*/ 2147483647 h 10"/>
              <a:gd name="T22" fmla="*/ 2147483647 w 17"/>
              <a:gd name="T23" fmla="*/ 2147483647 h 10"/>
              <a:gd name="T24" fmla="*/ 2147483647 w 17"/>
              <a:gd name="T25" fmla="*/ 2147483647 h 10"/>
              <a:gd name="T26" fmla="*/ 2147483647 w 17"/>
              <a:gd name="T27" fmla="*/ 2147483647 h 10"/>
              <a:gd name="T28" fmla="*/ 2147483647 w 17"/>
              <a:gd name="T29" fmla="*/ 2147483647 h 10"/>
              <a:gd name="T30" fmla="*/ 2147483647 w 17"/>
              <a:gd name="T31" fmla="*/ 2147483647 h 10"/>
              <a:gd name="T32" fmla="*/ 2147483647 w 17"/>
              <a:gd name="T33" fmla="*/ 2147483647 h 10"/>
              <a:gd name="T34" fmla="*/ 2147483647 w 17"/>
              <a:gd name="T35" fmla="*/ 2147483647 h 10"/>
              <a:gd name="T36" fmla="*/ 2147483647 w 17"/>
              <a:gd name="T37" fmla="*/ 0 h 10"/>
              <a:gd name="T38" fmla="*/ 2147483647 w 17"/>
              <a:gd name="T39" fmla="*/ 2147483647 h 10"/>
              <a:gd name="T40" fmla="*/ 2147483647 w 17"/>
              <a:gd name="T41" fmla="*/ 2147483647 h 10"/>
              <a:gd name="T42" fmla="*/ 2147483647 w 17"/>
              <a:gd name="T43" fmla="*/ 2147483647 h 10"/>
              <a:gd name="T44" fmla="*/ 2147483647 w 17"/>
              <a:gd name="T45" fmla="*/ 2147483647 h 10"/>
              <a:gd name="T46" fmla="*/ 2147483647 w 17"/>
              <a:gd name="T47" fmla="*/ 2147483647 h 10"/>
              <a:gd name="T48" fmla="*/ 0 w 17"/>
              <a:gd name="T49" fmla="*/ 2147483647 h 10"/>
              <a:gd name="T50" fmla="*/ 0 w 17"/>
              <a:gd name="T51" fmla="*/ 2147483647 h 10"/>
              <a:gd name="T52" fmla="*/ 2147483647 w 17"/>
              <a:gd name="T53" fmla="*/ 2147483647 h 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7"/>
              <a:gd name="T82" fmla="*/ 0 h 10"/>
              <a:gd name="T83" fmla="*/ 17 w 17"/>
              <a:gd name="T84" fmla="*/ 10 h 1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7" h="10">
                <a:moveTo>
                  <a:pt x="1" y="7"/>
                </a:moveTo>
                <a:lnTo>
                  <a:pt x="1" y="9"/>
                </a:lnTo>
                <a:lnTo>
                  <a:pt x="5" y="10"/>
                </a:lnTo>
                <a:lnTo>
                  <a:pt x="5" y="9"/>
                </a:lnTo>
                <a:lnTo>
                  <a:pt x="6" y="6"/>
                </a:lnTo>
                <a:lnTo>
                  <a:pt x="8" y="5"/>
                </a:lnTo>
                <a:lnTo>
                  <a:pt x="9" y="5"/>
                </a:lnTo>
                <a:lnTo>
                  <a:pt x="12" y="6"/>
                </a:lnTo>
                <a:lnTo>
                  <a:pt x="14" y="6"/>
                </a:lnTo>
                <a:lnTo>
                  <a:pt x="17" y="6"/>
                </a:lnTo>
                <a:lnTo>
                  <a:pt x="17" y="5"/>
                </a:lnTo>
                <a:lnTo>
                  <a:pt x="16" y="1"/>
                </a:lnTo>
                <a:lnTo>
                  <a:pt x="11" y="1"/>
                </a:lnTo>
                <a:lnTo>
                  <a:pt x="9" y="1"/>
                </a:lnTo>
                <a:lnTo>
                  <a:pt x="5" y="0"/>
                </a:lnTo>
                <a:lnTo>
                  <a:pt x="4" y="1"/>
                </a:ln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0" name="Freeform 3339"/>
          <p:cNvSpPr>
            <a:spLocks/>
          </p:cNvSpPr>
          <p:nvPr/>
        </p:nvSpPr>
        <p:spPr bwMode="auto">
          <a:xfrm>
            <a:off x="8132763" y="5295223"/>
            <a:ext cx="66675" cy="53975"/>
          </a:xfrm>
          <a:custGeom>
            <a:avLst/>
            <a:gdLst>
              <a:gd name="T0" fmla="*/ 2147483647 w 128"/>
              <a:gd name="T1" fmla="*/ 2147483647 h 102"/>
              <a:gd name="T2" fmla="*/ 2147483647 w 128"/>
              <a:gd name="T3" fmla="*/ 2147483647 h 102"/>
              <a:gd name="T4" fmla="*/ 0 w 128"/>
              <a:gd name="T5" fmla="*/ 2147483647 h 102"/>
              <a:gd name="T6" fmla="*/ 0 w 128"/>
              <a:gd name="T7" fmla="*/ 2147483647 h 102"/>
              <a:gd name="T8" fmla="*/ 0 w 128"/>
              <a:gd name="T9" fmla="*/ 2147483647 h 102"/>
              <a:gd name="T10" fmla="*/ 0 w 128"/>
              <a:gd name="T11" fmla="*/ 2147483647 h 102"/>
              <a:gd name="T12" fmla="*/ 2147483647 w 128"/>
              <a:gd name="T13" fmla="*/ 2147483647 h 102"/>
              <a:gd name="T14" fmla="*/ 2147483647 w 128"/>
              <a:gd name="T15" fmla="*/ 2147483647 h 102"/>
              <a:gd name="T16" fmla="*/ 2147483647 w 128"/>
              <a:gd name="T17" fmla="*/ 2147483647 h 102"/>
              <a:gd name="T18" fmla="*/ 2147483647 w 128"/>
              <a:gd name="T19" fmla="*/ 2147483647 h 102"/>
              <a:gd name="T20" fmla="*/ 2147483647 w 128"/>
              <a:gd name="T21" fmla="*/ 2147483647 h 102"/>
              <a:gd name="T22" fmla="*/ 2147483647 w 128"/>
              <a:gd name="T23" fmla="*/ 2147483647 h 102"/>
              <a:gd name="T24" fmla="*/ 2147483647 w 128"/>
              <a:gd name="T25" fmla="*/ 2147483647 h 102"/>
              <a:gd name="T26" fmla="*/ 2147483647 w 128"/>
              <a:gd name="T27" fmla="*/ 2147483647 h 102"/>
              <a:gd name="T28" fmla="*/ 2147483647 w 128"/>
              <a:gd name="T29" fmla="*/ 2147483647 h 102"/>
              <a:gd name="T30" fmla="*/ 2147483647 w 128"/>
              <a:gd name="T31" fmla="*/ 2147483647 h 102"/>
              <a:gd name="T32" fmla="*/ 2147483647 w 128"/>
              <a:gd name="T33" fmla="*/ 2147483647 h 102"/>
              <a:gd name="T34" fmla="*/ 2147483647 w 128"/>
              <a:gd name="T35" fmla="*/ 2147483647 h 102"/>
              <a:gd name="T36" fmla="*/ 2147483647 w 128"/>
              <a:gd name="T37" fmla="*/ 2147483647 h 102"/>
              <a:gd name="T38" fmla="*/ 2147483647 w 128"/>
              <a:gd name="T39" fmla="*/ 2147483647 h 102"/>
              <a:gd name="T40" fmla="*/ 2147483647 w 128"/>
              <a:gd name="T41" fmla="*/ 2147483647 h 102"/>
              <a:gd name="T42" fmla="*/ 2147483647 w 128"/>
              <a:gd name="T43" fmla="*/ 2147483647 h 102"/>
              <a:gd name="T44" fmla="*/ 2147483647 w 128"/>
              <a:gd name="T45" fmla="*/ 2147483647 h 102"/>
              <a:gd name="T46" fmla="*/ 2147483647 w 128"/>
              <a:gd name="T47" fmla="*/ 2147483647 h 102"/>
              <a:gd name="T48" fmla="*/ 2147483647 w 128"/>
              <a:gd name="T49" fmla="*/ 2147483647 h 102"/>
              <a:gd name="T50" fmla="*/ 2147483647 w 128"/>
              <a:gd name="T51" fmla="*/ 2147483647 h 102"/>
              <a:gd name="T52" fmla="*/ 2147483647 w 128"/>
              <a:gd name="T53" fmla="*/ 2147483647 h 102"/>
              <a:gd name="T54" fmla="*/ 2147483647 w 128"/>
              <a:gd name="T55" fmla="*/ 2147483647 h 102"/>
              <a:gd name="T56" fmla="*/ 2147483647 w 128"/>
              <a:gd name="T57" fmla="*/ 2147483647 h 102"/>
              <a:gd name="T58" fmla="*/ 2147483647 w 128"/>
              <a:gd name="T59" fmla="*/ 2147483647 h 102"/>
              <a:gd name="T60" fmla="*/ 2147483647 w 128"/>
              <a:gd name="T61" fmla="*/ 2147483647 h 102"/>
              <a:gd name="T62" fmla="*/ 2147483647 w 128"/>
              <a:gd name="T63" fmla="*/ 2147483647 h 102"/>
              <a:gd name="T64" fmla="*/ 2147483647 w 128"/>
              <a:gd name="T65" fmla="*/ 2147483647 h 102"/>
              <a:gd name="T66" fmla="*/ 2147483647 w 128"/>
              <a:gd name="T67" fmla="*/ 2147483647 h 102"/>
              <a:gd name="T68" fmla="*/ 2147483647 w 128"/>
              <a:gd name="T69" fmla="*/ 2147483647 h 102"/>
              <a:gd name="T70" fmla="*/ 2147483647 w 128"/>
              <a:gd name="T71" fmla="*/ 2147483647 h 102"/>
              <a:gd name="T72" fmla="*/ 2147483647 w 128"/>
              <a:gd name="T73" fmla="*/ 2147483647 h 102"/>
              <a:gd name="T74" fmla="*/ 2147483647 w 128"/>
              <a:gd name="T75" fmla="*/ 2147483647 h 102"/>
              <a:gd name="T76" fmla="*/ 2147483647 w 128"/>
              <a:gd name="T77" fmla="*/ 2147483647 h 102"/>
              <a:gd name="T78" fmla="*/ 2147483647 w 128"/>
              <a:gd name="T79" fmla="*/ 2147483647 h 102"/>
              <a:gd name="T80" fmla="*/ 2147483647 w 128"/>
              <a:gd name="T81" fmla="*/ 2147483647 h 102"/>
              <a:gd name="T82" fmla="*/ 2147483647 w 128"/>
              <a:gd name="T83" fmla="*/ 2147483647 h 102"/>
              <a:gd name="T84" fmla="*/ 2147483647 w 128"/>
              <a:gd name="T85" fmla="*/ 2147483647 h 102"/>
              <a:gd name="T86" fmla="*/ 2147483647 w 128"/>
              <a:gd name="T87" fmla="*/ 2147483647 h 102"/>
              <a:gd name="T88" fmla="*/ 2147483647 w 128"/>
              <a:gd name="T89" fmla="*/ 2147483647 h 102"/>
              <a:gd name="T90" fmla="*/ 2147483647 w 128"/>
              <a:gd name="T91" fmla="*/ 2147483647 h 102"/>
              <a:gd name="T92" fmla="*/ 2147483647 w 128"/>
              <a:gd name="T93" fmla="*/ 2147483647 h 102"/>
              <a:gd name="T94" fmla="*/ 2147483647 w 128"/>
              <a:gd name="T95" fmla="*/ 2147483647 h 102"/>
              <a:gd name="T96" fmla="*/ 2147483647 w 128"/>
              <a:gd name="T97" fmla="*/ 2147483647 h 102"/>
              <a:gd name="T98" fmla="*/ 2147483647 w 128"/>
              <a:gd name="T99" fmla="*/ 2147483647 h 102"/>
              <a:gd name="T100" fmla="*/ 2147483647 w 128"/>
              <a:gd name="T101" fmla="*/ 2147483647 h 102"/>
              <a:gd name="T102" fmla="*/ 2147483647 w 128"/>
              <a:gd name="T103" fmla="*/ 2147483647 h 102"/>
              <a:gd name="T104" fmla="*/ 2147483647 w 128"/>
              <a:gd name="T105" fmla="*/ 2147483647 h 102"/>
              <a:gd name="T106" fmla="*/ 2147483647 w 128"/>
              <a:gd name="T107" fmla="*/ 2147483647 h 102"/>
              <a:gd name="T108" fmla="*/ 2147483647 w 128"/>
              <a:gd name="T109" fmla="*/ 2147483647 h 1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"/>
              <a:gd name="T166" fmla="*/ 0 h 102"/>
              <a:gd name="T167" fmla="*/ 128 w 128"/>
              <a:gd name="T168" fmla="*/ 102 h 10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" h="102">
                <a:moveTo>
                  <a:pt x="9" y="66"/>
                </a:moveTo>
                <a:lnTo>
                  <a:pt x="6" y="77"/>
                </a:lnTo>
                <a:lnTo>
                  <a:pt x="5" y="78"/>
                </a:lnTo>
                <a:lnTo>
                  <a:pt x="1" y="81"/>
                </a:lnTo>
                <a:lnTo>
                  <a:pt x="1" y="83"/>
                </a:lnTo>
                <a:lnTo>
                  <a:pt x="0" y="85"/>
                </a:lnTo>
                <a:lnTo>
                  <a:pt x="0" y="90"/>
                </a:lnTo>
                <a:lnTo>
                  <a:pt x="0" y="91"/>
                </a:lnTo>
                <a:lnTo>
                  <a:pt x="0" y="92"/>
                </a:lnTo>
                <a:lnTo>
                  <a:pt x="0" y="93"/>
                </a:lnTo>
                <a:lnTo>
                  <a:pt x="0" y="94"/>
                </a:lnTo>
                <a:lnTo>
                  <a:pt x="0" y="96"/>
                </a:lnTo>
                <a:lnTo>
                  <a:pt x="2" y="102"/>
                </a:lnTo>
                <a:lnTo>
                  <a:pt x="9" y="99"/>
                </a:lnTo>
                <a:lnTo>
                  <a:pt x="11" y="98"/>
                </a:lnTo>
                <a:lnTo>
                  <a:pt x="14" y="94"/>
                </a:lnTo>
                <a:lnTo>
                  <a:pt x="16" y="94"/>
                </a:lnTo>
                <a:lnTo>
                  <a:pt x="18" y="94"/>
                </a:lnTo>
                <a:lnTo>
                  <a:pt x="24" y="94"/>
                </a:lnTo>
                <a:lnTo>
                  <a:pt x="25" y="94"/>
                </a:lnTo>
                <a:lnTo>
                  <a:pt x="27" y="93"/>
                </a:lnTo>
                <a:lnTo>
                  <a:pt x="34" y="93"/>
                </a:lnTo>
                <a:lnTo>
                  <a:pt x="36" y="92"/>
                </a:lnTo>
                <a:lnTo>
                  <a:pt x="38" y="92"/>
                </a:lnTo>
                <a:lnTo>
                  <a:pt x="41" y="90"/>
                </a:lnTo>
                <a:lnTo>
                  <a:pt x="43" y="88"/>
                </a:lnTo>
                <a:lnTo>
                  <a:pt x="44" y="87"/>
                </a:lnTo>
                <a:lnTo>
                  <a:pt x="46" y="85"/>
                </a:lnTo>
                <a:lnTo>
                  <a:pt x="49" y="83"/>
                </a:lnTo>
                <a:lnTo>
                  <a:pt x="50" y="83"/>
                </a:lnTo>
                <a:lnTo>
                  <a:pt x="54" y="83"/>
                </a:lnTo>
                <a:lnTo>
                  <a:pt x="55" y="83"/>
                </a:lnTo>
                <a:lnTo>
                  <a:pt x="56" y="82"/>
                </a:lnTo>
                <a:lnTo>
                  <a:pt x="61" y="77"/>
                </a:lnTo>
                <a:lnTo>
                  <a:pt x="63" y="77"/>
                </a:lnTo>
                <a:lnTo>
                  <a:pt x="65" y="76"/>
                </a:lnTo>
                <a:lnTo>
                  <a:pt x="72" y="74"/>
                </a:lnTo>
                <a:lnTo>
                  <a:pt x="73" y="72"/>
                </a:lnTo>
                <a:lnTo>
                  <a:pt x="74" y="71"/>
                </a:lnTo>
                <a:lnTo>
                  <a:pt x="83" y="70"/>
                </a:lnTo>
                <a:lnTo>
                  <a:pt x="84" y="69"/>
                </a:lnTo>
                <a:lnTo>
                  <a:pt x="85" y="69"/>
                </a:lnTo>
                <a:lnTo>
                  <a:pt x="88" y="65"/>
                </a:lnTo>
                <a:lnTo>
                  <a:pt x="89" y="64"/>
                </a:lnTo>
                <a:lnTo>
                  <a:pt x="91" y="63"/>
                </a:lnTo>
                <a:lnTo>
                  <a:pt x="98" y="56"/>
                </a:lnTo>
                <a:lnTo>
                  <a:pt x="98" y="54"/>
                </a:lnTo>
                <a:lnTo>
                  <a:pt x="99" y="53"/>
                </a:lnTo>
                <a:lnTo>
                  <a:pt x="101" y="47"/>
                </a:lnTo>
                <a:lnTo>
                  <a:pt x="103" y="45"/>
                </a:lnTo>
                <a:lnTo>
                  <a:pt x="104" y="44"/>
                </a:lnTo>
                <a:lnTo>
                  <a:pt x="110" y="39"/>
                </a:lnTo>
                <a:lnTo>
                  <a:pt x="111" y="37"/>
                </a:lnTo>
                <a:lnTo>
                  <a:pt x="114" y="36"/>
                </a:lnTo>
                <a:lnTo>
                  <a:pt x="115" y="31"/>
                </a:lnTo>
                <a:lnTo>
                  <a:pt x="117" y="30"/>
                </a:lnTo>
                <a:lnTo>
                  <a:pt x="118" y="30"/>
                </a:lnTo>
                <a:lnTo>
                  <a:pt x="118" y="28"/>
                </a:lnTo>
                <a:lnTo>
                  <a:pt x="123" y="23"/>
                </a:lnTo>
                <a:lnTo>
                  <a:pt x="125" y="22"/>
                </a:lnTo>
                <a:lnTo>
                  <a:pt x="127" y="22"/>
                </a:lnTo>
                <a:lnTo>
                  <a:pt x="128" y="20"/>
                </a:lnTo>
                <a:lnTo>
                  <a:pt x="127" y="16"/>
                </a:lnTo>
                <a:lnTo>
                  <a:pt x="127" y="14"/>
                </a:lnTo>
                <a:lnTo>
                  <a:pt x="126" y="12"/>
                </a:lnTo>
                <a:lnTo>
                  <a:pt x="122" y="4"/>
                </a:lnTo>
                <a:lnTo>
                  <a:pt x="121" y="3"/>
                </a:lnTo>
                <a:lnTo>
                  <a:pt x="110" y="0"/>
                </a:lnTo>
                <a:lnTo>
                  <a:pt x="109" y="1"/>
                </a:lnTo>
                <a:lnTo>
                  <a:pt x="107" y="1"/>
                </a:lnTo>
                <a:lnTo>
                  <a:pt x="106" y="8"/>
                </a:lnTo>
                <a:lnTo>
                  <a:pt x="107" y="10"/>
                </a:lnTo>
                <a:lnTo>
                  <a:pt x="107" y="11"/>
                </a:lnTo>
                <a:lnTo>
                  <a:pt x="111" y="14"/>
                </a:lnTo>
                <a:lnTo>
                  <a:pt x="112" y="16"/>
                </a:lnTo>
                <a:lnTo>
                  <a:pt x="110" y="22"/>
                </a:lnTo>
                <a:lnTo>
                  <a:pt x="109" y="23"/>
                </a:lnTo>
                <a:lnTo>
                  <a:pt x="109" y="25"/>
                </a:lnTo>
                <a:lnTo>
                  <a:pt x="107" y="25"/>
                </a:lnTo>
                <a:lnTo>
                  <a:pt x="107" y="26"/>
                </a:lnTo>
                <a:lnTo>
                  <a:pt x="103" y="31"/>
                </a:lnTo>
                <a:lnTo>
                  <a:pt x="100" y="31"/>
                </a:lnTo>
                <a:lnTo>
                  <a:pt x="99" y="32"/>
                </a:lnTo>
                <a:lnTo>
                  <a:pt x="94" y="36"/>
                </a:lnTo>
                <a:lnTo>
                  <a:pt x="93" y="38"/>
                </a:lnTo>
                <a:lnTo>
                  <a:pt x="90" y="41"/>
                </a:lnTo>
                <a:lnTo>
                  <a:pt x="85" y="43"/>
                </a:lnTo>
                <a:lnTo>
                  <a:pt x="85" y="45"/>
                </a:lnTo>
                <a:lnTo>
                  <a:pt x="84" y="48"/>
                </a:lnTo>
                <a:lnTo>
                  <a:pt x="79" y="54"/>
                </a:lnTo>
                <a:lnTo>
                  <a:pt x="77" y="54"/>
                </a:lnTo>
                <a:lnTo>
                  <a:pt x="73" y="54"/>
                </a:lnTo>
                <a:lnTo>
                  <a:pt x="67" y="55"/>
                </a:lnTo>
                <a:lnTo>
                  <a:pt x="63" y="56"/>
                </a:lnTo>
                <a:lnTo>
                  <a:pt x="58" y="59"/>
                </a:lnTo>
                <a:lnTo>
                  <a:pt x="49" y="63"/>
                </a:lnTo>
                <a:lnTo>
                  <a:pt x="45" y="64"/>
                </a:lnTo>
                <a:lnTo>
                  <a:pt x="43" y="64"/>
                </a:lnTo>
                <a:lnTo>
                  <a:pt x="35" y="63"/>
                </a:lnTo>
                <a:lnTo>
                  <a:pt x="33" y="63"/>
                </a:lnTo>
                <a:lnTo>
                  <a:pt x="30" y="63"/>
                </a:lnTo>
                <a:lnTo>
                  <a:pt x="22" y="60"/>
                </a:lnTo>
                <a:lnTo>
                  <a:pt x="21" y="60"/>
                </a:lnTo>
                <a:lnTo>
                  <a:pt x="18" y="59"/>
                </a:lnTo>
                <a:lnTo>
                  <a:pt x="13" y="60"/>
                </a:lnTo>
                <a:lnTo>
                  <a:pt x="11" y="60"/>
                </a:lnTo>
                <a:lnTo>
                  <a:pt x="9" y="61"/>
                </a:lnTo>
                <a:lnTo>
                  <a:pt x="9" y="66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1" name="Freeform 3340"/>
          <p:cNvSpPr>
            <a:spLocks/>
          </p:cNvSpPr>
          <p:nvPr/>
        </p:nvSpPr>
        <p:spPr bwMode="auto">
          <a:xfrm>
            <a:off x="8132763" y="5295223"/>
            <a:ext cx="66675" cy="53975"/>
          </a:xfrm>
          <a:custGeom>
            <a:avLst/>
            <a:gdLst>
              <a:gd name="T0" fmla="*/ 2147483647 w 128"/>
              <a:gd name="T1" fmla="*/ 2147483647 h 102"/>
              <a:gd name="T2" fmla="*/ 2147483647 w 128"/>
              <a:gd name="T3" fmla="*/ 2147483647 h 102"/>
              <a:gd name="T4" fmla="*/ 0 w 128"/>
              <a:gd name="T5" fmla="*/ 2147483647 h 102"/>
              <a:gd name="T6" fmla="*/ 0 w 128"/>
              <a:gd name="T7" fmla="*/ 2147483647 h 102"/>
              <a:gd name="T8" fmla="*/ 0 w 128"/>
              <a:gd name="T9" fmla="*/ 2147483647 h 102"/>
              <a:gd name="T10" fmla="*/ 0 w 128"/>
              <a:gd name="T11" fmla="*/ 2147483647 h 102"/>
              <a:gd name="T12" fmla="*/ 2147483647 w 128"/>
              <a:gd name="T13" fmla="*/ 2147483647 h 102"/>
              <a:gd name="T14" fmla="*/ 2147483647 w 128"/>
              <a:gd name="T15" fmla="*/ 2147483647 h 102"/>
              <a:gd name="T16" fmla="*/ 2147483647 w 128"/>
              <a:gd name="T17" fmla="*/ 2147483647 h 102"/>
              <a:gd name="T18" fmla="*/ 2147483647 w 128"/>
              <a:gd name="T19" fmla="*/ 2147483647 h 102"/>
              <a:gd name="T20" fmla="*/ 2147483647 w 128"/>
              <a:gd name="T21" fmla="*/ 2147483647 h 102"/>
              <a:gd name="T22" fmla="*/ 2147483647 w 128"/>
              <a:gd name="T23" fmla="*/ 2147483647 h 102"/>
              <a:gd name="T24" fmla="*/ 2147483647 w 128"/>
              <a:gd name="T25" fmla="*/ 2147483647 h 102"/>
              <a:gd name="T26" fmla="*/ 2147483647 w 128"/>
              <a:gd name="T27" fmla="*/ 2147483647 h 102"/>
              <a:gd name="T28" fmla="*/ 2147483647 w 128"/>
              <a:gd name="T29" fmla="*/ 2147483647 h 102"/>
              <a:gd name="T30" fmla="*/ 2147483647 w 128"/>
              <a:gd name="T31" fmla="*/ 2147483647 h 102"/>
              <a:gd name="T32" fmla="*/ 2147483647 w 128"/>
              <a:gd name="T33" fmla="*/ 2147483647 h 102"/>
              <a:gd name="T34" fmla="*/ 2147483647 w 128"/>
              <a:gd name="T35" fmla="*/ 2147483647 h 102"/>
              <a:gd name="T36" fmla="*/ 2147483647 w 128"/>
              <a:gd name="T37" fmla="*/ 2147483647 h 102"/>
              <a:gd name="T38" fmla="*/ 2147483647 w 128"/>
              <a:gd name="T39" fmla="*/ 2147483647 h 102"/>
              <a:gd name="T40" fmla="*/ 2147483647 w 128"/>
              <a:gd name="T41" fmla="*/ 2147483647 h 102"/>
              <a:gd name="T42" fmla="*/ 2147483647 w 128"/>
              <a:gd name="T43" fmla="*/ 2147483647 h 102"/>
              <a:gd name="T44" fmla="*/ 2147483647 w 128"/>
              <a:gd name="T45" fmla="*/ 2147483647 h 102"/>
              <a:gd name="T46" fmla="*/ 2147483647 w 128"/>
              <a:gd name="T47" fmla="*/ 2147483647 h 102"/>
              <a:gd name="T48" fmla="*/ 2147483647 w 128"/>
              <a:gd name="T49" fmla="*/ 2147483647 h 102"/>
              <a:gd name="T50" fmla="*/ 2147483647 w 128"/>
              <a:gd name="T51" fmla="*/ 2147483647 h 102"/>
              <a:gd name="T52" fmla="*/ 2147483647 w 128"/>
              <a:gd name="T53" fmla="*/ 2147483647 h 102"/>
              <a:gd name="T54" fmla="*/ 2147483647 w 128"/>
              <a:gd name="T55" fmla="*/ 2147483647 h 102"/>
              <a:gd name="T56" fmla="*/ 2147483647 w 128"/>
              <a:gd name="T57" fmla="*/ 2147483647 h 102"/>
              <a:gd name="T58" fmla="*/ 2147483647 w 128"/>
              <a:gd name="T59" fmla="*/ 2147483647 h 102"/>
              <a:gd name="T60" fmla="*/ 2147483647 w 128"/>
              <a:gd name="T61" fmla="*/ 2147483647 h 102"/>
              <a:gd name="T62" fmla="*/ 2147483647 w 128"/>
              <a:gd name="T63" fmla="*/ 2147483647 h 102"/>
              <a:gd name="T64" fmla="*/ 2147483647 w 128"/>
              <a:gd name="T65" fmla="*/ 2147483647 h 102"/>
              <a:gd name="T66" fmla="*/ 2147483647 w 128"/>
              <a:gd name="T67" fmla="*/ 2147483647 h 102"/>
              <a:gd name="T68" fmla="*/ 2147483647 w 128"/>
              <a:gd name="T69" fmla="*/ 2147483647 h 102"/>
              <a:gd name="T70" fmla="*/ 2147483647 w 128"/>
              <a:gd name="T71" fmla="*/ 2147483647 h 102"/>
              <a:gd name="T72" fmla="*/ 2147483647 w 128"/>
              <a:gd name="T73" fmla="*/ 2147483647 h 102"/>
              <a:gd name="T74" fmla="*/ 2147483647 w 128"/>
              <a:gd name="T75" fmla="*/ 2147483647 h 102"/>
              <a:gd name="T76" fmla="*/ 2147483647 w 128"/>
              <a:gd name="T77" fmla="*/ 2147483647 h 102"/>
              <a:gd name="T78" fmla="*/ 2147483647 w 128"/>
              <a:gd name="T79" fmla="*/ 2147483647 h 102"/>
              <a:gd name="T80" fmla="*/ 2147483647 w 128"/>
              <a:gd name="T81" fmla="*/ 2147483647 h 102"/>
              <a:gd name="T82" fmla="*/ 2147483647 w 128"/>
              <a:gd name="T83" fmla="*/ 2147483647 h 102"/>
              <a:gd name="T84" fmla="*/ 2147483647 w 128"/>
              <a:gd name="T85" fmla="*/ 2147483647 h 102"/>
              <a:gd name="T86" fmla="*/ 2147483647 w 128"/>
              <a:gd name="T87" fmla="*/ 2147483647 h 102"/>
              <a:gd name="T88" fmla="*/ 2147483647 w 128"/>
              <a:gd name="T89" fmla="*/ 2147483647 h 102"/>
              <a:gd name="T90" fmla="*/ 2147483647 w 128"/>
              <a:gd name="T91" fmla="*/ 2147483647 h 102"/>
              <a:gd name="T92" fmla="*/ 2147483647 w 128"/>
              <a:gd name="T93" fmla="*/ 2147483647 h 102"/>
              <a:gd name="T94" fmla="*/ 2147483647 w 128"/>
              <a:gd name="T95" fmla="*/ 2147483647 h 102"/>
              <a:gd name="T96" fmla="*/ 2147483647 w 128"/>
              <a:gd name="T97" fmla="*/ 2147483647 h 102"/>
              <a:gd name="T98" fmla="*/ 2147483647 w 128"/>
              <a:gd name="T99" fmla="*/ 2147483647 h 102"/>
              <a:gd name="T100" fmla="*/ 2147483647 w 128"/>
              <a:gd name="T101" fmla="*/ 2147483647 h 102"/>
              <a:gd name="T102" fmla="*/ 2147483647 w 128"/>
              <a:gd name="T103" fmla="*/ 2147483647 h 102"/>
              <a:gd name="T104" fmla="*/ 2147483647 w 128"/>
              <a:gd name="T105" fmla="*/ 2147483647 h 102"/>
              <a:gd name="T106" fmla="*/ 2147483647 w 128"/>
              <a:gd name="T107" fmla="*/ 2147483647 h 102"/>
              <a:gd name="T108" fmla="*/ 2147483647 w 128"/>
              <a:gd name="T109" fmla="*/ 2147483647 h 1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8"/>
              <a:gd name="T166" fmla="*/ 0 h 102"/>
              <a:gd name="T167" fmla="*/ 128 w 128"/>
              <a:gd name="T168" fmla="*/ 102 h 10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8" h="102">
                <a:moveTo>
                  <a:pt x="9" y="66"/>
                </a:moveTo>
                <a:lnTo>
                  <a:pt x="6" y="77"/>
                </a:lnTo>
                <a:lnTo>
                  <a:pt x="5" y="78"/>
                </a:lnTo>
                <a:lnTo>
                  <a:pt x="1" y="81"/>
                </a:lnTo>
                <a:lnTo>
                  <a:pt x="1" y="83"/>
                </a:lnTo>
                <a:lnTo>
                  <a:pt x="0" y="85"/>
                </a:lnTo>
                <a:lnTo>
                  <a:pt x="0" y="90"/>
                </a:lnTo>
                <a:lnTo>
                  <a:pt x="0" y="91"/>
                </a:lnTo>
                <a:lnTo>
                  <a:pt x="0" y="92"/>
                </a:lnTo>
                <a:lnTo>
                  <a:pt x="0" y="93"/>
                </a:lnTo>
                <a:lnTo>
                  <a:pt x="0" y="94"/>
                </a:lnTo>
                <a:lnTo>
                  <a:pt x="0" y="96"/>
                </a:lnTo>
                <a:lnTo>
                  <a:pt x="2" y="102"/>
                </a:lnTo>
                <a:lnTo>
                  <a:pt x="9" y="99"/>
                </a:lnTo>
                <a:lnTo>
                  <a:pt x="11" y="98"/>
                </a:lnTo>
                <a:lnTo>
                  <a:pt x="14" y="94"/>
                </a:lnTo>
                <a:lnTo>
                  <a:pt x="16" y="94"/>
                </a:lnTo>
                <a:lnTo>
                  <a:pt x="18" y="94"/>
                </a:lnTo>
                <a:lnTo>
                  <a:pt x="24" y="94"/>
                </a:lnTo>
                <a:lnTo>
                  <a:pt x="25" y="94"/>
                </a:lnTo>
                <a:lnTo>
                  <a:pt x="27" y="93"/>
                </a:lnTo>
                <a:lnTo>
                  <a:pt x="34" y="93"/>
                </a:lnTo>
                <a:lnTo>
                  <a:pt x="36" y="92"/>
                </a:lnTo>
                <a:lnTo>
                  <a:pt x="38" y="92"/>
                </a:lnTo>
                <a:lnTo>
                  <a:pt x="41" y="90"/>
                </a:lnTo>
                <a:lnTo>
                  <a:pt x="43" y="88"/>
                </a:lnTo>
                <a:lnTo>
                  <a:pt x="44" y="87"/>
                </a:lnTo>
                <a:lnTo>
                  <a:pt x="46" y="85"/>
                </a:lnTo>
                <a:lnTo>
                  <a:pt x="49" y="83"/>
                </a:lnTo>
                <a:lnTo>
                  <a:pt x="50" y="83"/>
                </a:lnTo>
                <a:lnTo>
                  <a:pt x="54" y="83"/>
                </a:lnTo>
                <a:lnTo>
                  <a:pt x="55" y="83"/>
                </a:lnTo>
                <a:lnTo>
                  <a:pt x="56" y="82"/>
                </a:lnTo>
                <a:lnTo>
                  <a:pt x="61" y="77"/>
                </a:lnTo>
                <a:lnTo>
                  <a:pt x="63" y="77"/>
                </a:lnTo>
                <a:lnTo>
                  <a:pt x="65" y="76"/>
                </a:lnTo>
                <a:lnTo>
                  <a:pt x="72" y="74"/>
                </a:lnTo>
                <a:lnTo>
                  <a:pt x="73" y="72"/>
                </a:lnTo>
                <a:lnTo>
                  <a:pt x="74" y="71"/>
                </a:lnTo>
                <a:lnTo>
                  <a:pt x="83" y="70"/>
                </a:lnTo>
                <a:lnTo>
                  <a:pt x="84" y="69"/>
                </a:lnTo>
                <a:lnTo>
                  <a:pt x="85" y="69"/>
                </a:lnTo>
                <a:lnTo>
                  <a:pt x="88" y="65"/>
                </a:lnTo>
                <a:lnTo>
                  <a:pt x="89" y="64"/>
                </a:lnTo>
                <a:lnTo>
                  <a:pt x="91" y="63"/>
                </a:lnTo>
                <a:lnTo>
                  <a:pt x="98" y="56"/>
                </a:lnTo>
                <a:lnTo>
                  <a:pt x="98" y="54"/>
                </a:lnTo>
                <a:lnTo>
                  <a:pt x="99" y="53"/>
                </a:lnTo>
                <a:lnTo>
                  <a:pt x="101" y="47"/>
                </a:lnTo>
                <a:lnTo>
                  <a:pt x="103" y="45"/>
                </a:lnTo>
                <a:lnTo>
                  <a:pt x="104" y="44"/>
                </a:lnTo>
                <a:lnTo>
                  <a:pt x="110" y="39"/>
                </a:lnTo>
                <a:lnTo>
                  <a:pt x="111" y="37"/>
                </a:lnTo>
                <a:lnTo>
                  <a:pt x="114" y="36"/>
                </a:lnTo>
                <a:lnTo>
                  <a:pt x="115" y="31"/>
                </a:lnTo>
                <a:lnTo>
                  <a:pt x="117" y="30"/>
                </a:lnTo>
                <a:lnTo>
                  <a:pt x="118" y="30"/>
                </a:lnTo>
                <a:lnTo>
                  <a:pt x="118" y="28"/>
                </a:lnTo>
                <a:lnTo>
                  <a:pt x="123" y="23"/>
                </a:lnTo>
                <a:lnTo>
                  <a:pt x="125" y="22"/>
                </a:lnTo>
                <a:lnTo>
                  <a:pt x="127" y="22"/>
                </a:lnTo>
                <a:lnTo>
                  <a:pt x="128" y="20"/>
                </a:lnTo>
                <a:lnTo>
                  <a:pt x="127" y="16"/>
                </a:lnTo>
                <a:lnTo>
                  <a:pt x="127" y="14"/>
                </a:lnTo>
                <a:lnTo>
                  <a:pt x="126" y="12"/>
                </a:lnTo>
                <a:lnTo>
                  <a:pt x="122" y="4"/>
                </a:lnTo>
                <a:lnTo>
                  <a:pt x="121" y="3"/>
                </a:lnTo>
                <a:lnTo>
                  <a:pt x="110" y="0"/>
                </a:lnTo>
                <a:lnTo>
                  <a:pt x="109" y="1"/>
                </a:lnTo>
                <a:lnTo>
                  <a:pt x="107" y="1"/>
                </a:lnTo>
                <a:lnTo>
                  <a:pt x="106" y="8"/>
                </a:lnTo>
                <a:lnTo>
                  <a:pt x="107" y="10"/>
                </a:lnTo>
                <a:lnTo>
                  <a:pt x="107" y="11"/>
                </a:lnTo>
                <a:lnTo>
                  <a:pt x="111" y="14"/>
                </a:lnTo>
                <a:lnTo>
                  <a:pt x="112" y="16"/>
                </a:lnTo>
                <a:lnTo>
                  <a:pt x="110" y="22"/>
                </a:lnTo>
                <a:lnTo>
                  <a:pt x="109" y="23"/>
                </a:lnTo>
                <a:lnTo>
                  <a:pt x="109" y="25"/>
                </a:lnTo>
                <a:lnTo>
                  <a:pt x="107" y="25"/>
                </a:lnTo>
                <a:lnTo>
                  <a:pt x="107" y="26"/>
                </a:lnTo>
                <a:lnTo>
                  <a:pt x="103" y="31"/>
                </a:lnTo>
                <a:lnTo>
                  <a:pt x="100" y="31"/>
                </a:lnTo>
                <a:lnTo>
                  <a:pt x="99" y="32"/>
                </a:lnTo>
                <a:lnTo>
                  <a:pt x="94" y="36"/>
                </a:lnTo>
                <a:lnTo>
                  <a:pt x="93" y="38"/>
                </a:lnTo>
                <a:lnTo>
                  <a:pt x="90" y="41"/>
                </a:lnTo>
                <a:lnTo>
                  <a:pt x="85" y="43"/>
                </a:lnTo>
                <a:lnTo>
                  <a:pt x="85" y="45"/>
                </a:lnTo>
                <a:lnTo>
                  <a:pt x="84" y="48"/>
                </a:lnTo>
                <a:lnTo>
                  <a:pt x="79" y="54"/>
                </a:lnTo>
                <a:lnTo>
                  <a:pt x="77" y="54"/>
                </a:lnTo>
                <a:lnTo>
                  <a:pt x="73" y="54"/>
                </a:lnTo>
                <a:lnTo>
                  <a:pt x="67" y="55"/>
                </a:lnTo>
                <a:lnTo>
                  <a:pt x="63" y="56"/>
                </a:lnTo>
                <a:lnTo>
                  <a:pt x="58" y="59"/>
                </a:lnTo>
                <a:lnTo>
                  <a:pt x="49" y="63"/>
                </a:lnTo>
                <a:lnTo>
                  <a:pt x="45" y="64"/>
                </a:lnTo>
                <a:lnTo>
                  <a:pt x="43" y="64"/>
                </a:lnTo>
                <a:lnTo>
                  <a:pt x="35" y="63"/>
                </a:lnTo>
                <a:lnTo>
                  <a:pt x="33" y="63"/>
                </a:lnTo>
                <a:lnTo>
                  <a:pt x="30" y="63"/>
                </a:lnTo>
                <a:lnTo>
                  <a:pt x="22" y="60"/>
                </a:lnTo>
                <a:lnTo>
                  <a:pt x="21" y="60"/>
                </a:lnTo>
                <a:lnTo>
                  <a:pt x="18" y="59"/>
                </a:lnTo>
                <a:lnTo>
                  <a:pt x="13" y="60"/>
                </a:lnTo>
                <a:lnTo>
                  <a:pt x="11" y="60"/>
                </a:lnTo>
                <a:lnTo>
                  <a:pt x="9" y="61"/>
                </a:lnTo>
                <a:lnTo>
                  <a:pt x="9" y="66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2" name="Freeform 3341"/>
          <p:cNvSpPr>
            <a:spLocks/>
          </p:cNvSpPr>
          <p:nvPr/>
        </p:nvSpPr>
        <p:spPr bwMode="auto">
          <a:xfrm>
            <a:off x="8204200" y="5276173"/>
            <a:ext cx="15875" cy="9525"/>
          </a:xfrm>
          <a:custGeom>
            <a:avLst/>
            <a:gdLst>
              <a:gd name="T0" fmla="*/ 2147483647 w 29"/>
              <a:gd name="T1" fmla="*/ 2147483647 h 18"/>
              <a:gd name="T2" fmla="*/ 2147483647 w 29"/>
              <a:gd name="T3" fmla="*/ 2147483647 h 18"/>
              <a:gd name="T4" fmla="*/ 2147483647 w 29"/>
              <a:gd name="T5" fmla="*/ 2147483647 h 18"/>
              <a:gd name="T6" fmla="*/ 2147483647 w 29"/>
              <a:gd name="T7" fmla="*/ 2147483647 h 18"/>
              <a:gd name="T8" fmla="*/ 2147483647 w 29"/>
              <a:gd name="T9" fmla="*/ 2147483647 h 18"/>
              <a:gd name="T10" fmla="*/ 2147483647 w 29"/>
              <a:gd name="T11" fmla="*/ 2147483647 h 18"/>
              <a:gd name="T12" fmla="*/ 2147483647 w 29"/>
              <a:gd name="T13" fmla="*/ 2147483647 h 18"/>
              <a:gd name="T14" fmla="*/ 2147483647 w 29"/>
              <a:gd name="T15" fmla="*/ 2147483647 h 18"/>
              <a:gd name="T16" fmla="*/ 2147483647 w 29"/>
              <a:gd name="T17" fmla="*/ 2147483647 h 18"/>
              <a:gd name="T18" fmla="*/ 0 w 29"/>
              <a:gd name="T19" fmla="*/ 2147483647 h 18"/>
              <a:gd name="T20" fmla="*/ 0 w 29"/>
              <a:gd name="T21" fmla="*/ 2147483647 h 18"/>
              <a:gd name="T22" fmla="*/ 0 w 29"/>
              <a:gd name="T23" fmla="*/ 2147483647 h 18"/>
              <a:gd name="T24" fmla="*/ 2147483647 w 29"/>
              <a:gd name="T25" fmla="*/ 2147483647 h 18"/>
              <a:gd name="T26" fmla="*/ 2147483647 w 29"/>
              <a:gd name="T27" fmla="*/ 2147483647 h 18"/>
              <a:gd name="T28" fmla="*/ 2147483647 w 29"/>
              <a:gd name="T29" fmla="*/ 2147483647 h 18"/>
              <a:gd name="T30" fmla="*/ 2147483647 w 29"/>
              <a:gd name="T31" fmla="*/ 2147483647 h 18"/>
              <a:gd name="T32" fmla="*/ 2147483647 w 29"/>
              <a:gd name="T33" fmla="*/ 2147483647 h 18"/>
              <a:gd name="T34" fmla="*/ 2147483647 w 29"/>
              <a:gd name="T35" fmla="*/ 2147483647 h 18"/>
              <a:gd name="T36" fmla="*/ 2147483647 w 29"/>
              <a:gd name="T37" fmla="*/ 2147483647 h 18"/>
              <a:gd name="T38" fmla="*/ 2147483647 w 29"/>
              <a:gd name="T39" fmla="*/ 2147483647 h 18"/>
              <a:gd name="T40" fmla="*/ 2147483647 w 29"/>
              <a:gd name="T41" fmla="*/ 2147483647 h 18"/>
              <a:gd name="T42" fmla="*/ 2147483647 w 29"/>
              <a:gd name="T43" fmla="*/ 2147483647 h 18"/>
              <a:gd name="T44" fmla="*/ 2147483647 w 29"/>
              <a:gd name="T45" fmla="*/ 2147483647 h 18"/>
              <a:gd name="T46" fmla="*/ 2147483647 w 29"/>
              <a:gd name="T47" fmla="*/ 2147483647 h 18"/>
              <a:gd name="T48" fmla="*/ 2147483647 w 29"/>
              <a:gd name="T49" fmla="*/ 2147483647 h 18"/>
              <a:gd name="T50" fmla="*/ 2147483647 w 29"/>
              <a:gd name="T51" fmla="*/ 2147483647 h 18"/>
              <a:gd name="T52" fmla="*/ 2147483647 w 29"/>
              <a:gd name="T53" fmla="*/ 2147483647 h 18"/>
              <a:gd name="T54" fmla="*/ 2147483647 w 29"/>
              <a:gd name="T55" fmla="*/ 2147483647 h 18"/>
              <a:gd name="T56" fmla="*/ 2147483647 w 29"/>
              <a:gd name="T57" fmla="*/ 2147483647 h 18"/>
              <a:gd name="T58" fmla="*/ 2147483647 w 29"/>
              <a:gd name="T59" fmla="*/ 2147483647 h 18"/>
              <a:gd name="T60" fmla="*/ 2147483647 w 29"/>
              <a:gd name="T61" fmla="*/ 2147483647 h 18"/>
              <a:gd name="T62" fmla="*/ 2147483647 w 29"/>
              <a:gd name="T63" fmla="*/ 0 h 18"/>
              <a:gd name="T64" fmla="*/ 2147483647 w 29"/>
              <a:gd name="T65" fmla="*/ 0 h 18"/>
              <a:gd name="T66" fmla="*/ 2147483647 w 29"/>
              <a:gd name="T67" fmla="*/ 0 h 18"/>
              <a:gd name="T68" fmla="*/ 2147483647 w 29"/>
              <a:gd name="T69" fmla="*/ 0 h 18"/>
              <a:gd name="T70" fmla="*/ 2147483647 w 29"/>
              <a:gd name="T71" fmla="*/ 2147483647 h 18"/>
              <a:gd name="T72" fmla="*/ 2147483647 w 29"/>
              <a:gd name="T73" fmla="*/ 2147483647 h 18"/>
              <a:gd name="T74" fmla="*/ 2147483647 w 29"/>
              <a:gd name="T75" fmla="*/ 2147483647 h 1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"/>
              <a:gd name="T115" fmla="*/ 0 h 18"/>
              <a:gd name="T116" fmla="*/ 29 w 29"/>
              <a:gd name="T117" fmla="*/ 18 h 1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" h="18">
                <a:moveTo>
                  <a:pt x="12" y="1"/>
                </a:moveTo>
                <a:lnTo>
                  <a:pt x="11" y="1"/>
                </a:ln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5" y="3"/>
                </a:lnTo>
                <a:lnTo>
                  <a:pt x="2" y="7"/>
                </a:lnTo>
                <a:lnTo>
                  <a:pt x="1" y="8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2" y="18"/>
                </a:lnTo>
                <a:lnTo>
                  <a:pt x="5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6" y="16"/>
                </a:lnTo>
                <a:lnTo>
                  <a:pt x="17" y="16"/>
                </a:lnTo>
                <a:lnTo>
                  <a:pt x="19" y="13"/>
                </a:lnTo>
                <a:lnTo>
                  <a:pt x="21" y="13"/>
                </a:lnTo>
                <a:lnTo>
                  <a:pt x="22" y="13"/>
                </a:lnTo>
                <a:lnTo>
                  <a:pt x="24" y="11"/>
                </a:lnTo>
                <a:lnTo>
                  <a:pt x="25" y="9"/>
                </a:lnTo>
                <a:lnTo>
                  <a:pt x="27" y="8"/>
                </a:lnTo>
                <a:lnTo>
                  <a:pt x="29" y="6"/>
                </a:lnTo>
                <a:lnTo>
                  <a:pt x="29" y="5"/>
                </a:lnTo>
                <a:lnTo>
                  <a:pt x="29" y="3"/>
                </a:lnTo>
                <a:lnTo>
                  <a:pt x="29" y="2"/>
                </a:lnTo>
                <a:lnTo>
                  <a:pt x="27" y="0"/>
                </a:lnTo>
                <a:lnTo>
                  <a:pt x="24" y="0"/>
                </a:lnTo>
                <a:lnTo>
                  <a:pt x="23" y="0"/>
                </a:lnTo>
                <a:lnTo>
                  <a:pt x="18" y="0"/>
                </a:lnTo>
                <a:lnTo>
                  <a:pt x="16" y="1"/>
                </a:lnTo>
                <a:lnTo>
                  <a:pt x="13" y="1"/>
                </a:lnTo>
                <a:lnTo>
                  <a:pt x="12" y="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3" name="Freeform 3342"/>
          <p:cNvSpPr>
            <a:spLocks/>
          </p:cNvSpPr>
          <p:nvPr/>
        </p:nvSpPr>
        <p:spPr bwMode="auto">
          <a:xfrm>
            <a:off x="8204200" y="5276173"/>
            <a:ext cx="15875" cy="9525"/>
          </a:xfrm>
          <a:custGeom>
            <a:avLst/>
            <a:gdLst>
              <a:gd name="T0" fmla="*/ 2147483647 w 29"/>
              <a:gd name="T1" fmla="*/ 2147483647 h 18"/>
              <a:gd name="T2" fmla="*/ 2147483647 w 29"/>
              <a:gd name="T3" fmla="*/ 2147483647 h 18"/>
              <a:gd name="T4" fmla="*/ 2147483647 w 29"/>
              <a:gd name="T5" fmla="*/ 2147483647 h 18"/>
              <a:gd name="T6" fmla="*/ 2147483647 w 29"/>
              <a:gd name="T7" fmla="*/ 2147483647 h 18"/>
              <a:gd name="T8" fmla="*/ 2147483647 w 29"/>
              <a:gd name="T9" fmla="*/ 2147483647 h 18"/>
              <a:gd name="T10" fmla="*/ 2147483647 w 29"/>
              <a:gd name="T11" fmla="*/ 2147483647 h 18"/>
              <a:gd name="T12" fmla="*/ 2147483647 w 29"/>
              <a:gd name="T13" fmla="*/ 2147483647 h 18"/>
              <a:gd name="T14" fmla="*/ 2147483647 w 29"/>
              <a:gd name="T15" fmla="*/ 2147483647 h 18"/>
              <a:gd name="T16" fmla="*/ 2147483647 w 29"/>
              <a:gd name="T17" fmla="*/ 2147483647 h 18"/>
              <a:gd name="T18" fmla="*/ 0 w 29"/>
              <a:gd name="T19" fmla="*/ 2147483647 h 18"/>
              <a:gd name="T20" fmla="*/ 0 w 29"/>
              <a:gd name="T21" fmla="*/ 2147483647 h 18"/>
              <a:gd name="T22" fmla="*/ 0 w 29"/>
              <a:gd name="T23" fmla="*/ 2147483647 h 18"/>
              <a:gd name="T24" fmla="*/ 2147483647 w 29"/>
              <a:gd name="T25" fmla="*/ 2147483647 h 18"/>
              <a:gd name="T26" fmla="*/ 2147483647 w 29"/>
              <a:gd name="T27" fmla="*/ 2147483647 h 18"/>
              <a:gd name="T28" fmla="*/ 2147483647 w 29"/>
              <a:gd name="T29" fmla="*/ 2147483647 h 18"/>
              <a:gd name="T30" fmla="*/ 2147483647 w 29"/>
              <a:gd name="T31" fmla="*/ 2147483647 h 18"/>
              <a:gd name="T32" fmla="*/ 2147483647 w 29"/>
              <a:gd name="T33" fmla="*/ 2147483647 h 18"/>
              <a:gd name="T34" fmla="*/ 2147483647 w 29"/>
              <a:gd name="T35" fmla="*/ 2147483647 h 18"/>
              <a:gd name="T36" fmla="*/ 2147483647 w 29"/>
              <a:gd name="T37" fmla="*/ 2147483647 h 18"/>
              <a:gd name="T38" fmla="*/ 2147483647 w 29"/>
              <a:gd name="T39" fmla="*/ 2147483647 h 18"/>
              <a:gd name="T40" fmla="*/ 2147483647 w 29"/>
              <a:gd name="T41" fmla="*/ 2147483647 h 18"/>
              <a:gd name="T42" fmla="*/ 2147483647 w 29"/>
              <a:gd name="T43" fmla="*/ 2147483647 h 18"/>
              <a:gd name="T44" fmla="*/ 2147483647 w 29"/>
              <a:gd name="T45" fmla="*/ 2147483647 h 18"/>
              <a:gd name="T46" fmla="*/ 2147483647 w 29"/>
              <a:gd name="T47" fmla="*/ 2147483647 h 18"/>
              <a:gd name="T48" fmla="*/ 2147483647 w 29"/>
              <a:gd name="T49" fmla="*/ 2147483647 h 18"/>
              <a:gd name="T50" fmla="*/ 2147483647 w 29"/>
              <a:gd name="T51" fmla="*/ 2147483647 h 18"/>
              <a:gd name="T52" fmla="*/ 2147483647 w 29"/>
              <a:gd name="T53" fmla="*/ 2147483647 h 18"/>
              <a:gd name="T54" fmla="*/ 2147483647 w 29"/>
              <a:gd name="T55" fmla="*/ 2147483647 h 18"/>
              <a:gd name="T56" fmla="*/ 2147483647 w 29"/>
              <a:gd name="T57" fmla="*/ 2147483647 h 18"/>
              <a:gd name="T58" fmla="*/ 2147483647 w 29"/>
              <a:gd name="T59" fmla="*/ 2147483647 h 18"/>
              <a:gd name="T60" fmla="*/ 2147483647 w 29"/>
              <a:gd name="T61" fmla="*/ 2147483647 h 18"/>
              <a:gd name="T62" fmla="*/ 2147483647 w 29"/>
              <a:gd name="T63" fmla="*/ 0 h 18"/>
              <a:gd name="T64" fmla="*/ 2147483647 w 29"/>
              <a:gd name="T65" fmla="*/ 0 h 18"/>
              <a:gd name="T66" fmla="*/ 2147483647 w 29"/>
              <a:gd name="T67" fmla="*/ 0 h 18"/>
              <a:gd name="T68" fmla="*/ 2147483647 w 29"/>
              <a:gd name="T69" fmla="*/ 0 h 18"/>
              <a:gd name="T70" fmla="*/ 2147483647 w 29"/>
              <a:gd name="T71" fmla="*/ 2147483647 h 18"/>
              <a:gd name="T72" fmla="*/ 2147483647 w 29"/>
              <a:gd name="T73" fmla="*/ 2147483647 h 18"/>
              <a:gd name="T74" fmla="*/ 2147483647 w 29"/>
              <a:gd name="T75" fmla="*/ 2147483647 h 1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9"/>
              <a:gd name="T115" fmla="*/ 0 h 18"/>
              <a:gd name="T116" fmla="*/ 29 w 29"/>
              <a:gd name="T117" fmla="*/ 18 h 1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9" h="18">
                <a:moveTo>
                  <a:pt x="12" y="1"/>
                </a:moveTo>
                <a:lnTo>
                  <a:pt x="11" y="1"/>
                </a:ln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5" y="3"/>
                </a:lnTo>
                <a:lnTo>
                  <a:pt x="2" y="7"/>
                </a:lnTo>
                <a:lnTo>
                  <a:pt x="1" y="8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2" y="18"/>
                </a:lnTo>
                <a:lnTo>
                  <a:pt x="5" y="18"/>
                </a:lnTo>
                <a:lnTo>
                  <a:pt x="6" y="18"/>
                </a:lnTo>
                <a:lnTo>
                  <a:pt x="8" y="18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6" y="16"/>
                </a:lnTo>
                <a:lnTo>
                  <a:pt x="17" y="16"/>
                </a:lnTo>
                <a:lnTo>
                  <a:pt x="19" y="13"/>
                </a:lnTo>
                <a:lnTo>
                  <a:pt x="21" y="13"/>
                </a:lnTo>
                <a:lnTo>
                  <a:pt x="22" y="13"/>
                </a:lnTo>
                <a:lnTo>
                  <a:pt x="24" y="11"/>
                </a:lnTo>
                <a:lnTo>
                  <a:pt x="25" y="9"/>
                </a:lnTo>
                <a:lnTo>
                  <a:pt x="27" y="8"/>
                </a:lnTo>
                <a:lnTo>
                  <a:pt x="29" y="6"/>
                </a:lnTo>
                <a:lnTo>
                  <a:pt x="29" y="5"/>
                </a:lnTo>
                <a:lnTo>
                  <a:pt x="29" y="3"/>
                </a:lnTo>
                <a:lnTo>
                  <a:pt x="29" y="2"/>
                </a:lnTo>
                <a:lnTo>
                  <a:pt x="27" y="0"/>
                </a:lnTo>
                <a:lnTo>
                  <a:pt x="24" y="0"/>
                </a:lnTo>
                <a:lnTo>
                  <a:pt x="23" y="0"/>
                </a:lnTo>
                <a:lnTo>
                  <a:pt x="18" y="0"/>
                </a:lnTo>
                <a:lnTo>
                  <a:pt x="16" y="1"/>
                </a:lnTo>
                <a:lnTo>
                  <a:pt x="13" y="1"/>
                </a:lnTo>
                <a:lnTo>
                  <a:pt x="12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4" name="Freeform 3343"/>
          <p:cNvSpPr>
            <a:spLocks/>
          </p:cNvSpPr>
          <p:nvPr/>
        </p:nvSpPr>
        <p:spPr bwMode="auto">
          <a:xfrm>
            <a:off x="8304213" y="5187273"/>
            <a:ext cx="39687" cy="46037"/>
          </a:xfrm>
          <a:custGeom>
            <a:avLst/>
            <a:gdLst>
              <a:gd name="T0" fmla="*/ 2147483647 w 74"/>
              <a:gd name="T1" fmla="*/ 2147483647 h 89"/>
              <a:gd name="T2" fmla="*/ 2147483647 w 74"/>
              <a:gd name="T3" fmla="*/ 2147483647 h 89"/>
              <a:gd name="T4" fmla="*/ 2147483647 w 74"/>
              <a:gd name="T5" fmla="*/ 2147483647 h 89"/>
              <a:gd name="T6" fmla="*/ 2147483647 w 74"/>
              <a:gd name="T7" fmla="*/ 2147483647 h 89"/>
              <a:gd name="T8" fmla="*/ 2147483647 w 74"/>
              <a:gd name="T9" fmla="*/ 2147483647 h 89"/>
              <a:gd name="T10" fmla="*/ 2147483647 w 74"/>
              <a:gd name="T11" fmla="*/ 2147483647 h 89"/>
              <a:gd name="T12" fmla="*/ 2147483647 w 74"/>
              <a:gd name="T13" fmla="*/ 2147483647 h 89"/>
              <a:gd name="T14" fmla="*/ 2147483647 w 74"/>
              <a:gd name="T15" fmla="*/ 2147483647 h 89"/>
              <a:gd name="T16" fmla="*/ 2147483647 w 74"/>
              <a:gd name="T17" fmla="*/ 2147483647 h 89"/>
              <a:gd name="T18" fmla="*/ 2147483647 w 74"/>
              <a:gd name="T19" fmla="*/ 2147483647 h 89"/>
              <a:gd name="T20" fmla="*/ 0 w 74"/>
              <a:gd name="T21" fmla="*/ 2147483647 h 89"/>
              <a:gd name="T22" fmla="*/ 2147483647 w 74"/>
              <a:gd name="T23" fmla="*/ 2147483647 h 89"/>
              <a:gd name="T24" fmla="*/ 2147483647 w 74"/>
              <a:gd name="T25" fmla="*/ 2147483647 h 89"/>
              <a:gd name="T26" fmla="*/ 2147483647 w 74"/>
              <a:gd name="T27" fmla="*/ 2147483647 h 89"/>
              <a:gd name="T28" fmla="*/ 2147483647 w 74"/>
              <a:gd name="T29" fmla="*/ 2147483647 h 89"/>
              <a:gd name="T30" fmla="*/ 2147483647 w 74"/>
              <a:gd name="T31" fmla="*/ 2147483647 h 89"/>
              <a:gd name="T32" fmla="*/ 2147483647 w 74"/>
              <a:gd name="T33" fmla="*/ 2147483647 h 89"/>
              <a:gd name="T34" fmla="*/ 2147483647 w 74"/>
              <a:gd name="T35" fmla="*/ 2147483647 h 89"/>
              <a:gd name="T36" fmla="*/ 2147483647 w 74"/>
              <a:gd name="T37" fmla="*/ 2147483647 h 89"/>
              <a:gd name="T38" fmla="*/ 2147483647 w 74"/>
              <a:gd name="T39" fmla="*/ 2147483647 h 89"/>
              <a:gd name="T40" fmla="*/ 2147483647 w 74"/>
              <a:gd name="T41" fmla="*/ 2147483647 h 89"/>
              <a:gd name="T42" fmla="*/ 2147483647 w 74"/>
              <a:gd name="T43" fmla="*/ 2147483647 h 89"/>
              <a:gd name="T44" fmla="*/ 2147483647 w 74"/>
              <a:gd name="T45" fmla="*/ 2147483647 h 89"/>
              <a:gd name="T46" fmla="*/ 2147483647 w 74"/>
              <a:gd name="T47" fmla="*/ 2147483647 h 89"/>
              <a:gd name="T48" fmla="*/ 2147483647 w 74"/>
              <a:gd name="T49" fmla="*/ 2147483647 h 89"/>
              <a:gd name="T50" fmla="*/ 2147483647 w 74"/>
              <a:gd name="T51" fmla="*/ 2147483647 h 89"/>
              <a:gd name="T52" fmla="*/ 2147483647 w 74"/>
              <a:gd name="T53" fmla="*/ 2147483647 h 89"/>
              <a:gd name="T54" fmla="*/ 2147483647 w 74"/>
              <a:gd name="T55" fmla="*/ 2147483647 h 89"/>
              <a:gd name="T56" fmla="*/ 2147483647 w 74"/>
              <a:gd name="T57" fmla="*/ 2147483647 h 89"/>
              <a:gd name="T58" fmla="*/ 2147483647 w 74"/>
              <a:gd name="T59" fmla="*/ 2147483647 h 89"/>
              <a:gd name="T60" fmla="*/ 2147483647 w 74"/>
              <a:gd name="T61" fmla="*/ 0 h 89"/>
              <a:gd name="T62" fmla="*/ 2147483647 w 74"/>
              <a:gd name="T63" fmla="*/ 2147483647 h 89"/>
              <a:gd name="T64" fmla="*/ 2147483647 w 74"/>
              <a:gd name="T65" fmla="*/ 2147483647 h 89"/>
              <a:gd name="T66" fmla="*/ 2147483647 w 74"/>
              <a:gd name="T67" fmla="*/ 2147483647 h 89"/>
              <a:gd name="T68" fmla="*/ 2147483647 w 74"/>
              <a:gd name="T69" fmla="*/ 2147483647 h 8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4"/>
              <a:gd name="T106" fmla="*/ 0 h 89"/>
              <a:gd name="T107" fmla="*/ 74 w 74"/>
              <a:gd name="T108" fmla="*/ 89 h 8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4" h="89">
                <a:moveTo>
                  <a:pt x="49" y="7"/>
                </a:moveTo>
                <a:lnTo>
                  <a:pt x="46" y="17"/>
                </a:lnTo>
                <a:lnTo>
                  <a:pt x="43" y="17"/>
                </a:lnTo>
                <a:lnTo>
                  <a:pt x="42" y="18"/>
                </a:lnTo>
                <a:lnTo>
                  <a:pt x="40" y="23"/>
                </a:lnTo>
                <a:lnTo>
                  <a:pt x="38" y="26"/>
                </a:lnTo>
                <a:lnTo>
                  <a:pt x="37" y="30"/>
                </a:lnTo>
                <a:lnTo>
                  <a:pt x="36" y="35"/>
                </a:lnTo>
                <a:lnTo>
                  <a:pt x="35" y="37"/>
                </a:lnTo>
                <a:lnTo>
                  <a:pt x="34" y="37"/>
                </a:lnTo>
                <a:lnTo>
                  <a:pt x="32" y="41"/>
                </a:lnTo>
                <a:lnTo>
                  <a:pt x="31" y="44"/>
                </a:lnTo>
                <a:lnTo>
                  <a:pt x="29" y="45"/>
                </a:lnTo>
                <a:lnTo>
                  <a:pt x="19" y="61"/>
                </a:lnTo>
                <a:lnTo>
                  <a:pt x="15" y="64"/>
                </a:lnTo>
                <a:lnTo>
                  <a:pt x="13" y="67"/>
                </a:lnTo>
                <a:lnTo>
                  <a:pt x="11" y="68"/>
                </a:lnTo>
                <a:lnTo>
                  <a:pt x="7" y="74"/>
                </a:lnTo>
                <a:lnTo>
                  <a:pt x="5" y="75"/>
                </a:lnTo>
                <a:lnTo>
                  <a:pt x="4" y="77"/>
                </a:lnTo>
                <a:lnTo>
                  <a:pt x="2" y="82"/>
                </a:lnTo>
                <a:lnTo>
                  <a:pt x="0" y="85"/>
                </a:lnTo>
                <a:lnTo>
                  <a:pt x="4" y="89"/>
                </a:lnTo>
                <a:lnTo>
                  <a:pt x="5" y="89"/>
                </a:lnTo>
                <a:lnTo>
                  <a:pt x="7" y="89"/>
                </a:lnTo>
                <a:lnTo>
                  <a:pt x="11" y="89"/>
                </a:lnTo>
                <a:lnTo>
                  <a:pt x="13" y="89"/>
                </a:lnTo>
                <a:lnTo>
                  <a:pt x="14" y="89"/>
                </a:lnTo>
                <a:lnTo>
                  <a:pt x="24" y="85"/>
                </a:lnTo>
                <a:lnTo>
                  <a:pt x="25" y="80"/>
                </a:lnTo>
                <a:lnTo>
                  <a:pt x="25" y="74"/>
                </a:lnTo>
                <a:lnTo>
                  <a:pt x="25" y="72"/>
                </a:lnTo>
                <a:lnTo>
                  <a:pt x="32" y="66"/>
                </a:lnTo>
                <a:lnTo>
                  <a:pt x="35" y="64"/>
                </a:lnTo>
                <a:lnTo>
                  <a:pt x="35" y="63"/>
                </a:lnTo>
                <a:lnTo>
                  <a:pt x="40" y="56"/>
                </a:lnTo>
                <a:lnTo>
                  <a:pt x="41" y="53"/>
                </a:lnTo>
                <a:lnTo>
                  <a:pt x="41" y="55"/>
                </a:lnTo>
                <a:lnTo>
                  <a:pt x="41" y="48"/>
                </a:lnTo>
                <a:lnTo>
                  <a:pt x="43" y="46"/>
                </a:lnTo>
                <a:lnTo>
                  <a:pt x="43" y="45"/>
                </a:lnTo>
                <a:lnTo>
                  <a:pt x="46" y="39"/>
                </a:lnTo>
                <a:lnTo>
                  <a:pt x="48" y="37"/>
                </a:lnTo>
                <a:lnTo>
                  <a:pt x="49" y="36"/>
                </a:lnTo>
                <a:lnTo>
                  <a:pt x="54" y="30"/>
                </a:lnTo>
                <a:lnTo>
                  <a:pt x="54" y="29"/>
                </a:lnTo>
                <a:lnTo>
                  <a:pt x="56" y="26"/>
                </a:lnTo>
                <a:lnTo>
                  <a:pt x="60" y="23"/>
                </a:lnTo>
                <a:lnTo>
                  <a:pt x="62" y="22"/>
                </a:lnTo>
                <a:lnTo>
                  <a:pt x="62" y="19"/>
                </a:lnTo>
                <a:lnTo>
                  <a:pt x="62" y="14"/>
                </a:lnTo>
                <a:lnTo>
                  <a:pt x="62" y="13"/>
                </a:lnTo>
                <a:lnTo>
                  <a:pt x="62" y="12"/>
                </a:lnTo>
                <a:lnTo>
                  <a:pt x="67" y="8"/>
                </a:lnTo>
                <a:lnTo>
                  <a:pt x="68" y="8"/>
                </a:lnTo>
                <a:lnTo>
                  <a:pt x="69" y="9"/>
                </a:lnTo>
                <a:lnTo>
                  <a:pt x="71" y="7"/>
                </a:lnTo>
                <a:lnTo>
                  <a:pt x="74" y="7"/>
                </a:lnTo>
                <a:lnTo>
                  <a:pt x="74" y="6"/>
                </a:lnTo>
                <a:lnTo>
                  <a:pt x="74" y="0"/>
                </a:lnTo>
                <a:lnTo>
                  <a:pt x="73" y="0"/>
                </a:lnTo>
                <a:lnTo>
                  <a:pt x="71" y="0"/>
                </a:lnTo>
                <a:lnTo>
                  <a:pt x="67" y="1"/>
                </a:lnTo>
                <a:lnTo>
                  <a:pt x="67" y="2"/>
                </a:lnTo>
                <a:lnTo>
                  <a:pt x="65" y="3"/>
                </a:lnTo>
                <a:lnTo>
                  <a:pt x="62" y="6"/>
                </a:lnTo>
                <a:lnTo>
                  <a:pt x="59" y="7"/>
                </a:lnTo>
                <a:lnTo>
                  <a:pt x="57" y="7"/>
                </a:lnTo>
                <a:lnTo>
                  <a:pt x="53" y="8"/>
                </a:lnTo>
                <a:lnTo>
                  <a:pt x="49" y="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5" name="Freeform 3344"/>
          <p:cNvSpPr>
            <a:spLocks/>
          </p:cNvSpPr>
          <p:nvPr/>
        </p:nvSpPr>
        <p:spPr bwMode="auto">
          <a:xfrm>
            <a:off x="8304213" y="5187273"/>
            <a:ext cx="39687" cy="46037"/>
          </a:xfrm>
          <a:custGeom>
            <a:avLst/>
            <a:gdLst>
              <a:gd name="T0" fmla="*/ 2147483647 w 74"/>
              <a:gd name="T1" fmla="*/ 2147483647 h 89"/>
              <a:gd name="T2" fmla="*/ 2147483647 w 74"/>
              <a:gd name="T3" fmla="*/ 2147483647 h 89"/>
              <a:gd name="T4" fmla="*/ 2147483647 w 74"/>
              <a:gd name="T5" fmla="*/ 2147483647 h 89"/>
              <a:gd name="T6" fmla="*/ 2147483647 w 74"/>
              <a:gd name="T7" fmla="*/ 2147483647 h 89"/>
              <a:gd name="T8" fmla="*/ 2147483647 w 74"/>
              <a:gd name="T9" fmla="*/ 2147483647 h 89"/>
              <a:gd name="T10" fmla="*/ 2147483647 w 74"/>
              <a:gd name="T11" fmla="*/ 2147483647 h 89"/>
              <a:gd name="T12" fmla="*/ 2147483647 w 74"/>
              <a:gd name="T13" fmla="*/ 2147483647 h 89"/>
              <a:gd name="T14" fmla="*/ 2147483647 w 74"/>
              <a:gd name="T15" fmla="*/ 2147483647 h 89"/>
              <a:gd name="T16" fmla="*/ 2147483647 w 74"/>
              <a:gd name="T17" fmla="*/ 2147483647 h 89"/>
              <a:gd name="T18" fmla="*/ 2147483647 w 74"/>
              <a:gd name="T19" fmla="*/ 2147483647 h 89"/>
              <a:gd name="T20" fmla="*/ 0 w 74"/>
              <a:gd name="T21" fmla="*/ 2147483647 h 89"/>
              <a:gd name="T22" fmla="*/ 2147483647 w 74"/>
              <a:gd name="T23" fmla="*/ 2147483647 h 89"/>
              <a:gd name="T24" fmla="*/ 2147483647 w 74"/>
              <a:gd name="T25" fmla="*/ 2147483647 h 89"/>
              <a:gd name="T26" fmla="*/ 2147483647 w 74"/>
              <a:gd name="T27" fmla="*/ 2147483647 h 89"/>
              <a:gd name="T28" fmla="*/ 2147483647 w 74"/>
              <a:gd name="T29" fmla="*/ 2147483647 h 89"/>
              <a:gd name="T30" fmla="*/ 2147483647 w 74"/>
              <a:gd name="T31" fmla="*/ 2147483647 h 89"/>
              <a:gd name="T32" fmla="*/ 2147483647 w 74"/>
              <a:gd name="T33" fmla="*/ 2147483647 h 89"/>
              <a:gd name="T34" fmla="*/ 2147483647 w 74"/>
              <a:gd name="T35" fmla="*/ 2147483647 h 89"/>
              <a:gd name="T36" fmla="*/ 2147483647 w 74"/>
              <a:gd name="T37" fmla="*/ 2147483647 h 89"/>
              <a:gd name="T38" fmla="*/ 2147483647 w 74"/>
              <a:gd name="T39" fmla="*/ 2147483647 h 89"/>
              <a:gd name="T40" fmla="*/ 2147483647 w 74"/>
              <a:gd name="T41" fmla="*/ 2147483647 h 89"/>
              <a:gd name="T42" fmla="*/ 2147483647 w 74"/>
              <a:gd name="T43" fmla="*/ 2147483647 h 89"/>
              <a:gd name="T44" fmla="*/ 2147483647 w 74"/>
              <a:gd name="T45" fmla="*/ 2147483647 h 89"/>
              <a:gd name="T46" fmla="*/ 2147483647 w 74"/>
              <a:gd name="T47" fmla="*/ 2147483647 h 89"/>
              <a:gd name="T48" fmla="*/ 2147483647 w 74"/>
              <a:gd name="T49" fmla="*/ 2147483647 h 89"/>
              <a:gd name="T50" fmla="*/ 2147483647 w 74"/>
              <a:gd name="T51" fmla="*/ 2147483647 h 89"/>
              <a:gd name="T52" fmla="*/ 2147483647 w 74"/>
              <a:gd name="T53" fmla="*/ 2147483647 h 89"/>
              <a:gd name="T54" fmla="*/ 2147483647 w 74"/>
              <a:gd name="T55" fmla="*/ 2147483647 h 89"/>
              <a:gd name="T56" fmla="*/ 2147483647 w 74"/>
              <a:gd name="T57" fmla="*/ 2147483647 h 89"/>
              <a:gd name="T58" fmla="*/ 2147483647 w 74"/>
              <a:gd name="T59" fmla="*/ 2147483647 h 89"/>
              <a:gd name="T60" fmla="*/ 2147483647 w 74"/>
              <a:gd name="T61" fmla="*/ 0 h 89"/>
              <a:gd name="T62" fmla="*/ 2147483647 w 74"/>
              <a:gd name="T63" fmla="*/ 2147483647 h 89"/>
              <a:gd name="T64" fmla="*/ 2147483647 w 74"/>
              <a:gd name="T65" fmla="*/ 2147483647 h 89"/>
              <a:gd name="T66" fmla="*/ 2147483647 w 74"/>
              <a:gd name="T67" fmla="*/ 2147483647 h 89"/>
              <a:gd name="T68" fmla="*/ 2147483647 w 74"/>
              <a:gd name="T69" fmla="*/ 2147483647 h 8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4"/>
              <a:gd name="T106" fmla="*/ 0 h 89"/>
              <a:gd name="T107" fmla="*/ 74 w 74"/>
              <a:gd name="T108" fmla="*/ 89 h 8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4" h="89">
                <a:moveTo>
                  <a:pt x="49" y="7"/>
                </a:moveTo>
                <a:lnTo>
                  <a:pt x="46" y="17"/>
                </a:lnTo>
                <a:lnTo>
                  <a:pt x="43" y="17"/>
                </a:lnTo>
                <a:lnTo>
                  <a:pt x="42" y="18"/>
                </a:lnTo>
                <a:lnTo>
                  <a:pt x="40" y="23"/>
                </a:lnTo>
                <a:lnTo>
                  <a:pt x="38" y="26"/>
                </a:lnTo>
                <a:lnTo>
                  <a:pt x="37" y="30"/>
                </a:lnTo>
                <a:lnTo>
                  <a:pt x="36" y="35"/>
                </a:lnTo>
                <a:lnTo>
                  <a:pt x="35" y="37"/>
                </a:lnTo>
                <a:lnTo>
                  <a:pt x="34" y="37"/>
                </a:lnTo>
                <a:lnTo>
                  <a:pt x="32" y="41"/>
                </a:lnTo>
                <a:lnTo>
                  <a:pt x="31" y="44"/>
                </a:lnTo>
                <a:lnTo>
                  <a:pt x="29" y="45"/>
                </a:lnTo>
                <a:lnTo>
                  <a:pt x="19" y="61"/>
                </a:lnTo>
                <a:lnTo>
                  <a:pt x="15" y="64"/>
                </a:lnTo>
                <a:lnTo>
                  <a:pt x="13" y="67"/>
                </a:lnTo>
                <a:lnTo>
                  <a:pt x="11" y="68"/>
                </a:lnTo>
                <a:lnTo>
                  <a:pt x="7" y="74"/>
                </a:lnTo>
                <a:lnTo>
                  <a:pt x="5" y="75"/>
                </a:lnTo>
                <a:lnTo>
                  <a:pt x="4" y="77"/>
                </a:lnTo>
                <a:lnTo>
                  <a:pt x="2" y="82"/>
                </a:lnTo>
                <a:lnTo>
                  <a:pt x="0" y="85"/>
                </a:lnTo>
                <a:lnTo>
                  <a:pt x="4" y="89"/>
                </a:lnTo>
                <a:lnTo>
                  <a:pt x="5" y="89"/>
                </a:lnTo>
                <a:lnTo>
                  <a:pt x="7" y="89"/>
                </a:lnTo>
                <a:lnTo>
                  <a:pt x="11" y="89"/>
                </a:lnTo>
                <a:lnTo>
                  <a:pt x="13" y="89"/>
                </a:lnTo>
                <a:lnTo>
                  <a:pt x="14" y="89"/>
                </a:lnTo>
                <a:lnTo>
                  <a:pt x="24" y="85"/>
                </a:lnTo>
                <a:lnTo>
                  <a:pt x="25" y="80"/>
                </a:lnTo>
                <a:lnTo>
                  <a:pt x="25" y="74"/>
                </a:lnTo>
                <a:lnTo>
                  <a:pt x="25" y="72"/>
                </a:lnTo>
                <a:lnTo>
                  <a:pt x="32" y="66"/>
                </a:lnTo>
                <a:lnTo>
                  <a:pt x="35" y="64"/>
                </a:lnTo>
                <a:lnTo>
                  <a:pt x="35" y="63"/>
                </a:lnTo>
                <a:lnTo>
                  <a:pt x="40" y="56"/>
                </a:lnTo>
                <a:lnTo>
                  <a:pt x="41" y="53"/>
                </a:lnTo>
                <a:lnTo>
                  <a:pt x="41" y="55"/>
                </a:lnTo>
                <a:lnTo>
                  <a:pt x="41" y="48"/>
                </a:lnTo>
                <a:lnTo>
                  <a:pt x="43" y="46"/>
                </a:lnTo>
                <a:lnTo>
                  <a:pt x="43" y="45"/>
                </a:lnTo>
                <a:lnTo>
                  <a:pt x="46" y="39"/>
                </a:lnTo>
                <a:lnTo>
                  <a:pt x="48" y="37"/>
                </a:lnTo>
                <a:lnTo>
                  <a:pt x="49" y="36"/>
                </a:lnTo>
                <a:lnTo>
                  <a:pt x="54" y="30"/>
                </a:lnTo>
                <a:lnTo>
                  <a:pt x="54" y="29"/>
                </a:lnTo>
                <a:lnTo>
                  <a:pt x="56" y="26"/>
                </a:lnTo>
                <a:lnTo>
                  <a:pt x="60" y="23"/>
                </a:lnTo>
                <a:lnTo>
                  <a:pt x="62" y="22"/>
                </a:lnTo>
                <a:lnTo>
                  <a:pt x="62" y="19"/>
                </a:lnTo>
                <a:lnTo>
                  <a:pt x="62" y="14"/>
                </a:lnTo>
                <a:lnTo>
                  <a:pt x="62" y="13"/>
                </a:lnTo>
                <a:lnTo>
                  <a:pt x="62" y="12"/>
                </a:lnTo>
                <a:lnTo>
                  <a:pt x="67" y="8"/>
                </a:lnTo>
                <a:lnTo>
                  <a:pt x="68" y="8"/>
                </a:lnTo>
                <a:lnTo>
                  <a:pt x="69" y="9"/>
                </a:lnTo>
                <a:lnTo>
                  <a:pt x="71" y="7"/>
                </a:lnTo>
                <a:lnTo>
                  <a:pt x="74" y="7"/>
                </a:lnTo>
                <a:lnTo>
                  <a:pt x="74" y="6"/>
                </a:lnTo>
                <a:lnTo>
                  <a:pt x="74" y="0"/>
                </a:lnTo>
                <a:lnTo>
                  <a:pt x="73" y="0"/>
                </a:lnTo>
                <a:lnTo>
                  <a:pt x="71" y="0"/>
                </a:lnTo>
                <a:lnTo>
                  <a:pt x="67" y="1"/>
                </a:lnTo>
                <a:lnTo>
                  <a:pt x="67" y="2"/>
                </a:lnTo>
                <a:lnTo>
                  <a:pt x="65" y="3"/>
                </a:lnTo>
                <a:lnTo>
                  <a:pt x="62" y="6"/>
                </a:lnTo>
                <a:lnTo>
                  <a:pt x="59" y="7"/>
                </a:lnTo>
                <a:lnTo>
                  <a:pt x="57" y="7"/>
                </a:lnTo>
                <a:lnTo>
                  <a:pt x="53" y="8"/>
                </a:lnTo>
                <a:lnTo>
                  <a:pt x="49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6" name="Freeform 3345"/>
          <p:cNvSpPr>
            <a:spLocks/>
          </p:cNvSpPr>
          <p:nvPr/>
        </p:nvSpPr>
        <p:spPr bwMode="auto">
          <a:xfrm>
            <a:off x="8342313" y="5160285"/>
            <a:ext cx="7937" cy="19050"/>
          </a:xfrm>
          <a:custGeom>
            <a:avLst/>
            <a:gdLst>
              <a:gd name="T0" fmla="*/ 2147483647 w 15"/>
              <a:gd name="T1" fmla="*/ 0 h 36"/>
              <a:gd name="T2" fmla="*/ 2147483647 w 15"/>
              <a:gd name="T3" fmla="*/ 2147483647 h 36"/>
              <a:gd name="T4" fmla="*/ 2147483647 w 15"/>
              <a:gd name="T5" fmla="*/ 2147483647 h 36"/>
              <a:gd name="T6" fmla="*/ 2147483647 w 15"/>
              <a:gd name="T7" fmla="*/ 2147483647 h 36"/>
              <a:gd name="T8" fmla="*/ 2147483647 w 15"/>
              <a:gd name="T9" fmla="*/ 2147483647 h 36"/>
              <a:gd name="T10" fmla="*/ 2147483647 w 15"/>
              <a:gd name="T11" fmla="*/ 2147483647 h 36"/>
              <a:gd name="T12" fmla="*/ 2147483647 w 15"/>
              <a:gd name="T13" fmla="*/ 2147483647 h 36"/>
              <a:gd name="T14" fmla="*/ 2147483647 w 15"/>
              <a:gd name="T15" fmla="*/ 2147483647 h 36"/>
              <a:gd name="T16" fmla="*/ 2147483647 w 15"/>
              <a:gd name="T17" fmla="*/ 2147483647 h 36"/>
              <a:gd name="T18" fmla="*/ 0 w 15"/>
              <a:gd name="T19" fmla="*/ 2147483647 h 36"/>
              <a:gd name="T20" fmla="*/ 0 w 15"/>
              <a:gd name="T21" fmla="*/ 2147483647 h 36"/>
              <a:gd name="T22" fmla="*/ 0 w 15"/>
              <a:gd name="T23" fmla="*/ 2147483647 h 36"/>
              <a:gd name="T24" fmla="*/ 0 w 15"/>
              <a:gd name="T25" fmla="*/ 2147483647 h 36"/>
              <a:gd name="T26" fmla="*/ 2147483647 w 15"/>
              <a:gd name="T27" fmla="*/ 2147483647 h 36"/>
              <a:gd name="T28" fmla="*/ 2147483647 w 15"/>
              <a:gd name="T29" fmla="*/ 2147483647 h 36"/>
              <a:gd name="T30" fmla="*/ 2147483647 w 15"/>
              <a:gd name="T31" fmla="*/ 2147483647 h 36"/>
              <a:gd name="T32" fmla="*/ 2147483647 w 15"/>
              <a:gd name="T33" fmla="*/ 2147483647 h 36"/>
              <a:gd name="T34" fmla="*/ 2147483647 w 15"/>
              <a:gd name="T35" fmla="*/ 2147483647 h 36"/>
              <a:gd name="T36" fmla="*/ 2147483647 w 15"/>
              <a:gd name="T37" fmla="*/ 2147483647 h 36"/>
              <a:gd name="T38" fmla="*/ 2147483647 w 15"/>
              <a:gd name="T39" fmla="*/ 2147483647 h 36"/>
              <a:gd name="T40" fmla="*/ 2147483647 w 15"/>
              <a:gd name="T41" fmla="*/ 2147483647 h 36"/>
              <a:gd name="T42" fmla="*/ 2147483647 w 15"/>
              <a:gd name="T43" fmla="*/ 2147483647 h 36"/>
              <a:gd name="T44" fmla="*/ 2147483647 w 15"/>
              <a:gd name="T45" fmla="*/ 2147483647 h 36"/>
              <a:gd name="T46" fmla="*/ 2147483647 w 15"/>
              <a:gd name="T47" fmla="*/ 2147483647 h 36"/>
              <a:gd name="T48" fmla="*/ 2147483647 w 15"/>
              <a:gd name="T49" fmla="*/ 2147483647 h 36"/>
              <a:gd name="T50" fmla="*/ 2147483647 w 15"/>
              <a:gd name="T51" fmla="*/ 2147483647 h 36"/>
              <a:gd name="T52" fmla="*/ 2147483647 w 15"/>
              <a:gd name="T53" fmla="*/ 2147483647 h 36"/>
              <a:gd name="T54" fmla="*/ 2147483647 w 15"/>
              <a:gd name="T55" fmla="*/ 0 h 36"/>
              <a:gd name="T56" fmla="*/ 2147483647 w 15"/>
              <a:gd name="T57" fmla="*/ 0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"/>
              <a:gd name="T88" fmla="*/ 0 h 36"/>
              <a:gd name="T89" fmla="*/ 15 w 15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" h="36">
                <a:moveTo>
                  <a:pt x="12" y="0"/>
                </a:moveTo>
                <a:lnTo>
                  <a:pt x="10" y="4"/>
                </a:lnTo>
                <a:lnTo>
                  <a:pt x="10" y="6"/>
                </a:lnTo>
                <a:lnTo>
                  <a:pt x="9" y="11"/>
                </a:lnTo>
                <a:lnTo>
                  <a:pt x="6" y="14"/>
                </a:lnTo>
                <a:lnTo>
                  <a:pt x="4" y="18"/>
                </a:lnTo>
                <a:lnTo>
                  <a:pt x="4" y="22"/>
                </a:lnTo>
                <a:lnTo>
                  <a:pt x="3" y="24"/>
                </a:lnTo>
                <a:lnTo>
                  <a:pt x="1" y="25"/>
                </a:lnTo>
                <a:lnTo>
                  <a:pt x="0" y="28"/>
                </a:lnTo>
                <a:lnTo>
                  <a:pt x="0" y="30"/>
                </a:lnTo>
                <a:lnTo>
                  <a:pt x="0" y="33"/>
                </a:lnTo>
                <a:lnTo>
                  <a:pt x="0" y="36"/>
                </a:lnTo>
                <a:lnTo>
                  <a:pt x="3" y="35"/>
                </a:lnTo>
                <a:lnTo>
                  <a:pt x="4" y="34"/>
                </a:lnTo>
                <a:lnTo>
                  <a:pt x="6" y="29"/>
                </a:lnTo>
                <a:lnTo>
                  <a:pt x="8" y="28"/>
                </a:lnTo>
                <a:lnTo>
                  <a:pt x="11" y="23"/>
                </a:lnTo>
                <a:lnTo>
                  <a:pt x="11" y="22"/>
                </a:lnTo>
                <a:lnTo>
                  <a:pt x="12" y="19"/>
                </a:lnTo>
                <a:lnTo>
                  <a:pt x="12" y="17"/>
                </a:lnTo>
                <a:lnTo>
                  <a:pt x="12" y="12"/>
                </a:lnTo>
                <a:lnTo>
                  <a:pt x="14" y="11"/>
                </a:lnTo>
                <a:lnTo>
                  <a:pt x="14" y="9"/>
                </a:lnTo>
                <a:lnTo>
                  <a:pt x="14" y="8"/>
                </a:lnTo>
                <a:lnTo>
                  <a:pt x="14" y="4"/>
                </a:lnTo>
                <a:lnTo>
                  <a:pt x="15" y="1"/>
                </a:lnTo>
                <a:lnTo>
                  <a:pt x="15" y="0"/>
                </a:lnTo>
                <a:lnTo>
                  <a:pt x="12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7" name="Freeform 3346"/>
          <p:cNvSpPr>
            <a:spLocks/>
          </p:cNvSpPr>
          <p:nvPr/>
        </p:nvSpPr>
        <p:spPr bwMode="auto">
          <a:xfrm>
            <a:off x="8342313" y="5160285"/>
            <a:ext cx="7937" cy="19050"/>
          </a:xfrm>
          <a:custGeom>
            <a:avLst/>
            <a:gdLst>
              <a:gd name="T0" fmla="*/ 2147483647 w 15"/>
              <a:gd name="T1" fmla="*/ 0 h 36"/>
              <a:gd name="T2" fmla="*/ 2147483647 w 15"/>
              <a:gd name="T3" fmla="*/ 2147483647 h 36"/>
              <a:gd name="T4" fmla="*/ 2147483647 w 15"/>
              <a:gd name="T5" fmla="*/ 2147483647 h 36"/>
              <a:gd name="T6" fmla="*/ 2147483647 w 15"/>
              <a:gd name="T7" fmla="*/ 2147483647 h 36"/>
              <a:gd name="T8" fmla="*/ 2147483647 w 15"/>
              <a:gd name="T9" fmla="*/ 2147483647 h 36"/>
              <a:gd name="T10" fmla="*/ 2147483647 w 15"/>
              <a:gd name="T11" fmla="*/ 2147483647 h 36"/>
              <a:gd name="T12" fmla="*/ 2147483647 w 15"/>
              <a:gd name="T13" fmla="*/ 2147483647 h 36"/>
              <a:gd name="T14" fmla="*/ 2147483647 w 15"/>
              <a:gd name="T15" fmla="*/ 2147483647 h 36"/>
              <a:gd name="T16" fmla="*/ 2147483647 w 15"/>
              <a:gd name="T17" fmla="*/ 2147483647 h 36"/>
              <a:gd name="T18" fmla="*/ 0 w 15"/>
              <a:gd name="T19" fmla="*/ 2147483647 h 36"/>
              <a:gd name="T20" fmla="*/ 0 w 15"/>
              <a:gd name="T21" fmla="*/ 2147483647 h 36"/>
              <a:gd name="T22" fmla="*/ 0 w 15"/>
              <a:gd name="T23" fmla="*/ 2147483647 h 36"/>
              <a:gd name="T24" fmla="*/ 0 w 15"/>
              <a:gd name="T25" fmla="*/ 2147483647 h 36"/>
              <a:gd name="T26" fmla="*/ 2147483647 w 15"/>
              <a:gd name="T27" fmla="*/ 2147483647 h 36"/>
              <a:gd name="T28" fmla="*/ 2147483647 w 15"/>
              <a:gd name="T29" fmla="*/ 2147483647 h 36"/>
              <a:gd name="T30" fmla="*/ 2147483647 w 15"/>
              <a:gd name="T31" fmla="*/ 2147483647 h 36"/>
              <a:gd name="T32" fmla="*/ 2147483647 w 15"/>
              <a:gd name="T33" fmla="*/ 2147483647 h 36"/>
              <a:gd name="T34" fmla="*/ 2147483647 w 15"/>
              <a:gd name="T35" fmla="*/ 2147483647 h 36"/>
              <a:gd name="T36" fmla="*/ 2147483647 w 15"/>
              <a:gd name="T37" fmla="*/ 2147483647 h 36"/>
              <a:gd name="T38" fmla="*/ 2147483647 w 15"/>
              <a:gd name="T39" fmla="*/ 2147483647 h 36"/>
              <a:gd name="T40" fmla="*/ 2147483647 w 15"/>
              <a:gd name="T41" fmla="*/ 2147483647 h 36"/>
              <a:gd name="T42" fmla="*/ 2147483647 w 15"/>
              <a:gd name="T43" fmla="*/ 2147483647 h 36"/>
              <a:gd name="T44" fmla="*/ 2147483647 w 15"/>
              <a:gd name="T45" fmla="*/ 2147483647 h 36"/>
              <a:gd name="T46" fmla="*/ 2147483647 w 15"/>
              <a:gd name="T47" fmla="*/ 2147483647 h 36"/>
              <a:gd name="T48" fmla="*/ 2147483647 w 15"/>
              <a:gd name="T49" fmla="*/ 2147483647 h 36"/>
              <a:gd name="T50" fmla="*/ 2147483647 w 15"/>
              <a:gd name="T51" fmla="*/ 2147483647 h 36"/>
              <a:gd name="T52" fmla="*/ 2147483647 w 15"/>
              <a:gd name="T53" fmla="*/ 2147483647 h 36"/>
              <a:gd name="T54" fmla="*/ 2147483647 w 15"/>
              <a:gd name="T55" fmla="*/ 0 h 36"/>
              <a:gd name="T56" fmla="*/ 2147483647 w 15"/>
              <a:gd name="T57" fmla="*/ 0 h 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"/>
              <a:gd name="T88" fmla="*/ 0 h 36"/>
              <a:gd name="T89" fmla="*/ 15 w 15"/>
              <a:gd name="T90" fmla="*/ 36 h 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" h="36">
                <a:moveTo>
                  <a:pt x="12" y="0"/>
                </a:moveTo>
                <a:lnTo>
                  <a:pt x="10" y="4"/>
                </a:lnTo>
                <a:lnTo>
                  <a:pt x="10" y="6"/>
                </a:lnTo>
                <a:lnTo>
                  <a:pt x="9" y="11"/>
                </a:lnTo>
                <a:lnTo>
                  <a:pt x="6" y="14"/>
                </a:lnTo>
                <a:lnTo>
                  <a:pt x="4" y="18"/>
                </a:lnTo>
                <a:lnTo>
                  <a:pt x="4" y="22"/>
                </a:lnTo>
                <a:lnTo>
                  <a:pt x="3" y="24"/>
                </a:lnTo>
                <a:lnTo>
                  <a:pt x="1" y="25"/>
                </a:lnTo>
                <a:lnTo>
                  <a:pt x="0" y="28"/>
                </a:lnTo>
                <a:lnTo>
                  <a:pt x="0" y="30"/>
                </a:lnTo>
                <a:lnTo>
                  <a:pt x="0" y="33"/>
                </a:lnTo>
                <a:lnTo>
                  <a:pt x="0" y="36"/>
                </a:lnTo>
                <a:lnTo>
                  <a:pt x="3" y="35"/>
                </a:lnTo>
                <a:lnTo>
                  <a:pt x="4" y="34"/>
                </a:lnTo>
                <a:lnTo>
                  <a:pt x="6" y="29"/>
                </a:lnTo>
                <a:lnTo>
                  <a:pt x="8" y="28"/>
                </a:lnTo>
                <a:lnTo>
                  <a:pt x="11" y="23"/>
                </a:lnTo>
                <a:lnTo>
                  <a:pt x="11" y="22"/>
                </a:lnTo>
                <a:lnTo>
                  <a:pt x="12" y="19"/>
                </a:lnTo>
                <a:lnTo>
                  <a:pt x="12" y="17"/>
                </a:lnTo>
                <a:lnTo>
                  <a:pt x="12" y="12"/>
                </a:lnTo>
                <a:lnTo>
                  <a:pt x="14" y="11"/>
                </a:lnTo>
                <a:lnTo>
                  <a:pt x="14" y="9"/>
                </a:lnTo>
                <a:lnTo>
                  <a:pt x="14" y="8"/>
                </a:lnTo>
                <a:lnTo>
                  <a:pt x="14" y="4"/>
                </a:lnTo>
                <a:lnTo>
                  <a:pt x="15" y="1"/>
                </a:lnTo>
                <a:lnTo>
                  <a:pt x="15" y="0"/>
                </a:lnTo>
                <a:lnTo>
                  <a:pt x="1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8" name="Freeform 3347"/>
          <p:cNvSpPr>
            <a:spLocks/>
          </p:cNvSpPr>
          <p:nvPr/>
        </p:nvSpPr>
        <p:spPr bwMode="auto">
          <a:xfrm>
            <a:off x="8256588" y="5246010"/>
            <a:ext cx="41275" cy="25400"/>
          </a:xfrm>
          <a:custGeom>
            <a:avLst/>
            <a:gdLst>
              <a:gd name="T0" fmla="*/ 2147483647 w 78"/>
              <a:gd name="T1" fmla="*/ 2147483647 h 50"/>
              <a:gd name="T2" fmla="*/ 2147483647 w 78"/>
              <a:gd name="T3" fmla="*/ 2147483647 h 50"/>
              <a:gd name="T4" fmla="*/ 2147483647 w 78"/>
              <a:gd name="T5" fmla="*/ 2147483647 h 50"/>
              <a:gd name="T6" fmla="*/ 2147483647 w 78"/>
              <a:gd name="T7" fmla="*/ 2147483647 h 50"/>
              <a:gd name="T8" fmla="*/ 2147483647 w 78"/>
              <a:gd name="T9" fmla="*/ 2147483647 h 50"/>
              <a:gd name="T10" fmla="*/ 2147483647 w 78"/>
              <a:gd name="T11" fmla="*/ 2147483647 h 50"/>
              <a:gd name="T12" fmla="*/ 2147483647 w 78"/>
              <a:gd name="T13" fmla="*/ 2147483647 h 50"/>
              <a:gd name="T14" fmla="*/ 2147483647 w 78"/>
              <a:gd name="T15" fmla="*/ 2147483647 h 50"/>
              <a:gd name="T16" fmla="*/ 2147483647 w 78"/>
              <a:gd name="T17" fmla="*/ 2147483647 h 50"/>
              <a:gd name="T18" fmla="*/ 2147483647 w 78"/>
              <a:gd name="T19" fmla="*/ 2147483647 h 50"/>
              <a:gd name="T20" fmla="*/ 2147483647 w 78"/>
              <a:gd name="T21" fmla="*/ 2147483647 h 50"/>
              <a:gd name="T22" fmla="*/ 2147483647 w 78"/>
              <a:gd name="T23" fmla="*/ 2147483647 h 50"/>
              <a:gd name="T24" fmla="*/ 2147483647 w 78"/>
              <a:gd name="T25" fmla="*/ 2147483647 h 50"/>
              <a:gd name="T26" fmla="*/ 2147483647 w 78"/>
              <a:gd name="T27" fmla="*/ 2147483647 h 50"/>
              <a:gd name="T28" fmla="*/ 2147483647 w 78"/>
              <a:gd name="T29" fmla="*/ 2147483647 h 50"/>
              <a:gd name="T30" fmla="*/ 2147483647 w 78"/>
              <a:gd name="T31" fmla="*/ 2147483647 h 50"/>
              <a:gd name="T32" fmla="*/ 2147483647 w 78"/>
              <a:gd name="T33" fmla="*/ 2147483647 h 50"/>
              <a:gd name="T34" fmla="*/ 2147483647 w 78"/>
              <a:gd name="T35" fmla="*/ 2147483647 h 50"/>
              <a:gd name="T36" fmla="*/ 2147483647 w 78"/>
              <a:gd name="T37" fmla="*/ 2147483647 h 50"/>
              <a:gd name="T38" fmla="*/ 2147483647 w 78"/>
              <a:gd name="T39" fmla="*/ 2147483647 h 50"/>
              <a:gd name="T40" fmla="*/ 2147483647 w 78"/>
              <a:gd name="T41" fmla="*/ 2147483647 h 50"/>
              <a:gd name="T42" fmla="*/ 2147483647 w 78"/>
              <a:gd name="T43" fmla="*/ 2147483647 h 50"/>
              <a:gd name="T44" fmla="*/ 2147483647 w 78"/>
              <a:gd name="T45" fmla="*/ 2147483647 h 50"/>
              <a:gd name="T46" fmla="*/ 2147483647 w 78"/>
              <a:gd name="T47" fmla="*/ 2147483647 h 50"/>
              <a:gd name="T48" fmla="*/ 2147483647 w 78"/>
              <a:gd name="T49" fmla="*/ 2147483647 h 50"/>
              <a:gd name="T50" fmla="*/ 2147483647 w 78"/>
              <a:gd name="T51" fmla="*/ 2147483647 h 50"/>
              <a:gd name="T52" fmla="*/ 0 w 78"/>
              <a:gd name="T53" fmla="*/ 2147483647 h 50"/>
              <a:gd name="T54" fmla="*/ 2147483647 w 78"/>
              <a:gd name="T55" fmla="*/ 2147483647 h 50"/>
              <a:gd name="T56" fmla="*/ 2147483647 w 78"/>
              <a:gd name="T57" fmla="*/ 2147483647 h 50"/>
              <a:gd name="T58" fmla="*/ 2147483647 w 78"/>
              <a:gd name="T59" fmla="*/ 2147483647 h 50"/>
              <a:gd name="T60" fmla="*/ 2147483647 w 78"/>
              <a:gd name="T61" fmla="*/ 2147483647 h 50"/>
              <a:gd name="T62" fmla="*/ 2147483647 w 78"/>
              <a:gd name="T63" fmla="*/ 2147483647 h 50"/>
              <a:gd name="T64" fmla="*/ 2147483647 w 78"/>
              <a:gd name="T65" fmla="*/ 2147483647 h 50"/>
              <a:gd name="T66" fmla="*/ 2147483647 w 78"/>
              <a:gd name="T67" fmla="*/ 2147483647 h 50"/>
              <a:gd name="T68" fmla="*/ 2147483647 w 78"/>
              <a:gd name="T69" fmla="*/ 2147483647 h 50"/>
              <a:gd name="T70" fmla="*/ 2147483647 w 78"/>
              <a:gd name="T71" fmla="*/ 2147483647 h 50"/>
              <a:gd name="T72" fmla="*/ 2147483647 w 78"/>
              <a:gd name="T73" fmla="*/ 2147483647 h 50"/>
              <a:gd name="T74" fmla="*/ 2147483647 w 78"/>
              <a:gd name="T75" fmla="*/ 2147483647 h 50"/>
              <a:gd name="T76" fmla="*/ 2147483647 w 78"/>
              <a:gd name="T77" fmla="*/ 2147483647 h 50"/>
              <a:gd name="T78" fmla="*/ 2147483647 w 78"/>
              <a:gd name="T79" fmla="*/ 2147483647 h 50"/>
              <a:gd name="T80" fmla="*/ 2147483647 w 78"/>
              <a:gd name="T81" fmla="*/ 2147483647 h 50"/>
              <a:gd name="T82" fmla="*/ 2147483647 w 78"/>
              <a:gd name="T83" fmla="*/ 2147483647 h 50"/>
              <a:gd name="T84" fmla="*/ 2147483647 w 78"/>
              <a:gd name="T85" fmla="*/ 2147483647 h 50"/>
              <a:gd name="T86" fmla="*/ 2147483647 w 78"/>
              <a:gd name="T87" fmla="*/ 2147483647 h 50"/>
              <a:gd name="T88" fmla="*/ 2147483647 w 78"/>
              <a:gd name="T89" fmla="*/ 2147483647 h 50"/>
              <a:gd name="T90" fmla="*/ 2147483647 w 78"/>
              <a:gd name="T91" fmla="*/ 2147483647 h 50"/>
              <a:gd name="T92" fmla="*/ 2147483647 w 78"/>
              <a:gd name="T93" fmla="*/ 2147483647 h 50"/>
              <a:gd name="T94" fmla="*/ 2147483647 w 78"/>
              <a:gd name="T95" fmla="*/ 2147483647 h 50"/>
              <a:gd name="T96" fmla="*/ 2147483647 w 78"/>
              <a:gd name="T97" fmla="*/ 2147483647 h 50"/>
              <a:gd name="T98" fmla="*/ 2147483647 w 78"/>
              <a:gd name="T99" fmla="*/ 2147483647 h 50"/>
              <a:gd name="T100" fmla="*/ 2147483647 w 78"/>
              <a:gd name="T101" fmla="*/ 2147483647 h 50"/>
              <a:gd name="T102" fmla="*/ 2147483647 w 78"/>
              <a:gd name="T103" fmla="*/ 2147483647 h 50"/>
              <a:gd name="T104" fmla="*/ 2147483647 w 78"/>
              <a:gd name="T105" fmla="*/ 2147483647 h 50"/>
              <a:gd name="T106" fmla="*/ 2147483647 w 78"/>
              <a:gd name="T107" fmla="*/ 2147483647 h 50"/>
              <a:gd name="T108" fmla="*/ 2147483647 w 78"/>
              <a:gd name="T109" fmla="*/ 0 h 50"/>
              <a:gd name="T110" fmla="*/ 2147483647 w 78"/>
              <a:gd name="T111" fmla="*/ 2147483647 h 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8"/>
              <a:gd name="T169" fmla="*/ 0 h 50"/>
              <a:gd name="T170" fmla="*/ 78 w 78"/>
              <a:gd name="T171" fmla="*/ 50 h 5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8" h="50">
                <a:moveTo>
                  <a:pt x="78" y="1"/>
                </a:moveTo>
                <a:lnTo>
                  <a:pt x="73" y="15"/>
                </a:lnTo>
                <a:lnTo>
                  <a:pt x="72" y="16"/>
                </a:lnTo>
                <a:lnTo>
                  <a:pt x="70" y="16"/>
                </a:lnTo>
                <a:lnTo>
                  <a:pt x="67" y="17"/>
                </a:lnTo>
                <a:lnTo>
                  <a:pt x="66" y="18"/>
                </a:lnTo>
                <a:lnTo>
                  <a:pt x="66" y="19"/>
                </a:lnTo>
                <a:lnTo>
                  <a:pt x="56" y="26"/>
                </a:lnTo>
                <a:lnTo>
                  <a:pt x="53" y="29"/>
                </a:lnTo>
                <a:lnTo>
                  <a:pt x="46" y="32"/>
                </a:lnTo>
                <a:lnTo>
                  <a:pt x="33" y="39"/>
                </a:lnTo>
                <a:lnTo>
                  <a:pt x="26" y="44"/>
                </a:lnTo>
                <a:lnTo>
                  <a:pt x="24" y="46"/>
                </a:lnTo>
                <a:lnTo>
                  <a:pt x="24" y="45"/>
                </a:lnTo>
                <a:lnTo>
                  <a:pt x="23" y="46"/>
                </a:lnTo>
                <a:lnTo>
                  <a:pt x="19" y="49"/>
                </a:lnTo>
                <a:lnTo>
                  <a:pt x="18" y="50"/>
                </a:lnTo>
                <a:lnTo>
                  <a:pt x="17" y="50"/>
                </a:lnTo>
                <a:lnTo>
                  <a:pt x="15" y="50"/>
                </a:lnTo>
                <a:lnTo>
                  <a:pt x="12" y="48"/>
                </a:lnTo>
                <a:lnTo>
                  <a:pt x="8" y="46"/>
                </a:lnTo>
                <a:lnTo>
                  <a:pt x="6" y="45"/>
                </a:lnTo>
                <a:lnTo>
                  <a:pt x="5" y="45"/>
                </a:lnTo>
                <a:lnTo>
                  <a:pt x="4" y="45"/>
                </a:lnTo>
                <a:lnTo>
                  <a:pt x="0" y="39"/>
                </a:lnTo>
                <a:lnTo>
                  <a:pt x="5" y="34"/>
                </a:lnTo>
                <a:lnTo>
                  <a:pt x="6" y="34"/>
                </a:lnTo>
                <a:lnTo>
                  <a:pt x="7" y="34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23" y="38"/>
                </a:lnTo>
                <a:lnTo>
                  <a:pt x="26" y="38"/>
                </a:lnTo>
                <a:lnTo>
                  <a:pt x="28" y="37"/>
                </a:lnTo>
                <a:lnTo>
                  <a:pt x="30" y="35"/>
                </a:lnTo>
                <a:lnTo>
                  <a:pt x="32" y="34"/>
                </a:lnTo>
                <a:lnTo>
                  <a:pt x="33" y="33"/>
                </a:lnTo>
                <a:lnTo>
                  <a:pt x="35" y="28"/>
                </a:lnTo>
                <a:lnTo>
                  <a:pt x="38" y="27"/>
                </a:lnTo>
                <a:lnTo>
                  <a:pt x="39" y="26"/>
                </a:lnTo>
                <a:lnTo>
                  <a:pt x="42" y="22"/>
                </a:lnTo>
                <a:lnTo>
                  <a:pt x="44" y="21"/>
                </a:lnTo>
                <a:lnTo>
                  <a:pt x="46" y="19"/>
                </a:lnTo>
                <a:lnTo>
                  <a:pt x="53" y="16"/>
                </a:lnTo>
                <a:lnTo>
                  <a:pt x="55" y="15"/>
                </a:lnTo>
                <a:lnTo>
                  <a:pt x="57" y="13"/>
                </a:lnTo>
                <a:lnTo>
                  <a:pt x="61" y="10"/>
                </a:lnTo>
                <a:lnTo>
                  <a:pt x="61" y="8"/>
                </a:lnTo>
                <a:lnTo>
                  <a:pt x="64" y="7"/>
                </a:lnTo>
                <a:lnTo>
                  <a:pt x="66" y="4"/>
                </a:lnTo>
                <a:lnTo>
                  <a:pt x="67" y="4"/>
                </a:lnTo>
                <a:lnTo>
                  <a:pt x="68" y="4"/>
                </a:lnTo>
                <a:lnTo>
                  <a:pt x="73" y="0"/>
                </a:lnTo>
                <a:lnTo>
                  <a:pt x="78" y="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69" name="Freeform 3348"/>
          <p:cNvSpPr>
            <a:spLocks/>
          </p:cNvSpPr>
          <p:nvPr/>
        </p:nvSpPr>
        <p:spPr bwMode="auto">
          <a:xfrm>
            <a:off x="8256588" y="5246010"/>
            <a:ext cx="41275" cy="25400"/>
          </a:xfrm>
          <a:custGeom>
            <a:avLst/>
            <a:gdLst>
              <a:gd name="T0" fmla="*/ 2147483647 w 78"/>
              <a:gd name="T1" fmla="*/ 2147483647 h 50"/>
              <a:gd name="T2" fmla="*/ 2147483647 w 78"/>
              <a:gd name="T3" fmla="*/ 2147483647 h 50"/>
              <a:gd name="T4" fmla="*/ 2147483647 w 78"/>
              <a:gd name="T5" fmla="*/ 2147483647 h 50"/>
              <a:gd name="T6" fmla="*/ 2147483647 w 78"/>
              <a:gd name="T7" fmla="*/ 2147483647 h 50"/>
              <a:gd name="T8" fmla="*/ 2147483647 w 78"/>
              <a:gd name="T9" fmla="*/ 2147483647 h 50"/>
              <a:gd name="T10" fmla="*/ 2147483647 w 78"/>
              <a:gd name="T11" fmla="*/ 2147483647 h 50"/>
              <a:gd name="T12" fmla="*/ 2147483647 w 78"/>
              <a:gd name="T13" fmla="*/ 2147483647 h 50"/>
              <a:gd name="T14" fmla="*/ 2147483647 w 78"/>
              <a:gd name="T15" fmla="*/ 2147483647 h 50"/>
              <a:gd name="T16" fmla="*/ 2147483647 w 78"/>
              <a:gd name="T17" fmla="*/ 2147483647 h 50"/>
              <a:gd name="T18" fmla="*/ 2147483647 w 78"/>
              <a:gd name="T19" fmla="*/ 2147483647 h 50"/>
              <a:gd name="T20" fmla="*/ 2147483647 w 78"/>
              <a:gd name="T21" fmla="*/ 2147483647 h 50"/>
              <a:gd name="T22" fmla="*/ 2147483647 w 78"/>
              <a:gd name="T23" fmla="*/ 2147483647 h 50"/>
              <a:gd name="T24" fmla="*/ 2147483647 w 78"/>
              <a:gd name="T25" fmla="*/ 2147483647 h 50"/>
              <a:gd name="T26" fmla="*/ 2147483647 w 78"/>
              <a:gd name="T27" fmla="*/ 2147483647 h 50"/>
              <a:gd name="T28" fmla="*/ 2147483647 w 78"/>
              <a:gd name="T29" fmla="*/ 2147483647 h 50"/>
              <a:gd name="T30" fmla="*/ 2147483647 w 78"/>
              <a:gd name="T31" fmla="*/ 2147483647 h 50"/>
              <a:gd name="T32" fmla="*/ 2147483647 w 78"/>
              <a:gd name="T33" fmla="*/ 2147483647 h 50"/>
              <a:gd name="T34" fmla="*/ 2147483647 w 78"/>
              <a:gd name="T35" fmla="*/ 2147483647 h 50"/>
              <a:gd name="T36" fmla="*/ 2147483647 w 78"/>
              <a:gd name="T37" fmla="*/ 2147483647 h 50"/>
              <a:gd name="T38" fmla="*/ 2147483647 w 78"/>
              <a:gd name="T39" fmla="*/ 2147483647 h 50"/>
              <a:gd name="T40" fmla="*/ 2147483647 w 78"/>
              <a:gd name="T41" fmla="*/ 2147483647 h 50"/>
              <a:gd name="T42" fmla="*/ 2147483647 w 78"/>
              <a:gd name="T43" fmla="*/ 2147483647 h 50"/>
              <a:gd name="T44" fmla="*/ 2147483647 w 78"/>
              <a:gd name="T45" fmla="*/ 2147483647 h 50"/>
              <a:gd name="T46" fmla="*/ 2147483647 w 78"/>
              <a:gd name="T47" fmla="*/ 2147483647 h 50"/>
              <a:gd name="T48" fmla="*/ 2147483647 w 78"/>
              <a:gd name="T49" fmla="*/ 2147483647 h 50"/>
              <a:gd name="T50" fmla="*/ 2147483647 w 78"/>
              <a:gd name="T51" fmla="*/ 2147483647 h 50"/>
              <a:gd name="T52" fmla="*/ 0 w 78"/>
              <a:gd name="T53" fmla="*/ 2147483647 h 50"/>
              <a:gd name="T54" fmla="*/ 2147483647 w 78"/>
              <a:gd name="T55" fmla="*/ 2147483647 h 50"/>
              <a:gd name="T56" fmla="*/ 2147483647 w 78"/>
              <a:gd name="T57" fmla="*/ 2147483647 h 50"/>
              <a:gd name="T58" fmla="*/ 2147483647 w 78"/>
              <a:gd name="T59" fmla="*/ 2147483647 h 50"/>
              <a:gd name="T60" fmla="*/ 2147483647 w 78"/>
              <a:gd name="T61" fmla="*/ 2147483647 h 50"/>
              <a:gd name="T62" fmla="*/ 2147483647 w 78"/>
              <a:gd name="T63" fmla="*/ 2147483647 h 50"/>
              <a:gd name="T64" fmla="*/ 2147483647 w 78"/>
              <a:gd name="T65" fmla="*/ 2147483647 h 50"/>
              <a:gd name="T66" fmla="*/ 2147483647 w 78"/>
              <a:gd name="T67" fmla="*/ 2147483647 h 50"/>
              <a:gd name="T68" fmla="*/ 2147483647 w 78"/>
              <a:gd name="T69" fmla="*/ 2147483647 h 50"/>
              <a:gd name="T70" fmla="*/ 2147483647 w 78"/>
              <a:gd name="T71" fmla="*/ 2147483647 h 50"/>
              <a:gd name="T72" fmla="*/ 2147483647 w 78"/>
              <a:gd name="T73" fmla="*/ 2147483647 h 50"/>
              <a:gd name="T74" fmla="*/ 2147483647 w 78"/>
              <a:gd name="T75" fmla="*/ 2147483647 h 50"/>
              <a:gd name="T76" fmla="*/ 2147483647 w 78"/>
              <a:gd name="T77" fmla="*/ 2147483647 h 50"/>
              <a:gd name="T78" fmla="*/ 2147483647 w 78"/>
              <a:gd name="T79" fmla="*/ 2147483647 h 50"/>
              <a:gd name="T80" fmla="*/ 2147483647 w 78"/>
              <a:gd name="T81" fmla="*/ 2147483647 h 50"/>
              <a:gd name="T82" fmla="*/ 2147483647 w 78"/>
              <a:gd name="T83" fmla="*/ 2147483647 h 50"/>
              <a:gd name="T84" fmla="*/ 2147483647 w 78"/>
              <a:gd name="T85" fmla="*/ 2147483647 h 50"/>
              <a:gd name="T86" fmla="*/ 2147483647 w 78"/>
              <a:gd name="T87" fmla="*/ 2147483647 h 50"/>
              <a:gd name="T88" fmla="*/ 2147483647 w 78"/>
              <a:gd name="T89" fmla="*/ 2147483647 h 50"/>
              <a:gd name="T90" fmla="*/ 2147483647 w 78"/>
              <a:gd name="T91" fmla="*/ 2147483647 h 50"/>
              <a:gd name="T92" fmla="*/ 2147483647 w 78"/>
              <a:gd name="T93" fmla="*/ 2147483647 h 50"/>
              <a:gd name="T94" fmla="*/ 2147483647 w 78"/>
              <a:gd name="T95" fmla="*/ 2147483647 h 50"/>
              <a:gd name="T96" fmla="*/ 2147483647 w 78"/>
              <a:gd name="T97" fmla="*/ 2147483647 h 50"/>
              <a:gd name="T98" fmla="*/ 2147483647 w 78"/>
              <a:gd name="T99" fmla="*/ 2147483647 h 50"/>
              <a:gd name="T100" fmla="*/ 2147483647 w 78"/>
              <a:gd name="T101" fmla="*/ 2147483647 h 50"/>
              <a:gd name="T102" fmla="*/ 2147483647 w 78"/>
              <a:gd name="T103" fmla="*/ 2147483647 h 50"/>
              <a:gd name="T104" fmla="*/ 2147483647 w 78"/>
              <a:gd name="T105" fmla="*/ 2147483647 h 50"/>
              <a:gd name="T106" fmla="*/ 2147483647 w 78"/>
              <a:gd name="T107" fmla="*/ 2147483647 h 50"/>
              <a:gd name="T108" fmla="*/ 2147483647 w 78"/>
              <a:gd name="T109" fmla="*/ 0 h 50"/>
              <a:gd name="T110" fmla="*/ 2147483647 w 78"/>
              <a:gd name="T111" fmla="*/ 2147483647 h 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8"/>
              <a:gd name="T169" fmla="*/ 0 h 50"/>
              <a:gd name="T170" fmla="*/ 78 w 78"/>
              <a:gd name="T171" fmla="*/ 50 h 5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8" h="50">
                <a:moveTo>
                  <a:pt x="78" y="1"/>
                </a:moveTo>
                <a:lnTo>
                  <a:pt x="73" y="15"/>
                </a:lnTo>
                <a:lnTo>
                  <a:pt x="72" y="16"/>
                </a:lnTo>
                <a:lnTo>
                  <a:pt x="70" y="16"/>
                </a:lnTo>
                <a:lnTo>
                  <a:pt x="67" y="17"/>
                </a:lnTo>
                <a:lnTo>
                  <a:pt x="66" y="18"/>
                </a:lnTo>
                <a:lnTo>
                  <a:pt x="66" y="19"/>
                </a:lnTo>
                <a:lnTo>
                  <a:pt x="56" y="26"/>
                </a:lnTo>
                <a:lnTo>
                  <a:pt x="53" y="29"/>
                </a:lnTo>
                <a:lnTo>
                  <a:pt x="46" y="32"/>
                </a:lnTo>
                <a:lnTo>
                  <a:pt x="33" y="39"/>
                </a:lnTo>
                <a:lnTo>
                  <a:pt x="26" y="44"/>
                </a:lnTo>
                <a:lnTo>
                  <a:pt x="24" y="46"/>
                </a:lnTo>
                <a:lnTo>
                  <a:pt x="24" y="45"/>
                </a:lnTo>
                <a:lnTo>
                  <a:pt x="23" y="46"/>
                </a:lnTo>
                <a:lnTo>
                  <a:pt x="19" y="49"/>
                </a:lnTo>
                <a:lnTo>
                  <a:pt x="18" y="50"/>
                </a:lnTo>
                <a:lnTo>
                  <a:pt x="17" y="50"/>
                </a:lnTo>
                <a:lnTo>
                  <a:pt x="15" y="50"/>
                </a:lnTo>
                <a:lnTo>
                  <a:pt x="12" y="48"/>
                </a:lnTo>
                <a:lnTo>
                  <a:pt x="8" y="46"/>
                </a:lnTo>
                <a:lnTo>
                  <a:pt x="6" y="45"/>
                </a:lnTo>
                <a:lnTo>
                  <a:pt x="5" y="45"/>
                </a:lnTo>
                <a:lnTo>
                  <a:pt x="4" y="45"/>
                </a:lnTo>
                <a:lnTo>
                  <a:pt x="0" y="39"/>
                </a:lnTo>
                <a:lnTo>
                  <a:pt x="5" y="34"/>
                </a:lnTo>
                <a:lnTo>
                  <a:pt x="6" y="34"/>
                </a:lnTo>
                <a:lnTo>
                  <a:pt x="7" y="34"/>
                </a:lnTo>
                <a:lnTo>
                  <a:pt x="12" y="39"/>
                </a:lnTo>
                <a:lnTo>
                  <a:pt x="15" y="39"/>
                </a:lnTo>
                <a:lnTo>
                  <a:pt x="16" y="39"/>
                </a:lnTo>
                <a:lnTo>
                  <a:pt x="23" y="38"/>
                </a:lnTo>
                <a:lnTo>
                  <a:pt x="26" y="38"/>
                </a:lnTo>
                <a:lnTo>
                  <a:pt x="28" y="37"/>
                </a:lnTo>
                <a:lnTo>
                  <a:pt x="30" y="35"/>
                </a:lnTo>
                <a:lnTo>
                  <a:pt x="32" y="34"/>
                </a:lnTo>
                <a:lnTo>
                  <a:pt x="33" y="33"/>
                </a:lnTo>
                <a:lnTo>
                  <a:pt x="35" y="28"/>
                </a:lnTo>
                <a:lnTo>
                  <a:pt x="38" y="27"/>
                </a:lnTo>
                <a:lnTo>
                  <a:pt x="39" y="26"/>
                </a:lnTo>
                <a:lnTo>
                  <a:pt x="42" y="22"/>
                </a:lnTo>
                <a:lnTo>
                  <a:pt x="44" y="21"/>
                </a:lnTo>
                <a:lnTo>
                  <a:pt x="46" y="19"/>
                </a:lnTo>
                <a:lnTo>
                  <a:pt x="53" y="16"/>
                </a:lnTo>
                <a:lnTo>
                  <a:pt x="55" y="15"/>
                </a:lnTo>
                <a:lnTo>
                  <a:pt x="57" y="13"/>
                </a:lnTo>
                <a:lnTo>
                  <a:pt x="61" y="10"/>
                </a:lnTo>
                <a:lnTo>
                  <a:pt x="61" y="8"/>
                </a:lnTo>
                <a:lnTo>
                  <a:pt x="64" y="7"/>
                </a:lnTo>
                <a:lnTo>
                  <a:pt x="66" y="4"/>
                </a:lnTo>
                <a:lnTo>
                  <a:pt x="67" y="4"/>
                </a:lnTo>
                <a:lnTo>
                  <a:pt x="68" y="4"/>
                </a:lnTo>
                <a:lnTo>
                  <a:pt x="73" y="0"/>
                </a:lnTo>
                <a:lnTo>
                  <a:pt x="78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0" name="Freeform 3349"/>
          <p:cNvSpPr>
            <a:spLocks/>
          </p:cNvSpPr>
          <p:nvPr/>
        </p:nvSpPr>
        <p:spPr bwMode="auto">
          <a:xfrm>
            <a:off x="8248650" y="5271410"/>
            <a:ext cx="11113" cy="7938"/>
          </a:xfrm>
          <a:custGeom>
            <a:avLst/>
            <a:gdLst>
              <a:gd name="T0" fmla="*/ 2147483647 w 23"/>
              <a:gd name="T1" fmla="*/ 0 h 16"/>
              <a:gd name="T2" fmla="*/ 2147483647 w 23"/>
              <a:gd name="T3" fmla="*/ 2147483647 h 16"/>
              <a:gd name="T4" fmla="*/ 2147483647 w 23"/>
              <a:gd name="T5" fmla="*/ 2147483647 h 16"/>
              <a:gd name="T6" fmla="*/ 2147483647 w 23"/>
              <a:gd name="T7" fmla="*/ 2147483647 h 16"/>
              <a:gd name="T8" fmla="*/ 2147483647 w 23"/>
              <a:gd name="T9" fmla="*/ 2147483647 h 16"/>
              <a:gd name="T10" fmla="*/ 2147483647 w 23"/>
              <a:gd name="T11" fmla="*/ 2147483647 h 16"/>
              <a:gd name="T12" fmla="*/ 2147483647 w 23"/>
              <a:gd name="T13" fmla="*/ 2147483647 h 16"/>
              <a:gd name="T14" fmla="*/ 2147483647 w 23"/>
              <a:gd name="T15" fmla="*/ 2147483647 h 16"/>
              <a:gd name="T16" fmla="*/ 2147483647 w 23"/>
              <a:gd name="T17" fmla="*/ 2147483647 h 16"/>
              <a:gd name="T18" fmla="*/ 0 w 23"/>
              <a:gd name="T19" fmla="*/ 2147483647 h 16"/>
              <a:gd name="T20" fmla="*/ 0 w 23"/>
              <a:gd name="T21" fmla="*/ 2147483647 h 16"/>
              <a:gd name="T22" fmla="*/ 0 w 23"/>
              <a:gd name="T23" fmla="*/ 2147483647 h 16"/>
              <a:gd name="T24" fmla="*/ 2147483647 w 23"/>
              <a:gd name="T25" fmla="*/ 2147483647 h 16"/>
              <a:gd name="T26" fmla="*/ 2147483647 w 23"/>
              <a:gd name="T27" fmla="*/ 2147483647 h 16"/>
              <a:gd name="T28" fmla="*/ 2147483647 w 23"/>
              <a:gd name="T29" fmla="*/ 2147483647 h 16"/>
              <a:gd name="T30" fmla="*/ 2147483647 w 23"/>
              <a:gd name="T31" fmla="*/ 2147483647 h 16"/>
              <a:gd name="T32" fmla="*/ 2147483647 w 23"/>
              <a:gd name="T33" fmla="*/ 2147483647 h 16"/>
              <a:gd name="T34" fmla="*/ 2147483647 w 23"/>
              <a:gd name="T35" fmla="*/ 2147483647 h 16"/>
              <a:gd name="T36" fmla="*/ 2147483647 w 23"/>
              <a:gd name="T37" fmla="*/ 2147483647 h 16"/>
              <a:gd name="T38" fmla="*/ 2147483647 w 23"/>
              <a:gd name="T39" fmla="*/ 2147483647 h 16"/>
              <a:gd name="T40" fmla="*/ 2147483647 w 23"/>
              <a:gd name="T41" fmla="*/ 2147483647 h 16"/>
              <a:gd name="T42" fmla="*/ 2147483647 w 23"/>
              <a:gd name="T43" fmla="*/ 2147483647 h 16"/>
              <a:gd name="T44" fmla="*/ 2147483647 w 23"/>
              <a:gd name="T45" fmla="*/ 2147483647 h 16"/>
              <a:gd name="T46" fmla="*/ 2147483647 w 23"/>
              <a:gd name="T47" fmla="*/ 2147483647 h 16"/>
              <a:gd name="T48" fmla="*/ 2147483647 w 23"/>
              <a:gd name="T49" fmla="*/ 2147483647 h 16"/>
              <a:gd name="T50" fmla="*/ 2147483647 w 23"/>
              <a:gd name="T51" fmla="*/ 2147483647 h 16"/>
              <a:gd name="T52" fmla="*/ 2147483647 w 23"/>
              <a:gd name="T53" fmla="*/ 2147483647 h 16"/>
              <a:gd name="T54" fmla="*/ 2147483647 w 23"/>
              <a:gd name="T55" fmla="*/ 2147483647 h 16"/>
              <a:gd name="T56" fmla="*/ 2147483647 w 23"/>
              <a:gd name="T57" fmla="*/ 2147483647 h 16"/>
              <a:gd name="T58" fmla="*/ 2147483647 w 23"/>
              <a:gd name="T59" fmla="*/ 0 h 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"/>
              <a:gd name="T91" fmla="*/ 0 h 16"/>
              <a:gd name="T92" fmla="*/ 23 w 23"/>
              <a:gd name="T93" fmla="*/ 16 h 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" h="16">
                <a:moveTo>
                  <a:pt x="12" y="0"/>
                </a:moveTo>
                <a:lnTo>
                  <a:pt x="12" y="2"/>
                </a:lnTo>
                <a:lnTo>
                  <a:pt x="12" y="3"/>
                </a:lnTo>
                <a:lnTo>
                  <a:pt x="11" y="5"/>
                </a:lnTo>
                <a:lnTo>
                  <a:pt x="10" y="7"/>
                </a:lnTo>
                <a:lnTo>
                  <a:pt x="7" y="7"/>
                </a:lnTo>
                <a:lnTo>
                  <a:pt x="5" y="7"/>
                </a:lnTo>
                <a:lnTo>
                  <a:pt x="3" y="7"/>
                </a:lnTo>
                <a:lnTo>
                  <a:pt x="1" y="8"/>
                </a:lnTo>
                <a:lnTo>
                  <a:pt x="0" y="11"/>
                </a:lnTo>
                <a:lnTo>
                  <a:pt x="0" y="12"/>
                </a:lnTo>
                <a:lnTo>
                  <a:pt x="0" y="14"/>
                </a:lnTo>
                <a:lnTo>
                  <a:pt x="5" y="16"/>
                </a:lnTo>
                <a:lnTo>
                  <a:pt x="6" y="16"/>
                </a:lnTo>
                <a:lnTo>
                  <a:pt x="6" y="14"/>
                </a:lnTo>
                <a:lnTo>
                  <a:pt x="10" y="12"/>
                </a:lnTo>
                <a:lnTo>
                  <a:pt x="11" y="12"/>
                </a:lnTo>
                <a:lnTo>
                  <a:pt x="12" y="11"/>
                </a:lnTo>
                <a:lnTo>
                  <a:pt x="18" y="11"/>
                </a:lnTo>
                <a:lnTo>
                  <a:pt x="21" y="11"/>
                </a:lnTo>
                <a:lnTo>
                  <a:pt x="23" y="11"/>
                </a:lnTo>
                <a:lnTo>
                  <a:pt x="23" y="7"/>
                </a:lnTo>
                <a:lnTo>
                  <a:pt x="23" y="6"/>
                </a:lnTo>
                <a:lnTo>
                  <a:pt x="23" y="5"/>
                </a:lnTo>
                <a:lnTo>
                  <a:pt x="22" y="3"/>
                </a:lnTo>
                <a:lnTo>
                  <a:pt x="16" y="1"/>
                </a:lnTo>
                <a:lnTo>
                  <a:pt x="12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1" name="Freeform 3350"/>
          <p:cNvSpPr>
            <a:spLocks/>
          </p:cNvSpPr>
          <p:nvPr/>
        </p:nvSpPr>
        <p:spPr bwMode="auto">
          <a:xfrm>
            <a:off x="8248650" y="5271410"/>
            <a:ext cx="11113" cy="7938"/>
          </a:xfrm>
          <a:custGeom>
            <a:avLst/>
            <a:gdLst>
              <a:gd name="T0" fmla="*/ 2147483647 w 23"/>
              <a:gd name="T1" fmla="*/ 0 h 16"/>
              <a:gd name="T2" fmla="*/ 2147483647 w 23"/>
              <a:gd name="T3" fmla="*/ 2147483647 h 16"/>
              <a:gd name="T4" fmla="*/ 2147483647 w 23"/>
              <a:gd name="T5" fmla="*/ 2147483647 h 16"/>
              <a:gd name="T6" fmla="*/ 2147483647 w 23"/>
              <a:gd name="T7" fmla="*/ 2147483647 h 16"/>
              <a:gd name="T8" fmla="*/ 2147483647 w 23"/>
              <a:gd name="T9" fmla="*/ 2147483647 h 16"/>
              <a:gd name="T10" fmla="*/ 2147483647 w 23"/>
              <a:gd name="T11" fmla="*/ 2147483647 h 16"/>
              <a:gd name="T12" fmla="*/ 2147483647 w 23"/>
              <a:gd name="T13" fmla="*/ 2147483647 h 16"/>
              <a:gd name="T14" fmla="*/ 2147483647 w 23"/>
              <a:gd name="T15" fmla="*/ 2147483647 h 16"/>
              <a:gd name="T16" fmla="*/ 2147483647 w 23"/>
              <a:gd name="T17" fmla="*/ 2147483647 h 16"/>
              <a:gd name="T18" fmla="*/ 0 w 23"/>
              <a:gd name="T19" fmla="*/ 2147483647 h 16"/>
              <a:gd name="T20" fmla="*/ 0 w 23"/>
              <a:gd name="T21" fmla="*/ 2147483647 h 16"/>
              <a:gd name="T22" fmla="*/ 0 w 23"/>
              <a:gd name="T23" fmla="*/ 2147483647 h 16"/>
              <a:gd name="T24" fmla="*/ 2147483647 w 23"/>
              <a:gd name="T25" fmla="*/ 2147483647 h 16"/>
              <a:gd name="T26" fmla="*/ 2147483647 w 23"/>
              <a:gd name="T27" fmla="*/ 2147483647 h 16"/>
              <a:gd name="T28" fmla="*/ 2147483647 w 23"/>
              <a:gd name="T29" fmla="*/ 2147483647 h 16"/>
              <a:gd name="T30" fmla="*/ 2147483647 w 23"/>
              <a:gd name="T31" fmla="*/ 2147483647 h 16"/>
              <a:gd name="T32" fmla="*/ 2147483647 w 23"/>
              <a:gd name="T33" fmla="*/ 2147483647 h 16"/>
              <a:gd name="T34" fmla="*/ 2147483647 w 23"/>
              <a:gd name="T35" fmla="*/ 2147483647 h 16"/>
              <a:gd name="T36" fmla="*/ 2147483647 w 23"/>
              <a:gd name="T37" fmla="*/ 2147483647 h 16"/>
              <a:gd name="T38" fmla="*/ 2147483647 w 23"/>
              <a:gd name="T39" fmla="*/ 2147483647 h 16"/>
              <a:gd name="T40" fmla="*/ 2147483647 w 23"/>
              <a:gd name="T41" fmla="*/ 2147483647 h 16"/>
              <a:gd name="T42" fmla="*/ 2147483647 w 23"/>
              <a:gd name="T43" fmla="*/ 2147483647 h 16"/>
              <a:gd name="T44" fmla="*/ 2147483647 w 23"/>
              <a:gd name="T45" fmla="*/ 2147483647 h 16"/>
              <a:gd name="T46" fmla="*/ 2147483647 w 23"/>
              <a:gd name="T47" fmla="*/ 2147483647 h 16"/>
              <a:gd name="T48" fmla="*/ 2147483647 w 23"/>
              <a:gd name="T49" fmla="*/ 2147483647 h 16"/>
              <a:gd name="T50" fmla="*/ 2147483647 w 23"/>
              <a:gd name="T51" fmla="*/ 2147483647 h 16"/>
              <a:gd name="T52" fmla="*/ 2147483647 w 23"/>
              <a:gd name="T53" fmla="*/ 2147483647 h 16"/>
              <a:gd name="T54" fmla="*/ 2147483647 w 23"/>
              <a:gd name="T55" fmla="*/ 2147483647 h 16"/>
              <a:gd name="T56" fmla="*/ 2147483647 w 23"/>
              <a:gd name="T57" fmla="*/ 2147483647 h 16"/>
              <a:gd name="T58" fmla="*/ 2147483647 w 23"/>
              <a:gd name="T59" fmla="*/ 0 h 1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"/>
              <a:gd name="T91" fmla="*/ 0 h 16"/>
              <a:gd name="T92" fmla="*/ 23 w 23"/>
              <a:gd name="T93" fmla="*/ 16 h 1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" h="16">
                <a:moveTo>
                  <a:pt x="12" y="0"/>
                </a:moveTo>
                <a:lnTo>
                  <a:pt x="12" y="2"/>
                </a:lnTo>
                <a:lnTo>
                  <a:pt x="12" y="3"/>
                </a:lnTo>
                <a:lnTo>
                  <a:pt x="11" y="5"/>
                </a:lnTo>
                <a:lnTo>
                  <a:pt x="10" y="7"/>
                </a:lnTo>
                <a:lnTo>
                  <a:pt x="7" y="7"/>
                </a:lnTo>
                <a:lnTo>
                  <a:pt x="5" y="7"/>
                </a:lnTo>
                <a:lnTo>
                  <a:pt x="3" y="7"/>
                </a:lnTo>
                <a:lnTo>
                  <a:pt x="1" y="8"/>
                </a:lnTo>
                <a:lnTo>
                  <a:pt x="0" y="11"/>
                </a:lnTo>
                <a:lnTo>
                  <a:pt x="0" y="12"/>
                </a:lnTo>
                <a:lnTo>
                  <a:pt x="0" y="14"/>
                </a:lnTo>
                <a:lnTo>
                  <a:pt x="5" y="16"/>
                </a:lnTo>
                <a:lnTo>
                  <a:pt x="6" y="16"/>
                </a:lnTo>
                <a:lnTo>
                  <a:pt x="6" y="14"/>
                </a:lnTo>
                <a:lnTo>
                  <a:pt x="10" y="12"/>
                </a:lnTo>
                <a:lnTo>
                  <a:pt x="11" y="12"/>
                </a:lnTo>
                <a:lnTo>
                  <a:pt x="12" y="11"/>
                </a:lnTo>
                <a:lnTo>
                  <a:pt x="18" y="11"/>
                </a:lnTo>
                <a:lnTo>
                  <a:pt x="21" y="11"/>
                </a:lnTo>
                <a:lnTo>
                  <a:pt x="23" y="11"/>
                </a:lnTo>
                <a:lnTo>
                  <a:pt x="23" y="7"/>
                </a:lnTo>
                <a:lnTo>
                  <a:pt x="23" y="6"/>
                </a:lnTo>
                <a:lnTo>
                  <a:pt x="23" y="5"/>
                </a:lnTo>
                <a:lnTo>
                  <a:pt x="22" y="3"/>
                </a:lnTo>
                <a:lnTo>
                  <a:pt x="16" y="1"/>
                </a:lnTo>
                <a:lnTo>
                  <a:pt x="1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2" name="Freeform 3351"/>
          <p:cNvSpPr>
            <a:spLocks/>
          </p:cNvSpPr>
          <p:nvPr/>
        </p:nvSpPr>
        <p:spPr bwMode="auto">
          <a:xfrm>
            <a:off x="8234363" y="5284110"/>
            <a:ext cx="4762" cy="4763"/>
          </a:xfrm>
          <a:custGeom>
            <a:avLst/>
            <a:gdLst>
              <a:gd name="T0" fmla="*/ 2147483647 w 9"/>
              <a:gd name="T1" fmla="*/ 0 h 8"/>
              <a:gd name="T2" fmla="*/ 0 w 9"/>
              <a:gd name="T3" fmla="*/ 2147483647 h 8"/>
              <a:gd name="T4" fmla="*/ 0 w 9"/>
              <a:gd name="T5" fmla="*/ 2147483647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8"/>
              <a:gd name="T26" fmla="*/ 9 w 9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8">
                <a:moveTo>
                  <a:pt x="6" y="0"/>
                </a:moveTo>
                <a:lnTo>
                  <a:pt x="0" y="4"/>
                </a:lnTo>
                <a:lnTo>
                  <a:pt x="0" y="8"/>
                </a:lnTo>
                <a:lnTo>
                  <a:pt x="4" y="5"/>
                </a:lnTo>
                <a:lnTo>
                  <a:pt x="5" y="5"/>
                </a:lnTo>
                <a:lnTo>
                  <a:pt x="6" y="5"/>
                </a:lnTo>
                <a:lnTo>
                  <a:pt x="9" y="4"/>
                </a:lnTo>
                <a:lnTo>
                  <a:pt x="6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3" name="Freeform 3352"/>
          <p:cNvSpPr>
            <a:spLocks/>
          </p:cNvSpPr>
          <p:nvPr/>
        </p:nvSpPr>
        <p:spPr bwMode="auto">
          <a:xfrm>
            <a:off x="8234363" y="5284110"/>
            <a:ext cx="4762" cy="4763"/>
          </a:xfrm>
          <a:custGeom>
            <a:avLst/>
            <a:gdLst>
              <a:gd name="T0" fmla="*/ 2147483647 w 9"/>
              <a:gd name="T1" fmla="*/ 0 h 8"/>
              <a:gd name="T2" fmla="*/ 0 w 9"/>
              <a:gd name="T3" fmla="*/ 2147483647 h 8"/>
              <a:gd name="T4" fmla="*/ 0 w 9"/>
              <a:gd name="T5" fmla="*/ 2147483647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0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"/>
              <a:gd name="T25" fmla="*/ 0 h 8"/>
              <a:gd name="T26" fmla="*/ 9 w 9"/>
              <a:gd name="T27" fmla="*/ 8 h 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" h="8">
                <a:moveTo>
                  <a:pt x="6" y="0"/>
                </a:moveTo>
                <a:lnTo>
                  <a:pt x="0" y="4"/>
                </a:lnTo>
                <a:lnTo>
                  <a:pt x="0" y="8"/>
                </a:lnTo>
                <a:lnTo>
                  <a:pt x="4" y="5"/>
                </a:lnTo>
                <a:lnTo>
                  <a:pt x="5" y="5"/>
                </a:lnTo>
                <a:lnTo>
                  <a:pt x="6" y="5"/>
                </a:lnTo>
                <a:lnTo>
                  <a:pt x="9" y="4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4" name="Freeform 3353"/>
          <p:cNvSpPr>
            <a:spLocks noEditPoints="1"/>
          </p:cNvSpPr>
          <p:nvPr/>
        </p:nvSpPr>
        <p:spPr bwMode="auto">
          <a:xfrm>
            <a:off x="8226425" y="5293635"/>
            <a:ext cx="3175" cy="4763"/>
          </a:xfrm>
          <a:custGeom>
            <a:avLst/>
            <a:gdLst>
              <a:gd name="T0" fmla="*/ 2147483647 w 5"/>
              <a:gd name="T1" fmla="*/ 0 h 7"/>
              <a:gd name="T2" fmla="*/ 2147483647 w 5"/>
              <a:gd name="T3" fmla="*/ 2147483647 h 7"/>
              <a:gd name="T4" fmla="*/ 2147483647 w 5"/>
              <a:gd name="T5" fmla="*/ 2147483647 h 7"/>
              <a:gd name="T6" fmla="*/ 2147483647 w 5"/>
              <a:gd name="T7" fmla="*/ 2147483647 h 7"/>
              <a:gd name="T8" fmla="*/ 2147483647 w 5"/>
              <a:gd name="T9" fmla="*/ 2147483647 h 7"/>
              <a:gd name="T10" fmla="*/ 2147483647 w 5"/>
              <a:gd name="T11" fmla="*/ 2147483647 h 7"/>
              <a:gd name="T12" fmla="*/ 2147483647 w 5"/>
              <a:gd name="T13" fmla="*/ 2147483647 h 7"/>
              <a:gd name="T14" fmla="*/ 2147483647 w 5"/>
              <a:gd name="T15" fmla="*/ 0 h 7"/>
              <a:gd name="T16" fmla="*/ 2147483647 w 5"/>
              <a:gd name="T17" fmla="*/ 2147483647 h 7"/>
              <a:gd name="T18" fmla="*/ 2147483647 w 5"/>
              <a:gd name="T19" fmla="*/ 2147483647 h 7"/>
              <a:gd name="T20" fmla="*/ 2147483647 w 5"/>
              <a:gd name="T21" fmla="*/ 2147483647 h 7"/>
              <a:gd name="T22" fmla="*/ 2147483647 w 5"/>
              <a:gd name="T23" fmla="*/ 0 h 7"/>
              <a:gd name="T24" fmla="*/ 2147483647 w 5"/>
              <a:gd name="T25" fmla="*/ 2147483647 h 7"/>
              <a:gd name="T26" fmla="*/ 2147483647 w 5"/>
              <a:gd name="T27" fmla="*/ 0 h 7"/>
              <a:gd name="T28" fmla="*/ 0 w 5"/>
              <a:gd name="T29" fmla="*/ 0 h 7"/>
              <a:gd name="T30" fmla="*/ 2147483647 w 5"/>
              <a:gd name="T31" fmla="*/ 0 h 7"/>
              <a:gd name="T32" fmla="*/ 2147483647 w 5"/>
              <a:gd name="T33" fmla="*/ 2147483647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"/>
              <a:gd name="T52" fmla="*/ 0 h 7"/>
              <a:gd name="T53" fmla="*/ 5 w 5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" h="7">
                <a:moveTo>
                  <a:pt x="2" y="0"/>
                </a:moveTo>
                <a:lnTo>
                  <a:pt x="2" y="1"/>
                </a:lnTo>
                <a:lnTo>
                  <a:pt x="2" y="2"/>
                </a:lnTo>
                <a:lnTo>
                  <a:pt x="2" y="6"/>
                </a:lnTo>
                <a:lnTo>
                  <a:pt x="3" y="7"/>
                </a:lnTo>
                <a:lnTo>
                  <a:pt x="4" y="6"/>
                </a:lnTo>
                <a:lnTo>
                  <a:pt x="5" y="2"/>
                </a:lnTo>
                <a:lnTo>
                  <a:pt x="2" y="0"/>
                </a:lnTo>
                <a:close/>
                <a:moveTo>
                  <a:pt x="5" y="2"/>
                </a:moveTo>
                <a:lnTo>
                  <a:pt x="5" y="2"/>
                </a:lnTo>
                <a:lnTo>
                  <a:pt x="4" y="0"/>
                </a:lnTo>
                <a:lnTo>
                  <a:pt x="4" y="1"/>
                </a:lnTo>
                <a:lnTo>
                  <a:pt x="3" y="0"/>
                </a:lnTo>
                <a:lnTo>
                  <a:pt x="0" y="0"/>
                </a:lnTo>
                <a:lnTo>
                  <a:pt x="2" y="0"/>
                </a:lnTo>
                <a:lnTo>
                  <a:pt x="5" y="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5" name="Freeform 3354"/>
          <p:cNvSpPr>
            <a:spLocks/>
          </p:cNvSpPr>
          <p:nvPr/>
        </p:nvSpPr>
        <p:spPr bwMode="auto">
          <a:xfrm>
            <a:off x="8228013" y="5293635"/>
            <a:ext cx="1587" cy="4763"/>
          </a:xfrm>
          <a:custGeom>
            <a:avLst/>
            <a:gdLst>
              <a:gd name="T0" fmla="*/ 0 w 3"/>
              <a:gd name="T1" fmla="*/ 0 h 7"/>
              <a:gd name="T2" fmla="*/ 0 w 3"/>
              <a:gd name="T3" fmla="*/ 2147483647 h 7"/>
              <a:gd name="T4" fmla="*/ 0 w 3"/>
              <a:gd name="T5" fmla="*/ 2147483647 h 7"/>
              <a:gd name="T6" fmla="*/ 0 w 3"/>
              <a:gd name="T7" fmla="*/ 2147483647 h 7"/>
              <a:gd name="T8" fmla="*/ 2147483647 w 3"/>
              <a:gd name="T9" fmla="*/ 2147483647 h 7"/>
              <a:gd name="T10" fmla="*/ 2147483647 w 3"/>
              <a:gd name="T11" fmla="*/ 2147483647 h 7"/>
              <a:gd name="T12" fmla="*/ 2147483647 w 3"/>
              <a:gd name="T13" fmla="*/ 2147483647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"/>
              <a:gd name="T22" fmla="*/ 0 h 7"/>
              <a:gd name="T23" fmla="*/ 3 w 3"/>
              <a:gd name="T24" fmla="*/ 7 h 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" h="7">
                <a:moveTo>
                  <a:pt x="0" y="0"/>
                </a:moveTo>
                <a:lnTo>
                  <a:pt x="0" y="1"/>
                </a:lnTo>
                <a:lnTo>
                  <a:pt x="0" y="2"/>
                </a:lnTo>
                <a:lnTo>
                  <a:pt x="0" y="6"/>
                </a:lnTo>
                <a:lnTo>
                  <a:pt x="1" y="7"/>
                </a:lnTo>
                <a:lnTo>
                  <a:pt x="2" y="6"/>
                </a:lnTo>
                <a:lnTo>
                  <a:pt x="3" y="2"/>
                </a:lnTo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6" name="Freeform 3355"/>
          <p:cNvSpPr>
            <a:spLocks/>
          </p:cNvSpPr>
          <p:nvPr/>
        </p:nvSpPr>
        <p:spPr bwMode="auto">
          <a:xfrm>
            <a:off x="8226425" y="5293635"/>
            <a:ext cx="3175" cy="1588"/>
          </a:xfrm>
          <a:custGeom>
            <a:avLst/>
            <a:gdLst>
              <a:gd name="T0" fmla="*/ 2147483647 w 5"/>
              <a:gd name="T1" fmla="*/ 2147483647 h 2"/>
              <a:gd name="T2" fmla="*/ 2147483647 w 5"/>
              <a:gd name="T3" fmla="*/ 2147483647 h 2"/>
              <a:gd name="T4" fmla="*/ 2147483647 w 5"/>
              <a:gd name="T5" fmla="*/ 2147483647 h 2"/>
              <a:gd name="T6" fmla="*/ 2147483647 w 5"/>
              <a:gd name="T7" fmla="*/ 0 h 2"/>
              <a:gd name="T8" fmla="*/ 2147483647 w 5"/>
              <a:gd name="T9" fmla="*/ 2147483647 h 2"/>
              <a:gd name="T10" fmla="*/ 2147483647 w 5"/>
              <a:gd name="T11" fmla="*/ 0 h 2"/>
              <a:gd name="T12" fmla="*/ 0 w 5"/>
              <a:gd name="T13" fmla="*/ 0 h 2"/>
              <a:gd name="T14" fmla="*/ 2147483647 w 5"/>
              <a:gd name="T15" fmla="*/ 0 h 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2"/>
              <a:gd name="T26" fmla="*/ 5 w 5"/>
              <a:gd name="T27" fmla="*/ 2 h 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2">
                <a:moveTo>
                  <a:pt x="5" y="2"/>
                </a:moveTo>
                <a:lnTo>
                  <a:pt x="5" y="2"/>
                </a:lnTo>
                <a:lnTo>
                  <a:pt x="4" y="0"/>
                </a:lnTo>
                <a:lnTo>
                  <a:pt x="4" y="1"/>
                </a:lnTo>
                <a:lnTo>
                  <a:pt x="3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7" name="Freeform 3356"/>
          <p:cNvSpPr>
            <a:spLocks/>
          </p:cNvSpPr>
          <p:nvPr/>
        </p:nvSpPr>
        <p:spPr bwMode="auto">
          <a:xfrm>
            <a:off x="8240713" y="5338085"/>
            <a:ext cx="28575" cy="19050"/>
          </a:xfrm>
          <a:custGeom>
            <a:avLst/>
            <a:gdLst>
              <a:gd name="T0" fmla="*/ 2147483647 w 56"/>
              <a:gd name="T1" fmla="*/ 2147483647 h 35"/>
              <a:gd name="T2" fmla="*/ 2147483647 w 56"/>
              <a:gd name="T3" fmla="*/ 2147483647 h 35"/>
              <a:gd name="T4" fmla="*/ 2147483647 w 56"/>
              <a:gd name="T5" fmla="*/ 2147483647 h 35"/>
              <a:gd name="T6" fmla="*/ 2147483647 w 56"/>
              <a:gd name="T7" fmla="*/ 2147483647 h 35"/>
              <a:gd name="T8" fmla="*/ 2147483647 w 56"/>
              <a:gd name="T9" fmla="*/ 2147483647 h 35"/>
              <a:gd name="T10" fmla="*/ 0 w 56"/>
              <a:gd name="T11" fmla="*/ 2147483647 h 35"/>
              <a:gd name="T12" fmla="*/ 0 w 56"/>
              <a:gd name="T13" fmla="*/ 2147483647 h 35"/>
              <a:gd name="T14" fmla="*/ 0 w 56"/>
              <a:gd name="T15" fmla="*/ 2147483647 h 35"/>
              <a:gd name="T16" fmla="*/ 0 w 56"/>
              <a:gd name="T17" fmla="*/ 2147483647 h 35"/>
              <a:gd name="T18" fmla="*/ 2147483647 w 56"/>
              <a:gd name="T19" fmla="*/ 2147483647 h 35"/>
              <a:gd name="T20" fmla="*/ 2147483647 w 56"/>
              <a:gd name="T21" fmla="*/ 2147483647 h 35"/>
              <a:gd name="T22" fmla="*/ 2147483647 w 56"/>
              <a:gd name="T23" fmla="*/ 2147483647 h 35"/>
              <a:gd name="T24" fmla="*/ 2147483647 w 56"/>
              <a:gd name="T25" fmla="*/ 2147483647 h 35"/>
              <a:gd name="T26" fmla="*/ 2147483647 w 56"/>
              <a:gd name="T27" fmla="*/ 2147483647 h 35"/>
              <a:gd name="T28" fmla="*/ 2147483647 w 56"/>
              <a:gd name="T29" fmla="*/ 2147483647 h 35"/>
              <a:gd name="T30" fmla="*/ 2147483647 w 56"/>
              <a:gd name="T31" fmla="*/ 2147483647 h 35"/>
              <a:gd name="T32" fmla="*/ 2147483647 w 56"/>
              <a:gd name="T33" fmla="*/ 2147483647 h 35"/>
              <a:gd name="T34" fmla="*/ 2147483647 w 56"/>
              <a:gd name="T35" fmla="*/ 2147483647 h 35"/>
              <a:gd name="T36" fmla="*/ 2147483647 w 56"/>
              <a:gd name="T37" fmla="*/ 2147483647 h 35"/>
              <a:gd name="T38" fmla="*/ 2147483647 w 56"/>
              <a:gd name="T39" fmla="*/ 2147483647 h 35"/>
              <a:gd name="T40" fmla="*/ 2147483647 w 56"/>
              <a:gd name="T41" fmla="*/ 2147483647 h 35"/>
              <a:gd name="T42" fmla="*/ 2147483647 w 56"/>
              <a:gd name="T43" fmla="*/ 2147483647 h 35"/>
              <a:gd name="T44" fmla="*/ 2147483647 w 56"/>
              <a:gd name="T45" fmla="*/ 2147483647 h 35"/>
              <a:gd name="T46" fmla="*/ 2147483647 w 56"/>
              <a:gd name="T47" fmla="*/ 2147483647 h 35"/>
              <a:gd name="T48" fmla="*/ 2147483647 w 56"/>
              <a:gd name="T49" fmla="*/ 2147483647 h 35"/>
              <a:gd name="T50" fmla="*/ 2147483647 w 56"/>
              <a:gd name="T51" fmla="*/ 2147483647 h 35"/>
              <a:gd name="T52" fmla="*/ 2147483647 w 56"/>
              <a:gd name="T53" fmla="*/ 2147483647 h 35"/>
              <a:gd name="T54" fmla="*/ 2147483647 w 56"/>
              <a:gd name="T55" fmla="*/ 2147483647 h 35"/>
              <a:gd name="T56" fmla="*/ 2147483647 w 56"/>
              <a:gd name="T57" fmla="*/ 2147483647 h 35"/>
              <a:gd name="T58" fmla="*/ 2147483647 w 56"/>
              <a:gd name="T59" fmla="*/ 2147483647 h 35"/>
              <a:gd name="T60" fmla="*/ 2147483647 w 56"/>
              <a:gd name="T61" fmla="*/ 2147483647 h 35"/>
              <a:gd name="T62" fmla="*/ 2147483647 w 56"/>
              <a:gd name="T63" fmla="*/ 2147483647 h 35"/>
              <a:gd name="T64" fmla="*/ 2147483647 w 56"/>
              <a:gd name="T65" fmla="*/ 2147483647 h 35"/>
              <a:gd name="T66" fmla="*/ 2147483647 w 56"/>
              <a:gd name="T67" fmla="*/ 2147483647 h 35"/>
              <a:gd name="T68" fmla="*/ 2147483647 w 56"/>
              <a:gd name="T69" fmla="*/ 2147483647 h 35"/>
              <a:gd name="T70" fmla="*/ 2147483647 w 56"/>
              <a:gd name="T71" fmla="*/ 2147483647 h 35"/>
              <a:gd name="T72" fmla="*/ 2147483647 w 56"/>
              <a:gd name="T73" fmla="*/ 2147483647 h 35"/>
              <a:gd name="T74" fmla="*/ 2147483647 w 56"/>
              <a:gd name="T75" fmla="*/ 0 h 35"/>
              <a:gd name="T76" fmla="*/ 2147483647 w 56"/>
              <a:gd name="T77" fmla="*/ 0 h 35"/>
              <a:gd name="T78" fmla="*/ 2147483647 w 56"/>
              <a:gd name="T79" fmla="*/ 0 h 35"/>
              <a:gd name="T80" fmla="*/ 2147483647 w 56"/>
              <a:gd name="T81" fmla="*/ 2147483647 h 35"/>
              <a:gd name="T82" fmla="*/ 2147483647 w 56"/>
              <a:gd name="T83" fmla="*/ 2147483647 h 35"/>
              <a:gd name="T84" fmla="*/ 2147483647 w 56"/>
              <a:gd name="T85" fmla="*/ 2147483647 h 35"/>
              <a:gd name="T86" fmla="*/ 2147483647 w 56"/>
              <a:gd name="T87" fmla="*/ 2147483647 h 35"/>
              <a:gd name="T88" fmla="*/ 2147483647 w 56"/>
              <a:gd name="T89" fmla="*/ 2147483647 h 35"/>
              <a:gd name="T90" fmla="*/ 2147483647 w 56"/>
              <a:gd name="T91" fmla="*/ 2147483647 h 35"/>
              <a:gd name="T92" fmla="*/ 2147483647 w 56"/>
              <a:gd name="T93" fmla="*/ 2147483647 h 35"/>
              <a:gd name="T94" fmla="*/ 2147483647 w 56"/>
              <a:gd name="T95" fmla="*/ 2147483647 h 35"/>
              <a:gd name="T96" fmla="*/ 2147483647 w 56"/>
              <a:gd name="T97" fmla="*/ 2147483647 h 35"/>
              <a:gd name="T98" fmla="*/ 2147483647 w 56"/>
              <a:gd name="T99" fmla="*/ 2147483647 h 35"/>
              <a:gd name="T100" fmla="*/ 2147483647 w 56"/>
              <a:gd name="T101" fmla="*/ 2147483647 h 35"/>
              <a:gd name="T102" fmla="*/ 2147483647 w 56"/>
              <a:gd name="T103" fmla="*/ 2147483647 h 35"/>
              <a:gd name="T104" fmla="*/ 2147483647 w 56"/>
              <a:gd name="T105" fmla="*/ 2147483647 h 35"/>
              <a:gd name="T106" fmla="*/ 2147483647 w 56"/>
              <a:gd name="T107" fmla="*/ 2147483647 h 35"/>
              <a:gd name="T108" fmla="*/ 2147483647 w 56"/>
              <a:gd name="T109" fmla="*/ 2147483647 h 35"/>
              <a:gd name="T110" fmla="*/ 2147483647 w 56"/>
              <a:gd name="T111" fmla="*/ 2147483647 h 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"/>
              <a:gd name="T169" fmla="*/ 0 h 35"/>
              <a:gd name="T170" fmla="*/ 56 w 56"/>
              <a:gd name="T171" fmla="*/ 35 h 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" h="35">
                <a:moveTo>
                  <a:pt x="16" y="17"/>
                </a:moveTo>
                <a:lnTo>
                  <a:pt x="9" y="16"/>
                </a:lnTo>
                <a:lnTo>
                  <a:pt x="3" y="17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1" y="29"/>
                </a:lnTo>
                <a:lnTo>
                  <a:pt x="1" y="31"/>
                </a:lnTo>
                <a:lnTo>
                  <a:pt x="4" y="33"/>
                </a:lnTo>
                <a:lnTo>
                  <a:pt x="6" y="35"/>
                </a:lnTo>
                <a:lnTo>
                  <a:pt x="11" y="35"/>
                </a:lnTo>
                <a:lnTo>
                  <a:pt x="12" y="35"/>
                </a:lnTo>
                <a:lnTo>
                  <a:pt x="14" y="34"/>
                </a:lnTo>
                <a:lnTo>
                  <a:pt x="15" y="29"/>
                </a:lnTo>
                <a:lnTo>
                  <a:pt x="16" y="28"/>
                </a:lnTo>
                <a:lnTo>
                  <a:pt x="16" y="27"/>
                </a:lnTo>
                <a:lnTo>
                  <a:pt x="21" y="24"/>
                </a:lnTo>
                <a:lnTo>
                  <a:pt x="22" y="24"/>
                </a:lnTo>
                <a:lnTo>
                  <a:pt x="23" y="24"/>
                </a:lnTo>
                <a:lnTo>
                  <a:pt x="27" y="24"/>
                </a:lnTo>
                <a:lnTo>
                  <a:pt x="28" y="24"/>
                </a:lnTo>
                <a:lnTo>
                  <a:pt x="29" y="24"/>
                </a:lnTo>
                <a:lnTo>
                  <a:pt x="36" y="23"/>
                </a:lnTo>
                <a:lnTo>
                  <a:pt x="39" y="23"/>
                </a:lnTo>
                <a:lnTo>
                  <a:pt x="42" y="22"/>
                </a:lnTo>
                <a:lnTo>
                  <a:pt x="44" y="18"/>
                </a:lnTo>
                <a:lnTo>
                  <a:pt x="45" y="18"/>
                </a:lnTo>
                <a:lnTo>
                  <a:pt x="47" y="17"/>
                </a:lnTo>
                <a:lnTo>
                  <a:pt x="53" y="13"/>
                </a:lnTo>
                <a:lnTo>
                  <a:pt x="54" y="12"/>
                </a:lnTo>
                <a:lnTo>
                  <a:pt x="55" y="10"/>
                </a:lnTo>
                <a:lnTo>
                  <a:pt x="56" y="5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4" y="2"/>
                </a:lnTo>
                <a:lnTo>
                  <a:pt x="44" y="4"/>
                </a:lnTo>
                <a:lnTo>
                  <a:pt x="43" y="5"/>
                </a:lnTo>
                <a:lnTo>
                  <a:pt x="40" y="7"/>
                </a:lnTo>
                <a:lnTo>
                  <a:pt x="38" y="9"/>
                </a:lnTo>
                <a:lnTo>
                  <a:pt x="37" y="10"/>
                </a:lnTo>
                <a:lnTo>
                  <a:pt x="33" y="13"/>
                </a:lnTo>
                <a:lnTo>
                  <a:pt x="31" y="15"/>
                </a:lnTo>
                <a:lnTo>
                  <a:pt x="26" y="16"/>
                </a:lnTo>
                <a:lnTo>
                  <a:pt x="25" y="17"/>
                </a:lnTo>
                <a:lnTo>
                  <a:pt x="23" y="18"/>
                </a:lnTo>
                <a:lnTo>
                  <a:pt x="22" y="18"/>
                </a:lnTo>
                <a:lnTo>
                  <a:pt x="20" y="20"/>
                </a:lnTo>
                <a:lnTo>
                  <a:pt x="17" y="20"/>
                </a:lnTo>
                <a:lnTo>
                  <a:pt x="17" y="17"/>
                </a:lnTo>
                <a:lnTo>
                  <a:pt x="16" y="1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8" name="Freeform 3357"/>
          <p:cNvSpPr>
            <a:spLocks/>
          </p:cNvSpPr>
          <p:nvPr/>
        </p:nvSpPr>
        <p:spPr bwMode="auto">
          <a:xfrm>
            <a:off x="8240713" y="5338085"/>
            <a:ext cx="28575" cy="19050"/>
          </a:xfrm>
          <a:custGeom>
            <a:avLst/>
            <a:gdLst>
              <a:gd name="T0" fmla="*/ 2147483647 w 56"/>
              <a:gd name="T1" fmla="*/ 2147483647 h 35"/>
              <a:gd name="T2" fmla="*/ 2147483647 w 56"/>
              <a:gd name="T3" fmla="*/ 2147483647 h 35"/>
              <a:gd name="T4" fmla="*/ 2147483647 w 56"/>
              <a:gd name="T5" fmla="*/ 2147483647 h 35"/>
              <a:gd name="T6" fmla="*/ 2147483647 w 56"/>
              <a:gd name="T7" fmla="*/ 2147483647 h 35"/>
              <a:gd name="T8" fmla="*/ 2147483647 w 56"/>
              <a:gd name="T9" fmla="*/ 2147483647 h 35"/>
              <a:gd name="T10" fmla="*/ 0 w 56"/>
              <a:gd name="T11" fmla="*/ 2147483647 h 35"/>
              <a:gd name="T12" fmla="*/ 0 w 56"/>
              <a:gd name="T13" fmla="*/ 2147483647 h 35"/>
              <a:gd name="T14" fmla="*/ 0 w 56"/>
              <a:gd name="T15" fmla="*/ 2147483647 h 35"/>
              <a:gd name="T16" fmla="*/ 0 w 56"/>
              <a:gd name="T17" fmla="*/ 2147483647 h 35"/>
              <a:gd name="T18" fmla="*/ 2147483647 w 56"/>
              <a:gd name="T19" fmla="*/ 2147483647 h 35"/>
              <a:gd name="T20" fmla="*/ 2147483647 w 56"/>
              <a:gd name="T21" fmla="*/ 2147483647 h 35"/>
              <a:gd name="T22" fmla="*/ 2147483647 w 56"/>
              <a:gd name="T23" fmla="*/ 2147483647 h 35"/>
              <a:gd name="T24" fmla="*/ 2147483647 w 56"/>
              <a:gd name="T25" fmla="*/ 2147483647 h 35"/>
              <a:gd name="T26" fmla="*/ 2147483647 w 56"/>
              <a:gd name="T27" fmla="*/ 2147483647 h 35"/>
              <a:gd name="T28" fmla="*/ 2147483647 w 56"/>
              <a:gd name="T29" fmla="*/ 2147483647 h 35"/>
              <a:gd name="T30" fmla="*/ 2147483647 w 56"/>
              <a:gd name="T31" fmla="*/ 2147483647 h 35"/>
              <a:gd name="T32" fmla="*/ 2147483647 w 56"/>
              <a:gd name="T33" fmla="*/ 2147483647 h 35"/>
              <a:gd name="T34" fmla="*/ 2147483647 w 56"/>
              <a:gd name="T35" fmla="*/ 2147483647 h 35"/>
              <a:gd name="T36" fmla="*/ 2147483647 w 56"/>
              <a:gd name="T37" fmla="*/ 2147483647 h 35"/>
              <a:gd name="T38" fmla="*/ 2147483647 w 56"/>
              <a:gd name="T39" fmla="*/ 2147483647 h 35"/>
              <a:gd name="T40" fmla="*/ 2147483647 w 56"/>
              <a:gd name="T41" fmla="*/ 2147483647 h 35"/>
              <a:gd name="T42" fmla="*/ 2147483647 w 56"/>
              <a:gd name="T43" fmla="*/ 2147483647 h 35"/>
              <a:gd name="T44" fmla="*/ 2147483647 w 56"/>
              <a:gd name="T45" fmla="*/ 2147483647 h 35"/>
              <a:gd name="T46" fmla="*/ 2147483647 w 56"/>
              <a:gd name="T47" fmla="*/ 2147483647 h 35"/>
              <a:gd name="T48" fmla="*/ 2147483647 w 56"/>
              <a:gd name="T49" fmla="*/ 2147483647 h 35"/>
              <a:gd name="T50" fmla="*/ 2147483647 w 56"/>
              <a:gd name="T51" fmla="*/ 2147483647 h 35"/>
              <a:gd name="T52" fmla="*/ 2147483647 w 56"/>
              <a:gd name="T53" fmla="*/ 2147483647 h 35"/>
              <a:gd name="T54" fmla="*/ 2147483647 w 56"/>
              <a:gd name="T55" fmla="*/ 2147483647 h 35"/>
              <a:gd name="T56" fmla="*/ 2147483647 w 56"/>
              <a:gd name="T57" fmla="*/ 2147483647 h 35"/>
              <a:gd name="T58" fmla="*/ 2147483647 w 56"/>
              <a:gd name="T59" fmla="*/ 2147483647 h 35"/>
              <a:gd name="T60" fmla="*/ 2147483647 w 56"/>
              <a:gd name="T61" fmla="*/ 2147483647 h 35"/>
              <a:gd name="T62" fmla="*/ 2147483647 w 56"/>
              <a:gd name="T63" fmla="*/ 2147483647 h 35"/>
              <a:gd name="T64" fmla="*/ 2147483647 w 56"/>
              <a:gd name="T65" fmla="*/ 2147483647 h 35"/>
              <a:gd name="T66" fmla="*/ 2147483647 w 56"/>
              <a:gd name="T67" fmla="*/ 2147483647 h 35"/>
              <a:gd name="T68" fmla="*/ 2147483647 w 56"/>
              <a:gd name="T69" fmla="*/ 2147483647 h 35"/>
              <a:gd name="T70" fmla="*/ 2147483647 w 56"/>
              <a:gd name="T71" fmla="*/ 2147483647 h 35"/>
              <a:gd name="T72" fmla="*/ 2147483647 w 56"/>
              <a:gd name="T73" fmla="*/ 2147483647 h 35"/>
              <a:gd name="T74" fmla="*/ 2147483647 w 56"/>
              <a:gd name="T75" fmla="*/ 0 h 35"/>
              <a:gd name="T76" fmla="*/ 2147483647 w 56"/>
              <a:gd name="T77" fmla="*/ 0 h 35"/>
              <a:gd name="T78" fmla="*/ 2147483647 w 56"/>
              <a:gd name="T79" fmla="*/ 0 h 35"/>
              <a:gd name="T80" fmla="*/ 2147483647 w 56"/>
              <a:gd name="T81" fmla="*/ 2147483647 h 35"/>
              <a:gd name="T82" fmla="*/ 2147483647 w 56"/>
              <a:gd name="T83" fmla="*/ 2147483647 h 35"/>
              <a:gd name="T84" fmla="*/ 2147483647 w 56"/>
              <a:gd name="T85" fmla="*/ 2147483647 h 35"/>
              <a:gd name="T86" fmla="*/ 2147483647 w 56"/>
              <a:gd name="T87" fmla="*/ 2147483647 h 35"/>
              <a:gd name="T88" fmla="*/ 2147483647 w 56"/>
              <a:gd name="T89" fmla="*/ 2147483647 h 35"/>
              <a:gd name="T90" fmla="*/ 2147483647 w 56"/>
              <a:gd name="T91" fmla="*/ 2147483647 h 35"/>
              <a:gd name="T92" fmla="*/ 2147483647 w 56"/>
              <a:gd name="T93" fmla="*/ 2147483647 h 35"/>
              <a:gd name="T94" fmla="*/ 2147483647 w 56"/>
              <a:gd name="T95" fmla="*/ 2147483647 h 35"/>
              <a:gd name="T96" fmla="*/ 2147483647 w 56"/>
              <a:gd name="T97" fmla="*/ 2147483647 h 35"/>
              <a:gd name="T98" fmla="*/ 2147483647 w 56"/>
              <a:gd name="T99" fmla="*/ 2147483647 h 35"/>
              <a:gd name="T100" fmla="*/ 2147483647 w 56"/>
              <a:gd name="T101" fmla="*/ 2147483647 h 35"/>
              <a:gd name="T102" fmla="*/ 2147483647 w 56"/>
              <a:gd name="T103" fmla="*/ 2147483647 h 35"/>
              <a:gd name="T104" fmla="*/ 2147483647 w 56"/>
              <a:gd name="T105" fmla="*/ 2147483647 h 35"/>
              <a:gd name="T106" fmla="*/ 2147483647 w 56"/>
              <a:gd name="T107" fmla="*/ 2147483647 h 35"/>
              <a:gd name="T108" fmla="*/ 2147483647 w 56"/>
              <a:gd name="T109" fmla="*/ 2147483647 h 35"/>
              <a:gd name="T110" fmla="*/ 2147483647 w 56"/>
              <a:gd name="T111" fmla="*/ 2147483647 h 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6"/>
              <a:gd name="T169" fmla="*/ 0 h 35"/>
              <a:gd name="T170" fmla="*/ 56 w 56"/>
              <a:gd name="T171" fmla="*/ 35 h 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6" h="35">
                <a:moveTo>
                  <a:pt x="16" y="17"/>
                </a:moveTo>
                <a:lnTo>
                  <a:pt x="9" y="16"/>
                </a:lnTo>
                <a:lnTo>
                  <a:pt x="3" y="17"/>
                </a:lnTo>
                <a:lnTo>
                  <a:pt x="1" y="18"/>
                </a:lnTo>
                <a:lnTo>
                  <a:pt x="0" y="20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1" y="29"/>
                </a:lnTo>
                <a:lnTo>
                  <a:pt x="1" y="31"/>
                </a:lnTo>
                <a:lnTo>
                  <a:pt x="4" y="33"/>
                </a:lnTo>
                <a:lnTo>
                  <a:pt x="6" y="35"/>
                </a:lnTo>
                <a:lnTo>
                  <a:pt x="11" y="35"/>
                </a:lnTo>
                <a:lnTo>
                  <a:pt x="12" y="35"/>
                </a:lnTo>
                <a:lnTo>
                  <a:pt x="14" y="34"/>
                </a:lnTo>
                <a:lnTo>
                  <a:pt x="15" y="29"/>
                </a:lnTo>
                <a:lnTo>
                  <a:pt x="16" y="28"/>
                </a:lnTo>
                <a:lnTo>
                  <a:pt x="16" y="27"/>
                </a:lnTo>
                <a:lnTo>
                  <a:pt x="21" y="24"/>
                </a:lnTo>
                <a:lnTo>
                  <a:pt x="22" y="24"/>
                </a:lnTo>
                <a:lnTo>
                  <a:pt x="23" y="24"/>
                </a:lnTo>
                <a:lnTo>
                  <a:pt x="27" y="24"/>
                </a:lnTo>
                <a:lnTo>
                  <a:pt x="28" y="24"/>
                </a:lnTo>
                <a:lnTo>
                  <a:pt x="29" y="24"/>
                </a:lnTo>
                <a:lnTo>
                  <a:pt x="36" y="23"/>
                </a:lnTo>
                <a:lnTo>
                  <a:pt x="39" y="23"/>
                </a:lnTo>
                <a:lnTo>
                  <a:pt x="42" y="22"/>
                </a:lnTo>
                <a:lnTo>
                  <a:pt x="44" y="18"/>
                </a:lnTo>
                <a:lnTo>
                  <a:pt x="45" y="18"/>
                </a:lnTo>
                <a:lnTo>
                  <a:pt x="47" y="17"/>
                </a:lnTo>
                <a:lnTo>
                  <a:pt x="53" y="13"/>
                </a:lnTo>
                <a:lnTo>
                  <a:pt x="54" y="12"/>
                </a:lnTo>
                <a:lnTo>
                  <a:pt x="55" y="10"/>
                </a:lnTo>
                <a:lnTo>
                  <a:pt x="56" y="5"/>
                </a:lnTo>
                <a:lnTo>
                  <a:pt x="53" y="0"/>
                </a:lnTo>
                <a:lnTo>
                  <a:pt x="50" y="0"/>
                </a:lnTo>
                <a:lnTo>
                  <a:pt x="48" y="0"/>
                </a:lnTo>
                <a:lnTo>
                  <a:pt x="44" y="2"/>
                </a:lnTo>
                <a:lnTo>
                  <a:pt x="44" y="4"/>
                </a:lnTo>
                <a:lnTo>
                  <a:pt x="43" y="5"/>
                </a:lnTo>
                <a:lnTo>
                  <a:pt x="40" y="7"/>
                </a:lnTo>
                <a:lnTo>
                  <a:pt x="38" y="9"/>
                </a:lnTo>
                <a:lnTo>
                  <a:pt x="37" y="10"/>
                </a:lnTo>
                <a:lnTo>
                  <a:pt x="33" y="13"/>
                </a:lnTo>
                <a:lnTo>
                  <a:pt x="31" y="15"/>
                </a:lnTo>
                <a:lnTo>
                  <a:pt x="26" y="16"/>
                </a:lnTo>
                <a:lnTo>
                  <a:pt x="25" y="17"/>
                </a:lnTo>
                <a:lnTo>
                  <a:pt x="23" y="18"/>
                </a:lnTo>
                <a:lnTo>
                  <a:pt x="22" y="18"/>
                </a:lnTo>
                <a:lnTo>
                  <a:pt x="20" y="20"/>
                </a:lnTo>
                <a:lnTo>
                  <a:pt x="17" y="20"/>
                </a:lnTo>
                <a:lnTo>
                  <a:pt x="17" y="17"/>
                </a:lnTo>
                <a:lnTo>
                  <a:pt x="16" y="1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79" name="Freeform 3358"/>
          <p:cNvSpPr>
            <a:spLocks/>
          </p:cNvSpPr>
          <p:nvPr/>
        </p:nvSpPr>
        <p:spPr bwMode="auto">
          <a:xfrm>
            <a:off x="8312150" y="5295223"/>
            <a:ext cx="11113" cy="7937"/>
          </a:xfrm>
          <a:custGeom>
            <a:avLst/>
            <a:gdLst>
              <a:gd name="T0" fmla="*/ 2147483647 w 20"/>
              <a:gd name="T1" fmla="*/ 0 h 15"/>
              <a:gd name="T2" fmla="*/ 2147483647 w 20"/>
              <a:gd name="T3" fmla="*/ 2147483647 h 15"/>
              <a:gd name="T4" fmla="*/ 2147483647 w 20"/>
              <a:gd name="T5" fmla="*/ 2147483647 h 15"/>
              <a:gd name="T6" fmla="*/ 2147483647 w 20"/>
              <a:gd name="T7" fmla="*/ 2147483647 h 15"/>
              <a:gd name="T8" fmla="*/ 2147483647 w 20"/>
              <a:gd name="T9" fmla="*/ 2147483647 h 15"/>
              <a:gd name="T10" fmla="*/ 2147483647 w 20"/>
              <a:gd name="T11" fmla="*/ 2147483647 h 15"/>
              <a:gd name="T12" fmla="*/ 0 w 20"/>
              <a:gd name="T13" fmla="*/ 2147483647 h 15"/>
              <a:gd name="T14" fmla="*/ 0 w 20"/>
              <a:gd name="T15" fmla="*/ 2147483647 h 15"/>
              <a:gd name="T16" fmla="*/ 0 w 20"/>
              <a:gd name="T17" fmla="*/ 2147483647 h 15"/>
              <a:gd name="T18" fmla="*/ 2147483647 w 20"/>
              <a:gd name="T19" fmla="*/ 2147483647 h 15"/>
              <a:gd name="T20" fmla="*/ 2147483647 w 20"/>
              <a:gd name="T21" fmla="*/ 2147483647 h 15"/>
              <a:gd name="T22" fmla="*/ 2147483647 w 20"/>
              <a:gd name="T23" fmla="*/ 2147483647 h 15"/>
              <a:gd name="T24" fmla="*/ 2147483647 w 20"/>
              <a:gd name="T25" fmla="*/ 2147483647 h 15"/>
              <a:gd name="T26" fmla="*/ 2147483647 w 20"/>
              <a:gd name="T27" fmla="*/ 2147483647 h 15"/>
              <a:gd name="T28" fmla="*/ 2147483647 w 20"/>
              <a:gd name="T29" fmla="*/ 2147483647 h 15"/>
              <a:gd name="T30" fmla="*/ 2147483647 w 20"/>
              <a:gd name="T31" fmla="*/ 2147483647 h 15"/>
              <a:gd name="T32" fmla="*/ 2147483647 w 20"/>
              <a:gd name="T33" fmla="*/ 2147483647 h 15"/>
              <a:gd name="T34" fmla="*/ 2147483647 w 20"/>
              <a:gd name="T35" fmla="*/ 2147483647 h 15"/>
              <a:gd name="T36" fmla="*/ 2147483647 w 20"/>
              <a:gd name="T37" fmla="*/ 2147483647 h 15"/>
              <a:gd name="T38" fmla="*/ 2147483647 w 20"/>
              <a:gd name="T39" fmla="*/ 2147483647 h 15"/>
              <a:gd name="T40" fmla="*/ 2147483647 w 20"/>
              <a:gd name="T41" fmla="*/ 0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0"/>
              <a:gd name="T64" fmla="*/ 0 h 15"/>
              <a:gd name="T65" fmla="*/ 20 w 20"/>
              <a:gd name="T66" fmla="*/ 15 h 1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0" h="15">
                <a:moveTo>
                  <a:pt x="17" y="0"/>
                </a:moveTo>
                <a:lnTo>
                  <a:pt x="10" y="4"/>
                </a:lnTo>
                <a:lnTo>
                  <a:pt x="7" y="4"/>
                </a:lnTo>
                <a:lnTo>
                  <a:pt x="4" y="4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0" y="7"/>
                </a:lnTo>
                <a:lnTo>
                  <a:pt x="0" y="11"/>
                </a:lnTo>
                <a:lnTo>
                  <a:pt x="6" y="15"/>
                </a:lnTo>
                <a:lnTo>
                  <a:pt x="7" y="13"/>
                </a:lnTo>
                <a:lnTo>
                  <a:pt x="7" y="12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6" y="6"/>
                </a:lnTo>
                <a:lnTo>
                  <a:pt x="18" y="5"/>
                </a:lnTo>
                <a:lnTo>
                  <a:pt x="20" y="5"/>
                </a:lnTo>
                <a:lnTo>
                  <a:pt x="20" y="4"/>
                </a:lnTo>
                <a:lnTo>
                  <a:pt x="17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0" name="Freeform 3359"/>
          <p:cNvSpPr>
            <a:spLocks/>
          </p:cNvSpPr>
          <p:nvPr/>
        </p:nvSpPr>
        <p:spPr bwMode="auto">
          <a:xfrm>
            <a:off x="8312150" y="5295223"/>
            <a:ext cx="11113" cy="7937"/>
          </a:xfrm>
          <a:custGeom>
            <a:avLst/>
            <a:gdLst>
              <a:gd name="T0" fmla="*/ 2147483647 w 20"/>
              <a:gd name="T1" fmla="*/ 0 h 15"/>
              <a:gd name="T2" fmla="*/ 2147483647 w 20"/>
              <a:gd name="T3" fmla="*/ 2147483647 h 15"/>
              <a:gd name="T4" fmla="*/ 2147483647 w 20"/>
              <a:gd name="T5" fmla="*/ 2147483647 h 15"/>
              <a:gd name="T6" fmla="*/ 2147483647 w 20"/>
              <a:gd name="T7" fmla="*/ 2147483647 h 15"/>
              <a:gd name="T8" fmla="*/ 2147483647 w 20"/>
              <a:gd name="T9" fmla="*/ 2147483647 h 15"/>
              <a:gd name="T10" fmla="*/ 2147483647 w 20"/>
              <a:gd name="T11" fmla="*/ 2147483647 h 15"/>
              <a:gd name="T12" fmla="*/ 0 w 20"/>
              <a:gd name="T13" fmla="*/ 2147483647 h 15"/>
              <a:gd name="T14" fmla="*/ 0 w 20"/>
              <a:gd name="T15" fmla="*/ 2147483647 h 15"/>
              <a:gd name="T16" fmla="*/ 0 w 20"/>
              <a:gd name="T17" fmla="*/ 2147483647 h 15"/>
              <a:gd name="T18" fmla="*/ 2147483647 w 20"/>
              <a:gd name="T19" fmla="*/ 2147483647 h 15"/>
              <a:gd name="T20" fmla="*/ 2147483647 w 20"/>
              <a:gd name="T21" fmla="*/ 2147483647 h 15"/>
              <a:gd name="T22" fmla="*/ 2147483647 w 20"/>
              <a:gd name="T23" fmla="*/ 2147483647 h 15"/>
              <a:gd name="T24" fmla="*/ 2147483647 w 20"/>
              <a:gd name="T25" fmla="*/ 2147483647 h 15"/>
              <a:gd name="T26" fmla="*/ 2147483647 w 20"/>
              <a:gd name="T27" fmla="*/ 2147483647 h 15"/>
              <a:gd name="T28" fmla="*/ 2147483647 w 20"/>
              <a:gd name="T29" fmla="*/ 2147483647 h 15"/>
              <a:gd name="T30" fmla="*/ 2147483647 w 20"/>
              <a:gd name="T31" fmla="*/ 2147483647 h 15"/>
              <a:gd name="T32" fmla="*/ 2147483647 w 20"/>
              <a:gd name="T33" fmla="*/ 2147483647 h 15"/>
              <a:gd name="T34" fmla="*/ 2147483647 w 20"/>
              <a:gd name="T35" fmla="*/ 2147483647 h 15"/>
              <a:gd name="T36" fmla="*/ 2147483647 w 20"/>
              <a:gd name="T37" fmla="*/ 2147483647 h 15"/>
              <a:gd name="T38" fmla="*/ 2147483647 w 20"/>
              <a:gd name="T39" fmla="*/ 2147483647 h 15"/>
              <a:gd name="T40" fmla="*/ 2147483647 w 20"/>
              <a:gd name="T41" fmla="*/ 0 h 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0"/>
              <a:gd name="T64" fmla="*/ 0 h 15"/>
              <a:gd name="T65" fmla="*/ 20 w 20"/>
              <a:gd name="T66" fmla="*/ 15 h 1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0" h="15">
                <a:moveTo>
                  <a:pt x="17" y="0"/>
                </a:moveTo>
                <a:lnTo>
                  <a:pt x="10" y="4"/>
                </a:lnTo>
                <a:lnTo>
                  <a:pt x="7" y="4"/>
                </a:lnTo>
                <a:lnTo>
                  <a:pt x="4" y="4"/>
                </a:lnTo>
                <a:lnTo>
                  <a:pt x="2" y="5"/>
                </a:lnTo>
                <a:lnTo>
                  <a:pt x="1" y="5"/>
                </a:lnTo>
                <a:lnTo>
                  <a:pt x="0" y="5"/>
                </a:lnTo>
                <a:lnTo>
                  <a:pt x="0" y="7"/>
                </a:lnTo>
                <a:lnTo>
                  <a:pt x="0" y="11"/>
                </a:lnTo>
                <a:lnTo>
                  <a:pt x="6" y="15"/>
                </a:lnTo>
                <a:lnTo>
                  <a:pt x="7" y="13"/>
                </a:lnTo>
                <a:lnTo>
                  <a:pt x="7" y="12"/>
                </a:lnTo>
                <a:lnTo>
                  <a:pt x="10" y="11"/>
                </a:lnTo>
                <a:lnTo>
                  <a:pt x="11" y="10"/>
                </a:lnTo>
                <a:lnTo>
                  <a:pt x="12" y="10"/>
                </a:lnTo>
                <a:lnTo>
                  <a:pt x="16" y="6"/>
                </a:lnTo>
                <a:lnTo>
                  <a:pt x="18" y="5"/>
                </a:lnTo>
                <a:lnTo>
                  <a:pt x="20" y="5"/>
                </a:lnTo>
                <a:lnTo>
                  <a:pt x="20" y="4"/>
                </a:lnTo>
                <a:lnTo>
                  <a:pt x="17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1" name="Freeform 3360"/>
          <p:cNvSpPr>
            <a:spLocks/>
          </p:cNvSpPr>
          <p:nvPr/>
        </p:nvSpPr>
        <p:spPr bwMode="auto">
          <a:xfrm>
            <a:off x="8297863" y="5306335"/>
            <a:ext cx="6350" cy="15875"/>
          </a:xfrm>
          <a:custGeom>
            <a:avLst/>
            <a:gdLst>
              <a:gd name="T0" fmla="*/ 2147483647 w 12"/>
              <a:gd name="T1" fmla="*/ 0 h 32"/>
              <a:gd name="T2" fmla="*/ 2147483647 w 12"/>
              <a:gd name="T3" fmla="*/ 2147483647 h 32"/>
              <a:gd name="T4" fmla="*/ 2147483647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2147483647 h 32"/>
              <a:gd name="T10" fmla="*/ 2147483647 w 12"/>
              <a:gd name="T11" fmla="*/ 2147483647 h 32"/>
              <a:gd name="T12" fmla="*/ 2147483647 w 12"/>
              <a:gd name="T13" fmla="*/ 2147483647 h 32"/>
              <a:gd name="T14" fmla="*/ 2147483647 w 12"/>
              <a:gd name="T15" fmla="*/ 2147483647 h 32"/>
              <a:gd name="T16" fmla="*/ 2147483647 w 12"/>
              <a:gd name="T17" fmla="*/ 2147483647 h 32"/>
              <a:gd name="T18" fmla="*/ 0 w 12"/>
              <a:gd name="T19" fmla="*/ 2147483647 h 32"/>
              <a:gd name="T20" fmla="*/ 2147483647 w 12"/>
              <a:gd name="T21" fmla="*/ 2147483647 h 32"/>
              <a:gd name="T22" fmla="*/ 2147483647 w 12"/>
              <a:gd name="T23" fmla="*/ 2147483647 h 32"/>
              <a:gd name="T24" fmla="*/ 2147483647 w 12"/>
              <a:gd name="T25" fmla="*/ 2147483647 h 32"/>
              <a:gd name="T26" fmla="*/ 2147483647 w 12"/>
              <a:gd name="T27" fmla="*/ 2147483647 h 32"/>
              <a:gd name="T28" fmla="*/ 2147483647 w 12"/>
              <a:gd name="T29" fmla="*/ 2147483647 h 32"/>
              <a:gd name="T30" fmla="*/ 2147483647 w 12"/>
              <a:gd name="T31" fmla="*/ 2147483647 h 32"/>
              <a:gd name="T32" fmla="*/ 2147483647 w 12"/>
              <a:gd name="T33" fmla="*/ 2147483647 h 32"/>
              <a:gd name="T34" fmla="*/ 2147483647 w 12"/>
              <a:gd name="T35" fmla="*/ 2147483647 h 32"/>
              <a:gd name="T36" fmla="*/ 2147483647 w 12"/>
              <a:gd name="T37" fmla="*/ 2147483647 h 32"/>
              <a:gd name="T38" fmla="*/ 2147483647 w 12"/>
              <a:gd name="T39" fmla="*/ 2147483647 h 32"/>
              <a:gd name="T40" fmla="*/ 2147483647 w 12"/>
              <a:gd name="T41" fmla="*/ 2147483647 h 32"/>
              <a:gd name="T42" fmla="*/ 2147483647 w 12"/>
              <a:gd name="T43" fmla="*/ 2147483647 h 32"/>
              <a:gd name="T44" fmla="*/ 2147483647 w 12"/>
              <a:gd name="T45" fmla="*/ 2147483647 h 32"/>
              <a:gd name="T46" fmla="*/ 2147483647 w 12"/>
              <a:gd name="T47" fmla="*/ 2147483647 h 32"/>
              <a:gd name="T48" fmla="*/ 2147483647 w 12"/>
              <a:gd name="T49" fmla="*/ 2147483647 h 32"/>
              <a:gd name="T50" fmla="*/ 2147483647 w 12"/>
              <a:gd name="T51" fmla="*/ 0 h 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2"/>
              <a:gd name="T79" fmla="*/ 0 h 32"/>
              <a:gd name="T80" fmla="*/ 12 w 12"/>
              <a:gd name="T81" fmla="*/ 32 h 3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2" h="32">
                <a:moveTo>
                  <a:pt x="10" y="0"/>
                </a:moveTo>
                <a:lnTo>
                  <a:pt x="6" y="7"/>
                </a:lnTo>
                <a:lnTo>
                  <a:pt x="5" y="8"/>
                </a:lnTo>
                <a:lnTo>
                  <a:pt x="3" y="10"/>
                </a:lnTo>
                <a:lnTo>
                  <a:pt x="2" y="16"/>
                </a:lnTo>
                <a:lnTo>
                  <a:pt x="2" y="18"/>
                </a:lnTo>
                <a:lnTo>
                  <a:pt x="1" y="21"/>
                </a:lnTo>
                <a:lnTo>
                  <a:pt x="1" y="24"/>
                </a:lnTo>
                <a:lnTo>
                  <a:pt x="1" y="27"/>
                </a:lnTo>
                <a:lnTo>
                  <a:pt x="0" y="28"/>
                </a:lnTo>
                <a:lnTo>
                  <a:pt x="1" y="30"/>
                </a:lnTo>
                <a:lnTo>
                  <a:pt x="3" y="32"/>
                </a:lnTo>
                <a:lnTo>
                  <a:pt x="5" y="30"/>
                </a:lnTo>
                <a:lnTo>
                  <a:pt x="6" y="27"/>
                </a:lnTo>
                <a:lnTo>
                  <a:pt x="7" y="24"/>
                </a:lnTo>
                <a:lnTo>
                  <a:pt x="8" y="18"/>
                </a:lnTo>
                <a:lnTo>
                  <a:pt x="10" y="17"/>
                </a:lnTo>
                <a:lnTo>
                  <a:pt x="10" y="13"/>
                </a:lnTo>
                <a:lnTo>
                  <a:pt x="10" y="10"/>
                </a:lnTo>
                <a:lnTo>
                  <a:pt x="11" y="7"/>
                </a:lnTo>
                <a:lnTo>
                  <a:pt x="12" y="6"/>
                </a:lnTo>
                <a:lnTo>
                  <a:pt x="12" y="5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2" name="Freeform 3361"/>
          <p:cNvSpPr>
            <a:spLocks/>
          </p:cNvSpPr>
          <p:nvPr/>
        </p:nvSpPr>
        <p:spPr bwMode="auto">
          <a:xfrm>
            <a:off x="8297863" y="5306335"/>
            <a:ext cx="6350" cy="15875"/>
          </a:xfrm>
          <a:custGeom>
            <a:avLst/>
            <a:gdLst>
              <a:gd name="T0" fmla="*/ 2147483647 w 12"/>
              <a:gd name="T1" fmla="*/ 0 h 32"/>
              <a:gd name="T2" fmla="*/ 2147483647 w 12"/>
              <a:gd name="T3" fmla="*/ 2147483647 h 32"/>
              <a:gd name="T4" fmla="*/ 2147483647 w 12"/>
              <a:gd name="T5" fmla="*/ 2147483647 h 32"/>
              <a:gd name="T6" fmla="*/ 2147483647 w 12"/>
              <a:gd name="T7" fmla="*/ 2147483647 h 32"/>
              <a:gd name="T8" fmla="*/ 2147483647 w 12"/>
              <a:gd name="T9" fmla="*/ 2147483647 h 32"/>
              <a:gd name="T10" fmla="*/ 2147483647 w 12"/>
              <a:gd name="T11" fmla="*/ 2147483647 h 32"/>
              <a:gd name="T12" fmla="*/ 2147483647 w 12"/>
              <a:gd name="T13" fmla="*/ 2147483647 h 32"/>
              <a:gd name="T14" fmla="*/ 2147483647 w 12"/>
              <a:gd name="T15" fmla="*/ 2147483647 h 32"/>
              <a:gd name="T16" fmla="*/ 2147483647 w 12"/>
              <a:gd name="T17" fmla="*/ 2147483647 h 32"/>
              <a:gd name="T18" fmla="*/ 0 w 12"/>
              <a:gd name="T19" fmla="*/ 2147483647 h 32"/>
              <a:gd name="T20" fmla="*/ 2147483647 w 12"/>
              <a:gd name="T21" fmla="*/ 2147483647 h 32"/>
              <a:gd name="T22" fmla="*/ 2147483647 w 12"/>
              <a:gd name="T23" fmla="*/ 2147483647 h 32"/>
              <a:gd name="T24" fmla="*/ 2147483647 w 12"/>
              <a:gd name="T25" fmla="*/ 2147483647 h 32"/>
              <a:gd name="T26" fmla="*/ 2147483647 w 12"/>
              <a:gd name="T27" fmla="*/ 2147483647 h 32"/>
              <a:gd name="T28" fmla="*/ 2147483647 w 12"/>
              <a:gd name="T29" fmla="*/ 2147483647 h 32"/>
              <a:gd name="T30" fmla="*/ 2147483647 w 12"/>
              <a:gd name="T31" fmla="*/ 2147483647 h 32"/>
              <a:gd name="T32" fmla="*/ 2147483647 w 12"/>
              <a:gd name="T33" fmla="*/ 2147483647 h 32"/>
              <a:gd name="T34" fmla="*/ 2147483647 w 12"/>
              <a:gd name="T35" fmla="*/ 2147483647 h 32"/>
              <a:gd name="T36" fmla="*/ 2147483647 w 12"/>
              <a:gd name="T37" fmla="*/ 2147483647 h 32"/>
              <a:gd name="T38" fmla="*/ 2147483647 w 12"/>
              <a:gd name="T39" fmla="*/ 2147483647 h 32"/>
              <a:gd name="T40" fmla="*/ 2147483647 w 12"/>
              <a:gd name="T41" fmla="*/ 2147483647 h 32"/>
              <a:gd name="T42" fmla="*/ 2147483647 w 12"/>
              <a:gd name="T43" fmla="*/ 2147483647 h 32"/>
              <a:gd name="T44" fmla="*/ 2147483647 w 12"/>
              <a:gd name="T45" fmla="*/ 2147483647 h 32"/>
              <a:gd name="T46" fmla="*/ 2147483647 w 12"/>
              <a:gd name="T47" fmla="*/ 2147483647 h 32"/>
              <a:gd name="T48" fmla="*/ 2147483647 w 12"/>
              <a:gd name="T49" fmla="*/ 2147483647 h 32"/>
              <a:gd name="T50" fmla="*/ 2147483647 w 12"/>
              <a:gd name="T51" fmla="*/ 0 h 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2"/>
              <a:gd name="T79" fmla="*/ 0 h 32"/>
              <a:gd name="T80" fmla="*/ 12 w 12"/>
              <a:gd name="T81" fmla="*/ 32 h 3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2" h="32">
                <a:moveTo>
                  <a:pt x="10" y="0"/>
                </a:moveTo>
                <a:lnTo>
                  <a:pt x="6" y="7"/>
                </a:lnTo>
                <a:lnTo>
                  <a:pt x="5" y="8"/>
                </a:lnTo>
                <a:lnTo>
                  <a:pt x="3" y="10"/>
                </a:lnTo>
                <a:lnTo>
                  <a:pt x="2" y="16"/>
                </a:lnTo>
                <a:lnTo>
                  <a:pt x="2" y="18"/>
                </a:lnTo>
                <a:lnTo>
                  <a:pt x="1" y="21"/>
                </a:lnTo>
                <a:lnTo>
                  <a:pt x="1" y="24"/>
                </a:lnTo>
                <a:lnTo>
                  <a:pt x="1" y="27"/>
                </a:lnTo>
                <a:lnTo>
                  <a:pt x="0" y="28"/>
                </a:lnTo>
                <a:lnTo>
                  <a:pt x="1" y="30"/>
                </a:lnTo>
                <a:lnTo>
                  <a:pt x="3" y="32"/>
                </a:lnTo>
                <a:lnTo>
                  <a:pt x="5" y="30"/>
                </a:lnTo>
                <a:lnTo>
                  <a:pt x="6" y="27"/>
                </a:lnTo>
                <a:lnTo>
                  <a:pt x="7" y="24"/>
                </a:lnTo>
                <a:lnTo>
                  <a:pt x="8" y="18"/>
                </a:lnTo>
                <a:lnTo>
                  <a:pt x="10" y="17"/>
                </a:lnTo>
                <a:lnTo>
                  <a:pt x="10" y="13"/>
                </a:lnTo>
                <a:lnTo>
                  <a:pt x="10" y="10"/>
                </a:lnTo>
                <a:lnTo>
                  <a:pt x="11" y="7"/>
                </a:lnTo>
                <a:lnTo>
                  <a:pt x="12" y="6"/>
                </a:lnTo>
                <a:lnTo>
                  <a:pt x="12" y="5"/>
                </a:lnTo>
                <a:lnTo>
                  <a:pt x="12" y="2"/>
                </a:lnTo>
                <a:lnTo>
                  <a:pt x="1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3" name="Freeform 3362"/>
          <p:cNvSpPr>
            <a:spLocks/>
          </p:cNvSpPr>
          <p:nvPr/>
        </p:nvSpPr>
        <p:spPr bwMode="auto">
          <a:xfrm>
            <a:off x="8307388" y="5325385"/>
            <a:ext cx="9525" cy="6350"/>
          </a:xfrm>
          <a:custGeom>
            <a:avLst/>
            <a:gdLst>
              <a:gd name="T0" fmla="*/ 2147483647 w 18"/>
              <a:gd name="T1" fmla="*/ 0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2147483647 w 18"/>
              <a:gd name="T7" fmla="*/ 2147483647 h 12"/>
              <a:gd name="T8" fmla="*/ 0 w 18"/>
              <a:gd name="T9" fmla="*/ 2147483647 h 12"/>
              <a:gd name="T10" fmla="*/ 2147483647 w 18"/>
              <a:gd name="T11" fmla="*/ 2147483647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2147483647 w 18"/>
              <a:gd name="T19" fmla="*/ 2147483647 h 12"/>
              <a:gd name="T20" fmla="*/ 2147483647 w 18"/>
              <a:gd name="T21" fmla="*/ 2147483647 h 12"/>
              <a:gd name="T22" fmla="*/ 2147483647 w 18"/>
              <a:gd name="T23" fmla="*/ 2147483647 h 12"/>
              <a:gd name="T24" fmla="*/ 2147483647 w 18"/>
              <a:gd name="T25" fmla="*/ 2147483647 h 12"/>
              <a:gd name="T26" fmla="*/ 2147483647 w 18"/>
              <a:gd name="T27" fmla="*/ 2147483647 h 12"/>
              <a:gd name="T28" fmla="*/ 2147483647 w 18"/>
              <a:gd name="T29" fmla="*/ 0 h 12"/>
              <a:gd name="T30" fmla="*/ 2147483647 w 18"/>
              <a:gd name="T31" fmla="*/ 0 h 12"/>
              <a:gd name="T32" fmla="*/ 2147483647 w 18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8"/>
              <a:gd name="T52" fmla="*/ 0 h 12"/>
              <a:gd name="T53" fmla="*/ 18 w 18"/>
              <a:gd name="T54" fmla="*/ 12 h 1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8" h="12">
                <a:moveTo>
                  <a:pt x="10" y="0"/>
                </a:move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0" y="8"/>
                </a:lnTo>
                <a:lnTo>
                  <a:pt x="3" y="11"/>
                </a:lnTo>
                <a:lnTo>
                  <a:pt x="5" y="12"/>
                </a:lnTo>
                <a:lnTo>
                  <a:pt x="10" y="8"/>
                </a:lnTo>
                <a:lnTo>
                  <a:pt x="10" y="6"/>
                </a:lnTo>
                <a:lnTo>
                  <a:pt x="12" y="5"/>
                </a:lnTo>
                <a:lnTo>
                  <a:pt x="16" y="5"/>
                </a:lnTo>
                <a:lnTo>
                  <a:pt x="17" y="5"/>
                </a:lnTo>
                <a:lnTo>
                  <a:pt x="18" y="3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4" name="Freeform 3363"/>
          <p:cNvSpPr>
            <a:spLocks/>
          </p:cNvSpPr>
          <p:nvPr/>
        </p:nvSpPr>
        <p:spPr bwMode="auto">
          <a:xfrm>
            <a:off x="8307388" y="5325385"/>
            <a:ext cx="9525" cy="6350"/>
          </a:xfrm>
          <a:custGeom>
            <a:avLst/>
            <a:gdLst>
              <a:gd name="T0" fmla="*/ 2147483647 w 18"/>
              <a:gd name="T1" fmla="*/ 0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2147483647 w 18"/>
              <a:gd name="T7" fmla="*/ 2147483647 h 12"/>
              <a:gd name="T8" fmla="*/ 0 w 18"/>
              <a:gd name="T9" fmla="*/ 2147483647 h 12"/>
              <a:gd name="T10" fmla="*/ 2147483647 w 18"/>
              <a:gd name="T11" fmla="*/ 2147483647 h 12"/>
              <a:gd name="T12" fmla="*/ 2147483647 w 18"/>
              <a:gd name="T13" fmla="*/ 2147483647 h 12"/>
              <a:gd name="T14" fmla="*/ 2147483647 w 18"/>
              <a:gd name="T15" fmla="*/ 2147483647 h 12"/>
              <a:gd name="T16" fmla="*/ 2147483647 w 18"/>
              <a:gd name="T17" fmla="*/ 2147483647 h 12"/>
              <a:gd name="T18" fmla="*/ 2147483647 w 18"/>
              <a:gd name="T19" fmla="*/ 2147483647 h 12"/>
              <a:gd name="T20" fmla="*/ 2147483647 w 18"/>
              <a:gd name="T21" fmla="*/ 2147483647 h 12"/>
              <a:gd name="T22" fmla="*/ 2147483647 w 18"/>
              <a:gd name="T23" fmla="*/ 2147483647 h 12"/>
              <a:gd name="T24" fmla="*/ 2147483647 w 18"/>
              <a:gd name="T25" fmla="*/ 2147483647 h 12"/>
              <a:gd name="T26" fmla="*/ 2147483647 w 18"/>
              <a:gd name="T27" fmla="*/ 2147483647 h 12"/>
              <a:gd name="T28" fmla="*/ 2147483647 w 18"/>
              <a:gd name="T29" fmla="*/ 0 h 12"/>
              <a:gd name="T30" fmla="*/ 2147483647 w 18"/>
              <a:gd name="T31" fmla="*/ 0 h 12"/>
              <a:gd name="T32" fmla="*/ 2147483647 w 18"/>
              <a:gd name="T33" fmla="*/ 0 h 1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8"/>
              <a:gd name="T52" fmla="*/ 0 h 12"/>
              <a:gd name="T53" fmla="*/ 18 w 18"/>
              <a:gd name="T54" fmla="*/ 12 h 1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8" h="12">
                <a:moveTo>
                  <a:pt x="10" y="0"/>
                </a:moveTo>
                <a:lnTo>
                  <a:pt x="5" y="3"/>
                </a:lnTo>
                <a:lnTo>
                  <a:pt x="4" y="5"/>
                </a:lnTo>
                <a:lnTo>
                  <a:pt x="3" y="6"/>
                </a:lnTo>
                <a:lnTo>
                  <a:pt x="0" y="8"/>
                </a:lnTo>
                <a:lnTo>
                  <a:pt x="3" y="11"/>
                </a:lnTo>
                <a:lnTo>
                  <a:pt x="5" y="12"/>
                </a:lnTo>
                <a:lnTo>
                  <a:pt x="10" y="8"/>
                </a:lnTo>
                <a:lnTo>
                  <a:pt x="10" y="6"/>
                </a:lnTo>
                <a:lnTo>
                  <a:pt x="12" y="5"/>
                </a:lnTo>
                <a:lnTo>
                  <a:pt x="16" y="5"/>
                </a:lnTo>
                <a:lnTo>
                  <a:pt x="17" y="5"/>
                </a:lnTo>
                <a:lnTo>
                  <a:pt x="18" y="3"/>
                </a:lnTo>
                <a:lnTo>
                  <a:pt x="16" y="0"/>
                </a:lnTo>
                <a:lnTo>
                  <a:pt x="12" y="0"/>
                </a:lnTo>
                <a:lnTo>
                  <a:pt x="1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5" name="Freeform 3364"/>
          <p:cNvSpPr>
            <a:spLocks/>
          </p:cNvSpPr>
          <p:nvPr/>
        </p:nvSpPr>
        <p:spPr bwMode="auto">
          <a:xfrm>
            <a:off x="8283575" y="5315860"/>
            <a:ext cx="7938" cy="6350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2147483647 w 15"/>
              <a:gd name="T21" fmla="*/ 2147483647 h 13"/>
              <a:gd name="T22" fmla="*/ 2147483647 w 15"/>
              <a:gd name="T23" fmla="*/ 2147483647 h 13"/>
              <a:gd name="T24" fmla="*/ 2147483647 w 15"/>
              <a:gd name="T25" fmla="*/ 2147483647 h 13"/>
              <a:gd name="T26" fmla="*/ 2147483647 w 15"/>
              <a:gd name="T27" fmla="*/ 0 h 13"/>
              <a:gd name="T28" fmla="*/ 2147483647 w 15"/>
              <a:gd name="T29" fmla="*/ 2147483647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5"/>
              <a:gd name="T46" fmla="*/ 0 h 13"/>
              <a:gd name="T47" fmla="*/ 15 w 15"/>
              <a:gd name="T48" fmla="*/ 13 h 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5" h="13">
                <a:moveTo>
                  <a:pt x="4" y="3"/>
                </a:moveTo>
                <a:lnTo>
                  <a:pt x="3" y="4"/>
                </a:lnTo>
                <a:lnTo>
                  <a:pt x="2" y="4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6" y="13"/>
                </a:lnTo>
                <a:lnTo>
                  <a:pt x="11" y="13"/>
                </a:lnTo>
                <a:lnTo>
                  <a:pt x="14" y="11"/>
                </a:lnTo>
                <a:lnTo>
                  <a:pt x="15" y="10"/>
                </a:lnTo>
                <a:lnTo>
                  <a:pt x="15" y="5"/>
                </a:lnTo>
                <a:lnTo>
                  <a:pt x="14" y="4"/>
                </a:lnTo>
                <a:lnTo>
                  <a:pt x="9" y="2"/>
                </a:lnTo>
                <a:lnTo>
                  <a:pt x="6" y="0"/>
                </a:lnTo>
                <a:lnTo>
                  <a:pt x="4" y="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6" name="Freeform 3365"/>
          <p:cNvSpPr>
            <a:spLocks/>
          </p:cNvSpPr>
          <p:nvPr/>
        </p:nvSpPr>
        <p:spPr bwMode="auto">
          <a:xfrm>
            <a:off x="8283575" y="5315860"/>
            <a:ext cx="7938" cy="6350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2147483647 w 15"/>
              <a:gd name="T21" fmla="*/ 2147483647 h 13"/>
              <a:gd name="T22" fmla="*/ 2147483647 w 15"/>
              <a:gd name="T23" fmla="*/ 2147483647 h 13"/>
              <a:gd name="T24" fmla="*/ 2147483647 w 15"/>
              <a:gd name="T25" fmla="*/ 2147483647 h 13"/>
              <a:gd name="T26" fmla="*/ 2147483647 w 15"/>
              <a:gd name="T27" fmla="*/ 0 h 13"/>
              <a:gd name="T28" fmla="*/ 2147483647 w 15"/>
              <a:gd name="T29" fmla="*/ 2147483647 h 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5"/>
              <a:gd name="T46" fmla="*/ 0 h 13"/>
              <a:gd name="T47" fmla="*/ 15 w 15"/>
              <a:gd name="T48" fmla="*/ 13 h 1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5" h="13">
                <a:moveTo>
                  <a:pt x="4" y="3"/>
                </a:moveTo>
                <a:lnTo>
                  <a:pt x="3" y="4"/>
                </a:lnTo>
                <a:lnTo>
                  <a:pt x="2" y="4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6" y="13"/>
                </a:lnTo>
                <a:lnTo>
                  <a:pt x="11" y="13"/>
                </a:lnTo>
                <a:lnTo>
                  <a:pt x="14" y="11"/>
                </a:lnTo>
                <a:lnTo>
                  <a:pt x="15" y="10"/>
                </a:lnTo>
                <a:lnTo>
                  <a:pt x="15" y="5"/>
                </a:lnTo>
                <a:lnTo>
                  <a:pt x="14" y="4"/>
                </a:lnTo>
                <a:lnTo>
                  <a:pt x="9" y="2"/>
                </a:lnTo>
                <a:lnTo>
                  <a:pt x="6" y="0"/>
                </a:lnTo>
                <a:lnTo>
                  <a:pt x="4" y="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7" name="Freeform 3366"/>
          <p:cNvSpPr>
            <a:spLocks/>
          </p:cNvSpPr>
          <p:nvPr/>
        </p:nvSpPr>
        <p:spPr bwMode="auto">
          <a:xfrm>
            <a:off x="8204200" y="5315860"/>
            <a:ext cx="4763" cy="4763"/>
          </a:xfrm>
          <a:custGeom>
            <a:avLst/>
            <a:gdLst>
              <a:gd name="T0" fmla="*/ 0 w 9"/>
              <a:gd name="T1" fmla="*/ 2147483647 h 10"/>
              <a:gd name="T2" fmla="*/ 0 w 9"/>
              <a:gd name="T3" fmla="*/ 2147483647 h 10"/>
              <a:gd name="T4" fmla="*/ 0 w 9"/>
              <a:gd name="T5" fmla="*/ 2147483647 h 10"/>
              <a:gd name="T6" fmla="*/ 2147483647 w 9"/>
              <a:gd name="T7" fmla="*/ 2147483647 h 10"/>
              <a:gd name="T8" fmla="*/ 2147483647 w 9"/>
              <a:gd name="T9" fmla="*/ 2147483647 h 10"/>
              <a:gd name="T10" fmla="*/ 2147483647 w 9"/>
              <a:gd name="T11" fmla="*/ 2147483647 h 10"/>
              <a:gd name="T12" fmla="*/ 2147483647 w 9"/>
              <a:gd name="T13" fmla="*/ 2147483647 h 10"/>
              <a:gd name="T14" fmla="*/ 2147483647 w 9"/>
              <a:gd name="T15" fmla="*/ 2147483647 h 10"/>
              <a:gd name="T16" fmla="*/ 2147483647 w 9"/>
              <a:gd name="T17" fmla="*/ 2147483647 h 10"/>
              <a:gd name="T18" fmla="*/ 2147483647 w 9"/>
              <a:gd name="T19" fmla="*/ 0 h 10"/>
              <a:gd name="T20" fmla="*/ 2147483647 w 9"/>
              <a:gd name="T21" fmla="*/ 0 h 10"/>
              <a:gd name="T22" fmla="*/ 2147483647 w 9"/>
              <a:gd name="T23" fmla="*/ 0 h 10"/>
              <a:gd name="T24" fmla="*/ 2147483647 w 9"/>
              <a:gd name="T25" fmla="*/ 2147483647 h 10"/>
              <a:gd name="T26" fmla="*/ 0 w 9"/>
              <a:gd name="T27" fmla="*/ 2147483647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0"/>
              <a:gd name="T44" fmla="*/ 9 w 9"/>
              <a:gd name="T45" fmla="*/ 10 h 1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0">
                <a:moveTo>
                  <a:pt x="0" y="5"/>
                </a:moveTo>
                <a:lnTo>
                  <a:pt x="0" y="8"/>
                </a:lnTo>
                <a:lnTo>
                  <a:pt x="0" y="9"/>
                </a:lnTo>
                <a:lnTo>
                  <a:pt x="2" y="10"/>
                </a:lnTo>
                <a:lnTo>
                  <a:pt x="6" y="10"/>
                </a:lnTo>
                <a:lnTo>
                  <a:pt x="7" y="9"/>
                </a:lnTo>
                <a:lnTo>
                  <a:pt x="9" y="6"/>
                </a:lnTo>
                <a:lnTo>
                  <a:pt x="9" y="4"/>
                </a:lnTo>
                <a:lnTo>
                  <a:pt x="8" y="3"/>
                </a:lnTo>
                <a:lnTo>
                  <a:pt x="8" y="0"/>
                </a:lnTo>
                <a:lnTo>
                  <a:pt x="6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8" name="Freeform 3367"/>
          <p:cNvSpPr>
            <a:spLocks/>
          </p:cNvSpPr>
          <p:nvPr/>
        </p:nvSpPr>
        <p:spPr bwMode="auto">
          <a:xfrm>
            <a:off x="8204200" y="5315860"/>
            <a:ext cx="4763" cy="4763"/>
          </a:xfrm>
          <a:custGeom>
            <a:avLst/>
            <a:gdLst>
              <a:gd name="T0" fmla="*/ 0 w 9"/>
              <a:gd name="T1" fmla="*/ 2147483647 h 10"/>
              <a:gd name="T2" fmla="*/ 0 w 9"/>
              <a:gd name="T3" fmla="*/ 2147483647 h 10"/>
              <a:gd name="T4" fmla="*/ 0 w 9"/>
              <a:gd name="T5" fmla="*/ 2147483647 h 10"/>
              <a:gd name="T6" fmla="*/ 2147483647 w 9"/>
              <a:gd name="T7" fmla="*/ 2147483647 h 10"/>
              <a:gd name="T8" fmla="*/ 2147483647 w 9"/>
              <a:gd name="T9" fmla="*/ 2147483647 h 10"/>
              <a:gd name="T10" fmla="*/ 2147483647 w 9"/>
              <a:gd name="T11" fmla="*/ 2147483647 h 10"/>
              <a:gd name="T12" fmla="*/ 2147483647 w 9"/>
              <a:gd name="T13" fmla="*/ 2147483647 h 10"/>
              <a:gd name="T14" fmla="*/ 2147483647 w 9"/>
              <a:gd name="T15" fmla="*/ 2147483647 h 10"/>
              <a:gd name="T16" fmla="*/ 2147483647 w 9"/>
              <a:gd name="T17" fmla="*/ 2147483647 h 10"/>
              <a:gd name="T18" fmla="*/ 2147483647 w 9"/>
              <a:gd name="T19" fmla="*/ 0 h 10"/>
              <a:gd name="T20" fmla="*/ 2147483647 w 9"/>
              <a:gd name="T21" fmla="*/ 0 h 10"/>
              <a:gd name="T22" fmla="*/ 2147483647 w 9"/>
              <a:gd name="T23" fmla="*/ 0 h 10"/>
              <a:gd name="T24" fmla="*/ 2147483647 w 9"/>
              <a:gd name="T25" fmla="*/ 2147483647 h 10"/>
              <a:gd name="T26" fmla="*/ 0 w 9"/>
              <a:gd name="T27" fmla="*/ 2147483647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0"/>
              <a:gd name="T44" fmla="*/ 9 w 9"/>
              <a:gd name="T45" fmla="*/ 10 h 1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0">
                <a:moveTo>
                  <a:pt x="0" y="5"/>
                </a:moveTo>
                <a:lnTo>
                  <a:pt x="0" y="8"/>
                </a:lnTo>
                <a:lnTo>
                  <a:pt x="0" y="9"/>
                </a:lnTo>
                <a:lnTo>
                  <a:pt x="2" y="10"/>
                </a:lnTo>
                <a:lnTo>
                  <a:pt x="6" y="10"/>
                </a:lnTo>
                <a:lnTo>
                  <a:pt x="7" y="9"/>
                </a:lnTo>
                <a:lnTo>
                  <a:pt x="9" y="6"/>
                </a:lnTo>
                <a:lnTo>
                  <a:pt x="9" y="4"/>
                </a:lnTo>
                <a:lnTo>
                  <a:pt x="8" y="3"/>
                </a:lnTo>
                <a:lnTo>
                  <a:pt x="8" y="0"/>
                </a:lnTo>
                <a:lnTo>
                  <a:pt x="6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89" name="Freeform 3368"/>
          <p:cNvSpPr>
            <a:spLocks/>
          </p:cNvSpPr>
          <p:nvPr/>
        </p:nvSpPr>
        <p:spPr bwMode="auto">
          <a:xfrm>
            <a:off x="8320088" y="5488898"/>
            <a:ext cx="6350" cy="7937"/>
          </a:xfrm>
          <a:custGeom>
            <a:avLst/>
            <a:gdLst>
              <a:gd name="T0" fmla="*/ 2147483647 w 11"/>
              <a:gd name="T1" fmla="*/ 0 h 16"/>
              <a:gd name="T2" fmla="*/ 2147483647 w 11"/>
              <a:gd name="T3" fmla="*/ 2147483647 h 16"/>
              <a:gd name="T4" fmla="*/ 0 w 11"/>
              <a:gd name="T5" fmla="*/ 2147483647 h 16"/>
              <a:gd name="T6" fmla="*/ 0 w 11"/>
              <a:gd name="T7" fmla="*/ 2147483647 h 16"/>
              <a:gd name="T8" fmla="*/ 2147483647 w 11"/>
              <a:gd name="T9" fmla="*/ 2147483647 h 16"/>
              <a:gd name="T10" fmla="*/ 2147483647 w 11"/>
              <a:gd name="T11" fmla="*/ 2147483647 h 16"/>
              <a:gd name="T12" fmla="*/ 2147483647 w 11"/>
              <a:gd name="T13" fmla="*/ 2147483647 h 16"/>
              <a:gd name="T14" fmla="*/ 2147483647 w 11"/>
              <a:gd name="T15" fmla="*/ 2147483647 h 16"/>
              <a:gd name="T16" fmla="*/ 2147483647 w 11"/>
              <a:gd name="T17" fmla="*/ 2147483647 h 16"/>
              <a:gd name="T18" fmla="*/ 2147483647 w 11"/>
              <a:gd name="T19" fmla="*/ 2147483647 h 16"/>
              <a:gd name="T20" fmla="*/ 2147483647 w 11"/>
              <a:gd name="T21" fmla="*/ 2147483647 h 16"/>
              <a:gd name="T22" fmla="*/ 2147483647 w 11"/>
              <a:gd name="T23" fmla="*/ 2147483647 h 16"/>
              <a:gd name="T24" fmla="*/ 2147483647 w 11"/>
              <a:gd name="T25" fmla="*/ 0 h 16"/>
              <a:gd name="T26" fmla="*/ 2147483647 w 11"/>
              <a:gd name="T27" fmla="*/ 0 h 16"/>
              <a:gd name="T28" fmla="*/ 2147483647 w 11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6"/>
              <a:gd name="T47" fmla="*/ 11 w 11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6">
                <a:moveTo>
                  <a:pt x="5" y="0"/>
                </a:moveTo>
                <a:lnTo>
                  <a:pt x="1" y="7"/>
                </a:lnTo>
                <a:lnTo>
                  <a:pt x="0" y="10"/>
                </a:lnTo>
                <a:lnTo>
                  <a:pt x="0" y="12"/>
                </a:lnTo>
                <a:lnTo>
                  <a:pt x="3" y="16"/>
                </a:lnTo>
                <a:lnTo>
                  <a:pt x="5" y="16"/>
                </a:lnTo>
                <a:lnTo>
                  <a:pt x="6" y="16"/>
                </a:lnTo>
                <a:lnTo>
                  <a:pt x="7" y="16"/>
                </a:lnTo>
                <a:lnTo>
                  <a:pt x="8" y="15"/>
                </a:lnTo>
                <a:lnTo>
                  <a:pt x="11" y="10"/>
                </a:lnTo>
                <a:lnTo>
                  <a:pt x="11" y="5"/>
                </a:lnTo>
                <a:lnTo>
                  <a:pt x="11" y="2"/>
                </a:lnTo>
                <a:lnTo>
                  <a:pt x="8" y="0"/>
                </a:lnTo>
                <a:lnTo>
                  <a:pt x="5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0" name="Freeform 3369"/>
          <p:cNvSpPr>
            <a:spLocks/>
          </p:cNvSpPr>
          <p:nvPr/>
        </p:nvSpPr>
        <p:spPr bwMode="auto">
          <a:xfrm>
            <a:off x="8320088" y="5488898"/>
            <a:ext cx="6350" cy="7937"/>
          </a:xfrm>
          <a:custGeom>
            <a:avLst/>
            <a:gdLst>
              <a:gd name="T0" fmla="*/ 2147483647 w 11"/>
              <a:gd name="T1" fmla="*/ 0 h 16"/>
              <a:gd name="T2" fmla="*/ 2147483647 w 11"/>
              <a:gd name="T3" fmla="*/ 2147483647 h 16"/>
              <a:gd name="T4" fmla="*/ 0 w 11"/>
              <a:gd name="T5" fmla="*/ 2147483647 h 16"/>
              <a:gd name="T6" fmla="*/ 0 w 11"/>
              <a:gd name="T7" fmla="*/ 2147483647 h 16"/>
              <a:gd name="T8" fmla="*/ 2147483647 w 11"/>
              <a:gd name="T9" fmla="*/ 2147483647 h 16"/>
              <a:gd name="T10" fmla="*/ 2147483647 w 11"/>
              <a:gd name="T11" fmla="*/ 2147483647 h 16"/>
              <a:gd name="T12" fmla="*/ 2147483647 w 11"/>
              <a:gd name="T13" fmla="*/ 2147483647 h 16"/>
              <a:gd name="T14" fmla="*/ 2147483647 w 11"/>
              <a:gd name="T15" fmla="*/ 2147483647 h 16"/>
              <a:gd name="T16" fmla="*/ 2147483647 w 11"/>
              <a:gd name="T17" fmla="*/ 2147483647 h 16"/>
              <a:gd name="T18" fmla="*/ 2147483647 w 11"/>
              <a:gd name="T19" fmla="*/ 2147483647 h 16"/>
              <a:gd name="T20" fmla="*/ 2147483647 w 11"/>
              <a:gd name="T21" fmla="*/ 2147483647 h 16"/>
              <a:gd name="T22" fmla="*/ 2147483647 w 11"/>
              <a:gd name="T23" fmla="*/ 2147483647 h 16"/>
              <a:gd name="T24" fmla="*/ 2147483647 w 11"/>
              <a:gd name="T25" fmla="*/ 0 h 16"/>
              <a:gd name="T26" fmla="*/ 2147483647 w 11"/>
              <a:gd name="T27" fmla="*/ 0 h 16"/>
              <a:gd name="T28" fmla="*/ 2147483647 w 11"/>
              <a:gd name="T29" fmla="*/ 0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"/>
              <a:gd name="T46" fmla="*/ 0 h 16"/>
              <a:gd name="T47" fmla="*/ 11 w 11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" h="16">
                <a:moveTo>
                  <a:pt x="5" y="0"/>
                </a:moveTo>
                <a:lnTo>
                  <a:pt x="1" y="7"/>
                </a:lnTo>
                <a:lnTo>
                  <a:pt x="0" y="10"/>
                </a:lnTo>
                <a:lnTo>
                  <a:pt x="0" y="12"/>
                </a:lnTo>
                <a:lnTo>
                  <a:pt x="3" y="16"/>
                </a:lnTo>
                <a:lnTo>
                  <a:pt x="5" y="16"/>
                </a:lnTo>
                <a:lnTo>
                  <a:pt x="6" y="16"/>
                </a:lnTo>
                <a:lnTo>
                  <a:pt x="7" y="16"/>
                </a:lnTo>
                <a:lnTo>
                  <a:pt x="8" y="15"/>
                </a:lnTo>
                <a:lnTo>
                  <a:pt x="11" y="10"/>
                </a:lnTo>
                <a:lnTo>
                  <a:pt x="11" y="5"/>
                </a:lnTo>
                <a:lnTo>
                  <a:pt x="11" y="2"/>
                </a:lnTo>
                <a:lnTo>
                  <a:pt x="8" y="0"/>
                </a:lnTo>
                <a:lnTo>
                  <a:pt x="5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1" name="Freeform 3370"/>
          <p:cNvSpPr>
            <a:spLocks/>
          </p:cNvSpPr>
          <p:nvPr/>
        </p:nvSpPr>
        <p:spPr bwMode="auto">
          <a:xfrm>
            <a:off x="4756150" y="1809073"/>
            <a:ext cx="14288" cy="9525"/>
          </a:xfrm>
          <a:custGeom>
            <a:avLst/>
            <a:gdLst>
              <a:gd name="T0" fmla="*/ 2147483647 w 26"/>
              <a:gd name="T1" fmla="*/ 2147483647 h 19"/>
              <a:gd name="T2" fmla="*/ 2147483647 w 26"/>
              <a:gd name="T3" fmla="*/ 2147483647 h 19"/>
              <a:gd name="T4" fmla="*/ 2147483647 w 26"/>
              <a:gd name="T5" fmla="*/ 2147483647 h 19"/>
              <a:gd name="T6" fmla="*/ 2147483647 w 26"/>
              <a:gd name="T7" fmla="*/ 2147483647 h 19"/>
              <a:gd name="T8" fmla="*/ 2147483647 w 26"/>
              <a:gd name="T9" fmla="*/ 2147483647 h 19"/>
              <a:gd name="T10" fmla="*/ 2147483647 w 26"/>
              <a:gd name="T11" fmla="*/ 2147483647 h 19"/>
              <a:gd name="T12" fmla="*/ 2147483647 w 26"/>
              <a:gd name="T13" fmla="*/ 2147483647 h 19"/>
              <a:gd name="T14" fmla="*/ 2147483647 w 26"/>
              <a:gd name="T15" fmla="*/ 2147483647 h 19"/>
              <a:gd name="T16" fmla="*/ 2147483647 w 26"/>
              <a:gd name="T17" fmla="*/ 2147483647 h 19"/>
              <a:gd name="T18" fmla="*/ 2147483647 w 26"/>
              <a:gd name="T19" fmla="*/ 2147483647 h 19"/>
              <a:gd name="T20" fmla="*/ 2147483647 w 26"/>
              <a:gd name="T21" fmla="*/ 2147483647 h 19"/>
              <a:gd name="T22" fmla="*/ 2147483647 w 26"/>
              <a:gd name="T23" fmla="*/ 2147483647 h 19"/>
              <a:gd name="T24" fmla="*/ 2147483647 w 26"/>
              <a:gd name="T25" fmla="*/ 2147483647 h 19"/>
              <a:gd name="T26" fmla="*/ 2147483647 w 26"/>
              <a:gd name="T27" fmla="*/ 2147483647 h 19"/>
              <a:gd name="T28" fmla="*/ 0 w 26"/>
              <a:gd name="T29" fmla="*/ 2147483647 h 19"/>
              <a:gd name="T30" fmla="*/ 0 w 26"/>
              <a:gd name="T31" fmla="*/ 2147483647 h 19"/>
              <a:gd name="T32" fmla="*/ 0 w 26"/>
              <a:gd name="T33" fmla="*/ 2147483647 h 19"/>
              <a:gd name="T34" fmla="*/ 0 w 26"/>
              <a:gd name="T35" fmla="*/ 2147483647 h 19"/>
              <a:gd name="T36" fmla="*/ 0 w 26"/>
              <a:gd name="T37" fmla="*/ 2147483647 h 19"/>
              <a:gd name="T38" fmla="*/ 2147483647 w 26"/>
              <a:gd name="T39" fmla="*/ 2147483647 h 19"/>
              <a:gd name="T40" fmla="*/ 2147483647 w 26"/>
              <a:gd name="T41" fmla="*/ 2147483647 h 19"/>
              <a:gd name="T42" fmla="*/ 2147483647 w 26"/>
              <a:gd name="T43" fmla="*/ 2147483647 h 19"/>
              <a:gd name="T44" fmla="*/ 2147483647 w 26"/>
              <a:gd name="T45" fmla="*/ 0 h 19"/>
              <a:gd name="T46" fmla="*/ 2147483647 w 26"/>
              <a:gd name="T47" fmla="*/ 0 h 19"/>
              <a:gd name="T48" fmla="*/ 2147483647 w 26"/>
              <a:gd name="T49" fmla="*/ 0 h 19"/>
              <a:gd name="T50" fmla="*/ 2147483647 w 26"/>
              <a:gd name="T51" fmla="*/ 0 h 19"/>
              <a:gd name="T52" fmla="*/ 2147483647 w 26"/>
              <a:gd name="T53" fmla="*/ 0 h 19"/>
              <a:gd name="T54" fmla="*/ 2147483647 w 26"/>
              <a:gd name="T55" fmla="*/ 0 h 19"/>
              <a:gd name="T56" fmla="*/ 2147483647 w 26"/>
              <a:gd name="T57" fmla="*/ 0 h 19"/>
              <a:gd name="T58" fmla="*/ 2147483647 w 26"/>
              <a:gd name="T59" fmla="*/ 0 h 19"/>
              <a:gd name="T60" fmla="*/ 2147483647 w 26"/>
              <a:gd name="T61" fmla="*/ 0 h 19"/>
              <a:gd name="T62" fmla="*/ 2147483647 w 26"/>
              <a:gd name="T63" fmla="*/ 0 h 19"/>
              <a:gd name="T64" fmla="*/ 2147483647 w 26"/>
              <a:gd name="T65" fmla="*/ 0 h 19"/>
              <a:gd name="T66" fmla="*/ 2147483647 w 26"/>
              <a:gd name="T67" fmla="*/ 0 h 19"/>
              <a:gd name="T68" fmla="*/ 2147483647 w 26"/>
              <a:gd name="T69" fmla="*/ 0 h 19"/>
              <a:gd name="T70" fmla="*/ 2147483647 w 26"/>
              <a:gd name="T71" fmla="*/ 0 h 19"/>
              <a:gd name="T72" fmla="*/ 2147483647 w 26"/>
              <a:gd name="T73" fmla="*/ 0 h 19"/>
              <a:gd name="T74" fmla="*/ 2147483647 w 26"/>
              <a:gd name="T75" fmla="*/ 0 h 19"/>
              <a:gd name="T76" fmla="*/ 2147483647 w 26"/>
              <a:gd name="T77" fmla="*/ 0 h 19"/>
              <a:gd name="T78" fmla="*/ 2147483647 w 26"/>
              <a:gd name="T79" fmla="*/ 0 h 19"/>
              <a:gd name="T80" fmla="*/ 2147483647 w 26"/>
              <a:gd name="T81" fmla="*/ 0 h 19"/>
              <a:gd name="T82" fmla="*/ 2147483647 w 26"/>
              <a:gd name="T83" fmla="*/ 0 h 19"/>
              <a:gd name="T84" fmla="*/ 2147483647 w 26"/>
              <a:gd name="T85" fmla="*/ 0 h 19"/>
              <a:gd name="T86" fmla="*/ 2147483647 w 26"/>
              <a:gd name="T87" fmla="*/ 0 h 19"/>
              <a:gd name="T88" fmla="*/ 2147483647 w 26"/>
              <a:gd name="T89" fmla="*/ 2147483647 h 19"/>
              <a:gd name="T90" fmla="*/ 2147483647 w 26"/>
              <a:gd name="T91" fmla="*/ 2147483647 h 19"/>
              <a:gd name="T92" fmla="*/ 2147483647 w 26"/>
              <a:gd name="T93" fmla="*/ 2147483647 h 19"/>
              <a:gd name="T94" fmla="*/ 2147483647 w 26"/>
              <a:gd name="T95" fmla="*/ 2147483647 h 19"/>
              <a:gd name="T96" fmla="*/ 2147483647 w 26"/>
              <a:gd name="T97" fmla="*/ 2147483647 h 19"/>
              <a:gd name="T98" fmla="*/ 2147483647 w 26"/>
              <a:gd name="T99" fmla="*/ 2147483647 h 19"/>
              <a:gd name="T100" fmla="*/ 2147483647 w 26"/>
              <a:gd name="T101" fmla="*/ 2147483647 h 19"/>
              <a:gd name="T102" fmla="*/ 2147483647 w 26"/>
              <a:gd name="T103" fmla="*/ 2147483647 h 19"/>
              <a:gd name="T104" fmla="*/ 2147483647 w 26"/>
              <a:gd name="T105" fmla="*/ 2147483647 h 19"/>
              <a:gd name="T106" fmla="*/ 2147483647 w 26"/>
              <a:gd name="T107" fmla="*/ 2147483647 h 19"/>
              <a:gd name="T108" fmla="*/ 2147483647 w 26"/>
              <a:gd name="T109" fmla="*/ 2147483647 h 19"/>
              <a:gd name="T110" fmla="*/ 2147483647 w 26"/>
              <a:gd name="T111" fmla="*/ 2147483647 h 19"/>
              <a:gd name="T112" fmla="*/ 2147483647 w 26"/>
              <a:gd name="T113" fmla="*/ 2147483647 h 19"/>
              <a:gd name="T114" fmla="*/ 2147483647 w 26"/>
              <a:gd name="T115" fmla="*/ 2147483647 h 19"/>
              <a:gd name="T116" fmla="*/ 2147483647 w 26"/>
              <a:gd name="T117" fmla="*/ 2147483647 h 1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"/>
              <a:gd name="T178" fmla="*/ 0 h 19"/>
              <a:gd name="T179" fmla="*/ 26 w 26"/>
              <a:gd name="T180" fmla="*/ 19 h 1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" h="19">
                <a:moveTo>
                  <a:pt x="22" y="18"/>
                </a:moveTo>
                <a:lnTo>
                  <a:pt x="16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0" y="19"/>
                </a:lnTo>
                <a:lnTo>
                  <a:pt x="9" y="19"/>
                </a:lnTo>
                <a:lnTo>
                  <a:pt x="6" y="19"/>
                </a:lnTo>
                <a:lnTo>
                  <a:pt x="5" y="18"/>
                </a:lnTo>
                <a:lnTo>
                  <a:pt x="5" y="15"/>
                </a:lnTo>
                <a:lnTo>
                  <a:pt x="5" y="13"/>
                </a:lnTo>
                <a:lnTo>
                  <a:pt x="4" y="11"/>
                </a:lnTo>
                <a:lnTo>
                  <a:pt x="3" y="7"/>
                </a:lnTo>
                <a:lnTo>
                  <a:pt x="1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1" y="1"/>
                </a:lnTo>
                <a:lnTo>
                  <a:pt x="22" y="3"/>
                </a:lnTo>
                <a:lnTo>
                  <a:pt x="22" y="4"/>
                </a:lnTo>
                <a:lnTo>
                  <a:pt x="22" y="7"/>
                </a:lnTo>
                <a:lnTo>
                  <a:pt x="22" y="8"/>
                </a:lnTo>
                <a:lnTo>
                  <a:pt x="23" y="8"/>
                </a:lnTo>
                <a:lnTo>
                  <a:pt x="23" y="9"/>
                </a:lnTo>
                <a:lnTo>
                  <a:pt x="25" y="9"/>
                </a:lnTo>
                <a:lnTo>
                  <a:pt x="25" y="11"/>
                </a:lnTo>
                <a:lnTo>
                  <a:pt x="25" y="12"/>
                </a:lnTo>
                <a:lnTo>
                  <a:pt x="26" y="12"/>
                </a:lnTo>
                <a:lnTo>
                  <a:pt x="26" y="13"/>
                </a:lnTo>
                <a:lnTo>
                  <a:pt x="26" y="14"/>
                </a:lnTo>
                <a:lnTo>
                  <a:pt x="25" y="15"/>
                </a:lnTo>
                <a:lnTo>
                  <a:pt x="22" y="18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2" name="Freeform 3371"/>
          <p:cNvSpPr>
            <a:spLocks/>
          </p:cNvSpPr>
          <p:nvPr/>
        </p:nvSpPr>
        <p:spPr bwMode="auto">
          <a:xfrm>
            <a:off x="4756150" y="1809073"/>
            <a:ext cx="14288" cy="9525"/>
          </a:xfrm>
          <a:custGeom>
            <a:avLst/>
            <a:gdLst>
              <a:gd name="T0" fmla="*/ 2147483647 w 26"/>
              <a:gd name="T1" fmla="*/ 2147483647 h 19"/>
              <a:gd name="T2" fmla="*/ 2147483647 w 26"/>
              <a:gd name="T3" fmla="*/ 2147483647 h 19"/>
              <a:gd name="T4" fmla="*/ 2147483647 w 26"/>
              <a:gd name="T5" fmla="*/ 2147483647 h 19"/>
              <a:gd name="T6" fmla="*/ 2147483647 w 26"/>
              <a:gd name="T7" fmla="*/ 2147483647 h 19"/>
              <a:gd name="T8" fmla="*/ 2147483647 w 26"/>
              <a:gd name="T9" fmla="*/ 2147483647 h 19"/>
              <a:gd name="T10" fmla="*/ 2147483647 w 26"/>
              <a:gd name="T11" fmla="*/ 2147483647 h 19"/>
              <a:gd name="T12" fmla="*/ 2147483647 w 26"/>
              <a:gd name="T13" fmla="*/ 2147483647 h 19"/>
              <a:gd name="T14" fmla="*/ 2147483647 w 26"/>
              <a:gd name="T15" fmla="*/ 2147483647 h 19"/>
              <a:gd name="T16" fmla="*/ 2147483647 w 26"/>
              <a:gd name="T17" fmla="*/ 2147483647 h 19"/>
              <a:gd name="T18" fmla="*/ 2147483647 w 26"/>
              <a:gd name="T19" fmla="*/ 2147483647 h 19"/>
              <a:gd name="T20" fmla="*/ 2147483647 w 26"/>
              <a:gd name="T21" fmla="*/ 2147483647 h 19"/>
              <a:gd name="T22" fmla="*/ 2147483647 w 26"/>
              <a:gd name="T23" fmla="*/ 2147483647 h 19"/>
              <a:gd name="T24" fmla="*/ 2147483647 w 26"/>
              <a:gd name="T25" fmla="*/ 2147483647 h 19"/>
              <a:gd name="T26" fmla="*/ 2147483647 w 26"/>
              <a:gd name="T27" fmla="*/ 2147483647 h 19"/>
              <a:gd name="T28" fmla="*/ 0 w 26"/>
              <a:gd name="T29" fmla="*/ 2147483647 h 19"/>
              <a:gd name="T30" fmla="*/ 0 w 26"/>
              <a:gd name="T31" fmla="*/ 2147483647 h 19"/>
              <a:gd name="T32" fmla="*/ 0 w 26"/>
              <a:gd name="T33" fmla="*/ 2147483647 h 19"/>
              <a:gd name="T34" fmla="*/ 0 w 26"/>
              <a:gd name="T35" fmla="*/ 2147483647 h 19"/>
              <a:gd name="T36" fmla="*/ 0 w 26"/>
              <a:gd name="T37" fmla="*/ 2147483647 h 19"/>
              <a:gd name="T38" fmla="*/ 2147483647 w 26"/>
              <a:gd name="T39" fmla="*/ 2147483647 h 19"/>
              <a:gd name="T40" fmla="*/ 2147483647 w 26"/>
              <a:gd name="T41" fmla="*/ 2147483647 h 19"/>
              <a:gd name="T42" fmla="*/ 2147483647 w 26"/>
              <a:gd name="T43" fmla="*/ 2147483647 h 19"/>
              <a:gd name="T44" fmla="*/ 2147483647 w 26"/>
              <a:gd name="T45" fmla="*/ 0 h 19"/>
              <a:gd name="T46" fmla="*/ 2147483647 w 26"/>
              <a:gd name="T47" fmla="*/ 0 h 19"/>
              <a:gd name="T48" fmla="*/ 2147483647 w 26"/>
              <a:gd name="T49" fmla="*/ 0 h 19"/>
              <a:gd name="T50" fmla="*/ 2147483647 w 26"/>
              <a:gd name="T51" fmla="*/ 0 h 19"/>
              <a:gd name="T52" fmla="*/ 2147483647 w 26"/>
              <a:gd name="T53" fmla="*/ 0 h 19"/>
              <a:gd name="T54" fmla="*/ 2147483647 w 26"/>
              <a:gd name="T55" fmla="*/ 0 h 19"/>
              <a:gd name="T56" fmla="*/ 2147483647 w 26"/>
              <a:gd name="T57" fmla="*/ 0 h 19"/>
              <a:gd name="T58" fmla="*/ 2147483647 w 26"/>
              <a:gd name="T59" fmla="*/ 0 h 19"/>
              <a:gd name="T60" fmla="*/ 2147483647 w 26"/>
              <a:gd name="T61" fmla="*/ 0 h 19"/>
              <a:gd name="T62" fmla="*/ 2147483647 w 26"/>
              <a:gd name="T63" fmla="*/ 0 h 19"/>
              <a:gd name="T64" fmla="*/ 2147483647 w 26"/>
              <a:gd name="T65" fmla="*/ 0 h 19"/>
              <a:gd name="T66" fmla="*/ 2147483647 w 26"/>
              <a:gd name="T67" fmla="*/ 0 h 19"/>
              <a:gd name="T68" fmla="*/ 2147483647 w 26"/>
              <a:gd name="T69" fmla="*/ 0 h 19"/>
              <a:gd name="T70" fmla="*/ 2147483647 w 26"/>
              <a:gd name="T71" fmla="*/ 0 h 19"/>
              <a:gd name="T72" fmla="*/ 2147483647 w 26"/>
              <a:gd name="T73" fmla="*/ 0 h 19"/>
              <a:gd name="T74" fmla="*/ 2147483647 w 26"/>
              <a:gd name="T75" fmla="*/ 0 h 19"/>
              <a:gd name="T76" fmla="*/ 2147483647 w 26"/>
              <a:gd name="T77" fmla="*/ 0 h 19"/>
              <a:gd name="T78" fmla="*/ 2147483647 w 26"/>
              <a:gd name="T79" fmla="*/ 0 h 19"/>
              <a:gd name="T80" fmla="*/ 2147483647 w 26"/>
              <a:gd name="T81" fmla="*/ 0 h 19"/>
              <a:gd name="T82" fmla="*/ 2147483647 w 26"/>
              <a:gd name="T83" fmla="*/ 0 h 19"/>
              <a:gd name="T84" fmla="*/ 2147483647 w 26"/>
              <a:gd name="T85" fmla="*/ 0 h 19"/>
              <a:gd name="T86" fmla="*/ 2147483647 w 26"/>
              <a:gd name="T87" fmla="*/ 0 h 19"/>
              <a:gd name="T88" fmla="*/ 2147483647 w 26"/>
              <a:gd name="T89" fmla="*/ 2147483647 h 19"/>
              <a:gd name="T90" fmla="*/ 2147483647 w 26"/>
              <a:gd name="T91" fmla="*/ 2147483647 h 19"/>
              <a:gd name="T92" fmla="*/ 2147483647 w 26"/>
              <a:gd name="T93" fmla="*/ 2147483647 h 19"/>
              <a:gd name="T94" fmla="*/ 2147483647 w 26"/>
              <a:gd name="T95" fmla="*/ 2147483647 h 19"/>
              <a:gd name="T96" fmla="*/ 2147483647 w 26"/>
              <a:gd name="T97" fmla="*/ 2147483647 h 19"/>
              <a:gd name="T98" fmla="*/ 2147483647 w 26"/>
              <a:gd name="T99" fmla="*/ 2147483647 h 19"/>
              <a:gd name="T100" fmla="*/ 2147483647 w 26"/>
              <a:gd name="T101" fmla="*/ 2147483647 h 19"/>
              <a:gd name="T102" fmla="*/ 2147483647 w 26"/>
              <a:gd name="T103" fmla="*/ 2147483647 h 19"/>
              <a:gd name="T104" fmla="*/ 2147483647 w 26"/>
              <a:gd name="T105" fmla="*/ 2147483647 h 19"/>
              <a:gd name="T106" fmla="*/ 2147483647 w 26"/>
              <a:gd name="T107" fmla="*/ 2147483647 h 19"/>
              <a:gd name="T108" fmla="*/ 2147483647 w 26"/>
              <a:gd name="T109" fmla="*/ 2147483647 h 19"/>
              <a:gd name="T110" fmla="*/ 2147483647 w 26"/>
              <a:gd name="T111" fmla="*/ 2147483647 h 19"/>
              <a:gd name="T112" fmla="*/ 2147483647 w 26"/>
              <a:gd name="T113" fmla="*/ 2147483647 h 19"/>
              <a:gd name="T114" fmla="*/ 2147483647 w 26"/>
              <a:gd name="T115" fmla="*/ 2147483647 h 19"/>
              <a:gd name="T116" fmla="*/ 2147483647 w 26"/>
              <a:gd name="T117" fmla="*/ 2147483647 h 1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"/>
              <a:gd name="T178" fmla="*/ 0 h 19"/>
              <a:gd name="T179" fmla="*/ 26 w 26"/>
              <a:gd name="T180" fmla="*/ 19 h 1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" h="19">
                <a:moveTo>
                  <a:pt x="22" y="18"/>
                </a:moveTo>
                <a:lnTo>
                  <a:pt x="16" y="18"/>
                </a:lnTo>
                <a:lnTo>
                  <a:pt x="15" y="19"/>
                </a:lnTo>
                <a:lnTo>
                  <a:pt x="14" y="19"/>
                </a:lnTo>
                <a:lnTo>
                  <a:pt x="12" y="19"/>
                </a:lnTo>
                <a:lnTo>
                  <a:pt x="10" y="19"/>
                </a:lnTo>
                <a:lnTo>
                  <a:pt x="9" y="19"/>
                </a:lnTo>
                <a:lnTo>
                  <a:pt x="6" y="19"/>
                </a:lnTo>
                <a:lnTo>
                  <a:pt x="5" y="18"/>
                </a:lnTo>
                <a:lnTo>
                  <a:pt x="5" y="15"/>
                </a:lnTo>
                <a:lnTo>
                  <a:pt x="5" y="13"/>
                </a:lnTo>
                <a:lnTo>
                  <a:pt x="4" y="11"/>
                </a:lnTo>
                <a:lnTo>
                  <a:pt x="3" y="7"/>
                </a:lnTo>
                <a:lnTo>
                  <a:pt x="1" y="7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3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1" y="1"/>
                </a:lnTo>
                <a:lnTo>
                  <a:pt x="22" y="3"/>
                </a:lnTo>
                <a:lnTo>
                  <a:pt x="22" y="4"/>
                </a:lnTo>
                <a:lnTo>
                  <a:pt x="22" y="7"/>
                </a:lnTo>
                <a:lnTo>
                  <a:pt x="22" y="8"/>
                </a:lnTo>
                <a:lnTo>
                  <a:pt x="23" y="8"/>
                </a:lnTo>
                <a:lnTo>
                  <a:pt x="23" y="9"/>
                </a:lnTo>
                <a:lnTo>
                  <a:pt x="25" y="9"/>
                </a:lnTo>
                <a:lnTo>
                  <a:pt x="25" y="11"/>
                </a:lnTo>
                <a:lnTo>
                  <a:pt x="25" y="12"/>
                </a:lnTo>
                <a:lnTo>
                  <a:pt x="26" y="12"/>
                </a:lnTo>
                <a:lnTo>
                  <a:pt x="26" y="13"/>
                </a:lnTo>
                <a:lnTo>
                  <a:pt x="26" y="14"/>
                </a:lnTo>
                <a:lnTo>
                  <a:pt x="25" y="15"/>
                </a:lnTo>
                <a:lnTo>
                  <a:pt x="22" y="18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3" name="Freeform 3372"/>
          <p:cNvSpPr>
            <a:spLocks/>
          </p:cNvSpPr>
          <p:nvPr/>
        </p:nvSpPr>
        <p:spPr bwMode="auto">
          <a:xfrm>
            <a:off x="4773613" y="1869398"/>
            <a:ext cx="28575" cy="23812"/>
          </a:xfrm>
          <a:custGeom>
            <a:avLst/>
            <a:gdLst>
              <a:gd name="T0" fmla="*/ 2147483647 w 54"/>
              <a:gd name="T1" fmla="*/ 2147483647 h 44"/>
              <a:gd name="T2" fmla="*/ 2147483647 w 54"/>
              <a:gd name="T3" fmla="*/ 2147483647 h 44"/>
              <a:gd name="T4" fmla="*/ 2147483647 w 54"/>
              <a:gd name="T5" fmla="*/ 2147483647 h 44"/>
              <a:gd name="T6" fmla="*/ 2147483647 w 54"/>
              <a:gd name="T7" fmla="*/ 2147483647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2147483647 w 54"/>
              <a:gd name="T13" fmla="*/ 2147483647 h 44"/>
              <a:gd name="T14" fmla="*/ 2147483647 w 54"/>
              <a:gd name="T15" fmla="*/ 2147483647 h 44"/>
              <a:gd name="T16" fmla="*/ 0 w 54"/>
              <a:gd name="T17" fmla="*/ 2147483647 h 44"/>
              <a:gd name="T18" fmla="*/ 2147483647 w 54"/>
              <a:gd name="T19" fmla="*/ 2147483647 h 44"/>
              <a:gd name="T20" fmla="*/ 2147483647 w 54"/>
              <a:gd name="T21" fmla="*/ 2147483647 h 44"/>
              <a:gd name="T22" fmla="*/ 2147483647 w 54"/>
              <a:gd name="T23" fmla="*/ 2147483647 h 44"/>
              <a:gd name="T24" fmla="*/ 2147483647 w 54"/>
              <a:gd name="T25" fmla="*/ 2147483647 h 44"/>
              <a:gd name="T26" fmla="*/ 2147483647 w 54"/>
              <a:gd name="T27" fmla="*/ 2147483647 h 44"/>
              <a:gd name="T28" fmla="*/ 2147483647 w 54"/>
              <a:gd name="T29" fmla="*/ 2147483647 h 44"/>
              <a:gd name="T30" fmla="*/ 2147483647 w 54"/>
              <a:gd name="T31" fmla="*/ 2147483647 h 44"/>
              <a:gd name="T32" fmla="*/ 2147483647 w 54"/>
              <a:gd name="T33" fmla="*/ 2147483647 h 44"/>
              <a:gd name="T34" fmla="*/ 2147483647 w 54"/>
              <a:gd name="T35" fmla="*/ 2147483647 h 44"/>
              <a:gd name="T36" fmla="*/ 2147483647 w 54"/>
              <a:gd name="T37" fmla="*/ 2147483647 h 44"/>
              <a:gd name="T38" fmla="*/ 2147483647 w 54"/>
              <a:gd name="T39" fmla="*/ 2147483647 h 44"/>
              <a:gd name="T40" fmla="*/ 2147483647 w 54"/>
              <a:gd name="T41" fmla="*/ 2147483647 h 44"/>
              <a:gd name="T42" fmla="*/ 2147483647 w 54"/>
              <a:gd name="T43" fmla="*/ 2147483647 h 44"/>
              <a:gd name="T44" fmla="*/ 2147483647 w 54"/>
              <a:gd name="T45" fmla="*/ 2147483647 h 44"/>
              <a:gd name="T46" fmla="*/ 2147483647 w 54"/>
              <a:gd name="T47" fmla="*/ 2147483647 h 44"/>
              <a:gd name="T48" fmla="*/ 2147483647 w 54"/>
              <a:gd name="T49" fmla="*/ 2147483647 h 44"/>
              <a:gd name="T50" fmla="*/ 2147483647 w 54"/>
              <a:gd name="T51" fmla="*/ 2147483647 h 44"/>
              <a:gd name="T52" fmla="*/ 2147483647 w 54"/>
              <a:gd name="T53" fmla="*/ 2147483647 h 44"/>
              <a:gd name="T54" fmla="*/ 2147483647 w 54"/>
              <a:gd name="T55" fmla="*/ 2147483647 h 44"/>
              <a:gd name="T56" fmla="*/ 2147483647 w 54"/>
              <a:gd name="T57" fmla="*/ 2147483647 h 44"/>
              <a:gd name="T58" fmla="*/ 2147483647 w 54"/>
              <a:gd name="T59" fmla="*/ 2147483647 h 44"/>
              <a:gd name="T60" fmla="*/ 2147483647 w 54"/>
              <a:gd name="T61" fmla="*/ 2147483647 h 44"/>
              <a:gd name="T62" fmla="*/ 2147483647 w 54"/>
              <a:gd name="T63" fmla="*/ 2147483647 h 44"/>
              <a:gd name="T64" fmla="*/ 2147483647 w 54"/>
              <a:gd name="T65" fmla="*/ 2147483647 h 44"/>
              <a:gd name="T66" fmla="*/ 2147483647 w 54"/>
              <a:gd name="T67" fmla="*/ 2147483647 h 44"/>
              <a:gd name="T68" fmla="*/ 2147483647 w 54"/>
              <a:gd name="T69" fmla="*/ 2147483647 h 44"/>
              <a:gd name="T70" fmla="*/ 2147483647 w 54"/>
              <a:gd name="T71" fmla="*/ 2147483647 h 44"/>
              <a:gd name="T72" fmla="*/ 2147483647 w 54"/>
              <a:gd name="T73" fmla="*/ 0 h 44"/>
              <a:gd name="T74" fmla="*/ 2147483647 w 54"/>
              <a:gd name="T75" fmla="*/ 0 h 44"/>
              <a:gd name="T76" fmla="*/ 2147483647 w 54"/>
              <a:gd name="T77" fmla="*/ 0 h 44"/>
              <a:gd name="T78" fmla="*/ 2147483647 w 54"/>
              <a:gd name="T79" fmla="*/ 0 h 44"/>
              <a:gd name="T80" fmla="*/ 2147483647 w 54"/>
              <a:gd name="T81" fmla="*/ 0 h 44"/>
              <a:gd name="T82" fmla="*/ 2147483647 w 54"/>
              <a:gd name="T83" fmla="*/ 0 h 44"/>
              <a:gd name="T84" fmla="*/ 2147483647 w 54"/>
              <a:gd name="T85" fmla="*/ 2147483647 h 4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4"/>
              <a:gd name="T130" fmla="*/ 0 h 44"/>
              <a:gd name="T131" fmla="*/ 54 w 54"/>
              <a:gd name="T132" fmla="*/ 44 h 4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4" h="44">
                <a:moveTo>
                  <a:pt x="20" y="2"/>
                </a:moveTo>
                <a:lnTo>
                  <a:pt x="18" y="3"/>
                </a:lnTo>
                <a:lnTo>
                  <a:pt x="16" y="5"/>
                </a:lnTo>
                <a:lnTo>
                  <a:pt x="16" y="7"/>
                </a:lnTo>
                <a:lnTo>
                  <a:pt x="17" y="10"/>
                </a:lnTo>
                <a:lnTo>
                  <a:pt x="19" y="12"/>
                </a:lnTo>
                <a:lnTo>
                  <a:pt x="22" y="13"/>
                </a:lnTo>
                <a:lnTo>
                  <a:pt x="24" y="15"/>
                </a:lnTo>
                <a:lnTo>
                  <a:pt x="25" y="16"/>
                </a:lnTo>
                <a:lnTo>
                  <a:pt x="27" y="19"/>
                </a:lnTo>
                <a:lnTo>
                  <a:pt x="27" y="23"/>
                </a:lnTo>
                <a:lnTo>
                  <a:pt x="25" y="24"/>
                </a:lnTo>
                <a:lnTo>
                  <a:pt x="14" y="24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" y="37"/>
                </a:lnTo>
                <a:lnTo>
                  <a:pt x="5" y="37"/>
                </a:lnTo>
                <a:lnTo>
                  <a:pt x="8" y="38"/>
                </a:lnTo>
                <a:lnTo>
                  <a:pt x="9" y="40"/>
                </a:lnTo>
                <a:lnTo>
                  <a:pt x="9" y="41"/>
                </a:lnTo>
                <a:lnTo>
                  <a:pt x="12" y="43"/>
                </a:lnTo>
                <a:lnTo>
                  <a:pt x="16" y="43"/>
                </a:lnTo>
                <a:lnTo>
                  <a:pt x="19" y="44"/>
                </a:lnTo>
                <a:lnTo>
                  <a:pt x="23" y="44"/>
                </a:lnTo>
                <a:lnTo>
                  <a:pt x="31" y="43"/>
                </a:lnTo>
                <a:lnTo>
                  <a:pt x="38" y="41"/>
                </a:lnTo>
                <a:lnTo>
                  <a:pt x="40" y="41"/>
                </a:lnTo>
                <a:lnTo>
                  <a:pt x="41" y="41"/>
                </a:lnTo>
                <a:lnTo>
                  <a:pt x="44" y="38"/>
                </a:lnTo>
                <a:lnTo>
                  <a:pt x="47" y="35"/>
                </a:lnTo>
                <a:lnTo>
                  <a:pt x="50" y="34"/>
                </a:lnTo>
                <a:lnTo>
                  <a:pt x="52" y="32"/>
                </a:lnTo>
                <a:lnTo>
                  <a:pt x="52" y="30"/>
                </a:lnTo>
                <a:lnTo>
                  <a:pt x="54" y="29"/>
                </a:lnTo>
                <a:lnTo>
                  <a:pt x="54" y="27"/>
                </a:lnTo>
                <a:lnTo>
                  <a:pt x="54" y="24"/>
                </a:lnTo>
                <a:lnTo>
                  <a:pt x="54" y="23"/>
                </a:lnTo>
                <a:lnTo>
                  <a:pt x="54" y="22"/>
                </a:lnTo>
                <a:lnTo>
                  <a:pt x="54" y="21"/>
                </a:lnTo>
                <a:lnTo>
                  <a:pt x="54" y="18"/>
                </a:lnTo>
                <a:lnTo>
                  <a:pt x="54" y="17"/>
                </a:lnTo>
                <a:lnTo>
                  <a:pt x="54" y="16"/>
                </a:lnTo>
                <a:lnTo>
                  <a:pt x="54" y="15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4" y="10"/>
                </a:lnTo>
                <a:lnTo>
                  <a:pt x="52" y="8"/>
                </a:lnTo>
                <a:lnTo>
                  <a:pt x="51" y="7"/>
                </a:lnTo>
                <a:lnTo>
                  <a:pt x="50" y="6"/>
                </a:lnTo>
                <a:lnTo>
                  <a:pt x="49" y="5"/>
                </a:lnTo>
                <a:lnTo>
                  <a:pt x="49" y="3"/>
                </a:lnTo>
                <a:lnTo>
                  <a:pt x="47" y="3"/>
                </a:lnTo>
                <a:lnTo>
                  <a:pt x="46" y="3"/>
                </a:lnTo>
                <a:lnTo>
                  <a:pt x="45" y="3"/>
                </a:lnTo>
                <a:lnTo>
                  <a:pt x="44" y="3"/>
                </a:lnTo>
                <a:lnTo>
                  <a:pt x="42" y="3"/>
                </a:lnTo>
                <a:lnTo>
                  <a:pt x="41" y="3"/>
                </a:lnTo>
                <a:lnTo>
                  <a:pt x="40" y="3"/>
                </a:lnTo>
                <a:lnTo>
                  <a:pt x="40" y="2"/>
                </a:lnTo>
                <a:lnTo>
                  <a:pt x="39" y="2"/>
                </a:lnTo>
                <a:lnTo>
                  <a:pt x="39" y="1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0" y="1"/>
                </a:lnTo>
                <a:lnTo>
                  <a:pt x="20" y="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4" name="Freeform 3373"/>
          <p:cNvSpPr>
            <a:spLocks/>
          </p:cNvSpPr>
          <p:nvPr/>
        </p:nvSpPr>
        <p:spPr bwMode="auto">
          <a:xfrm>
            <a:off x="4773613" y="1869398"/>
            <a:ext cx="28575" cy="23812"/>
          </a:xfrm>
          <a:custGeom>
            <a:avLst/>
            <a:gdLst>
              <a:gd name="T0" fmla="*/ 2147483647 w 54"/>
              <a:gd name="T1" fmla="*/ 2147483647 h 44"/>
              <a:gd name="T2" fmla="*/ 2147483647 w 54"/>
              <a:gd name="T3" fmla="*/ 2147483647 h 44"/>
              <a:gd name="T4" fmla="*/ 2147483647 w 54"/>
              <a:gd name="T5" fmla="*/ 2147483647 h 44"/>
              <a:gd name="T6" fmla="*/ 2147483647 w 54"/>
              <a:gd name="T7" fmla="*/ 2147483647 h 44"/>
              <a:gd name="T8" fmla="*/ 2147483647 w 54"/>
              <a:gd name="T9" fmla="*/ 2147483647 h 44"/>
              <a:gd name="T10" fmla="*/ 2147483647 w 54"/>
              <a:gd name="T11" fmla="*/ 2147483647 h 44"/>
              <a:gd name="T12" fmla="*/ 2147483647 w 54"/>
              <a:gd name="T13" fmla="*/ 2147483647 h 44"/>
              <a:gd name="T14" fmla="*/ 2147483647 w 54"/>
              <a:gd name="T15" fmla="*/ 2147483647 h 44"/>
              <a:gd name="T16" fmla="*/ 0 w 54"/>
              <a:gd name="T17" fmla="*/ 2147483647 h 44"/>
              <a:gd name="T18" fmla="*/ 2147483647 w 54"/>
              <a:gd name="T19" fmla="*/ 2147483647 h 44"/>
              <a:gd name="T20" fmla="*/ 2147483647 w 54"/>
              <a:gd name="T21" fmla="*/ 2147483647 h 44"/>
              <a:gd name="T22" fmla="*/ 2147483647 w 54"/>
              <a:gd name="T23" fmla="*/ 2147483647 h 44"/>
              <a:gd name="T24" fmla="*/ 2147483647 w 54"/>
              <a:gd name="T25" fmla="*/ 2147483647 h 44"/>
              <a:gd name="T26" fmla="*/ 2147483647 w 54"/>
              <a:gd name="T27" fmla="*/ 2147483647 h 44"/>
              <a:gd name="T28" fmla="*/ 2147483647 w 54"/>
              <a:gd name="T29" fmla="*/ 2147483647 h 44"/>
              <a:gd name="T30" fmla="*/ 2147483647 w 54"/>
              <a:gd name="T31" fmla="*/ 2147483647 h 44"/>
              <a:gd name="T32" fmla="*/ 2147483647 w 54"/>
              <a:gd name="T33" fmla="*/ 2147483647 h 44"/>
              <a:gd name="T34" fmla="*/ 2147483647 w 54"/>
              <a:gd name="T35" fmla="*/ 2147483647 h 44"/>
              <a:gd name="T36" fmla="*/ 2147483647 w 54"/>
              <a:gd name="T37" fmla="*/ 2147483647 h 44"/>
              <a:gd name="T38" fmla="*/ 2147483647 w 54"/>
              <a:gd name="T39" fmla="*/ 2147483647 h 44"/>
              <a:gd name="T40" fmla="*/ 2147483647 w 54"/>
              <a:gd name="T41" fmla="*/ 2147483647 h 44"/>
              <a:gd name="T42" fmla="*/ 2147483647 w 54"/>
              <a:gd name="T43" fmla="*/ 2147483647 h 44"/>
              <a:gd name="T44" fmla="*/ 2147483647 w 54"/>
              <a:gd name="T45" fmla="*/ 2147483647 h 44"/>
              <a:gd name="T46" fmla="*/ 2147483647 w 54"/>
              <a:gd name="T47" fmla="*/ 2147483647 h 44"/>
              <a:gd name="T48" fmla="*/ 2147483647 w 54"/>
              <a:gd name="T49" fmla="*/ 2147483647 h 44"/>
              <a:gd name="T50" fmla="*/ 2147483647 w 54"/>
              <a:gd name="T51" fmla="*/ 2147483647 h 44"/>
              <a:gd name="T52" fmla="*/ 2147483647 w 54"/>
              <a:gd name="T53" fmla="*/ 2147483647 h 44"/>
              <a:gd name="T54" fmla="*/ 2147483647 w 54"/>
              <a:gd name="T55" fmla="*/ 2147483647 h 44"/>
              <a:gd name="T56" fmla="*/ 2147483647 w 54"/>
              <a:gd name="T57" fmla="*/ 2147483647 h 44"/>
              <a:gd name="T58" fmla="*/ 2147483647 w 54"/>
              <a:gd name="T59" fmla="*/ 2147483647 h 44"/>
              <a:gd name="T60" fmla="*/ 2147483647 w 54"/>
              <a:gd name="T61" fmla="*/ 2147483647 h 44"/>
              <a:gd name="T62" fmla="*/ 2147483647 w 54"/>
              <a:gd name="T63" fmla="*/ 2147483647 h 44"/>
              <a:gd name="T64" fmla="*/ 2147483647 w 54"/>
              <a:gd name="T65" fmla="*/ 2147483647 h 44"/>
              <a:gd name="T66" fmla="*/ 2147483647 w 54"/>
              <a:gd name="T67" fmla="*/ 2147483647 h 44"/>
              <a:gd name="T68" fmla="*/ 2147483647 w 54"/>
              <a:gd name="T69" fmla="*/ 2147483647 h 44"/>
              <a:gd name="T70" fmla="*/ 2147483647 w 54"/>
              <a:gd name="T71" fmla="*/ 2147483647 h 44"/>
              <a:gd name="T72" fmla="*/ 2147483647 w 54"/>
              <a:gd name="T73" fmla="*/ 0 h 44"/>
              <a:gd name="T74" fmla="*/ 2147483647 w 54"/>
              <a:gd name="T75" fmla="*/ 0 h 44"/>
              <a:gd name="T76" fmla="*/ 2147483647 w 54"/>
              <a:gd name="T77" fmla="*/ 0 h 44"/>
              <a:gd name="T78" fmla="*/ 2147483647 w 54"/>
              <a:gd name="T79" fmla="*/ 0 h 44"/>
              <a:gd name="T80" fmla="*/ 2147483647 w 54"/>
              <a:gd name="T81" fmla="*/ 0 h 44"/>
              <a:gd name="T82" fmla="*/ 2147483647 w 54"/>
              <a:gd name="T83" fmla="*/ 0 h 44"/>
              <a:gd name="T84" fmla="*/ 2147483647 w 54"/>
              <a:gd name="T85" fmla="*/ 2147483647 h 4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54"/>
              <a:gd name="T130" fmla="*/ 0 h 44"/>
              <a:gd name="T131" fmla="*/ 54 w 54"/>
              <a:gd name="T132" fmla="*/ 44 h 4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54" h="44">
                <a:moveTo>
                  <a:pt x="20" y="2"/>
                </a:moveTo>
                <a:lnTo>
                  <a:pt x="18" y="3"/>
                </a:lnTo>
                <a:lnTo>
                  <a:pt x="16" y="5"/>
                </a:lnTo>
                <a:lnTo>
                  <a:pt x="16" y="7"/>
                </a:lnTo>
                <a:lnTo>
                  <a:pt x="17" y="10"/>
                </a:lnTo>
                <a:lnTo>
                  <a:pt x="19" y="12"/>
                </a:lnTo>
                <a:lnTo>
                  <a:pt x="22" y="13"/>
                </a:lnTo>
                <a:lnTo>
                  <a:pt x="24" y="15"/>
                </a:lnTo>
                <a:lnTo>
                  <a:pt x="25" y="16"/>
                </a:lnTo>
                <a:lnTo>
                  <a:pt x="27" y="19"/>
                </a:lnTo>
                <a:lnTo>
                  <a:pt x="27" y="23"/>
                </a:lnTo>
                <a:lnTo>
                  <a:pt x="25" y="24"/>
                </a:lnTo>
                <a:lnTo>
                  <a:pt x="14" y="24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  <a:lnTo>
                  <a:pt x="0" y="34"/>
                </a:lnTo>
                <a:lnTo>
                  <a:pt x="1" y="37"/>
                </a:lnTo>
                <a:lnTo>
                  <a:pt x="5" y="37"/>
                </a:lnTo>
                <a:lnTo>
                  <a:pt x="8" y="38"/>
                </a:lnTo>
                <a:lnTo>
                  <a:pt x="9" y="40"/>
                </a:lnTo>
                <a:lnTo>
                  <a:pt x="9" y="41"/>
                </a:lnTo>
                <a:lnTo>
                  <a:pt x="12" y="43"/>
                </a:lnTo>
                <a:lnTo>
                  <a:pt x="16" y="43"/>
                </a:lnTo>
                <a:lnTo>
                  <a:pt x="19" y="44"/>
                </a:lnTo>
                <a:lnTo>
                  <a:pt x="23" y="44"/>
                </a:lnTo>
                <a:lnTo>
                  <a:pt x="31" y="43"/>
                </a:lnTo>
                <a:lnTo>
                  <a:pt x="38" y="41"/>
                </a:lnTo>
                <a:lnTo>
                  <a:pt x="40" y="41"/>
                </a:lnTo>
                <a:lnTo>
                  <a:pt x="41" y="41"/>
                </a:lnTo>
                <a:lnTo>
                  <a:pt x="44" y="38"/>
                </a:lnTo>
                <a:lnTo>
                  <a:pt x="47" y="35"/>
                </a:lnTo>
                <a:lnTo>
                  <a:pt x="50" y="34"/>
                </a:lnTo>
                <a:lnTo>
                  <a:pt x="52" y="32"/>
                </a:lnTo>
                <a:lnTo>
                  <a:pt x="52" y="30"/>
                </a:lnTo>
                <a:lnTo>
                  <a:pt x="54" y="29"/>
                </a:lnTo>
                <a:lnTo>
                  <a:pt x="54" y="27"/>
                </a:lnTo>
                <a:lnTo>
                  <a:pt x="54" y="24"/>
                </a:lnTo>
                <a:lnTo>
                  <a:pt x="54" y="23"/>
                </a:lnTo>
                <a:lnTo>
                  <a:pt x="54" y="22"/>
                </a:lnTo>
                <a:lnTo>
                  <a:pt x="54" y="21"/>
                </a:lnTo>
                <a:lnTo>
                  <a:pt x="54" y="18"/>
                </a:lnTo>
                <a:lnTo>
                  <a:pt x="54" y="17"/>
                </a:lnTo>
                <a:lnTo>
                  <a:pt x="54" y="16"/>
                </a:lnTo>
                <a:lnTo>
                  <a:pt x="54" y="15"/>
                </a:lnTo>
                <a:lnTo>
                  <a:pt x="54" y="13"/>
                </a:lnTo>
                <a:lnTo>
                  <a:pt x="54" y="12"/>
                </a:lnTo>
                <a:lnTo>
                  <a:pt x="54" y="11"/>
                </a:lnTo>
                <a:lnTo>
                  <a:pt x="54" y="10"/>
                </a:lnTo>
                <a:lnTo>
                  <a:pt x="52" y="8"/>
                </a:lnTo>
                <a:lnTo>
                  <a:pt x="51" y="7"/>
                </a:lnTo>
                <a:lnTo>
                  <a:pt x="50" y="6"/>
                </a:lnTo>
                <a:lnTo>
                  <a:pt x="49" y="5"/>
                </a:lnTo>
                <a:lnTo>
                  <a:pt x="49" y="3"/>
                </a:lnTo>
                <a:lnTo>
                  <a:pt x="47" y="3"/>
                </a:lnTo>
                <a:lnTo>
                  <a:pt x="46" y="3"/>
                </a:lnTo>
                <a:lnTo>
                  <a:pt x="45" y="3"/>
                </a:lnTo>
                <a:lnTo>
                  <a:pt x="44" y="3"/>
                </a:lnTo>
                <a:lnTo>
                  <a:pt x="42" y="3"/>
                </a:lnTo>
                <a:lnTo>
                  <a:pt x="41" y="3"/>
                </a:lnTo>
                <a:lnTo>
                  <a:pt x="40" y="3"/>
                </a:lnTo>
                <a:lnTo>
                  <a:pt x="40" y="2"/>
                </a:lnTo>
                <a:lnTo>
                  <a:pt x="39" y="2"/>
                </a:lnTo>
                <a:lnTo>
                  <a:pt x="39" y="1"/>
                </a:lnTo>
                <a:lnTo>
                  <a:pt x="36" y="0"/>
                </a:lnTo>
                <a:lnTo>
                  <a:pt x="35" y="0"/>
                </a:lnTo>
                <a:lnTo>
                  <a:pt x="33" y="0"/>
                </a:lnTo>
                <a:lnTo>
                  <a:pt x="31" y="0"/>
                </a:lnTo>
                <a:lnTo>
                  <a:pt x="29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0" y="1"/>
                </a:lnTo>
                <a:lnTo>
                  <a:pt x="20" y="2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5" name="Freeform 3374"/>
          <p:cNvSpPr>
            <a:spLocks/>
          </p:cNvSpPr>
          <p:nvPr/>
        </p:nvSpPr>
        <p:spPr bwMode="auto">
          <a:xfrm>
            <a:off x="4970463" y="1813835"/>
            <a:ext cx="19050" cy="15875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2147483647 w 36"/>
              <a:gd name="T5" fmla="*/ 2147483647 h 30"/>
              <a:gd name="T6" fmla="*/ 2147483647 w 36"/>
              <a:gd name="T7" fmla="*/ 2147483647 h 30"/>
              <a:gd name="T8" fmla="*/ 2147483647 w 36"/>
              <a:gd name="T9" fmla="*/ 2147483647 h 30"/>
              <a:gd name="T10" fmla="*/ 2147483647 w 36"/>
              <a:gd name="T11" fmla="*/ 2147483647 h 30"/>
              <a:gd name="T12" fmla="*/ 2147483647 w 36"/>
              <a:gd name="T13" fmla="*/ 2147483647 h 30"/>
              <a:gd name="T14" fmla="*/ 2147483647 w 36"/>
              <a:gd name="T15" fmla="*/ 2147483647 h 30"/>
              <a:gd name="T16" fmla="*/ 2147483647 w 36"/>
              <a:gd name="T17" fmla="*/ 2147483647 h 30"/>
              <a:gd name="T18" fmla="*/ 2147483647 w 36"/>
              <a:gd name="T19" fmla="*/ 2147483647 h 30"/>
              <a:gd name="T20" fmla="*/ 2147483647 w 36"/>
              <a:gd name="T21" fmla="*/ 2147483647 h 30"/>
              <a:gd name="T22" fmla="*/ 2147483647 w 36"/>
              <a:gd name="T23" fmla="*/ 2147483647 h 30"/>
              <a:gd name="T24" fmla="*/ 2147483647 w 36"/>
              <a:gd name="T25" fmla="*/ 2147483647 h 30"/>
              <a:gd name="T26" fmla="*/ 2147483647 w 36"/>
              <a:gd name="T27" fmla="*/ 2147483647 h 30"/>
              <a:gd name="T28" fmla="*/ 2147483647 w 36"/>
              <a:gd name="T29" fmla="*/ 2147483647 h 30"/>
              <a:gd name="T30" fmla="*/ 2147483647 w 36"/>
              <a:gd name="T31" fmla="*/ 2147483647 h 30"/>
              <a:gd name="T32" fmla="*/ 2147483647 w 36"/>
              <a:gd name="T33" fmla="*/ 2147483647 h 30"/>
              <a:gd name="T34" fmla="*/ 2147483647 w 36"/>
              <a:gd name="T35" fmla="*/ 2147483647 h 30"/>
              <a:gd name="T36" fmla="*/ 2147483647 w 36"/>
              <a:gd name="T37" fmla="*/ 2147483647 h 30"/>
              <a:gd name="T38" fmla="*/ 2147483647 w 36"/>
              <a:gd name="T39" fmla="*/ 2147483647 h 30"/>
              <a:gd name="T40" fmla="*/ 2147483647 w 36"/>
              <a:gd name="T41" fmla="*/ 2147483647 h 30"/>
              <a:gd name="T42" fmla="*/ 2147483647 w 36"/>
              <a:gd name="T43" fmla="*/ 2147483647 h 30"/>
              <a:gd name="T44" fmla="*/ 2147483647 w 36"/>
              <a:gd name="T45" fmla="*/ 2147483647 h 30"/>
              <a:gd name="T46" fmla="*/ 2147483647 w 36"/>
              <a:gd name="T47" fmla="*/ 2147483647 h 30"/>
              <a:gd name="T48" fmla="*/ 2147483647 w 36"/>
              <a:gd name="T49" fmla="*/ 2147483647 h 30"/>
              <a:gd name="T50" fmla="*/ 2147483647 w 36"/>
              <a:gd name="T51" fmla="*/ 2147483647 h 30"/>
              <a:gd name="T52" fmla="*/ 2147483647 w 36"/>
              <a:gd name="T53" fmla="*/ 2147483647 h 30"/>
              <a:gd name="T54" fmla="*/ 2147483647 w 36"/>
              <a:gd name="T55" fmla="*/ 2147483647 h 30"/>
              <a:gd name="T56" fmla="*/ 2147483647 w 36"/>
              <a:gd name="T57" fmla="*/ 2147483647 h 30"/>
              <a:gd name="T58" fmla="*/ 2147483647 w 36"/>
              <a:gd name="T59" fmla="*/ 2147483647 h 30"/>
              <a:gd name="T60" fmla="*/ 2147483647 w 36"/>
              <a:gd name="T61" fmla="*/ 2147483647 h 30"/>
              <a:gd name="T62" fmla="*/ 2147483647 w 36"/>
              <a:gd name="T63" fmla="*/ 2147483647 h 30"/>
              <a:gd name="T64" fmla="*/ 2147483647 w 36"/>
              <a:gd name="T65" fmla="*/ 0 h 3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"/>
              <a:gd name="T100" fmla="*/ 0 h 30"/>
              <a:gd name="T101" fmla="*/ 36 w 36"/>
              <a:gd name="T102" fmla="*/ 30 h 3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" h="30">
                <a:moveTo>
                  <a:pt x="28" y="0"/>
                </a:moveTo>
                <a:lnTo>
                  <a:pt x="20" y="8"/>
                </a:lnTo>
                <a:lnTo>
                  <a:pt x="9" y="14"/>
                </a:lnTo>
                <a:lnTo>
                  <a:pt x="6" y="14"/>
                </a:lnTo>
                <a:lnTo>
                  <a:pt x="5" y="14"/>
                </a:lnTo>
                <a:lnTo>
                  <a:pt x="3" y="14"/>
                </a:lnTo>
                <a:lnTo>
                  <a:pt x="0" y="14"/>
                </a:lnTo>
                <a:lnTo>
                  <a:pt x="1" y="16"/>
                </a:lnTo>
                <a:lnTo>
                  <a:pt x="4" y="17"/>
                </a:lnTo>
                <a:lnTo>
                  <a:pt x="4" y="19"/>
                </a:lnTo>
                <a:lnTo>
                  <a:pt x="4" y="21"/>
                </a:lnTo>
                <a:lnTo>
                  <a:pt x="5" y="22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1" y="25"/>
                </a:lnTo>
                <a:lnTo>
                  <a:pt x="12" y="26"/>
                </a:lnTo>
                <a:lnTo>
                  <a:pt x="15" y="27"/>
                </a:lnTo>
                <a:lnTo>
                  <a:pt x="15" y="28"/>
                </a:lnTo>
                <a:lnTo>
                  <a:pt x="16" y="28"/>
                </a:lnTo>
                <a:lnTo>
                  <a:pt x="17" y="28"/>
                </a:lnTo>
                <a:lnTo>
                  <a:pt x="19" y="28"/>
                </a:lnTo>
                <a:lnTo>
                  <a:pt x="19" y="30"/>
                </a:lnTo>
                <a:lnTo>
                  <a:pt x="20" y="30"/>
                </a:lnTo>
                <a:lnTo>
                  <a:pt x="21" y="30"/>
                </a:lnTo>
                <a:lnTo>
                  <a:pt x="22" y="30"/>
                </a:lnTo>
                <a:lnTo>
                  <a:pt x="25" y="30"/>
                </a:lnTo>
                <a:lnTo>
                  <a:pt x="26" y="30"/>
                </a:lnTo>
                <a:lnTo>
                  <a:pt x="27" y="28"/>
                </a:lnTo>
                <a:lnTo>
                  <a:pt x="28" y="28"/>
                </a:lnTo>
                <a:lnTo>
                  <a:pt x="30" y="27"/>
                </a:lnTo>
                <a:lnTo>
                  <a:pt x="30" y="26"/>
                </a:lnTo>
                <a:lnTo>
                  <a:pt x="30" y="25"/>
                </a:lnTo>
                <a:lnTo>
                  <a:pt x="31" y="25"/>
                </a:lnTo>
                <a:lnTo>
                  <a:pt x="31" y="24"/>
                </a:lnTo>
                <a:lnTo>
                  <a:pt x="32" y="24"/>
                </a:lnTo>
                <a:lnTo>
                  <a:pt x="33" y="24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1"/>
                </a:lnTo>
                <a:lnTo>
                  <a:pt x="36" y="20"/>
                </a:lnTo>
                <a:lnTo>
                  <a:pt x="36" y="17"/>
                </a:lnTo>
                <a:lnTo>
                  <a:pt x="36" y="14"/>
                </a:lnTo>
                <a:lnTo>
                  <a:pt x="36" y="13"/>
                </a:lnTo>
                <a:lnTo>
                  <a:pt x="36" y="11"/>
                </a:lnTo>
                <a:lnTo>
                  <a:pt x="36" y="9"/>
                </a:lnTo>
                <a:lnTo>
                  <a:pt x="34" y="9"/>
                </a:lnTo>
                <a:lnTo>
                  <a:pt x="34" y="8"/>
                </a:lnTo>
                <a:lnTo>
                  <a:pt x="33" y="6"/>
                </a:lnTo>
                <a:lnTo>
                  <a:pt x="32" y="6"/>
                </a:lnTo>
                <a:lnTo>
                  <a:pt x="32" y="5"/>
                </a:lnTo>
                <a:lnTo>
                  <a:pt x="32" y="4"/>
                </a:lnTo>
                <a:lnTo>
                  <a:pt x="32" y="3"/>
                </a:lnTo>
                <a:lnTo>
                  <a:pt x="32" y="2"/>
                </a:lnTo>
                <a:lnTo>
                  <a:pt x="31" y="2"/>
                </a:lnTo>
                <a:lnTo>
                  <a:pt x="28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6" name="Freeform 3375"/>
          <p:cNvSpPr>
            <a:spLocks/>
          </p:cNvSpPr>
          <p:nvPr/>
        </p:nvSpPr>
        <p:spPr bwMode="auto">
          <a:xfrm>
            <a:off x="4970463" y="1813835"/>
            <a:ext cx="19050" cy="15875"/>
          </a:xfrm>
          <a:custGeom>
            <a:avLst/>
            <a:gdLst>
              <a:gd name="T0" fmla="*/ 2147483647 w 36"/>
              <a:gd name="T1" fmla="*/ 2147483647 h 30"/>
              <a:gd name="T2" fmla="*/ 2147483647 w 36"/>
              <a:gd name="T3" fmla="*/ 2147483647 h 30"/>
              <a:gd name="T4" fmla="*/ 2147483647 w 36"/>
              <a:gd name="T5" fmla="*/ 2147483647 h 30"/>
              <a:gd name="T6" fmla="*/ 2147483647 w 36"/>
              <a:gd name="T7" fmla="*/ 2147483647 h 30"/>
              <a:gd name="T8" fmla="*/ 2147483647 w 36"/>
              <a:gd name="T9" fmla="*/ 2147483647 h 30"/>
              <a:gd name="T10" fmla="*/ 2147483647 w 36"/>
              <a:gd name="T11" fmla="*/ 2147483647 h 30"/>
              <a:gd name="T12" fmla="*/ 2147483647 w 36"/>
              <a:gd name="T13" fmla="*/ 2147483647 h 30"/>
              <a:gd name="T14" fmla="*/ 2147483647 w 36"/>
              <a:gd name="T15" fmla="*/ 2147483647 h 30"/>
              <a:gd name="T16" fmla="*/ 2147483647 w 36"/>
              <a:gd name="T17" fmla="*/ 2147483647 h 30"/>
              <a:gd name="T18" fmla="*/ 2147483647 w 36"/>
              <a:gd name="T19" fmla="*/ 2147483647 h 30"/>
              <a:gd name="T20" fmla="*/ 2147483647 w 36"/>
              <a:gd name="T21" fmla="*/ 2147483647 h 30"/>
              <a:gd name="T22" fmla="*/ 2147483647 w 36"/>
              <a:gd name="T23" fmla="*/ 2147483647 h 30"/>
              <a:gd name="T24" fmla="*/ 2147483647 w 36"/>
              <a:gd name="T25" fmla="*/ 2147483647 h 30"/>
              <a:gd name="T26" fmla="*/ 2147483647 w 36"/>
              <a:gd name="T27" fmla="*/ 2147483647 h 30"/>
              <a:gd name="T28" fmla="*/ 2147483647 w 36"/>
              <a:gd name="T29" fmla="*/ 2147483647 h 30"/>
              <a:gd name="T30" fmla="*/ 2147483647 w 36"/>
              <a:gd name="T31" fmla="*/ 2147483647 h 30"/>
              <a:gd name="T32" fmla="*/ 2147483647 w 36"/>
              <a:gd name="T33" fmla="*/ 2147483647 h 30"/>
              <a:gd name="T34" fmla="*/ 2147483647 w 36"/>
              <a:gd name="T35" fmla="*/ 2147483647 h 30"/>
              <a:gd name="T36" fmla="*/ 2147483647 w 36"/>
              <a:gd name="T37" fmla="*/ 2147483647 h 30"/>
              <a:gd name="T38" fmla="*/ 2147483647 w 36"/>
              <a:gd name="T39" fmla="*/ 2147483647 h 30"/>
              <a:gd name="T40" fmla="*/ 2147483647 w 36"/>
              <a:gd name="T41" fmla="*/ 2147483647 h 30"/>
              <a:gd name="T42" fmla="*/ 2147483647 w 36"/>
              <a:gd name="T43" fmla="*/ 2147483647 h 30"/>
              <a:gd name="T44" fmla="*/ 2147483647 w 36"/>
              <a:gd name="T45" fmla="*/ 2147483647 h 30"/>
              <a:gd name="T46" fmla="*/ 2147483647 w 36"/>
              <a:gd name="T47" fmla="*/ 2147483647 h 30"/>
              <a:gd name="T48" fmla="*/ 2147483647 w 36"/>
              <a:gd name="T49" fmla="*/ 2147483647 h 30"/>
              <a:gd name="T50" fmla="*/ 2147483647 w 36"/>
              <a:gd name="T51" fmla="*/ 2147483647 h 30"/>
              <a:gd name="T52" fmla="*/ 2147483647 w 36"/>
              <a:gd name="T53" fmla="*/ 2147483647 h 30"/>
              <a:gd name="T54" fmla="*/ 2147483647 w 36"/>
              <a:gd name="T55" fmla="*/ 2147483647 h 30"/>
              <a:gd name="T56" fmla="*/ 2147483647 w 36"/>
              <a:gd name="T57" fmla="*/ 2147483647 h 30"/>
              <a:gd name="T58" fmla="*/ 2147483647 w 36"/>
              <a:gd name="T59" fmla="*/ 2147483647 h 30"/>
              <a:gd name="T60" fmla="*/ 2147483647 w 36"/>
              <a:gd name="T61" fmla="*/ 2147483647 h 30"/>
              <a:gd name="T62" fmla="*/ 2147483647 w 36"/>
              <a:gd name="T63" fmla="*/ 2147483647 h 30"/>
              <a:gd name="T64" fmla="*/ 2147483647 w 36"/>
              <a:gd name="T65" fmla="*/ 0 h 3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"/>
              <a:gd name="T100" fmla="*/ 0 h 30"/>
              <a:gd name="T101" fmla="*/ 36 w 36"/>
              <a:gd name="T102" fmla="*/ 30 h 3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" h="30">
                <a:moveTo>
                  <a:pt x="28" y="0"/>
                </a:moveTo>
                <a:lnTo>
                  <a:pt x="20" y="8"/>
                </a:lnTo>
                <a:lnTo>
                  <a:pt x="9" y="14"/>
                </a:lnTo>
                <a:lnTo>
                  <a:pt x="6" y="14"/>
                </a:lnTo>
                <a:lnTo>
                  <a:pt x="5" y="14"/>
                </a:lnTo>
                <a:lnTo>
                  <a:pt x="3" y="14"/>
                </a:lnTo>
                <a:lnTo>
                  <a:pt x="0" y="14"/>
                </a:lnTo>
                <a:lnTo>
                  <a:pt x="1" y="16"/>
                </a:lnTo>
                <a:lnTo>
                  <a:pt x="4" y="17"/>
                </a:lnTo>
                <a:lnTo>
                  <a:pt x="4" y="19"/>
                </a:lnTo>
                <a:lnTo>
                  <a:pt x="4" y="21"/>
                </a:lnTo>
                <a:lnTo>
                  <a:pt x="5" y="22"/>
                </a:lnTo>
                <a:lnTo>
                  <a:pt x="6" y="25"/>
                </a:lnTo>
                <a:lnTo>
                  <a:pt x="8" y="25"/>
                </a:lnTo>
                <a:lnTo>
                  <a:pt x="10" y="25"/>
                </a:lnTo>
                <a:lnTo>
                  <a:pt x="11" y="25"/>
                </a:lnTo>
                <a:lnTo>
                  <a:pt x="12" y="26"/>
                </a:lnTo>
                <a:lnTo>
                  <a:pt x="15" y="27"/>
                </a:lnTo>
                <a:lnTo>
                  <a:pt x="15" y="28"/>
                </a:lnTo>
                <a:lnTo>
                  <a:pt x="16" y="28"/>
                </a:lnTo>
                <a:lnTo>
                  <a:pt x="17" y="28"/>
                </a:lnTo>
                <a:lnTo>
                  <a:pt x="19" y="28"/>
                </a:lnTo>
                <a:lnTo>
                  <a:pt x="19" y="30"/>
                </a:lnTo>
                <a:lnTo>
                  <a:pt x="20" y="30"/>
                </a:lnTo>
                <a:lnTo>
                  <a:pt x="21" y="30"/>
                </a:lnTo>
                <a:lnTo>
                  <a:pt x="22" y="30"/>
                </a:lnTo>
                <a:lnTo>
                  <a:pt x="25" y="30"/>
                </a:lnTo>
                <a:lnTo>
                  <a:pt x="26" y="30"/>
                </a:lnTo>
                <a:lnTo>
                  <a:pt x="27" y="28"/>
                </a:lnTo>
                <a:lnTo>
                  <a:pt x="28" y="28"/>
                </a:lnTo>
                <a:lnTo>
                  <a:pt x="30" y="27"/>
                </a:lnTo>
                <a:lnTo>
                  <a:pt x="30" y="26"/>
                </a:lnTo>
                <a:lnTo>
                  <a:pt x="30" y="25"/>
                </a:lnTo>
                <a:lnTo>
                  <a:pt x="31" y="25"/>
                </a:lnTo>
                <a:lnTo>
                  <a:pt x="31" y="24"/>
                </a:lnTo>
                <a:lnTo>
                  <a:pt x="32" y="24"/>
                </a:lnTo>
                <a:lnTo>
                  <a:pt x="33" y="24"/>
                </a:lnTo>
                <a:lnTo>
                  <a:pt x="34" y="24"/>
                </a:lnTo>
                <a:lnTo>
                  <a:pt x="34" y="22"/>
                </a:lnTo>
                <a:lnTo>
                  <a:pt x="36" y="22"/>
                </a:lnTo>
                <a:lnTo>
                  <a:pt x="36" y="21"/>
                </a:lnTo>
                <a:lnTo>
                  <a:pt x="36" y="20"/>
                </a:lnTo>
                <a:lnTo>
                  <a:pt x="36" y="17"/>
                </a:lnTo>
                <a:lnTo>
                  <a:pt x="36" y="14"/>
                </a:lnTo>
                <a:lnTo>
                  <a:pt x="36" y="13"/>
                </a:lnTo>
                <a:lnTo>
                  <a:pt x="36" y="11"/>
                </a:lnTo>
                <a:lnTo>
                  <a:pt x="36" y="9"/>
                </a:lnTo>
                <a:lnTo>
                  <a:pt x="34" y="9"/>
                </a:lnTo>
                <a:lnTo>
                  <a:pt x="34" y="8"/>
                </a:lnTo>
                <a:lnTo>
                  <a:pt x="33" y="6"/>
                </a:lnTo>
                <a:lnTo>
                  <a:pt x="32" y="6"/>
                </a:lnTo>
                <a:lnTo>
                  <a:pt x="32" y="5"/>
                </a:lnTo>
                <a:lnTo>
                  <a:pt x="32" y="4"/>
                </a:lnTo>
                <a:lnTo>
                  <a:pt x="32" y="3"/>
                </a:lnTo>
                <a:lnTo>
                  <a:pt x="32" y="2"/>
                </a:lnTo>
                <a:lnTo>
                  <a:pt x="31" y="2"/>
                </a:lnTo>
                <a:lnTo>
                  <a:pt x="28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7" name="Freeform 3376"/>
          <p:cNvSpPr>
            <a:spLocks/>
          </p:cNvSpPr>
          <p:nvPr/>
        </p:nvSpPr>
        <p:spPr bwMode="auto">
          <a:xfrm>
            <a:off x="6011863" y="4809448"/>
            <a:ext cx="77787" cy="63500"/>
          </a:xfrm>
          <a:custGeom>
            <a:avLst/>
            <a:gdLst>
              <a:gd name="T0" fmla="*/ 2147483647 w 149"/>
              <a:gd name="T1" fmla="*/ 2147483647 h 121"/>
              <a:gd name="T2" fmla="*/ 2147483647 w 149"/>
              <a:gd name="T3" fmla="*/ 2147483647 h 121"/>
              <a:gd name="T4" fmla="*/ 2147483647 w 149"/>
              <a:gd name="T5" fmla="*/ 2147483647 h 121"/>
              <a:gd name="T6" fmla="*/ 2147483647 w 149"/>
              <a:gd name="T7" fmla="*/ 2147483647 h 121"/>
              <a:gd name="T8" fmla="*/ 2147483647 w 149"/>
              <a:gd name="T9" fmla="*/ 2147483647 h 121"/>
              <a:gd name="T10" fmla="*/ 2147483647 w 149"/>
              <a:gd name="T11" fmla="*/ 2147483647 h 121"/>
              <a:gd name="T12" fmla="*/ 2147483647 w 149"/>
              <a:gd name="T13" fmla="*/ 2147483647 h 121"/>
              <a:gd name="T14" fmla="*/ 2147483647 w 149"/>
              <a:gd name="T15" fmla="*/ 2147483647 h 121"/>
              <a:gd name="T16" fmla="*/ 2147483647 w 149"/>
              <a:gd name="T17" fmla="*/ 2147483647 h 121"/>
              <a:gd name="T18" fmla="*/ 2147483647 w 149"/>
              <a:gd name="T19" fmla="*/ 2147483647 h 121"/>
              <a:gd name="T20" fmla="*/ 2147483647 w 149"/>
              <a:gd name="T21" fmla="*/ 2147483647 h 121"/>
              <a:gd name="T22" fmla="*/ 2147483647 w 149"/>
              <a:gd name="T23" fmla="*/ 2147483647 h 121"/>
              <a:gd name="T24" fmla="*/ 2147483647 w 149"/>
              <a:gd name="T25" fmla="*/ 2147483647 h 121"/>
              <a:gd name="T26" fmla="*/ 2147483647 w 149"/>
              <a:gd name="T27" fmla="*/ 2147483647 h 121"/>
              <a:gd name="T28" fmla="*/ 2147483647 w 149"/>
              <a:gd name="T29" fmla="*/ 2147483647 h 121"/>
              <a:gd name="T30" fmla="*/ 2147483647 w 149"/>
              <a:gd name="T31" fmla="*/ 2147483647 h 121"/>
              <a:gd name="T32" fmla="*/ 2147483647 w 149"/>
              <a:gd name="T33" fmla="*/ 2147483647 h 121"/>
              <a:gd name="T34" fmla="*/ 2147483647 w 149"/>
              <a:gd name="T35" fmla="*/ 2147483647 h 121"/>
              <a:gd name="T36" fmla="*/ 2147483647 w 149"/>
              <a:gd name="T37" fmla="*/ 2147483647 h 121"/>
              <a:gd name="T38" fmla="*/ 2147483647 w 149"/>
              <a:gd name="T39" fmla="*/ 2147483647 h 121"/>
              <a:gd name="T40" fmla="*/ 2147483647 w 149"/>
              <a:gd name="T41" fmla="*/ 2147483647 h 121"/>
              <a:gd name="T42" fmla="*/ 2147483647 w 149"/>
              <a:gd name="T43" fmla="*/ 2147483647 h 121"/>
              <a:gd name="T44" fmla="*/ 2147483647 w 149"/>
              <a:gd name="T45" fmla="*/ 2147483647 h 121"/>
              <a:gd name="T46" fmla="*/ 2147483647 w 149"/>
              <a:gd name="T47" fmla="*/ 2147483647 h 121"/>
              <a:gd name="T48" fmla="*/ 2147483647 w 149"/>
              <a:gd name="T49" fmla="*/ 2147483647 h 121"/>
              <a:gd name="T50" fmla="*/ 2147483647 w 149"/>
              <a:gd name="T51" fmla="*/ 2147483647 h 121"/>
              <a:gd name="T52" fmla="*/ 2147483647 w 149"/>
              <a:gd name="T53" fmla="*/ 2147483647 h 121"/>
              <a:gd name="T54" fmla="*/ 2147483647 w 149"/>
              <a:gd name="T55" fmla="*/ 2147483647 h 121"/>
              <a:gd name="T56" fmla="*/ 2147483647 w 149"/>
              <a:gd name="T57" fmla="*/ 2147483647 h 121"/>
              <a:gd name="T58" fmla="*/ 2147483647 w 149"/>
              <a:gd name="T59" fmla="*/ 2147483647 h 121"/>
              <a:gd name="T60" fmla="*/ 2147483647 w 149"/>
              <a:gd name="T61" fmla="*/ 2147483647 h 121"/>
              <a:gd name="T62" fmla="*/ 2147483647 w 149"/>
              <a:gd name="T63" fmla="*/ 2147483647 h 121"/>
              <a:gd name="T64" fmla="*/ 2147483647 w 149"/>
              <a:gd name="T65" fmla="*/ 2147483647 h 121"/>
              <a:gd name="T66" fmla="*/ 2147483647 w 149"/>
              <a:gd name="T67" fmla="*/ 2147483647 h 121"/>
              <a:gd name="T68" fmla="*/ 2147483647 w 149"/>
              <a:gd name="T69" fmla="*/ 2147483647 h 121"/>
              <a:gd name="T70" fmla="*/ 2147483647 w 149"/>
              <a:gd name="T71" fmla="*/ 2147483647 h 121"/>
              <a:gd name="T72" fmla="*/ 2147483647 w 149"/>
              <a:gd name="T73" fmla="*/ 2147483647 h 121"/>
              <a:gd name="T74" fmla="*/ 2147483647 w 149"/>
              <a:gd name="T75" fmla="*/ 2147483647 h 121"/>
              <a:gd name="T76" fmla="*/ 2147483647 w 149"/>
              <a:gd name="T77" fmla="*/ 2147483647 h 121"/>
              <a:gd name="T78" fmla="*/ 2147483647 w 149"/>
              <a:gd name="T79" fmla="*/ 2147483647 h 121"/>
              <a:gd name="T80" fmla="*/ 2147483647 w 149"/>
              <a:gd name="T81" fmla="*/ 2147483647 h 121"/>
              <a:gd name="T82" fmla="*/ 2147483647 w 149"/>
              <a:gd name="T83" fmla="*/ 2147483647 h 121"/>
              <a:gd name="T84" fmla="*/ 2147483647 w 149"/>
              <a:gd name="T85" fmla="*/ 2147483647 h 121"/>
              <a:gd name="T86" fmla="*/ 2147483647 w 149"/>
              <a:gd name="T87" fmla="*/ 2147483647 h 121"/>
              <a:gd name="T88" fmla="*/ 2147483647 w 149"/>
              <a:gd name="T89" fmla="*/ 2147483647 h 121"/>
              <a:gd name="T90" fmla="*/ 2147483647 w 149"/>
              <a:gd name="T91" fmla="*/ 2147483647 h 121"/>
              <a:gd name="T92" fmla="*/ 2147483647 w 149"/>
              <a:gd name="T93" fmla="*/ 2147483647 h 121"/>
              <a:gd name="T94" fmla="*/ 2147483647 w 149"/>
              <a:gd name="T95" fmla="*/ 2147483647 h 121"/>
              <a:gd name="T96" fmla="*/ 2147483647 w 149"/>
              <a:gd name="T97" fmla="*/ 2147483647 h 121"/>
              <a:gd name="T98" fmla="*/ 2147483647 w 149"/>
              <a:gd name="T99" fmla="*/ 2147483647 h 121"/>
              <a:gd name="T100" fmla="*/ 2147483647 w 149"/>
              <a:gd name="T101" fmla="*/ 2147483647 h 121"/>
              <a:gd name="T102" fmla="*/ 2147483647 w 149"/>
              <a:gd name="T103" fmla="*/ 2147483647 h 121"/>
              <a:gd name="T104" fmla="*/ 2147483647 w 149"/>
              <a:gd name="T105" fmla="*/ 2147483647 h 121"/>
              <a:gd name="T106" fmla="*/ 2147483647 w 149"/>
              <a:gd name="T107" fmla="*/ 2147483647 h 121"/>
              <a:gd name="T108" fmla="*/ 2147483647 w 149"/>
              <a:gd name="T109" fmla="*/ 2147483647 h 121"/>
              <a:gd name="T110" fmla="*/ 2147483647 w 149"/>
              <a:gd name="T111" fmla="*/ 2147483647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9"/>
              <a:gd name="T169" fmla="*/ 0 h 121"/>
              <a:gd name="T170" fmla="*/ 149 w 149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9" h="121">
                <a:moveTo>
                  <a:pt x="149" y="4"/>
                </a:moveTo>
                <a:lnTo>
                  <a:pt x="145" y="2"/>
                </a:lnTo>
                <a:lnTo>
                  <a:pt x="143" y="1"/>
                </a:lnTo>
                <a:lnTo>
                  <a:pt x="135" y="0"/>
                </a:lnTo>
                <a:lnTo>
                  <a:pt x="128" y="1"/>
                </a:lnTo>
                <a:lnTo>
                  <a:pt x="113" y="6"/>
                </a:lnTo>
                <a:lnTo>
                  <a:pt x="100" y="11"/>
                </a:lnTo>
                <a:lnTo>
                  <a:pt x="94" y="15"/>
                </a:lnTo>
                <a:lnTo>
                  <a:pt x="89" y="18"/>
                </a:lnTo>
                <a:lnTo>
                  <a:pt x="83" y="21"/>
                </a:lnTo>
                <a:lnTo>
                  <a:pt x="76" y="23"/>
                </a:lnTo>
                <a:lnTo>
                  <a:pt x="65" y="26"/>
                </a:lnTo>
                <a:lnTo>
                  <a:pt x="56" y="29"/>
                </a:lnTo>
                <a:lnTo>
                  <a:pt x="45" y="35"/>
                </a:lnTo>
                <a:lnTo>
                  <a:pt x="30" y="40"/>
                </a:lnTo>
                <a:lnTo>
                  <a:pt x="25" y="44"/>
                </a:lnTo>
                <a:lnTo>
                  <a:pt x="22" y="49"/>
                </a:lnTo>
                <a:lnTo>
                  <a:pt x="14" y="53"/>
                </a:lnTo>
                <a:lnTo>
                  <a:pt x="8" y="58"/>
                </a:lnTo>
                <a:lnTo>
                  <a:pt x="5" y="58"/>
                </a:lnTo>
                <a:lnTo>
                  <a:pt x="2" y="59"/>
                </a:lnTo>
                <a:lnTo>
                  <a:pt x="1" y="60"/>
                </a:lnTo>
                <a:lnTo>
                  <a:pt x="0" y="61"/>
                </a:lnTo>
                <a:lnTo>
                  <a:pt x="0" y="64"/>
                </a:lnTo>
                <a:lnTo>
                  <a:pt x="1" y="67"/>
                </a:lnTo>
                <a:lnTo>
                  <a:pt x="3" y="70"/>
                </a:lnTo>
                <a:lnTo>
                  <a:pt x="5" y="72"/>
                </a:lnTo>
                <a:lnTo>
                  <a:pt x="6" y="76"/>
                </a:lnTo>
                <a:lnTo>
                  <a:pt x="8" y="78"/>
                </a:lnTo>
                <a:lnTo>
                  <a:pt x="11" y="80"/>
                </a:lnTo>
                <a:lnTo>
                  <a:pt x="13" y="81"/>
                </a:lnTo>
                <a:lnTo>
                  <a:pt x="16" y="82"/>
                </a:lnTo>
                <a:lnTo>
                  <a:pt x="19" y="84"/>
                </a:lnTo>
                <a:lnTo>
                  <a:pt x="20" y="86"/>
                </a:lnTo>
                <a:lnTo>
                  <a:pt x="20" y="87"/>
                </a:lnTo>
                <a:lnTo>
                  <a:pt x="24" y="92"/>
                </a:lnTo>
                <a:lnTo>
                  <a:pt x="29" y="94"/>
                </a:lnTo>
                <a:lnTo>
                  <a:pt x="31" y="94"/>
                </a:lnTo>
                <a:lnTo>
                  <a:pt x="35" y="92"/>
                </a:lnTo>
                <a:lnTo>
                  <a:pt x="39" y="91"/>
                </a:lnTo>
                <a:lnTo>
                  <a:pt x="40" y="87"/>
                </a:lnTo>
                <a:lnTo>
                  <a:pt x="40" y="84"/>
                </a:lnTo>
                <a:lnTo>
                  <a:pt x="40" y="82"/>
                </a:lnTo>
                <a:lnTo>
                  <a:pt x="41" y="82"/>
                </a:lnTo>
                <a:lnTo>
                  <a:pt x="41" y="81"/>
                </a:lnTo>
                <a:lnTo>
                  <a:pt x="42" y="80"/>
                </a:lnTo>
                <a:lnTo>
                  <a:pt x="44" y="78"/>
                </a:lnTo>
                <a:lnTo>
                  <a:pt x="47" y="76"/>
                </a:lnTo>
                <a:lnTo>
                  <a:pt x="52" y="73"/>
                </a:lnTo>
                <a:lnTo>
                  <a:pt x="53" y="73"/>
                </a:lnTo>
                <a:lnTo>
                  <a:pt x="55" y="73"/>
                </a:lnTo>
                <a:lnTo>
                  <a:pt x="55" y="75"/>
                </a:lnTo>
                <a:lnTo>
                  <a:pt x="56" y="75"/>
                </a:lnTo>
                <a:lnTo>
                  <a:pt x="57" y="75"/>
                </a:lnTo>
                <a:lnTo>
                  <a:pt x="58" y="75"/>
                </a:lnTo>
                <a:lnTo>
                  <a:pt x="58" y="76"/>
                </a:lnTo>
                <a:lnTo>
                  <a:pt x="60" y="76"/>
                </a:lnTo>
                <a:lnTo>
                  <a:pt x="61" y="76"/>
                </a:lnTo>
                <a:lnTo>
                  <a:pt x="62" y="77"/>
                </a:lnTo>
                <a:lnTo>
                  <a:pt x="63" y="78"/>
                </a:lnTo>
                <a:lnTo>
                  <a:pt x="65" y="78"/>
                </a:lnTo>
                <a:lnTo>
                  <a:pt x="65" y="80"/>
                </a:lnTo>
                <a:lnTo>
                  <a:pt x="65" y="81"/>
                </a:lnTo>
                <a:lnTo>
                  <a:pt x="66" y="81"/>
                </a:lnTo>
                <a:lnTo>
                  <a:pt x="66" y="82"/>
                </a:lnTo>
                <a:lnTo>
                  <a:pt x="67" y="83"/>
                </a:lnTo>
                <a:lnTo>
                  <a:pt x="67" y="84"/>
                </a:lnTo>
                <a:lnTo>
                  <a:pt x="68" y="86"/>
                </a:lnTo>
                <a:lnTo>
                  <a:pt x="69" y="87"/>
                </a:lnTo>
                <a:lnTo>
                  <a:pt x="69" y="88"/>
                </a:lnTo>
                <a:lnTo>
                  <a:pt x="71" y="89"/>
                </a:lnTo>
                <a:lnTo>
                  <a:pt x="72" y="92"/>
                </a:lnTo>
                <a:lnTo>
                  <a:pt x="74" y="93"/>
                </a:lnTo>
                <a:lnTo>
                  <a:pt x="78" y="97"/>
                </a:lnTo>
                <a:lnTo>
                  <a:pt x="80" y="103"/>
                </a:lnTo>
                <a:lnTo>
                  <a:pt x="80" y="105"/>
                </a:lnTo>
                <a:lnTo>
                  <a:pt x="80" y="109"/>
                </a:lnTo>
                <a:lnTo>
                  <a:pt x="80" y="113"/>
                </a:lnTo>
                <a:lnTo>
                  <a:pt x="79" y="116"/>
                </a:lnTo>
                <a:lnTo>
                  <a:pt x="79" y="117"/>
                </a:lnTo>
                <a:lnTo>
                  <a:pt x="78" y="119"/>
                </a:lnTo>
                <a:lnTo>
                  <a:pt x="78" y="120"/>
                </a:lnTo>
                <a:lnTo>
                  <a:pt x="78" y="121"/>
                </a:lnTo>
                <a:lnTo>
                  <a:pt x="83" y="121"/>
                </a:lnTo>
                <a:lnTo>
                  <a:pt x="88" y="120"/>
                </a:lnTo>
                <a:lnTo>
                  <a:pt x="91" y="119"/>
                </a:lnTo>
                <a:lnTo>
                  <a:pt x="95" y="116"/>
                </a:lnTo>
                <a:lnTo>
                  <a:pt x="98" y="116"/>
                </a:lnTo>
                <a:lnTo>
                  <a:pt x="100" y="116"/>
                </a:lnTo>
                <a:lnTo>
                  <a:pt x="104" y="116"/>
                </a:lnTo>
                <a:lnTo>
                  <a:pt x="106" y="115"/>
                </a:lnTo>
                <a:lnTo>
                  <a:pt x="106" y="110"/>
                </a:lnTo>
                <a:lnTo>
                  <a:pt x="105" y="105"/>
                </a:lnTo>
                <a:lnTo>
                  <a:pt x="104" y="104"/>
                </a:lnTo>
                <a:lnTo>
                  <a:pt x="104" y="103"/>
                </a:lnTo>
                <a:lnTo>
                  <a:pt x="104" y="100"/>
                </a:lnTo>
                <a:lnTo>
                  <a:pt x="104" y="97"/>
                </a:lnTo>
                <a:lnTo>
                  <a:pt x="104" y="94"/>
                </a:lnTo>
                <a:lnTo>
                  <a:pt x="106" y="93"/>
                </a:lnTo>
                <a:lnTo>
                  <a:pt x="110" y="89"/>
                </a:lnTo>
                <a:lnTo>
                  <a:pt x="112" y="84"/>
                </a:lnTo>
                <a:lnTo>
                  <a:pt x="113" y="81"/>
                </a:lnTo>
                <a:lnTo>
                  <a:pt x="113" y="76"/>
                </a:lnTo>
                <a:lnTo>
                  <a:pt x="113" y="72"/>
                </a:lnTo>
                <a:lnTo>
                  <a:pt x="113" y="70"/>
                </a:lnTo>
                <a:lnTo>
                  <a:pt x="116" y="67"/>
                </a:lnTo>
                <a:lnTo>
                  <a:pt x="118" y="66"/>
                </a:lnTo>
                <a:lnTo>
                  <a:pt x="120" y="65"/>
                </a:lnTo>
                <a:lnTo>
                  <a:pt x="121" y="64"/>
                </a:lnTo>
                <a:lnTo>
                  <a:pt x="123" y="64"/>
                </a:lnTo>
                <a:lnTo>
                  <a:pt x="124" y="62"/>
                </a:lnTo>
                <a:lnTo>
                  <a:pt x="129" y="62"/>
                </a:lnTo>
                <a:lnTo>
                  <a:pt x="133" y="60"/>
                </a:lnTo>
                <a:lnTo>
                  <a:pt x="135" y="59"/>
                </a:lnTo>
                <a:lnTo>
                  <a:pt x="138" y="58"/>
                </a:lnTo>
                <a:lnTo>
                  <a:pt x="140" y="55"/>
                </a:lnTo>
                <a:lnTo>
                  <a:pt x="143" y="51"/>
                </a:lnTo>
                <a:lnTo>
                  <a:pt x="143" y="49"/>
                </a:lnTo>
                <a:lnTo>
                  <a:pt x="143" y="47"/>
                </a:lnTo>
                <a:lnTo>
                  <a:pt x="140" y="42"/>
                </a:lnTo>
                <a:lnTo>
                  <a:pt x="140" y="37"/>
                </a:lnTo>
                <a:lnTo>
                  <a:pt x="140" y="31"/>
                </a:lnTo>
                <a:lnTo>
                  <a:pt x="143" y="27"/>
                </a:lnTo>
                <a:lnTo>
                  <a:pt x="146" y="23"/>
                </a:lnTo>
                <a:lnTo>
                  <a:pt x="148" y="20"/>
                </a:lnTo>
                <a:lnTo>
                  <a:pt x="148" y="18"/>
                </a:lnTo>
                <a:lnTo>
                  <a:pt x="148" y="17"/>
                </a:lnTo>
                <a:lnTo>
                  <a:pt x="148" y="16"/>
                </a:lnTo>
                <a:lnTo>
                  <a:pt x="148" y="15"/>
                </a:lnTo>
                <a:lnTo>
                  <a:pt x="148" y="13"/>
                </a:lnTo>
                <a:lnTo>
                  <a:pt x="148" y="12"/>
                </a:lnTo>
                <a:lnTo>
                  <a:pt x="148" y="11"/>
                </a:lnTo>
                <a:lnTo>
                  <a:pt x="148" y="10"/>
                </a:lnTo>
                <a:lnTo>
                  <a:pt x="148" y="7"/>
                </a:lnTo>
                <a:lnTo>
                  <a:pt x="149" y="4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8" name="Freeform 3377"/>
          <p:cNvSpPr>
            <a:spLocks/>
          </p:cNvSpPr>
          <p:nvPr/>
        </p:nvSpPr>
        <p:spPr bwMode="auto">
          <a:xfrm>
            <a:off x="6011863" y="4809448"/>
            <a:ext cx="77787" cy="63500"/>
          </a:xfrm>
          <a:custGeom>
            <a:avLst/>
            <a:gdLst>
              <a:gd name="T0" fmla="*/ 2147483647 w 149"/>
              <a:gd name="T1" fmla="*/ 2147483647 h 121"/>
              <a:gd name="T2" fmla="*/ 2147483647 w 149"/>
              <a:gd name="T3" fmla="*/ 2147483647 h 121"/>
              <a:gd name="T4" fmla="*/ 2147483647 w 149"/>
              <a:gd name="T5" fmla="*/ 2147483647 h 121"/>
              <a:gd name="T6" fmla="*/ 2147483647 w 149"/>
              <a:gd name="T7" fmla="*/ 2147483647 h 121"/>
              <a:gd name="T8" fmla="*/ 2147483647 w 149"/>
              <a:gd name="T9" fmla="*/ 2147483647 h 121"/>
              <a:gd name="T10" fmla="*/ 2147483647 w 149"/>
              <a:gd name="T11" fmla="*/ 2147483647 h 121"/>
              <a:gd name="T12" fmla="*/ 2147483647 w 149"/>
              <a:gd name="T13" fmla="*/ 2147483647 h 121"/>
              <a:gd name="T14" fmla="*/ 2147483647 w 149"/>
              <a:gd name="T15" fmla="*/ 2147483647 h 121"/>
              <a:gd name="T16" fmla="*/ 2147483647 w 149"/>
              <a:gd name="T17" fmla="*/ 2147483647 h 121"/>
              <a:gd name="T18" fmla="*/ 2147483647 w 149"/>
              <a:gd name="T19" fmla="*/ 2147483647 h 121"/>
              <a:gd name="T20" fmla="*/ 2147483647 w 149"/>
              <a:gd name="T21" fmla="*/ 2147483647 h 121"/>
              <a:gd name="T22" fmla="*/ 2147483647 w 149"/>
              <a:gd name="T23" fmla="*/ 2147483647 h 121"/>
              <a:gd name="T24" fmla="*/ 2147483647 w 149"/>
              <a:gd name="T25" fmla="*/ 2147483647 h 121"/>
              <a:gd name="T26" fmla="*/ 2147483647 w 149"/>
              <a:gd name="T27" fmla="*/ 2147483647 h 121"/>
              <a:gd name="T28" fmla="*/ 2147483647 w 149"/>
              <a:gd name="T29" fmla="*/ 2147483647 h 121"/>
              <a:gd name="T30" fmla="*/ 2147483647 w 149"/>
              <a:gd name="T31" fmla="*/ 2147483647 h 121"/>
              <a:gd name="T32" fmla="*/ 2147483647 w 149"/>
              <a:gd name="T33" fmla="*/ 2147483647 h 121"/>
              <a:gd name="T34" fmla="*/ 2147483647 w 149"/>
              <a:gd name="T35" fmla="*/ 2147483647 h 121"/>
              <a:gd name="T36" fmla="*/ 2147483647 w 149"/>
              <a:gd name="T37" fmla="*/ 2147483647 h 121"/>
              <a:gd name="T38" fmla="*/ 2147483647 w 149"/>
              <a:gd name="T39" fmla="*/ 2147483647 h 121"/>
              <a:gd name="T40" fmla="*/ 2147483647 w 149"/>
              <a:gd name="T41" fmla="*/ 2147483647 h 121"/>
              <a:gd name="T42" fmla="*/ 2147483647 w 149"/>
              <a:gd name="T43" fmla="*/ 2147483647 h 121"/>
              <a:gd name="T44" fmla="*/ 2147483647 w 149"/>
              <a:gd name="T45" fmla="*/ 2147483647 h 121"/>
              <a:gd name="T46" fmla="*/ 2147483647 w 149"/>
              <a:gd name="T47" fmla="*/ 2147483647 h 121"/>
              <a:gd name="T48" fmla="*/ 2147483647 w 149"/>
              <a:gd name="T49" fmla="*/ 2147483647 h 121"/>
              <a:gd name="T50" fmla="*/ 2147483647 w 149"/>
              <a:gd name="T51" fmla="*/ 2147483647 h 121"/>
              <a:gd name="T52" fmla="*/ 2147483647 w 149"/>
              <a:gd name="T53" fmla="*/ 2147483647 h 121"/>
              <a:gd name="T54" fmla="*/ 2147483647 w 149"/>
              <a:gd name="T55" fmla="*/ 2147483647 h 121"/>
              <a:gd name="T56" fmla="*/ 2147483647 w 149"/>
              <a:gd name="T57" fmla="*/ 2147483647 h 121"/>
              <a:gd name="T58" fmla="*/ 2147483647 w 149"/>
              <a:gd name="T59" fmla="*/ 2147483647 h 121"/>
              <a:gd name="T60" fmla="*/ 2147483647 w 149"/>
              <a:gd name="T61" fmla="*/ 2147483647 h 121"/>
              <a:gd name="T62" fmla="*/ 2147483647 w 149"/>
              <a:gd name="T63" fmla="*/ 2147483647 h 121"/>
              <a:gd name="T64" fmla="*/ 2147483647 w 149"/>
              <a:gd name="T65" fmla="*/ 2147483647 h 121"/>
              <a:gd name="T66" fmla="*/ 2147483647 w 149"/>
              <a:gd name="T67" fmla="*/ 2147483647 h 121"/>
              <a:gd name="T68" fmla="*/ 2147483647 w 149"/>
              <a:gd name="T69" fmla="*/ 2147483647 h 121"/>
              <a:gd name="T70" fmla="*/ 2147483647 w 149"/>
              <a:gd name="T71" fmla="*/ 2147483647 h 121"/>
              <a:gd name="T72" fmla="*/ 2147483647 w 149"/>
              <a:gd name="T73" fmla="*/ 2147483647 h 121"/>
              <a:gd name="T74" fmla="*/ 2147483647 w 149"/>
              <a:gd name="T75" fmla="*/ 2147483647 h 121"/>
              <a:gd name="T76" fmla="*/ 2147483647 w 149"/>
              <a:gd name="T77" fmla="*/ 2147483647 h 121"/>
              <a:gd name="T78" fmla="*/ 2147483647 w 149"/>
              <a:gd name="T79" fmla="*/ 2147483647 h 121"/>
              <a:gd name="T80" fmla="*/ 2147483647 w 149"/>
              <a:gd name="T81" fmla="*/ 2147483647 h 121"/>
              <a:gd name="T82" fmla="*/ 2147483647 w 149"/>
              <a:gd name="T83" fmla="*/ 2147483647 h 121"/>
              <a:gd name="T84" fmla="*/ 2147483647 w 149"/>
              <a:gd name="T85" fmla="*/ 2147483647 h 121"/>
              <a:gd name="T86" fmla="*/ 2147483647 w 149"/>
              <a:gd name="T87" fmla="*/ 2147483647 h 121"/>
              <a:gd name="T88" fmla="*/ 2147483647 w 149"/>
              <a:gd name="T89" fmla="*/ 2147483647 h 121"/>
              <a:gd name="T90" fmla="*/ 2147483647 w 149"/>
              <a:gd name="T91" fmla="*/ 2147483647 h 121"/>
              <a:gd name="T92" fmla="*/ 2147483647 w 149"/>
              <a:gd name="T93" fmla="*/ 2147483647 h 121"/>
              <a:gd name="T94" fmla="*/ 2147483647 w 149"/>
              <a:gd name="T95" fmla="*/ 2147483647 h 121"/>
              <a:gd name="T96" fmla="*/ 2147483647 w 149"/>
              <a:gd name="T97" fmla="*/ 2147483647 h 121"/>
              <a:gd name="T98" fmla="*/ 2147483647 w 149"/>
              <a:gd name="T99" fmla="*/ 2147483647 h 121"/>
              <a:gd name="T100" fmla="*/ 2147483647 w 149"/>
              <a:gd name="T101" fmla="*/ 2147483647 h 121"/>
              <a:gd name="T102" fmla="*/ 2147483647 w 149"/>
              <a:gd name="T103" fmla="*/ 2147483647 h 121"/>
              <a:gd name="T104" fmla="*/ 2147483647 w 149"/>
              <a:gd name="T105" fmla="*/ 2147483647 h 121"/>
              <a:gd name="T106" fmla="*/ 2147483647 w 149"/>
              <a:gd name="T107" fmla="*/ 2147483647 h 121"/>
              <a:gd name="T108" fmla="*/ 2147483647 w 149"/>
              <a:gd name="T109" fmla="*/ 2147483647 h 121"/>
              <a:gd name="T110" fmla="*/ 2147483647 w 149"/>
              <a:gd name="T111" fmla="*/ 2147483647 h 12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9"/>
              <a:gd name="T169" fmla="*/ 0 h 121"/>
              <a:gd name="T170" fmla="*/ 149 w 149"/>
              <a:gd name="T171" fmla="*/ 121 h 12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9" h="121">
                <a:moveTo>
                  <a:pt x="149" y="4"/>
                </a:moveTo>
                <a:lnTo>
                  <a:pt x="145" y="2"/>
                </a:lnTo>
                <a:lnTo>
                  <a:pt x="143" y="1"/>
                </a:lnTo>
                <a:lnTo>
                  <a:pt x="135" y="0"/>
                </a:lnTo>
                <a:lnTo>
                  <a:pt x="128" y="1"/>
                </a:lnTo>
                <a:lnTo>
                  <a:pt x="113" y="6"/>
                </a:lnTo>
                <a:lnTo>
                  <a:pt x="100" y="11"/>
                </a:lnTo>
                <a:lnTo>
                  <a:pt x="94" y="15"/>
                </a:lnTo>
                <a:lnTo>
                  <a:pt x="89" y="18"/>
                </a:lnTo>
                <a:lnTo>
                  <a:pt x="83" y="21"/>
                </a:lnTo>
                <a:lnTo>
                  <a:pt x="76" y="23"/>
                </a:lnTo>
                <a:lnTo>
                  <a:pt x="65" y="26"/>
                </a:lnTo>
                <a:lnTo>
                  <a:pt x="56" y="29"/>
                </a:lnTo>
                <a:lnTo>
                  <a:pt x="45" y="35"/>
                </a:lnTo>
                <a:lnTo>
                  <a:pt x="30" y="40"/>
                </a:lnTo>
                <a:lnTo>
                  <a:pt x="25" y="44"/>
                </a:lnTo>
                <a:lnTo>
                  <a:pt x="22" y="49"/>
                </a:lnTo>
                <a:lnTo>
                  <a:pt x="14" y="53"/>
                </a:lnTo>
                <a:lnTo>
                  <a:pt x="8" y="58"/>
                </a:lnTo>
                <a:lnTo>
                  <a:pt x="5" y="58"/>
                </a:lnTo>
                <a:lnTo>
                  <a:pt x="2" y="59"/>
                </a:lnTo>
                <a:lnTo>
                  <a:pt x="1" y="60"/>
                </a:lnTo>
                <a:lnTo>
                  <a:pt x="0" y="61"/>
                </a:lnTo>
                <a:lnTo>
                  <a:pt x="0" y="64"/>
                </a:lnTo>
                <a:lnTo>
                  <a:pt x="1" y="67"/>
                </a:lnTo>
                <a:lnTo>
                  <a:pt x="3" y="70"/>
                </a:lnTo>
                <a:lnTo>
                  <a:pt x="5" y="72"/>
                </a:lnTo>
                <a:lnTo>
                  <a:pt x="6" y="76"/>
                </a:lnTo>
                <a:lnTo>
                  <a:pt x="8" y="78"/>
                </a:lnTo>
                <a:lnTo>
                  <a:pt x="11" y="80"/>
                </a:lnTo>
                <a:lnTo>
                  <a:pt x="13" y="81"/>
                </a:lnTo>
                <a:lnTo>
                  <a:pt x="16" y="82"/>
                </a:lnTo>
                <a:lnTo>
                  <a:pt x="19" y="84"/>
                </a:lnTo>
                <a:lnTo>
                  <a:pt x="20" y="86"/>
                </a:lnTo>
                <a:lnTo>
                  <a:pt x="20" y="87"/>
                </a:lnTo>
                <a:lnTo>
                  <a:pt x="24" y="92"/>
                </a:lnTo>
                <a:lnTo>
                  <a:pt x="29" y="94"/>
                </a:lnTo>
                <a:lnTo>
                  <a:pt x="31" y="94"/>
                </a:lnTo>
                <a:lnTo>
                  <a:pt x="35" y="92"/>
                </a:lnTo>
                <a:lnTo>
                  <a:pt x="39" y="91"/>
                </a:lnTo>
                <a:lnTo>
                  <a:pt x="40" y="87"/>
                </a:lnTo>
                <a:lnTo>
                  <a:pt x="40" y="84"/>
                </a:lnTo>
                <a:lnTo>
                  <a:pt x="40" y="82"/>
                </a:lnTo>
                <a:lnTo>
                  <a:pt x="41" y="82"/>
                </a:lnTo>
                <a:lnTo>
                  <a:pt x="41" y="81"/>
                </a:lnTo>
                <a:lnTo>
                  <a:pt x="42" y="80"/>
                </a:lnTo>
                <a:lnTo>
                  <a:pt x="44" y="78"/>
                </a:lnTo>
                <a:lnTo>
                  <a:pt x="47" y="76"/>
                </a:lnTo>
                <a:lnTo>
                  <a:pt x="52" y="73"/>
                </a:lnTo>
                <a:lnTo>
                  <a:pt x="53" y="73"/>
                </a:lnTo>
                <a:lnTo>
                  <a:pt x="55" y="73"/>
                </a:lnTo>
                <a:lnTo>
                  <a:pt x="55" y="75"/>
                </a:lnTo>
                <a:lnTo>
                  <a:pt x="56" y="75"/>
                </a:lnTo>
                <a:lnTo>
                  <a:pt x="57" y="75"/>
                </a:lnTo>
                <a:lnTo>
                  <a:pt x="58" y="75"/>
                </a:lnTo>
                <a:lnTo>
                  <a:pt x="58" y="76"/>
                </a:lnTo>
                <a:lnTo>
                  <a:pt x="60" y="76"/>
                </a:lnTo>
                <a:lnTo>
                  <a:pt x="61" y="76"/>
                </a:lnTo>
                <a:lnTo>
                  <a:pt x="62" y="77"/>
                </a:lnTo>
                <a:lnTo>
                  <a:pt x="63" y="78"/>
                </a:lnTo>
                <a:lnTo>
                  <a:pt x="65" y="78"/>
                </a:lnTo>
                <a:lnTo>
                  <a:pt x="65" y="80"/>
                </a:lnTo>
                <a:lnTo>
                  <a:pt x="65" y="81"/>
                </a:lnTo>
                <a:lnTo>
                  <a:pt x="66" y="81"/>
                </a:lnTo>
                <a:lnTo>
                  <a:pt x="66" y="82"/>
                </a:lnTo>
                <a:lnTo>
                  <a:pt x="67" y="83"/>
                </a:lnTo>
                <a:lnTo>
                  <a:pt x="67" y="84"/>
                </a:lnTo>
                <a:lnTo>
                  <a:pt x="68" y="86"/>
                </a:lnTo>
                <a:lnTo>
                  <a:pt x="69" y="87"/>
                </a:lnTo>
                <a:lnTo>
                  <a:pt x="69" y="88"/>
                </a:lnTo>
                <a:lnTo>
                  <a:pt x="71" y="89"/>
                </a:lnTo>
                <a:lnTo>
                  <a:pt x="72" y="92"/>
                </a:lnTo>
                <a:lnTo>
                  <a:pt x="74" y="93"/>
                </a:lnTo>
                <a:lnTo>
                  <a:pt x="78" y="97"/>
                </a:lnTo>
                <a:lnTo>
                  <a:pt x="80" y="103"/>
                </a:lnTo>
                <a:lnTo>
                  <a:pt x="80" y="105"/>
                </a:lnTo>
                <a:lnTo>
                  <a:pt x="80" y="109"/>
                </a:lnTo>
                <a:lnTo>
                  <a:pt x="80" y="113"/>
                </a:lnTo>
                <a:lnTo>
                  <a:pt x="79" y="116"/>
                </a:lnTo>
                <a:lnTo>
                  <a:pt x="79" y="117"/>
                </a:lnTo>
                <a:lnTo>
                  <a:pt x="78" y="119"/>
                </a:lnTo>
                <a:lnTo>
                  <a:pt x="78" y="120"/>
                </a:lnTo>
                <a:lnTo>
                  <a:pt x="78" y="121"/>
                </a:lnTo>
                <a:lnTo>
                  <a:pt x="83" y="121"/>
                </a:lnTo>
                <a:lnTo>
                  <a:pt x="88" y="120"/>
                </a:lnTo>
                <a:lnTo>
                  <a:pt x="91" y="119"/>
                </a:lnTo>
                <a:lnTo>
                  <a:pt x="95" y="116"/>
                </a:lnTo>
                <a:lnTo>
                  <a:pt x="98" y="116"/>
                </a:lnTo>
                <a:lnTo>
                  <a:pt x="100" y="116"/>
                </a:lnTo>
                <a:lnTo>
                  <a:pt x="104" y="116"/>
                </a:lnTo>
                <a:lnTo>
                  <a:pt x="106" y="115"/>
                </a:lnTo>
                <a:lnTo>
                  <a:pt x="106" y="110"/>
                </a:lnTo>
                <a:lnTo>
                  <a:pt x="105" y="105"/>
                </a:lnTo>
                <a:lnTo>
                  <a:pt x="104" y="104"/>
                </a:lnTo>
                <a:lnTo>
                  <a:pt x="104" y="103"/>
                </a:lnTo>
                <a:lnTo>
                  <a:pt x="104" y="100"/>
                </a:lnTo>
                <a:lnTo>
                  <a:pt x="104" y="97"/>
                </a:lnTo>
                <a:lnTo>
                  <a:pt x="104" y="94"/>
                </a:lnTo>
                <a:lnTo>
                  <a:pt x="106" y="93"/>
                </a:lnTo>
                <a:lnTo>
                  <a:pt x="110" y="89"/>
                </a:lnTo>
                <a:lnTo>
                  <a:pt x="112" y="84"/>
                </a:lnTo>
                <a:lnTo>
                  <a:pt x="113" y="81"/>
                </a:lnTo>
                <a:lnTo>
                  <a:pt x="113" y="76"/>
                </a:lnTo>
                <a:lnTo>
                  <a:pt x="113" y="72"/>
                </a:lnTo>
                <a:lnTo>
                  <a:pt x="113" y="70"/>
                </a:lnTo>
                <a:lnTo>
                  <a:pt x="116" y="67"/>
                </a:lnTo>
                <a:lnTo>
                  <a:pt x="118" y="66"/>
                </a:lnTo>
                <a:lnTo>
                  <a:pt x="120" y="65"/>
                </a:lnTo>
                <a:lnTo>
                  <a:pt x="121" y="64"/>
                </a:lnTo>
                <a:lnTo>
                  <a:pt x="123" y="64"/>
                </a:lnTo>
                <a:lnTo>
                  <a:pt x="124" y="62"/>
                </a:lnTo>
                <a:lnTo>
                  <a:pt x="129" y="62"/>
                </a:lnTo>
                <a:lnTo>
                  <a:pt x="133" y="60"/>
                </a:lnTo>
                <a:lnTo>
                  <a:pt x="135" y="59"/>
                </a:lnTo>
                <a:lnTo>
                  <a:pt x="138" y="58"/>
                </a:lnTo>
                <a:lnTo>
                  <a:pt x="140" y="55"/>
                </a:lnTo>
                <a:lnTo>
                  <a:pt x="143" y="51"/>
                </a:lnTo>
                <a:lnTo>
                  <a:pt x="143" y="49"/>
                </a:lnTo>
                <a:lnTo>
                  <a:pt x="143" y="47"/>
                </a:lnTo>
                <a:lnTo>
                  <a:pt x="140" y="42"/>
                </a:lnTo>
                <a:lnTo>
                  <a:pt x="140" y="37"/>
                </a:lnTo>
                <a:lnTo>
                  <a:pt x="140" y="31"/>
                </a:lnTo>
                <a:lnTo>
                  <a:pt x="143" y="27"/>
                </a:lnTo>
                <a:lnTo>
                  <a:pt x="146" y="23"/>
                </a:lnTo>
                <a:lnTo>
                  <a:pt x="148" y="20"/>
                </a:lnTo>
                <a:lnTo>
                  <a:pt x="148" y="18"/>
                </a:lnTo>
                <a:lnTo>
                  <a:pt x="148" y="17"/>
                </a:lnTo>
                <a:lnTo>
                  <a:pt x="148" y="16"/>
                </a:lnTo>
                <a:lnTo>
                  <a:pt x="148" y="15"/>
                </a:lnTo>
                <a:lnTo>
                  <a:pt x="148" y="13"/>
                </a:lnTo>
                <a:lnTo>
                  <a:pt x="148" y="12"/>
                </a:lnTo>
                <a:lnTo>
                  <a:pt x="148" y="11"/>
                </a:lnTo>
                <a:lnTo>
                  <a:pt x="148" y="10"/>
                </a:lnTo>
                <a:lnTo>
                  <a:pt x="148" y="7"/>
                </a:lnTo>
                <a:lnTo>
                  <a:pt x="149" y="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99" name="Freeform 3378"/>
          <p:cNvSpPr>
            <a:spLocks/>
          </p:cNvSpPr>
          <p:nvPr/>
        </p:nvSpPr>
        <p:spPr bwMode="auto">
          <a:xfrm>
            <a:off x="3335338" y="1817010"/>
            <a:ext cx="1793875" cy="1139825"/>
          </a:xfrm>
          <a:custGeom>
            <a:avLst/>
            <a:gdLst>
              <a:gd name="T0" fmla="*/ 2147483647 w 3389"/>
              <a:gd name="T1" fmla="*/ 2147483647 h 2155"/>
              <a:gd name="T2" fmla="*/ 2147483647 w 3389"/>
              <a:gd name="T3" fmla="*/ 2147483647 h 2155"/>
              <a:gd name="T4" fmla="*/ 2147483647 w 3389"/>
              <a:gd name="T5" fmla="*/ 2147483647 h 2155"/>
              <a:gd name="T6" fmla="*/ 2147483647 w 3389"/>
              <a:gd name="T7" fmla="*/ 2147483647 h 2155"/>
              <a:gd name="T8" fmla="*/ 2147483647 w 3389"/>
              <a:gd name="T9" fmla="*/ 2147483647 h 2155"/>
              <a:gd name="T10" fmla="*/ 2147483647 w 3389"/>
              <a:gd name="T11" fmla="*/ 2147483647 h 2155"/>
              <a:gd name="T12" fmla="*/ 2147483647 w 3389"/>
              <a:gd name="T13" fmla="*/ 2147483647 h 2155"/>
              <a:gd name="T14" fmla="*/ 2147483647 w 3389"/>
              <a:gd name="T15" fmla="*/ 2147483647 h 2155"/>
              <a:gd name="T16" fmla="*/ 2147483647 w 3389"/>
              <a:gd name="T17" fmla="*/ 2147483647 h 2155"/>
              <a:gd name="T18" fmla="*/ 2147483647 w 3389"/>
              <a:gd name="T19" fmla="*/ 2147483647 h 2155"/>
              <a:gd name="T20" fmla="*/ 2147483647 w 3389"/>
              <a:gd name="T21" fmla="*/ 2147483647 h 2155"/>
              <a:gd name="T22" fmla="*/ 2147483647 w 3389"/>
              <a:gd name="T23" fmla="*/ 2147483647 h 2155"/>
              <a:gd name="T24" fmla="*/ 2147483647 w 3389"/>
              <a:gd name="T25" fmla="*/ 2147483647 h 2155"/>
              <a:gd name="T26" fmla="*/ 2147483647 w 3389"/>
              <a:gd name="T27" fmla="*/ 2147483647 h 2155"/>
              <a:gd name="T28" fmla="*/ 2147483647 w 3389"/>
              <a:gd name="T29" fmla="*/ 2147483647 h 2155"/>
              <a:gd name="T30" fmla="*/ 2147483647 w 3389"/>
              <a:gd name="T31" fmla="*/ 2147483647 h 2155"/>
              <a:gd name="T32" fmla="*/ 2147483647 w 3389"/>
              <a:gd name="T33" fmla="*/ 2147483647 h 2155"/>
              <a:gd name="T34" fmla="*/ 2147483647 w 3389"/>
              <a:gd name="T35" fmla="*/ 2147483647 h 2155"/>
              <a:gd name="T36" fmla="*/ 2147483647 w 3389"/>
              <a:gd name="T37" fmla="*/ 2147483647 h 2155"/>
              <a:gd name="T38" fmla="*/ 2147483647 w 3389"/>
              <a:gd name="T39" fmla="*/ 2147483647 h 2155"/>
              <a:gd name="T40" fmla="*/ 2147483647 w 3389"/>
              <a:gd name="T41" fmla="*/ 2147483647 h 2155"/>
              <a:gd name="T42" fmla="*/ 2147483647 w 3389"/>
              <a:gd name="T43" fmla="*/ 2147483647 h 2155"/>
              <a:gd name="T44" fmla="*/ 2147483647 w 3389"/>
              <a:gd name="T45" fmla="*/ 2147483647 h 2155"/>
              <a:gd name="T46" fmla="*/ 2147483647 w 3389"/>
              <a:gd name="T47" fmla="*/ 2147483647 h 2155"/>
              <a:gd name="T48" fmla="*/ 2147483647 w 3389"/>
              <a:gd name="T49" fmla="*/ 2147483647 h 2155"/>
              <a:gd name="T50" fmla="*/ 2147483647 w 3389"/>
              <a:gd name="T51" fmla="*/ 2147483647 h 2155"/>
              <a:gd name="T52" fmla="*/ 2147483647 w 3389"/>
              <a:gd name="T53" fmla="*/ 2147483647 h 2155"/>
              <a:gd name="T54" fmla="*/ 2147483647 w 3389"/>
              <a:gd name="T55" fmla="*/ 2147483647 h 2155"/>
              <a:gd name="T56" fmla="*/ 2147483647 w 3389"/>
              <a:gd name="T57" fmla="*/ 2147483647 h 2155"/>
              <a:gd name="T58" fmla="*/ 2147483647 w 3389"/>
              <a:gd name="T59" fmla="*/ 2147483647 h 2155"/>
              <a:gd name="T60" fmla="*/ 2147483647 w 3389"/>
              <a:gd name="T61" fmla="*/ 2147483647 h 2155"/>
              <a:gd name="T62" fmla="*/ 2147483647 w 3389"/>
              <a:gd name="T63" fmla="*/ 2147483647 h 2155"/>
              <a:gd name="T64" fmla="*/ 2147483647 w 3389"/>
              <a:gd name="T65" fmla="*/ 2147483647 h 2155"/>
              <a:gd name="T66" fmla="*/ 2147483647 w 3389"/>
              <a:gd name="T67" fmla="*/ 2147483647 h 2155"/>
              <a:gd name="T68" fmla="*/ 2147483647 w 3389"/>
              <a:gd name="T69" fmla="*/ 2147483647 h 2155"/>
              <a:gd name="T70" fmla="*/ 2147483647 w 3389"/>
              <a:gd name="T71" fmla="*/ 2147483647 h 2155"/>
              <a:gd name="T72" fmla="*/ 2147483647 w 3389"/>
              <a:gd name="T73" fmla="*/ 2147483647 h 2155"/>
              <a:gd name="T74" fmla="*/ 2147483647 w 3389"/>
              <a:gd name="T75" fmla="*/ 2147483647 h 2155"/>
              <a:gd name="T76" fmla="*/ 2147483647 w 3389"/>
              <a:gd name="T77" fmla="*/ 2147483647 h 2155"/>
              <a:gd name="T78" fmla="*/ 2147483647 w 3389"/>
              <a:gd name="T79" fmla="*/ 2147483647 h 2155"/>
              <a:gd name="T80" fmla="*/ 2147483647 w 3389"/>
              <a:gd name="T81" fmla="*/ 2147483647 h 2155"/>
              <a:gd name="T82" fmla="*/ 2147483647 w 3389"/>
              <a:gd name="T83" fmla="*/ 2147483647 h 2155"/>
              <a:gd name="T84" fmla="*/ 2147483647 w 3389"/>
              <a:gd name="T85" fmla="*/ 2147483647 h 2155"/>
              <a:gd name="T86" fmla="*/ 2147483647 w 3389"/>
              <a:gd name="T87" fmla="*/ 2147483647 h 2155"/>
              <a:gd name="T88" fmla="*/ 2147483647 w 3389"/>
              <a:gd name="T89" fmla="*/ 2147483647 h 2155"/>
              <a:gd name="T90" fmla="*/ 2147483647 w 3389"/>
              <a:gd name="T91" fmla="*/ 2147483647 h 2155"/>
              <a:gd name="T92" fmla="*/ 2147483647 w 3389"/>
              <a:gd name="T93" fmla="*/ 2147483647 h 2155"/>
              <a:gd name="T94" fmla="*/ 2147483647 w 3389"/>
              <a:gd name="T95" fmla="*/ 2147483647 h 2155"/>
              <a:gd name="T96" fmla="*/ 2147483647 w 3389"/>
              <a:gd name="T97" fmla="*/ 2147483647 h 2155"/>
              <a:gd name="T98" fmla="*/ 2147483647 w 3389"/>
              <a:gd name="T99" fmla="*/ 2147483647 h 2155"/>
              <a:gd name="T100" fmla="*/ 2147483647 w 3389"/>
              <a:gd name="T101" fmla="*/ 2147483647 h 2155"/>
              <a:gd name="T102" fmla="*/ 2147483647 w 3389"/>
              <a:gd name="T103" fmla="*/ 2147483647 h 2155"/>
              <a:gd name="T104" fmla="*/ 2147483647 w 3389"/>
              <a:gd name="T105" fmla="*/ 2147483647 h 2155"/>
              <a:gd name="T106" fmla="*/ 2147483647 w 3389"/>
              <a:gd name="T107" fmla="*/ 2147483647 h 2155"/>
              <a:gd name="T108" fmla="*/ 2147483647 w 3389"/>
              <a:gd name="T109" fmla="*/ 2147483647 h 2155"/>
              <a:gd name="T110" fmla="*/ 2147483647 w 3389"/>
              <a:gd name="T111" fmla="*/ 2147483647 h 2155"/>
              <a:gd name="T112" fmla="*/ 2147483647 w 3389"/>
              <a:gd name="T113" fmla="*/ 2147483647 h 2155"/>
              <a:gd name="T114" fmla="*/ 2147483647 w 3389"/>
              <a:gd name="T115" fmla="*/ 2147483647 h 2155"/>
              <a:gd name="T116" fmla="*/ 2147483647 w 3389"/>
              <a:gd name="T117" fmla="*/ 2147483647 h 2155"/>
              <a:gd name="T118" fmla="*/ 2147483647 w 3389"/>
              <a:gd name="T119" fmla="*/ 2147483647 h 2155"/>
              <a:gd name="T120" fmla="*/ 2147483647 w 3389"/>
              <a:gd name="T121" fmla="*/ 2147483647 h 2155"/>
              <a:gd name="T122" fmla="*/ 2147483647 w 3389"/>
              <a:gd name="T123" fmla="*/ 2147483647 h 21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389"/>
              <a:gd name="T187" fmla="*/ 0 h 2155"/>
              <a:gd name="T188" fmla="*/ 3389 w 3389"/>
              <a:gd name="T189" fmla="*/ 2155 h 215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389" h="2155">
                <a:moveTo>
                  <a:pt x="32" y="1753"/>
                </a:moveTo>
                <a:lnTo>
                  <a:pt x="30" y="1758"/>
                </a:lnTo>
                <a:lnTo>
                  <a:pt x="28" y="1763"/>
                </a:lnTo>
                <a:lnTo>
                  <a:pt x="24" y="1765"/>
                </a:lnTo>
                <a:lnTo>
                  <a:pt x="18" y="1765"/>
                </a:lnTo>
                <a:lnTo>
                  <a:pt x="16" y="1767"/>
                </a:lnTo>
                <a:lnTo>
                  <a:pt x="13" y="1768"/>
                </a:lnTo>
                <a:lnTo>
                  <a:pt x="11" y="1770"/>
                </a:lnTo>
                <a:lnTo>
                  <a:pt x="11" y="1774"/>
                </a:lnTo>
                <a:lnTo>
                  <a:pt x="10" y="1778"/>
                </a:lnTo>
                <a:lnTo>
                  <a:pt x="8" y="1780"/>
                </a:lnTo>
                <a:lnTo>
                  <a:pt x="3" y="1782"/>
                </a:lnTo>
                <a:lnTo>
                  <a:pt x="0" y="1784"/>
                </a:lnTo>
                <a:lnTo>
                  <a:pt x="1" y="1787"/>
                </a:lnTo>
                <a:lnTo>
                  <a:pt x="1" y="1791"/>
                </a:lnTo>
                <a:lnTo>
                  <a:pt x="2" y="1796"/>
                </a:lnTo>
                <a:lnTo>
                  <a:pt x="2" y="1802"/>
                </a:lnTo>
                <a:lnTo>
                  <a:pt x="3" y="1805"/>
                </a:lnTo>
                <a:lnTo>
                  <a:pt x="3" y="1807"/>
                </a:lnTo>
                <a:lnTo>
                  <a:pt x="5" y="1808"/>
                </a:lnTo>
                <a:lnTo>
                  <a:pt x="7" y="1808"/>
                </a:lnTo>
                <a:lnTo>
                  <a:pt x="10" y="1809"/>
                </a:lnTo>
                <a:lnTo>
                  <a:pt x="12" y="1812"/>
                </a:lnTo>
                <a:lnTo>
                  <a:pt x="13" y="1814"/>
                </a:lnTo>
                <a:lnTo>
                  <a:pt x="13" y="1818"/>
                </a:lnTo>
                <a:lnTo>
                  <a:pt x="13" y="1824"/>
                </a:lnTo>
                <a:lnTo>
                  <a:pt x="14" y="1827"/>
                </a:lnTo>
                <a:lnTo>
                  <a:pt x="19" y="1827"/>
                </a:lnTo>
                <a:lnTo>
                  <a:pt x="27" y="1828"/>
                </a:lnTo>
                <a:lnTo>
                  <a:pt x="30" y="1828"/>
                </a:lnTo>
                <a:lnTo>
                  <a:pt x="35" y="1828"/>
                </a:lnTo>
                <a:lnTo>
                  <a:pt x="39" y="1829"/>
                </a:lnTo>
                <a:lnTo>
                  <a:pt x="40" y="1831"/>
                </a:lnTo>
                <a:lnTo>
                  <a:pt x="41" y="1836"/>
                </a:lnTo>
                <a:lnTo>
                  <a:pt x="41" y="1841"/>
                </a:lnTo>
                <a:lnTo>
                  <a:pt x="41" y="1844"/>
                </a:lnTo>
                <a:lnTo>
                  <a:pt x="43" y="1845"/>
                </a:lnTo>
                <a:lnTo>
                  <a:pt x="44" y="1847"/>
                </a:lnTo>
                <a:lnTo>
                  <a:pt x="45" y="1849"/>
                </a:lnTo>
                <a:lnTo>
                  <a:pt x="44" y="1863"/>
                </a:lnTo>
                <a:lnTo>
                  <a:pt x="43" y="1878"/>
                </a:lnTo>
                <a:lnTo>
                  <a:pt x="44" y="1882"/>
                </a:lnTo>
                <a:lnTo>
                  <a:pt x="45" y="1885"/>
                </a:lnTo>
                <a:lnTo>
                  <a:pt x="47" y="1889"/>
                </a:lnTo>
                <a:lnTo>
                  <a:pt x="50" y="1893"/>
                </a:lnTo>
                <a:lnTo>
                  <a:pt x="55" y="1899"/>
                </a:lnTo>
                <a:lnTo>
                  <a:pt x="61" y="1905"/>
                </a:lnTo>
                <a:lnTo>
                  <a:pt x="63" y="1907"/>
                </a:lnTo>
                <a:lnTo>
                  <a:pt x="66" y="1911"/>
                </a:lnTo>
                <a:lnTo>
                  <a:pt x="73" y="1916"/>
                </a:lnTo>
                <a:lnTo>
                  <a:pt x="78" y="1921"/>
                </a:lnTo>
                <a:lnTo>
                  <a:pt x="82" y="1922"/>
                </a:lnTo>
                <a:lnTo>
                  <a:pt x="85" y="1924"/>
                </a:lnTo>
                <a:lnTo>
                  <a:pt x="88" y="1927"/>
                </a:lnTo>
                <a:lnTo>
                  <a:pt x="90" y="1929"/>
                </a:lnTo>
                <a:lnTo>
                  <a:pt x="90" y="1937"/>
                </a:lnTo>
                <a:lnTo>
                  <a:pt x="93" y="1943"/>
                </a:lnTo>
                <a:lnTo>
                  <a:pt x="95" y="1943"/>
                </a:lnTo>
                <a:lnTo>
                  <a:pt x="100" y="1943"/>
                </a:lnTo>
                <a:lnTo>
                  <a:pt x="104" y="1947"/>
                </a:lnTo>
                <a:lnTo>
                  <a:pt x="106" y="1951"/>
                </a:lnTo>
                <a:lnTo>
                  <a:pt x="106" y="1955"/>
                </a:lnTo>
                <a:lnTo>
                  <a:pt x="107" y="1959"/>
                </a:lnTo>
                <a:lnTo>
                  <a:pt x="110" y="1960"/>
                </a:lnTo>
                <a:lnTo>
                  <a:pt x="112" y="1959"/>
                </a:lnTo>
                <a:lnTo>
                  <a:pt x="116" y="1958"/>
                </a:lnTo>
                <a:lnTo>
                  <a:pt x="121" y="1956"/>
                </a:lnTo>
                <a:lnTo>
                  <a:pt x="126" y="1956"/>
                </a:lnTo>
                <a:lnTo>
                  <a:pt x="132" y="1956"/>
                </a:lnTo>
                <a:lnTo>
                  <a:pt x="136" y="1956"/>
                </a:lnTo>
                <a:lnTo>
                  <a:pt x="140" y="1959"/>
                </a:lnTo>
                <a:lnTo>
                  <a:pt x="144" y="1964"/>
                </a:lnTo>
                <a:lnTo>
                  <a:pt x="148" y="1970"/>
                </a:lnTo>
                <a:lnTo>
                  <a:pt x="148" y="1972"/>
                </a:lnTo>
                <a:lnTo>
                  <a:pt x="149" y="1975"/>
                </a:lnTo>
                <a:lnTo>
                  <a:pt x="153" y="1982"/>
                </a:lnTo>
                <a:lnTo>
                  <a:pt x="156" y="1988"/>
                </a:lnTo>
                <a:lnTo>
                  <a:pt x="155" y="1993"/>
                </a:lnTo>
                <a:lnTo>
                  <a:pt x="154" y="1999"/>
                </a:lnTo>
                <a:lnTo>
                  <a:pt x="159" y="2000"/>
                </a:lnTo>
                <a:lnTo>
                  <a:pt x="163" y="2002"/>
                </a:lnTo>
                <a:lnTo>
                  <a:pt x="167" y="2003"/>
                </a:lnTo>
                <a:lnTo>
                  <a:pt x="170" y="2004"/>
                </a:lnTo>
                <a:lnTo>
                  <a:pt x="174" y="2006"/>
                </a:lnTo>
                <a:lnTo>
                  <a:pt x="176" y="2009"/>
                </a:lnTo>
                <a:lnTo>
                  <a:pt x="180" y="2011"/>
                </a:lnTo>
                <a:lnTo>
                  <a:pt x="181" y="2015"/>
                </a:lnTo>
                <a:lnTo>
                  <a:pt x="181" y="2021"/>
                </a:lnTo>
                <a:lnTo>
                  <a:pt x="181" y="2027"/>
                </a:lnTo>
                <a:lnTo>
                  <a:pt x="182" y="2030"/>
                </a:lnTo>
                <a:lnTo>
                  <a:pt x="187" y="2032"/>
                </a:lnTo>
                <a:lnTo>
                  <a:pt x="191" y="2033"/>
                </a:lnTo>
                <a:lnTo>
                  <a:pt x="194" y="2036"/>
                </a:lnTo>
                <a:lnTo>
                  <a:pt x="203" y="2037"/>
                </a:lnTo>
                <a:lnTo>
                  <a:pt x="214" y="2037"/>
                </a:lnTo>
                <a:lnTo>
                  <a:pt x="219" y="2037"/>
                </a:lnTo>
                <a:lnTo>
                  <a:pt x="222" y="2038"/>
                </a:lnTo>
                <a:lnTo>
                  <a:pt x="225" y="2040"/>
                </a:lnTo>
                <a:lnTo>
                  <a:pt x="227" y="2043"/>
                </a:lnTo>
                <a:lnTo>
                  <a:pt x="231" y="2051"/>
                </a:lnTo>
                <a:lnTo>
                  <a:pt x="234" y="2059"/>
                </a:lnTo>
                <a:lnTo>
                  <a:pt x="240" y="2065"/>
                </a:lnTo>
                <a:lnTo>
                  <a:pt x="246" y="2073"/>
                </a:lnTo>
                <a:lnTo>
                  <a:pt x="248" y="2079"/>
                </a:lnTo>
                <a:lnTo>
                  <a:pt x="251" y="2084"/>
                </a:lnTo>
                <a:lnTo>
                  <a:pt x="253" y="2086"/>
                </a:lnTo>
                <a:lnTo>
                  <a:pt x="256" y="2087"/>
                </a:lnTo>
                <a:lnTo>
                  <a:pt x="259" y="2091"/>
                </a:lnTo>
                <a:lnTo>
                  <a:pt x="260" y="2095"/>
                </a:lnTo>
                <a:lnTo>
                  <a:pt x="260" y="2098"/>
                </a:lnTo>
                <a:lnTo>
                  <a:pt x="262" y="2101"/>
                </a:lnTo>
                <a:lnTo>
                  <a:pt x="263" y="2102"/>
                </a:lnTo>
                <a:lnTo>
                  <a:pt x="265" y="2104"/>
                </a:lnTo>
                <a:lnTo>
                  <a:pt x="271" y="2107"/>
                </a:lnTo>
                <a:lnTo>
                  <a:pt x="276" y="2108"/>
                </a:lnTo>
                <a:lnTo>
                  <a:pt x="285" y="2108"/>
                </a:lnTo>
                <a:lnTo>
                  <a:pt x="293" y="2108"/>
                </a:lnTo>
                <a:lnTo>
                  <a:pt x="297" y="2114"/>
                </a:lnTo>
                <a:lnTo>
                  <a:pt x="301" y="2119"/>
                </a:lnTo>
                <a:lnTo>
                  <a:pt x="304" y="2124"/>
                </a:lnTo>
                <a:lnTo>
                  <a:pt x="308" y="2129"/>
                </a:lnTo>
                <a:lnTo>
                  <a:pt x="318" y="2137"/>
                </a:lnTo>
                <a:lnTo>
                  <a:pt x="328" y="2147"/>
                </a:lnTo>
                <a:lnTo>
                  <a:pt x="330" y="2148"/>
                </a:lnTo>
                <a:lnTo>
                  <a:pt x="331" y="2151"/>
                </a:lnTo>
                <a:lnTo>
                  <a:pt x="334" y="2151"/>
                </a:lnTo>
                <a:lnTo>
                  <a:pt x="335" y="2151"/>
                </a:lnTo>
                <a:lnTo>
                  <a:pt x="347" y="2153"/>
                </a:lnTo>
                <a:lnTo>
                  <a:pt x="360" y="2155"/>
                </a:lnTo>
                <a:lnTo>
                  <a:pt x="366" y="2155"/>
                </a:lnTo>
                <a:lnTo>
                  <a:pt x="372" y="2155"/>
                </a:lnTo>
                <a:lnTo>
                  <a:pt x="374" y="2153"/>
                </a:lnTo>
                <a:lnTo>
                  <a:pt x="375" y="2152"/>
                </a:lnTo>
                <a:lnTo>
                  <a:pt x="377" y="2150"/>
                </a:lnTo>
                <a:lnTo>
                  <a:pt x="378" y="2147"/>
                </a:lnTo>
                <a:lnTo>
                  <a:pt x="379" y="2142"/>
                </a:lnTo>
                <a:lnTo>
                  <a:pt x="379" y="2137"/>
                </a:lnTo>
                <a:lnTo>
                  <a:pt x="382" y="2139"/>
                </a:lnTo>
                <a:lnTo>
                  <a:pt x="383" y="2140"/>
                </a:lnTo>
                <a:lnTo>
                  <a:pt x="385" y="2142"/>
                </a:lnTo>
                <a:lnTo>
                  <a:pt x="386" y="2144"/>
                </a:lnTo>
                <a:lnTo>
                  <a:pt x="391" y="2145"/>
                </a:lnTo>
                <a:lnTo>
                  <a:pt x="396" y="2142"/>
                </a:lnTo>
                <a:lnTo>
                  <a:pt x="406" y="2144"/>
                </a:lnTo>
                <a:lnTo>
                  <a:pt x="415" y="2144"/>
                </a:lnTo>
                <a:lnTo>
                  <a:pt x="420" y="2140"/>
                </a:lnTo>
                <a:lnTo>
                  <a:pt x="422" y="2136"/>
                </a:lnTo>
                <a:lnTo>
                  <a:pt x="423" y="2135"/>
                </a:lnTo>
                <a:lnTo>
                  <a:pt x="424" y="2135"/>
                </a:lnTo>
                <a:lnTo>
                  <a:pt x="426" y="2135"/>
                </a:lnTo>
                <a:lnTo>
                  <a:pt x="428" y="2135"/>
                </a:lnTo>
                <a:lnTo>
                  <a:pt x="431" y="2137"/>
                </a:lnTo>
                <a:lnTo>
                  <a:pt x="434" y="2139"/>
                </a:lnTo>
                <a:lnTo>
                  <a:pt x="435" y="2139"/>
                </a:lnTo>
                <a:lnTo>
                  <a:pt x="438" y="2137"/>
                </a:lnTo>
                <a:lnTo>
                  <a:pt x="439" y="2136"/>
                </a:lnTo>
                <a:lnTo>
                  <a:pt x="440" y="2134"/>
                </a:lnTo>
                <a:lnTo>
                  <a:pt x="442" y="2129"/>
                </a:lnTo>
                <a:lnTo>
                  <a:pt x="444" y="2125"/>
                </a:lnTo>
                <a:lnTo>
                  <a:pt x="449" y="2125"/>
                </a:lnTo>
                <a:lnTo>
                  <a:pt x="453" y="2124"/>
                </a:lnTo>
                <a:lnTo>
                  <a:pt x="455" y="2122"/>
                </a:lnTo>
                <a:lnTo>
                  <a:pt x="457" y="2120"/>
                </a:lnTo>
                <a:lnTo>
                  <a:pt x="462" y="2114"/>
                </a:lnTo>
                <a:lnTo>
                  <a:pt x="465" y="2108"/>
                </a:lnTo>
                <a:lnTo>
                  <a:pt x="468" y="2104"/>
                </a:lnTo>
                <a:lnTo>
                  <a:pt x="472" y="2101"/>
                </a:lnTo>
                <a:lnTo>
                  <a:pt x="476" y="2098"/>
                </a:lnTo>
                <a:lnTo>
                  <a:pt x="481" y="2096"/>
                </a:lnTo>
                <a:lnTo>
                  <a:pt x="493" y="2096"/>
                </a:lnTo>
                <a:lnTo>
                  <a:pt x="505" y="2096"/>
                </a:lnTo>
                <a:lnTo>
                  <a:pt x="520" y="2095"/>
                </a:lnTo>
                <a:lnTo>
                  <a:pt x="533" y="2093"/>
                </a:lnTo>
                <a:lnTo>
                  <a:pt x="543" y="2092"/>
                </a:lnTo>
                <a:lnTo>
                  <a:pt x="550" y="2091"/>
                </a:lnTo>
                <a:lnTo>
                  <a:pt x="560" y="2087"/>
                </a:lnTo>
                <a:lnTo>
                  <a:pt x="569" y="2082"/>
                </a:lnTo>
                <a:lnTo>
                  <a:pt x="575" y="2081"/>
                </a:lnTo>
                <a:lnTo>
                  <a:pt x="582" y="2080"/>
                </a:lnTo>
                <a:lnTo>
                  <a:pt x="590" y="2084"/>
                </a:lnTo>
                <a:lnTo>
                  <a:pt x="597" y="2087"/>
                </a:lnTo>
                <a:lnTo>
                  <a:pt x="604" y="2091"/>
                </a:lnTo>
                <a:lnTo>
                  <a:pt x="612" y="2093"/>
                </a:lnTo>
                <a:lnTo>
                  <a:pt x="619" y="2095"/>
                </a:lnTo>
                <a:lnTo>
                  <a:pt x="624" y="2096"/>
                </a:lnTo>
                <a:lnTo>
                  <a:pt x="626" y="2097"/>
                </a:lnTo>
                <a:lnTo>
                  <a:pt x="628" y="2097"/>
                </a:lnTo>
                <a:lnTo>
                  <a:pt x="635" y="2102"/>
                </a:lnTo>
                <a:lnTo>
                  <a:pt x="642" y="2103"/>
                </a:lnTo>
                <a:lnTo>
                  <a:pt x="647" y="2103"/>
                </a:lnTo>
                <a:lnTo>
                  <a:pt x="651" y="2102"/>
                </a:lnTo>
                <a:lnTo>
                  <a:pt x="664" y="2098"/>
                </a:lnTo>
                <a:lnTo>
                  <a:pt x="678" y="2093"/>
                </a:lnTo>
                <a:lnTo>
                  <a:pt x="683" y="2099"/>
                </a:lnTo>
                <a:lnTo>
                  <a:pt x="686" y="2106"/>
                </a:lnTo>
                <a:lnTo>
                  <a:pt x="686" y="2108"/>
                </a:lnTo>
                <a:lnTo>
                  <a:pt x="688" y="2109"/>
                </a:lnTo>
                <a:lnTo>
                  <a:pt x="689" y="2113"/>
                </a:lnTo>
                <a:lnTo>
                  <a:pt x="688" y="2118"/>
                </a:lnTo>
                <a:lnTo>
                  <a:pt x="689" y="2122"/>
                </a:lnTo>
                <a:lnTo>
                  <a:pt x="689" y="2123"/>
                </a:lnTo>
                <a:lnTo>
                  <a:pt x="691" y="2125"/>
                </a:lnTo>
                <a:lnTo>
                  <a:pt x="695" y="2125"/>
                </a:lnTo>
                <a:lnTo>
                  <a:pt x="699" y="2125"/>
                </a:lnTo>
                <a:lnTo>
                  <a:pt x="701" y="2124"/>
                </a:lnTo>
                <a:lnTo>
                  <a:pt x="703" y="2123"/>
                </a:lnTo>
                <a:lnTo>
                  <a:pt x="705" y="2120"/>
                </a:lnTo>
                <a:lnTo>
                  <a:pt x="706" y="2112"/>
                </a:lnTo>
                <a:lnTo>
                  <a:pt x="707" y="2103"/>
                </a:lnTo>
                <a:lnTo>
                  <a:pt x="710" y="2102"/>
                </a:lnTo>
                <a:lnTo>
                  <a:pt x="712" y="2101"/>
                </a:lnTo>
                <a:lnTo>
                  <a:pt x="716" y="2099"/>
                </a:lnTo>
                <a:lnTo>
                  <a:pt x="718" y="2098"/>
                </a:lnTo>
                <a:lnTo>
                  <a:pt x="723" y="2096"/>
                </a:lnTo>
                <a:lnTo>
                  <a:pt x="727" y="2093"/>
                </a:lnTo>
                <a:lnTo>
                  <a:pt x="734" y="2095"/>
                </a:lnTo>
                <a:lnTo>
                  <a:pt x="743" y="2095"/>
                </a:lnTo>
                <a:lnTo>
                  <a:pt x="748" y="2097"/>
                </a:lnTo>
                <a:lnTo>
                  <a:pt x="751" y="2099"/>
                </a:lnTo>
                <a:lnTo>
                  <a:pt x="756" y="2101"/>
                </a:lnTo>
                <a:lnTo>
                  <a:pt x="762" y="2102"/>
                </a:lnTo>
                <a:lnTo>
                  <a:pt x="773" y="2106"/>
                </a:lnTo>
                <a:lnTo>
                  <a:pt x="783" y="2109"/>
                </a:lnTo>
                <a:lnTo>
                  <a:pt x="790" y="2109"/>
                </a:lnTo>
                <a:lnTo>
                  <a:pt x="798" y="2109"/>
                </a:lnTo>
                <a:lnTo>
                  <a:pt x="803" y="2107"/>
                </a:lnTo>
                <a:lnTo>
                  <a:pt x="806" y="2104"/>
                </a:lnTo>
                <a:lnTo>
                  <a:pt x="809" y="2101"/>
                </a:lnTo>
                <a:lnTo>
                  <a:pt x="810" y="2096"/>
                </a:lnTo>
                <a:lnTo>
                  <a:pt x="810" y="2090"/>
                </a:lnTo>
                <a:lnTo>
                  <a:pt x="812" y="2086"/>
                </a:lnTo>
                <a:lnTo>
                  <a:pt x="817" y="2084"/>
                </a:lnTo>
                <a:lnTo>
                  <a:pt x="822" y="2081"/>
                </a:lnTo>
                <a:lnTo>
                  <a:pt x="825" y="2080"/>
                </a:lnTo>
                <a:lnTo>
                  <a:pt x="828" y="2079"/>
                </a:lnTo>
                <a:lnTo>
                  <a:pt x="832" y="2077"/>
                </a:lnTo>
                <a:lnTo>
                  <a:pt x="834" y="2075"/>
                </a:lnTo>
                <a:lnTo>
                  <a:pt x="836" y="2071"/>
                </a:lnTo>
                <a:lnTo>
                  <a:pt x="836" y="2066"/>
                </a:lnTo>
                <a:lnTo>
                  <a:pt x="844" y="2065"/>
                </a:lnTo>
                <a:lnTo>
                  <a:pt x="852" y="2065"/>
                </a:lnTo>
                <a:lnTo>
                  <a:pt x="859" y="2063"/>
                </a:lnTo>
                <a:lnTo>
                  <a:pt x="865" y="2060"/>
                </a:lnTo>
                <a:lnTo>
                  <a:pt x="870" y="2059"/>
                </a:lnTo>
                <a:lnTo>
                  <a:pt x="874" y="2058"/>
                </a:lnTo>
                <a:lnTo>
                  <a:pt x="880" y="2058"/>
                </a:lnTo>
                <a:lnTo>
                  <a:pt x="887" y="2057"/>
                </a:lnTo>
                <a:lnTo>
                  <a:pt x="899" y="2057"/>
                </a:lnTo>
                <a:lnTo>
                  <a:pt x="912" y="2057"/>
                </a:lnTo>
                <a:lnTo>
                  <a:pt x="913" y="2015"/>
                </a:lnTo>
                <a:lnTo>
                  <a:pt x="913" y="2009"/>
                </a:lnTo>
                <a:lnTo>
                  <a:pt x="913" y="2004"/>
                </a:lnTo>
                <a:lnTo>
                  <a:pt x="916" y="1998"/>
                </a:lnTo>
                <a:lnTo>
                  <a:pt x="919" y="1993"/>
                </a:lnTo>
                <a:lnTo>
                  <a:pt x="926" y="1983"/>
                </a:lnTo>
                <a:lnTo>
                  <a:pt x="934" y="1972"/>
                </a:lnTo>
                <a:lnTo>
                  <a:pt x="931" y="1964"/>
                </a:lnTo>
                <a:lnTo>
                  <a:pt x="926" y="1955"/>
                </a:lnTo>
                <a:lnTo>
                  <a:pt x="934" y="1951"/>
                </a:lnTo>
                <a:lnTo>
                  <a:pt x="940" y="1949"/>
                </a:lnTo>
                <a:lnTo>
                  <a:pt x="947" y="1944"/>
                </a:lnTo>
                <a:lnTo>
                  <a:pt x="952" y="1940"/>
                </a:lnTo>
                <a:lnTo>
                  <a:pt x="958" y="1934"/>
                </a:lnTo>
                <a:lnTo>
                  <a:pt x="963" y="1929"/>
                </a:lnTo>
                <a:lnTo>
                  <a:pt x="967" y="1927"/>
                </a:lnTo>
                <a:lnTo>
                  <a:pt x="970" y="1924"/>
                </a:lnTo>
                <a:lnTo>
                  <a:pt x="974" y="1924"/>
                </a:lnTo>
                <a:lnTo>
                  <a:pt x="979" y="1923"/>
                </a:lnTo>
                <a:lnTo>
                  <a:pt x="990" y="1924"/>
                </a:lnTo>
                <a:lnTo>
                  <a:pt x="1001" y="1923"/>
                </a:lnTo>
                <a:lnTo>
                  <a:pt x="1006" y="1921"/>
                </a:lnTo>
                <a:lnTo>
                  <a:pt x="1009" y="1917"/>
                </a:lnTo>
                <a:lnTo>
                  <a:pt x="1016" y="1913"/>
                </a:lnTo>
                <a:lnTo>
                  <a:pt x="1024" y="1910"/>
                </a:lnTo>
                <a:lnTo>
                  <a:pt x="1030" y="1907"/>
                </a:lnTo>
                <a:lnTo>
                  <a:pt x="1036" y="1906"/>
                </a:lnTo>
                <a:lnTo>
                  <a:pt x="1042" y="1906"/>
                </a:lnTo>
                <a:lnTo>
                  <a:pt x="1050" y="1907"/>
                </a:lnTo>
                <a:lnTo>
                  <a:pt x="1061" y="1911"/>
                </a:lnTo>
                <a:lnTo>
                  <a:pt x="1073" y="1912"/>
                </a:lnTo>
                <a:lnTo>
                  <a:pt x="1083" y="1912"/>
                </a:lnTo>
                <a:lnTo>
                  <a:pt x="1094" y="1911"/>
                </a:lnTo>
                <a:lnTo>
                  <a:pt x="1105" y="1911"/>
                </a:lnTo>
                <a:lnTo>
                  <a:pt x="1115" y="1911"/>
                </a:lnTo>
                <a:lnTo>
                  <a:pt x="1127" y="1917"/>
                </a:lnTo>
                <a:lnTo>
                  <a:pt x="1137" y="1922"/>
                </a:lnTo>
                <a:lnTo>
                  <a:pt x="1142" y="1922"/>
                </a:lnTo>
                <a:lnTo>
                  <a:pt x="1146" y="1920"/>
                </a:lnTo>
                <a:lnTo>
                  <a:pt x="1150" y="1917"/>
                </a:lnTo>
                <a:lnTo>
                  <a:pt x="1154" y="1913"/>
                </a:lnTo>
                <a:lnTo>
                  <a:pt x="1160" y="1906"/>
                </a:lnTo>
                <a:lnTo>
                  <a:pt x="1167" y="1899"/>
                </a:lnTo>
                <a:lnTo>
                  <a:pt x="1176" y="1901"/>
                </a:lnTo>
                <a:lnTo>
                  <a:pt x="1183" y="1905"/>
                </a:lnTo>
                <a:lnTo>
                  <a:pt x="1193" y="1907"/>
                </a:lnTo>
                <a:lnTo>
                  <a:pt x="1203" y="1909"/>
                </a:lnTo>
                <a:lnTo>
                  <a:pt x="1211" y="1909"/>
                </a:lnTo>
                <a:lnTo>
                  <a:pt x="1219" y="1910"/>
                </a:lnTo>
                <a:lnTo>
                  <a:pt x="1222" y="1911"/>
                </a:lnTo>
                <a:lnTo>
                  <a:pt x="1225" y="1913"/>
                </a:lnTo>
                <a:lnTo>
                  <a:pt x="1227" y="1916"/>
                </a:lnTo>
                <a:lnTo>
                  <a:pt x="1228" y="1920"/>
                </a:lnTo>
                <a:lnTo>
                  <a:pt x="1222" y="1928"/>
                </a:lnTo>
                <a:lnTo>
                  <a:pt x="1216" y="1934"/>
                </a:lnTo>
                <a:lnTo>
                  <a:pt x="1215" y="1940"/>
                </a:lnTo>
                <a:lnTo>
                  <a:pt x="1213" y="1947"/>
                </a:lnTo>
                <a:lnTo>
                  <a:pt x="1208" y="1949"/>
                </a:lnTo>
                <a:lnTo>
                  <a:pt x="1203" y="1950"/>
                </a:lnTo>
                <a:lnTo>
                  <a:pt x="1200" y="1951"/>
                </a:lnTo>
                <a:lnTo>
                  <a:pt x="1198" y="1953"/>
                </a:lnTo>
                <a:lnTo>
                  <a:pt x="1194" y="1955"/>
                </a:lnTo>
                <a:lnTo>
                  <a:pt x="1193" y="1959"/>
                </a:lnTo>
                <a:lnTo>
                  <a:pt x="1195" y="1966"/>
                </a:lnTo>
                <a:lnTo>
                  <a:pt x="1200" y="1971"/>
                </a:lnTo>
                <a:lnTo>
                  <a:pt x="1204" y="1972"/>
                </a:lnTo>
                <a:lnTo>
                  <a:pt x="1208" y="1971"/>
                </a:lnTo>
                <a:lnTo>
                  <a:pt x="1213" y="1971"/>
                </a:lnTo>
                <a:lnTo>
                  <a:pt x="1217" y="1969"/>
                </a:lnTo>
                <a:lnTo>
                  <a:pt x="1222" y="1965"/>
                </a:lnTo>
                <a:lnTo>
                  <a:pt x="1225" y="1962"/>
                </a:lnTo>
                <a:lnTo>
                  <a:pt x="1228" y="1960"/>
                </a:lnTo>
                <a:lnTo>
                  <a:pt x="1235" y="1958"/>
                </a:lnTo>
                <a:lnTo>
                  <a:pt x="1237" y="1959"/>
                </a:lnTo>
                <a:lnTo>
                  <a:pt x="1241" y="1959"/>
                </a:lnTo>
                <a:lnTo>
                  <a:pt x="1244" y="1962"/>
                </a:lnTo>
                <a:lnTo>
                  <a:pt x="1247" y="1965"/>
                </a:lnTo>
                <a:lnTo>
                  <a:pt x="1251" y="1970"/>
                </a:lnTo>
                <a:lnTo>
                  <a:pt x="1254" y="1975"/>
                </a:lnTo>
                <a:lnTo>
                  <a:pt x="1264" y="1975"/>
                </a:lnTo>
                <a:lnTo>
                  <a:pt x="1273" y="1971"/>
                </a:lnTo>
                <a:lnTo>
                  <a:pt x="1284" y="1972"/>
                </a:lnTo>
                <a:lnTo>
                  <a:pt x="1296" y="1973"/>
                </a:lnTo>
                <a:lnTo>
                  <a:pt x="1307" y="1975"/>
                </a:lnTo>
                <a:lnTo>
                  <a:pt x="1319" y="1975"/>
                </a:lnTo>
                <a:lnTo>
                  <a:pt x="1326" y="1983"/>
                </a:lnTo>
                <a:lnTo>
                  <a:pt x="1335" y="1991"/>
                </a:lnTo>
                <a:lnTo>
                  <a:pt x="1337" y="1995"/>
                </a:lnTo>
                <a:lnTo>
                  <a:pt x="1341" y="2003"/>
                </a:lnTo>
                <a:lnTo>
                  <a:pt x="1346" y="2008"/>
                </a:lnTo>
                <a:lnTo>
                  <a:pt x="1350" y="2010"/>
                </a:lnTo>
                <a:lnTo>
                  <a:pt x="1355" y="2010"/>
                </a:lnTo>
                <a:lnTo>
                  <a:pt x="1359" y="2009"/>
                </a:lnTo>
                <a:lnTo>
                  <a:pt x="1363" y="2006"/>
                </a:lnTo>
                <a:lnTo>
                  <a:pt x="1366" y="2003"/>
                </a:lnTo>
                <a:lnTo>
                  <a:pt x="1368" y="1998"/>
                </a:lnTo>
                <a:lnTo>
                  <a:pt x="1372" y="1994"/>
                </a:lnTo>
                <a:lnTo>
                  <a:pt x="1378" y="1994"/>
                </a:lnTo>
                <a:lnTo>
                  <a:pt x="1386" y="1994"/>
                </a:lnTo>
                <a:lnTo>
                  <a:pt x="1394" y="1994"/>
                </a:lnTo>
                <a:lnTo>
                  <a:pt x="1400" y="1997"/>
                </a:lnTo>
                <a:lnTo>
                  <a:pt x="1402" y="1999"/>
                </a:lnTo>
                <a:lnTo>
                  <a:pt x="1406" y="2002"/>
                </a:lnTo>
                <a:lnTo>
                  <a:pt x="1406" y="2003"/>
                </a:lnTo>
                <a:lnTo>
                  <a:pt x="1408" y="2005"/>
                </a:lnTo>
                <a:lnTo>
                  <a:pt x="1410" y="2005"/>
                </a:lnTo>
                <a:lnTo>
                  <a:pt x="1410" y="2006"/>
                </a:lnTo>
                <a:lnTo>
                  <a:pt x="1410" y="2008"/>
                </a:lnTo>
                <a:lnTo>
                  <a:pt x="1410" y="2009"/>
                </a:lnTo>
                <a:lnTo>
                  <a:pt x="1411" y="2009"/>
                </a:lnTo>
                <a:lnTo>
                  <a:pt x="1411" y="2010"/>
                </a:lnTo>
                <a:lnTo>
                  <a:pt x="1412" y="2010"/>
                </a:lnTo>
                <a:lnTo>
                  <a:pt x="1412" y="2013"/>
                </a:lnTo>
                <a:lnTo>
                  <a:pt x="1412" y="2014"/>
                </a:lnTo>
                <a:lnTo>
                  <a:pt x="1413" y="2015"/>
                </a:lnTo>
                <a:lnTo>
                  <a:pt x="1416" y="2016"/>
                </a:lnTo>
                <a:lnTo>
                  <a:pt x="1417" y="2017"/>
                </a:lnTo>
                <a:lnTo>
                  <a:pt x="1418" y="2019"/>
                </a:lnTo>
                <a:lnTo>
                  <a:pt x="1419" y="2019"/>
                </a:lnTo>
                <a:lnTo>
                  <a:pt x="1419" y="2021"/>
                </a:lnTo>
                <a:lnTo>
                  <a:pt x="1419" y="2022"/>
                </a:lnTo>
                <a:lnTo>
                  <a:pt x="1419" y="2024"/>
                </a:lnTo>
                <a:lnTo>
                  <a:pt x="1419" y="2025"/>
                </a:lnTo>
                <a:lnTo>
                  <a:pt x="1419" y="2026"/>
                </a:lnTo>
                <a:lnTo>
                  <a:pt x="1421" y="2027"/>
                </a:lnTo>
                <a:lnTo>
                  <a:pt x="1422" y="2027"/>
                </a:lnTo>
                <a:lnTo>
                  <a:pt x="1422" y="2029"/>
                </a:lnTo>
                <a:lnTo>
                  <a:pt x="1423" y="2029"/>
                </a:lnTo>
                <a:lnTo>
                  <a:pt x="1424" y="2029"/>
                </a:lnTo>
                <a:lnTo>
                  <a:pt x="1427" y="2029"/>
                </a:lnTo>
                <a:lnTo>
                  <a:pt x="1429" y="2030"/>
                </a:lnTo>
                <a:lnTo>
                  <a:pt x="1443" y="2021"/>
                </a:lnTo>
                <a:lnTo>
                  <a:pt x="1457" y="2010"/>
                </a:lnTo>
                <a:lnTo>
                  <a:pt x="1466" y="2008"/>
                </a:lnTo>
                <a:lnTo>
                  <a:pt x="1474" y="2005"/>
                </a:lnTo>
                <a:lnTo>
                  <a:pt x="1483" y="2002"/>
                </a:lnTo>
                <a:lnTo>
                  <a:pt x="1490" y="1997"/>
                </a:lnTo>
                <a:lnTo>
                  <a:pt x="1492" y="1994"/>
                </a:lnTo>
                <a:lnTo>
                  <a:pt x="1492" y="1992"/>
                </a:lnTo>
                <a:lnTo>
                  <a:pt x="1492" y="1988"/>
                </a:lnTo>
                <a:lnTo>
                  <a:pt x="1492" y="1986"/>
                </a:lnTo>
                <a:lnTo>
                  <a:pt x="1490" y="1980"/>
                </a:lnTo>
                <a:lnTo>
                  <a:pt x="1490" y="1976"/>
                </a:lnTo>
                <a:lnTo>
                  <a:pt x="1495" y="1975"/>
                </a:lnTo>
                <a:lnTo>
                  <a:pt x="1501" y="1971"/>
                </a:lnTo>
                <a:lnTo>
                  <a:pt x="1508" y="1967"/>
                </a:lnTo>
                <a:lnTo>
                  <a:pt x="1520" y="1962"/>
                </a:lnTo>
                <a:lnTo>
                  <a:pt x="1534" y="1958"/>
                </a:lnTo>
                <a:lnTo>
                  <a:pt x="1543" y="1954"/>
                </a:lnTo>
                <a:lnTo>
                  <a:pt x="1553" y="1953"/>
                </a:lnTo>
                <a:lnTo>
                  <a:pt x="1561" y="1953"/>
                </a:lnTo>
                <a:lnTo>
                  <a:pt x="1564" y="1951"/>
                </a:lnTo>
                <a:lnTo>
                  <a:pt x="1566" y="1950"/>
                </a:lnTo>
                <a:lnTo>
                  <a:pt x="1570" y="1948"/>
                </a:lnTo>
                <a:lnTo>
                  <a:pt x="1577" y="1945"/>
                </a:lnTo>
                <a:lnTo>
                  <a:pt x="1585" y="1943"/>
                </a:lnTo>
                <a:lnTo>
                  <a:pt x="1590" y="1943"/>
                </a:lnTo>
                <a:lnTo>
                  <a:pt x="1593" y="1943"/>
                </a:lnTo>
                <a:lnTo>
                  <a:pt x="1598" y="1943"/>
                </a:lnTo>
                <a:lnTo>
                  <a:pt x="1601" y="1943"/>
                </a:lnTo>
                <a:lnTo>
                  <a:pt x="1603" y="1944"/>
                </a:lnTo>
                <a:lnTo>
                  <a:pt x="1604" y="1945"/>
                </a:lnTo>
                <a:lnTo>
                  <a:pt x="1604" y="1948"/>
                </a:lnTo>
                <a:lnTo>
                  <a:pt x="1605" y="1951"/>
                </a:lnTo>
                <a:lnTo>
                  <a:pt x="1607" y="1956"/>
                </a:lnTo>
                <a:lnTo>
                  <a:pt x="1607" y="1961"/>
                </a:lnTo>
                <a:lnTo>
                  <a:pt x="1608" y="1964"/>
                </a:lnTo>
                <a:lnTo>
                  <a:pt x="1610" y="1965"/>
                </a:lnTo>
                <a:lnTo>
                  <a:pt x="1613" y="1965"/>
                </a:lnTo>
                <a:lnTo>
                  <a:pt x="1620" y="1962"/>
                </a:lnTo>
                <a:lnTo>
                  <a:pt x="1626" y="1959"/>
                </a:lnTo>
                <a:lnTo>
                  <a:pt x="1631" y="1956"/>
                </a:lnTo>
                <a:lnTo>
                  <a:pt x="1642" y="1955"/>
                </a:lnTo>
                <a:lnTo>
                  <a:pt x="1648" y="1954"/>
                </a:lnTo>
                <a:lnTo>
                  <a:pt x="1653" y="1953"/>
                </a:lnTo>
                <a:lnTo>
                  <a:pt x="1657" y="1951"/>
                </a:lnTo>
                <a:lnTo>
                  <a:pt x="1658" y="1949"/>
                </a:lnTo>
                <a:lnTo>
                  <a:pt x="1660" y="1943"/>
                </a:lnTo>
                <a:lnTo>
                  <a:pt x="1664" y="1939"/>
                </a:lnTo>
                <a:lnTo>
                  <a:pt x="1667" y="1938"/>
                </a:lnTo>
                <a:lnTo>
                  <a:pt x="1670" y="1938"/>
                </a:lnTo>
                <a:lnTo>
                  <a:pt x="1676" y="1937"/>
                </a:lnTo>
                <a:lnTo>
                  <a:pt x="1680" y="1937"/>
                </a:lnTo>
                <a:lnTo>
                  <a:pt x="1683" y="1937"/>
                </a:lnTo>
                <a:lnTo>
                  <a:pt x="1684" y="1935"/>
                </a:lnTo>
                <a:lnTo>
                  <a:pt x="1685" y="1933"/>
                </a:lnTo>
                <a:lnTo>
                  <a:pt x="1686" y="1928"/>
                </a:lnTo>
                <a:lnTo>
                  <a:pt x="1689" y="1927"/>
                </a:lnTo>
                <a:lnTo>
                  <a:pt x="1689" y="1926"/>
                </a:lnTo>
                <a:lnTo>
                  <a:pt x="1691" y="1926"/>
                </a:lnTo>
                <a:lnTo>
                  <a:pt x="1692" y="1926"/>
                </a:lnTo>
                <a:lnTo>
                  <a:pt x="1697" y="1924"/>
                </a:lnTo>
                <a:lnTo>
                  <a:pt x="1736" y="1953"/>
                </a:lnTo>
                <a:lnTo>
                  <a:pt x="1742" y="1955"/>
                </a:lnTo>
                <a:lnTo>
                  <a:pt x="1745" y="1958"/>
                </a:lnTo>
                <a:lnTo>
                  <a:pt x="1747" y="1960"/>
                </a:lnTo>
                <a:lnTo>
                  <a:pt x="1750" y="1960"/>
                </a:lnTo>
                <a:lnTo>
                  <a:pt x="1752" y="1959"/>
                </a:lnTo>
                <a:lnTo>
                  <a:pt x="1760" y="1950"/>
                </a:lnTo>
                <a:lnTo>
                  <a:pt x="1765" y="1943"/>
                </a:lnTo>
                <a:lnTo>
                  <a:pt x="1766" y="1938"/>
                </a:lnTo>
                <a:lnTo>
                  <a:pt x="1766" y="1933"/>
                </a:lnTo>
                <a:lnTo>
                  <a:pt x="1766" y="1927"/>
                </a:lnTo>
                <a:lnTo>
                  <a:pt x="1767" y="1921"/>
                </a:lnTo>
                <a:lnTo>
                  <a:pt x="1767" y="1918"/>
                </a:lnTo>
                <a:lnTo>
                  <a:pt x="1767" y="1915"/>
                </a:lnTo>
                <a:lnTo>
                  <a:pt x="1768" y="1909"/>
                </a:lnTo>
                <a:lnTo>
                  <a:pt x="1769" y="1904"/>
                </a:lnTo>
                <a:lnTo>
                  <a:pt x="1773" y="1902"/>
                </a:lnTo>
                <a:lnTo>
                  <a:pt x="1777" y="1902"/>
                </a:lnTo>
                <a:lnTo>
                  <a:pt x="1779" y="1901"/>
                </a:lnTo>
                <a:lnTo>
                  <a:pt x="1783" y="1899"/>
                </a:lnTo>
                <a:lnTo>
                  <a:pt x="1788" y="1893"/>
                </a:lnTo>
                <a:lnTo>
                  <a:pt x="1794" y="1885"/>
                </a:lnTo>
                <a:lnTo>
                  <a:pt x="1798" y="1880"/>
                </a:lnTo>
                <a:lnTo>
                  <a:pt x="1799" y="1874"/>
                </a:lnTo>
                <a:lnTo>
                  <a:pt x="1800" y="1868"/>
                </a:lnTo>
                <a:lnTo>
                  <a:pt x="1800" y="1862"/>
                </a:lnTo>
                <a:lnTo>
                  <a:pt x="1802" y="1853"/>
                </a:lnTo>
                <a:lnTo>
                  <a:pt x="1804" y="1844"/>
                </a:lnTo>
                <a:lnTo>
                  <a:pt x="1804" y="1841"/>
                </a:lnTo>
                <a:lnTo>
                  <a:pt x="1804" y="1838"/>
                </a:lnTo>
                <a:lnTo>
                  <a:pt x="1802" y="1835"/>
                </a:lnTo>
                <a:lnTo>
                  <a:pt x="1800" y="1831"/>
                </a:lnTo>
                <a:lnTo>
                  <a:pt x="1799" y="1830"/>
                </a:lnTo>
                <a:lnTo>
                  <a:pt x="1800" y="1829"/>
                </a:lnTo>
                <a:lnTo>
                  <a:pt x="1801" y="1829"/>
                </a:lnTo>
                <a:lnTo>
                  <a:pt x="1801" y="1828"/>
                </a:lnTo>
                <a:lnTo>
                  <a:pt x="1801" y="1827"/>
                </a:lnTo>
                <a:lnTo>
                  <a:pt x="1802" y="1825"/>
                </a:lnTo>
                <a:lnTo>
                  <a:pt x="1804" y="1825"/>
                </a:lnTo>
                <a:lnTo>
                  <a:pt x="1805" y="1824"/>
                </a:lnTo>
                <a:lnTo>
                  <a:pt x="1805" y="1823"/>
                </a:lnTo>
                <a:lnTo>
                  <a:pt x="1805" y="1820"/>
                </a:lnTo>
                <a:lnTo>
                  <a:pt x="1805" y="1818"/>
                </a:lnTo>
                <a:lnTo>
                  <a:pt x="1806" y="1814"/>
                </a:lnTo>
                <a:lnTo>
                  <a:pt x="1806" y="1813"/>
                </a:lnTo>
                <a:lnTo>
                  <a:pt x="1806" y="1812"/>
                </a:lnTo>
                <a:lnTo>
                  <a:pt x="1806" y="1811"/>
                </a:lnTo>
                <a:lnTo>
                  <a:pt x="1807" y="1808"/>
                </a:lnTo>
                <a:lnTo>
                  <a:pt x="1809" y="1808"/>
                </a:lnTo>
                <a:lnTo>
                  <a:pt x="1809" y="1807"/>
                </a:lnTo>
                <a:lnTo>
                  <a:pt x="1810" y="1807"/>
                </a:lnTo>
                <a:lnTo>
                  <a:pt x="1811" y="1807"/>
                </a:lnTo>
                <a:lnTo>
                  <a:pt x="1812" y="1807"/>
                </a:lnTo>
                <a:lnTo>
                  <a:pt x="1813" y="1807"/>
                </a:lnTo>
                <a:lnTo>
                  <a:pt x="1815" y="1807"/>
                </a:lnTo>
                <a:lnTo>
                  <a:pt x="1817" y="1808"/>
                </a:lnTo>
                <a:lnTo>
                  <a:pt x="1818" y="1809"/>
                </a:lnTo>
                <a:lnTo>
                  <a:pt x="1820" y="1811"/>
                </a:lnTo>
                <a:lnTo>
                  <a:pt x="1821" y="1811"/>
                </a:lnTo>
                <a:lnTo>
                  <a:pt x="1822" y="1812"/>
                </a:lnTo>
                <a:lnTo>
                  <a:pt x="1824" y="1812"/>
                </a:lnTo>
                <a:lnTo>
                  <a:pt x="1827" y="1813"/>
                </a:lnTo>
                <a:lnTo>
                  <a:pt x="1829" y="1811"/>
                </a:lnTo>
                <a:lnTo>
                  <a:pt x="1831" y="1807"/>
                </a:lnTo>
                <a:lnTo>
                  <a:pt x="1832" y="1806"/>
                </a:lnTo>
                <a:lnTo>
                  <a:pt x="1833" y="1806"/>
                </a:lnTo>
                <a:lnTo>
                  <a:pt x="1833" y="1805"/>
                </a:lnTo>
                <a:lnTo>
                  <a:pt x="1834" y="1803"/>
                </a:lnTo>
                <a:lnTo>
                  <a:pt x="1836" y="1802"/>
                </a:lnTo>
                <a:lnTo>
                  <a:pt x="1837" y="1801"/>
                </a:lnTo>
                <a:lnTo>
                  <a:pt x="1838" y="1800"/>
                </a:lnTo>
                <a:lnTo>
                  <a:pt x="1839" y="1798"/>
                </a:lnTo>
                <a:lnTo>
                  <a:pt x="1842" y="1796"/>
                </a:lnTo>
                <a:lnTo>
                  <a:pt x="1843" y="1794"/>
                </a:lnTo>
                <a:lnTo>
                  <a:pt x="1844" y="1792"/>
                </a:lnTo>
                <a:lnTo>
                  <a:pt x="1845" y="1791"/>
                </a:lnTo>
                <a:lnTo>
                  <a:pt x="1847" y="1791"/>
                </a:lnTo>
                <a:lnTo>
                  <a:pt x="1848" y="1791"/>
                </a:lnTo>
                <a:lnTo>
                  <a:pt x="1849" y="1791"/>
                </a:lnTo>
                <a:lnTo>
                  <a:pt x="1850" y="1791"/>
                </a:lnTo>
                <a:lnTo>
                  <a:pt x="1851" y="1791"/>
                </a:lnTo>
                <a:lnTo>
                  <a:pt x="1853" y="1791"/>
                </a:lnTo>
                <a:lnTo>
                  <a:pt x="1854" y="1790"/>
                </a:lnTo>
                <a:lnTo>
                  <a:pt x="1855" y="1790"/>
                </a:lnTo>
                <a:lnTo>
                  <a:pt x="1855" y="1789"/>
                </a:lnTo>
                <a:lnTo>
                  <a:pt x="1856" y="1785"/>
                </a:lnTo>
                <a:lnTo>
                  <a:pt x="1855" y="1782"/>
                </a:lnTo>
                <a:lnTo>
                  <a:pt x="1854" y="1781"/>
                </a:lnTo>
                <a:lnTo>
                  <a:pt x="1853" y="1781"/>
                </a:lnTo>
                <a:lnTo>
                  <a:pt x="1853" y="1780"/>
                </a:lnTo>
                <a:lnTo>
                  <a:pt x="1853" y="1779"/>
                </a:lnTo>
                <a:lnTo>
                  <a:pt x="1853" y="1778"/>
                </a:lnTo>
                <a:lnTo>
                  <a:pt x="1853" y="1776"/>
                </a:lnTo>
                <a:lnTo>
                  <a:pt x="1853" y="1774"/>
                </a:lnTo>
                <a:lnTo>
                  <a:pt x="1853" y="1773"/>
                </a:lnTo>
                <a:lnTo>
                  <a:pt x="1851" y="1770"/>
                </a:lnTo>
                <a:lnTo>
                  <a:pt x="1850" y="1769"/>
                </a:lnTo>
                <a:lnTo>
                  <a:pt x="1850" y="1765"/>
                </a:lnTo>
                <a:lnTo>
                  <a:pt x="1849" y="1763"/>
                </a:lnTo>
                <a:lnTo>
                  <a:pt x="1849" y="1762"/>
                </a:lnTo>
                <a:lnTo>
                  <a:pt x="1849" y="1760"/>
                </a:lnTo>
                <a:lnTo>
                  <a:pt x="1849" y="1759"/>
                </a:lnTo>
                <a:lnTo>
                  <a:pt x="1850" y="1759"/>
                </a:lnTo>
                <a:lnTo>
                  <a:pt x="1851" y="1758"/>
                </a:lnTo>
                <a:lnTo>
                  <a:pt x="1853" y="1758"/>
                </a:lnTo>
                <a:lnTo>
                  <a:pt x="1853" y="1757"/>
                </a:lnTo>
                <a:lnTo>
                  <a:pt x="1853" y="1756"/>
                </a:lnTo>
                <a:lnTo>
                  <a:pt x="1854" y="1754"/>
                </a:lnTo>
                <a:lnTo>
                  <a:pt x="1854" y="1753"/>
                </a:lnTo>
                <a:lnTo>
                  <a:pt x="1855" y="1753"/>
                </a:lnTo>
                <a:lnTo>
                  <a:pt x="1856" y="1752"/>
                </a:lnTo>
                <a:lnTo>
                  <a:pt x="1856" y="1751"/>
                </a:lnTo>
                <a:lnTo>
                  <a:pt x="1860" y="1746"/>
                </a:lnTo>
                <a:lnTo>
                  <a:pt x="1859" y="1743"/>
                </a:lnTo>
                <a:lnTo>
                  <a:pt x="1858" y="1741"/>
                </a:lnTo>
                <a:lnTo>
                  <a:pt x="1856" y="1741"/>
                </a:lnTo>
                <a:lnTo>
                  <a:pt x="1855" y="1741"/>
                </a:lnTo>
                <a:lnTo>
                  <a:pt x="1854" y="1741"/>
                </a:lnTo>
                <a:lnTo>
                  <a:pt x="1853" y="1741"/>
                </a:lnTo>
                <a:lnTo>
                  <a:pt x="1851" y="1741"/>
                </a:lnTo>
                <a:lnTo>
                  <a:pt x="1850" y="1741"/>
                </a:lnTo>
                <a:lnTo>
                  <a:pt x="1848" y="1742"/>
                </a:lnTo>
                <a:lnTo>
                  <a:pt x="1847" y="1742"/>
                </a:lnTo>
                <a:lnTo>
                  <a:pt x="1845" y="1743"/>
                </a:lnTo>
                <a:lnTo>
                  <a:pt x="1843" y="1743"/>
                </a:lnTo>
                <a:lnTo>
                  <a:pt x="1840" y="1743"/>
                </a:lnTo>
                <a:lnTo>
                  <a:pt x="1839" y="1743"/>
                </a:lnTo>
                <a:lnTo>
                  <a:pt x="1838" y="1743"/>
                </a:lnTo>
                <a:lnTo>
                  <a:pt x="1837" y="1743"/>
                </a:lnTo>
                <a:lnTo>
                  <a:pt x="1836" y="1743"/>
                </a:lnTo>
                <a:lnTo>
                  <a:pt x="1834" y="1743"/>
                </a:lnTo>
                <a:lnTo>
                  <a:pt x="1833" y="1743"/>
                </a:lnTo>
                <a:lnTo>
                  <a:pt x="1831" y="1743"/>
                </a:lnTo>
                <a:lnTo>
                  <a:pt x="1831" y="1742"/>
                </a:lnTo>
                <a:lnTo>
                  <a:pt x="1831" y="1741"/>
                </a:lnTo>
                <a:lnTo>
                  <a:pt x="1831" y="1740"/>
                </a:lnTo>
                <a:lnTo>
                  <a:pt x="1831" y="1738"/>
                </a:lnTo>
                <a:lnTo>
                  <a:pt x="1831" y="1737"/>
                </a:lnTo>
                <a:lnTo>
                  <a:pt x="1831" y="1736"/>
                </a:lnTo>
                <a:lnTo>
                  <a:pt x="1831" y="1732"/>
                </a:lnTo>
                <a:lnTo>
                  <a:pt x="1831" y="1730"/>
                </a:lnTo>
                <a:lnTo>
                  <a:pt x="1832" y="1726"/>
                </a:lnTo>
                <a:lnTo>
                  <a:pt x="1832" y="1721"/>
                </a:lnTo>
                <a:lnTo>
                  <a:pt x="1831" y="1719"/>
                </a:lnTo>
                <a:lnTo>
                  <a:pt x="1829" y="1716"/>
                </a:lnTo>
                <a:lnTo>
                  <a:pt x="1827" y="1713"/>
                </a:lnTo>
                <a:lnTo>
                  <a:pt x="1824" y="1707"/>
                </a:lnTo>
                <a:lnTo>
                  <a:pt x="1823" y="1694"/>
                </a:lnTo>
                <a:lnTo>
                  <a:pt x="1824" y="1678"/>
                </a:lnTo>
                <a:lnTo>
                  <a:pt x="1828" y="1675"/>
                </a:lnTo>
                <a:lnTo>
                  <a:pt x="1832" y="1669"/>
                </a:lnTo>
                <a:lnTo>
                  <a:pt x="1840" y="1669"/>
                </a:lnTo>
                <a:lnTo>
                  <a:pt x="1848" y="1669"/>
                </a:lnTo>
                <a:lnTo>
                  <a:pt x="1856" y="1670"/>
                </a:lnTo>
                <a:lnTo>
                  <a:pt x="1866" y="1671"/>
                </a:lnTo>
                <a:lnTo>
                  <a:pt x="1870" y="1671"/>
                </a:lnTo>
                <a:lnTo>
                  <a:pt x="1871" y="1670"/>
                </a:lnTo>
                <a:lnTo>
                  <a:pt x="1872" y="1669"/>
                </a:lnTo>
                <a:lnTo>
                  <a:pt x="1873" y="1666"/>
                </a:lnTo>
                <a:lnTo>
                  <a:pt x="1876" y="1665"/>
                </a:lnTo>
                <a:lnTo>
                  <a:pt x="1878" y="1664"/>
                </a:lnTo>
                <a:lnTo>
                  <a:pt x="1881" y="1661"/>
                </a:lnTo>
                <a:lnTo>
                  <a:pt x="1882" y="1658"/>
                </a:lnTo>
                <a:lnTo>
                  <a:pt x="1882" y="1653"/>
                </a:lnTo>
                <a:lnTo>
                  <a:pt x="1881" y="1648"/>
                </a:lnTo>
                <a:lnTo>
                  <a:pt x="1882" y="1643"/>
                </a:lnTo>
                <a:lnTo>
                  <a:pt x="1883" y="1637"/>
                </a:lnTo>
                <a:lnTo>
                  <a:pt x="1889" y="1638"/>
                </a:lnTo>
                <a:lnTo>
                  <a:pt x="1897" y="1638"/>
                </a:lnTo>
                <a:lnTo>
                  <a:pt x="1900" y="1637"/>
                </a:lnTo>
                <a:lnTo>
                  <a:pt x="1903" y="1636"/>
                </a:lnTo>
                <a:lnTo>
                  <a:pt x="1904" y="1632"/>
                </a:lnTo>
                <a:lnTo>
                  <a:pt x="1905" y="1628"/>
                </a:lnTo>
                <a:lnTo>
                  <a:pt x="1908" y="1626"/>
                </a:lnTo>
                <a:lnTo>
                  <a:pt x="1913" y="1625"/>
                </a:lnTo>
                <a:lnTo>
                  <a:pt x="1916" y="1625"/>
                </a:lnTo>
                <a:lnTo>
                  <a:pt x="1921" y="1625"/>
                </a:lnTo>
                <a:lnTo>
                  <a:pt x="1927" y="1622"/>
                </a:lnTo>
                <a:lnTo>
                  <a:pt x="1930" y="1620"/>
                </a:lnTo>
                <a:lnTo>
                  <a:pt x="1930" y="1617"/>
                </a:lnTo>
                <a:lnTo>
                  <a:pt x="1929" y="1615"/>
                </a:lnTo>
                <a:lnTo>
                  <a:pt x="1929" y="1609"/>
                </a:lnTo>
                <a:lnTo>
                  <a:pt x="1930" y="1605"/>
                </a:lnTo>
                <a:lnTo>
                  <a:pt x="1932" y="1601"/>
                </a:lnTo>
                <a:lnTo>
                  <a:pt x="1936" y="1599"/>
                </a:lnTo>
                <a:lnTo>
                  <a:pt x="1941" y="1596"/>
                </a:lnTo>
                <a:lnTo>
                  <a:pt x="1947" y="1595"/>
                </a:lnTo>
                <a:lnTo>
                  <a:pt x="1953" y="1595"/>
                </a:lnTo>
                <a:lnTo>
                  <a:pt x="1958" y="1595"/>
                </a:lnTo>
                <a:lnTo>
                  <a:pt x="1969" y="1594"/>
                </a:lnTo>
                <a:lnTo>
                  <a:pt x="1977" y="1589"/>
                </a:lnTo>
                <a:lnTo>
                  <a:pt x="1980" y="1588"/>
                </a:lnTo>
                <a:lnTo>
                  <a:pt x="1981" y="1584"/>
                </a:lnTo>
                <a:lnTo>
                  <a:pt x="1982" y="1581"/>
                </a:lnTo>
                <a:lnTo>
                  <a:pt x="1982" y="1577"/>
                </a:lnTo>
                <a:lnTo>
                  <a:pt x="1976" y="1572"/>
                </a:lnTo>
                <a:lnTo>
                  <a:pt x="1970" y="1567"/>
                </a:lnTo>
                <a:lnTo>
                  <a:pt x="1969" y="1561"/>
                </a:lnTo>
                <a:lnTo>
                  <a:pt x="1966" y="1555"/>
                </a:lnTo>
                <a:lnTo>
                  <a:pt x="1965" y="1554"/>
                </a:lnTo>
                <a:lnTo>
                  <a:pt x="1965" y="1552"/>
                </a:lnTo>
                <a:lnTo>
                  <a:pt x="1964" y="1552"/>
                </a:lnTo>
                <a:lnTo>
                  <a:pt x="1959" y="1552"/>
                </a:lnTo>
                <a:lnTo>
                  <a:pt x="1955" y="1554"/>
                </a:lnTo>
                <a:lnTo>
                  <a:pt x="1954" y="1554"/>
                </a:lnTo>
                <a:lnTo>
                  <a:pt x="1953" y="1554"/>
                </a:lnTo>
                <a:lnTo>
                  <a:pt x="1951" y="1554"/>
                </a:lnTo>
                <a:lnTo>
                  <a:pt x="1948" y="1554"/>
                </a:lnTo>
                <a:lnTo>
                  <a:pt x="1947" y="1554"/>
                </a:lnTo>
                <a:lnTo>
                  <a:pt x="1946" y="1554"/>
                </a:lnTo>
                <a:lnTo>
                  <a:pt x="1944" y="1554"/>
                </a:lnTo>
                <a:lnTo>
                  <a:pt x="1942" y="1554"/>
                </a:lnTo>
                <a:lnTo>
                  <a:pt x="1940" y="1554"/>
                </a:lnTo>
                <a:lnTo>
                  <a:pt x="1937" y="1554"/>
                </a:lnTo>
                <a:lnTo>
                  <a:pt x="1935" y="1552"/>
                </a:lnTo>
                <a:lnTo>
                  <a:pt x="1935" y="1551"/>
                </a:lnTo>
                <a:lnTo>
                  <a:pt x="1935" y="1550"/>
                </a:lnTo>
                <a:lnTo>
                  <a:pt x="1935" y="1549"/>
                </a:lnTo>
                <a:lnTo>
                  <a:pt x="1935" y="1548"/>
                </a:lnTo>
                <a:lnTo>
                  <a:pt x="1935" y="1546"/>
                </a:lnTo>
                <a:lnTo>
                  <a:pt x="1935" y="1545"/>
                </a:lnTo>
                <a:lnTo>
                  <a:pt x="1935" y="1544"/>
                </a:lnTo>
                <a:lnTo>
                  <a:pt x="1935" y="1543"/>
                </a:lnTo>
                <a:lnTo>
                  <a:pt x="1936" y="1541"/>
                </a:lnTo>
                <a:lnTo>
                  <a:pt x="1937" y="1541"/>
                </a:lnTo>
                <a:lnTo>
                  <a:pt x="1937" y="1540"/>
                </a:lnTo>
                <a:lnTo>
                  <a:pt x="1937" y="1539"/>
                </a:lnTo>
                <a:lnTo>
                  <a:pt x="1937" y="1538"/>
                </a:lnTo>
                <a:lnTo>
                  <a:pt x="1937" y="1536"/>
                </a:lnTo>
                <a:lnTo>
                  <a:pt x="1937" y="1535"/>
                </a:lnTo>
                <a:lnTo>
                  <a:pt x="1937" y="1534"/>
                </a:lnTo>
                <a:lnTo>
                  <a:pt x="1937" y="1533"/>
                </a:lnTo>
                <a:lnTo>
                  <a:pt x="1937" y="1532"/>
                </a:lnTo>
                <a:lnTo>
                  <a:pt x="1937" y="1530"/>
                </a:lnTo>
                <a:lnTo>
                  <a:pt x="1937" y="1529"/>
                </a:lnTo>
                <a:lnTo>
                  <a:pt x="1937" y="1528"/>
                </a:lnTo>
                <a:lnTo>
                  <a:pt x="1937" y="1527"/>
                </a:lnTo>
                <a:lnTo>
                  <a:pt x="1937" y="1525"/>
                </a:lnTo>
                <a:lnTo>
                  <a:pt x="1937" y="1524"/>
                </a:lnTo>
                <a:lnTo>
                  <a:pt x="1937" y="1523"/>
                </a:lnTo>
                <a:lnTo>
                  <a:pt x="1937" y="1522"/>
                </a:lnTo>
                <a:lnTo>
                  <a:pt x="1937" y="1521"/>
                </a:lnTo>
                <a:lnTo>
                  <a:pt x="1937" y="1517"/>
                </a:lnTo>
                <a:lnTo>
                  <a:pt x="1937" y="1513"/>
                </a:lnTo>
                <a:lnTo>
                  <a:pt x="1938" y="1513"/>
                </a:lnTo>
                <a:lnTo>
                  <a:pt x="1938" y="1510"/>
                </a:lnTo>
                <a:lnTo>
                  <a:pt x="1940" y="1508"/>
                </a:lnTo>
                <a:lnTo>
                  <a:pt x="1940" y="1507"/>
                </a:lnTo>
                <a:lnTo>
                  <a:pt x="1941" y="1507"/>
                </a:lnTo>
                <a:lnTo>
                  <a:pt x="1942" y="1506"/>
                </a:lnTo>
                <a:lnTo>
                  <a:pt x="1943" y="1505"/>
                </a:lnTo>
                <a:lnTo>
                  <a:pt x="1943" y="1503"/>
                </a:lnTo>
                <a:lnTo>
                  <a:pt x="1944" y="1502"/>
                </a:lnTo>
                <a:lnTo>
                  <a:pt x="1946" y="1501"/>
                </a:lnTo>
                <a:lnTo>
                  <a:pt x="1947" y="1500"/>
                </a:lnTo>
                <a:lnTo>
                  <a:pt x="1947" y="1497"/>
                </a:lnTo>
                <a:lnTo>
                  <a:pt x="1947" y="1495"/>
                </a:lnTo>
                <a:lnTo>
                  <a:pt x="1947" y="1494"/>
                </a:lnTo>
                <a:lnTo>
                  <a:pt x="1947" y="1492"/>
                </a:lnTo>
                <a:lnTo>
                  <a:pt x="1948" y="1491"/>
                </a:lnTo>
                <a:lnTo>
                  <a:pt x="1949" y="1490"/>
                </a:lnTo>
                <a:lnTo>
                  <a:pt x="1949" y="1489"/>
                </a:lnTo>
                <a:lnTo>
                  <a:pt x="1949" y="1488"/>
                </a:lnTo>
                <a:lnTo>
                  <a:pt x="1951" y="1488"/>
                </a:lnTo>
                <a:lnTo>
                  <a:pt x="1951" y="1480"/>
                </a:lnTo>
                <a:lnTo>
                  <a:pt x="1948" y="1479"/>
                </a:lnTo>
                <a:lnTo>
                  <a:pt x="1946" y="1478"/>
                </a:lnTo>
                <a:lnTo>
                  <a:pt x="1944" y="1478"/>
                </a:lnTo>
                <a:lnTo>
                  <a:pt x="1943" y="1477"/>
                </a:lnTo>
                <a:lnTo>
                  <a:pt x="1941" y="1477"/>
                </a:lnTo>
                <a:lnTo>
                  <a:pt x="1938" y="1474"/>
                </a:lnTo>
                <a:lnTo>
                  <a:pt x="1935" y="1473"/>
                </a:lnTo>
                <a:lnTo>
                  <a:pt x="1935" y="1472"/>
                </a:lnTo>
                <a:lnTo>
                  <a:pt x="1936" y="1468"/>
                </a:lnTo>
                <a:lnTo>
                  <a:pt x="1937" y="1467"/>
                </a:lnTo>
                <a:lnTo>
                  <a:pt x="1938" y="1467"/>
                </a:lnTo>
                <a:lnTo>
                  <a:pt x="1938" y="1466"/>
                </a:lnTo>
                <a:lnTo>
                  <a:pt x="1940" y="1464"/>
                </a:lnTo>
                <a:lnTo>
                  <a:pt x="1941" y="1463"/>
                </a:lnTo>
                <a:lnTo>
                  <a:pt x="1944" y="1462"/>
                </a:lnTo>
                <a:lnTo>
                  <a:pt x="1947" y="1461"/>
                </a:lnTo>
                <a:lnTo>
                  <a:pt x="1947" y="1459"/>
                </a:lnTo>
                <a:lnTo>
                  <a:pt x="1948" y="1458"/>
                </a:lnTo>
                <a:lnTo>
                  <a:pt x="1949" y="1457"/>
                </a:lnTo>
                <a:lnTo>
                  <a:pt x="1951" y="1456"/>
                </a:lnTo>
                <a:lnTo>
                  <a:pt x="1951" y="1454"/>
                </a:lnTo>
                <a:lnTo>
                  <a:pt x="1951" y="1453"/>
                </a:lnTo>
                <a:lnTo>
                  <a:pt x="1951" y="1452"/>
                </a:lnTo>
                <a:lnTo>
                  <a:pt x="1951" y="1451"/>
                </a:lnTo>
                <a:lnTo>
                  <a:pt x="1951" y="1450"/>
                </a:lnTo>
                <a:lnTo>
                  <a:pt x="1951" y="1448"/>
                </a:lnTo>
                <a:lnTo>
                  <a:pt x="1951" y="1447"/>
                </a:lnTo>
                <a:lnTo>
                  <a:pt x="1951" y="1446"/>
                </a:lnTo>
                <a:lnTo>
                  <a:pt x="1952" y="1445"/>
                </a:lnTo>
                <a:lnTo>
                  <a:pt x="1952" y="1443"/>
                </a:lnTo>
                <a:lnTo>
                  <a:pt x="1952" y="1442"/>
                </a:lnTo>
                <a:lnTo>
                  <a:pt x="1952" y="1441"/>
                </a:lnTo>
                <a:lnTo>
                  <a:pt x="1952" y="1440"/>
                </a:lnTo>
                <a:lnTo>
                  <a:pt x="1952" y="1439"/>
                </a:lnTo>
                <a:lnTo>
                  <a:pt x="1953" y="1439"/>
                </a:lnTo>
                <a:lnTo>
                  <a:pt x="1954" y="1436"/>
                </a:lnTo>
                <a:lnTo>
                  <a:pt x="1957" y="1434"/>
                </a:lnTo>
                <a:lnTo>
                  <a:pt x="1966" y="1432"/>
                </a:lnTo>
                <a:lnTo>
                  <a:pt x="1976" y="1429"/>
                </a:lnTo>
                <a:lnTo>
                  <a:pt x="1980" y="1426"/>
                </a:lnTo>
                <a:lnTo>
                  <a:pt x="1985" y="1423"/>
                </a:lnTo>
                <a:lnTo>
                  <a:pt x="1987" y="1420"/>
                </a:lnTo>
                <a:lnTo>
                  <a:pt x="1990" y="1417"/>
                </a:lnTo>
                <a:lnTo>
                  <a:pt x="1990" y="1412"/>
                </a:lnTo>
                <a:lnTo>
                  <a:pt x="1990" y="1406"/>
                </a:lnTo>
                <a:lnTo>
                  <a:pt x="1988" y="1404"/>
                </a:lnTo>
                <a:lnTo>
                  <a:pt x="1988" y="1403"/>
                </a:lnTo>
                <a:lnTo>
                  <a:pt x="1988" y="1402"/>
                </a:lnTo>
                <a:lnTo>
                  <a:pt x="1991" y="1401"/>
                </a:lnTo>
                <a:lnTo>
                  <a:pt x="1993" y="1398"/>
                </a:lnTo>
                <a:lnTo>
                  <a:pt x="1996" y="1397"/>
                </a:lnTo>
                <a:lnTo>
                  <a:pt x="1998" y="1396"/>
                </a:lnTo>
                <a:lnTo>
                  <a:pt x="2002" y="1396"/>
                </a:lnTo>
                <a:lnTo>
                  <a:pt x="2006" y="1398"/>
                </a:lnTo>
                <a:lnTo>
                  <a:pt x="2009" y="1401"/>
                </a:lnTo>
                <a:lnTo>
                  <a:pt x="2011" y="1404"/>
                </a:lnTo>
                <a:lnTo>
                  <a:pt x="2011" y="1409"/>
                </a:lnTo>
                <a:lnTo>
                  <a:pt x="2011" y="1414"/>
                </a:lnTo>
                <a:lnTo>
                  <a:pt x="2011" y="1419"/>
                </a:lnTo>
                <a:lnTo>
                  <a:pt x="2012" y="1420"/>
                </a:lnTo>
                <a:lnTo>
                  <a:pt x="2013" y="1421"/>
                </a:lnTo>
                <a:lnTo>
                  <a:pt x="2014" y="1423"/>
                </a:lnTo>
                <a:lnTo>
                  <a:pt x="2017" y="1423"/>
                </a:lnTo>
                <a:lnTo>
                  <a:pt x="2023" y="1423"/>
                </a:lnTo>
                <a:lnTo>
                  <a:pt x="2029" y="1423"/>
                </a:lnTo>
                <a:lnTo>
                  <a:pt x="2036" y="1419"/>
                </a:lnTo>
                <a:lnTo>
                  <a:pt x="2044" y="1415"/>
                </a:lnTo>
                <a:lnTo>
                  <a:pt x="2050" y="1410"/>
                </a:lnTo>
                <a:lnTo>
                  <a:pt x="2055" y="1406"/>
                </a:lnTo>
                <a:lnTo>
                  <a:pt x="2061" y="1403"/>
                </a:lnTo>
                <a:lnTo>
                  <a:pt x="2066" y="1401"/>
                </a:lnTo>
                <a:lnTo>
                  <a:pt x="2070" y="1399"/>
                </a:lnTo>
                <a:lnTo>
                  <a:pt x="2074" y="1398"/>
                </a:lnTo>
                <a:lnTo>
                  <a:pt x="2077" y="1397"/>
                </a:lnTo>
                <a:lnTo>
                  <a:pt x="2078" y="1393"/>
                </a:lnTo>
                <a:lnTo>
                  <a:pt x="2078" y="1380"/>
                </a:lnTo>
                <a:lnTo>
                  <a:pt x="2078" y="1368"/>
                </a:lnTo>
                <a:lnTo>
                  <a:pt x="2086" y="1364"/>
                </a:lnTo>
                <a:lnTo>
                  <a:pt x="2096" y="1360"/>
                </a:lnTo>
                <a:lnTo>
                  <a:pt x="2097" y="1359"/>
                </a:lnTo>
                <a:lnTo>
                  <a:pt x="2097" y="1357"/>
                </a:lnTo>
                <a:lnTo>
                  <a:pt x="2096" y="1355"/>
                </a:lnTo>
                <a:lnTo>
                  <a:pt x="2096" y="1354"/>
                </a:lnTo>
                <a:lnTo>
                  <a:pt x="2093" y="1352"/>
                </a:lnTo>
                <a:lnTo>
                  <a:pt x="2090" y="1349"/>
                </a:lnTo>
                <a:lnTo>
                  <a:pt x="2090" y="1346"/>
                </a:lnTo>
                <a:lnTo>
                  <a:pt x="2089" y="1342"/>
                </a:lnTo>
                <a:lnTo>
                  <a:pt x="2088" y="1339"/>
                </a:lnTo>
                <a:lnTo>
                  <a:pt x="2085" y="1337"/>
                </a:lnTo>
                <a:lnTo>
                  <a:pt x="2083" y="1330"/>
                </a:lnTo>
                <a:lnTo>
                  <a:pt x="2081" y="1324"/>
                </a:lnTo>
                <a:lnTo>
                  <a:pt x="2081" y="1308"/>
                </a:lnTo>
                <a:lnTo>
                  <a:pt x="2081" y="1293"/>
                </a:lnTo>
                <a:lnTo>
                  <a:pt x="2083" y="1290"/>
                </a:lnTo>
                <a:lnTo>
                  <a:pt x="2084" y="1288"/>
                </a:lnTo>
                <a:lnTo>
                  <a:pt x="2085" y="1286"/>
                </a:lnTo>
                <a:lnTo>
                  <a:pt x="2085" y="1283"/>
                </a:lnTo>
                <a:lnTo>
                  <a:pt x="2086" y="1281"/>
                </a:lnTo>
                <a:lnTo>
                  <a:pt x="2088" y="1278"/>
                </a:lnTo>
                <a:lnTo>
                  <a:pt x="2089" y="1277"/>
                </a:lnTo>
                <a:lnTo>
                  <a:pt x="2091" y="1276"/>
                </a:lnTo>
                <a:lnTo>
                  <a:pt x="2094" y="1273"/>
                </a:lnTo>
                <a:lnTo>
                  <a:pt x="2095" y="1271"/>
                </a:lnTo>
                <a:lnTo>
                  <a:pt x="2096" y="1268"/>
                </a:lnTo>
                <a:lnTo>
                  <a:pt x="2097" y="1266"/>
                </a:lnTo>
                <a:lnTo>
                  <a:pt x="2100" y="1261"/>
                </a:lnTo>
                <a:lnTo>
                  <a:pt x="2104" y="1256"/>
                </a:lnTo>
                <a:lnTo>
                  <a:pt x="2107" y="1256"/>
                </a:lnTo>
                <a:lnTo>
                  <a:pt x="2111" y="1255"/>
                </a:lnTo>
                <a:lnTo>
                  <a:pt x="2116" y="1261"/>
                </a:lnTo>
                <a:lnTo>
                  <a:pt x="2121" y="1267"/>
                </a:lnTo>
                <a:lnTo>
                  <a:pt x="2121" y="1268"/>
                </a:lnTo>
                <a:lnTo>
                  <a:pt x="2121" y="1271"/>
                </a:lnTo>
                <a:lnTo>
                  <a:pt x="2122" y="1271"/>
                </a:lnTo>
                <a:lnTo>
                  <a:pt x="2123" y="1271"/>
                </a:lnTo>
                <a:lnTo>
                  <a:pt x="2123" y="1270"/>
                </a:lnTo>
                <a:lnTo>
                  <a:pt x="2127" y="1265"/>
                </a:lnTo>
                <a:lnTo>
                  <a:pt x="2129" y="1257"/>
                </a:lnTo>
                <a:lnTo>
                  <a:pt x="2127" y="1256"/>
                </a:lnTo>
                <a:lnTo>
                  <a:pt x="2123" y="1250"/>
                </a:lnTo>
                <a:lnTo>
                  <a:pt x="2121" y="1243"/>
                </a:lnTo>
                <a:lnTo>
                  <a:pt x="2117" y="1233"/>
                </a:lnTo>
                <a:lnTo>
                  <a:pt x="2112" y="1215"/>
                </a:lnTo>
                <a:lnTo>
                  <a:pt x="2107" y="1204"/>
                </a:lnTo>
                <a:lnTo>
                  <a:pt x="2104" y="1199"/>
                </a:lnTo>
                <a:lnTo>
                  <a:pt x="2102" y="1191"/>
                </a:lnTo>
                <a:lnTo>
                  <a:pt x="2101" y="1184"/>
                </a:lnTo>
                <a:lnTo>
                  <a:pt x="2101" y="1175"/>
                </a:lnTo>
                <a:lnTo>
                  <a:pt x="2104" y="1158"/>
                </a:lnTo>
                <a:lnTo>
                  <a:pt x="2105" y="1144"/>
                </a:lnTo>
                <a:lnTo>
                  <a:pt x="2107" y="1135"/>
                </a:lnTo>
                <a:lnTo>
                  <a:pt x="2111" y="1124"/>
                </a:lnTo>
                <a:lnTo>
                  <a:pt x="2112" y="1118"/>
                </a:lnTo>
                <a:lnTo>
                  <a:pt x="2113" y="1113"/>
                </a:lnTo>
                <a:lnTo>
                  <a:pt x="2113" y="1109"/>
                </a:lnTo>
                <a:lnTo>
                  <a:pt x="2111" y="1107"/>
                </a:lnTo>
                <a:lnTo>
                  <a:pt x="2105" y="1104"/>
                </a:lnTo>
                <a:lnTo>
                  <a:pt x="2100" y="1101"/>
                </a:lnTo>
                <a:lnTo>
                  <a:pt x="2099" y="1098"/>
                </a:lnTo>
                <a:lnTo>
                  <a:pt x="2097" y="1096"/>
                </a:lnTo>
                <a:lnTo>
                  <a:pt x="2097" y="1092"/>
                </a:lnTo>
                <a:lnTo>
                  <a:pt x="2097" y="1087"/>
                </a:lnTo>
                <a:lnTo>
                  <a:pt x="2104" y="1085"/>
                </a:lnTo>
                <a:lnTo>
                  <a:pt x="2110" y="1082"/>
                </a:lnTo>
                <a:lnTo>
                  <a:pt x="2116" y="1079"/>
                </a:lnTo>
                <a:lnTo>
                  <a:pt x="2121" y="1073"/>
                </a:lnTo>
                <a:lnTo>
                  <a:pt x="2127" y="1064"/>
                </a:lnTo>
                <a:lnTo>
                  <a:pt x="2130" y="1054"/>
                </a:lnTo>
                <a:lnTo>
                  <a:pt x="2132" y="1043"/>
                </a:lnTo>
                <a:lnTo>
                  <a:pt x="2135" y="1032"/>
                </a:lnTo>
                <a:lnTo>
                  <a:pt x="2139" y="1020"/>
                </a:lnTo>
                <a:lnTo>
                  <a:pt x="2140" y="1009"/>
                </a:lnTo>
                <a:lnTo>
                  <a:pt x="2140" y="1005"/>
                </a:lnTo>
                <a:lnTo>
                  <a:pt x="2141" y="1002"/>
                </a:lnTo>
                <a:lnTo>
                  <a:pt x="2143" y="999"/>
                </a:lnTo>
                <a:lnTo>
                  <a:pt x="2145" y="998"/>
                </a:lnTo>
                <a:lnTo>
                  <a:pt x="2150" y="996"/>
                </a:lnTo>
                <a:lnTo>
                  <a:pt x="2157" y="996"/>
                </a:lnTo>
                <a:lnTo>
                  <a:pt x="2160" y="994"/>
                </a:lnTo>
                <a:lnTo>
                  <a:pt x="2161" y="993"/>
                </a:lnTo>
                <a:lnTo>
                  <a:pt x="2162" y="991"/>
                </a:lnTo>
                <a:lnTo>
                  <a:pt x="2163" y="988"/>
                </a:lnTo>
                <a:lnTo>
                  <a:pt x="2163" y="982"/>
                </a:lnTo>
                <a:lnTo>
                  <a:pt x="2163" y="977"/>
                </a:lnTo>
                <a:lnTo>
                  <a:pt x="2167" y="977"/>
                </a:lnTo>
                <a:lnTo>
                  <a:pt x="2170" y="977"/>
                </a:lnTo>
                <a:lnTo>
                  <a:pt x="2171" y="980"/>
                </a:lnTo>
                <a:lnTo>
                  <a:pt x="2172" y="981"/>
                </a:lnTo>
                <a:lnTo>
                  <a:pt x="2177" y="982"/>
                </a:lnTo>
                <a:lnTo>
                  <a:pt x="2182" y="982"/>
                </a:lnTo>
                <a:lnTo>
                  <a:pt x="2183" y="982"/>
                </a:lnTo>
                <a:lnTo>
                  <a:pt x="2184" y="981"/>
                </a:lnTo>
                <a:lnTo>
                  <a:pt x="2184" y="978"/>
                </a:lnTo>
                <a:lnTo>
                  <a:pt x="2184" y="975"/>
                </a:lnTo>
                <a:lnTo>
                  <a:pt x="2186" y="971"/>
                </a:lnTo>
                <a:lnTo>
                  <a:pt x="2190" y="967"/>
                </a:lnTo>
                <a:lnTo>
                  <a:pt x="2194" y="964"/>
                </a:lnTo>
                <a:lnTo>
                  <a:pt x="2200" y="959"/>
                </a:lnTo>
                <a:lnTo>
                  <a:pt x="2204" y="954"/>
                </a:lnTo>
                <a:lnTo>
                  <a:pt x="2204" y="950"/>
                </a:lnTo>
                <a:lnTo>
                  <a:pt x="2204" y="945"/>
                </a:lnTo>
                <a:lnTo>
                  <a:pt x="2203" y="940"/>
                </a:lnTo>
                <a:lnTo>
                  <a:pt x="2201" y="937"/>
                </a:lnTo>
                <a:lnTo>
                  <a:pt x="2201" y="934"/>
                </a:lnTo>
                <a:lnTo>
                  <a:pt x="2201" y="933"/>
                </a:lnTo>
                <a:lnTo>
                  <a:pt x="2203" y="932"/>
                </a:lnTo>
                <a:lnTo>
                  <a:pt x="2204" y="931"/>
                </a:lnTo>
                <a:lnTo>
                  <a:pt x="2208" y="928"/>
                </a:lnTo>
                <a:lnTo>
                  <a:pt x="2211" y="927"/>
                </a:lnTo>
                <a:lnTo>
                  <a:pt x="2220" y="932"/>
                </a:lnTo>
                <a:lnTo>
                  <a:pt x="2226" y="937"/>
                </a:lnTo>
                <a:lnTo>
                  <a:pt x="2237" y="937"/>
                </a:lnTo>
                <a:lnTo>
                  <a:pt x="2247" y="937"/>
                </a:lnTo>
                <a:lnTo>
                  <a:pt x="2249" y="938"/>
                </a:lnTo>
                <a:lnTo>
                  <a:pt x="2253" y="939"/>
                </a:lnTo>
                <a:lnTo>
                  <a:pt x="2255" y="940"/>
                </a:lnTo>
                <a:lnTo>
                  <a:pt x="2258" y="942"/>
                </a:lnTo>
                <a:lnTo>
                  <a:pt x="2260" y="944"/>
                </a:lnTo>
                <a:lnTo>
                  <a:pt x="2261" y="947"/>
                </a:lnTo>
                <a:lnTo>
                  <a:pt x="2263" y="950"/>
                </a:lnTo>
                <a:lnTo>
                  <a:pt x="2266" y="956"/>
                </a:lnTo>
                <a:lnTo>
                  <a:pt x="2270" y="962"/>
                </a:lnTo>
                <a:lnTo>
                  <a:pt x="2272" y="965"/>
                </a:lnTo>
                <a:lnTo>
                  <a:pt x="2277" y="965"/>
                </a:lnTo>
                <a:lnTo>
                  <a:pt x="2282" y="964"/>
                </a:lnTo>
                <a:lnTo>
                  <a:pt x="2285" y="959"/>
                </a:lnTo>
                <a:lnTo>
                  <a:pt x="2287" y="953"/>
                </a:lnTo>
                <a:lnTo>
                  <a:pt x="2287" y="949"/>
                </a:lnTo>
                <a:lnTo>
                  <a:pt x="2288" y="945"/>
                </a:lnTo>
                <a:lnTo>
                  <a:pt x="2291" y="943"/>
                </a:lnTo>
                <a:lnTo>
                  <a:pt x="2294" y="942"/>
                </a:lnTo>
                <a:lnTo>
                  <a:pt x="2298" y="943"/>
                </a:lnTo>
                <a:lnTo>
                  <a:pt x="2303" y="942"/>
                </a:lnTo>
                <a:lnTo>
                  <a:pt x="2305" y="942"/>
                </a:lnTo>
                <a:lnTo>
                  <a:pt x="2307" y="942"/>
                </a:lnTo>
                <a:lnTo>
                  <a:pt x="2308" y="940"/>
                </a:lnTo>
                <a:lnTo>
                  <a:pt x="2308" y="939"/>
                </a:lnTo>
                <a:lnTo>
                  <a:pt x="2308" y="936"/>
                </a:lnTo>
                <a:lnTo>
                  <a:pt x="2308" y="933"/>
                </a:lnTo>
                <a:lnTo>
                  <a:pt x="2309" y="929"/>
                </a:lnTo>
                <a:lnTo>
                  <a:pt x="2312" y="927"/>
                </a:lnTo>
                <a:lnTo>
                  <a:pt x="2323" y="929"/>
                </a:lnTo>
                <a:lnTo>
                  <a:pt x="2331" y="933"/>
                </a:lnTo>
                <a:lnTo>
                  <a:pt x="2335" y="934"/>
                </a:lnTo>
                <a:lnTo>
                  <a:pt x="2339" y="936"/>
                </a:lnTo>
                <a:lnTo>
                  <a:pt x="2343" y="934"/>
                </a:lnTo>
                <a:lnTo>
                  <a:pt x="2348" y="934"/>
                </a:lnTo>
                <a:lnTo>
                  <a:pt x="2353" y="932"/>
                </a:lnTo>
                <a:lnTo>
                  <a:pt x="2359" y="928"/>
                </a:lnTo>
                <a:lnTo>
                  <a:pt x="2361" y="927"/>
                </a:lnTo>
                <a:lnTo>
                  <a:pt x="2362" y="927"/>
                </a:lnTo>
                <a:lnTo>
                  <a:pt x="2365" y="927"/>
                </a:lnTo>
                <a:lnTo>
                  <a:pt x="2370" y="927"/>
                </a:lnTo>
                <a:lnTo>
                  <a:pt x="2375" y="929"/>
                </a:lnTo>
                <a:lnTo>
                  <a:pt x="2379" y="934"/>
                </a:lnTo>
                <a:lnTo>
                  <a:pt x="2385" y="937"/>
                </a:lnTo>
                <a:lnTo>
                  <a:pt x="2392" y="940"/>
                </a:lnTo>
                <a:lnTo>
                  <a:pt x="2396" y="944"/>
                </a:lnTo>
                <a:lnTo>
                  <a:pt x="2398" y="947"/>
                </a:lnTo>
                <a:lnTo>
                  <a:pt x="2398" y="951"/>
                </a:lnTo>
                <a:lnTo>
                  <a:pt x="2400" y="956"/>
                </a:lnTo>
                <a:lnTo>
                  <a:pt x="2401" y="958"/>
                </a:lnTo>
                <a:lnTo>
                  <a:pt x="2405" y="958"/>
                </a:lnTo>
                <a:lnTo>
                  <a:pt x="2407" y="958"/>
                </a:lnTo>
                <a:lnTo>
                  <a:pt x="2409" y="955"/>
                </a:lnTo>
                <a:lnTo>
                  <a:pt x="2414" y="951"/>
                </a:lnTo>
                <a:lnTo>
                  <a:pt x="2418" y="948"/>
                </a:lnTo>
                <a:lnTo>
                  <a:pt x="2419" y="949"/>
                </a:lnTo>
                <a:lnTo>
                  <a:pt x="2422" y="949"/>
                </a:lnTo>
                <a:lnTo>
                  <a:pt x="2423" y="949"/>
                </a:lnTo>
                <a:lnTo>
                  <a:pt x="2424" y="949"/>
                </a:lnTo>
                <a:lnTo>
                  <a:pt x="2425" y="949"/>
                </a:lnTo>
                <a:lnTo>
                  <a:pt x="2427" y="950"/>
                </a:lnTo>
                <a:lnTo>
                  <a:pt x="2428" y="950"/>
                </a:lnTo>
                <a:lnTo>
                  <a:pt x="2429" y="951"/>
                </a:lnTo>
                <a:lnTo>
                  <a:pt x="2432" y="951"/>
                </a:lnTo>
                <a:lnTo>
                  <a:pt x="2433" y="951"/>
                </a:lnTo>
                <a:lnTo>
                  <a:pt x="2435" y="951"/>
                </a:lnTo>
                <a:lnTo>
                  <a:pt x="2438" y="951"/>
                </a:lnTo>
                <a:lnTo>
                  <a:pt x="2438" y="950"/>
                </a:lnTo>
                <a:lnTo>
                  <a:pt x="2438" y="949"/>
                </a:lnTo>
                <a:lnTo>
                  <a:pt x="2438" y="948"/>
                </a:lnTo>
                <a:lnTo>
                  <a:pt x="2438" y="947"/>
                </a:lnTo>
                <a:lnTo>
                  <a:pt x="2438" y="944"/>
                </a:lnTo>
                <a:lnTo>
                  <a:pt x="2438" y="943"/>
                </a:lnTo>
                <a:lnTo>
                  <a:pt x="2436" y="943"/>
                </a:lnTo>
                <a:lnTo>
                  <a:pt x="2436" y="942"/>
                </a:lnTo>
                <a:lnTo>
                  <a:pt x="2436" y="940"/>
                </a:lnTo>
                <a:lnTo>
                  <a:pt x="2436" y="939"/>
                </a:lnTo>
                <a:lnTo>
                  <a:pt x="2436" y="938"/>
                </a:lnTo>
                <a:lnTo>
                  <a:pt x="2438" y="937"/>
                </a:lnTo>
                <a:lnTo>
                  <a:pt x="2439" y="936"/>
                </a:lnTo>
                <a:lnTo>
                  <a:pt x="2439" y="934"/>
                </a:lnTo>
                <a:lnTo>
                  <a:pt x="2439" y="933"/>
                </a:lnTo>
                <a:lnTo>
                  <a:pt x="2440" y="932"/>
                </a:lnTo>
                <a:lnTo>
                  <a:pt x="2440" y="931"/>
                </a:lnTo>
                <a:lnTo>
                  <a:pt x="2440" y="929"/>
                </a:lnTo>
                <a:lnTo>
                  <a:pt x="2441" y="928"/>
                </a:lnTo>
                <a:lnTo>
                  <a:pt x="2444" y="925"/>
                </a:lnTo>
                <a:lnTo>
                  <a:pt x="2445" y="922"/>
                </a:lnTo>
                <a:lnTo>
                  <a:pt x="2449" y="922"/>
                </a:lnTo>
                <a:lnTo>
                  <a:pt x="2452" y="923"/>
                </a:lnTo>
                <a:lnTo>
                  <a:pt x="2455" y="925"/>
                </a:lnTo>
                <a:lnTo>
                  <a:pt x="2457" y="926"/>
                </a:lnTo>
                <a:lnTo>
                  <a:pt x="2461" y="931"/>
                </a:lnTo>
                <a:lnTo>
                  <a:pt x="2463" y="938"/>
                </a:lnTo>
                <a:lnTo>
                  <a:pt x="2463" y="939"/>
                </a:lnTo>
                <a:lnTo>
                  <a:pt x="2466" y="940"/>
                </a:lnTo>
                <a:lnTo>
                  <a:pt x="2469" y="940"/>
                </a:lnTo>
                <a:lnTo>
                  <a:pt x="2473" y="940"/>
                </a:lnTo>
                <a:lnTo>
                  <a:pt x="2482" y="940"/>
                </a:lnTo>
                <a:lnTo>
                  <a:pt x="2487" y="940"/>
                </a:lnTo>
                <a:lnTo>
                  <a:pt x="2489" y="944"/>
                </a:lnTo>
                <a:lnTo>
                  <a:pt x="2493" y="944"/>
                </a:lnTo>
                <a:lnTo>
                  <a:pt x="2496" y="944"/>
                </a:lnTo>
                <a:lnTo>
                  <a:pt x="2501" y="942"/>
                </a:lnTo>
                <a:lnTo>
                  <a:pt x="2505" y="938"/>
                </a:lnTo>
                <a:lnTo>
                  <a:pt x="2507" y="936"/>
                </a:lnTo>
                <a:lnTo>
                  <a:pt x="2509" y="933"/>
                </a:lnTo>
                <a:lnTo>
                  <a:pt x="2509" y="932"/>
                </a:lnTo>
                <a:lnTo>
                  <a:pt x="2511" y="931"/>
                </a:lnTo>
                <a:lnTo>
                  <a:pt x="2511" y="925"/>
                </a:lnTo>
                <a:lnTo>
                  <a:pt x="2515" y="931"/>
                </a:lnTo>
                <a:lnTo>
                  <a:pt x="2517" y="937"/>
                </a:lnTo>
                <a:lnTo>
                  <a:pt x="2518" y="938"/>
                </a:lnTo>
                <a:lnTo>
                  <a:pt x="2520" y="939"/>
                </a:lnTo>
                <a:lnTo>
                  <a:pt x="2522" y="940"/>
                </a:lnTo>
                <a:lnTo>
                  <a:pt x="2526" y="940"/>
                </a:lnTo>
                <a:lnTo>
                  <a:pt x="2529" y="943"/>
                </a:lnTo>
                <a:lnTo>
                  <a:pt x="2533" y="944"/>
                </a:lnTo>
                <a:lnTo>
                  <a:pt x="2536" y="945"/>
                </a:lnTo>
                <a:lnTo>
                  <a:pt x="2540" y="945"/>
                </a:lnTo>
                <a:lnTo>
                  <a:pt x="2547" y="944"/>
                </a:lnTo>
                <a:lnTo>
                  <a:pt x="2551" y="942"/>
                </a:lnTo>
                <a:lnTo>
                  <a:pt x="2556" y="938"/>
                </a:lnTo>
                <a:lnTo>
                  <a:pt x="2561" y="933"/>
                </a:lnTo>
                <a:lnTo>
                  <a:pt x="2564" y="934"/>
                </a:lnTo>
                <a:lnTo>
                  <a:pt x="2565" y="936"/>
                </a:lnTo>
                <a:lnTo>
                  <a:pt x="2566" y="937"/>
                </a:lnTo>
                <a:lnTo>
                  <a:pt x="2567" y="937"/>
                </a:lnTo>
                <a:lnTo>
                  <a:pt x="2569" y="938"/>
                </a:lnTo>
                <a:lnTo>
                  <a:pt x="2570" y="938"/>
                </a:lnTo>
                <a:lnTo>
                  <a:pt x="2571" y="939"/>
                </a:lnTo>
                <a:lnTo>
                  <a:pt x="2572" y="939"/>
                </a:lnTo>
                <a:lnTo>
                  <a:pt x="2575" y="939"/>
                </a:lnTo>
                <a:lnTo>
                  <a:pt x="2576" y="939"/>
                </a:lnTo>
                <a:lnTo>
                  <a:pt x="2578" y="939"/>
                </a:lnTo>
                <a:lnTo>
                  <a:pt x="2581" y="939"/>
                </a:lnTo>
                <a:lnTo>
                  <a:pt x="2583" y="939"/>
                </a:lnTo>
                <a:lnTo>
                  <a:pt x="2587" y="939"/>
                </a:lnTo>
                <a:lnTo>
                  <a:pt x="2591" y="939"/>
                </a:lnTo>
                <a:lnTo>
                  <a:pt x="2592" y="939"/>
                </a:lnTo>
                <a:lnTo>
                  <a:pt x="2593" y="939"/>
                </a:lnTo>
                <a:lnTo>
                  <a:pt x="2594" y="939"/>
                </a:lnTo>
                <a:lnTo>
                  <a:pt x="2594" y="940"/>
                </a:lnTo>
                <a:lnTo>
                  <a:pt x="2594" y="942"/>
                </a:lnTo>
                <a:lnTo>
                  <a:pt x="2594" y="943"/>
                </a:lnTo>
                <a:lnTo>
                  <a:pt x="2596" y="944"/>
                </a:lnTo>
                <a:lnTo>
                  <a:pt x="2597" y="944"/>
                </a:lnTo>
                <a:lnTo>
                  <a:pt x="2597" y="945"/>
                </a:lnTo>
                <a:lnTo>
                  <a:pt x="2598" y="945"/>
                </a:lnTo>
                <a:lnTo>
                  <a:pt x="2599" y="945"/>
                </a:lnTo>
                <a:lnTo>
                  <a:pt x="2600" y="945"/>
                </a:lnTo>
                <a:lnTo>
                  <a:pt x="2602" y="945"/>
                </a:lnTo>
                <a:lnTo>
                  <a:pt x="2603" y="945"/>
                </a:lnTo>
                <a:lnTo>
                  <a:pt x="2604" y="944"/>
                </a:lnTo>
                <a:lnTo>
                  <a:pt x="2605" y="943"/>
                </a:lnTo>
                <a:lnTo>
                  <a:pt x="2607" y="942"/>
                </a:lnTo>
                <a:lnTo>
                  <a:pt x="2609" y="940"/>
                </a:lnTo>
                <a:lnTo>
                  <a:pt x="2611" y="939"/>
                </a:lnTo>
                <a:lnTo>
                  <a:pt x="2614" y="942"/>
                </a:lnTo>
                <a:lnTo>
                  <a:pt x="2615" y="943"/>
                </a:lnTo>
                <a:lnTo>
                  <a:pt x="2616" y="943"/>
                </a:lnTo>
                <a:lnTo>
                  <a:pt x="2618" y="943"/>
                </a:lnTo>
                <a:lnTo>
                  <a:pt x="2619" y="944"/>
                </a:lnTo>
                <a:lnTo>
                  <a:pt x="2620" y="944"/>
                </a:lnTo>
                <a:lnTo>
                  <a:pt x="2621" y="945"/>
                </a:lnTo>
                <a:lnTo>
                  <a:pt x="2622" y="945"/>
                </a:lnTo>
                <a:lnTo>
                  <a:pt x="2624" y="945"/>
                </a:lnTo>
                <a:lnTo>
                  <a:pt x="2625" y="945"/>
                </a:lnTo>
                <a:lnTo>
                  <a:pt x="2627" y="945"/>
                </a:lnTo>
                <a:lnTo>
                  <a:pt x="2629" y="945"/>
                </a:lnTo>
                <a:lnTo>
                  <a:pt x="2631" y="945"/>
                </a:lnTo>
                <a:lnTo>
                  <a:pt x="2633" y="945"/>
                </a:lnTo>
                <a:lnTo>
                  <a:pt x="2635" y="945"/>
                </a:lnTo>
                <a:lnTo>
                  <a:pt x="2636" y="945"/>
                </a:lnTo>
                <a:lnTo>
                  <a:pt x="2637" y="944"/>
                </a:lnTo>
                <a:lnTo>
                  <a:pt x="2638" y="944"/>
                </a:lnTo>
                <a:lnTo>
                  <a:pt x="2640" y="944"/>
                </a:lnTo>
                <a:lnTo>
                  <a:pt x="2641" y="944"/>
                </a:lnTo>
                <a:lnTo>
                  <a:pt x="2642" y="943"/>
                </a:lnTo>
                <a:lnTo>
                  <a:pt x="2642" y="942"/>
                </a:lnTo>
                <a:lnTo>
                  <a:pt x="2643" y="942"/>
                </a:lnTo>
                <a:lnTo>
                  <a:pt x="2643" y="940"/>
                </a:lnTo>
                <a:lnTo>
                  <a:pt x="2644" y="939"/>
                </a:lnTo>
                <a:lnTo>
                  <a:pt x="2647" y="936"/>
                </a:lnTo>
                <a:lnTo>
                  <a:pt x="2648" y="937"/>
                </a:lnTo>
                <a:lnTo>
                  <a:pt x="2649" y="939"/>
                </a:lnTo>
                <a:lnTo>
                  <a:pt x="2651" y="939"/>
                </a:lnTo>
                <a:lnTo>
                  <a:pt x="2652" y="939"/>
                </a:lnTo>
                <a:lnTo>
                  <a:pt x="2653" y="939"/>
                </a:lnTo>
                <a:lnTo>
                  <a:pt x="2654" y="940"/>
                </a:lnTo>
                <a:lnTo>
                  <a:pt x="2655" y="942"/>
                </a:lnTo>
                <a:lnTo>
                  <a:pt x="2657" y="943"/>
                </a:lnTo>
                <a:lnTo>
                  <a:pt x="2658" y="944"/>
                </a:lnTo>
                <a:lnTo>
                  <a:pt x="2659" y="944"/>
                </a:lnTo>
                <a:lnTo>
                  <a:pt x="2662" y="945"/>
                </a:lnTo>
                <a:lnTo>
                  <a:pt x="2663" y="945"/>
                </a:lnTo>
                <a:lnTo>
                  <a:pt x="2663" y="944"/>
                </a:lnTo>
                <a:lnTo>
                  <a:pt x="2664" y="944"/>
                </a:lnTo>
                <a:lnTo>
                  <a:pt x="2665" y="944"/>
                </a:lnTo>
                <a:lnTo>
                  <a:pt x="2666" y="943"/>
                </a:lnTo>
                <a:lnTo>
                  <a:pt x="2668" y="943"/>
                </a:lnTo>
                <a:lnTo>
                  <a:pt x="2669" y="942"/>
                </a:lnTo>
                <a:lnTo>
                  <a:pt x="2670" y="942"/>
                </a:lnTo>
                <a:lnTo>
                  <a:pt x="2670" y="940"/>
                </a:lnTo>
                <a:lnTo>
                  <a:pt x="2671" y="939"/>
                </a:lnTo>
                <a:lnTo>
                  <a:pt x="2673" y="939"/>
                </a:lnTo>
                <a:lnTo>
                  <a:pt x="2674" y="939"/>
                </a:lnTo>
                <a:lnTo>
                  <a:pt x="2675" y="938"/>
                </a:lnTo>
                <a:lnTo>
                  <a:pt x="2676" y="937"/>
                </a:lnTo>
                <a:lnTo>
                  <a:pt x="2678" y="936"/>
                </a:lnTo>
                <a:lnTo>
                  <a:pt x="2680" y="933"/>
                </a:lnTo>
                <a:lnTo>
                  <a:pt x="2682" y="932"/>
                </a:lnTo>
                <a:lnTo>
                  <a:pt x="2684" y="933"/>
                </a:lnTo>
                <a:lnTo>
                  <a:pt x="2684" y="934"/>
                </a:lnTo>
                <a:lnTo>
                  <a:pt x="2685" y="936"/>
                </a:lnTo>
                <a:lnTo>
                  <a:pt x="2686" y="937"/>
                </a:lnTo>
                <a:lnTo>
                  <a:pt x="2686" y="938"/>
                </a:lnTo>
                <a:lnTo>
                  <a:pt x="2687" y="939"/>
                </a:lnTo>
                <a:lnTo>
                  <a:pt x="2689" y="939"/>
                </a:lnTo>
                <a:lnTo>
                  <a:pt x="2690" y="942"/>
                </a:lnTo>
                <a:lnTo>
                  <a:pt x="2691" y="943"/>
                </a:lnTo>
                <a:lnTo>
                  <a:pt x="2691" y="944"/>
                </a:lnTo>
                <a:lnTo>
                  <a:pt x="2693" y="947"/>
                </a:lnTo>
                <a:lnTo>
                  <a:pt x="2696" y="949"/>
                </a:lnTo>
                <a:lnTo>
                  <a:pt x="2698" y="949"/>
                </a:lnTo>
                <a:lnTo>
                  <a:pt x="2700" y="950"/>
                </a:lnTo>
                <a:lnTo>
                  <a:pt x="2701" y="951"/>
                </a:lnTo>
                <a:lnTo>
                  <a:pt x="2702" y="953"/>
                </a:lnTo>
                <a:lnTo>
                  <a:pt x="2703" y="953"/>
                </a:lnTo>
                <a:lnTo>
                  <a:pt x="2704" y="953"/>
                </a:lnTo>
                <a:lnTo>
                  <a:pt x="2704" y="954"/>
                </a:lnTo>
                <a:lnTo>
                  <a:pt x="2706" y="954"/>
                </a:lnTo>
                <a:lnTo>
                  <a:pt x="2707" y="954"/>
                </a:lnTo>
                <a:lnTo>
                  <a:pt x="2708" y="955"/>
                </a:lnTo>
                <a:lnTo>
                  <a:pt x="2708" y="956"/>
                </a:lnTo>
                <a:lnTo>
                  <a:pt x="2709" y="956"/>
                </a:lnTo>
                <a:lnTo>
                  <a:pt x="2711" y="956"/>
                </a:lnTo>
                <a:lnTo>
                  <a:pt x="2711" y="958"/>
                </a:lnTo>
                <a:lnTo>
                  <a:pt x="2712" y="958"/>
                </a:lnTo>
                <a:lnTo>
                  <a:pt x="2713" y="959"/>
                </a:lnTo>
                <a:lnTo>
                  <a:pt x="2714" y="959"/>
                </a:lnTo>
                <a:lnTo>
                  <a:pt x="2714" y="960"/>
                </a:lnTo>
                <a:lnTo>
                  <a:pt x="2715" y="960"/>
                </a:lnTo>
                <a:lnTo>
                  <a:pt x="2717" y="960"/>
                </a:lnTo>
                <a:lnTo>
                  <a:pt x="2718" y="960"/>
                </a:lnTo>
                <a:lnTo>
                  <a:pt x="2719" y="961"/>
                </a:lnTo>
                <a:lnTo>
                  <a:pt x="2723" y="961"/>
                </a:lnTo>
                <a:lnTo>
                  <a:pt x="2725" y="961"/>
                </a:lnTo>
                <a:lnTo>
                  <a:pt x="2735" y="969"/>
                </a:lnTo>
                <a:lnTo>
                  <a:pt x="2744" y="977"/>
                </a:lnTo>
                <a:lnTo>
                  <a:pt x="2750" y="988"/>
                </a:lnTo>
                <a:lnTo>
                  <a:pt x="2756" y="999"/>
                </a:lnTo>
                <a:lnTo>
                  <a:pt x="2762" y="1003"/>
                </a:lnTo>
                <a:lnTo>
                  <a:pt x="2769" y="1007"/>
                </a:lnTo>
                <a:lnTo>
                  <a:pt x="2779" y="1005"/>
                </a:lnTo>
                <a:lnTo>
                  <a:pt x="2789" y="1005"/>
                </a:lnTo>
                <a:lnTo>
                  <a:pt x="2791" y="1004"/>
                </a:lnTo>
                <a:lnTo>
                  <a:pt x="2791" y="1002"/>
                </a:lnTo>
                <a:lnTo>
                  <a:pt x="2793" y="999"/>
                </a:lnTo>
                <a:lnTo>
                  <a:pt x="2793" y="998"/>
                </a:lnTo>
                <a:lnTo>
                  <a:pt x="2794" y="997"/>
                </a:lnTo>
                <a:lnTo>
                  <a:pt x="2797" y="997"/>
                </a:lnTo>
                <a:lnTo>
                  <a:pt x="2801" y="999"/>
                </a:lnTo>
                <a:lnTo>
                  <a:pt x="2804" y="999"/>
                </a:lnTo>
                <a:lnTo>
                  <a:pt x="2804" y="1000"/>
                </a:lnTo>
                <a:lnTo>
                  <a:pt x="2804" y="1002"/>
                </a:lnTo>
                <a:lnTo>
                  <a:pt x="2804" y="1003"/>
                </a:lnTo>
                <a:lnTo>
                  <a:pt x="2804" y="1004"/>
                </a:lnTo>
                <a:lnTo>
                  <a:pt x="2804" y="1005"/>
                </a:lnTo>
                <a:lnTo>
                  <a:pt x="2804" y="1007"/>
                </a:lnTo>
                <a:lnTo>
                  <a:pt x="2804" y="1008"/>
                </a:lnTo>
                <a:lnTo>
                  <a:pt x="2804" y="1009"/>
                </a:lnTo>
                <a:lnTo>
                  <a:pt x="2805" y="1010"/>
                </a:lnTo>
                <a:lnTo>
                  <a:pt x="2806" y="1010"/>
                </a:lnTo>
                <a:lnTo>
                  <a:pt x="2810" y="1004"/>
                </a:lnTo>
                <a:lnTo>
                  <a:pt x="2811" y="1002"/>
                </a:lnTo>
                <a:lnTo>
                  <a:pt x="2808" y="998"/>
                </a:lnTo>
                <a:lnTo>
                  <a:pt x="2804" y="993"/>
                </a:lnTo>
                <a:lnTo>
                  <a:pt x="2802" y="991"/>
                </a:lnTo>
                <a:lnTo>
                  <a:pt x="2802" y="988"/>
                </a:lnTo>
                <a:lnTo>
                  <a:pt x="2804" y="986"/>
                </a:lnTo>
                <a:lnTo>
                  <a:pt x="2807" y="983"/>
                </a:lnTo>
                <a:lnTo>
                  <a:pt x="2813" y="978"/>
                </a:lnTo>
                <a:lnTo>
                  <a:pt x="2821" y="971"/>
                </a:lnTo>
                <a:lnTo>
                  <a:pt x="2823" y="967"/>
                </a:lnTo>
                <a:lnTo>
                  <a:pt x="2824" y="964"/>
                </a:lnTo>
                <a:lnTo>
                  <a:pt x="2824" y="960"/>
                </a:lnTo>
                <a:lnTo>
                  <a:pt x="2821" y="955"/>
                </a:lnTo>
                <a:lnTo>
                  <a:pt x="2817" y="953"/>
                </a:lnTo>
                <a:lnTo>
                  <a:pt x="2815" y="950"/>
                </a:lnTo>
                <a:lnTo>
                  <a:pt x="2812" y="947"/>
                </a:lnTo>
                <a:lnTo>
                  <a:pt x="2812" y="943"/>
                </a:lnTo>
                <a:lnTo>
                  <a:pt x="2812" y="938"/>
                </a:lnTo>
                <a:lnTo>
                  <a:pt x="2813" y="936"/>
                </a:lnTo>
                <a:lnTo>
                  <a:pt x="2812" y="932"/>
                </a:lnTo>
                <a:lnTo>
                  <a:pt x="2807" y="927"/>
                </a:lnTo>
                <a:lnTo>
                  <a:pt x="2816" y="926"/>
                </a:lnTo>
                <a:lnTo>
                  <a:pt x="2826" y="925"/>
                </a:lnTo>
                <a:lnTo>
                  <a:pt x="2829" y="922"/>
                </a:lnTo>
                <a:lnTo>
                  <a:pt x="2832" y="922"/>
                </a:lnTo>
                <a:lnTo>
                  <a:pt x="2835" y="927"/>
                </a:lnTo>
                <a:lnTo>
                  <a:pt x="2840" y="936"/>
                </a:lnTo>
                <a:lnTo>
                  <a:pt x="2844" y="939"/>
                </a:lnTo>
                <a:lnTo>
                  <a:pt x="2848" y="942"/>
                </a:lnTo>
                <a:lnTo>
                  <a:pt x="2851" y="944"/>
                </a:lnTo>
                <a:lnTo>
                  <a:pt x="2855" y="945"/>
                </a:lnTo>
                <a:lnTo>
                  <a:pt x="2864" y="947"/>
                </a:lnTo>
                <a:lnTo>
                  <a:pt x="2872" y="948"/>
                </a:lnTo>
                <a:lnTo>
                  <a:pt x="2877" y="949"/>
                </a:lnTo>
                <a:lnTo>
                  <a:pt x="2881" y="950"/>
                </a:lnTo>
                <a:lnTo>
                  <a:pt x="2884" y="953"/>
                </a:lnTo>
                <a:lnTo>
                  <a:pt x="2888" y="954"/>
                </a:lnTo>
                <a:lnTo>
                  <a:pt x="2897" y="961"/>
                </a:lnTo>
                <a:lnTo>
                  <a:pt x="2905" y="970"/>
                </a:lnTo>
                <a:lnTo>
                  <a:pt x="2912" y="975"/>
                </a:lnTo>
                <a:lnTo>
                  <a:pt x="2922" y="977"/>
                </a:lnTo>
                <a:lnTo>
                  <a:pt x="2930" y="980"/>
                </a:lnTo>
                <a:lnTo>
                  <a:pt x="2939" y="980"/>
                </a:lnTo>
                <a:lnTo>
                  <a:pt x="2949" y="980"/>
                </a:lnTo>
                <a:lnTo>
                  <a:pt x="2955" y="978"/>
                </a:lnTo>
                <a:lnTo>
                  <a:pt x="2958" y="977"/>
                </a:lnTo>
                <a:lnTo>
                  <a:pt x="2961" y="975"/>
                </a:lnTo>
                <a:lnTo>
                  <a:pt x="2966" y="971"/>
                </a:lnTo>
                <a:lnTo>
                  <a:pt x="2971" y="969"/>
                </a:lnTo>
                <a:lnTo>
                  <a:pt x="2976" y="967"/>
                </a:lnTo>
                <a:lnTo>
                  <a:pt x="2982" y="967"/>
                </a:lnTo>
                <a:lnTo>
                  <a:pt x="2996" y="966"/>
                </a:lnTo>
                <a:lnTo>
                  <a:pt x="3008" y="962"/>
                </a:lnTo>
                <a:lnTo>
                  <a:pt x="3014" y="959"/>
                </a:lnTo>
                <a:lnTo>
                  <a:pt x="3020" y="956"/>
                </a:lnTo>
                <a:lnTo>
                  <a:pt x="3031" y="955"/>
                </a:lnTo>
                <a:lnTo>
                  <a:pt x="3042" y="954"/>
                </a:lnTo>
                <a:lnTo>
                  <a:pt x="3050" y="953"/>
                </a:lnTo>
                <a:lnTo>
                  <a:pt x="3054" y="950"/>
                </a:lnTo>
                <a:lnTo>
                  <a:pt x="3057" y="949"/>
                </a:lnTo>
                <a:lnTo>
                  <a:pt x="3061" y="949"/>
                </a:lnTo>
                <a:lnTo>
                  <a:pt x="3065" y="948"/>
                </a:lnTo>
                <a:lnTo>
                  <a:pt x="3069" y="948"/>
                </a:lnTo>
                <a:lnTo>
                  <a:pt x="3075" y="944"/>
                </a:lnTo>
                <a:lnTo>
                  <a:pt x="3083" y="942"/>
                </a:lnTo>
                <a:lnTo>
                  <a:pt x="3089" y="942"/>
                </a:lnTo>
                <a:lnTo>
                  <a:pt x="3096" y="942"/>
                </a:lnTo>
                <a:lnTo>
                  <a:pt x="3100" y="940"/>
                </a:lnTo>
                <a:lnTo>
                  <a:pt x="3105" y="939"/>
                </a:lnTo>
                <a:lnTo>
                  <a:pt x="3119" y="936"/>
                </a:lnTo>
                <a:lnTo>
                  <a:pt x="3135" y="932"/>
                </a:lnTo>
                <a:lnTo>
                  <a:pt x="3143" y="931"/>
                </a:lnTo>
                <a:lnTo>
                  <a:pt x="3150" y="927"/>
                </a:lnTo>
                <a:lnTo>
                  <a:pt x="3157" y="922"/>
                </a:lnTo>
                <a:lnTo>
                  <a:pt x="3162" y="917"/>
                </a:lnTo>
                <a:lnTo>
                  <a:pt x="3167" y="914"/>
                </a:lnTo>
                <a:lnTo>
                  <a:pt x="3169" y="912"/>
                </a:lnTo>
                <a:lnTo>
                  <a:pt x="3172" y="911"/>
                </a:lnTo>
                <a:lnTo>
                  <a:pt x="3177" y="911"/>
                </a:lnTo>
                <a:lnTo>
                  <a:pt x="3185" y="910"/>
                </a:lnTo>
                <a:lnTo>
                  <a:pt x="3196" y="907"/>
                </a:lnTo>
                <a:lnTo>
                  <a:pt x="3201" y="905"/>
                </a:lnTo>
                <a:lnTo>
                  <a:pt x="3205" y="902"/>
                </a:lnTo>
                <a:lnTo>
                  <a:pt x="3207" y="900"/>
                </a:lnTo>
                <a:lnTo>
                  <a:pt x="3209" y="896"/>
                </a:lnTo>
                <a:lnTo>
                  <a:pt x="3207" y="895"/>
                </a:lnTo>
                <a:lnTo>
                  <a:pt x="3205" y="893"/>
                </a:lnTo>
                <a:lnTo>
                  <a:pt x="3203" y="891"/>
                </a:lnTo>
                <a:lnTo>
                  <a:pt x="3199" y="889"/>
                </a:lnTo>
                <a:lnTo>
                  <a:pt x="3190" y="888"/>
                </a:lnTo>
                <a:lnTo>
                  <a:pt x="3185" y="887"/>
                </a:lnTo>
                <a:lnTo>
                  <a:pt x="3178" y="879"/>
                </a:lnTo>
                <a:lnTo>
                  <a:pt x="3173" y="873"/>
                </a:lnTo>
                <a:lnTo>
                  <a:pt x="3168" y="869"/>
                </a:lnTo>
                <a:lnTo>
                  <a:pt x="3163" y="866"/>
                </a:lnTo>
                <a:lnTo>
                  <a:pt x="3157" y="863"/>
                </a:lnTo>
                <a:lnTo>
                  <a:pt x="3151" y="863"/>
                </a:lnTo>
                <a:lnTo>
                  <a:pt x="3135" y="863"/>
                </a:lnTo>
                <a:lnTo>
                  <a:pt x="3119" y="863"/>
                </a:lnTo>
                <a:lnTo>
                  <a:pt x="3112" y="862"/>
                </a:lnTo>
                <a:lnTo>
                  <a:pt x="3107" y="862"/>
                </a:lnTo>
                <a:lnTo>
                  <a:pt x="3101" y="857"/>
                </a:lnTo>
                <a:lnTo>
                  <a:pt x="3094" y="854"/>
                </a:lnTo>
                <a:lnTo>
                  <a:pt x="3079" y="846"/>
                </a:lnTo>
                <a:lnTo>
                  <a:pt x="3067" y="840"/>
                </a:lnTo>
                <a:lnTo>
                  <a:pt x="3063" y="839"/>
                </a:lnTo>
                <a:lnTo>
                  <a:pt x="3059" y="838"/>
                </a:lnTo>
                <a:lnTo>
                  <a:pt x="3052" y="834"/>
                </a:lnTo>
                <a:lnTo>
                  <a:pt x="3046" y="829"/>
                </a:lnTo>
                <a:lnTo>
                  <a:pt x="3040" y="827"/>
                </a:lnTo>
                <a:lnTo>
                  <a:pt x="3035" y="824"/>
                </a:lnTo>
                <a:lnTo>
                  <a:pt x="3032" y="819"/>
                </a:lnTo>
                <a:lnTo>
                  <a:pt x="3031" y="817"/>
                </a:lnTo>
                <a:lnTo>
                  <a:pt x="3026" y="811"/>
                </a:lnTo>
                <a:lnTo>
                  <a:pt x="3023" y="805"/>
                </a:lnTo>
                <a:lnTo>
                  <a:pt x="3023" y="798"/>
                </a:lnTo>
                <a:lnTo>
                  <a:pt x="3020" y="791"/>
                </a:lnTo>
                <a:lnTo>
                  <a:pt x="3018" y="784"/>
                </a:lnTo>
                <a:lnTo>
                  <a:pt x="3015" y="779"/>
                </a:lnTo>
                <a:lnTo>
                  <a:pt x="3009" y="774"/>
                </a:lnTo>
                <a:lnTo>
                  <a:pt x="3003" y="770"/>
                </a:lnTo>
                <a:lnTo>
                  <a:pt x="2997" y="764"/>
                </a:lnTo>
                <a:lnTo>
                  <a:pt x="2993" y="758"/>
                </a:lnTo>
                <a:lnTo>
                  <a:pt x="2996" y="754"/>
                </a:lnTo>
                <a:lnTo>
                  <a:pt x="2998" y="751"/>
                </a:lnTo>
                <a:lnTo>
                  <a:pt x="2999" y="750"/>
                </a:lnTo>
                <a:lnTo>
                  <a:pt x="3001" y="748"/>
                </a:lnTo>
                <a:lnTo>
                  <a:pt x="3002" y="748"/>
                </a:lnTo>
                <a:lnTo>
                  <a:pt x="3002" y="747"/>
                </a:lnTo>
                <a:lnTo>
                  <a:pt x="3003" y="747"/>
                </a:lnTo>
                <a:lnTo>
                  <a:pt x="3005" y="746"/>
                </a:lnTo>
                <a:lnTo>
                  <a:pt x="3005" y="745"/>
                </a:lnTo>
                <a:lnTo>
                  <a:pt x="3007" y="745"/>
                </a:lnTo>
                <a:lnTo>
                  <a:pt x="3008" y="745"/>
                </a:lnTo>
                <a:lnTo>
                  <a:pt x="3008" y="743"/>
                </a:lnTo>
                <a:lnTo>
                  <a:pt x="3009" y="743"/>
                </a:lnTo>
                <a:lnTo>
                  <a:pt x="3010" y="742"/>
                </a:lnTo>
                <a:lnTo>
                  <a:pt x="3012" y="740"/>
                </a:lnTo>
                <a:lnTo>
                  <a:pt x="3012" y="738"/>
                </a:lnTo>
                <a:lnTo>
                  <a:pt x="3013" y="737"/>
                </a:lnTo>
                <a:lnTo>
                  <a:pt x="3014" y="736"/>
                </a:lnTo>
                <a:lnTo>
                  <a:pt x="3015" y="735"/>
                </a:lnTo>
                <a:lnTo>
                  <a:pt x="3017" y="732"/>
                </a:lnTo>
                <a:lnTo>
                  <a:pt x="3018" y="731"/>
                </a:lnTo>
                <a:lnTo>
                  <a:pt x="3019" y="730"/>
                </a:lnTo>
                <a:lnTo>
                  <a:pt x="3020" y="729"/>
                </a:lnTo>
                <a:lnTo>
                  <a:pt x="3021" y="729"/>
                </a:lnTo>
                <a:lnTo>
                  <a:pt x="3023" y="727"/>
                </a:lnTo>
                <a:lnTo>
                  <a:pt x="3025" y="727"/>
                </a:lnTo>
                <a:lnTo>
                  <a:pt x="3026" y="727"/>
                </a:lnTo>
                <a:lnTo>
                  <a:pt x="3028" y="727"/>
                </a:lnTo>
                <a:lnTo>
                  <a:pt x="3029" y="727"/>
                </a:lnTo>
                <a:lnTo>
                  <a:pt x="3031" y="726"/>
                </a:lnTo>
                <a:lnTo>
                  <a:pt x="3035" y="725"/>
                </a:lnTo>
                <a:lnTo>
                  <a:pt x="3047" y="724"/>
                </a:lnTo>
                <a:lnTo>
                  <a:pt x="3059" y="724"/>
                </a:lnTo>
                <a:lnTo>
                  <a:pt x="3063" y="724"/>
                </a:lnTo>
                <a:lnTo>
                  <a:pt x="3067" y="724"/>
                </a:lnTo>
                <a:lnTo>
                  <a:pt x="3068" y="721"/>
                </a:lnTo>
                <a:lnTo>
                  <a:pt x="3069" y="719"/>
                </a:lnTo>
                <a:lnTo>
                  <a:pt x="3068" y="718"/>
                </a:lnTo>
                <a:lnTo>
                  <a:pt x="3065" y="715"/>
                </a:lnTo>
                <a:lnTo>
                  <a:pt x="3065" y="714"/>
                </a:lnTo>
                <a:lnTo>
                  <a:pt x="3065" y="713"/>
                </a:lnTo>
                <a:lnTo>
                  <a:pt x="3067" y="712"/>
                </a:lnTo>
                <a:lnTo>
                  <a:pt x="3069" y="710"/>
                </a:lnTo>
                <a:lnTo>
                  <a:pt x="3078" y="709"/>
                </a:lnTo>
                <a:lnTo>
                  <a:pt x="3086" y="709"/>
                </a:lnTo>
                <a:lnTo>
                  <a:pt x="3090" y="709"/>
                </a:lnTo>
                <a:lnTo>
                  <a:pt x="3094" y="710"/>
                </a:lnTo>
                <a:lnTo>
                  <a:pt x="3097" y="713"/>
                </a:lnTo>
                <a:lnTo>
                  <a:pt x="3101" y="715"/>
                </a:lnTo>
                <a:lnTo>
                  <a:pt x="3101" y="719"/>
                </a:lnTo>
                <a:lnTo>
                  <a:pt x="3101" y="723"/>
                </a:lnTo>
                <a:lnTo>
                  <a:pt x="3102" y="724"/>
                </a:lnTo>
                <a:lnTo>
                  <a:pt x="3102" y="725"/>
                </a:lnTo>
                <a:lnTo>
                  <a:pt x="3103" y="725"/>
                </a:lnTo>
                <a:lnTo>
                  <a:pt x="3105" y="726"/>
                </a:lnTo>
                <a:lnTo>
                  <a:pt x="3105" y="727"/>
                </a:lnTo>
                <a:lnTo>
                  <a:pt x="3106" y="730"/>
                </a:lnTo>
                <a:lnTo>
                  <a:pt x="3106" y="732"/>
                </a:lnTo>
                <a:lnTo>
                  <a:pt x="3108" y="734"/>
                </a:lnTo>
                <a:lnTo>
                  <a:pt x="3110" y="735"/>
                </a:lnTo>
                <a:lnTo>
                  <a:pt x="3111" y="735"/>
                </a:lnTo>
                <a:lnTo>
                  <a:pt x="3112" y="736"/>
                </a:lnTo>
                <a:lnTo>
                  <a:pt x="3113" y="736"/>
                </a:lnTo>
                <a:lnTo>
                  <a:pt x="3114" y="736"/>
                </a:lnTo>
                <a:lnTo>
                  <a:pt x="3116" y="736"/>
                </a:lnTo>
                <a:lnTo>
                  <a:pt x="3117" y="736"/>
                </a:lnTo>
                <a:lnTo>
                  <a:pt x="3119" y="737"/>
                </a:lnTo>
                <a:lnTo>
                  <a:pt x="3121" y="737"/>
                </a:lnTo>
                <a:lnTo>
                  <a:pt x="3122" y="737"/>
                </a:lnTo>
                <a:lnTo>
                  <a:pt x="3123" y="737"/>
                </a:lnTo>
                <a:lnTo>
                  <a:pt x="3124" y="737"/>
                </a:lnTo>
                <a:lnTo>
                  <a:pt x="3125" y="737"/>
                </a:lnTo>
                <a:lnTo>
                  <a:pt x="3127" y="737"/>
                </a:lnTo>
                <a:lnTo>
                  <a:pt x="3128" y="737"/>
                </a:lnTo>
                <a:lnTo>
                  <a:pt x="3130" y="737"/>
                </a:lnTo>
                <a:lnTo>
                  <a:pt x="3133" y="737"/>
                </a:lnTo>
                <a:lnTo>
                  <a:pt x="3135" y="736"/>
                </a:lnTo>
                <a:lnTo>
                  <a:pt x="3136" y="735"/>
                </a:lnTo>
                <a:lnTo>
                  <a:pt x="3139" y="734"/>
                </a:lnTo>
                <a:lnTo>
                  <a:pt x="3140" y="732"/>
                </a:lnTo>
                <a:lnTo>
                  <a:pt x="3141" y="732"/>
                </a:lnTo>
                <a:lnTo>
                  <a:pt x="3143" y="732"/>
                </a:lnTo>
                <a:lnTo>
                  <a:pt x="3145" y="732"/>
                </a:lnTo>
                <a:lnTo>
                  <a:pt x="3145" y="731"/>
                </a:lnTo>
                <a:lnTo>
                  <a:pt x="3146" y="731"/>
                </a:lnTo>
                <a:lnTo>
                  <a:pt x="3147" y="730"/>
                </a:lnTo>
                <a:lnTo>
                  <a:pt x="3150" y="729"/>
                </a:lnTo>
                <a:lnTo>
                  <a:pt x="3161" y="730"/>
                </a:lnTo>
                <a:lnTo>
                  <a:pt x="3172" y="731"/>
                </a:lnTo>
                <a:lnTo>
                  <a:pt x="3182" y="732"/>
                </a:lnTo>
                <a:lnTo>
                  <a:pt x="3193" y="734"/>
                </a:lnTo>
                <a:lnTo>
                  <a:pt x="3199" y="734"/>
                </a:lnTo>
                <a:lnTo>
                  <a:pt x="3205" y="731"/>
                </a:lnTo>
                <a:lnTo>
                  <a:pt x="3211" y="729"/>
                </a:lnTo>
                <a:lnTo>
                  <a:pt x="3217" y="726"/>
                </a:lnTo>
                <a:lnTo>
                  <a:pt x="3231" y="720"/>
                </a:lnTo>
                <a:lnTo>
                  <a:pt x="3240" y="714"/>
                </a:lnTo>
                <a:lnTo>
                  <a:pt x="3251" y="710"/>
                </a:lnTo>
                <a:lnTo>
                  <a:pt x="3264" y="707"/>
                </a:lnTo>
                <a:lnTo>
                  <a:pt x="3270" y="703"/>
                </a:lnTo>
                <a:lnTo>
                  <a:pt x="3276" y="699"/>
                </a:lnTo>
                <a:lnTo>
                  <a:pt x="3282" y="696"/>
                </a:lnTo>
                <a:lnTo>
                  <a:pt x="3289" y="694"/>
                </a:lnTo>
                <a:lnTo>
                  <a:pt x="3299" y="691"/>
                </a:lnTo>
                <a:lnTo>
                  <a:pt x="3309" y="688"/>
                </a:lnTo>
                <a:lnTo>
                  <a:pt x="3315" y="687"/>
                </a:lnTo>
                <a:lnTo>
                  <a:pt x="3324" y="686"/>
                </a:lnTo>
                <a:lnTo>
                  <a:pt x="3333" y="682"/>
                </a:lnTo>
                <a:lnTo>
                  <a:pt x="3342" y="677"/>
                </a:lnTo>
                <a:lnTo>
                  <a:pt x="3346" y="676"/>
                </a:lnTo>
                <a:lnTo>
                  <a:pt x="3349" y="674"/>
                </a:lnTo>
                <a:lnTo>
                  <a:pt x="3354" y="670"/>
                </a:lnTo>
                <a:lnTo>
                  <a:pt x="3358" y="666"/>
                </a:lnTo>
                <a:lnTo>
                  <a:pt x="3362" y="663"/>
                </a:lnTo>
                <a:lnTo>
                  <a:pt x="3367" y="660"/>
                </a:lnTo>
                <a:lnTo>
                  <a:pt x="3369" y="658"/>
                </a:lnTo>
                <a:lnTo>
                  <a:pt x="3373" y="655"/>
                </a:lnTo>
                <a:lnTo>
                  <a:pt x="3375" y="654"/>
                </a:lnTo>
                <a:lnTo>
                  <a:pt x="3379" y="652"/>
                </a:lnTo>
                <a:lnTo>
                  <a:pt x="3381" y="649"/>
                </a:lnTo>
                <a:lnTo>
                  <a:pt x="3384" y="647"/>
                </a:lnTo>
                <a:lnTo>
                  <a:pt x="3385" y="639"/>
                </a:lnTo>
                <a:lnTo>
                  <a:pt x="3387" y="633"/>
                </a:lnTo>
                <a:lnTo>
                  <a:pt x="3389" y="625"/>
                </a:lnTo>
                <a:lnTo>
                  <a:pt x="3387" y="615"/>
                </a:lnTo>
                <a:lnTo>
                  <a:pt x="3386" y="611"/>
                </a:lnTo>
                <a:lnTo>
                  <a:pt x="3385" y="606"/>
                </a:lnTo>
                <a:lnTo>
                  <a:pt x="3384" y="601"/>
                </a:lnTo>
                <a:lnTo>
                  <a:pt x="3384" y="597"/>
                </a:lnTo>
                <a:lnTo>
                  <a:pt x="3385" y="593"/>
                </a:lnTo>
                <a:lnTo>
                  <a:pt x="3386" y="589"/>
                </a:lnTo>
                <a:lnTo>
                  <a:pt x="3386" y="586"/>
                </a:lnTo>
                <a:lnTo>
                  <a:pt x="3386" y="583"/>
                </a:lnTo>
                <a:lnTo>
                  <a:pt x="3386" y="581"/>
                </a:lnTo>
                <a:lnTo>
                  <a:pt x="3385" y="578"/>
                </a:lnTo>
                <a:lnTo>
                  <a:pt x="3384" y="577"/>
                </a:lnTo>
                <a:lnTo>
                  <a:pt x="3376" y="574"/>
                </a:lnTo>
                <a:lnTo>
                  <a:pt x="3369" y="571"/>
                </a:lnTo>
                <a:lnTo>
                  <a:pt x="3365" y="570"/>
                </a:lnTo>
                <a:lnTo>
                  <a:pt x="3362" y="568"/>
                </a:lnTo>
                <a:lnTo>
                  <a:pt x="3358" y="563"/>
                </a:lnTo>
                <a:lnTo>
                  <a:pt x="3352" y="559"/>
                </a:lnTo>
                <a:lnTo>
                  <a:pt x="3344" y="555"/>
                </a:lnTo>
                <a:lnTo>
                  <a:pt x="3337" y="552"/>
                </a:lnTo>
                <a:lnTo>
                  <a:pt x="3331" y="554"/>
                </a:lnTo>
                <a:lnTo>
                  <a:pt x="3327" y="555"/>
                </a:lnTo>
                <a:lnTo>
                  <a:pt x="3326" y="557"/>
                </a:lnTo>
                <a:lnTo>
                  <a:pt x="3326" y="560"/>
                </a:lnTo>
                <a:lnTo>
                  <a:pt x="3326" y="563"/>
                </a:lnTo>
                <a:lnTo>
                  <a:pt x="3324" y="566"/>
                </a:lnTo>
                <a:lnTo>
                  <a:pt x="3320" y="567"/>
                </a:lnTo>
                <a:lnTo>
                  <a:pt x="3313" y="568"/>
                </a:lnTo>
                <a:lnTo>
                  <a:pt x="3304" y="567"/>
                </a:lnTo>
                <a:lnTo>
                  <a:pt x="3297" y="565"/>
                </a:lnTo>
                <a:lnTo>
                  <a:pt x="3291" y="562"/>
                </a:lnTo>
                <a:lnTo>
                  <a:pt x="3285" y="559"/>
                </a:lnTo>
                <a:lnTo>
                  <a:pt x="3276" y="556"/>
                </a:lnTo>
                <a:lnTo>
                  <a:pt x="3264" y="552"/>
                </a:lnTo>
                <a:lnTo>
                  <a:pt x="3251" y="549"/>
                </a:lnTo>
                <a:lnTo>
                  <a:pt x="3242" y="548"/>
                </a:lnTo>
                <a:lnTo>
                  <a:pt x="3237" y="546"/>
                </a:lnTo>
                <a:lnTo>
                  <a:pt x="3232" y="544"/>
                </a:lnTo>
                <a:lnTo>
                  <a:pt x="3227" y="540"/>
                </a:lnTo>
                <a:lnTo>
                  <a:pt x="3221" y="537"/>
                </a:lnTo>
                <a:lnTo>
                  <a:pt x="3216" y="533"/>
                </a:lnTo>
                <a:lnTo>
                  <a:pt x="3211" y="529"/>
                </a:lnTo>
                <a:lnTo>
                  <a:pt x="3207" y="527"/>
                </a:lnTo>
                <a:lnTo>
                  <a:pt x="3203" y="527"/>
                </a:lnTo>
                <a:lnTo>
                  <a:pt x="3199" y="521"/>
                </a:lnTo>
                <a:lnTo>
                  <a:pt x="3195" y="519"/>
                </a:lnTo>
                <a:lnTo>
                  <a:pt x="3189" y="515"/>
                </a:lnTo>
                <a:lnTo>
                  <a:pt x="3179" y="508"/>
                </a:lnTo>
                <a:lnTo>
                  <a:pt x="3176" y="506"/>
                </a:lnTo>
                <a:lnTo>
                  <a:pt x="3172" y="503"/>
                </a:lnTo>
                <a:lnTo>
                  <a:pt x="3171" y="499"/>
                </a:lnTo>
                <a:lnTo>
                  <a:pt x="3169" y="495"/>
                </a:lnTo>
                <a:lnTo>
                  <a:pt x="3167" y="492"/>
                </a:lnTo>
                <a:lnTo>
                  <a:pt x="3162" y="491"/>
                </a:lnTo>
                <a:lnTo>
                  <a:pt x="3158" y="490"/>
                </a:lnTo>
                <a:lnTo>
                  <a:pt x="3155" y="490"/>
                </a:lnTo>
                <a:lnTo>
                  <a:pt x="3150" y="502"/>
                </a:lnTo>
                <a:lnTo>
                  <a:pt x="3146" y="515"/>
                </a:lnTo>
                <a:lnTo>
                  <a:pt x="3145" y="517"/>
                </a:lnTo>
                <a:lnTo>
                  <a:pt x="3143" y="518"/>
                </a:lnTo>
                <a:lnTo>
                  <a:pt x="3141" y="519"/>
                </a:lnTo>
                <a:lnTo>
                  <a:pt x="3139" y="521"/>
                </a:lnTo>
                <a:lnTo>
                  <a:pt x="3138" y="519"/>
                </a:lnTo>
                <a:lnTo>
                  <a:pt x="3135" y="515"/>
                </a:lnTo>
                <a:lnTo>
                  <a:pt x="3134" y="510"/>
                </a:lnTo>
                <a:lnTo>
                  <a:pt x="3134" y="506"/>
                </a:lnTo>
                <a:lnTo>
                  <a:pt x="3130" y="501"/>
                </a:lnTo>
                <a:lnTo>
                  <a:pt x="3128" y="495"/>
                </a:lnTo>
                <a:lnTo>
                  <a:pt x="3128" y="490"/>
                </a:lnTo>
                <a:lnTo>
                  <a:pt x="3129" y="486"/>
                </a:lnTo>
                <a:lnTo>
                  <a:pt x="3132" y="481"/>
                </a:lnTo>
                <a:lnTo>
                  <a:pt x="3135" y="474"/>
                </a:lnTo>
                <a:lnTo>
                  <a:pt x="3135" y="469"/>
                </a:lnTo>
                <a:lnTo>
                  <a:pt x="3134" y="466"/>
                </a:lnTo>
                <a:lnTo>
                  <a:pt x="3130" y="464"/>
                </a:lnTo>
                <a:lnTo>
                  <a:pt x="3125" y="464"/>
                </a:lnTo>
                <a:lnTo>
                  <a:pt x="3121" y="458"/>
                </a:lnTo>
                <a:lnTo>
                  <a:pt x="3116" y="452"/>
                </a:lnTo>
                <a:lnTo>
                  <a:pt x="3105" y="447"/>
                </a:lnTo>
                <a:lnTo>
                  <a:pt x="3094" y="444"/>
                </a:lnTo>
                <a:lnTo>
                  <a:pt x="3086" y="439"/>
                </a:lnTo>
                <a:lnTo>
                  <a:pt x="3079" y="435"/>
                </a:lnTo>
                <a:lnTo>
                  <a:pt x="3073" y="431"/>
                </a:lnTo>
                <a:lnTo>
                  <a:pt x="3067" y="429"/>
                </a:lnTo>
                <a:lnTo>
                  <a:pt x="3062" y="429"/>
                </a:lnTo>
                <a:lnTo>
                  <a:pt x="3058" y="429"/>
                </a:lnTo>
                <a:lnTo>
                  <a:pt x="3056" y="428"/>
                </a:lnTo>
                <a:lnTo>
                  <a:pt x="3054" y="428"/>
                </a:lnTo>
                <a:lnTo>
                  <a:pt x="3053" y="426"/>
                </a:lnTo>
                <a:lnTo>
                  <a:pt x="3052" y="426"/>
                </a:lnTo>
                <a:lnTo>
                  <a:pt x="3051" y="425"/>
                </a:lnTo>
                <a:lnTo>
                  <a:pt x="3050" y="425"/>
                </a:lnTo>
                <a:lnTo>
                  <a:pt x="3048" y="424"/>
                </a:lnTo>
                <a:lnTo>
                  <a:pt x="3048" y="423"/>
                </a:lnTo>
                <a:lnTo>
                  <a:pt x="3047" y="423"/>
                </a:lnTo>
                <a:lnTo>
                  <a:pt x="3046" y="421"/>
                </a:lnTo>
                <a:lnTo>
                  <a:pt x="3046" y="420"/>
                </a:lnTo>
                <a:lnTo>
                  <a:pt x="3045" y="420"/>
                </a:lnTo>
                <a:lnTo>
                  <a:pt x="3043" y="420"/>
                </a:lnTo>
                <a:lnTo>
                  <a:pt x="3042" y="420"/>
                </a:lnTo>
                <a:lnTo>
                  <a:pt x="3042" y="419"/>
                </a:lnTo>
                <a:lnTo>
                  <a:pt x="3041" y="419"/>
                </a:lnTo>
                <a:lnTo>
                  <a:pt x="3040" y="419"/>
                </a:lnTo>
                <a:lnTo>
                  <a:pt x="3039" y="419"/>
                </a:lnTo>
                <a:lnTo>
                  <a:pt x="3037" y="418"/>
                </a:lnTo>
                <a:lnTo>
                  <a:pt x="3036" y="418"/>
                </a:lnTo>
                <a:lnTo>
                  <a:pt x="3034" y="418"/>
                </a:lnTo>
                <a:lnTo>
                  <a:pt x="3031" y="417"/>
                </a:lnTo>
                <a:lnTo>
                  <a:pt x="3028" y="417"/>
                </a:lnTo>
                <a:lnTo>
                  <a:pt x="3025" y="415"/>
                </a:lnTo>
                <a:lnTo>
                  <a:pt x="3023" y="415"/>
                </a:lnTo>
                <a:lnTo>
                  <a:pt x="3020" y="414"/>
                </a:lnTo>
                <a:lnTo>
                  <a:pt x="3019" y="414"/>
                </a:lnTo>
                <a:lnTo>
                  <a:pt x="3018" y="414"/>
                </a:lnTo>
                <a:lnTo>
                  <a:pt x="3017" y="414"/>
                </a:lnTo>
                <a:lnTo>
                  <a:pt x="3015" y="414"/>
                </a:lnTo>
                <a:lnTo>
                  <a:pt x="3014" y="414"/>
                </a:lnTo>
                <a:lnTo>
                  <a:pt x="3012" y="414"/>
                </a:lnTo>
                <a:lnTo>
                  <a:pt x="3009" y="414"/>
                </a:lnTo>
                <a:lnTo>
                  <a:pt x="3007" y="424"/>
                </a:lnTo>
                <a:lnTo>
                  <a:pt x="3007" y="434"/>
                </a:lnTo>
                <a:lnTo>
                  <a:pt x="3007" y="440"/>
                </a:lnTo>
                <a:lnTo>
                  <a:pt x="3007" y="444"/>
                </a:lnTo>
                <a:lnTo>
                  <a:pt x="3005" y="445"/>
                </a:lnTo>
                <a:lnTo>
                  <a:pt x="3003" y="446"/>
                </a:lnTo>
                <a:lnTo>
                  <a:pt x="3002" y="446"/>
                </a:lnTo>
                <a:lnTo>
                  <a:pt x="3001" y="448"/>
                </a:lnTo>
                <a:lnTo>
                  <a:pt x="3001" y="450"/>
                </a:lnTo>
                <a:lnTo>
                  <a:pt x="3001" y="452"/>
                </a:lnTo>
                <a:lnTo>
                  <a:pt x="2998" y="459"/>
                </a:lnTo>
                <a:lnTo>
                  <a:pt x="2996" y="466"/>
                </a:lnTo>
                <a:lnTo>
                  <a:pt x="2994" y="467"/>
                </a:lnTo>
                <a:lnTo>
                  <a:pt x="2993" y="468"/>
                </a:lnTo>
                <a:lnTo>
                  <a:pt x="2990" y="469"/>
                </a:lnTo>
                <a:lnTo>
                  <a:pt x="2986" y="470"/>
                </a:lnTo>
                <a:lnTo>
                  <a:pt x="2977" y="472"/>
                </a:lnTo>
                <a:lnTo>
                  <a:pt x="2972" y="472"/>
                </a:lnTo>
                <a:lnTo>
                  <a:pt x="2970" y="472"/>
                </a:lnTo>
                <a:lnTo>
                  <a:pt x="2968" y="472"/>
                </a:lnTo>
                <a:lnTo>
                  <a:pt x="2966" y="469"/>
                </a:lnTo>
                <a:lnTo>
                  <a:pt x="2966" y="468"/>
                </a:lnTo>
                <a:lnTo>
                  <a:pt x="2958" y="468"/>
                </a:lnTo>
                <a:lnTo>
                  <a:pt x="2949" y="469"/>
                </a:lnTo>
                <a:lnTo>
                  <a:pt x="2946" y="472"/>
                </a:lnTo>
                <a:lnTo>
                  <a:pt x="2941" y="473"/>
                </a:lnTo>
                <a:lnTo>
                  <a:pt x="2939" y="473"/>
                </a:lnTo>
                <a:lnTo>
                  <a:pt x="2938" y="473"/>
                </a:lnTo>
                <a:lnTo>
                  <a:pt x="2937" y="473"/>
                </a:lnTo>
                <a:lnTo>
                  <a:pt x="2936" y="473"/>
                </a:lnTo>
                <a:lnTo>
                  <a:pt x="2933" y="473"/>
                </a:lnTo>
                <a:lnTo>
                  <a:pt x="2932" y="472"/>
                </a:lnTo>
                <a:lnTo>
                  <a:pt x="2931" y="470"/>
                </a:lnTo>
                <a:lnTo>
                  <a:pt x="2930" y="470"/>
                </a:lnTo>
                <a:lnTo>
                  <a:pt x="2928" y="468"/>
                </a:lnTo>
                <a:lnTo>
                  <a:pt x="2927" y="467"/>
                </a:lnTo>
                <a:lnTo>
                  <a:pt x="2926" y="467"/>
                </a:lnTo>
                <a:lnTo>
                  <a:pt x="2926" y="466"/>
                </a:lnTo>
                <a:lnTo>
                  <a:pt x="2926" y="464"/>
                </a:lnTo>
                <a:lnTo>
                  <a:pt x="2926" y="463"/>
                </a:lnTo>
                <a:lnTo>
                  <a:pt x="2927" y="463"/>
                </a:lnTo>
                <a:lnTo>
                  <a:pt x="2927" y="462"/>
                </a:lnTo>
                <a:lnTo>
                  <a:pt x="2927" y="461"/>
                </a:lnTo>
                <a:lnTo>
                  <a:pt x="2928" y="461"/>
                </a:lnTo>
                <a:lnTo>
                  <a:pt x="2928" y="459"/>
                </a:lnTo>
                <a:lnTo>
                  <a:pt x="2928" y="458"/>
                </a:lnTo>
                <a:lnTo>
                  <a:pt x="2928" y="457"/>
                </a:lnTo>
                <a:lnTo>
                  <a:pt x="2928" y="456"/>
                </a:lnTo>
                <a:lnTo>
                  <a:pt x="2928" y="452"/>
                </a:lnTo>
                <a:lnTo>
                  <a:pt x="2927" y="451"/>
                </a:lnTo>
                <a:lnTo>
                  <a:pt x="2926" y="450"/>
                </a:lnTo>
                <a:lnTo>
                  <a:pt x="2923" y="448"/>
                </a:lnTo>
                <a:lnTo>
                  <a:pt x="2921" y="447"/>
                </a:lnTo>
                <a:lnTo>
                  <a:pt x="2920" y="447"/>
                </a:lnTo>
                <a:lnTo>
                  <a:pt x="2919" y="447"/>
                </a:lnTo>
                <a:lnTo>
                  <a:pt x="2916" y="445"/>
                </a:lnTo>
                <a:lnTo>
                  <a:pt x="2915" y="445"/>
                </a:lnTo>
                <a:lnTo>
                  <a:pt x="2912" y="444"/>
                </a:lnTo>
                <a:lnTo>
                  <a:pt x="2910" y="441"/>
                </a:lnTo>
                <a:lnTo>
                  <a:pt x="2910" y="439"/>
                </a:lnTo>
                <a:lnTo>
                  <a:pt x="2914" y="437"/>
                </a:lnTo>
                <a:lnTo>
                  <a:pt x="2917" y="436"/>
                </a:lnTo>
                <a:lnTo>
                  <a:pt x="2919" y="436"/>
                </a:lnTo>
                <a:lnTo>
                  <a:pt x="2920" y="436"/>
                </a:lnTo>
                <a:lnTo>
                  <a:pt x="2921" y="436"/>
                </a:lnTo>
                <a:lnTo>
                  <a:pt x="2922" y="436"/>
                </a:lnTo>
                <a:lnTo>
                  <a:pt x="2922" y="437"/>
                </a:lnTo>
                <a:lnTo>
                  <a:pt x="2923" y="439"/>
                </a:lnTo>
                <a:lnTo>
                  <a:pt x="2925" y="439"/>
                </a:lnTo>
                <a:lnTo>
                  <a:pt x="2926" y="440"/>
                </a:lnTo>
                <a:lnTo>
                  <a:pt x="2926" y="441"/>
                </a:lnTo>
                <a:lnTo>
                  <a:pt x="2927" y="441"/>
                </a:lnTo>
                <a:lnTo>
                  <a:pt x="2928" y="441"/>
                </a:lnTo>
                <a:lnTo>
                  <a:pt x="2928" y="442"/>
                </a:lnTo>
                <a:lnTo>
                  <a:pt x="2928" y="444"/>
                </a:lnTo>
                <a:lnTo>
                  <a:pt x="2930" y="445"/>
                </a:lnTo>
                <a:lnTo>
                  <a:pt x="2931" y="446"/>
                </a:lnTo>
                <a:lnTo>
                  <a:pt x="2932" y="447"/>
                </a:lnTo>
                <a:lnTo>
                  <a:pt x="2935" y="448"/>
                </a:lnTo>
                <a:lnTo>
                  <a:pt x="2937" y="448"/>
                </a:lnTo>
                <a:lnTo>
                  <a:pt x="2939" y="448"/>
                </a:lnTo>
                <a:lnTo>
                  <a:pt x="2941" y="448"/>
                </a:lnTo>
                <a:lnTo>
                  <a:pt x="2941" y="446"/>
                </a:lnTo>
                <a:lnTo>
                  <a:pt x="2941" y="445"/>
                </a:lnTo>
                <a:lnTo>
                  <a:pt x="2941" y="442"/>
                </a:lnTo>
                <a:lnTo>
                  <a:pt x="2941" y="440"/>
                </a:lnTo>
                <a:lnTo>
                  <a:pt x="2941" y="439"/>
                </a:lnTo>
                <a:lnTo>
                  <a:pt x="2941" y="437"/>
                </a:lnTo>
                <a:lnTo>
                  <a:pt x="2941" y="436"/>
                </a:lnTo>
                <a:lnTo>
                  <a:pt x="2941" y="434"/>
                </a:lnTo>
                <a:lnTo>
                  <a:pt x="2941" y="431"/>
                </a:lnTo>
                <a:lnTo>
                  <a:pt x="2950" y="430"/>
                </a:lnTo>
                <a:lnTo>
                  <a:pt x="2960" y="430"/>
                </a:lnTo>
                <a:lnTo>
                  <a:pt x="2965" y="429"/>
                </a:lnTo>
                <a:lnTo>
                  <a:pt x="2971" y="426"/>
                </a:lnTo>
                <a:lnTo>
                  <a:pt x="2979" y="420"/>
                </a:lnTo>
                <a:lnTo>
                  <a:pt x="2986" y="415"/>
                </a:lnTo>
                <a:lnTo>
                  <a:pt x="2988" y="413"/>
                </a:lnTo>
                <a:lnTo>
                  <a:pt x="2990" y="410"/>
                </a:lnTo>
                <a:lnTo>
                  <a:pt x="2990" y="408"/>
                </a:lnTo>
                <a:lnTo>
                  <a:pt x="2990" y="406"/>
                </a:lnTo>
                <a:lnTo>
                  <a:pt x="2985" y="402"/>
                </a:lnTo>
                <a:lnTo>
                  <a:pt x="2979" y="399"/>
                </a:lnTo>
                <a:lnTo>
                  <a:pt x="2976" y="399"/>
                </a:lnTo>
                <a:lnTo>
                  <a:pt x="2972" y="398"/>
                </a:lnTo>
                <a:lnTo>
                  <a:pt x="2969" y="393"/>
                </a:lnTo>
                <a:lnTo>
                  <a:pt x="2966" y="387"/>
                </a:lnTo>
                <a:lnTo>
                  <a:pt x="2966" y="381"/>
                </a:lnTo>
                <a:lnTo>
                  <a:pt x="2966" y="374"/>
                </a:lnTo>
                <a:lnTo>
                  <a:pt x="2961" y="369"/>
                </a:lnTo>
                <a:lnTo>
                  <a:pt x="2958" y="366"/>
                </a:lnTo>
                <a:lnTo>
                  <a:pt x="2957" y="364"/>
                </a:lnTo>
                <a:lnTo>
                  <a:pt x="2955" y="358"/>
                </a:lnTo>
                <a:lnTo>
                  <a:pt x="2952" y="348"/>
                </a:lnTo>
                <a:lnTo>
                  <a:pt x="2948" y="339"/>
                </a:lnTo>
                <a:lnTo>
                  <a:pt x="2944" y="338"/>
                </a:lnTo>
                <a:lnTo>
                  <a:pt x="2941" y="338"/>
                </a:lnTo>
                <a:lnTo>
                  <a:pt x="2938" y="339"/>
                </a:lnTo>
                <a:lnTo>
                  <a:pt x="2936" y="341"/>
                </a:lnTo>
                <a:lnTo>
                  <a:pt x="2935" y="344"/>
                </a:lnTo>
                <a:lnTo>
                  <a:pt x="2933" y="347"/>
                </a:lnTo>
                <a:lnTo>
                  <a:pt x="2932" y="354"/>
                </a:lnTo>
                <a:lnTo>
                  <a:pt x="2930" y="359"/>
                </a:lnTo>
                <a:lnTo>
                  <a:pt x="2920" y="364"/>
                </a:lnTo>
                <a:lnTo>
                  <a:pt x="2912" y="368"/>
                </a:lnTo>
                <a:lnTo>
                  <a:pt x="2910" y="369"/>
                </a:lnTo>
                <a:lnTo>
                  <a:pt x="2908" y="370"/>
                </a:lnTo>
                <a:lnTo>
                  <a:pt x="2905" y="373"/>
                </a:lnTo>
                <a:lnTo>
                  <a:pt x="2900" y="375"/>
                </a:lnTo>
                <a:lnTo>
                  <a:pt x="2895" y="377"/>
                </a:lnTo>
                <a:lnTo>
                  <a:pt x="2889" y="379"/>
                </a:lnTo>
                <a:lnTo>
                  <a:pt x="2881" y="380"/>
                </a:lnTo>
                <a:lnTo>
                  <a:pt x="2875" y="380"/>
                </a:lnTo>
                <a:lnTo>
                  <a:pt x="2870" y="381"/>
                </a:lnTo>
                <a:lnTo>
                  <a:pt x="2866" y="381"/>
                </a:lnTo>
                <a:lnTo>
                  <a:pt x="2866" y="386"/>
                </a:lnTo>
                <a:lnTo>
                  <a:pt x="2866" y="391"/>
                </a:lnTo>
                <a:lnTo>
                  <a:pt x="2865" y="393"/>
                </a:lnTo>
                <a:lnTo>
                  <a:pt x="2861" y="395"/>
                </a:lnTo>
                <a:lnTo>
                  <a:pt x="2856" y="395"/>
                </a:lnTo>
                <a:lnTo>
                  <a:pt x="2850" y="395"/>
                </a:lnTo>
                <a:lnTo>
                  <a:pt x="2839" y="393"/>
                </a:lnTo>
                <a:lnTo>
                  <a:pt x="2832" y="393"/>
                </a:lnTo>
                <a:lnTo>
                  <a:pt x="2822" y="393"/>
                </a:lnTo>
                <a:lnTo>
                  <a:pt x="2810" y="392"/>
                </a:lnTo>
                <a:lnTo>
                  <a:pt x="2799" y="393"/>
                </a:lnTo>
                <a:lnTo>
                  <a:pt x="2790" y="395"/>
                </a:lnTo>
                <a:lnTo>
                  <a:pt x="2796" y="390"/>
                </a:lnTo>
                <a:lnTo>
                  <a:pt x="2801" y="386"/>
                </a:lnTo>
                <a:lnTo>
                  <a:pt x="2806" y="384"/>
                </a:lnTo>
                <a:lnTo>
                  <a:pt x="2813" y="384"/>
                </a:lnTo>
                <a:lnTo>
                  <a:pt x="2816" y="382"/>
                </a:lnTo>
                <a:lnTo>
                  <a:pt x="2818" y="381"/>
                </a:lnTo>
                <a:lnTo>
                  <a:pt x="2823" y="380"/>
                </a:lnTo>
                <a:lnTo>
                  <a:pt x="2828" y="377"/>
                </a:lnTo>
                <a:lnTo>
                  <a:pt x="2829" y="373"/>
                </a:lnTo>
                <a:lnTo>
                  <a:pt x="2830" y="366"/>
                </a:lnTo>
                <a:lnTo>
                  <a:pt x="2830" y="363"/>
                </a:lnTo>
                <a:lnTo>
                  <a:pt x="2830" y="358"/>
                </a:lnTo>
                <a:lnTo>
                  <a:pt x="2826" y="358"/>
                </a:lnTo>
                <a:lnTo>
                  <a:pt x="2817" y="359"/>
                </a:lnTo>
                <a:lnTo>
                  <a:pt x="2812" y="359"/>
                </a:lnTo>
                <a:lnTo>
                  <a:pt x="2808" y="358"/>
                </a:lnTo>
                <a:lnTo>
                  <a:pt x="2807" y="358"/>
                </a:lnTo>
                <a:lnTo>
                  <a:pt x="2807" y="355"/>
                </a:lnTo>
                <a:lnTo>
                  <a:pt x="2807" y="354"/>
                </a:lnTo>
                <a:lnTo>
                  <a:pt x="2808" y="352"/>
                </a:lnTo>
                <a:lnTo>
                  <a:pt x="2810" y="351"/>
                </a:lnTo>
                <a:lnTo>
                  <a:pt x="2813" y="348"/>
                </a:lnTo>
                <a:lnTo>
                  <a:pt x="2816" y="344"/>
                </a:lnTo>
                <a:lnTo>
                  <a:pt x="2817" y="343"/>
                </a:lnTo>
                <a:lnTo>
                  <a:pt x="2821" y="339"/>
                </a:lnTo>
                <a:lnTo>
                  <a:pt x="2823" y="336"/>
                </a:lnTo>
                <a:lnTo>
                  <a:pt x="2821" y="331"/>
                </a:lnTo>
                <a:lnTo>
                  <a:pt x="2818" y="326"/>
                </a:lnTo>
                <a:lnTo>
                  <a:pt x="2815" y="321"/>
                </a:lnTo>
                <a:lnTo>
                  <a:pt x="2813" y="319"/>
                </a:lnTo>
                <a:lnTo>
                  <a:pt x="2813" y="317"/>
                </a:lnTo>
                <a:lnTo>
                  <a:pt x="2812" y="314"/>
                </a:lnTo>
                <a:lnTo>
                  <a:pt x="2806" y="306"/>
                </a:lnTo>
                <a:lnTo>
                  <a:pt x="2801" y="299"/>
                </a:lnTo>
                <a:lnTo>
                  <a:pt x="2804" y="293"/>
                </a:lnTo>
                <a:lnTo>
                  <a:pt x="2807" y="289"/>
                </a:lnTo>
                <a:lnTo>
                  <a:pt x="2806" y="287"/>
                </a:lnTo>
                <a:lnTo>
                  <a:pt x="2806" y="286"/>
                </a:lnTo>
                <a:lnTo>
                  <a:pt x="2808" y="286"/>
                </a:lnTo>
                <a:lnTo>
                  <a:pt x="2812" y="286"/>
                </a:lnTo>
                <a:lnTo>
                  <a:pt x="2817" y="286"/>
                </a:lnTo>
                <a:lnTo>
                  <a:pt x="2821" y="286"/>
                </a:lnTo>
                <a:lnTo>
                  <a:pt x="2823" y="284"/>
                </a:lnTo>
                <a:lnTo>
                  <a:pt x="2824" y="282"/>
                </a:lnTo>
                <a:lnTo>
                  <a:pt x="2824" y="278"/>
                </a:lnTo>
                <a:lnTo>
                  <a:pt x="2823" y="276"/>
                </a:lnTo>
                <a:lnTo>
                  <a:pt x="2824" y="270"/>
                </a:lnTo>
                <a:lnTo>
                  <a:pt x="2826" y="265"/>
                </a:lnTo>
                <a:lnTo>
                  <a:pt x="2830" y="264"/>
                </a:lnTo>
                <a:lnTo>
                  <a:pt x="2837" y="264"/>
                </a:lnTo>
                <a:lnTo>
                  <a:pt x="2844" y="264"/>
                </a:lnTo>
                <a:lnTo>
                  <a:pt x="2851" y="265"/>
                </a:lnTo>
                <a:lnTo>
                  <a:pt x="2851" y="257"/>
                </a:lnTo>
                <a:lnTo>
                  <a:pt x="2851" y="250"/>
                </a:lnTo>
                <a:lnTo>
                  <a:pt x="2850" y="239"/>
                </a:lnTo>
                <a:lnTo>
                  <a:pt x="2850" y="228"/>
                </a:lnTo>
                <a:lnTo>
                  <a:pt x="2850" y="220"/>
                </a:lnTo>
                <a:lnTo>
                  <a:pt x="2849" y="212"/>
                </a:lnTo>
                <a:lnTo>
                  <a:pt x="2844" y="207"/>
                </a:lnTo>
                <a:lnTo>
                  <a:pt x="2839" y="205"/>
                </a:lnTo>
                <a:lnTo>
                  <a:pt x="2830" y="201"/>
                </a:lnTo>
                <a:lnTo>
                  <a:pt x="2823" y="195"/>
                </a:lnTo>
                <a:lnTo>
                  <a:pt x="2821" y="191"/>
                </a:lnTo>
                <a:lnTo>
                  <a:pt x="2818" y="189"/>
                </a:lnTo>
                <a:lnTo>
                  <a:pt x="2815" y="187"/>
                </a:lnTo>
                <a:lnTo>
                  <a:pt x="2811" y="184"/>
                </a:lnTo>
                <a:lnTo>
                  <a:pt x="2807" y="183"/>
                </a:lnTo>
                <a:lnTo>
                  <a:pt x="2804" y="182"/>
                </a:lnTo>
                <a:lnTo>
                  <a:pt x="2802" y="182"/>
                </a:lnTo>
                <a:lnTo>
                  <a:pt x="2801" y="180"/>
                </a:lnTo>
                <a:lnTo>
                  <a:pt x="2800" y="179"/>
                </a:lnTo>
                <a:lnTo>
                  <a:pt x="2799" y="178"/>
                </a:lnTo>
                <a:lnTo>
                  <a:pt x="2797" y="178"/>
                </a:lnTo>
                <a:lnTo>
                  <a:pt x="2796" y="177"/>
                </a:lnTo>
                <a:lnTo>
                  <a:pt x="2795" y="177"/>
                </a:lnTo>
                <a:lnTo>
                  <a:pt x="2794" y="175"/>
                </a:lnTo>
                <a:lnTo>
                  <a:pt x="2794" y="174"/>
                </a:lnTo>
                <a:lnTo>
                  <a:pt x="2793" y="174"/>
                </a:lnTo>
                <a:lnTo>
                  <a:pt x="2793" y="173"/>
                </a:lnTo>
                <a:lnTo>
                  <a:pt x="2791" y="173"/>
                </a:lnTo>
                <a:lnTo>
                  <a:pt x="2790" y="172"/>
                </a:lnTo>
                <a:lnTo>
                  <a:pt x="2789" y="172"/>
                </a:lnTo>
                <a:lnTo>
                  <a:pt x="2788" y="171"/>
                </a:lnTo>
                <a:lnTo>
                  <a:pt x="2786" y="169"/>
                </a:lnTo>
                <a:lnTo>
                  <a:pt x="2785" y="168"/>
                </a:lnTo>
                <a:lnTo>
                  <a:pt x="2784" y="168"/>
                </a:lnTo>
                <a:lnTo>
                  <a:pt x="2783" y="168"/>
                </a:lnTo>
                <a:lnTo>
                  <a:pt x="2782" y="167"/>
                </a:lnTo>
                <a:lnTo>
                  <a:pt x="2782" y="166"/>
                </a:lnTo>
                <a:lnTo>
                  <a:pt x="2780" y="163"/>
                </a:lnTo>
                <a:lnTo>
                  <a:pt x="2779" y="161"/>
                </a:lnTo>
                <a:lnTo>
                  <a:pt x="2778" y="161"/>
                </a:lnTo>
                <a:lnTo>
                  <a:pt x="2777" y="160"/>
                </a:lnTo>
                <a:lnTo>
                  <a:pt x="2777" y="158"/>
                </a:lnTo>
                <a:lnTo>
                  <a:pt x="2777" y="156"/>
                </a:lnTo>
                <a:lnTo>
                  <a:pt x="2775" y="155"/>
                </a:lnTo>
                <a:lnTo>
                  <a:pt x="2774" y="153"/>
                </a:lnTo>
                <a:lnTo>
                  <a:pt x="2774" y="152"/>
                </a:lnTo>
                <a:lnTo>
                  <a:pt x="2774" y="151"/>
                </a:lnTo>
                <a:lnTo>
                  <a:pt x="2774" y="150"/>
                </a:lnTo>
                <a:lnTo>
                  <a:pt x="2773" y="147"/>
                </a:lnTo>
                <a:lnTo>
                  <a:pt x="2773" y="146"/>
                </a:lnTo>
                <a:lnTo>
                  <a:pt x="2769" y="150"/>
                </a:lnTo>
                <a:lnTo>
                  <a:pt x="2768" y="152"/>
                </a:lnTo>
                <a:lnTo>
                  <a:pt x="2768" y="155"/>
                </a:lnTo>
                <a:lnTo>
                  <a:pt x="2768" y="157"/>
                </a:lnTo>
                <a:lnTo>
                  <a:pt x="2768" y="163"/>
                </a:lnTo>
                <a:lnTo>
                  <a:pt x="2768" y="173"/>
                </a:lnTo>
                <a:lnTo>
                  <a:pt x="2767" y="177"/>
                </a:lnTo>
                <a:lnTo>
                  <a:pt x="2766" y="182"/>
                </a:lnTo>
                <a:lnTo>
                  <a:pt x="2764" y="184"/>
                </a:lnTo>
                <a:lnTo>
                  <a:pt x="2762" y="185"/>
                </a:lnTo>
                <a:lnTo>
                  <a:pt x="2758" y="184"/>
                </a:lnTo>
                <a:lnTo>
                  <a:pt x="2755" y="184"/>
                </a:lnTo>
                <a:lnTo>
                  <a:pt x="2751" y="180"/>
                </a:lnTo>
                <a:lnTo>
                  <a:pt x="2750" y="177"/>
                </a:lnTo>
                <a:lnTo>
                  <a:pt x="2748" y="171"/>
                </a:lnTo>
                <a:lnTo>
                  <a:pt x="2747" y="164"/>
                </a:lnTo>
                <a:lnTo>
                  <a:pt x="2745" y="161"/>
                </a:lnTo>
                <a:lnTo>
                  <a:pt x="2741" y="160"/>
                </a:lnTo>
                <a:lnTo>
                  <a:pt x="2736" y="158"/>
                </a:lnTo>
                <a:lnTo>
                  <a:pt x="2733" y="157"/>
                </a:lnTo>
                <a:lnTo>
                  <a:pt x="2724" y="157"/>
                </a:lnTo>
                <a:lnTo>
                  <a:pt x="2719" y="155"/>
                </a:lnTo>
                <a:lnTo>
                  <a:pt x="2718" y="153"/>
                </a:lnTo>
                <a:lnTo>
                  <a:pt x="2717" y="151"/>
                </a:lnTo>
                <a:lnTo>
                  <a:pt x="2714" y="149"/>
                </a:lnTo>
                <a:lnTo>
                  <a:pt x="2711" y="145"/>
                </a:lnTo>
                <a:lnTo>
                  <a:pt x="2706" y="141"/>
                </a:lnTo>
                <a:lnTo>
                  <a:pt x="2701" y="140"/>
                </a:lnTo>
                <a:lnTo>
                  <a:pt x="2693" y="128"/>
                </a:lnTo>
                <a:lnTo>
                  <a:pt x="2687" y="116"/>
                </a:lnTo>
                <a:lnTo>
                  <a:pt x="2687" y="111"/>
                </a:lnTo>
                <a:lnTo>
                  <a:pt x="2689" y="107"/>
                </a:lnTo>
                <a:lnTo>
                  <a:pt x="2690" y="104"/>
                </a:lnTo>
                <a:lnTo>
                  <a:pt x="2690" y="102"/>
                </a:lnTo>
                <a:lnTo>
                  <a:pt x="2690" y="100"/>
                </a:lnTo>
                <a:lnTo>
                  <a:pt x="2689" y="97"/>
                </a:lnTo>
                <a:lnTo>
                  <a:pt x="2682" y="91"/>
                </a:lnTo>
                <a:lnTo>
                  <a:pt x="2680" y="84"/>
                </a:lnTo>
                <a:lnTo>
                  <a:pt x="2678" y="76"/>
                </a:lnTo>
                <a:lnTo>
                  <a:pt x="2678" y="67"/>
                </a:lnTo>
                <a:lnTo>
                  <a:pt x="2680" y="60"/>
                </a:lnTo>
                <a:lnTo>
                  <a:pt x="2684" y="53"/>
                </a:lnTo>
                <a:lnTo>
                  <a:pt x="2685" y="48"/>
                </a:lnTo>
                <a:lnTo>
                  <a:pt x="2685" y="45"/>
                </a:lnTo>
                <a:lnTo>
                  <a:pt x="2684" y="42"/>
                </a:lnTo>
                <a:lnTo>
                  <a:pt x="2679" y="40"/>
                </a:lnTo>
                <a:lnTo>
                  <a:pt x="2675" y="38"/>
                </a:lnTo>
                <a:lnTo>
                  <a:pt x="2673" y="34"/>
                </a:lnTo>
                <a:lnTo>
                  <a:pt x="2670" y="30"/>
                </a:lnTo>
                <a:lnTo>
                  <a:pt x="2668" y="26"/>
                </a:lnTo>
                <a:lnTo>
                  <a:pt x="2662" y="22"/>
                </a:lnTo>
                <a:lnTo>
                  <a:pt x="2653" y="16"/>
                </a:lnTo>
                <a:lnTo>
                  <a:pt x="2648" y="14"/>
                </a:lnTo>
                <a:lnTo>
                  <a:pt x="2644" y="13"/>
                </a:lnTo>
                <a:lnTo>
                  <a:pt x="2641" y="13"/>
                </a:lnTo>
                <a:lnTo>
                  <a:pt x="2640" y="14"/>
                </a:lnTo>
                <a:lnTo>
                  <a:pt x="2637" y="18"/>
                </a:lnTo>
                <a:lnTo>
                  <a:pt x="2635" y="20"/>
                </a:lnTo>
                <a:lnTo>
                  <a:pt x="2630" y="21"/>
                </a:lnTo>
                <a:lnTo>
                  <a:pt x="2626" y="22"/>
                </a:lnTo>
                <a:lnTo>
                  <a:pt x="2622" y="22"/>
                </a:lnTo>
                <a:lnTo>
                  <a:pt x="2619" y="25"/>
                </a:lnTo>
                <a:lnTo>
                  <a:pt x="2616" y="27"/>
                </a:lnTo>
                <a:lnTo>
                  <a:pt x="2615" y="32"/>
                </a:lnTo>
                <a:lnTo>
                  <a:pt x="2614" y="45"/>
                </a:lnTo>
                <a:lnTo>
                  <a:pt x="2614" y="57"/>
                </a:lnTo>
                <a:lnTo>
                  <a:pt x="2619" y="63"/>
                </a:lnTo>
                <a:lnTo>
                  <a:pt x="2621" y="69"/>
                </a:lnTo>
                <a:lnTo>
                  <a:pt x="2621" y="73"/>
                </a:lnTo>
                <a:lnTo>
                  <a:pt x="2620" y="74"/>
                </a:lnTo>
                <a:lnTo>
                  <a:pt x="2618" y="75"/>
                </a:lnTo>
                <a:lnTo>
                  <a:pt x="2615" y="78"/>
                </a:lnTo>
                <a:lnTo>
                  <a:pt x="2609" y="84"/>
                </a:lnTo>
                <a:lnTo>
                  <a:pt x="2600" y="89"/>
                </a:lnTo>
                <a:lnTo>
                  <a:pt x="2597" y="92"/>
                </a:lnTo>
                <a:lnTo>
                  <a:pt x="2593" y="96"/>
                </a:lnTo>
                <a:lnTo>
                  <a:pt x="2591" y="101"/>
                </a:lnTo>
                <a:lnTo>
                  <a:pt x="2591" y="106"/>
                </a:lnTo>
                <a:lnTo>
                  <a:pt x="2587" y="111"/>
                </a:lnTo>
                <a:lnTo>
                  <a:pt x="2584" y="117"/>
                </a:lnTo>
                <a:lnTo>
                  <a:pt x="2580" y="122"/>
                </a:lnTo>
                <a:lnTo>
                  <a:pt x="2575" y="125"/>
                </a:lnTo>
                <a:lnTo>
                  <a:pt x="2570" y="127"/>
                </a:lnTo>
                <a:lnTo>
                  <a:pt x="2564" y="129"/>
                </a:lnTo>
                <a:lnTo>
                  <a:pt x="2559" y="131"/>
                </a:lnTo>
                <a:lnTo>
                  <a:pt x="2556" y="135"/>
                </a:lnTo>
                <a:lnTo>
                  <a:pt x="2553" y="144"/>
                </a:lnTo>
                <a:lnTo>
                  <a:pt x="2549" y="151"/>
                </a:lnTo>
                <a:lnTo>
                  <a:pt x="2548" y="152"/>
                </a:lnTo>
                <a:lnTo>
                  <a:pt x="2545" y="155"/>
                </a:lnTo>
                <a:lnTo>
                  <a:pt x="2542" y="156"/>
                </a:lnTo>
                <a:lnTo>
                  <a:pt x="2538" y="157"/>
                </a:lnTo>
                <a:lnTo>
                  <a:pt x="2529" y="158"/>
                </a:lnTo>
                <a:lnTo>
                  <a:pt x="2523" y="158"/>
                </a:lnTo>
                <a:lnTo>
                  <a:pt x="2520" y="158"/>
                </a:lnTo>
                <a:lnTo>
                  <a:pt x="2515" y="157"/>
                </a:lnTo>
                <a:lnTo>
                  <a:pt x="2511" y="156"/>
                </a:lnTo>
                <a:lnTo>
                  <a:pt x="2510" y="152"/>
                </a:lnTo>
                <a:lnTo>
                  <a:pt x="2511" y="150"/>
                </a:lnTo>
                <a:lnTo>
                  <a:pt x="2512" y="147"/>
                </a:lnTo>
                <a:lnTo>
                  <a:pt x="2514" y="141"/>
                </a:lnTo>
                <a:lnTo>
                  <a:pt x="2516" y="135"/>
                </a:lnTo>
                <a:lnTo>
                  <a:pt x="2517" y="134"/>
                </a:lnTo>
                <a:lnTo>
                  <a:pt x="2518" y="133"/>
                </a:lnTo>
                <a:lnTo>
                  <a:pt x="2523" y="125"/>
                </a:lnTo>
                <a:lnTo>
                  <a:pt x="2528" y="118"/>
                </a:lnTo>
                <a:lnTo>
                  <a:pt x="2532" y="109"/>
                </a:lnTo>
                <a:lnTo>
                  <a:pt x="2536" y="101"/>
                </a:lnTo>
                <a:lnTo>
                  <a:pt x="2539" y="95"/>
                </a:lnTo>
                <a:lnTo>
                  <a:pt x="2542" y="90"/>
                </a:lnTo>
                <a:lnTo>
                  <a:pt x="2542" y="81"/>
                </a:lnTo>
                <a:lnTo>
                  <a:pt x="2542" y="71"/>
                </a:lnTo>
                <a:lnTo>
                  <a:pt x="2542" y="68"/>
                </a:lnTo>
                <a:lnTo>
                  <a:pt x="2540" y="63"/>
                </a:lnTo>
                <a:lnTo>
                  <a:pt x="2539" y="60"/>
                </a:lnTo>
                <a:lnTo>
                  <a:pt x="2537" y="57"/>
                </a:lnTo>
                <a:lnTo>
                  <a:pt x="2540" y="54"/>
                </a:lnTo>
                <a:lnTo>
                  <a:pt x="2547" y="52"/>
                </a:lnTo>
                <a:lnTo>
                  <a:pt x="2545" y="46"/>
                </a:lnTo>
                <a:lnTo>
                  <a:pt x="2544" y="41"/>
                </a:lnTo>
                <a:lnTo>
                  <a:pt x="2542" y="35"/>
                </a:lnTo>
                <a:lnTo>
                  <a:pt x="2538" y="30"/>
                </a:lnTo>
                <a:lnTo>
                  <a:pt x="2532" y="21"/>
                </a:lnTo>
                <a:lnTo>
                  <a:pt x="2523" y="13"/>
                </a:lnTo>
                <a:lnTo>
                  <a:pt x="2520" y="9"/>
                </a:lnTo>
                <a:lnTo>
                  <a:pt x="2515" y="7"/>
                </a:lnTo>
                <a:lnTo>
                  <a:pt x="2510" y="3"/>
                </a:lnTo>
                <a:lnTo>
                  <a:pt x="2507" y="0"/>
                </a:lnTo>
                <a:lnTo>
                  <a:pt x="2504" y="2"/>
                </a:lnTo>
                <a:lnTo>
                  <a:pt x="2502" y="5"/>
                </a:lnTo>
                <a:lnTo>
                  <a:pt x="2501" y="9"/>
                </a:lnTo>
                <a:lnTo>
                  <a:pt x="2500" y="13"/>
                </a:lnTo>
                <a:lnTo>
                  <a:pt x="2499" y="21"/>
                </a:lnTo>
                <a:lnTo>
                  <a:pt x="2496" y="30"/>
                </a:lnTo>
                <a:lnTo>
                  <a:pt x="2493" y="38"/>
                </a:lnTo>
                <a:lnTo>
                  <a:pt x="2488" y="47"/>
                </a:lnTo>
                <a:lnTo>
                  <a:pt x="2485" y="49"/>
                </a:lnTo>
                <a:lnTo>
                  <a:pt x="2484" y="52"/>
                </a:lnTo>
                <a:lnTo>
                  <a:pt x="2480" y="54"/>
                </a:lnTo>
                <a:lnTo>
                  <a:pt x="2474" y="58"/>
                </a:lnTo>
                <a:lnTo>
                  <a:pt x="2472" y="60"/>
                </a:lnTo>
                <a:lnTo>
                  <a:pt x="2469" y="62"/>
                </a:lnTo>
                <a:lnTo>
                  <a:pt x="2468" y="65"/>
                </a:lnTo>
                <a:lnTo>
                  <a:pt x="2468" y="69"/>
                </a:lnTo>
                <a:lnTo>
                  <a:pt x="2468" y="73"/>
                </a:lnTo>
                <a:lnTo>
                  <a:pt x="2468" y="75"/>
                </a:lnTo>
                <a:lnTo>
                  <a:pt x="2469" y="78"/>
                </a:lnTo>
                <a:lnTo>
                  <a:pt x="2472" y="79"/>
                </a:lnTo>
                <a:lnTo>
                  <a:pt x="2472" y="80"/>
                </a:lnTo>
                <a:lnTo>
                  <a:pt x="2474" y="84"/>
                </a:lnTo>
                <a:lnTo>
                  <a:pt x="2474" y="87"/>
                </a:lnTo>
                <a:lnTo>
                  <a:pt x="2473" y="89"/>
                </a:lnTo>
                <a:lnTo>
                  <a:pt x="2471" y="102"/>
                </a:lnTo>
                <a:lnTo>
                  <a:pt x="2471" y="116"/>
                </a:lnTo>
                <a:lnTo>
                  <a:pt x="2460" y="129"/>
                </a:lnTo>
                <a:lnTo>
                  <a:pt x="2446" y="145"/>
                </a:lnTo>
                <a:lnTo>
                  <a:pt x="2445" y="147"/>
                </a:lnTo>
                <a:lnTo>
                  <a:pt x="2444" y="150"/>
                </a:lnTo>
                <a:lnTo>
                  <a:pt x="2436" y="157"/>
                </a:lnTo>
                <a:lnTo>
                  <a:pt x="2432" y="167"/>
                </a:lnTo>
                <a:lnTo>
                  <a:pt x="2428" y="172"/>
                </a:lnTo>
                <a:lnTo>
                  <a:pt x="2428" y="173"/>
                </a:lnTo>
                <a:lnTo>
                  <a:pt x="2427" y="175"/>
                </a:lnTo>
                <a:lnTo>
                  <a:pt x="2425" y="177"/>
                </a:lnTo>
                <a:lnTo>
                  <a:pt x="2424" y="177"/>
                </a:lnTo>
                <a:lnTo>
                  <a:pt x="2424" y="178"/>
                </a:lnTo>
                <a:lnTo>
                  <a:pt x="2424" y="179"/>
                </a:lnTo>
                <a:lnTo>
                  <a:pt x="2423" y="179"/>
                </a:lnTo>
                <a:lnTo>
                  <a:pt x="2423" y="180"/>
                </a:lnTo>
                <a:lnTo>
                  <a:pt x="2422" y="180"/>
                </a:lnTo>
                <a:lnTo>
                  <a:pt x="2420" y="184"/>
                </a:lnTo>
                <a:lnTo>
                  <a:pt x="2419" y="187"/>
                </a:lnTo>
                <a:lnTo>
                  <a:pt x="2418" y="188"/>
                </a:lnTo>
                <a:lnTo>
                  <a:pt x="2417" y="189"/>
                </a:lnTo>
                <a:lnTo>
                  <a:pt x="2416" y="191"/>
                </a:lnTo>
                <a:lnTo>
                  <a:pt x="2413" y="194"/>
                </a:lnTo>
                <a:lnTo>
                  <a:pt x="2411" y="196"/>
                </a:lnTo>
                <a:lnTo>
                  <a:pt x="2408" y="198"/>
                </a:lnTo>
                <a:lnTo>
                  <a:pt x="2407" y="199"/>
                </a:lnTo>
                <a:lnTo>
                  <a:pt x="2406" y="200"/>
                </a:lnTo>
                <a:lnTo>
                  <a:pt x="2405" y="200"/>
                </a:lnTo>
                <a:lnTo>
                  <a:pt x="2403" y="200"/>
                </a:lnTo>
                <a:lnTo>
                  <a:pt x="2403" y="201"/>
                </a:lnTo>
                <a:lnTo>
                  <a:pt x="2402" y="201"/>
                </a:lnTo>
                <a:lnTo>
                  <a:pt x="2401" y="201"/>
                </a:lnTo>
                <a:lnTo>
                  <a:pt x="2400" y="204"/>
                </a:lnTo>
                <a:lnTo>
                  <a:pt x="2398" y="205"/>
                </a:lnTo>
                <a:lnTo>
                  <a:pt x="2396" y="209"/>
                </a:lnTo>
                <a:lnTo>
                  <a:pt x="2395" y="212"/>
                </a:lnTo>
                <a:lnTo>
                  <a:pt x="2392" y="215"/>
                </a:lnTo>
                <a:lnTo>
                  <a:pt x="2389" y="217"/>
                </a:lnTo>
                <a:lnTo>
                  <a:pt x="2384" y="220"/>
                </a:lnTo>
                <a:lnTo>
                  <a:pt x="2380" y="221"/>
                </a:lnTo>
                <a:lnTo>
                  <a:pt x="2370" y="223"/>
                </a:lnTo>
                <a:lnTo>
                  <a:pt x="2359" y="226"/>
                </a:lnTo>
                <a:lnTo>
                  <a:pt x="2357" y="231"/>
                </a:lnTo>
                <a:lnTo>
                  <a:pt x="2353" y="235"/>
                </a:lnTo>
                <a:lnTo>
                  <a:pt x="2352" y="239"/>
                </a:lnTo>
                <a:lnTo>
                  <a:pt x="2352" y="244"/>
                </a:lnTo>
                <a:lnTo>
                  <a:pt x="2351" y="246"/>
                </a:lnTo>
                <a:lnTo>
                  <a:pt x="2348" y="250"/>
                </a:lnTo>
                <a:lnTo>
                  <a:pt x="2346" y="253"/>
                </a:lnTo>
                <a:lnTo>
                  <a:pt x="2342" y="256"/>
                </a:lnTo>
                <a:lnTo>
                  <a:pt x="2335" y="261"/>
                </a:lnTo>
                <a:lnTo>
                  <a:pt x="2331" y="266"/>
                </a:lnTo>
                <a:lnTo>
                  <a:pt x="2331" y="271"/>
                </a:lnTo>
                <a:lnTo>
                  <a:pt x="2331" y="276"/>
                </a:lnTo>
                <a:lnTo>
                  <a:pt x="2330" y="280"/>
                </a:lnTo>
                <a:lnTo>
                  <a:pt x="2327" y="284"/>
                </a:lnTo>
                <a:lnTo>
                  <a:pt x="2324" y="287"/>
                </a:lnTo>
                <a:lnTo>
                  <a:pt x="2320" y="288"/>
                </a:lnTo>
                <a:lnTo>
                  <a:pt x="2318" y="288"/>
                </a:lnTo>
                <a:lnTo>
                  <a:pt x="2315" y="289"/>
                </a:lnTo>
                <a:lnTo>
                  <a:pt x="2314" y="291"/>
                </a:lnTo>
                <a:lnTo>
                  <a:pt x="2313" y="292"/>
                </a:lnTo>
                <a:lnTo>
                  <a:pt x="2309" y="297"/>
                </a:lnTo>
                <a:lnTo>
                  <a:pt x="2304" y="303"/>
                </a:lnTo>
                <a:lnTo>
                  <a:pt x="2303" y="305"/>
                </a:lnTo>
                <a:lnTo>
                  <a:pt x="2301" y="309"/>
                </a:lnTo>
                <a:lnTo>
                  <a:pt x="2298" y="314"/>
                </a:lnTo>
                <a:lnTo>
                  <a:pt x="2294" y="317"/>
                </a:lnTo>
                <a:lnTo>
                  <a:pt x="2294" y="322"/>
                </a:lnTo>
                <a:lnTo>
                  <a:pt x="2294" y="327"/>
                </a:lnTo>
                <a:lnTo>
                  <a:pt x="2292" y="335"/>
                </a:lnTo>
                <a:lnTo>
                  <a:pt x="2292" y="343"/>
                </a:lnTo>
                <a:lnTo>
                  <a:pt x="2292" y="348"/>
                </a:lnTo>
                <a:lnTo>
                  <a:pt x="2292" y="353"/>
                </a:lnTo>
                <a:lnTo>
                  <a:pt x="2291" y="357"/>
                </a:lnTo>
                <a:lnTo>
                  <a:pt x="2288" y="359"/>
                </a:lnTo>
                <a:lnTo>
                  <a:pt x="2285" y="360"/>
                </a:lnTo>
                <a:lnTo>
                  <a:pt x="2281" y="360"/>
                </a:lnTo>
                <a:lnTo>
                  <a:pt x="2280" y="362"/>
                </a:lnTo>
                <a:lnTo>
                  <a:pt x="2277" y="363"/>
                </a:lnTo>
                <a:lnTo>
                  <a:pt x="2276" y="364"/>
                </a:lnTo>
                <a:lnTo>
                  <a:pt x="2275" y="366"/>
                </a:lnTo>
                <a:lnTo>
                  <a:pt x="2274" y="371"/>
                </a:lnTo>
                <a:lnTo>
                  <a:pt x="2272" y="375"/>
                </a:lnTo>
                <a:lnTo>
                  <a:pt x="2268" y="380"/>
                </a:lnTo>
                <a:lnTo>
                  <a:pt x="2264" y="387"/>
                </a:lnTo>
                <a:lnTo>
                  <a:pt x="2264" y="395"/>
                </a:lnTo>
                <a:lnTo>
                  <a:pt x="2264" y="403"/>
                </a:lnTo>
                <a:lnTo>
                  <a:pt x="2264" y="408"/>
                </a:lnTo>
                <a:lnTo>
                  <a:pt x="2261" y="413"/>
                </a:lnTo>
                <a:lnTo>
                  <a:pt x="2253" y="423"/>
                </a:lnTo>
                <a:lnTo>
                  <a:pt x="2247" y="433"/>
                </a:lnTo>
                <a:lnTo>
                  <a:pt x="2241" y="435"/>
                </a:lnTo>
                <a:lnTo>
                  <a:pt x="2237" y="437"/>
                </a:lnTo>
                <a:lnTo>
                  <a:pt x="2234" y="440"/>
                </a:lnTo>
                <a:lnTo>
                  <a:pt x="2231" y="444"/>
                </a:lnTo>
                <a:lnTo>
                  <a:pt x="2227" y="448"/>
                </a:lnTo>
                <a:lnTo>
                  <a:pt x="2222" y="455"/>
                </a:lnTo>
                <a:lnTo>
                  <a:pt x="2219" y="458"/>
                </a:lnTo>
                <a:lnTo>
                  <a:pt x="2214" y="461"/>
                </a:lnTo>
                <a:lnTo>
                  <a:pt x="2211" y="464"/>
                </a:lnTo>
                <a:lnTo>
                  <a:pt x="2209" y="469"/>
                </a:lnTo>
                <a:lnTo>
                  <a:pt x="2209" y="473"/>
                </a:lnTo>
                <a:lnTo>
                  <a:pt x="2209" y="477"/>
                </a:lnTo>
                <a:lnTo>
                  <a:pt x="2209" y="485"/>
                </a:lnTo>
                <a:lnTo>
                  <a:pt x="2209" y="494"/>
                </a:lnTo>
                <a:lnTo>
                  <a:pt x="2208" y="499"/>
                </a:lnTo>
                <a:lnTo>
                  <a:pt x="2206" y="502"/>
                </a:lnTo>
                <a:lnTo>
                  <a:pt x="2204" y="506"/>
                </a:lnTo>
                <a:lnTo>
                  <a:pt x="2200" y="510"/>
                </a:lnTo>
                <a:lnTo>
                  <a:pt x="2192" y="516"/>
                </a:lnTo>
                <a:lnTo>
                  <a:pt x="2182" y="519"/>
                </a:lnTo>
                <a:lnTo>
                  <a:pt x="2172" y="523"/>
                </a:lnTo>
                <a:lnTo>
                  <a:pt x="2163" y="524"/>
                </a:lnTo>
                <a:lnTo>
                  <a:pt x="2155" y="526"/>
                </a:lnTo>
                <a:lnTo>
                  <a:pt x="2145" y="527"/>
                </a:lnTo>
                <a:lnTo>
                  <a:pt x="2138" y="527"/>
                </a:lnTo>
                <a:lnTo>
                  <a:pt x="2132" y="526"/>
                </a:lnTo>
                <a:lnTo>
                  <a:pt x="2127" y="524"/>
                </a:lnTo>
                <a:lnTo>
                  <a:pt x="2123" y="522"/>
                </a:lnTo>
                <a:lnTo>
                  <a:pt x="2119" y="518"/>
                </a:lnTo>
                <a:lnTo>
                  <a:pt x="2118" y="515"/>
                </a:lnTo>
                <a:lnTo>
                  <a:pt x="2117" y="508"/>
                </a:lnTo>
                <a:lnTo>
                  <a:pt x="2117" y="502"/>
                </a:lnTo>
                <a:lnTo>
                  <a:pt x="2116" y="497"/>
                </a:lnTo>
                <a:lnTo>
                  <a:pt x="2115" y="496"/>
                </a:lnTo>
                <a:lnTo>
                  <a:pt x="2111" y="495"/>
                </a:lnTo>
                <a:lnTo>
                  <a:pt x="2107" y="495"/>
                </a:lnTo>
                <a:lnTo>
                  <a:pt x="2102" y="495"/>
                </a:lnTo>
                <a:lnTo>
                  <a:pt x="2100" y="496"/>
                </a:lnTo>
                <a:lnTo>
                  <a:pt x="2099" y="497"/>
                </a:lnTo>
                <a:lnTo>
                  <a:pt x="2099" y="502"/>
                </a:lnTo>
                <a:lnTo>
                  <a:pt x="2097" y="507"/>
                </a:lnTo>
                <a:lnTo>
                  <a:pt x="2095" y="512"/>
                </a:lnTo>
                <a:lnTo>
                  <a:pt x="2091" y="517"/>
                </a:lnTo>
                <a:lnTo>
                  <a:pt x="2088" y="522"/>
                </a:lnTo>
                <a:lnTo>
                  <a:pt x="2081" y="526"/>
                </a:lnTo>
                <a:lnTo>
                  <a:pt x="2077" y="529"/>
                </a:lnTo>
                <a:lnTo>
                  <a:pt x="2070" y="530"/>
                </a:lnTo>
                <a:lnTo>
                  <a:pt x="2064" y="532"/>
                </a:lnTo>
                <a:lnTo>
                  <a:pt x="2059" y="533"/>
                </a:lnTo>
                <a:lnTo>
                  <a:pt x="2055" y="535"/>
                </a:lnTo>
                <a:lnTo>
                  <a:pt x="2052" y="539"/>
                </a:lnTo>
                <a:lnTo>
                  <a:pt x="2050" y="545"/>
                </a:lnTo>
                <a:lnTo>
                  <a:pt x="2048" y="556"/>
                </a:lnTo>
                <a:lnTo>
                  <a:pt x="2048" y="568"/>
                </a:lnTo>
                <a:lnTo>
                  <a:pt x="2041" y="568"/>
                </a:lnTo>
                <a:lnTo>
                  <a:pt x="2034" y="568"/>
                </a:lnTo>
                <a:lnTo>
                  <a:pt x="2030" y="570"/>
                </a:lnTo>
                <a:lnTo>
                  <a:pt x="2028" y="571"/>
                </a:lnTo>
                <a:lnTo>
                  <a:pt x="2026" y="572"/>
                </a:lnTo>
                <a:lnTo>
                  <a:pt x="2025" y="572"/>
                </a:lnTo>
                <a:lnTo>
                  <a:pt x="2025" y="573"/>
                </a:lnTo>
                <a:lnTo>
                  <a:pt x="2025" y="574"/>
                </a:lnTo>
                <a:lnTo>
                  <a:pt x="2025" y="576"/>
                </a:lnTo>
                <a:lnTo>
                  <a:pt x="2025" y="577"/>
                </a:lnTo>
                <a:lnTo>
                  <a:pt x="2025" y="578"/>
                </a:lnTo>
                <a:lnTo>
                  <a:pt x="2025" y="579"/>
                </a:lnTo>
                <a:lnTo>
                  <a:pt x="2025" y="581"/>
                </a:lnTo>
                <a:lnTo>
                  <a:pt x="2025" y="583"/>
                </a:lnTo>
                <a:lnTo>
                  <a:pt x="2025" y="584"/>
                </a:lnTo>
                <a:lnTo>
                  <a:pt x="2025" y="586"/>
                </a:lnTo>
                <a:lnTo>
                  <a:pt x="2024" y="587"/>
                </a:lnTo>
                <a:lnTo>
                  <a:pt x="2023" y="588"/>
                </a:lnTo>
                <a:lnTo>
                  <a:pt x="2023" y="589"/>
                </a:lnTo>
                <a:lnTo>
                  <a:pt x="2022" y="590"/>
                </a:lnTo>
                <a:lnTo>
                  <a:pt x="2022" y="592"/>
                </a:lnTo>
                <a:lnTo>
                  <a:pt x="2020" y="592"/>
                </a:lnTo>
                <a:lnTo>
                  <a:pt x="2020" y="593"/>
                </a:lnTo>
                <a:lnTo>
                  <a:pt x="2019" y="593"/>
                </a:lnTo>
                <a:lnTo>
                  <a:pt x="2019" y="594"/>
                </a:lnTo>
                <a:lnTo>
                  <a:pt x="2019" y="595"/>
                </a:lnTo>
                <a:lnTo>
                  <a:pt x="2018" y="595"/>
                </a:lnTo>
                <a:lnTo>
                  <a:pt x="2018" y="597"/>
                </a:lnTo>
                <a:lnTo>
                  <a:pt x="2017" y="597"/>
                </a:lnTo>
                <a:lnTo>
                  <a:pt x="2017" y="598"/>
                </a:lnTo>
                <a:lnTo>
                  <a:pt x="2017" y="599"/>
                </a:lnTo>
                <a:lnTo>
                  <a:pt x="2017" y="603"/>
                </a:lnTo>
                <a:lnTo>
                  <a:pt x="2017" y="605"/>
                </a:lnTo>
                <a:lnTo>
                  <a:pt x="2019" y="606"/>
                </a:lnTo>
                <a:lnTo>
                  <a:pt x="2020" y="609"/>
                </a:lnTo>
                <a:lnTo>
                  <a:pt x="2023" y="610"/>
                </a:lnTo>
                <a:lnTo>
                  <a:pt x="2024" y="610"/>
                </a:lnTo>
                <a:lnTo>
                  <a:pt x="2025" y="610"/>
                </a:lnTo>
                <a:lnTo>
                  <a:pt x="2028" y="611"/>
                </a:lnTo>
                <a:lnTo>
                  <a:pt x="2029" y="611"/>
                </a:lnTo>
                <a:lnTo>
                  <a:pt x="2029" y="612"/>
                </a:lnTo>
                <a:lnTo>
                  <a:pt x="2030" y="612"/>
                </a:lnTo>
                <a:lnTo>
                  <a:pt x="2031" y="612"/>
                </a:lnTo>
                <a:lnTo>
                  <a:pt x="2033" y="612"/>
                </a:lnTo>
                <a:lnTo>
                  <a:pt x="2034" y="612"/>
                </a:lnTo>
                <a:lnTo>
                  <a:pt x="2036" y="612"/>
                </a:lnTo>
                <a:lnTo>
                  <a:pt x="2042" y="614"/>
                </a:lnTo>
                <a:lnTo>
                  <a:pt x="2045" y="616"/>
                </a:lnTo>
                <a:lnTo>
                  <a:pt x="2047" y="617"/>
                </a:lnTo>
                <a:lnTo>
                  <a:pt x="2050" y="616"/>
                </a:lnTo>
                <a:lnTo>
                  <a:pt x="2052" y="615"/>
                </a:lnTo>
                <a:lnTo>
                  <a:pt x="2055" y="612"/>
                </a:lnTo>
                <a:lnTo>
                  <a:pt x="2057" y="611"/>
                </a:lnTo>
                <a:lnTo>
                  <a:pt x="2058" y="610"/>
                </a:lnTo>
                <a:lnTo>
                  <a:pt x="2059" y="611"/>
                </a:lnTo>
                <a:lnTo>
                  <a:pt x="2059" y="615"/>
                </a:lnTo>
                <a:lnTo>
                  <a:pt x="2058" y="623"/>
                </a:lnTo>
                <a:lnTo>
                  <a:pt x="2057" y="632"/>
                </a:lnTo>
                <a:lnTo>
                  <a:pt x="2058" y="634"/>
                </a:lnTo>
                <a:lnTo>
                  <a:pt x="2061" y="637"/>
                </a:lnTo>
                <a:lnTo>
                  <a:pt x="2064" y="639"/>
                </a:lnTo>
                <a:lnTo>
                  <a:pt x="2069" y="642"/>
                </a:lnTo>
                <a:lnTo>
                  <a:pt x="2079" y="647"/>
                </a:lnTo>
                <a:lnTo>
                  <a:pt x="2084" y="649"/>
                </a:lnTo>
                <a:lnTo>
                  <a:pt x="2091" y="652"/>
                </a:lnTo>
                <a:lnTo>
                  <a:pt x="2100" y="653"/>
                </a:lnTo>
                <a:lnTo>
                  <a:pt x="2102" y="650"/>
                </a:lnTo>
                <a:lnTo>
                  <a:pt x="2106" y="645"/>
                </a:lnTo>
                <a:lnTo>
                  <a:pt x="2108" y="641"/>
                </a:lnTo>
                <a:lnTo>
                  <a:pt x="2110" y="637"/>
                </a:lnTo>
                <a:lnTo>
                  <a:pt x="2099" y="654"/>
                </a:lnTo>
                <a:lnTo>
                  <a:pt x="2093" y="663"/>
                </a:lnTo>
                <a:lnTo>
                  <a:pt x="2090" y="671"/>
                </a:lnTo>
                <a:lnTo>
                  <a:pt x="2085" y="686"/>
                </a:lnTo>
                <a:lnTo>
                  <a:pt x="2081" y="692"/>
                </a:lnTo>
                <a:lnTo>
                  <a:pt x="2075" y="697"/>
                </a:lnTo>
                <a:lnTo>
                  <a:pt x="2068" y="703"/>
                </a:lnTo>
                <a:lnTo>
                  <a:pt x="2061" y="707"/>
                </a:lnTo>
                <a:lnTo>
                  <a:pt x="2056" y="710"/>
                </a:lnTo>
                <a:lnTo>
                  <a:pt x="2051" y="715"/>
                </a:lnTo>
                <a:lnTo>
                  <a:pt x="2046" y="721"/>
                </a:lnTo>
                <a:lnTo>
                  <a:pt x="2041" y="727"/>
                </a:lnTo>
                <a:lnTo>
                  <a:pt x="2036" y="734"/>
                </a:lnTo>
                <a:lnTo>
                  <a:pt x="2030" y="740"/>
                </a:lnTo>
                <a:lnTo>
                  <a:pt x="2025" y="743"/>
                </a:lnTo>
                <a:lnTo>
                  <a:pt x="2020" y="745"/>
                </a:lnTo>
                <a:lnTo>
                  <a:pt x="2014" y="745"/>
                </a:lnTo>
                <a:lnTo>
                  <a:pt x="2008" y="745"/>
                </a:lnTo>
                <a:lnTo>
                  <a:pt x="2002" y="745"/>
                </a:lnTo>
                <a:lnTo>
                  <a:pt x="1996" y="742"/>
                </a:lnTo>
                <a:lnTo>
                  <a:pt x="1991" y="737"/>
                </a:lnTo>
                <a:lnTo>
                  <a:pt x="1988" y="732"/>
                </a:lnTo>
                <a:lnTo>
                  <a:pt x="1987" y="730"/>
                </a:lnTo>
                <a:lnTo>
                  <a:pt x="1984" y="727"/>
                </a:lnTo>
                <a:lnTo>
                  <a:pt x="1980" y="726"/>
                </a:lnTo>
                <a:lnTo>
                  <a:pt x="1977" y="726"/>
                </a:lnTo>
                <a:lnTo>
                  <a:pt x="1976" y="725"/>
                </a:lnTo>
                <a:lnTo>
                  <a:pt x="1974" y="724"/>
                </a:lnTo>
                <a:lnTo>
                  <a:pt x="1973" y="723"/>
                </a:lnTo>
                <a:lnTo>
                  <a:pt x="1971" y="725"/>
                </a:lnTo>
                <a:lnTo>
                  <a:pt x="1973" y="735"/>
                </a:lnTo>
                <a:lnTo>
                  <a:pt x="1974" y="745"/>
                </a:lnTo>
                <a:lnTo>
                  <a:pt x="1974" y="748"/>
                </a:lnTo>
                <a:lnTo>
                  <a:pt x="1974" y="752"/>
                </a:lnTo>
                <a:lnTo>
                  <a:pt x="1979" y="758"/>
                </a:lnTo>
                <a:lnTo>
                  <a:pt x="1985" y="765"/>
                </a:lnTo>
                <a:lnTo>
                  <a:pt x="1992" y="774"/>
                </a:lnTo>
                <a:lnTo>
                  <a:pt x="1997" y="784"/>
                </a:lnTo>
                <a:lnTo>
                  <a:pt x="1997" y="786"/>
                </a:lnTo>
                <a:lnTo>
                  <a:pt x="1997" y="789"/>
                </a:lnTo>
                <a:lnTo>
                  <a:pt x="2002" y="797"/>
                </a:lnTo>
                <a:lnTo>
                  <a:pt x="2008" y="806"/>
                </a:lnTo>
                <a:lnTo>
                  <a:pt x="2011" y="823"/>
                </a:lnTo>
                <a:lnTo>
                  <a:pt x="2013" y="843"/>
                </a:lnTo>
                <a:lnTo>
                  <a:pt x="2013" y="854"/>
                </a:lnTo>
                <a:lnTo>
                  <a:pt x="2012" y="869"/>
                </a:lnTo>
                <a:lnTo>
                  <a:pt x="2012" y="884"/>
                </a:lnTo>
                <a:lnTo>
                  <a:pt x="2013" y="894"/>
                </a:lnTo>
                <a:lnTo>
                  <a:pt x="2019" y="905"/>
                </a:lnTo>
                <a:lnTo>
                  <a:pt x="2028" y="917"/>
                </a:lnTo>
                <a:lnTo>
                  <a:pt x="2031" y="923"/>
                </a:lnTo>
                <a:lnTo>
                  <a:pt x="2035" y="929"/>
                </a:lnTo>
                <a:lnTo>
                  <a:pt x="2036" y="936"/>
                </a:lnTo>
                <a:lnTo>
                  <a:pt x="2037" y="942"/>
                </a:lnTo>
                <a:lnTo>
                  <a:pt x="2037" y="948"/>
                </a:lnTo>
                <a:lnTo>
                  <a:pt x="2035" y="950"/>
                </a:lnTo>
                <a:lnTo>
                  <a:pt x="2033" y="950"/>
                </a:lnTo>
                <a:lnTo>
                  <a:pt x="2030" y="948"/>
                </a:lnTo>
                <a:lnTo>
                  <a:pt x="2025" y="940"/>
                </a:lnTo>
                <a:lnTo>
                  <a:pt x="2022" y="936"/>
                </a:lnTo>
                <a:lnTo>
                  <a:pt x="2018" y="931"/>
                </a:lnTo>
                <a:lnTo>
                  <a:pt x="2013" y="926"/>
                </a:lnTo>
                <a:lnTo>
                  <a:pt x="2007" y="921"/>
                </a:lnTo>
                <a:lnTo>
                  <a:pt x="2001" y="916"/>
                </a:lnTo>
                <a:lnTo>
                  <a:pt x="1998" y="912"/>
                </a:lnTo>
                <a:lnTo>
                  <a:pt x="1996" y="907"/>
                </a:lnTo>
                <a:lnTo>
                  <a:pt x="1995" y="901"/>
                </a:lnTo>
                <a:lnTo>
                  <a:pt x="1993" y="895"/>
                </a:lnTo>
                <a:lnTo>
                  <a:pt x="1995" y="883"/>
                </a:lnTo>
                <a:lnTo>
                  <a:pt x="1995" y="871"/>
                </a:lnTo>
                <a:lnTo>
                  <a:pt x="1996" y="863"/>
                </a:lnTo>
                <a:lnTo>
                  <a:pt x="1998" y="856"/>
                </a:lnTo>
                <a:lnTo>
                  <a:pt x="1999" y="851"/>
                </a:lnTo>
                <a:lnTo>
                  <a:pt x="1999" y="847"/>
                </a:lnTo>
                <a:lnTo>
                  <a:pt x="1998" y="843"/>
                </a:lnTo>
                <a:lnTo>
                  <a:pt x="1996" y="839"/>
                </a:lnTo>
                <a:lnTo>
                  <a:pt x="1993" y="835"/>
                </a:lnTo>
                <a:lnTo>
                  <a:pt x="1991" y="829"/>
                </a:lnTo>
                <a:lnTo>
                  <a:pt x="1991" y="822"/>
                </a:lnTo>
                <a:lnTo>
                  <a:pt x="1991" y="814"/>
                </a:lnTo>
                <a:lnTo>
                  <a:pt x="1991" y="807"/>
                </a:lnTo>
                <a:lnTo>
                  <a:pt x="1991" y="800"/>
                </a:lnTo>
                <a:lnTo>
                  <a:pt x="1988" y="794"/>
                </a:lnTo>
                <a:lnTo>
                  <a:pt x="1985" y="789"/>
                </a:lnTo>
                <a:lnTo>
                  <a:pt x="1979" y="780"/>
                </a:lnTo>
                <a:lnTo>
                  <a:pt x="1970" y="768"/>
                </a:lnTo>
                <a:lnTo>
                  <a:pt x="1962" y="756"/>
                </a:lnTo>
                <a:lnTo>
                  <a:pt x="1957" y="746"/>
                </a:lnTo>
                <a:lnTo>
                  <a:pt x="1952" y="746"/>
                </a:lnTo>
                <a:lnTo>
                  <a:pt x="1948" y="746"/>
                </a:lnTo>
                <a:lnTo>
                  <a:pt x="1944" y="748"/>
                </a:lnTo>
                <a:lnTo>
                  <a:pt x="1941" y="753"/>
                </a:lnTo>
                <a:lnTo>
                  <a:pt x="1938" y="759"/>
                </a:lnTo>
                <a:lnTo>
                  <a:pt x="1936" y="764"/>
                </a:lnTo>
                <a:lnTo>
                  <a:pt x="1932" y="767"/>
                </a:lnTo>
                <a:lnTo>
                  <a:pt x="1926" y="769"/>
                </a:lnTo>
                <a:lnTo>
                  <a:pt x="1920" y="770"/>
                </a:lnTo>
                <a:lnTo>
                  <a:pt x="1915" y="770"/>
                </a:lnTo>
                <a:lnTo>
                  <a:pt x="1910" y="770"/>
                </a:lnTo>
                <a:lnTo>
                  <a:pt x="1905" y="770"/>
                </a:lnTo>
                <a:lnTo>
                  <a:pt x="1905" y="768"/>
                </a:lnTo>
                <a:lnTo>
                  <a:pt x="1904" y="764"/>
                </a:lnTo>
                <a:lnTo>
                  <a:pt x="1905" y="761"/>
                </a:lnTo>
                <a:lnTo>
                  <a:pt x="1908" y="757"/>
                </a:lnTo>
                <a:lnTo>
                  <a:pt x="1910" y="743"/>
                </a:lnTo>
                <a:lnTo>
                  <a:pt x="1913" y="727"/>
                </a:lnTo>
                <a:lnTo>
                  <a:pt x="1913" y="721"/>
                </a:lnTo>
                <a:lnTo>
                  <a:pt x="1913" y="716"/>
                </a:lnTo>
                <a:lnTo>
                  <a:pt x="1915" y="713"/>
                </a:lnTo>
                <a:lnTo>
                  <a:pt x="1920" y="709"/>
                </a:lnTo>
                <a:lnTo>
                  <a:pt x="1925" y="705"/>
                </a:lnTo>
                <a:lnTo>
                  <a:pt x="1930" y="704"/>
                </a:lnTo>
                <a:lnTo>
                  <a:pt x="1931" y="702"/>
                </a:lnTo>
                <a:lnTo>
                  <a:pt x="1932" y="698"/>
                </a:lnTo>
                <a:lnTo>
                  <a:pt x="1931" y="697"/>
                </a:lnTo>
                <a:lnTo>
                  <a:pt x="1927" y="696"/>
                </a:lnTo>
                <a:lnTo>
                  <a:pt x="1924" y="696"/>
                </a:lnTo>
                <a:lnTo>
                  <a:pt x="1921" y="696"/>
                </a:lnTo>
                <a:lnTo>
                  <a:pt x="1911" y="699"/>
                </a:lnTo>
                <a:lnTo>
                  <a:pt x="1902" y="704"/>
                </a:lnTo>
                <a:lnTo>
                  <a:pt x="1889" y="709"/>
                </a:lnTo>
                <a:lnTo>
                  <a:pt x="1876" y="713"/>
                </a:lnTo>
                <a:lnTo>
                  <a:pt x="1858" y="719"/>
                </a:lnTo>
                <a:lnTo>
                  <a:pt x="1843" y="725"/>
                </a:lnTo>
                <a:lnTo>
                  <a:pt x="1836" y="729"/>
                </a:lnTo>
                <a:lnTo>
                  <a:pt x="1828" y="734"/>
                </a:lnTo>
                <a:lnTo>
                  <a:pt x="1822" y="738"/>
                </a:lnTo>
                <a:lnTo>
                  <a:pt x="1815" y="746"/>
                </a:lnTo>
                <a:lnTo>
                  <a:pt x="1800" y="758"/>
                </a:lnTo>
                <a:lnTo>
                  <a:pt x="1780" y="773"/>
                </a:lnTo>
                <a:lnTo>
                  <a:pt x="1761" y="787"/>
                </a:lnTo>
                <a:lnTo>
                  <a:pt x="1744" y="796"/>
                </a:lnTo>
                <a:lnTo>
                  <a:pt x="1727" y="809"/>
                </a:lnTo>
                <a:lnTo>
                  <a:pt x="1708" y="823"/>
                </a:lnTo>
                <a:lnTo>
                  <a:pt x="1697" y="827"/>
                </a:lnTo>
                <a:lnTo>
                  <a:pt x="1685" y="833"/>
                </a:lnTo>
                <a:lnTo>
                  <a:pt x="1673" y="839"/>
                </a:lnTo>
                <a:lnTo>
                  <a:pt x="1662" y="844"/>
                </a:lnTo>
                <a:lnTo>
                  <a:pt x="1645" y="844"/>
                </a:lnTo>
                <a:lnTo>
                  <a:pt x="1627" y="846"/>
                </a:lnTo>
                <a:lnTo>
                  <a:pt x="1610" y="849"/>
                </a:lnTo>
                <a:lnTo>
                  <a:pt x="1593" y="850"/>
                </a:lnTo>
                <a:lnTo>
                  <a:pt x="1583" y="850"/>
                </a:lnTo>
                <a:lnTo>
                  <a:pt x="1571" y="850"/>
                </a:lnTo>
                <a:lnTo>
                  <a:pt x="1565" y="850"/>
                </a:lnTo>
                <a:lnTo>
                  <a:pt x="1560" y="851"/>
                </a:lnTo>
                <a:lnTo>
                  <a:pt x="1555" y="852"/>
                </a:lnTo>
                <a:lnTo>
                  <a:pt x="1553" y="854"/>
                </a:lnTo>
                <a:lnTo>
                  <a:pt x="1549" y="855"/>
                </a:lnTo>
                <a:lnTo>
                  <a:pt x="1541" y="857"/>
                </a:lnTo>
                <a:lnTo>
                  <a:pt x="1538" y="860"/>
                </a:lnTo>
                <a:lnTo>
                  <a:pt x="1536" y="862"/>
                </a:lnTo>
                <a:lnTo>
                  <a:pt x="1536" y="866"/>
                </a:lnTo>
                <a:lnTo>
                  <a:pt x="1538" y="869"/>
                </a:lnTo>
                <a:lnTo>
                  <a:pt x="1541" y="873"/>
                </a:lnTo>
                <a:lnTo>
                  <a:pt x="1542" y="878"/>
                </a:lnTo>
                <a:lnTo>
                  <a:pt x="1543" y="884"/>
                </a:lnTo>
                <a:lnTo>
                  <a:pt x="1543" y="890"/>
                </a:lnTo>
                <a:lnTo>
                  <a:pt x="1543" y="905"/>
                </a:lnTo>
                <a:lnTo>
                  <a:pt x="1543" y="915"/>
                </a:lnTo>
                <a:lnTo>
                  <a:pt x="1543" y="922"/>
                </a:lnTo>
                <a:lnTo>
                  <a:pt x="1542" y="928"/>
                </a:lnTo>
                <a:lnTo>
                  <a:pt x="1539" y="934"/>
                </a:lnTo>
                <a:lnTo>
                  <a:pt x="1536" y="940"/>
                </a:lnTo>
                <a:lnTo>
                  <a:pt x="1530" y="950"/>
                </a:lnTo>
                <a:lnTo>
                  <a:pt x="1522" y="962"/>
                </a:lnTo>
                <a:lnTo>
                  <a:pt x="1519" y="975"/>
                </a:lnTo>
                <a:lnTo>
                  <a:pt x="1512" y="988"/>
                </a:lnTo>
                <a:lnTo>
                  <a:pt x="1508" y="1003"/>
                </a:lnTo>
                <a:lnTo>
                  <a:pt x="1501" y="1014"/>
                </a:lnTo>
                <a:lnTo>
                  <a:pt x="1497" y="1022"/>
                </a:lnTo>
                <a:lnTo>
                  <a:pt x="1487" y="1036"/>
                </a:lnTo>
                <a:lnTo>
                  <a:pt x="1474" y="1052"/>
                </a:lnTo>
                <a:lnTo>
                  <a:pt x="1460" y="1068"/>
                </a:lnTo>
                <a:lnTo>
                  <a:pt x="1445" y="1084"/>
                </a:lnTo>
                <a:lnTo>
                  <a:pt x="1429" y="1098"/>
                </a:lnTo>
                <a:lnTo>
                  <a:pt x="1423" y="1103"/>
                </a:lnTo>
                <a:lnTo>
                  <a:pt x="1416" y="1107"/>
                </a:lnTo>
                <a:lnTo>
                  <a:pt x="1411" y="1109"/>
                </a:lnTo>
                <a:lnTo>
                  <a:pt x="1405" y="1111"/>
                </a:lnTo>
                <a:lnTo>
                  <a:pt x="1395" y="1118"/>
                </a:lnTo>
                <a:lnTo>
                  <a:pt x="1381" y="1129"/>
                </a:lnTo>
                <a:lnTo>
                  <a:pt x="1368" y="1141"/>
                </a:lnTo>
                <a:lnTo>
                  <a:pt x="1361" y="1150"/>
                </a:lnTo>
                <a:lnTo>
                  <a:pt x="1359" y="1153"/>
                </a:lnTo>
                <a:lnTo>
                  <a:pt x="1357" y="1156"/>
                </a:lnTo>
                <a:lnTo>
                  <a:pt x="1355" y="1167"/>
                </a:lnTo>
                <a:lnTo>
                  <a:pt x="1351" y="1177"/>
                </a:lnTo>
                <a:lnTo>
                  <a:pt x="1344" y="1179"/>
                </a:lnTo>
                <a:lnTo>
                  <a:pt x="1337" y="1183"/>
                </a:lnTo>
                <a:lnTo>
                  <a:pt x="1331" y="1186"/>
                </a:lnTo>
                <a:lnTo>
                  <a:pt x="1326" y="1191"/>
                </a:lnTo>
                <a:lnTo>
                  <a:pt x="1315" y="1208"/>
                </a:lnTo>
                <a:lnTo>
                  <a:pt x="1304" y="1224"/>
                </a:lnTo>
                <a:lnTo>
                  <a:pt x="1302" y="1229"/>
                </a:lnTo>
                <a:lnTo>
                  <a:pt x="1298" y="1234"/>
                </a:lnTo>
                <a:lnTo>
                  <a:pt x="1296" y="1239"/>
                </a:lnTo>
                <a:lnTo>
                  <a:pt x="1295" y="1246"/>
                </a:lnTo>
                <a:lnTo>
                  <a:pt x="1293" y="1250"/>
                </a:lnTo>
                <a:lnTo>
                  <a:pt x="1291" y="1255"/>
                </a:lnTo>
                <a:lnTo>
                  <a:pt x="1288" y="1260"/>
                </a:lnTo>
                <a:lnTo>
                  <a:pt x="1284" y="1265"/>
                </a:lnTo>
                <a:lnTo>
                  <a:pt x="1275" y="1275"/>
                </a:lnTo>
                <a:lnTo>
                  <a:pt x="1266" y="1281"/>
                </a:lnTo>
                <a:lnTo>
                  <a:pt x="1260" y="1286"/>
                </a:lnTo>
                <a:lnTo>
                  <a:pt x="1252" y="1295"/>
                </a:lnTo>
                <a:lnTo>
                  <a:pt x="1242" y="1305"/>
                </a:lnTo>
                <a:lnTo>
                  <a:pt x="1238" y="1313"/>
                </a:lnTo>
                <a:lnTo>
                  <a:pt x="1232" y="1320"/>
                </a:lnTo>
                <a:lnTo>
                  <a:pt x="1222" y="1335"/>
                </a:lnTo>
                <a:lnTo>
                  <a:pt x="1214" y="1349"/>
                </a:lnTo>
                <a:lnTo>
                  <a:pt x="1210" y="1357"/>
                </a:lnTo>
                <a:lnTo>
                  <a:pt x="1209" y="1359"/>
                </a:lnTo>
                <a:lnTo>
                  <a:pt x="1206" y="1361"/>
                </a:lnTo>
                <a:lnTo>
                  <a:pt x="1203" y="1363"/>
                </a:lnTo>
                <a:lnTo>
                  <a:pt x="1198" y="1365"/>
                </a:lnTo>
                <a:lnTo>
                  <a:pt x="1186" y="1370"/>
                </a:lnTo>
                <a:lnTo>
                  <a:pt x="1171" y="1375"/>
                </a:lnTo>
                <a:lnTo>
                  <a:pt x="1143" y="1383"/>
                </a:lnTo>
                <a:lnTo>
                  <a:pt x="1124" y="1387"/>
                </a:lnTo>
                <a:lnTo>
                  <a:pt x="1113" y="1388"/>
                </a:lnTo>
                <a:lnTo>
                  <a:pt x="1102" y="1392"/>
                </a:lnTo>
                <a:lnTo>
                  <a:pt x="1093" y="1396"/>
                </a:lnTo>
                <a:lnTo>
                  <a:pt x="1083" y="1397"/>
                </a:lnTo>
                <a:lnTo>
                  <a:pt x="1073" y="1398"/>
                </a:lnTo>
                <a:lnTo>
                  <a:pt x="1060" y="1399"/>
                </a:lnTo>
                <a:lnTo>
                  <a:pt x="1046" y="1402"/>
                </a:lnTo>
                <a:lnTo>
                  <a:pt x="1038" y="1404"/>
                </a:lnTo>
                <a:lnTo>
                  <a:pt x="1019" y="1406"/>
                </a:lnTo>
                <a:lnTo>
                  <a:pt x="995" y="1410"/>
                </a:lnTo>
                <a:lnTo>
                  <a:pt x="971" y="1417"/>
                </a:lnTo>
                <a:lnTo>
                  <a:pt x="956" y="1423"/>
                </a:lnTo>
                <a:lnTo>
                  <a:pt x="945" y="1426"/>
                </a:lnTo>
                <a:lnTo>
                  <a:pt x="932" y="1431"/>
                </a:lnTo>
                <a:lnTo>
                  <a:pt x="919" y="1435"/>
                </a:lnTo>
                <a:lnTo>
                  <a:pt x="904" y="1437"/>
                </a:lnTo>
                <a:lnTo>
                  <a:pt x="875" y="1443"/>
                </a:lnTo>
                <a:lnTo>
                  <a:pt x="850" y="1448"/>
                </a:lnTo>
                <a:lnTo>
                  <a:pt x="826" y="1454"/>
                </a:lnTo>
                <a:lnTo>
                  <a:pt x="796" y="1461"/>
                </a:lnTo>
                <a:lnTo>
                  <a:pt x="781" y="1464"/>
                </a:lnTo>
                <a:lnTo>
                  <a:pt x="766" y="1467"/>
                </a:lnTo>
                <a:lnTo>
                  <a:pt x="752" y="1468"/>
                </a:lnTo>
                <a:lnTo>
                  <a:pt x="739" y="1469"/>
                </a:lnTo>
                <a:lnTo>
                  <a:pt x="729" y="1475"/>
                </a:lnTo>
                <a:lnTo>
                  <a:pt x="716" y="1483"/>
                </a:lnTo>
                <a:lnTo>
                  <a:pt x="702" y="1491"/>
                </a:lnTo>
                <a:lnTo>
                  <a:pt x="692" y="1494"/>
                </a:lnTo>
                <a:lnTo>
                  <a:pt x="678" y="1501"/>
                </a:lnTo>
                <a:lnTo>
                  <a:pt x="663" y="1508"/>
                </a:lnTo>
                <a:lnTo>
                  <a:pt x="661" y="1518"/>
                </a:lnTo>
                <a:lnTo>
                  <a:pt x="655" y="1540"/>
                </a:lnTo>
                <a:lnTo>
                  <a:pt x="650" y="1562"/>
                </a:lnTo>
                <a:lnTo>
                  <a:pt x="646" y="1573"/>
                </a:lnTo>
                <a:lnTo>
                  <a:pt x="645" y="1573"/>
                </a:lnTo>
                <a:lnTo>
                  <a:pt x="642" y="1573"/>
                </a:lnTo>
                <a:lnTo>
                  <a:pt x="640" y="1573"/>
                </a:lnTo>
                <a:lnTo>
                  <a:pt x="639" y="1571"/>
                </a:lnTo>
                <a:lnTo>
                  <a:pt x="637" y="1557"/>
                </a:lnTo>
                <a:lnTo>
                  <a:pt x="636" y="1544"/>
                </a:lnTo>
                <a:lnTo>
                  <a:pt x="636" y="1538"/>
                </a:lnTo>
                <a:lnTo>
                  <a:pt x="636" y="1533"/>
                </a:lnTo>
                <a:lnTo>
                  <a:pt x="636" y="1528"/>
                </a:lnTo>
                <a:lnTo>
                  <a:pt x="639" y="1524"/>
                </a:lnTo>
                <a:lnTo>
                  <a:pt x="640" y="1521"/>
                </a:lnTo>
                <a:lnTo>
                  <a:pt x="640" y="1516"/>
                </a:lnTo>
                <a:lnTo>
                  <a:pt x="642" y="1511"/>
                </a:lnTo>
                <a:lnTo>
                  <a:pt x="643" y="1503"/>
                </a:lnTo>
                <a:lnTo>
                  <a:pt x="642" y="1499"/>
                </a:lnTo>
                <a:lnTo>
                  <a:pt x="637" y="1494"/>
                </a:lnTo>
                <a:lnTo>
                  <a:pt x="631" y="1489"/>
                </a:lnTo>
                <a:lnTo>
                  <a:pt x="628" y="1486"/>
                </a:lnTo>
                <a:lnTo>
                  <a:pt x="621" y="1485"/>
                </a:lnTo>
                <a:lnTo>
                  <a:pt x="615" y="1485"/>
                </a:lnTo>
                <a:lnTo>
                  <a:pt x="610" y="1488"/>
                </a:lnTo>
                <a:lnTo>
                  <a:pt x="608" y="1491"/>
                </a:lnTo>
                <a:lnTo>
                  <a:pt x="608" y="1510"/>
                </a:lnTo>
                <a:lnTo>
                  <a:pt x="608" y="1527"/>
                </a:lnTo>
                <a:lnTo>
                  <a:pt x="608" y="1544"/>
                </a:lnTo>
                <a:lnTo>
                  <a:pt x="608" y="1561"/>
                </a:lnTo>
                <a:lnTo>
                  <a:pt x="612" y="1579"/>
                </a:lnTo>
                <a:lnTo>
                  <a:pt x="614" y="1596"/>
                </a:lnTo>
                <a:lnTo>
                  <a:pt x="618" y="1601"/>
                </a:lnTo>
                <a:lnTo>
                  <a:pt x="623" y="1609"/>
                </a:lnTo>
                <a:lnTo>
                  <a:pt x="626" y="1614"/>
                </a:lnTo>
                <a:lnTo>
                  <a:pt x="628" y="1617"/>
                </a:lnTo>
                <a:lnTo>
                  <a:pt x="628" y="1621"/>
                </a:lnTo>
                <a:lnTo>
                  <a:pt x="626" y="1625"/>
                </a:lnTo>
                <a:lnTo>
                  <a:pt x="625" y="1623"/>
                </a:lnTo>
                <a:lnTo>
                  <a:pt x="623" y="1623"/>
                </a:lnTo>
                <a:lnTo>
                  <a:pt x="617" y="1617"/>
                </a:lnTo>
                <a:lnTo>
                  <a:pt x="608" y="1612"/>
                </a:lnTo>
                <a:lnTo>
                  <a:pt x="604" y="1611"/>
                </a:lnTo>
                <a:lnTo>
                  <a:pt x="601" y="1610"/>
                </a:lnTo>
                <a:lnTo>
                  <a:pt x="598" y="1609"/>
                </a:lnTo>
                <a:lnTo>
                  <a:pt x="597" y="1609"/>
                </a:lnTo>
                <a:lnTo>
                  <a:pt x="595" y="1610"/>
                </a:lnTo>
                <a:lnTo>
                  <a:pt x="593" y="1611"/>
                </a:lnTo>
                <a:lnTo>
                  <a:pt x="590" y="1618"/>
                </a:lnTo>
                <a:lnTo>
                  <a:pt x="584" y="1632"/>
                </a:lnTo>
                <a:lnTo>
                  <a:pt x="579" y="1647"/>
                </a:lnTo>
                <a:lnTo>
                  <a:pt x="576" y="1655"/>
                </a:lnTo>
                <a:lnTo>
                  <a:pt x="573" y="1661"/>
                </a:lnTo>
                <a:lnTo>
                  <a:pt x="571" y="1665"/>
                </a:lnTo>
                <a:lnTo>
                  <a:pt x="571" y="1667"/>
                </a:lnTo>
                <a:lnTo>
                  <a:pt x="571" y="1672"/>
                </a:lnTo>
                <a:lnTo>
                  <a:pt x="571" y="1682"/>
                </a:lnTo>
                <a:lnTo>
                  <a:pt x="575" y="1689"/>
                </a:lnTo>
                <a:lnTo>
                  <a:pt x="576" y="1691"/>
                </a:lnTo>
                <a:lnTo>
                  <a:pt x="576" y="1692"/>
                </a:lnTo>
                <a:lnTo>
                  <a:pt x="575" y="1693"/>
                </a:lnTo>
                <a:lnTo>
                  <a:pt x="574" y="1694"/>
                </a:lnTo>
                <a:lnTo>
                  <a:pt x="571" y="1697"/>
                </a:lnTo>
                <a:lnTo>
                  <a:pt x="571" y="1700"/>
                </a:lnTo>
                <a:lnTo>
                  <a:pt x="569" y="1704"/>
                </a:lnTo>
                <a:lnTo>
                  <a:pt x="566" y="1709"/>
                </a:lnTo>
                <a:lnTo>
                  <a:pt x="565" y="1713"/>
                </a:lnTo>
                <a:lnTo>
                  <a:pt x="564" y="1715"/>
                </a:lnTo>
                <a:lnTo>
                  <a:pt x="564" y="1723"/>
                </a:lnTo>
                <a:lnTo>
                  <a:pt x="564" y="1730"/>
                </a:lnTo>
                <a:lnTo>
                  <a:pt x="569" y="1736"/>
                </a:lnTo>
                <a:lnTo>
                  <a:pt x="575" y="1742"/>
                </a:lnTo>
                <a:lnTo>
                  <a:pt x="569" y="1749"/>
                </a:lnTo>
                <a:lnTo>
                  <a:pt x="569" y="1751"/>
                </a:lnTo>
                <a:lnTo>
                  <a:pt x="568" y="1751"/>
                </a:lnTo>
                <a:lnTo>
                  <a:pt x="568" y="1753"/>
                </a:lnTo>
                <a:lnTo>
                  <a:pt x="566" y="1753"/>
                </a:lnTo>
                <a:lnTo>
                  <a:pt x="566" y="1756"/>
                </a:lnTo>
                <a:lnTo>
                  <a:pt x="566" y="1757"/>
                </a:lnTo>
                <a:lnTo>
                  <a:pt x="565" y="1757"/>
                </a:lnTo>
                <a:lnTo>
                  <a:pt x="565" y="1759"/>
                </a:lnTo>
                <a:lnTo>
                  <a:pt x="565" y="1760"/>
                </a:lnTo>
                <a:lnTo>
                  <a:pt x="564" y="1764"/>
                </a:lnTo>
                <a:lnTo>
                  <a:pt x="564" y="1765"/>
                </a:lnTo>
                <a:lnTo>
                  <a:pt x="564" y="1768"/>
                </a:lnTo>
                <a:lnTo>
                  <a:pt x="564" y="1769"/>
                </a:lnTo>
                <a:lnTo>
                  <a:pt x="564" y="1770"/>
                </a:lnTo>
                <a:lnTo>
                  <a:pt x="564" y="1773"/>
                </a:lnTo>
                <a:lnTo>
                  <a:pt x="564" y="1774"/>
                </a:lnTo>
                <a:lnTo>
                  <a:pt x="564" y="1775"/>
                </a:lnTo>
                <a:lnTo>
                  <a:pt x="564" y="1776"/>
                </a:lnTo>
                <a:lnTo>
                  <a:pt x="564" y="1778"/>
                </a:lnTo>
                <a:lnTo>
                  <a:pt x="564" y="1780"/>
                </a:lnTo>
                <a:lnTo>
                  <a:pt x="564" y="1781"/>
                </a:lnTo>
                <a:lnTo>
                  <a:pt x="561" y="1782"/>
                </a:lnTo>
                <a:lnTo>
                  <a:pt x="558" y="1790"/>
                </a:lnTo>
                <a:lnTo>
                  <a:pt x="554" y="1797"/>
                </a:lnTo>
                <a:lnTo>
                  <a:pt x="550" y="1805"/>
                </a:lnTo>
                <a:lnTo>
                  <a:pt x="547" y="1816"/>
                </a:lnTo>
                <a:lnTo>
                  <a:pt x="542" y="1827"/>
                </a:lnTo>
                <a:lnTo>
                  <a:pt x="541" y="1835"/>
                </a:lnTo>
                <a:lnTo>
                  <a:pt x="541" y="1841"/>
                </a:lnTo>
                <a:lnTo>
                  <a:pt x="542" y="1846"/>
                </a:lnTo>
                <a:lnTo>
                  <a:pt x="546" y="1850"/>
                </a:lnTo>
                <a:lnTo>
                  <a:pt x="550" y="1857"/>
                </a:lnTo>
                <a:lnTo>
                  <a:pt x="554" y="1865"/>
                </a:lnTo>
                <a:lnTo>
                  <a:pt x="557" y="1871"/>
                </a:lnTo>
                <a:lnTo>
                  <a:pt x="543" y="1873"/>
                </a:lnTo>
                <a:lnTo>
                  <a:pt x="533" y="1874"/>
                </a:lnTo>
                <a:lnTo>
                  <a:pt x="527" y="1876"/>
                </a:lnTo>
                <a:lnTo>
                  <a:pt x="524" y="1879"/>
                </a:lnTo>
                <a:lnTo>
                  <a:pt x="520" y="1883"/>
                </a:lnTo>
                <a:lnTo>
                  <a:pt x="517" y="1887"/>
                </a:lnTo>
                <a:lnTo>
                  <a:pt x="516" y="1890"/>
                </a:lnTo>
                <a:lnTo>
                  <a:pt x="515" y="1894"/>
                </a:lnTo>
                <a:lnTo>
                  <a:pt x="514" y="1898"/>
                </a:lnTo>
                <a:lnTo>
                  <a:pt x="514" y="1902"/>
                </a:lnTo>
                <a:lnTo>
                  <a:pt x="511" y="1905"/>
                </a:lnTo>
                <a:lnTo>
                  <a:pt x="510" y="1909"/>
                </a:lnTo>
                <a:lnTo>
                  <a:pt x="509" y="1912"/>
                </a:lnTo>
                <a:lnTo>
                  <a:pt x="509" y="1916"/>
                </a:lnTo>
                <a:lnTo>
                  <a:pt x="511" y="1918"/>
                </a:lnTo>
                <a:lnTo>
                  <a:pt x="514" y="1921"/>
                </a:lnTo>
                <a:lnTo>
                  <a:pt x="517" y="1924"/>
                </a:lnTo>
                <a:lnTo>
                  <a:pt x="521" y="1929"/>
                </a:lnTo>
                <a:lnTo>
                  <a:pt x="526" y="1935"/>
                </a:lnTo>
                <a:lnTo>
                  <a:pt x="528" y="1942"/>
                </a:lnTo>
                <a:lnTo>
                  <a:pt x="531" y="1944"/>
                </a:lnTo>
                <a:lnTo>
                  <a:pt x="533" y="1948"/>
                </a:lnTo>
                <a:lnTo>
                  <a:pt x="538" y="1951"/>
                </a:lnTo>
                <a:lnTo>
                  <a:pt x="541" y="1953"/>
                </a:lnTo>
                <a:lnTo>
                  <a:pt x="550" y="1960"/>
                </a:lnTo>
                <a:lnTo>
                  <a:pt x="560" y="1965"/>
                </a:lnTo>
                <a:lnTo>
                  <a:pt x="568" y="1964"/>
                </a:lnTo>
                <a:lnTo>
                  <a:pt x="574" y="1964"/>
                </a:lnTo>
                <a:lnTo>
                  <a:pt x="585" y="1962"/>
                </a:lnTo>
                <a:lnTo>
                  <a:pt x="596" y="1961"/>
                </a:lnTo>
                <a:lnTo>
                  <a:pt x="602" y="1962"/>
                </a:lnTo>
                <a:lnTo>
                  <a:pt x="608" y="1965"/>
                </a:lnTo>
                <a:lnTo>
                  <a:pt x="609" y="1967"/>
                </a:lnTo>
                <a:lnTo>
                  <a:pt x="612" y="1970"/>
                </a:lnTo>
                <a:lnTo>
                  <a:pt x="612" y="1972"/>
                </a:lnTo>
                <a:lnTo>
                  <a:pt x="613" y="1975"/>
                </a:lnTo>
                <a:lnTo>
                  <a:pt x="606" y="1971"/>
                </a:lnTo>
                <a:lnTo>
                  <a:pt x="601" y="1969"/>
                </a:lnTo>
                <a:lnTo>
                  <a:pt x="597" y="1967"/>
                </a:lnTo>
                <a:lnTo>
                  <a:pt x="593" y="1967"/>
                </a:lnTo>
                <a:lnTo>
                  <a:pt x="587" y="1970"/>
                </a:lnTo>
                <a:lnTo>
                  <a:pt x="579" y="1975"/>
                </a:lnTo>
                <a:lnTo>
                  <a:pt x="575" y="1976"/>
                </a:lnTo>
                <a:lnTo>
                  <a:pt x="573" y="1976"/>
                </a:lnTo>
                <a:lnTo>
                  <a:pt x="570" y="1976"/>
                </a:lnTo>
                <a:lnTo>
                  <a:pt x="566" y="1975"/>
                </a:lnTo>
                <a:lnTo>
                  <a:pt x="561" y="1972"/>
                </a:lnTo>
                <a:lnTo>
                  <a:pt x="557" y="1969"/>
                </a:lnTo>
                <a:lnTo>
                  <a:pt x="552" y="1965"/>
                </a:lnTo>
                <a:lnTo>
                  <a:pt x="548" y="1962"/>
                </a:lnTo>
                <a:lnTo>
                  <a:pt x="543" y="1961"/>
                </a:lnTo>
                <a:lnTo>
                  <a:pt x="536" y="1961"/>
                </a:lnTo>
                <a:lnTo>
                  <a:pt x="532" y="1960"/>
                </a:lnTo>
                <a:lnTo>
                  <a:pt x="530" y="1960"/>
                </a:lnTo>
                <a:lnTo>
                  <a:pt x="526" y="1958"/>
                </a:lnTo>
                <a:lnTo>
                  <a:pt x="524" y="1956"/>
                </a:lnTo>
                <a:lnTo>
                  <a:pt x="520" y="1950"/>
                </a:lnTo>
                <a:lnTo>
                  <a:pt x="515" y="1944"/>
                </a:lnTo>
                <a:lnTo>
                  <a:pt x="511" y="1938"/>
                </a:lnTo>
                <a:lnTo>
                  <a:pt x="508" y="1932"/>
                </a:lnTo>
                <a:lnTo>
                  <a:pt x="503" y="1927"/>
                </a:lnTo>
                <a:lnTo>
                  <a:pt x="498" y="1923"/>
                </a:lnTo>
                <a:lnTo>
                  <a:pt x="497" y="1918"/>
                </a:lnTo>
                <a:lnTo>
                  <a:pt x="494" y="1915"/>
                </a:lnTo>
                <a:lnTo>
                  <a:pt x="491" y="1912"/>
                </a:lnTo>
                <a:lnTo>
                  <a:pt x="486" y="1911"/>
                </a:lnTo>
                <a:lnTo>
                  <a:pt x="477" y="1910"/>
                </a:lnTo>
                <a:lnTo>
                  <a:pt x="467" y="1907"/>
                </a:lnTo>
                <a:lnTo>
                  <a:pt x="462" y="1906"/>
                </a:lnTo>
                <a:lnTo>
                  <a:pt x="457" y="1906"/>
                </a:lnTo>
                <a:lnTo>
                  <a:pt x="453" y="1907"/>
                </a:lnTo>
                <a:lnTo>
                  <a:pt x="448" y="1909"/>
                </a:lnTo>
                <a:lnTo>
                  <a:pt x="437" y="1913"/>
                </a:lnTo>
                <a:lnTo>
                  <a:pt x="426" y="1915"/>
                </a:lnTo>
                <a:lnTo>
                  <a:pt x="416" y="1915"/>
                </a:lnTo>
                <a:lnTo>
                  <a:pt x="402" y="1912"/>
                </a:lnTo>
                <a:lnTo>
                  <a:pt x="389" y="1909"/>
                </a:lnTo>
                <a:lnTo>
                  <a:pt x="380" y="1906"/>
                </a:lnTo>
                <a:lnTo>
                  <a:pt x="377" y="1901"/>
                </a:lnTo>
                <a:lnTo>
                  <a:pt x="374" y="1898"/>
                </a:lnTo>
                <a:lnTo>
                  <a:pt x="372" y="1896"/>
                </a:lnTo>
                <a:lnTo>
                  <a:pt x="368" y="1895"/>
                </a:lnTo>
                <a:lnTo>
                  <a:pt x="362" y="1895"/>
                </a:lnTo>
                <a:lnTo>
                  <a:pt x="356" y="1893"/>
                </a:lnTo>
                <a:lnTo>
                  <a:pt x="350" y="1888"/>
                </a:lnTo>
                <a:lnTo>
                  <a:pt x="341" y="1882"/>
                </a:lnTo>
                <a:lnTo>
                  <a:pt x="335" y="1874"/>
                </a:lnTo>
                <a:lnTo>
                  <a:pt x="333" y="1868"/>
                </a:lnTo>
                <a:lnTo>
                  <a:pt x="334" y="1861"/>
                </a:lnTo>
                <a:lnTo>
                  <a:pt x="336" y="1856"/>
                </a:lnTo>
                <a:lnTo>
                  <a:pt x="336" y="1855"/>
                </a:lnTo>
                <a:lnTo>
                  <a:pt x="336" y="1853"/>
                </a:lnTo>
                <a:lnTo>
                  <a:pt x="334" y="1852"/>
                </a:lnTo>
                <a:lnTo>
                  <a:pt x="329" y="1852"/>
                </a:lnTo>
                <a:lnTo>
                  <a:pt x="323" y="1856"/>
                </a:lnTo>
                <a:lnTo>
                  <a:pt x="313" y="1863"/>
                </a:lnTo>
                <a:lnTo>
                  <a:pt x="308" y="1867"/>
                </a:lnTo>
                <a:lnTo>
                  <a:pt x="303" y="1868"/>
                </a:lnTo>
                <a:lnTo>
                  <a:pt x="301" y="1868"/>
                </a:lnTo>
                <a:lnTo>
                  <a:pt x="298" y="1868"/>
                </a:lnTo>
                <a:lnTo>
                  <a:pt x="297" y="1867"/>
                </a:lnTo>
                <a:lnTo>
                  <a:pt x="295" y="1866"/>
                </a:lnTo>
                <a:lnTo>
                  <a:pt x="287" y="1860"/>
                </a:lnTo>
                <a:lnTo>
                  <a:pt x="281" y="1850"/>
                </a:lnTo>
                <a:lnTo>
                  <a:pt x="281" y="1846"/>
                </a:lnTo>
                <a:lnTo>
                  <a:pt x="281" y="1841"/>
                </a:lnTo>
                <a:lnTo>
                  <a:pt x="280" y="1838"/>
                </a:lnTo>
                <a:lnTo>
                  <a:pt x="279" y="1835"/>
                </a:lnTo>
                <a:lnTo>
                  <a:pt x="278" y="1834"/>
                </a:lnTo>
                <a:lnTo>
                  <a:pt x="276" y="1833"/>
                </a:lnTo>
                <a:lnTo>
                  <a:pt x="273" y="1836"/>
                </a:lnTo>
                <a:lnTo>
                  <a:pt x="270" y="1841"/>
                </a:lnTo>
                <a:lnTo>
                  <a:pt x="269" y="1847"/>
                </a:lnTo>
                <a:lnTo>
                  <a:pt x="267" y="1852"/>
                </a:lnTo>
                <a:lnTo>
                  <a:pt x="265" y="1857"/>
                </a:lnTo>
                <a:lnTo>
                  <a:pt x="263" y="1861"/>
                </a:lnTo>
                <a:lnTo>
                  <a:pt x="260" y="1863"/>
                </a:lnTo>
                <a:lnTo>
                  <a:pt x="256" y="1865"/>
                </a:lnTo>
                <a:lnTo>
                  <a:pt x="237" y="1865"/>
                </a:lnTo>
                <a:lnTo>
                  <a:pt x="219" y="1865"/>
                </a:lnTo>
                <a:lnTo>
                  <a:pt x="199" y="1865"/>
                </a:lnTo>
                <a:lnTo>
                  <a:pt x="181" y="1865"/>
                </a:lnTo>
                <a:lnTo>
                  <a:pt x="166" y="1865"/>
                </a:lnTo>
                <a:lnTo>
                  <a:pt x="152" y="1865"/>
                </a:lnTo>
                <a:lnTo>
                  <a:pt x="142" y="1863"/>
                </a:lnTo>
                <a:lnTo>
                  <a:pt x="136" y="1862"/>
                </a:lnTo>
                <a:lnTo>
                  <a:pt x="129" y="1855"/>
                </a:lnTo>
                <a:lnTo>
                  <a:pt x="121" y="1850"/>
                </a:lnTo>
                <a:lnTo>
                  <a:pt x="116" y="1845"/>
                </a:lnTo>
                <a:lnTo>
                  <a:pt x="111" y="1841"/>
                </a:lnTo>
                <a:lnTo>
                  <a:pt x="106" y="1838"/>
                </a:lnTo>
                <a:lnTo>
                  <a:pt x="101" y="1835"/>
                </a:lnTo>
                <a:lnTo>
                  <a:pt x="92" y="1831"/>
                </a:lnTo>
                <a:lnTo>
                  <a:pt x="81" y="1827"/>
                </a:lnTo>
                <a:lnTo>
                  <a:pt x="66" y="1819"/>
                </a:lnTo>
                <a:lnTo>
                  <a:pt x="52" y="1812"/>
                </a:lnTo>
                <a:lnTo>
                  <a:pt x="47" y="1807"/>
                </a:lnTo>
                <a:lnTo>
                  <a:pt x="43" y="1801"/>
                </a:lnTo>
                <a:lnTo>
                  <a:pt x="40" y="1794"/>
                </a:lnTo>
                <a:lnTo>
                  <a:pt x="39" y="1786"/>
                </a:lnTo>
                <a:lnTo>
                  <a:pt x="39" y="1771"/>
                </a:lnTo>
                <a:lnTo>
                  <a:pt x="39" y="1757"/>
                </a:lnTo>
                <a:lnTo>
                  <a:pt x="35" y="1742"/>
                </a:lnTo>
                <a:lnTo>
                  <a:pt x="32" y="1731"/>
                </a:lnTo>
                <a:lnTo>
                  <a:pt x="32" y="1740"/>
                </a:lnTo>
                <a:lnTo>
                  <a:pt x="32" y="175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0" name="Freeform 3379"/>
          <p:cNvSpPr>
            <a:spLocks/>
          </p:cNvSpPr>
          <p:nvPr/>
        </p:nvSpPr>
        <p:spPr bwMode="auto">
          <a:xfrm>
            <a:off x="3335338" y="1817010"/>
            <a:ext cx="1793875" cy="1139825"/>
          </a:xfrm>
          <a:custGeom>
            <a:avLst/>
            <a:gdLst>
              <a:gd name="T0" fmla="*/ 2147483647 w 3389"/>
              <a:gd name="T1" fmla="*/ 2147483647 h 2155"/>
              <a:gd name="T2" fmla="*/ 2147483647 w 3389"/>
              <a:gd name="T3" fmla="*/ 2147483647 h 2155"/>
              <a:gd name="T4" fmla="*/ 2147483647 w 3389"/>
              <a:gd name="T5" fmla="*/ 2147483647 h 2155"/>
              <a:gd name="T6" fmla="*/ 2147483647 w 3389"/>
              <a:gd name="T7" fmla="*/ 2147483647 h 2155"/>
              <a:gd name="T8" fmla="*/ 2147483647 w 3389"/>
              <a:gd name="T9" fmla="*/ 2147483647 h 2155"/>
              <a:gd name="T10" fmla="*/ 2147483647 w 3389"/>
              <a:gd name="T11" fmla="*/ 2147483647 h 2155"/>
              <a:gd name="T12" fmla="*/ 2147483647 w 3389"/>
              <a:gd name="T13" fmla="*/ 2147483647 h 2155"/>
              <a:gd name="T14" fmla="*/ 2147483647 w 3389"/>
              <a:gd name="T15" fmla="*/ 2147483647 h 2155"/>
              <a:gd name="T16" fmla="*/ 2147483647 w 3389"/>
              <a:gd name="T17" fmla="*/ 2147483647 h 2155"/>
              <a:gd name="T18" fmla="*/ 2147483647 w 3389"/>
              <a:gd name="T19" fmla="*/ 2147483647 h 2155"/>
              <a:gd name="T20" fmla="*/ 2147483647 w 3389"/>
              <a:gd name="T21" fmla="*/ 2147483647 h 2155"/>
              <a:gd name="T22" fmla="*/ 2147483647 w 3389"/>
              <a:gd name="T23" fmla="*/ 2147483647 h 2155"/>
              <a:gd name="T24" fmla="*/ 2147483647 w 3389"/>
              <a:gd name="T25" fmla="*/ 2147483647 h 2155"/>
              <a:gd name="T26" fmla="*/ 2147483647 w 3389"/>
              <a:gd name="T27" fmla="*/ 2147483647 h 2155"/>
              <a:gd name="T28" fmla="*/ 2147483647 w 3389"/>
              <a:gd name="T29" fmla="*/ 2147483647 h 2155"/>
              <a:gd name="T30" fmla="*/ 2147483647 w 3389"/>
              <a:gd name="T31" fmla="*/ 2147483647 h 2155"/>
              <a:gd name="T32" fmla="*/ 2147483647 w 3389"/>
              <a:gd name="T33" fmla="*/ 2147483647 h 2155"/>
              <a:gd name="T34" fmla="*/ 2147483647 w 3389"/>
              <a:gd name="T35" fmla="*/ 2147483647 h 2155"/>
              <a:gd name="T36" fmla="*/ 2147483647 w 3389"/>
              <a:gd name="T37" fmla="*/ 2147483647 h 2155"/>
              <a:gd name="T38" fmla="*/ 2147483647 w 3389"/>
              <a:gd name="T39" fmla="*/ 2147483647 h 2155"/>
              <a:gd name="T40" fmla="*/ 2147483647 w 3389"/>
              <a:gd name="T41" fmla="*/ 2147483647 h 2155"/>
              <a:gd name="T42" fmla="*/ 2147483647 w 3389"/>
              <a:gd name="T43" fmla="*/ 2147483647 h 2155"/>
              <a:gd name="T44" fmla="*/ 2147483647 w 3389"/>
              <a:gd name="T45" fmla="*/ 2147483647 h 2155"/>
              <a:gd name="T46" fmla="*/ 2147483647 w 3389"/>
              <a:gd name="T47" fmla="*/ 2147483647 h 2155"/>
              <a:gd name="T48" fmla="*/ 2147483647 w 3389"/>
              <a:gd name="T49" fmla="*/ 2147483647 h 2155"/>
              <a:gd name="T50" fmla="*/ 2147483647 w 3389"/>
              <a:gd name="T51" fmla="*/ 2147483647 h 2155"/>
              <a:gd name="T52" fmla="*/ 2147483647 w 3389"/>
              <a:gd name="T53" fmla="*/ 2147483647 h 2155"/>
              <a:gd name="T54" fmla="*/ 2147483647 w 3389"/>
              <a:gd name="T55" fmla="*/ 2147483647 h 2155"/>
              <a:gd name="T56" fmla="*/ 2147483647 w 3389"/>
              <a:gd name="T57" fmla="*/ 2147483647 h 2155"/>
              <a:gd name="T58" fmla="*/ 2147483647 w 3389"/>
              <a:gd name="T59" fmla="*/ 2147483647 h 2155"/>
              <a:gd name="T60" fmla="*/ 2147483647 w 3389"/>
              <a:gd name="T61" fmla="*/ 2147483647 h 2155"/>
              <a:gd name="T62" fmla="*/ 2147483647 w 3389"/>
              <a:gd name="T63" fmla="*/ 2147483647 h 2155"/>
              <a:gd name="T64" fmla="*/ 2147483647 w 3389"/>
              <a:gd name="T65" fmla="*/ 2147483647 h 2155"/>
              <a:gd name="T66" fmla="*/ 2147483647 w 3389"/>
              <a:gd name="T67" fmla="*/ 2147483647 h 2155"/>
              <a:gd name="T68" fmla="*/ 2147483647 w 3389"/>
              <a:gd name="T69" fmla="*/ 2147483647 h 2155"/>
              <a:gd name="T70" fmla="*/ 2147483647 w 3389"/>
              <a:gd name="T71" fmla="*/ 2147483647 h 2155"/>
              <a:gd name="T72" fmla="*/ 2147483647 w 3389"/>
              <a:gd name="T73" fmla="*/ 2147483647 h 2155"/>
              <a:gd name="T74" fmla="*/ 2147483647 w 3389"/>
              <a:gd name="T75" fmla="*/ 2147483647 h 2155"/>
              <a:gd name="T76" fmla="*/ 2147483647 w 3389"/>
              <a:gd name="T77" fmla="*/ 2147483647 h 2155"/>
              <a:gd name="T78" fmla="*/ 2147483647 w 3389"/>
              <a:gd name="T79" fmla="*/ 2147483647 h 2155"/>
              <a:gd name="T80" fmla="*/ 2147483647 w 3389"/>
              <a:gd name="T81" fmla="*/ 2147483647 h 2155"/>
              <a:gd name="T82" fmla="*/ 2147483647 w 3389"/>
              <a:gd name="T83" fmla="*/ 2147483647 h 2155"/>
              <a:gd name="T84" fmla="*/ 2147483647 w 3389"/>
              <a:gd name="T85" fmla="*/ 2147483647 h 2155"/>
              <a:gd name="T86" fmla="*/ 2147483647 w 3389"/>
              <a:gd name="T87" fmla="*/ 2147483647 h 2155"/>
              <a:gd name="T88" fmla="*/ 2147483647 w 3389"/>
              <a:gd name="T89" fmla="*/ 2147483647 h 2155"/>
              <a:gd name="T90" fmla="*/ 2147483647 w 3389"/>
              <a:gd name="T91" fmla="*/ 2147483647 h 2155"/>
              <a:gd name="T92" fmla="*/ 2147483647 w 3389"/>
              <a:gd name="T93" fmla="*/ 2147483647 h 2155"/>
              <a:gd name="T94" fmla="*/ 2147483647 w 3389"/>
              <a:gd name="T95" fmla="*/ 2147483647 h 2155"/>
              <a:gd name="T96" fmla="*/ 2147483647 w 3389"/>
              <a:gd name="T97" fmla="*/ 2147483647 h 2155"/>
              <a:gd name="T98" fmla="*/ 2147483647 w 3389"/>
              <a:gd name="T99" fmla="*/ 2147483647 h 2155"/>
              <a:gd name="T100" fmla="*/ 2147483647 w 3389"/>
              <a:gd name="T101" fmla="*/ 2147483647 h 2155"/>
              <a:gd name="T102" fmla="*/ 2147483647 w 3389"/>
              <a:gd name="T103" fmla="*/ 2147483647 h 2155"/>
              <a:gd name="T104" fmla="*/ 2147483647 w 3389"/>
              <a:gd name="T105" fmla="*/ 2147483647 h 2155"/>
              <a:gd name="T106" fmla="*/ 2147483647 w 3389"/>
              <a:gd name="T107" fmla="*/ 2147483647 h 2155"/>
              <a:gd name="T108" fmla="*/ 2147483647 w 3389"/>
              <a:gd name="T109" fmla="*/ 2147483647 h 2155"/>
              <a:gd name="T110" fmla="*/ 2147483647 w 3389"/>
              <a:gd name="T111" fmla="*/ 2147483647 h 2155"/>
              <a:gd name="T112" fmla="*/ 2147483647 w 3389"/>
              <a:gd name="T113" fmla="*/ 2147483647 h 2155"/>
              <a:gd name="T114" fmla="*/ 2147483647 w 3389"/>
              <a:gd name="T115" fmla="*/ 2147483647 h 2155"/>
              <a:gd name="T116" fmla="*/ 2147483647 w 3389"/>
              <a:gd name="T117" fmla="*/ 2147483647 h 2155"/>
              <a:gd name="T118" fmla="*/ 2147483647 w 3389"/>
              <a:gd name="T119" fmla="*/ 2147483647 h 2155"/>
              <a:gd name="T120" fmla="*/ 2147483647 w 3389"/>
              <a:gd name="T121" fmla="*/ 2147483647 h 2155"/>
              <a:gd name="T122" fmla="*/ 2147483647 w 3389"/>
              <a:gd name="T123" fmla="*/ 2147483647 h 215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389"/>
              <a:gd name="T187" fmla="*/ 0 h 2155"/>
              <a:gd name="T188" fmla="*/ 3389 w 3389"/>
              <a:gd name="T189" fmla="*/ 2155 h 215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389" h="2155">
                <a:moveTo>
                  <a:pt x="32" y="1753"/>
                </a:moveTo>
                <a:lnTo>
                  <a:pt x="30" y="1758"/>
                </a:lnTo>
                <a:lnTo>
                  <a:pt x="28" y="1763"/>
                </a:lnTo>
                <a:lnTo>
                  <a:pt x="24" y="1765"/>
                </a:lnTo>
                <a:lnTo>
                  <a:pt x="18" y="1765"/>
                </a:lnTo>
                <a:lnTo>
                  <a:pt x="16" y="1767"/>
                </a:lnTo>
                <a:lnTo>
                  <a:pt x="13" y="1768"/>
                </a:lnTo>
                <a:lnTo>
                  <a:pt x="11" y="1770"/>
                </a:lnTo>
                <a:lnTo>
                  <a:pt x="11" y="1774"/>
                </a:lnTo>
                <a:lnTo>
                  <a:pt x="10" y="1778"/>
                </a:lnTo>
                <a:lnTo>
                  <a:pt x="8" y="1780"/>
                </a:lnTo>
                <a:lnTo>
                  <a:pt x="3" y="1782"/>
                </a:lnTo>
                <a:lnTo>
                  <a:pt x="0" y="1784"/>
                </a:lnTo>
                <a:lnTo>
                  <a:pt x="1" y="1787"/>
                </a:lnTo>
                <a:lnTo>
                  <a:pt x="1" y="1791"/>
                </a:lnTo>
                <a:lnTo>
                  <a:pt x="2" y="1796"/>
                </a:lnTo>
                <a:lnTo>
                  <a:pt x="2" y="1802"/>
                </a:lnTo>
                <a:lnTo>
                  <a:pt x="3" y="1805"/>
                </a:lnTo>
                <a:lnTo>
                  <a:pt x="3" y="1807"/>
                </a:lnTo>
                <a:lnTo>
                  <a:pt x="5" y="1808"/>
                </a:lnTo>
                <a:lnTo>
                  <a:pt x="7" y="1808"/>
                </a:lnTo>
                <a:lnTo>
                  <a:pt x="10" y="1809"/>
                </a:lnTo>
                <a:lnTo>
                  <a:pt x="12" y="1812"/>
                </a:lnTo>
                <a:lnTo>
                  <a:pt x="13" y="1814"/>
                </a:lnTo>
                <a:lnTo>
                  <a:pt x="13" y="1818"/>
                </a:lnTo>
                <a:lnTo>
                  <a:pt x="13" y="1824"/>
                </a:lnTo>
                <a:lnTo>
                  <a:pt x="14" y="1827"/>
                </a:lnTo>
                <a:lnTo>
                  <a:pt x="19" y="1827"/>
                </a:lnTo>
                <a:lnTo>
                  <a:pt x="27" y="1828"/>
                </a:lnTo>
                <a:lnTo>
                  <a:pt x="30" y="1828"/>
                </a:lnTo>
                <a:lnTo>
                  <a:pt x="35" y="1828"/>
                </a:lnTo>
                <a:lnTo>
                  <a:pt x="39" y="1829"/>
                </a:lnTo>
                <a:lnTo>
                  <a:pt x="40" y="1831"/>
                </a:lnTo>
                <a:lnTo>
                  <a:pt x="41" y="1836"/>
                </a:lnTo>
                <a:lnTo>
                  <a:pt x="41" y="1841"/>
                </a:lnTo>
                <a:lnTo>
                  <a:pt x="41" y="1844"/>
                </a:lnTo>
                <a:lnTo>
                  <a:pt x="43" y="1845"/>
                </a:lnTo>
                <a:lnTo>
                  <a:pt x="44" y="1847"/>
                </a:lnTo>
                <a:lnTo>
                  <a:pt x="45" y="1849"/>
                </a:lnTo>
                <a:lnTo>
                  <a:pt x="44" y="1863"/>
                </a:lnTo>
                <a:lnTo>
                  <a:pt x="43" y="1878"/>
                </a:lnTo>
                <a:lnTo>
                  <a:pt x="44" y="1882"/>
                </a:lnTo>
                <a:lnTo>
                  <a:pt x="45" y="1885"/>
                </a:lnTo>
                <a:lnTo>
                  <a:pt x="47" y="1889"/>
                </a:lnTo>
                <a:lnTo>
                  <a:pt x="50" y="1893"/>
                </a:lnTo>
                <a:lnTo>
                  <a:pt x="55" y="1899"/>
                </a:lnTo>
                <a:lnTo>
                  <a:pt x="61" y="1905"/>
                </a:lnTo>
                <a:lnTo>
                  <a:pt x="63" y="1907"/>
                </a:lnTo>
                <a:lnTo>
                  <a:pt x="66" y="1911"/>
                </a:lnTo>
                <a:lnTo>
                  <a:pt x="73" y="1916"/>
                </a:lnTo>
                <a:lnTo>
                  <a:pt x="78" y="1921"/>
                </a:lnTo>
                <a:lnTo>
                  <a:pt x="82" y="1922"/>
                </a:lnTo>
                <a:lnTo>
                  <a:pt x="85" y="1924"/>
                </a:lnTo>
                <a:lnTo>
                  <a:pt x="88" y="1927"/>
                </a:lnTo>
                <a:lnTo>
                  <a:pt x="90" y="1929"/>
                </a:lnTo>
                <a:lnTo>
                  <a:pt x="90" y="1937"/>
                </a:lnTo>
                <a:lnTo>
                  <a:pt x="93" y="1943"/>
                </a:lnTo>
                <a:lnTo>
                  <a:pt x="95" y="1943"/>
                </a:lnTo>
                <a:lnTo>
                  <a:pt x="100" y="1943"/>
                </a:lnTo>
                <a:lnTo>
                  <a:pt x="104" y="1947"/>
                </a:lnTo>
                <a:lnTo>
                  <a:pt x="106" y="1951"/>
                </a:lnTo>
                <a:lnTo>
                  <a:pt x="106" y="1955"/>
                </a:lnTo>
                <a:lnTo>
                  <a:pt x="107" y="1959"/>
                </a:lnTo>
                <a:lnTo>
                  <a:pt x="110" y="1960"/>
                </a:lnTo>
                <a:lnTo>
                  <a:pt x="112" y="1959"/>
                </a:lnTo>
                <a:lnTo>
                  <a:pt x="116" y="1958"/>
                </a:lnTo>
                <a:lnTo>
                  <a:pt x="121" y="1956"/>
                </a:lnTo>
                <a:lnTo>
                  <a:pt x="126" y="1956"/>
                </a:lnTo>
                <a:lnTo>
                  <a:pt x="132" y="1956"/>
                </a:lnTo>
                <a:lnTo>
                  <a:pt x="136" y="1956"/>
                </a:lnTo>
                <a:lnTo>
                  <a:pt x="140" y="1959"/>
                </a:lnTo>
                <a:lnTo>
                  <a:pt x="144" y="1964"/>
                </a:lnTo>
                <a:lnTo>
                  <a:pt x="148" y="1970"/>
                </a:lnTo>
                <a:lnTo>
                  <a:pt x="148" y="1972"/>
                </a:lnTo>
                <a:lnTo>
                  <a:pt x="149" y="1975"/>
                </a:lnTo>
                <a:lnTo>
                  <a:pt x="153" y="1982"/>
                </a:lnTo>
                <a:lnTo>
                  <a:pt x="156" y="1988"/>
                </a:lnTo>
                <a:lnTo>
                  <a:pt x="155" y="1993"/>
                </a:lnTo>
                <a:lnTo>
                  <a:pt x="154" y="1999"/>
                </a:lnTo>
                <a:lnTo>
                  <a:pt x="159" y="2000"/>
                </a:lnTo>
                <a:lnTo>
                  <a:pt x="163" y="2002"/>
                </a:lnTo>
                <a:lnTo>
                  <a:pt x="167" y="2003"/>
                </a:lnTo>
                <a:lnTo>
                  <a:pt x="170" y="2004"/>
                </a:lnTo>
                <a:lnTo>
                  <a:pt x="174" y="2006"/>
                </a:lnTo>
                <a:lnTo>
                  <a:pt x="176" y="2009"/>
                </a:lnTo>
                <a:lnTo>
                  <a:pt x="180" y="2011"/>
                </a:lnTo>
                <a:lnTo>
                  <a:pt x="181" y="2015"/>
                </a:lnTo>
                <a:lnTo>
                  <a:pt x="181" y="2021"/>
                </a:lnTo>
                <a:lnTo>
                  <a:pt x="181" y="2027"/>
                </a:lnTo>
                <a:lnTo>
                  <a:pt x="182" y="2030"/>
                </a:lnTo>
                <a:lnTo>
                  <a:pt x="187" y="2032"/>
                </a:lnTo>
                <a:lnTo>
                  <a:pt x="191" y="2033"/>
                </a:lnTo>
                <a:lnTo>
                  <a:pt x="194" y="2036"/>
                </a:lnTo>
                <a:lnTo>
                  <a:pt x="203" y="2037"/>
                </a:lnTo>
                <a:lnTo>
                  <a:pt x="214" y="2037"/>
                </a:lnTo>
                <a:lnTo>
                  <a:pt x="219" y="2037"/>
                </a:lnTo>
                <a:lnTo>
                  <a:pt x="222" y="2038"/>
                </a:lnTo>
                <a:lnTo>
                  <a:pt x="225" y="2040"/>
                </a:lnTo>
                <a:lnTo>
                  <a:pt x="227" y="2043"/>
                </a:lnTo>
                <a:lnTo>
                  <a:pt x="231" y="2051"/>
                </a:lnTo>
                <a:lnTo>
                  <a:pt x="234" y="2059"/>
                </a:lnTo>
                <a:lnTo>
                  <a:pt x="240" y="2065"/>
                </a:lnTo>
                <a:lnTo>
                  <a:pt x="246" y="2073"/>
                </a:lnTo>
                <a:lnTo>
                  <a:pt x="248" y="2079"/>
                </a:lnTo>
                <a:lnTo>
                  <a:pt x="251" y="2084"/>
                </a:lnTo>
                <a:lnTo>
                  <a:pt x="253" y="2086"/>
                </a:lnTo>
                <a:lnTo>
                  <a:pt x="256" y="2087"/>
                </a:lnTo>
                <a:lnTo>
                  <a:pt x="259" y="2091"/>
                </a:lnTo>
                <a:lnTo>
                  <a:pt x="260" y="2095"/>
                </a:lnTo>
                <a:lnTo>
                  <a:pt x="260" y="2098"/>
                </a:lnTo>
                <a:lnTo>
                  <a:pt x="262" y="2101"/>
                </a:lnTo>
                <a:lnTo>
                  <a:pt x="263" y="2102"/>
                </a:lnTo>
                <a:lnTo>
                  <a:pt x="265" y="2104"/>
                </a:lnTo>
                <a:lnTo>
                  <a:pt x="271" y="2107"/>
                </a:lnTo>
                <a:lnTo>
                  <a:pt x="276" y="2108"/>
                </a:lnTo>
                <a:lnTo>
                  <a:pt x="285" y="2108"/>
                </a:lnTo>
                <a:lnTo>
                  <a:pt x="293" y="2108"/>
                </a:lnTo>
                <a:lnTo>
                  <a:pt x="297" y="2114"/>
                </a:lnTo>
                <a:lnTo>
                  <a:pt x="301" y="2119"/>
                </a:lnTo>
                <a:lnTo>
                  <a:pt x="304" y="2124"/>
                </a:lnTo>
                <a:lnTo>
                  <a:pt x="308" y="2129"/>
                </a:lnTo>
                <a:lnTo>
                  <a:pt x="318" y="2137"/>
                </a:lnTo>
                <a:lnTo>
                  <a:pt x="328" y="2147"/>
                </a:lnTo>
                <a:lnTo>
                  <a:pt x="330" y="2148"/>
                </a:lnTo>
                <a:lnTo>
                  <a:pt x="331" y="2151"/>
                </a:lnTo>
                <a:lnTo>
                  <a:pt x="334" y="2151"/>
                </a:lnTo>
                <a:lnTo>
                  <a:pt x="335" y="2151"/>
                </a:lnTo>
                <a:lnTo>
                  <a:pt x="347" y="2153"/>
                </a:lnTo>
                <a:lnTo>
                  <a:pt x="360" y="2155"/>
                </a:lnTo>
                <a:lnTo>
                  <a:pt x="366" y="2155"/>
                </a:lnTo>
                <a:lnTo>
                  <a:pt x="372" y="2155"/>
                </a:lnTo>
                <a:lnTo>
                  <a:pt x="374" y="2153"/>
                </a:lnTo>
                <a:lnTo>
                  <a:pt x="375" y="2152"/>
                </a:lnTo>
                <a:lnTo>
                  <a:pt x="377" y="2150"/>
                </a:lnTo>
                <a:lnTo>
                  <a:pt x="378" y="2147"/>
                </a:lnTo>
                <a:lnTo>
                  <a:pt x="379" y="2142"/>
                </a:lnTo>
                <a:lnTo>
                  <a:pt x="379" y="2137"/>
                </a:lnTo>
                <a:lnTo>
                  <a:pt x="382" y="2139"/>
                </a:lnTo>
                <a:lnTo>
                  <a:pt x="383" y="2140"/>
                </a:lnTo>
                <a:lnTo>
                  <a:pt x="385" y="2142"/>
                </a:lnTo>
                <a:lnTo>
                  <a:pt x="386" y="2144"/>
                </a:lnTo>
                <a:lnTo>
                  <a:pt x="391" y="2145"/>
                </a:lnTo>
                <a:lnTo>
                  <a:pt x="396" y="2142"/>
                </a:lnTo>
                <a:lnTo>
                  <a:pt x="406" y="2144"/>
                </a:lnTo>
                <a:lnTo>
                  <a:pt x="415" y="2144"/>
                </a:lnTo>
                <a:lnTo>
                  <a:pt x="420" y="2140"/>
                </a:lnTo>
                <a:lnTo>
                  <a:pt x="422" y="2136"/>
                </a:lnTo>
                <a:lnTo>
                  <a:pt x="423" y="2135"/>
                </a:lnTo>
                <a:lnTo>
                  <a:pt x="424" y="2135"/>
                </a:lnTo>
                <a:lnTo>
                  <a:pt x="426" y="2135"/>
                </a:lnTo>
                <a:lnTo>
                  <a:pt x="428" y="2135"/>
                </a:lnTo>
                <a:lnTo>
                  <a:pt x="431" y="2137"/>
                </a:lnTo>
                <a:lnTo>
                  <a:pt x="434" y="2139"/>
                </a:lnTo>
                <a:lnTo>
                  <a:pt x="435" y="2139"/>
                </a:lnTo>
                <a:lnTo>
                  <a:pt x="438" y="2137"/>
                </a:lnTo>
                <a:lnTo>
                  <a:pt x="439" y="2136"/>
                </a:lnTo>
                <a:lnTo>
                  <a:pt x="440" y="2134"/>
                </a:lnTo>
                <a:lnTo>
                  <a:pt x="442" y="2129"/>
                </a:lnTo>
                <a:lnTo>
                  <a:pt x="444" y="2125"/>
                </a:lnTo>
                <a:lnTo>
                  <a:pt x="449" y="2125"/>
                </a:lnTo>
                <a:lnTo>
                  <a:pt x="453" y="2124"/>
                </a:lnTo>
                <a:lnTo>
                  <a:pt x="455" y="2122"/>
                </a:lnTo>
                <a:lnTo>
                  <a:pt x="457" y="2120"/>
                </a:lnTo>
                <a:lnTo>
                  <a:pt x="462" y="2114"/>
                </a:lnTo>
                <a:lnTo>
                  <a:pt x="465" y="2108"/>
                </a:lnTo>
                <a:lnTo>
                  <a:pt x="468" y="2104"/>
                </a:lnTo>
                <a:lnTo>
                  <a:pt x="472" y="2101"/>
                </a:lnTo>
                <a:lnTo>
                  <a:pt x="476" y="2098"/>
                </a:lnTo>
                <a:lnTo>
                  <a:pt x="481" y="2096"/>
                </a:lnTo>
                <a:lnTo>
                  <a:pt x="493" y="2096"/>
                </a:lnTo>
                <a:lnTo>
                  <a:pt x="505" y="2096"/>
                </a:lnTo>
                <a:lnTo>
                  <a:pt x="520" y="2095"/>
                </a:lnTo>
                <a:lnTo>
                  <a:pt x="533" y="2093"/>
                </a:lnTo>
                <a:lnTo>
                  <a:pt x="543" y="2092"/>
                </a:lnTo>
                <a:lnTo>
                  <a:pt x="550" y="2091"/>
                </a:lnTo>
                <a:lnTo>
                  <a:pt x="560" y="2087"/>
                </a:lnTo>
                <a:lnTo>
                  <a:pt x="569" y="2082"/>
                </a:lnTo>
                <a:lnTo>
                  <a:pt x="575" y="2081"/>
                </a:lnTo>
                <a:lnTo>
                  <a:pt x="582" y="2080"/>
                </a:lnTo>
                <a:lnTo>
                  <a:pt x="590" y="2084"/>
                </a:lnTo>
                <a:lnTo>
                  <a:pt x="597" y="2087"/>
                </a:lnTo>
                <a:lnTo>
                  <a:pt x="604" y="2091"/>
                </a:lnTo>
                <a:lnTo>
                  <a:pt x="612" y="2093"/>
                </a:lnTo>
                <a:lnTo>
                  <a:pt x="619" y="2095"/>
                </a:lnTo>
                <a:lnTo>
                  <a:pt x="624" y="2096"/>
                </a:lnTo>
                <a:lnTo>
                  <a:pt x="626" y="2097"/>
                </a:lnTo>
                <a:lnTo>
                  <a:pt x="628" y="2097"/>
                </a:lnTo>
                <a:lnTo>
                  <a:pt x="635" y="2102"/>
                </a:lnTo>
                <a:lnTo>
                  <a:pt x="642" y="2103"/>
                </a:lnTo>
                <a:lnTo>
                  <a:pt x="647" y="2103"/>
                </a:lnTo>
                <a:lnTo>
                  <a:pt x="651" y="2102"/>
                </a:lnTo>
                <a:lnTo>
                  <a:pt x="664" y="2098"/>
                </a:lnTo>
                <a:lnTo>
                  <a:pt x="678" y="2093"/>
                </a:lnTo>
                <a:lnTo>
                  <a:pt x="683" y="2099"/>
                </a:lnTo>
                <a:lnTo>
                  <a:pt x="686" y="2106"/>
                </a:lnTo>
                <a:lnTo>
                  <a:pt x="686" y="2108"/>
                </a:lnTo>
                <a:lnTo>
                  <a:pt x="688" y="2109"/>
                </a:lnTo>
                <a:lnTo>
                  <a:pt x="689" y="2113"/>
                </a:lnTo>
                <a:lnTo>
                  <a:pt x="688" y="2118"/>
                </a:lnTo>
                <a:lnTo>
                  <a:pt x="689" y="2122"/>
                </a:lnTo>
                <a:lnTo>
                  <a:pt x="689" y="2123"/>
                </a:lnTo>
                <a:lnTo>
                  <a:pt x="691" y="2125"/>
                </a:lnTo>
                <a:lnTo>
                  <a:pt x="695" y="2125"/>
                </a:lnTo>
                <a:lnTo>
                  <a:pt x="699" y="2125"/>
                </a:lnTo>
                <a:lnTo>
                  <a:pt x="701" y="2124"/>
                </a:lnTo>
                <a:lnTo>
                  <a:pt x="703" y="2123"/>
                </a:lnTo>
                <a:lnTo>
                  <a:pt x="705" y="2120"/>
                </a:lnTo>
                <a:lnTo>
                  <a:pt x="706" y="2112"/>
                </a:lnTo>
                <a:lnTo>
                  <a:pt x="707" y="2103"/>
                </a:lnTo>
                <a:lnTo>
                  <a:pt x="710" y="2102"/>
                </a:lnTo>
                <a:lnTo>
                  <a:pt x="712" y="2101"/>
                </a:lnTo>
                <a:lnTo>
                  <a:pt x="716" y="2099"/>
                </a:lnTo>
                <a:lnTo>
                  <a:pt x="718" y="2098"/>
                </a:lnTo>
                <a:lnTo>
                  <a:pt x="723" y="2096"/>
                </a:lnTo>
                <a:lnTo>
                  <a:pt x="727" y="2093"/>
                </a:lnTo>
                <a:lnTo>
                  <a:pt x="734" y="2095"/>
                </a:lnTo>
                <a:lnTo>
                  <a:pt x="743" y="2095"/>
                </a:lnTo>
                <a:lnTo>
                  <a:pt x="748" y="2097"/>
                </a:lnTo>
                <a:lnTo>
                  <a:pt x="751" y="2099"/>
                </a:lnTo>
                <a:lnTo>
                  <a:pt x="756" y="2101"/>
                </a:lnTo>
                <a:lnTo>
                  <a:pt x="762" y="2102"/>
                </a:lnTo>
                <a:lnTo>
                  <a:pt x="773" y="2106"/>
                </a:lnTo>
                <a:lnTo>
                  <a:pt x="783" y="2109"/>
                </a:lnTo>
                <a:lnTo>
                  <a:pt x="790" y="2109"/>
                </a:lnTo>
                <a:lnTo>
                  <a:pt x="798" y="2109"/>
                </a:lnTo>
                <a:lnTo>
                  <a:pt x="803" y="2107"/>
                </a:lnTo>
                <a:lnTo>
                  <a:pt x="806" y="2104"/>
                </a:lnTo>
                <a:lnTo>
                  <a:pt x="809" y="2101"/>
                </a:lnTo>
                <a:lnTo>
                  <a:pt x="810" y="2096"/>
                </a:lnTo>
                <a:lnTo>
                  <a:pt x="810" y="2090"/>
                </a:lnTo>
                <a:lnTo>
                  <a:pt x="812" y="2086"/>
                </a:lnTo>
                <a:lnTo>
                  <a:pt x="817" y="2084"/>
                </a:lnTo>
                <a:lnTo>
                  <a:pt x="822" y="2081"/>
                </a:lnTo>
                <a:lnTo>
                  <a:pt x="825" y="2080"/>
                </a:lnTo>
                <a:lnTo>
                  <a:pt x="828" y="2079"/>
                </a:lnTo>
                <a:lnTo>
                  <a:pt x="832" y="2077"/>
                </a:lnTo>
                <a:lnTo>
                  <a:pt x="834" y="2075"/>
                </a:lnTo>
                <a:lnTo>
                  <a:pt x="836" y="2071"/>
                </a:lnTo>
                <a:lnTo>
                  <a:pt x="836" y="2066"/>
                </a:lnTo>
                <a:lnTo>
                  <a:pt x="844" y="2065"/>
                </a:lnTo>
                <a:lnTo>
                  <a:pt x="852" y="2065"/>
                </a:lnTo>
                <a:lnTo>
                  <a:pt x="859" y="2063"/>
                </a:lnTo>
                <a:lnTo>
                  <a:pt x="865" y="2060"/>
                </a:lnTo>
                <a:lnTo>
                  <a:pt x="870" y="2059"/>
                </a:lnTo>
                <a:lnTo>
                  <a:pt x="874" y="2058"/>
                </a:lnTo>
                <a:lnTo>
                  <a:pt x="880" y="2058"/>
                </a:lnTo>
                <a:lnTo>
                  <a:pt x="887" y="2057"/>
                </a:lnTo>
                <a:lnTo>
                  <a:pt x="899" y="2057"/>
                </a:lnTo>
                <a:lnTo>
                  <a:pt x="912" y="2057"/>
                </a:lnTo>
                <a:lnTo>
                  <a:pt x="913" y="2015"/>
                </a:lnTo>
                <a:lnTo>
                  <a:pt x="913" y="2009"/>
                </a:lnTo>
                <a:lnTo>
                  <a:pt x="913" y="2004"/>
                </a:lnTo>
                <a:lnTo>
                  <a:pt x="916" y="1998"/>
                </a:lnTo>
                <a:lnTo>
                  <a:pt x="919" y="1993"/>
                </a:lnTo>
                <a:lnTo>
                  <a:pt x="926" y="1983"/>
                </a:lnTo>
                <a:lnTo>
                  <a:pt x="934" y="1972"/>
                </a:lnTo>
                <a:lnTo>
                  <a:pt x="931" y="1964"/>
                </a:lnTo>
                <a:lnTo>
                  <a:pt x="926" y="1955"/>
                </a:lnTo>
                <a:lnTo>
                  <a:pt x="934" y="1951"/>
                </a:lnTo>
                <a:lnTo>
                  <a:pt x="940" y="1949"/>
                </a:lnTo>
                <a:lnTo>
                  <a:pt x="947" y="1944"/>
                </a:lnTo>
                <a:lnTo>
                  <a:pt x="952" y="1940"/>
                </a:lnTo>
                <a:lnTo>
                  <a:pt x="958" y="1934"/>
                </a:lnTo>
                <a:lnTo>
                  <a:pt x="963" y="1929"/>
                </a:lnTo>
                <a:lnTo>
                  <a:pt x="967" y="1927"/>
                </a:lnTo>
                <a:lnTo>
                  <a:pt x="970" y="1924"/>
                </a:lnTo>
                <a:lnTo>
                  <a:pt x="974" y="1924"/>
                </a:lnTo>
                <a:lnTo>
                  <a:pt x="979" y="1923"/>
                </a:lnTo>
                <a:lnTo>
                  <a:pt x="990" y="1924"/>
                </a:lnTo>
                <a:lnTo>
                  <a:pt x="1001" y="1923"/>
                </a:lnTo>
                <a:lnTo>
                  <a:pt x="1006" y="1921"/>
                </a:lnTo>
                <a:lnTo>
                  <a:pt x="1009" y="1917"/>
                </a:lnTo>
                <a:lnTo>
                  <a:pt x="1016" y="1913"/>
                </a:lnTo>
                <a:lnTo>
                  <a:pt x="1024" y="1910"/>
                </a:lnTo>
                <a:lnTo>
                  <a:pt x="1030" y="1907"/>
                </a:lnTo>
                <a:lnTo>
                  <a:pt x="1036" y="1906"/>
                </a:lnTo>
                <a:lnTo>
                  <a:pt x="1042" y="1906"/>
                </a:lnTo>
                <a:lnTo>
                  <a:pt x="1050" y="1907"/>
                </a:lnTo>
                <a:lnTo>
                  <a:pt x="1061" y="1911"/>
                </a:lnTo>
                <a:lnTo>
                  <a:pt x="1073" y="1912"/>
                </a:lnTo>
                <a:lnTo>
                  <a:pt x="1083" y="1912"/>
                </a:lnTo>
                <a:lnTo>
                  <a:pt x="1094" y="1911"/>
                </a:lnTo>
                <a:lnTo>
                  <a:pt x="1105" y="1911"/>
                </a:lnTo>
                <a:lnTo>
                  <a:pt x="1115" y="1911"/>
                </a:lnTo>
                <a:lnTo>
                  <a:pt x="1127" y="1917"/>
                </a:lnTo>
                <a:lnTo>
                  <a:pt x="1137" y="1922"/>
                </a:lnTo>
                <a:lnTo>
                  <a:pt x="1142" y="1922"/>
                </a:lnTo>
                <a:lnTo>
                  <a:pt x="1146" y="1920"/>
                </a:lnTo>
                <a:lnTo>
                  <a:pt x="1150" y="1917"/>
                </a:lnTo>
                <a:lnTo>
                  <a:pt x="1154" y="1913"/>
                </a:lnTo>
                <a:lnTo>
                  <a:pt x="1160" y="1906"/>
                </a:lnTo>
                <a:lnTo>
                  <a:pt x="1167" y="1899"/>
                </a:lnTo>
                <a:lnTo>
                  <a:pt x="1176" y="1901"/>
                </a:lnTo>
                <a:lnTo>
                  <a:pt x="1183" y="1905"/>
                </a:lnTo>
                <a:lnTo>
                  <a:pt x="1193" y="1907"/>
                </a:lnTo>
                <a:lnTo>
                  <a:pt x="1203" y="1909"/>
                </a:lnTo>
                <a:lnTo>
                  <a:pt x="1211" y="1909"/>
                </a:lnTo>
                <a:lnTo>
                  <a:pt x="1219" y="1910"/>
                </a:lnTo>
                <a:lnTo>
                  <a:pt x="1222" y="1911"/>
                </a:lnTo>
                <a:lnTo>
                  <a:pt x="1225" y="1913"/>
                </a:lnTo>
                <a:lnTo>
                  <a:pt x="1227" y="1916"/>
                </a:lnTo>
                <a:lnTo>
                  <a:pt x="1228" y="1920"/>
                </a:lnTo>
                <a:lnTo>
                  <a:pt x="1222" y="1928"/>
                </a:lnTo>
                <a:lnTo>
                  <a:pt x="1216" y="1934"/>
                </a:lnTo>
                <a:lnTo>
                  <a:pt x="1215" y="1940"/>
                </a:lnTo>
                <a:lnTo>
                  <a:pt x="1213" y="1947"/>
                </a:lnTo>
                <a:lnTo>
                  <a:pt x="1208" y="1949"/>
                </a:lnTo>
                <a:lnTo>
                  <a:pt x="1203" y="1950"/>
                </a:lnTo>
                <a:lnTo>
                  <a:pt x="1200" y="1951"/>
                </a:lnTo>
                <a:lnTo>
                  <a:pt x="1198" y="1953"/>
                </a:lnTo>
                <a:lnTo>
                  <a:pt x="1194" y="1955"/>
                </a:lnTo>
                <a:lnTo>
                  <a:pt x="1193" y="1959"/>
                </a:lnTo>
                <a:lnTo>
                  <a:pt x="1195" y="1966"/>
                </a:lnTo>
                <a:lnTo>
                  <a:pt x="1200" y="1971"/>
                </a:lnTo>
                <a:lnTo>
                  <a:pt x="1204" y="1972"/>
                </a:lnTo>
                <a:lnTo>
                  <a:pt x="1208" y="1971"/>
                </a:lnTo>
                <a:lnTo>
                  <a:pt x="1213" y="1971"/>
                </a:lnTo>
                <a:lnTo>
                  <a:pt x="1217" y="1969"/>
                </a:lnTo>
                <a:lnTo>
                  <a:pt x="1222" y="1965"/>
                </a:lnTo>
                <a:lnTo>
                  <a:pt x="1225" y="1962"/>
                </a:lnTo>
                <a:lnTo>
                  <a:pt x="1228" y="1960"/>
                </a:lnTo>
                <a:lnTo>
                  <a:pt x="1235" y="1958"/>
                </a:lnTo>
                <a:lnTo>
                  <a:pt x="1237" y="1959"/>
                </a:lnTo>
                <a:lnTo>
                  <a:pt x="1241" y="1959"/>
                </a:lnTo>
                <a:lnTo>
                  <a:pt x="1244" y="1962"/>
                </a:lnTo>
                <a:lnTo>
                  <a:pt x="1247" y="1965"/>
                </a:lnTo>
                <a:lnTo>
                  <a:pt x="1251" y="1970"/>
                </a:lnTo>
                <a:lnTo>
                  <a:pt x="1254" y="1975"/>
                </a:lnTo>
                <a:lnTo>
                  <a:pt x="1264" y="1975"/>
                </a:lnTo>
                <a:lnTo>
                  <a:pt x="1273" y="1971"/>
                </a:lnTo>
                <a:lnTo>
                  <a:pt x="1284" y="1972"/>
                </a:lnTo>
                <a:lnTo>
                  <a:pt x="1296" y="1973"/>
                </a:lnTo>
                <a:lnTo>
                  <a:pt x="1307" y="1975"/>
                </a:lnTo>
                <a:lnTo>
                  <a:pt x="1319" y="1975"/>
                </a:lnTo>
                <a:lnTo>
                  <a:pt x="1326" y="1983"/>
                </a:lnTo>
                <a:lnTo>
                  <a:pt x="1335" y="1991"/>
                </a:lnTo>
                <a:lnTo>
                  <a:pt x="1337" y="1995"/>
                </a:lnTo>
                <a:lnTo>
                  <a:pt x="1341" y="2003"/>
                </a:lnTo>
                <a:lnTo>
                  <a:pt x="1346" y="2008"/>
                </a:lnTo>
                <a:lnTo>
                  <a:pt x="1350" y="2010"/>
                </a:lnTo>
                <a:lnTo>
                  <a:pt x="1355" y="2010"/>
                </a:lnTo>
                <a:lnTo>
                  <a:pt x="1359" y="2009"/>
                </a:lnTo>
                <a:lnTo>
                  <a:pt x="1363" y="2006"/>
                </a:lnTo>
                <a:lnTo>
                  <a:pt x="1366" y="2003"/>
                </a:lnTo>
                <a:lnTo>
                  <a:pt x="1368" y="1998"/>
                </a:lnTo>
                <a:lnTo>
                  <a:pt x="1372" y="1994"/>
                </a:lnTo>
                <a:lnTo>
                  <a:pt x="1378" y="1994"/>
                </a:lnTo>
                <a:lnTo>
                  <a:pt x="1386" y="1994"/>
                </a:lnTo>
                <a:lnTo>
                  <a:pt x="1394" y="1994"/>
                </a:lnTo>
                <a:lnTo>
                  <a:pt x="1400" y="1997"/>
                </a:lnTo>
                <a:lnTo>
                  <a:pt x="1402" y="1999"/>
                </a:lnTo>
                <a:lnTo>
                  <a:pt x="1406" y="2002"/>
                </a:lnTo>
                <a:lnTo>
                  <a:pt x="1406" y="2003"/>
                </a:lnTo>
                <a:lnTo>
                  <a:pt x="1408" y="2005"/>
                </a:lnTo>
                <a:lnTo>
                  <a:pt x="1410" y="2005"/>
                </a:lnTo>
                <a:lnTo>
                  <a:pt x="1410" y="2006"/>
                </a:lnTo>
                <a:lnTo>
                  <a:pt x="1410" y="2008"/>
                </a:lnTo>
                <a:lnTo>
                  <a:pt x="1410" y="2009"/>
                </a:lnTo>
                <a:lnTo>
                  <a:pt x="1411" y="2009"/>
                </a:lnTo>
                <a:lnTo>
                  <a:pt x="1411" y="2010"/>
                </a:lnTo>
                <a:lnTo>
                  <a:pt x="1412" y="2010"/>
                </a:lnTo>
                <a:lnTo>
                  <a:pt x="1412" y="2013"/>
                </a:lnTo>
                <a:lnTo>
                  <a:pt x="1412" y="2014"/>
                </a:lnTo>
                <a:lnTo>
                  <a:pt x="1413" y="2015"/>
                </a:lnTo>
                <a:lnTo>
                  <a:pt x="1416" y="2016"/>
                </a:lnTo>
                <a:lnTo>
                  <a:pt x="1417" y="2017"/>
                </a:lnTo>
                <a:lnTo>
                  <a:pt x="1418" y="2019"/>
                </a:lnTo>
                <a:lnTo>
                  <a:pt x="1419" y="2019"/>
                </a:lnTo>
                <a:lnTo>
                  <a:pt x="1419" y="2021"/>
                </a:lnTo>
                <a:lnTo>
                  <a:pt x="1419" y="2022"/>
                </a:lnTo>
                <a:lnTo>
                  <a:pt x="1419" y="2024"/>
                </a:lnTo>
                <a:lnTo>
                  <a:pt x="1419" y="2025"/>
                </a:lnTo>
                <a:lnTo>
                  <a:pt x="1419" y="2026"/>
                </a:lnTo>
                <a:lnTo>
                  <a:pt x="1421" y="2027"/>
                </a:lnTo>
                <a:lnTo>
                  <a:pt x="1422" y="2027"/>
                </a:lnTo>
                <a:lnTo>
                  <a:pt x="1422" y="2029"/>
                </a:lnTo>
                <a:lnTo>
                  <a:pt x="1423" y="2029"/>
                </a:lnTo>
                <a:lnTo>
                  <a:pt x="1424" y="2029"/>
                </a:lnTo>
                <a:lnTo>
                  <a:pt x="1427" y="2029"/>
                </a:lnTo>
                <a:lnTo>
                  <a:pt x="1429" y="2030"/>
                </a:lnTo>
                <a:lnTo>
                  <a:pt x="1443" y="2021"/>
                </a:lnTo>
                <a:lnTo>
                  <a:pt x="1457" y="2010"/>
                </a:lnTo>
                <a:lnTo>
                  <a:pt x="1466" y="2008"/>
                </a:lnTo>
                <a:lnTo>
                  <a:pt x="1474" y="2005"/>
                </a:lnTo>
                <a:lnTo>
                  <a:pt x="1483" y="2002"/>
                </a:lnTo>
                <a:lnTo>
                  <a:pt x="1490" y="1997"/>
                </a:lnTo>
                <a:lnTo>
                  <a:pt x="1492" y="1994"/>
                </a:lnTo>
                <a:lnTo>
                  <a:pt x="1492" y="1992"/>
                </a:lnTo>
                <a:lnTo>
                  <a:pt x="1492" y="1988"/>
                </a:lnTo>
                <a:lnTo>
                  <a:pt x="1492" y="1986"/>
                </a:lnTo>
                <a:lnTo>
                  <a:pt x="1490" y="1980"/>
                </a:lnTo>
                <a:lnTo>
                  <a:pt x="1490" y="1976"/>
                </a:lnTo>
                <a:lnTo>
                  <a:pt x="1495" y="1975"/>
                </a:lnTo>
                <a:lnTo>
                  <a:pt x="1501" y="1971"/>
                </a:lnTo>
                <a:lnTo>
                  <a:pt x="1508" y="1967"/>
                </a:lnTo>
                <a:lnTo>
                  <a:pt x="1520" y="1962"/>
                </a:lnTo>
                <a:lnTo>
                  <a:pt x="1534" y="1958"/>
                </a:lnTo>
                <a:lnTo>
                  <a:pt x="1543" y="1954"/>
                </a:lnTo>
                <a:lnTo>
                  <a:pt x="1553" y="1953"/>
                </a:lnTo>
                <a:lnTo>
                  <a:pt x="1561" y="1953"/>
                </a:lnTo>
                <a:lnTo>
                  <a:pt x="1564" y="1951"/>
                </a:lnTo>
                <a:lnTo>
                  <a:pt x="1566" y="1950"/>
                </a:lnTo>
                <a:lnTo>
                  <a:pt x="1570" y="1948"/>
                </a:lnTo>
                <a:lnTo>
                  <a:pt x="1577" y="1945"/>
                </a:lnTo>
                <a:lnTo>
                  <a:pt x="1585" y="1943"/>
                </a:lnTo>
                <a:lnTo>
                  <a:pt x="1590" y="1943"/>
                </a:lnTo>
                <a:lnTo>
                  <a:pt x="1593" y="1943"/>
                </a:lnTo>
                <a:lnTo>
                  <a:pt x="1598" y="1943"/>
                </a:lnTo>
                <a:lnTo>
                  <a:pt x="1601" y="1943"/>
                </a:lnTo>
                <a:lnTo>
                  <a:pt x="1603" y="1944"/>
                </a:lnTo>
                <a:lnTo>
                  <a:pt x="1604" y="1945"/>
                </a:lnTo>
                <a:lnTo>
                  <a:pt x="1604" y="1948"/>
                </a:lnTo>
                <a:lnTo>
                  <a:pt x="1605" y="1951"/>
                </a:lnTo>
                <a:lnTo>
                  <a:pt x="1607" y="1956"/>
                </a:lnTo>
                <a:lnTo>
                  <a:pt x="1607" y="1961"/>
                </a:lnTo>
                <a:lnTo>
                  <a:pt x="1608" y="1964"/>
                </a:lnTo>
                <a:lnTo>
                  <a:pt x="1610" y="1965"/>
                </a:lnTo>
                <a:lnTo>
                  <a:pt x="1613" y="1965"/>
                </a:lnTo>
                <a:lnTo>
                  <a:pt x="1620" y="1962"/>
                </a:lnTo>
                <a:lnTo>
                  <a:pt x="1626" y="1959"/>
                </a:lnTo>
                <a:lnTo>
                  <a:pt x="1631" y="1956"/>
                </a:lnTo>
                <a:lnTo>
                  <a:pt x="1642" y="1955"/>
                </a:lnTo>
                <a:lnTo>
                  <a:pt x="1648" y="1954"/>
                </a:lnTo>
                <a:lnTo>
                  <a:pt x="1653" y="1953"/>
                </a:lnTo>
                <a:lnTo>
                  <a:pt x="1657" y="1951"/>
                </a:lnTo>
                <a:lnTo>
                  <a:pt x="1658" y="1949"/>
                </a:lnTo>
                <a:lnTo>
                  <a:pt x="1660" y="1943"/>
                </a:lnTo>
                <a:lnTo>
                  <a:pt x="1664" y="1939"/>
                </a:lnTo>
                <a:lnTo>
                  <a:pt x="1667" y="1938"/>
                </a:lnTo>
                <a:lnTo>
                  <a:pt x="1670" y="1938"/>
                </a:lnTo>
                <a:lnTo>
                  <a:pt x="1676" y="1937"/>
                </a:lnTo>
                <a:lnTo>
                  <a:pt x="1680" y="1937"/>
                </a:lnTo>
                <a:lnTo>
                  <a:pt x="1683" y="1937"/>
                </a:lnTo>
                <a:lnTo>
                  <a:pt x="1684" y="1935"/>
                </a:lnTo>
                <a:lnTo>
                  <a:pt x="1685" y="1933"/>
                </a:lnTo>
                <a:lnTo>
                  <a:pt x="1686" y="1928"/>
                </a:lnTo>
                <a:lnTo>
                  <a:pt x="1689" y="1927"/>
                </a:lnTo>
                <a:lnTo>
                  <a:pt x="1689" y="1926"/>
                </a:lnTo>
                <a:lnTo>
                  <a:pt x="1691" y="1926"/>
                </a:lnTo>
                <a:lnTo>
                  <a:pt x="1692" y="1926"/>
                </a:lnTo>
                <a:lnTo>
                  <a:pt x="1697" y="1924"/>
                </a:lnTo>
                <a:lnTo>
                  <a:pt x="1736" y="1953"/>
                </a:lnTo>
                <a:lnTo>
                  <a:pt x="1742" y="1955"/>
                </a:lnTo>
                <a:lnTo>
                  <a:pt x="1745" y="1958"/>
                </a:lnTo>
                <a:lnTo>
                  <a:pt x="1747" y="1960"/>
                </a:lnTo>
                <a:lnTo>
                  <a:pt x="1750" y="1960"/>
                </a:lnTo>
                <a:lnTo>
                  <a:pt x="1752" y="1959"/>
                </a:lnTo>
                <a:lnTo>
                  <a:pt x="1760" y="1950"/>
                </a:lnTo>
                <a:lnTo>
                  <a:pt x="1765" y="1943"/>
                </a:lnTo>
                <a:lnTo>
                  <a:pt x="1766" y="1938"/>
                </a:lnTo>
                <a:lnTo>
                  <a:pt x="1766" y="1933"/>
                </a:lnTo>
                <a:lnTo>
                  <a:pt x="1766" y="1927"/>
                </a:lnTo>
                <a:lnTo>
                  <a:pt x="1767" y="1921"/>
                </a:lnTo>
                <a:lnTo>
                  <a:pt x="1767" y="1918"/>
                </a:lnTo>
                <a:lnTo>
                  <a:pt x="1767" y="1915"/>
                </a:lnTo>
                <a:lnTo>
                  <a:pt x="1768" y="1909"/>
                </a:lnTo>
                <a:lnTo>
                  <a:pt x="1769" y="1904"/>
                </a:lnTo>
                <a:lnTo>
                  <a:pt x="1773" y="1902"/>
                </a:lnTo>
                <a:lnTo>
                  <a:pt x="1777" y="1902"/>
                </a:lnTo>
                <a:lnTo>
                  <a:pt x="1779" y="1901"/>
                </a:lnTo>
                <a:lnTo>
                  <a:pt x="1783" y="1899"/>
                </a:lnTo>
                <a:lnTo>
                  <a:pt x="1788" y="1893"/>
                </a:lnTo>
                <a:lnTo>
                  <a:pt x="1794" y="1885"/>
                </a:lnTo>
                <a:lnTo>
                  <a:pt x="1798" y="1880"/>
                </a:lnTo>
                <a:lnTo>
                  <a:pt x="1799" y="1874"/>
                </a:lnTo>
                <a:lnTo>
                  <a:pt x="1800" y="1868"/>
                </a:lnTo>
                <a:lnTo>
                  <a:pt x="1800" y="1862"/>
                </a:lnTo>
                <a:lnTo>
                  <a:pt x="1802" y="1853"/>
                </a:lnTo>
                <a:lnTo>
                  <a:pt x="1804" y="1844"/>
                </a:lnTo>
                <a:lnTo>
                  <a:pt x="1804" y="1841"/>
                </a:lnTo>
                <a:lnTo>
                  <a:pt x="1804" y="1838"/>
                </a:lnTo>
                <a:lnTo>
                  <a:pt x="1802" y="1835"/>
                </a:lnTo>
                <a:lnTo>
                  <a:pt x="1800" y="1831"/>
                </a:lnTo>
                <a:lnTo>
                  <a:pt x="1799" y="1830"/>
                </a:lnTo>
                <a:lnTo>
                  <a:pt x="1800" y="1829"/>
                </a:lnTo>
                <a:lnTo>
                  <a:pt x="1801" y="1829"/>
                </a:lnTo>
                <a:lnTo>
                  <a:pt x="1801" y="1828"/>
                </a:lnTo>
                <a:lnTo>
                  <a:pt x="1801" y="1827"/>
                </a:lnTo>
                <a:lnTo>
                  <a:pt x="1802" y="1825"/>
                </a:lnTo>
                <a:lnTo>
                  <a:pt x="1804" y="1825"/>
                </a:lnTo>
                <a:lnTo>
                  <a:pt x="1805" y="1824"/>
                </a:lnTo>
                <a:lnTo>
                  <a:pt x="1805" y="1823"/>
                </a:lnTo>
                <a:lnTo>
                  <a:pt x="1805" y="1820"/>
                </a:lnTo>
                <a:lnTo>
                  <a:pt x="1805" y="1818"/>
                </a:lnTo>
                <a:lnTo>
                  <a:pt x="1806" y="1814"/>
                </a:lnTo>
                <a:lnTo>
                  <a:pt x="1806" y="1813"/>
                </a:lnTo>
                <a:lnTo>
                  <a:pt x="1806" y="1812"/>
                </a:lnTo>
                <a:lnTo>
                  <a:pt x="1806" y="1811"/>
                </a:lnTo>
                <a:lnTo>
                  <a:pt x="1807" y="1808"/>
                </a:lnTo>
                <a:lnTo>
                  <a:pt x="1809" y="1808"/>
                </a:lnTo>
                <a:lnTo>
                  <a:pt x="1809" y="1807"/>
                </a:lnTo>
                <a:lnTo>
                  <a:pt x="1810" y="1807"/>
                </a:lnTo>
                <a:lnTo>
                  <a:pt x="1811" y="1807"/>
                </a:lnTo>
                <a:lnTo>
                  <a:pt x="1812" y="1807"/>
                </a:lnTo>
                <a:lnTo>
                  <a:pt x="1813" y="1807"/>
                </a:lnTo>
                <a:lnTo>
                  <a:pt x="1815" y="1807"/>
                </a:lnTo>
                <a:lnTo>
                  <a:pt x="1817" y="1808"/>
                </a:lnTo>
                <a:lnTo>
                  <a:pt x="1818" y="1809"/>
                </a:lnTo>
                <a:lnTo>
                  <a:pt x="1820" y="1811"/>
                </a:lnTo>
                <a:lnTo>
                  <a:pt x="1821" y="1811"/>
                </a:lnTo>
                <a:lnTo>
                  <a:pt x="1822" y="1812"/>
                </a:lnTo>
                <a:lnTo>
                  <a:pt x="1824" y="1812"/>
                </a:lnTo>
                <a:lnTo>
                  <a:pt x="1827" y="1813"/>
                </a:lnTo>
                <a:lnTo>
                  <a:pt x="1829" y="1811"/>
                </a:lnTo>
                <a:lnTo>
                  <a:pt x="1831" y="1807"/>
                </a:lnTo>
                <a:lnTo>
                  <a:pt x="1832" y="1806"/>
                </a:lnTo>
                <a:lnTo>
                  <a:pt x="1833" y="1806"/>
                </a:lnTo>
                <a:lnTo>
                  <a:pt x="1833" y="1805"/>
                </a:lnTo>
                <a:lnTo>
                  <a:pt x="1834" y="1803"/>
                </a:lnTo>
                <a:lnTo>
                  <a:pt x="1836" y="1802"/>
                </a:lnTo>
                <a:lnTo>
                  <a:pt x="1837" y="1801"/>
                </a:lnTo>
                <a:lnTo>
                  <a:pt x="1838" y="1800"/>
                </a:lnTo>
                <a:lnTo>
                  <a:pt x="1839" y="1798"/>
                </a:lnTo>
                <a:lnTo>
                  <a:pt x="1842" y="1796"/>
                </a:lnTo>
                <a:lnTo>
                  <a:pt x="1843" y="1794"/>
                </a:lnTo>
                <a:lnTo>
                  <a:pt x="1844" y="1792"/>
                </a:lnTo>
                <a:lnTo>
                  <a:pt x="1845" y="1791"/>
                </a:lnTo>
                <a:lnTo>
                  <a:pt x="1847" y="1791"/>
                </a:lnTo>
                <a:lnTo>
                  <a:pt x="1848" y="1791"/>
                </a:lnTo>
                <a:lnTo>
                  <a:pt x="1849" y="1791"/>
                </a:lnTo>
                <a:lnTo>
                  <a:pt x="1850" y="1791"/>
                </a:lnTo>
                <a:lnTo>
                  <a:pt x="1851" y="1791"/>
                </a:lnTo>
                <a:lnTo>
                  <a:pt x="1853" y="1791"/>
                </a:lnTo>
                <a:lnTo>
                  <a:pt x="1854" y="1790"/>
                </a:lnTo>
                <a:lnTo>
                  <a:pt x="1855" y="1790"/>
                </a:lnTo>
                <a:lnTo>
                  <a:pt x="1855" y="1789"/>
                </a:lnTo>
                <a:lnTo>
                  <a:pt x="1856" y="1785"/>
                </a:lnTo>
                <a:lnTo>
                  <a:pt x="1855" y="1782"/>
                </a:lnTo>
                <a:lnTo>
                  <a:pt x="1854" y="1781"/>
                </a:lnTo>
                <a:lnTo>
                  <a:pt x="1853" y="1781"/>
                </a:lnTo>
                <a:lnTo>
                  <a:pt x="1853" y="1780"/>
                </a:lnTo>
                <a:lnTo>
                  <a:pt x="1853" y="1779"/>
                </a:lnTo>
                <a:lnTo>
                  <a:pt x="1853" y="1778"/>
                </a:lnTo>
                <a:lnTo>
                  <a:pt x="1853" y="1776"/>
                </a:lnTo>
                <a:lnTo>
                  <a:pt x="1853" y="1774"/>
                </a:lnTo>
                <a:lnTo>
                  <a:pt x="1853" y="1773"/>
                </a:lnTo>
                <a:lnTo>
                  <a:pt x="1851" y="1770"/>
                </a:lnTo>
                <a:lnTo>
                  <a:pt x="1850" y="1769"/>
                </a:lnTo>
                <a:lnTo>
                  <a:pt x="1850" y="1765"/>
                </a:lnTo>
                <a:lnTo>
                  <a:pt x="1849" y="1763"/>
                </a:lnTo>
                <a:lnTo>
                  <a:pt x="1849" y="1762"/>
                </a:lnTo>
                <a:lnTo>
                  <a:pt x="1849" y="1760"/>
                </a:lnTo>
                <a:lnTo>
                  <a:pt x="1849" y="1759"/>
                </a:lnTo>
                <a:lnTo>
                  <a:pt x="1850" y="1759"/>
                </a:lnTo>
                <a:lnTo>
                  <a:pt x="1851" y="1758"/>
                </a:lnTo>
                <a:lnTo>
                  <a:pt x="1853" y="1758"/>
                </a:lnTo>
                <a:lnTo>
                  <a:pt x="1853" y="1757"/>
                </a:lnTo>
                <a:lnTo>
                  <a:pt x="1853" y="1756"/>
                </a:lnTo>
                <a:lnTo>
                  <a:pt x="1854" y="1754"/>
                </a:lnTo>
                <a:lnTo>
                  <a:pt x="1854" y="1753"/>
                </a:lnTo>
                <a:lnTo>
                  <a:pt x="1855" y="1753"/>
                </a:lnTo>
                <a:lnTo>
                  <a:pt x="1856" y="1752"/>
                </a:lnTo>
                <a:lnTo>
                  <a:pt x="1856" y="1751"/>
                </a:lnTo>
                <a:lnTo>
                  <a:pt x="1860" y="1746"/>
                </a:lnTo>
                <a:lnTo>
                  <a:pt x="1859" y="1743"/>
                </a:lnTo>
                <a:lnTo>
                  <a:pt x="1858" y="1741"/>
                </a:lnTo>
                <a:lnTo>
                  <a:pt x="1856" y="1741"/>
                </a:lnTo>
                <a:lnTo>
                  <a:pt x="1855" y="1741"/>
                </a:lnTo>
                <a:lnTo>
                  <a:pt x="1854" y="1741"/>
                </a:lnTo>
                <a:lnTo>
                  <a:pt x="1853" y="1741"/>
                </a:lnTo>
                <a:lnTo>
                  <a:pt x="1851" y="1741"/>
                </a:lnTo>
                <a:lnTo>
                  <a:pt x="1850" y="1741"/>
                </a:lnTo>
                <a:lnTo>
                  <a:pt x="1848" y="1742"/>
                </a:lnTo>
                <a:lnTo>
                  <a:pt x="1847" y="1742"/>
                </a:lnTo>
                <a:lnTo>
                  <a:pt x="1845" y="1743"/>
                </a:lnTo>
                <a:lnTo>
                  <a:pt x="1843" y="1743"/>
                </a:lnTo>
                <a:lnTo>
                  <a:pt x="1840" y="1743"/>
                </a:lnTo>
                <a:lnTo>
                  <a:pt x="1839" y="1743"/>
                </a:lnTo>
                <a:lnTo>
                  <a:pt x="1838" y="1743"/>
                </a:lnTo>
                <a:lnTo>
                  <a:pt x="1837" y="1743"/>
                </a:lnTo>
                <a:lnTo>
                  <a:pt x="1836" y="1743"/>
                </a:lnTo>
                <a:lnTo>
                  <a:pt x="1834" y="1743"/>
                </a:lnTo>
                <a:lnTo>
                  <a:pt x="1833" y="1743"/>
                </a:lnTo>
                <a:lnTo>
                  <a:pt x="1831" y="1743"/>
                </a:lnTo>
                <a:lnTo>
                  <a:pt x="1831" y="1742"/>
                </a:lnTo>
                <a:lnTo>
                  <a:pt x="1831" y="1741"/>
                </a:lnTo>
                <a:lnTo>
                  <a:pt x="1831" y="1740"/>
                </a:lnTo>
                <a:lnTo>
                  <a:pt x="1831" y="1738"/>
                </a:lnTo>
                <a:lnTo>
                  <a:pt x="1831" y="1737"/>
                </a:lnTo>
                <a:lnTo>
                  <a:pt x="1831" y="1736"/>
                </a:lnTo>
                <a:lnTo>
                  <a:pt x="1831" y="1732"/>
                </a:lnTo>
                <a:lnTo>
                  <a:pt x="1831" y="1730"/>
                </a:lnTo>
                <a:lnTo>
                  <a:pt x="1832" y="1726"/>
                </a:lnTo>
                <a:lnTo>
                  <a:pt x="1832" y="1721"/>
                </a:lnTo>
                <a:lnTo>
                  <a:pt x="1831" y="1719"/>
                </a:lnTo>
                <a:lnTo>
                  <a:pt x="1829" y="1716"/>
                </a:lnTo>
                <a:lnTo>
                  <a:pt x="1827" y="1713"/>
                </a:lnTo>
                <a:lnTo>
                  <a:pt x="1824" y="1707"/>
                </a:lnTo>
                <a:lnTo>
                  <a:pt x="1823" y="1694"/>
                </a:lnTo>
                <a:lnTo>
                  <a:pt x="1824" y="1678"/>
                </a:lnTo>
                <a:lnTo>
                  <a:pt x="1828" y="1675"/>
                </a:lnTo>
                <a:lnTo>
                  <a:pt x="1832" y="1669"/>
                </a:lnTo>
                <a:lnTo>
                  <a:pt x="1840" y="1669"/>
                </a:lnTo>
                <a:lnTo>
                  <a:pt x="1848" y="1669"/>
                </a:lnTo>
                <a:lnTo>
                  <a:pt x="1856" y="1670"/>
                </a:lnTo>
                <a:lnTo>
                  <a:pt x="1866" y="1671"/>
                </a:lnTo>
                <a:lnTo>
                  <a:pt x="1870" y="1671"/>
                </a:lnTo>
                <a:lnTo>
                  <a:pt x="1871" y="1670"/>
                </a:lnTo>
                <a:lnTo>
                  <a:pt x="1872" y="1669"/>
                </a:lnTo>
                <a:lnTo>
                  <a:pt x="1873" y="1666"/>
                </a:lnTo>
                <a:lnTo>
                  <a:pt x="1876" y="1665"/>
                </a:lnTo>
                <a:lnTo>
                  <a:pt x="1878" y="1664"/>
                </a:lnTo>
                <a:lnTo>
                  <a:pt x="1881" y="1661"/>
                </a:lnTo>
                <a:lnTo>
                  <a:pt x="1882" y="1658"/>
                </a:lnTo>
                <a:lnTo>
                  <a:pt x="1882" y="1653"/>
                </a:lnTo>
                <a:lnTo>
                  <a:pt x="1881" y="1648"/>
                </a:lnTo>
                <a:lnTo>
                  <a:pt x="1882" y="1643"/>
                </a:lnTo>
                <a:lnTo>
                  <a:pt x="1883" y="1637"/>
                </a:lnTo>
                <a:lnTo>
                  <a:pt x="1889" y="1638"/>
                </a:lnTo>
                <a:lnTo>
                  <a:pt x="1897" y="1638"/>
                </a:lnTo>
                <a:lnTo>
                  <a:pt x="1900" y="1637"/>
                </a:lnTo>
                <a:lnTo>
                  <a:pt x="1903" y="1636"/>
                </a:lnTo>
                <a:lnTo>
                  <a:pt x="1904" y="1632"/>
                </a:lnTo>
                <a:lnTo>
                  <a:pt x="1905" y="1628"/>
                </a:lnTo>
                <a:lnTo>
                  <a:pt x="1908" y="1626"/>
                </a:lnTo>
                <a:lnTo>
                  <a:pt x="1913" y="1625"/>
                </a:lnTo>
                <a:lnTo>
                  <a:pt x="1916" y="1625"/>
                </a:lnTo>
                <a:lnTo>
                  <a:pt x="1921" y="1625"/>
                </a:lnTo>
                <a:lnTo>
                  <a:pt x="1927" y="1622"/>
                </a:lnTo>
                <a:lnTo>
                  <a:pt x="1930" y="1620"/>
                </a:lnTo>
                <a:lnTo>
                  <a:pt x="1930" y="1617"/>
                </a:lnTo>
                <a:lnTo>
                  <a:pt x="1929" y="1615"/>
                </a:lnTo>
                <a:lnTo>
                  <a:pt x="1929" y="1609"/>
                </a:lnTo>
                <a:lnTo>
                  <a:pt x="1930" y="1605"/>
                </a:lnTo>
                <a:lnTo>
                  <a:pt x="1932" y="1601"/>
                </a:lnTo>
                <a:lnTo>
                  <a:pt x="1936" y="1599"/>
                </a:lnTo>
                <a:lnTo>
                  <a:pt x="1941" y="1596"/>
                </a:lnTo>
                <a:lnTo>
                  <a:pt x="1947" y="1595"/>
                </a:lnTo>
                <a:lnTo>
                  <a:pt x="1953" y="1595"/>
                </a:lnTo>
                <a:lnTo>
                  <a:pt x="1958" y="1595"/>
                </a:lnTo>
                <a:lnTo>
                  <a:pt x="1969" y="1594"/>
                </a:lnTo>
                <a:lnTo>
                  <a:pt x="1977" y="1589"/>
                </a:lnTo>
                <a:lnTo>
                  <a:pt x="1980" y="1588"/>
                </a:lnTo>
                <a:lnTo>
                  <a:pt x="1981" y="1584"/>
                </a:lnTo>
                <a:lnTo>
                  <a:pt x="1982" y="1581"/>
                </a:lnTo>
                <a:lnTo>
                  <a:pt x="1982" y="1577"/>
                </a:lnTo>
                <a:lnTo>
                  <a:pt x="1976" y="1572"/>
                </a:lnTo>
                <a:lnTo>
                  <a:pt x="1970" y="1567"/>
                </a:lnTo>
                <a:lnTo>
                  <a:pt x="1969" y="1561"/>
                </a:lnTo>
                <a:lnTo>
                  <a:pt x="1966" y="1555"/>
                </a:lnTo>
                <a:lnTo>
                  <a:pt x="1965" y="1554"/>
                </a:lnTo>
                <a:lnTo>
                  <a:pt x="1965" y="1552"/>
                </a:lnTo>
                <a:lnTo>
                  <a:pt x="1964" y="1552"/>
                </a:lnTo>
                <a:lnTo>
                  <a:pt x="1959" y="1552"/>
                </a:lnTo>
                <a:lnTo>
                  <a:pt x="1955" y="1554"/>
                </a:lnTo>
                <a:lnTo>
                  <a:pt x="1954" y="1554"/>
                </a:lnTo>
                <a:lnTo>
                  <a:pt x="1953" y="1554"/>
                </a:lnTo>
                <a:lnTo>
                  <a:pt x="1951" y="1554"/>
                </a:lnTo>
                <a:lnTo>
                  <a:pt x="1948" y="1554"/>
                </a:lnTo>
                <a:lnTo>
                  <a:pt x="1947" y="1554"/>
                </a:lnTo>
                <a:lnTo>
                  <a:pt x="1946" y="1554"/>
                </a:lnTo>
                <a:lnTo>
                  <a:pt x="1944" y="1554"/>
                </a:lnTo>
                <a:lnTo>
                  <a:pt x="1942" y="1554"/>
                </a:lnTo>
                <a:lnTo>
                  <a:pt x="1940" y="1554"/>
                </a:lnTo>
                <a:lnTo>
                  <a:pt x="1937" y="1554"/>
                </a:lnTo>
                <a:lnTo>
                  <a:pt x="1935" y="1552"/>
                </a:lnTo>
                <a:lnTo>
                  <a:pt x="1935" y="1551"/>
                </a:lnTo>
                <a:lnTo>
                  <a:pt x="1935" y="1550"/>
                </a:lnTo>
                <a:lnTo>
                  <a:pt x="1935" y="1549"/>
                </a:lnTo>
                <a:lnTo>
                  <a:pt x="1935" y="1548"/>
                </a:lnTo>
                <a:lnTo>
                  <a:pt x="1935" y="1546"/>
                </a:lnTo>
                <a:lnTo>
                  <a:pt x="1935" y="1545"/>
                </a:lnTo>
                <a:lnTo>
                  <a:pt x="1935" y="1544"/>
                </a:lnTo>
                <a:lnTo>
                  <a:pt x="1935" y="1543"/>
                </a:lnTo>
                <a:lnTo>
                  <a:pt x="1936" y="1541"/>
                </a:lnTo>
                <a:lnTo>
                  <a:pt x="1937" y="1541"/>
                </a:lnTo>
                <a:lnTo>
                  <a:pt x="1937" y="1540"/>
                </a:lnTo>
                <a:lnTo>
                  <a:pt x="1937" y="1539"/>
                </a:lnTo>
                <a:lnTo>
                  <a:pt x="1937" y="1538"/>
                </a:lnTo>
                <a:lnTo>
                  <a:pt x="1937" y="1536"/>
                </a:lnTo>
                <a:lnTo>
                  <a:pt x="1937" y="1535"/>
                </a:lnTo>
                <a:lnTo>
                  <a:pt x="1937" y="1534"/>
                </a:lnTo>
                <a:lnTo>
                  <a:pt x="1937" y="1533"/>
                </a:lnTo>
                <a:lnTo>
                  <a:pt x="1937" y="1532"/>
                </a:lnTo>
                <a:lnTo>
                  <a:pt x="1937" y="1530"/>
                </a:lnTo>
                <a:lnTo>
                  <a:pt x="1937" y="1529"/>
                </a:lnTo>
                <a:lnTo>
                  <a:pt x="1937" y="1528"/>
                </a:lnTo>
                <a:lnTo>
                  <a:pt x="1937" y="1527"/>
                </a:lnTo>
                <a:lnTo>
                  <a:pt x="1937" y="1525"/>
                </a:lnTo>
                <a:lnTo>
                  <a:pt x="1937" y="1524"/>
                </a:lnTo>
                <a:lnTo>
                  <a:pt x="1937" y="1523"/>
                </a:lnTo>
                <a:lnTo>
                  <a:pt x="1937" y="1522"/>
                </a:lnTo>
                <a:lnTo>
                  <a:pt x="1937" y="1521"/>
                </a:lnTo>
                <a:lnTo>
                  <a:pt x="1937" y="1517"/>
                </a:lnTo>
                <a:lnTo>
                  <a:pt x="1937" y="1513"/>
                </a:lnTo>
                <a:lnTo>
                  <a:pt x="1938" y="1513"/>
                </a:lnTo>
                <a:lnTo>
                  <a:pt x="1938" y="1510"/>
                </a:lnTo>
                <a:lnTo>
                  <a:pt x="1940" y="1508"/>
                </a:lnTo>
                <a:lnTo>
                  <a:pt x="1940" y="1507"/>
                </a:lnTo>
                <a:lnTo>
                  <a:pt x="1941" y="1507"/>
                </a:lnTo>
                <a:lnTo>
                  <a:pt x="1942" y="1506"/>
                </a:lnTo>
                <a:lnTo>
                  <a:pt x="1943" y="1505"/>
                </a:lnTo>
                <a:lnTo>
                  <a:pt x="1943" y="1503"/>
                </a:lnTo>
                <a:lnTo>
                  <a:pt x="1944" y="1502"/>
                </a:lnTo>
                <a:lnTo>
                  <a:pt x="1946" y="1501"/>
                </a:lnTo>
                <a:lnTo>
                  <a:pt x="1947" y="1500"/>
                </a:lnTo>
                <a:lnTo>
                  <a:pt x="1947" y="1497"/>
                </a:lnTo>
                <a:lnTo>
                  <a:pt x="1947" y="1495"/>
                </a:lnTo>
                <a:lnTo>
                  <a:pt x="1947" y="1494"/>
                </a:lnTo>
                <a:lnTo>
                  <a:pt x="1947" y="1492"/>
                </a:lnTo>
                <a:lnTo>
                  <a:pt x="1948" y="1491"/>
                </a:lnTo>
                <a:lnTo>
                  <a:pt x="1949" y="1490"/>
                </a:lnTo>
                <a:lnTo>
                  <a:pt x="1949" y="1489"/>
                </a:lnTo>
                <a:lnTo>
                  <a:pt x="1949" y="1488"/>
                </a:lnTo>
                <a:lnTo>
                  <a:pt x="1951" y="1488"/>
                </a:lnTo>
                <a:lnTo>
                  <a:pt x="1951" y="1480"/>
                </a:lnTo>
                <a:lnTo>
                  <a:pt x="1948" y="1479"/>
                </a:lnTo>
                <a:lnTo>
                  <a:pt x="1946" y="1478"/>
                </a:lnTo>
                <a:lnTo>
                  <a:pt x="1944" y="1478"/>
                </a:lnTo>
                <a:lnTo>
                  <a:pt x="1943" y="1477"/>
                </a:lnTo>
                <a:lnTo>
                  <a:pt x="1941" y="1477"/>
                </a:lnTo>
                <a:lnTo>
                  <a:pt x="1938" y="1474"/>
                </a:lnTo>
                <a:lnTo>
                  <a:pt x="1935" y="1473"/>
                </a:lnTo>
                <a:lnTo>
                  <a:pt x="1935" y="1472"/>
                </a:lnTo>
                <a:lnTo>
                  <a:pt x="1936" y="1468"/>
                </a:lnTo>
                <a:lnTo>
                  <a:pt x="1937" y="1467"/>
                </a:lnTo>
                <a:lnTo>
                  <a:pt x="1938" y="1467"/>
                </a:lnTo>
                <a:lnTo>
                  <a:pt x="1938" y="1466"/>
                </a:lnTo>
                <a:lnTo>
                  <a:pt x="1940" y="1464"/>
                </a:lnTo>
                <a:lnTo>
                  <a:pt x="1941" y="1463"/>
                </a:lnTo>
                <a:lnTo>
                  <a:pt x="1944" y="1462"/>
                </a:lnTo>
                <a:lnTo>
                  <a:pt x="1947" y="1461"/>
                </a:lnTo>
                <a:lnTo>
                  <a:pt x="1947" y="1459"/>
                </a:lnTo>
                <a:lnTo>
                  <a:pt x="1948" y="1458"/>
                </a:lnTo>
                <a:lnTo>
                  <a:pt x="1949" y="1457"/>
                </a:lnTo>
                <a:lnTo>
                  <a:pt x="1951" y="1456"/>
                </a:lnTo>
                <a:lnTo>
                  <a:pt x="1951" y="1454"/>
                </a:lnTo>
                <a:lnTo>
                  <a:pt x="1951" y="1453"/>
                </a:lnTo>
                <a:lnTo>
                  <a:pt x="1951" y="1452"/>
                </a:lnTo>
                <a:lnTo>
                  <a:pt x="1951" y="1451"/>
                </a:lnTo>
                <a:lnTo>
                  <a:pt x="1951" y="1450"/>
                </a:lnTo>
                <a:lnTo>
                  <a:pt x="1951" y="1448"/>
                </a:lnTo>
                <a:lnTo>
                  <a:pt x="1951" y="1447"/>
                </a:lnTo>
                <a:lnTo>
                  <a:pt x="1951" y="1446"/>
                </a:lnTo>
                <a:lnTo>
                  <a:pt x="1952" y="1445"/>
                </a:lnTo>
                <a:lnTo>
                  <a:pt x="1952" y="1443"/>
                </a:lnTo>
                <a:lnTo>
                  <a:pt x="1952" y="1442"/>
                </a:lnTo>
                <a:lnTo>
                  <a:pt x="1952" y="1441"/>
                </a:lnTo>
                <a:lnTo>
                  <a:pt x="1952" y="1440"/>
                </a:lnTo>
                <a:lnTo>
                  <a:pt x="1952" y="1439"/>
                </a:lnTo>
                <a:lnTo>
                  <a:pt x="1953" y="1439"/>
                </a:lnTo>
                <a:lnTo>
                  <a:pt x="1954" y="1436"/>
                </a:lnTo>
                <a:lnTo>
                  <a:pt x="1957" y="1434"/>
                </a:lnTo>
                <a:lnTo>
                  <a:pt x="1966" y="1432"/>
                </a:lnTo>
                <a:lnTo>
                  <a:pt x="1976" y="1429"/>
                </a:lnTo>
                <a:lnTo>
                  <a:pt x="1980" y="1426"/>
                </a:lnTo>
                <a:lnTo>
                  <a:pt x="1985" y="1423"/>
                </a:lnTo>
                <a:lnTo>
                  <a:pt x="1987" y="1420"/>
                </a:lnTo>
                <a:lnTo>
                  <a:pt x="1990" y="1417"/>
                </a:lnTo>
                <a:lnTo>
                  <a:pt x="1990" y="1412"/>
                </a:lnTo>
                <a:lnTo>
                  <a:pt x="1990" y="1406"/>
                </a:lnTo>
                <a:lnTo>
                  <a:pt x="1988" y="1404"/>
                </a:lnTo>
                <a:lnTo>
                  <a:pt x="1988" y="1403"/>
                </a:lnTo>
                <a:lnTo>
                  <a:pt x="1988" y="1402"/>
                </a:lnTo>
                <a:lnTo>
                  <a:pt x="1991" y="1401"/>
                </a:lnTo>
                <a:lnTo>
                  <a:pt x="1993" y="1398"/>
                </a:lnTo>
                <a:lnTo>
                  <a:pt x="1996" y="1397"/>
                </a:lnTo>
                <a:lnTo>
                  <a:pt x="1998" y="1396"/>
                </a:lnTo>
                <a:lnTo>
                  <a:pt x="2002" y="1396"/>
                </a:lnTo>
                <a:lnTo>
                  <a:pt x="2006" y="1398"/>
                </a:lnTo>
                <a:lnTo>
                  <a:pt x="2009" y="1401"/>
                </a:lnTo>
                <a:lnTo>
                  <a:pt x="2011" y="1404"/>
                </a:lnTo>
                <a:lnTo>
                  <a:pt x="2011" y="1409"/>
                </a:lnTo>
                <a:lnTo>
                  <a:pt x="2011" y="1414"/>
                </a:lnTo>
                <a:lnTo>
                  <a:pt x="2011" y="1419"/>
                </a:lnTo>
                <a:lnTo>
                  <a:pt x="2012" y="1420"/>
                </a:lnTo>
                <a:lnTo>
                  <a:pt x="2013" y="1421"/>
                </a:lnTo>
                <a:lnTo>
                  <a:pt x="2014" y="1423"/>
                </a:lnTo>
                <a:lnTo>
                  <a:pt x="2017" y="1423"/>
                </a:lnTo>
                <a:lnTo>
                  <a:pt x="2023" y="1423"/>
                </a:lnTo>
                <a:lnTo>
                  <a:pt x="2029" y="1423"/>
                </a:lnTo>
                <a:lnTo>
                  <a:pt x="2036" y="1419"/>
                </a:lnTo>
                <a:lnTo>
                  <a:pt x="2044" y="1415"/>
                </a:lnTo>
                <a:lnTo>
                  <a:pt x="2050" y="1410"/>
                </a:lnTo>
                <a:lnTo>
                  <a:pt x="2055" y="1406"/>
                </a:lnTo>
                <a:lnTo>
                  <a:pt x="2061" y="1403"/>
                </a:lnTo>
                <a:lnTo>
                  <a:pt x="2066" y="1401"/>
                </a:lnTo>
                <a:lnTo>
                  <a:pt x="2070" y="1399"/>
                </a:lnTo>
                <a:lnTo>
                  <a:pt x="2074" y="1398"/>
                </a:lnTo>
                <a:lnTo>
                  <a:pt x="2077" y="1397"/>
                </a:lnTo>
                <a:lnTo>
                  <a:pt x="2078" y="1393"/>
                </a:lnTo>
                <a:lnTo>
                  <a:pt x="2078" y="1380"/>
                </a:lnTo>
                <a:lnTo>
                  <a:pt x="2078" y="1368"/>
                </a:lnTo>
                <a:lnTo>
                  <a:pt x="2086" y="1364"/>
                </a:lnTo>
                <a:lnTo>
                  <a:pt x="2096" y="1360"/>
                </a:lnTo>
                <a:lnTo>
                  <a:pt x="2097" y="1359"/>
                </a:lnTo>
                <a:lnTo>
                  <a:pt x="2097" y="1357"/>
                </a:lnTo>
                <a:lnTo>
                  <a:pt x="2096" y="1355"/>
                </a:lnTo>
                <a:lnTo>
                  <a:pt x="2096" y="1354"/>
                </a:lnTo>
                <a:lnTo>
                  <a:pt x="2093" y="1352"/>
                </a:lnTo>
                <a:lnTo>
                  <a:pt x="2090" y="1349"/>
                </a:lnTo>
                <a:lnTo>
                  <a:pt x="2090" y="1346"/>
                </a:lnTo>
                <a:lnTo>
                  <a:pt x="2089" y="1342"/>
                </a:lnTo>
                <a:lnTo>
                  <a:pt x="2088" y="1339"/>
                </a:lnTo>
                <a:lnTo>
                  <a:pt x="2085" y="1337"/>
                </a:lnTo>
                <a:lnTo>
                  <a:pt x="2083" y="1330"/>
                </a:lnTo>
                <a:lnTo>
                  <a:pt x="2081" y="1324"/>
                </a:lnTo>
                <a:lnTo>
                  <a:pt x="2081" y="1308"/>
                </a:lnTo>
                <a:lnTo>
                  <a:pt x="2081" y="1293"/>
                </a:lnTo>
                <a:lnTo>
                  <a:pt x="2083" y="1290"/>
                </a:lnTo>
                <a:lnTo>
                  <a:pt x="2084" y="1288"/>
                </a:lnTo>
                <a:lnTo>
                  <a:pt x="2085" y="1286"/>
                </a:lnTo>
                <a:lnTo>
                  <a:pt x="2085" y="1283"/>
                </a:lnTo>
                <a:lnTo>
                  <a:pt x="2086" y="1281"/>
                </a:lnTo>
                <a:lnTo>
                  <a:pt x="2088" y="1278"/>
                </a:lnTo>
                <a:lnTo>
                  <a:pt x="2089" y="1277"/>
                </a:lnTo>
                <a:lnTo>
                  <a:pt x="2091" y="1276"/>
                </a:lnTo>
                <a:lnTo>
                  <a:pt x="2094" y="1273"/>
                </a:lnTo>
                <a:lnTo>
                  <a:pt x="2095" y="1271"/>
                </a:lnTo>
                <a:lnTo>
                  <a:pt x="2096" y="1268"/>
                </a:lnTo>
                <a:lnTo>
                  <a:pt x="2097" y="1266"/>
                </a:lnTo>
                <a:lnTo>
                  <a:pt x="2100" y="1261"/>
                </a:lnTo>
                <a:lnTo>
                  <a:pt x="2104" y="1256"/>
                </a:lnTo>
                <a:lnTo>
                  <a:pt x="2107" y="1256"/>
                </a:lnTo>
                <a:lnTo>
                  <a:pt x="2111" y="1255"/>
                </a:lnTo>
                <a:lnTo>
                  <a:pt x="2116" y="1261"/>
                </a:lnTo>
                <a:lnTo>
                  <a:pt x="2121" y="1267"/>
                </a:lnTo>
                <a:lnTo>
                  <a:pt x="2121" y="1268"/>
                </a:lnTo>
                <a:lnTo>
                  <a:pt x="2121" y="1271"/>
                </a:lnTo>
                <a:lnTo>
                  <a:pt x="2122" y="1271"/>
                </a:lnTo>
                <a:lnTo>
                  <a:pt x="2123" y="1271"/>
                </a:lnTo>
                <a:lnTo>
                  <a:pt x="2123" y="1270"/>
                </a:lnTo>
                <a:lnTo>
                  <a:pt x="2127" y="1265"/>
                </a:lnTo>
                <a:lnTo>
                  <a:pt x="2129" y="1257"/>
                </a:lnTo>
                <a:lnTo>
                  <a:pt x="2127" y="1256"/>
                </a:lnTo>
                <a:lnTo>
                  <a:pt x="2123" y="1250"/>
                </a:lnTo>
                <a:lnTo>
                  <a:pt x="2121" y="1243"/>
                </a:lnTo>
                <a:lnTo>
                  <a:pt x="2117" y="1233"/>
                </a:lnTo>
                <a:lnTo>
                  <a:pt x="2112" y="1215"/>
                </a:lnTo>
                <a:lnTo>
                  <a:pt x="2107" y="1204"/>
                </a:lnTo>
                <a:lnTo>
                  <a:pt x="2104" y="1199"/>
                </a:lnTo>
                <a:lnTo>
                  <a:pt x="2102" y="1191"/>
                </a:lnTo>
                <a:lnTo>
                  <a:pt x="2101" y="1184"/>
                </a:lnTo>
                <a:lnTo>
                  <a:pt x="2101" y="1175"/>
                </a:lnTo>
                <a:lnTo>
                  <a:pt x="2104" y="1158"/>
                </a:lnTo>
                <a:lnTo>
                  <a:pt x="2105" y="1144"/>
                </a:lnTo>
                <a:lnTo>
                  <a:pt x="2107" y="1135"/>
                </a:lnTo>
                <a:lnTo>
                  <a:pt x="2111" y="1124"/>
                </a:lnTo>
                <a:lnTo>
                  <a:pt x="2112" y="1118"/>
                </a:lnTo>
                <a:lnTo>
                  <a:pt x="2113" y="1113"/>
                </a:lnTo>
                <a:lnTo>
                  <a:pt x="2113" y="1109"/>
                </a:lnTo>
                <a:lnTo>
                  <a:pt x="2111" y="1107"/>
                </a:lnTo>
                <a:lnTo>
                  <a:pt x="2105" y="1104"/>
                </a:lnTo>
                <a:lnTo>
                  <a:pt x="2100" y="1101"/>
                </a:lnTo>
                <a:lnTo>
                  <a:pt x="2099" y="1098"/>
                </a:lnTo>
                <a:lnTo>
                  <a:pt x="2097" y="1096"/>
                </a:lnTo>
                <a:lnTo>
                  <a:pt x="2097" y="1092"/>
                </a:lnTo>
                <a:lnTo>
                  <a:pt x="2097" y="1087"/>
                </a:lnTo>
                <a:lnTo>
                  <a:pt x="2104" y="1085"/>
                </a:lnTo>
                <a:lnTo>
                  <a:pt x="2110" y="1082"/>
                </a:lnTo>
                <a:lnTo>
                  <a:pt x="2116" y="1079"/>
                </a:lnTo>
                <a:lnTo>
                  <a:pt x="2121" y="1073"/>
                </a:lnTo>
                <a:lnTo>
                  <a:pt x="2127" y="1064"/>
                </a:lnTo>
                <a:lnTo>
                  <a:pt x="2130" y="1054"/>
                </a:lnTo>
                <a:lnTo>
                  <a:pt x="2132" y="1043"/>
                </a:lnTo>
                <a:lnTo>
                  <a:pt x="2135" y="1032"/>
                </a:lnTo>
                <a:lnTo>
                  <a:pt x="2139" y="1020"/>
                </a:lnTo>
                <a:lnTo>
                  <a:pt x="2140" y="1009"/>
                </a:lnTo>
                <a:lnTo>
                  <a:pt x="2140" y="1005"/>
                </a:lnTo>
                <a:lnTo>
                  <a:pt x="2141" y="1002"/>
                </a:lnTo>
                <a:lnTo>
                  <a:pt x="2143" y="999"/>
                </a:lnTo>
                <a:lnTo>
                  <a:pt x="2145" y="998"/>
                </a:lnTo>
                <a:lnTo>
                  <a:pt x="2150" y="996"/>
                </a:lnTo>
                <a:lnTo>
                  <a:pt x="2157" y="996"/>
                </a:lnTo>
                <a:lnTo>
                  <a:pt x="2160" y="994"/>
                </a:lnTo>
                <a:lnTo>
                  <a:pt x="2161" y="993"/>
                </a:lnTo>
                <a:lnTo>
                  <a:pt x="2162" y="991"/>
                </a:lnTo>
                <a:lnTo>
                  <a:pt x="2163" y="988"/>
                </a:lnTo>
                <a:lnTo>
                  <a:pt x="2163" y="982"/>
                </a:lnTo>
                <a:lnTo>
                  <a:pt x="2163" y="977"/>
                </a:lnTo>
                <a:lnTo>
                  <a:pt x="2167" y="977"/>
                </a:lnTo>
                <a:lnTo>
                  <a:pt x="2170" y="977"/>
                </a:lnTo>
                <a:lnTo>
                  <a:pt x="2171" y="980"/>
                </a:lnTo>
                <a:lnTo>
                  <a:pt x="2172" y="981"/>
                </a:lnTo>
                <a:lnTo>
                  <a:pt x="2177" y="982"/>
                </a:lnTo>
                <a:lnTo>
                  <a:pt x="2182" y="982"/>
                </a:lnTo>
                <a:lnTo>
                  <a:pt x="2183" y="982"/>
                </a:lnTo>
                <a:lnTo>
                  <a:pt x="2184" y="981"/>
                </a:lnTo>
                <a:lnTo>
                  <a:pt x="2184" y="978"/>
                </a:lnTo>
                <a:lnTo>
                  <a:pt x="2184" y="975"/>
                </a:lnTo>
                <a:lnTo>
                  <a:pt x="2186" y="971"/>
                </a:lnTo>
                <a:lnTo>
                  <a:pt x="2190" y="967"/>
                </a:lnTo>
                <a:lnTo>
                  <a:pt x="2194" y="964"/>
                </a:lnTo>
                <a:lnTo>
                  <a:pt x="2200" y="959"/>
                </a:lnTo>
                <a:lnTo>
                  <a:pt x="2204" y="954"/>
                </a:lnTo>
                <a:lnTo>
                  <a:pt x="2204" y="950"/>
                </a:lnTo>
                <a:lnTo>
                  <a:pt x="2204" y="945"/>
                </a:lnTo>
                <a:lnTo>
                  <a:pt x="2203" y="940"/>
                </a:lnTo>
                <a:lnTo>
                  <a:pt x="2201" y="937"/>
                </a:lnTo>
                <a:lnTo>
                  <a:pt x="2201" y="934"/>
                </a:lnTo>
                <a:lnTo>
                  <a:pt x="2201" y="933"/>
                </a:lnTo>
                <a:lnTo>
                  <a:pt x="2203" y="932"/>
                </a:lnTo>
                <a:lnTo>
                  <a:pt x="2204" y="931"/>
                </a:lnTo>
                <a:lnTo>
                  <a:pt x="2208" y="928"/>
                </a:lnTo>
                <a:lnTo>
                  <a:pt x="2211" y="927"/>
                </a:lnTo>
                <a:lnTo>
                  <a:pt x="2220" y="932"/>
                </a:lnTo>
                <a:lnTo>
                  <a:pt x="2226" y="937"/>
                </a:lnTo>
                <a:lnTo>
                  <a:pt x="2237" y="937"/>
                </a:lnTo>
                <a:lnTo>
                  <a:pt x="2247" y="937"/>
                </a:lnTo>
                <a:lnTo>
                  <a:pt x="2249" y="938"/>
                </a:lnTo>
                <a:lnTo>
                  <a:pt x="2253" y="939"/>
                </a:lnTo>
                <a:lnTo>
                  <a:pt x="2255" y="940"/>
                </a:lnTo>
                <a:lnTo>
                  <a:pt x="2258" y="942"/>
                </a:lnTo>
                <a:lnTo>
                  <a:pt x="2260" y="944"/>
                </a:lnTo>
                <a:lnTo>
                  <a:pt x="2261" y="947"/>
                </a:lnTo>
                <a:lnTo>
                  <a:pt x="2263" y="950"/>
                </a:lnTo>
                <a:lnTo>
                  <a:pt x="2266" y="956"/>
                </a:lnTo>
                <a:lnTo>
                  <a:pt x="2270" y="962"/>
                </a:lnTo>
                <a:lnTo>
                  <a:pt x="2272" y="965"/>
                </a:lnTo>
                <a:lnTo>
                  <a:pt x="2277" y="965"/>
                </a:lnTo>
                <a:lnTo>
                  <a:pt x="2282" y="964"/>
                </a:lnTo>
                <a:lnTo>
                  <a:pt x="2285" y="959"/>
                </a:lnTo>
                <a:lnTo>
                  <a:pt x="2287" y="953"/>
                </a:lnTo>
                <a:lnTo>
                  <a:pt x="2287" y="949"/>
                </a:lnTo>
                <a:lnTo>
                  <a:pt x="2288" y="945"/>
                </a:lnTo>
                <a:lnTo>
                  <a:pt x="2291" y="943"/>
                </a:lnTo>
                <a:lnTo>
                  <a:pt x="2294" y="942"/>
                </a:lnTo>
                <a:lnTo>
                  <a:pt x="2298" y="943"/>
                </a:lnTo>
                <a:lnTo>
                  <a:pt x="2303" y="942"/>
                </a:lnTo>
                <a:lnTo>
                  <a:pt x="2305" y="942"/>
                </a:lnTo>
                <a:lnTo>
                  <a:pt x="2307" y="942"/>
                </a:lnTo>
                <a:lnTo>
                  <a:pt x="2308" y="940"/>
                </a:lnTo>
                <a:lnTo>
                  <a:pt x="2308" y="939"/>
                </a:lnTo>
                <a:lnTo>
                  <a:pt x="2308" y="936"/>
                </a:lnTo>
                <a:lnTo>
                  <a:pt x="2308" y="933"/>
                </a:lnTo>
                <a:lnTo>
                  <a:pt x="2309" y="929"/>
                </a:lnTo>
                <a:lnTo>
                  <a:pt x="2312" y="927"/>
                </a:lnTo>
                <a:lnTo>
                  <a:pt x="2323" y="929"/>
                </a:lnTo>
                <a:lnTo>
                  <a:pt x="2331" y="933"/>
                </a:lnTo>
                <a:lnTo>
                  <a:pt x="2335" y="934"/>
                </a:lnTo>
                <a:lnTo>
                  <a:pt x="2339" y="936"/>
                </a:lnTo>
                <a:lnTo>
                  <a:pt x="2343" y="934"/>
                </a:lnTo>
                <a:lnTo>
                  <a:pt x="2348" y="934"/>
                </a:lnTo>
                <a:lnTo>
                  <a:pt x="2353" y="932"/>
                </a:lnTo>
                <a:lnTo>
                  <a:pt x="2359" y="928"/>
                </a:lnTo>
                <a:lnTo>
                  <a:pt x="2361" y="927"/>
                </a:lnTo>
                <a:lnTo>
                  <a:pt x="2362" y="927"/>
                </a:lnTo>
                <a:lnTo>
                  <a:pt x="2365" y="927"/>
                </a:lnTo>
                <a:lnTo>
                  <a:pt x="2370" y="927"/>
                </a:lnTo>
                <a:lnTo>
                  <a:pt x="2375" y="929"/>
                </a:lnTo>
                <a:lnTo>
                  <a:pt x="2379" y="934"/>
                </a:lnTo>
                <a:lnTo>
                  <a:pt x="2385" y="937"/>
                </a:lnTo>
                <a:lnTo>
                  <a:pt x="2392" y="940"/>
                </a:lnTo>
                <a:lnTo>
                  <a:pt x="2396" y="944"/>
                </a:lnTo>
                <a:lnTo>
                  <a:pt x="2398" y="947"/>
                </a:lnTo>
                <a:lnTo>
                  <a:pt x="2398" y="951"/>
                </a:lnTo>
                <a:lnTo>
                  <a:pt x="2400" y="956"/>
                </a:lnTo>
                <a:lnTo>
                  <a:pt x="2401" y="958"/>
                </a:lnTo>
                <a:lnTo>
                  <a:pt x="2405" y="958"/>
                </a:lnTo>
                <a:lnTo>
                  <a:pt x="2407" y="958"/>
                </a:lnTo>
                <a:lnTo>
                  <a:pt x="2409" y="955"/>
                </a:lnTo>
                <a:lnTo>
                  <a:pt x="2414" y="951"/>
                </a:lnTo>
                <a:lnTo>
                  <a:pt x="2418" y="948"/>
                </a:lnTo>
                <a:lnTo>
                  <a:pt x="2419" y="949"/>
                </a:lnTo>
                <a:lnTo>
                  <a:pt x="2422" y="949"/>
                </a:lnTo>
                <a:lnTo>
                  <a:pt x="2423" y="949"/>
                </a:lnTo>
                <a:lnTo>
                  <a:pt x="2424" y="949"/>
                </a:lnTo>
                <a:lnTo>
                  <a:pt x="2425" y="949"/>
                </a:lnTo>
                <a:lnTo>
                  <a:pt x="2427" y="950"/>
                </a:lnTo>
                <a:lnTo>
                  <a:pt x="2428" y="950"/>
                </a:lnTo>
                <a:lnTo>
                  <a:pt x="2429" y="951"/>
                </a:lnTo>
                <a:lnTo>
                  <a:pt x="2432" y="951"/>
                </a:lnTo>
                <a:lnTo>
                  <a:pt x="2433" y="951"/>
                </a:lnTo>
                <a:lnTo>
                  <a:pt x="2435" y="951"/>
                </a:lnTo>
                <a:lnTo>
                  <a:pt x="2438" y="951"/>
                </a:lnTo>
                <a:lnTo>
                  <a:pt x="2438" y="950"/>
                </a:lnTo>
                <a:lnTo>
                  <a:pt x="2438" y="949"/>
                </a:lnTo>
                <a:lnTo>
                  <a:pt x="2438" y="948"/>
                </a:lnTo>
                <a:lnTo>
                  <a:pt x="2438" y="947"/>
                </a:lnTo>
                <a:lnTo>
                  <a:pt x="2438" y="944"/>
                </a:lnTo>
                <a:lnTo>
                  <a:pt x="2438" y="943"/>
                </a:lnTo>
                <a:lnTo>
                  <a:pt x="2436" y="943"/>
                </a:lnTo>
                <a:lnTo>
                  <a:pt x="2436" y="942"/>
                </a:lnTo>
                <a:lnTo>
                  <a:pt x="2436" y="940"/>
                </a:lnTo>
                <a:lnTo>
                  <a:pt x="2436" y="939"/>
                </a:lnTo>
                <a:lnTo>
                  <a:pt x="2436" y="938"/>
                </a:lnTo>
                <a:lnTo>
                  <a:pt x="2438" y="937"/>
                </a:lnTo>
                <a:lnTo>
                  <a:pt x="2439" y="936"/>
                </a:lnTo>
                <a:lnTo>
                  <a:pt x="2439" y="934"/>
                </a:lnTo>
                <a:lnTo>
                  <a:pt x="2439" y="933"/>
                </a:lnTo>
                <a:lnTo>
                  <a:pt x="2440" y="932"/>
                </a:lnTo>
                <a:lnTo>
                  <a:pt x="2440" y="931"/>
                </a:lnTo>
                <a:lnTo>
                  <a:pt x="2440" y="929"/>
                </a:lnTo>
                <a:lnTo>
                  <a:pt x="2441" y="928"/>
                </a:lnTo>
                <a:lnTo>
                  <a:pt x="2444" y="925"/>
                </a:lnTo>
                <a:lnTo>
                  <a:pt x="2445" y="922"/>
                </a:lnTo>
                <a:lnTo>
                  <a:pt x="2449" y="922"/>
                </a:lnTo>
                <a:lnTo>
                  <a:pt x="2452" y="923"/>
                </a:lnTo>
                <a:lnTo>
                  <a:pt x="2455" y="925"/>
                </a:lnTo>
                <a:lnTo>
                  <a:pt x="2457" y="926"/>
                </a:lnTo>
                <a:lnTo>
                  <a:pt x="2461" y="931"/>
                </a:lnTo>
                <a:lnTo>
                  <a:pt x="2463" y="938"/>
                </a:lnTo>
                <a:lnTo>
                  <a:pt x="2463" y="939"/>
                </a:lnTo>
                <a:lnTo>
                  <a:pt x="2466" y="940"/>
                </a:lnTo>
                <a:lnTo>
                  <a:pt x="2469" y="940"/>
                </a:lnTo>
                <a:lnTo>
                  <a:pt x="2473" y="940"/>
                </a:lnTo>
                <a:lnTo>
                  <a:pt x="2482" y="940"/>
                </a:lnTo>
                <a:lnTo>
                  <a:pt x="2487" y="940"/>
                </a:lnTo>
                <a:lnTo>
                  <a:pt x="2489" y="944"/>
                </a:lnTo>
                <a:lnTo>
                  <a:pt x="2493" y="944"/>
                </a:lnTo>
                <a:lnTo>
                  <a:pt x="2496" y="944"/>
                </a:lnTo>
                <a:lnTo>
                  <a:pt x="2501" y="942"/>
                </a:lnTo>
                <a:lnTo>
                  <a:pt x="2505" y="938"/>
                </a:lnTo>
                <a:lnTo>
                  <a:pt x="2507" y="936"/>
                </a:lnTo>
                <a:lnTo>
                  <a:pt x="2509" y="933"/>
                </a:lnTo>
                <a:lnTo>
                  <a:pt x="2509" y="932"/>
                </a:lnTo>
                <a:lnTo>
                  <a:pt x="2511" y="931"/>
                </a:lnTo>
                <a:lnTo>
                  <a:pt x="2511" y="925"/>
                </a:lnTo>
                <a:lnTo>
                  <a:pt x="2515" y="931"/>
                </a:lnTo>
                <a:lnTo>
                  <a:pt x="2517" y="937"/>
                </a:lnTo>
                <a:lnTo>
                  <a:pt x="2518" y="938"/>
                </a:lnTo>
                <a:lnTo>
                  <a:pt x="2520" y="939"/>
                </a:lnTo>
                <a:lnTo>
                  <a:pt x="2522" y="940"/>
                </a:lnTo>
                <a:lnTo>
                  <a:pt x="2526" y="940"/>
                </a:lnTo>
                <a:lnTo>
                  <a:pt x="2529" y="943"/>
                </a:lnTo>
                <a:lnTo>
                  <a:pt x="2533" y="944"/>
                </a:lnTo>
                <a:lnTo>
                  <a:pt x="2536" y="945"/>
                </a:lnTo>
                <a:lnTo>
                  <a:pt x="2540" y="945"/>
                </a:lnTo>
                <a:lnTo>
                  <a:pt x="2547" y="944"/>
                </a:lnTo>
                <a:lnTo>
                  <a:pt x="2551" y="942"/>
                </a:lnTo>
                <a:lnTo>
                  <a:pt x="2556" y="938"/>
                </a:lnTo>
                <a:lnTo>
                  <a:pt x="2561" y="933"/>
                </a:lnTo>
                <a:lnTo>
                  <a:pt x="2564" y="934"/>
                </a:lnTo>
                <a:lnTo>
                  <a:pt x="2565" y="936"/>
                </a:lnTo>
                <a:lnTo>
                  <a:pt x="2566" y="937"/>
                </a:lnTo>
                <a:lnTo>
                  <a:pt x="2567" y="937"/>
                </a:lnTo>
                <a:lnTo>
                  <a:pt x="2569" y="938"/>
                </a:lnTo>
                <a:lnTo>
                  <a:pt x="2570" y="938"/>
                </a:lnTo>
                <a:lnTo>
                  <a:pt x="2571" y="939"/>
                </a:lnTo>
                <a:lnTo>
                  <a:pt x="2572" y="939"/>
                </a:lnTo>
                <a:lnTo>
                  <a:pt x="2575" y="939"/>
                </a:lnTo>
                <a:lnTo>
                  <a:pt x="2576" y="939"/>
                </a:lnTo>
                <a:lnTo>
                  <a:pt x="2578" y="939"/>
                </a:lnTo>
                <a:lnTo>
                  <a:pt x="2581" y="939"/>
                </a:lnTo>
                <a:lnTo>
                  <a:pt x="2583" y="939"/>
                </a:lnTo>
                <a:lnTo>
                  <a:pt x="2587" y="939"/>
                </a:lnTo>
                <a:lnTo>
                  <a:pt x="2591" y="939"/>
                </a:lnTo>
                <a:lnTo>
                  <a:pt x="2592" y="939"/>
                </a:lnTo>
                <a:lnTo>
                  <a:pt x="2593" y="939"/>
                </a:lnTo>
                <a:lnTo>
                  <a:pt x="2594" y="939"/>
                </a:lnTo>
                <a:lnTo>
                  <a:pt x="2594" y="940"/>
                </a:lnTo>
                <a:lnTo>
                  <a:pt x="2594" y="942"/>
                </a:lnTo>
                <a:lnTo>
                  <a:pt x="2594" y="943"/>
                </a:lnTo>
                <a:lnTo>
                  <a:pt x="2596" y="944"/>
                </a:lnTo>
                <a:lnTo>
                  <a:pt x="2597" y="944"/>
                </a:lnTo>
                <a:lnTo>
                  <a:pt x="2597" y="945"/>
                </a:lnTo>
                <a:lnTo>
                  <a:pt x="2598" y="945"/>
                </a:lnTo>
                <a:lnTo>
                  <a:pt x="2599" y="945"/>
                </a:lnTo>
                <a:lnTo>
                  <a:pt x="2600" y="945"/>
                </a:lnTo>
                <a:lnTo>
                  <a:pt x="2602" y="945"/>
                </a:lnTo>
                <a:lnTo>
                  <a:pt x="2603" y="945"/>
                </a:lnTo>
                <a:lnTo>
                  <a:pt x="2604" y="944"/>
                </a:lnTo>
                <a:lnTo>
                  <a:pt x="2605" y="943"/>
                </a:lnTo>
                <a:lnTo>
                  <a:pt x="2607" y="942"/>
                </a:lnTo>
                <a:lnTo>
                  <a:pt x="2609" y="940"/>
                </a:lnTo>
                <a:lnTo>
                  <a:pt x="2611" y="939"/>
                </a:lnTo>
                <a:lnTo>
                  <a:pt x="2614" y="942"/>
                </a:lnTo>
                <a:lnTo>
                  <a:pt x="2615" y="943"/>
                </a:lnTo>
                <a:lnTo>
                  <a:pt x="2616" y="943"/>
                </a:lnTo>
                <a:lnTo>
                  <a:pt x="2618" y="943"/>
                </a:lnTo>
                <a:lnTo>
                  <a:pt x="2619" y="944"/>
                </a:lnTo>
                <a:lnTo>
                  <a:pt x="2620" y="944"/>
                </a:lnTo>
                <a:lnTo>
                  <a:pt x="2621" y="945"/>
                </a:lnTo>
                <a:lnTo>
                  <a:pt x="2622" y="945"/>
                </a:lnTo>
                <a:lnTo>
                  <a:pt x="2624" y="945"/>
                </a:lnTo>
                <a:lnTo>
                  <a:pt x="2625" y="945"/>
                </a:lnTo>
                <a:lnTo>
                  <a:pt x="2627" y="945"/>
                </a:lnTo>
                <a:lnTo>
                  <a:pt x="2629" y="945"/>
                </a:lnTo>
                <a:lnTo>
                  <a:pt x="2631" y="945"/>
                </a:lnTo>
                <a:lnTo>
                  <a:pt x="2633" y="945"/>
                </a:lnTo>
                <a:lnTo>
                  <a:pt x="2635" y="945"/>
                </a:lnTo>
                <a:lnTo>
                  <a:pt x="2636" y="945"/>
                </a:lnTo>
                <a:lnTo>
                  <a:pt x="2637" y="944"/>
                </a:lnTo>
                <a:lnTo>
                  <a:pt x="2638" y="944"/>
                </a:lnTo>
                <a:lnTo>
                  <a:pt x="2640" y="944"/>
                </a:lnTo>
                <a:lnTo>
                  <a:pt x="2641" y="944"/>
                </a:lnTo>
                <a:lnTo>
                  <a:pt x="2642" y="943"/>
                </a:lnTo>
                <a:lnTo>
                  <a:pt x="2642" y="942"/>
                </a:lnTo>
                <a:lnTo>
                  <a:pt x="2643" y="942"/>
                </a:lnTo>
                <a:lnTo>
                  <a:pt x="2643" y="940"/>
                </a:lnTo>
                <a:lnTo>
                  <a:pt x="2644" y="939"/>
                </a:lnTo>
                <a:lnTo>
                  <a:pt x="2647" y="936"/>
                </a:lnTo>
                <a:lnTo>
                  <a:pt x="2648" y="937"/>
                </a:lnTo>
                <a:lnTo>
                  <a:pt x="2649" y="939"/>
                </a:lnTo>
                <a:lnTo>
                  <a:pt x="2651" y="939"/>
                </a:lnTo>
                <a:lnTo>
                  <a:pt x="2652" y="939"/>
                </a:lnTo>
                <a:lnTo>
                  <a:pt x="2653" y="939"/>
                </a:lnTo>
                <a:lnTo>
                  <a:pt x="2654" y="940"/>
                </a:lnTo>
                <a:lnTo>
                  <a:pt x="2655" y="942"/>
                </a:lnTo>
                <a:lnTo>
                  <a:pt x="2657" y="943"/>
                </a:lnTo>
                <a:lnTo>
                  <a:pt x="2658" y="944"/>
                </a:lnTo>
                <a:lnTo>
                  <a:pt x="2659" y="944"/>
                </a:lnTo>
                <a:lnTo>
                  <a:pt x="2662" y="945"/>
                </a:lnTo>
                <a:lnTo>
                  <a:pt x="2663" y="945"/>
                </a:lnTo>
                <a:lnTo>
                  <a:pt x="2663" y="944"/>
                </a:lnTo>
                <a:lnTo>
                  <a:pt x="2664" y="944"/>
                </a:lnTo>
                <a:lnTo>
                  <a:pt x="2665" y="944"/>
                </a:lnTo>
                <a:lnTo>
                  <a:pt x="2666" y="943"/>
                </a:lnTo>
                <a:lnTo>
                  <a:pt x="2668" y="943"/>
                </a:lnTo>
                <a:lnTo>
                  <a:pt x="2669" y="942"/>
                </a:lnTo>
                <a:lnTo>
                  <a:pt x="2670" y="942"/>
                </a:lnTo>
                <a:lnTo>
                  <a:pt x="2670" y="940"/>
                </a:lnTo>
                <a:lnTo>
                  <a:pt x="2671" y="939"/>
                </a:lnTo>
                <a:lnTo>
                  <a:pt x="2673" y="939"/>
                </a:lnTo>
                <a:lnTo>
                  <a:pt x="2674" y="939"/>
                </a:lnTo>
                <a:lnTo>
                  <a:pt x="2675" y="938"/>
                </a:lnTo>
                <a:lnTo>
                  <a:pt x="2676" y="937"/>
                </a:lnTo>
                <a:lnTo>
                  <a:pt x="2678" y="936"/>
                </a:lnTo>
                <a:lnTo>
                  <a:pt x="2680" y="933"/>
                </a:lnTo>
                <a:lnTo>
                  <a:pt x="2682" y="932"/>
                </a:lnTo>
                <a:lnTo>
                  <a:pt x="2684" y="933"/>
                </a:lnTo>
                <a:lnTo>
                  <a:pt x="2684" y="934"/>
                </a:lnTo>
                <a:lnTo>
                  <a:pt x="2685" y="936"/>
                </a:lnTo>
                <a:lnTo>
                  <a:pt x="2686" y="937"/>
                </a:lnTo>
                <a:lnTo>
                  <a:pt x="2686" y="938"/>
                </a:lnTo>
                <a:lnTo>
                  <a:pt x="2687" y="939"/>
                </a:lnTo>
                <a:lnTo>
                  <a:pt x="2689" y="939"/>
                </a:lnTo>
                <a:lnTo>
                  <a:pt x="2690" y="942"/>
                </a:lnTo>
                <a:lnTo>
                  <a:pt x="2691" y="943"/>
                </a:lnTo>
                <a:lnTo>
                  <a:pt x="2691" y="944"/>
                </a:lnTo>
                <a:lnTo>
                  <a:pt x="2693" y="947"/>
                </a:lnTo>
                <a:lnTo>
                  <a:pt x="2696" y="949"/>
                </a:lnTo>
                <a:lnTo>
                  <a:pt x="2698" y="949"/>
                </a:lnTo>
                <a:lnTo>
                  <a:pt x="2700" y="950"/>
                </a:lnTo>
                <a:lnTo>
                  <a:pt x="2701" y="951"/>
                </a:lnTo>
                <a:lnTo>
                  <a:pt x="2702" y="953"/>
                </a:lnTo>
                <a:lnTo>
                  <a:pt x="2703" y="953"/>
                </a:lnTo>
                <a:lnTo>
                  <a:pt x="2704" y="953"/>
                </a:lnTo>
                <a:lnTo>
                  <a:pt x="2704" y="954"/>
                </a:lnTo>
                <a:lnTo>
                  <a:pt x="2706" y="954"/>
                </a:lnTo>
                <a:lnTo>
                  <a:pt x="2707" y="954"/>
                </a:lnTo>
                <a:lnTo>
                  <a:pt x="2708" y="955"/>
                </a:lnTo>
                <a:lnTo>
                  <a:pt x="2708" y="956"/>
                </a:lnTo>
                <a:lnTo>
                  <a:pt x="2709" y="956"/>
                </a:lnTo>
                <a:lnTo>
                  <a:pt x="2711" y="956"/>
                </a:lnTo>
                <a:lnTo>
                  <a:pt x="2711" y="958"/>
                </a:lnTo>
                <a:lnTo>
                  <a:pt x="2712" y="958"/>
                </a:lnTo>
                <a:lnTo>
                  <a:pt x="2713" y="959"/>
                </a:lnTo>
                <a:lnTo>
                  <a:pt x="2714" y="959"/>
                </a:lnTo>
                <a:lnTo>
                  <a:pt x="2714" y="960"/>
                </a:lnTo>
                <a:lnTo>
                  <a:pt x="2715" y="960"/>
                </a:lnTo>
                <a:lnTo>
                  <a:pt x="2717" y="960"/>
                </a:lnTo>
                <a:lnTo>
                  <a:pt x="2718" y="960"/>
                </a:lnTo>
                <a:lnTo>
                  <a:pt x="2719" y="961"/>
                </a:lnTo>
                <a:lnTo>
                  <a:pt x="2723" y="961"/>
                </a:lnTo>
                <a:lnTo>
                  <a:pt x="2725" y="961"/>
                </a:lnTo>
                <a:lnTo>
                  <a:pt x="2735" y="969"/>
                </a:lnTo>
                <a:lnTo>
                  <a:pt x="2744" y="977"/>
                </a:lnTo>
                <a:lnTo>
                  <a:pt x="2750" y="988"/>
                </a:lnTo>
                <a:lnTo>
                  <a:pt x="2756" y="999"/>
                </a:lnTo>
                <a:lnTo>
                  <a:pt x="2762" y="1003"/>
                </a:lnTo>
                <a:lnTo>
                  <a:pt x="2769" y="1007"/>
                </a:lnTo>
                <a:lnTo>
                  <a:pt x="2779" y="1005"/>
                </a:lnTo>
                <a:lnTo>
                  <a:pt x="2789" y="1005"/>
                </a:lnTo>
                <a:lnTo>
                  <a:pt x="2791" y="1004"/>
                </a:lnTo>
                <a:lnTo>
                  <a:pt x="2791" y="1002"/>
                </a:lnTo>
                <a:lnTo>
                  <a:pt x="2793" y="999"/>
                </a:lnTo>
                <a:lnTo>
                  <a:pt x="2793" y="998"/>
                </a:lnTo>
                <a:lnTo>
                  <a:pt x="2794" y="997"/>
                </a:lnTo>
                <a:lnTo>
                  <a:pt x="2797" y="997"/>
                </a:lnTo>
                <a:lnTo>
                  <a:pt x="2801" y="999"/>
                </a:lnTo>
                <a:lnTo>
                  <a:pt x="2804" y="999"/>
                </a:lnTo>
                <a:lnTo>
                  <a:pt x="2804" y="1000"/>
                </a:lnTo>
                <a:lnTo>
                  <a:pt x="2804" y="1002"/>
                </a:lnTo>
                <a:lnTo>
                  <a:pt x="2804" y="1003"/>
                </a:lnTo>
                <a:lnTo>
                  <a:pt x="2804" y="1004"/>
                </a:lnTo>
                <a:lnTo>
                  <a:pt x="2804" y="1005"/>
                </a:lnTo>
                <a:lnTo>
                  <a:pt x="2804" y="1007"/>
                </a:lnTo>
                <a:lnTo>
                  <a:pt x="2804" y="1008"/>
                </a:lnTo>
                <a:lnTo>
                  <a:pt x="2804" y="1009"/>
                </a:lnTo>
                <a:lnTo>
                  <a:pt x="2805" y="1010"/>
                </a:lnTo>
                <a:lnTo>
                  <a:pt x="2806" y="1010"/>
                </a:lnTo>
                <a:lnTo>
                  <a:pt x="2810" y="1004"/>
                </a:lnTo>
                <a:lnTo>
                  <a:pt x="2811" y="1002"/>
                </a:lnTo>
                <a:lnTo>
                  <a:pt x="2808" y="998"/>
                </a:lnTo>
                <a:lnTo>
                  <a:pt x="2804" y="993"/>
                </a:lnTo>
                <a:lnTo>
                  <a:pt x="2802" y="991"/>
                </a:lnTo>
                <a:lnTo>
                  <a:pt x="2802" y="988"/>
                </a:lnTo>
                <a:lnTo>
                  <a:pt x="2804" y="986"/>
                </a:lnTo>
                <a:lnTo>
                  <a:pt x="2807" y="983"/>
                </a:lnTo>
                <a:lnTo>
                  <a:pt x="2813" y="978"/>
                </a:lnTo>
                <a:lnTo>
                  <a:pt x="2821" y="971"/>
                </a:lnTo>
                <a:lnTo>
                  <a:pt x="2823" y="967"/>
                </a:lnTo>
                <a:lnTo>
                  <a:pt x="2824" y="964"/>
                </a:lnTo>
                <a:lnTo>
                  <a:pt x="2824" y="960"/>
                </a:lnTo>
                <a:lnTo>
                  <a:pt x="2821" y="955"/>
                </a:lnTo>
                <a:lnTo>
                  <a:pt x="2817" y="953"/>
                </a:lnTo>
                <a:lnTo>
                  <a:pt x="2815" y="950"/>
                </a:lnTo>
                <a:lnTo>
                  <a:pt x="2812" y="947"/>
                </a:lnTo>
                <a:lnTo>
                  <a:pt x="2812" y="943"/>
                </a:lnTo>
                <a:lnTo>
                  <a:pt x="2812" y="938"/>
                </a:lnTo>
                <a:lnTo>
                  <a:pt x="2813" y="936"/>
                </a:lnTo>
                <a:lnTo>
                  <a:pt x="2812" y="932"/>
                </a:lnTo>
                <a:lnTo>
                  <a:pt x="2807" y="927"/>
                </a:lnTo>
                <a:lnTo>
                  <a:pt x="2816" y="926"/>
                </a:lnTo>
                <a:lnTo>
                  <a:pt x="2826" y="925"/>
                </a:lnTo>
                <a:lnTo>
                  <a:pt x="2829" y="922"/>
                </a:lnTo>
                <a:lnTo>
                  <a:pt x="2832" y="922"/>
                </a:lnTo>
                <a:lnTo>
                  <a:pt x="2835" y="927"/>
                </a:lnTo>
                <a:lnTo>
                  <a:pt x="2840" y="936"/>
                </a:lnTo>
                <a:lnTo>
                  <a:pt x="2844" y="939"/>
                </a:lnTo>
                <a:lnTo>
                  <a:pt x="2848" y="942"/>
                </a:lnTo>
                <a:lnTo>
                  <a:pt x="2851" y="944"/>
                </a:lnTo>
                <a:lnTo>
                  <a:pt x="2855" y="945"/>
                </a:lnTo>
                <a:lnTo>
                  <a:pt x="2864" y="947"/>
                </a:lnTo>
                <a:lnTo>
                  <a:pt x="2872" y="948"/>
                </a:lnTo>
                <a:lnTo>
                  <a:pt x="2877" y="949"/>
                </a:lnTo>
                <a:lnTo>
                  <a:pt x="2881" y="950"/>
                </a:lnTo>
                <a:lnTo>
                  <a:pt x="2884" y="953"/>
                </a:lnTo>
                <a:lnTo>
                  <a:pt x="2888" y="954"/>
                </a:lnTo>
                <a:lnTo>
                  <a:pt x="2897" y="961"/>
                </a:lnTo>
                <a:lnTo>
                  <a:pt x="2905" y="970"/>
                </a:lnTo>
                <a:lnTo>
                  <a:pt x="2912" y="975"/>
                </a:lnTo>
                <a:lnTo>
                  <a:pt x="2922" y="977"/>
                </a:lnTo>
                <a:lnTo>
                  <a:pt x="2930" y="980"/>
                </a:lnTo>
                <a:lnTo>
                  <a:pt x="2939" y="980"/>
                </a:lnTo>
                <a:lnTo>
                  <a:pt x="2949" y="980"/>
                </a:lnTo>
                <a:lnTo>
                  <a:pt x="2955" y="978"/>
                </a:lnTo>
                <a:lnTo>
                  <a:pt x="2958" y="977"/>
                </a:lnTo>
                <a:lnTo>
                  <a:pt x="2961" y="975"/>
                </a:lnTo>
                <a:lnTo>
                  <a:pt x="2966" y="971"/>
                </a:lnTo>
                <a:lnTo>
                  <a:pt x="2971" y="969"/>
                </a:lnTo>
                <a:lnTo>
                  <a:pt x="2976" y="967"/>
                </a:lnTo>
                <a:lnTo>
                  <a:pt x="2982" y="967"/>
                </a:lnTo>
                <a:lnTo>
                  <a:pt x="2996" y="966"/>
                </a:lnTo>
                <a:lnTo>
                  <a:pt x="3008" y="962"/>
                </a:lnTo>
                <a:lnTo>
                  <a:pt x="3014" y="959"/>
                </a:lnTo>
                <a:lnTo>
                  <a:pt x="3020" y="956"/>
                </a:lnTo>
                <a:lnTo>
                  <a:pt x="3031" y="955"/>
                </a:lnTo>
                <a:lnTo>
                  <a:pt x="3042" y="954"/>
                </a:lnTo>
                <a:lnTo>
                  <a:pt x="3050" y="953"/>
                </a:lnTo>
                <a:lnTo>
                  <a:pt x="3054" y="950"/>
                </a:lnTo>
                <a:lnTo>
                  <a:pt x="3057" y="949"/>
                </a:lnTo>
                <a:lnTo>
                  <a:pt x="3061" y="949"/>
                </a:lnTo>
                <a:lnTo>
                  <a:pt x="3065" y="948"/>
                </a:lnTo>
                <a:lnTo>
                  <a:pt x="3069" y="948"/>
                </a:lnTo>
                <a:lnTo>
                  <a:pt x="3075" y="944"/>
                </a:lnTo>
                <a:lnTo>
                  <a:pt x="3083" y="942"/>
                </a:lnTo>
                <a:lnTo>
                  <a:pt x="3089" y="942"/>
                </a:lnTo>
                <a:lnTo>
                  <a:pt x="3096" y="942"/>
                </a:lnTo>
                <a:lnTo>
                  <a:pt x="3100" y="940"/>
                </a:lnTo>
                <a:lnTo>
                  <a:pt x="3105" y="939"/>
                </a:lnTo>
                <a:lnTo>
                  <a:pt x="3119" y="936"/>
                </a:lnTo>
                <a:lnTo>
                  <a:pt x="3135" y="932"/>
                </a:lnTo>
                <a:lnTo>
                  <a:pt x="3143" y="931"/>
                </a:lnTo>
                <a:lnTo>
                  <a:pt x="3150" y="927"/>
                </a:lnTo>
                <a:lnTo>
                  <a:pt x="3157" y="922"/>
                </a:lnTo>
                <a:lnTo>
                  <a:pt x="3162" y="917"/>
                </a:lnTo>
                <a:lnTo>
                  <a:pt x="3167" y="914"/>
                </a:lnTo>
                <a:lnTo>
                  <a:pt x="3169" y="912"/>
                </a:lnTo>
                <a:lnTo>
                  <a:pt x="3172" y="911"/>
                </a:lnTo>
                <a:lnTo>
                  <a:pt x="3177" y="911"/>
                </a:lnTo>
                <a:lnTo>
                  <a:pt x="3185" y="910"/>
                </a:lnTo>
                <a:lnTo>
                  <a:pt x="3196" y="907"/>
                </a:lnTo>
                <a:lnTo>
                  <a:pt x="3201" y="905"/>
                </a:lnTo>
                <a:lnTo>
                  <a:pt x="3205" y="902"/>
                </a:lnTo>
                <a:lnTo>
                  <a:pt x="3207" y="900"/>
                </a:lnTo>
                <a:lnTo>
                  <a:pt x="3209" y="896"/>
                </a:lnTo>
                <a:lnTo>
                  <a:pt x="3207" y="895"/>
                </a:lnTo>
                <a:lnTo>
                  <a:pt x="3205" y="893"/>
                </a:lnTo>
                <a:lnTo>
                  <a:pt x="3203" y="891"/>
                </a:lnTo>
                <a:lnTo>
                  <a:pt x="3199" y="889"/>
                </a:lnTo>
                <a:lnTo>
                  <a:pt x="3190" y="888"/>
                </a:lnTo>
                <a:lnTo>
                  <a:pt x="3185" y="887"/>
                </a:lnTo>
                <a:lnTo>
                  <a:pt x="3178" y="879"/>
                </a:lnTo>
                <a:lnTo>
                  <a:pt x="3173" y="873"/>
                </a:lnTo>
                <a:lnTo>
                  <a:pt x="3168" y="869"/>
                </a:lnTo>
                <a:lnTo>
                  <a:pt x="3163" y="866"/>
                </a:lnTo>
                <a:lnTo>
                  <a:pt x="3157" y="863"/>
                </a:lnTo>
                <a:lnTo>
                  <a:pt x="3151" y="863"/>
                </a:lnTo>
                <a:lnTo>
                  <a:pt x="3135" y="863"/>
                </a:lnTo>
                <a:lnTo>
                  <a:pt x="3119" y="863"/>
                </a:lnTo>
                <a:lnTo>
                  <a:pt x="3112" y="862"/>
                </a:lnTo>
                <a:lnTo>
                  <a:pt x="3107" y="862"/>
                </a:lnTo>
                <a:lnTo>
                  <a:pt x="3101" y="857"/>
                </a:lnTo>
                <a:lnTo>
                  <a:pt x="3094" y="854"/>
                </a:lnTo>
                <a:lnTo>
                  <a:pt x="3079" y="846"/>
                </a:lnTo>
                <a:lnTo>
                  <a:pt x="3067" y="840"/>
                </a:lnTo>
                <a:lnTo>
                  <a:pt x="3063" y="839"/>
                </a:lnTo>
                <a:lnTo>
                  <a:pt x="3059" y="838"/>
                </a:lnTo>
                <a:lnTo>
                  <a:pt x="3052" y="834"/>
                </a:lnTo>
                <a:lnTo>
                  <a:pt x="3046" y="829"/>
                </a:lnTo>
                <a:lnTo>
                  <a:pt x="3040" y="827"/>
                </a:lnTo>
                <a:lnTo>
                  <a:pt x="3035" y="824"/>
                </a:lnTo>
                <a:lnTo>
                  <a:pt x="3032" y="819"/>
                </a:lnTo>
                <a:lnTo>
                  <a:pt x="3031" y="817"/>
                </a:lnTo>
                <a:lnTo>
                  <a:pt x="3026" y="811"/>
                </a:lnTo>
                <a:lnTo>
                  <a:pt x="3023" y="805"/>
                </a:lnTo>
                <a:lnTo>
                  <a:pt x="3023" y="798"/>
                </a:lnTo>
                <a:lnTo>
                  <a:pt x="3020" y="791"/>
                </a:lnTo>
                <a:lnTo>
                  <a:pt x="3018" y="784"/>
                </a:lnTo>
                <a:lnTo>
                  <a:pt x="3015" y="779"/>
                </a:lnTo>
                <a:lnTo>
                  <a:pt x="3009" y="774"/>
                </a:lnTo>
                <a:lnTo>
                  <a:pt x="3003" y="770"/>
                </a:lnTo>
                <a:lnTo>
                  <a:pt x="2997" y="764"/>
                </a:lnTo>
                <a:lnTo>
                  <a:pt x="2993" y="758"/>
                </a:lnTo>
                <a:lnTo>
                  <a:pt x="2996" y="754"/>
                </a:lnTo>
                <a:lnTo>
                  <a:pt x="2998" y="751"/>
                </a:lnTo>
                <a:lnTo>
                  <a:pt x="2999" y="750"/>
                </a:lnTo>
                <a:lnTo>
                  <a:pt x="3001" y="748"/>
                </a:lnTo>
                <a:lnTo>
                  <a:pt x="3002" y="748"/>
                </a:lnTo>
                <a:lnTo>
                  <a:pt x="3002" y="747"/>
                </a:lnTo>
                <a:lnTo>
                  <a:pt x="3003" y="747"/>
                </a:lnTo>
                <a:lnTo>
                  <a:pt x="3005" y="746"/>
                </a:lnTo>
                <a:lnTo>
                  <a:pt x="3005" y="745"/>
                </a:lnTo>
                <a:lnTo>
                  <a:pt x="3007" y="745"/>
                </a:lnTo>
                <a:lnTo>
                  <a:pt x="3008" y="745"/>
                </a:lnTo>
                <a:lnTo>
                  <a:pt x="3008" y="743"/>
                </a:lnTo>
                <a:lnTo>
                  <a:pt x="3009" y="743"/>
                </a:lnTo>
                <a:lnTo>
                  <a:pt x="3010" y="742"/>
                </a:lnTo>
                <a:lnTo>
                  <a:pt x="3012" y="740"/>
                </a:lnTo>
                <a:lnTo>
                  <a:pt x="3012" y="738"/>
                </a:lnTo>
                <a:lnTo>
                  <a:pt x="3013" y="737"/>
                </a:lnTo>
                <a:lnTo>
                  <a:pt x="3014" y="736"/>
                </a:lnTo>
                <a:lnTo>
                  <a:pt x="3015" y="735"/>
                </a:lnTo>
                <a:lnTo>
                  <a:pt x="3017" y="732"/>
                </a:lnTo>
                <a:lnTo>
                  <a:pt x="3018" y="731"/>
                </a:lnTo>
                <a:lnTo>
                  <a:pt x="3019" y="730"/>
                </a:lnTo>
                <a:lnTo>
                  <a:pt x="3020" y="729"/>
                </a:lnTo>
                <a:lnTo>
                  <a:pt x="3021" y="729"/>
                </a:lnTo>
                <a:lnTo>
                  <a:pt x="3023" y="727"/>
                </a:lnTo>
                <a:lnTo>
                  <a:pt x="3025" y="727"/>
                </a:lnTo>
                <a:lnTo>
                  <a:pt x="3026" y="727"/>
                </a:lnTo>
                <a:lnTo>
                  <a:pt x="3028" y="727"/>
                </a:lnTo>
                <a:lnTo>
                  <a:pt x="3029" y="727"/>
                </a:lnTo>
                <a:lnTo>
                  <a:pt x="3031" y="726"/>
                </a:lnTo>
                <a:lnTo>
                  <a:pt x="3035" y="725"/>
                </a:lnTo>
                <a:lnTo>
                  <a:pt x="3047" y="724"/>
                </a:lnTo>
                <a:lnTo>
                  <a:pt x="3059" y="724"/>
                </a:lnTo>
                <a:lnTo>
                  <a:pt x="3063" y="724"/>
                </a:lnTo>
                <a:lnTo>
                  <a:pt x="3067" y="724"/>
                </a:lnTo>
                <a:lnTo>
                  <a:pt x="3068" y="721"/>
                </a:lnTo>
                <a:lnTo>
                  <a:pt x="3069" y="719"/>
                </a:lnTo>
                <a:lnTo>
                  <a:pt x="3068" y="718"/>
                </a:lnTo>
                <a:lnTo>
                  <a:pt x="3065" y="715"/>
                </a:lnTo>
                <a:lnTo>
                  <a:pt x="3065" y="714"/>
                </a:lnTo>
                <a:lnTo>
                  <a:pt x="3065" y="713"/>
                </a:lnTo>
                <a:lnTo>
                  <a:pt x="3067" y="712"/>
                </a:lnTo>
                <a:lnTo>
                  <a:pt x="3069" y="710"/>
                </a:lnTo>
                <a:lnTo>
                  <a:pt x="3078" y="709"/>
                </a:lnTo>
                <a:lnTo>
                  <a:pt x="3086" y="709"/>
                </a:lnTo>
                <a:lnTo>
                  <a:pt x="3090" y="709"/>
                </a:lnTo>
                <a:lnTo>
                  <a:pt x="3094" y="710"/>
                </a:lnTo>
                <a:lnTo>
                  <a:pt x="3097" y="713"/>
                </a:lnTo>
                <a:lnTo>
                  <a:pt x="3101" y="715"/>
                </a:lnTo>
                <a:lnTo>
                  <a:pt x="3101" y="719"/>
                </a:lnTo>
                <a:lnTo>
                  <a:pt x="3101" y="723"/>
                </a:lnTo>
                <a:lnTo>
                  <a:pt x="3102" y="724"/>
                </a:lnTo>
                <a:lnTo>
                  <a:pt x="3102" y="725"/>
                </a:lnTo>
                <a:lnTo>
                  <a:pt x="3103" y="725"/>
                </a:lnTo>
                <a:lnTo>
                  <a:pt x="3105" y="726"/>
                </a:lnTo>
                <a:lnTo>
                  <a:pt x="3105" y="727"/>
                </a:lnTo>
                <a:lnTo>
                  <a:pt x="3106" y="730"/>
                </a:lnTo>
                <a:lnTo>
                  <a:pt x="3106" y="732"/>
                </a:lnTo>
                <a:lnTo>
                  <a:pt x="3108" y="734"/>
                </a:lnTo>
                <a:lnTo>
                  <a:pt x="3110" y="735"/>
                </a:lnTo>
                <a:lnTo>
                  <a:pt x="3111" y="735"/>
                </a:lnTo>
                <a:lnTo>
                  <a:pt x="3112" y="736"/>
                </a:lnTo>
                <a:lnTo>
                  <a:pt x="3113" y="736"/>
                </a:lnTo>
                <a:lnTo>
                  <a:pt x="3114" y="736"/>
                </a:lnTo>
                <a:lnTo>
                  <a:pt x="3116" y="736"/>
                </a:lnTo>
                <a:lnTo>
                  <a:pt x="3117" y="736"/>
                </a:lnTo>
                <a:lnTo>
                  <a:pt x="3119" y="737"/>
                </a:lnTo>
                <a:lnTo>
                  <a:pt x="3121" y="737"/>
                </a:lnTo>
                <a:lnTo>
                  <a:pt x="3122" y="737"/>
                </a:lnTo>
                <a:lnTo>
                  <a:pt x="3123" y="737"/>
                </a:lnTo>
                <a:lnTo>
                  <a:pt x="3124" y="737"/>
                </a:lnTo>
                <a:lnTo>
                  <a:pt x="3125" y="737"/>
                </a:lnTo>
                <a:lnTo>
                  <a:pt x="3127" y="737"/>
                </a:lnTo>
                <a:lnTo>
                  <a:pt x="3128" y="737"/>
                </a:lnTo>
                <a:lnTo>
                  <a:pt x="3130" y="737"/>
                </a:lnTo>
                <a:lnTo>
                  <a:pt x="3133" y="737"/>
                </a:lnTo>
                <a:lnTo>
                  <a:pt x="3135" y="736"/>
                </a:lnTo>
                <a:lnTo>
                  <a:pt x="3136" y="735"/>
                </a:lnTo>
                <a:lnTo>
                  <a:pt x="3139" y="734"/>
                </a:lnTo>
                <a:lnTo>
                  <a:pt x="3140" y="732"/>
                </a:lnTo>
                <a:lnTo>
                  <a:pt x="3141" y="732"/>
                </a:lnTo>
                <a:lnTo>
                  <a:pt x="3143" y="732"/>
                </a:lnTo>
                <a:lnTo>
                  <a:pt x="3145" y="732"/>
                </a:lnTo>
                <a:lnTo>
                  <a:pt x="3145" y="731"/>
                </a:lnTo>
                <a:lnTo>
                  <a:pt x="3146" y="731"/>
                </a:lnTo>
                <a:lnTo>
                  <a:pt x="3147" y="730"/>
                </a:lnTo>
                <a:lnTo>
                  <a:pt x="3150" y="729"/>
                </a:lnTo>
                <a:lnTo>
                  <a:pt x="3161" y="730"/>
                </a:lnTo>
                <a:lnTo>
                  <a:pt x="3172" y="731"/>
                </a:lnTo>
                <a:lnTo>
                  <a:pt x="3182" y="732"/>
                </a:lnTo>
                <a:lnTo>
                  <a:pt x="3193" y="734"/>
                </a:lnTo>
                <a:lnTo>
                  <a:pt x="3199" y="734"/>
                </a:lnTo>
                <a:lnTo>
                  <a:pt x="3205" y="731"/>
                </a:lnTo>
                <a:lnTo>
                  <a:pt x="3211" y="729"/>
                </a:lnTo>
                <a:lnTo>
                  <a:pt x="3217" y="726"/>
                </a:lnTo>
                <a:lnTo>
                  <a:pt x="3231" y="720"/>
                </a:lnTo>
                <a:lnTo>
                  <a:pt x="3240" y="714"/>
                </a:lnTo>
                <a:lnTo>
                  <a:pt x="3251" y="710"/>
                </a:lnTo>
                <a:lnTo>
                  <a:pt x="3264" y="707"/>
                </a:lnTo>
                <a:lnTo>
                  <a:pt x="3270" y="703"/>
                </a:lnTo>
                <a:lnTo>
                  <a:pt x="3276" y="699"/>
                </a:lnTo>
                <a:lnTo>
                  <a:pt x="3282" y="696"/>
                </a:lnTo>
                <a:lnTo>
                  <a:pt x="3289" y="694"/>
                </a:lnTo>
                <a:lnTo>
                  <a:pt x="3299" y="691"/>
                </a:lnTo>
                <a:lnTo>
                  <a:pt x="3309" y="688"/>
                </a:lnTo>
                <a:lnTo>
                  <a:pt x="3315" y="687"/>
                </a:lnTo>
                <a:lnTo>
                  <a:pt x="3324" y="686"/>
                </a:lnTo>
                <a:lnTo>
                  <a:pt x="3333" y="682"/>
                </a:lnTo>
                <a:lnTo>
                  <a:pt x="3342" y="677"/>
                </a:lnTo>
                <a:lnTo>
                  <a:pt x="3346" y="676"/>
                </a:lnTo>
                <a:lnTo>
                  <a:pt x="3349" y="674"/>
                </a:lnTo>
                <a:lnTo>
                  <a:pt x="3354" y="670"/>
                </a:lnTo>
                <a:lnTo>
                  <a:pt x="3358" y="666"/>
                </a:lnTo>
                <a:lnTo>
                  <a:pt x="3362" y="663"/>
                </a:lnTo>
                <a:lnTo>
                  <a:pt x="3367" y="660"/>
                </a:lnTo>
                <a:lnTo>
                  <a:pt x="3369" y="658"/>
                </a:lnTo>
                <a:lnTo>
                  <a:pt x="3373" y="655"/>
                </a:lnTo>
                <a:lnTo>
                  <a:pt x="3375" y="654"/>
                </a:lnTo>
                <a:lnTo>
                  <a:pt x="3379" y="652"/>
                </a:lnTo>
                <a:lnTo>
                  <a:pt x="3381" y="649"/>
                </a:lnTo>
                <a:lnTo>
                  <a:pt x="3384" y="647"/>
                </a:lnTo>
                <a:lnTo>
                  <a:pt x="3385" y="639"/>
                </a:lnTo>
                <a:lnTo>
                  <a:pt x="3387" y="633"/>
                </a:lnTo>
                <a:lnTo>
                  <a:pt x="3389" y="625"/>
                </a:lnTo>
                <a:lnTo>
                  <a:pt x="3387" y="615"/>
                </a:lnTo>
                <a:lnTo>
                  <a:pt x="3386" y="611"/>
                </a:lnTo>
                <a:lnTo>
                  <a:pt x="3385" y="606"/>
                </a:lnTo>
                <a:lnTo>
                  <a:pt x="3384" y="601"/>
                </a:lnTo>
                <a:lnTo>
                  <a:pt x="3384" y="597"/>
                </a:lnTo>
                <a:lnTo>
                  <a:pt x="3385" y="593"/>
                </a:lnTo>
                <a:lnTo>
                  <a:pt x="3386" y="589"/>
                </a:lnTo>
                <a:lnTo>
                  <a:pt x="3386" y="586"/>
                </a:lnTo>
                <a:lnTo>
                  <a:pt x="3386" y="583"/>
                </a:lnTo>
                <a:lnTo>
                  <a:pt x="3386" y="581"/>
                </a:lnTo>
                <a:lnTo>
                  <a:pt x="3385" y="578"/>
                </a:lnTo>
                <a:lnTo>
                  <a:pt x="3384" y="577"/>
                </a:lnTo>
                <a:lnTo>
                  <a:pt x="3376" y="574"/>
                </a:lnTo>
                <a:lnTo>
                  <a:pt x="3369" y="571"/>
                </a:lnTo>
                <a:lnTo>
                  <a:pt x="3365" y="570"/>
                </a:lnTo>
                <a:lnTo>
                  <a:pt x="3362" y="568"/>
                </a:lnTo>
                <a:lnTo>
                  <a:pt x="3358" y="563"/>
                </a:lnTo>
                <a:lnTo>
                  <a:pt x="3352" y="559"/>
                </a:lnTo>
                <a:lnTo>
                  <a:pt x="3344" y="555"/>
                </a:lnTo>
                <a:lnTo>
                  <a:pt x="3337" y="552"/>
                </a:lnTo>
                <a:lnTo>
                  <a:pt x="3331" y="554"/>
                </a:lnTo>
                <a:lnTo>
                  <a:pt x="3327" y="555"/>
                </a:lnTo>
                <a:lnTo>
                  <a:pt x="3326" y="557"/>
                </a:lnTo>
                <a:lnTo>
                  <a:pt x="3326" y="560"/>
                </a:lnTo>
                <a:lnTo>
                  <a:pt x="3326" y="563"/>
                </a:lnTo>
                <a:lnTo>
                  <a:pt x="3324" y="566"/>
                </a:lnTo>
                <a:lnTo>
                  <a:pt x="3320" y="567"/>
                </a:lnTo>
                <a:lnTo>
                  <a:pt x="3313" y="568"/>
                </a:lnTo>
                <a:lnTo>
                  <a:pt x="3304" y="567"/>
                </a:lnTo>
                <a:lnTo>
                  <a:pt x="3297" y="565"/>
                </a:lnTo>
                <a:lnTo>
                  <a:pt x="3291" y="562"/>
                </a:lnTo>
                <a:lnTo>
                  <a:pt x="3285" y="559"/>
                </a:lnTo>
                <a:lnTo>
                  <a:pt x="3276" y="556"/>
                </a:lnTo>
                <a:lnTo>
                  <a:pt x="3264" y="552"/>
                </a:lnTo>
                <a:lnTo>
                  <a:pt x="3251" y="549"/>
                </a:lnTo>
                <a:lnTo>
                  <a:pt x="3242" y="548"/>
                </a:lnTo>
                <a:lnTo>
                  <a:pt x="3237" y="546"/>
                </a:lnTo>
                <a:lnTo>
                  <a:pt x="3232" y="544"/>
                </a:lnTo>
                <a:lnTo>
                  <a:pt x="3227" y="540"/>
                </a:lnTo>
                <a:lnTo>
                  <a:pt x="3221" y="537"/>
                </a:lnTo>
                <a:lnTo>
                  <a:pt x="3216" y="533"/>
                </a:lnTo>
                <a:lnTo>
                  <a:pt x="3211" y="529"/>
                </a:lnTo>
                <a:lnTo>
                  <a:pt x="3207" y="527"/>
                </a:lnTo>
                <a:lnTo>
                  <a:pt x="3203" y="527"/>
                </a:lnTo>
                <a:lnTo>
                  <a:pt x="3199" y="521"/>
                </a:lnTo>
                <a:lnTo>
                  <a:pt x="3195" y="519"/>
                </a:lnTo>
                <a:lnTo>
                  <a:pt x="3189" y="515"/>
                </a:lnTo>
                <a:lnTo>
                  <a:pt x="3179" y="508"/>
                </a:lnTo>
                <a:lnTo>
                  <a:pt x="3176" y="506"/>
                </a:lnTo>
                <a:lnTo>
                  <a:pt x="3172" y="503"/>
                </a:lnTo>
                <a:lnTo>
                  <a:pt x="3171" y="499"/>
                </a:lnTo>
                <a:lnTo>
                  <a:pt x="3169" y="495"/>
                </a:lnTo>
                <a:lnTo>
                  <a:pt x="3167" y="492"/>
                </a:lnTo>
                <a:lnTo>
                  <a:pt x="3162" y="491"/>
                </a:lnTo>
                <a:lnTo>
                  <a:pt x="3158" y="490"/>
                </a:lnTo>
                <a:lnTo>
                  <a:pt x="3155" y="490"/>
                </a:lnTo>
                <a:lnTo>
                  <a:pt x="3150" y="502"/>
                </a:lnTo>
                <a:lnTo>
                  <a:pt x="3146" y="515"/>
                </a:lnTo>
                <a:lnTo>
                  <a:pt x="3145" y="517"/>
                </a:lnTo>
                <a:lnTo>
                  <a:pt x="3143" y="518"/>
                </a:lnTo>
                <a:lnTo>
                  <a:pt x="3141" y="519"/>
                </a:lnTo>
                <a:lnTo>
                  <a:pt x="3139" y="521"/>
                </a:lnTo>
                <a:lnTo>
                  <a:pt x="3138" y="519"/>
                </a:lnTo>
                <a:lnTo>
                  <a:pt x="3135" y="515"/>
                </a:lnTo>
                <a:lnTo>
                  <a:pt x="3134" y="510"/>
                </a:lnTo>
                <a:lnTo>
                  <a:pt x="3134" y="506"/>
                </a:lnTo>
                <a:lnTo>
                  <a:pt x="3130" y="501"/>
                </a:lnTo>
                <a:lnTo>
                  <a:pt x="3128" y="495"/>
                </a:lnTo>
                <a:lnTo>
                  <a:pt x="3128" y="490"/>
                </a:lnTo>
                <a:lnTo>
                  <a:pt x="3129" y="486"/>
                </a:lnTo>
                <a:lnTo>
                  <a:pt x="3132" y="481"/>
                </a:lnTo>
                <a:lnTo>
                  <a:pt x="3135" y="474"/>
                </a:lnTo>
                <a:lnTo>
                  <a:pt x="3135" y="469"/>
                </a:lnTo>
                <a:lnTo>
                  <a:pt x="3134" y="466"/>
                </a:lnTo>
                <a:lnTo>
                  <a:pt x="3130" y="464"/>
                </a:lnTo>
                <a:lnTo>
                  <a:pt x="3125" y="464"/>
                </a:lnTo>
                <a:lnTo>
                  <a:pt x="3121" y="458"/>
                </a:lnTo>
                <a:lnTo>
                  <a:pt x="3116" y="452"/>
                </a:lnTo>
                <a:lnTo>
                  <a:pt x="3105" y="447"/>
                </a:lnTo>
                <a:lnTo>
                  <a:pt x="3094" y="444"/>
                </a:lnTo>
                <a:lnTo>
                  <a:pt x="3086" y="439"/>
                </a:lnTo>
                <a:lnTo>
                  <a:pt x="3079" y="435"/>
                </a:lnTo>
                <a:lnTo>
                  <a:pt x="3073" y="431"/>
                </a:lnTo>
                <a:lnTo>
                  <a:pt x="3067" y="429"/>
                </a:lnTo>
                <a:lnTo>
                  <a:pt x="3062" y="429"/>
                </a:lnTo>
                <a:lnTo>
                  <a:pt x="3058" y="429"/>
                </a:lnTo>
                <a:lnTo>
                  <a:pt x="3056" y="428"/>
                </a:lnTo>
                <a:lnTo>
                  <a:pt x="3054" y="428"/>
                </a:lnTo>
                <a:lnTo>
                  <a:pt x="3053" y="426"/>
                </a:lnTo>
                <a:lnTo>
                  <a:pt x="3052" y="426"/>
                </a:lnTo>
                <a:lnTo>
                  <a:pt x="3051" y="425"/>
                </a:lnTo>
                <a:lnTo>
                  <a:pt x="3050" y="425"/>
                </a:lnTo>
                <a:lnTo>
                  <a:pt x="3048" y="424"/>
                </a:lnTo>
                <a:lnTo>
                  <a:pt x="3048" y="423"/>
                </a:lnTo>
                <a:lnTo>
                  <a:pt x="3047" y="423"/>
                </a:lnTo>
                <a:lnTo>
                  <a:pt x="3046" y="421"/>
                </a:lnTo>
                <a:lnTo>
                  <a:pt x="3046" y="420"/>
                </a:lnTo>
                <a:lnTo>
                  <a:pt x="3045" y="420"/>
                </a:lnTo>
                <a:lnTo>
                  <a:pt x="3043" y="420"/>
                </a:lnTo>
                <a:lnTo>
                  <a:pt x="3042" y="420"/>
                </a:lnTo>
                <a:lnTo>
                  <a:pt x="3042" y="419"/>
                </a:lnTo>
                <a:lnTo>
                  <a:pt x="3041" y="419"/>
                </a:lnTo>
                <a:lnTo>
                  <a:pt x="3040" y="419"/>
                </a:lnTo>
                <a:lnTo>
                  <a:pt x="3039" y="419"/>
                </a:lnTo>
                <a:lnTo>
                  <a:pt x="3037" y="418"/>
                </a:lnTo>
                <a:lnTo>
                  <a:pt x="3036" y="418"/>
                </a:lnTo>
                <a:lnTo>
                  <a:pt x="3034" y="418"/>
                </a:lnTo>
                <a:lnTo>
                  <a:pt x="3031" y="417"/>
                </a:lnTo>
                <a:lnTo>
                  <a:pt x="3028" y="417"/>
                </a:lnTo>
                <a:lnTo>
                  <a:pt x="3025" y="415"/>
                </a:lnTo>
                <a:lnTo>
                  <a:pt x="3023" y="415"/>
                </a:lnTo>
                <a:lnTo>
                  <a:pt x="3020" y="414"/>
                </a:lnTo>
                <a:lnTo>
                  <a:pt x="3019" y="414"/>
                </a:lnTo>
                <a:lnTo>
                  <a:pt x="3018" y="414"/>
                </a:lnTo>
                <a:lnTo>
                  <a:pt x="3017" y="414"/>
                </a:lnTo>
                <a:lnTo>
                  <a:pt x="3015" y="414"/>
                </a:lnTo>
                <a:lnTo>
                  <a:pt x="3014" y="414"/>
                </a:lnTo>
                <a:lnTo>
                  <a:pt x="3012" y="414"/>
                </a:lnTo>
                <a:lnTo>
                  <a:pt x="3009" y="414"/>
                </a:lnTo>
                <a:lnTo>
                  <a:pt x="3007" y="424"/>
                </a:lnTo>
                <a:lnTo>
                  <a:pt x="3007" y="434"/>
                </a:lnTo>
                <a:lnTo>
                  <a:pt x="3007" y="440"/>
                </a:lnTo>
                <a:lnTo>
                  <a:pt x="3007" y="444"/>
                </a:lnTo>
                <a:lnTo>
                  <a:pt x="3005" y="445"/>
                </a:lnTo>
                <a:lnTo>
                  <a:pt x="3003" y="446"/>
                </a:lnTo>
                <a:lnTo>
                  <a:pt x="3002" y="446"/>
                </a:lnTo>
                <a:lnTo>
                  <a:pt x="3001" y="448"/>
                </a:lnTo>
                <a:lnTo>
                  <a:pt x="3001" y="450"/>
                </a:lnTo>
                <a:lnTo>
                  <a:pt x="3001" y="452"/>
                </a:lnTo>
                <a:lnTo>
                  <a:pt x="2998" y="459"/>
                </a:lnTo>
                <a:lnTo>
                  <a:pt x="2996" y="466"/>
                </a:lnTo>
                <a:lnTo>
                  <a:pt x="2994" y="467"/>
                </a:lnTo>
                <a:lnTo>
                  <a:pt x="2993" y="468"/>
                </a:lnTo>
                <a:lnTo>
                  <a:pt x="2990" y="469"/>
                </a:lnTo>
                <a:lnTo>
                  <a:pt x="2986" y="470"/>
                </a:lnTo>
                <a:lnTo>
                  <a:pt x="2977" y="472"/>
                </a:lnTo>
                <a:lnTo>
                  <a:pt x="2972" y="472"/>
                </a:lnTo>
                <a:lnTo>
                  <a:pt x="2970" y="472"/>
                </a:lnTo>
                <a:lnTo>
                  <a:pt x="2968" y="472"/>
                </a:lnTo>
                <a:lnTo>
                  <a:pt x="2966" y="469"/>
                </a:lnTo>
                <a:lnTo>
                  <a:pt x="2966" y="468"/>
                </a:lnTo>
                <a:lnTo>
                  <a:pt x="2958" y="468"/>
                </a:lnTo>
                <a:lnTo>
                  <a:pt x="2949" y="469"/>
                </a:lnTo>
                <a:lnTo>
                  <a:pt x="2946" y="472"/>
                </a:lnTo>
                <a:lnTo>
                  <a:pt x="2941" y="473"/>
                </a:lnTo>
                <a:lnTo>
                  <a:pt x="2939" y="473"/>
                </a:lnTo>
                <a:lnTo>
                  <a:pt x="2938" y="473"/>
                </a:lnTo>
                <a:lnTo>
                  <a:pt x="2937" y="473"/>
                </a:lnTo>
                <a:lnTo>
                  <a:pt x="2936" y="473"/>
                </a:lnTo>
                <a:lnTo>
                  <a:pt x="2933" y="473"/>
                </a:lnTo>
                <a:lnTo>
                  <a:pt x="2932" y="472"/>
                </a:lnTo>
                <a:lnTo>
                  <a:pt x="2931" y="470"/>
                </a:lnTo>
                <a:lnTo>
                  <a:pt x="2930" y="470"/>
                </a:lnTo>
                <a:lnTo>
                  <a:pt x="2928" y="468"/>
                </a:lnTo>
                <a:lnTo>
                  <a:pt x="2927" y="467"/>
                </a:lnTo>
                <a:lnTo>
                  <a:pt x="2926" y="467"/>
                </a:lnTo>
                <a:lnTo>
                  <a:pt x="2926" y="466"/>
                </a:lnTo>
                <a:lnTo>
                  <a:pt x="2926" y="464"/>
                </a:lnTo>
                <a:lnTo>
                  <a:pt x="2926" y="463"/>
                </a:lnTo>
                <a:lnTo>
                  <a:pt x="2927" y="463"/>
                </a:lnTo>
                <a:lnTo>
                  <a:pt x="2927" y="462"/>
                </a:lnTo>
                <a:lnTo>
                  <a:pt x="2927" y="461"/>
                </a:lnTo>
                <a:lnTo>
                  <a:pt x="2928" y="461"/>
                </a:lnTo>
                <a:lnTo>
                  <a:pt x="2928" y="459"/>
                </a:lnTo>
                <a:lnTo>
                  <a:pt x="2928" y="458"/>
                </a:lnTo>
                <a:lnTo>
                  <a:pt x="2928" y="457"/>
                </a:lnTo>
                <a:lnTo>
                  <a:pt x="2928" y="456"/>
                </a:lnTo>
                <a:lnTo>
                  <a:pt x="2928" y="452"/>
                </a:lnTo>
                <a:lnTo>
                  <a:pt x="2927" y="451"/>
                </a:lnTo>
                <a:lnTo>
                  <a:pt x="2926" y="450"/>
                </a:lnTo>
                <a:lnTo>
                  <a:pt x="2923" y="448"/>
                </a:lnTo>
                <a:lnTo>
                  <a:pt x="2921" y="447"/>
                </a:lnTo>
                <a:lnTo>
                  <a:pt x="2920" y="447"/>
                </a:lnTo>
                <a:lnTo>
                  <a:pt x="2919" y="447"/>
                </a:lnTo>
                <a:lnTo>
                  <a:pt x="2916" y="445"/>
                </a:lnTo>
                <a:lnTo>
                  <a:pt x="2915" y="445"/>
                </a:lnTo>
                <a:lnTo>
                  <a:pt x="2912" y="444"/>
                </a:lnTo>
                <a:lnTo>
                  <a:pt x="2910" y="441"/>
                </a:lnTo>
                <a:lnTo>
                  <a:pt x="2910" y="439"/>
                </a:lnTo>
                <a:lnTo>
                  <a:pt x="2914" y="437"/>
                </a:lnTo>
                <a:lnTo>
                  <a:pt x="2917" y="436"/>
                </a:lnTo>
                <a:lnTo>
                  <a:pt x="2919" y="436"/>
                </a:lnTo>
                <a:lnTo>
                  <a:pt x="2920" y="436"/>
                </a:lnTo>
                <a:lnTo>
                  <a:pt x="2921" y="436"/>
                </a:lnTo>
                <a:lnTo>
                  <a:pt x="2922" y="436"/>
                </a:lnTo>
                <a:lnTo>
                  <a:pt x="2922" y="437"/>
                </a:lnTo>
                <a:lnTo>
                  <a:pt x="2923" y="439"/>
                </a:lnTo>
                <a:lnTo>
                  <a:pt x="2925" y="439"/>
                </a:lnTo>
                <a:lnTo>
                  <a:pt x="2926" y="440"/>
                </a:lnTo>
                <a:lnTo>
                  <a:pt x="2926" y="441"/>
                </a:lnTo>
                <a:lnTo>
                  <a:pt x="2927" y="441"/>
                </a:lnTo>
                <a:lnTo>
                  <a:pt x="2928" y="441"/>
                </a:lnTo>
                <a:lnTo>
                  <a:pt x="2928" y="442"/>
                </a:lnTo>
                <a:lnTo>
                  <a:pt x="2928" y="444"/>
                </a:lnTo>
                <a:lnTo>
                  <a:pt x="2930" y="445"/>
                </a:lnTo>
                <a:lnTo>
                  <a:pt x="2931" y="446"/>
                </a:lnTo>
                <a:lnTo>
                  <a:pt x="2932" y="447"/>
                </a:lnTo>
                <a:lnTo>
                  <a:pt x="2935" y="448"/>
                </a:lnTo>
                <a:lnTo>
                  <a:pt x="2937" y="448"/>
                </a:lnTo>
                <a:lnTo>
                  <a:pt x="2939" y="448"/>
                </a:lnTo>
                <a:lnTo>
                  <a:pt x="2941" y="448"/>
                </a:lnTo>
                <a:lnTo>
                  <a:pt x="2941" y="446"/>
                </a:lnTo>
                <a:lnTo>
                  <a:pt x="2941" y="445"/>
                </a:lnTo>
                <a:lnTo>
                  <a:pt x="2941" y="442"/>
                </a:lnTo>
                <a:lnTo>
                  <a:pt x="2941" y="440"/>
                </a:lnTo>
                <a:lnTo>
                  <a:pt x="2941" y="439"/>
                </a:lnTo>
                <a:lnTo>
                  <a:pt x="2941" y="437"/>
                </a:lnTo>
                <a:lnTo>
                  <a:pt x="2941" y="436"/>
                </a:lnTo>
                <a:lnTo>
                  <a:pt x="2941" y="434"/>
                </a:lnTo>
                <a:lnTo>
                  <a:pt x="2941" y="431"/>
                </a:lnTo>
                <a:lnTo>
                  <a:pt x="2950" y="430"/>
                </a:lnTo>
                <a:lnTo>
                  <a:pt x="2960" y="430"/>
                </a:lnTo>
                <a:lnTo>
                  <a:pt x="2965" y="429"/>
                </a:lnTo>
                <a:lnTo>
                  <a:pt x="2971" y="426"/>
                </a:lnTo>
                <a:lnTo>
                  <a:pt x="2979" y="420"/>
                </a:lnTo>
                <a:lnTo>
                  <a:pt x="2986" y="415"/>
                </a:lnTo>
                <a:lnTo>
                  <a:pt x="2988" y="413"/>
                </a:lnTo>
                <a:lnTo>
                  <a:pt x="2990" y="410"/>
                </a:lnTo>
                <a:lnTo>
                  <a:pt x="2990" y="408"/>
                </a:lnTo>
                <a:lnTo>
                  <a:pt x="2990" y="406"/>
                </a:lnTo>
                <a:lnTo>
                  <a:pt x="2985" y="402"/>
                </a:lnTo>
                <a:lnTo>
                  <a:pt x="2979" y="399"/>
                </a:lnTo>
                <a:lnTo>
                  <a:pt x="2976" y="399"/>
                </a:lnTo>
                <a:lnTo>
                  <a:pt x="2972" y="398"/>
                </a:lnTo>
                <a:lnTo>
                  <a:pt x="2969" y="393"/>
                </a:lnTo>
                <a:lnTo>
                  <a:pt x="2966" y="387"/>
                </a:lnTo>
                <a:lnTo>
                  <a:pt x="2966" y="381"/>
                </a:lnTo>
                <a:lnTo>
                  <a:pt x="2966" y="374"/>
                </a:lnTo>
                <a:lnTo>
                  <a:pt x="2961" y="369"/>
                </a:lnTo>
                <a:lnTo>
                  <a:pt x="2958" y="366"/>
                </a:lnTo>
                <a:lnTo>
                  <a:pt x="2957" y="364"/>
                </a:lnTo>
                <a:lnTo>
                  <a:pt x="2955" y="358"/>
                </a:lnTo>
                <a:lnTo>
                  <a:pt x="2952" y="348"/>
                </a:lnTo>
                <a:lnTo>
                  <a:pt x="2948" y="339"/>
                </a:lnTo>
                <a:lnTo>
                  <a:pt x="2944" y="338"/>
                </a:lnTo>
                <a:lnTo>
                  <a:pt x="2941" y="338"/>
                </a:lnTo>
                <a:lnTo>
                  <a:pt x="2938" y="339"/>
                </a:lnTo>
                <a:lnTo>
                  <a:pt x="2936" y="341"/>
                </a:lnTo>
                <a:lnTo>
                  <a:pt x="2935" y="344"/>
                </a:lnTo>
                <a:lnTo>
                  <a:pt x="2933" y="347"/>
                </a:lnTo>
                <a:lnTo>
                  <a:pt x="2932" y="354"/>
                </a:lnTo>
                <a:lnTo>
                  <a:pt x="2930" y="359"/>
                </a:lnTo>
                <a:lnTo>
                  <a:pt x="2920" y="364"/>
                </a:lnTo>
                <a:lnTo>
                  <a:pt x="2912" y="368"/>
                </a:lnTo>
                <a:lnTo>
                  <a:pt x="2910" y="369"/>
                </a:lnTo>
                <a:lnTo>
                  <a:pt x="2908" y="370"/>
                </a:lnTo>
                <a:lnTo>
                  <a:pt x="2905" y="373"/>
                </a:lnTo>
                <a:lnTo>
                  <a:pt x="2900" y="375"/>
                </a:lnTo>
                <a:lnTo>
                  <a:pt x="2895" y="377"/>
                </a:lnTo>
                <a:lnTo>
                  <a:pt x="2889" y="379"/>
                </a:lnTo>
                <a:lnTo>
                  <a:pt x="2881" y="380"/>
                </a:lnTo>
                <a:lnTo>
                  <a:pt x="2875" y="380"/>
                </a:lnTo>
                <a:lnTo>
                  <a:pt x="2870" y="381"/>
                </a:lnTo>
                <a:lnTo>
                  <a:pt x="2866" y="381"/>
                </a:lnTo>
                <a:lnTo>
                  <a:pt x="2866" y="386"/>
                </a:lnTo>
                <a:lnTo>
                  <a:pt x="2866" y="391"/>
                </a:lnTo>
                <a:lnTo>
                  <a:pt x="2865" y="393"/>
                </a:lnTo>
                <a:lnTo>
                  <a:pt x="2861" y="395"/>
                </a:lnTo>
                <a:lnTo>
                  <a:pt x="2856" y="395"/>
                </a:lnTo>
                <a:lnTo>
                  <a:pt x="2850" y="395"/>
                </a:lnTo>
                <a:lnTo>
                  <a:pt x="2839" y="393"/>
                </a:lnTo>
                <a:lnTo>
                  <a:pt x="2832" y="393"/>
                </a:lnTo>
                <a:lnTo>
                  <a:pt x="2822" y="393"/>
                </a:lnTo>
                <a:lnTo>
                  <a:pt x="2810" y="392"/>
                </a:lnTo>
                <a:lnTo>
                  <a:pt x="2799" y="393"/>
                </a:lnTo>
                <a:lnTo>
                  <a:pt x="2790" y="395"/>
                </a:lnTo>
                <a:lnTo>
                  <a:pt x="2796" y="390"/>
                </a:lnTo>
                <a:lnTo>
                  <a:pt x="2801" y="386"/>
                </a:lnTo>
                <a:lnTo>
                  <a:pt x="2806" y="384"/>
                </a:lnTo>
                <a:lnTo>
                  <a:pt x="2813" y="384"/>
                </a:lnTo>
                <a:lnTo>
                  <a:pt x="2816" y="382"/>
                </a:lnTo>
                <a:lnTo>
                  <a:pt x="2818" y="381"/>
                </a:lnTo>
                <a:lnTo>
                  <a:pt x="2823" y="380"/>
                </a:lnTo>
                <a:lnTo>
                  <a:pt x="2828" y="377"/>
                </a:lnTo>
                <a:lnTo>
                  <a:pt x="2829" y="373"/>
                </a:lnTo>
                <a:lnTo>
                  <a:pt x="2830" y="366"/>
                </a:lnTo>
                <a:lnTo>
                  <a:pt x="2830" y="363"/>
                </a:lnTo>
                <a:lnTo>
                  <a:pt x="2830" y="358"/>
                </a:lnTo>
                <a:lnTo>
                  <a:pt x="2826" y="358"/>
                </a:lnTo>
                <a:lnTo>
                  <a:pt x="2817" y="359"/>
                </a:lnTo>
                <a:lnTo>
                  <a:pt x="2812" y="359"/>
                </a:lnTo>
                <a:lnTo>
                  <a:pt x="2808" y="358"/>
                </a:lnTo>
                <a:lnTo>
                  <a:pt x="2807" y="358"/>
                </a:lnTo>
                <a:lnTo>
                  <a:pt x="2807" y="355"/>
                </a:lnTo>
                <a:lnTo>
                  <a:pt x="2807" y="354"/>
                </a:lnTo>
                <a:lnTo>
                  <a:pt x="2808" y="352"/>
                </a:lnTo>
                <a:lnTo>
                  <a:pt x="2810" y="351"/>
                </a:lnTo>
                <a:lnTo>
                  <a:pt x="2813" y="348"/>
                </a:lnTo>
                <a:lnTo>
                  <a:pt x="2816" y="344"/>
                </a:lnTo>
                <a:lnTo>
                  <a:pt x="2817" y="343"/>
                </a:lnTo>
                <a:lnTo>
                  <a:pt x="2821" y="339"/>
                </a:lnTo>
                <a:lnTo>
                  <a:pt x="2823" y="336"/>
                </a:lnTo>
                <a:lnTo>
                  <a:pt x="2821" y="331"/>
                </a:lnTo>
                <a:lnTo>
                  <a:pt x="2818" y="326"/>
                </a:lnTo>
                <a:lnTo>
                  <a:pt x="2815" y="321"/>
                </a:lnTo>
                <a:lnTo>
                  <a:pt x="2813" y="319"/>
                </a:lnTo>
                <a:lnTo>
                  <a:pt x="2813" y="317"/>
                </a:lnTo>
                <a:lnTo>
                  <a:pt x="2812" y="314"/>
                </a:lnTo>
                <a:lnTo>
                  <a:pt x="2806" y="306"/>
                </a:lnTo>
                <a:lnTo>
                  <a:pt x="2801" y="299"/>
                </a:lnTo>
                <a:lnTo>
                  <a:pt x="2804" y="293"/>
                </a:lnTo>
                <a:lnTo>
                  <a:pt x="2807" y="289"/>
                </a:lnTo>
                <a:lnTo>
                  <a:pt x="2806" y="287"/>
                </a:lnTo>
                <a:lnTo>
                  <a:pt x="2806" y="286"/>
                </a:lnTo>
                <a:lnTo>
                  <a:pt x="2808" y="286"/>
                </a:lnTo>
                <a:lnTo>
                  <a:pt x="2812" y="286"/>
                </a:lnTo>
                <a:lnTo>
                  <a:pt x="2817" y="286"/>
                </a:lnTo>
                <a:lnTo>
                  <a:pt x="2821" y="286"/>
                </a:lnTo>
                <a:lnTo>
                  <a:pt x="2823" y="284"/>
                </a:lnTo>
                <a:lnTo>
                  <a:pt x="2824" y="282"/>
                </a:lnTo>
                <a:lnTo>
                  <a:pt x="2824" y="278"/>
                </a:lnTo>
                <a:lnTo>
                  <a:pt x="2823" y="276"/>
                </a:lnTo>
                <a:lnTo>
                  <a:pt x="2824" y="270"/>
                </a:lnTo>
                <a:lnTo>
                  <a:pt x="2826" y="265"/>
                </a:lnTo>
                <a:lnTo>
                  <a:pt x="2830" y="264"/>
                </a:lnTo>
                <a:lnTo>
                  <a:pt x="2837" y="264"/>
                </a:lnTo>
                <a:lnTo>
                  <a:pt x="2844" y="264"/>
                </a:lnTo>
                <a:lnTo>
                  <a:pt x="2851" y="265"/>
                </a:lnTo>
                <a:lnTo>
                  <a:pt x="2851" y="257"/>
                </a:lnTo>
                <a:lnTo>
                  <a:pt x="2851" y="250"/>
                </a:lnTo>
                <a:lnTo>
                  <a:pt x="2850" y="239"/>
                </a:lnTo>
                <a:lnTo>
                  <a:pt x="2850" y="228"/>
                </a:lnTo>
                <a:lnTo>
                  <a:pt x="2850" y="220"/>
                </a:lnTo>
                <a:lnTo>
                  <a:pt x="2849" y="212"/>
                </a:lnTo>
                <a:lnTo>
                  <a:pt x="2844" y="207"/>
                </a:lnTo>
                <a:lnTo>
                  <a:pt x="2839" y="205"/>
                </a:lnTo>
                <a:lnTo>
                  <a:pt x="2830" y="201"/>
                </a:lnTo>
                <a:lnTo>
                  <a:pt x="2823" y="195"/>
                </a:lnTo>
                <a:lnTo>
                  <a:pt x="2821" y="191"/>
                </a:lnTo>
                <a:lnTo>
                  <a:pt x="2818" y="189"/>
                </a:lnTo>
                <a:lnTo>
                  <a:pt x="2815" y="187"/>
                </a:lnTo>
                <a:lnTo>
                  <a:pt x="2811" y="184"/>
                </a:lnTo>
                <a:lnTo>
                  <a:pt x="2807" y="183"/>
                </a:lnTo>
                <a:lnTo>
                  <a:pt x="2804" y="182"/>
                </a:lnTo>
                <a:lnTo>
                  <a:pt x="2802" y="182"/>
                </a:lnTo>
                <a:lnTo>
                  <a:pt x="2801" y="180"/>
                </a:lnTo>
                <a:lnTo>
                  <a:pt x="2800" y="179"/>
                </a:lnTo>
                <a:lnTo>
                  <a:pt x="2799" y="178"/>
                </a:lnTo>
                <a:lnTo>
                  <a:pt x="2797" y="178"/>
                </a:lnTo>
                <a:lnTo>
                  <a:pt x="2796" y="177"/>
                </a:lnTo>
                <a:lnTo>
                  <a:pt x="2795" y="177"/>
                </a:lnTo>
                <a:lnTo>
                  <a:pt x="2794" y="175"/>
                </a:lnTo>
                <a:lnTo>
                  <a:pt x="2794" y="174"/>
                </a:lnTo>
                <a:lnTo>
                  <a:pt x="2793" y="174"/>
                </a:lnTo>
                <a:lnTo>
                  <a:pt x="2793" y="173"/>
                </a:lnTo>
                <a:lnTo>
                  <a:pt x="2791" y="173"/>
                </a:lnTo>
                <a:lnTo>
                  <a:pt x="2790" y="172"/>
                </a:lnTo>
                <a:lnTo>
                  <a:pt x="2789" y="172"/>
                </a:lnTo>
                <a:lnTo>
                  <a:pt x="2788" y="171"/>
                </a:lnTo>
                <a:lnTo>
                  <a:pt x="2786" y="169"/>
                </a:lnTo>
                <a:lnTo>
                  <a:pt x="2785" y="168"/>
                </a:lnTo>
                <a:lnTo>
                  <a:pt x="2784" y="168"/>
                </a:lnTo>
                <a:lnTo>
                  <a:pt x="2783" y="168"/>
                </a:lnTo>
                <a:lnTo>
                  <a:pt x="2782" y="167"/>
                </a:lnTo>
                <a:lnTo>
                  <a:pt x="2782" y="166"/>
                </a:lnTo>
                <a:lnTo>
                  <a:pt x="2780" y="163"/>
                </a:lnTo>
                <a:lnTo>
                  <a:pt x="2779" y="161"/>
                </a:lnTo>
                <a:lnTo>
                  <a:pt x="2778" y="161"/>
                </a:lnTo>
                <a:lnTo>
                  <a:pt x="2777" y="160"/>
                </a:lnTo>
                <a:lnTo>
                  <a:pt x="2777" y="158"/>
                </a:lnTo>
                <a:lnTo>
                  <a:pt x="2777" y="156"/>
                </a:lnTo>
                <a:lnTo>
                  <a:pt x="2775" y="155"/>
                </a:lnTo>
                <a:lnTo>
                  <a:pt x="2774" y="153"/>
                </a:lnTo>
                <a:lnTo>
                  <a:pt x="2774" y="152"/>
                </a:lnTo>
                <a:lnTo>
                  <a:pt x="2774" y="151"/>
                </a:lnTo>
                <a:lnTo>
                  <a:pt x="2774" y="150"/>
                </a:lnTo>
                <a:lnTo>
                  <a:pt x="2773" y="147"/>
                </a:lnTo>
                <a:lnTo>
                  <a:pt x="2773" y="146"/>
                </a:lnTo>
                <a:lnTo>
                  <a:pt x="2769" y="150"/>
                </a:lnTo>
                <a:lnTo>
                  <a:pt x="2768" y="152"/>
                </a:lnTo>
                <a:lnTo>
                  <a:pt x="2768" y="155"/>
                </a:lnTo>
                <a:lnTo>
                  <a:pt x="2768" y="157"/>
                </a:lnTo>
                <a:lnTo>
                  <a:pt x="2768" y="163"/>
                </a:lnTo>
                <a:lnTo>
                  <a:pt x="2768" y="173"/>
                </a:lnTo>
                <a:lnTo>
                  <a:pt x="2767" y="177"/>
                </a:lnTo>
                <a:lnTo>
                  <a:pt x="2766" y="182"/>
                </a:lnTo>
                <a:lnTo>
                  <a:pt x="2764" y="184"/>
                </a:lnTo>
                <a:lnTo>
                  <a:pt x="2762" y="185"/>
                </a:lnTo>
                <a:lnTo>
                  <a:pt x="2758" y="184"/>
                </a:lnTo>
                <a:lnTo>
                  <a:pt x="2755" y="184"/>
                </a:lnTo>
                <a:lnTo>
                  <a:pt x="2751" y="180"/>
                </a:lnTo>
                <a:lnTo>
                  <a:pt x="2750" y="177"/>
                </a:lnTo>
                <a:lnTo>
                  <a:pt x="2748" y="171"/>
                </a:lnTo>
                <a:lnTo>
                  <a:pt x="2747" y="164"/>
                </a:lnTo>
                <a:lnTo>
                  <a:pt x="2745" y="161"/>
                </a:lnTo>
                <a:lnTo>
                  <a:pt x="2741" y="160"/>
                </a:lnTo>
                <a:lnTo>
                  <a:pt x="2736" y="158"/>
                </a:lnTo>
                <a:lnTo>
                  <a:pt x="2733" y="157"/>
                </a:lnTo>
                <a:lnTo>
                  <a:pt x="2724" y="157"/>
                </a:lnTo>
                <a:lnTo>
                  <a:pt x="2719" y="155"/>
                </a:lnTo>
                <a:lnTo>
                  <a:pt x="2718" y="153"/>
                </a:lnTo>
                <a:lnTo>
                  <a:pt x="2717" y="151"/>
                </a:lnTo>
                <a:lnTo>
                  <a:pt x="2714" y="149"/>
                </a:lnTo>
                <a:lnTo>
                  <a:pt x="2711" y="145"/>
                </a:lnTo>
                <a:lnTo>
                  <a:pt x="2706" y="141"/>
                </a:lnTo>
                <a:lnTo>
                  <a:pt x="2701" y="140"/>
                </a:lnTo>
                <a:lnTo>
                  <a:pt x="2693" y="128"/>
                </a:lnTo>
                <a:lnTo>
                  <a:pt x="2687" y="116"/>
                </a:lnTo>
                <a:lnTo>
                  <a:pt x="2687" y="111"/>
                </a:lnTo>
                <a:lnTo>
                  <a:pt x="2689" y="107"/>
                </a:lnTo>
                <a:lnTo>
                  <a:pt x="2690" y="104"/>
                </a:lnTo>
                <a:lnTo>
                  <a:pt x="2690" y="102"/>
                </a:lnTo>
                <a:lnTo>
                  <a:pt x="2690" y="100"/>
                </a:lnTo>
                <a:lnTo>
                  <a:pt x="2689" y="97"/>
                </a:lnTo>
                <a:lnTo>
                  <a:pt x="2682" y="91"/>
                </a:lnTo>
                <a:lnTo>
                  <a:pt x="2680" y="84"/>
                </a:lnTo>
                <a:lnTo>
                  <a:pt x="2678" y="76"/>
                </a:lnTo>
                <a:lnTo>
                  <a:pt x="2678" y="67"/>
                </a:lnTo>
                <a:lnTo>
                  <a:pt x="2680" y="60"/>
                </a:lnTo>
                <a:lnTo>
                  <a:pt x="2684" y="53"/>
                </a:lnTo>
                <a:lnTo>
                  <a:pt x="2685" y="48"/>
                </a:lnTo>
                <a:lnTo>
                  <a:pt x="2685" y="45"/>
                </a:lnTo>
                <a:lnTo>
                  <a:pt x="2684" y="42"/>
                </a:lnTo>
                <a:lnTo>
                  <a:pt x="2679" y="40"/>
                </a:lnTo>
                <a:lnTo>
                  <a:pt x="2675" y="38"/>
                </a:lnTo>
                <a:lnTo>
                  <a:pt x="2673" y="34"/>
                </a:lnTo>
                <a:lnTo>
                  <a:pt x="2670" y="30"/>
                </a:lnTo>
                <a:lnTo>
                  <a:pt x="2668" y="26"/>
                </a:lnTo>
                <a:lnTo>
                  <a:pt x="2662" y="22"/>
                </a:lnTo>
                <a:lnTo>
                  <a:pt x="2653" y="16"/>
                </a:lnTo>
                <a:lnTo>
                  <a:pt x="2648" y="14"/>
                </a:lnTo>
                <a:lnTo>
                  <a:pt x="2644" y="13"/>
                </a:lnTo>
                <a:lnTo>
                  <a:pt x="2641" y="13"/>
                </a:lnTo>
                <a:lnTo>
                  <a:pt x="2640" y="14"/>
                </a:lnTo>
                <a:lnTo>
                  <a:pt x="2637" y="18"/>
                </a:lnTo>
                <a:lnTo>
                  <a:pt x="2635" y="20"/>
                </a:lnTo>
                <a:lnTo>
                  <a:pt x="2630" y="21"/>
                </a:lnTo>
                <a:lnTo>
                  <a:pt x="2626" y="22"/>
                </a:lnTo>
                <a:lnTo>
                  <a:pt x="2622" y="22"/>
                </a:lnTo>
                <a:lnTo>
                  <a:pt x="2619" y="25"/>
                </a:lnTo>
                <a:lnTo>
                  <a:pt x="2616" y="27"/>
                </a:lnTo>
                <a:lnTo>
                  <a:pt x="2615" y="32"/>
                </a:lnTo>
                <a:lnTo>
                  <a:pt x="2614" y="45"/>
                </a:lnTo>
                <a:lnTo>
                  <a:pt x="2614" y="57"/>
                </a:lnTo>
                <a:lnTo>
                  <a:pt x="2619" y="63"/>
                </a:lnTo>
                <a:lnTo>
                  <a:pt x="2621" y="69"/>
                </a:lnTo>
                <a:lnTo>
                  <a:pt x="2621" y="73"/>
                </a:lnTo>
                <a:lnTo>
                  <a:pt x="2620" y="74"/>
                </a:lnTo>
                <a:lnTo>
                  <a:pt x="2618" y="75"/>
                </a:lnTo>
                <a:lnTo>
                  <a:pt x="2615" y="78"/>
                </a:lnTo>
                <a:lnTo>
                  <a:pt x="2609" y="84"/>
                </a:lnTo>
                <a:lnTo>
                  <a:pt x="2600" y="89"/>
                </a:lnTo>
                <a:lnTo>
                  <a:pt x="2597" y="92"/>
                </a:lnTo>
                <a:lnTo>
                  <a:pt x="2593" y="96"/>
                </a:lnTo>
                <a:lnTo>
                  <a:pt x="2591" y="101"/>
                </a:lnTo>
                <a:lnTo>
                  <a:pt x="2591" y="106"/>
                </a:lnTo>
                <a:lnTo>
                  <a:pt x="2587" y="111"/>
                </a:lnTo>
                <a:lnTo>
                  <a:pt x="2584" y="117"/>
                </a:lnTo>
                <a:lnTo>
                  <a:pt x="2580" y="122"/>
                </a:lnTo>
                <a:lnTo>
                  <a:pt x="2575" y="125"/>
                </a:lnTo>
                <a:lnTo>
                  <a:pt x="2570" y="127"/>
                </a:lnTo>
                <a:lnTo>
                  <a:pt x="2564" y="129"/>
                </a:lnTo>
                <a:lnTo>
                  <a:pt x="2559" y="131"/>
                </a:lnTo>
                <a:lnTo>
                  <a:pt x="2556" y="135"/>
                </a:lnTo>
                <a:lnTo>
                  <a:pt x="2553" y="144"/>
                </a:lnTo>
                <a:lnTo>
                  <a:pt x="2549" y="151"/>
                </a:lnTo>
                <a:lnTo>
                  <a:pt x="2548" y="152"/>
                </a:lnTo>
                <a:lnTo>
                  <a:pt x="2545" y="155"/>
                </a:lnTo>
                <a:lnTo>
                  <a:pt x="2542" y="156"/>
                </a:lnTo>
                <a:lnTo>
                  <a:pt x="2538" y="157"/>
                </a:lnTo>
                <a:lnTo>
                  <a:pt x="2529" y="158"/>
                </a:lnTo>
                <a:lnTo>
                  <a:pt x="2523" y="158"/>
                </a:lnTo>
                <a:lnTo>
                  <a:pt x="2520" y="158"/>
                </a:lnTo>
                <a:lnTo>
                  <a:pt x="2515" y="157"/>
                </a:lnTo>
                <a:lnTo>
                  <a:pt x="2511" y="156"/>
                </a:lnTo>
                <a:lnTo>
                  <a:pt x="2510" y="152"/>
                </a:lnTo>
                <a:lnTo>
                  <a:pt x="2511" y="150"/>
                </a:lnTo>
                <a:lnTo>
                  <a:pt x="2512" y="147"/>
                </a:lnTo>
                <a:lnTo>
                  <a:pt x="2514" y="141"/>
                </a:lnTo>
                <a:lnTo>
                  <a:pt x="2516" y="135"/>
                </a:lnTo>
                <a:lnTo>
                  <a:pt x="2517" y="134"/>
                </a:lnTo>
                <a:lnTo>
                  <a:pt x="2518" y="133"/>
                </a:lnTo>
                <a:lnTo>
                  <a:pt x="2523" y="125"/>
                </a:lnTo>
                <a:lnTo>
                  <a:pt x="2528" y="118"/>
                </a:lnTo>
                <a:lnTo>
                  <a:pt x="2532" y="109"/>
                </a:lnTo>
                <a:lnTo>
                  <a:pt x="2536" y="101"/>
                </a:lnTo>
                <a:lnTo>
                  <a:pt x="2539" y="95"/>
                </a:lnTo>
                <a:lnTo>
                  <a:pt x="2542" y="90"/>
                </a:lnTo>
                <a:lnTo>
                  <a:pt x="2542" y="81"/>
                </a:lnTo>
                <a:lnTo>
                  <a:pt x="2542" y="71"/>
                </a:lnTo>
                <a:lnTo>
                  <a:pt x="2542" y="68"/>
                </a:lnTo>
                <a:lnTo>
                  <a:pt x="2540" y="63"/>
                </a:lnTo>
                <a:lnTo>
                  <a:pt x="2539" y="60"/>
                </a:lnTo>
                <a:lnTo>
                  <a:pt x="2537" y="57"/>
                </a:lnTo>
                <a:lnTo>
                  <a:pt x="2540" y="54"/>
                </a:lnTo>
                <a:lnTo>
                  <a:pt x="2547" y="52"/>
                </a:lnTo>
                <a:lnTo>
                  <a:pt x="2545" y="46"/>
                </a:lnTo>
                <a:lnTo>
                  <a:pt x="2544" y="41"/>
                </a:lnTo>
                <a:lnTo>
                  <a:pt x="2542" y="35"/>
                </a:lnTo>
                <a:lnTo>
                  <a:pt x="2538" y="30"/>
                </a:lnTo>
                <a:lnTo>
                  <a:pt x="2532" y="21"/>
                </a:lnTo>
                <a:lnTo>
                  <a:pt x="2523" y="13"/>
                </a:lnTo>
                <a:lnTo>
                  <a:pt x="2520" y="9"/>
                </a:lnTo>
                <a:lnTo>
                  <a:pt x="2515" y="7"/>
                </a:lnTo>
                <a:lnTo>
                  <a:pt x="2510" y="3"/>
                </a:lnTo>
                <a:lnTo>
                  <a:pt x="2507" y="0"/>
                </a:lnTo>
                <a:lnTo>
                  <a:pt x="2504" y="2"/>
                </a:lnTo>
                <a:lnTo>
                  <a:pt x="2502" y="5"/>
                </a:lnTo>
                <a:lnTo>
                  <a:pt x="2501" y="9"/>
                </a:lnTo>
                <a:lnTo>
                  <a:pt x="2500" y="13"/>
                </a:lnTo>
                <a:lnTo>
                  <a:pt x="2499" y="21"/>
                </a:lnTo>
                <a:lnTo>
                  <a:pt x="2496" y="30"/>
                </a:lnTo>
                <a:lnTo>
                  <a:pt x="2493" y="38"/>
                </a:lnTo>
                <a:lnTo>
                  <a:pt x="2488" y="47"/>
                </a:lnTo>
                <a:lnTo>
                  <a:pt x="2485" y="49"/>
                </a:lnTo>
                <a:lnTo>
                  <a:pt x="2484" y="52"/>
                </a:lnTo>
                <a:lnTo>
                  <a:pt x="2480" y="54"/>
                </a:lnTo>
                <a:lnTo>
                  <a:pt x="2474" y="58"/>
                </a:lnTo>
                <a:lnTo>
                  <a:pt x="2472" y="60"/>
                </a:lnTo>
                <a:lnTo>
                  <a:pt x="2469" y="62"/>
                </a:lnTo>
                <a:lnTo>
                  <a:pt x="2468" y="65"/>
                </a:lnTo>
                <a:lnTo>
                  <a:pt x="2468" y="69"/>
                </a:lnTo>
                <a:lnTo>
                  <a:pt x="2468" y="73"/>
                </a:lnTo>
                <a:lnTo>
                  <a:pt x="2468" y="75"/>
                </a:lnTo>
                <a:lnTo>
                  <a:pt x="2469" y="78"/>
                </a:lnTo>
                <a:lnTo>
                  <a:pt x="2472" y="79"/>
                </a:lnTo>
                <a:lnTo>
                  <a:pt x="2472" y="80"/>
                </a:lnTo>
                <a:lnTo>
                  <a:pt x="2474" y="84"/>
                </a:lnTo>
                <a:lnTo>
                  <a:pt x="2474" y="87"/>
                </a:lnTo>
                <a:lnTo>
                  <a:pt x="2473" y="89"/>
                </a:lnTo>
                <a:lnTo>
                  <a:pt x="2471" y="102"/>
                </a:lnTo>
                <a:lnTo>
                  <a:pt x="2471" y="116"/>
                </a:lnTo>
                <a:lnTo>
                  <a:pt x="2460" y="129"/>
                </a:lnTo>
                <a:lnTo>
                  <a:pt x="2446" y="145"/>
                </a:lnTo>
                <a:lnTo>
                  <a:pt x="2445" y="147"/>
                </a:lnTo>
                <a:lnTo>
                  <a:pt x="2444" y="150"/>
                </a:lnTo>
                <a:lnTo>
                  <a:pt x="2436" y="157"/>
                </a:lnTo>
                <a:lnTo>
                  <a:pt x="2432" y="167"/>
                </a:lnTo>
                <a:lnTo>
                  <a:pt x="2428" y="172"/>
                </a:lnTo>
                <a:lnTo>
                  <a:pt x="2428" y="173"/>
                </a:lnTo>
                <a:lnTo>
                  <a:pt x="2427" y="175"/>
                </a:lnTo>
                <a:lnTo>
                  <a:pt x="2425" y="177"/>
                </a:lnTo>
                <a:lnTo>
                  <a:pt x="2424" y="177"/>
                </a:lnTo>
                <a:lnTo>
                  <a:pt x="2424" y="178"/>
                </a:lnTo>
                <a:lnTo>
                  <a:pt x="2424" y="179"/>
                </a:lnTo>
                <a:lnTo>
                  <a:pt x="2423" y="179"/>
                </a:lnTo>
                <a:lnTo>
                  <a:pt x="2423" y="180"/>
                </a:lnTo>
                <a:lnTo>
                  <a:pt x="2422" y="180"/>
                </a:lnTo>
                <a:lnTo>
                  <a:pt x="2420" y="184"/>
                </a:lnTo>
                <a:lnTo>
                  <a:pt x="2419" y="187"/>
                </a:lnTo>
                <a:lnTo>
                  <a:pt x="2418" y="188"/>
                </a:lnTo>
                <a:lnTo>
                  <a:pt x="2417" y="189"/>
                </a:lnTo>
                <a:lnTo>
                  <a:pt x="2416" y="191"/>
                </a:lnTo>
                <a:lnTo>
                  <a:pt x="2413" y="194"/>
                </a:lnTo>
                <a:lnTo>
                  <a:pt x="2411" y="196"/>
                </a:lnTo>
                <a:lnTo>
                  <a:pt x="2408" y="198"/>
                </a:lnTo>
                <a:lnTo>
                  <a:pt x="2407" y="199"/>
                </a:lnTo>
                <a:lnTo>
                  <a:pt x="2406" y="200"/>
                </a:lnTo>
                <a:lnTo>
                  <a:pt x="2405" y="200"/>
                </a:lnTo>
                <a:lnTo>
                  <a:pt x="2403" y="200"/>
                </a:lnTo>
                <a:lnTo>
                  <a:pt x="2403" y="201"/>
                </a:lnTo>
                <a:lnTo>
                  <a:pt x="2402" y="201"/>
                </a:lnTo>
                <a:lnTo>
                  <a:pt x="2401" y="201"/>
                </a:lnTo>
                <a:lnTo>
                  <a:pt x="2400" y="204"/>
                </a:lnTo>
                <a:lnTo>
                  <a:pt x="2398" y="205"/>
                </a:lnTo>
                <a:lnTo>
                  <a:pt x="2396" y="209"/>
                </a:lnTo>
                <a:lnTo>
                  <a:pt x="2395" y="212"/>
                </a:lnTo>
                <a:lnTo>
                  <a:pt x="2392" y="215"/>
                </a:lnTo>
                <a:lnTo>
                  <a:pt x="2389" y="217"/>
                </a:lnTo>
                <a:lnTo>
                  <a:pt x="2384" y="220"/>
                </a:lnTo>
                <a:lnTo>
                  <a:pt x="2380" y="221"/>
                </a:lnTo>
                <a:lnTo>
                  <a:pt x="2370" y="223"/>
                </a:lnTo>
                <a:lnTo>
                  <a:pt x="2359" y="226"/>
                </a:lnTo>
                <a:lnTo>
                  <a:pt x="2357" y="231"/>
                </a:lnTo>
                <a:lnTo>
                  <a:pt x="2353" y="235"/>
                </a:lnTo>
                <a:lnTo>
                  <a:pt x="2352" y="239"/>
                </a:lnTo>
                <a:lnTo>
                  <a:pt x="2352" y="244"/>
                </a:lnTo>
                <a:lnTo>
                  <a:pt x="2351" y="246"/>
                </a:lnTo>
                <a:lnTo>
                  <a:pt x="2348" y="250"/>
                </a:lnTo>
                <a:lnTo>
                  <a:pt x="2346" y="253"/>
                </a:lnTo>
                <a:lnTo>
                  <a:pt x="2342" y="256"/>
                </a:lnTo>
                <a:lnTo>
                  <a:pt x="2335" y="261"/>
                </a:lnTo>
                <a:lnTo>
                  <a:pt x="2331" y="266"/>
                </a:lnTo>
                <a:lnTo>
                  <a:pt x="2331" y="271"/>
                </a:lnTo>
                <a:lnTo>
                  <a:pt x="2331" y="276"/>
                </a:lnTo>
                <a:lnTo>
                  <a:pt x="2330" y="280"/>
                </a:lnTo>
                <a:lnTo>
                  <a:pt x="2327" y="284"/>
                </a:lnTo>
                <a:lnTo>
                  <a:pt x="2324" y="287"/>
                </a:lnTo>
                <a:lnTo>
                  <a:pt x="2320" y="288"/>
                </a:lnTo>
                <a:lnTo>
                  <a:pt x="2318" y="288"/>
                </a:lnTo>
                <a:lnTo>
                  <a:pt x="2315" y="289"/>
                </a:lnTo>
                <a:lnTo>
                  <a:pt x="2314" y="291"/>
                </a:lnTo>
                <a:lnTo>
                  <a:pt x="2313" y="292"/>
                </a:lnTo>
                <a:lnTo>
                  <a:pt x="2309" y="297"/>
                </a:lnTo>
                <a:lnTo>
                  <a:pt x="2304" y="303"/>
                </a:lnTo>
                <a:lnTo>
                  <a:pt x="2303" y="305"/>
                </a:lnTo>
                <a:lnTo>
                  <a:pt x="2301" y="309"/>
                </a:lnTo>
                <a:lnTo>
                  <a:pt x="2298" y="314"/>
                </a:lnTo>
                <a:lnTo>
                  <a:pt x="2294" y="317"/>
                </a:lnTo>
                <a:lnTo>
                  <a:pt x="2294" y="322"/>
                </a:lnTo>
                <a:lnTo>
                  <a:pt x="2294" y="327"/>
                </a:lnTo>
                <a:lnTo>
                  <a:pt x="2292" y="335"/>
                </a:lnTo>
                <a:lnTo>
                  <a:pt x="2292" y="343"/>
                </a:lnTo>
                <a:lnTo>
                  <a:pt x="2292" y="348"/>
                </a:lnTo>
                <a:lnTo>
                  <a:pt x="2292" y="353"/>
                </a:lnTo>
                <a:lnTo>
                  <a:pt x="2291" y="357"/>
                </a:lnTo>
                <a:lnTo>
                  <a:pt x="2288" y="359"/>
                </a:lnTo>
                <a:lnTo>
                  <a:pt x="2285" y="360"/>
                </a:lnTo>
                <a:lnTo>
                  <a:pt x="2281" y="360"/>
                </a:lnTo>
                <a:lnTo>
                  <a:pt x="2280" y="362"/>
                </a:lnTo>
                <a:lnTo>
                  <a:pt x="2277" y="363"/>
                </a:lnTo>
                <a:lnTo>
                  <a:pt x="2276" y="364"/>
                </a:lnTo>
                <a:lnTo>
                  <a:pt x="2275" y="366"/>
                </a:lnTo>
                <a:lnTo>
                  <a:pt x="2274" y="371"/>
                </a:lnTo>
                <a:lnTo>
                  <a:pt x="2272" y="375"/>
                </a:lnTo>
                <a:lnTo>
                  <a:pt x="2268" y="380"/>
                </a:lnTo>
                <a:lnTo>
                  <a:pt x="2264" y="387"/>
                </a:lnTo>
                <a:lnTo>
                  <a:pt x="2264" y="395"/>
                </a:lnTo>
                <a:lnTo>
                  <a:pt x="2264" y="403"/>
                </a:lnTo>
                <a:lnTo>
                  <a:pt x="2264" y="408"/>
                </a:lnTo>
                <a:lnTo>
                  <a:pt x="2261" y="413"/>
                </a:lnTo>
                <a:lnTo>
                  <a:pt x="2253" y="423"/>
                </a:lnTo>
                <a:lnTo>
                  <a:pt x="2247" y="433"/>
                </a:lnTo>
                <a:lnTo>
                  <a:pt x="2241" y="435"/>
                </a:lnTo>
                <a:lnTo>
                  <a:pt x="2237" y="437"/>
                </a:lnTo>
                <a:lnTo>
                  <a:pt x="2234" y="440"/>
                </a:lnTo>
                <a:lnTo>
                  <a:pt x="2231" y="444"/>
                </a:lnTo>
                <a:lnTo>
                  <a:pt x="2227" y="448"/>
                </a:lnTo>
                <a:lnTo>
                  <a:pt x="2222" y="455"/>
                </a:lnTo>
                <a:lnTo>
                  <a:pt x="2219" y="458"/>
                </a:lnTo>
                <a:lnTo>
                  <a:pt x="2214" y="461"/>
                </a:lnTo>
                <a:lnTo>
                  <a:pt x="2211" y="464"/>
                </a:lnTo>
                <a:lnTo>
                  <a:pt x="2209" y="469"/>
                </a:lnTo>
                <a:lnTo>
                  <a:pt x="2209" y="473"/>
                </a:lnTo>
                <a:lnTo>
                  <a:pt x="2209" y="477"/>
                </a:lnTo>
                <a:lnTo>
                  <a:pt x="2209" y="485"/>
                </a:lnTo>
                <a:lnTo>
                  <a:pt x="2209" y="494"/>
                </a:lnTo>
                <a:lnTo>
                  <a:pt x="2208" y="499"/>
                </a:lnTo>
                <a:lnTo>
                  <a:pt x="2206" y="502"/>
                </a:lnTo>
                <a:lnTo>
                  <a:pt x="2204" y="506"/>
                </a:lnTo>
                <a:lnTo>
                  <a:pt x="2200" y="510"/>
                </a:lnTo>
                <a:lnTo>
                  <a:pt x="2192" y="516"/>
                </a:lnTo>
                <a:lnTo>
                  <a:pt x="2182" y="519"/>
                </a:lnTo>
                <a:lnTo>
                  <a:pt x="2172" y="523"/>
                </a:lnTo>
                <a:lnTo>
                  <a:pt x="2163" y="524"/>
                </a:lnTo>
                <a:lnTo>
                  <a:pt x="2155" y="526"/>
                </a:lnTo>
                <a:lnTo>
                  <a:pt x="2145" y="527"/>
                </a:lnTo>
                <a:lnTo>
                  <a:pt x="2138" y="527"/>
                </a:lnTo>
                <a:lnTo>
                  <a:pt x="2132" y="526"/>
                </a:lnTo>
                <a:lnTo>
                  <a:pt x="2127" y="524"/>
                </a:lnTo>
                <a:lnTo>
                  <a:pt x="2123" y="522"/>
                </a:lnTo>
                <a:lnTo>
                  <a:pt x="2119" y="518"/>
                </a:lnTo>
                <a:lnTo>
                  <a:pt x="2118" y="515"/>
                </a:lnTo>
                <a:lnTo>
                  <a:pt x="2117" y="508"/>
                </a:lnTo>
                <a:lnTo>
                  <a:pt x="2117" y="502"/>
                </a:lnTo>
                <a:lnTo>
                  <a:pt x="2116" y="497"/>
                </a:lnTo>
                <a:lnTo>
                  <a:pt x="2115" y="496"/>
                </a:lnTo>
                <a:lnTo>
                  <a:pt x="2111" y="495"/>
                </a:lnTo>
                <a:lnTo>
                  <a:pt x="2107" y="495"/>
                </a:lnTo>
                <a:lnTo>
                  <a:pt x="2102" y="495"/>
                </a:lnTo>
                <a:lnTo>
                  <a:pt x="2100" y="496"/>
                </a:lnTo>
                <a:lnTo>
                  <a:pt x="2099" y="497"/>
                </a:lnTo>
                <a:lnTo>
                  <a:pt x="2099" y="502"/>
                </a:lnTo>
                <a:lnTo>
                  <a:pt x="2097" y="507"/>
                </a:lnTo>
                <a:lnTo>
                  <a:pt x="2095" y="512"/>
                </a:lnTo>
                <a:lnTo>
                  <a:pt x="2091" y="517"/>
                </a:lnTo>
                <a:lnTo>
                  <a:pt x="2088" y="522"/>
                </a:lnTo>
                <a:lnTo>
                  <a:pt x="2081" y="526"/>
                </a:lnTo>
                <a:lnTo>
                  <a:pt x="2077" y="529"/>
                </a:lnTo>
                <a:lnTo>
                  <a:pt x="2070" y="530"/>
                </a:lnTo>
                <a:lnTo>
                  <a:pt x="2064" y="532"/>
                </a:lnTo>
                <a:lnTo>
                  <a:pt x="2059" y="533"/>
                </a:lnTo>
                <a:lnTo>
                  <a:pt x="2055" y="535"/>
                </a:lnTo>
                <a:lnTo>
                  <a:pt x="2052" y="539"/>
                </a:lnTo>
                <a:lnTo>
                  <a:pt x="2050" y="545"/>
                </a:lnTo>
                <a:lnTo>
                  <a:pt x="2048" y="556"/>
                </a:lnTo>
                <a:lnTo>
                  <a:pt x="2048" y="568"/>
                </a:lnTo>
                <a:lnTo>
                  <a:pt x="2041" y="568"/>
                </a:lnTo>
                <a:lnTo>
                  <a:pt x="2034" y="568"/>
                </a:lnTo>
                <a:lnTo>
                  <a:pt x="2030" y="570"/>
                </a:lnTo>
                <a:lnTo>
                  <a:pt x="2028" y="571"/>
                </a:lnTo>
                <a:lnTo>
                  <a:pt x="2026" y="572"/>
                </a:lnTo>
                <a:lnTo>
                  <a:pt x="2025" y="572"/>
                </a:lnTo>
                <a:lnTo>
                  <a:pt x="2025" y="573"/>
                </a:lnTo>
                <a:lnTo>
                  <a:pt x="2025" y="574"/>
                </a:lnTo>
                <a:lnTo>
                  <a:pt x="2025" y="576"/>
                </a:lnTo>
                <a:lnTo>
                  <a:pt x="2025" y="577"/>
                </a:lnTo>
                <a:lnTo>
                  <a:pt x="2025" y="578"/>
                </a:lnTo>
                <a:lnTo>
                  <a:pt x="2025" y="579"/>
                </a:lnTo>
                <a:lnTo>
                  <a:pt x="2025" y="581"/>
                </a:lnTo>
                <a:lnTo>
                  <a:pt x="2025" y="583"/>
                </a:lnTo>
                <a:lnTo>
                  <a:pt x="2025" y="584"/>
                </a:lnTo>
                <a:lnTo>
                  <a:pt x="2025" y="586"/>
                </a:lnTo>
                <a:lnTo>
                  <a:pt x="2024" y="587"/>
                </a:lnTo>
                <a:lnTo>
                  <a:pt x="2023" y="588"/>
                </a:lnTo>
                <a:lnTo>
                  <a:pt x="2023" y="589"/>
                </a:lnTo>
                <a:lnTo>
                  <a:pt x="2022" y="590"/>
                </a:lnTo>
                <a:lnTo>
                  <a:pt x="2022" y="592"/>
                </a:lnTo>
                <a:lnTo>
                  <a:pt x="2020" y="592"/>
                </a:lnTo>
                <a:lnTo>
                  <a:pt x="2020" y="593"/>
                </a:lnTo>
                <a:lnTo>
                  <a:pt x="2019" y="593"/>
                </a:lnTo>
                <a:lnTo>
                  <a:pt x="2019" y="594"/>
                </a:lnTo>
                <a:lnTo>
                  <a:pt x="2019" y="595"/>
                </a:lnTo>
                <a:lnTo>
                  <a:pt x="2018" y="595"/>
                </a:lnTo>
                <a:lnTo>
                  <a:pt x="2018" y="597"/>
                </a:lnTo>
                <a:lnTo>
                  <a:pt x="2017" y="597"/>
                </a:lnTo>
                <a:lnTo>
                  <a:pt x="2017" y="598"/>
                </a:lnTo>
                <a:lnTo>
                  <a:pt x="2017" y="599"/>
                </a:lnTo>
                <a:lnTo>
                  <a:pt x="2017" y="603"/>
                </a:lnTo>
                <a:lnTo>
                  <a:pt x="2017" y="605"/>
                </a:lnTo>
                <a:lnTo>
                  <a:pt x="2019" y="606"/>
                </a:lnTo>
                <a:lnTo>
                  <a:pt x="2020" y="609"/>
                </a:lnTo>
                <a:lnTo>
                  <a:pt x="2023" y="610"/>
                </a:lnTo>
                <a:lnTo>
                  <a:pt x="2024" y="610"/>
                </a:lnTo>
                <a:lnTo>
                  <a:pt x="2025" y="610"/>
                </a:lnTo>
                <a:lnTo>
                  <a:pt x="2028" y="611"/>
                </a:lnTo>
                <a:lnTo>
                  <a:pt x="2029" y="611"/>
                </a:lnTo>
                <a:lnTo>
                  <a:pt x="2029" y="612"/>
                </a:lnTo>
                <a:lnTo>
                  <a:pt x="2030" y="612"/>
                </a:lnTo>
                <a:lnTo>
                  <a:pt x="2031" y="612"/>
                </a:lnTo>
                <a:lnTo>
                  <a:pt x="2033" y="612"/>
                </a:lnTo>
                <a:lnTo>
                  <a:pt x="2034" y="612"/>
                </a:lnTo>
                <a:lnTo>
                  <a:pt x="2036" y="612"/>
                </a:lnTo>
                <a:lnTo>
                  <a:pt x="2042" y="614"/>
                </a:lnTo>
                <a:lnTo>
                  <a:pt x="2045" y="616"/>
                </a:lnTo>
                <a:lnTo>
                  <a:pt x="2047" y="617"/>
                </a:lnTo>
                <a:lnTo>
                  <a:pt x="2050" y="616"/>
                </a:lnTo>
                <a:lnTo>
                  <a:pt x="2052" y="615"/>
                </a:lnTo>
                <a:lnTo>
                  <a:pt x="2055" y="612"/>
                </a:lnTo>
                <a:lnTo>
                  <a:pt x="2057" y="611"/>
                </a:lnTo>
                <a:lnTo>
                  <a:pt x="2058" y="610"/>
                </a:lnTo>
                <a:lnTo>
                  <a:pt x="2059" y="611"/>
                </a:lnTo>
                <a:lnTo>
                  <a:pt x="2059" y="615"/>
                </a:lnTo>
                <a:lnTo>
                  <a:pt x="2058" y="623"/>
                </a:lnTo>
                <a:lnTo>
                  <a:pt x="2057" y="632"/>
                </a:lnTo>
                <a:lnTo>
                  <a:pt x="2058" y="634"/>
                </a:lnTo>
                <a:lnTo>
                  <a:pt x="2061" y="637"/>
                </a:lnTo>
                <a:lnTo>
                  <a:pt x="2064" y="639"/>
                </a:lnTo>
                <a:lnTo>
                  <a:pt x="2069" y="642"/>
                </a:lnTo>
                <a:lnTo>
                  <a:pt x="2079" y="647"/>
                </a:lnTo>
                <a:lnTo>
                  <a:pt x="2084" y="649"/>
                </a:lnTo>
                <a:lnTo>
                  <a:pt x="2091" y="652"/>
                </a:lnTo>
                <a:lnTo>
                  <a:pt x="2100" y="653"/>
                </a:lnTo>
                <a:lnTo>
                  <a:pt x="2102" y="650"/>
                </a:lnTo>
                <a:lnTo>
                  <a:pt x="2106" y="645"/>
                </a:lnTo>
                <a:lnTo>
                  <a:pt x="2108" y="641"/>
                </a:lnTo>
                <a:lnTo>
                  <a:pt x="2110" y="637"/>
                </a:lnTo>
                <a:lnTo>
                  <a:pt x="2099" y="654"/>
                </a:lnTo>
                <a:lnTo>
                  <a:pt x="2093" y="663"/>
                </a:lnTo>
                <a:lnTo>
                  <a:pt x="2090" y="671"/>
                </a:lnTo>
                <a:lnTo>
                  <a:pt x="2085" y="686"/>
                </a:lnTo>
                <a:lnTo>
                  <a:pt x="2081" y="692"/>
                </a:lnTo>
                <a:lnTo>
                  <a:pt x="2075" y="697"/>
                </a:lnTo>
                <a:lnTo>
                  <a:pt x="2068" y="703"/>
                </a:lnTo>
                <a:lnTo>
                  <a:pt x="2061" y="707"/>
                </a:lnTo>
                <a:lnTo>
                  <a:pt x="2056" y="710"/>
                </a:lnTo>
                <a:lnTo>
                  <a:pt x="2051" y="715"/>
                </a:lnTo>
                <a:lnTo>
                  <a:pt x="2046" y="721"/>
                </a:lnTo>
                <a:lnTo>
                  <a:pt x="2041" y="727"/>
                </a:lnTo>
                <a:lnTo>
                  <a:pt x="2036" y="734"/>
                </a:lnTo>
                <a:lnTo>
                  <a:pt x="2030" y="740"/>
                </a:lnTo>
                <a:lnTo>
                  <a:pt x="2025" y="743"/>
                </a:lnTo>
                <a:lnTo>
                  <a:pt x="2020" y="745"/>
                </a:lnTo>
                <a:lnTo>
                  <a:pt x="2014" y="745"/>
                </a:lnTo>
                <a:lnTo>
                  <a:pt x="2008" y="745"/>
                </a:lnTo>
                <a:lnTo>
                  <a:pt x="2002" y="745"/>
                </a:lnTo>
                <a:lnTo>
                  <a:pt x="1996" y="742"/>
                </a:lnTo>
                <a:lnTo>
                  <a:pt x="1991" y="737"/>
                </a:lnTo>
                <a:lnTo>
                  <a:pt x="1988" y="732"/>
                </a:lnTo>
                <a:lnTo>
                  <a:pt x="1987" y="730"/>
                </a:lnTo>
                <a:lnTo>
                  <a:pt x="1984" y="727"/>
                </a:lnTo>
                <a:lnTo>
                  <a:pt x="1980" y="726"/>
                </a:lnTo>
                <a:lnTo>
                  <a:pt x="1977" y="726"/>
                </a:lnTo>
                <a:lnTo>
                  <a:pt x="1976" y="725"/>
                </a:lnTo>
                <a:lnTo>
                  <a:pt x="1974" y="724"/>
                </a:lnTo>
                <a:lnTo>
                  <a:pt x="1973" y="723"/>
                </a:lnTo>
                <a:lnTo>
                  <a:pt x="1971" y="725"/>
                </a:lnTo>
                <a:lnTo>
                  <a:pt x="1973" y="735"/>
                </a:lnTo>
                <a:lnTo>
                  <a:pt x="1974" y="745"/>
                </a:lnTo>
                <a:lnTo>
                  <a:pt x="1974" y="748"/>
                </a:lnTo>
                <a:lnTo>
                  <a:pt x="1974" y="752"/>
                </a:lnTo>
                <a:lnTo>
                  <a:pt x="1979" y="758"/>
                </a:lnTo>
                <a:lnTo>
                  <a:pt x="1985" y="765"/>
                </a:lnTo>
                <a:lnTo>
                  <a:pt x="1992" y="774"/>
                </a:lnTo>
                <a:lnTo>
                  <a:pt x="1997" y="784"/>
                </a:lnTo>
                <a:lnTo>
                  <a:pt x="1997" y="786"/>
                </a:lnTo>
                <a:lnTo>
                  <a:pt x="1997" y="789"/>
                </a:lnTo>
                <a:lnTo>
                  <a:pt x="2002" y="797"/>
                </a:lnTo>
                <a:lnTo>
                  <a:pt x="2008" y="806"/>
                </a:lnTo>
                <a:lnTo>
                  <a:pt x="2011" y="823"/>
                </a:lnTo>
                <a:lnTo>
                  <a:pt x="2013" y="843"/>
                </a:lnTo>
                <a:lnTo>
                  <a:pt x="2013" y="854"/>
                </a:lnTo>
                <a:lnTo>
                  <a:pt x="2012" y="869"/>
                </a:lnTo>
                <a:lnTo>
                  <a:pt x="2012" y="884"/>
                </a:lnTo>
                <a:lnTo>
                  <a:pt x="2013" y="894"/>
                </a:lnTo>
                <a:lnTo>
                  <a:pt x="2019" y="905"/>
                </a:lnTo>
                <a:lnTo>
                  <a:pt x="2028" y="917"/>
                </a:lnTo>
                <a:lnTo>
                  <a:pt x="2031" y="923"/>
                </a:lnTo>
                <a:lnTo>
                  <a:pt x="2035" y="929"/>
                </a:lnTo>
                <a:lnTo>
                  <a:pt x="2036" y="936"/>
                </a:lnTo>
                <a:lnTo>
                  <a:pt x="2037" y="942"/>
                </a:lnTo>
                <a:lnTo>
                  <a:pt x="2037" y="948"/>
                </a:lnTo>
                <a:lnTo>
                  <a:pt x="2035" y="950"/>
                </a:lnTo>
                <a:lnTo>
                  <a:pt x="2033" y="950"/>
                </a:lnTo>
                <a:lnTo>
                  <a:pt x="2030" y="948"/>
                </a:lnTo>
                <a:lnTo>
                  <a:pt x="2025" y="940"/>
                </a:lnTo>
                <a:lnTo>
                  <a:pt x="2022" y="936"/>
                </a:lnTo>
                <a:lnTo>
                  <a:pt x="2018" y="931"/>
                </a:lnTo>
                <a:lnTo>
                  <a:pt x="2013" y="926"/>
                </a:lnTo>
                <a:lnTo>
                  <a:pt x="2007" y="921"/>
                </a:lnTo>
                <a:lnTo>
                  <a:pt x="2001" y="916"/>
                </a:lnTo>
                <a:lnTo>
                  <a:pt x="1998" y="912"/>
                </a:lnTo>
                <a:lnTo>
                  <a:pt x="1996" y="907"/>
                </a:lnTo>
                <a:lnTo>
                  <a:pt x="1995" y="901"/>
                </a:lnTo>
                <a:lnTo>
                  <a:pt x="1993" y="895"/>
                </a:lnTo>
                <a:lnTo>
                  <a:pt x="1995" y="883"/>
                </a:lnTo>
                <a:lnTo>
                  <a:pt x="1995" y="871"/>
                </a:lnTo>
                <a:lnTo>
                  <a:pt x="1996" y="863"/>
                </a:lnTo>
                <a:lnTo>
                  <a:pt x="1998" y="856"/>
                </a:lnTo>
                <a:lnTo>
                  <a:pt x="1999" y="851"/>
                </a:lnTo>
                <a:lnTo>
                  <a:pt x="1999" y="847"/>
                </a:lnTo>
                <a:lnTo>
                  <a:pt x="1998" y="843"/>
                </a:lnTo>
                <a:lnTo>
                  <a:pt x="1996" y="839"/>
                </a:lnTo>
                <a:lnTo>
                  <a:pt x="1993" y="835"/>
                </a:lnTo>
                <a:lnTo>
                  <a:pt x="1991" y="829"/>
                </a:lnTo>
                <a:lnTo>
                  <a:pt x="1991" y="822"/>
                </a:lnTo>
                <a:lnTo>
                  <a:pt x="1991" y="814"/>
                </a:lnTo>
                <a:lnTo>
                  <a:pt x="1991" y="807"/>
                </a:lnTo>
                <a:lnTo>
                  <a:pt x="1991" y="800"/>
                </a:lnTo>
                <a:lnTo>
                  <a:pt x="1988" y="794"/>
                </a:lnTo>
                <a:lnTo>
                  <a:pt x="1985" y="789"/>
                </a:lnTo>
                <a:lnTo>
                  <a:pt x="1979" y="780"/>
                </a:lnTo>
                <a:lnTo>
                  <a:pt x="1970" y="768"/>
                </a:lnTo>
                <a:lnTo>
                  <a:pt x="1962" y="756"/>
                </a:lnTo>
                <a:lnTo>
                  <a:pt x="1957" y="746"/>
                </a:lnTo>
                <a:lnTo>
                  <a:pt x="1952" y="746"/>
                </a:lnTo>
                <a:lnTo>
                  <a:pt x="1948" y="746"/>
                </a:lnTo>
                <a:lnTo>
                  <a:pt x="1944" y="748"/>
                </a:lnTo>
                <a:lnTo>
                  <a:pt x="1941" y="753"/>
                </a:lnTo>
                <a:lnTo>
                  <a:pt x="1938" y="759"/>
                </a:lnTo>
                <a:lnTo>
                  <a:pt x="1936" y="764"/>
                </a:lnTo>
                <a:lnTo>
                  <a:pt x="1932" y="767"/>
                </a:lnTo>
                <a:lnTo>
                  <a:pt x="1926" y="769"/>
                </a:lnTo>
                <a:lnTo>
                  <a:pt x="1920" y="770"/>
                </a:lnTo>
                <a:lnTo>
                  <a:pt x="1915" y="770"/>
                </a:lnTo>
                <a:lnTo>
                  <a:pt x="1910" y="770"/>
                </a:lnTo>
                <a:lnTo>
                  <a:pt x="1905" y="770"/>
                </a:lnTo>
                <a:lnTo>
                  <a:pt x="1905" y="768"/>
                </a:lnTo>
                <a:lnTo>
                  <a:pt x="1904" y="764"/>
                </a:lnTo>
                <a:lnTo>
                  <a:pt x="1905" y="761"/>
                </a:lnTo>
                <a:lnTo>
                  <a:pt x="1908" y="757"/>
                </a:lnTo>
                <a:lnTo>
                  <a:pt x="1910" y="743"/>
                </a:lnTo>
                <a:lnTo>
                  <a:pt x="1913" y="727"/>
                </a:lnTo>
                <a:lnTo>
                  <a:pt x="1913" y="721"/>
                </a:lnTo>
                <a:lnTo>
                  <a:pt x="1913" y="716"/>
                </a:lnTo>
                <a:lnTo>
                  <a:pt x="1915" y="713"/>
                </a:lnTo>
                <a:lnTo>
                  <a:pt x="1920" y="709"/>
                </a:lnTo>
                <a:lnTo>
                  <a:pt x="1925" y="705"/>
                </a:lnTo>
                <a:lnTo>
                  <a:pt x="1930" y="704"/>
                </a:lnTo>
                <a:lnTo>
                  <a:pt x="1931" y="702"/>
                </a:lnTo>
                <a:lnTo>
                  <a:pt x="1932" y="698"/>
                </a:lnTo>
                <a:lnTo>
                  <a:pt x="1931" y="697"/>
                </a:lnTo>
                <a:lnTo>
                  <a:pt x="1927" y="696"/>
                </a:lnTo>
                <a:lnTo>
                  <a:pt x="1924" y="696"/>
                </a:lnTo>
                <a:lnTo>
                  <a:pt x="1921" y="696"/>
                </a:lnTo>
                <a:lnTo>
                  <a:pt x="1911" y="699"/>
                </a:lnTo>
                <a:lnTo>
                  <a:pt x="1902" y="704"/>
                </a:lnTo>
                <a:lnTo>
                  <a:pt x="1889" y="709"/>
                </a:lnTo>
                <a:lnTo>
                  <a:pt x="1876" y="713"/>
                </a:lnTo>
                <a:lnTo>
                  <a:pt x="1858" y="719"/>
                </a:lnTo>
                <a:lnTo>
                  <a:pt x="1843" y="725"/>
                </a:lnTo>
                <a:lnTo>
                  <a:pt x="1836" y="729"/>
                </a:lnTo>
                <a:lnTo>
                  <a:pt x="1828" y="734"/>
                </a:lnTo>
                <a:lnTo>
                  <a:pt x="1822" y="738"/>
                </a:lnTo>
                <a:lnTo>
                  <a:pt x="1815" y="746"/>
                </a:lnTo>
                <a:lnTo>
                  <a:pt x="1800" y="758"/>
                </a:lnTo>
                <a:lnTo>
                  <a:pt x="1780" y="773"/>
                </a:lnTo>
                <a:lnTo>
                  <a:pt x="1761" y="787"/>
                </a:lnTo>
                <a:lnTo>
                  <a:pt x="1744" y="796"/>
                </a:lnTo>
                <a:lnTo>
                  <a:pt x="1727" y="809"/>
                </a:lnTo>
                <a:lnTo>
                  <a:pt x="1708" y="823"/>
                </a:lnTo>
                <a:lnTo>
                  <a:pt x="1697" y="827"/>
                </a:lnTo>
                <a:lnTo>
                  <a:pt x="1685" y="833"/>
                </a:lnTo>
                <a:lnTo>
                  <a:pt x="1673" y="839"/>
                </a:lnTo>
                <a:lnTo>
                  <a:pt x="1662" y="844"/>
                </a:lnTo>
                <a:lnTo>
                  <a:pt x="1645" y="844"/>
                </a:lnTo>
                <a:lnTo>
                  <a:pt x="1627" y="846"/>
                </a:lnTo>
                <a:lnTo>
                  <a:pt x="1610" y="849"/>
                </a:lnTo>
                <a:lnTo>
                  <a:pt x="1593" y="850"/>
                </a:lnTo>
                <a:lnTo>
                  <a:pt x="1583" y="850"/>
                </a:lnTo>
                <a:lnTo>
                  <a:pt x="1571" y="850"/>
                </a:lnTo>
                <a:lnTo>
                  <a:pt x="1565" y="850"/>
                </a:lnTo>
                <a:lnTo>
                  <a:pt x="1560" y="851"/>
                </a:lnTo>
                <a:lnTo>
                  <a:pt x="1555" y="852"/>
                </a:lnTo>
                <a:lnTo>
                  <a:pt x="1553" y="854"/>
                </a:lnTo>
                <a:lnTo>
                  <a:pt x="1549" y="855"/>
                </a:lnTo>
                <a:lnTo>
                  <a:pt x="1541" y="857"/>
                </a:lnTo>
                <a:lnTo>
                  <a:pt x="1538" y="860"/>
                </a:lnTo>
                <a:lnTo>
                  <a:pt x="1536" y="862"/>
                </a:lnTo>
                <a:lnTo>
                  <a:pt x="1536" y="866"/>
                </a:lnTo>
                <a:lnTo>
                  <a:pt x="1538" y="869"/>
                </a:lnTo>
                <a:lnTo>
                  <a:pt x="1541" y="873"/>
                </a:lnTo>
                <a:lnTo>
                  <a:pt x="1542" y="878"/>
                </a:lnTo>
                <a:lnTo>
                  <a:pt x="1543" y="884"/>
                </a:lnTo>
                <a:lnTo>
                  <a:pt x="1543" y="890"/>
                </a:lnTo>
                <a:lnTo>
                  <a:pt x="1543" y="905"/>
                </a:lnTo>
                <a:lnTo>
                  <a:pt x="1543" y="915"/>
                </a:lnTo>
                <a:lnTo>
                  <a:pt x="1543" y="922"/>
                </a:lnTo>
                <a:lnTo>
                  <a:pt x="1542" y="928"/>
                </a:lnTo>
                <a:lnTo>
                  <a:pt x="1539" y="934"/>
                </a:lnTo>
                <a:lnTo>
                  <a:pt x="1536" y="940"/>
                </a:lnTo>
                <a:lnTo>
                  <a:pt x="1530" y="950"/>
                </a:lnTo>
                <a:lnTo>
                  <a:pt x="1522" y="962"/>
                </a:lnTo>
                <a:lnTo>
                  <a:pt x="1519" y="975"/>
                </a:lnTo>
                <a:lnTo>
                  <a:pt x="1512" y="988"/>
                </a:lnTo>
                <a:lnTo>
                  <a:pt x="1508" y="1003"/>
                </a:lnTo>
                <a:lnTo>
                  <a:pt x="1501" y="1014"/>
                </a:lnTo>
                <a:lnTo>
                  <a:pt x="1497" y="1022"/>
                </a:lnTo>
                <a:lnTo>
                  <a:pt x="1487" y="1036"/>
                </a:lnTo>
                <a:lnTo>
                  <a:pt x="1474" y="1052"/>
                </a:lnTo>
                <a:lnTo>
                  <a:pt x="1460" y="1068"/>
                </a:lnTo>
                <a:lnTo>
                  <a:pt x="1445" y="1084"/>
                </a:lnTo>
                <a:lnTo>
                  <a:pt x="1429" y="1098"/>
                </a:lnTo>
                <a:lnTo>
                  <a:pt x="1423" y="1103"/>
                </a:lnTo>
                <a:lnTo>
                  <a:pt x="1416" y="1107"/>
                </a:lnTo>
                <a:lnTo>
                  <a:pt x="1411" y="1109"/>
                </a:lnTo>
                <a:lnTo>
                  <a:pt x="1405" y="1111"/>
                </a:lnTo>
                <a:lnTo>
                  <a:pt x="1395" y="1118"/>
                </a:lnTo>
                <a:lnTo>
                  <a:pt x="1381" y="1129"/>
                </a:lnTo>
                <a:lnTo>
                  <a:pt x="1368" y="1141"/>
                </a:lnTo>
                <a:lnTo>
                  <a:pt x="1361" y="1150"/>
                </a:lnTo>
                <a:lnTo>
                  <a:pt x="1359" y="1153"/>
                </a:lnTo>
                <a:lnTo>
                  <a:pt x="1357" y="1156"/>
                </a:lnTo>
                <a:lnTo>
                  <a:pt x="1355" y="1167"/>
                </a:lnTo>
                <a:lnTo>
                  <a:pt x="1351" y="1177"/>
                </a:lnTo>
                <a:lnTo>
                  <a:pt x="1344" y="1179"/>
                </a:lnTo>
                <a:lnTo>
                  <a:pt x="1337" y="1183"/>
                </a:lnTo>
                <a:lnTo>
                  <a:pt x="1331" y="1186"/>
                </a:lnTo>
                <a:lnTo>
                  <a:pt x="1326" y="1191"/>
                </a:lnTo>
                <a:lnTo>
                  <a:pt x="1315" y="1208"/>
                </a:lnTo>
                <a:lnTo>
                  <a:pt x="1304" y="1224"/>
                </a:lnTo>
                <a:lnTo>
                  <a:pt x="1302" y="1229"/>
                </a:lnTo>
                <a:lnTo>
                  <a:pt x="1298" y="1234"/>
                </a:lnTo>
                <a:lnTo>
                  <a:pt x="1296" y="1239"/>
                </a:lnTo>
                <a:lnTo>
                  <a:pt x="1295" y="1246"/>
                </a:lnTo>
                <a:lnTo>
                  <a:pt x="1293" y="1250"/>
                </a:lnTo>
                <a:lnTo>
                  <a:pt x="1291" y="1255"/>
                </a:lnTo>
                <a:lnTo>
                  <a:pt x="1288" y="1260"/>
                </a:lnTo>
                <a:lnTo>
                  <a:pt x="1284" y="1265"/>
                </a:lnTo>
                <a:lnTo>
                  <a:pt x="1275" y="1275"/>
                </a:lnTo>
                <a:lnTo>
                  <a:pt x="1266" y="1281"/>
                </a:lnTo>
                <a:lnTo>
                  <a:pt x="1260" y="1286"/>
                </a:lnTo>
                <a:lnTo>
                  <a:pt x="1252" y="1295"/>
                </a:lnTo>
                <a:lnTo>
                  <a:pt x="1242" y="1305"/>
                </a:lnTo>
                <a:lnTo>
                  <a:pt x="1238" y="1313"/>
                </a:lnTo>
                <a:lnTo>
                  <a:pt x="1232" y="1320"/>
                </a:lnTo>
                <a:lnTo>
                  <a:pt x="1222" y="1335"/>
                </a:lnTo>
                <a:lnTo>
                  <a:pt x="1214" y="1349"/>
                </a:lnTo>
                <a:lnTo>
                  <a:pt x="1210" y="1357"/>
                </a:lnTo>
                <a:lnTo>
                  <a:pt x="1209" y="1359"/>
                </a:lnTo>
                <a:lnTo>
                  <a:pt x="1206" y="1361"/>
                </a:lnTo>
                <a:lnTo>
                  <a:pt x="1203" y="1363"/>
                </a:lnTo>
                <a:lnTo>
                  <a:pt x="1198" y="1365"/>
                </a:lnTo>
                <a:lnTo>
                  <a:pt x="1186" y="1370"/>
                </a:lnTo>
                <a:lnTo>
                  <a:pt x="1171" y="1375"/>
                </a:lnTo>
                <a:lnTo>
                  <a:pt x="1143" y="1383"/>
                </a:lnTo>
                <a:lnTo>
                  <a:pt x="1124" y="1387"/>
                </a:lnTo>
                <a:lnTo>
                  <a:pt x="1113" y="1388"/>
                </a:lnTo>
                <a:lnTo>
                  <a:pt x="1102" y="1392"/>
                </a:lnTo>
                <a:lnTo>
                  <a:pt x="1093" y="1396"/>
                </a:lnTo>
                <a:lnTo>
                  <a:pt x="1083" y="1397"/>
                </a:lnTo>
                <a:lnTo>
                  <a:pt x="1073" y="1398"/>
                </a:lnTo>
                <a:lnTo>
                  <a:pt x="1060" y="1399"/>
                </a:lnTo>
                <a:lnTo>
                  <a:pt x="1046" y="1402"/>
                </a:lnTo>
                <a:lnTo>
                  <a:pt x="1038" y="1404"/>
                </a:lnTo>
                <a:lnTo>
                  <a:pt x="1019" y="1406"/>
                </a:lnTo>
                <a:lnTo>
                  <a:pt x="995" y="1410"/>
                </a:lnTo>
                <a:lnTo>
                  <a:pt x="971" y="1417"/>
                </a:lnTo>
                <a:lnTo>
                  <a:pt x="956" y="1423"/>
                </a:lnTo>
                <a:lnTo>
                  <a:pt x="945" y="1426"/>
                </a:lnTo>
                <a:lnTo>
                  <a:pt x="932" y="1431"/>
                </a:lnTo>
                <a:lnTo>
                  <a:pt x="919" y="1435"/>
                </a:lnTo>
                <a:lnTo>
                  <a:pt x="904" y="1437"/>
                </a:lnTo>
                <a:lnTo>
                  <a:pt x="875" y="1443"/>
                </a:lnTo>
                <a:lnTo>
                  <a:pt x="850" y="1448"/>
                </a:lnTo>
                <a:lnTo>
                  <a:pt x="826" y="1454"/>
                </a:lnTo>
                <a:lnTo>
                  <a:pt x="796" y="1461"/>
                </a:lnTo>
                <a:lnTo>
                  <a:pt x="781" y="1464"/>
                </a:lnTo>
                <a:lnTo>
                  <a:pt x="766" y="1467"/>
                </a:lnTo>
                <a:lnTo>
                  <a:pt x="752" y="1468"/>
                </a:lnTo>
                <a:lnTo>
                  <a:pt x="739" y="1469"/>
                </a:lnTo>
                <a:lnTo>
                  <a:pt x="729" y="1475"/>
                </a:lnTo>
                <a:lnTo>
                  <a:pt x="716" y="1483"/>
                </a:lnTo>
                <a:lnTo>
                  <a:pt x="702" y="1491"/>
                </a:lnTo>
                <a:lnTo>
                  <a:pt x="692" y="1494"/>
                </a:lnTo>
                <a:lnTo>
                  <a:pt x="678" y="1501"/>
                </a:lnTo>
                <a:lnTo>
                  <a:pt x="663" y="1508"/>
                </a:lnTo>
                <a:lnTo>
                  <a:pt x="661" y="1518"/>
                </a:lnTo>
                <a:lnTo>
                  <a:pt x="655" y="1540"/>
                </a:lnTo>
                <a:lnTo>
                  <a:pt x="650" y="1562"/>
                </a:lnTo>
                <a:lnTo>
                  <a:pt x="646" y="1573"/>
                </a:lnTo>
                <a:lnTo>
                  <a:pt x="645" y="1573"/>
                </a:lnTo>
                <a:lnTo>
                  <a:pt x="642" y="1573"/>
                </a:lnTo>
                <a:lnTo>
                  <a:pt x="640" y="1573"/>
                </a:lnTo>
                <a:lnTo>
                  <a:pt x="639" y="1571"/>
                </a:lnTo>
                <a:lnTo>
                  <a:pt x="637" y="1557"/>
                </a:lnTo>
                <a:lnTo>
                  <a:pt x="636" y="1544"/>
                </a:lnTo>
                <a:lnTo>
                  <a:pt x="636" y="1538"/>
                </a:lnTo>
                <a:lnTo>
                  <a:pt x="636" y="1533"/>
                </a:lnTo>
                <a:lnTo>
                  <a:pt x="636" y="1528"/>
                </a:lnTo>
                <a:lnTo>
                  <a:pt x="639" y="1524"/>
                </a:lnTo>
                <a:lnTo>
                  <a:pt x="640" y="1521"/>
                </a:lnTo>
                <a:lnTo>
                  <a:pt x="640" y="1516"/>
                </a:lnTo>
                <a:lnTo>
                  <a:pt x="642" y="1511"/>
                </a:lnTo>
                <a:lnTo>
                  <a:pt x="643" y="1503"/>
                </a:lnTo>
                <a:lnTo>
                  <a:pt x="642" y="1499"/>
                </a:lnTo>
                <a:lnTo>
                  <a:pt x="637" y="1494"/>
                </a:lnTo>
                <a:lnTo>
                  <a:pt x="631" y="1489"/>
                </a:lnTo>
                <a:lnTo>
                  <a:pt x="628" y="1486"/>
                </a:lnTo>
                <a:lnTo>
                  <a:pt x="621" y="1485"/>
                </a:lnTo>
                <a:lnTo>
                  <a:pt x="615" y="1485"/>
                </a:lnTo>
                <a:lnTo>
                  <a:pt x="610" y="1488"/>
                </a:lnTo>
                <a:lnTo>
                  <a:pt x="608" y="1491"/>
                </a:lnTo>
                <a:lnTo>
                  <a:pt x="608" y="1510"/>
                </a:lnTo>
                <a:lnTo>
                  <a:pt x="608" y="1527"/>
                </a:lnTo>
                <a:lnTo>
                  <a:pt x="608" y="1544"/>
                </a:lnTo>
                <a:lnTo>
                  <a:pt x="608" y="1561"/>
                </a:lnTo>
                <a:lnTo>
                  <a:pt x="612" y="1579"/>
                </a:lnTo>
                <a:lnTo>
                  <a:pt x="614" y="1596"/>
                </a:lnTo>
                <a:lnTo>
                  <a:pt x="618" y="1601"/>
                </a:lnTo>
                <a:lnTo>
                  <a:pt x="623" y="1609"/>
                </a:lnTo>
                <a:lnTo>
                  <a:pt x="626" y="1614"/>
                </a:lnTo>
                <a:lnTo>
                  <a:pt x="628" y="1617"/>
                </a:lnTo>
                <a:lnTo>
                  <a:pt x="628" y="1621"/>
                </a:lnTo>
                <a:lnTo>
                  <a:pt x="626" y="1625"/>
                </a:lnTo>
                <a:lnTo>
                  <a:pt x="625" y="1623"/>
                </a:lnTo>
                <a:lnTo>
                  <a:pt x="623" y="1623"/>
                </a:lnTo>
                <a:lnTo>
                  <a:pt x="617" y="1617"/>
                </a:lnTo>
                <a:lnTo>
                  <a:pt x="608" y="1612"/>
                </a:lnTo>
                <a:lnTo>
                  <a:pt x="604" y="1611"/>
                </a:lnTo>
                <a:lnTo>
                  <a:pt x="601" y="1610"/>
                </a:lnTo>
                <a:lnTo>
                  <a:pt x="598" y="1609"/>
                </a:lnTo>
                <a:lnTo>
                  <a:pt x="597" y="1609"/>
                </a:lnTo>
                <a:lnTo>
                  <a:pt x="595" y="1610"/>
                </a:lnTo>
                <a:lnTo>
                  <a:pt x="593" y="1611"/>
                </a:lnTo>
                <a:lnTo>
                  <a:pt x="590" y="1618"/>
                </a:lnTo>
                <a:lnTo>
                  <a:pt x="584" y="1632"/>
                </a:lnTo>
                <a:lnTo>
                  <a:pt x="579" y="1647"/>
                </a:lnTo>
                <a:lnTo>
                  <a:pt x="576" y="1655"/>
                </a:lnTo>
                <a:lnTo>
                  <a:pt x="573" y="1661"/>
                </a:lnTo>
                <a:lnTo>
                  <a:pt x="571" y="1665"/>
                </a:lnTo>
                <a:lnTo>
                  <a:pt x="571" y="1667"/>
                </a:lnTo>
                <a:lnTo>
                  <a:pt x="571" y="1672"/>
                </a:lnTo>
                <a:lnTo>
                  <a:pt x="571" y="1682"/>
                </a:lnTo>
                <a:lnTo>
                  <a:pt x="575" y="1689"/>
                </a:lnTo>
                <a:lnTo>
                  <a:pt x="576" y="1691"/>
                </a:lnTo>
                <a:lnTo>
                  <a:pt x="576" y="1692"/>
                </a:lnTo>
                <a:lnTo>
                  <a:pt x="575" y="1693"/>
                </a:lnTo>
                <a:lnTo>
                  <a:pt x="574" y="1694"/>
                </a:lnTo>
                <a:lnTo>
                  <a:pt x="571" y="1697"/>
                </a:lnTo>
                <a:lnTo>
                  <a:pt x="571" y="1700"/>
                </a:lnTo>
                <a:lnTo>
                  <a:pt x="569" y="1704"/>
                </a:lnTo>
                <a:lnTo>
                  <a:pt x="566" y="1709"/>
                </a:lnTo>
                <a:lnTo>
                  <a:pt x="565" y="1713"/>
                </a:lnTo>
                <a:lnTo>
                  <a:pt x="564" y="1715"/>
                </a:lnTo>
                <a:lnTo>
                  <a:pt x="564" y="1723"/>
                </a:lnTo>
                <a:lnTo>
                  <a:pt x="564" y="1730"/>
                </a:lnTo>
                <a:lnTo>
                  <a:pt x="569" y="1736"/>
                </a:lnTo>
                <a:lnTo>
                  <a:pt x="575" y="1742"/>
                </a:lnTo>
                <a:lnTo>
                  <a:pt x="569" y="1749"/>
                </a:lnTo>
                <a:lnTo>
                  <a:pt x="569" y="1751"/>
                </a:lnTo>
                <a:lnTo>
                  <a:pt x="568" y="1751"/>
                </a:lnTo>
                <a:lnTo>
                  <a:pt x="568" y="1753"/>
                </a:lnTo>
                <a:lnTo>
                  <a:pt x="566" y="1753"/>
                </a:lnTo>
                <a:lnTo>
                  <a:pt x="566" y="1756"/>
                </a:lnTo>
                <a:lnTo>
                  <a:pt x="566" y="1757"/>
                </a:lnTo>
                <a:lnTo>
                  <a:pt x="565" y="1757"/>
                </a:lnTo>
                <a:lnTo>
                  <a:pt x="565" y="1759"/>
                </a:lnTo>
                <a:lnTo>
                  <a:pt x="565" y="1760"/>
                </a:lnTo>
                <a:lnTo>
                  <a:pt x="564" y="1764"/>
                </a:lnTo>
                <a:lnTo>
                  <a:pt x="564" y="1765"/>
                </a:lnTo>
                <a:lnTo>
                  <a:pt x="564" y="1768"/>
                </a:lnTo>
                <a:lnTo>
                  <a:pt x="564" y="1769"/>
                </a:lnTo>
                <a:lnTo>
                  <a:pt x="564" y="1770"/>
                </a:lnTo>
                <a:lnTo>
                  <a:pt x="564" y="1773"/>
                </a:lnTo>
                <a:lnTo>
                  <a:pt x="564" y="1774"/>
                </a:lnTo>
                <a:lnTo>
                  <a:pt x="564" y="1775"/>
                </a:lnTo>
                <a:lnTo>
                  <a:pt x="564" y="1776"/>
                </a:lnTo>
                <a:lnTo>
                  <a:pt x="564" y="1778"/>
                </a:lnTo>
                <a:lnTo>
                  <a:pt x="564" y="1780"/>
                </a:lnTo>
                <a:lnTo>
                  <a:pt x="564" y="1781"/>
                </a:lnTo>
                <a:lnTo>
                  <a:pt x="561" y="1782"/>
                </a:lnTo>
                <a:lnTo>
                  <a:pt x="558" y="1790"/>
                </a:lnTo>
                <a:lnTo>
                  <a:pt x="554" y="1797"/>
                </a:lnTo>
                <a:lnTo>
                  <a:pt x="550" y="1805"/>
                </a:lnTo>
                <a:lnTo>
                  <a:pt x="547" y="1816"/>
                </a:lnTo>
                <a:lnTo>
                  <a:pt x="542" y="1827"/>
                </a:lnTo>
                <a:lnTo>
                  <a:pt x="541" y="1835"/>
                </a:lnTo>
                <a:lnTo>
                  <a:pt x="541" y="1841"/>
                </a:lnTo>
                <a:lnTo>
                  <a:pt x="542" y="1846"/>
                </a:lnTo>
                <a:lnTo>
                  <a:pt x="546" y="1850"/>
                </a:lnTo>
                <a:lnTo>
                  <a:pt x="550" y="1857"/>
                </a:lnTo>
                <a:lnTo>
                  <a:pt x="554" y="1865"/>
                </a:lnTo>
                <a:lnTo>
                  <a:pt x="557" y="1871"/>
                </a:lnTo>
                <a:lnTo>
                  <a:pt x="543" y="1873"/>
                </a:lnTo>
                <a:lnTo>
                  <a:pt x="533" y="1874"/>
                </a:lnTo>
                <a:lnTo>
                  <a:pt x="527" y="1876"/>
                </a:lnTo>
                <a:lnTo>
                  <a:pt x="524" y="1879"/>
                </a:lnTo>
                <a:lnTo>
                  <a:pt x="520" y="1883"/>
                </a:lnTo>
                <a:lnTo>
                  <a:pt x="517" y="1887"/>
                </a:lnTo>
                <a:lnTo>
                  <a:pt x="516" y="1890"/>
                </a:lnTo>
                <a:lnTo>
                  <a:pt x="515" y="1894"/>
                </a:lnTo>
                <a:lnTo>
                  <a:pt x="514" y="1898"/>
                </a:lnTo>
                <a:lnTo>
                  <a:pt x="514" y="1902"/>
                </a:lnTo>
                <a:lnTo>
                  <a:pt x="511" y="1905"/>
                </a:lnTo>
                <a:lnTo>
                  <a:pt x="510" y="1909"/>
                </a:lnTo>
                <a:lnTo>
                  <a:pt x="509" y="1912"/>
                </a:lnTo>
                <a:lnTo>
                  <a:pt x="509" y="1916"/>
                </a:lnTo>
                <a:lnTo>
                  <a:pt x="511" y="1918"/>
                </a:lnTo>
                <a:lnTo>
                  <a:pt x="514" y="1921"/>
                </a:lnTo>
                <a:lnTo>
                  <a:pt x="517" y="1924"/>
                </a:lnTo>
                <a:lnTo>
                  <a:pt x="521" y="1929"/>
                </a:lnTo>
                <a:lnTo>
                  <a:pt x="526" y="1935"/>
                </a:lnTo>
                <a:lnTo>
                  <a:pt x="528" y="1942"/>
                </a:lnTo>
                <a:lnTo>
                  <a:pt x="531" y="1944"/>
                </a:lnTo>
                <a:lnTo>
                  <a:pt x="533" y="1948"/>
                </a:lnTo>
                <a:lnTo>
                  <a:pt x="538" y="1951"/>
                </a:lnTo>
                <a:lnTo>
                  <a:pt x="541" y="1953"/>
                </a:lnTo>
                <a:lnTo>
                  <a:pt x="550" y="1960"/>
                </a:lnTo>
                <a:lnTo>
                  <a:pt x="560" y="1965"/>
                </a:lnTo>
                <a:lnTo>
                  <a:pt x="568" y="1964"/>
                </a:lnTo>
                <a:lnTo>
                  <a:pt x="574" y="1964"/>
                </a:lnTo>
                <a:lnTo>
                  <a:pt x="585" y="1962"/>
                </a:lnTo>
                <a:lnTo>
                  <a:pt x="596" y="1961"/>
                </a:lnTo>
                <a:lnTo>
                  <a:pt x="602" y="1962"/>
                </a:lnTo>
                <a:lnTo>
                  <a:pt x="608" y="1965"/>
                </a:lnTo>
                <a:lnTo>
                  <a:pt x="609" y="1967"/>
                </a:lnTo>
                <a:lnTo>
                  <a:pt x="612" y="1970"/>
                </a:lnTo>
                <a:lnTo>
                  <a:pt x="612" y="1972"/>
                </a:lnTo>
                <a:lnTo>
                  <a:pt x="613" y="1975"/>
                </a:lnTo>
                <a:lnTo>
                  <a:pt x="606" y="1971"/>
                </a:lnTo>
                <a:lnTo>
                  <a:pt x="601" y="1969"/>
                </a:lnTo>
                <a:lnTo>
                  <a:pt x="597" y="1967"/>
                </a:lnTo>
                <a:lnTo>
                  <a:pt x="593" y="1967"/>
                </a:lnTo>
                <a:lnTo>
                  <a:pt x="587" y="1970"/>
                </a:lnTo>
                <a:lnTo>
                  <a:pt x="579" y="1975"/>
                </a:lnTo>
                <a:lnTo>
                  <a:pt x="575" y="1976"/>
                </a:lnTo>
                <a:lnTo>
                  <a:pt x="573" y="1976"/>
                </a:lnTo>
                <a:lnTo>
                  <a:pt x="570" y="1976"/>
                </a:lnTo>
                <a:lnTo>
                  <a:pt x="566" y="1975"/>
                </a:lnTo>
                <a:lnTo>
                  <a:pt x="561" y="1972"/>
                </a:lnTo>
                <a:lnTo>
                  <a:pt x="557" y="1969"/>
                </a:lnTo>
                <a:lnTo>
                  <a:pt x="552" y="1965"/>
                </a:lnTo>
                <a:lnTo>
                  <a:pt x="548" y="1962"/>
                </a:lnTo>
                <a:lnTo>
                  <a:pt x="543" y="1961"/>
                </a:lnTo>
                <a:lnTo>
                  <a:pt x="536" y="1961"/>
                </a:lnTo>
                <a:lnTo>
                  <a:pt x="532" y="1960"/>
                </a:lnTo>
                <a:lnTo>
                  <a:pt x="530" y="1960"/>
                </a:lnTo>
                <a:lnTo>
                  <a:pt x="526" y="1958"/>
                </a:lnTo>
                <a:lnTo>
                  <a:pt x="524" y="1956"/>
                </a:lnTo>
                <a:lnTo>
                  <a:pt x="520" y="1950"/>
                </a:lnTo>
                <a:lnTo>
                  <a:pt x="515" y="1944"/>
                </a:lnTo>
                <a:lnTo>
                  <a:pt x="511" y="1938"/>
                </a:lnTo>
                <a:lnTo>
                  <a:pt x="508" y="1932"/>
                </a:lnTo>
                <a:lnTo>
                  <a:pt x="503" y="1927"/>
                </a:lnTo>
                <a:lnTo>
                  <a:pt x="498" y="1923"/>
                </a:lnTo>
                <a:lnTo>
                  <a:pt x="497" y="1918"/>
                </a:lnTo>
                <a:lnTo>
                  <a:pt x="494" y="1915"/>
                </a:lnTo>
                <a:lnTo>
                  <a:pt x="491" y="1912"/>
                </a:lnTo>
                <a:lnTo>
                  <a:pt x="486" y="1911"/>
                </a:lnTo>
                <a:lnTo>
                  <a:pt x="477" y="1910"/>
                </a:lnTo>
                <a:lnTo>
                  <a:pt x="467" y="1907"/>
                </a:lnTo>
                <a:lnTo>
                  <a:pt x="462" y="1906"/>
                </a:lnTo>
                <a:lnTo>
                  <a:pt x="457" y="1906"/>
                </a:lnTo>
                <a:lnTo>
                  <a:pt x="453" y="1907"/>
                </a:lnTo>
                <a:lnTo>
                  <a:pt x="448" y="1909"/>
                </a:lnTo>
                <a:lnTo>
                  <a:pt x="437" y="1913"/>
                </a:lnTo>
                <a:lnTo>
                  <a:pt x="426" y="1915"/>
                </a:lnTo>
                <a:lnTo>
                  <a:pt x="416" y="1915"/>
                </a:lnTo>
                <a:lnTo>
                  <a:pt x="402" y="1912"/>
                </a:lnTo>
                <a:lnTo>
                  <a:pt x="389" y="1909"/>
                </a:lnTo>
                <a:lnTo>
                  <a:pt x="380" y="1906"/>
                </a:lnTo>
                <a:lnTo>
                  <a:pt x="377" y="1901"/>
                </a:lnTo>
                <a:lnTo>
                  <a:pt x="374" y="1898"/>
                </a:lnTo>
                <a:lnTo>
                  <a:pt x="372" y="1896"/>
                </a:lnTo>
                <a:lnTo>
                  <a:pt x="368" y="1895"/>
                </a:lnTo>
                <a:lnTo>
                  <a:pt x="362" y="1895"/>
                </a:lnTo>
                <a:lnTo>
                  <a:pt x="356" y="1893"/>
                </a:lnTo>
                <a:lnTo>
                  <a:pt x="350" y="1888"/>
                </a:lnTo>
                <a:lnTo>
                  <a:pt x="341" y="1882"/>
                </a:lnTo>
                <a:lnTo>
                  <a:pt x="335" y="1874"/>
                </a:lnTo>
                <a:lnTo>
                  <a:pt x="333" y="1868"/>
                </a:lnTo>
                <a:lnTo>
                  <a:pt x="334" y="1861"/>
                </a:lnTo>
                <a:lnTo>
                  <a:pt x="336" y="1856"/>
                </a:lnTo>
                <a:lnTo>
                  <a:pt x="336" y="1855"/>
                </a:lnTo>
                <a:lnTo>
                  <a:pt x="336" y="1853"/>
                </a:lnTo>
                <a:lnTo>
                  <a:pt x="334" y="1852"/>
                </a:lnTo>
                <a:lnTo>
                  <a:pt x="329" y="1852"/>
                </a:lnTo>
                <a:lnTo>
                  <a:pt x="323" y="1856"/>
                </a:lnTo>
                <a:lnTo>
                  <a:pt x="313" y="1863"/>
                </a:lnTo>
                <a:lnTo>
                  <a:pt x="308" y="1867"/>
                </a:lnTo>
                <a:lnTo>
                  <a:pt x="303" y="1868"/>
                </a:lnTo>
                <a:lnTo>
                  <a:pt x="301" y="1868"/>
                </a:lnTo>
                <a:lnTo>
                  <a:pt x="298" y="1868"/>
                </a:lnTo>
                <a:lnTo>
                  <a:pt x="297" y="1867"/>
                </a:lnTo>
                <a:lnTo>
                  <a:pt x="295" y="1866"/>
                </a:lnTo>
                <a:lnTo>
                  <a:pt x="287" y="1860"/>
                </a:lnTo>
                <a:lnTo>
                  <a:pt x="281" y="1850"/>
                </a:lnTo>
                <a:lnTo>
                  <a:pt x="281" y="1846"/>
                </a:lnTo>
                <a:lnTo>
                  <a:pt x="281" y="1841"/>
                </a:lnTo>
                <a:lnTo>
                  <a:pt x="280" y="1838"/>
                </a:lnTo>
                <a:lnTo>
                  <a:pt x="279" y="1835"/>
                </a:lnTo>
                <a:lnTo>
                  <a:pt x="278" y="1834"/>
                </a:lnTo>
                <a:lnTo>
                  <a:pt x="276" y="1833"/>
                </a:lnTo>
                <a:lnTo>
                  <a:pt x="273" y="1836"/>
                </a:lnTo>
                <a:lnTo>
                  <a:pt x="270" y="1841"/>
                </a:lnTo>
                <a:lnTo>
                  <a:pt x="269" y="1847"/>
                </a:lnTo>
                <a:lnTo>
                  <a:pt x="267" y="1852"/>
                </a:lnTo>
                <a:lnTo>
                  <a:pt x="265" y="1857"/>
                </a:lnTo>
                <a:lnTo>
                  <a:pt x="263" y="1861"/>
                </a:lnTo>
                <a:lnTo>
                  <a:pt x="260" y="1863"/>
                </a:lnTo>
                <a:lnTo>
                  <a:pt x="256" y="1865"/>
                </a:lnTo>
                <a:lnTo>
                  <a:pt x="237" y="1865"/>
                </a:lnTo>
                <a:lnTo>
                  <a:pt x="219" y="1865"/>
                </a:lnTo>
                <a:lnTo>
                  <a:pt x="199" y="1865"/>
                </a:lnTo>
                <a:lnTo>
                  <a:pt x="181" y="1865"/>
                </a:lnTo>
                <a:lnTo>
                  <a:pt x="166" y="1865"/>
                </a:lnTo>
                <a:lnTo>
                  <a:pt x="152" y="1865"/>
                </a:lnTo>
                <a:lnTo>
                  <a:pt x="142" y="1863"/>
                </a:lnTo>
                <a:lnTo>
                  <a:pt x="136" y="1862"/>
                </a:lnTo>
                <a:lnTo>
                  <a:pt x="129" y="1855"/>
                </a:lnTo>
                <a:lnTo>
                  <a:pt x="121" y="1850"/>
                </a:lnTo>
                <a:lnTo>
                  <a:pt x="116" y="1845"/>
                </a:lnTo>
                <a:lnTo>
                  <a:pt x="111" y="1841"/>
                </a:lnTo>
                <a:lnTo>
                  <a:pt x="106" y="1838"/>
                </a:lnTo>
                <a:lnTo>
                  <a:pt x="101" y="1835"/>
                </a:lnTo>
                <a:lnTo>
                  <a:pt x="92" y="1831"/>
                </a:lnTo>
                <a:lnTo>
                  <a:pt x="81" y="1827"/>
                </a:lnTo>
                <a:lnTo>
                  <a:pt x="66" y="1819"/>
                </a:lnTo>
                <a:lnTo>
                  <a:pt x="52" y="1812"/>
                </a:lnTo>
                <a:lnTo>
                  <a:pt x="47" y="1807"/>
                </a:lnTo>
                <a:lnTo>
                  <a:pt x="43" y="1801"/>
                </a:lnTo>
                <a:lnTo>
                  <a:pt x="40" y="1794"/>
                </a:lnTo>
                <a:lnTo>
                  <a:pt x="39" y="1786"/>
                </a:lnTo>
                <a:lnTo>
                  <a:pt x="39" y="1771"/>
                </a:lnTo>
                <a:lnTo>
                  <a:pt x="39" y="1757"/>
                </a:lnTo>
                <a:lnTo>
                  <a:pt x="35" y="1742"/>
                </a:lnTo>
                <a:lnTo>
                  <a:pt x="32" y="1731"/>
                </a:lnTo>
                <a:lnTo>
                  <a:pt x="32" y="1740"/>
                </a:lnTo>
                <a:lnTo>
                  <a:pt x="32" y="1753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1" name="Freeform 3380"/>
          <p:cNvSpPr>
            <a:spLocks/>
          </p:cNvSpPr>
          <p:nvPr/>
        </p:nvSpPr>
        <p:spPr bwMode="auto">
          <a:xfrm>
            <a:off x="4346575" y="2226585"/>
            <a:ext cx="61913" cy="98425"/>
          </a:xfrm>
          <a:custGeom>
            <a:avLst/>
            <a:gdLst>
              <a:gd name="T0" fmla="*/ 2147483647 w 118"/>
              <a:gd name="T1" fmla="*/ 2147483647 h 188"/>
              <a:gd name="T2" fmla="*/ 2147483647 w 118"/>
              <a:gd name="T3" fmla="*/ 2147483647 h 188"/>
              <a:gd name="T4" fmla="*/ 2147483647 w 118"/>
              <a:gd name="T5" fmla="*/ 2147483647 h 188"/>
              <a:gd name="T6" fmla="*/ 2147483647 w 118"/>
              <a:gd name="T7" fmla="*/ 2147483647 h 188"/>
              <a:gd name="T8" fmla="*/ 2147483647 w 118"/>
              <a:gd name="T9" fmla="*/ 2147483647 h 188"/>
              <a:gd name="T10" fmla="*/ 2147483647 w 118"/>
              <a:gd name="T11" fmla="*/ 2147483647 h 188"/>
              <a:gd name="T12" fmla="*/ 2147483647 w 118"/>
              <a:gd name="T13" fmla="*/ 2147483647 h 188"/>
              <a:gd name="T14" fmla="*/ 2147483647 w 118"/>
              <a:gd name="T15" fmla="*/ 2147483647 h 188"/>
              <a:gd name="T16" fmla="*/ 2147483647 w 118"/>
              <a:gd name="T17" fmla="*/ 2147483647 h 188"/>
              <a:gd name="T18" fmla="*/ 2147483647 w 118"/>
              <a:gd name="T19" fmla="*/ 2147483647 h 188"/>
              <a:gd name="T20" fmla="*/ 2147483647 w 118"/>
              <a:gd name="T21" fmla="*/ 2147483647 h 188"/>
              <a:gd name="T22" fmla="*/ 2147483647 w 118"/>
              <a:gd name="T23" fmla="*/ 2147483647 h 188"/>
              <a:gd name="T24" fmla="*/ 2147483647 w 118"/>
              <a:gd name="T25" fmla="*/ 2147483647 h 188"/>
              <a:gd name="T26" fmla="*/ 2147483647 w 118"/>
              <a:gd name="T27" fmla="*/ 2147483647 h 188"/>
              <a:gd name="T28" fmla="*/ 2147483647 w 118"/>
              <a:gd name="T29" fmla="*/ 2147483647 h 188"/>
              <a:gd name="T30" fmla="*/ 2147483647 w 118"/>
              <a:gd name="T31" fmla="*/ 2147483647 h 188"/>
              <a:gd name="T32" fmla="*/ 2147483647 w 118"/>
              <a:gd name="T33" fmla="*/ 2147483647 h 188"/>
              <a:gd name="T34" fmla="*/ 2147483647 w 118"/>
              <a:gd name="T35" fmla="*/ 2147483647 h 188"/>
              <a:gd name="T36" fmla="*/ 2147483647 w 118"/>
              <a:gd name="T37" fmla="*/ 2147483647 h 188"/>
              <a:gd name="T38" fmla="*/ 2147483647 w 118"/>
              <a:gd name="T39" fmla="*/ 2147483647 h 188"/>
              <a:gd name="T40" fmla="*/ 2147483647 w 118"/>
              <a:gd name="T41" fmla="*/ 2147483647 h 188"/>
              <a:gd name="T42" fmla="*/ 2147483647 w 118"/>
              <a:gd name="T43" fmla="*/ 2147483647 h 188"/>
              <a:gd name="T44" fmla="*/ 2147483647 w 118"/>
              <a:gd name="T45" fmla="*/ 2147483647 h 188"/>
              <a:gd name="T46" fmla="*/ 2147483647 w 118"/>
              <a:gd name="T47" fmla="*/ 2147483647 h 188"/>
              <a:gd name="T48" fmla="*/ 0 w 118"/>
              <a:gd name="T49" fmla="*/ 2147483647 h 188"/>
              <a:gd name="T50" fmla="*/ 0 w 118"/>
              <a:gd name="T51" fmla="*/ 2147483647 h 188"/>
              <a:gd name="T52" fmla="*/ 2147483647 w 118"/>
              <a:gd name="T53" fmla="*/ 2147483647 h 188"/>
              <a:gd name="T54" fmla="*/ 2147483647 w 118"/>
              <a:gd name="T55" fmla="*/ 2147483647 h 188"/>
              <a:gd name="T56" fmla="*/ 2147483647 w 118"/>
              <a:gd name="T57" fmla="*/ 2147483647 h 188"/>
              <a:gd name="T58" fmla="*/ 2147483647 w 118"/>
              <a:gd name="T59" fmla="*/ 2147483647 h 188"/>
              <a:gd name="T60" fmla="*/ 2147483647 w 118"/>
              <a:gd name="T61" fmla="*/ 2147483647 h 188"/>
              <a:gd name="T62" fmla="*/ 2147483647 w 118"/>
              <a:gd name="T63" fmla="*/ 0 h 18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18"/>
              <a:gd name="T97" fmla="*/ 0 h 188"/>
              <a:gd name="T98" fmla="*/ 118 w 118"/>
              <a:gd name="T99" fmla="*/ 188 h 18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18" h="188">
                <a:moveTo>
                  <a:pt x="118" y="168"/>
                </a:moveTo>
                <a:lnTo>
                  <a:pt x="103" y="188"/>
                </a:lnTo>
                <a:lnTo>
                  <a:pt x="98" y="177"/>
                </a:lnTo>
                <a:lnTo>
                  <a:pt x="92" y="169"/>
                </a:lnTo>
                <a:lnTo>
                  <a:pt x="83" y="168"/>
                </a:lnTo>
                <a:lnTo>
                  <a:pt x="74" y="166"/>
                </a:lnTo>
                <a:lnTo>
                  <a:pt x="69" y="162"/>
                </a:lnTo>
                <a:lnTo>
                  <a:pt x="66" y="157"/>
                </a:lnTo>
                <a:lnTo>
                  <a:pt x="55" y="157"/>
                </a:lnTo>
                <a:lnTo>
                  <a:pt x="44" y="157"/>
                </a:lnTo>
                <a:lnTo>
                  <a:pt x="33" y="155"/>
                </a:lnTo>
                <a:lnTo>
                  <a:pt x="23" y="152"/>
                </a:lnTo>
                <a:lnTo>
                  <a:pt x="22" y="148"/>
                </a:lnTo>
                <a:lnTo>
                  <a:pt x="21" y="143"/>
                </a:lnTo>
                <a:lnTo>
                  <a:pt x="21" y="138"/>
                </a:lnTo>
                <a:lnTo>
                  <a:pt x="21" y="132"/>
                </a:lnTo>
                <a:lnTo>
                  <a:pt x="21" y="119"/>
                </a:lnTo>
                <a:lnTo>
                  <a:pt x="21" y="109"/>
                </a:lnTo>
                <a:lnTo>
                  <a:pt x="16" y="95"/>
                </a:lnTo>
                <a:lnTo>
                  <a:pt x="11" y="81"/>
                </a:lnTo>
                <a:lnTo>
                  <a:pt x="9" y="71"/>
                </a:lnTo>
                <a:lnTo>
                  <a:pt x="8" y="60"/>
                </a:lnTo>
                <a:lnTo>
                  <a:pt x="4" y="55"/>
                </a:lnTo>
                <a:lnTo>
                  <a:pt x="3" y="45"/>
                </a:lnTo>
                <a:lnTo>
                  <a:pt x="0" y="37"/>
                </a:lnTo>
                <a:lnTo>
                  <a:pt x="0" y="29"/>
                </a:lnTo>
                <a:lnTo>
                  <a:pt x="3" y="21"/>
                </a:lnTo>
                <a:lnTo>
                  <a:pt x="6" y="13"/>
                </a:lnTo>
                <a:lnTo>
                  <a:pt x="8" y="10"/>
                </a:lnTo>
                <a:lnTo>
                  <a:pt x="8" y="6"/>
                </a:lnTo>
                <a:lnTo>
                  <a:pt x="6" y="2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2" name="Freeform 3381"/>
          <p:cNvSpPr>
            <a:spLocks/>
          </p:cNvSpPr>
          <p:nvPr/>
        </p:nvSpPr>
        <p:spPr bwMode="auto">
          <a:xfrm>
            <a:off x="4181475" y="2213885"/>
            <a:ext cx="161925" cy="163513"/>
          </a:xfrm>
          <a:custGeom>
            <a:avLst/>
            <a:gdLst>
              <a:gd name="T0" fmla="*/ 2147483647 w 307"/>
              <a:gd name="T1" fmla="*/ 2147483647 h 310"/>
              <a:gd name="T2" fmla="*/ 2147483647 w 307"/>
              <a:gd name="T3" fmla="*/ 2147483647 h 310"/>
              <a:gd name="T4" fmla="*/ 2147483647 w 307"/>
              <a:gd name="T5" fmla="*/ 2147483647 h 310"/>
              <a:gd name="T6" fmla="*/ 2147483647 w 307"/>
              <a:gd name="T7" fmla="*/ 2147483647 h 310"/>
              <a:gd name="T8" fmla="*/ 2147483647 w 307"/>
              <a:gd name="T9" fmla="*/ 2147483647 h 310"/>
              <a:gd name="T10" fmla="*/ 2147483647 w 307"/>
              <a:gd name="T11" fmla="*/ 2147483647 h 310"/>
              <a:gd name="T12" fmla="*/ 2147483647 w 307"/>
              <a:gd name="T13" fmla="*/ 2147483647 h 310"/>
              <a:gd name="T14" fmla="*/ 2147483647 w 307"/>
              <a:gd name="T15" fmla="*/ 2147483647 h 310"/>
              <a:gd name="T16" fmla="*/ 2147483647 w 307"/>
              <a:gd name="T17" fmla="*/ 2147483647 h 310"/>
              <a:gd name="T18" fmla="*/ 2147483647 w 307"/>
              <a:gd name="T19" fmla="*/ 2147483647 h 310"/>
              <a:gd name="T20" fmla="*/ 2147483647 w 307"/>
              <a:gd name="T21" fmla="*/ 2147483647 h 310"/>
              <a:gd name="T22" fmla="*/ 2147483647 w 307"/>
              <a:gd name="T23" fmla="*/ 2147483647 h 310"/>
              <a:gd name="T24" fmla="*/ 2147483647 w 307"/>
              <a:gd name="T25" fmla="*/ 2147483647 h 310"/>
              <a:gd name="T26" fmla="*/ 2147483647 w 307"/>
              <a:gd name="T27" fmla="*/ 2147483647 h 310"/>
              <a:gd name="T28" fmla="*/ 2147483647 w 307"/>
              <a:gd name="T29" fmla="*/ 2147483647 h 310"/>
              <a:gd name="T30" fmla="*/ 2147483647 w 307"/>
              <a:gd name="T31" fmla="*/ 2147483647 h 310"/>
              <a:gd name="T32" fmla="*/ 2147483647 w 307"/>
              <a:gd name="T33" fmla="*/ 2147483647 h 310"/>
              <a:gd name="T34" fmla="*/ 2147483647 w 307"/>
              <a:gd name="T35" fmla="*/ 2147483647 h 310"/>
              <a:gd name="T36" fmla="*/ 2147483647 w 307"/>
              <a:gd name="T37" fmla="*/ 2147483647 h 310"/>
              <a:gd name="T38" fmla="*/ 2147483647 w 307"/>
              <a:gd name="T39" fmla="*/ 2147483647 h 310"/>
              <a:gd name="T40" fmla="*/ 2147483647 w 307"/>
              <a:gd name="T41" fmla="*/ 2147483647 h 310"/>
              <a:gd name="T42" fmla="*/ 2147483647 w 307"/>
              <a:gd name="T43" fmla="*/ 2147483647 h 310"/>
              <a:gd name="T44" fmla="*/ 2147483647 w 307"/>
              <a:gd name="T45" fmla="*/ 2147483647 h 310"/>
              <a:gd name="T46" fmla="*/ 2147483647 w 307"/>
              <a:gd name="T47" fmla="*/ 2147483647 h 310"/>
              <a:gd name="T48" fmla="*/ 2147483647 w 307"/>
              <a:gd name="T49" fmla="*/ 2147483647 h 310"/>
              <a:gd name="T50" fmla="*/ 2147483647 w 307"/>
              <a:gd name="T51" fmla="*/ 2147483647 h 310"/>
              <a:gd name="T52" fmla="*/ 2147483647 w 307"/>
              <a:gd name="T53" fmla="*/ 2147483647 h 310"/>
              <a:gd name="T54" fmla="*/ 2147483647 w 307"/>
              <a:gd name="T55" fmla="*/ 2147483647 h 310"/>
              <a:gd name="T56" fmla="*/ 2147483647 w 307"/>
              <a:gd name="T57" fmla="*/ 2147483647 h 310"/>
              <a:gd name="T58" fmla="*/ 2147483647 w 307"/>
              <a:gd name="T59" fmla="*/ 2147483647 h 310"/>
              <a:gd name="T60" fmla="*/ 2147483647 w 307"/>
              <a:gd name="T61" fmla="*/ 2147483647 h 310"/>
              <a:gd name="T62" fmla="*/ 2147483647 w 307"/>
              <a:gd name="T63" fmla="*/ 2147483647 h 310"/>
              <a:gd name="T64" fmla="*/ 2147483647 w 307"/>
              <a:gd name="T65" fmla="*/ 2147483647 h 310"/>
              <a:gd name="T66" fmla="*/ 2147483647 w 307"/>
              <a:gd name="T67" fmla="*/ 2147483647 h 310"/>
              <a:gd name="T68" fmla="*/ 2147483647 w 307"/>
              <a:gd name="T69" fmla="*/ 2147483647 h 310"/>
              <a:gd name="T70" fmla="*/ 2147483647 w 307"/>
              <a:gd name="T71" fmla="*/ 2147483647 h 310"/>
              <a:gd name="T72" fmla="*/ 2147483647 w 307"/>
              <a:gd name="T73" fmla="*/ 2147483647 h 310"/>
              <a:gd name="T74" fmla="*/ 2147483647 w 307"/>
              <a:gd name="T75" fmla="*/ 2147483647 h 310"/>
              <a:gd name="T76" fmla="*/ 2147483647 w 307"/>
              <a:gd name="T77" fmla="*/ 2147483647 h 310"/>
              <a:gd name="T78" fmla="*/ 2147483647 w 307"/>
              <a:gd name="T79" fmla="*/ 2147483647 h 310"/>
              <a:gd name="T80" fmla="*/ 2147483647 w 307"/>
              <a:gd name="T81" fmla="*/ 2147483647 h 310"/>
              <a:gd name="T82" fmla="*/ 2147483647 w 307"/>
              <a:gd name="T83" fmla="*/ 2147483647 h 310"/>
              <a:gd name="T84" fmla="*/ 2147483647 w 307"/>
              <a:gd name="T85" fmla="*/ 2147483647 h 310"/>
              <a:gd name="T86" fmla="*/ 2147483647 w 307"/>
              <a:gd name="T87" fmla="*/ 2147483647 h 310"/>
              <a:gd name="T88" fmla="*/ 2147483647 w 307"/>
              <a:gd name="T89" fmla="*/ 2147483647 h 310"/>
              <a:gd name="T90" fmla="*/ 2147483647 w 307"/>
              <a:gd name="T91" fmla="*/ 2147483647 h 310"/>
              <a:gd name="T92" fmla="*/ 2147483647 w 307"/>
              <a:gd name="T93" fmla="*/ 2147483647 h 310"/>
              <a:gd name="T94" fmla="*/ 2147483647 w 307"/>
              <a:gd name="T95" fmla="*/ 2147483647 h 310"/>
              <a:gd name="T96" fmla="*/ 2147483647 w 307"/>
              <a:gd name="T97" fmla="*/ 2147483647 h 310"/>
              <a:gd name="T98" fmla="*/ 2147483647 w 307"/>
              <a:gd name="T99" fmla="*/ 2147483647 h 310"/>
              <a:gd name="T100" fmla="*/ 2147483647 w 307"/>
              <a:gd name="T101" fmla="*/ 2147483647 h 310"/>
              <a:gd name="T102" fmla="*/ 2147483647 w 307"/>
              <a:gd name="T103" fmla="*/ 2147483647 h 310"/>
              <a:gd name="T104" fmla="*/ 2147483647 w 307"/>
              <a:gd name="T105" fmla="*/ 2147483647 h 310"/>
              <a:gd name="T106" fmla="*/ 2147483647 w 307"/>
              <a:gd name="T107" fmla="*/ 2147483647 h 310"/>
              <a:gd name="T108" fmla="*/ 0 w 307"/>
              <a:gd name="T109" fmla="*/ 2147483647 h 31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07"/>
              <a:gd name="T166" fmla="*/ 0 h 310"/>
              <a:gd name="T167" fmla="*/ 307 w 307"/>
              <a:gd name="T168" fmla="*/ 310 h 31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07" h="310">
                <a:moveTo>
                  <a:pt x="307" y="0"/>
                </a:moveTo>
                <a:lnTo>
                  <a:pt x="303" y="2"/>
                </a:lnTo>
                <a:lnTo>
                  <a:pt x="299" y="4"/>
                </a:lnTo>
                <a:lnTo>
                  <a:pt x="296" y="7"/>
                </a:lnTo>
                <a:lnTo>
                  <a:pt x="295" y="12"/>
                </a:lnTo>
                <a:lnTo>
                  <a:pt x="295" y="15"/>
                </a:lnTo>
                <a:lnTo>
                  <a:pt x="295" y="18"/>
                </a:lnTo>
                <a:lnTo>
                  <a:pt x="295" y="22"/>
                </a:lnTo>
                <a:lnTo>
                  <a:pt x="294" y="23"/>
                </a:lnTo>
                <a:lnTo>
                  <a:pt x="293" y="25"/>
                </a:lnTo>
                <a:lnTo>
                  <a:pt x="292" y="26"/>
                </a:lnTo>
                <a:lnTo>
                  <a:pt x="287" y="28"/>
                </a:lnTo>
                <a:lnTo>
                  <a:pt x="282" y="28"/>
                </a:lnTo>
                <a:lnTo>
                  <a:pt x="271" y="29"/>
                </a:lnTo>
                <a:lnTo>
                  <a:pt x="260" y="30"/>
                </a:lnTo>
                <a:lnTo>
                  <a:pt x="256" y="33"/>
                </a:lnTo>
                <a:lnTo>
                  <a:pt x="254" y="34"/>
                </a:lnTo>
                <a:lnTo>
                  <a:pt x="252" y="35"/>
                </a:lnTo>
                <a:lnTo>
                  <a:pt x="252" y="36"/>
                </a:lnTo>
                <a:lnTo>
                  <a:pt x="250" y="36"/>
                </a:lnTo>
                <a:lnTo>
                  <a:pt x="250" y="37"/>
                </a:lnTo>
                <a:lnTo>
                  <a:pt x="249" y="37"/>
                </a:lnTo>
                <a:lnTo>
                  <a:pt x="249" y="39"/>
                </a:lnTo>
                <a:lnTo>
                  <a:pt x="248" y="40"/>
                </a:lnTo>
                <a:lnTo>
                  <a:pt x="248" y="41"/>
                </a:lnTo>
                <a:lnTo>
                  <a:pt x="246" y="41"/>
                </a:lnTo>
                <a:lnTo>
                  <a:pt x="246" y="42"/>
                </a:lnTo>
                <a:lnTo>
                  <a:pt x="245" y="42"/>
                </a:lnTo>
                <a:lnTo>
                  <a:pt x="245" y="44"/>
                </a:lnTo>
                <a:lnTo>
                  <a:pt x="245" y="45"/>
                </a:lnTo>
                <a:lnTo>
                  <a:pt x="244" y="45"/>
                </a:lnTo>
                <a:lnTo>
                  <a:pt x="244" y="46"/>
                </a:lnTo>
                <a:lnTo>
                  <a:pt x="243" y="48"/>
                </a:lnTo>
                <a:lnTo>
                  <a:pt x="243" y="50"/>
                </a:lnTo>
                <a:lnTo>
                  <a:pt x="241" y="51"/>
                </a:lnTo>
                <a:lnTo>
                  <a:pt x="241" y="52"/>
                </a:lnTo>
                <a:lnTo>
                  <a:pt x="240" y="55"/>
                </a:lnTo>
                <a:lnTo>
                  <a:pt x="239" y="56"/>
                </a:lnTo>
                <a:lnTo>
                  <a:pt x="238" y="57"/>
                </a:lnTo>
                <a:lnTo>
                  <a:pt x="237" y="58"/>
                </a:lnTo>
                <a:lnTo>
                  <a:pt x="235" y="58"/>
                </a:lnTo>
                <a:lnTo>
                  <a:pt x="234" y="59"/>
                </a:lnTo>
                <a:lnTo>
                  <a:pt x="232" y="59"/>
                </a:lnTo>
                <a:lnTo>
                  <a:pt x="228" y="61"/>
                </a:lnTo>
                <a:lnTo>
                  <a:pt x="227" y="64"/>
                </a:lnTo>
                <a:lnTo>
                  <a:pt x="227" y="69"/>
                </a:lnTo>
                <a:lnTo>
                  <a:pt x="232" y="74"/>
                </a:lnTo>
                <a:lnTo>
                  <a:pt x="235" y="79"/>
                </a:lnTo>
                <a:lnTo>
                  <a:pt x="235" y="90"/>
                </a:lnTo>
                <a:lnTo>
                  <a:pt x="235" y="101"/>
                </a:lnTo>
                <a:lnTo>
                  <a:pt x="234" y="111"/>
                </a:lnTo>
                <a:lnTo>
                  <a:pt x="234" y="121"/>
                </a:lnTo>
                <a:lnTo>
                  <a:pt x="233" y="132"/>
                </a:lnTo>
                <a:lnTo>
                  <a:pt x="234" y="143"/>
                </a:lnTo>
                <a:lnTo>
                  <a:pt x="237" y="146"/>
                </a:lnTo>
                <a:lnTo>
                  <a:pt x="239" y="151"/>
                </a:lnTo>
                <a:lnTo>
                  <a:pt x="243" y="156"/>
                </a:lnTo>
                <a:lnTo>
                  <a:pt x="246" y="159"/>
                </a:lnTo>
                <a:lnTo>
                  <a:pt x="252" y="161"/>
                </a:lnTo>
                <a:lnTo>
                  <a:pt x="257" y="164"/>
                </a:lnTo>
                <a:lnTo>
                  <a:pt x="261" y="165"/>
                </a:lnTo>
                <a:lnTo>
                  <a:pt x="263" y="168"/>
                </a:lnTo>
                <a:lnTo>
                  <a:pt x="265" y="176"/>
                </a:lnTo>
                <a:lnTo>
                  <a:pt x="265" y="184"/>
                </a:lnTo>
                <a:lnTo>
                  <a:pt x="260" y="189"/>
                </a:lnTo>
                <a:lnTo>
                  <a:pt x="256" y="192"/>
                </a:lnTo>
                <a:lnTo>
                  <a:pt x="254" y="194"/>
                </a:lnTo>
                <a:lnTo>
                  <a:pt x="252" y="200"/>
                </a:lnTo>
                <a:lnTo>
                  <a:pt x="252" y="206"/>
                </a:lnTo>
                <a:lnTo>
                  <a:pt x="252" y="211"/>
                </a:lnTo>
                <a:lnTo>
                  <a:pt x="248" y="221"/>
                </a:lnTo>
                <a:lnTo>
                  <a:pt x="243" y="230"/>
                </a:lnTo>
                <a:lnTo>
                  <a:pt x="239" y="236"/>
                </a:lnTo>
                <a:lnTo>
                  <a:pt x="235" y="243"/>
                </a:lnTo>
                <a:lnTo>
                  <a:pt x="232" y="249"/>
                </a:lnTo>
                <a:lnTo>
                  <a:pt x="230" y="257"/>
                </a:lnTo>
                <a:lnTo>
                  <a:pt x="229" y="264"/>
                </a:lnTo>
                <a:lnTo>
                  <a:pt x="227" y="271"/>
                </a:lnTo>
                <a:lnTo>
                  <a:pt x="221" y="280"/>
                </a:lnTo>
                <a:lnTo>
                  <a:pt x="213" y="288"/>
                </a:lnTo>
                <a:lnTo>
                  <a:pt x="211" y="293"/>
                </a:lnTo>
                <a:lnTo>
                  <a:pt x="206" y="301"/>
                </a:lnTo>
                <a:lnTo>
                  <a:pt x="201" y="307"/>
                </a:lnTo>
                <a:lnTo>
                  <a:pt x="197" y="310"/>
                </a:lnTo>
                <a:lnTo>
                  <a:pt x="191" y="310"/>
                </a:lnTo>
                <a:lnTo>
                  <a:pt x="183" y="310"/>
                </a:lnTo>
                <a:lnTo>
                  <a:pt x="175" y="310"/>
                </a:lnTo>
                <a:lnTo>
                  <a:pt x="172" y="308"/>
                </a:lnTo>
                <a:lnTo>
                  <a:pt x="169" y="305"/>
                </a:lnTo>
                <a:lnTo>
                  <a:pt x="167" y="304"/>
                </a:lnTo>
                <a:lnTo>
                  <a:pt x="159" y="293"/>
                </a:lnTo>
                <a:lnTo>
                  <a:pt x="151" y="285"/>
                </a:lnTo>
                <a:lnTo>
                  <a:pt x="148" y="282"/>
                </a:lnTo>
                <a:lnTo>
                  <a:pt x="146" y="279"/>
                </a:lnTo>
                <a:lnTo>
                  <a:pt x="143" y="275"/>
                </a:lnTo>
                <a:lnTo>
                  <a:pt x="141" y="271"/>
                </a:lnTo>
                <a:lnTo>
                  <a:pt x="139" y="266"/>
                </a:lnTo>
                <a:lnTo>
                  <a:pt x="137" y="263"/>
                </a:lnTo>
                <a:lnTo>
                  <a:pt x="128" y="257"/>
                </a:lnTo>
                <a:lnTo>
                  <a:pt x="119" y="252"/>
                </a:lnTo>
                <a:lnTo>
                  <a:pt x="118" y="248"/>
                </a:lnTo>
                <a:lnTo>
                  <a:pt x="117" y="243"/>
                </a:lnTo>
                <a:lnTo>
                  <a:pt x="114" y="237"/>
                </a:lnTo>
                <a:lnTo>
                  <a:pt x="110" y="231"/>
                </a:lnTo>
                <a:lnTo>
                  <a:pt x="108" y="223"/>
                </a:lnTo>
                <a:lnTo>
                  <a:pt x="108" y="216"/>
                </a:lnTo>
                <a:lnTo>
                  <a:pt x="104" y="217"/>
                </a:lnTo>
                <a:lnTo>
                  <a:pt x="102" y="220"/>
                </a:lnTo>
                <a:lnTo>
                  <a:pt x="101" y="220"/>
                </a:lnTo>
                <a:lnTo>
                  <a:pt x="99" y="221"/>
                </a:lnTo>
                <a:lnTo>
                  <a:pt x="98" y="221"/>
                </a:lnTo>
                <a:lnTo>
                  <a:pt x="98" y="222"/>
                </a:lnTo>
                <a:lnTo>
                  <a:pt x="97" y="222"/>
                </a:lnTo>
                <a:lnTo>
                  <a:pt x="96" y="222"/>
                </a:lnTo>
                <a:lnTo>
                  <a:pt x="96" y="223"/>
                </a:lnTo>
                <a:lnTo>
                  <a:pt x="95" y="223"/>
                </a:lnTo>
                <a:lnTo>
                  <a:pt x="93" y="223"/>
                </a:lnTo>
                <a:lnTo>
                  <a:pt x="92" y="223"/>
                </a:lnTo>
                <a:lnTo>
                  <a:pt x="91" y="223"/>
                </a:lnTo>
                <a:lnTo>
                  <a:pt x="90" y="223"/>
                </a:lnTo>
                <a:lnTo>
                  <a:pt x="88" y="223"/>
                </a:lnTo>
                <a:lnTo>
                  <a:pt x="87" y="223"/>
                </a:lnTo>
                <a:lnTo>
                  <a:pt x="86" y="223"/>
                </a:lnTo>
                <a:lnTo>
                  <a:pt x="84" y="223"/>
                </a:lnTo>
                <a:lnTo>
                  <a:pt x="81" y="223"/>
                </a:lnTo>
                <a:lnTo>
                  <a:pt x="79" y="223"/>
                </a:lnTo>
                <a:lnTo>
                  <a:pt x="76" y="223"/>
                </a:lnTo>
                <a:lnTo>
                  <a:pt x="75" y="222"/>
                </a:lnTo>
                <a:lnTo>
                  <a:pt x="73" y="222"/>
                </a:lnTo>
                <a:lnTo>
                  <a:pt x="71" y="221"/>
                </a:lnTo>
                <a:lnTo>
                  <a:pt x="70" y="221"/>
                </a:lnTo>
                <a:lnTo>
                  <a:pt x="69" y="221"/>
                </a:lnTo>
                <a:lnTo>
                  <a:pt x="68" y="221"/>
                </a:lnTo>
                <a:lnTo>
                  <a:pt x="66" y="221"/>
                </a:lnTo>
                <a:lnTo>
                  <a:pt x="64" y="220"/>
                </a:lnTo>
                <a:lnTo>
                  <a:pt x="63" y="220"/>
                </a:lnTo>
                <a:lnTo>
                  <a:pt x="65" y="210"/>
                </a:lnTo>
                <a:lnTo>
                  <a:pt x="69" y="200"/>
                </a:lnTo>
                <a:lnTo>
                  <a:pt x="70" y="197"/>
                </a:lnTo>
                <a:lnTo>
                  <a:pt x="71" y="192"/>
                </a:lnTo>
                <a:lnTo>
                  <a:pt x="71" y="187"/>
                </a:lnTo>
                <a:lnTo>
                  <a:pt x="69" y="182"/>
                </a:lnTo>
                <a:lnTo>
                  <a:pt x="59" y="171"/>
                </a:lnTo>
                <a:lnTo>
                  <a:pt x="52" y="161"/>
                </a:lnTo>
                <a:lnTo>
                  <a:pt x="49" y="154"/>
                </a:lnTo>
                <a:lnTo>
                  <a:pt x="46" y="145"/>
                </a:lnTo>
                <a:lnTo>
                  <a:pt x="39" y="137"/>
                </a:lnTo>
                <a:lnTo>
                  <a:pt x="32" y="127"/>
                </a:lnTo>
                <a:lnTo>
                  <a:pt x="24" y="119"/>
                </a:lnTo>
                <a:lnTo>
                  <a:pt x="15" y="112"/>
                </a:lnTo>
                <a:lnTo>
                  <a:pt x="8" y="107"/>
                </a:lnTo>
                <a:lnTo>
                  <a:pt x="0" y="106"/>
                </a:lnTo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3" name="Freeform 3382"/>
          <p:cNvSpPr>
            <a:spLocks/>
          </p:cNvSpPr>
          <p:nvPr/>
        </p:nvSpPr>
        <p:spPr bwMode="auto">
          <a:xfrm>
            <a:off x="6302375" y="2545673"/>
            <a:ext cx="3175" cy="4762"/>
          </a:xfrm>
          <a:custGeom>
            <a:avLst/>
            <a:gdLst>
              <a:gd name="T0" fmla="*/ 2147483647 w 6"/>
              <a:gd name="T1" fmla="*/ 0 h 8"/>
              <a:gd name="T2" fmla="*/ 2147483647 w 6"/>
              <a:gd name="T3" fmla="*/ 2147483647 h 8"/>
              <a:gd name="T4" fmla="*/ 2147483647 w 6"/>
              <a:gd name="T5" fmla="*/ 2147483647 h 8"/>
              <a:gd name="T6" fmla="*/ 2147483647 w 6"/>
              <a:gd name="T7" fmla="*/ 2147483647 h 8"/>
              <a:gd name="T8" fmla="*/ 2147483647 w 6"/>
              <a:gd name="T9" fmla="*/ 2147483647 h 8"/>
              <a:gd name="T10" fmla="*/ 0 w 6"/>
              <a:gd name="T11" fmla="*/ 2147483647 h 8"/>
              <a:gd name="T12" fmla="*/ 0 w 6"/>
              <a:gd name="T13" fmla="*/ 2147483647 h 8"/>
              <a:gd name="T14" fmla="*/ 0 w 6"/>
              <a:gd name="T15" fmla="*/ 2147483647 h 8"/>
              <a:gd name="T16" fmla="*/ 2147483647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8"/>
              <a:gd name="T29" fmla="*/ 6 w 6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8">
                <a:moveTo>
                  <a:pt x="3" y="0"/>
                </a:moveTo>
                <a:lnTo>
                  <a:pt x="5" y="1"/>
                </a:lnTo>
                <a:lnTo>
                  <a:pt x="6" y="3"/>
                </a:lnTo>
                <a:lnTo>
                  <a:pt x="5" y="7"/>
                </a:lnTo>
                <a:lnTo>
                  <a:pt x="3" y="8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4" name="Freeform 3383"/>
          <p:cNvSpPr>
            <a:spLocks/>
          </p:cNvSpPr>
          <p:nvPr/>
        </p:nvSpPr>
        <p:spPr bwMode="auto">
          <a:xfrm>
            <a:off x="6302375" y="2545673"/>
            <a:ext cx="3175" cy="4762"/>
          </a:xfrm>
          <a:custGeom>
            <a:avLst/>
            <a:gdLst>
              <a:gd name="T0" fmla="*/ 2147483647 w 6"/>
              <a:gd name="T1" fmla="*/ 0 h 8"/>
              <a:gd name="T2" fmla="*/ 2147483647 w 6"/>
              <a:gd name="T3" fmla="*/ 2147483647 h 8"/>
              <a:gd name="T4" fmla="*/ 2147483647 w 6"/>
              <a:gd name="T5" fmla="*/ 2147483647 h 8"/>
              <a:gd name="T6" fmla="*/ 2147483647 w 6"/>
              <a:gd name="T7" fmla="*/ 2147483647 h 8"/>
              <a:gd name="T8" fmla="*/ 2147483647 w 6"/>
              <a:gd name="T9" fmla="*/ 2147483647 h 8"/>
              <a:gd name="T10" fmla="*/ 0 w 6"/>
              <a:gd name="T11" fmla="*/ 2147483647 h 8"/>
              <a:gd name="T12" fmla="*/ 0 w 6"/>
              <a:gd name="T13" fmla="*/ 2147483647 h 8"/>
              <a:gd name="T14" fmla="*/ 0 w 6"/>
              <a:gd name="T15" fmla="*/ 2147483647 h 8"/>
              <a:gd name="T16" fmla="*/ 2147483647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8"/>
              <a:gd name="T29" fmla="*/ 6 w 6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8">
                <a:moveTo>
                  <a:pt x="3" y="0"/>
                </a:moveTo>
                <a:lnTo>
                  <a:pt x="5" y="1"/>
                </a:lnTo>
                <a:lnTo>
                  <a:pt x="6" y="3"/>
                </a:lnTo>
                <a:lnTo>
                  <a:pt x="5" y="7"/>
                </a:lnTo>
                <a:lnTo>
                  <a:pt x="3" y="8"/>
                </a:lnTo>
                <a:lnTo>
                  <a:pt x="0" y="7"/>
                </a:lnTo>
                <a:lnTo>
                  <a:pt x="0" y="3"/>
                </a:lnTo>
                <a:lnTo>
                  <a:pt x="0" y="1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5" name="Freeform 3384"/>
          <p:cNvSpPr>
            <a:spLocks/>
          </p:cNvSpPr>
          <p:nvPr/>
        </p:nvSpPr>
        <p:spPr bwMode="auto">
          <a:xfrm>
            <a:off x="6137275" y="2791735"/>
            <a:ext cx="7938" cy="9525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0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0 w 14"/>
              <a:gd name="T23" fmla="*/ 2147483647 h 16"/>
              <a:gd name="T24" fmla="*/ 0 w 14"/>
              <a:gd name="T25" fmla="*/ 2147483647 h 16"/>
              <a:gd name="T26" fmla="*/ 0 w 14"/>
              <a:gd name="T27" fmla="*/ 2147483647 h 16"/>
              <a:gd name="T28" fmla="*/ 2147483647 w 14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4"/>
              <a:gd name="T46" fmla="*/ 0 h 16"/>
              <a:gd name="T47" fmla="*/ 14 w 14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4" h="16">
                <a:moveTo>
                  <a:pt x="2" y="1"/>
                </a:moveTo>
                <a:lnTo>
                  <a:pt x="10" y="0"/>
                </a:lnTo>
                <a:lnTo>
                  <a:pt x="11" y="2"/>
                </a:lnTo>
                <a:lnTo>
                  <a:pt x="11" y="7"/>
                </a:lnTo>
                <a:lnTo>
                  <a:pt x="14" y="11"/>
                </a:lnTo>
                <a:lnTo>
                  <a:pt x="14" y="14"/>
                </a:lnTo>
                <a:lnTo>
                  <a:pt x="10" y="16"/>
                </a:lnTo>
                <a:lnTo>
                  <a:pt x="5" y="14"/>
                </a:lnTo>
                <a:lnTo>
                  <a:pt x="3" y="12"/>
                </a:lnTo>
                <a:lnTo>
                  <a:pt x="2" y="9"/>
                </a:lnTo>
                <a:lnTo>
                  <a:pt x="2" y="7"/>
                </a:lnTo>
                <a:lnTo>
                  <a:pt x="0" y="6"/>
                </a:lnTo>
                <a:lnTo>
                  <a:pt x="0" y="3"/>
                </a:lnTo>
                <a:lnTo>
                  <a:pt x="0" y="2"/>
                </a:lnTo>
                <a:lnTo>
                  <a:pt x="2" y="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6" name="Freeform 3385"/>
          <p:cNvSpPr>
            <a:spLocks/>
          </p:cNvSpPr>
          <p:nvPr/>
        </p:nvSpPr>
        <p:spPr bwMode="auto">
          <a:xfrm>
            <a:off x="6137275" y="2791735"/>
            <a:ext cx="7938" cy="9525"/>
          </a:xfrm>
          <a:custGeom>
            <a:avLst/>
            <a:gdLst>
              <a:gd name="T0" fmla="*/ 2147483647 w 14"/>
              <a:gd name="T1" fmla="*/ 2147483647 h 16"/>
              <a:gd name="T2" fmla="*/ 2147483647 w 14"/>
              <a:gd name="T3" fmla="*/ 0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2147483647 w 14"/>
              <a:gd name="T11" fmla="*/ 2147483647 h 16"/>
              <a:gd name="T12" fmla="*/ 2147483647 w 14"/>
              <a:gd name="T13" fmla="*/ 2147483647 h 16"/>
              <a:gd name="T14" fmla="*/ 2147483647 w 14"/>
              <a:gd name="T15" fmla="*/ 2147483647 h 16"/>
              <a:gd name="T16" fmla="*/ 2147483647 w 14"/>
              <a:gd name="T17" fmla="*/ 2147483647 h 16"/>
              <a:gd name="T18" fmla="*/ 2147483647 w 14"/>
              <a:gd name="T19" fmla="*/ 2147483647 h 16"/>
              <a:gd name="T20" fmla="*/ 2147483647 w 14"/>
              <a:gd name="T21" fmla="*/ 2147483647 h 16"/>
              <a:gd name="T22" fmla="*/ 0 w 14"/>
              <a:gd name="T23" fmla="*/ 2147483647 h 16"/>
              <a:gd name="T24" fmla="*/ 0 w 14"/>
              <a:gd name="T25" fmla="*/ 2147483647 h 16"/>
              <a:gd name="T26" fmla="*/ 0 w 14"/>
              <a:gd name="T27" fmla="*/ 2147483647 h 16"/>
              <a:gd name="T28" fmla="*/ 2147483647 w 14"/>
              <a:gd name="T29" fmla="*/ 2147483647 h 1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4"/>
              <a:gd name="T46" fmla="*/ 0 h 16"/>
              <a:gd name="T47" fmla="*/ 14 w 14"/>
              <a:gd name="T48" fmla="*/ 16 h 1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4" h="16">
                <a:moveTo>
                  <a:pt x="2" y="1"/>
                </a:moveTo>
                <a:lnTo>
                  <a:pt x="10" y="0"/>
                </a:lnTo>
                <a:lnTo>
                  <a:pt x="11" y="2"/>
                </a:lnTo>
                <a:lnTo>
                  <a:pt x="11" y="7"/>
                </a:lnTo>
                <a:lnTo>
                  <a:pt x="14" y="11"/>
                </a:lnTo>
                <a:lnTo>
                  <a:pt x="14" y="14"/>
                </a:lnTo>
                <a:lnTo>
                  <a:pt x="10" y="16"/>
                </a:lnTo>
                <a:lnTo>
                  <a:pt x="5" y="14"/>
                </a:lnTo>
                <a:lnTo>
                  <a:pt x="3" y="12"/>
                </a:lnTo>
                <a:lnTo>
                  <a:pt x="2" y="9"/>
                </a:lnTo>
                <a:lnTo>
                  <a:pt x="2" y="7"/>
                </a:lnTo>
                <a:lnTo>
                  <a:pt x="0" y="6"/>
                </a:lnTo>
                <a:lnTo>
                  <a:pt x="0" y="3"/>
                </a:lnTo>
                <a:lnTo>
                  <a:pt x="0" y="2"/>
                </a:lnTo>
                <a:lnTo>
                  <a:pt x="2" y="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7" name="Freeform 3386"/>
          <p:cNvSpPr>
            <a:spLocks/>
          </p:cNvSpPr>
          <p:nvPr/>
        </p:nvSpPr>
        <p:spPr bwMode="auto">
          <a:xfrm>
            <a:off x="6127750" y="2810785"/>
            <a:ext cx="4763" cy="4763"/>
          </a:xfrm>
          <a:custGeom>
            <a:avLst/>
            <a:gdLst>
              <a:gd name="T0" fmla="*/ 2147483647 w 9"/>
              <a:gd name="T1" fmla="*/ 0 h 10"/>
              <a:gd name="T2" fmla="*/ 0 w 9"/>
              <a:gd name="T3" fmla="*/ 2147483647 h 10"/>
              <a:gd name="T4" fmla="*/ 0 w 9"/>
              <a:gd name="T5" fmla="*/ 2147483647 h 10"/>
              <a:gd name="T6" fmla="*/ 2147483647 w 9"/>
              <a:gd name="T7" fmla="*/ 2147483647 h 10"/>
              <a:gd name="T8" fmla="*/ 2147483647 w 9"/>
              <a:gd name="T9" fmla="*/ 2147483647 h 10"/>
              <a:gd name="T10" fmla="*/ 2147483647 w 9"/>
              <a:gd name="T11" fmla="*/ 2147483647 h 10"/>
              <a:gd name="T12" fmla="*/ 2147483647 w 9"/>
              <a:gd name="T13" fmla="*/ 2147483647 h 10"/>
              <a:gd name="T14" fmla="*/ 2147483647 w 9"/>
              <a:gd name="T15" fmla="*/ 2147483647 h 10"/>
              <a:gd name="T16" fmla="*/ 2147483647 w 9"/>
              <a:gd name="T17" fmla="*/ 2147483647 h 10"/>
              <a:gd name="T18" fmla="*/ 2147483647 w 9"/>
              <a:gd name="T19" fmla="*/ 2147483647 h 10"/>
              <a:gd name="T20" fmla="*/ 2147483647 w 9"/>
              <a:gd name="T21" fmla="*/ 2147483647 h 10"/>
              <a:gd name="T22" fmla="*/ 2147483647 w 9"/>
              <a:gd name="T23" fmla="*/ 0 h 10"/>
              <a:gd name="T24" fmla="*/ 2147483647 w 9"/>
              <a:gd name="T25" fmla="*/ 0 h 10"/>
              <a:gd name="T26" fmla="*/ 2147483647 w 9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0"/>
              <a:gd name="T44" fmla="*/ 9 w 9"/>
              <a:gd name="T45" fmla="*/ 10 h 1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0">
                <a:moveTo>
                  <a:pt x="2" y="0"/>
                </a:moveTo>
                <a:lnTo>
                  <a:pt x="0" y="2"/>
                </a:lnTo>
                <a:lnTo>
                  <a:pt x="0" y="5"/>
                </a:lnTo>
                <a:lnTo>
                  <a:pt x="1" y="6"/>
                </a:lnTo>
                <a:lnTo>
                  <a:pt x="3" y="9"/>
                </a:lnTo>
                <a:lnTo>
                  <a:pt x="6" y="10"/>
                </a:lnTo>
                <a:lnTo>
                  <a:pt x="9" y="9"/>
                </a:lnTo>
                <a:lnTo>
                  <a:pt x="9" y="7"/>
                </a:lnTo>
                <a:lnTo>
                  <a:pt x="9" y="5"/>
                </a:lnTo>
                <a:lnTo>
                  <a:pt x="8" y="2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8" name="Freeform 3387"/>
          <p:cNvSpPr>
            <a:spLocks/>
          </p:cNvSpPr>
          <p:nvPr/>
        </p:nvSpPr>
        <p:spPr bwMode="auto">
          <a:xfrm>
            <a:off x="6127750" y="2810785"/>
            <a:ext cx="4763" cy="4763"/>
          </a:xfrm>
          <a:custGeom>
            <a:avLst/>
            <a:gdLst>
              <a:gd name="T0" fmla="*/ 2147483647 w 9"/>
              <a:gd name="T1" fmla="*/ 0 h 10"/>
              <a:gd name="T2" fmla="*/ 0 w 9"/>
              <a:gd name="T3" fmla="*/ 2147483647 h 10"/>
              <a:gd name="T4" fmla="*/ 0 w 9"/>
              <a:gd name="T5" fmla="*/ 2147483647 h 10"/>
              <a:gd name="T6" fmla="*/ 2147483647 w 9"/>
              <a:gd name="T7" fmla="*/ 2147483647 h 10"/>
              <a:gd name="T8" fmla="*/ 2147483647 w 9"/>
              <a:gd name="T9" fmla="*/ 2147483647 h 10"/>
              <a:gd name="T10" fmla="*/ 2147483647 w 9"/>
              <a:gd name="T11" fmla="*/ 2147483647 h 10"/>
              <a:gd name="T12" fmla="*/ 2147483647 w 9"/>
              <a:gd name="T13" fmla="*/ 2147483647 h 10"/>
              <a:gd name="T14" fmla="*/ 2147483647 w 9"/>
              <a:gd name="T15" fmla="*/ 2147483647 h 10"/>
              <a:gd name="T16" fmla="*/ 2147483647 w 9"/>
              <a:gd name="T17" fmla="*/ 2147483647 h 10"/>
              <a:gd name="T18" fmla="*/ 2147483647 w 9"/>
              <a:gd name="T19" fmla="*/ 2147483647 h 10"/>
              <a:gd name="T20" fmla="*/ 2147483647 w 9"/>
              <a:gd name="T21" fmla="*/ 2147483647 h 10"/>
              <a:gd name="T22" fmla="*/ 2147483647 w 9"/>
              <a:gd name="T23" fmla="*/ 0 h 10"/>
              <a:gd name="T24" fmla="*/ 2147483647 w 9"/>
              <a:gd name="T25" fmla="*/ 0 h 10"/>
              <a:gd name="T26" fmla="*/ 2147483647 w 9"/>
              <a:gd name="T27" fmla="*/ 0 h 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"/>
              <a:gd name="T43" fmla="*/ 0 h 10"/>
              <a:gd name="T44" fmla="*/ 9 w 9"/>
              <a:gd name="T45" fmla="*/ 10 h 1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" h="10">
                <a:moveTo>
                  <a:pt x="2" y="0"/>
                </a:moveTo>
                <a:lnTo>
                  <a:pt x="0" y="2"/>
                </a:lnTo>
                <a:lnTo>
                  <a:pt x="0" y="5"/>
                </a:lnTo>
                <a:lnTo>
                  <a:pt x="1" y="6"/>
                </a:lnTo>
                <a:lnTo>
                  <a:pt x="3" y="9"/>
                </a:lnTo>
                <a:lnTo>
                  <a:pt x="6" y="10"/>
                </a:lnTo>
                <a:lnTo>
                  <a:pt x="9" y="9"/>
                </a:lnTo>
                <a:lnTo>
                  <a:pt x="9" y="7"/>
                </a:lnTo>
                <a:lnTo>
                  <a:pt x="9" y="5"/>
                </a:lnTo>
                <a:lnTo>
                  <a:pt x="8" y="2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09" name="Freeform 3388"/>
          <p:cNvSpPr>
            <a:spLocks/>
          </p:cNvSpPr>
          <p:nvPr/>
        </p:nvSpPr>
        <p:spPr bwMode="auto">
          <a:xfrm>
            <a:off x="6145213" y="2785385"/>
            <a:ext cx="3175" cy="1588"/>
          </a:xfrm>
          <a:custGeom>
            <a:avLst/>
            <a:gdLst>
              <a:gd name="T0" fmla="*/ 2147483647 w 5"/>
              <a:gd name="T1" fmla="*/ 0 h 5"/>
              <a:gd name="T2" fmla="*/ 0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0 h 5"/>
              <a:gd name="T14" fmla="*/ 2147483647 w 5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5"/>
              <a:gd name="T26" fmla="*/ 5 w 5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5">
                <a:moveTo>
                  <a:pt x="1" y="0"/>
                </a:moveTo>
                <a:lnTo>
                  <a:pt x="0" y="3"/>
                </a:lnTo>
                <a:lnTo>
                  <a:pt x="3" y="5"/>
                </a:lnTo>
                <a:lnTo>
                  <a:pt x="4" y="5"/>
                </a:lnTo>
                <a:lnTo>
                  <a:pt x="5" y="4"/>
                </a:lnTo>
                <a:lnTo>
                  <a:pt x="5" y="1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0" name="Freeform 3389"/>
          <p:cNvSpPr>
            <a:spLocks/>
          </p:cNvSpPr>
          <p:nvPr/>
        </p:nvSpPr>
        <p:spPr bwMode="auto">
          <a:xfrm>
            <a:off x="6145213" y="2785385"/>
            <a:ext cx="3175" cy="1588"/>
          </a:xfrm>
          <a:custGeom>
            <a:avLst/>
            <a:gdLst>
              <a:gd name="T0" fmla="*/ 2147483647 w 5"/>
              <a:gd name="T1" fmla="*/ 0 h 5"/>
              <a:gd name="T2" fmla="*/ 0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2147483647 w 5"/>
              <a:gd name="T11" fmla="*/ 2147483647 h 5"/>
              <a:gd name="T12" fmla="*/ 2147483647 w 5"/>
              <a:gd name="T13" fmla="*/ 0 h 5"/>
              <a:gd name="T14" fmla="*/ 2147483647 w 5"/>
              <a:gd name="T15" fmla="*/ 0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"/>
              <a:gd name="T25" fmla="*/ 0 h 5"/>
              <a:gd name="T26" fmla="*/ 5 w 5"/>
              <a:gd name="T27" fmla="*/ 5 h 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" h="5">
                <a:moveTo>
                  <a:pt x="1" y="0"/>
                </a:moveTo>
                <a:lnTo>
                  <a:pt x="0" y="3"/>
                </a:lnTo>
                <a:lnTo>
                  <a:pt x="3" y="5"/>
                </a:lnTo>
                <a:lnTo>
                  <a:pt x="4" y="5"/>
                </a:lnTo>
                <a:lnTo>
                  <a:pt x="5" y="4"/>
                </a:lnTo>
                <a:lnTo>
                  <a:pt x="5" y="1"/>
                </a:lnTo>
                <a:lnTo>
                  <a:pt x="3" y="0"/>
                </a:lnTo>
                <a:lnTo>
                  <a:pt x="1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1" name="Freeform 3390"/>
          <p:cNvSpPr>
            <a:spLocks/>
          </p:cNvSpPr>
          <p:nvPr/>
        </p:nvSpPr>
        <p:spPr bwMode="auto">
          <a:xfrm>
            <a:off x="5221288" y="3007635"/>
            <a:ext cx="4762" cy="6350"/>
          </a:xfrm>
          <a:custGeom>
            <a:avLst/>
            <a:gdLst>
              <a:gd name="T0" fmla="*/ 2147483647 w 9"/>
              <a:gd name="T1" fmla="*/ 0 h 11"/>
              <a:gd name="T2" fmla="*/ 2147483647 w 9"/>
              <a:gd name="T3" fmla="*/ 0 h 11"/>
              <a:gd name="T4" fmla="*/ 2147483647 w 9"/>
              <a:gd name="T5" fmla="*/ 2147483647 h 11"/>
              <a:gd name="T6" fmla="*/ 2147483647 w 9"/>
              <a:gd name="T7" fmla="*/ 2147483647 h 11"/>
              <a:gd name="T8" fmla="*/ 2147483647 w 9"/>
              <a:gd name="T9" fmla="*/ 2147483647 h 11"/>
              <a:gd name="T10" fmla="*/ 2147483647 w 9"/>
              <a:gd name="T11" fmla="*/ 2147483647 h 11"/>
              <a:gd name="T12" fmla="*/ 2147483647 w 9"/>
              <a:gd name="T13" fmla="*/ 2147483647 h 11"/>
              <a:gd name="T14" fmla="*/ 2147483647 w 9"/>
              <a:gd name="T15" fmla="*/ 2147483647 h 11"/>
              <a:gd name="T16" fmla="*/ 2147483647 w 9"/>
              <a:gd name="T17" fmla="*/ 2147483647 h 11"/>
              <a:gd name="T18" fmla="*/ 2147483647 w 9"/>
              <a:gd name="T19" fmla="*/ 2147483647 h 11"/>
              <a:gd name="T20" fmla="*/ 2147483647 w 9"/>
              <a:gd name="T21" fmla="*/ 2147483647 h 11"/>
              <a:gd name="T22" fmla="*/ 0 w 9"/>
              <a:gd name="T23" fmla="*/ 2147483647 h 11"/>
              <a:gd name="T24" fmla="*/ 0 w 9"/>
              <a:gd name="T25" fmla="*/ 2147483647 h 11"/>
              <a:gd name="T26" fmla="*/ 0 w 9"/>
              <a:gd name="T27" fmla="*/ 2147483647 h 11"/>
              <a:gd name="T28" fmla="*/ 2147483647 w 9"/>
              <a:gd name="T29" fmla="*/ 2147483647 h 11"/>
              <a:gd name="T30" fmla="*/ 2147483647 w 9"/>
              <a:gd name="T31" fmla="*/ 0 h 11"/>
              <a:gd name="T32" fmla="*/ 2147483647 w 9"/>
              <a:gd name="T33" fmla="*/ 0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"/>
              <a:gd name="T52" fmla="*/ 0 h 11"/>
              <a:gd name="T53" fmla="*/ 9 w 9"/>
              <a:gd name="T54" fmla="*/ 11 h 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" h="11">
                <a:moveTo>
                  <a:pt x="4" y="0"/>
                </a:moveTo>
                <a:lnTo>
                  <a:pt x="7" y="0"/>
                </a:lnTo>
                <a:lnTo>
                  <a:pt x="8" y="2"/>
                </a:lnTo>
                <a:lnTo>
                  <a:pt x="9" y="4"/>
                </a:lnTo>
                <a:lnTo>
                  <a:pt x="9" y="5"/>
                </a:lnTo>
                <a:lnTo>
                  <a:pt x="9" y="8"/>
                </a:lnTo>
                <a:lnTo>
                  <a:pt x="8" y="10"/>
                </a:lnTo>
                <a:lnTo>
                  <a:pt x="7" y="11"/>
                </a:lnTo>
                <a:lnTo>
                  <a:pt x="4" y="11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2" name="Freeform 3391"/>
          <p:cNvSpPr>
            <a:spLocks/>
          </p:cNvSpPr>
          <p:nvPr/>
        </p:nvSpPr>
        <p:spPr bwMode="auto">
          <a:xfrm>
            <a:off x="5221288" y="3007635"/>
            <a:ext cx="4762" cy="6350"/>
          </a:xfrm>
          <a:custGeom>
            <a:avLst/>
            <a:gdLst>
              <a:gd name="T0" fmla="*/ 2147483647 w 9"/>
              <a:gd name="T1" fmla="*/ 0 h 11"/>
              <a:gd name="T2" fmla="*/ 2147483647 w 9"/>
              <a:gd name="T3" fmla="*/ 0 h 11"/>
              <a:gd name="T4" fmla="*/ 2147483647 w 9"/>
              <a:gd name="T5" fmla="*/ 2147483647 h 11"/>
              <a:gd name="T6" fmla="*/ 2147483647 w 9"/>
              <a:gd name="T7" fmla="*/ 2147483647 h 11"/>
              <a:gd name="T8" fmla="*/ 2147483647 w 9"/>
              <a:gd name="T9" fmla="*/ 2147483647 h 11"/>
              <a:gd name="T10" fmla="*/ 2147483647 w 9"/>
              <a:gd name="T11" fmla="*/ 2147483647 h 11"/>
              <a:gd name="T12" fmla="*/ 2147483647 w 9"/>
              <a:gd name="T13" fmla="*/ 2147483647 h 11"/>
              <a:gd name="T14" fmla="*/ 2147483647 w 9"/>
              <a:gd name="T15" fmla="*/ 2147483647 h 11"/>
              <a:gd name="T16" fmla="*/ 2147483647 w 9"/>
              <a:gd name="T17" fmla="*/ 2147483647 h 11"/>
              <a:gd name="T18" fmla="*/ 2147483647 w 9"/>
              <a:gd name="T19" fmla="*/ 2147483647 h 11"/>
              <a:gd name="T20" fmla="*/ 2147483647 w 9"/>
              <a:gd name="T21" fmla="*/ 2147483647 h 11"/>
              <a:gd name="T22" fmla="*/ 0 w 9"/>
              <a:gd name="T23" fmla="*/ 2147483647 h 11"/>
              <a:gd name="T24" fmla="*/ 0 w 9"/>
              <a:gd name="T25" fmla="*/ 2147483647 h 11"/>
              <a:gd name="T26" fmla="*/ 0 w 9"/>
              <a:gd name="T27" fmla="*/ 2147483647 h 11"/>
              <a:gd name="T28" fmla="*/ 2147483647 w 9"/>
              <a:gd name="T29" fmla="*/ 2147483647 h 11"/>
              <a:gd name="T30" fmla="*/ 2147483647 w 9"/>
              <a:gd name="T31" fmla="*/ 0 h 11"/>
              <a:gd name="T32" fmla="*/ 2147483647 w 9"/>
              <a:gd name="T33" fmla="*/ 0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"/>
              <a:gd name="T52" fmla="*/ 0 h 11"/>
              <a:gd name="T53" fmla="*/ 9 w 9"/>
              <a:gd name="T54" fmla="*/ 11 h 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" h="11">
                <a:moveTo>
                  <a:pt x="4" y="0"/>
                </a:moveTo>
                <a:lnTo>
                  <a:pt x="7" y="0"/>
                </a:lnTo>
                <a:lnTo>
                  <a:pt x="8" y="2"/>
                </a:lnTo>
                <a:lnTo>
                  <a:pt x="9" y="4"/>
                </a:lnTo>
                <a:lnTo>
                  <a:pt x="9" y="5"/>
                </a:lnTo>
                <a:lnTo>
                  <a:pt x="9" y="8"/>
                </a:lnTo>
                <a:lnTo>
                  <a:pt x="8" y="10"/>
                </a:lnTo>
                <a:lnTo>
                  <a:pt x="7" y="11"/>
                </a:lnTo>
                <a:lnTo>
                  <a:pt x="4" y="11"/>
                </a:lnTo>
                <a:lnTo>
                  <a:pt x="3" y="11"/>
                </a:lnTo>
                <a:lnTo>
                  <a:pt x="1" y="10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3" name="Freeform 3392"/>
          <p:cNvSpPr>
            <a:spLocks/>
          </p:cNvSpPr>
          <p:nvPr/>
        </p:nvSpPr>
        <p:spPr bwMode="auto">
          <a:xfrm>
            <a:off x="5191125" y="3093360"/>
            <a:ext cx="4763" cy="3175"/>
          </a:xfrm>
          <a:custGeom>
            <a:avLst/>
            <a:gdLst>
              <a:gd name="T0" fmla="*/ 2147483647 w 9"/>
              <a:gd name="T1" fmla="*/ 0 h 7"/>
              <a:gd name="T2" fmla="*/ 2147483647 w 9"/>
              <a:gd name="T3" fmla="*/ 2147483647 h 7"/>
              <a:gd name="T4" fmla="*/ 2147483647 w 9"/>
              <a:gd name="T5" fmla="*/ 2147483647 h 7"/>
              <a:gd name="T6" fmla="*/ 2147483647 w 9"/>
              <a:gd name="T7" fmla="*/ 2147483647 h 7"/>
              <a:gd name="T8" fmla="*/ 2147483647 w 9"/>
              <a:gd name="T9" fmla="*/ 2147483647 h 7"/>
              <a:gd name="T10" fmla="*/ 2147483647 w 9"/>
              <a:gd name="T11" fmla="*/ 2147483647 h 7"/>
              <a:gd name="T12" fmla="*/ 0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"/>
              <a:gd name="T28" fmla="*/ 0 h 7"/>
              <a:gd name="T29" fmla="*/ 9 w 9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" h="7">
                <a:moveTo>
                  <a:pt x="4" y="0"/>
                </a:moveTo>
                <a:lnTo>
                  <a:pt x="7" y="1"/>
                </a:lnTo>
                <a:lnTo>
                  <a:pt x="9" y="3"/>
                </a:lnTo>
                <a:lnTo>
                  <a:pt x="7" y="6"/>
                </a:lnTo>
                <a:lnTo>
                  <a:pt x="4" y="7"/>
                </a:lnTo>
                <a:lnTo>
                  <a:pt x="1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4" name="Freeform 3393"/>
          <p:cNvSpPr>
            <a:spLocks/>
          </p:cNvSpPr>
          <p:nvPr/>
        </p:nvSpPr>
        <p:spPr bwMode="auto">
          <a:xfrm>
            <a:off x="5191125" y="3093360"/>
            <a:ext cx="4763" cy="3175"/>
          </a:xfrm>
          <a:custGeom>
            <a:avLst/>
            <a:gdLst>
              <a:gd name="T0" fmla="*/ 2147483647 w 9"/>
              <a:gd name="T1" fmla="*/ 0 h 7"/>
              <a:gd name="T2" fmla="*/ 2147483647 w 9"/>
              <a:gd name="T3" fmla="*/ 2147483647 h 7"/>
              <a:gd name="T4" fmla="*/ 2147483647 w 9"/>
              <a:gd name="T5" fmla="*/ 2147483647 h 7"/>
              <a:gd name="T6" fmla="*/ 2147483647 w 9"/>
              <a:gd name="T7" fmla="*/ 2147483647 h 7"/>
              <a:gd name="T8" fmla="*/ 2147483647 w 9"/>
              <a:gd name="T9" fmla="*/ 2147483647 h 7"/>
              <a:gd name="T10" fmla="*/ 2147483647 w 9"/>
              <a:gd name="T11" fmla="*/ 2147483647 h 7"/>
              <a:gd name="T12" fmla="*/ 0 w 9"/>
              <a:gd name="T13" fmla="*/ 2147483647 h 7"/>
              <a:gd name="T14" fmla="*/ 2147483647 w 9"/>
              <a:gd name="T15" fmla="*/ 2147483647 h 7"/>
              <a:gd name="T16" fmla="*/ 2147483647 w 9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"/>
              <a:gd name="T28" fmla="*/ 0 h 7"/>
              <a:gd name="T29" fmla="*/ 9 w 9"/>
              <a:gd name="T30" fmla="*/ 7 h 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" h="7">
                <a:moveTo>
                  <a:pt x="4" y="0"/>
                </a:moveTo>
                <a:lnTo>
                  <a:pt x="7" y="1"/>
                </a:lnTo>
                <a:lnTo>
                  <a:pt x="9" y="3"/>
                </a:lnTo>
                <a:lnTo>
                  <a:pt x="7" y="6"/>
                </a:lnTo>
                <a:lnTo>
                  <a:pt x="4" y="7"/>
                </a:lnTo>
                <a:lnTo>
                  <a:pt x="1" y="6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5" name="Freeform 3394"/>
          <p:cNvSpPr>
            <a:spLocks/>
          </p:cNvSpPr>
          <p:nvPr/>
        </p:nvSpPr>
        <p:spPr bwMode="auto">
          <a:xfrm>
            <a:off x="5710238" y="2906035"/>
            <a:ext cx="6350" cy="3175"/>
          </a:xfrm>
          <a:custGeom>
            <a:avLst/>
            <a:gdLst>
              <a:gd name="T0" fmla="*/ 2147483647 w 12"/>
              <a:gd name="T1" fmla="*/ 0 h 6"/>
              <a:gd name="T2" fmla="*/ 2147483647 w 12"/>
              <a:gd name="T3" fmla="*/ 2147483647 h 6"/>
              <a:gd name="T4" fmla="*/ 2147483647 w 12"/>
              <a:gd name="T5" fmla="*/ 2147483647 h 6"/>
              <a:gd name="T6" fmla="*/ 2147483647 w 12"/>
              <a:gd name="T7" fmla="*/ 2147483647 h 6"/>
              <a:gd name="T8" fmla="*/ 2147483647 w 12"/>
              <a:gd name="T9" fmla="*/ 2147483647 h 6"/>
              <a:gd name="T10" fmla="*/ 2147483647 w 12"/>
              <a:gd name="T11" fmla="*/ 2147483647 h 6"/>
              <a:gd name="T12" fmla="*/ 0 w 12"/>
              <a:gd name="T13" fmla="*/ 2147483647 h 6"/>
              <a:gd name="T14" fmla="*/ 2147483647 w 12"/>
              <a:gd name="T15" fmla="*/ 2147483647 h 6"/>
              <a:gd name="T16" fmla="*/ 2147483647 w 12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6"/>
              <a:gd name="T29" fmla="*/ 12 w 12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6">
                <a:moveTo>
                  <a:pt x="6" y="0"/>
                </a:moveTo>
                <a:lnTo>
                  <a:pt x="10" y="1"/>
                </a:lnTo>
                <a:lnTo>
                  <a:pt x="12" y="4"/>
                </a:lnTo>
                <a:lnTo>
                  <a:pt x="10" y="5"/>
                </a:lnTo>
                <a:lnTo>
                  <a:pt x="6" y="6"/>
                </a:lnTo>
                <a:lnTo>
                  <a:pt x="2" y="5"/>
                </a:lnTo>
                <a:lnTo>
                  <a:pt x="0" y="4"/>
                </a:lnTo>
                <a:lnTo>
                  <a:pt x="2" y="1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6" name="Freeform 3395"/>
          <p:cNvSpPr>
            <a:spLocks/>
          </p:cNvSpPr>
          <p:nvPr/>
        </p:nvSpPr>
        <p:spPr bwMode="auto">
          <a:xfrm>
            <a:off x="5710238" y="2906035"/>
            <a:ext cx="6350" cy="3175"/>
          </a:xfrm>
          <a:custGeom>
            <a:avLst/>
            <a:gdLst>
              <a:gd name="T0" fmla="*/ 2147483647 w 12"/>
              <a:gd name="T1" fmla="*/ 0 h 6"/>
              <a:gd name="T2" fmla="*/ 2147483647 w 12"/>
              <a:gd name="T3" fmla="*/ 2147483647 h 6"/>
              <a:gd name="T4" fmla="*/ 2147483647 w 12"/>
              <a:gd name="T5" fmla="*/ 2147483647 h 6"/>
              <a:gd name="T6" fmla="*/ 2147483647 w 12"/>
              <a:gd name="T7" fmla="*/ 2147483647 h 6"/>
              <a:gd name="T8" fmla="*/ 2147483647 w 12"/>
              <a:gd name="T9" fmla="*/ 2147483647 h 6"/>
              <a:gd name="T10" fmla="*/ 2147483647 w 12"/>
              <a:gd name="T11" fmla="*/ 2147483647 h 6"/>
              <a:gd name="T12" fmla="*/ 0 w 12"/>
              <a:gd name="T13" fmla="*/ 2147483647 h 6"/>
              <a:gd name="T14" fmla="*/ 2147483647 w 12"/>
              <a:gd name="T15" fmla="*/ 2147483647 h 6"/>
              <a:gd name="T16" fmla="*/ 2147483647 w 12"/>
              <a:gd name="T17" fmla="*/ 0 h 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"/>
              <a:gd name="T28" fmla="*/ 0 h 6"/>
              <a:gd name="T29" fmla="*/ 12 w 12"/>
              <a:gd name="T30" fmla="*/ 6 h 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" h="6">
                <a:moveTo>
                  <a:pt x="6" y="0"/>
                </a:moveTo>
                <a:lnTo>
                  <a:pt x="10" y="1"/>
                </a:lnTo>
                <a:lnTo>
                  <a:pt x="12" y="4"/>
                </a:lnTo>
                <a:lnTo>
                  <a:pt x="10" y="5"/>
                </a:lnTo>
                <a:lnTo>
                  <a:pt x="6" y="6"/>
                </a:lnTo>
                <a:lnTo>
                  <a:pt x="2" y="5"/>
                </a:lnTo>
                <a:lnTo>
                  <a:pt x="0" y="4"/>
                </a:lnTo>
                <a:lnTo>
                  <a:pt x="2" y="1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7" name="Freeform 3396"/>
          <p:cNvSpPr>
            <a:spLocks/>
          </p:cNvSpPr>
          <p:nvPr/>
        </p:nvSpPr>
        <p:spPr bwMode="auto">
          <a:xfrm>
            <a:off x="5832475" y="2920323"/>
            <a:ext cx="3175" cy="3175"/>
          </a:xfrm>
          <a:custGeom>
            <a:avLst/>
            <a:gdLst>
              <a:gd name="T0" fmla="*/ 2147483647 w 6"/>
              <a:gd name="T1" fmla="*/ 0 h 8"/>
              <a:gd name="T2" fmla="*/ 2147483647 w 6"/>
              <a:gd name="T3" fmla="*/ 2147483647 h 8"/>
              <a:gd name="T4" fmla="*/ 2147483647 w 6"/>
              <a:gd name="T5" fmla="*/ 2147483647 h 8"/>
              <a:gd name="T6" fmla="*/ 2147483647 w 6"/>
              <a:gd name="T7" fmla="*/ 2147483647 h 8"/>
              <a:gd name="T8" fmla="*/ 2147483647 w 6"/>
              <a:gd name="T9" fmla="*/ 2147483647 h 8"/>
              <a:gd name="T10" fmla="*/ 2147483647 w 6"/>
              <a:gd name="T11" fmla="*/ 2147483647 h 8"/>
              <a:gd name="T12" fmla="*/ 0 w 6"/>
              <a:gd name="T13" fmla="*/ 2147483647 h 8"/>
              <a:gd name="T14" fmla="*/ 2147483647 w 6"/>
              <a:gd name="T15" fmla="*/ 2147483647 h 8"/>
              <a:gd name="T16" fmla="*/ 2147483647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8"/>
              <a:gd name="T29" fmla="*/ 6 w 6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8">
                <a:moveTo>
                  <a:pt x="4" y="0"/>
                </a:moveTo>
                <a:lnTo>
                  <a:pt x="5" y="1"/>
                </a:lnTo>
                <a:lnTo>
                  <a:pt x="6" y="3"/>
                </a:lnTo>
                <a:lnTo>
                  <a:pt x="5" y="7"/>
                </a:lnTo>
                <a:lnTo>
                  <a:pt x="4" y="8"/>
                </a:lnTo>
                <a:lnTo>
                  <a:pt x="1" y="7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8" name="Freeform 3397"/>
          <p:cNvSpPr>
            <a:spLocks/>
          </p:cNvSpPr>
          <p:nvPr/>
        </p:nvSpPr>
        <p:spPr bwMode="auto">
          <a:xfrm>
            <a:off x="5832475" y="2920323"/>
            <a:ext cx="3175" cy="3175"/>
          </a:xfrm>
          <a:custGeom>
            <a:avLst/>
            <a:gdLst>
              <a:gd name="T0" fmla="*/ 2147483647 w 6"/>
              <a:gd name="T1" fmla="*/ 0 h 8"/>
              <a:gd name="T2" fmla="*/ 2147483647 w 6"/>
              <a:gd name="T3" fmla="*/ 2147483647 h 8"/>
              <a:gd name="T4" fmla="*/ 2147483647 w 6"/>
              <a:gd name="T5" fmla="*/ 2147483647 h 8"/>
              <a:gd name="T6" fmla="*/ 2147483647 w 6"/>
              <a:gd name="T7" fmla="*/ 2147483647 h 8"/>
              <a:gd name="T8" fmla="*/ 2147483647 w 6"/>
              <a:gd name="T9" fmla="*/ 2147483647 h 8"/>
              <a:gd name="T10" fmla="*/ 2147483647 w 6"/>
              <a:gd name="T11" fmla="*/ 2147483647 h 8"/>
              <a:gd name="T12" fmla="*/ 0 w 6"/>
              <a:gd name="T13" fmla="*/ 2147483647 h 8"/>
              <a:gd name="T14" fmla="*/ 2147483647 w 6"/>
              <a:gd name="T15" fmla="*/ 2147483647 h 8"/>
              <a:gd name="T16" fmla="*/ 2147483647 w 6"/>
              <a:gd name="T17" fmla="*/ 0 h 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"/>
              <a:gd name="T28" fmla="*/ 0 h 8"/>
              <a:gd name="T29" fmla="*/ 6 w 6"/>
              <a:gd name="T30" fmla="*/ 8 h 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" h="8">
                <a:moveTo>
                  <a:pt x="4" y="0"/>
                </a:moveTo>
                <a:lnTo>
                  <a:pt x="5" y="1"/>
                </a:lnTo>
                <a:lnTo>
                  <a:pt x="6" y="3"/>
                </a:lnTo>
                <a:lnTo>
                  <a:pt x="5" y="7"/>
                </a:lnTo>
                <a:lnTo>
                  <a:pt x="4" y="8"/>
                </a:lnTo>
                <a:lnTo>
                  <a:pt x="1" y="7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19" name="Freeform 3398"/>
          <p:cNvSpPr>
            <a:spLocks/>
          </p:cNvSpPr>
          <p:nvPr/>
        </p:nvSpPr>
        <p:spPr bwMode="auto">
          <a:xfrm>
            <a:off x="5829300" y="3207660"/>
            <a:ext cx="7938" cy="3175"/>
          </a:xfrm>
          <a:custGeom>
            <a:avLst/>
            <a:gdLst>
              <a:gd name="T0" fmla="*/ 2147483647 w 13"/>
              <a:gd name="T1" fmla="*/ 0 h 6"/>
              <a:gd name="T2" fmla="*/ 2147483647 w 13"/>
              <a:gd name="T3" fmla="*/ 0 h 6"/>
              <a:gd name="T4" fmla="*/ 2147483647 w 13"/>
              <a:gd name="T5" fmla="*/ 2147483647 h 6"/>
              <a:gd name="T6" fmla="*/ 2147483647 w 13"/>
              <a:gd name="T7" fmla="*/ 2147483647 h 6"/>
              <a:gd name="T8" fmla="*/ 2147483647 w 13"/>
              <a:gd name="T9" fmla="*/ 2147483647 h 6"/>
              <a:gd name="T10" fmla="*/ 2147483647 w 13"/>
              <a:gd name="T11" fmla="*/ 2147483647 h 6"/>
              <a:gd name="T12" fmla="*/ 2147483647 w 13"/>
              <a:gd name="T13" fmla="*/ 2147483647 h 6"/>
              <a:gd name="T14" fmla="*/ 2147483647 w 13"/>
              <a:gd name="T15" fmla="*/ 2147483647 h 6"/>
              <a:gd name="T16" fmla="*/ 2147483647 w 13"/>
              <a:gd name="T17" fmla="*/ 2147483647 h 6"/>
              <a:gd name="T18" fmla="*/ 2147483647 w 13"/>
              <a:gd name="T19" fmla="*/ 2147483647 h 6"/>
              <a:gd name="T20" fmla="*/ 2147483647 w 13"/>
              <a:gd name="T21" fmla="*/ 2147483647 h 6"/>
              <a:gd name="T22" fmla="*/ 0 w 13"/>
              <a:gd name="T23" fmla="*/ 2147483647 h 6"/>
              <a:gd name="T24" fmla="*/ 0 w 13"/>
              <a:gd name="T25" fmla="*/ 2147483647 h 6"/>
              <a:gd name="T26" fmla="*/ 0 w 13"/>
              <a:gd name="T27" fmla="*/ 2147483647 h 6"/>
              <a:gd name="T28" fmla="*/ 2147483647 w 13"/>
              <a:gd name="T29" fmla="*/ 2147483647 h 6"/>
              <a:gd name="T30" fmla="*/ 2147483647 w 13"/>
              <a:gd name="T31" fmla="*/ 0 h 6"/>
              <a:gd name="T32" fmla="*/ 2147483647 w 13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6"/>
              <a:gd name="T53" fmla="*/ 13 w 13"/>
              <a:gd name="T54" fmla="*/ 6 h 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6">
                <a:moveTo>
                  <a:pt x="6" y="0"/>
                </a:move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4"/>
                </a:lnTo>
                <a:lnTo>
                  <a:pt x="13" y="5"/>
                </a:lnTo>
                <a:lnTo>
                  <a:pt x="12" y="5"/>
                </a:lnTo>
                <a:lnTo>
                  <a:pt x="10" y="6"/>
                </a:lnTo>
                <a:lnTo>
                  <a:pt x="6" y="6"/>
                </a:lnTo>
                <a:lnTo>
                  <a:pt x="4" y="6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0" name="Freeform 3399"/>
          <p:cNvSpPr>
            <a:spLocks/>
          </p:cNvSpPr>
          <p:nvPr/>
        </p:nvSpPr>
        <p:spPr bwMode="auto">
          <a:xfrm>
            <a:off x="5829300" y="3207660"/>
            <a:ext cx="7938" cy="3175"/>
          </a:xfrm>
          <a:custGeom>
            <a:avLst/>
            <a:gdLst>
              <a:gd name="T0" fmla="*/ 2147483647 w 13"/>
              <a:gd name="T1" fmla="*/ 0 h 6"/>
              <a:gd name="T2" fmla="*/ 2147483647 w 13"/>
              <a:gd name="T3" fmla="*/ 0 h 6"/>
              <a:gd name="T4" fmla="*/ 2147483647 w 13"/>
              <a:gd name="T5" fmla="*/ 2147483647 h 6"/>
              <a:gd name="T6" fmla="*/ 2147483647 w 13"/>
              <a:gd name="T7" fmla="*/ 2147483647 h 6"/>
              <a:gd name="T8" fmla="*/ 2147483647 w 13"/>
              <a:gd name="T9" fmla="*/ 2147483647 h 6"/>
              <a:gd name="T10" fmla="*/ 2147483647 w 13"/>
              <a:gd name="T11" fmla="*/ 2147483647 h 6"/>
              <a:gd name="T12" fmla="*/ 2147483647 w 13"/>
              <a:gd name="T13" fmla="*/ 2147483647 h 6"/>
              <a:gd name="T14" fmla="*/ 2147483647 w 13"/>
              <a:gd name="T15" fmla="*/ 2147483647 h 6"/>
              <a:gd name="T16" fmla="*/ 2147483647 w 13"/>
              <a:gd name="T17" fmla="*/ 2147483647 h 6"/>
              <a:gd name="T18" fmla="*/ 2147483647 w 13"/>
              <a:gd name="T19" fmla="*/ 2147483647 h 6"/>
              <a:gd name="T20" fmla="*/ 2147483647 w 13"/>
              <a:gd name="T21" fmla="*/ 2147483647 h 6"/>
              <a:gd name="T22" fmla="*/ 0 w 13"/>
              <a:gd name="T23" fmla="*/ 2147483647 h 6"/>
              <a:gd name="T24" fmla="*/ 0 w 13"/>
              <a:gd name="T25" fmla="*/ 2147483647 h 6"/>
              <a:gd name="T26" fmla="*/ 0 w 13"/>
              <a:gd name="T27" fmla="*/ 2147483647 h 6"/>
              <a:gd name="T28" fmla="*/ 2147483647 w 13"/>
              <a:gd name="T29" fmla="*/ 2147483647 h 6"/>
              <a:gd name="T30" fmla="*/ 2147483647 w 13"/>
              <a:gd name="T31" fmla="*/ 0 h 6"/>
              <a:gd name="T32" fmla="*/ 2147483647 w 13"/>
              <a:gd name="T33" fmla="*/ 0 h 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6"/>
              <a:gd name="T53" fmla="*/ 13 w 13"/>
              <a:gd name="T54" fmla="*/ 6 h 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6">
                <a:moveTo>
                  <a:pt x="6" y="0"/>
                </a:moveTo>
                <a:lnTo>
                  <a:pt x="10" y="0"/>
                </a:lnTo>
                <a:lnTo>
                  <a:pt x="12" y="1"/>
                </a:lnTo>
                <a:lnTo>
                  <a:pt x="13" y="3"/>
                </a:lnTo>
                <a:lnTo>
                  <a:pt x="13" y="4"/>
                </a:lnTo>
                <a:lnTo>
                  <a:pt x="13" y="5"/>
                </a:lnTo>
                <a:lnTo>
                  <a:pt x="12" y="5"/>
                </a:lnTo>
                <a:lnTo>
                  <a:pt x="10" y="6"/>
                </a:lnTo>
                <a:lnTo>
                  <a:pt x="6" y="6"/>
                </a:lnTo>
                <a:lnTo>
                  <a:pt x="4" y="6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1" name="Freeform 3400"/>
          <p:cNvSpPr>
            <a:spLocks/>
          </p:cNvSpPr>
          <p:nvPr/>
        </p:nvSpPr>
        <p:spPr bwMode="auto">
          <a:xfrm>
            <a:off x="6916738" y="3614060"/>
            <a:ext cx="6350" cy="6350"/>
          </a:xfrm>
          <a:custGeom>
            <a:avLst/>
            <a:gdLst>
              <a:gd name="T0" fmla="*/ 2147483647 w 13"/>
              <a:gd name="T1" fmla="*/ 0 h 13"/>
              <a:gd name="T2" fmla="*/ 2147483647 w 13"/>
              <a:gd name="T3" fmla="*/ 0 h 13"/>
              <a:gd name="T4" fmla="*/ 2147483647 w 13"/>
              <a:gd name="T5" fmla="*/ 2147483647 h 13"/>
              <a:gd name="T6" fmla="*/ 2147483647 w 13"/>
              <a:gd name="T7" fmla="*/ 2147483647 h 13"/>
              <a:gd name="T8" fmla="*/ 2147483647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2147483647 w 13"/>
              <a:gd name="T21" fmla="*/ 2147483647 h 13"/>
              <a:gd name="T22" fmla="*/ 2147483647 w 13"/>
              <a:gd name="T23" fmla="*/ 2147483647 h 13"/>
              <a:gd name="T24" fmla="*/ 0 w 13"/>
              <a:gd name="T25" fmla="*/ 2147483647 h 13"/>
              <a:gd name="T26" fmla="*/ 2147483647 w 13"/>
              <a:gd name="T27" fmla="*/ 2147483647 h 13"/>
              <a:gd name="T28" fmla="*/ 2147483647 w 13"/>
              <a:gd name="T29" fmla="*/ 2147483647 h 13"/>
              <a:gd name="T30" fmla="*/ 2147483647 w 13"/>
              <a:gd name="T31" fmla="*/ 0 h 13"/>
              <a:gd name="T32" fmla="*/ 2147483647 w 13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13"/>
              <a:gd name="T53" fmla="*/ 13 w 13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13">
                <a:moveTo>
                  <a:pt x="7" y="0"/>
                </a:moveTo>
                <a:lnTo>
                  <a:pt x="9" y="0"/>
                </a:lnTo>
                <a:lnTo>
                  <a:pt x="11" y="1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1" y="11"/>
                </a:lnTo>
                <a:lnTo>
                  <a:pt x="9" y="12"/>
                </a:lnTo>
                <a:lnTo>
                  <a:pt x="7" y="13"/>
                </a:lnTo>
                <a:lnTo>
                  <a:pt x="3" y="12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2" name="Freeform 3401"/>
          <p:cNvSpPr>
            <a:spLocks/>
          </p:cNvSpPr>
          <p:nvPr/>
        </p:nvSpPr>
        <p:spPr bwMode="auto">
          <a:xfrm>
            <a:off x="6916738" y="3614060"/>
            <a:ext cx="6350" cy="6350"/>
          </a:xfrm>
          <a:custGeom>
            <a:avLst/>
            <a:gdLst>
              <a:gd name="T0" fmla="*/ 2147483647 w 13"/>
              <a:gd name="T1" fmla="*/ 0 h 13"/>
              <a:gd name="T2" fmla="*/ 2147483647 w 13"/>
              <a:gd name="T3" fmla="*/ 0 h 13"/>
              <a:gd name="T4" fmla="*/ 2147483647 w 13"/>
              <a:gd name="T5" fmla="*/ 2147483647 h 13"/>
              <a:gd name="T6" fmla="*/ 2147483647 w 13"/>
              <a:gd name="T7" fmla="*/ 2147483647 h 13"/>
              <a:gd name="T8" fmla="*/ 2147483647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2147483647 w 13"/>
              <a:gd name="T21" fmla="*/ 2147483647 h 13"/>
              <a:gd name="T22" fmla="*/ 2147483647 w 13"/>
              <a:gd name="T23" fmla="*/ 2147483647 h 13"/>
              <a:gd name="T24" fmla="*/ 0 w 13"/>
              <a:gd name="T25" fmla="*/ 2147483647 h 13"/>
              <a:gd name="T26" fmla="*/ 2147483647 w 13"/>
              <a:gd name="T27" fmla="*/ 2147483647 h 13"/>
              <a:gd name="T28" fmla="*/ 2147483647 w 13"/>
              <a:gd name="T29" fmla="*/ 2147483647 h 13"/>
              <a:gd name="T30" fmla="*/ 2147483647 w 13"/>
              <a:gd name="T31" fmla="*/ 0 h 13"/>
              <a:gd name="T32" fmla="*/ 2147483647 w 13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13"/>
              <a:gd name="T53" fmla="*/ 13 w 13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13">
                <a:moveTo>
                  <a:pt x="7" y="0"/>
                </a:moveTo>
                <a:lnTo>
                  <a:pt x="9" y="0"/>
                </a:lnTo>
                <a:lnTo>
                  <a:pt x="11" y="1"/>
                </a:lnTo>
                <a:lnTo>
                  <a:pt x="13" y="4"/>
                </a:lnTo>
                <a:lnTo>
                  <a:pt x="13" y="6"/>
                </a:lnTo>
                <a:lnTo>
                  <a:pt x="13" y="8"/>
                </a:lnTo>
                <a:lnTo>
                  <a:pt x="11" y="11"/>
                </a:lnTo>
                <a:lnTo>
                  <a:pt x="9" y="12"/>
                </a:lnTo>
                <a:lnTo>
                  <a:pt x="7" y="13"/>
                </a:lnTo>
                <a:lnTo>
                  <a:pt x="3" y="12"/>
                </a:lnTo>
                <a:lnTo>
                  <a:pt x="2" y="11"/>
                </a:lnTo>
                <a:lnTo>
                  <a:pt x="1" y="8"/>
                </a:lnTo>
                <a:lnTo>
                  <a:pt x="0" y="6"/>
                </a:lnTo>
                <a:lnTo>
                  <a:pt x="1" y="4"/>
                </a:lnTo>
                <a:lnTo>
                  <a:pt x="2" y="1"/>
                </a:lnTo>
                <a:lnTo>
                  <a:pt x="3" y="0"/>
                </a:lnTo>
                <a:lnTo>
                  <a:pt x="7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3" name="Freeform 3402"/>
          <p:cNvSpPr>
            <a:spLocks/>
          </p:cNvSpPr>
          <p:nvPr/>
        </p:nvSpPr>
        <p:spPr bwMode="auto">
          <a:xfrm>
            <a:off x="7240588" y="3018748"/>
            <a:ext cx="6350" cy="3175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0 h 7"/>
              <a:gd name="T4" fmla="*/ 2147483647 w 12"/>
              <a:gd name="T5" fmla="*/ 2147483647 h 7"/>
              <a:gd name="T6" fmla="*/ 2147483647 w 12"/>
              <a:gd name="T7" fmla="*/ 2147483647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0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2147483647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6" y="0"/>
                </a:moveTo>
                <a:lnTo>
                  <a:pt x="8" y="0"/>
                </a:lnTo>
                <a:lnTo>
                  <a:pt x="9" y="1"/>
                </a:lnTo>
                <a:lnTo>
                  <a:pt x="11" y="3"/>
                </a:lnTo>
                <a:lnTo>
                  <a:pt x="12" y="4"/>
                </a:lnTo>
                <a:lnTo>
                  <a:pt x="11" y="5"/>
                </a:lnTo>
                <a:lnTo>
                  <a:pt x="9" y="6"/>
                </a:lnTo>
                <a:lnTo>
                  <a:pt x="8" y="7"/>
                </a:lnTo>
                <a:lnTo>
                  <a:pt x="6" y="7"/>
                </a:lnTo>
                <a:lnTo>
                  <a:pt x="3" y="7"/>
                </a:lnTo>
                <a:lnTo>
                  <a:pt x="2" y="6"/>
                </a:lnTo>
                <a:lnTo>
                  <a:pt x="1" y="5"/>
                </a:lnTo>
                <a:lnTo>
                  <a:pt x="0" y="4"/>
                </a:lnTo>
                <a:lnTo>
                  <a:pt x="1" y="3"/>
                </a:lnTo>
                <a:lnTo>
                  <a:pt x="2" y="1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4" name="Freeform 3403"/>
          <p:cNvSpPr>
            <a:spLocks/>
          </p:cNvSpPr>
          <p:nvPr/>
        </p:nvSpPr>
        <p:spPr bwMode="auto">
          <a:xfrm>
            <a:off x="7240588" y="3018748"/>
            <a:ext cx="6350" cy="3175"/>
          </a:xfrm>
          <a:custGeom>
            <a:avLst/>
            <a:gdLst>
              <a:gd name="T0" fmla="*/ 2147483647 w 12"/>
              <a:gd name="T1" fmla="*/ 0 h 7"/>
              <a:gd name="T2" fmla="*/ 2147483647 w 12"/>
              <a:gd name="T3" fmla="*/ 0 h 7"/>
              <a:gd name="T4" fmla="*/ 2147483647 w 12"/>
              <a:gd name="T5" fmla="*/ 2147483647 h 7"/>
              <a:gd name="T6" fmla="*/ 2147483647 w 12"/>
              <a:gd name="T7" fmla="*/ 2147483647 h 7"/>
              <a:gd name="T8" fmla="*/ 2147483647 w 12"/>
              <a:gd name="T9" fmla="*/ 2147483647 h 7"/>
              <a:gd name="T10" fmla="*/ 2147483647 w 12"/>
              <a:gd name="T11" fmla="*/ 2147483647 h 7"/>
              <a:gd name="T12" fmla="*/ 2147483647 w 12"/>
              <a:gd name="T13" fmla="*/ 2147483647 h 7"/>
              <a:gd name="T14" fmla="*/ 2147483647 w 12"/>
              <a:gd name="T15" fmla="*/ 2147483647 h 7"/>
              <a:gd name="T16" fmla="*/ 2147483647 w 12"/>
              <a:gd name="T17" fmla="*/ 2147483647 h 7"/>
              <a:gd name="T18" fmla="*/ 2147483647 w 12"/>
              <a:gd name="T19" fmla="*/ 2147483647 h 7"/>
              <a:gd name="T20" fmla="*/ 2147483647 w 12"/>
              <a:gd name="T21" fmla="*/ 2147483647 h 7"/>
              <a:gd name="T22" fmla="*/ 2147483647 w 12"/>
              <a:gd name="T23" fmla="*/ 2147483647 h 7"/>
              <a:gd name="T24" fmla="*/ 0 w 12"/>
              <a:gd name="T25" fmla="*/ 2147483647 h 7"/>
              <a:gd name="T26" fmla="*/ 2147483647 w 12"/>
              <a:gd name="T27" fmla="*/ 2147483647 h 7"/>
              <a:gd name="T28" fmla="*/ 2147483647 w 12"/>
              <a:gd name="T29" fmla="*/ 2147483647 h 7"/>
              <a:gd name="T30" fmla="*/ 2147483647 w 12"/>
              <a:gd name="T31" fmla="*/ 0 h 7"/>
              <a:gd name="T32" fmla="*/ 2147483647 w 12"/>
              <a:gd name="T33" fmla="*/ 0 h 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"/>
              <a:gd name="T53" fmla="*/ 12 w 12"/>
              <a:gd name="T54" fmla="*/ 7 h 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">
                <a:moveTo>
                  <a:pt x="6" y="0"/>
                </a:moveTo>
                <a:lnTo>
                  <a:pt x="8" y="0"/>
                </a:lnTo>
                <a:lnTo>
                  <a:pt x="9" y="1"/>
                </a:lnTo>
                <a:lnTo>
                  <a:pt x="11" y="3"/>
                </a:lnTo>
                <a:lnTo>
                  <a:pt x="12" y="4"/>
                </a:lnTo>
                <a:lnTo>
                  <a:pt x="11" y="5"/>
                </a:lnTo>
                <a:lnTo>
                  <a:pt x="9" y="6"/>
                </a:lnTo>
                <a:lnTo>
                  <a:pt x="8" y="7"/>
                </a:lnTo>
                <a:lnTo>
                  <a:pt x="6" y="7"/>
                </a:lnTo>
                <a:lnTo>
                  <a:pt x="3" y="7"/>
                </a:lnTo>
                <a:lnTo>
                  <a:pt x="2" y="6"/>
                </a:lnTo>
                <a:lnTo>
                  <a:pt x="1" y="5"/>
                </a:lnTo>
                <a:lnTo>
                  <a:pt x="0" y="4"/>
                </a:lnTo>
                <a:lnTo>
                  <a:pt x="1" y="3"/>
                </a:lnTo>
                <a:lnTo>
                  <a:pt x="2" y="1"/>
                </a:lnTo>
                <a:lnTo>
                  <a:pt x="3" y="0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5" name="Freeform 3404"/>
          <p:cNvSpPr>
            <a:spLocks/>
          </p:cNvSpPr>
          <p:nvPr/>
        </p:nvSpPr>
        <p:spPr bwMode="auto">
          <a:xfrm>
            <a:off x="7235825" y="4636410"/>
            <a:ext cx="3175" cy="4763"/>
          </a:xfrm>
          <a:custGeom>
            <a:avLst/>
            <a:gdLst>
              <a:gd name="T0" fmla="*/ 2147483647 w 7"/>
              <a:gd name="T1" fmla="*/ 0 h 9"/>
              <a:gd name="T2" fmla="*/ 2147483647 w 7"/>
              <a:gd name="T3" fmla="*/ 2147483647 h 9"/>
              <a:gd name="T4" fmla="*/ 2147483647 w 7"/>
              <a:gd name="T5" fmla="*/ 2147483647 h 9"/>
              <a:gd name="T6" fmla="*/ 2147483647 w 7"/>
              <a:gd name="T7" fmla="*/ 2147483647 h 9"/>
              <a:gd name="T8" fmla="*/ 2147483647 w 7"/>
              <a:gd name="T9" fmla="*/ 2147483647 h 9"/>
              <a:gd name="T10" fmla="*/ 2147483647 w 7"/>
              <a:gd name="T11" fmla="*/ 2147483647 h 9"/>
              <a:gd name="T12" fmla="*/ 0 w 7"/>
              <a:gd name="T13" fmla="*/ 2147483647 h 9"/>
              <a:gd name="T14" fmla="*/ 2147483647 w 7"/>
              <a:gd name="T15" fmla="*/ 2147483647 h 9"/>
              <a:gd name="T16" fmla="*/ 2147483647 w 7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9"/>
              <a:gd name="T29" fmla="*/ 7 w 7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9">
                <a:moveTo>
                  <a:pt x="3" y="0"/>
                </a:moveTo>
                <a:lnTo>
                  <a:pt x="6" y="2"/>
                </a:lnTo>
                <a:lnTo>
                  <a:pt x="7" y="5"/>
                </a:lnTo>
                <a:lnTo>
                  <a:pt x="6" y="8"/>
                </a:lnTo>
                <a:lnTo>
                  <a:pt x="3" y="9"/>
                </a:lnTo>
                <a:lnTo>
                  <a:pt x="1" y="8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6" name="Freeform 3405"/>
          <p:cNvSpPr>
            <a:spLocks/>
          </p:cNvSpPr>
          <p:nvPr/>
        </p:nvSpPr>
        <p:spPr bwMode="auto">
          <a:xfrm>
            <a:off x="7235825" y="4636410"/>
            <a:ext cx="3175" cy="4763"/>
          </a:xfrm>
          <a:custGeom>
            <a:avLst/>
            <a:gdLst>
              <a:gd name="T0" fmla="*/ 2147483647 w 7"/>
              <a:gd name="T1" fmla="*/ 0 h 9"/>
              <a:gd name="T2" fmla="*/ 2147483647 w 7"/>
              <a:gd name="T3" fmla="*/ 2147483647 h 9"/>
              <a:gd name="T4" fmla="*/ 2147483647 w 7"/>
              <a:gd name="T5" fmla="*/ 2147483647 h 9"/>
              <a:gd name="T6" fmla="*/ 2147483647 w 7"/>
              <a:gd name="T7" fmla="*/ 2147483647 h 9"/>
              <a:gd name="T8" fmla="*/ 2147483647 w 7"/>
              <a:gd name="T9" fmla="*/ 2147483647 h 9"/>
              <a:gd name="T10" fmla="*/ 2147483647 w 7"/>
              <a:gd name="T11" fmla="*/ 2147483647 h 9"/>
              <a:gd name="T12" fmla="*/ 0 w 7"/>
              <a:gd name="T13" fmla="*/ 2147483647 h 9"/>
              <a:gd name="T14" fmla="*/ 2147483647 w 7"/>
              <a:gd name="T15" fmla="*/ 2147483647 h 9"/>
              <a:gd name="T16" fmla="*/ 2147483647 w 7"/>
              <a:gd name="T17" fmla="*/ 0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9"/>
              <a:gd name="T29" fmla="*/ 7 w 7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9">
                <a:moveTo>
                  <a:pt x="3" y="0"/>
                </a:moveTo>
                <a:lnTo>
                  <a:pt x="6" y="2"/>
                </a:lnTo>
                <a:lnTo>
                  <a:pt x="7" y="5"/>
                </a:lnTo>
                <a:lnTo>
                  <a:pt x="6" y="8"/>
                </a:lnTo>
                <a:lnTo>
                  <a:pt x="3" y="9"/>
                </a:lnTo>
                <a:lnTo>
                  <a:pt x="1" y="8"/>
                </a:lnTo>
                <a:lnTo>
                  <a:pt x="0" y="5"/>
                </a:lnTo>
                <a:lnTo>
                  <a:pt x="1" y="2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7" name="Freeform 3406"/>
          <p:cNvSpPr>
            <a:spLocks/>
          </p:cNvSpPr>
          <p:nvPr/>
        </p:nvSpPr>
        <p:spPr bwMode="auto">
          <a:xfrm>
            <a:off x="5986463" y="3499760"/>
            <a:ext cx="3175" cy="1588"/>
          </a:xfrm>
          <a:custGeom>
            <a:avLst/>
            <a:gdLst>
              <a:gd name="T0" fmla="*/ 2147483647 w 5"/>
              <a:gd name="T1" fmla="*/ 0 h 4"/>
              <a:gd name="T2" fmla="*/ 2147483647 w 5"/>
              <a:gd name="T3" fmla="*/ 0 h 4"/>
              <a:gd name="T4" fmla="*/ 2147483647 w 5"/>
              <a:gd name="T5" fmla="*/ 2147483647 h 4"/>
              <a:gd name="T6" fmla="*/ 2147483647 w 5"/>
              <a:gd name="T7" fmla="*/ 2147483647 h 4"/>
              <a:gd name="T8" fmla="*/ 2147483647 w 5"/>
              <a:gd name="T9" fmla="*/ 2147483647 h 4"/>
              <a:gd name="T10" fmla="*/ 2147483647 w 5"/>
              <a:gd name="T11" fmla="*/ 2147483647 h 4"/>
              <a:gd name="T12" fmla="*/ 0 w 5"/>
              <a:gd name="T13" fmla="*/ 2147483647 h 4"/>
              <a:gd name="T14" fmla="*/ 2147483647 w 5"/>
              <a:gd name="T15" fmla="*/ 0 h 4"/>
              <a:gd name="T16" fmla="*/ 2147483647 w 5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"/>
              <a:gd name="T28" fmla="*/ 0 h 4"/>
              <a:gd name="T29" fmla="*/ 5 w 5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" h="4">
                <a:moveTo>
                  <a:pt x="3" y="0"/>
                </a:moveTo>
                <a:lnTo>
                  <a:pt x="4" y="0"/>
                </a:lnTo>
                <a:lnTo>
                  <a:pt x="5" y="3"/>
                </a:lnTo>
                <a:lnTo>
                  <a:pt x="4" y="4"/>
                </a:lnTo>
                <a:lnTo>
                  <a:pt x="3" y="4"/>
                </a:lnTo>
                <a:lnTo>
                  <a:pt x="1" y="4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8" name="Freeform 3407"/>
          <p:cNvSpPr>
            <a:spLocks/>
          </p:cNvSpPr>
          <p:nvPr/>
        </p:nvSpPr>
        <p:spPr bwMode="auto">
          <a:xfrm>
            <a:off x="5986463" y="3499760"/>
            <a:ext cx="3175" cy="1588"/>
          </a:xfrm>
          <a:custGeom>
            <a:avLst/>
            <a:gdLst>
              <a:gd name="T0" fmla="*/ 2147483647 w 5"/>
              <a:gd name="T1" fmla="*/ 0 h 4"/>
              <a:gd name="T2" fmla="*/ 2147483647 w 5"/>
              <a:gd name="T3" fmla="*/ 0 h 4"/>
              <a:gd name="T4" fmla="*/ 2147483647 w 5"/>
              <a:gd name="T5" fmla="*/ 2147483647 h 4"/>
              <a:gd name="T6" fmla="*/ 2147483647 w 5"/>
              <a:gd name="T7" fmla="*/ 2147483647 h 4"/>
              <a:gd name="T8" fmla="*/ 2147483647 w 5"/>
              <a:gd name="T9" fmla="*/ 2147483647 h 4"/>
              <a:gd name="T10" fmla="*/ 2147483647 w 5"/>
              <a:gd name="T11" fmla="*/ 2147483647 h 4"/>
              <a:gd name="T12" fmla="*/ 0 w 5"/>
              <a:gd name="T13" fmla="*/ 2147483647 h 4"/>
              <a:gd name="T14" fmla="*/ 2147483647 w 5"/>
              <a:gd name="T15" fmla="*/ 0 h 4"/>
              <a:gd name="T16" fmla="*/ 2147483647 w 5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"/>
              <a:gd name="T28" fmla="*/ 0 h 4"/>
              <a:gd name="T29" fmla="*/ 5 w 5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" h="4">
                <a:moveTo>
                  <a:pt x="3" y="0"/>
                </a:moveTo>
                <a:lnTo>
                  <a:pt x="4" y="0"/>
                </a:lnTo>
                <a:lnTo>
                  <a:pt x="5" y="3"/>
                </a:lnTo>
                <a:lnTo>
                  <a:pt x="4" y="4"/>
                </a:lnTo>
                <a:lnTo>
                  <a:pt x="3" y="4"/>
                </a:lnTo>
                <a:lnTo>
                  <a:pt x="1" y="4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29" name="Freeform 3408"/>
          <p:cNvSpPr>
            <a:spLocks/>
          </p:cNvSpPr>
          <p:nvPr/>
        </p:nvSpPr>
        <p:spPr bwMode="auto">
          <a:xfrm>
            <a:off x="1639888" y="3722010"/>
            <a:ext cx="3175" cy="1588"/>
          </a:xfrm>
          <a:custGeom>
            <a:avLst/>
            <a:gdLst>
              <a:gd name="T0" fmla="*/ 2147483647 w 5"/>
              <a:gd name="T1" fmla="*/ 0 h 3"/>
              <a:gd name="T2" fmla="*/ 2147483647 w 5"/>
              <a:gd name="T3" fmla="*/ 0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2147483647 h 3"/>
              <a:gd name="T12" fmla="*/ 0 w 5"/>
              <a:gd name="T13" fmla="*/ 2147483647 h 3"/>
              <a:gd name="T14" fmla="*/ 0 w 5"/>
              <a:gd name="T15" fmla="*/ 0 h 3"/>
              <a:gd name="T16" fmla="*/ 2147483647 w 5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"/>
              <a:gd name="T28" fmla="*/ 0 h 3"/>
              <a:gd name="T29" fmla="*/ 5 w 5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" h="3">
                <a:moveTo>
                  <a:pt x="2" y="0"/>
                </a:moveTo>
                <a:lnTo>
                  <a:pt x="3" y="0"/>
                </a:lnTo>
                <a:lnTo>
                  <a:pt x="5" y="2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0" name="Freeform 3409"/>
          <p:cNvSpPr>
            <a:spLocks/>
          </p:cNvSpPr>
          <p:nvPr/>
        </p:nvSpPr>
        <p:spPr bwMode="auto">
          <a:xfrm>
            <a:off x="1639888" y="3722010"/>
            <a:ext cx="3175" cy="1588"/>
          </a:xfrm>
          <a:custGeom>
            <a:avLst/>
            <a:gdLst>
              <a:gd name="T0" fmla="*/ 2147483647 w 5"/>
              <a:gd name="T1" fmla="*/ 0 h 3"/>
              <a:gd name="T2" fmla="*/ 2147483647 w 5"/>
              <a:gd name="T3" fmla="*/ 0 h 3"/>
              <a:gd name="T4" fmla="*/ 2147483647 w 5"/>
              <a:gd name="T5" fmla="*/ 2147483647 h 3"/>
              <a:gd name="T6" fmla="*/ 2147483647 w 5"/>
              <a:gd name="T7" fmla="*/ 2147483647 h 3"/>
              <a:gd name="T8" fmla="*/ 2147483647 w 5"/>
              <a:gd name="T9" fmla="*/ 2147483647 h 3"/>
              <a:gd name="T10" fmla="*/ 0 w 5"/>
              <a:gd name="T11" fmla="*/ 2147483647 h 3"/>
              <a:gd name="T12" fmla="*/ 0 w 5"/>
              <a:gd name="T13" fmla="*/ 2147483647 h 3"/>
              <a:gd name="T14" fmla="*/ 0 w 5"/>
              <a:gd name="T15" fmla="*/ 0 h 3"/>
              <a:gd name="T16" fmla="*/ 2147483647 w 5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5"/>
              <a:gd name="T28" fmla="*/ 0 h 3"/>
              <a:gd name="T29" fmla="*/ 5 w 5"/>
              <a:gd name="T30" fmla="*/ 3 h 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5" h="3">
                <a:moveTo>
                  <a:pt x="2" y="0"/>
                </a:moveTo>
                <a:lnTo>
                  <a:pt x="3" y="0"/>
                </a:lnTo>
                <a:lnTo>
                  <a:pt x="5" y="2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1" name="Freeform 3410"/>
          <p:cNvSpPr>
            <a:spLocks/>
          </p:cNvSpPr>
          <p:nvPr/>
        </p:nvSpPr>
        <p:spPr bwMode="auto">
          <a:xfrm>
            <a:off x="1042988" y="2891748"/>
            <a:ext cx="3175" cy="4762"/>
          </a:xfrm>
          <a:custGeom>
            <a:avLst/>
            <a:gdLst>
              <a:gd name="T0" fmla="*/ 0 w 8"/>
              <a:gd name="T1" fmla="*/ 0 h 10"/>
              <a:gd name="T2" fmla="*/ 0 w 8"/>
              <a:gd name="T3" fmla="*/ 2147483647 h 10"/>
              <a:gd name="T4" fmla="*/ 2147483647 w 8"/>
              <a:gd name="T5" fmla="*/ 2147483647 h 10"/>
              <a:gd name="T6" fmla="*/ 2147483647 w 8"/>
              <a:gd name="T7" fmla="*/ 2147483647 h 10"/>
              <a:gd name="T8" fmla="*/ 2147483647 w 8"/>
              <a:gd name="T9" fmla="*/ 2147483647 h 10"/>
              <a:gd name="T10" fmla="*/ 2147483647 w 8"/>
              <a:gd name="T11" fmla="*/ 2147483647 h 10"/>
              <a:gd name="T12" fmla="*/ 2147483647 w 8"/>
              <a:gd name="T13" fmla="*/ 0 h 10"/>
              <a:gd name="T14" fmla="*/ 0 w 8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"/>
              <a:gd name="T25" fmla="*/ 0 h 10"/>
              <a:gd name="T26" fmla="*/ 8 w 8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" h="10">
                <a:moveTo>
                  <a:pt x="0" y="0"/>
                </a:moveTo>
                <a:lnTo>
                  <a:pt x="0" y="6"/>
                </a:lnTo>
                <a:lnTo>
                  <a:pt x="2" y="9"/>
                </a:lnTo>
                <a:lnTo>
                  <a:pt x="5" y="10"/>
                </a:lnTo>
                <a:lnTo>
                  <a:pt x="6" y="8"/>
                </a:lnTo>
                <a:lnTo>
                  <a:pt x="8" y="4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2" name="Freeform 3411"/>
          <p:cNvSpPr>
            <a:spLocks/>
          </p:cNvSpPr>
          <p:nvPr/>
        </p:nvSpPr>
        <p:spPr bwMode="auto">
          <a:xfrm>
            <a:off x="1042988" y="2891748"/>
            <a:ext cx="3175" cy="4762"/>
          </a:xfrm>
          <a:custGeom>
            <a:avLst/>
            <a:gdLst>
              <a:gd name="T0" fmla="*/ 0 w 8"/>
              <a:gd name="T1" fmla="*/ 0 h 10"/>
              <a:gd name="T2" fmla="*/ 0 w 8"/>
              <a:gd name="T3" fmla="*/ 2147483647 h 10"/>
              <a:gd name="T4" fmla="*/ 2147483647 w 8"/>
              <a:gd name="T5" fmla="*/ 2147483647 h 10"/>
              <a:gd name="T6" fmla="*/ 2147483647 w 8"/>
              <a:gd name="T7" fmla="*/ 2147483647 h 10"/>
              <a:gd name="T8" fmla="*/ 2147483647 w 8"/>
              <a:gd name="T9" fmla="*/ 2147483647 h 10"/>
              <a:gd name="T10" fmla="*/ 2147483647 w 8"/>
              <a:gd name="T11" fmla="*/ 2147483647 h 10"/>
              <a:gd name="T12" fmla="*/ 2147483647 w 8"/>
              <a:gd name="T13" fmla="*/ 0 h 10"/>
              <a:gd name="T14" fmla="*/ 0 w 8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"/>
              <a:gd name="T25" fmla="*/ 0 h 10"/>
              <a:gd name="T26" fmla="*/ 8 w 8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" h="10">
                <a:moveTo>
                  <a:pt x="0" y="0"/>
                </a:moveTo>
                <a:lnTo>
                  <a:pt x="0" y="6"/>
                </a:lnTo>
                <a:lnTo>
                  <a:pt x="2" y="9"/>
                </a:lnTo>
                <a:lnTo>
                  <a:pt x="5" y="10"/>
                </a:lnTo>
                <a:lnTo>
                  <a:pt x="6" y="8"/>
                </a:lnTo>
                <a:lnTo>
                  <a:pt x="8" y="4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3" name="Freeform 3412"/>
          <p:cNvSpPr>
            <a:spLocks/>
          </p:cNvSpPr>
          <p:nvPr/>
        </p:nvSpPr>
        <p:spPr bwMode="auto">
          <a:xfrm>
            <a:off x="1087438" y="2958423"/>
            <a:ext cx="4762" cy="4762"/>
          </a:xfrm>
          <a:custGeom>
            <a:avLst/>
            <a:gdLst>
              <a:gd name="T0" fmla="*/ 0 w 7"/>
              <a:gd name="T1" fmla="*/ 0 h 10"/>
              <a:gd name="T2" fmla="*/ 2147483647 w 7"/>
              <a:gd name="T3" fmla="*/ 0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0 w 7"/>
              <a:gd name="T13" fmla="*/ 2147483647 h 10"/>
              <a:gd name="T14" fmla="*/ 0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"/>
              <a:gd name="T25" fmla="*/ 0 h 10"/>
              <a:gd name="T26" fmla="*/ 7 w 7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" h="10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7" y="6"/>
                </a:lnTo>
                <a:lnTo>
                  <a:pt x="7" y="10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4" name="Freeform 3413"/>
          <p:cNvSpPr>
            <a:spLocks/>
          </p:cNvSpPr>
          <p:nvPr/>
        </p:nvSpPr>
        <p:spPr bwMode="auto">
          <a:xfrm>
            <a:off x="1087438" y="2958423"/>
            <a:ext cx="4762" cy="4762"/>
          </a:xfrm>
          <a:custGeom>
            <a:avLst/>
            <a:gdLst>
              <a:gd name="T0" fmla="*/ 0 w 7"/>
              <a:gd name="T1" fmla="*/ 0 h 10"/>
              <a:gd name="T2" fmla="*/ 2147483647 w 7"/>
              <a:gd name="T3" fmla="*/ 0 h 10"/>
              <a:gd name="T4" fmla="*/ 2147483647 w 7"/>
              <a:gd name="T5" fmla="*/ 2147483647 h 10"/>
              <a:gd name="T6" fmla="*/ 2147483647 w 7"/>
              <a:gd name="T7" fmla="*/ 2147483647 h 10"/>
              <a:gd name="T8" fmla="*/ 2147483647 w 7"/>
              <a:gd name="T9" fmla="*/ 2147483647 h 10"/>
              <a:gd name="T10" fmla="*/ 2147483647 w 7"/>
              <a:gd name="T11" fmla="*/ 2147483647 h 10"/>
              <a:gd name="T12" fmla="*/ 0 w 7"/>
              <a:gd name="T13" fmla="*/ 2147483647 h 10"/>
              <a:gd name="T14" fmla="*/ 0 w 7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"/>
              <a:gd name="T25" fmla="*/ 0 h 10"/>
              <a:gd name="T26" fmla="*/ 7 w 7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" h="10">
                <a:moveTo>
                  <a:pt x="0" y="0"/>
                </a:moveTo>
                <a:lnTo>
                  <a:pt x="6" y="0"/>
                </a:lnTo>
                <a:lnTo>
                  <a:pt x="6" y="3"/>
                </a:lnTo>
                <a:lnTo>
                  <a:pt x="7" y="6"/>
                </a:lnTo>
                <a:lnTo>
                  <a:pt x="7" y="10"/>
                </a:lnTo>
                <a:lnTo>
                  <a:pt x="2" y="9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5" name="Freeform 3414"/>
          <p:cNvSpPr>
            <a:spLocks/>
          </p:cNvSpPr>
          <p:nvPr/>
        </p:nvSpPr>
        <p:spPr bwMode="auto">
          <a:xfrm>
            <a:off x="909638" y="2631398"/>
            <a:ext cx="4762" cy="4762"/>
          </a:xfrm>
          <a:custGeom>
            <a:avLst/>
            <a:gdLst>
              <a:gd name="T0" fmla="*/ 2147483647 w 10"/>
              <a:gd name="T1" fmla="*/ 0 h 10"/>
              <a:gd name="T2" fmla="*/ 0 w 10"/>
              <a:gd name="T3" fmla="*/ 2147483647 h 10"/>
              <a:gd name="T4" fmla="*/ 2147483647 w 10"/>
              <a:gd name="T5" fmla="*/ 2147483647 h 10"/>
              <a:gd name="T6" fmla="*/ 2147483647 w 10"/>
              <a:gd name="T7" fmla="*/ 2147483647 h 10"/>
              <a:gd name="T8" fmla="*/ 2147483647 w 10"/>
              <a:gd name="T9" fmla="*/ 2147483647 h 10"/>
              <a:gd name="T10" fmla="*/ 2147483647 w 10"/>
              <a:gd name="T11" fmla="*/ 2147483647 h 10"/>
              <a:gd name="T12" fmla="*/ 2147483647 w 10"/>
              <a:gd name="T13" fmla="*/ 2147483647 h 10"/>
              <a:gd name="T14" fmla="*/ 2147483647 w 10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0"/>
              <a:gd name="T26" fmla="*/ 10 w 10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0">
                <a:moveTo>
                  <a:pt x="4" y="0"/>
                </a:moveTo>
                <a:lnTo>
                  <a:pt x="0" y="4"/>
                </a:lnTo>
                <a:lnTo>
                  <a:pt x="3" y="9"/>
                </a:lnTo>
                <a:lnTo>
                  <a:pt x="8" y="10"/>
                </a:lnTo>
                <a:lnTo>
                  <a:pt x="10" y="8"/>
                </a:lnTo>
                <a:lnTo>
                  <a:pt x="10" y="4"/>
                </a:lnTo>
                <a:lnTo>
                  <a:pt x="6" y="1"/>
                </a:lnTo>
                <a:lnTo>
                  <a:pt x="4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6" name="Freeform 3415"/>
          <p:cNvSpPr>
            <a:spLocks/>
          </p:cNvSpPr>
          <p:nvPr/>
        </p:nvSpPr>
        <p:spPr bwMode="auto">
          <a:xfrm>
            <a:off x="909638" y="2631398"/>
            <a:ext cx="4762" cy="4762"/>
          </a:xfrm>
          <a:custGeom>
            <a:avLst/>
            <a:gdLst>
              <a:gd name="T0" fmla="*/ 2147483647 w 10"/>
              <a:gd name="T1" fmla="*/ 0 h 10"/>
              <a:gd name="T2" fmla="*/ 0 w 10"/>
              <a:gd name="T3" fmla="*/ 2147483647 h 10"/>
              <a:gd name="T4" fmla="*/ 2147483647 w 10"/>
              <a:gd name="T5" fmla="*/ 2147483647 h 10"/>
              <a:gd name="T6" fmla="*/ 2147483647 w 10"/>
              <a:gd name="T7" fmla="*/ 2147483647 h 10"/>
              <a:gd name="T8" fmla="*/ 2147483647 w 10"/>
              <a:gd name="T9" fmla="*/ 2147483647 h 10"/>
              <a:gd name="T10" fmla="*/ 2147483647 w 10"/>
              <a:gd name="T11" fmla="*/ 2147483647 h 10"/>
              <a:gd name="T12" fmla="*/ 2147483647 w 10"/>
              <a:gd name="T13" fmla="*/ 2147483647 h 10"/>
              <a:gd name="T14" fmla="*/ 2147483647 w 10"/>
              <a:gd name="T15" fmla="*/ 0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"/>
              <a:gd name="T25" fmla="*/ 0 h 10"/>
              <a:gd name="T26" fmla="*/ 10 w 10"/>
              <a:gd name="T27" fmla="*/ 10 h 1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" h="10">
                <a:moveTo>
                  <a:pt x="4" y="0"/>
                </a:moveTo>
                <a:lnTo>
                  <a:pt x="0" y="4"/>
                </a:lnTo>
                <a:lnTo>
                  <a:pt x="3" y="9"/>
                </a:lnTo>
                <a:lnTo>
                  <a:pt x="8" y="10"/>
                </a:lnTo>
                <a:lnTo>
                  <a:pt x="10" y="8"/>
                </a:lnTo>
                <a:lnTo>
                  <a:pt x="10" y="4"/>
                </a:lnTo>
                <a:lnTo>
                  <a:pt x="6" y="1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7" name="Freeform 3416"/>
          <p:cNvSpPr>
            <a:spLocks/>
          </p:cNvSpPr>
          <p:nvPr/>
        </p:nvSpPr>
        <p:spPr bwMode="auto">
          <a:xfrm>
            <a:off x="5989638" y="4823735"/>
            <a:ext cx="6350" cy="6350"/>
          </a:xfrm>
          <a:custGeom>
            <a:avLst/>
            <a:gdLst>
              <a:gd name="T0" fmla="*/ 2147483647 w 13"/>
              <a:gd name="T1" fmla="*/ 0 h 11"/>
              <a:gd name="T2" fmla="*/ 2147483647 w 13"/>
              <a:gd name="T3" fmla="*/ 0 h 11"/>
              <a:gd name="T4" fmla="*/ 2147483647 w 13"/>
              <a:gd name="T5" fmla="*/ 2147483647 h 11"/>
              <a:gd name="T6" fmla="*/ 2147483647 w 13"/>
              <a:gd name="T7" fmla="*/ 2147483647 h 11"/>
              <a:gd name="T8" fmla="*/ 2147483647 w 13"/>
              <a:gd name="T9" fmla="*/ 2147483647 h 11"/>
              <a:gd name="T10" fmla="*/ 2147483647 w 13"/>
              <a:gd name="T11" fmla="*/ 2147483647 h 11"/>
              <a:gd name="T12" fmla="*/ 2147483647 w 13"/>
              <a:gd name="T13" fmla="*/ 2147483647 h 11"/>
              <a:gd name="T14" fmla="*/ 0 w 13"/>
              <a:gd name="T15" fmla="*/ 2147483647 h 11"/>
              <a:gd name="T16" fmla="*/ 2147483647 w 13"/>
              <a:gd name="T17" fmla="*/ 2147483647 h 11"/>
              <a:gd name="T18" fmla="*/ 2147483647 w 13"/>
              <a:gd name="T19" fmla="*/ 2147483647 h 11"/>
              <a:gd name="T20" fmla="*/ 2147483647 w 13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3"/>
              <a:gd name="T34" fmla="*/ 0 h 11"/>
              <a:gd name="T35" fmla="*/ 13 w 13"/>
              <a:gd name="T36" fmla="*/ 11 h 1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3" h="11">
                <a:moveTo>
                  <a:pt x="6" y="0"/>
                </a:moveTo>
                <a:lnTo>
                  <a:pt x="11" y="0"/>
                </a:lnTo>
                <a:lnTo>
                  <a:pt x="12" y="1"/>
                </a:lnTo>
                <a:lnTo>
                  <a:pt x="13" y="5"/>
                </a:lnTo>
                <a:lnTo>
                  <a:pt x="11" y="11"/>
                </a:lnTo>
                <a:lnTo>
                  <a:pt x="9" y="10"/>
                </a:lnTo>
                <a:lnTo>
                  <a:pt x="2" y="10"/>
                </a:lnTo>
                <a:lnTo>
                  <a:pt x="0" y="7"/>
                </a:lnTo>
                <a:lnTo>
                  <a:pt x="1" y="4"/>
                </a:lnTo>
                <a:lnTo>
                  <a:pt x="2" y="3"/>
                </a:lnTo>
                <a:lnTo>
                  <a:pt x="6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8" name="Freeform 3417"/>
          <p:cNvSpPr>
            <a:spLocks/>
          </p:cNvSpPr>
          <p:nvPr/>
        </p:nvSpPr>
        <p:spPr bwMode="auto">
          <a:xfrm>
            <a:off x="5989638" y="4823735"/>
            <a:ext cx="6350" cy="6350"/>
          </a:xfrm>
          <a:custGeom>
            <a:avLst/>
            <a:gdLst>
              <a:gd name="T0" fmla="*/ 2147483647 w 13"/>
              <a:gd name="T1" fmla="*/ 0 h 11"/>
              <a:gd name="T2" fmla="*/ 2147483647 w 13"/>
              <a:gd name="T3" fmla="*/ 0 h 11"/>
              <a:gd name="T4" fmla="*/ 2147483647 w 13"/>
              <a:gd name="T5" fmla="*/ 2147483647 h 11"/>
              <a:gd name="T6" fmla="*/ 2147483647 w 13"/>
              <a:gd name="T7" fmla="*/ 2147483647 h 11"/>
              <a:gd name="T8" fmla="*/ 2147483647 w 13"/>
              <a:gd name="T9" fmla="*/ 2147483647 h 11"/>
              <a:gd name="T10" fmla="*/ 2147483647 w 13"/>
              <a:gd name="T11" fmla="*/ 2147483647 h 11"/>
              <a:gd name="T12" fmla="*/ 2147483647 w 13"/>
              <a:gd name="T13" fmla="*/ 2147483647 h 11"/>
              <a:gd name="T14" fmla="*/ 0 w 13"/>
              <a:gd name="T15" fmla="*/ 2147483647 h 11"/>
              <a:gd name="T16" fmla="*/ 2147483647 w 13"/>
              <a:gd name="T17" fmla="*/ 2147483647 h 11"/>
              <a:gd name="T18" fmla="*/ 2147483647 w 13"/>
              <a:gd name="T19" fmla="*/ 2147483647 h 11"/>
              <a:gd name="T20" fmla="*/ 2147483647 w 13"/>
              <a:gd name="T21" fmla="*/ 0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3"/>
              <a:gd name="T34" fmla="*/ 0 h 11"/>
              <a:gd name="T35" fmla="*/ 13 w 13"/>
              <a:gd name="T36" fmla="*/ 11 h 11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3" h="11">
                <a:moveTo>
                  <a:pt x="6" y="0"/>
                </a:moveTo>
                <a:lnTo>
                  <a:pt x="11" y="0"/>
                </a:lnTo>
                <a:lnTo>
                  <a:pt x="12" y="1"/>
                </a:lnTo>
                <a:lnTo>
                  <a:pt x="13" y="5"/>
                </a:lnTo>
                <a:lnTo>
                  <a:pt x="11" y="11"/>
                </a:lnTo>
                <a:lnTo>
                  <a:pt x="9" y="10"/>
                </a:lnTo>
                <a:lnTo>
                  <a:pt x="2" y="10"/>
                </a:lnTo>
                <a:lnTo>
                  <a:pt x="0" y="7"/>
                </a:lnTo>
                <a:lnTo>
                  <a:pt x="1" y="4"/>
                </a:lnTo>
                <a:lnTo>
                  <a:pt x="2" y="3"/>
                </a:lnTo>
                <a:lnTo>
                  <a:pt x="6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39" name="Freeform 3418"/>
          <p:cNvSpPr>
            <a:spLocks/>
          </p:cNvSpPr>
          <p:nvPr/>
        </p:nvSpPr>
        <p:spPr bwMode="auto">
          <a:xfrm>
            <a:off x="6473825" y="2085298"/>
            <a:ext cx="6350" cy="7937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0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0 w 14"/>
              <a:gd name="T11" fmla="*/ 2147483647 h 16"/>
              <a:gd name="T12" fmla="*/ 0 w 14"/>
              <a:gd name="T13" fmla="*/ 2147483647 h 16"/>
              <a:gd name="T14" fmla="*/ 2147483647 w 14"/>
              <a:gd name="T15" fmla="*/ 0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6"/>
              <a:gd name="T26" fmla="*/ 14 w 14"/>
              <a:gd name="T27" fmla="*/ 16 h 1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6">
                <a:moveTo>
                  <a:pt x="4" y="0"/>
                </a:moveTo>
                <a:lnTo>
                  <a:pt x="10" y="0"/>
                </a:lnTo>
                <a:lnTo>
                  <a:pt x="14" y="5"/>
                </a:lnTo>
                <a:lnTo>
                  <a:pt x="13" y="14"/>
                </a:lnTo>
                <a:lnTo>
                  <a:pt x="5" y="16"/>
                </a:lnTo>
                <a:lnTo>
                  <a:pt x="0" y="14"/>
                </a:lnTo>
                <a:lnTo>
                  <a:pt x="0" y="7"/>
                </a:lnTo>
                <a:lnTo>
                  <a:pt x="4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0" name="Freeform 3419"/>
          <p:cNvSpPr>
            <a:spLocks/>
          </p:cNvSpPr>
          <p:nvPr/>
        </p:nvSpPr>
        <p:spPr bwMode="auto">
          <a:xfrm>
            <a:off x="6473825" y="2085298"/>
            <a:ext cx="6350" cy="7937"/>
          </a:xfrm>
          <a:custGeom>
            <a:avLst/>
            <a:gdLst>
              <a:gd name="T0" fmla="*/ 2147483647 w 14"/>
              <a:gd name="T1" fmla="*/ 0 h 16"/>
              <a:gd name="T2" fmla="*/ 2147483647 w 14"/>
              <a:gd name="T3" fmla="*/ 0 h 16"/>
              <a:gd name="T4" fmla="*/ 2147483647 w 14"/>
              <a:gd name="T5" fmla="*/ 2147483647 h 16"/>
              <a:gd name="T6" fmla="*/ 2147483647 w 14"/>
              <a:gd name="T7" fmla="*/ 2147483647 h 16"/>
              <a:gd name="T8" fmla="*/ 2147483647 w 14"/>
              <a:gd name="T9" fmla="*/ 2147483647 h 16"/>
              <a:gd name="T10" fmla="*/ 0 w 14"/>
              <a:gd name="T11" fmla="*/ 2147483647 h 16"/>
              <a:gd name="T12" fmla="*/ 0 w 14"/>
              <a:gd name="T13" fmla="*/ 2147483647 h 16"/>
              <a:gd name="T14" fmla="*/ 2147483647 w 14"/>
              <a:gd name="T15" fmla="*/ 0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"/>
              <a:gd name="T25" fmla="*/ 0 h 16"/>
              <a:gd name="T26" fmla="*/ 14 w 14"/>
              <a:gd name="T27" fmla="*/ 16 h 1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" h="16">
                <a:moveTo>
                  <a:pt x="4" y="0"/>
                </a:moveTo>
                <a:lnTo>
                  <a:pt x="10" y="0"/>
                </a:lnTo>
                <a:lnTo>
                  <a:pt x="14" y="5"/>
                </a:lnTo>
                <a:lnTo>
                  <a:pt x="13" y="14"/>
                </a:lnTo>
                <a:lnTo>
                  <a:pt x="5" y="16"/>
                </a:lnTo>
                <a:lnTo>
                  <a:pt x="0" y="14"/>
                </a:lnTo>
                <a:lnTo>
                  <a:pt x="0" y="7"/>
                </a:lnTo>
                <a:lnTo>
                  <a:pt x="4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1" name="Freeform 3420"/>
          <p:cNvSpPr>
            <a:spLocks/>
          </p:cNvSpPr>
          <p:nvPr/>
        </p:nvSpPr>
        <p:spPr bwMode="auto">
          <a:xfrm>
            <a:off x="3008313" y="2558373"/>
            <a:ext cx="11112" cy="7937"/>
          </a:xfrm>
          <a:custGeom>
            <a:avLst/>
            <a:gdLst>
              <a:gd name="T0" fmla="*/ 2147483647 w 22"/>
              <a:gd name="T1" fmla="*/ 2147483647 h 15"/>
              <a:gd name="T2" fmla="*/ 0 w 22"/>
              <a:gd name="T3" fmla="*/ 2147483647 h 15"/>
              <a:gd name="T4" fmla="*/ 2147483647 w 22"/>
              <a:gd name="T5" fmla="*/ 2147483647 h 15"/>
              <a:gd name="T6" fmla="*/ 2147483647 w 22"/>
              <a:gd name="T7" fmla="*/ 2147483647 h 15"/>
              <a:gd name="T8" fmla="*/ 2147483647 w 22"/>
              <a:gd name="T9" fmla="*/ 2147483647 h 15"/>
              <a:gd name="T10" fmla="*/ 2147483647 w 22"/>
              <a:gd name="T11" fmla="*/ 0 h 15"/>
              <a:gd name="T12" fmla="*/ 2147483647 w 22"/>
              <a:gd name="T13" fmla="*/ 2147483647 h 15"/>
              <a:gd name="T14" fmla="*/ 2147483647 w 22"/>
              <a:gd name="T15" fmla="*/ 2147483647 h 15"/>
              <a:gd name="T16" fmla="*/ 2147483647 w 22"/>
              <a:gd name="T17" fmla="*/ 2147483647 h 15"/>
              <a:gd name="T18" fmla="*/ 2147483647 w 22"/>
              <a:gd name="T19" fmla="*/ 2147483647 h 15"/>
              <a:gd name="T20" fmla="*/ 2147483647 w 22"/>
              <a:gd name="T21" fmla="*/ 2147483647 h 15"/>
              <a:gd name="T22" fmla="*/ 2147483647 w 22"/>
              <a:gd name="T23" fmla="*/ 2147483647 h 15"/>
              <a:gd name="T24" fmla="*/ 2147483647 w 22"/>
              <a:gd name="T25" fmla="*/ 2147483647 h 15"/>
              <a:gd name="T26" fmla="*/ 2147483647 w 22"/>
              <a:gd name="T27" fmla="*/ 2147483647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15"/>
              <a:gd name="T44" fmla="*/ 22 w 22"/>
              <a:gd name="T45" fmla="*/ 15 h 1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15">
                <a:moveTo>
                  <a:pt x="2" y="11"/>
                </a:moveTo>
                <a:lnTo>
                  <a:pt x="0" y="7"/>
                </a:lnTo>
                <a:lnTo>
                  <a:pt x="2" y="4"/>
                </a:lnTo>
                <a:lnTo>
                  <a:pt x="5" y="3"/>
                </a:lnTo>
                <a:lnTo>
                  <a:pt x="8" y="1"/>
                </a:lnTo>
                <a:lnTo>
                  <a:pt x="16" y="0"/>
                </a:lnTo>
                <a:lnTo>
                  <a:pt x="21" y="1"/>
                </a:lnTo>
                <a:lnTo>
                  <a:pt x="22" y="5"/>
                </a:lnTo>
                <a:lnTo>
                  <a:pt x="22" y="9"/>
                </a:lnTo>
                <a:lnTo>
                  <a:pt x="18" y="11"/>
                </a:lnTo>
                <a:lnTo>
                  <a:pt x="14" y="14"/>
                </a:lnTo>
                <a:lnTo>
                  <a:pt x="10" y="15"/>
                </a:lnTo>
                <a:lnTo>
                  <a:pt x="2" y="11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2" name="Freeform 3421"/>
          <p:cNvSpPr>
            <a:spLocks/>
          </p:cNvSpPr>
          <p:nvPr/>
        </p:nvSpPr>
        <p:spPr bwMode="auto">
          <a:xfrm>
            <a:off x="3008313" y="2558373"/>
            <a:ext cx="11112" cy="7937"/>
          </a:xfrm>
          <a:custGeom>
            <a:avLst/>
            <a:gdLst>
              <a:gd name="T0" fmla="*/ 2147483647 w 22"/>
              <a:gd name="T1" fmla="*/ 2147483647 h 15"/>
              <a:gd name="T2" fmla="*/ 0 w 22"/>
              <a:gd name="T3" fmla="*/ 2147483647 h 15"/>
              <a:gd name="T4" fmla="*/ 2147483647 w 22"/>
              <a:gd name="T5" fmla="*/ 2147483647 h 15"/>
              <a:gd name="T6" fmla="*/ 2147483647 w 22"/>
              <a:gd name="T7" fmla="*/ 2147483647 h 15"/>
              <a:gd name="T8" fmla="*/ 2147483647 w 22"/>
              <a:gd name="T9" fmla="*/ 2147483647 h 15"/>
              <a:gd name="T10" fmla="*/ 2147483647 w 22"/>
              <a:gd name="T11" fmla="*/ 0 h 15"/>
              <a:gd name="T12" fmla="*/ 2147483647 w 22"/>
              <a:gd name="T13" fmla="*/ 2147483647 h 15"/>
              <a:gd name="T14" fmla="*/ 2147483647 w 22"/>
              <a:gd name="T15" fmla="*/ 2147483647 h 15"/>
              <a:gd name="T16" fmla="*/ 2147483647 w 22"/>
              <a:gd name="T17" fmla="*/ 2147483647 h 15"/>
              <a:gd name="T18" fmla="*/ 2147483647 w 22"/>
              <a:gd name="T19" fmla="*/ 2147483647 h 15"/>
              <a:gd name="T20" fmla="*/ 2147483647 w 22"/>
              <a:gd name="T21" fmla="*/ 2147483647 h 15"/>
              <a:gd name="T22" fmla="*/ 2147483647 w 22"/>
              <a:gd name="T23" fmla="*/ 2147483647 h 15"/>
              <a:gd name="T24" fmla="*/ 2147483647 w 22"/>
              <a:gd name="T25" fmla="*/ 2147483647 h 15"/>
              <a:gd name="T26" fmla="*/ 2147483647 w 22"/>
              <a:gd name="T27" fmla="*/ 2147483647 h 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2"/>
              <a:gd name="T43" fmla="*/ 0 h 15"/>
              <a:gd name="T44" fmla="*/ 22 w 22"/>
              <a:gd name="T45" fmla="*/ 15 h 1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2" h="15">
                <a:moveTo>
                  <a:pt x="2" y="11"/>
                </a:moveTo>
                <a:lnTo>
                  <a:pt x="0" y="7"/>
                </a:lnTo>
                <a:lnTo>
                  <a:pt x="2" y="4"/>
                </a:lnTo>
                <a:lnTo>
                  <a:pt x="5" y="3"/>
                </a:lnTo>
                <a:lnTo>
                  <a:pt x="8" y="1"/>
                </a:lnTo>
                <a:lnTo>
                  <a:pt x="16" y="0"/>
                </a:lnTo>
                <a:lnTo>
                  <a:pt x="21" y="1"/>
                </a:lnTo>
                <a:lnTo>
                  <a:pt x="22" y="5"/>
                </a:lnTo>
                <a:lnTo>
                  <a:pt x="22" y="9"/>
                </a:lnTo>
                <a:lnTo>
                  <a:pt x="18" y="11"/>
                </a:lnTo>
                <a:lnTo>
                  <a:pt x="14" y="14"/>
                </a:lnTo>
                <a:lnTo>
                  <a:pt x="10" y="15"/>
                </a:lnTo>
                <a:lnTo>
                  <a:pt x="2" y="11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3" name="Freeform 3422"/>
          <p:cNvSpPr>
            <a:spLocks/>
          </p:cNvSpPr>
          <p:nvPr/>
        </p:nvSpPr>
        <p:spPr bwMode="auto">
          <a:xfrm>
            <a:off x="3167063" y="2764748"/>
            <a:ext cx="3175" cy="3175"/>
          </a:xfrm>
          <a:custGeom>
            <a:avLst/>
            <a:gdLst>
              <a:gd name="T0" fmla="*/ 0 w 6"/>
              <a:gd name="T1" fmla="*/ 2147483647 h 7"/>
              <a:gd name="T2" fmla="*/ 2147483647 w 6"/>
              <a:gd name="T3" fmla="*/ 0 h 7"/>
              <a:gd name="T4" fmla="*/ 2147483647 w 6"/>
              <a:gd name="T5" fmla="*/ 0 h 7"/>
              <a:gd name="T6" fmla="*/ 2147483647 w 6"/>
              <a:gd name="T7" fmla="*/ 2147483647 h 7"/>
              <a:gd name="T8" fmla="*/ 2147483647 w 6"/>
              <a:gd name="T9" fmla="*/ 2147483647 h 7"/>
              <a:gd name="T10" fmla="*/ 2147483647 w 6"/>
              <a:gd name="T11" fmla="*/ 2147483647 h 7"/>
              <a:gd name="T12" fmla="*/ 2147483647 w 6"/>
              <a:gd name="T13" fmla="*/ 2147483647 h 7"/>
              <a:gd name="T14" fmla="*/ 0 w 6"/>
              <a:gd name="T15" fmla="*/ 2147483647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"/>
              <a:gd name="T25" fmla="*/ 0 h 7"/>
              <a:gd name="T26" fmla="*/ 6 w 6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" h="7">
                <a:moveTo>
                  <a:pt x="0" y="4"/>
                </a:moveTo>
                <a:lnTo>
                  <a:pt x="1" y="0"/>
                </a:lnTo>
                <a:lnTo>
                  <a:pt x="3" y="0"/>
                </a:lnTo>
                <a:lnTo>
                  <a:pt x="6" y="1"/>
                </a:lnTo>
                <a:lnTo>
                  <a:pt x="6" y="4"/>
                </a:lnTo>
                <a:lnTo>
                  <a:pt x="4" y="7"/>
                </a:lnTo>
                <a:lnTo>
                  <a:pt x="2" y="7"/>
                </a:lnTo>
                <a:lnTo>
                  <a:pt x="0" y="4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4" name="Freeform 3423"/>
          <p:cNvSpPr>
            <a:spLocks/>
          </p:cNvSpPr>
          <p:nvPr/>
        </p:nvSpPr>
        <p:spPr bwMode="auto">
          <a:xfrm>
            <a:off x="3167063" y="2764748"/>
            <a:ext cx="3175" cy="3175"/>
          </a:xfrm>
          <a:custGeom>
            <a:avLst/>
            <a:gdLst>
              <a:gd name="T0" fmla="*/ 0 w 6"/>
              <a:gd name="T1" fmla="*/ 2147483647 h 7"/>
              <a:gd name="T2" fmla="*/ 2147483647 w 6"/>
              <a:gd name="T3" fmla="*/ 0 h 7"/>
              <a:gd name="T4" fmla="*/ 2147483647 w 6"/>
              <a:gd name="T5" fmla="*/ 0 h 7"/>
              <a:gd name="T6" fmla="*/ 2147483647 w 6"/>
              <a:gd name="T7" fmla="*/ 2147483647 h 7"/>
              <a:gd name="T8" fmla="*/ 2147483647 w 6"/>
              <a:gd name="T9" fmla="*/ 2147483647 h 7"/>
              <a:gd name="T10" fmla="*/ 2147483647 w 6"/>
              <a:gd name="T11" fmla="*/ 2147483647 h 7"/>
              <a:gd name="T12" fmla="*/ 2147483647 w 6"/>
              <a:gd name="T13" fmla="*/ 2147483647 h 7"/>
              <a:gd name="T14" fmla="*/ 0 w 6"/>
              <a:gd name="T15" fmla="*/ 2147483647 h 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"/>
              <a:gd name="T25" fmla="*/ 0 h 7"/>
              <a:gd name="T26" fmla="*/ 6 w 6"/>
              <a:gd name="T27" fmla="*/ 7 h 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" h="7">
                <a:moveTo>
                  <a:pt x="0" y="4"/>
                </a:moveTo>
                <a:lnTo>
                  <a:pt x="1" y="0"/>
                </a:lnTo>
                <a:lnTo>
                  <a:pt x="3" y="0"/>
                </a:lnTo>
                <a:lnTo>
                  <a:pt x="6" y="1"/>
                </a:lnTo>
                <a:lnTo>
                  <a:pt x="6" y="4"/>
                </a:lnTo>
                <a:lnTo>
                  <a:pt x="4" y="7"/>
                </a:lnTo>
                <a:lnTo>
                  <a:pt x="2" y="7"/>
                </a:lnTo>
                <a:lnTo>
                  <a:pt x="0" y="4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5" name="Freeform 3424"/>
          <p:cNvSpPr>
            <a:spLocks/>
          </p:cNvSpPr>
          <p:nvPr/>
        </p:nvSpPr>
        <p:spPr bwMode="auto">
          <a:xfrm>
            <a:off x="2819400" y="2953660"/>
            <a:ext cx="3175" cy="3175"/>
          </a:xfrm>
          <a:custGeom>
            <a:avLst/>
            <a:gdLst>
              <a:gd name="T0" fmla="*/ 2147483647 w 4"/>
              <a:gd name="T1" fmla="*/ 2147483647 h 7"/>
              <a:gd name="T2" fmla="*/ 0 w 4"/>
              <a:gd name="T3" fmla="*/ 0 h 7"/>
              <a:gd name="T4" fmla="*/ 2147483647 w 4"/>
              <a:gd name="T5" fmla="*/ 0 h 7"/>
              <a:gd name="T6" fmla="*/ 2147483647 w 4"/>
              <a:gd name="T7" fmla="*/ 2147483647 h 7"/>
              <a:gd name="T8" fmla="*/ 2147483647 w 4"/>
              <a:gd name="T9" fmla="*/ 2147483647 h 7"/>
              <a:gd name="T10" fmla="*/ 2147483647 w 4"/>
              <a:gd name="T11" fmla="*/ 2147483647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7"/>
              <a:gd name="T20" fmla="*/ 4 w 4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7">
                <a:moveTo>
                  <a:pt x="1" y="7"/>
                </a:moveTo>
                <a:lnTo>
                  <a:pt x="0" y="0"/>
                </a:lnTo>
                <a:lnTo>
                  <a:pt x="3" y="0"/>
                </a:lnTo>
                <a:lnTo>
                  <a:pt x="4" y="2"/>
                </a:lnTo>
                <a:lnTo>
                  <a:pt x="4" y="7"/>
                </a:lnTo>
                <a:lnTo>
                  <a:pt x="1" y="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6" name="Freeform 3425"/>
          <p:cNvSpPr>
            <a:spLocks/>
          </p:cNvSpPr>
          <p:nvPr/>
        </p:nvSpPr>
        <p:spPr bwMode="auto">
          <a:xfrm>
            <a:off x="2819400" y="2953660"/>
            <a:ext cx="3175" cy="3175"/>
          </a:xfrm>
          <a:custGeom>
            <a:avLst/>
            <a:gdLst>
              <a:gd name="T0" fmla="*/ 2147483647 w 4"/>
              <a:gd name="T1" fmla="*/ 2147483647 h 7"/>
              <a:gd name="T2" fmla="*/ 0 w 4"/>
              <a:gd name="T3" fmla="*/ 0 h 7"/>
              <a:gd name="T4" fmla="*/ 2147483647 w 4"/>
              <a:gd name="T5" fmla="*/ 0 h 7"/>
              <a:gd name="T6" fmla="*/ 2147483647 w 4"/>
              <a:gd name="T7" fmla="*/ 2147483647 h 7"/>
              <a:gd name="T8" fmla="*/ 2147483647 w 4"/>
              <a:gd name="T9" fmla="*/ 2147483647 h 7"/>
              <a:gd name="T10" fmla="*/ 2147483647 w 4"/>
              <a:gd name="T11" fmla="*/ 2147483647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7"/>
              <a:gd name="T20" fmla="*/ 4 w 4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7">
                <a:moveTo>
                  <a:pt x="1" y="7"/>
                </a:moveTo>
                <a:lnTo>
                  <a:pt x="0" y="0"/>
                </a:lnTo>
                <a:lnTo>
                  <a:pt x="3" y="0"/>
                </a:lnTo>
                <a:lnTo>
                  <a:pt x="4" y="2"/>
                </a:lnTo>
                <a:lnTo>
                  <a:pt x="4" y="7"/>
                </a:lnTo>
                <a:lnTo>
                  <a:pt x="1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7" name="Freeform 3426"/>
          <p:cNvSpPr>
            <a:spLocks/>
          </p:cNvSpPr>
          <p:nvPr/>
        </p:nvSpPr>
        <p:spPr bwMode="auto">
          <a:xfrm>
            <a:off x="3254375" y="3429910"/>
            <a:ext cx="3175" cy="3175"/>
          </a:xfrm>
          <a:custGeom>
            <a:avLst/>
            <a:gdLst>
              <a:gd name="T0" fmla="*/ 2147483647 w 6"/>
              <a:gd name="T1" fmla="*/ 2147483647 h 7"/>
              <a:gd name="T2" fmla="*/ 2147483647 w 6"/>
              <a:gd name="T3" fmla="*/ 2147483647 h 7"/>
              <a:gd name="T4" fmla="*/ 0 w 6"/>
              <a:gd name="T5" fmla="*/ 2147483647 h 7"/>
              <a:gd name="T6" fmla="*/ 0 w 6"/>
              <a:gd name="T7" fmla="*/ 2147483647 h 7"/>
              <a:gd name="T8" fmla="*/ 0 w 6"/>
              <a:gd name="T9" fmla="*/ 0 h 7"/>
              <a:gd name="T10" fmla="*/ 2147483647 w 6"/>
              <a:gd name="T11" fmla="*/ 0 h 7"/>
              <a:gd name="T12" fmla="*/ 2147483647 w 6"/>
              <a:gd name="T13" fmla="*/ 0 h 7"/>
              <a:gd name="T14" fmla="*/ 2147483647 w 6"/>
              <a:gd name="T15" fmla="*/ 2147483647 h 7"/>
              <a:gd name="T16" fmla="*/ 2147483647 w 6"/>
              <a:gd name="T17" fmla="*/ 2147483647 h 7"/>
              <a:gd name="T18" fmla="*/ 2147483647 w 6"/>
              <a:gd name="T19" fmla="*/ 2147483647 h 7"/>
              <a:gd name="T20" fmla="*/ 2147483647 w 6"/>
              <a:gd name="T21" fmla="*/ 2147483647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7"/>
              <a:gd name="T35" fmla="*/ 6 w 6"/>
              <a:gd name="T36" fmla="*/ 7 h 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7">
                <a:moveTo>
                  <a:pt x="6" y="7"/>
                </a:moveTo>
                <a:lnTo>
                  <a:pt x="1" y="6"/>
                </a:ln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6" y="4"/>
                </a:lnTo>
                <a:lnTo>
                  <a:pt x="6" y="7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8" name="Freeform 3427"/>
          <p:cNvSpPr>
            <a:spLocks/>
          </p:cNvSpPr>
          <p:nvPr/>
        </p:nvSpPr>
        <p:spPr bwMode="auto">
          <a:xfrm>
            <a:off x="3254375" y="3429910"/>
            <a:ext cx="3175" cy="3175"/>
          </a:xfrm>
          <a:custGeom>
            <a:avLst/>
            <a:gdLst>
              <a:gd name="T0" fmla="*/ 2147483647 w 6"/>
              <a:gd name="T1" fmla="*/ 2147483647 h 7"/>
              <a:gd name="T2" fmla="*/ 2147483647 w 6"/>
              <a:gd name="T3" fmla="*/ 2147483647 h 7"/>
              <a:gd name="T4" fmla="*/ 0 w 6"/>
              <a:gd name="T5" fmla="*/ 2147483647 h 7"/>
              <a:gd name="T6" fmla="*/ 0 w 6"/>
              <a:gd name="T7" fmla="*/ 2147483647 h 7"/>
              <a:gd name="T8" fmla="*/ 0 w 6"/>
              <a:gd name="T9" fmla="*/ 0 h 7"/>
              <a:gd name="T10" fmla="*/ 2147483647 w 6"/>
              <a:gd name="T11" fmla="*/ 0 h 7"/>
              <a:gd name="T12" fmla="*/ 2147483647 w 6"/>
              <a:gd name="T13" fmla="*/ 0 h 7"/>
              <a:gd name="T14" fmla="*/ 2147483647 w 6"/>
              <a:gd name="T15" fmla="*/ 2147483647 h 7"/>
              <a:gd name="T16" fmla="*/ 2147483647 w 6"/>
              <a:gd name="T17" fmla="*/ 2147483647 h 7"/>
              <a:gd name="T18" fmla="*/ 2147483647 w 6"/>
              <a:gd name="T19" fmla="*/ 2147483647 h 7"/>
              <a:gd name="T20" fmla="*/ 2147483647 w 6"/>
              <a:gd name="T21" fmla="*/ 2147483647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7"/>
              <a:gd name="T35" fmla="*/ 6 w 6"/>
              <a:gd name="T36" fmla="*/ 7 h 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7">
                <a:moveTo>
                  <a:pt x="6" y="7"/>
                </a:moveTo>
                <a:lnTo>
                  <a:pt x="1" y="6"/>
                </a:ln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6" y="4"/>
                </a:lnTo>
                <a:lnTo>
                  <a:pt x="6" y="7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49" name="Freeform 3428"/>
          <p:cNvSpPr>
            <a:spLocks/>
          </p:cNvSpPr>
          <p:nvPr/>
        </p:nvSpPr>
        <p:spPr bwMode="auto">
          <a:xfrm>
            <a:off x="3136900" y="3722010"/>
            <a:ext cx="3175" cy="3175"/>
          </a:xfrm>
          <a:custGeom>
            <a:avLst/>
            <a:gdLst>
              <a:gd name="T0" fmla="*/ 2147483647 w 4"/>
              <a:gd name="T1" fmla="*/ 0 h 4"/>
              <a:gd name="T2" fmla="*/ 0 w 4"/>
              <a:gd name="T3" fmla="*/ 0 h 4"/>
              <a:gd name="T4" fmla="*/ 0 w 4"/>
              <a:gd name="T5" fmla="*/ 2147483647 h 4"/>
              <a:gd name="T6" fmla="*/ 0 w 4"/>
              <a:gd name="T7" fmla="*/ 2147483647 h 4"/>
              <a:gd name="T8" fmla="*/ 2147483647 w 4"/>
              <a:gd name="T9" fmla="*/ 2147483647 h 4"/>
              <a:gd name="T10" fmla="*/ 2147483647 w 4"/>
              <a:gd name="T11" fmla="*/ 2147483647 h 4"/>
              <a:gd name="T12" fmla="*/ 2147483647 w 4"/>
              <a:gd name="T13" fmla="*/ 2147483647 h 4"/>
              <a:gd name="T14" fmla="*/ 2147483647 w 4"/>
              <a:gd name="T15" fmla="*/ 0 h 4"/>
              <a:gd name="T16" fmla="*/ 2147483647 w 4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4"/>
              <a:gd name="T29" fmla="*/ 4 w 4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4">
                <a:moveTo>
                  <a:pt x="3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3" y="4"/>
                </a:lnTo>
                <a:lnTo>
                  <a:pt x="4" y="2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0" name="Freeform 3429"/>
          <p:cNvSpPr>
            <a:spLocks/>
          </p:cNvSpPr>
          <p:nvPr/>
        </p:nvSpPr>
        <p:spPr bwMode="auto">
          <a:xfrm>
            <a:off x="3136900" y="3722010"/>
            <a:ext cx="3175" cy="3175"/>
          </a:xfrm>
          <a:custGeom>
            <a:avLst/>
            <a:gdLst>
              <a:gd name="T0" fmla="*/ 2147483647 w 4"/>
              <a:gd name="T1" fmla="*/ 0 h 4"/>
              <a:gd name="T2" fmla="*/ 0 w 4"/>
              <a:gd name="T3" fmla="*/ 0 h 4"/>
              <a:gd name="T4" fmla="*/ 0 w 4"/>
              <a:gd name="T5" fmla="*/ 2147483647 h 4"/>
              <a:gd name="T6" fmla="*/ 0 w 4"/>
              <a:gd name="T7" fmla="*/ 2147483647 h 4"/>
              <a:gd name="T8" fmla="*/ 2147483647 w 4"/>
              <a:gd name="T9" fmla="*/ 2147483647 h 4"/>
              <a:gd name="T10" fmla="*/ 2147483647 w 4"/>
              <a:gd name="T11" fmla="*/ 2147483647 h 4"/>
              <a:gd name="T12" fmla="*/ 2147483647 w 4"/>
              <a:gd name="T13" fmla="*/ 2147483647 h 4"/>
              <a:gd name="T14" fmla="*/ 2147483647 w 4"/>
              <a:gd name="T15" fmla="*/ 0 h 4"/>
              <a:gd name="T16" fmla="*/ 2147483647 w 4"/>
              <a:gd name="T17" fmla="*/ 0 h 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"/>
              <a:gd name="T28" fmla="*/ 0 h 4"/>
              <a:gd name="T29" fmla="*/ 4 w 4"/>
              <a:gd name="T30" fmla="*/ 4 h 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" h="4">
                <a:moveTo>
                  <a:pt x="3" y="0"/>
                </a:moveTo>
                <a:lnTo>
                  <a:pt x="0" y="0"/>
                </a:lnTo>
                <a:lnTo>
                  <a:pt x="0" y="2"/>
                </a:lnTo>
                <a:lnTo>
                  <a:pt x="0" y="4"/>
                </a:lnTo>
                <a:lnTo>
                  <a:pt x="2" y="4"/>
                </a:lnTo>
                <a:lnTo>
                  <a:pt x="3" y="4"/>
                </a:lnTo>
                <a:lnTo>
                  <a:pt x="4" y="2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1" name="Freeform 3430"/>
          <p:cNvSpPr>
            <a:spLocks/>
          </p:cNvSpPr>
          <p:nvPr/>
        </p:nvSpPr>
        <p:spPr bwMode="auto">
          <a:xfrm>
            <a:off x="3130550" y="3731535"/>
            <a:ext cx="3175" cy="1588"/>
          </a:xfrm>
          <a:custGeom>
            <a:avLst/>
            <a:gdLst>
              <a:gd name="T0" fmla="*/ 2147483647 w 5"/>
              <a:gd name="T1" fmla="*/ 0 h 5"/>
              <a:gd name="T2" fmla="*/ 0 w 5"/>
              <a:gd name="T3" fmla="*/ 2147483647 h 5"/>
              <a:gd name="T4" fmla="*/ 0 w 5"/>
              <a:gd name="T5" fmla="*/ 2147483647 h 5"/>
              <a:gd name="T6" fmla="*/ 0 w 5"/>
              <a:gd name="T7" fmla="*/ 2147483647 h 5"/>
              <a:gd name="T8" fmla="*/ 0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2147483647 w 5"/>
              <a:gd name="T15" fmla="*/ 2147483647 h 5"/>
              <a:gd name="T16" fmla="*/ 2147483647 w 5"/>
              <a:gd name="T17" fmla="*/ 2147483647 h 5"/>
              <a:gd name="T18" fmla="*/ 2147483647 w 5"/>
              <a:gd name="T19" fmla="*/ 2147483647 h 5"/>
              <a:gd name="T20" fmla="*/ 2147483647 w 5"/>
              <a:gd name="T21" fmla="*/ 2147483647 h 5"/>
              <a:gd name="T22" fmla="*/ 2147483647 w 5"/>
              <a:gd name="T23" fmla="*/ 0 h 5"/>
              <a:gd name="T24" fmla="*/ 2147483647 w 5"/>
              <a:gd name="T25" fmla="*/ 0 h 5"/>
              <a:gd name="T26" fmla="*/ 2147483647 w 5"/>
              <a:gd name="T27" fmla="*/ 0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"/>
              <a:gd name="T43" fmla="*/ 0 h 5"/>
              <a:gd name="T44" fmla="*/ 5 w 5"/>
              <a:gd name="T45" fmla="*/ 5 h 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" h="5">
                <a:moveTo>
                  <a:pt x="3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5"/>
                </a:lnTo>
                <a:lnTo>
                  <a:pt x="4" y="5"/>
                </a:lnTo>
                <a:lnTo>
                  <a:pt x="5" y="4"/>
                </a:lnTo>
                <a:lnTo>
                  <a:pt x="5" y="3"/>
                </a:lnTo>
                <a:lnTo>
                  <a:pt x="4" y="2"/>
                </a:lnTo>
                <a:lnTo>
                  <a:pt x="3" y="0"/>
                </a:lnTo>
                <a:close/>
              </a:path>
            </a:pathLst>
          </a:custGeom>
          <a:solidFill>
            <a:srgbClr val="FFF2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2" name="Freeform 3431"/>
          <p:cNvSpPr>
            <a:spLocks/>
          </p:cNvSpPr>
          <p:nvPr/>
        </p:nvSpPr>
        <p:spPr bwMode="auto">
          <a:xfrm>
            <a:off x="3130550" y="3731535"/>
            <a:ext cx="3175" cy="1588"/>
          </a:xfrm>
          <a:custGeom>
            <a:avLst/>
            <a:gdLst>
              <a:gd name="T0" fmla="*/ 2147483647 w 5"/>
              <a:gd name="T1" fmla="*/ 0 h 5"/>
              <a:gd name="T2" fmla="*/ 0 w 5"/>
              <a:gd name="T3" fmla="*/ 2147483647 h 5"/>
              <a:gd name="T4" fmla="*/ 0 w 5"/>
              <a:gd name="T5" fmla="*/ 2147483647 h 5"/>
              <a:gd name="T6" fmla="*/ 0 w 5"/>
              <a:gd name="T7" fmla="*/ 2147483647 h 5"/>
              <a:gd name="T8" fmla="*/ 0 w 5"/>
              <a:gd name="T9" fmla="*/ 2147483647 h 5"/>
              <a:gd name="T10" fmla="*/ 2147483647 w 5"/>
              <a:gd name="T11" fmla="*/ 2147483647 h 5"/>
              <a:gd name="T12" fmla="*/ 2147483647 w 5"/>
              <a:gd name="T13" fmla="*/ 2147483647 h 5"/>
              <a:gd name="T14" fmla="*/ 2147483647 w 5"/>
              <a:gd name="T15" fmla="*/ 2147483647 h 5"/>
              <a:gd name="T16" fmla="*/ 2147483647 w 5"/>
              <a:gd name="T17" fmla="*/ 2147483647 h 5"/>
              <a:gd name="T18" fmla="*/ 2147483647 w 5"/>
              <a:gd name="T19" fmla="*/ 2147483647 h 5"/>
              <a:gd name="T20" fmla="*/ 2147483647 w 5"/>
              <a:gd name="T21" fmla="*/ 2147483647 h 5"/>
              <a:gd name="T22" fmla="*/ 2147483647 w 5"/>
              <a:gd name="T23" fmla="*/ 0 h 5"/>
              <a:gd name="T24" fmla="*/ 2147483647 w 5"/>
              <a:gd name="T25" fmla="*/ 0 h 5"/>
              <a:gd name="T26" fmla="*/ 2147483647 w 5"/>
              <a:gd name="T27" fmla="*/ 0 h 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"/>
              <a:gd name="T43" fmla="*/ 0 h 5"/>
              <a:gd name="T44" fmla="*/ 5 w 5"/>
              <a:gd name="T45" fmla="*/ 5 h 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" h="5">
                <a:moveTo>
                  <a:pt x="3" y="0"/>
                </a:move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1" y="5"/>
                </a:lnTo>
                <a:lnTo>
                  <a:pt x="4" y="5"/>
                </a:lnTo>
                <a:lnTo>
                  <a:pt x="5" y="4"/>
                </a:lnTo>
                <a:lnTo>
                  <a:pt x="5" y="3"/>
                </a:lnTo>
                <a:lnTo>
                  <a:pt x="4" y="2"/>
                </a:lnTo>
                <a:lnTo>
                  <a:pt x="3" y="0"/>
                </a:lnTo>
                <a:close/>
              </a:path>
            </a:pathLst>
          </a:custGeom>
          <a:noFill/>
          <a:ln w="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3" name="Freeform 3432"/>
          <p:cNvSpPr>
            <a:spLocks/>
          </p:cNvSpPr>
          <p:nvPr/>
        </p:nvSpPr>
        <p:spPr bwMode="auto">
          <a:xfrm>
            <a:off x="419100" y="1786848"/>
            <a:ext cx="41275" cy="77787"/>
          </a:xfrm>
          <a:custGeom>
            <a:avLst/>
            <a:gdLst>
              <a:gd name="T0" fmla="*/ 2147483647 w 80"/>
              <a:gd name="T1" fmla="*/ 2147483647 h 147"/>
              <a:gd name="T2" fmla="*/ 2147483647 w 80"/>
              <a:gd name="T3" fmla="*/ 2147483647 h 147"/>
              <a:gd name="T4" fmla="*/ 2147483647 w 80"/>
              <a:gd name="T5" fmla="*/ 2147483647 h 147"/>
              <a:gd name="T6" fmla="*/ 2147483647 w 80"/>
              <a:gd name="T7" fmla="*/ 2147483647 h 147"/>
              <a:gd name="T8" fmla="*/ 2147483647 w 80"/>
              <a:gd name="T9" fmla="*/ 2147483647 h 147"/>
              <a:gd name="T10" fmla="*/ 2147483647 w 80"/>
              <a:gd name="T11" fmla="*/ 2147483647 h 147"/>
              <a:gd name="T12" fmla="*/ 2147483647 w 80"/>
              <a:gd name="T13" fmla="*/ 2147483647 h 147"/>
              <a:gd name="T14" fmla="*/ 2147483647 w 80"/>
              <a:gd name="T15" fmla="*/ 2147483647 h 147"/>
              <a:gd name="T16" fmla="*/ 2147483647 w 80"/>
              <a:gd name="T17" fmla="*/ 2147483647 h 147"/>
              <a:gd name="T18" fmla="*/ 2147483647 w 80"/>
              <a:gd name="T19" fmla="*/ 2147483647 h 147"/>
              <a:gd name="T20" fmla="*/ 2147483647 w 80"/>
              <a:gd name="T21" fmla="*/ 2147483647 h 147"/>
              <a:gd name="T22" fmla="*/ 2147483647 w 80"/>
              <a:gd name="T23" fmla="*/ 2147483647 h 147"/>
              <a:gd name="T24" fmla="*/ 2147483647 w 80"/>
              <a:gd name="T25" fmla="*/ 2147483647 h 147"/>
              <a:gd name="T26" fmla="*/ 2147483647 w 80"/>
              <a:gd name="T27" fmla="*/ 2147483647 h 147"/>
              <a:gd name="T28" fmla="*/ 2147483647 w 80"/>
              <a:gd name="T29" fmla="*/ 2147483647 h 147"/>
              <a:gd name="T30" fmla="*/ 2147483647 w 80"/>
              <a:gd name="T31" fmla="*/ 0 h 147"/>
              <a:gd name="T32" fmla="*/ 2147483647 w 80"/>
              <a:gd name="T33" fmla="*/ 0 h 147"/>
              <a:gd name="T34" fmla="*/ 2147483647 w 80"/>
              <a:gd name="T35" fmla="*/ 0 h 147"/>
              <a:gd name="T36" fmla="*/ 2147483647 w 80"/>
              <a:gd name="T37" fmla="*/ 2147483647 h 147"/>
              <a:gd name="T38" fmla="*/ 2147483647 w 80"/>
              <a:gd name="T39" fmla="*/ 2147483647 h 147"/>
              <a:gd name="T40" fmla="*/ 2147483647 w 80"/>
              <a:gd name="T41" fmla="*/ 2147483647 h 147"/>
              <a:gd name="T42" fmla="*/ 2147483647 w 80"/>
              <a:gd name="T43" fmla="*/ 2147483647 h 147"/>
              <a:gd name="T44" fmla="*/ 2147483647 w 80"/>
              <a:gd name="T45" fmla="*/ 2147483647 h 147"/>
              <a:gd name="T46" fmla="*/ 2147483647 w 80"/>
              <a:gd name="T47" fmla="*/ 2147483647 h 147"/>
              <a:gd name="T48" fmla="*/ 2147483647 w 80"/>
              <a:gd name="T49" fmla="*/ 2147483647 h 147"/>
              <a:gd name="T50" fmla="*/ 2147483647 w 80"/>
              <a:gd name="T51" fmla="*/ 2147483647 h 147"/>
              <a:gd name="T52" fmla="*/ 0 w 80"/>
              <a:gd name="T53" fmla="*/ 2147483647 h 147"/>
              <a:gd name="T54" fmla="*/ 0 w 80"/>
              <a:gd name="T55" fmla="*/ 2147483647 h 147"/>
              <a:gd name="T56" fmla="*/ 2147483647 w 80"/>
              <a:gd name="T57" fmla="*/ 2147483647 h 147"/>
              <a:gd name="T58" fmla="*/ 2147483647 w 80"/>
              <a:gd name="T59" fmla="*/ 2147483647 h 147"/>
              <a:gd name="T60" fmla="*/ 2147483647 w 80"/>
              <a:gd name="T61" fmla="*/ 2147483647 h 147"/>
              <a:gd name="T62" fmla="*/ 2147483647 w 80"/>
              <a:gd name="T63" fmla="*/ 2147483647 h 147"/>
              <a:gd name="T64" fmla="*/ 2147483647 w 80"/>
              <a:gd name="T65" fmla="*/ 2147483647 h 147"/>
              <a:gd name="T66" fmla="*/ 2147483647 w 80"/>
              <a:gd name="T67" fmla="*/ 2147483647 h 147"/>
              <a:gd name="T68" fmla="*/ 2147483647 w 80"/>
              <a:gd name="T69" fmla="*/ 2147483647 h 147"/>
              <a:gd name="T70" fmla="*/ 2147483647 w 80"/>
              <a:gd name="T71" fmla="*/ 2147483647 h 147"/>
              <a:gd name="T72" fmla="*/ 2147483647 w 80"/>
              <a:gd name="T73" fmla="*/ 2147483647 h 147"/>
              <a:gd name="T74" fmla="*/ 2147483647 w 80"/>
              <a:gd name="T75" fmla="*/ 2147483647 h 147"/>
              <a:gd name="T76" fmla="*/ 2147483647 w 80"/>
              <a:gd name="T77" fmla="*/ 2147483647 h 147"/>
              <a:gd name="T78" fmla="*/ 2147483647 w 80"/>
              <a:gd name="T79" fmla="*/ 2147483647 h 147"/>
              <a:gd name="T80" fmla="*/ 2147483647 w 80"/>
              <a:gd name="T81" fmla="*/ 2147483647 h 14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0"/>
              <a:gd name="T124" fmla="*/ 0 h 147"/>
              <a:gd name="T125" fmla="*/ 80 w 80"/>
              <a:gd name="T126" fmla="*/ 147 h 14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0" h="147">
                <a:moveTo>
                  <a:pt x="63" y="147"/>
                </a:moveTo>
                <a:lnTo>
                  <a:pt x="66" y="143"/>
                </a:lnTo>
                <a:lnTo>
                  <a:pt x="68" y="138"/>
                </a:lnTo>
                <a:lnTo>
                  <a:pt x="71" y="130"/>
                </a:lnTo>
                <a:lnTo>
                  <a:pt x="73" y="120"/>
                </a:lnTo>
                <a:lnTo>
                  <a:pt x="78" y="97"/>
                </a:lnTo>
                <a:lnTo>
                  <a:pt x="80" y="70"/>
                </a:lnTo>
                <a:lnTo>
                  <a:pt x="80" y="56"/>
                </a:lnTo>
                <a:lnTo>
                  <a:pt x="79" y="44"/>
                </a:lnTo>
                <a:lnTo>
                  <a:pt x="77" y="32"/>
                </a:lnTo>
                <a:lnTo>
                  <a:pt x="74" y="21"/>
                </a:lnTo>
                <a:lnTo>
                  <a:pt x="69" y="12"/>
                </a:lnTo>
                <a:lnTo>
                  <a:pt x="63" y="5"/>
                </a:lnTo>
                <a:lnTo>
                  <a:pt x="60" y="2"/>
                </a:lnTo>
                <a:lnTo>
                  <a:pt x="56" y="1"/>
                </a:lnTo>
                <a:lnTo>
                  <a:pt x="51" y="0"/>
                </a:lnTo>
                <a:lnTo>
                  <a:pt x="46" y="0"/>
                </a:lnTo>
                <a:lnTo>
                  <a:pt x="40" y="0"/>
                </a:lnTo>
                <a:lnTo>
                  <a:pt x="33" y="1"/>
                </a:lnTo>
                <a:lnTo>
                  <a:pt x="27" y="4"/>
                </a:lnTo>
                <a:lnTo>
                  <a:pt x="20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3" y="27"/>
                </a:lnTo>
                <a:lnTo>
                  <a:pt x="1" y="34"/>
                </a:lnTo>
                <a:lnTo>
                  <a:pt x="0" y="42"/>
                </a:lnTo>
                <a:lnTo>
                  <a:pt x="0" y="50"/>
                </a:lnTo>
                <a:lnTo>
                  <a:pt x="2" y="59"/>
                </a:lnTo>
                <a:lnTo>
                  <a:pt x="6" y="68"/>
                </a:lnTo>
                <a:lnTo>
                  <a:pt x="11" y="78"/>
                </a:lnTo>
                <a:lnTo>
                  <a:pt x="18" y="89"/>
                </a:lnTo>
                <a:lnTo>
                  <a:pt x="28" y="100"/>
                </a:lnTo>
                <a:lnTo>
                  <a:pt x="33" y="106"/>
                </a:lnTo>
                <a:lnTo>
                  <a:pt x="34" y="110"/>
                </a:lnTo>
                <a:lnTo>
                  <a:pt x="33" y="111"/>
                </a:lnTo>
                <a:lnTo>
                  <a:pt x="30" y="111"/>
                </a:lnTo>
                <a:lnTo>
                  <a:pt x="30" y="114"/>
                </a:lnTo>
                <a:lnTo>
                  <a:pt x="35" y="119"/>
                </a:lnTo>
                <a:lnTo>
                  <a:pt x="45" y="130"/>
                </a:lnTo>
                <a:lnTo>
                  <a:pt x="63" y="14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4" name="Freeform 3433"/>
          <p:cNvSpPr>
            <a:spLocks/>
          </p:cNvSpPr>
          <p:nvPr/>
        </p:nvSpPr>
        <p:spPr bwMode="auto">
          <a:xfrm>
            <a:off x="419100" y="1786848"/>
            <a:ext cx="41275" cy="77787"/>
          </a:xfrm>
          <a:custGeom>
            <a:avLst/>
            <a:gdLst>
              <a:gd name="T0" fmla="*/ 2147483647 w 80"/>
              <a:gd name="T1" fmla="*/ 2147483647 h 147"/>
              <a:gd name="T2" fmla="*/ 2147483647 w 80"/>
              <a:gd name="T3" fmla="*/ 2147483647 h 147"/>
              <a:gd name="T4" fmla="*/ 2147483647 w 80"/>
              <a:gd name="T5" fmla="*/ 2147483647 h 147"/>
              <a:gd name="T6" fmla="*/ 2147483647 w 80"/>
              <a:gd name="T7" fmla="*/ 2147483647 h 147"/>
              <a:gd name="T8" fmla="*/ 2147483647 w 80"/>
              <a:gd name="T9" fmla="*/ 2147483647 h 147"/>
              <a:gd name="T10" fmla="*/ 2147483647 w 80"/>
              <a:gd name="T11" fmla="*/ 2147483647 h 147"/>
              <a:gd name="T12" fmla="*/ 2147483647 w 80"/>
              <a:gd name="T13" fmla="*/ 2147483647 h 147"/>
              <a:gd name="T14" fmla="*/ 2147483647 w 80"/>
              <a:gd name="T15" fmla="*/ 2147483647 h 147"/>
              <a:gd name="T16" fmla="*/ 2147483647 w 80"/>
              <a:gd name="T17" fmla="*/ 2147483647 h 147"/>
              <a:gd name="T18" fmla="*/ 2147483647 w 80"/>
              <a:gd name="T19" fmla="*/ 2147483647 h 147"/>
              <a:gd name="T20" fmla="*/ 2147483647 w 80"/>
              <a:gd name="T21" fmla="*/ 2147483647 h 147"/>
              <a:gd name="T22" fmla="*/ 2147483647 w 80"/>
              <a:gd name="T23" fmla="*/ 2147483647 h 147"/>
              <a:gd name="T24" fmla="*/ 2147483647 w 80"/>
              <a:gd name="T25" fmla="*/ 2147483647 h 147"/>
              <a:gd name="T26" fmla="*/ 2147483647 w 80"/>
              <a:gd name="T27" fmla="*/ 2147483647 h 147"/>
              <a:gd name="T28" fmla="*/ 2147483647 w 80"/>
              <a:gd name="T29" fmla="*/ 2147483647 h 147"/>
              <a:gd name="T30" fmla="*/ 2147483647 w 80"/>
              <a:gd name="T31" fmla="*/ 0 h 147"/>
              <a:gd name="T32" fmla="*/ 2147483647 w 80"/>
              <a:gd name="T33" fmla="*/ 0 h 147"/>
              <a:gd name="T34" fmla="*/ 2147483647 w 80"/>
              <a:gd name="T35" fmla="*/ 0 h 147"/>
              <a:gd name="T36" fmla="*/ 2147483647 w 80"/>
              <a:gd name="T37" fmla="*/ 2147483647 h 147"/>
              <a:gd name="T38" fmla="*/ 2147483647 w 80"/>
              <a:gd name="T39" fmla="*/ 2147483647 h 147"/>
              <a:gd name="T40" fmla="*/ 2147483647 w 80"/>
              <a:gd name="T41" fmla="*/ 2147483647 h 147"/>
              <a:gd name="T42" fmla="*/ 2147483647 w 80"/>
              <a:gd name="T43" fmla="*/ 2147483647 h 147"/>
              <a:gd name="T44" fmla="*/ 2147483647 w 80"/>
              <a:gd name="T45" fmla="*/ 2147483647 h 147"/>
              <a:gd name="T46" fmla="*/ 2147483647 w 80"/>
              <a:gd name="T47" fmla="*/ 2147483647 h 147"/>
              <a:gd name="T48" fmla="*/ 2147483647 w 80"/>
              <a:gd name="T49" fmla="*/ 2147483647 h 147"/>
              <a:gd name="T50" fmla="*/ 2147483647 w 80"/>
              <a:gd name="T51" fmla="*/ 2147483647 h 147"/>
              <a:gd name="T52" fmla="*/ 0 w 80"/>
              <a:gd name="T53" fmla="*/ 2147483647 h 147"/>
              <a:gd name="T54" fmla="*/ 0 w 80"/>
              <a:gd name="T55" fmla="*/ 2147483647 h 147"/>
              <a:gd name="T56" fmla="*/ 2147483647 w 80"/>
              <a:gd name="T57" fmla="*/ 2147483647 h 147"/>
              <a:gd name="T58" fmla="*/ 2147483647 w 80"/>
              <a:gd name="T59" fmla="*/ 2147483647 h 147"/>
              <a:gd name="T60" fmla="*/ 2147483647 w 80"/>
              <a:gd name="T61" fmla="*/ 2147483647 h 147"/>
              <a:gd name="T62" fmla="*/ 2147483647 w 80"/>
              <a:gd name="T63" fmla="*/ 2147483647 h 147"/>
              <a:gd name="T64" fmla="*/ 2147483647 w 80"/>
              <a:gd name="T65" fmla="*/ 2147483647 h 147"/>
              <a:gd name="T66" fmla="*/ 2147483647 w 80"/>
              <a:gd name="T67" fmla="*/ 2147483647 h 147"/>
              <a:gd name="T68" fmla="*/ 2147483647 w 80"/>
              <a:gd name="T69" fmla="*/ 2147483647 h 147"/>
              <a:gd name="T70" fmla="*/ 2147483647 w 80"/>
              <a:gd name="T71" fmla="*/ 2147483647 h 147"/>
              <a:gd name="T72" fmla="*/ 2147483647 w 80"/>
              <a:gd name="T73" fmla="*/ 2147483647 h 147"/>
              <a:gd name="T74" fmla="*/ 2147483647 w 80"/>
              <a:gd name="T75" fmla="*/ 2147483647 h 147"/>
              <a:gd name="T76" fmla="*/ 2147483647 w 80"/>
              <a:gd name="T77" fmla="*/ 2147483647 h 147"/>
              <a:gd name="T78" fmla="*/ 2147483647 w 80"/>
              <a:gd name="T79" fmla="*/ 2147483647 h 147"/>
              <a:gd name="T80" fmla="*/ 2147483647 w 80"/>
              <a:gd name="T81" fmla="*/ 2147483647 h 14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0"/>
              <a:gd name="T124" fmla="*/ 0 h 147"/>
              <a:gd name="T125" fmla="*/ 80 w 80"/>
              <a:gd name="T126" fmla="*/ 147 h 14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0" h="147">
                <a:moveTo>
                  <a:pt x="63" y="147"/>
                </a:moveTo>
                <a:lnTo>
                  <a:pt x="66" y="143"/>
                </a:lnTo>
                <a:lnTo>
                  <a:pt x="68" y="138"/>
                </a:lnTo>
                <a:lnTo>
                  <a:pt x="71" y="130"/>
                </a:lnTo>
                <a:lnTo>
                  <a:pt x="73" y="120"/>
                </a:lnTo>
                <a:lnTo>
                  <a:pt x="78" y="97"/>
                </a:lnTo>
                <a:lnTo>
                  <a:pt x="80" y="70"/>
                </a:lnTo>
                <a:lnTo>
                  <a:pt x="80" y="56"/>
                </a:lnTo>
                <a:lnTo>
                  <a:pt x="79" y="44"/>
                </a:lnTo>
                <a:lnTo>
                  <a:pt x="77" y="32"/>
                </a:lnTo>
                <a:lnTo>
                  <a:pt x="74" y="21"/>
                </a:lnTo>
                <a:lnTo>
                  <a:pt x="69" y="12"/>
                </a:lnTo>
                <a:lnTo>
                  <a:pt x="63" y="5"/>
                </a:lnTo>
                <a:lnTo>
                  <a:pt x="60" y="2"/>
                </a:lnTo>
                <a:lnTo>
                  <a:pt x="56" y="1"/>
                </a:lnTo>
                <a:lnTo>
                  <a:pt x="51" y="0"/>
                </a:lnTo>
                <a:lnTo>
                  <a:pt x="46" y="0"/>
                </a:lnTo>
                <a:lnTo>
                  <a:pt x="40" y="0"/>
                </a:lnTo>
                <a:lnTo>
                  <a:pt x="33" y="1"/>
                </a:lnTo>
                <a:lnTo>
                  <a:pt x="27" y="4"/>
                </a:lnTo>
                <a:lnTo>
                  <a:pt x="20" y="7"/>
                </a:lnTo>
                <a:lnTo>
                  <a:pt x="16" y="11"/>
                </a:lnTo>
                <a:lnTo>
                  <a:pt x="11" y="16"/>
                </a:lnTo>
                <a:lnTo>
                  <a:pt x="6" y="21"/>
                </a:lnTo>
                <a:lnTo>
                  <a:pt x="3" y="27"/>
                </a:lnTo>
                <a:lnTo>
                  <a:pt x="1" y="34"/>
                </a:lnTo>
                <a:lnTo>
                  <a:pt x="0" y="42"/>
                </a:lnTo>
                <a:lnTo>
                  <a:pt x="0" y="50"/>
                </a:lnTo>
                <a:lnTo>
                  <a:pt x="2" y="59"/>
                </a:lnTo>
                <a:lnTo>
                  <a:pt x="6" y="68"/>
                </a:lnTo>
                <a:lnTo>
                  <a:pt x="11" y="78"/>
                </a:lnTo>
                <a:lnTo>
                  <a:pt x="18" y="89"/>
                </a:lnTo>
                <a:lnTo>
                  <a:pt x="28" y="100"/>
                </a:lnTo>
                <a:lnTo>
                  <a:pt x="33" y="106"/>
                </a:lnTo>
                <a:lnTo>
                  <a:pt x="34" y="110"/>
                </a:lnTo>
                <a:lnTo>
                  <a:pt x="33" y="111"/>
                </a:lnTo>
                <a:lnTo>
                  <a:pt x="30" y="111"/>
                </a:lnTo>
                <a:lnTo>
                  <a:pt x="30" y="114"/>
                </a:lnTo>
                <a:lnTo>
                  <a:pt x="35" y="119"/>
                </a:lnTo>
                <a:lnTo>
                  <a:pt x="45" y="130"/>
                </a:lnTo>
                <a:lnTo>
                  <a:pt x="63" y="147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5" name="Freeform 3434"/>
          <p:cNvSpPr>
            <a:spLocks/>
          </p:cNvSpPr>
          <p:nvPr/>
        </p:nvSpPr>
        <p:spPr bwMode="auto">
          <a:xfrm>
            <a:off x="377825" y="1601110"/>
            <a:ext cx="23813" cy="47625"/>
          </a:xfrm>
          <a:custGeom>
            <a:avLst/>
            <a:gdLst>
              <a:gd name="T0" fmla="*/ 2147483647 w 44"/>
              <a:gd name="T1" fmla="*/ 2147483647 h 88"/>
              <a:gd name="T2" fmla="*/ 2147483647 w 44"/>
              <a:gd name="T3" fmla="*/ 2147483647 h 88"/>
              <a:gd name="T4" fmla="*/ 2147483647 w 44"/>
              <a:gd name="T5" fmla="*/ 2147483647 h 88"/>
              <a:gd name="T6" fmla="*/ 2147483647 w 44"/>
              <a:gd name="T7" fmla="*/ 2147483647 h 88"/>
              <a:gd name="T8" fmla="*/ 2147483647 w 44"/>
              <a:gd name="T9" fmla="*/ 2147483647 h 88"/>
              <a:gd name="T10" fmla="*/ 2147483647 w 44"/>
              <a:gd name="T11" fmla="*/ 2147483647 h 88"/>
              <a:gd name="T12" fmla="*/ 2147483647 w 44"/>
              <a:gd name="T13" fmla="*/ 2147483647 h 88"/>
              <a:gd name="T14" fmla="*/ 2147483647 w 44"/>
              <a:gd name="T15" fmla="*/ 2147483647 h 88"/>
              <a:gd name="T16" fmla="*/ 2147483647 w 44"/>
              <a:gd name="T17" fmla="*/ 2147483647 h 88"/>
              <a:gd name="T18" fmla="*/ 2147483647 w 44"/>
              <a:gd name="T19" fmla="*/ 2147483647 h 88"/>
              <a:gd name="T20" fmla="*/ 2147483647 w 44"/>
              <a:gd name="T21" fmla="*/ 0 h 88"/>
              <a:gd name="T22" fmla="*/ 2147483647 w 44"/>
              <a:gd name="T23" fmla="*/ 2147483647 h 88"/>
              <a:gd name="T24" fmla="*/ 2147483647 w 44"/>
              <a:gd name="T25" fmla="*/ 2147483647 h 88"/>
              <a:gd name="T26" fmla="*/ 2147483647 w 44"/>
              <a:gd name="T27" fmla="*/ 2147483647 h 88"/>
              <a:gd name="T28" fmla="*/ 2147483647 w 44"/>
              <a:gd name="T29" fmla="*/ 2147483647 h 88"/>
              <a:gd name="T30" fmla="*/ 0 w 44"/>
              <a:gd name="T31" fmla="*/ 2147483647 h 88"/>
              <a:gd name="T32" fmla="*/ 0 w 44"/>
              <a:gd name="T33" fmla="*/ 2147483647 h 88"/>
              <a:gd name="T34" fmla="*/ 2147483647 w 44"/>
              <a:gd name="T35" fmla="*/ 2147483647 h 88"/>
              <a:gd name="T36" fmla="*/ 2147483647 w 44"/>
              <a:gd name="T37" fmla="*/ 2147483647 h 88"/>
              <a:gd name="T38" fmla="*/ 2147483647 w 44"/>
              <a:gd name="T39" fmla="*/ 2147483647 h 88"/>
              <a:gd name="T40" fmla="*/ 2147483647 w 44"/>
              <a:gd name="T41" fmla="*/ 2147483647 h 88"/>
              <a:gd name="T42" fmla="*/ 2147483647 w 44"/>
              <a:gd name="T43" fmla="*/ 2147483647 h 88"/>
              <a:gd name="T44" fmla="*/ 2147483647 w 44"/>
              <a:gd name="T45" fmla="*/ 2147483647 h 8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4"/>
              <a:gd name="T70" fmla="*/ 0 h 88"/>
              <a:gd name="T71" fmla="*/ 44 w 44"/>
              <a:gd name="T72" fmla="*/ 88 h 8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4" h="88">
                <a:moveTo>
                  <a:pt x="34" y="88"/>
                </a:moveTo>
                <a:lnTo>
                  <a:pt x="38" y="81"/>
                </a:lnTo>
                <a:lnTo>
                  <a:pt x="40" y="75"/>
                </a:lnTo>
                <a:lnTo>
                  <a:pt x="43" y="67"/>
                </a:lnTo>
                <a:lnTo>
                  <a:pt x="44" y="61"/>
                </a:lnTo>
                <a:lnTo>
                  <a:pt x="43" y="48"/>
                </a:lnTo>
                <a:lnTo>
                  <a:pt x="41" y="37"/>
                </a:lnTo>
                <a:lnTo>
                  <a:pt x="34" y="18"/>
                </a:lnTo>
                <a:lnTo>
                  <a:pt x="30" y="7"/>
                </a:lnTo>
                <a:lnTo>
                  <a:pt x="23" y="4"/>
                </a:lnTo>
                <a:lnTo>
                  <a:pt x="16" y="0"/>
                </a:lnTo>
                <a:lnTo>
                  <a:pt x="10" y="6"/>
                </a:lnTo>
                <a:lnTo>
                  <a:pt x="6" y="12"/>
                </a:lnTo>
                <a:lnTo>
                  <a:pt x="2" y="18"/>
                </a:lnTo>
                <a:lnTo>
                  <a:pt x="1" y="25"/>
                </a:lnTo>
                <a:lnTo>
                  <a:pt x="0" y="31"/>
                </a:lnTo>
                <a:lnTo>
                  <a:pt x="0" y="37"/>
                </a:lnTo>
                <a:lnTo>
                  <a:pt x="1" y="42"/>
                </a:lnTo>
                <a:lnTo>
                  <a:pt x="3" y="48"/>
                </a:lnTo>
                <a:lnTo>
                  <a:pt x="8" y="58"/>
                </a:lnTo>
                <a:lnTo>
                  <a:pt x="16" y="69"/>
                </a:lnTo>
                <a:lnTo>
                  <a:pt x="24" y="78"/>
                </a:lnTo>
                <a:lnTo>
                  <a:pt x="34" y="88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6" name="Freeform 3435"/>
          <p:cNvSpPr>
            <a:spLocks/>
          </p:cNvSpPr>
          <p:nvPr/>
        </p:nvSpPr>
        <p:spPr bwMode="auto">
          <a:xfrm>
            <a:off x="377825" y="1601110"/>
            <a:ext cx="23813" cy="47625"/>
          </a:xfrm>
          <a:custGeom>
            <a:avLst/>
            <a:gdLst>
              <a:gd name="T0" fmla="*/ 2147483647 w 44"/>
              <a:gd name="T1" fmla="*/ 2147483647 h 88"/>
              <a:gd name="T2" fmla="*/ 2147483647 w 44"/>
              <a:gd name="T3" fmla="*/ 2147483647 h 88"/>
              <a:gd name="T4" fmla="*/ 2147483647 w 44"/>
              <a:gd name="T5" fmla="*/ 2147483647 h 88"/>
              <a:gd name="T6" fmla="*/ 2147483647 w 44"/>
              <a:gd name="T7" fmla="*/ 2147483647 h 88"/>
              <a:gd name="T8" fmla="*/ 2147483647 w 44"/>
              <a:gd name="T9" fmla="*/ 2147483647 h 88"/>
              <a:gd name="T10" fmla="*/ 2147483647 w 44"/>
              <a:gd name="T11" fmla="*/ 2147483647 h 88"/>
              <a:gd name="T12" fmla="*/ 2147483647 w 44"/>
              <a:gd name="T13" fmla="*/ 2147483647 h 88"/>
              <a:gd name="T14" fmla="*/ 2147483647 w 44"/>
              <a:gd name="T15" fmla="*/ 2147483647 h 88"/>
              <a:gd name="T16" fmla="*/ 2147483647 w 44"/>
              <a:gd name="T17" fmla="*/ 2147483647 h 88"/>
              <a:gd name="T18" fmla="*/ 2147483647 w 44"/>
              <a:gd name="T19" fmla="*/ 2147483647 h 88"/>
              <a:gd name="T20" fmla="*/ 2147483647 w 44"/>
              <a:gd name="T21" fmla="*/ 0 h 88"/>
              <a:gd name="T22" fmla="*/ 2147483647 w 44"/>
              <a:gd name="T23" fmla="*/ 2147483647 h 88"/>
              <a:gd name="T24" fmla="*/ 2147483647 w 44"/>
              <a:gd name="T25" fmla="*/ 2147483647 h 88"/>
              <a:gd name="T26" fmla="*/ 2147483647 w 44"/>
              <a:gd name="T27" fmla="*/ 2147483647 h 88"/>
              <a:gd name="T28" fmla="*/ 2147483647 w 44"/>
              <a:gd name="T29" fmla="*/ 2147483647 h 88"/>
              <a:gd name="T30" fmla="*/ 0 w 44"/>
              <a:gd name="T31" fmla="*/ 2147483647 h 88"/>
              <a:gd name="T32" fmla="*/ 0 w 44"/>
              <a:gd name="T33" fmla="*/ 2147483647 h 88"/>
              <a:gd name="T34" fmla="*/ 2147483647 w 44"/>
              <a:gd name="T35" fmla="*/ 2147483647 h 88"/>
              <a:gd name="T36" fmla="*/ 2147483647 w 44"/>
              <a:gd name="T37" fmla="*/ 2147483647 h 88"/>
              <a:gd name="T38" fmla="*/ 2147483647 w 44"/>
              <a:gd name="T39" fmla="*/ 2147483647 h 88"/>
              <a:gd name="T40" fmla="*/ 2147483647 w 44"/>
              <a:gd name="T41" fmla="*/ 2147483647 h 88"/>
              <a:gd name="T42" fmla="*/ 2147483647 w 44"/>
              <a:gd name="T43" fmla="*/ 2147483647 h 88"/>
              <a:gd name="T44" fmla="*/ 2147483647 w 44"/>
              <a:gd name="T45" fmla="*/ 2147483647 h 8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4"/>
              <a:gd name="T70" fmla="*/ 0 h 88"/>
              <a:gd name="T71" fmla="*/ 44 w 44"/>
              <a:gd name="T72" fmla="*/ 88 h 8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4" h="88">
                <a:moveTo>
                  <a:pt x="34" y="88"/>
                </a:moveTo>
                <a:lnTo>
                  <a:pt x="38" y="81"/>
                </a:lnTo>
                <a:lnTo>
                  <a:pt x="40" y="75"/>
                </a:lnTo>
                <a:lnTo>
                  <a:pt x="43" y="67"/>
                </a:lnTo>
                <a:lnTo>
                  <a:pt x="44" y="61"/>
                </a:lnTo>
                <a:lnTo>
                  <a:pt x="43" y="48"/>
                </a:lnTo>
                <a:lnTo>
                  <a:pt x="41" y="37"/>
                </a:lnTo>
                <a:lnTo>
                  <a:pt x="34" y="18"/>
                </a:lnTo>
                <a:lnTo>
                  <a:pt x="30" y="7"/>
                </a:lnTo>
                <a:lnTo>
                  <a:pt x="23" y="4"/>
                </a:lnTo>
                <a:lnTo>
                  <a:pt x="16" y="0"/>
                </a:lnTo>
                <a:lnTo>
                  <a:pt x="10" y="6"/>
                </a:lnTo>
                <a:lnTo>
                  <a:pt x="6" y="12"/>
                </a:lnTo>
                <a:lnTo>
                  <a:pt x="2" y="18"/>
                </a:lnTo>
                <a:lnTo>
                  <a:pt x="1" y="25"/>
                </a:lnTo>
                <a:lnTo>
                  <a:pt x="0" y="31"/>
                </a:lnTo>
                <a:lnTo>
                  <a:pt x="0" y="37"/>
                </a:lnTo>
                <a:lnTo>
                  <a:pt x="1" y="42"/>
                </a:lnTo>
                <a:lnTo>
                  <a:pt x="3" y="48"/>
                </a:lnTo>
                <a:lnTo>
                  <a:pt x="8" y="58"/>
                </a:lnTo>
                <a:lnTo>
                  <a:pt x="16" y="69"/>
                </a:lnTo>
                <a:lnTo>
                  <a:pt x="24" y="78"/>
                </a:lnTo>
                <a:lnTo>
                  <a:pt x="34" y="88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7" name="Freeform 3436"/>
          <p:cNvSpPr>
            <a:spLocks/>
          </p:cNvSpPr>
          <p:nvPr/>
        </p:nvSpPr>
        <p:spPr bwMode="auto">
          <a:xfrm>
            <a:off x="309563" y="1580473"/>
            <a:ext cx="14287" cy="26987"/>
          </a:xfrm>
          <a:custGeom>
            <a:avLst/>
            <a:gdLst>
              <a:gd name="T0" fmla="*/ 2147483647 w 29"/>
              <a:gd name="T1" fmla="*/ 2147483647 h 51"/>
              <a:gd name="T2" fmla="*/ 2147483647 w 29"/>
              <a:gd name="T3" fmla="*/ 2147483647 h 51"/>
              <a:gd name="T4" fmla="*/ 2147483647 w 29"/>
              <a:gd name="T5" fmla="*/ 2147483647 h 51"/>
              <a:gd name="T6" fmla="*/ 2147483647 w 29"/>
              <a:gd name="T7" fmla="*/ 2147483647 h 51"/>
              <a:gd name="T8" fmla="*/ 2147483647 w 29"/>
              <a:gd name="T9" fmla="*/ 2147483647 h 51"/>
              <a:gd name="T10" fmla="*/ 2147483647 w 29"/>
              <a:gd name="T11" fmla="*/ 2147483647 h 51"/>
              <a:gd name="T12" fmla="*/ 2147483647 w 29"/>
              <a:gd name="T13" fmla="*/ 2147483647 h 51"/>
              <a:gd name="T14" fmla="*/ 2147483647 w 29"/>
              <a:gd name="T15" fmla="*/ 2147483647 h 51"/>
              <a:gd name="T16" fmla="*/ 0 w 29"/>
              <a:gd name="T17" fmla="*/ 2147483647 h 51"/>
              <a:gd name="T18" fmla="*/ 0 w 29"/>
              <a:gd name="T19" fmla="*/ 2147483647 h 51"/>
              <a:gd name="T20" fmla="*/ 2147483647 w 29"/>
              <a:gd name="T21" fmla="*/ 2147483647 h 51"/>
              <a:gd name="T22" fmla="*/ 2147483647 w 29"/>
              <a:gd name="T23" fmla="*/ 2147483647 h 51"/>
              <a:gd name="T24" fmla="*/ 2147483647 w 29"/>
              <a:gd name="T25" fmla="*/ 2147483647 h 51"/>
              <a:gd name="T26" fmla="*/ 2147483647 w 29"/>
              <a:gd name="T27" fmla="*/ 0 h 51"/>
              <a:gd name="T28" fmla="*/ 2147483647 w 29"/>
              <a:gd name="T29" fmla="*/ 0 h 51"/>
              <a:gd name="T30" fmla="*/ 2147483647 w 29"/>
              <a:gd name="T31" fmla="*/ 2147483647 h 51"/>
              <a:gd name="T32" fmla="*/ 2147483647 w 29"/>
              <a:gd name="T33" fmla="*/ 2147483647 h 51"/>
              <a:gd name="T34" fmla="*/ 2147483647 w 29"/>
              <a:gd name="T35" fmla="*/ 2147483647 h 51"/>
              <a:gd name="T36" fmla="*/ 2147483647 w 29"/>
              <a:gd name="T37" fmla="*/ 2147483647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9"/>
              <a:gd name="T58" fmla="*/ 0 h 51"/>
              <a:gd name="T59" fmla="*/ 29 w 29"/>
              <a:gd name="T60" fmla="*/ 51 h 5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9" h="51">
                <a:moveTo>
                  <a:pt x="29" y="51"/>
                </a:moveTo>
                <a:lnTo>
                  <a:pt x="25" y="46"/>
                </a:lnTo>
                <a:lnTo>
                  <a:pt x="23" y="41"/>
                </a:lnTo>
                <a:lnTo>
                  <a:pt x="21" y="36"/>
                </a:lnTo>
                <a:lnTo>
                  <a:pt x="19" y="31"/>
                </a:lnTo>
                <a:lnTo>
                  <a:pt x="12" y="25"/>
                </a:lnTo>
                <a:lnTo>
                  <a:pt x="6" y="20"/>
                </a:lnTo>
                <a:lnTo>
                  <a:pt x="2" y="15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6" y="2"/>
                </a:lnTo>
                <a:lnTo>
                  <a:pt x="14" y="0"/>
                </a:lnTo>
                <a:lnTo>
                  <a:pt x="28" y="0"/>
                </a:lnTo>
                <a:lnTo>
                  <a:pt x="27" y="11"/>
                </a:lnTo>
                <a:lnTo>
                  <a:pt x="27" y="26"/>
                </a:lnTo>
                <a:lnTo>
                  <a:pt x="28" y="41"/>
                </a:lnTo>
                <a:lnTo>
                  <a:pt x="29" y="5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8" name="Freeform 3437"/>
          <p:cNvSpPr>
            <a:spLocks/>
          </p:cNvSpPr>
          <p:nvPr/>
        </p:nvSpPr>
        <p:spPr bwMode="auto">
          <a:xfrm>
            <a:off x="309563" y="1580473"/>
            <a:ext cx="14287" cy="26987"/>
          </a:xfrm>
          <a:custGeom>
            <a:avLst/>
            <a:gdLst>
              <a:gd name="T0" fmla="*/ 2147483647 w 29"/>
              <a:gd name="T1" fmla="*/ 2147483647 h 51"/>
              <a:gd name="T2" fmla="*/ 2147483647 w 29"/>
              <a:gd name="T3" fmla="*/ 2147483647 h 51"/>
              <a:gd name="T4" fmla="*/ 2147483647 w 29"/>
              <a:gd name="T5" fmla="*/ 2147483647 h 51"/>
              <a:gd name="T6" fmla="*/ 2147483647 w 29"/>
              <a:gd name="T7" fmla="*/ 2147483647 h 51"/>
              <a:gd name="T8" fmla="*/ 2147483647 w 29"/>
              <a:gd name="T9" fmla="*/ 2147483647 h 51"/>
              <a:gd name="T10" fmla="*/ 2147483647 w 29"/>
              <a:gd name="T11" fmla="*/ 2147483647 h 51"/>
              <a:gd name="T12" fmla="*/ 2147483647 w 29"/>
              <a:gd name="T13" fmla="*/ 2147483647 h 51"/>
              <a:gd name="T14" fmla="*/ 2147483647 w 29"/>
              <a:gd name="T15" fmla="*/ 2147483647 h 51"/>
              <a:gd name="T16" fmla="*/ 0 w 29"/>
              <a:gd name="T17" fmla="*/ 2147483647 h 51"/>
              <a:gd name="T18" fmla="*/ 0 w 29"/>
              <a:gd name="T19" fmla="*/ 2147483647 h 51"/>
              <a:gd name="T20" fmla="*/ 2147483647 w 29"/>
              <a:gd name="T21" fmla="*/ 2147483647 h 51"/>
              <a:gd name="T22" fmla="*/ 2147483647 w 29"/>
              <a:gd name="T23" fmla="*/ 2147483647 h 51"/>
              <a:gd name="T24" fmla="*/ 2147483647 w 29"/>
              <a:gd name="T25" fmla="*/ 2147483647 h 51"/>
              <a:gd name="T26" fmla="*/ 2147483647 w 29"/>
              <a:gd name="T27" fmla="*/ 0 h 51"/>
              <a:gd name="T28" fmla="*/ 2147483647 w 29"/>
              <a:gd name="T29" fmla="*/ 0 h 51"/>
              <a:gd name="T30" fmla="*/ 2147483647 w 29"/>
              <a:gd name="T31" fmla="*/ 2147483647 h 51"/>
              <a:gd name="T32" fmla="*/ 2147483647 w 29"/>
              <a:gd name="T33" fmla="*/ 2147483647 h 51"/>
              <a:gd name="T34" fmla="*/ 2147483647 w 29"/>
              <a:gd name="T35" fmla="*/ 2147483647 h 51"/>
              <a:gd name="T36" fmla="*/ 2147483647 w 29"/>
              <a:gd name="T37" fmla="*/ 2147483647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9"/>
              <a:gd name="T58" fmla="*/ 0 h 51"/>
              <a:gd name="T59" fmla="*/ 29 w 29"/>
              <a:gd name="T60" fmla="*/ 51 h 5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9" h="51">
                <a:moveTo>
                  <a:pt x="29" y="51"/>
                </a:moveTo>
                <a:lnTo>
                  <a:pt x="25" y="46"/>
                </a:lnTo>
                <a:lnTo>
                  <a:pt x="23" y="41"/>
                </a:lnTo>
                <a:lnTo>
                  <a:pt x="21" y="36"/>
                </a:lnTo>
                <a:lnTo>
                  <a:pt x="19" y="31"/>
                </a:lnTo>
                <a:lnTo>
                  <a:pt x="12" y="25"/>
                </a:lnTo>
                <a:lnTo>
                  <a:pt x="6" y="20"/>
                </a:lnTo>
                <a:lnTo>
                  <a:pt x="2" y="15"/>
                </a:lnTo>
                <a:lnTo>
                  <a:pt x="0" y="11"/>
                </a:lnTo>
                <a:lnTo>
                  <a:pt x="0" y="8"/>
                </a:lnTo>
                <a:lnTo>
                  <a:pt x="1" y="6"/>
                </a:lnTo>
                <a:lnTo>
                  <a:pt x="3" y="4"/>
                </a:lnTo>
                <a:lnTo>
                  <a:pt x="6" y="2"/>
                </a:lnTo>
                <a:lnTo>
                  <a:pt x="14" y="0"/>
                </a:lnTo>
                <a:lnTo>
                  <a:pt x="28" y="0"/>
                </a:lnTo>
                <a:lnTo>
                  <a:pt x="27" y="11"/>
                </a:lnTo>
                <a:lnTo>
                  <a:pt x="27" y="26"/>
                </a:lnTo>
                <a:lnTo>
                  <a:pt x="28" y="41"/>
                </a:lnTo>
                <a:lnTo>
                  <a:pt x="29" y="51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59" name="Freeform 3438"/>
          <p:cNvSpPr>
            <a:spLocks/>
          </p:cNvSpPr>
          <p:nvPr/>
        </p:nvSpPr>
        <p:spPr bwMode="auto">
          <a:xfrm>
            <a:off x="357188" y="1637623"/>
            <a:ext cx="20637" cy="31750"/>
          </a:xfrm>
          <a:custGeom>
            <a:avLst/>
            <a:gdLst>
              <a:gd name="T0" fmla="*/ 2147483647 w 39"/>
              <a:gd name="T1" fmla="*/ 2147483647 h 58"/>
              <a:gd name="T2" fmla="*/ 2147483647 w 39"/>
              <a:gd name="T3" fmla="*/ 2147483647 h 58"/>
              <a:gd name="T4" fmla="*/ 2147483647 w 39"/>
              <a:gd name="T5" fmla="*/ 2147483647 h 58"/>
              <a:gd name="T6" fmla="*/ 2147483647 w 39"/>
              <a:gd name="T7" fmla="*/ 2147483647 h 58"/>
              <a:gd name="T8" fmla="*/ 2147483647 w 39"/>
              <a:gd name="T9" fmla="*/ 2147483647 h 58"/>
              <a:gd name="T10" fmla="*/ 2147483647 w 39"/>
              <a:gd name="T11" fmla="*/ 2147483647 h 58"/>
              <a:gd name="T12" fmla="*/ 2147483647 w 39"/>
              <a:gd name="T13" fmla="*/ 2147483647 h 58"/>
              <a:gd name="T14" fmla="*/ 2147483647 w 39"/>
              <a:gd name="T15" fmla="*/ 0 h 58"/>
              <a:gd name="T16" fmla="*/ 2147483647 w 39"/>
              <a:gd name="T17" fmla="*/ 0 h 58"/>
              <a:gd name="T18" fmla="*/ 2147483647 w 39"/>
              <a:gd name="T19" fmla="*/ 2147483647 h 58"/>
              <a:gd name="T20" fmla="*/ 2147483647 w 39"/>
              <a:gd name="T21" fmla="*/ 2147483647 h 58"/>
              <a:gd name="T22" fmla="*/ 2147483647 w 39"/>
              <a:gd name="T23" fmla="*/ 2147483647 h 58"/>
              <a:gd name="T24" fmla="*/ 2147483647 w 39"/>
              <a:gd name="T25" fmla="*/ 2147483647 h 58"/>
              <a:gd name="T26" fmla="*/ 2147483647 w 39"/>
              <a:gd name="T27" fmla="*/ 2147483647 h 58"/>
              <a:gd name="T28" fmla="*/ 2147483647 w 39"/>
              <a:gd name="T29" fmla="*/ 2147483647 h 58"/>
              <a:gd name="T30" fmla="*/ 2147483647 w 39"/>
              <a:gd name="T31" fmla="*/ 2147483647 h 58"/>
              <a:gd name="T32" fmla="*/ 2147483647 w 39"/>
              <a:gd name="T33" fmla="*/ 2147483647 h 58"/>
              <a:gd name="T34" fmla="*/ 2147483647 w 39"/>
              <a:gd name="T35" fmla="*/ 2147483647 h 58"/>
              <a:gd name="T36" fmla="*/ 2147483647 w 39"/>
              <a:gd name="T37" fmla="*/ 2147483647 h 58"/>
              <a:gd name="T38" fmla="*/ 2147483647 w 39"/>
              <a:gd name="T39" fmla="*/ 2147483647 h 58"/>
              <a:gd name="T40" fmla="*/ 2147483647 w 39"/>
              <a:gd name="T41" fmla="*/ 2147483647 h 58"/>
              <a:gd name="T42" fmla="*/ 2147483647 w 39"/>
              <a:gd name="T43" fmla="*/ 2147483647 h 58"/>
              <a:gd name="T44" fmla="*/ 2147483647 w 39"/>
              <a:gd name="T45" fmla="*/ 2147483647 h 58"/>
              <a:gd name="T46" fmla="*/ 2147483647 w 39"/>
              <a:gd name="T47" fmla="*/ 2147483647 h 58"/>
              <a:gd name="T48" fmla="*/ 0 w 39"/>
              <a:gd name="T49" fmla="*/ 2147483647 h 58"/>
              <a:gd name="T50" fmla="*/ 0 w 39"/>
              <a:gd name="T51" fmla="*/ 2147483647 h 58"/>
              <a:gd name="T52" fmla="*/ 2147483647 w 39"/>
              <a:gd name="T53" fmla="*/ 2147483647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9"/>
              <a:gd name="T82" fmla="*/ 0 h 58"/>
              <a:gd name="T83" fmla="*/ 39 w 39"/>
              <a:gd name="T84" fmla="*/ 58 h 58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9" h="58">
                <a:moveTo>
                  <a:pt x="1" y="46"/>
                </a:moveTo>
                <a:lnTo>
                  <a:pt x="3" y="39"/>
                </a:lnTo>
                <a:lnTo>
                  <a:pt x="4" y="31"/>
                </a:lnTo>
                <a:lnTo>
                  <a:pt x="4" y="25"/>
                </a:lnTo>
                <a:lnTo>
                  <a:pt x="4" y="19"/>
                </a:lnTo>
                <a:lnTo>
                  <a:pt x="4" y="9"/>
                </a:lnTo>
                <a:lnTo>
                  <a:pt x="4" y="1"/>
                </a:lnTo>
                <a:lnTo>
                  <a:pt x="8" y="0"/>
                </a:lnTo>
                <a:lnTo>
                  <a:pt x="12" y="0"/>
                </a:lnTo>
                <a:lnTo>
                  <a:pt x="15" y="1"/>
                </a:lnTo>
                <a:lnTo>
                  <a:pt x="18" y="2"/>
                </a:lnTo>
                <a:lnTo>
                  <a:pt x="23" y="6"/>
                </a:lnTo>
                <a:lnTo>
                  <a:pt x="26" y="12"/>
                </a:lnTo>
                <a:lnTo>
                  <a:pt x="34" y="28"/>
                </a:lnTo>
                <a:lnTo>
                  <a:pt x="39" y="44"/>
                </a:lnTo>
                <a:lnTo>
                  <a:pt x="36" y="47"/>
                </a:lnTo>
                <a:lnTo>
                  <a:pt x="35" y="49"/>
                </a:lnTo>
                <a:lnTo>
                  <a:pt x="35" y="50"/>
                </a:lnTo>
                <a:lnTo>
                  <a:pt x="35" y="54"/>
                </a:lnTo>
                <a:lnTo>
                  <a:pt x="26" y="56"/>
                </a:lnTo>
                <a:lnTo>
                  <a:pt x="13" y="58"/>
                </a:lnTo>
                <a:lnTo>
                  <a:pt x="7" y="58"/>
                </a:lnTo>
                <a:lnTo>
                  <a:pt x="2" y="57"/>
                </a:lnTo>
                <a:lnTo>
                  <a:pt x="1" y="55"/>
                </a:lnTo>
                <a:lnTo>
                  <a:pt x="0" y="52"/>
                </a:lnTo>
                <a:lnTo>
                  <a:pt x="0" y="50"/>
                </a:lnTo>
                <a:lnTo>
                  <a:pt x="1" y="46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0" name="Freeform 3439"/>
          <p:cNvSpPr>
            <a:spLocks/>
          </p:cNvSpPr>
          <p:nvPr/>
        </p:nvSpPr>
        <p:spPr bwMode="auto">
          <a:xfrm>
            <a:off x="357188" y="1637623"/>
            <a:ext cx="20637" cy="31750"/>
          </a:xfrm>
          <a:custGeom>
            <a:avLst/>
            <a:gdLst>
              <a:gd name="T0" fmla="*/ 2147483647 w 39"/>
              <a:gd name="T1" fmla="*/ 2147483647 h 58"/>
              <a:gd name="T2" fmla="*/ 2147483647 w 39"/>
              <a:gd name="T3" fmla="*/ 2147483647 h 58"/>
              <a:gd name="T4" fmla="*/ 2147483647 w 39"/>
              <a:gd name="T5" fmla="*/ 2147483647 h 58"/>
              <a:gd name="T6" fmla="*/ 2147483647 w 39"/>
              <a:gd name="T7" fmla="*/ 2147483647 h 58"/>
              <a:gd name="T8" fmla="*/ 2147483647 w 39"/>
              <a:gd name="T9" fmla="*/ 2147483647 h 58"/>
              <a:gd name="T10" fmla="*/ 2147483647 w 39"/>
              <a:gd name="T11" fmla="*/ 2147483647 h 58"/>
              <a:gd name="T12" fmla="*/ 2147483647 w 39"/>
              <a:gd name="T13" fmla="*/ 2147483647 h 58"/>
              <a:gd name="T14" fmla="*/ 2147483647 w 39"/>
              <a:gd name="T15" fmla="*/ 0 h 58"/>
              <a:gd name="T16" fmla="*/ 2147483647 w 39"/>
              <a:gd name="T17" fmla="*/ 0 h 58"/>
              <a:gd name="T18" fmla="*/ 2147483647 w 39"/>
              <a:gd name="T19" fmla="*/ 2147483647 h 58"/>
              <a:gd name="T20" fmla="*/ 2147483647 w 39"/>
              <a:gd name="T21" fmla="*/ 2147483647 h 58"/>
              <a:gd name="T22" fmla="*/ 2147483647 w 39"/>
              <a:gd name="T23" fmla="*/ 2147483647 h 58"/>
              <a:gd name="T24" fmla="*/ 2147483647 w 39"/>
              <a:gd name="T25" fmla="*/ 2147483647 h 58"/>
              <a:gd name="T26" fmla="*/ 2147483647 w 39"/>
              <a:gd name="T27" fmla="*/ 2147483647 h 58"/>
              <a:gd name="T28" fmla="*/ 2147483647 w 39"/>
              <a:gd name="T29" fmla="*/ 2147483647 h 58"/>
              <a:gd name="T30" fmla="*/ 2147483647 w 39"/>
              <a:gd name="T31" fmla="*/ 2147483647 h 58"/>
              <a:gd name="T32" fmla="*/ 2147483647 w 39"/>
              <a:gd name="T33" fmla="*/ 2147483647 h 58"/>
              <a:gd name="T34" fmla="*/ 2147483647 w 39"/>
              <a:gd name="T35" fmla="*/ 2147483647 h 58"/>
              <a:gd name="T36" fmla="*/ 2147483647 w 39"/>
              <a:gd name="T37" fmla="*/ 2147483647 h 58"/>
              <a:gd name="T38" fmla="*/ 2147483647 w 39"/>
              <a:gd name="T39" fmla="*/ 2147483647 h 58"/>
              <a:gd name="T40" fmla="*/ 2147483647 w 39"/>
              <a:gd name="T41" fmla="*/ 2147483647 h 58"/>
              <a:gd name="T42" fmla="*/ 2147483647 w 39"/>
              <a:gd name="T43" fmla="*/ 2147483647 h 58"/>
              <a:gd name="T44" fmla="*/ 2147483647 w 39"/>
              <a:gd name="T45" fmla="*/ 2147483647 h 58"/>
              <a:gd name="T46" fmla="*/ 2147483647 w 39"/>
              <a:gd name="T47" fmla="*/ 2147483647 h 58"/>
              <a:gd name="T48" fmla="*/ 0 w 39"/>
              <a:gd name="T49" fmla="*/ 2147483647 h 58"/>
              <a:gd name="T50" fmla="*/ 0 w 39"/>
              <a:gd name="T51" fmla="*/ 2147483647 h 58"/>
              <a:gd name="T52" fmla="*/ 2147483647 w 39"/>
              <a:gd name="T53" fmla="*/ 2147483647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9"/>
              <a:gd name="T82" fmla="*/ 0 h 58"/>
              <a:gd name="T83" fmla="*/ 39 w 39"/>
              <a:gd name="T84" fmla="*/ 58 h 58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9" h="58">
                <a:moveTo>
                  <a:pt x="1" y="46"/>
                </a:moveTo>
                <a:lnTo>
                  <a:pt x="3" y="39"/>
                </a:lnTo>
                <a:lnTo>
                  <a:pt x="4" y="31"/>
                </a:lnTo>
                <a:lnTo>
                  <a:pt x="4" y="25"/>
                </a:lnTo>
                <a:lnTo>
                  <a:pt x="4" y="19"/>
                </a:lnTo>
                <a:lnTo>
                  <a:pt x="4" y="9"/>
                </a:lnTo>
                <a:lnTo>
                  <a:pt x="4" y="1"/>
                </a:lnTo>
                <a:lnTo>
                  <a:pt x="8" y="0"/>
                </a:lnTo>
                <a:lnTo>
                  <a:pt x="12" y="0"/>
                </a:lnTo>
                <a:lnTo>
                  <a:pt x="15" y="1"/>
                </a:lnTo>
                <a:lnTo>
                  <a:pt x="18" y="2"/>
                </a:lnTo>
                <a:lnTo>
                  <a:pt x="23" y="6"/>
                </a:lnTo>
                <a:lnTo>
                  <a:pt x="26" y="12"/>
                </a:lnTo>
                <a:lnTo>
                  <a:pt x="34" y="28"/>
                </a:lnTo>
                <a:lnTo>
                  <a:pt x="39" y="44"/>
                </a:lnTo>
                <a:lnTo>
                  <a:pt x="36" y="47"/>
                </a:lnTo>
                <a:lnTo>
                  <a:pt x="35" y="49"/>
                </a:lnTo>
                <a:lnTo>
                  <a:pt x="35" y="50"/>
                </a:lnTo>
                <a:lnTo>
                  <a:pt x="35" y="54"/>
                </a:lnTo>
                <a:lnTo>
                  <a:pt x="26" y="56"/>
                </a:lnTo>
                <a:lnTo>
                  <a:pt x="13" y="58"/>
                </a:lnTo>
                <a:lnTo>
                  <a:pt x="7" y="58"/>
                </a:lnTo>
                <a:lnTo>
                  <a:pt x="2" y="57"/>
                </a:lnTo>
                <a:lnTo>
                  <a:pt x="1" y="55"/>
                </a:lnTo>
                <a:lnTo>
                  <a:pt x="0" y="52"/>
                </a:lnTo>
                <a:lnTo>
                  <a:pt x="0" y="50"/>
                </a:lnTo>
                <a:lnTo>
                  <a:pt x="1" y="46"/>
                </a:lnTo>
                <a:close/>
              </a:path>
            </a:pathLst>
          </a:custGeom>
          <a:noFill/>
          <a:ln w="1588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1" name="Freeform 3440"/>
          <p:cNvSpPr>
            <a:spLocks/>
          </p:cNvSpPr>
          <p:nvPr/>
        </p:nvSpPr>
        <p:spPr bwMode="auto">
          <a:xfrm>
            <a:off x="8509000" y="4631648"/>
            <a:ext cx="631825" cy="182562"/>
          </a:xfrm>
          <a:custGeom>
            <a:avLst/>
            <a:gdLst>
              <a:gd name="T0" fmla="*/ 0 w 1193"/>
              <a:gd name="T1" fmla="*/ 2147483647 h 346"/>
              <a:gd name="T2" fmla="*/ 2147483647 w 1193"/>
              <a:gd name="T3" fmla="*/ 2147483647 h 346"/>
              <a:gd name="T4" fmla="*/ 2147483647 w 1193"/>
              <a:gd name="T5" fmla="*/ 2147483647 h 346"/>
              <a:gd name="T6" fmla="*/ 2147483647 w 1193"/>
              <a:gd name="T7" fmla="*/ 0 h 346"/>
              <a:gd name="T8" fmla="*/ 2147483647 w 1193"/>
              <a:gd name="T9" fmla="*/ 2147483647 h 3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93"/>
              <a:gd name="T16" fmla="*/ 0 h 346"/>
              <a:gd name="T17" fmla="*/ 1193 w 1193"/>
              <a:gd name="T18" fmla="*/ 346 h 34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93" h="346">
                <a:moveTo>
                  <a:pt x="0" y="71"/>
                </a:moveTo>
                <a:lnTo>
                  <a:pt x="285" y="80"/>
                </a:lnTo>
                <a:lnTo>
                  <a:pt x="490" y="71"/>
                </a:lnTo>
                <a:lnTo>
                  <a:pt x="673" y="0"/>
                </a:lnTo>
                <a:lnTo>
                  <a:pt x="1193" y="346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2" name="Freeform 3441"/>
          <p:cNvSpPr>
            <a:spLocks/>
          </p:cNvSpPr>
          <p:nvPr/>
        </p:nvSpPr>
        <p:spPr bwMode="auto">
          <a:xfrm>
            <a:off x="8164513" y="3945848"/>
            <a:ext cx="501650" cy="723900"/>
          </a:xfrm>
          <a:custGeom>
            <a:avLst/>
            <a:gdLst>
              <a:gd name="T0" fmla="*/ 0 w 948"/>
              <a:gd name="T1" fmla="*/ 0 h 1367"/>
              <a:gd name="T2" fmla="*/ 2147483647 w 948"/>
              <a:gd name="T3" fmla="*/ 2147483647 h 1367"/>
              <a:gd name="T4" fmla="*/ 2147483647 w 948"/>
              <a:gd name="T5" fmla="*/ 2147483647 h 1367"/>
              <a:gd name="T6" fmla="*/ 2147483647 w 948"/>
              <a:gd name="T7" fmla="*/ 2147483647 h 1367"/>
              <a:gd name="T8" fmla="*/ 2147483647 w 948"/>
              <a:gd name="T9" fmla="*/ 2147483647 h 13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48"/>
              <a:gd name="T16" fmla="*/ 0 h 1367"/>
              <a:gd name="T17" fmla="*/ 948 w 948"/>
              <a:gd name="T18" fmla="*/ 1367 h 136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48" h="1367">
                <a:moveTo>
                  <a:pt x="0" y="0"/>
                </a:moveTo>
                <a:lnTo>
                  <a:pt x="378" y="133"/>
                </a:lnTo>
                <a:lnTo>
                  <a:pt x="816" y="439"/>
                </a:lnTo>
                <a:lnTo>
                  <a:pt x="948" y="663"/>
                </a:lnTo>
                <a:lnTo>
                  <a:pt x="653" y="1367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3" name="Freeform 3442"/>
          <p:cNvSpPr>
            <a:spLocks/>
          </p:cNvSpPr>
          <p:nvPr/>
        </p:nvSpPr>
        <p:spPr bwMode="auto">
          <a:xfrm>
            <a:off x="7937500" y="3945848"/>
            <a:ext cx="227013" cy="482600"/>
          </a:xfrm>
          <a:custGeom>
            <a:avLst/>
            <a:gdLst>
              <a:gd name="T0" fmla="*/ 0 w 429"/>
              <a:gd name="T1" fmla="*/ 2147483647 h 913"/>
              <a:gd name="T2" fmla="*/ 2147483647 w 429"/>
              <a:gd name="T3" fmla="*/ 2147483647 h 913"/>
              <a:gd name="T4" fmla="*/ 2147483647 w 429"/>
              <a:gd name="T5" fmla="*/ 2147483647 h 913"/>
              <a:gd name="T6" fmla="*/ 2147483647 w 429"/>
              <a:gd name="T7" fmla="*/ 2147483647 h 913"/>
              <a:gd name="T8" fmla="*/ 2147483647 w 429"/>
              <a:gd name="T9" fmla="*/ 2147483647 h 913"/>
              <a:gd name="T10" fmla="*/ 2147483647 w 429"/>
              <a:gd name="T11" fmla="*/ 0 h 9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29"/>
              <a:gd name="T19" fmla="*/ 0 h 913"/>
              <a:gd name="T20" fmla="*/ 429 w 429"/>
              <a:gd name="T21" fmla="*/ 913 h 9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29" h="913">
                <a:moveTo>
                  <a:pt x="0" y="913"/>
                </a:moveTo>
                <a:lnTo>
                  <a:pt x="77" y="882"/>
                </a:lnTo>
                <a:lnTo>
                  <a:pt x="148" y="637"/>
                </a:lnTo>
                <a:lnTo>
                  <a:pt x="139" y="495"/>
                </a:lnTo>
                <a:lnTo>
                  <a:pt x="87" y="301"/>
                </a:lnTo>
                <a:lnTo>
                  <a:pt x="429" y="0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4" name="Freeform 3443"/>
          <p:cNvSpPr>
            <a:spLocks/>
          </p:cNvSpPr>
          <p:nvPr/>
        </p:nvSpPr>
        <p:spPr bwMode="auto">
          <a:xfrm>
            <a:off x="6159500" y="4215723"/>
            <a:ext cx="1778000" cy="552450"/>
          </a:xfrm>
          <a:custGeom>
            <a:avLst/>
            <a:gdLst>
              <a:gd name="T0" fmla="*/ 2147483647 w 3359"/>
              <a:gd name="T1" fmla="*/ 2147483647 h 1045"/>
              <a:gd name="T2" fmla="*/ 0 w 3359"/>
              <a:gd name="T3" fmla="*/ 2147483647 h 1045"/>
              <a:gd name="T4" fmla="*/ 2147483647 w 3359"/>
              <a:gd name="T5" fmla="*/ 2147483647 h 1045"/>
              <a:gd name="T6" fmla="*/ 2147483647 w 3359"/>
              <a:gd name="T7" fmla="*/ 2147483647 h 1045"/>
              <a:gd name="T8" fmla="*/ 2147483647 w 3359"/>
              <a:gd name="T9" fmla="*/ 2147483647 h 1045"/>
              <a:gd name="T10" fmla="*/ 2147483647 w 3359"/>
              <a:gd name="T11" fmla="*/ 2147483647 h 1045"/>
              <a:gd name="T12" fmla="*/ 2147483647 w 3359"/>
              <a:gd name="T13" fmla="*/ 2147483647 h 1045"/>
              <a:gd name="T14" fmla="*/ 2147483647 w 3359"/>
              <a:gd name="T15" fmla="*/ 2147483647 h 1045"/>
              <a:gd name="T16" fmla="*/ 2147483647 w 3359"/>
              <a:gd name="T17" fmla="*/ 2147483647 h 1045"/>
              <a:gd name="T18" fmla="*/ 2147483647 w 3359"/>
              <a:gd name="T19" fmla="*/ 2147483647 h 1045"/>
              <a:gd name="T20" fmla="*/ 2147483647 w 3359"/>
              <a:gd name="T21" fmla="*/ 2147483647 h 1045"/>
              <a:gd name="T22" fmla="*/ 2147483647 w 3359"/>
              <a:gd name="T23" fmla="*/ 2147483647 h 1045"/>
              <a:gd name="T24" fmla="*/ 2147483647 w 3359"/>
              <a:gd name="T25" fmla="*/ 2147483647 h 1045"/>
              <a:gd name="T26" fmla="*/ 2147483647 w 3359"/>
              <a:gd name="T27" fmla="*/ 2147483647 h 1045"/>
              <a:gd name="T28" fmla="*/ 2147483647 w 3359"/>
              <a:gd name="T29" fmla="*/ 2147483647 h 1045"/>
              <a:gd name="T30" fmla="*/ 2147483647 w 3359"/>
              <a:gd name="T31" fmla="*/ 0 h 1045"/>
              <a:gd name="T32" fmla="*/ 2147483647 w 3359"/>
              <a:gd name="T33" fmla="*/ 2147483647 h 1045"/>
              <a:gd name="T34" fmla="*/ 2147483647 w 3359"/>
              <a:gd name="T35" fmla="*/ 2147483647 h 10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359"/>
              <a:gd name="T55" fmla="*/ 0 h 1045"/>
              <a:gd name="T56" fmla="*/ 3359 w 3359"/>
              <a:gd name="T57" fmla="*/ 1045 h 104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359" h="1045">
                <a:moveTo>
                  <a:pt x="30" y="1045"/>
                </a:moveTo>
                <a:lnTo>
                  <a:pt x="0" y="862"/>
                </a:lnTo>
                <a:lnTo>
                  <a:pt x="97" y="836"/>
                </a:lnTo>
                <a:lnTo>
                  <a:pt x="97" y="791"/>
                </a:lnTo>
                <a:lnTo>
                  <a:pt x="325" y="729"/>
                </a:lnTo>
                <a:lnTo>
                  <a:pt x="570" y="709"/>
                </a:lnTo>
                <a:lnTo>
                  <a:pt x="831" y="760"/>
                </a:lnTo>
                <a:lnTo>
                  <a:pt x="979" y="800"/>
                </a:lnTo>
                <a:lnTo>
                  <a:pt x="1121" y="816"/>
                </a:lnTo>
                <a:lnTo>
                  <a:pt x="1279" y="842"/>
                </a:lnTo>
                <a:lnTo>
                  <a:pt x="1749" y="795"/>
                </a:lnTo>
                <a:lnTo>
                  <a:pt x="2080" y="842"/>
                </a:lnTo>
                <a:lnTo>
                  <a:pt x="2274" y="709"/>
                </a:lnTo>
                <a:lnTo>
                  <a:pt x="2391" y="591"/>
                </a:lnTo>
                <a:lnTo>
                  <a:pt x="2488" y="449"/>
                </a:lnTo>
                <a:lnTo>
                  <a:pt x="2799" y="0"/>
                </a:lnTo>
                <a:lnTo>
                  <a:pt x="3258" y="346"/>
                </a:lnTo>
                <a:lnTo>
                  <a:pt x="3359" y="403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5" name="Line 3444"/>
          <p:cNvSpPr>
            <a:spLocks noChangeShapeType="1"/>
          </p:cNvSpPr>
          <p:nvPr/>
        </p:nvSpPr>
        <p:spPr bwMode="auto">
          <a:xfrm flipH="1" flipV="1">
            <a:off x="6175375" y="4768173"/>
            <a:ext cx="30163" cy="103187"/>
          </a:xfrm>
          <a:prstGeom prst="line">
            <a:avLst/>
          </a:prstGeom>
          <a:noFill/>
          <a:ln w="1588">
            <a:solidFill>
              <a:srgbClr val="373435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6" name="Freeform 3445"/>
          <p:cNvSpPr>
            <a:spLocks/>
          </p:cNvSpPr>
          <p:nvPr/>
        </p:nvSpPr>
        <p:spPr bwMode="auto">
          <a:xfrm>
            <a:off x="1968500" y="4110948"/>
            <a:ext cx="4237038" cy="1046162"/>
          </a:xfrm>
          <a:custGeom>
            <a:avLst/>
            <a:gdLst>
              <a:gd name="T0" fmla="*/ 0 w 8006"/>
              <a:gd name="T1" fmla="*/ 0 h 1977"/>
              <a:gd name="T2" fmla="*/ 2147483647 w 8006"/>
              <a:gd name="T3" fmla="*/ 2147483647 h 1977"/>
              <a:gd name="T4" fmla="*/ 2147483647 w 8006"/>
              <a:gd name="T5" fmla="*/ 2147483647 h 1977"/>
              <a:gd name="T6" fmla="*/ 2147483647 w 8006"/>
              <a:gd name="T7" fmla="*/ 2147483647 h 1977"/>
              <a:gd name="T8" fmla="*/ 2147483647 w 8006"/>
              <a:gd name="T9" fmla="*/ 2147483647 h 1977"/>
              <a:gd name="T10" fmla="*/ 2147483647 w 8006"/>
              <a:gd name="T11" fmla="*/ 2147483647 h 1977"/>
              <a:gd name="T12" fmla="*/ 2147483647 w 8006"/>
              <a:gd name="T13" fmla="*/ 2147483647 h 1977"/>
              <a:gd name="T14" fmla="*/ 2147483647 w 8006"/>
              <a:gd name="T15" fmla="*/ 2147483647 h 1977"/>
              <a:gd name="T16" fmla="*/ 2147483647 w 8006"/>
              <a:gd name="T17" fmla="*/ 2147483647 h 1977"/>
              <a:gd name="T18" fmla="*/ 2147483647 w 8006"/>
              <a:gd name="T19" fmla="*/ 2147483647 h 1977"/>
              <a:gd name="T20" fmla="*/ 2147483647 w 8006"/>
              <a:gd name="T21" fmla="*/ 2147483647 h 1977"/>
              <a:gd name="T22" fmla="*/ 2147483647 w 8006"/>
              <a:gd name="T23" fmla="*/ 2147483647 h 1977"/>
              <a:gd name="T24" fmla="*/ 2147483647 w 8006"/>
              <a:gd name="T25" fmla="*/ 2147483647 h 1977"/>
              <a:gd name="T26" fmla="*/ 2147483647 w 8006"/>
              <a:gd name="T27" fmla="*/ 2147483647 h 1977"/>
              <a:gd name="T28" fmla="*/ 2147483647 w 8006"/>
              <a:gd name="T29" fmla="*/ 2147483647 h 1977"/>
              <a:gd name="T30" fmla="*/ 2147483647 w 8006"/>
              <a:gd name="T31" fmla="*/ 2147483647 h 1977"/>
              <a:gd name="T32" fmla="*/ 2147483647 w 8006"/>
              <a:gd name="T33" fmla="*/ 2147483647 h 1977"/>
              <a:gd name="T34" fmla="*/ 2147483647 w 8006"/>
              <a:gd name="T35" fmla="*/ 2147483647 h 1977"/>
              <a:gd name="T36" fmla="*/ 2147483647 w 8006"/>
              <a:gd name="T37" fmla="*/ 2147483647 h 1977"/>
              <a:gd name="T38" fmla="*/ 2147483647 w 8006"/>
              <a:gd name="T39" fmla="*/ 2147483647 h 1977"/>
              <a:gd name="T40" fmla="*/ 2147483647 w 8006"/>
              <a:gd name="T41" fmla="*/ 2147483647 h 1977"/>
              <a:gd name="T42" fmla="*/ 2147483647 w 8006"/>
              <a:gd name="T43" fmla="*/ 2147483647 h 1977"/>
              <a:gd name="T44" fmla="*/ 2147483647 w 8006"/>
              <a:gd name="T45" fmla="*/ 2147483647 h 1977"/>
              <a:gd name="T46" fmla="*/ 2147483647 w 8006"/>
              <a:gd name="T47" fmla="*/ 2147483647 h 1977"/>
              <a:gd name="T48" fmla="*/ 2147483647 w 8006"/>
              <a:gd name="T49" fmla="*/ 2147483647 h 1977"/>
              <a:gd name="T50" fmla="*/ 2147483647 w 8006"/>
              <a:gd name="T51" fmla="*/ 2147483647 h 1977"/>
              <a:gd name="T52" fmla="*/ 2147483647 w 8006"/>
              <a:gd name="T53" fmla="*/ 2147483647 h 1977"/>
              <a:gd name="T54" fmla="*/ 2147483647 w 8006"/>
              <a:gd name="T55" fmla="*/ 2147483647 h 1977"/>
              <a:gd name="T56" fmla="*/ 2147483647 w 8006"/>
              <a:gd name="T57" fmla="*/ 2147483647 h 1977"/>
              <a:gd name="T58" fmla="*/ 2147483647 w 8006"/>
              <a:gd name="T59" fmla="*/ 2147483647 h 1977"/>
              <a:gd name="T60" fmla="*/ 2147483647 w 8006"/>
              <a:gd name="T61" fmla="*/ 2147483647 h 197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8006"/>
              <a:gd name="T94" fmla="*/ 0 h 1977"/>
              <a:gd name="T95" fmla="*/ 8006 w 8006"/>
              <a:gd name="T96" fmla="*/ 1977 h 197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8006" h="1977">
                <a:moveTo>
                  <a:pt x="0" y="0"/>
                </a:moveTo>
                <a:lnTo>
                  <a:pt x="87" y="61"/>
                </a:lnTo>
                <a:lnTo>
                  <a:pt x="674" y="4"/>
                </a:lnTo>
                <a:lnTo>
                  <a:pt x="1086" y="520"/>
                </a:lnTo>
                <a:lnTo>
                  <a:pt x="1550" y="718"/>
                </a:lnTo>
                <a:lnTo>
                  <a:pt x="2004" y="831"/>
                </a:lnTo>
                <a:lnTo>
                  <a:pt x="2157" y="850"/>
                </a:lnTo>
                <a:lnTo>
                  <a:pt x="2407" y="836"/>
                </a:lnTo>
                <a:lnTo>
                  <a:pt x="2555" y="840"/>
                </a:lnTo>
                <a:lnTo>
                  <a:pt x="2912" y="953"/>
                </a:lnTo>
                <a:lnTo>
                  <a:pt x="3355" y="1050"/>
                </a:lnTo>
                <a:lnTo>
                  <a:pt x="3692" y="1080"/>
                </a:lnTo>
                <a:lnTo>
                  <a:pt x="3891" y="1080"/>
                </a:lnTo>
                <a:lnTo>
                  <a:pt x="4268" y="1177"/>
                </a:lnTo>
                <a:lnTo>
                  <a:pt x="4334" y="1193"/>
                </a:lnTo>
                <a:lnTo>
                  <a:pt x="4564" y="1217"/>
                </a:lnTo>
                <a:lnTo>
                  <a:pt x="4682" y="1208"/>
                </a:lnTo>
                <a:lnTo>
                  <a:pt x="4854" y="1238"/>
                </a:lnTo>
                <a:lnTo>
                  <a:pt x="5207" y="1304"/>
                </a:lnTo>
                <a:lnTo>
                  <a:pt x="5717" y="1224"/>
                </a:lnTo>
                <a:lnTo>
                  <a:pt x="5859" y="1462"/>
                </a:lnTo>
                <a:lnTo>
                  <a:pt x="5925" y="1534"/>
                </a:lnTo>
                <a:lnTo>
                  <a:pt x="6273" y="1733"/>
                </a:lnTo>
                <a:lnTo>
                  <a:pt x="6390" y="1733"/>
                </a:lnTo>
                <a:lnTo>
                  <a:pt x="6670" y="1911"/>
                </a:lnTo>
                <a:lnTo>
                  <a:pt x="6889" y="1840"/>
                </a:lnTo>
                <a:lnTo>
                  <a:pt x="7231" y="1977"/>
                </a:lnTo>
                <a:lnTo>
                  <a:pt x="7358" y="1906"/>
                </a:lnTo>
                <a:lnTo>
                  <a:pt x="7777" y="1676"/>
                </a:lnTo>
                <a:lnTo>
                  <a:pt x="7975" y="1504"/>
                </a:lnTo>
                <a:lnTo>
                  <a:pt x="8006" y="1438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7" name="Freeform 3446"/>
          <p:cNvSpPr>
            <a:spLocks/>
          </p:cNvSpPr>
          <p:nvPr/>
        </p:nvSpPr>
        <p:spPr bwMode="auto">
          <a:xfrm>
            <a:off x="663575" y="1996398"/>
            <a:ext cx="1304925" cy="2114550"/>
          </a:xfrm>
          <a:custGeom>
            <a:avLst/>
            <a:gdLst>
              <a:gd name="T0" fmla="*/ 2147483647 w 10000"/>
              <a:gd name="T1" fmla="*/ 0 h 10000"/>
              <a:gd name="T2" fmla="*/ 0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0000"/>
              <a:gd name="T43" fmla="*/ 0 h 10000"/>
              <a:gd name="T44" fmla="*/ 10000 w 10000"/>
              <a:gd name="T45" fmla="*/ 10000 h 1000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0000" h="10000">
                <a:moveTo>
                  <a:pt x="171" y="0"/>
                </a:moveTo>
                <a:cubicBezTo>
                  <a:pt x="112" y="94"/>
                  <a:pt x="57" y="189"/>
                  <a:pt x="0" y="283"/>
                </a:cubicBezTo>
                <a:cubicBezTo>
                  <a:pt x="176" y="546"/>
                  <a:pt x="346" y="810"/>
                  <a:pt x="519" y="1073"/>
                </a:cubicBezTo>
                <a:cubicBezTo>
                  <a:pt x="500" y="1626"/>
                  <a:pt x="477" y="2179"/>
                  <a:pt x="458" y="2732"/>
                </a:cubicBezTo>
                <a:lnTo>
                  <a:pt x="1260" y="3087"/>
                </a:lnTo>
                <a:lnTo>
                  <a:pt x="2882" y="4078"/>
                </a:lnTo>
                <a:cubicBezTo>
                  <a:pt x="2892" y="4138"/>
                  <a:pt x="2901" y="4198"/>
                  <a:pt x="2913" y="4258"/>
                </a:cubicBezTo>
                <a:lnTo>
                  <a:pt x="4003" y="5407"/>
                </a:lnTo>
                <a:lnTo>
                  <a:pt x="5023" y="6385"/>
                </a:lnTo>
                <a:lnTo>
                  <a:pt x="5428" y="6795"/>
                </a:lnTo>
                <a:lnTo>
                  <a:pt x="6978" y="7763"/>
                </a:lnTo>
                <a:lnTo>
                  <a:pt x="7562" y="8211"/>
                </a:lnTo>
                <a:lnTo>
                  <a:pt x="8510" y="8824"/>
                </a:lnTo>
                <a:lnTo>
                  <a:pt x="10000" y="10000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8" name="Freeform 3447"/>
          <p:cNvSpPr>
            <a:spLocks/>
          </p:cNvSpPr>
          <p:nvPr/>
        </p:nvSpPr>
        <p:spPr bwMode="auto">
          <a:xfrm>
            <a:off x="6480175" y="2080535"/>
            <a:ext cx="2649538" cy="1512888"/>
          </a:xfrm>
          <a:custGeom>
            <a:avLst/>
            <a:gdLst>
              <a:gd name="T0" fmla="*/ 0 w 5008"/>
              <a:gd name="T1" fmla="*/ 0 h 2859"/>
              <a:gd name="T2" fmla="*/ 2147483647 w 5008"/>
              <a:gd name="T3" fmla="*/ 2147483647 h 2859"/>
              <a:gd name="T4" fmla="*/ 2147483647 w 5008"/>
              <a:gd name="T5" fmla="*/ 2147483647 h 2859"/>
              <a:gd name="T6" fmla="*/ 2147483647 w 5008"/>
              <a:gd name="T7" fmla="*/ 2147483647 h 2859"/>
              <a:gd name="T8" fmla="*/ 2147483647 w 5008"/>
              <a:gd name="T9" fmla="*/ 2147483647 h 2859"/>
              <a:gd name="T10" fmla="*/ 2147483647 w 5008"/>
              <a:gd name="T11" fmla="*/ 2147483647 h 2859"/>
              <a:gd name="T12" fmla="*/ 2147483647 w 5008"/>
              <a:gd name="T13" fmla="*/ 2147483647 h 2859"/>
              <a:gd name="T14" fmla="*/ 2147483647 w 5008"/>
              <a:gd name="T15" fmla="*/ 2147483647 h 2859"/>
              <a:gd name="T16" fmla="*/ 2147483647 w 5008"/>
              <a:gd name="T17" fmla="*/ 2147483647 h 2859"/>
              <a:gd name="T18" fmla="*/ 2147483647 w 5008"/>
              <a:gd name="T19" fmla="*/ 2147483647 h 2859"/>
              <a:gd name="T20" fmla="*/ 2147483647 w 5008"/>
              <a:gd name="T21" fmla="*/ 2147483647 h 2859"/>
              <a:gd name="T22" fmla="*/ 2147483647 w 5008"/>
              <a:gd name="T23" fmla="*/ 2147483647 h 2859"/>
              <a:gd name="T24" fmla="*/ 2147483647 w 5008"/>
              <a:gd name="T25" fmla="*/ 2147483647 h 2859"/>
              <a:gd name="T26" fmla="*/ 2147483647 w 5008"/>
              <a:gd name="T27" fmla="*/ 2147483647 h 2859"/>
              <a:gd name="T28" fmla="*/ 2147483647 w 5008"/>
              <a:gd name="T29" fmla="*/ 2147483647 h 2859"/>
              <a:gd name="T30" fmla="*/ 2147483647 w 5008"/>
              <a:gd name="T31" fmla="*/ 2147483647 h 2859"/>
              <a:gd name="T32" fmla="*/ 2147483647 w 5008"/>
              <a:gd name="T33" fmla="*/ 2147483647 h 28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08"/>
              <a:gd name="T52" fmla="*/ 0 h 2859"/>
              <a:gd name="T53" fmla="*/ 5008 w 5008"/>
              <a:gd name="T54" fmla="*/ 2859 h 285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08" h="2859">
                <a:moveTo>
                  <a:pt x="0" y="0"/>
                </a:moveTo>
                <a:lnTo>
                  <a:pt x="196" y="298"/>
                </a:lnTo>
                <a:lnTo>
                  <a:pt x="115" y="478"/>
                </a:lnTo>
                <a:lnTo>
                  <a:pt x="708" y="1044"/>
                </a:lnTo>
                <a:lnTo>
                  <a:pt x="747" y="1405"/>
                </a:lnTo>
                <a:lnTo>
                  <a:pt x="893" y="1707"/>
                </a:lnTo>
                <a:lnTo>
                  <a:pt x="1443" y="1761"/>
                </a:lnTo>
                <a:lnTo>
                  <a:pt x="1620" y="1582"/>
                </a:lnTo>
                <a:lnTo>
                  <a:pt x="1947" y="2059"/>
                </a:lnTo>
                <a:lnTo>
                  <a:pt x="2128" y="2072"/>
                </a:lnTo>
                <a:lnTo>
                  <a:pt x="2708" y="1607"/>
                </a:lnTo>
                <a:lnTo>
                  <a:pt x="3009" y="2090"/>
                </a:lnTo>
                <a:lnTo>
                  <a:pt x="3221" y="2193"/>
                </a:lnTo>
                <a:lnTo>
                  <a:pt x="3415" y="2330"/>
                </a:lnTo>
                <a:lnTo>
                  <a:pt x="3929" y="2456"/>
                </a:lnTo>
                <a:lnTo>
                  <a:pt x="4235" y="2510"/>
                </a:lnTo>
                <a:lnTo>
                  <a:pt x="5008" y="2859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69" name="Freeform 3448"/>
          <p:cNvSpPr>
            <a:spLocks/>
          </p:cNvSpPr>
          <p:nvPr/>
        </p:nvSpPr>
        <p:spPr bwMode="auto">
          <a:xfrm>
            <a:off x="6057900" y="2080535"/>
            <a:ext cx="422275" cy="817563"/>
          </a:xfrm>
          <a:custGeom>
            <a:avLst/>
            <a:gdLst>
              <a:gd name="T0" fmla="*/ 0 w 797"/>
              <a:gd name="T1" fmla="*/ 2147483647 h 1544"/>
              <a:gd name="T2" fmla="*/ 2147483647 w 797"/>
              <a:gd name="T3" fmla="*/ 2147483647 h 1544"/>
              <a:gd name="T4" fmla="*/ 2147483647 w 797"/>
              <a:gd name="T5" fmla="*/ 2147483647 h 1544"/>
              <a:gd name="T6" fmla="*/ 2147483647 w 797"/>
              <a:gd name="T7" fmla="*/ 2147483647 h 1544"/>
              <a:gd name="T8" fmla="*/ 2147483647 w 797"/>
              <a:gd name="T9" fmla="*/ 2147483647 h 1544"/>
              <a:gd name="T10" fmla="*/ 2147483647 w 797"/>
              <a:gd name="T11" fmla="*/ 0 h 15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97"/>
              <a:gd name="T19" fmla="*/ 0 h 1544"/>
              <a:gd name="T20" fmla="*/ 797 w 797"/>
              <a:gd name="T21" fmla="*/ 1544 h 15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97" h="1544">
                <a:moveTo>
                  <a:pt x="0" y="1544"/>
                </a:moveTo>
                <a:lnTo>
                  <a:pt x="154" y="1345"/>
                </a:lnTo>
                <a:lnTo>
                  <a:pt x="289" y="1004"/>
                </a:lnTo>
                <a:lnTo>
                  <a:pt x="334" y="470"/>
                </a:lnTo>
                <a:lnTo>
                  <a:pt x="403" y="298"/>
                </a:lnTo>
                <a:lnTo>
                  <a:pt x="797" y="0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0" name="Freeform 3449"/>
          <p:cNvSpPr>
            <a:spLocks/>
          </p:cNvSpPr>
          <p:nvPr/>
        </p:nvSpPr>
        <p:spPr bwMode="auto">
          <a:xfrm>
            <a:off x="4873625" y="2347235"/>
            <a:ext cx="1184275" cy="576263"/>
          </a:xfrm>
          <a:custGeom>
            <a:avLst/>
            <a:gdLst>
              <a:gd name="T0" fmla="*/ 0 w 2240"/>
              <a:gd name="T1" fmla="*/ 0 h 1089"/>
              <a:gd name="T2" fmla="*/ 2147483647 w 2240"/>
              <a:gd name="T3" fmla="*/ 2147483647 h 1089"/>
              <a:gd name="T4" fmla="*/ 2147483647 w 2240"/>
              <a:gd name="T5" fmla="*/ 2147483647 h 1089"/>
              <a:gd name="T6" fmla="*/ 2147483647 w 2240"/>
              <a:gd name="T7" fmla="*/ 2147483647 h 1089"/>
              <a:gd name="T8" fmla="*/ 2147483647 w 2240"/>
              <a:gd name="T9" fmla="*/ 2147483647 h 1089"/>
              <a:gd name="T10" fmla="*/ 2147483647 w 2240"/>
              <a:gd name="T11" fmla="*/ 2147483647 h 1089"/>
              <a:gd name="T12" fmla="*/ 2147483647 w 2240"/>
              <a:gd name="T13" fmla="*/ 2147483647 h 1089"/>
              <a:gd name="T14" fmla="*/ 2147483647 w 2240"/>
              <a:gd name="T15" fmla="*/ 2147483647 h 1089"/>
              <a:gd name="T16" fmla="*/ 2147483647 w 2240"/>
              <a:gd name="T17" fmla="*/ 2147483647 h 1089"/>
              <a:gd name="T18" fmla="*/ 2147483647 w 2240"/>
              <a:gd name="T19" fmla="*/ 2147483647 h 1089"/>
              <a:gd name="T20" fmla="*/ 2147483647 w 2240"/>
              <a:gd name="T21" fmla="*/ 2147483647 h 1089"/>
              <a:gd name="T22" fmla="*/ 2147483647 w 2240"/>
              <a:gd name="T23" fmla="*/ 2147483647 h 108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240"/>
              <a:gd name="T37" fmla="*/ 0 h 1089"/>
              <a:gd name="T38" fmla="*/ 2240 w 2240"/>
              <a:gd name="T39" fmla="*/ 1089 h 108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240" h="1089">
                <a:moveTo>
                  <a:pt x="0" y="0"/>
                </a:moveTo>
                <a:lnTo>
                  <a:pt x="64" y="49"/>
                </a:lnTo>
                <a:lnTo>
                  <a:pt x="243" y="656"/>
                </a:lnTo>
                <a:lnTo>
                  <a:pt x="334" y="761"/>
                </a:lnTo>
                <a:lnTo>
                  <a:pt x="402" y="822"/>
                </a:lnTo>
                <a:lnTo>
                  <a:pt x="859" y="1089"/>
                </a:lnTo>
                <a:lnTo>
                  <a:pt x="1016" y="984"/>
                </a:lnTo>
                <a:lnTo>
                  <a:pt x="1058" y="969"/>
                </a:lnTo>
                <a:lnTo>
                  <a:pt x="1255" y="983"/>
                </a:lnTo>
                <a:lnTo>
                  <a:pt x="1594" y="1054"/>
                </a:lnTo>
                <a:lnTo>
                  <a:pt x="1820" y="1079"/>
                </a:lnTo>
                <a:lnTo>
                  <a:pt x="2240" y="1040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71" name="Freeform 3446"/>
          <p:cNvSpPr>
            <a:spLocks/>
          </p:cNvSpPr>
          <p:nvPr/>
        </p:nvSpPr>
        <p:spPr bwMode="auto">
          <a:xfrm>
            <a:off x="685800" y="1996398"/>
            <a:ext cx="2667000" cy="939800"/>
          </a:xfrm>
          <a:custGeom>
            <a:avLst/>
            <a:gdLst>
              <a:gd name="T0" fmla="*/ 2147483647 w 9917"/>
              <a:gd name="T1" fmla="*/ 2147483647 h 10000"/>
              <a:gd name="T2" fmla="*/ 2147483647 w 9917"/>
              <a:gd name="T3" fmla="*/ 2147483647 h 10000"/>
              <a:gd name="T4" fmla="*/ 2147483647 w 9917"/>
              <a:gd name="T5" fmla="*/ 2147483647 h 10000"/>
              <a:gd name="T6" fmla="*/ 2147483647 w 9917"/>
              <a:gd name="T7" fmla="*/ 2147483647 h 10000"/>
              <a:gd name="T8" fmla="*/ 2147483647 w 9917"/>
              <a:gd name="T9" fmla="*/ 2147483647 h 10000"/>
              <a:gd name="T10" fmla="*/ 2147483647 w 9917"/>
              <a:gd name="T11" fmla="*/ 2147483647 h 10000"/>
              <a:gd name="T12" fmla="*/ 2147483647 w 9917"/>
              <a:gd name="T13" fmla="*/ 2147483647 h 10000"/>
              <a:gd name="T14" fmla="*/ 2147483647 w 9917"/>
              <a:gd name="T15" fmla="*/ 2147483647 h 10000"/>
              <a:gd name="T16" fmla="*/ 2147483647 w 9917"/>
              <a:gd name="T17" fmla="*/ 2147483647 h 10000"/>
              <a:gd name="T18" fmla="*/ 2147483647 w 9917"/>
              <a:gd name="T19" fmla="*/ 2147483647 h 10000"/>
              <a:gd name="T20" fmla="*/ 2147483647 w 9917"/>
              <a:gd name="T21" fmla="*/ 2147483647 h 10000"/>
              <a:gd name="T22" fmla="*/ 2147483647 w 9917"/>
              <a:gd name="T23" fmla="*/ 2147483647 h 10000"/>
              <a:gd name="T24" fmla="*/ 2147483647 w 9917"/>
              <a:gd name="T25" fmla="*/ 2147483647 h 10000"/>
              <a:gd name="T26" fmla="*/ 2147483647 w 9917"/>
              <a:gd name="T27" fmla="*/ 2147483647 h 10000"/>
              <a:gd name="T28" fmla="*/ 2147483647 w 9917"/>
              <a:gd name="T29" fmla="*/ 2147483647 h 10000"/>
              <a:gd name="T30" fmla="*/ 2147483647 w 9917"/>
              <a:gd name="T31" fmla="*/ 2147483647 h 10000"/>
              <a:gd name="T32" fmla="*/ 2147483647 w 9917"/>
              <a:gd name="T33" fmla="*/ 2147483647 h 10000"/>
              <a:gd name="T34" fmla="*/ 2147483647 w 9917"/>
              <a:gd name="T35" fmla="*/ 2147483647 h 10000"/>
              <a:gd name="T36" fmla="*/ 2147483647 w 9917"/>
              <a:gd name="T37" fmla="*/ 2147483647 h 10000"/>
              <a:gd name="T38" fmla="*/ 2147483647 w 9917"/>
              <a:gd name="T39" fmla="*/ 2147483647 h 10000"/>
              <a:gd name="T40" fmla="*/ 2147483647 w 9917"/>
              <a:gd name="T41" fmla="*/ 2147483647 h 10000"/>
              <a:gd name="T42" fmla="*/ 2147483647 w 9917"/>
              <a:gd name="T43" fmla="*/ 2147483647 h 10000"/>
              <a:gd name="T44" fmla="*/ 2147483647 w 9917"/>
              <a:gd name="T45" fmla="*/ 2147483647 h 10000"/>
              <a:gd name="T46" fmla="*/ 2147483647 w 9917"/>
              <a:gd name="T47" fmla="*/ 2147483647 h 10000"/>
              <a:gd name="T48" fmla="*/ 2147483647 w 9917"/>
              <a:gd name="T49" fmla="*/ 2147483647 h 10000"/>
              <a:gd name="T50" fmla="*/ 2147483647 w 9917"/>
              <a:gd name="T51" fmla="*/ 2147483647 h 10000"/>
              <a:gd name="T52" fmla="*/ 2147483647 w 9917"/>
              <a:gd name="T53" fmla="*/ 2147483647 h 10000"/>
              <a:gd name="T54" fmla="*/ 2147483647 w 9917"/>
              <a:gd name="T55" fmla="*/ 2147483647 h 10000"/>
              <a:gd name="T56" fmla="*/ 2147483647 w 9917"/>
              <a:gd name="T57" fmla="*/ 2147483647 h 10000"/>
              <a:gd name="T58" fmla="*/ 0 w 9917"/>
              <a:gd name="T59" fmla="*/ 0 h 1000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9917"/>
              <a:gd name="T91" fmla="*/ 0 h 10000"/>
              <a:gd name="T92" fmla="*/ 9917 w 9917"/>
              <a:gd name="T93" fmla="*/ 10000 h 1000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9917" h="10000">
                <a:moveTo>
                  <a:pt x="9917" y="7854"/>
                </a:moveTo>
                <a:lnTo>
                  <a:pt x="9647" y="6701"/>
                </a:lnTo>
                <a:cubicBezTo>
                  <a:pt x="9570" y="6414"/>
                  <a:pt x="9492" y="6125"/>
                  <a:pt x="9415" y="5839"/>
                </a:cubicBezTo>
                <a:lnTo>
                  <a:pt x="9073" y="4061"/>
                </a:lnTo>
                <a:lnTo>
                  <a:pt x="8803" y="2512"/>
                </a:lnTo>
                <a:cubicBezTo>
                  <a:pt x="8743" y="2655"/>
                  <a:pt x="8684" y="2799"/>
                  <a:pt x="8624" y="2942"/>
                </a:cubicBezTo>
                <a:cubicBezTo>
                  <a:pt x="8547" y="3267"/>
                  <a:pt x="8469" y="3591"/>
                  <a:pt x="8392" y="3917"/>
                </a:cubicBezTo>
                <a:lnTo>
                  <a:pt x="7629" y="5125"/>
                </a:lnTo>
                <a:lnTo>
                  <a:pt x="7379" y="5377"/>
                </a:lnTo>
                <a:cubicBezTo>
                  <a:pt x="7305" y="5522"/>
                  <a:pt x="7230" y="5666"/>
                  <a:pt x="7156" y="5811"/>
                </a:cubicBezTo>
                <a:cubicBezTo>
                  <a:pt x="7106" y="6054"/>
                  <a:pt x="7057" y="6293"/>
                  <a:pt x="7007" y="6534"/>
                </a:cubicBezTo>
                <a:cubicBezTo>
                  <a:pt x="7053" y="6835"/>
                  <a:pt x="7100" y="7142"/>
                  <a:pt x="7146" y="7445"/>
                </a:cubicBezTo>
                <a:lnTo>
                  <a:pt x="6627" y="10000"/>
                </a:lnTo>
                <a:cubicBezTo>
                  <a:pt x="6576" y="9832"/>
                  <a:pt x="6526" y="9660"/>
                  <a:pt x="6475" y="9491"/>
                </a:cubicBezTo>
                <a:lnTo>
                  <a:pt x="6304" y="9580"/>
                </a:lnTo>
                <a:lnTo>
                  <a:pt x="6155" y="9604"/>
                </a:lnTo>
                <a:lnTo>
                  <a:pt x="5974" y="9629"/>
                </a:lnTo>
                <a:cubicBezTo>
                  <a:pt x="5931" y="9680"/>
                  <a:pt x="5887" y="9727"/>
                  <a:pt x="5844" y="9777"/>
                </a:cubicBezTo>
                <a:lnTo>
                  <a:pt x="5592" y="9580"/>
                </a:lnTo>
                <a:lnTo>
                  <a:pt x="5354" y="9786"/>
                </a:lnTo>
                <a:lnTo>
                  <a:pt x="5021" y="8914"/>
                </a:lnTo>
                <a:lnTo>
                  <a:pt x="4468" y="7765"/>
                </a:lnTo>
                <a:lnTo>
                  <a:pt x="3715" y="6269"/>
                </a:lnTo>
                <a:lnTo>
                  <a:pt x="2973" y="4489"/>
                </a:lnTo>
                <a:lnTo>
                  <a:pt x="2121" y="3255"/>
                </a:lnTo>
                <a:cubicBezTo>
                  <a:pt x="2049" y="2965"/>
                  <a:pt x="1976" y="2677"/>
                  <a:pt x="1904" y="2387"/>
                </a:cubicBezTo>
                <a:lnTo>
                  <a:pt x="1613" y="1584"/>
                </a:lnTo>
                <a:lnTo>
                  <a:pt x="1111" y="1525"/>
                </a:lnTo>
                <a:lnTo>
                  <a:pt x="460" y="1008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373435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" name="Freeform 23"/>
          <p:cNvSpPr>
            <a:spLocks noChangeArrowheads="1"/>
          </p:cNvSpPr>
          <p:nvPr/>
        </p:nvSpPr>
        <p:spPr bwMode="auto">
          <a:xfrm>
            <a:off x="1773238" y="2612348"/>
            <a:ext cx="395287" cy="285750"/>
          </a:xfrm>
          <a:custGeom>
            <a:avLst/>
            <a:gdLst>
              <a:gd name="T0" fmla="*/ 0 w 376237"/>
              <a:gd name="T1" fmla="*/ 0 h 271463"/>
              <a:gd name="T2" fmla="*/ 882255 w 376237"/>
              <a:gd name="T3" fmla="*/ 726100 h 271463"/>
              <a:gd name="T4" fmla="*/ 1566001 w 376237"/>
              <a:gd name="T5" fmla="*/ 1264794 h 271463"/>
              <a:gd name="T6" fmla="*/ 1742454 w 376237"/>
              <a:gd name="T7" fmla="*/ 1335068 h 271463"/>
              <a:gd name="T8" fmla="*/ 1742454 w 376237"/>
              <a:gd name="T9" fmla="*/ 1311639 h 2714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6237"/>
              <a:gd name="T16" fmla="*/ 0 h 271463"/>
              <a:gd name="T17" fmla="*/ 376237 w 376237"/>
              <a:gd name="T18" fmla="*/ 271463 h 2714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6237" h="271463">
                <a:moveTo>
                  <a:pt x="0" y="0"/>
                </a:moveTo>
                <a:lnTo>
                  <a:pt x="190500" y="147638"/>
                </a:lnTo>
                <a:lnTo>
                  <a:pt x="338137" y="257175"/>
                </a:lnTo>
                <a:lnTo>
                  <a:pt x="376237" y="271463"/>
                </a:lnTo>
                <a:lnTo>
                  <a:pt x="376237" y="266700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88" name="Freeform 3487"/>
          <p:cNvSpPr>
            <a:spLocks noChangeArrowheads="1"/>
          </p:cNvSpPr>
          <p:nvPr/>
        </p:nvSpPr>
        <p:spPr bwMode="auto">
          <a:xfrm>
            <a:off x="782638" y="1636035"/>
            <a:ext cx="992187" cy="979488"/>
          </a:xfrm>
          <a:custGeom>
            <a:avLst/>
            <a:gdLst>
              <a:gd name="T0" fmla="*/ 4565285 w 942975"/>
              <a:gd name="T1" fmla="*/ 5091301 h 927100"/>
              <a:gd name="T2" fmla="*/ 4473054 w 942975"/>
              <a:gd name="T3" fmla="*/ 4969254 h 927100"/>
              <a:gd name="T4" fmla="*/ 4350080 w 942975"/>
              <a:gd name="T5" fmla="*/ 4864630 h 927100"/>
              <a:gd name="T6" fmla="*/ 4257864 w 942975"/>
              <a:gd name="T7" fmla="*/ 4568229 h 927100"/>
              <a:gd name="T8" fmla="*/ 4011926 w 942975"/>
              <a:gd name="T9" fmla="*/ 4358997 h 927100"/>
              <a:gd name="T10" fmla="*/ 3919697 w 942975"/>
              <a:gd name="T11" fmla="*/ 4289251 h 927100"/>
              <a:gd name="T12" fmla="*/ 3827458 w 942975"/>
              <a:gd name="T13" fmla="*/ 4097465 h 927100"/>
              <a:gd name="T14" fmla="*/ 3704493 w 942975"/>
              <a:gd name="T15" fmla="*/ 4132330 h 927100"/>
              <a:gd name="T16" fmla="*/ 3596899 w 942975"/>
              <a:gd name="T17" fmla="*/ 4062586 h 927100"/>
              <a:gd name="T18" fmla="*/ 3581522 w 942975"/>
              <a:gd name="T19" fmla="*/ 3940538 h 927100"/>
              <a:gd name="T20" fmla="*/ 3612269 w 942975"/>
              <a:gd name="T21" fmla="*/ 3853353 h 927100"/>
              <a:gd name="T22" fmla="*/ 3627637 w 942975"/>
              <a:gd name="T23" fmla="*/ 3731303 h 927100"/>
              <a:gd name="T24" fmla="*/ 3596899 w 942975"/>
              <a:gd name="T25" fmla="*/ 3609247 h 927100"/>
              <a:gd name="T26" fmla="*/ 3289472 w 942975"/>
              <a:gd name="T27" fmla="*/ 3260530 h 927100"/>
              <a:gd name="T28" fmla="*/ 3105022 w 942975"/>
              <a:gd name="T29" fmla="*/ 3086179 h 927100"/>
              <a:gd name="T30" fmla="*/ 2828324 w 942975"/>
              <a:gd name="T31" fmla="*/ 2650266 h 927100"/>
              <a:gd name="T32" fmla="*/ 2305711 w 942975"/>
              <a:gd name="T33" fmla="*/ 2196937 h 927100"/>
              <a:gd name="T34" fmla="*/ 1798457 w 942975"/>
              <a:gd name="T35" fmla="*/ 1377434 h 927100"/>
              <a:gd name="T36" fmla="*/ 814687 w 942975"/>
              <a:gd name="T37" fmla="*/ 889239 h 927100"/>
              <a:gd name="T38" fmla="*/ 0 w 942975"/>
              <a:gd name="T39" fmla="*/ 0 h 92710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942975"/>
              <a:gd name="T61" fmla="*/ 0 h 927100"/>
              <a:gd name="T62" fmla="*/ 942975 w 942975"/>
              <a:gd name="T63" fmla="*/ 927100 h 92710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942975" h="927100">
                <a:moveTo>
                  <a:pt x="942975" y="927100"/>
                </a:moveTo>
                <a:lnTo>
                  <a:pt x="923925" y="904875"/>
                </a:lnTo>
                <a:lnTo>
                  <a:pt x="898525" y="885825"/>
                </a:lnTo>
                <a:lnTo>
                  <a:pt x="879475" y="831850"/>
                </a:lnTo>
                <a:lnTo>
                  <a:pt x="828675" y="793750"/>
                </a:lnTo>
                <a:lnTo>
                  <a:pt x="809625" y="781050"/>
                </a:lnTo>
                <a:lnTo>
                  <a:pt x="790575" y="746125"/>
                </a:lnTo>
                <a:lnTo>
                  <a:pt x="765175" y="752475"/>
                </a:lnTo>
                <a:lnTo>
                  <a:pt x="742950" y="739775"/>
                </a:lnTo>
                <a:lnTo>
                  <a:pt x="739775" y="717550"/>
                </a:lnTo>
                <a:lnTo>
                  <a:pt x="746125" y="701675"/>
                </a:lnTo>
                <a:lnTo>
                  <a:pt x="749300" y="679450"/>
                </a:lnTo>
                <a:lnTo>
                  <a:pt x="742950" y="657225"/>
                </a:lnTo>
                <a:lnTo>
                  <a:pt x="679450" y="593725"/>
                </a:lnTo>
                <a:lnTo>
                  <a:pt x="641350" y="561975"/>
                </a:lnTo>
                <a:lnTo>
                  <a:pt x="584200" y="482600"/>
                </a:lnTo>
                <a:lnTo>
                  <a:pt x="476250" y="400050"/>
                </a:lnTo>
                <a:lnTo>
                  <a:pt x="371475" y="250825"/>
                </a:lnTo>
                <a:lnTo>
                  <a:pt x="168275" y="161925"/>
                </a:lnTo>
                <a:lnTo>
                  <a:pt x="0" y="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89" name="Freeform 3488"/>
          <p:cNvSpPr>
            <a:spLocks noChangeArrowheads="1"/>
          </p:cNvSpPr>
          <p:nvPr/>
        </p:nvSpPr>
        <p:spPr bwMode="auto">
          <a:xfrm>
            <a:off x="117475" y="1643973"/>
            <a:ext cx="665163" cy="777875"/>
          </a:xfrm>
          <a:custGeom>
            <a:avLst/>
            <a:gdLst>
              <a:gd name="T0" fmla="*/ 2313462 w 635000"/>
              <a:gd name="T1" fmla="*/ 0 h 739775"/>
              <a:gd name="T2" fmla="*/ 1931729 w 635000"/>
              <a:gd name="T3" fmla="*/ 652157 h 739775"/>
              <a:gd name="T4" fmla="*/ 1607857 w 635000"/>
              <a:gd name="T5" fmla="*/ 1162545 h 739775"/>
              <a:gd name="T6" fmla="*/ 1561589 w 635000"/>
              <a:gd name="T7" fmla="*/ 1304320 h 739775"/>
              <a:gd name="T8" fmla="*/ 601504 w 635000"/>
              <a:gd name="T9" fmla="*/ 2622817 h 739775"/>
              <a:gd name="T10" fmla="*/ 150398 w 635000"/>
              <a:gd name="T11" fmla="*/ 3232437 h 739775"/>
              <a:gd name="T12" fmla="*/ 0 w 635000"/>
              <a:gd name="T13" fmla="*/ 3303313 h 7397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35000"/>
              <a:gd name="T22" fmla="*/ 0 h 739775"/>
              <a:gd name="T23" fmla="*/ 635000 w 635000"/>
              <a:gd name="T24" fmla="*/ 739775 h 7397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35000" h="739775">
                <a:moveTo>
                  <a:pt x="635000" y="0"/>
                </a:moveTo>
                <a:lnTo>
                  <a:pt x="530225" y="146050"/>
                </a:lnTo>
                <a:lnTo>
                  <a:pt x="441325" y="260350"/>
                </a:lnTo>
                <a:lnTo>
                  <a:pt x="428625" y="292100"/>
                </a:lnTo>
                <a:lnTo>
                  <a:pt x="165100" y="587375"/>
                </a:lnTo>
                <a:lnTo>
                  <a:pt x="41275" y="723900"/>
                </a:lnTo>
                <a:lnTo>
                  <a:pt x="0" y="739775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1" name="Freeform 3490"/>
          <p:cNvSpPr>
            <a:spLocks noChangeArrowheads="1"/>
          </p:cNvSpPr>
          <p:nvPr/>
        </p:nvSpPr>
        <p:spPr bwMode="auto">
          <a:xfrm>
            <a:off x="3228975" y="5180923"/>
            <a:ext cx="1506538" cy="238125"/>
          </a:xfrm>
          <a:custGeom>
            <a:avLst/>
            <a:gdLst>
              <a:gd name="T0" fmla="*/ 0 w 1431925"/>
              <a:gd name="T1" fmla="*/ 0 h 225425"/>
              <a:gd name="T2" fmla="*/ 276440 w 1431925"/>
              <a:gd name="T3" fmla="*/ 88493 h 225425"/>
              <a:gd name="T4" fmla="*/ 557414 w 1431925"/>
              <a:gd name="T5" fmla="*/ 144386 h 225425"/>
              <a:gd name="T6" fmla="*/ 951679 w 1431925"/>
              <a:gd name="T7" fmla="*/ 167673 h 225425"/>
              <a:gd name="T8" fmla="*/ 1160141 w 1431925"/>
              <a:gd name="T9" fmla="*/ 223562 h 225425"/>
              <a:gd name="T10" fmla="*/ 1436582 w 1431925"/>
              <a:gd name="T11" fmla="*/ 260823 h 225425"/>
              <a:gd name="T12" fmla="*/ 1626916 w 1431925"/>
              <a:gd name="T13" fmla="*/ 274797 h 225425"/>
              <a:gd name="T14" fmla="*/ 1889761 w 1431925"/>
              <a:gd name="T15" fmla="*/ 326029 h 225425"/>
              <a:gd name="T16" fmla="*/ 2043840 w 1431925"/>
              <a:gd name="T17" fmla="*/ 330688 h 225425"/>
              <a:gd name="T18" fmla="*/ 2043840 w 1431925"/>
              <a:gd name="T19" fmla="*/ 326029 h 2254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31925"/>
              <a:gd name="T31" fmla="*/ 0 h 225425"/>
              <a:gd name="T32" fmla="*/ 1431925 w 1431925"/>
              <a:gd name="T33" fmla="*/ 225425 h 22542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31925" h="225425">
                <a:moveTo>
                  <a:pt x="0" y="0"/>
                </a:moveTo>
                <a:lnTo>
                  <a:pt x="193675" y="60325"/>
                </a:lnTo>
                <a:lnTo>
                  <a:pt x="390525" y="98425"/>
                </a:lnTo>
                <a:lnTo>
                  <a:pt x="666750" y="114300"/>
                </a:lnTo>
                <a:lnTo>
                  <a:pt x="812800" y="152400"/>
                </a:lnTo>
                <a:lnTo>
                  <a:pt x="1006475" y="177800"/>
                </a:lnTo>
                <a:lnTo>
                  <a:pt x="1139825" y="187325"/>
                </a:lnTo>
                <a:cubicBezTo>
                  <a:pt x="1201171" y="199164"/>
                  <a:pt x="1261497" y="222250"/>
                  <a:pt x="1323975" y="222250"/>
                </a:cubicBezTo>
                <a:lnTo>
                  <a:pt x="1431925" y="225425"/>
                </a:lnTo>
                <a:lnTo>
                  <a:pt x="1431925" y="222250"/>
                </a:lnTo>
              </a:path>
            </a:pathLst>
          </a:custGeom>
          <a:noFill/>
          <a:ln w="19050" algn="ctr">
            <a:solidFill>
              <a:srgbClr val="00CC66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2" name="Freeform 3491"/>
          <p:cNvSpPr>
            <a:spLocks noChangeArrowheads="1"/>
          </p:cNvSpPr>
          <p:nvPr/>
        </p:nvSpPr>
        <p:spPr bwMode="auto">
          <a:xfrm>
            <a:off x="4724400" y="5414285"/>
            <a:ext cx="541338" cy="292100"/>
          </a:xfrm>
          <a:custGeom>
            <a:avLst/>
            <a:gdLst>
              <a:gd name="T0" fmla="*/ 0 w 514738"/>
              <a:gd name="T1" fmla="*/ 0 h 277093"/>
              <a:gd name="T2" fmla="*/ 499917 w 514738"/>
              <a:gd name="T3" fmla="*/ 326198 h 277093"/>
              <a:gd name="T4" fmla="*/ 802892 w 514738"/>
              <a:gd name="T5" fmla="*/ 587156 h 277093"/>
              <a:gd name="T6" fmla="*/ 1363399 w 514738"/>
              <a:gd name="T7" fmla="*/ 897051 h 277093"/>
              <a:gd name="T8" fmla="*/ 1817868 w 514738"/>
              <a:gd name="T9" fmla="*/ 1011211 h 277093"/>
              <a:gd name="T10" fmla="*/ 2455973 w 514738"/>
              <a:gd name="T11" fmla="*/ 1423409 h 2770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14738"/>
              <a:gd name="T19" fmla="*/ 0 h 277093"/>
              <a:gd name="T20" fmla="*/ 514738 w 514738"/>
              <a:gd name="T21" fmla="*/ 277093 h 27709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14738" h="277093">
                <a:moveTo>
                  <a:pt x="0" y="0"/>
                </a:moveTo>
                <a:lnTo>
                  <a:pt x="104775" y="63500"/>
                </a:lnTo>
                <a:lnTo>
                  <a:pt x="168275" y="114300"/>
                </a:lnTo>
                <a:lnTo>
                  <a:pt x="285750" y="174625"/>
                </a:lnTo>
                <a:lnTo>
                  <a:pt x="381000" y="196850"/>
                </a:lnTo>
                <a:lnTo>
                  <a:pt x="514738" y="277093"/>
                </a:lnTo>
              </a:path>
            </a:pathLst>
          </a:custGeom>
          <a:noFill/>
          <a:ln w="19050" algn="ctr">
            <a:solidFill>
              <a:srgbClr val="00CC66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3" name="Freeform 3492"/>
          <p:cNvSpPr>
            <a:spLocks noChangeArrowheads="1"/>
          </p:cNvSpPr>
          <p:nvPr/>
        </p:nvSpPr>
        <p:spPr bwMode="auto">
          <a:xfrm>
            <a:off x="5243513" y="4901523"/>
            <a:ext cx="2005012" cy="804862"/>
          </a:xfrm>
          <a:custGeom>
            <a:avLst/>
            <a:gdLst>
              <a:gd name="T0" fmla="*/ 0 w 1905000"/>
              <a:gd name="T1" fmla="*/ 4154070 h 762000"/>
              <a:gd name="T2" fmla="*/ 744415 w 1905000"/>
              <a:gd name="T3" fmla="*/ 3807901 h 762000"/>
              <a:gd name="T4" fmla="*/ 1581869 w 1905000"/>
              <a:gd name="T5" fmla="*/ 3444429 h 762000"/>
              <a:gd name="T6" fmla="*/ 1814504 w 1905000"/>
              <a:gd name="T7" fmla="*/ 3288647 h 762000"/>
              <a:gd name="T8" fmla="*/ 2605440 w 1905000"/>
              <a:gd name="T9" fmla="*/ 2769389 h 762000"/>
              <a:gd name="T10" fmla="*/ 2481367 w 1905000"/>
              <a:gd name="T11" fmla="*/ 2734771 h 762000"/>
              <a:gd name="T12" fmla="*/ 2357307 w 1905000"/>
              <a:gd name="T13" fmla="*/ 2630921 h 762000"/>
              <a:gd name="T14" fmla="*/ 2310774 w 1905000"/>
              <a:gd name="T15" fmla="*/ 2492455 h 762000"/>
              <a:gd name="T16" fmla="*/ 2372817 w 1905000"/>
              <a:gd name="T17" fmla="*/ 2336665 h 762000"/>
              <a:gd name="T18" fmla="*/ 2512387 w 1905000"/>
              <a:gd name="T19" fmla="*/ 2250126 h 762000"/>
              <a:gd name="T20" fmla="*/ 2667477 w 1905000"/>
              <a:gd name="T21" fmla="*/ 2267436 h 762000"/>
              <a:gd name="T22" fmla="*/ 2776036 w 1905000"/>
              <a:gd name="T23" fmla="*/ 2353981 h 762000"/>
              <a:gd name="T24" fmla="*/ 2822571 w 1905000"/>
              <a:gd name="T25" fmla="*/ 2457827 h 762000"/>
              <a:gd name="T26" fmla="*/ 2838068 w 1905000"/>
              <a:gd name="T27" fmla="*/ 2596301 h 762000"/>
              <a:gd name="T28" fmla="*/ 3473912 w 1905000"/>
              <a:gd name="T29" fmla="*/ 2353981 h 762000"/>
              <a:gd name="T30" fmla="*/ 4202812 w 1905000"/>
              <a:gd name="T31" fmla="*/ 2146279 h 762000"/>
              <a:gd name="T32" fmla="*/ 4528495 w 1905000"/>
              <a:gd name="T33" fmla="*/ 2059721 h 762000"/>
              <a:gd name="T34" fmla="*/ 5148825 w 1905000"/>
              <a:gd name="T35" fmla="*/ 1765483 h 762000"/>
              <a:gd name="T36" fmla="*/ 5552059 w 1905000"/>
              <a:gd name="T37" fmla="*/ 1627017 h 762000"/>
              <a:gd name="T38" fmla="*/ 6389507 w 1905000"/>
              <a:gd name="T39" fmla="*/ 1557784 h 762000"/>
              <a:gd name="T40" fmla="*/ 6699683 w 1905000"/>
              <a:gd name="T41" fmla="*/ 1159682 h 762000"/>
              <a:gd name="T42" fmla="*/ 6978819 w 1905000"/>
              <a:gd name="T43" fmla="*/ 813506 h 762000"/>
              <a:gd name="T44" fmla="*/ 7738736 w 1905000"/>
              <a:gd name="T45" fmla="*/ 242314 h 762000"/>
              <a:gd name="T46" fmla="*/ 8157454 w 1905000"/>
              <a:gd name="T47" fmla="*/ 86545 h 762000"/>
              <a:gd name="T48" fmla="*/ 8622709 w 1905000"/>
              <a:gd name="T49" fmla="*/ 0 h 762000"/>
              <a:gd name="T50" fmla="*/ 9305101 w 1905000"/>
              <a:gd name="T51" fmla="*/ 138464 h 76200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05000"/>
              <a:gd name="T79" fmla="*/ 0 h 762000"/>
              <a:gd name="T80" fmla="*/ 1905000 w 1905000"/>
              <a:gd name="T81" fmla="*/ 762000 h 76200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05000" h="762000">
                <a:moveTo>
                  <a:pt x="0" y="762000"/>
                </a:moveTo>
                <a:lnTo>
                  <a:pt x="152400" y="698500"/>
                </a:lnTo>
                <a:lnTo>
                  <a:pt x="323850" y="631825"/>
                </a:lnTo>
                <a:lnTo>
                  <a:pt x="371475" y="603250"/>
                </a:lnTo>
                <a:lnTo>
                  <a:pt x="533400" y="508000"/>
                </a:lnTo>
                <a:lnTo>
                  <a:pt x="508000" y="501650"/>
                </a:lnTo>
                <a:lnTo>
                  <a:pt x="482600" y="482600"/>
                </a:lnTo>
                <a:lnTo>
                  <a:pt x="473075" y="457200"/>
                </a:lnTo>
                <a:cubicBezTo>
                  <a:pt x="486248" y="430853"/>
                  <a:pt x="485775" y="441266"/>
                  <a:pt x="485775" y="428625"/>
                </a:cubicBezTo>
                <a:lnTo>
                  <a:pt x="514350" y="412750"/>
                </a:lnTo>
                <a:lnTo>
                  <a:pt x="546100" y="415925"/>
                </a:lnTo>
                <a:lnTo>
                  <a:pt x="568325" y="431800"/>
                </a:lnTo>
                <a:lnTo>
                  <a:pt x="577850" y="450850"/>
                </a:lnTo>
                <a:lnTo>
                  <a:pt x="581025" y="476250"/>
                </a:lnTo>
                <a:lnTo>
                  <a:pt x="711200" y="431800"/>
                </a:lnTo>
                <a:lnTo>
                  <a:pt x="860425" y="393700"/>
                </a:lnTo>
                <a:lnTo>
                  <a:pt x="927100" y="377825"/>
                </a:lnTo>
                <a:lnTo>
                  <a:pt x="1054100" y="323850"/>
                </a:lnTo>
                <a:lnTo>
                  <a:pt x="1136650" y="298450"/>
                </a:lnTo>
                <a:lnTo>
                  <a:pt x="1308100" y="285750"/>
                </a:lnTo>
                <a:lnTo>
                  <a:pt x="1371600" y="212725"/>
                </a:lnTo>
                <a:lnTo>
                  <a:pt x="1428750" y="149225"/>
                </a:lnTo>
                <a:lnTo>
                  <a:pt x="1584325" y="44450"/>
                </a:lnTo>
                <a:lnTo>
                  <a:pt x="1670050" y="15875"/>
                </a:lnTo>
                <a:lnTo>
                  <a:pt x="1765300" y="0"/>
                </a:lnTo>
                <a:lnTo>
                  <a:pt x="1905000" y="25400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4" name="Freeform 3493"/>
          <p:cNvSpPr>
            <a:spLocks noChangeArrowheads="1"/>
          </p:cNvSpPr>
          <p:nvPr/>
        </p:nvSpPr>
        <p:spPr bwMode="auto">
          <a:xfrm>
            <a:off x="7251700" y="4758648"/>
            <a:ext cx="1512888" cy="366712"/>
          </a:xfrm>
          <a:custGeom>
            <a:avLst/>
            <a:gdLst>
              <a:gd name="T0" fmla="*/ 0 w 1438275"/>
              <a:gd name="T1" fmla="*/ 990651 h 346075"/>
              <a:gd name="T2" fmla="*/ 472295 w 1438275"/>
              <a:gd name="T3" fmla="*/ 876339 h 346075"/>
              <a:gd name="T4" fmla="*/ 898892 w 1438275"/>
              <a:gd name="T5" fmla="*/ 704875 h 346075"/>
              <a:gd name="T6" fmla="*/ 1127426 w 1438275"/>
              <a:gd name="T7" fmla="*/ 476279 h 346075"/>
              <a:gd name="T8" fmla="*/ 1386429 w 1438275"/>
              <a:gd name="T9" fmla="*/ 419117 h 346075"/>
              <a:gd name="T10" fmla="*/ 1554016 w 1438275"/>
              <a:gd name="T11" fmla="*/ 247658 h 346075"/>
              <a:gd name="T12" fmla="*/ 2102494 w 1438275"/>
              <a:gd name="T13" fmla="*/ 0 h 346075"/>
              <a:gd name="T14" fmla="*/ 3275626 w 1438275"/>
              <a:gd name="T15" fmla="*/ 571530 h 346075"/>
              <a:gd name="T16" fmla="*/ 3427976 w 1438275"/>
              <a:gd name="T17" fmla="*/ 552479 h 346075"/>
              <a:gd name="T18" fmla="*/ 3839331 w 1438275"/>
              <a:gd name="T19" fmla="*/ 266708 h 346075"/>
              <a:gd name="T20" fmla="*/ 5301930 w 1438275"/>
              <a:gd name="T21" fmla="*/ 990651 h 346075"/>
              <a:gd name="T22" fmla="*/ 6109405 w 1438275"/>
              <a:gd name="T23" fmla="*/ 1352625 h 346075"/>
              <a:gd name="T24" fmla="*/ 6490285 w 1438275"/>
              <a:gd name="T25" fmla="*/ 1657440 h 346075"/>
              <a:gd name="T26" fmla="*/ 6901657 w 1438275"/>
              <a:gd name="T27" fmla="*/ 2076562 h 34607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38275"/>
              <a:gd name="T43" fmla="*/ 0 h 346075"/>
              <a:gd name="T44" fmla="*/ 1438275 w 1438275"/>
              <a:gd name="T45" fmla="*/ 346075 h 34607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38275" h="346075">
                <a:moveTo>
                  <a:pt x="0" y="165100"/>
                </a:moveTo>
                <a:lnTo>
                  <a:pt x="98425" y="146050"/>
                </a:lnTo>
                <a:lnTo>
                  <a:pt x="187325" y="117475"/>
                </a:lnTo>
                <a:cubicBezTo>
                  <a:pt x="232579" y="78686"/>
                  <a:pt x="212260" y="79375"/>
                  <a:pt x="234950" y="79375"/>
                </a:cubicBezTo>
                <a:lnTo>
                  <a:pt x="288925" y="69850"/>
                </a:lnTo>
                <a:lnTo>
                  <a:pt x="323850" y="41275"/>
                </a:lnTo>
                <a:lnTo>
                  <a:pt x="438150" y="0"/>
                </a:lnTo>
                <a:lnTo>
                  <a:pt x="682625" y="95250"/>
                </a:lnTo>
                <a:lnTo>
                  <a:pt x="714375" y="92075"/>
                </a:lnTo>
                <a:lnTo>
                  <a:pt x="800100" y="44450"/>
                </a:lnTo>
                <a:lnTo>
                  <a:pt x="1104900" y="165100"/>
                </a:lnTo>
                <a:lnTo>
                  <a:pt x="1273175" y="225425"/>
                </a:lnTo>
                <a:lnTo>
                  <a:pt x="1352550" y="276225"/>
                </a:lnTo>
                <a:lnTo>
                  <a:pt x="1438275" y="346075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5" name="Freeform 3494"/>
          <p:cNvSpPr>
            <a:spLocks noChangeArrowheads="1"/>
          </p:cNvSpPr>
          <p:nvPr/>
        </p:nvSpPr>
        <p:spPr bwMode="auto">
          <a:xfrm>
            <a:off x="8767763" y="4823735"/>
            <a:ext cx="376237" cy="304800"/>
          </a:xfrm>
          <a:custGeom>
            <a:avLst/>
            <a:gdLst>
              <a:gd name="T0" fmla="*/ 0 w 357222"/>
              <a:gd name="T1" fmla="*/ 1391318 h 289793"/>
              <a:gd name="T2" fmla="*/ 1219276 w 357222"/>
              <a:gd name="T3" fmla="*/ 522443 h 289793"/>
              <a:gd name="T4" fmla="*/ 1781580 w 357222"/>
              <a:gd name="T5" fmla="*/ 0 h 289793"/>
              <a:gd name="T6" fmla="*/ 0 60000 65536"/>
              <a:gd name="T7" fmla="*/ 0 60000 65536"/>
              <a:gd name="T8" fmla="*/ 0 60000 65536"/>
              <a:gd name="T9" fmla="*/ 0 w 357222"/>
              <a:gd name="T10" fmla="*/ 0 h 289793"/>
              <a:gd name="T11" fmla="*/ 357222 w 357222"/>
              <a:gd name="T12" fmla="*/ 289793 h 28979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57222" h="289793">
                <a:moveTo>
                  <a:pt x="0" y="289793"/>
                </a:moveTo>
                <a:lnTo>
                  <a:pt x="244475" y="108818"/>
                </a:lnTo>
                <a:lnTo>
                  <a:pt x="357222" y="0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6" name="Freeform 3495"/>
          <p:cNvSpPr>
            <a:spLocks noChangeArrowheads="1"/>
          </p:cNvSpPr>
          <p:nvPr/>
        </p:nvSpPr>
        <p:spPr bwMode="auto">
          <a:xfrm>
            <a:off x="9061450" y="2940960"/>
            <a:ext cx="117475" cy="384175"/>
          </a:xfrm>
          <a:custGeom>
            <a:avLst/>
            <a:gdLst>
              <a:gd name="T0" fmla="*/ 619429 w 111125"/>
              <a:gd name="T1" fmla="*/ 1772527 h 365125"/>
              <a:gd name="T2" fmla="*/ 0 w 111125"/>
              <a:gd name="T3" fmla="*/ 215781 h 365125"/>
              <a:gd name="T4" fmla="*/ 0 w 111125"/>
              <a:gd name="T5" fmla="*/ 0 h 365125"/>
              <a:gd name="T6" fmla="*/ 0 60000 65536"/>
              <a:gd name="T7" fmla="*/ 0 60000 65536"/>
              <a:gd name="T8" fmla="*/ 0 60000 65536"/>
              <a:gd name="T9" fmla="*/ 0 w 111125"/>
              <a:gd name="T10" fmla="*/ 0 h 365125"/>
              <a:gd name="T11" fmla="*/ 111125 w 111125"/>
              <a:gd name="T12" fmla="*/ 365125 h 3651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1125" h="365125">
                <a:moveTo>
                  <a:pt x="111125" y="365125"/>
                </a:moveTo>
                <a:lnTo>
                  <a:pt x="0" y="44450"/>
                </a:lnTo>
                <a:lnTo>
                  <a:pt x="0" y="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7" name="Freeform 3496"/>
          <p:cNvSpPr>
            <a:spLocks noChangeArrowheads="1"/>
          </p:cNvSpPr>
          <p:nvPr/>
        </p:nvSpPr>
        <p:spPr bwMode="auto">
          <a:xfrm>
            <a:off x="7553325" y="2282148"/>
            <a:ext cx="1524000" cy="665162"/>
          </a:xfrm>
          <a:custGeom>
            <a:avLst/>
            <a:gdLst>
              <a:gd name="T0" fmla="*/ 7098488 w 1447800"/>
              <a:gd name="T1" fmla="*/ 3192980 h 630767"/>
              <a:gd name="T2" fmla="*/ 6647048 w 1447800"/>
              <a:gd name="T3" fmla="*/ 2823332 h 630767"/>
              <a:gd name="T4" fmla="*/ 6024375 w 1447800"/>
              <a:gd name="T5" fmla="*/ 2614377 h 630767"/>
              <a:gd name="T6" fmla="*/ 5572943 w 1447800"/>
              <a:gd name="T7" fmla="*/ 2534014 h 630767"/>
              <a:gd name="T8" fmla="*/ 5261604 w 1447800"/>
              <a:gd name="T9" fmla="*/ 2517945 h 630767"/>
              <a:gd name="T10" fmla="*/ 4561104 w 1447800"/>
              <a:gd name="T11" fmla="*/ 2309013 h 630767"/>
              <a:gd name="T12" fmla="*/ 4280896 w 1447800"/>
              <a:gd name="T13" fmla="*/ 2164377 h 630767"/>
              <a:gd name="T14" fmla="*/ 2646381 w 1447800"/>
              <a:gd name="T15" fmla="*/ 541093 h 630767"/>
              <a:gd name="T16" fmla="*/ 358045 w 1447800"/>
              <a:gd name="T17" fmla="*/ 557168 h 630767"/>
              <a:gd name="T18" fmla="*/ 0 w 1447800"/>
              <a:gd name="T19" fmla="*/ 412525 h 6307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47800"/>
              <a:gd name="T31" fmla="*/ 0 h 630767"/>
              <a:gd name="T32" fmla="*/ 1447800 w 1447800"/>
              <a:gd name="T33" fmla="*/ 630767 h 63076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47800" h="630767">
                <a:moveTo>
                  <a:pt x="1447800" y="630767"/>
                </a:moveTo>
                <a:lnTo>
                  <a:pt x="1355725" y="557742"/>
                </a:lnTo>
                <a:lnTo>
                  <a:pt x="1228725" y="516467"/>
                </a:lnTo>
                <a:lnTo>
                  <a:pt x="1136650" y="500592"/>
                </a:lnTo>
                <a:lnTo>
                  <a:pt x="1073150" y="497417"/>
                </a:lnTo>
                <a:lnTo>
                  <a:pt x="930275" y="456142"/>
                </a:lnTo>
                <a:lnTo>
                  <a:pt x="873125" y="427567"/>
                </a:lnTo>
                <a:cubicBezTo>
                  <a:pt x="762000" y="320675"/>
                  <a:pt x="777875" y="201084"/>
                  <a:pt x="539750" y="106892"/>
                </a:cubicBezTo>
                <a:cubicBezTo>
                  <a:pt x="231775" y="0"/>
                  <a:pt x="228600" y="109009"/>
                  <a:pt x="73025" y="110067"/>
                </a:cubicBezTo>
                <a:lnTo>
                  <a:pt x="0" y="81492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8" name="Freeform 3497"/>
          <p:cNvSpPr>
            <a:spLocks noChangeArrowheads="1"/>
          </p:cNvSpPr>
          <p:nvPr/>
        </p:nvSpPr>
        <p:spPr bwMode="auto">
          <a:xfrm>
            <a:off x="7394575" y="2359935"/>
            <a:ext cx="141288" cy="295275"/>
          </a:xfrm>
          <a:custGeom>
            <a:avLst/>
            <a:gdLst>
              <a:gd name="T0" fmla="*/ 795299 w 133350"/>
              <a:gd name="T1" fmla="*/ 0 h 279400"/>
              <a:gd name="T2" fmla="*/ 378716 w 133350"/>
              <a:gd name="T3" fmla="*/ 1266516 h 279400"/>
              <a:gd name="T4" fmla="*/ 0 w 133350"/>
              <a:gd name="T5" fmla="*/ 1547965 h 279400"/>
              <a:gd name="T6" fmla="*/ 0 60000 65536"/>
              <a:gd name="T7" fmla="*/ 0 60000 65536"/>
              <a:gd name="T8" fmla="*/ 0 60000 65536"/>
              <a:gd name="T9" fmla="*/ 0 w 133350"/>
              <a:gd name="T10" fmla="*/ 0 h 279400"/>
              <a:gd name="T11" fmla="*/ 133350 w 133350"/>
              <a:gd name="T12" fmla="*/ 279400 h 2794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3350" h="279400">
                <a:moveTo>
                  <a:pt x="133350" y="0"/>
                </a:moveTo>
                <a:lnTo>
                  <a:pt x="63500" y="228600"/>
                </a:lnTo>
                <a:cubicBezTo>
                  <a:pt x="41275" y="275167"/>
                  <a:pt x="21167" y="262467"/>
                  <a:pt x="0" y="279400"/>
                </a:cubicBez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9" name="Freeform 3498"/>
          <p:cNvSpPr>
            <a:spLocks noChangeArrowheads="1"/>
          </p:cNvSpPr>
          <p:nvPr/>
        </p:nvSpPr>
        <p:spPr bwMode="auto">
          <a:xfrm>
            <a:off x="7261225" y="2534560"/>
            <a:ext cx="133350" cy="117475"/>
          </a:xfrm>
          <a:custGeom>
            <a:avLst/>
            <a:gdLst>
              <a:gd name="T0" fmla="*/ 577639 w 127000"/>
              <a:gd name="T1" fmla="*/ 621373 h 111125"/>
              <a:gd name="T2" fmla="*/ 86642 w 127000"/>
              <a:gd name="T3" fmla="*/ 408331 h 111125"/>
              <a:gd name="T4" fmla="*/ 57766 w 127000"/>
              <a:gd name="T5" fmla="*/ 0 h 111125"/>
              <a:gd name="T6" fmla="*/ 0 60000 65536"/>
              <a:gd name="T7" fmla="*/ 0 60000 65536"/>
              <a:gd name="T8" fmla="*/ 0 60000 65536"/>
              <a:gd name="T9" fmla="*/ 0 w 127000"/>
              <a:gd name="T10" fmla="*/ 0 h 111125"/>
              <a:gd name="T11" fmla="*/ 127000 w 127000"/>
              <a:gd name="T12" fmla="*/ 111125 h 1111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7000" h="111125">
                <a:moveTo>
                  <a:pt x="127000" y="111125"/>
                </a:moveTo>
                <a:lnTo>
                  <a:pt x="19050" y="73025"/>
                </a:lnTo>
                <a:cubicBezTo>
                  <a:pt x="0" y="54504"/>
                  <a:pt x="14817" y="24342"/>
                  <a:pt x="12700" y="0"/>
                </a:cubicBez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0" name="Freeform 3499"/>
          <p:cNvSpPr>
            <a:spLocks noChangeArrowheads="1"/>
          </p:cNvSpPr>
          <p:nvPr/>
        </p:nvSpPr>
        <p:spPr bwMode="auto">
          <a:xfrm>
            <a:off x="7273925" y="2323423"/>
            <a:ext cx="101600" cy="211137"/>
          </a:xfrm>
          <a:custGeom>
            <a:avLst/>
            <a:gdLst>
              <a:gd name="T0" fmla="*/ 0 w 95250"/>
              <a:gd name="T1" fmla="*/ 1069089 h 200025"/>
              <a:gd name="T2" fmla="*/ 694857 w 95250"/>
              <a:gd name="T3" fmla="*/ 0 h 200025"/>
              <a:gd name="T4" fmla="*/ 0 60000 65536"/>
              <a:gd name="T5" fmla="*/ 0 60000 65536"/>
              <a:gd name="T6" fmla="*/ 0 w 95250"/>
              <a:gd name="T7" fmla="*/ 0 h 200025"/>
              <a:gd name="T8" fmla="*/ 95250 w 95250"/>
              <a:gd name="T9" fmla="*/ 200025 h 2000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5250" h="200025">
                <a:moveTo>
                  <a:pt x="0" y="200025"/>
                </a:moveTo>
                <a:lnTo>
                  <a:pt x="95250" y="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1" name="Freeform 3500"/>
          <p:cNvSpPr>
            <a:spLocks noChangeArrowheads="1"/>
          </p:cNvSpPr>
          <p:nvPr/>
        </p:nvSpPr>
        <p:spPr bwMode="auto">
          <a:xfrm>
            <a:off x="6934200" y="1937660"/>
            <a:ext cx="441325" cy="382588"/>
          </a:xfrm>
          <a:custGeom>
            <a:avLst/>
            <a:gdLst>
              <a:gd name="T0" fmla="*/ 1003143 w 419248"/>
              <a:gd name="T1" fmla="*/ 929126 h 361950"/>
              <a:gd name="T2" fmla="*/ 881591 w 419248"/>
              <a:gd name="T3" fmla="*/ 880227 h 361950"/>
              <a:gd name="T4" fmla="*/ 714460 w 419248"/>
              <a:gd name="T5" fmla="*/ 652018 h 361950"/>
              <a:gd name="T6" fmla="*/ 486550 w 419248"/>
              <a:gd name="T7" fmla="*/ 456410 h 361950"/>
              <a:gd name="T8" fmla="*/ 334617 w 419248"/>
              <a:gd name="T9" fmla="*/ 0 h 361950"/>
              <a:gd name="T10" fmla="*/ 0 w 419248"/>
              <a:gd name="T11" fmla="*/ 1 h 3619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9248"/>
              <a:gd name="T19" fmla="*/ 0 h 361950"/>
              <a:gd name="T20" fmla="*/ 419248 w 419248"/>
              <a:gd name="T21" fmla="*/ 361950 h 36195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19248" h="361950">
                <a:moveTo>
                  <a:pt x="419248" y="361950"/>
                </a:moveTo>
                <a:lnTo>
                  <a:pt x="368448" y="342900"/>
                </a:lnTo>
                <a:lnTo>
                  <a:pt x="298598" y="254000"/>
                </a:lnTo>
                <a:lnTo>
                  <a:pt x="203348" y="177800"/>
                </a:lnTo>
                <a:lnTo>
                  <a:pt x="139848" y="0"/>
                </a:lnTo>
                <a:lnTo>
                  <a:pt x="0" y="1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2" name="Freeform 3501"/>
          <p:cNvSpPr>
            <a:spLocks noChangeArrowheads="1"/>
          </p:cNvSpPr>
          <p:nvPr/>
        </p:nvSpPr>
        <p:spPr bwMode="auto">
          <a:xfrm>
            <a:off x="2200275" y="1682073"/>
            <a:ext cx="1403350" cy="1206500"/>
          </a:xfrm>
          <a:custGeom>
            <a:avLst/>
            <a:gdLst>
              <a:gd name="T0" fmla="*/ 6491527 w 1333500"/>
              <a:gd name="T1" fmla="*/ 1459493 h 1143000"/>
              <a:gd name="T2" fmla="*/ 5255052 w 1333500"/>
              <a:gd name="T3" fmla="*/ 0 h 1143000"/>
              <a:gd name="T4" fmla="*/ 4296785 w 1333500"/>
              <a:gd name="T5" fmla="*/ 135761 h 1143000"/>
              <a:gd name="T6" fmla="*/ 3091215 w 1333500"/>
              <a:gd name="T7" fmla="*/ 644885 h 1143000"/>
              <a:gd name="T8" fmla="*/ 2071121 w 1333500"/>
              <a:gd name="T9" fmla="*/ 1459493 h 1143000"/>
              <a:gd name="T10" fmla="*/ 1916554 w 1333500"/>
              <a:gd name="T11" fmla="*/ 1493435 h 1143000"/>
              <a:gd name="T12" fmla="*/ 1638350 w 1333500"/>
              <a:gd name="T13" fmla="*/ 2545620 h 1143000"/>
              <a:gd name="T14" fmla="*/ 1020107 w 1333500"/>
              <a:gd name="T15" fmla="*/ 3563857 h 1143000"/>
              <a:gd name="T16" fmla="*/ 1112832 w 1333500"/>
              <a:gd name="T17" fmla="*/ 4480272 h 1143000"/>
              <a:gd name="T18" fmla="*/ 1236483 w 1333500"/>
              <a:gd name="T19" fmla="*/ 5260918 h 1143000"/>
              <a:gd name="T20" fmla="*/ 1020107 w 1333500"/>
              <a:gd name="T21" fmla="*/ 5464573 h 1143000"/>
              <a:gd name="T22" fmla="*/ 1020107 w 1333500"/>
              <a:gd name="T23" fmla="*/ 5770046 h 1143000"/>
              <a:gd name="T24" fmla="*/ 834624 w 1333500"/>
              <a:gd name="T25" fmla="*/ 5871869 h 1143000"/>
              <a:gd name="T26" fmla="*/ 741894 w 1333500"/>
              <a:gd name="T27" fmla="*/ 6041569 h 1143000"/>
              <a:gd name="T28" fmla="*/ 401856 w 1333500"/>
              <a:gd name="T29" fmla="*/ 6109458 h 1143000"/>
              <a:gd name="T30" fmla="*/ 278209 w 1333500"/>
              <a:gd name="T31" fmla="*/ 6109458 h 1143000"/>
              <a:gd name="T32" fmla="*/ 0 w 1333500"/>
              <a:gd name="T33" fmla="*/ 6109458 h 11430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33500"/>
              <a:gd name="T52" fmla="*/ 0 h 1143000"/>
              <a:gd name="T53" fmla="*/ 1333500 w 1333500"/>
              <a:gd name="T54" fmla="*/ 1143000 h 114300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33500" h="1143000">
                <a:moveTo>
                  <a:pt x="1333500" y="273050"/>
                </a:moveTo>
                <a:cubicBezTo>
                  <a:pt x="1250950" y="114300"/>
                  <a:pt x="1200150" y="88900"/>
                  <a:pt x="1079500" y="0"/>
                </a:cubicBezTo>
                <a:lnTo>
                  <a:pt x="882650" y="25400"/>
                </a:lnTo>
                <a:lnTo>
                  <a:pt x="635000" y="120650"/>
                </a:lnTo>
                <a:lnTo>
                  <a:pt x="425450" y="273050"/>
                </a:lnTo>
                <a:lnTo>
                  <a:pt x="393700" y="279400"/>
                </a:lnTo>
                <a:lnTo>
                  <a:pt x="336550" y="476250"/>
                </a:lnTo>
                <a:lnTo>
                  <a:pt x="209550" y="666750"/>
                </a:lnTo>
                <a:lnTo>
                  <a:pt x="228600" y="838200"/>
                </a:lnTo>
                <a:lnTo>
                  <a:pt x="254000" y="984250"/>
                </a:lnTo>
                <a:lnTo>
                  <a:pt x="209550" y="1022350"/>
                </a:lnTo>
                <a:lnTo>
                  <a:pt x="209550" y="1079500"/>
                </a:lnTo>
                <a:lnTo>
                  <a:pt x="171450" y="1098550"/>
                </a:lnTo>
                <a:lnTo>
                  <a:pt x="152400" y="1130300"/>
                </a:lnTo>
                <a:lnTo>
                  <a:pt x="82550" y="1143000"/>
                </a:lnTo>
                <a:lnTo>
                  <a:pt x="57150" y="1143000"/>
                </a:lnTo>
                <a:lnTo>
                  <a:pt x="0" y="114300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3" name="Freeform 3502"/>
          <p:cNvSpPr>
            <a:spLocks noChangeArrowheads="1"/>
          </p:cNvSpPr>
          <p:nvPr/>
        </p:nvSpPr>
        <p:spPr bwMode="auto">
          <a:xfrm>
            <a:off x="3336925" y="1991635"/>
            <a:ext cx="287338" cy="771525"/>
          </a:xfrm>
          <a:custGeom>
            <a:avLst/>
            <a:gdLst>
              <a:gd name="T0" fmla="*/ 1203731 w 273050"/>
              <a:gd name="T1" fmla="*/ 0 h 730250"/>
              <a:gd name="T2" fmla="*/ 1327196 w 273050"/>
              <a:gd name="T3" fmla="*/ 0 h 730250"/>
              <a:gd name="T4" fmla="*/ 987677 w 273050"/>
              <a:gd name="T5" fmla="*/ 593065 h 730250"/>
              <a:gd name="T6" fmla="*/ 895086 w 273050"/>
              <a:gd name="T7" fmla="*/ 1046582 h 730250"/>
              <a:gd name="T8" fmla="*/ 555574 w 273050"/>
              <a:gd name="T9" fmla="*/ 1814084 h 730250"/>
              <a:gd name="T10" fmla="*/ 432107 w 273050"/>
              <a:gd name="T11" fmla="*/ 2546685 h 730250"/>
              <a:gd name="T12" fmla="*/ 524708 w 273050"/>
              <a:gd name="T13" fmla="*/ 3209521 h 730250"/>
              <a:gd name="T14" fmla="*/ 0 w 273050"/>
              <a:gd name="T15" fmla="*/ 4011902 h 73025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73050"/>
              <a:gd name="T25" fmla="*/ 0 h 730250"/>
              <a:gd name="T26" fmla="*/ 273050 w 273050"/>
              <a:gd name="T27" fmla="*/ 730250 h 73025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73050" h="730250">
                <a:moveTo>
                  <a:pt x="247650" y="0"/>
                </a:moveTo>
                <a:lnTo>
                  <a:pt x="273050" y="0"/>
                </a:lnTo>
                <a:lnTo>
                  <a:pt x="203200" y="107950"/>
                </a:lnTo>
                <a:lnTo>
                  <a:pt x="184150" y="190500"/>
                </a:lnTo>
                <a:lnTo>
                  <a:pt x="114300" y="330200"/>
                </a:lnTo>
                <a:lnTo>
                  <a:pt x="88900" y="463550"/>
                </a:lnTo>
                <a:lnTo>
                  <a:pt x="107950" y="584200"/>
                </a:lnTo>
                <a:lnTo>
                  <a:pt x="0" y="73025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4" name="Freeform 25"/>
          <p:cNvSpPr>
            <a:spLocks noChangeArrowheads="1"/>
          </p:cNvSpPr>
          <p:nvPr/>
        </p:nvSpPr>
        <p:spPr bwMode="auto">
          <a:xfrm>
            <a:off x="9094788" y="3315610"/>
            <a:ext cx="90487" cy="282575"/>
          </a:xfrm>
          <a:custGeom>
            <a:avLst/>
            <a:gdLst>
              <a:gd name="T0" fmla="*/ 456708 w 85725"/>
              <a:gd name="T1" fmla="*/ 0 h 268252"/>
              <a:gd name="T2" fmla="*/ 0 w 85725"/>
              <a:gd name="T3" fmla="*/ 1009459 h 268252"/>
              <a:gd name="T4" fmla="*/ 50744 w 85725"/>
              <a:gd name="T5" fmla="*/ 1345954 h 268252"/>
              <a:gd name="T6" fmla="*/ 0 60000 65536"/>
              <a:gd name="T7" fmla="*/ 0 60000 65536"/>
              <a:gd name="T8" fmla="*/ 0 60000 65536"/>
              <a:gd name="T9" fmla="*/ 0 w 85725"/>
              <a:gd name="T10" fmla="*/ 0 h 268252"/>
              <a:gd name="T11" fmla="*/ 85725 w 85725"/>
              <a:gd name="T12" fmla="*/ 268252 h 2682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5725" h="268252">
                <a:moveTo>
                  <a:pt x="85725" y="0"/>
                </a:moveTo>
                <a:lnTo>
                  <a:pt x="0" y="200025"/>
                </a:lnTo>
                <a:cubicBezTo>
                  <a:pt x="14621" y="268252"/>
                  <a:pt x="37018" y="266700"/>
                  <a:pt x="9525" y="266700"/>
                </a:cubicBez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5" name="Freeform 3504"/>
          <p:cNvSpPr>
            <a:spLocks noChangeArrowheads="1"/>
          </p:cNvSpPr>
          <p:nvPr/>
        </p:nvSpPr>
        <p:spPr bwMode="auto">
          <a:xfrm>
            <a:off x="6199188" y="4884060"/>
            <a:ext cx="239712" cy="342900"/>
          </a:xfrm>
          <a:custGeom>
            <a:avLst/>
            <a:gdLst>
              <a:gd name="T0" fmla="*/ 0 w 228600"/>
              <a:gd name="T1" fmla="*/ 0 h 323850"/>
              <a:gd name="T2" fmla="*/ 666138 w 228600"/>
              <a:gd name="T3" fmla="*/ 1117192 h 323850"/>
              <a:gd name="T4" fmla="*/ 999189 w 228600"/>
              <a:gd name="T5" fmla="*/ 1899215 h 323850"/>
              <a:gd name="T6" fmla="*/ 0 60000 65536"/>
              <a:gd name="T7" fmla="*/ 0 60000 65536"/>
              <a:gd name="T8" fmla="*/ 0 60000 65536"/>
              <a:gd name="T9" fmla="*/ 0 w 228600"/>
              <a:gd name="T10" fmla="*/ 0 h 323850"/>
              <a:gd name="T11" fmla="*/ 228600 w 228600"/>
              <a:gd name="T12" fmla="*/ 323850 h 3238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8600" h="323850">
                <a:moveTo>
                  <a:pt x="0" y="0"/>
                </a:moveTo>
                <a:lnTo>
                  <a:pt x="152400" y="190500"/>
                </a:lnTo>
                <a:lnTo>
                  <a:pt x="228600" y="323850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6" name="Freeform 3505"/>
          <p:cNvSpPr>
            <a:spLocks noChangeArrowheads="1"/>
          </p:cNvSpPr>
          <p:nvPr/>
        </p:nvSpPr>
        <p:spPr bwMode="auto">
          <a:xfrm>
            <a:off x="6604000" y="4672923"/>
            <a:ext cx="146050" cy="387350"/>
          </a:xfrm>
          <a:custGeom>
            <a:avLst/>
            <a:gdLst>
              <a:gd name="T0" fmla="*/ 0 w 138112"/>
              <a:gd name="T1" fmla="*/ 0 h 366713"/>
              <a:gd name="T2" fmla="*/ 589564 w 138112"/>
              <a:gd name="T3" fmla="*/ 1325101 h 366713"/>
              <a:gd name="T4" fmla="*/ 777155 w 138112"/>
              <a:gd name="T5" fmla="*/ 2000647 h 366713"/>
              <a:gd name="T6" fmla="*/ 0 60000 65536"/>
              <a:gd name="T7" fmla="*/ 0 60000 65536"/>
              <a:gd name="T8" fmla="*/ 0 60000 65536"/>
              <a:gd name="T9" fmla="*/ 0 w 138112"/>
              <a:gd name="T10" fmla="*/ 0 h 366713"/>
              <a:gd name="T11" fmla="*/ 138112 w 138112"/>
              <a:gd name="T12" fmla="*/ 366713 h 36671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8112" h="366713">
                <a:moveTo>
                  <a:pt x="0" y="0"/>
                </a:moveTo>
                <a:lnTo>
                  <a:pt x="104775" y="242888"/>
                </a:lnTo>
                <a:lnTo>
                  <a:pt x="138112" y="366713"/>
                </a:ln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7" name="Freeform 3506"/>
          <p:cNvSpPr>
            <a:spLocks noChangeArrowheads="1"/>
          </p:cNvSpPr>
          <p:nvPr/>
        </p:nvSpPr>
        <p:spPr bwMode="auto">
          <a:xfrm>
            <a:off x="6146800" y="4622123"/>
            <a:ext cx="457200" cy="161925"/>
          </a:xfrm>
          <a:custGeom>
            <a:avLst/>
            <a:gdLst>
              <a:gd name="T0" fmla="*/ 85878 w 436086"/>
              <a:gd name="T1" fmla="*/ 991702 h 152400"/>
              <a:gd name="T2" fmla="*/ 181777 w 436086"/>
              <a:gd name="T3" fmla="*/ 433872 h 152400"/>
              <a:gd name="T4" fmla="*/ 296844 w 436086"/>
              <a:gd name="T5" fmla="*/ 402880 h 152400"/>
              <a:gd name="T6" fmla="*/ 411906 w 436086"/>
              <a:gd name="T7" fmla="*/ 309910 h 152400"/>
              <a:gd name="T8" fmla="*/ 450265 w 436086"/>
              <a:gd name="T9" fmla="*/ 216935 h 152400"/>
              <a:gd name="T10" fmla="*/ 584504 w 436086"/>
              <a:gd name="T11" fmla="*/ 30986 h 152400"/>
              <a:gd name="T12" fmla="*/ 642040 w 436086"/>
              <a:gd name="T13" fmla="*/ 0 h 152400"/>
              <a:gd name="T14" fmla="*/ 718736 w 436086"/>
              <a:gd name="T15" fmla="*/ 30986 h 152400"/>
              <a:gd name="T16" fmla="*/ 833806 w 436086"/>
              <a:gd name="T17" fmla="*/ 154958 h 152400"/>
              <a:gd name="T18" fmla="*/ 1428312 w 436086"/>
              <a:gd name="T19" fmla="*/ 123964 h 152400"/>
              <a:gd name="T20" fmla="*/ 1543374 w 436086"/>
              <a:gd name="T21" fmla="*/ 61977 h 152400"/>
              <a:gd name="T22" fmla="*/ 1658433 w 436086"/>
              <a:gd name="T23" fmla="*/ 92969 h 152400"/>
              <a:gd name="T24" fmla="*/ 1735144 w 436086"/>
              <a:gd name="T25" fmla="*/ 123964 h 152400"/>
              <a:gd name="T26" fmla="*/ 1754335 w 436086"/>
              <a:gd name="T27" fmla="*/ 278914 h 152400"/>
              <a:gd name="T28" fmla="*/ 1754335 w 436086"/>
              <a:gd name="T29" fmla="*/ 278914 h 1524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36086"/>
              <a:gd name="T46" fmla="*/ 0 h 152400"/>
              <a:gd name="T47" fmla="*/ 436086 w 436086"/>
              <a:gd name="T48" fmla="*/ 152400 h 15240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36086" h="152400">
                <a:moveTo>
                  <a:pt x="21329" y="152400"/>
                </a:moveTo>
                <a:cubicBezTo>
                  <a:pt x="25920" y="74370"/>
                  <a:pt x="0" y="75703"/>
                  <a:pt x="45142" y="66675"/>
                </a:cubicBezTo>
                <a:cubicBezTo>
                  <a:pt x="54611" y="64781"/>
                  <a:pt x="64192" y="63500"/>
                  <a:pt x="73717" y="61913"/>
                </a:cubicBezTo>
                <a:cubicBezTo>
                  <a:pt x="85336" y="58039"/>
                  <a:pt x="93060" y="56856"/>
                  <a:pt x="102292" y="47625"/>
                </a:cubicBezTo>
                <a:cubicBezTo>
                  <a:pt x="106339" y="43578"/>
                  <a:pt x="108642" y="38100"/>
                  <a:pt x="111817" y="33338"/>
                </a:cubicBezTo>
                <a:cubicBezTo>
                  <a:pt x="119014" y="4547"/>
                  <a:pt x="110369" y="16358"/>
                  <a:pt x="145154" y="4763"/>
                </a:cubicBezTo>
                <a:lnTo>
                  <a:pt x="159442" y="0"/>
                </a:lnTo>
                <a:cubicBezTo>
                  <a:pt x="165792" y="1588"/>
                  <a:pt x="172638" y="1836"/>
                  <a:pt x="178492" y="4763"/>
                </a:cubicBezTo>
                <a:cubicBezTo>
                  <a:pt x="188731" y="9883"/>
                  <a:pt x="207067" y="23813"/>
                  <a:pt x="207067" y="23813"/>
                </a:cubicBezTo>
                <a:cubicBezTo>
                  <a:pt x="256279" y="22225"/>
                  <a:pt x="305627" y="23029"/>
                  <a:pt x="354704" y="19050"/>
                </a:cubicBezTo>
                <a:cubicBezTo>
                  <a:pt x="364711" y="18239"/>
                  <a:pt x="383279" y="9525"/>
                  <a:pt x="383279" y="9525"/>
                </a:cubicBezTo>
                <a:cubicBezTo>
                  <a:pt x="392804" y="11113"/>
                  <a:pt x="402385" y="12394"/>
                  <a:pt x="411854" y="14288"/>
                </a:cubicBezTo>
                <a:cubicBezTo>
                  <a:pt x="418272" y="15572"/>
                  <a:pt x="426714" y="14022"/>
                  <a:pt x="430904" y="19050"/>
                </a:cubicBezTo>
                <a:cubicBezTo>
                  <a:pt x="436086" y="25269"/>
                  <a:pt x="435667" y="42863"/>
                  <a:pt x="435667" y="42863"/>
                </a:cubicBezTo>
              </a:path>
            </a:pathLst>
          </a:custGeom>
          <a:noFill/>
          <a:ln w="19050" algn="ctr">
            <a:solidFill>
              <a:srgbClr val="0066FF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508" name="Freeform 852"/>
          <p:cNvSpPr>
            <a:spLocks/>
          </p:cNvSpPr>
          <p:nvPr/>
        </p:nvSpPr>
        <p:spPr bwMode="auto">
          <a:xfrm>
            <a:off x="2409825" y="2002748"/>
            <a:ext cx="223838" cy="854075"/>
          </a:xfrm>
          <a:custGeom>
            <a:avLst/>
            <a:gdLst>
              <a:gd name="T0" fmla="*/ 0 w 541020"/>
              <a:gd name="T1" fmla="*/ 0 h 2133600"/>
              <a:gd name="T2" fmla="*/ 0 w 541020"/>
              <a:gd name="T3" fmla="*/ 0 h 2133600"/>
              <a:gd name="T4" fmla="*/ 0 w 541020"/>
              <a:gd name="T5" fmla="*/ 0 h 2133600"/>
              <a:gd name="T6" fmla="*/ 0 w 541020"/>
              <a:gd name="T7" fmla="*/ 0 h 2133600"/>
              <a:gd name="T8" fmla="*/ 0 w 541020"/>
              <a:gd name="T9" fmla="*/ 0 h 2133600"/>
              <a:gd name="T10" fmla="*/ 0 w 541020"/>
              <a:gd name="T11" fmla="*/ 0 h 2133600"/>
              <a:gd name="T12" fmla="*/ 0 w 541020"/>
              <a:gd name="T13" fmla="*/ 0 h 21336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41020"/>
              <a:gd name="T22" fmla="*/ 0 h 2133600"/>
              <a:gd name="T23" fmla="*/ 541020 w 541020"/>
              <a:gd name="T24" fmla="*/ 2133600 h 21336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41020" h="2133600">
                <a:moveTo>
                  <a:pt x="0" y="2133600"/>
                </a:moveTo>
                <a:lnTo>
                  <a:pt x="167640" y="1905000"/>
                </a:lnTo>
                <a:lnTo>
                  <a:pt x="121920" y="1562100"/>
                </a:lnTo>
                <a:lnTo>
                  <a:pt x="68580" y="1432560"/>
                </a:lnTo>
                <a:lnTo>
                  <a:pt x="45720" y="998220"/>
                </a:lnTo>
                <a:lnTo>
                  <a:pt x="510540" y="228600"/>
                </a:lnTo>
                <a:lnTo>
                  <a:pt x="541020" y="0"/>
                </a:lnTo>
              </a:path>
            </a:pathLst>
          </a:cu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509" name="Freeform 853"/>
          <p:cNvSpPr>
            <a:spLocks/>
          </p:cNvSpPr>
          <p:nvPr/>
        </p:nvSpPr>
        <p:spPr bwMode="auto">
          <a:xfrm>
            <a:off x="3357563" y="1985285"/>
            <a:ext cx="68262" cy="766763"/>
          </a:xfrm>
          <a:custGeom>
            <a:avLst/>
            <a:gdLst>
              <a:gd name="T0" fmla="*/ 0 w 167640"/>
              <a:gd name="T1" fmla="*/ 0 h 1920240"/>
              <a:gd name="T2" fmla="*/ 0 w 167640"/>
              <a:gd name="T3" fmla="*/ 0 h 1920240"/>
              <a:gd name="T4" fmla="*/ 0 w 167640"/>
              <a:gd name="T5" fmla="*/ 0 h 1920240"/>
              <a:gd name="T6" fmla="*/ 0 w 167640"/>
              <a:gd name="T7" fmla="*/ 0 h 1920240"/>
              <a:gd name="T8" fmla="*/ 0 w 167640"/>
              <a:gd name="T9" fmla="*/ 0 h 1920240"/>
              <a:gd name="T10" fmla="*/ 0 w 167640"/>
              <a:gd name="T11" fmla="*/ 0 h 1920240"/>
              <a:gd name="T12" fmla="*/ 0 w 167640"/>
              <a:gd name="T13" fmla="*/ 0 h 19202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7640"/>
              <a:gd name="T22" fmla="*/ 0 h 1920240"/>
              <a:gd name="T23" fmla="*/ 167640 w 167640"/>
              <a:gd name="T24" fmla="*/ 1920240 h 19202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7640" h="1920240">
                <a:moveTo>
                  <a:pt x="0" y="1920240"/>
                </a:moveTo>
                <a:lnTo>
                  <a:pt x="114300" y="1463040"/>
                </a:lnTo>
                <a:lnTo>
                  <a:pt x="152400" y="929640"/>
                </a:lnTo>
                <a:lnTo>
                  <a:pt x="167640" y="723900"/>
                </a:lnTo>
                <a:lnTo>
                  <a:pt x="144780" y="510540"/>
                </a:lnTo>
                <a:lnTo>
                  <a:pt x="144780" y="335280"/>
                </a:ln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510" name="Freeform 854"/>
          <p:cNvSpPr>
            <a:spLocks/>
          </p:cNvSpPr>
          <p:nvPr/>
        </p:nvSpPr>
        <p:spPr bwMode="auto">
          <a:xfrm>
            <a:off x="2633663" y="1877335"/>
            <a:ext cx="728662" cy="130175"/>
          </a:xfrm>
          <a:custGeom>
            <a:avLst/>
            <a:gdLst>
              <a:gd name="T0" fmla="*/ 0 w 1767840"/>
              <a:gd name="T1" fmla="*/ 0 h 320040"/>
              <a:gd name="T2" fmla="*/ 0 w 1767840"/>
              <a:gd name="T3" fmla="*/ 0 h 320040"/>
              <a:gd name="T4" fmla="*/ 0 w 1767840"/>
              <a:gd name="T5" fmla="*/ 0 h 320040"/>
              <a:gd name="T6" fmla="*/ 0 w 1767840"/>
              <a:gd name="T7" fmla="*/ 0 h 320040"/>
              <a:gd name="T8" fmla="*/ 0 w 1767840"/>
              <a:gd name="T9" fmla="*/ 0 h 3200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67840"/>
              <a:gd name="T16" fmla="*/ 0 h 320040"/>
              <a:gd name="T17" fmla="*/ 1767840 w 1767840"/>
              <a:gd name="T18" fmla="*/ 320040 h 3200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67840" h="320040">
                <a:moveTo>
                  <a:pt x="0" y="320040"/>
                </a:moveTo>
                <a:lnTo>
                  <a:pt x="167640" y="243840"/>
                </a:lnTo>
                <a:lnTo>
                  <a:pt x="266700" y="251460"/>
                </a:lnTo>
                <a:lnTo>
                  <a:pt x="1577340" y="0"/>
                </a:lnTo>
                <a:lnTo>
                  <a:pt x="1767840" y="281940"/>
                </a:lnTo>
              </a:path>
            </a:pathLst>
          </a:cu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486" name="Freeform 23"/>
          <p:cNvSpPr>
            <a:spLocks noChangeArrowheads="1"/>
          </p:cNvSpPr>
          <p:nvPr/>
        </p:nvSpPr>
        <p:spPr bwMode="auto">
          <a:xfrm>
            <a:off x="141288" y="1716998"/>
            <a:ext cx="1651000" cy="882650"/>
          </a:xfrm>
          <a:custGeom>
            <a:avLst/>
            <a:gdLst>
              <a:gd name="T0" fmla="*/ 0 w 945181"/>
              <a:gd name="T1" fmla="*/ 2147483647 h 398357"/>
              <a:gd name="T2" fmla="*/ 2147483647 w 945181"/>
              <a:gd name="T3" fmla="*/ 2147483647 h 398357"/>
              <a:gd name="T4" fmla="*/ 2147483647 w 945181"/>
              <a:gd name="T5" fmla="*/ 0 h 398357"/>
              <a:gd name="T6" fmla="*/ 2147483647 w 945181"/>
              <a:gd name="T7" fmla="*/ 2147483647 h 398357"/>
              <a:gd name="T8" fmla="*/ 2147483647 w 945181"/>
              <a:gd name="T9" fmla="*/ 2147483647 h 398357"/>
              <a:gd name="T10" fmla="*/ 2147483647 w 945181"/>
              <a:gd name="T11" fmla="*/ 2147483647 h 398357"/>
              <a:gd name="T12" fmla="*/ 2147483647 w 945181"/>
              <a:gd name="T13" fmla="*/ 2147483647 h 398357"/>
              <a:gd name="T14" fmla="*/ 2147483647 w 945181"/>
              <a:gd name="T15" fmla="*/ 2147483647 h 3983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45181"/>
              <a:gd name="T25" fmla="*/ 0 h 398357"/>
              <a:gd name="T26" fmla="*/ 945181 w 945181"/>
              <a:gd name="T27" fmla="*/ 398357 h 39835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45181" h="398357">
                <a:moveTo>
                  <a:pt x="0" y="308172"/>
                </a:moveTo>
                <a:lnTo>
                  <a:pt x="197294" y="159524"/>
                </a:lnTo>
                <a:lnTo>
                  <a:pt x="334942" y="0"/>
                </a:lnTo>
                <a:lnTo>
                  <a:pt x="624002" y="126893"/>
                </a:lnTo>
                <a:lnTo>
                  <a:pt x="759444" y="274532"/>
                </a:lnTo>
                <a:lnTo>
                  <a:pt x="907081" y="384069"/>
                </a:lnTo>
                <a:lnTo>
                  <a:pt x="945181" y="398357"/>
                </a:lnTo>
                <a:lnTo>
                  <a:pt x="945181" y="393594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3490" name="Freeform 3489"/>
          <p:cNvSpPr>
            <a:spLocks noChangeArrowheads="1"/>
          </p:cNvSpPr>
          <p:nvPr/>
        </p:nvSpPr>
        <p:spPr bwMode="auto">
          <a:xfrm>
            <a:off x="106363" y="2413910"/>
            <a:ext cx="1944687" cy="2370138"/>
          </a:xfrm>
          <a:custGeom>
            <a:avLst/>
            <a:gdLst>
              <a:gd name="T0" fmla="*/ 17745 w 1848379"/>
              <a:gd name="T1" fmla="*/ 0 h 2245783"/>
              <a:gd name="T2" fmla="*/ 276257 w 1848379"/>
              <a:gd name="T3" fmla="*/ 2125366 h 2245783"/>
              <a:gd name="T4" fmla="*/ 1310035 w 1848379"/>
              <a:gd name="T5" fmla="*/ 3485648 h 2245783"/>
              <a:gd name="T6" fmla="*/ 1842148 w 1848379"/>
              <a:gd name="T7" fmla="*/ 4046743 h 2245783"/>
              <a:gd name="T8" fmla="*/ 2435095 w 1848379"/>
              <a:gd name="T9" fmla="*/ 5236926 h 2245783"/>
              <a:gd name="T10" fmla="*/ 2952025 w 1848379"/>
              <a:gd name="T11" fmla="*/ 6121130 h 2245783"/>
              <a:gd name="T12" fmla="*/ 3408119 w 1848379"/>
              <a:gd name="T13" fmla="*/ 6903254 h 2245783"/>
              <a:gd name="T14" fmla="*/ 4016256 w 1848379"/>
              <a:gd name="T15" fmla="*/ 7583382 h 2245783"/>
              <a:gd name="T16" fmla="*/ 5734254 w 1848379"/>
              <a:gd name="T17" fmla="*/ 9844732 h 2245783"/>
              <a:gd name="T18" fmla="*/ 7148151 w 1848379"/>
              <a:gd name="T19" fmla="*/ 11408988 h 2245783"/>
              <a:gd name="T20" fmla="*/ 8850899 w 1848379"/>
              <a:gd name="T21" fmla="*/ 11919045 h 22457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48379"/>
              <a:gd name="T34" fmla="*/ 0 h 2245783"/>
              <a:gd name="T35" fmla="*/ 1848379 w 1848379"/>
              <a:gd name="T36" fmla="*/ 2245783 h 224578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48379" h="2245783">
                <a:moveTo>
                  <a:pt x="3704" y="0"/>
                </a:moveTo>
                <a:cubicBezTo>
                  <a:pt x="25400" y="52917"/>
                  <a:pt x="0" y="237596"/>
                  <a:pt x="57679" y="396875"/>
                </a:cubicBezTo>
                <a:cubicBezTo>
                  <a:pt x="140758" y="568854"/>
                  <a:pt x="231775" y="576792"/>
                  <a:pt x="273579" y="650875"/>
                </a:cubicBezTo>
                <a:lnTo>
                  <a:pt x="384704" y="755650"/>
                </a:lnTo>
                <a:lnTo>
                  <a:pt x="508529" y="977900"/>
                </a:lnTo>
                <a:lnTo>
                  <a:pt x="616479" y="1143000"/>
                </a:lnTo>
                <a:lnTo>
                  <a:pt x="711729" y="1289050"/>
                </a:lnTo>
                <a:lnTo>
                  <a:pt x="838729" y="1416050"/>
                </a:lnTo>
                <a:lnTo>
                  <a:pt x="1197504" y="1838325"/>
                </a:lnTo>
                <a:cubicBezTo>
                  <a:pt x="1314979" y="1944688"/>
                  <a:pt x="1308100" y="2037292"/>
                  <a:pt x="1492779" y="2130425"/>
                </a:cubicBezTo>
                <a:cubicBezTo>
                  <a:pt x="1693333" y="2245783"/>
                  <a:pt x="1797579" y="2197100"/>
                  <a:pt x="1848379" y="2225675"/>
                </a:cubicBezTo>
              </a:path>
            </a:pathLst>
          </a:custGeom>
          <a:noFill/>
          <a:ln w="19050" algn="ctr">
            <a:solidFill>
              <a:srgbClr val="00CC66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27997" name="Rectangle 1725"/>
          <p:cNvSpPr>
            <a:spLocks noChangeArrowheads="1"/>
          </p:cNvSpPr>
          <p:nvPr/>
        </p:nvSpPr>
        <p:spPr bwMode="auto">
          <a:xfrm>
            <a:off x="3175" y="1559835"/>
            <a:ext cx="9136063" cy="42719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23" name="Title 1"/>
          <p:cNvSpPr txBox="1">
            <a:spLocks/>
          </p:cNvSpPr>
          <p:nvPr/>
        </p:nvSpPr>
        <p:spPr>
          <a:xfrm>
            <a:off x="1606550" y="2109110"/>
            <a:ext cx="71755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Malaysia</a:t>
            </a:r>
          </a:p>
        </p:txBody>
      </p:sp>
      <p:sp>
        <p:nvSpPr>
          <p:cNvPr id="3524" name="Title 1"/>
          <p:cNvSpPr txBox="1">
            <a:spLocks/>
          </p:cNvSpPr>
          <p:nvPr/>
        </p:nvSpPr>
        <p:spPr>
          <a:xfrm>
            <a:off x="3673475" y="2528210"/>
            <a:ext cx="71755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Malaysia</a:t>
            </a:r>
          </a:p>
        </p:txBody>
      </p:sp>
      <p:sp>
        <p:nvSpPr>
          <p:cNvPr id="3525" name="Title 1"/>
          <p:cNvSpPr txBox="1">
            <a:spLocks/>
          </p:cNvSpPr>
          <p:nvPr/>
        </p:nvSpPr>
        <p:spPr>
          <a:xfrm>
            <a:off x="5864225" y="157571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Philippines</a:t>
            </a:r>
          </a:p>
        </p:txBody>
      </p:sp>
      <p:sp>
        <p:nvSpPr>
          <p:cNvPr id="3526" name="Title 1"/>
          <p:cNvSpPr txBox="1">
            <a:spLocks/>
          </p:cNvSpPr>
          <p:nvPr/>
        </p:nvSpPr>
        <p:spPr>
          <a:xfrm>
            <a:off x="7127875" y="185511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Palau</a:t>
            </a:r>
          </a:p>
        </p:txBody>
      </p:sp>
      <p:sp>
        <p:nvSpPr>
          <p:cNvPr id="3527" name="Title 1"/>
          <p:cNvSpPr txBox="1">
            <a:spLocks/>
          </p:cNvSpPr>
          <p:nvPr/>
        </p:nvSpPr>
        <p:spPr>
          <a:xfrm>
            <a:off x="7134225" y="557621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0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Australia</a:t>
            </a:r>
          </a:p>
        </p:txBody>
      </p:sp>
      <p:sp>
        <p:nvSpPr>
          <p:cNvPr id="3528" name="Title 1"/>
          <p:cNvSpPr txBox="1">
            <a:spLocks/>
          </p:cNvSpPr>
          <p:nvPr/>
        </p:nvSpPr>
        <p:spPr>
          <a:xfrm>
            <a:off x="0" y="177891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India</a:t>
            </a:r>
          </a:p>
        </p:txBody>
      </p:sp>
      <p:sp>
        <p:nvSpPr>
          <p:cNvPr id="3529" name="Title 1"/>
          <p:cNvSpPr txBox="1">
            <a:spLocks/>
          </p:cNvSpPr>
          <p:nvPr/>
        </p:nvSpPr>
        <p:spPr>
          <a:xfrm>
            <a:off x="850900" y="156301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Thailand</a:t>
            </a:r>
          </a:p>
        </p:txBody>
      </p:sp>
      <p:sp>
        <p:nvSpPr>
          <p:cNvPr id="3530" name="Title 1"/>
          <p:cNvSpPr txBox="1">
            <a:spLocks/>
          </p:cNvSpPr>
          <p:nvPr/>
        </p:nvSpPr>
        <p:spPr>
          <a:xfrm>
            <a:off x="3854450" y="4953910"/>
            <a:ext cx="6032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latin typeface="Comic Sans MS" pitchFamily="66" charset="0"/>
                <a:ea typeface="+mj-ea"/>
                <a:cs typeface="+mj-cs"/>
              </a:rPr>
              <a:t>EEZ</a:t>
            </a:r>
          </a:p>
        </p:txBody>
      </p:sp>
      <p:sp>
        <p:nvSpPr>
          <p:cNvPr id="3531" name="Title 1"/>
          <p:cNvSpPr txBox="1">
            <a:spLocks/>
          </p:cNvSpPr>
          <p:nvPr/>
        </p:nvSpPr>
        <p:spPr>
          <a:xfrm>
            <a:off x="7715250" y="2553610"/>
            <a:ext cx="6032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latin typeface="Comic Sans MS" pitchFamily="66" charset="0"/>
                <a:ea typeface="+mj-ea"/>
                <a:cs typeface="+mj-cs"/>
              </a:rPr>
              <a:t>EEZ</a:t>
            </a:r>
          </a:p>
        </p:txBody>
      </p:sp>
      <p:sp>
        <p:nvSpPr>
          <p:cNvPr id="3532" name="Title 1"/>
          <p:cNvSpPr txBox="1">
            <a:spLocks/>
          </p:cNvSpPr>
          <p:nvPr/>
        </p:nvSpPr>
        <p:spPr>
          <a:xfrm>
            <a:off x="2609850" y="1994810"/>
            <a:ext cx="6032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latin typeface="Comic Sans MS" pitchFamily="66" charset="0"/>
                <a:ea typeface="+mj-ea"/>
                <a:cs typeface="+mj-cs"/>
              </a:rPr>
              <a:t>EEZ</a:t>
            </a:r>
          </a:p>
        </p:txBody>
      </p:sp>
      <p:sp>
        <p:nvSpPr>
          <p:cNvPr id="3533" name="Title 1"/>
          <p:cNvSpPr txBox="1">
            <a:spLocks/>
          </p:cNvSpPr>
          <p:nvPr/>
        </p:nvSpPr>
        <p:spPr>
          <a:xfrm>
            <a:off x="603250" y="3214010"/>
            <a:ext cx="6032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latin typeface="Comic Sans MS" pitchFamily="66" charset="0"/>
                <a:ea typeface="+mj-ea"/>
                <a:cs typeface="+mj-cs"/>
              </a:rPr>
              <a:t>EEZ</a:t>
            </a:r>
          </a:p>
        </p:txBody>
      </p:sp>
      <p:sp>
        <p:nvSpPr>
          <p:cNvPr id="3534" name="Title 1"/>
          <p:cNvSpPr txBox="1">
            <a:spLocks/>
          </p:cNvSpPr>
          <p:nvPr/>
        </p:nvSpPr>
        <p:spPr>
          <a:xfrm>
            <a:off x="3143250" y="3937910"/>
            <a:ext cx="18986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latin typeface="Comic Sans MS" pitchFamily="66" charset="0"/>
                <a:ea typeface="+mj-ea"/>
                <a:cs typeface="+mj-cs"/>
              </a:rPr>
              <a:t>Archipelagic waters</a:t>
            </a:r>
          </a:p>
        </p:txBody>
      </p:sp>
      <p:sp>
        <p:nvSpPr>
          <p:cNvPr id="3535" name="Title 1"/>
          <p:cNvSpPr txBox="1">
            <a:spLocks/>
          </p:cNvSpPr>
          <p:nvPr/>
        </p:nvSpPr>
        <p:spPr>
          <a:xfrm rot="502544">
            <a:off x="3087688" y="4615773"/>
            <a:ext cx="1403350" cy="2730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kern="0" dirty="0">
                <a:solidFill>
                  <a:srgbClr val="00B0F0"/>
                </a:solidFill>
                <a:latin typeface="Comic Sans MS" pitchFamily="66" charset="0"/>
                <a:ea typeface="+mj-ea"/>
                <a:cs typeface="+mj-cs"/>
              </a:rPr>
              <a:t>Territorial Sea</a:t>
            </a:r>
          </a:p>
        </p:txBody>
      </p:sp>
      <p:sp>
        <p:nvSpPr>
          <p:cNvPr id="1791" name="Freeform 1790"/>
          <p:cNvSpPr>
            <a:spLocks/>
          </p:cNvSpPr>
          <p:nvPr/>
        </p:nvSpPr>
        <p:spPr bwMode="auto">
          <a:xfrm>
            <a:off x="34925" y="2418673"/>
            <a:ext cx="119063" cy="357187"/>
          </a:xfrm>
          <a:custGeom>
            <a:avLst/>
            <a:gdLst>
              <a:gd name="T0" fmla="*/ 0 w 1149350"/>
              <a:gd name="T1" fmla="*/ 0 h 3822700"/>
              <a:gd name="T2" fmla="*/ 0 w 1149350"/>
              <a:gd name="T3" fmla="*/ 0 h 3822700"/>
              <a:gd name="T4" fmla="*/ 0 w 1149350"/>
              <a:gd name="T5" fmla="*/ 0 h 3822700"/>
              <a:gd name="T6" fmla="*/ 0 w 1149350"/>
              <a:gd name="T7" fmla="*/ 0 h 3822700"/>
              <a:gd name="T8" fmla="*/ 0 w 1149350"/>
              <a:gd name="T9" fmla="*/ 0 h 3822700"/>
              <a:gd name="T10" fmla="*/ 0 w 1149350"/>
              <a:gd name="T11" fmla="*/ 0 h 3822700"/>
              <a:gd name="T12" fmla="*/ 0 w 1149350"/>
              <a:gd name="T13" fmla="*/ 0 h 3822700"/>
              <a:gd name="T14" fmla="*/ 0 w 1149350"/>
              <a:gd name="T15" fmla="*/ 0 h 38227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49350"/>
              <a:gd name="T25" fmla="*/ 0 h 3822700"/>
              <a:gd name="T26" fmla="*/ 1149350 w 1149350"/>
              <a:gd name="T27" fmla="*/ 3822700 h 38227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49350" h="3822700">
                <a:moveTo>
                  <a:pt x="939800" y="0"/>
                </a:moveTo>
                <a:cubicBezTo>
                  <a:pt x="1009650" y="1236133"/>
                  <a:pt x="952500" y="2770717"/>
                  <a:pt x="1149350" y="3708400"/>
                </a:cubicBezTo>
                <a:lnTo>
                  <a:pt x="857250" y="3822700"/>
                </a:lnTo>
                <a:lnTo>
                  <a:pt x="692150" y="2349500"/>
                </a:lnTo>
                <a:lnTo>
                  <a:pt x="361950" y="1600200"/>
                </a:lnTo>
                <a:lnTo>
                  <a:pt x="0" y="819150"/>
                </a:lnTo>
                <a:lnTo>
                  <a:pt x="19050" y="419100"/>
                </a:lnTo>
                <a:lnTo>
                  <a:pt x="939800" y="0"/>
                </a:lnTo>
                <a:close/>
              </a:path>
            </a:pathLst>
          </a:custGeom>
          <a:solidFill>
            <a:srgbClr val="FF0000">
              <a:alpha val="59999"/>
            </a:srgb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766" name="Title 1"/>
          <p:cNvSpPr txBox="1">
            <a:spLocks/>
          </p:cNvSpPr>
          <p:nvPr/>
        </p:nvSpPr>
        <p:spPr>
          <a:xfrm>
            <a:off x="1825625" y="2690135"/>
            <a:ext cx="90805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5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Singapore</a:t>
            </a:r>
          </a:p>
        </p:txBody>
      </p:sp>
      <p:sp>
        <p:nvSpPr>
          <p:cNvPr id="1767" name="Title 1"/>
          <p:cNvSpPr txBox="1">
            <a:spLocks/>
          </p:cNvSpPr>
          <p:nvPr/>
        </p:nvSpPr>
        <p:spPr>
          <a:xfrm>
            <a:off x="6200775" y="4680860"/>
            <a:ext cx="1003300" cy="24765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00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Timor Leste</a:t>
            </a:r>
          </a:p>
        </p:txBody>
      </p:sp>
      <p:sp>
        <p:nvSpPr>
          <p:cNvPr id="1769" name="Text Box 65"/>
          <p:cNvSpPr txBox="1">
            <a:spLocks noChangeArrowheads="1"/>
          </p:cNvSpPr>
          <p:nvPr/>
        </p:nvSpPr>
        <p:spPr bwMode="auto">
          <a:xfrm>
            <a:off x="3467100" y="5922285"/>
            <a:ext cx="5676900" cy="260350"/>
          </a:xfrm>
          <a:prstGeom prst="rect">
            <a:avLst/>
          </a:prstGeom>
          <a:solidFill>
            <a:srgbClr val="CCECFF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Why do you want to take this off? What you are doing is a crime and unethical </a:t>
            </a: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sym typeface="Wingdings" pitchFamily="2" charset="2"/>
              </a:rPr>
              <a:t></a:t>
            </a:r>
            <a:endParaRPr lang="en-AU" sz="1100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770" name="Text Box 65"/>
          <p:cNvSpPr txBox="1">
            <a:spLocks noChangeArrowheads="1"/>
          </p:cNvSpPr>
          <p:nvPr/>
        </p:nvSpPr>
        <p:spPr bwMode="auto">
          <a:xfrm>
            <a:off x="3524250" y="5920698"/>
            <a:ext cx="5610225" cy="261937"/>
          </a:xfrm>
          <a:prstGeom prst="rect">
            <a:avLst/>
          </a:prstGeom>
          <a:solidFill>
            <a:srgbClr val="CCECFF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75000"/>
                  </a:schemeClr>
                </a:solidFill>
              </a:rPr>
              <a:t>I Made Andi Arsana (c) 2013</a:t>
            </a:r>
          </a:p>
        </p:txBody>
      </p:sp>
      <p:sp>
        <p:nvSpPr>
          <p:cNvPr id="1771" name="Freeform 1770"/>
          <p:cNvSpPr>
            <a:spLocks noChangeArrowheads="1"/>
          </p:cNvSpPr>
          <p:nvPr/>
        </p:nvSpPr>
        <p:spPr bwMode="auto">
          <a:xfrm>
            <a:off x="4868863" y="2347235"/>
            <a:ext cx="360362" cy="207963"/>
          </a:xfrm>
          <a:custGeom>
            <a:avLst/>
            <a:gdLst>
              <a:gd name="T0" fmla="*/ 799104 w 342900"/>
              <a:gd name="T1" fmla="*/ 501011 h 196850"/>
              <a:gd name="T2" fmla="*/ 488336 w 342900"/>
              <a:gd name="T3" fmla="*/ 16161 h 196850"/>
              <a:gd name="T4" fmla="*/ 429146 w 342900"/>
              <a:gd name="T5" fmla="*/ 129298 h 196850"/>
              <a:gd name="T6" fmla="*/ 325561 w 342900"/>
              <a:gd name="T7" fmla="*/ 129298 h 196850"/>
              <a:gd name="T8" fmla="*/ 266370 w 342900"/>
              <a:gd name="T9" fmla="*/ 161615 h 196850"/>
              <a:gd name="T10" fmla="*/ 207174 w 342900"/>
              <a:gd name="T11" fmla="*/ 80808 h 196850"/>
              <a:gd name="T12" fmla="*/ 133183 w 342900"/>
              <a:gd name="T13" fmla="*/ 80808 h 196850"/>
              <a:gd name="T14" fmla="*/ 118387 w 342900"/>
              <a:gd name="T15" fmla="*/ 0 h 196850"/>
              <a:gd name="T16" fmla="*/ 0 w 342900"/>
              <a:gd name="T17" fmla="*/ 32325 h 1968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42900"/>
              <a:gd name="T28" fmla="*/ 0 h 196850"/>
              <a:gd name="T29" fmla="*/ 342900 w 342900"/>
              <a:gd name="T30" fmla="*/ 196850 h 1968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42900" h="196850">
                <a:moveTo>
                  <a:pt x="342900" y="196850"/>
                </a:moveTo>
                <a:lnTo>
                  <a:pt x="209550" y="6350"/>
                </a:lnTo>
                <a:lnTo>
                  <a:pt x="184150" y="50800"/>
                </a:lnTo>
                <a:lnTo>
                  <a:pt x="139700" y="50800"/>
                </a:lnTo>
                <a:lnTo>
                  <a:pt x="114300" y="63500"/>
                </a:lnTo>
                <a:lnTo>
                  <a:pt x="88900" y="31750"/>
                </a:lnTo>
                <a:lnTo>
                  <a:pt x="57150" y="31750"/>
                </a:lnTo>
                <a:lnTo>
                  <a:pt x="50800" y="0"/>
                </a:lnTo>
                <a:lnTo>
                  <a:pt x="0" y="12700"/>
                </a:lnTo>
              </a:path>
            </a:pathLst>
          </a:custGeom>
          <a:noFill/>
          <a:ln w="19050" algn="ctr">
            <a:solidFill>
              <a:srgbClr val="0070C0"/>
            </a:solidFill>
            <a:prstDash val="dash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1772" name="Text Box 65"/>
          <p:cNvSpPr txBox="1">
            <a:spLocks noChangeArrowheads="1"/>
          </p:cNvSpPr>
          <p:nvPr/>
        </p:nvSpPr>
        <p:spPr bwMode="auto">
          <a:xfrm>
            <a:off x="3533775" y="1547135"/>
            <a:ext cx="5610225" cy="23018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9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I Made Andi Arsana  | madeandi@ugm.ac.id</a:t>
            </a:r>
          </a:p>
        </p:txBody>
      </p:sp>
      <p:sp>
        <p:nvSpPr>
          <p:cNvPr id="1775" name="Freeform 1774"/>
          <p:cNvSpPr>
            <a:spLocks noChangeArrowheads="1"/>
          </p:cNvSpPr>
          <p:nvPr/>
        </p:nvSpPr>
        <p:spPr bwMode="auto">
          <a:xfrm>
            <a:off x="5229225" y="1937660"/>
            <a:ext cx="1704975" cy="617538"/>
          </a:xfrm>
          <a:custGeom>
            <a:avLst/>
            <a:gdLst>
              <a:gd name="T0" fmla="*/ 3896315 w 1619105"/>
              <a:gd name="T1" fmla="*/ 0 h 584200"/>
              <a:gd name="T2" fmla="*/ 3117328 w 1619105"/>
              <a:gd name="T3" fmla="*/ 16308 h 584200"/>
              <a:gd name="T4" fmla="*/ 2720020 w 1619105"/>
              <a:gd name="T5" fmla="*/ 228371 h 584200"/>
              <a:gd name="T6" fmla="*/ 2307439 w 1619105"/>
              <a:gd name="T7" fmla="*/ 652484 h 584200"/>
              <a:gd name="T8" fmla="*/ 2032380 w 1619105"/>
              <a:gd name="T9" fmla="*/ 652484 h 584200"/>
              <a:gd name="T10" fmla="*/ 1237765 w 1619105"/>
              <a:gd name="T11" fmla="*/ 1207091 h 584200"/>
              <a:gd name="T12" fmla="*/ 0 w 1619105"/>
              <a:gd name="T13" fmla="*/ 1500710 h 584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19105"/>
              <a:gd name="T22" fmla="*/ 0 h 584200"/>
              <a:gd name="T23" fmla="*/ 1619105 w 1619105"/>
              <a:gd name="T24" fmla="*/ 584200 h 584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19105" h="584200">
                <a:moveTo>
                  <a:pt x="1619105" y="0"/>
                </a:moveTo>
                <a:lnTo>
                  <a:pt x="1295400" y="6350"/>
                </a:lnTo>
                <a:lnTo>
                  <a:pt x="1130300" y="88900"/>
                </a:lnTo>
                <a:lnTo>
                  <a:pt x="958850" y="254000"/>
                </a:lnTo>
                <a:lnTo>
                  <a:pt x="844550" y="254000"/>
                </a:lnTo>
                <a:lnTo>
                  <a:pt x="514350" y="469900"/>
                </a:lnTo>
                <a:lnTo>
                  <a:pt x="0" y="584200"/>
                </a:lnTo>
              </a:path>
            </a:pathLst>
          </a:custGeom>
          <a:noFill/>
          <a:ln w="19050" algn="ctr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1776" name="Title 1"/>
          <p:cNvSpPr txBox="1">
            <a:spLocks/>
          </p:cNvSpPr>
          <p:nvPr/>
        </p:nvSpPr>
        <p:spPr>
          <a:xfrm>
            <a:off x="203200" y="5263473"/>
            <a:ext cx="5089525" cy="86360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AU" sz="110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Unilateral  Limits (no agreement with neighbours required)</a:t>
            </a:r>
          </a:p>
          <a:p>
            <a:pPr eaLnBrk="0" hangingPunct="0">
              <a:defRPr/>
            </a:pPr>
            <a:r>
              <a:rPr lang="en-AU" sz="110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Agreed bilateral boundaries</a:t>
            </a:r>
          </a:p>
          <a:p>
            <a:pPr eaLnBrk="0" hangingPunct="0">
              <a:defRPr/>
            </a:pPr>
            <a:r>
              <a:rPr lang="en-AU" sz="1100" b="0" kern="0" dirty="0">
                <a:solidFill>
                  <a:schemeClr val="tx1"/>
                </a:solidFill>
                <a:latin typeface="Comic Sans MS" pitchFamily="66" charset="0"/>
                <a:ea typeface="+mj-ea"/>
                <a:cs typeface="+mj-cs"/>
              </a:rPr>
              <a:t>Indonesia’s unilateral claims (agreement with neighbours required)</a:t>
            </a:r>
          </a:p>
        </p:txBody>
      </p:sp>
      <p:sp>
        <p:nvSpPr>
          <p:cNvPr id="1777" name="Freeform 1776"/>
          <p:cNvSpPr>
            <a:spLocks/>
          </p:cNvSpPr>
          <p:nvPr/>
        </p:nvSpPr>
        <p:spPr bwMode="auto">
          <a:xfrm>
            <a:off x="50800" y="5403173"/>
            <a:ext cx="190500" cy="0"/>
          </a:xfrm>
          <a:custGeom>
            <a:avLst/>
            <a:gdLst>
              <a:gd name="T0" fmla="*/ 190500 w 190500"/>
              <a:gd name="T1" fmla="*/ 0 w 190500"/>
              <a:gd name="T2" fmla="*/ 0 60000 65536"/>
              <a:gd name="T3" fmla="*/ 0 60000 65536"/>
              <a:gd name="T4" fmla="*/ 0 w 190500"/>
              <a:gd name="T5" fmla="*/ 190500 w 190500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T4" t="0" r="T5" b="0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778" name="Freeform 1777"/>
          <p:cNvSpPr>
            <a:spLocks/>
          </p:cNvSpPr>
          <p:nvPr/>
        </p:nvSpPr>
        <p:spPr bwMode="auto">
          <a:xfrm>
            <a:off x="50800" y="5550810"/>
            <a:ext cx="190500" cy="0"/>
          </a:xfrm>
          <a:custGeom>
            <a:avLst/>
            <a:gdLst>
              <a:gd name="T0" fmla="*/ 190500 w 190500"/>
              <a:gd name="T1" fmla="*/ 0 w 190500"/>
              <a:gd name="T2" fmla="*/ 0 60000 65536"/>
              <a:gd name="T3" fmla="*/ 0 60000 65536"/>
              <a:gd name="T4" fmla="*/ 0 w 190500"/>
              <a:gd name="T5" fmla="*/ 190500 w 190500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T4" t="0" r="T5" b="0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779" name="Freeform 1778"/>
          <p:cNvSpPr>
            <a:spLocks/>
          </p:cNvSpPr>
          <p:nvPr/>
        </p:nvSpPr>
        <p:spPr bwMode="auto">
          <a:xfrm>
            <a:off x="50800" y="5717498"/>
            <a:ext cx="190500" cy="0"/>
          </a:xfrm>
          <a:custGeom>
            <a:avLst/>
            <a:gdLst>
              <a:gd name="T0" fmla="*/ 190500 w 190500"/>
              <a:gd name="T1" fmla="*/ 0 w 190500"/>
              <a:gd name="T2" fmla="*/ 0 60000 65536"/>
              <a:gd name="T3" fmla="*/ 0 60000 65536"/>
              <a:gd name="T4" fmla="*/ 0 w 190500"/>
              <a:gd name="T5" fmla="*/ 190500 w 190500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T4" t="0" r="T5" b="0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781" name="Freeform 1780"/>
          <p:cNvSpPr>
            <a:spLocks noChangeArrowheads="1"/>
          </p:cNvSpPr>
          <p:nvPr/>
        </p:nvSpPr>
        <p:spPr bwMode="auto">
          <a:xfrm>
            <a:off x="2055813" y="4758648"/>
            <a:ext cx="1173162" cy="422275"/>
          </a:xfrm>
          <a:custGeom>
            <a:avLst/>
            <a:gdLst>
              <a:gd name="T0" fmla="*/ 0 w 1114425"/>
              <a:gd name="T1" fmla="*/ 0 h 400050"/>
              <a:gd name="T2" fmla="*/ 673000 w 1114425"/>
              <a:gd name="T3" fmla="*/ 190113 h 400050"/>
              <a:gd name="T4" fmla="*/ 800327 w 1114425"/>
              <a:gd name="T5" fmla="*/ 227209 h 400050"/>
              <a:gd name="T6" fmla="*/ 1118637 w 1114425"/>
              <a:gd name="T7" fmla="*/ 366316 h 400050"/>
              <a:gd name="T8" fmla="*/ 1391475 w 1114425"/>
              <a:gd name="T9" fmla="*/ 486874 h 400050"/>
              <a:gd name="T10" fmla="*/ 1596104 w 1114425"/>
              <a:gd name="T11" fmla="*/ 584250 h 4000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14425"/>
              <a:gd name="T19" fmla="*/ 0 h 400050"/>
              <a:gd name="T20" fmla="*/ 1114425 w 1114425"/>
              <a:gd name="T21" fmla="*/ 400050 h 40005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14425" h="400050">
                <a:moveTo>
                  <a:pt x="0" y="0"/>
                </a:moveTo>
                <a:lnTo>
                  <a:pt x="469900" y="130175"/>
                </a:lnTo>
                <a:lnTo>
                  <a:pt x="558800" y="155575"/>
                </a:lnTo>
                <a:lnTo>
                  <a:pt x="781050" y="250825"/>
                </a:lnTo>
                <a:lnTo>
                  <a:pt x="971550" y="333375"/>
                </a:lnTo>
                <a:lnTo>
                  <a:pt x="1114425" y="400050"/>
                </a:lnTo>
              </a:path>
            </a:pathLst>
          </a:cu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 wrap="none"/>
          <a:lstStyle/>
          <a:p>
            <a:endParaRPr lang="en-US"/>
          </a:p>
        </p:txBody>
      </p:sp>
      <p:sp>
        <p:nvSpPr>
          <p:cNvPr id="1782" name="Title 1"/>
          <p:cNvSpPr txBox="1">
            <a:spLocks/>
          </p:cNvSpPr>
          <p:nvPr/>
        </p:nvSpPr>
        <p:spPr>
          <a:xfrm>
            <a:off x="0" y="152399"/>
            <a:ext cx="8229600" cy="552995"/>
          </a:xfrm>
          <a:prstGeom prst="rect">
            <a:avLst/>
          </a:prstGeom>
        </p:spPr>
        <p:txBody>
          <a:bodyPr anchor="ctr">
            <a:normAutofit fontScale="90000" lnSpcReduction="2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3800" dirty="0" smtClean="0">
                <a:latin typeface="Franklin Gothic Demi" pitchFamily="34" charset="0"/>
                <a:ea typeface="+mj-ea"/>
                <a:cs typeface="+mj-cs"/>
              </a:rPr>
              <a:t>Indonesia and ten neighbours</a:t>
            </a:r>
          </a:p>
        </p:txBody>
      </p:sp>
      <p:sp>
        <p:nvSpPr>
          <p:cNvPr id="1786" name="Oval 1781">
            <a:hlinkClick r:id="" action="ppaction://noaction"/>
          </p:cNvPr>
          <p:cNvSpPr>
            <a:spLocks noChangeArrowheads="1"/>
          </p:cNvSpPr>
          <p:nvPr/>
        </p:nvSpPr>
        <p:spPr bwMode="auto">
          <a:xfrm>
            <a:off x="2562225" y="4953000"/>
            <a:ext cx="36513" cy="36512"/>
          </a:xfrm>
          <a:prstGeom prst="ellipse">
            <a:avLst/>
          </a:prstGeom>
          <a:solidFill>
            <a:srgbClr val="0D1661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1780" name="Title 1"/>
          <p:cNvSpPr txBox="1">
            <a:spLocks/>
          </p:cNvSpPr>
          <p:nvPr/>
        </p:nvSpPr>
        <p:spPr>
          <a:xfrm>
            <a:off x="0" y="5943600"/>
            <a:ext cx="8229600" cy="552995"/>
          </a:xfrm>
          <a:prstGeom prst="rect">
            <a:avLst/>
          </a:prstGeom>
        </p:spPr>
        <p:txBody>
          <a:bodyPr anchor="ctr">
            <a:normAutofit fontScale="90000" lnSpcReduction="2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AU" sz="3800" dirty="0" smtClean="0">
                <a:latin typeface="Franklin Gothic Demi" pitchFamily="34" charset="0"/>
                <a:ea typeface="+mj-ea"/>
                <a:cs typeface="+mj-cs"/>
              </a:rPr>
              <a:t>19 agreements, 8 neighbours</a:t>
            </a:r>
          </a:p>
        </p:txBody>
      </p:sp>
    </p:spTree>
    <p:custDataLst>
      <p:tags r:id="rId1"/>
    </p:custDataLst>
  </p:cSld>
  <p:clrMapOvr>
    <a:masterClrMapping/>
  </p:clrMapOvr>
  <p:transition advTm="29078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3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3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3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3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3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3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3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3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3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3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3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3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3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20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3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500"/>
                                        <p:tgtEl>
                                          <p:spTgt spid="1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1" dur="5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500"/>
                            </p:stCondLst>
                            <p:childTnLst>
                              <p:par>
                                <p:cTn id="1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60" grpId="0" animBg="1"/>
      <p:bldP spid="3485" grpId="0" animBg="1"/>
      <p:bldP spid="3488" grpId="0" animBg="1"/>
      <p:bldP spid="3489" grpId="0" animBg="1"/>
      <p:bldP spid="3491" grpId="0" animBg="1"/>
      <p:bldP spid="3492" grpId="0" animBg="1"/>
      <p:bldP spid="3493" grpId="0" animBg="1"/>
      <p:bldP spid="3494" grpId="0" animBg="1"/>
      <p:bldP spid="3495" grpId="0" animBg="1"/>
      <p:bldP spid="3496" grpId="0" animBg="1"/>
      <p:bldP spid="3497" grpId="0" animBg="1"/>
      <p:bldP spid="3498" grpId="0" animBg="1"/>
      <p:bldP spid="3499" grpId="0" animBg="1"/>
      <p:bldP spid="3500" grpId="0" animBg="1"/>
      <p:bldP spid="3501" grpId="0" animBg="1"/>
      <p:bldP spid="3502" grpId="0" animBg="1"/>
      <p:bldP spid="3503" grpId="0" animBg="1"/>
      <p:bldP spid="3504" grpId="0" animBg="1"/>
      <p:bldP spid="3505" grpId="0" animBg="1"/>
      <p:bldP spid="3506" grpId="0" animBg="1"/>
      <p:bldP spid="3507" grpId="0" animBg="1"/>
      <p:bldP spid="3508" grpId="0" animBg="1"/>
      <p:bldP spid="3509" grpId="0" animBg="1"/>
      <p:bldP spid="3510" grpId="0" animBg="1"/>
      <p:bldP spid="3486" grpId="0" animBg="1"/>
      <p:bldP spid="3490" grpId="0" animBg="1"/>
      <p:bldP spid="3531" grpId="0"/>
      <p:bldP spid="3532" grpId="0"/>
      <p:bldP spid="3533" grpId="0"/>
      <p:bldP spid="1791" grpId="0" animBg="1"/>
      <p:bldP spid="1771" grpId="0" animBg="1"/>
      <p:bldP spid="1775" grpId="0" animBg="1"/>
      <p:bldP spid="1776" grpId="0"/>
      <p:bldP spid="1776" grpId="1"/>
      <p:bldP spid="1777" grpId="0" animBg="1"/>
      <p:bldP spid="1778" grpId="0" animBg="1"/>
      <p:bldP spid="1779" grpId="0" animBg="1"/>
      <p:bldP spid="1781" grpId="0" animBg="1"/>
      <p:bldP spid="178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900" y="1266825"/>
            <a:ext cx="7734300" cy="47625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3028950" y="1257300"/>
            <a:ext cx="4819650" cy="4752975"/>
          </a:xfrm>
          <a:custGeom>
            <a:avLst/>
            <a:gdLst>
              <a:gd name="T0" fmla="*/ 4819650 w 4819650"/>
              <a:gd name="T1" fmla="*/ 4752975 h 4752975"/>
              <a:gd name="T2" fmla="*/ 4476750 w 4819650"/>
              <a:gd name="T3" fmla="*/ 4476751 h 4752975"/>
              <a:gd name="T4" fmla="*/ 4095751 w 4819650"/>
              <a:gd name="T5" fmla="*/ 4152988 h 4752975"/>
              <a:gd name="T6" fmla="*/ 3524251 w 4819650"/>
              <a:gd name="T7" fmla="*/ 3667212 h 4752975"/>
              <a:gd name="T8" fmla="*/ 3057525 w 4819650"/>
              <a:gd name="T9" fmla="*/ 3257638 h 4752975"/>
              <a:gd name="T10" fmla="*/ 2933701 w 4819650"/>
              <a:gd name="T11" fmla="*/ 3152862 h 4752975"/>
              <a:gd name="T12" fmla="*/ 2628901 w 4819650"/>
              <a:gd name="T13" fmla="*/ 2800438 h 4752975"/>
              <a:gd name="T14" fmla="*/ 2219325 w 4819650"/>
              <a:gd name="T15" fmla="*/ 2428962 h 4752975"/>
              <a:gd name="T16" fmla="*/ 1943144 w 4819650"/>
              <a:gd name="T17" fmla="*/ 2190751 h 4752975"/>
              <a:gd name="T18" fmla="*/ 1638344 w 4819650"/>
              <a:gd name="T19" fmla="*/ 1914569 h 4752975"/>
              <a:gd name="T20" fmla="*/ 1238294 w 4819650"/>
              <a:gd name="T21" fmla="*/ 1552619 h 4752975"/>
              <a:gd name="T22" fmla="*/ 847725 w 4819650"/>
              <a:gd name="T23" fmla="*/ 1200194 h 4752975"/>
              <a:gd name="T24" fmla="*/ 704850 w 4819650"/>
              <a:gd name="T25" fmla="*/ 1009650 h 4752975"/>
              <a:gd name="T26" fmla="*/ 295275 w 4819650"/>
              <a:gd name="T27" fmla="*/ 485775 h 4752975"/>
              <a:gd name="T28" fmla="*/ 142875 w 4819650"/>
              <a:gd name="T29" fmla="*/ 276225 h 4752975"/>
              <a:gd name="T30" fmla="*/ 0 w 4819650"/>
              <a:gd name="T31" fmla="*/ 0 h 47529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819650"/>
              <a:gd name="T49" fmla="*/ 0 h 4752975"/>
              <a:gd name="T50" fmla="*/ 4819650 w 4819650"/>
              <a:gd name="T51" fmla="*/ 4752975 h 475297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819650" h="4752975">
                <a:moveTo>
                  <a:pt x="4819650" y="4752975"/>
                </a:moveTo>
                <a:lnTo>
                  <a:pt x="4476750" y="4476750"/>
                </a:lnTo>
                <a:lnTo>
                  <a:pt x="4095750" y="4152900"/>
                </a:lnTo>
                <a:lnTo>
                  <a:pt x="3524250" y="3667125"/>
                </a:lnTo>
                <a:lnTo>
                  <a:pt x="3057525" y="3257550"/>
                </a:lnTo>
                <a:lnTo>
                  <a:pt x="2933700" y="3152775"/>
                </a:lnTo>
                <a:lnTo>
                  <a:pt x="2628900" y="2800350"/>
                </a:lnTo>
                <a:lnTo>
                  <a:pt x="2219325" y="2428875"/>
                </a:lnTo>
                <a:lnTo>
                  <a:pt x="1943100" y="2190750"/>
                </a:lnTo>
                <a:lnTo>
                  <a:pt x="1638300" y="1914525"/>
                </a:lnTo>
                <a:lnTo>
                  <a:pt x="1238250" y="1552575"/>
                </a:lnTo>
                <a:lnTo>
                  <a:pt x="847725" y="1200150"/>
                </a:lnTo>
                <a:lnTo>
                  <a:pt x="704850" y="1009650"/>
                </a:lnTo>
                <a:lnTo>
                  <a:pt x="295275" y="485775"/>
                </a:lnTo>
                <a:lnTo>
                  <a:pt x="142875" y="27622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3819525" y="1276350"/>
            <a:ext cx="3743325" cy="4476750"/>
          </a:xfrm>
          <a:custGeom>
            <a:avLst/>
            <a:gdLst>
              <a:gd name="T0" fmla="*/ 3743325 w 3743325"/>
              <a:gd name="T1" fmla="*/ 4476750 h 4476750"/>
              <a:gd name="T2" fmla="*/ 3619501 w 3743325"/>
              <a:gd name="T3" fmla="*/ 4248150 h 4476750"/>
              <a:gd name="T4" fmla="*/ 3543301 w 3743325"/>
              <a:gd name="T5" fmla="*/ 4133851 h 4476750"/>
              <a:gd name="T6" fmla="*/ 3276601 w 3743325"/>
              <a:gd name="T7" fmla="*/ 3781425 h 4476750"/>
              <a:gd name="T8" fmla="*/ 3114675 w 3743325"/>
              <a:gd name="T9" fmla="*/ 3638551 h 4476750"/>
              <a:gd name="T10" fmla="*/ 3048001 w 3743325"/>
              <a:gd name="T11" fmla="*/ 3600451 h 4476750"/>
              <a:gd name="T12" fmla="*/ 2857501 w 3743325"/>
              <a:gd name="T13" fmla="*/ 3457575 h 4476750"/>
              <a:gd name="T14" fmla="*/ 2714625 w 3743325"/>
              <a:gd name="T15" fmla="*/ 3305175 h 4476750"/>
              <a:gd name="T16" fmla="*/ 2619375 w 3743325"/>
              <a:gd name="T17" fmla="*/ 3200401 h 4476750"/>
              <a:gd name="T18" fmla="*/ 2552701 w 3743325"/>
              <a:gd name="T19" fmla="*/ 3200401 h 4476750"/>
              <a:gd name="T20" fmla="*/ 2486025 w 3743325"/>
              <a:gd name="T21" fmla="*/ 3209925 h 4476750"/>
              <a:gd name="T22" fmla="*/ 2419351 w 3743325"/>
              <a:gd name="T23" fmla="*/ 3209925 h 4476750"/>
              <a:gd name="T24" fmla="*/ 2343151 w 3743325"/>
              <a:gd name="T25" fmla="*/ 3181351 h 4476750"/>
              <a:gd name="T26" fmla="*/ 2276475 w 3743325"/>
              <a:gd name="T27" fmla="*/ 3143251 h 4476750"/>
              <a:gd name="T28" fmla="*/ 2209801 w 3743325"/>
              <a:gd name="T29" fmla="*/ 3067051 h 4476750"/>
              <a:gd name="T30" fmla="*/ 2162175 w 3743325"/>
              <a:gd name="T31" fmla="*/ 2990851 h 4476750"/>
              <a:gd name="T32" fmla="*/ 2143125 w 3743325"/>
              <a:gd name="T33" fmla="*/ 2876551 h 4476750"/>
              <a:gd name="T34" fmla="*/ 2143125 w 3743325"/>
              <a:gd name="T35" fmla="*/ 2781301 h 4476750"/>
              <a:gd name="T36" fmla="*/ 2152651 w 3743325"/>
              <a:gd name="T37" fmla="*/ 2705101 h 4476750"/>
              <a:gd name="T38" fmla="*/ 2190751 w 3743325"/>
              <a:gd name="T39" fmla="*/ 2647951 h 4476750"/>
              <a:gd name="T40" fmla="*/ 2219325 w 3743325"/>
              <a:gd name="T41" fmla="*/ 2590801 h 4476750"/>
              <a:gd name="T42" fmla="*/ 2181225 w 3743325"/>
              <a:gd name="T43" fmla="*/ 2466975 h 4476750"/>
              <a:gd name="T44" fmla="*/ 2124075 w 3743325"/>
              <a:gd name="T45" fmla="*/ 2286001 h 4476750"/>
              <a:gd name="T46" fmla="*/ 1743119 w 3743325"/>
              <a:gd name="T47" fmla="*/ 1781219 h 4476750"/>
              <a:gd name="T48" fmla="*/ 1400219 w 3743325"/>
              <a:gd name="T49" fmla="*/ 1466894 h 4476750"/>
              <a:gd name="T50" fmla="*/ 1143044 w 3743325"/>
              <a:gd name="T51" fmla="*/ 1228769 h 4476750"/>
              <a:gd name="T52" fmla="*/ 619125 w 3743325"/>
              <a:gd name="T53" fmla="*/ 514350 h 4476750"/>
              <a:gd name="T54" fmla="*/ 0 w 3743325"/>
              <a:gd name="T55" fmla="*/ 0 h 44767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743325"/>
              <a:gd name="T85" fmla="*/ 0 h 4476750"/>
              <a:gd name="T86" fmla="*/ 3743325 w 3743325"/>
              <a:gd name="T87" fmla="*/ 4476750 h 44767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743325" h="4476750">
                <a:moveTo>
                  <a:pt x="3743325" y="4476750"/>
                </a:moveTo>
                <a:cubicBezTo>
                  <a:pt x="3625625" y="4260967"/>
                  <a:pt x="3664608" y="4338365"/>
                  <a:pt x="3619500" y="4248150"/>
                </a:cubicBezTo>
                <a:lnTo>
                  <a:pt x="3543300" y="4133850"/>
                </a:lnTo>
                <a:lnTo>
                  <a:pt x="3276600" y="3781425"/>
                </a:lnTo>
                <a:lnTo>
                  <a:pt x="3114675" y="3638550"/>
                </a:lnTo>
                <a:lnTo>
                  <a:pt x="3048000" y="3600450"/>
                </a:lnTo>
                <a:lnTo>
                  <a:pt x="2857500" y="3457575"/>
                </a:lnTo>
                <a:lnTo>
                  <a:pt x="2714625" y="3305175"/>
                </a:lnTo>
                <a:lnTo>
                  <a:pt x="2619375" y="3200400"/>
                </a:lnTo>
                <a:lnTo>
                  <a:pt x="2552700" y="3200400"/>
                </a:lnTo>
                <a:lnTo>
                  <a:pt x="2486025" y="3209925"/>
                </a:lnTo>
                <a:lnTo>
                  <a:pt x="2419350" y="3209925"/>
                </a:lnTo>
                <a:lnTo>
                  <a:pt x="2343150" y="3181350"/>
                </a:lnTo>
                <a:lnTo>
                  <a:pt x="2276475" y="3143250"/>
                </a:lnTo>
                <a:lnTo>
                  <a:pt x="2209800" y="3067050"/>
                </a:lnTo>
                <a:lnTo>
                  <a:pt x="2162175" y="2990850"/>
                </a:lnTo>
                <a:lnTo>
                  <a:pt x="2143125" y="2876550"/>
                </a:lnTo>
                <a:lnTo>
                  <a:pt x="2143125" y="2781300"/>
                </a:lnTo>
                <a:lnTo>
                  <a:pt x="2152650" y="2705100"/>
                </a:lnTo>
                <a:lnTo>
                  <a:pt x="2190750" y="2647950"/>
                </a:lnTo>
                <a:lnTo>
                  <a:pt x="2219325" y="2590800"/>
                </a:lnTo>
                <a:lnTo>
                  <a:pt x="2181225" y="2466975"/>
                </a:lnTo>
                <a:lnTo>
                  <a:pt x="2124075" y="2286000"/>
                </a:lnTo>
                <a:lnTo>
                  <a:pt x="1743075" y="1781175"/>
                </a:lnTo>
                <a:lnTo>
                  <a:pt x="1400175" y="1466850"/>
                </a:lnTo>
                <a:lnTo>
                  <a:pt x="1143000" y="1228725"/>
                </a:lnTo>
                <a:lnTo>
                  <a:pt x="619125" y="51435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3038475" y="1262063"/>
            <a:ext cx="4524375" cy="4491037"/>
          </a:xfrm>
          <a:custGeom>
            <a:avLst/>
            <a:gdLst>
              <a:gd name="T0" fmla="*/ 4525719 w 4524343"/>
              <a:gd name="T1" fmla="*/ 4491037 h 4491038"/>
              <a:gd name="T2" fmla="*/ 4401926 w 4524343"/>
              <a:gd name="T3" fmla="*/ 4262461 h 4491038"/>
              <a:gd name="T4" fmla="*/ 4325726 w 4524343"/>
              <a:gd name="T5" fmla="*/ 4148162 h 4491038"/>
              <a:gd name="T6" fmla="*/ 4058943 w 4524343"/>
              <a:gd name="T7" fmla="*/ 3795736 h 4491038"/>
              <a:gd name="T8" fmla="*/ 3896931 w 4524343"/>
              <a:gd name="T9" fmla="*/ 3652862 h 4491038"/>
              <a:gd name="T10" fmla="*/ 3830257 w 4524343"/>
              <a:gd name="T11" fmla="*/ 3614762 h 4491038"/>
              <a:gd name="T12" fmla="*/ 3639756 w 4524343"/>
              <a:gd name="T13" fmla="*/ 3471886 h 4491038"/>
              <a:gd name="T14" fmla="*/ 3496795 w 4524343"/>
              <a:gd name="T15" fmla="*/ 3319486 h 4491038"/>
              <a:gd name="T16" fmla="*/ 3401544 w 4524343"/>
              <a:gd name="T17" fmla="*/ 3214712 h 4491038"/>
              <a:gd name="T18" fmla="*/ 3334785 w 4524343"/>
              <a:gd name="T19" fmla="*/ 3214712 h 4491038"/>
              <a:gd name="T20" fmla="*/ 3268109 w 4524343"/>
              <a:gd name="T21" fmla="*/ 3224236 h 4491038"/>
              <a:gd name="T22" fmla="*/ 3201434 w 4524343"/>
              <a:gd name="T23" fmla="*/ 3224236 h 4491038"/>
              <a:gd name="T24" fmla="*/ 3125234 w 4524343"/>
              <a:gd name="T25" fmla="*/ 3195662 h 4491038"/>
              <a:gd name="T26" fmla="*/ 3058473 w 4524343"/>
              <a:gd name="T27" fmla="*/ 3157562 h 4491038"/>
              <a:gd name="T28" fmla="*/ 2991799 w 4524343"/>
              <a:gd name="T29" fmla="*/ 3081362 h 4491038"/>
              <a:gd name="T30" fmla="*/ 2944172 w 4524343"/>
              <a:gd name="T31" fmla="*/ 3005162 h 4491038"/>
              <a:gd name="T32" fmla="*/ 2925122 w 4524343"/>
              <a:gd name="T33" fmla="*/ 2890862 h 4491038"/>
              <a:gd name="T34" fmla="*/ 2925122 w 4524343"/>
              <a:gd name="T35" fmla="*/ 2795612 h 4491038"/>
              <a:gd name="T36" fmla="*/ 2934648 w 4524343"/>
              <a:gd name="T37" fmla="*/ 2719412 h 4491038"/>
              <a:gd name="T38" fmla="*/ 2972749 w 4524343"/>
              <a:gd name="T39" fmla="*/ 2662262 h 4491038"/>
              <a:gd name="T40" fmla="*/ 3001323 w 4524343"/>
              <a:gd name="T41" fmla="*/ 2605112 h 4491038"/>
              <a:gd name="T42" fmla="*/ 2963223 w 4524343"/>
              <a:gd name="T43" fmla="*/ 2481286 h 4491038"/>
              <a:gd name="T44" fmla="*/ 2906072 w 4524343"/>
              <a:gd name="T45" fmla="*/ 2300312 h 4491038"/>
              <a:gd name="T46" fmla="*/ 2524901 w 4524343"/>
              <a:gd name="T47" fmla="*/ 1795488 h 4491038"/>
              <a:gd name="T48" fmla="*/ 2181913 w 4524343"/>
              <a:gd name="T49" fmla="*/ 1481163 h 4491038"/>
              <a:gd name="T50" fmla="*/ 1924696 w 4524343"/>
              <a:gd name="T51" fmla="*/ 1243038 h 4491038"/>
              <a:gd name="T52" fmla="*/ 1400649 w 4524343"/>
              <a:gd name="T53" fmla="*/ 528662 h 4491038"/>
              <a:gd name="T54" fmla="*/ 776513 w 4524343"/>
              <a:gd name="T55" fmla="*/ 0 h 4491038"/>
              <a:gd name="T56" fmla="*/ 0 w 4524343"/>
              <a:gd name="T57" fmla="*/ 14312 h 4491038"/>
              <a:gd name="T58" fmla="*/ 133393 w 4524343"/>
              <a:gd name="T59" fmla="*/ 290537 h 4491038"/>
              <a:gd name="T60" fmla="*/ 867076 w 4524343"/>
              <a:gd name="T61" fmla="*/ 1223988 h 4491038"/>
              <a:gd name="T62" fmla="*/ 2582136 w 4524343"/>
              <a:gd name="T63" fmla="*/ 2767036 h 4491038"/>
              <a:gd name="T64" fmla="*/ 2906072 w 4524343"/>
              <a:gd name="T65" fmla="*/ 3148036 h 4491038"/>
              <a:gd name="T66" fmla="*/ 2906072 w 4524343"/>
              <a:gd name="T67" fmla="*/ 3148036 h 4491038"/>
              <a:gd name="T68" fmla="*/ 3096658 w 4524343"/>
              <a:gd name="T69" fmla="*/ 3281386 h 4491038"/>
              <a:gd name="T70" fmla="*/ 3430088 w 4524343"/>
              <a:gd name="T71" fmla="*/ 3605212 h 4491038"/>
              <a:gd name="T72" fmla="*/ 4525719 w 4524343"/>
              <a:gd name="T73" fmla="*/ 4491037 h 44910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524343"/>
              <a:gd name="T112" fmla="*/ 0 h 4491038"/>
              <a:gd name="T113" fmla="*/ 4524343 w 4524343"/>
              <a:gd name="T114" fmla="*/ 4491038 h 449103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524343" h="4491038">
                <a:moveTo>
                  <a:pt x="4524343" y="4491038"/>
                </a:moveTo>
                <a:cubicBezTo>
                  <a:pt x="4406643" y="4275255"/>
                  <a:pt x="4445658" y="4352677"/>
                  <a:pt x="4400550" y="4262462"/>
                </a:cubicBezTo>
                <a:lnTo>
                  <a:pt x="4324350" y="4148162"/>
                </a:lnTo>
                <a:lnTo>
                  <a:pt x="4057650" y="3795737"/>
                </a:lnTo>
                <a:lnTo>
                  <a:pt x="3895725" y="3652862"/>
                </a:lnTo>
                <a:lnTo>
                  <a:pt x="3829050" y="3614762"/>
                </a:lnTo>
                <a:lnTo>
                  <a:pt x="3638550" y="3471887"/>
                </a:lnTo>
                <a:lnTo>
                  <a:pt x="3495675" y="3319487"/>
                </a:lnTo>
                <a:lnTo>
                  <a:pt x="3400425" y="3214712"/>
                </a:lnTo>
                <a:lnTo>
                  <a:pt x="3333750" y="3214712"/>
                </a:lnTo>
                <a:lnTo>
                  <a:pt x="3267075" y="3224237"/>
                </a:lnTo>
                <a:lnTo>
                  <a:pt x="3200400" y="3224237"/>
                </a:lnTo>
                <a:lnTo>
                  <a:pt x="3124200" y="3195662"/>
                </a:lnTo>
                <a:lnTo>
                  <a:pt x="3057525" y="3157562"/>
                </a:lnTo>
                <a:lnTo>
                  <a:pt x="2990850" y="3081362"/>
                </a:lnTo>
                <a:lnTo>
                  <a:pt x="2943225" y="3005162"/>
                </a:lnTo>
                <a:lnTo>
                  <a:pt x="2924175" y="2890862"/>
                </a:lnTo>
                <a:lnTo>
                  <a:pt x="2924175" y="2795612"/>
                </a:lnTo>
                <a:lnTo>
                  <a:pt x="2933700" y="2719412"/>
                </a:lnTo>
                <a:lnTo>
                  <a:pt x="2971800" y="2662262"/>
                </a:lnTo>
                <a:lnTo>
                  <a:pt x="3000375" y="2605112"/>
                </a:lnTo>
                <a:lnTo>
                  <a:pt x="2962275" y="2481287"/>
                </a:lnTo>
                <a:lnTo>
                  <a:pt x="2905125" y="2300312"/>
                </a:lnTo>
                <a:lnTo>
                  <a:pt x="2524125" y="1795487"/>
                </a:lnTo>
                <a:lnTo>
                  <a:pt x="2181225" y="1481162"/>
                </a:lnTo>
                <a:lnTo>
                  <a:pt x="1924050" y="1243037"/>
                </a:lnTo>
                <a:lnTo>
                  <a:pt x="1400175" y="528662"/>
                </a:lnTo>
                <a:lnTo>
                  <a:pt x="776255" y="0"/>
                </a:lnTo>
                <a:lnTo>
                  <a:pt x="0" y="14312"/>
                </a:lnTo>
                <a:lnTo>
                  <a:pt x="133350" y="290537"/>
                </a:lnTo>
                <a:lnTo>
                  <a:pt x="866775" y="1223987"/>
                </a:lnTo>
                <a:lnTo>
                  <a:pt x="2581275" y="2767037"/>
                </a:lnTo>
                <a:lnTo>
                  <a:pt x="2905125" y="3148037"/>
                </a:lnTo>
                <a:lnTo>
                  <a:pt x="3095625" y="3281387"/>
                </a:lnTo>
                <a:lnTo>
                  <a:pt x="3428968" y="3605213"/>
                </a:lnTo>
                <a:lnTo>
                  <a:pt x="4524343" y="4491038"/>
                </a:lnTo>
                <a:close/>
              </a:path>
            </a:pathLst>
          </a:custGeom>
          <a:solidFill>
            <a:srgbClr val="FFFF00">
              <a:alpha val="3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/>
              <a:t>`</a:t>
            </a:r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3038475" y="1262063"/>
            <a:ext cx="4476750" cy="4476750"/>
          </a:xfrm>
          <a:custGeom>
            <a:avLst/>
            <a:gdLst>
              <a:gd name="T0" fmla="*/ 4476750 w 4476750"/>
              <a:gd name="T1" fmla="*/ 4476750 h 4476750"/>
              <a:gd name="T2" fmla="*/ 4095751 w 4476750"/>
              <a:gd name="T3" fmla="*/ 4152901 h 4476750"/>
              <a:gd name="T4" fmla="*/ 3524251 w 4476750"/>
              <a:gd name="T5" fmla="*/ 3667125 h 4476750"/>
              <a:gd name="T6" fmla="*/ 3057525 w 4476750"/>
              <a:gd name="T7" fmla="*/ 3257551 h 4476750"/>
              <a:gd name="T8" fmla="*/ 2933701 w 4476750"/>
              <a:gd name="T9" fmla="*/ 3152775 h 4476750"/>
              <a:gd name="T10" fmla="*/ 2628901 w 4476750"/>
              <a:gd name="T11" fmla="*/ 2800351 h 4476750"/>
              <a:gd name="T12" fmla="*/ 2219325 w 4476750"/>
              <a:gd name="T13" fmla="*/ 2428875 h 4476750"/>
              <a:gd name="T14" fmla="*/ 1943144 w 4476750"/>
              <a:gd name="T15" fmla="*/ 2190751 h 4476750"/>
              <a:gd name="T16" fmla="*/ 1638344 w 4476750"/>
              <a:gd name="T17" fmla="*/ 1914569 h 4476750"/>
              <a:gd name="T18" fmla="*/ 1238294 w 4476750"/>
              <a:gd name="T19" fmla="*/ 1552619 h 4476750"/>
              <a:gd name="T20" fmla="*/ 847725 w 4476750"/>
              <a:gd name="T21" fmla="*/ 1200194 h 4476750"/>
              <a:gd name="T22" fmla="*/ 704850 w 4476750"/>
              <a:gd name="T23" fmla="*/ 1009650 h 4476750"/>
              <a:gd name="T24" fmla="*/ 295275 w 4476750"/>
              <a:gd name="T25" fmla="*/ 485775 h 4476750"/>
              <a:gd name="T26" fmla="*/ 142875 w 4476750"/>
              <a:gd name="T27" fmla="*/ 276225 h 4476750"/>
              <a:gd name="T28" fmla="*/ 0 w 4476750"/>
              <a:gd name="T29" fmla="*/ 0 h 44767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476750"/>
              <a:gd name="T46" fmla="*/ 0 h 4476750"/>
              <a:gd name="T47" fmla="*/ 4476750 w 4476750"/>
              <a:gd name="T48" fmla="*/ 4476750 h 44767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476750" h="4476750">
                <a:moveTo>
                  <a:pt x="4476750" y="4476750"/>
                </a:moveTo>
                <a:lnTo>
                  <a:pt x="4095750" y="4152900"/>
                </a:lnTo>
                <a:lnTo>
                  <a:pt x="3524250" y="3667125"/>
                </a:lnTo>
                <a:lnTo>
                  <a:pt x="3057525" y="3257550"/>
                </a:lnTo>
                <a:lnTo>
                  <a:pt x="2933700" y="3152775"/>
                </a:lnTo>
                <a:lnTo>
                  <a:pt x="2628900" y="2800350"/>
                </a:lnTo>
                <a:lnTo>
                  <a:pt x="2219325" y="2428875"/>
                </a:lnTo>
                <a:lnTo>
                  <a:pt x="1943100" y="2190750"/>
                </a:lnTo>
                <a:lnTo>
                  <a:pt x="1638300" y="1914525"/>
                </a:lnTo>
                <a:lnTo>
                  <a:pt x="1238250" y="1552575"/>
                </a:lnTo>
                <a:lnTo>
                  <a:pt x="847725" y="1200150"/>
                </a:lnTo>
                <a:lnTo>
                  <a:pt x="704850" y="1009650"/>
                </a:lnTo>
                <a:lnTo>
                  <a:pt x="295275" y="485775"/>
                </a:lnTo>
                <a:lnTo>
                  <a:pt x="142875" y="27622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63501" name="Group 59"/>
          <p:cNvGrpSpPr>
            <a:grpSpLocks/>
          </p:cNvGrpSpPr>
          <p:nvPr/>
        </p:nvGrpSpPr>
        <p:grpSpPr bwMode="auto">
          <a:xfrm>
            <a:off x="723900" y="1270000"/>
            <a:ext cx="5510213" cy="1625600"/>
            <a:chOff x="723900" y="1270000"/>
            <a:chExt cx="5510992" cy="1626163"/>
          </a:xfrm>
        </p:grpSpPr>
        <p:pic>
          <p:nvPicPr>
            <p:cNvPr id="63504" name="Picture 2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900" y="1270000"/>
              <a:ext cx="2085975" cy="1626163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3505" name="Rectangle 54"/>
            <p:cNvSpPr>
              <a:spLocks noChangeArrowheads="1"/>
            </p:cNvSpPr>
            <p:nvPr/>
          </p:nvSpPr>
          <p:spPr bwMode="auto">
            <a:xfrm>
              <a:off x="1076325" y="1952624"/>
              <a:ext cx="1009650" cy="695325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6" name="TextBox 58"/>
            <p:cNvSpPr txBox="1">
              <a:spLocks noChangeArrowheads="1"/>
            </p:cNvSpPr>
            <p:nvPr/>
          </p:nvSpPr>
          <p:spPr bwMode="auto">
            <a:xfrm>
              <a:off x="4381500" y="1276350"/>
              <a:ext cx="18533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kumimoji="1" sz="1200" b="1">
                  <a:solidFill>
                    <a:schemeClr val="bg1"/>
                  </a:solidFill>
                  <a:latin typeface="Arial" charset="0"/>
                  <a:ea typeface="ＭＳ Ｐゴシック" charset="0"/>
                  <a:cs typeface="PMingLiU" charset="0"/>
                </a:defRPr>
              </a:lvl1pPr>
              <a:lvl2pPr marL="742950" indent="-285750" eaLnBrk="0" hangingPunct="0"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2pPr>
              <a:lvl3pPr marL="1143000" indent="-228600" eaLnBrk="0" hangingPunct="0"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3pPr>
              <a:lvl4pPr marL="1600200" indent="-228600" eaLnBrk="0" hangingPunct="0"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4pPr>
              <a:lvl5pPr marL="2057400" indent="-228600" eaLnBrk="0" hangingPunct="0"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 sz="1200" b="1">
                  <a:solidFill>
                    <a:schemeClr val="bg1"/>
                  </a:solidFill>
                  <a:latin typeface="Arial" charset="0"/>
                  <a:ea typeface="PMingLiU" charset="0"/>
                  <a:cs typeface="PMingLiU" charset="0"/>
                </a:defRPr>
              </a:lvl9pPr>
            </a:lstStyle>
            <a:p>
              <a:pPr eaLnBrk="1" hangingPunct="1"/>
              <a:r>
                <a:rPr lang="en-US" sz="1000"/>
                <a:t>I Made Andi Arsana © 2011 </a:t>
              </a:r>
            </a:p>
          </p:txBody>
        </p:sp>
      </p:grpSp>
      <p:sp>
        <p:nvSpPr>
          <p:cNvPr id="63502" name="TextBox 146"/>
          <p:cNvSpPr txBox="1">
            <a:spLocks noChangeArrowheads="1"/>
          </p:cNvSpPr>
          <p:nvPr/>
        </p:nvSpPr>
        <p:spPr bwMode="auto">
          <a:xfrm>
            <a:off x="673100" y="5734050"/>
            <a:ext cx="2667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ＭＳ Ｐゴシック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eaLnBrk="1" hangingPunct="1"/>
            <a:r>
              <a:rPr lang="en-AU" sz="1400">
                <a:solidFill>
                  <a:schemeClr val="tx1"/>
                </a:solidFill>
              </a:rPr>
              <a:t>I Made Andi Arsana © 2011</a:t>
            </a:r>
          </a:p>
        </p:txBody>
      </p:sp>
      <p:sp>
        <p:nvSpPr>
          <p:cNvPr id="19" name="Footer Placeholder 4"/>
          <p:cNvSpPr txBox="1">
            <a:spLocks/>
          </p:cNvSpPr>
          <p:nvPr/>
        </p:nvSpPr>
        <p:spPr>
          <a:xfrm>
            <a:off x="3577362" y="6492039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mtClean="0"/>
              <a:t>I Made Andi Arsana., Ph.D</a:t>
            </a:r>
            <a:endParaRPr lang="en-US" dirty="0" smtClean="0"/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0" y="76200"/>
            <a:ext cx="8229600" cy="692331"/>
          </a:xfrm>
          <a:prstGeom prst="rect">
            <a:avLst/>
          </a:prstGeom>
        </p:spPr>
        <p:txBody>
          <a:bodyPr anchor="ctr">
            <a:normAutofit fontScale="60000" lnSpcReduction="2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3800" dirty="0" smtClean="0">
                <a:ea typeface="+mj-ea"/>
                <a:cs typeface="+mj-cs"/>
              </a:rPr>
              <a:t>Pending EEZ boundaries where Continental Shelf boundaries exists</a:t>
            </a:r>
          </a:p>
        </p:txBody>
      </p:sp>
    </p:spTree>
    <p:extLst>
      <p:ext uri="{BB962C8B-B14F-4D97-AF65-F5344CB8AC3E}">
        <p14:creationId xmlns:p14="http://schemas.microsoft.com/office/powerpoint/2010/main" val="3408940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7" grpId="0" animBg="1"/>
      <p:bldP spid="78" grpId="0" animBg="1"/>
      <p:bldP spid="8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725"/>
          <p:cNvSpPr>
            <a:spLocks noChangeArrowheads="1"/>
          </p:cNvSpPr>
          <p:nvPr/>
        </p:nvSpPr>
        <p:spPr bwMode="auto">
          <a:xfrm>
            <a:off x="0" y="1219200"/>
            <a:ext cx="9140825" cy="5322936"/>
          </a:xfrm>
          <a:prstGeom prst="rect">
            <a:avLst/>
          </a:prstGeom>
          <a:solidFill>
            <a:srgbClr val="00009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5363" name="Freeform 10"/>
          <p:cNvSpPr>
            <a:spLocks/>
          </p:cNvSpPr>
          <p:nvPr/>
        </p:nvSpPr>
        <p:spPr bwMode="auto">
          <a:xfrm>
            <a:off x="3519488" y="3340100"/>
            <a:ext cx="3240087" cy="1814513"/>
          </a:xfrm>
          <a:custGeom>
            <a:avLst/>
            <a:gdLst>
              <a:gd name="T0" fmla="*/ 2147483647 w 525"/>
              <a:gd name="T1" fmla="*/ 2147483647 h 294"/>
              <a:gd name="T2" fmla="*/ 2147483647 w 525"/>
              <a:gd name="T3" fmla="*/ 2147483647 h 294"/>
              <a:gd name="T4" fmla="*/ 2147483647 w 525"/>
              <a:gd name="T5" fmla="*/ 2147483647 h 294"/>
              <a:gd name="T6" fmla="*/ 2147483647 w 525"/>
              <a:gd name="T7" fmla="*/ 2147483647 h 294"/>
              <a:gd name="T8" fmla="*/ 2147483647 w 525"/>
              <a:gd name="T9" fmla="*/ 2147483647 h 294"/>
              <a:gd name="T10" fmla="*/ 2147483647 w 525"/>
              <a:gd name="T11" fmla="*/ 2147483647 h 294"/>
              <a:gd name="T12" fmla="*/ 2147483647 w 525"/>
              <a:gd name="T13" fmla="*/ 2147483647 h 294"/>
              <a:gd name="T14" fmla="*/ 2147483647 w 525"/>
              <a:gd name="T15" fmla="*/ 2147483647 h 294"/>
              <a:gd name="T16" fmla="*/ 2147483647 w 525"/>
              <a:gd name="T17" fmla="*/ 2147483647 h 294"/>
              <a:gd name="T18" fmla="*/ 2147483647 w 525"/>
              <a:gd name="T19" fmla="*/ 2147483647 h 294"/>
              <a:gd name="T20" fmla="*/ 2147483647 w 525"/>
              <a:gd name="T21" fmla="*/ 2147483647 h 294"/>
              <a:gd name="T22" fmla="*/ 2147483647 w 525"/>
              <a:gd name="T23" fmla="*/ 2147483647 h 294"/>
              <a:gd name="T24" fmla="*/ 2147483647 w 525"/>
              <a:gd name="T25" fmla="*/ 2147483647 h 294"/>
              <a:gd name="T26" fmla="*/ 2147483647 w 525"/>
              <a:gd name="T27" fmla="*/ 2147483647 h 294"/>
              <a:gd name="T28" fmla="*/ 2147483647 w 525"/>
              <a:gd name="T29" fmla="*/ 2147483647 h 294"/>
              <a:gd name="T30" fmla="*/ 2147483647 w 525"/>
              <a:gd name="T31" fmla="*/ 2147483647 h 294"/>
              <a:gd name="T32" fmla="*/ 2147483647 w 525"/>
              <a:gd name="T33" fmla="*/ 0 h 294"/>
              <a:gd name="T34" fmla="*/ 2147483647 w 525"/>
              <a:gd name="T35" fmla="*/ 2147483647 h 294"/>
              <a:gd name="T36" fmla="*/ 2147483647 w 525"/>
              <a:gd name="T37" fmla="*/ 2147483647 h 294"/>
              <a:gd name="T38" fmla="*/ 2147483647 w 525"/>
              <a:gd name="T39" fmla="*/ 2147483647 h 294"/>
              <a:gd name="T40" fmla="*/ 0 w 525"/>
              <a:gd name="T41" fmla="*/ 2147483647 h 294"/>
              <a:gd name="T42" fmla="*/ 2147483647 w 525"/>
              <a:gd name="T43" fmla="*/ 2147483647 h 294"/>
              <a:gd name="T44" fmla="*/ 2147483647 w 525"/>
              <a:gd name="T45" fmla="*/ 2147483647 h 294"/>
              <a:gd name="T46" fmla="*/ 2147483647 w 525"/>
              <a:gd name="T47" fmla="*/ 2147483647 h 294"/>
              <a:gd name="T48" fmla="*/ 2147483647 w 525"/>
              <a:gd name="T49" fmla="*/ 2147483647 h 294"/>
              <a:gd name="T50" fmla="*/ 2147483647 w 525"/>
              <a:gd name="T51" fmla="*/ 2147483647 h 294"/>
              <a:gd name="T52" fmla="*/ 2147483647 w 525"/>
              <a:gd name="T53" fmla="*/ 2147483647 h 294"/>
              <a:gd name="T54" fmla="*/ 2147483647 w 525"/>
              <a:gd name="T55" fmla="*/ 2147483647 h 294"/>
              <a:gd name="T56" fmla="*/ 2147483647 w 525"/>
              <a:gd name="T57" fmla="*/ 2147483647 h 294"/>
              <a:gd name="T58" fmla="*/ 2147483647 w 525"/>
              <a:gd name="T59" fmla="*/ 2147483647 h 294"/>
              <a:gd name="T60" fmla="*/ 2147483647 w 525"/>
              <a:gd name="T61" fmla="*/ 2147483647 h 294"/>
              <a:gd name="T62" fmla="*/ 2147483647 w 525"/>
              <a:gd name="T63" fmla="*/ 2147483647 h 294"/>
              <a:gd name="T64" fmla="*/ 2147483647 w 525"/>
              <a:gd name="T65" fmla="*/ 2147483647 h 294"/>
              <a:gd name="T66" fmla="*/ 2147483647 w 525"/>
              <a:gd name="T67" fmla="*/ 2147483647 h 294"/>
              <a:gd name="T68" fmla="*/ 2147483647 w 525"/>
              <a:gd name="T69" fmla="*/ 2147483647 h 294"/>
              <a:gd name="T70" fmla="*/ 2147483647 w 525"/>
              <a:gd name="T71" fmla="*/ 2147483647 h 294"/>
              <a:gd name="T72" fmla="*/ 2147483647 w 525"/>
              <a:gd name="T73" fmla="*/ 2147483647 h 294"/>
              <a:gd name="T74" fmla="*/ 2147483647 w 525"/>
              <a:gd name="T75" fmla="*/ 2147483647 h 294"/>
              <a:gd name="T76" fmla="*/ 2147483647 w 525"/>
              <a:gd name="T77" fmla="*/ 2147483647 h 29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25"/>
              <a:gd name="T118" fmla="*/ 0 h 294"/>
              <a:gd name="T119" fmla="*/ 525 w 525"/>
              <a:gd name="T120" fmla="*/ 294 h 29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25" h="294">
                <a:moveTo>
                  <a:pt x="470" y="166"/>
                </a:moveTo>
                <a:lnTo>
                  <a:pt x="475" y="157"/>
                </a:lnTo>
                <a:lnTo>
                  <a:pt x="482" y="139"/>
                </a:lnTo>
                <a:lnTo>
                  <a:pt x="490" y="121"/>
                </a:lnTo>
                <a:lnTo>
                  <a:pt x="498" y="101"/>
                </a:lnTo>
                <a:lnTo>
                  <a:pt x="505" y="78"/>
                </a:lnTo>
                <a:lnTo>
                  <a:pt x="516" y="50"/>
                </a:lnTo>
                <a:lnTo>
                  <a:pt x="522" y="32"/>
                </a:lnTo>
                <a:lnTo>
                  <a:pt x="525" y="11"/>
                </a:lnTo>
                <a:lnTo>
                  <a:pt x="518" y="17"/>
                </a:lnTo>
                <a:lnTo>
                  <a:pt x="486" y="31"/>
                </a:lnTo>
                <a:lnTo>
                  <a:pt x="465" y="39"/>
                </a:lnTo>
                <a:lnTo>
                  <a:pt x="437" y="35"/>
                </a:lnTo>
                <a:lnTo>
                  <a:pt x="376" y="33"/>
                </a:lnTo>
                <a:lnTo>
                  <a:pt x="341" y="34"/>
                </a:lnTo>
                <a:lnTo>
                  <a:pt x="297" y="29"/>
                </a:lnTo>
                <a:lnTo>
                  <a:pt x="241" y="0"/>
                </a:lnTo>
                <a:lnTo>
                  <a:pt x="175" y="57"/>
                </a:lnTo>
                <a:lnTo>
                  <a:pt x="118" y="122"/>
                </a:lnTo>
                <a:lnTo>
                  <a:pt x="46" y="187"/>
                </a:lnTo>
                <a:lnTo>
                  <a:pt x="0" y="211"/>
                </a:lnTo>
                <a:lnTo>
                  <a:pt x="35" y="266"/>
                </a:lnTo>
                <a:lnTo>
                  <a:pt x="100" y="284"/>
                </a:lnTo>
                <a:lnTo>
                  <a:pt x="221" y="282"/>
                </a:lnTo>
                <a:lnTo>
                  <a:pt x="248" y="275"/>
                </a:lnTo>
                <a:lnTo>
                  <a:pt x="263" y="275"/>
                </a:lnTo>
                <a:lnTo>
                  <a:pt x="282" y="272"/>
                </a:lnTo>
                <a:lnTo>
                  <a:pt x="317" y="280"/>
                </a:lnTo>
                <a:lnTo>
                  <a:pt x="352" y="282"/>
                </a:lnTo>
                <a:lnTo>
                  <a:pt x="380" y="287"/>
                </a:lnTo>
                <a:lnTo>
                  <a:pt x="401" y="294"/>
                </a:lnTo>
                <a:lnTo>
                  <a:pt x="421" y="275"/>
                </a:lnTo>
                <a:lnTo>
                  <a:pt x="469" y="267"/>
                </a:lnTo>
                <a:lnTo>
                  <a:pt x="445" y="237"/>
                </a:lnTo>
                <a:lnTo>
                  <a:pt x="455" y="230"/>
                </a:lnTo>
                <a:lnTo>
                  <a:pt x="464" y="215"/>
                </a:lnTo>
                <a:lnTo>
                  <a:pt x="467" y="196"/>
                </a:lnTo>
                <a:lnTo>
                  <a:pt x="480" y="188"/>
                </a:lnTo>
                <a:lnTo>
                  <a:pt x="470" y="166"/>
                </a:lnTo>
                <a:close/>
              </a:path>
            </a:pathLst>
          </a:custGeom>
          <a:solidFill>
            <a:srgbClr val="C0C0C0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4" name="Freeform 27"/>
          <p:cNvSpPr>
            <a:spLocks noEditPoints="1"/>
          </p:cNvSpPr>
          <p:nvPr/>
        </p:nvSpPr>
        <p:spPr bwMode="auto">
          <a:xfrm>
            <a:off x="1241425" y="2732088"/>
            <a:ext cx="3216275" cy="1011237"/>
          </a:xfrm>
          <a:custGeom>
            <a:avLst/>
            <a:gdLst>
              <a:gd name="T0" fmla="*/ 2147483647 w 521"/>
              <a:gd name="T1" fmla="*/ 2147483647 h 164"/>
              <a:gd name="T2" fmla="*/ 2147483647 w 521"/>
              <a:gd name="T3" fmla="*/ 2147483647 h 164"/>
              <a:gd name="T4" fmla="*/ 2147483647 w 521"/>
              <a:gd name="T5" fmla="*/ 2147483647 h 164"/>
              <a:gd name="T6" fmla="*/ 2147483647 w 521"/>
              <a:gd name="T7" fmla="*/ 2147483647 h 164"/>
              <a:gd name="T8" fmla="*/ 2147483647 w 521"/>
              <a:gd name="T9" fmla="*/ 2147483647 h 164"/>
              <a:gd name="T10" fmla="*/ 2147483647 w 521"/>
              <a:gd name="T11" fmla="*/ 2147483647 h 164"/>
              <a:gd name="T12" fmla="*/ 2147483647 w 521"/>
              <a:gd name="T13" fmla="*/ 2147483647 h 164"/>
              <a:gd name="T14" fmla="*/ 2147483647 w 521"/>
              <a:gd name="T15" fmla="*/ 2147483647 h 164"/>
              <a:gd name="T16" fmla="*/ 2147483647 w 521"/>
              <a:gd name="T17" fmla="*/ 2147483647 h 164"/>
              <a:gd name="T18" fmla="*/ 2147483647 w 521"/>
              <a:gd name="T19" fmla="*/ 2147483647 h 164"/>
              <a:gd name="T20" fmla="*/ 2147483647 w 521"/>
              <a:gd name="T21" fmla="*/ 2147483647 h 164"/>
              <a:gd name="T22" fmla="*/ 2147483647 w 521"/>
              <a:gd name="T23" fmla="*/ 2147483647 h 164"/>
              <a:gd name="T24" fmla="*/ 2147483647 w 521"/>
              <a:gd name="T25" fmla="*/ 2147483647 h 164"/>
              <a:gd name="T26" fmla="*/ 2147483647 w 521"/>
              <a:gd name="T27" fmla="*/ 2147483647 h 164"/>
              <a:gd name="T28" fmla="*/ 2147483647 w 521"/>
              <a:gd name="T29" fmla="*/ 2147483647 h 164"/>
              <a:gd name="T30" fmla="*/ 2147483647 w 521"/>
              <a:gd name="T31" fmla="*/ 2147483647 h 164"/>
              <a:gd name="T32" fmla="*/ 2147483647 w 521"/>
              <a:gd name="T33" fmla="*/ 2147483647 h 164"/>
              <a:gd name="T34" fmla="*/ 2147483647 w 521"/>
              <a:gd name="T35" fmla="*/ 2147483647 h 164"/>
              <a:gd name="T36" fmla="*/ 2147483647 w 521"/>
              <a:gd name="T37" fmla="*/ 2147483647 h 164"/>
              <a:gd name="T38" fmla="*/ 2147483647 w 521"/>
              <a:gd name="T39" fmla="*/ 2147483647 h 164"/>
              <a:gd name="T40" fmla="*/ 2147483647 w 521"/>
              <a:gd name="T41" fmla="*/ 2147483647 h 164"/>
              <a:gd name="T42" fmla="*/ 2147483647 w 521"/>
              <a:gd name="T43" fmla="*/ 2147483647 h 164"/>
              <a:gd name="T44" fmla="*/ 2147483647 w 521"/>
              <a:gd name="T45" fmla="*/ 2147483647 h 164"/>
              <a:gd name="T46" fmla="*/ 2147483647 w 521"/>
              <a:gd name="T47" fmla="*/ 2147483647 h 164"/>
              <a:gd name="T48" fmla="*/ 2147483647 w 521"/>
              <a:gd name="T49" fmla="*/ 2147483647 h 164"/>
              <a:gd name="T50" fmla="*/ 2147483647 w 521"/>
              <a:gd name="T51" fmla="*/ 2147483647 h 164"/>
              <a:gd name="T52" fmla="*/ 2147483647 w 521"/>
              <a:gd name="T53" fmla="*/ 2147483647 h 164"/>
              <a:gd name="T54" fmla="*/ 2147483647 w 521"/>
              <a:gd name="T55" fmla="*/ 2147483647 h 164"/>
              <a:gd name="T56" fmla="*/ 2147483647 w 521"/>
              <a:gd name="T57" fmla="*/ 2147483647 h 164"/>
              <a:gd name="T58" fmla="*/ 2147483647 w 521"/>
              <a:gd name="T59" fmla="*/ 2147483647 h 164"/>
              <a:gd name="T60" fmla="*/ 2147483647 w 521"/>
              <a:gd name="T61" fmla="*/ 2147483647 h 164"/>
              <a:gd name="T62" fmla="*/ 2147483647 w 521"/>
              <a:gd name="T63" fmla="*/ 2147483647 h 164"/>
              <a:gd name="T64" fmla="*/ 2147483647 w 521"/>
              <a:gd name="T65" fmla="*/ 2147483647 h 164"/>
              <a:gd name="T66" fmla="*/ 2147483647 w 521"/>
              <a:gd name="T67" fmla="*/ 2147483647 h 164"/>
              <a:gd name="T68" fmla="*/ 2147483647 w 521"/>
              <a:gd name="T69" fmla="*/ 2147483647 h 164"/>
              <a:gd name="T70" fmla="*/ 2147483647 w 521"/>
              <a:gd name="T71" fmla="*/ 2147483647 h 164"/>
              <a:gd name="T72" fmla="*/ 2147483647 w 521"/>
              <a:gd name="T73" fmla="*/ 2147483647 h 164"/>
              <a:gd name="T74" fmla="*/ 2147483647 w 521"/>
              <a:gd name="T75" fmla="*/ 2147483647 h 164"/>
              <a:gd name="T76" fmla="*/ 2147483647 w 521"/>
              <a:gd name="T77" fmla="*/ 0 h 164"/>
              <a:gd name="T78" fmla="*/ 2147483647 w 521"/>
              <a:gd name="T79" fmla="*/ 2147483647 h 164"/>
              <a:gd name="T80" fmla="*/ 2147483647 w 521"/>
              <a:gd name="T81" fmla="*/ 2147483647 h 164"/>
              <a:gd name="T82" fmla="*/ 2147483647 w 521"/>
              <a:gd name="T83" fmla="*/ 2147483647 h 164"/>
              <a:gd name="T84" fmla="*/ 2147483647 w 521"/>
              <a:gd name="T85" fmla="*/ 2147483647 h 164"/>
              <a:gd name="T86" fmla="*/ 2147483647 w 521"/>
              <a:gd name="T87" fmla="*/ 2147483647 h 164"/>
              <a:gd name="T88" fmla="*/ 2147483647 w 521"/>
              <a:gd name="T89" fmla="*/ 2147483647 h 1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21"/>
              <a:gd name="T136" fmla="*/ 0 h 164"/>
              <a:gd name="T137" fmla="*/ 521 w 521"/>
              <a:gd name="T138" fmla="*/ 164 h 16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21" h="164">
                <a:moveTo>
                  <a:pt x="521" y="20"/>
                </a:moveTo>
                <a:lnTo>
                  <a:pt x="506" y="26"/>
                </a:lnTo>
                <a:lnTo>
                  <a:pt x="496" y="32"/>
                </a:lnTo>
                <a:lnTo>
                  <a:pt x="495" y="36"/>
                </a:lnTo>
                <a:lnTo>
                  <a:pt x="489" y="36"/>
                </a:lnTo>
                <a:lnTo>
                  <a:pt x="483" y="41"/>
                </a:lnTo>
                <a:lnTo>
                  <a:pt x="475" y="43"/>
                </a:lnTo>
                <a:lnTo>
                  <a:pt x="468" y="48"/>
                </a:lnTo>
                <a:lnTo>
                  <a:pt x="460" y="54"/>
                </a:lnTo>
                <a:lnTo>
                  <a:pt x="455" y="60"/>
                </a:lnTo>
                <a:lnTo>
                  <a:pt x="447" y="65"/>
                </a:lnTo>
                <a:lnTo>
                  <a:pt x="447" y="69"/>
                </a:lnTo>
                <a:lnTo>
                  <a:pt x="440" y="76"/>
                </a:lnTo>
                <a:lnTo>
                  <a:pt x="430" y="85"/>
                </a:lnTo>
                <a:lnTo>
                  <a:pt x="422" y="93"/>
                </a:lnTo>
                <a:lnTo>
                  <a:pt x="408" y="103"/>
                </a:lnTo>
                <a:lnTo>
                  <a:pt x="406" y="110"/>
                </a:lnTo>
                <a:lnTo>
                  <a:pt x="390" y="114"/>
                </a:lnTo>
                <a:lnTo>
                  <a:pt x="382" y="117"/>
                </a:lnTo>
                <a:lnTo>
                  <a:pt x="378" y="123"/>
                </a:lnTo>
                <a:lnTo>
                  <a:pt x="368" y="126"/>
                </a:lnTo>
                <a:lnTo>
                  <a:pt x="360" y="134"/>
                </a:lnTo>
                <a:lnTo>
                  <a:pt x="348" y="139"/>
                </a:lnTo>
                <a:lnTo>
                  <a:pt x="336" y="141"/>
                </a:lnTo>
                <a:lnTo>
                  <a:pt x="328" y="147"/>
                </a:lnTo>
                <a:lnTo>
                  <a:pt x="316" y="148"/>
                </a:lnTo>
                <a:lnTo>
                  <a:pt x="309" y="153"/>
                </a:lnTo>
                <a:lnTo>
                  <a:pt x="301" y="158"/>
                </a:lnTo>
                <a:lnTo>
                  <a:pt x="292" y="158"/>
                </a:lnTo>
                <a:lnTo>
                  <a:pt x="278" y="164"/>
                </a:lnTo>
                <a:lnTo>
                  <a:pt x="269" y="158"/>
                </a:lnTo>
                <a:lnTo>
                  <a:pt x="260" y="154"/>
                </a:lnTo>
                <a:lnTo>
                  <a:pt x="253" y="151"/>
                </a:lnTo>
                <a:lnTo>
                  <a:pt x="244" y="151"/>
                </a:lnTo>
                <a:lnTo>
                  <a:pt x="234" y="149"/>
                </a:lnTo>
                <a:lnTo>
                  <a:pt x="217" y="152"/>
                </a:lnTo>
                <a:lnTo>
                  <a:pt x="202" y="152"/>
                </a:lnTo>
                <a:lnTo>
                  <a:pt x="185" y="151"/>
                </a:lnTo>
                <a:lnTo>
                  <a:pt x="168" y="149"/>
                </a:lnTo>
                <a:lnTo>
                  <a:pt x="154" y="149"/>
                </a:lnTo>
                <a:lnTo>
                  <a:pt x="135" y="149"/>
                </a:lnTo>
                <a:lnTo>
                  <a:pt x="116" y="148"/>
                </a:lnTo>
                <a:lnTo>
                  <a:pt x="94" y="147"/>
                </a:lnTo>
                <a:lnTo>
                  <a:pt x="78" y="147"/>
                </a:lnTo>
                <a:lnTo>
                  <a:pt x="64" y="145"/>
                </a:lnTo>
                <a:lnTo>
                  <a:pt x="51" y="143"/>
                </a:lnTo>
                <a:lnTo>
                  <a:pt x="37" y="140"/>
                </a:lnTo>
                <a:lnTo>
                  <a:pt x="27" y="137"/>
                </a:lnTo>
                <a:lnTo>
                  <a:pt x="14" y="130"/>
                </a:lnTo>
                <a:lnTo>
                  <a:pt x="5" y="124"/>
                </a:lnTo>
                <a:lnTo>
                  <a:pt x="0" y="118"/>
                </a:lnTo>
                <a:lnTo>
                  <a:pt x="10" y="111"/>
                </a:lnTo>
                <a:lnTo>
                  <a:pt x="23" y="104"/>
                </a:lnTo>
                <a:lnTo>
                  <a:pt x="36" y="99"/>
                </a:lnTo>
                <a:lnTo>
                  <a:pt x="49" y="94"/>
                </a:lnTo>
                <a:lnTo>
                  <a:pt x="63" y="87"/>
                </a:lnTo>
                <a:lnTo>
                  <a:pt x="78" y="82"/>
                </a:lnTo>
                <a:lnTo>
                  <a:pt x="87" y="72"/>
                </a:lnTo>
                <a:lnTo>
                  <a:pt x="92" y="70"/>
                </a:lnTo>
                <a:lnTo>
                  <a:pt x="98" y="68"/>
                </a:lnTo>
                <a:lnTo>
                  <a:pt x="101" y="68"/>
                </a:lnTo>
                <a:lnTo>
                  <a:pt x="110" y="61"/>
                </a:lnTo>
                <a:lnTo>
                  <a:pt x="120" y="60"/>
                </a:lnTo>
                <a:lnTo>
                  <a:pt x="131" y="55"/>
                </a:lnTo>
                <a:lnTo>
                  <a:pt x="140" y="50"/>
                </a:lnTo>
                <a:lnTo>
                  <a:pt x="149" y="45"/>
                </a:lnTo>
                <a:lnTo>
                  <a:pt x="158" y="41"/>
                </a:lnTo>
                <a:lnTo>
                  <a:pt x="168" y="33"/>
                </a:lnTo>
                <a:lnTo>
                  <a:pt x="181" y="31"/>
                </a:lnTo>
                <a:lnTo>
                  <a:pt x="194" y="26"/>
                </a:lnTo>
                <a:lnTo>
                  <a:pt x="205" y="21"/>
                </a:lnTo>
                <a:lnTo>
                  <a:pt x="215" y="20"/>
                </a:lnTo>
                <a:lnTo>
                  <a:pt x="227" y="16"/>
                </a:lnTo>
                <a:lnTo>
                  <a:pt x="236" y="13"/>
                </a:lnTo>
                <a:lnTo>
                  <a:pt x="247" y="9"/>
                </a:lnTo>
                <a:lnTo>
                  <a:pt x="268" y="4"/>
                </a:lnTo>
                <a:lnTo>
                  <a:pt x="283" y="2"/>
                </a:lnTo>
                <a:lnTo>
                  <a:pt x="293" y="0"/>
                </a:lnTo>
                <a:lnTo>
                  <a:pt x="302" y="9"/>
                </a:lnTo>
                <a:lnTo>
                  <a:pt x="312" y="19"/>
                </a:lnTo>
                <a:lnTo>
                  <a:pt x="321" y="22"/>
                </a:lnTo>
                <a:lnTo>
                  <a:pt x="334" y="22"/>
                </a:lnTo>
                <a:lnTo>
                  <a:pt x="349" y="23"/>
                </a:lnTo>
                <a:lnTo>
                  <a:pt x="434" y="25"/>
                </a:lnTo>
                <a:lnTo>
                  <a:pt x="463" y="23"/>
                </a:lnTo>
                <a:lnTo>
                  <a:pt x="500" y="19"/>
                </a:lnTo>
                <a:lnTo>
                  <a:pt x="521" y="20"/>
                </a:lnTo>
                <a:close/>
                <a:moveTo>
                  <a:pt x="470" y="49"/>
                </a:moveTo>
                <a:lnTo>
                  <a:pt x="475" y="50"/>
                </a:lnTo>
                <a:lnTo>
                  <a:pt x="483" y="53"/>
                </a:lnTo>
                <a:lnTo>
                  <a:pt x="488" y="59"/>
                </a:lnTo>
              </a:path>
            </a:pathLst>
          </a:custGeom>
          <a:solidFill>
            <a:srgbClr val="C1C0BF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5" name="Freeform 9"/>
          <p:cNvSpPr>
            <a:spLocks/>
          </p:cNvSpPr>
          <p:nvPr/>
        </p:nvSpPr>
        <p:spPr bwMode="auto">
          <a:xfrm>
            <a:off x="7543800" y="2058988"/>
            <a:ext cx="1128713" cy="461962"/>
          </a:xfrm>
          <a:custGeom>
            <a:avLst/>
            <a:gdLst>
              <a:gd name="T0" fmla="*/ 2147483647 w 183"/>
              <a:gd name="T1" fmla="*/ 0 h 75"/>
              <a:gd name="T2" fmla="*/ 0 w 183"/>
              <a:gd name="T3" fmla="*/ 2147483647 h 75"/>
              <a:gd name="T4" fmla="*/ 2147483647 w 183"/>
              <a:gd name="T5" fmla="*/ 2147483647 h 75"/>
              <a:gd name="T6" fmla="*/ 2147483647 w 183"/>
              <a:gd name="T7" fmla="*/ 2147483647 h 75"/>
              <a:gd name="T8" fmla="*/ 2147483647 w 183"/>
              <a:gd name="T9" fmla="*/ 2147483647 h 75"/>
              <a:gd name="T10" fmla="*/ 2147483647 w 183"/>
              <a:gd name="T11" fmla="*/ 0 h 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3"/>
              <a:gd name="T19" fmla="*/ 0 h 75"/>
              <a:gd name="T20" fmla="*/ 183 w 183"/>
              <a:gd name="T21" fmla="*/ 75 h 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3" h="75">
                <a:moveTo>
                  <a:pt x="183" y="0"/>
                </a:moveTo>
                <a:cubicBezTo>
                  <a:pt x="84" y="18"/>
                  <a:pt x="40" y="28"/>
                  <a:pt x="0" y="46"/>
                </a:cubicBezTo>
                <a:lnTo>
                  <a:pt x="20" y="75"/>
                </a:lnTo>
                <a:lnTo>
                  <a:pt x="85" y="64"/>
                </a:lnTo>
                <a:lnTo>
                  <a:pt x="165" y="27"/>
                </a:lnTo>
                <a:lnTo>
                  <a:pt x="183" y="0"/>
                </a:lnTo>
                <a:close/>
              </a:path>
            </a:pathLst>
          </a:custGeom>
          <a:solidFill>
            <a:srgbClr val="DDDDDD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6" name="Freeform 11"/>
          <p:cNvSpPr>
            <a:spLocks/>
          </p:cNvSpPr>
          <p:nvPr/>
        </p:nvSpPr>
        <p:spPr bwMode="auto">
          <a:xfrm>
            <a:off x="2957513" y="2854325"/>
            <a:ext cx="2117725" cy="1790700"/>
          </a:xfrm>
          <a:custGeom>
            <a:avLst/>
            <a:gdLst>
              <a:gd name="T0" fmla="*/ 2147483647 w 343"/>
              <a:gd name="T1" fmla="*/ 2147483647 h 290"/>
              <a:gd name="T2" fmla="*/ 2147483647 w 343"/>
              <a:gd name="T3" fmla="*/ 2147483647 h 290"/>
              <a:gd name="T4" fmla="*/ 2147483647 w 343"/>
              <a:gd name="T5" fmla="*/ 0 h 290"/>
              <a:gd name="T6" fmla="*/ 2147483647 w 343"/>
              <a:gd name="T7" fmla="*/ 2147483647 h 290"/>
              <a:gd name="T8" fmla="*/ 2147483647 w 343"/>
              <a:gd name="T9" fmla="*/ 2147483647 h 290"/>
              <a:gd name="T10" fmla="*/ 2147483647 w 343"/>
              <a:gd name="T11" fmla="*/ 2147483647 h 290"/>
              <a:gd name="T12" fmla="*/ 2147483647 w 343"/>
              <a:gd name="T13" fmla="*/ 2147483647 h 290"/>
              <a:gd name="T14" fmla="*/ 2147483647 w 343"/>
              <a:gd name="T15" fmla="*/ 2147483647 h 290"/>
              <a:gd name="T16" fmla="*/ 2147483647 w 343"/>
              <a:gd name="T17" fmla="*/ 2147483647 h 290"/>
              <a:gd name="T18" fmla="*/ 2147483647 w 343"/>
              <a:gd name="T19" fmla="*/ 2147483647 h 290"/>
              <a:gd name="T20" fmla="*/ 2147483647 w 343"/>
              <a:gd name="T21" fmla="*/ 2147483647 h 290"/>
              <a:gd name="T22" fmla="*/ 2147483647 w 343"/>
              <a:gd name="T23" fmla="*/ 2147483647 h 290"/>
              <a:gd name="T24" fmla="*/ 2147483647 w 343"/>
              <a:gd name="T25" fmla="*/ 2147483647 h 290"/>
              <a:gd name="T26" fmla="*/ 2147483647 w 343"/>
              <a:gd name="T27" fmla="*/ 2147483647 h 290"/>
              <a:gd name="T28" fmla="*/ 2147483647 w 343"/>
              <a:gd name="T29" fmla="*/ 2147483647 h 290"/>
              <a:gd name="T30" fmla="*/ 2147483647 w 343"/>
              <a:gd name="T31" fmla="*/ 2147483647 h 290"/>
              <a:gd name="T32" fmla="*/ 2147483647 w 343"/>
              <a:gd name="T33" fmla="*/ 2147483647 h 290"/>
              <a:gd name="T34" fmla="*/ 2147483647 w 343"/>
              <a:gd name="T35" fmla="*/ 2147483647 h 290"/>
              <a:gd name="T36" fmla="*/ 2147483647 w 343"/>
              <a:gd name="T37" fmla="*/ 2147483647 h 290"/>
              <a:gd name="T38" fmla="*/ 2147483647 w 343"/>
              <a:gd name="T39" fmla="*/ 2147483647 h 290"/>
              <a:gd name="T40" fmla="*/ 2147483647 w 343"/>
              <a:gd name="T41" fmla="*/ 2147483647 h 290"/>
              <a:gd name="T42" fmla="*/ 2147483647 w 343"/>
              <a:gd name="T43" fmla="*/ 2147483647 h 290"/>
              <a:gd name="T44" fmla="*/ 2147483647 w 343"/>
              <a:gd name="T45" fmla="*/ 2147483647 h 290"/>
              <a:gd name="T46" fmla="*/ 2147483647 w 343"/>
              <a:gd name="T47" fmla="*/ 2147483647 h 290"/>
              <a:gd name="T48" fmla="*/ 2147483647 w 343"/>
              <a:gd name="T49" fmla="*/ 2147483647 h 290"/>
              <a:gd name="T50" fmla="*/ 2147483647 w 343"/>
              <a:gd name="T51" fmla="*/ 2147483647 h 290"/>
              <a:gd name="T52" fmla="*/ 2147483647 w 343"/>
              <a:gd name="T53" fmla="*/ 2147483647 h 290"/>
              <a:gd name="T54" fmla="*/ 2147483647 w 343"/>
              <a:gd name="T55" fmla="*/ 2147483647 h 290"/>
              <a:gd name="T56" fmla="*/ 2147483647 w 343"/>
              <a:gd name="T57" fmla="*/ 2147483647 h 290"/>
              <a:gd name="T58" fmla="*/ 2147483647 w 343"/>
              <a:gd name="T59" fmla="*/ 2147483647 h 290"/>
              <a:gd name="T60" fmla="*/ 2147483647 w 343"/>
              <a:gd name="T61" fmla="*/ 2147483647 h 290"/>
              <a:gd name="T62" fmla="*/ 2147483647 w 343"/>
              <a:gd name="T63" fmla="*/ 2147483647 h 290"/>
              <a:gd name="T64" fmla="*/ 2147483647 w 343"/>
              <a:gd name="T65" fmla="*/ 2147483647 h 290"/>
              <a:gd name="T66" fmla="*/ 2147483647 w 343"/>
              <a:gd name="T67" fmla="*/ 2147483647 h 290"/>
              <a:gd name="T68" fmla="*/ 2147483647 w 343"/>
              <a:gd name="T69" fmla="*/ 2147483647 h 290"/>
              <a:gd name="T70" fmla="*/ 2147483647 w 343"/>
              <a:gd name="T71" fmla="*/ 2147483647 h 290"/>
              <a:gd name="T72" fmla="*/ 2147483647 w 343"/>
              <a:gd name="T73" fmla="*/ 2147483647 h 2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3"/>
              <a:gd name="T112" fmla="*/ 0 h 290"/>
              <a:gd name="T113" fmla="*/ 343 w 343"/>
              <a:gd name="T114" fmla="*/ 290 h 2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3" h="290">
                <a:moveTo>
                  <a:pt x="343" y="84"/>
                </a:moveTo>
                <a:lnTo>
                  <a:pt x="319" y="64"/>
                </a:lnTo>
                <a:lnTo>
                  <a:pt x="294" y="43"/>
                </a:lnTo>
                <a:lnTo>
                  <a:pt x="270" y="23"/>
                </a:lnTo>
                <a:lnTo>
                  <a:pt x="255" y="4"/>
                </a:lnTo>
                <a:lnTo>
                  <a:pt x="243" y="0"/>
                </a:lnTo>
                <a:lnTo>
                  <a:pt x="228" y="6"/>
                </a:lnTo>
                <a:lnTo>
                  <a:pt x="218" y="12"/>
                </a:lnTo>
                <a:lnTo>
                  <a:pt x="217" y="16"/>
                </a:lnTo>
                <a:lnTo>
                  <a:pt x="211" y="16"/>
                </a:lnTo>
                <a:lnTo>
                  <a:pt x="205" y="21"/>
                </a:lnTo>
                <a:lnTo>
                  <a:pt x="197" y="23"/>
                </a:lnTo>
                <a:lnTo>
                  <a:pt x="190" y="28"/>
                </a:lnTo>
                <a:lnTo>
                  <a:pt x="182" y="34"/>
                </a:lnTo>
                <a:lnTo>
                  <a:pt x="177" y="40"/>
                </a:lnTo>
                <a:lnTo>
                  <a:pt x="169" y="45"/>
                </a:lnTo>
                <a:lnTo>
                  <a:pt x="169" y="49"/>
                </a:lnTo>
                <a:lnTo>
                  <a:pt x="162" y="56"/>
                </a:lnTo>
                <a:lnTo>
                  <a:pt x="152" y="65"/>
                </a:lnTo>
                <a:lnTo>
                  <a:pt x="144" y="73"/>
                </a:lnTo>
                <a:lnTo>
                  <a:pt x="130" y="83"/>
                </a:lnTo>
                <a:lnTo>
                  <a:pt x="128" y="90"/>
                </a:lnTo>
                <a:lnTo>
                  <a:pt x="112" y="94"/>
                </a:lnTo>
                <a:lnTo>
                  <a:pt x="104" y="97"/>
                </a:lnTo>
                <a:lnTo>
                  <a:pt x="100" y="103"/>
                </a:lnTo>
                <a:lnTo>
                  <a:pt x="90" y="106"/>
                </a:lnTo>
                <a:lnTo>
                  <a:pt x="82" y="114"/>
                </a:lnTo>
                <a:lnTo>
                  <a:pt x="70" y="119"/>
                </a:lnTo>
                <a:lnTo>
                  <a:pt x="58" y="121"/>
                </a:lnTo>
                <a:lnTo>
                  <a:pt x="50" y="127"/>
                </a:lnTo>
                <a:lnTo>
                  <a:pt x="38" y="128"/>
                </a:lnTo>
                <a:lnTo>
                  <a:pt x="31" y="133"/>
                </a:lnTo>
                <a:lnTo>
                  <a:pt x="23" y="138"/>
                </a:lnTo>
                <a:lnTo>
                  <a:pt x="14" y="138"/>
                </a:lnTo>
                <a:lnTo>
                  <a:pt x="0" y="144"/>
                </a:lnTo>
                <a:lnTo>
                  <a:pt x="6" y="151"/>
                </a:lnTo>
                <a:lnTo>
                  <a:pt x="21" y="165"/>
                </a:lnTo>
                <a:lnTo>
                  <a:pt x="29" y="181"/>
                </a:lnTo>
                <a:lnTo>
                  <a:pt x="38" y="190"/>
                </a:lnTo>
                <a:lnTo>
                  <a:pt x="52" y="208"/>
                </a:lnTo>
                <a:lnTo>
                  <a:pt x="61" y="228"/>
                </a:lnTo>
                <a:lnTo>
                  <a:pt x="65" y="243"/>
                </a:lnTo>
                <a:lnTo>
                  <a:pt x="75" y="259"/>
                </a:lnTo>
                <a:lnTo>
                  <a:pt x="86" y="272"/>
                </a:lnTo>
                <a:lnTo>
                  <a:pt x="93" y="290"/>
                </a:lnTo>
                <a:lnTo>
                  <a:pt x="99" y="290"/>
                </a:lnTo>
                <a:lnTo>
                  <a:pt x="107" y="286"/>
                </a:lnTo>
                <a:lnTo>
                  <a:pt x="113" y="284"/>
                </a:lnTo>
                <a:lnTo>
                  <a:pt x="121" y="279"/>
                </a:lnTo>
                <a:lnTo>
                  <a:pt x="133" y="272"/>
                </a:lnTo>
                <a:lnTo>
                  <a:pt x="140" y="266"/>
                </a:lnTo>
                <a:lnTo>
                  <a:pt x="149" y="258"/>
                </a:lnTo>
                <a:lnTo>
                  <a:pt x="160" y="249"/>
                </a:lnTo>
                <a:lnTo>
                  <a:pt x="171" y="241"/>
                </a:lnTo>
                <a:lnTo>
                  <a:pt x="188" y="224"/>
                </a:lnTo>
                <a:lnTo>
                  <a:pt x="193" y="222"/>
                </a:lnTo>
                <a:lnTo>
                  <a:pt x="203" y="214"/>
                </a:lnTo>
                <a:lnTo>
                  <a:pt x="215" y="208"/>
                </a:lnTo>
                <a:lnTo>
                  <a:pt x="215" y="203"/>
                </a:lnTo>
                <a:lnTo>
                  <a:pt x="220" y="201"/>
                </a:lnTo>
                <a:lnTo>
                  <a:pt x="230" y="192"/>
                </a:lnTo>
                <a:lnTo>
                  <a:pt x="246" y="173"/>
                </a:lnTo>
                <a:lnTo>
                  <a:pt x="254" y="165"/>
                </a:lnTo>
                <a:lnTo>
                  <a:pt x="265" y="153"/>
                </a:lnTo>
                <a:lnTo>
                  <a:pt x="270" y="147"/>
                </a:lnTo>
                <a:lnTo>
                  <a:pt x="279" y="137"/>
                </a:lnTo>
                <a:lnTo>
                  <a:pt x="289" y="126"/>
                </a:lnTo>
                <a:lnTo>
                  <a:pt x="297" y="116"/>
                </a:lnTo>
                <a:lnTo>
                  <a:pt x="307" y="107"/>
                </a:lnTo>
                <a:lnTo>
                  <a:pt x="314" y="100"/>
                </a:lnTo>
                <a:lnTo>
                  <a:pt x="322" y="94"/>
                </a:lnTo>
                <a:lnTo>
                  <a:pt x="328" y="90"/>
                </a:lnTo>
                <a:lnTo>
                  <a:pt x="334" y="86"/>
                </a:lnTo>
                <a:lnTo>
                  <a:pt x="343" y="84"/>
                </a:lnTo>
                <a:close/>
              </a:path>
            </a:pathLst>
          </a:custGeom>
          <a:solidFill>
            <a:srgbClr val="828180"/>
          </a:solidFill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7" name="Line 13"/>
          <p:cNvSpPr>
            <a:spLocks noChangeShapeType="1"/>
          </p:cNvSpPr>
          <p:nvPr/>
        </p:nvSpPr>
        <p:spPr bwMode="auto">
          <a:xfrm>
            <a:off x="4291013" y="2947988"/>
            <a:ext cx="66675" cy="42862"/>
          </a:xfrm>
          <a:prstGeom prst="line">
            <a:avLst/>
          </a:pr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8" name="Freeform 14"/>
          <p:cNvSpPr>
            <a:spLocks/>
          </p:cNvSpPr>
          <p:nvPr/>
        </p:nvSpPr>
        <p:spPr bwMode="auto">
          <a:xfrm>
            <a:off x="4408488" y="3027363"/>
            <a:ext cx="474662" cy="463550"/>
          </a:xfrm>
          <a:custGeom>
            <a:avLst/>
            <a:gdLst>
              <a:gd name="T0" fmla="*/ 0 w 77"/>
              <a:gd name="T1" fmla="*/ 0 h 75"/>
              <a:gd name="T2" fmla="*/ 2147483647 w 77"/>
              <a:gd name="T3" fmla="*/ 2147483647 h 75"/>
              <a:gd name="T4" fmla="*/ 2147483647 w 77"/>
              <a:gd name="T5" fmla="*/ 2147483647 h 75"/>
              <a:gd name="T6" fmla="*/ 2147483647 w 77"/>
              <a:gd name="T7" fmla="*/ 2147483647 h 75"/>
              <a:gd name="T8" fmla="*/ 2147483647 w 77"/>
              <a:gd name="T9" fmla="*/ 2147483647 h 75"/>
              <a:gd name="T10" fmla="*/ 2147483647 w 77"/>
              <a:gd name="T11" fmla="*/ 2147483647 h 75"/>
              <a:gd name="T12" fmla="*/ 2147483647 w 77"/>
              <a:gd name="T13" fmla="*/ 2147483647 h 75"/>
              <a:gd name="T14" fmla="*/ 2147483647 w 77"/>
              <a:gd name="T15" fmla="*/ 2147483647 h 75"/>
              <a:gd name="T16" fmla="*/ 2147483647 w 77"/>
              <a:gd name="T17" fmla="*/ 2147483647 h 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"/>
              <a:gd name="T28" fmla="*/ 0 h 75"/>
              <a:gd name="T29" fmla="*/ 77 w 77"/>
              <a:gd name="T30" fmla="*/ 75 h 7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" h="75">
                <a:moveTo>
                  <a:pt x="0" y="0"/>
                </a:moveTo>
                <a:lnTo>
                  <a:pt x="10" y="13"/>
                </a:lnTo>
                <a:lnTo>
                  <a:pt x="19" y="25"/>
                </a:lnTo>
                <a:lnTo>
                  <a:pt x="32" y="37"/>
                </a:lnTo>
                <a:lnTo>
                  <a:pt x="41" y="50"/>
                </a:lnTo>
                <a:lnTo>
                  <a:pt x="52" y="59"/>
                </a:lnTo>
                <a:lnTo>
                  <a:pt x="60" y="66"/>
                </a:lnTo>
                <a:lnTo>
                  <a:pt x="67" y="70"/>
                </a:lnTo>
                <a:lnTo>
                  <a:pt x="77" y="75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69" name="Freeform 15"/>
          <p:cNvSpPr>
            <a:spLocks/>
          </p:cNvSpPr>
          <p:nvPr/>
        </p:nvSpPr>
        <p:spPr bwMode="auto">
          <a:xfrm>
            <a:off x="3994150" y="3157538"/>
            <a:ext cx="703263" cy="519112"/>
          </a:xfrm>
          <a:custGeom>
            <a:avLst/>
            <a:gdLst>
              <a:gd name="T0" fmla="*/ 2147483647 w 114"/>
              <a:gd name="T1" fmla="*/ 2147483647 h 84"/>
              <a:gd name="T2" fmla="*/ 2147483647 w 114"/>
              <a:gd name="T3" fmla="*/ 2147483647 h 84"/>
              <a:gd name="T4" fmla="*/ 2147483647 w 114"/>
              <a:gd name="T5" fmla="*/ 2147483647 h 84"/>
              <a:gd name="T6" fmla="*/ 2147483647 w 114"/>
              <a:gd name="T7" fmla="*/ 2147483647 h 84"/>
              <a:gd name="T8" fmla="*/ 2147483647 w 114"/>
              <a:gd name="T9" fmla="*/ 2147483647 h 84"/>
              <a:gd name="T10" fmla="*/ 2147483647 w 114"/>
              <a:gd name="T11" fmla="*/ 2147483647 h 84"/>
              <a:gd name="T12" fmla="*/ 2147483647 w 114"/>
              <a:gd name="T13" fmla="*/ 2147483647 h 84"/>
              <a:gd name="T14" fmla="*/ 2147483647 w 114"/>
              <a:gd name="T15" fmla="*/ 2147483647 h 84"/>
              <a:gd name="T16" fmla="*/ 2147483647 w 114"/>
              <a:gd name="T17" fmla="*/ 2147483647 h 84"/>
              <a:gd name="T18" fmla="*/ 2147483647 w 114"/>
              <a:gd name="T19" fmla="*/ 2147483647 h 84"/>
              <a:gd name="T20" fmla="*/ 2147483647 w 114"/>
              <a:gd name="T21" fmla="*/ 2147483647 h 84"/>
              <a:gd name="T22" fmla="*/ 2147483647 w 114"/>
              <a:gd name="T23" fmla="*/ 2147483647 h 84"/>
              <a:gd name="T24" fmla="*/ 0 w 114"/>
              <a:gd name="T25" fmla="*/ 0 h 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4"/>
              <a:gd name="T40" fmla="*/ 0 h 84"/>
              <a:gd name="T41" fmla="*/ 114 w 114"/>
              <a:gd name="T42" fmla="*/ 84 h 8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4" h="84">
                <a:moveTo>
                  <a:pt x="114" y="84"/>
                </a:moveTo>
                <a:lnTo>
                  <a:pt x="107" y="84"/>
                </a:lnTo>
                <a:lnTo>
                  <a:pt x="96" y="82"/>
                </a:lnTo>
                <a:lnTo>
                  <a:pt x="89" y="77"/>
                </a:lnTo>
                <a:lnTo>
                  <a:pt x="79" y="69"/>
                </a:lnTo>
                <a:lnTo>
                  <a:pt x="65" y="55"/>
                </a:lnTo>
                <a:lnTo>
                  <a:pt x="54" y="43"/>
                </a:lnTo>
                <a:lnTo>
                  <a:pt x="45" y="31"/>
                </a:lnTo>
                <a:lnTo>
                  <a:pt x="35" y="19"/>
                </a:lnTo>
                <a:lnTo>
                  <a:pt x="23" y="11"/>
                </a:lnTo>
                <a:lnTo>
                  <a:pt x="14" y="5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0" name="Freeform 16"/>
          <p:cNvSpPr>
            <a:spLocks/>
          </p:cNvSpPr>
          <p:nvPr/>
        </p:nvSpPr>
        <p:spPr bwMode="auto">
          <a:xfrm>
            <a:off x="3833813" y="3317875"/>
            <a:ext cx="673100" cy="574675"/>
          </a:xfrm>
          <a:custGeom>
            <a:avLst/>
            <a:gdLst>
              <a:gd name="T0" fmla="*/ 0 w 109"/>
              <a:gd name="T1" fmla="*/ 0 h 93"/>
              <a:gd name="T2" fmla="*/ 2147483647 w 109"/>
              <a:gd name="T3" fmla="*/ 2147483647 h 93"/>
              <a:gd name="T4" fmla="*/ 2147483647 w 109"/>
              <a:gd name="T5" fmla="*/ 2147483647 h 93"/>
              <a:gd name="T6" fmla="*/ 2147483647 w 109"/>
              <a:gd name="T7" fmla="*/ 2147483647 h 93"/>
              <a:gd name="T8" fmla="*/ 2147483647 w 109"/>
              <a:gd name="T9" fmla="*/ 2147483647 h 93"/>
              <a:gd name="T10" fmla="*/ 2147483647 w 109"/>
              <a:gd name="T11" fmla="*/ 2147483647 h 93"/>
              <a:gd name="T12" fmla="*/ 2147483647 w 109"/>
              <a:gd name="T13" fmla="*/ 2147483647 h 93"/>
              <a:gd name="T14" fmla="*/ 2147483647 w 109"/>
              <a:gd name="T15" fmla="*/ 2147483647 h 93"/>
              <a:gd name="T16" fmla="*/ 2147483647 w 109"/>
              <a:gd name="T17" fmla="*/ 2147483647 h 93"/>
              <a:gd name="T18" fmla="*/ 2147483647 w 109"/>
              <a:gd name="T19" fmla="*/ 2147483647 h 93"/>
              <a:gd name="T20" fmla="*/ 2147483647 w 109"/>
              <a:gd name="T21" fmla="*/ 2147483647 h 93"/>
              <a:gd name="T22" fmla="*/ 2147483647 w 109"/>
              <a:gd name="T23" fmla="*/ 2147483647 h 93"/>
              <a:gd name="T24" fmla="*/ 2147483647 w 109"/>
              <a:gd name="T25" fmla="*/ 2147483647 h 93"/>
              <a:gd name="T26" fmla="*/ 2147483647 w 109"/>
              <a:gd name="T27" fmla="*/ 2147483647 h 93"/>
              <a:gd name="T28" fmla="*/ 2147483647 w 109"/>
              <a:gd name="T29" fmla="*/ 2147483647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9"/>
              <a:gd name="T46" fmla="*/ 0 h 93"/>
              <a:gd name="T47" fmla="*/ 109 w 109"/>
              <a:gd name="T48" fmla="*/ 93 h 9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9" h="93">
                <a:moveTo>
                  <a:pt x="0" y="0"/>
                </a:moveTo>
                <a:lnTo>
                  <a:pt x="5" y="2"/>
                </a:lnTo>
                <a:lnTo>
                  <a:pt x="12" y="5"/>
                </a:lnTo>
                <a:lnTo>
                  <a:pt x="19" y="12"/>
                </a:lnTo>
                <a:lnTo>
                  <a:pt x="26" y="19"/>
                </a:lnTo>
                <a:lnTo>
                  <a:pt x="34" y="28"/>
                </a:lnTo>
                <a:lnTo>
                  <a:pt x="40" y="35"/>
                </a:lnTo>
                <a:lnTo>
                  <a:pt x="49" y="45"/>
                </a:lnTo>
                <a:lnTo>
                  <a:pt x="56" y="56"/>
                </a:lnTo>
                <a:lnTo>
                  <a:pt x="63" y="64"/>
                </a:lnTo>
                <a:lnTo>
                  <a:pt x="72" y="73"/>
                </a:lnTo>
                <a:lnTo>
                  <a:pt x="81" y="80"/>
                </a:lnTo>
                <a:lnTo>
                  <a:pt x="89" y="87"/>
                </a:lnTo>
                <a:lnTo>
                  <a:pt x="100" y="90"/>
                </a:lnTo>
                <a:lnTo>
                  <a:pt x="109" y="93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1" name="Freeform 17"/>
          <p:cNvSpPr>
            <a:spLocks/>
          </p:cNvSpPr>
          <p:nvPr/>
        </p:nvSpPr>
        <p:spPr bwMode="auto">
          <a:xfrm>
            <a:off x="3363913" y="3595688"/>
            <a:ext cx="655637" cy="741362"/>
          </a:xfrm>
          <a:custGeom>
            <a:avLst/>
            <a:gdLst>
              <a:gd name="T0" fmla="*/ 0 w 106"/>
              <a:gd name="T1" fmla="*/ 0 h 120"/>
              <a:gd name="T2" fmla="*/ 2147483647 w 106"/>
              <a:gd name="T3" fmla="*/ 2147483647 h 120"/>
              <a:gd name="T4" fmla="*/ 2147483647 w 106"/>
              <a:gd name="T5" fmla="*/ 2147483647 h 120"/>
              <a:gd name="T6" fmla="*/ 2147483647 w 106"/>
              <a:gd name="T7" fmla="*/ 2147483647 h 120"/>
              <a:gd name="T8" fmla="*/ 2147483647 w 106"/>
              <a:gd name="T9" fmla="*/ 2147483647 h 120"/>
              <a:gd name="T10" fmla="*/ 2147483647 w 106"/>
              <a:gd name="T11" fmla="*/ 2147483647 h 120"/>
              <a:gd name="T12" fmla="*/ 2147483647 w 106"/>
              <a:gd name="T13" fmla="*/ 2147483647 h 120"/>
              <a:gd name="T14" fmla="*/ 2147483647 w 106"/>
              <a:gd name="T15" fmla="*/ 2147483647 h 120"/>
              <a:gd name="T16" fmla="*/ 2147483647 w 106"/>
              <a:gd name="T17" fmla="*/ 2147483647 h 120"/>
              <a:gd name="T18" fmla="*/ 2147483647 w 106"/>
              <a:gd name="T19" fmla="*/ 2147483647 h 120"/>
              <a:gd name="T20" fmla="*/ 2147483647 w 106"/>
              <a:gd name="T21" fmla="*/ 2147483647 h 120"/>
              <a:gd name="T22" fmla="*/ 2147483647 w 106"/>
              <a:gd name="T23" fmla="*/ 2147483647 h 120"/>
              <a:gd name="T24" fmla="*/ 2147483647 w 106"/>
              <a:gd name="T25" fmla="*/ 2147483647 h 120"/>
              <a:gd name="T26" fmla="*/ 2147483647 w 106"/>
              <a:gd name="T27" fmla="*/ 2147483647 h 120"/>
              <a:gd name="T28" fmla="*/ 2147483647 w 106"/>
              <a:gd name="T29" fmla="*/ 2147483647 h 120"/>
              <a:gd name="T30" fmla="*/ 2147483647 w 106"/>
              <a:gd name="T31" fmla="*/ 2147483647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06"/>
              <a:gd name="T49" fmla="*/ 0 h 120"/>
              <a:gd name="T50" fmla="*/ 106 w 10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06" h="120">
                <a:moveTo>
                  <a:pt x="0" y="0"/>
                </a:moveTo>
                <a:lnTo>
                  <a:pt x="9" y="3"/>
                </a:lnTo>
                <a:lnTo>
                  <a:pt x="14" y="11"/>
                </a:lnTo>
                <a:lnTo>
                  <a:pt x="19" y="20"/>
                </a:lnTo>
                <a:lnTo>
                  <a:pt x="26" y="31"/>
                </a:lnTo>
                <a:lnTo>
                  <a:pt x="36" y="44"/>
                </a:lnTo>
                <a:lnTo>
                  <a:pt x="45" y="55"/>
                </a:lnTo>
                <a:lnTo>
                  <a:pt x="52" y="67"/>
                </a:lnTo>
                <a:lnTo>
                  <a:pt x="58" y="79"/>
                </a:lnTo>
                <a:lnTo>
                  <a:pt x="68" y="90"/>
                </a:lnTo>
                <a:lnTo>
                  <a:pt x="76" y="102"/>
                </a:lnTo>
                <a:lnTo>
                  <a:pt x="80" y="109"/>
                </a:lnTo>
                <a:lnTo>
                  <a:pt x="89" y="114"/>
                </a:lnTo>
                <a:lnTo>
                  <a:pt x="95" y="118"/>
                </a:lnTo>
                <a:lnTo>
                  <a:pt x="101" y="119"/>
                </a:lnTo>
                <a:lnTo>
                  <a:pt x="106" y="12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2" name="Freeform 18"/>
          <p:cNvSpPr>
            <a:spLocks/>
          </p:cNvSpPr>
          <p:nvPr/>
        </p:nvSpPr>
        <p:spPr bwMode="auto">
          <a:xfrm>
            <a:off x="3111500" y="3706813"/>
            <a:ext cx="696913" cy="809625"/>
          </a:xfrm>
          <a:custGeom>
            <a:avLst/>
            <a:gdLst>
              <a:gd name="T0" fmla="*/ 2147483647 w 113"/>
              <a:gd name="T1" fmla="*/ 2147483647 h 131"/>
              <a:gd name="T2" fmla="*/ 2147483647 w 113"/>
              <a:gd name="T3" fmla="*/ 2147483647 h 131"/>
              <a:gd name="T4" fmla="*/ 2147483647 w 113"/>
              <a:gd name="T5" fmla="*/ 2147483647 h 131"/>
              <a:gd name="T6" fmla="*/ 2147483647 w 113"/>
              <a:gd name="T7" fmla="*/ 2147483647 h 131"/>
              <a:gd name="T8" fmla="*/ 2147483647 w 113"/>
              <a:gd name="T9" fmla="*/ 2147483647 h 131"/>
              <a:gd name="T10" fmla="*/ 2147483647 w 113"/>
              <a:gd name="T11" fmla="*/ 2147483647 h 131"/>
              <a:gd name="T12" fmla="*/ 2147483647 w 113"/>
              <a:gd name="T13" fmla="*/ 2147483647 h 131"/>
              <a:gd name="T14" fmla="*/ 2147483647 w 113"/>
              <a:gd name="T15" fmla="*/ 2147483647 h 131"/>
              <a:gd name="T16" fmla="*/ 2147483647 w 113"/>
              <a:gd name="T17" fmla="*/ 2147483647 h 131"/>
              <a:gd name="T18" fmla="*/ 2147483647 w 113"/>
              <a:gd name="T19" fmla="*/ 2147483647 h 131"/>
              <a:gd name="T20" fmla="*/ 2147483647 w 113"/>
              <a:gd name="T21" fmla="*/ 2147483647 h 131"/>
              <a:gd name="T22" fmla="*/ 2147483647 w 113"/>
              <a:gd name="T23" fmla="*/ 2147483647 h 131"/>
              <a:gd name="T24" fmla="*/ 2147483647 w 113"/>
              <a:gd name="T25" fmla="*/ 2147483647 h 131"/>
              <a:gd name="T26" fmla="*/ 2147483647 w 113"/>
              <a:gd name="T27" fmla="*/ 2147483647 h 131"/>
              <a:gd name="T28" fmla="*/ 2147483647 w 113"/>
              <a:gd name="T29" fmla="*/ 2147483647 h 131"/>
              <a:gd name="T30" fmla="*/ 0 w 113"/>
              <a:gd name="T31" fmla="*/ 0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3"/>
              <a:gd name="T49" fmla="*/ 0 h 131"/>
              <a:gd name="T50" fmla="*/ 113 w 113"/>
              <a:gd name="T51" fmla="*/ 131 h 1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3" h="131">
                <a:moveTo>
                  <a:pt x="113" y="131"/>
                </a:moveTo>
                <a:lnTo>
                  <a:pt x="103" y="126"/>
                </a:lnTo>
                <a:lnTo>
                  <a:pt x="95" y="122"/>
                </a:lnTo>
                <a:lnTo>
                  <a:pt x="87" y="111"/>
                </a:lnTo>
                <a:lnTo>
                  <a:pt x="80" y="100"/>
                </a:lnTo>
                <a:lnTo>
                  <a:pt x="73" y="88"/>
                </a:lnTo>
                <a:lnTo>
                  <a:pt x="64" y="75"/>
                </a:lnTo>
                <a:lnTo>
                  <a:pt x="60" y="65"/>
                </a:lnTo>
                <a:lnTo>
                  <a:pt x="55" y="56"/>
                </a:lnTo>
                <a:lnTo>
                  <a:pt x="47" y="47"/>
                </a:lnTo>
                <a:lnTo>
                  <a:pt x="39" y="39"/>
                </a:lnTo>
                <a:lnTo>
                  <a:pt x="29" y="29"/>
                </a:lnTo>
                <a:lnTo>
                  <a:pt x="21" y="21"/>
                </a:lnTo>
                <a:lnTo>
                  <a:pt x="14" y="1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3" name="Freeform 19"/>
          <p:cNvSpPr>
            <a:spLocks/>
          </p:cNvSpPr>
          <p:nvPr/>
        </p:nvSpPr>
        <p:spPr bwMode="auto">
          <a:xfrm>
            <a:off x="3630613" y="4521200"/>
            <a:ext cx="66675" cy="55563"/>
          </a:xfrm>
          <a:custGeom>
            <a:avLst/>
            <a:gdLst>
              <a:gd name="T0" fmla="*/ 2147483647 w 11"/>
              <a:gd name="T1" fmla="*/ 2147483647 h 9"/>
              <a:gd name="T2" fmla="*/ 2147483647 w 11"/>
              <a:gd name="T3" fmla="*/ 2147483647 h 9"/>
              <a:gd name="T4" fmla="*/ 0 w 11"/>
              <a:gd name="T5" fmla="*/ 0 h 9"/>
              <a:gd name="T6" fmla="*/ 0 60000 65536"/>
              <a:gd name="T7" fmla="*/ 0 60000 65536"/>
              <a:gd name="T8" fmla="*/ 0 60000 65536"/>
              <a:gd name="T9" fmla="*/ 0 w 11"/>
              <a:gd name="T10" fmla="*/ 0 h 9"/>
              <a:gd name="T11" fmla="*/ 11 w 11"/>
              <a:gd name="T12" fmla="*/ 9 h 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9">
                <a:moveTo>
                  <a:pt x="11" y="9"/>
                </a:moveTo>
                <a:lnTo>
                  <a:pt x="5" y="6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4" name="Freeform 20"/>
          <p:cNvSpPr>
            <a:spLocks/>
          </p:cNvSpPr>
          <p:nvPr/>
        </p:nvSpPr>
        <p:spPr bwMode="auto">
          <a:xfrm>
            <a:off x="4030663" y="4183063"/>
            <a:ext cx="111125" cy="60325"/>
          </a:xfrm>
          <a:custGeom>
            <a:avLst/>
            <a:gdLst>
              <a:gd name="T0" fmla="*/ 2147483647 w 18"/>
              <a:gd name="T1" fmla="*/ 2147483647 h 10"/>
              <a:gd name="T2" fmla="*/ 2147483647 w 18"/>
              <a:gd name="T3" fmla="*/ 2147483647 h 10"/>
              <a:gd name="T4" fmla="*/ 2147483647 w 18"/>
              <a:gd name="T5" fmla="*/ 2147483647 h 10"/>
              <a:gd name="T6" fmla="*/ 0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0"/>
              <a:gd name="T14" fmla="*/ 18 w 18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0">
                <a:moveTo>
                  <a:pt x="18" y="9"/>
                </a:moveTo>
                <a:lnTo>
                  <a:pt x="13" y="10"/>
                </a:lnTo>
                <a:lnTo>
                  <a:pt x="6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5" name="Freeform 21"/>
          <p:cNvSpPr>
            <a:spLocks/>
          </p:cNvSpPr>
          <p:nvPr/>
        </p:nvSpPr>
        <p:spPr bwMode="auto">
          <a:xfrm>
            <a:off x="3729038" y="3409950"/>
            <a:ext cx="111125" cy="74613"/>
          </a:xfrm>
          <a:custGeom>
            <a:avLst/>
            <a:gdLst>
              <a:gd name="T0" fmla="*/ 0 w 18"/>
              <a:gd name="T1" fmla="*/ 0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2147483647 w 18"/>
              <a:gd name="T7" fmla="*/ 2147483647 h 12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2"/>
              <a:gd name="T14" fmla="*/ 18 w 18"/>
              <a:gd name="T15" fmla="*/ 12 h 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2">
                <a:moveTo>
                  <a:pt x="0" y="0"/>
                </a:moveTo>
                <a:lnTo>
                  <a:pt x="6" y="2"/>
                </a:lnTo>
                <a:lnTo>
                  <a:pt x="13" y="5"/>
                </a:lnTo>
                <a:lnTo>
                  <a:pt x="18" y="12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6" name="Line 22"/>
          <p:cNvSpPr>
            <a:spLocks noChangeShapeType="1"/>
          </p:cNvSpPr>
          <p:nvPr/>
        </p:nvSpPr>
        <p:spPr bwMode="auto">
          <a:xfrm>
            <a:off x="3271838" y="3644900"/>
            <a:ext cx="36512" cy="38100"/>
          </a:xfrm>
          <a:prstGeom prst="line">
            <a:avLst/>
          </a:pr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7" name="Freeform 25"/>
          <p:cNvSpPr>
            <a:spLocks/>
          </p:cNvSpPr>
          <p:nvPr/>
        </p:nvSpPr>
        <p:spPr bwMode="auto">
          <a:xfrm>
            <a:off x="3549650" y="3503613"/>
            <a:ext cx="747713" cy="604837"/>
          </a:xfrm>
          <a:custGeom>
            <a:avLst/>
            <a:gdLst>
              <a:gd name="T0" fmla="*/ 2147483647 w 121"/>
              <a:gd name="T1" fmla="*/ 2147483647 h 98"/>
              <a:gd name="T2" fmla="*/ 2147483647 w 121"/>
              <a:gd name="T3" fmla="*/ 2147483647 h 98"/>
              <a:gd name="T4" fmla="*/ 2147483647 w 121"/>
              <a:gd name="T5" fmla="*/ 2147483647 h 98"/>
              <a:gd name="T6" fmla="*/ 2147483647 w 121"/>
              <a:gd name="T7" fmla="*/ 2147483647 h 98"/>
              <a:gd name="T8" fmla="*/ 2147483647 w 121"/>
              <a:gd name="T9" fmla="*/ 2147483647 h 98"/>
              <a:gd name="T10" fmla="*/ 2147483647 w 121"/>
              <a:gd name="T11" fmla="*/ 2147483647 h 98"/>
              <a:gd name="T12" fmla="*/ 2147483647 w 121"/>
              <a:gd name="T13" fmla="*/ 2147483647 h 98"/>
              <a:gd name="T14" fmla="*/ 2147483647 w 121"/>
              <a:gd name="T15" fmla="*/ 2147483647 h 98"/>
              <a:gd name="T16" fmla="*/ 2147483647 w 121"/>
              <a:gd name="T17" fmla="*/ 2147483647 h 98"/>
              <a:gd name="T18" fmla="*/ 2147483647 w 121"/>
              <a:gd name="T19" fmla="*/ 2147483647 h 98"/>
              <a:gd name="T20" fmla="*/ 2147483647 w 121"/>
              <a:gd name="T21" fmla="*/ 2147483647 h 98"/>
              <a:gd name="T22" fmla="*/ 2147483647 w 121"/>
              <a:gd name="T23" fmla="*/ 2147483647 h 98"/>
              <a:gd name="T24" fmla="*/ 0 w 121"/>
              <a:gd name="T25" fmla="*/ 0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1"/>
              <a:gd name="T40" fmla="*/ 0 h 98"/>
              <a:gd name="T41" fmla="*/ 121 w 121"/>
              <a:gd name="T42" fmla="*/ 98 h 9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1" h="98">
                <a:moveTo>
                  <a:pt x="121" y="98"/>
                </a:moveTo>
                <a:lnTo>
                  <a:pt x="112" y="96"/>
                </a:lnTo>
                <a:lnTo>
                  <a:pt x="99" y="90"/>
                </a:lnTo>
                <a:lnTo>
                  <a:pt x="89" y="82"/>
                </a:lnTo>
                <a:lnTo>
                  <a:pt x="78" y="72"/>
                </a:lnTo>
                <a:lnTo>
                  <a:pt x="66" y="60"/>
                </a:lnTo>
                <a:lnTo>
                  <a:pt x="56" y="49"/>
                </a:lnTo>
                <a:lnTo>
                  <a:pt x="44" y="35"/>
                </a:lnTo>
                <a:lnTo>
                  <a:pt x="33" y="25"/>
                </a:lnTo>
                <a:lnTo>
                  <a:pt x="25" y="14"/>
                </a:lnTo>
                <a:lnTo>
                  <a:pt x="17" y="7"/>
                </a:lnTo>
                <a:lnTo>
                  <a:pt x="7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8" name="Freeform 40"/>
          <p:cNvSpPr>
            <a:spLocks/>
          </p:cNvSpPr>
          <p:nvPr/>
        </p:nvSpPr>
        <p:spPr bwMode="auto">
          <a:xfrm>
            <a:off x="7759700" y="2065338"/>
            <a:ext cx="912813" cy="3598862"/>
          </a:xfrm>
          <a:custGeom>
            <a:avLst/>
            <a:gdLst>
              <a:gd name="T0" fmla="*/ 0 w 148"/>
              <a:gd name="T1" fmla="*/ 2147483647 h 583"/>
              <a:gd name="T2" fmla="*/ 2147483647 w 148"/>
              <a:gd name="T3" fmla="*/ 2147483647 h 583"/>
              <a:gd name="T4" fmla="*/ 2147483647 w 148"/>
              <a:gd name="T5" fmla="*/ 0 h 583"/>
              <a:gd name="T6" fmla="*/ 2147483647 w 148"/>
              <a:gd name="T7" fmla="*/ 2147483647 h 583"/>
              <a:gd name="T8" fmla="*/ 0 w 148"/>
              <a:gd name="T9" fmla="*/ 2147483647 h 5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8"/>
              <a:gd name="T16" fmla="*/ 0 h 583"/>
              <a:gd name="T17" fmla="*/ 148 w 148"/>
              <a:gd name="T18" fmla="*/ 583 h 5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8" h="583">
                <a:moveTo>
                  <a:pt x="0" y="583"/>
                </a:moveTo>
                <a:lnTo>
                  <a:pt x="148" y="336"/>
                </a:lnTo>
                <a:lnTo>
                  <a:pt x="148" y="0"/>
                </a:lnTo>
                <a:lnTo>
                  <a:pt x="1" y="39"/>
                </a:lnTo>
                <a:lnTo>
                  <a:pt x="0" y="583"/>
                </a:lnTo>
                <a:close/>
              </a:path>
            </a:pathLst>
          </a:custGeom>
          <a:solidFill>
            <a:srgbClr val="C1C0BF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79" name="Text Box 63"/>
          <p:cNvSpPr txBox="1">
            <a:spLocks noChangeArrowheads="1"/>
          </p:cNvSpPr>
          <p:nvPr/>
        </p:nvSpPr>
        <p:spPr bwMode="auto">
          <a:xfrm>
            <a:off x="1179513" y="1935163"/>
            <a:ext cx="1014445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dirty="0">
                <a:solidFill>
                  <a:srgbClr val="FFFF00"/>
                </a:solidFill>
              </a:rPr>
              <a:t>Malaysia</a:t>
            </a:r>
          </a:p>
        </p:txBody>
      </p:sp>
      <p:sp>
        <p:nvSpPr>
          <p:cNvPr id="15380" name="Freeform 57"/>
          <p:cNvSpPr>
            <a:spLocks/>
          </p:cNvSpPr>
          <p:nvPr/>
        </p:nvSpPr>
        <p:spPr bwMode="auto">
          <a:xfrm>
            <a:off x="1173163" y="2724150"/>
            <a:ext cx="4343400" cy="758825"/>
          </a:xfrm>
          <a:custGeom>
            <a:avLst/>
            <a:gdLst>
              <a:gd name="T0" fmla="*/ 0 w 6637"/>
              <a:gd name="T1" fmla="*/ 2147483647 h 10042"/>
              <a:gd name="T2" fmla="*/ 2147483647 w 6637"/>
              <a:gd name="T3" fmla="*/ 2147483647 h 10042"/>
              <a:gd name="T4" fmla="*/ 2147483647 w 6637"/>
              <a:gd name="T5" fmla="*/ 0 h 10042"/>
              <a:gd name="T6" fmla="*/ 2147483647 w 6637"/>
              <a:gd name="T7" fmla="*/ 2147483647 h 10042"/>
              <a:gd name="T8" fmla="*/ 0 w 6637"/>
              <a:gd name="T9" fmla="*/ 2147483647 h 100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637"/>
              <a:gd name="T16" fmla="*/ 0 h 10042"/>
              <a:gd name="T17" fmla="*/ 6637 w 6637"/>
              <a:gd name="T18" fmla="*/ 10042 h 100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637" h="10042">
                <a:moveTo>
                  <a:pt x="0" y="10042"/>
                </a:moveTo>
                <a:lnTo>
                  <a:pt x="4582" y="10042"/>
                </a:lnTo>
                <a:lnTo>
                  <a:pt x="6637" y="0"/>
                </a:lnTo>
                <a:lnTo>
                  <a:pt x="2598" y="42"/>
                </a:lnTo>
                <a:lnTo>
                  <a:pt x="0" y="10042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r>
              <a:rPr lang="en-AU"/>
              <a:t>k</a:t>
            </a:r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4171950" y="152400"/>
            <a:ext cx="1352550" cy="2927350"/>
          </a:xfrm>
          <a:custGeom>
            <a:avLst/>
            <a:gdLst>
              <a:gd name="T0" fmla="*/ 0 w 1352550"/>
              <a:gd name="T1" fmla="*/ 768350 h 2927350"/>
              <a:gd name="T2" fmla="*/ 1346200 w 1352550"/>
              <a:gd name="T3" fmla="*/ 0 h 2927350"/>
              <a:gd name="T4" fmla="*/ 1352550 w 1352550"/>
              <a:gd name="T5" fmla="*/ 1562100 h 2927350"/>
              <a:gd name="T6" fmla="*/ 6350 w 1352550"/>
              <a:gd name="T7" fmla="*/ 2927350 h 2927350"/>
              <a:gd name="T8" fmla="*/ 0 w 1352550"/>
              <a:gd name="T9" fmla="*/ 768350 h 2927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52550"/>
              <a:gd name="T16" fmla="*/ 0 h 2927350"/>
              <a:gd name="T17" fmla="*/ 1352550 w 1352550"/>
              <a:gd name="T18" fmla="*/ 2927350 h 29273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52550" h="2927350">
                <a:moveTo>
                  <a:pt x="0" y="768350"/>
                </a:moveTo>
                <a:lnTo>
                  <a:pt x="1346200" y="0"/>
                </a:lnTo>
                <a:cubicBezTo>
                  <a:pt x="1348317" y="520700"/>
                  <a:pt x="1350433" y="1041400"/>
                  <a:pt x="1352550" y="1562100"/>
                </a:cubicBezTo>
                <a:lnTo>
                  <a:pt x="6350" y="2927350"/>
                </a:lnTo>
                <a:cubicBezTo>
                  <a:pt x="4233" y="2207683"/>
                  <a:pt x="2117" y="1488017"/>
                  <a:pt x="0" y="768350"/>
                </a:cubicBezTo>
                <a:close/>
              </a:path>
            </a:pathLst>
          </a:custGeom>
          <a:solidFill>
            <a:srgbClr val="D60093">
              <a:alpha val="70195"/>
            </a:srgbClr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82" name="Text Box 64"/>
          <p:cNvSpPr txBox="1">
            <a:spLocks noChangeArrowheads="1"/>
          </p:cNvSpPr>
          <p:nvPr/>
        </p:nvSpPr>
        <p:spPr bwMode="auto">
          <a:xfrm>
            <a:off x="7512050" y="1703388"/>
            <a:ext cx="1097063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dirty="0">
                <a:solidFill>
                  <a:srgbClr val="FFFF00"/>
                </a:solidFill>
              </a:rPr>
              <a:t>Indonesia</a:t>
            </a:r>
          </a:p>
        </p:txBody>
      </p:sp>
      <p:sp>
        <p:nvSpPr>
          <p:cNvPr id="18454" name="Freeform 59"/>
          <p:cNvSpPr>
            <a:spLocks/>
          </p:cNvSpPr>
          <p:nvPr/>
        </p:nvSpPr>
        <p:spPr bwMode="auto">
          <a:xfrm>
            <a:off x="4171950" y="3400425"/>
            <a:ext cx="2673350" cy="1606550"/>
          </a:xfrm>
          <a:custGeom>
            <a:avLst/>
            <a:gdLst>
              <a:gd name="T0" fmla="*/ 2147483647 w 1684"/>
              <a:gd name="T1" fmla="*/ 2147483647 h 1012"/>
              <a:gd name="T2" fmla="*/ 2147483647 w 1684"/>
              <a:gd name="T3" fmla="*/ 2147483647 h 1012"/>
              <a:gd name="T4" fmla="*/ 2147483647 w 1684"/>
              <a:gd name="T5" fmla="*/ 2147483647 h 1012"/>
              <a:gd name="T6" fmla="*/ 2147483647 w 1684"/>
              <a:gd name="T7" fmla="*/ 2147483647 h 1012"/>
              <a:gd name="T8" fmla="*/ 2147483647 w 1684"/>
              <a:gd name="T9" fmla="*/ 2147483647 h 1012"/>
              <a:gd name="T10" fmla="*/ 2147483647 w 1684"/>
              <a:gd name="T11" fmla="*/ 2147483647 h 1012"/>
              <a:gd name="T12" fmla="*/ 2147483647 w 1684"/>
              <a:gd name="T13" fmla="*/ 2147483647 h 1012"/>
              <a:gd name="T14" fmla="*/ 2147483647 w 1684"/>
              <a:gd name="T15" fmla="*/ 2147483647 h 1012"/>
              <a:gd name="T16" fmla="*/ 2147483647 w 1684"/>
              <a:gd name="T17" fmla="*/ 2147483647 h 1012"/>
              <a:gd name="T18" fmla="*/ 2147483647 w 1684"/>
              <a:gd name="T19" fmla="*/ 2147483647 h 1012"/>
              <a:gd name="T20" fmla="*/ 2147483647 w 1684"/>
              <a:gd name="T21" fmla="*/ 2147483647 h 1012"/>
              <a:gd name="T22" fmla="*/ 2147483647 w 1684"/>
              <a:gd name="T23" fmla="*/ 2147483647 h 1012"/>
              <a:gd name="T24" fmla="*/ 2147483647 w 1684"/>
              <a:gd name="T25" fmla="*/ 2147483647 h 1012"/>
              <a:gd name="T26" fmla="*/ 2147483647 w 1684"/>
              <a:gd name="T27" fmla="*/ 2147483647 h 1012"/>
              <a:gd name="T28" fmla="*/ 2147483647 w 1684"/>
              <a:gd name="T29" fmla="*/ 2147483647 h 1012"/>
              <a:gd name="T30" fmla="*/ 2147483647 w 1684"/>
              <a:gd name="T31" fmla="*/ 2147483647 h 1012"/>
              <a:gd name="T32" fmla="*/ 2147483647 w 1684"/>
              <a:gd name="T33" fmla="*/ 2147483647 h 1012"/>
              <a:gd name="T34" fmla="*/ 2147483647 w 1684"/>
              <a:gd name="T35" fmla="*/ 2147483647 h 1012"/>
              <a:gd name="T36" fmla="*/ 2147483647 w 1684"/>
              <a:gd name="T37" fmla="*/ 2147483647 h 1012"/>
              <a:gd name="T38" fmla="*/ 2147483647 w 1684"/>
              <a:gd name="T39" fmla="*/ 2147483647 h 1012"/>
              <a:gd name="T40" fmla="*/ 2147483647 w 1684"/>
              <a:gd name="T41" fmla="*/ 2147483647 h 1012"/>
              <a:gd name="T42" fmla="*/ 2147483647 w 1684"/>
              <a:gd name="T43" fmla="*/ 2147483647 h 1012"/>
              <a:gd name="T44" fmla="*/ 2147483647 w 1684"/>
              <a:gd name="T45" fmla="*/ 2147483647 h 1012"/>
              <a:gd name="T46" fmla="*/ 2147483647 w 1684"/>
              <a:gd name="T47" fmla="*/ 2147483647 h 1012"/>
              <a:gd name="T48" fmla="*/ 2147483647 w 1684"/>
              <a:gd name="T49" fmla="*/ 2147483647 h 1012"/>
              <a:gd name="T50" fmla="*/ 2147483647 w 1684"/>
              <a:gd name="T51" fmla="*/ 2147483647 h 1012"/>
              <a:gd name="T52" fmla="*/ 2147483647 w 1684"/>
              <a:gd name="T53" fmla="*/ 2147483647 h 1012"/>
              <a:gd name="T54" fmla="*/ 2147483647 w 1684"/>
              <a:gd name="T55" fmla="*/ 2147483647 h 1012"/>
              <a:gd name="T56" fmla="*/ 2147483647 w 1684"/>
              <a:gd name="T57" fmla="*/ 2147483647 h 1012"/>
              <a:gd name="T58" fmla="*/ 2147483647 w 1684"/>
              <a:gd name="T59" fmla="*/ 2147483647 h 1012"/>
              <a:gd name="T60" fmla="*/ 2147483647 w 1684"/>
              <a:gd name="T61" fmla="*/ 2147483647 h 1012"/>
              <a:gd name="T62" fmla="*/ 2147483647 w 1684"/>
              <a:gd name="T63" fmla="*/ 2147483647 h 1012"/>
              <a:gd name="T64" fmla="*/ 2147483647 w 1684"/>
              <a:gd name="T65" fmla="*/ 2147483647 h 1012"/>
              <a:gd name="T66" fmla="*/ 2147483647 w 1684"/>
              <a:gd name="T67" fmla="*/ 2147483647 h 1012"/>
              <a:gd name="T68" fmla="*/ 2147483647 w 1684"/>
              <a:gd name="T69" fmla="*/ 2147483647 h 1012"/>
              <a:gd name="T70" fmla="*/ 2147483647 w 1684"/>
              <a:gd name="T71" fmla="*/ 2147483647 h 1012"/>
              <a:gd name="T72" fmla="*/ 2147483647 w 1684"/>
              <a:gd name="T73" fmla="*/ 2147483647 h 1012"/>
              <a:gd name="T74" fmla="*/ 2147483647 w 1684"/>
              <a:gd name="T75" fmla="*/ 2147483647 h 1012"/>
              <a:gd name="T76" fmla="*/ 2147483647 w 1684"/>
              <a:gd name="T77" fmla="*/ 2147483647 h 1012"/>
              <a:gd name="T78" fmla="*/ 2147483647 w 1684"/>
              <a:gd name="T79" fmla="*/ 2147483647 h 1012"/>
              <a:gd name="T80" fmla="*/ 2147483647 w 1684"/>
              <a:gd name="T81" fmla="*/ 2147483647 h 1012"/>
              <a:gd name="T82" fmla="*/ 2147483647 w 1684"/>
              <a:gd name="T83" fmla="*/ 2147483647 h 1012"/>
              <a:gd name="T84" fmla="*/ 2147483647 w 1684"/>
              <a:gd name="T85" fmla="*/ 2147483647 h 1012"/>
              <a:gd name="T86" fmla="*/ 2147483647 w 1684"/>
              <a:gd name="T87" fmla="*/ 2147483647 h 1012"/>
              <a:gd name="T88" fmla="*/ 2147483647 w 1684"/>
              <a:gd name="T89" fmla="*/ 2147483647 h 1012"/>
              <a:gd name="T90" fmla="*/ 2147483647 w 1684"/>
              <a:gd name="T91" fmla="*/ 2147483647 h 1012"/>
              <a:gd name="T92" fmla="*/ 0 w 1684"/>
              <a:gd name="T93" fmla="*/ 2147483647 h 1012"/>
              <a:gd name="T94" fmla="*/ 2147483647 w 1684"/>
              <a:gd name="T95" fmla="*/ 2147483647 h 1012"/>
              <a:gd name="T96" fmla="*/ 2147483647 w 1684"/>
              <a:gd name="T97" fmla="*/ 2147483647 h 1012"/>
              <a:gd name="T98" fmla="*/ 2147483647 w 1684"/>
              <a:gd name="T99" fmla="*/ 2147483647 h 1012"/>
              <a:gd name="T100" fmla="*/ 2147483647 w 1684"/>
              <a:gd name="T101" fmla="*/ 2147483647 h 1012"/>
              <a:gd name="T102" fmla="*/ 2147483647 w 1684"/>
              <a:gd name="T103" fmla="*/ 0 h 1012"/>
              <a:gd name="T104" fmla="*/ 2147483647 w 1684"/>
              <a:gd name="T105" fmla="*/ 2147483647 h 1012"/>
              <a:gd name="T106" fmla="*/ 2147483647 w 1684"/>
              <a:gd name="T107" fmla="*/ 2147483647 h 1012"/>
              <a:gd name="T108" fmla="*/ 2147483647 w 1684"/>
              <a:gd name="T109" fmla="*/ 2147483647 h 1012"/>
              <a:gd name="T110" fmla="*/ 2147483647 w 1684"/>
              <a:gd name="T111" fmla="*/ 2147483647 h 1012"/>
              <a:gd name="T112" fmla="*/ 2147483647 w 1684"/>
              <a:gd name="T113" fmla="*/ 2147483647 h 1012"/>
              <a:gd name="T114" fmla="*/ 2147483647 w 1684"/>
              <a:gd name="T115" fmla="*/ 2147483647 h 1012"/>
              <a:gd name="T116" fmla="*/ 2147483647 w 1684"/>
              <a:gd name="T117" fmla="*/ 2147483647 h 1012"/>
              <a:gd name="T118" fmla="*/ 2147483647 w 1684"/>
              <a:gd name="T119" fmla="*/ 2147483647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84" h="1012">
                <a:moveTo>
                  <a:pt x="852" y="88"/>
                </a:moveTo>
                <a:cubicBezTo>
                  <a:pt x="850" y="94"/>
                  <a:pt x="852" y="101"/>
                  <a:pt x="848" y="106"/>
                </a:cubicBezTo>
                <a:cubicBezTo>
                  <a:pt x="845" y="110"/>
                  <a:pt x="836" y="114"/>
                  <a:pt x="836" y="114"/>
                </a:cubicBezTo>
                <a:cubicBezTo>
                  <a:pt x="834" y="118"/>
                  <a:pt x="833" y="123"/>
                  <a:pt x="830" y="126"/>
                </a:cubicBezTo>
                <a:cubicBezTo>
                  <a:pt x="827" y="129"/>
                  <a:pt x="818" y="134"/>
                  <a:pt x="818" y="134"/>
                </a:cubicBezTo>
                <a:cubicBezTo>
                  <a:pt x="810" y="146"/>
                  <a:pt x="808" y="160"/>
                  <a:pt x="796" y="168"/>
                </a:cubicBezTo>
                <a:cubicBezTo>
                  <a:pt x="793" y="176"/>
                  <a:pt x="791" y="179"/>
                  <a:pt x="784" y="184"/>
                </a:cubicBezTo>
                <a:cubicBezTo>
                  <a:pt x="778" y="193"/>
                  <a:pt x="766" y="199"/>
                  <a:pt x="756" y="202"/>
                </a:cubicBezTo>
                <a:cubicBezTo>
                  <a:pt x="746" y="212"/>
                  <a:pt x="741" y="215"/>
                  <a:pt x="736" y="230"/>
                </a:cubicBezTo>
                <a:cubicBezTo>
                  <a:pt x="734" y="235"/>
                  <a:pt x="728" y="235"/>
                  <a:pt x="724" y="238"/>
                </a:cubicBezTo>
                <a:cubicBezTo>
                  <a:pt x="712" y="246"/>
                  <a:pt x="702" y="251"/>
                  <a:pt x="688" y="256"/>
                </a:cubicBezTo>
                <a:cubicBezTo>
                  <a:pt x="676" y="260"/>
                  <a:pt x="668" y="268"/>
                  <a:pt x="658" y="274"/>
                </a:cubicBezTo>
                <a:cubicBezTo>
                  <a:pt x="654" y="276"/>
                  <a:pt x="646" y="278"/>
                  <a:pt x="646" y="278"/>
                </a:cubicBezTo>
                <a:cubicBezTo>
                  <a:pt x="626" y="298"/>
                  <a:pt x="628" y="334"/>
                  <a:pt x="604" y="350"/>
                </a:cubicBezTo>
                <a:cubicBezTo>
                  <a:pt x="597" y="360"/>
                  <a:pt x="598" y="374"/>
                  <a:pt x="590" y="384"/>
                </a:cubicBezTo>
                <a:cubicBezTo>
                  <a:pt x="585" y="390"/>
                  <a:pt x="572" y="398"/>
                  <a:pt x="572" y="398"/>
                </a:cubicBezTo>
                <a:cubicBezTo>
                  <a:pt x="569" y="402"/>
                  <a:pt x="567" y="406"/>
                  <a:pt x="564" y="410"/>
                </a:cubicBezTo>
                <a:cubicBezTo>
                  <a:pt x="561" y="414"/>
                  <a:pt x="552" y="418"/>
                  <a:pt x="552" y="418"/>
                </a:cubicBezTo>
                <a:cubicBezTo>
                  <a:pt x="543" y="432"/>
                  <a:pt x="549" y="428"/>
                  <a:pt x="538" y="432"/>
                </a:cubicBezTo>
                <a:cubicBezTo>
                  <a:pt x="529" y="441"/>
                  <a:pt x="521" y="440"/>
                  <a:pt x="510" y="444"/>
                </a:cubicBezTo>
                <a:cubicBezTo>
                  <a:pt x="502" y="456"/>
                  <a:pt x="482" y="458"/>
                  <a:pt x="470" y="466"/>
                </a:cubicBezTo>
                <a:cubicBezTo>
                  <a:pt x="468" y="472"/>
                  <a:pt x="456" y="480"/>
                  <a:pt x="456" y="480"/>
                </a:cubicBezTo>
                <a:cubicBezTo>
                  <a:pt x="453" y="488"/>
                  <a:pt x="436" y="496"/>
                  <a:pt x="436" y="496"/>
                </a:cubicBezTo>
                <a:cubicBezTo>
                  <a:pt x="434" y="503"/>
                  <a:pt x="426" y="512"/>
                  <a:pt x="420" y="516"/>
                </a:cubicBezTo>
                <a:cubicBezTo>
                  <a:pt x="417" y="520"/>
                  <a:pt x="412" y="522"/>
                  <a:pt x="410" y="526"/>
                </a:cubicBezTo>
                <a:cubicBezTo>
                  <a:pt x="402" y="538"/>
                  <a:pt x="403" y="551"/>
                  <a:pt x="390" y="560"/>
                </a:cubicBezTo>
                <a:cubicBezTo>
                  <a:pt x="385" y="568"/>
                  <a:pt x="378" y="574"/>
                  <a:pt x="370" y="578"/>
                </a:cubicBezTo>
                <a:cubicBezTo>
                  <a:pt x="366" y="580"/>
                  <a:pt x="358" y="586"/>
                  <a:pt x="358" y="586"/>
                </a:cubicBezTo>
                <a:cubicBezTo>
                  <a:pt x="351" y="597"/>
                  <a:pt x="331" y="608"/>
                  <a:pt x="318" y="612"/>
                </a:cubicBezTo>
                <a:cubicBezTo>
                  <a:pt x="312" y="622"/>
                  <a:pt x="300" y="624"/>
                  <a:pt x="290" y="630"/>
                </a:cubicBezTo>
                <a:cubicBezTo>
                  <a:pt x="288" y="636"/>
                  <a:pt x="279" y="650"/>
                  <a:pt x="274" y="652"/>
                </a:cubicBezTo>
                <a:cubicBezTo>
                  <a:pt x="273" y="654"/>
                  <a:pt x="272" y="656"/>
                  <a:pt x="270" y="658"/>
                </a:cubicBezTo>
                <a:cubicBezTo>
                  <a:pt x="268" y="659"/>
                  <a:pt x="265" y="659"/>
                  <a:pt x="264" y="660"/>
                </a:cubicBezTo>
                <a:cubicBezTo>
                  <a:pt x="261" y="663"/>
                  <a:pt x="256" y="672"/>
                  <a:pt x="256" y="672"/>
                </a:cubicBezTo>
                <a:cubicBezTo>
                  <a:pt x="251" y="694"/>
                  <a:pt x="262" y="718"/>
                  <a:pt x="242" y="732"/>
                </a:cubicBezTo>
                <a:cubicBezTo>
                  <a:pt x="238" y="744"/>
                  <a:pt x="237" y="753"/>
                  <a:pt x="226" y="760"/>
                </a:cubicBezTo>
                <a:cubicBezTo>
                  <a:pt x="223" y="770"/>
                  <a:pt x="203" y="784"/>
                  <a:pt x="194" y="790"/>
                </a:cubicBezTo>
                <a:cubicBezTo>
                  <a:pt x="189" y="797"/>
                  <a:pt x="185" y="797"/>
                  <a:pt x="178" y="802"/>
                </a:cubicBezTo>
                <a:cubicBezTo>
                  <a:pt x="169" y="816"/>
                  <a:pt x="162" y="825"/>
                  <a:pt x="148" y="834"/>
                </a:cubicBezTo>
                <a:cubicBezTo>
                  <a:pt x="127" y="865"/>
                  <a:pt x="90" y="884"/>
                  <a:pt x="60" y="904"/>
                </a:cubicBezTo>
                <a:cubicBezTo>
                  <a:pt x="55" y="911"/>
                  <a:pt x="51" y="911"/>
                  <a:pt x="44" y="916"/>
                </a:cubicBezTo>
                <a:cubicBezTo>
                  <a:pt x="35" y="930"/>
                  <a:pt x="40" y="925"/>
                  <a:pt x="30" y="932"/>
                </a:cubicBezTo>
                <a:cubicBezTo>
                  <a:pt x="28" y="938"/>
                  <a:pt x="25" y="948"/>
                  <a:pt x="22" y="954"/>
                </a:cubicBezTo>
                <a:cubicBezTo>
                  <a:pt x="19" y="961"/>
                  <a:pt x="13" y="964"/>
                  <a:pt x="10" y="972"/>
                </a:cubicBezTo>
                <a:cubicBezTo>
                  <a:pt x="9" y="979"/>
                  <a:pt x="10" y="987"/>
                  <a:pt x="8" y="994"/>
                </a:cubicBezTo>
                <a:cubicBezTo>
                  <a:pt x="7" y="996"/>
                  <a:pt x="5" y="998"/>
                  <a:pt x="4" y="1000"/>
                </a:cubicBezTo>
                <a:cubicBezTo>
                  <a:pt x="2" y="1004"/>
                  <a:pt x="0" y="1012"/>
                  <a:pt x="0" y="1012"/>
                </a:cubicBezTo>
                <a:lnTo>
                  <a:pt x="56" y="1008"/>
                </a:lnTo>
                <a:lnTo>
                  <a:pt x="1054" y="1006"/>
                </a:lnTo>
                <a:lnTo>
                  <a:pt x="1328" y="926"/>
                </a:lnTo>
                <a:lnTo>
                  <a:pt x="1480" y="468"/>
                </a:lnTo>
                <a:lnTo>
                  <a:pt x="1684" y="0"/>
                </a:lnTo>
                <a:lnTo>
                  <a:pt x="1546" y="63"/>
                </a:lnTo>
                <a:lnTo>
                  <a:pt x="1414" y="108"/>
                </a:lnTo>
                <a:lnTo>
                  <a:pt x="1252" y="102"/>
                </a:lnTo>
                <a:lnTo>
                  <a:pt x="1120" y="92"/>
                </a:lnTo>
                <a:lnTo>
                  <a:pt x="1032" y="92"/>
                </a:lnTo>
                <a:lnTo>
                  <a:pt x="942" y="94"/>
                </a:lnTo>
                <a:lnTo>
                  <a:pt x="916" y="96"/>
                </a:lnTo>
                <a:lnTo>
                  <a:pt x="852" y="8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AU"/>
          </a:p>
        </p:txBody>
      </p:sp>
      <p:sp>
        <p:nvSpPr>
          <p:cNvPr id="69" name="Freeform 59"/>
          <p:cNvSpPr>
            <a:spLocks/>
          </p:cNvSpPr>
          <p:nvPr/>
        </p:nvSpPr>
        <p:spPr bwMode="auto">
          <a:xfrm>
            <a:off x="4443413" y="3546475"/>
            <a:ext cx="2089150" cy="1495425"/>
          </a:xfrm>
          <a:custGeom>
            <a:avLst/>
            <a:gdLst>
              <a:gd name="T0" fmla="*/ 852 w 1684"/>
              <a:gd name="T1" fmla="*/ 88 h 1012"/>
              <a:gd name="T2" fmla="*/ 848 w 1684"/>
              <a:gd name="T3" fmla="*/ 106 h 1012"/>
              <a:gd name="T4" fmla="*/ 836 w 1684"/>
              <a:gd name="T5" fmla="*/ 114 h 1012"/>
              <a:gd name="T6" fmla="*/ 830 w 1684"/>
              <a:gd name="T7" fmla="*/ 126 h 1012"/>
              <a:gd name="T8" fmla="*/ 818 w 1684"/>
              <a:gd name="T9" fmla="*/ 134 h 1012"/>
              <a:gd name="T10" fmla="*/ 796 w 1684"/>
              <a:gd name="T11" fmla="*/ 168 h 1012"/>
              <a:gd name="T12" fmla="*/ 784 w 1684"/>
              <a:gd name="T13" fmla="*/ 184 h 1012"/>
              <a:gd name="T14" fmla="*/ 756 w 1684"/>
              <a:gd name="T15" fmla="*/ 202 h 1012"/>
              <a:gd name="T16" fmla="*/ 736 w 1684"/>
              <a:gd name="T17" fmla="*/ 230 h 1012"/>
              <a:gd name="T18" fmla="*/ 724 w 1684"/>
              <a:gd name="T19" fmla="*/ 238 h 1012"/>
              <a:gd name="T20" fmla="*/ 688 w 1684"/>
              <a:gd name="T21" fmla="*/ 256 h 1012"/>
              <a:gd name="T22" fmla="*/ 658 w 1684"/>
              <a:gd name="T23" fmla="*/ 274 h 1012"/>
              <a:gd name="T24" fmla="*/ 646 w 1684"/>
              <a:gd name="T25" fmla="*/ 278 h 1012"/>
              <a:gd name="T26" fmla="*/ 604 w 1684"/>
              <a:gd name="T27" fmla="*/ 350 h 1012"/>
              <a:gd name="T28" fmla="*/ 590 w 1684"/>
              <a:gd name="T29" fmla="*/ 384 h 1012"/>
              <a:gd name="T30" fmla="*/ 572 w 1684"/>
              <a:gd name="T31" fmla="*/ 398 h 1012"/>
              <a:gd name="T32" fmla="*/ 564 w 1684"/>
              <a:gd name="T33" fmla="*/ 410 h 1012"/>
              <a:gd name="T34" fmla="*/ 552 w 1684"/>
              <a:gd name="T35" fmla="*/ 418 h 1012"/>
              <a:gd name="T36" fmla="*/ 538 w 1684"/>
              <a:gd name="T37" fmla="*/ 432 h 1012"/>
              <a:gd name="T38" fmla="*/ 510 w 1684"/>
              <a:gd name="T39" fmla="*/ 444 h 1012"/>
              <a:gd name="T40" fmla="*/ 470 w 1684"/>
              <a:gd name="T41" fmla="*/ 466 h 1012"/>
              <a:gd name="T42" fmla="*/ 456 w 1684"/>
              <a:gd name="T43" fmla="*/ 480 h 1012"/>
              <a:gd name="T44" fmla="*/ 436 w 1684"/>
              <a:gd name="T45" fmla="*/ 496 h 1012"/>
              <a:gd name="T46" fmla="*/ 420 w 1684"/>
              <a:gd name="T47" fmla="*/ 516 h 1012"/>
              <a:gd name="T48" fmla="*/ 410 w 1684"/>
              <a:gd name="T49" fmla="*/ 526 h 1012"/>
              <a:gd name="T50" fmla="*/ 390 w 1684"/>
              <a:gd name="T51" fmla="*/ 560 h 1012"/>
              <a:gd name="T52" fmla="*/ 370 w 1684"/>
              <a:gd name="T53" fmla="*/ 578 h 1012"/>
              <a:gd name="T54" fmla="*/ 358 w 1684"/>
              <a:gd name="T55" fmla="*/ 586 h 1012"/>
              <a:gd name="T56" fmla="*/ 318 w 1684"/>
              <a:gd name="T57" fmla="*/ 612 h 1012"/>
              <a:gd name="T58" fmla="*/ 290 w 1684"/>
              <a:gd name="T59" fmla="*/ 630 h 1012"/>
              <a:gd name="T60" fmla="*/ 274 w 1684"/>
              <a:gd name="T61" fmla="*/ 652 h 1012"/>
              <a:gd name="T62" fmla="*/ 270 w 1684"/>
              <a:gd name="T63" fmla="*/ 658 h 1012"/>
              <a:gd name="T64" fmla="*/ 264 w 1684"/>
              <a:gd name="T65" fmla="*/ 660 h 1012"/>
              <a:gd name="T66" fmla="*/ 256 w 1684"/>
              <a:gd name="T67" fmla="*/ 672 h 1012"/>
              <a:gd name="T68" fmla="*/ 242 w 1684"/>
              <a:gd name="T69" fmla="*/ 732 h 1012"/>
              <a:gd name="T70" fmla="*/ 226 w 1684"/>
              <a:gd name="T71" fmla="*/ 760 h 1012"/>
              <a:gd name="T72" fmla="*/ 194 w 1684"/>
              <a:gd name="T73" fmla="*/ 790 h 1012"/>
              <a:gd name="T74" fmla="*/ 178 w 1684"/>
              <a:gd name="T75" fmla="*/ 802 h 1012"/>
              <a:gd name="T76" fmla="*/ 148 w 1684"/>
              <a:gd name="T77" fmla="*/ 834 h 1012"/>
              <a:gd name="T78" fmla="*/ 60 w 1684"/>
              <a:gd name="T79" fmla="*/ 904 h 1012"/>
              <a:gd name="T80" fmla="*/ 44 w 1684"/>
              <a:gd name="T81" fmla="*/ 916 h 1012"/>
              <a:gd name="T82" fmla="*/ 30 w 1684"/>
              <a:gd name="T83" fmla="*/ 932 h 1012"/>
              <a:gd name="T84" fmla="*/ 22 w 1684"/>
              <a:gd name="T85" fmla="*/ 954 h 1012"/>
              <a:gd name="T86" fmla="*/ 10 w 1684"/>
              <a:gd name="T87" fmla="*/ 972 h 1012"/>
              <a:gd name="T88" fmla="*/ 8 w 1684"/>
              <a:gd name="T89" fmla="*/ 994 h 1012"/>
              <a:gd name="T90" fmla="*/ 4 w 1684"/>
              <a:gd name="T91" fmla="*/ 1000 h 1012"/>
              <a:gd name="T92" fmla="*/ 0 w 1684"/>
              <a:gd name="T93" fmla="*/ 1012 h 1012"/>
              <a:gd name="T94" fmla="*/ 56 w 1684"/>
              <a:gd name="T95" fmla="*/ 1008 h 1012"/>
              <a:gd name="T96" fmla="*/ 1054 w 1684"/>
              <a:gd name="T97" fmla="*/ 1006 h 1012"/>
              <a:gd name="T98" fmla="*/ 1328 w 1684"/>
              <a:gd name="T99" fmla="*/ 926 h 1012"/>
              <a:gd name="T100" fmla="*/ 1480 w 1684"/>
              <a:gd name="T101" fmla="*/ 468 h 1012"/>
              <a:gd name="T102" fmla="*/ 1684 w 1684"/>
              <a:gd name="T103" fmla="*/ 0 h 1012"/>
              <a:gd name="T104" fmla="*/ 1546 w 1684"/>
              <a:gd name="T105" fmla="*/ 63 h 1012"/>
              <a:gd name="T106" fmla="*/ 1414 w 1684"/>
              <a:gd name="T107" fmla="*/ 108 h 1012"/>
              <a:gd name="T108" fmla="*/ 1252 w 1684"/>
              <a:gd name="T109" fmla="*/ 102 h 1012"/>
              <a:gd name="T110" fmla="*/ 1120 w 1684"/>
              <a:gd name="T111" fmla="*/ 92 h 1012"/>
              <a:gd name="T112" fmla="*/ 1032 w 1684"/>
              <a:gd name="T113" fmla="*/ 92 h 1012"/>
              <a:gd name="T114" fmla="*/ 942 w 1684"/>
              <a:gd name="T115" fmla="*/ 94 h 1012"/>
              <a:gd name="T116" fmla="*/ 916 w 1684"/>
              <a:gd name="T117" fmla="*/ 96 h 1012"/>
              <a:gd name="T118" fmla="*/ 852 w 1684"/>
              <a:gd name="T119" fmla="*/ 88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  <a:gd name="connsiteX0" fmla="*/ 1684 w 1742"/>
              <a:gd name="connsiteY0" fmla="*/ 0 h 1012"/>
              <a:gd name="connsiteX1" fmla="*/ 1546 w 1742"/>
              <a:gd name="connsiteY1" fmla="*/ 63 h 1012"/>
              <a:gd name="connsiteX2" fmla="*/ 1414 w 1742"/>
              <a:gd name="connsiteY2" fmla="*/ 108 h 1012"/>
              <a:gd name="connsiteX3" fmla="*/ 1252 w 1742"/>
              <a:gd name="connsiteY3" fmla="*/ 102 h 1012"/>
              <a:gd name="connsiteX4" fmla="*/ 1120 w 1742"/>
              <a:gd name="connsiteY4" fmla="*/ 92 h 1012"/>
              <a:gd name="connsiteX5" fmla="*/ 1032 w 1742"/>
              <a:gd name="connsiteY5" fmla="*/ 92 h 1012"/>
              <a:gd name="connsiteX6" fmla="*/ 942 w 1742"/>
              <a:gd name="connsiteY6" fmla="*/ 94 h 1012"/>
              <a:gd name="connsiteX7" fmla="*/ 916 w 1742"/>
              <a:gd name="connsiteY7" fmla="*/ 96 h 1012"/>
              <a:gd name="connsiteX8" fmla="*/ 852 w 1742"/>
              <a:gd name="connsiteY8" fmla="*/ 88 h 1012"/>
              <a:gd name="connsiteX9" fmla="*/ 848 w 1742"/>
              <a:gd name="connsiteY9" fmla="*/ 106 h 1012"/>
              <a:gd name="connsiteX10" fmla="*/ 836 w 1742"/>
              <a:gd name="connsiteY10" fmla="*/ 114 h 1012"/>
              <a:gd name="connsiteX11" fmla="*/ 830 w 1742"/>
              <a:gd name="connsiteY11" fmla="*/ 126 h 1012"/>
              <a:gd name="connsiteX12" fmla="*/ 818 w 1742"/>
              <a:gd name="connsiteY12" fmla="*/ 134 h 1012"/>
              <a:gd name="connsiteX13" fmla="*/ 796 w 1742"/>
              <a:gd name="connsiteY13" fmla="*/ 168 h 1012"/>
              <a:gd name="connsiteX14" fmla="*/ 784 w 1742"/>
              <a:gd name="connsiteY14" fmla="*/ 184 h 1012"/>
              <a:gd name="connsiteX15" fmla="*/ 756 w 1742"/>
              <a:gd name="connsiteY15" fmla="*/ 202 h 1012"/>
              <a:gd name="connsiteX16" fmla="*/ 736 w 1742"/>
              <a:gd name="connsiteY16" fmla="*/ 230 h 1012"/>
              <a:gd name="connsiteX17" fmla="*/ 724 w 1742"/>
              <a:gd name="connsiteY17" fmla="*/ 238 h 1012"/>
              <a:gd name="connsiteX18" fmla="*/ 688 w 1742"/>
              <a:gd name="connsiteY18" fmla="*/ 256 h 1012"/>
              <a:gd name="connsiteX19" fmla="*/ 658 w 1742"/>
              <a:gd name="connsiteY19" fmla="*/ 274 h 1012"/>
              <a:gd name="connsiteX20" fmla="*/ 646 w 1742"/>
              <a:gd name="connsiteY20" fmla="*/ 278 h 1012"/>
              <a:gd name="connsiteX21" fmla="*/ 604 w 1742"/>
              <a:gd name="connsiteY21" fmla="*/ 350 h 1012"/>
              <a:gd name="connsiteX22" fmla="*/ 590 w 1742"/>
              <a:gd name="connsiteY22" fmla="*/ 384 h 1012"/>
              <a:gd name="connsiteX23" fmla="*/ 572 w 1742"/>
              <a:gd name="connsiteY23" fmla="*/ 398 h 1012"/>
              <a:gd name="connsiteX24" fmla="*/ 564 w 1742"/>
              <a:gd name="connsiteY24" fmla="*/ 410 h 1012"/>
              <a:gd name="connsiteX25" fmla="*/ 552 w 1742"/>
              <a:gd name="connsiteY25" fmla="*/ 418 h 1012"/>
              <a:gd name="connsiteX26" fmla="*/ 538 w 1742"/>
              <a:gd name="connsiteY26" fmla="*/ 432 h 1012"/>
              <a:gd name="connsiteX27" fmla="*/ 510 w 1742"/>
              <a:gd name="connsiteY27" fmla="*/ 444 h 1012"/>
              <a:gd name="connsiteX28" fmla="*/ 470 w 1742"/>
              <a:gd name="connsiteY28" fmla="*/ 466 h 1012"/>
              <a:gd name="connsiteX29" fmla="*/ 456 w 1742"/>
              <a:gd name="connsiteY29" fmla="*/ 480 h 1012"/>
              <a:gd name="connsiteX30" fmla="*/ 436 w 1742"/>
              <a:gd name="connsiteY30" fmla="*/ 496 h 1012"/>
              <a:gd name="connsiteX31" fmla="*/ 420 w 1742"/>
              <a:gd name="connsiteY31" fmla="*/ 516 h 1012"/>
              <a:gd name="connsiteX32" fmla="*/ 410 w 1742"/>
              <a:gd name="connsiteY32" fmla="*/ 526 h 1012"/>
              <a:gd name="connsiteX33" fmla="*/ 390 w 1742"/>
              <a:gd name="connsiteY33" fmla="*/ 560 h 1012"/>
              <a:gd name="connsiteX34" fmla="*/ 370 w 1742"/>
              <a:gd name="connsiteY34" fmla="*/ 578 h 1012"/>
              <a:gd name="connsiteX35" fmla="*/ 358 w 1742"/>
              <a:gd name="connsiteY35" fmla="*/ 586 h 1012"/>
              <a:gd name="connsiteX36" fmla="*/ 318 w 1742"/>
              <a:gd name="connsiteY36" fmla="*/ 612 h 1012"/>
              <a:gd name="connsiteX37" fmla="*/ 290 w 1742"/>
              <a:gd name="connsiteY37" fmla="*/ 630 h 1012"/>
              <a:gd name="connsiteX38" fmla="*/ 274 w 1742"/>
              <a:gd name="connsiteY38" fmla="*/ 652 h 1012"/>
              <a:gd name="connsiteX39" fmla="*/ 270 w 1742"/>
              <a:gd name="connsiteY39" fmla="*/ 658 h 1012"/>
              <a:gd name="connsiteX40" fmla="*/ 264 w 1742"/>
              <a:gd name="connsiteY40" fmla="*/ 660 h 1012"/>
              <a:gd name="connsiteX41" fmla="*/ 256 w 1742"/>
              <a:gd name="connsiteY41" fmla="*/ 672 h 1012"/>
              <a:gd name="connsiteX42" fmla="*/ 242 w 1742"/>
              <a:gd name="connsiteY42" fmla="*/ 732 h 1012"/>
              <a:gd name="connsiteX43" fmla="*/ 226 w 1742"/>
              <a:gd name="connsiteY43" fmla="*/ 760 h 1012"/>
              <a:gd name="connsiteX44" fmla="*/ 194 w 1742"/>
              <a:gd name="connsiteY44" fmla="*/ 790 h 1012"/>
              <a:gd name="connsiteX45" fmla="*/ 178 w 1742"/>
              <a:gd name="connsiteY45" fmla="*/ 802 h 1012"/>
              <a:gd name="connsiteX46" fmla="*/ 148 w 1742"/>
              <a:gd name="connsiteY46" fmla="*/ 834 h 1012"/>
              <a:gd name="connsiteX47" fmla="*/ 60 w 1742"/>
              <a:gd name="connsiteY47" fmla="*/ 904 h 1012"/>
              <a:gd name="connsiteX48" fmla="*/ 44 w 1742"/>
              <a:gd name="connsiteY48" fmla="*/ 916 h 1012"/>
              <a:gd name="connsiteX49" fmla="*/ 30 w 1742"/>
              <a:gd name="connsiteY49" fmla="*/ 932 h 1012"/>
              <a:gd name="connsiteX50" fmla="*/ 22 w 1742"/>
              <a:gd name="connsiteY50" fmla="*/ 954 h 1012"/>
              <a:gd name="connsiteX51" fmla="*/ 10 w 1742"/>
              <a:gd name="connsiteY51" fmla="*/ 972 h 1012"/>
              <a:gd name="connsiteX52" fmla="*/ 8 w 1742"/>
              <a:gd name="connsiteY52" fmla="*/ 994 h 1012"/>
              <a:gd name="connsiteX53" fmla="*/ 4 w 1742"/>
              <a:gd name="connsiteY53" fmla="*/ 1000 h 1012"/>
              <a:gd name="connsiteX54" fmla="*/ 0 w 1742"/>
              <a:gd name="connsiteY54" fmla="*/ 1012 h 1012"/>
              <a:gd name="connsiteX55" fmla="*/ 56 w 1742"/>
              <a:gd name="connsiteY55" fmla="*/ 1008 h 1012"/>
              <a:gd name="connsiteX56" fmla="*/ 1054 w 1742"/>
              <a:gd name="connsiteY56" fmla="*/ 1006 h 1012"/>
              <a:gd name="connsiteX57" fmla="*/ 1328 w 1742"/>
              <a:gd name="connsiteY57" fmla="*/ 926 h 1012"/>
              <a:gd name="connsiteX58" fmla="*/ 1480 w 1742"/>
              <a:gd name="connsiteY58" fmla="*/ 468 h 1012"/>
              <a:gd name="connsiteX59" fmla="*/ 1742 w 1742"/>
              <a:gd name="connsiteY59" fmla="*/ 5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58" fmla="*/ 1480 w 1684"/>
              <a:gd name="connsiteY58" fmla="*/ 46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0" fmla="*/ 1546 w 1546"/>
              <a:gd name="connsiteY0" fmla="*/ 0 h 949"/>
              <a:gd name="connsiteX1" fmla="*/ 1414 w 1546"/>
              <a:gd name="connsiteY1" fmla="*/ 45 h 949"/>
              <a:gd name="connsiteX2" fmla="*/ 1252 w 1546"/>
              <a:gd name="connsiteY2" fmla="*/ 39 h 949"/>
              <a:gd name="connsiteX3" fmla="*/ 1120 w 1546"/>
              <a:gd name="connsiteY3" fmla="*/ 29 h 949"/>
              <a:gd name="connsiteX4" fmla="*/ 1032 w 1546"/>
              <a:gd name="connsiteY4" fmla="*/ 29 h 949"/>
              <a:gd name="connsiteX5" fmla="*/ 942 w 1546"/>
              <a:gd name="connsiteY5" fmla="*/ 31 h 949"/>
              <a:gd name="connsiteX6" fmla="*/ 916 w 1546"/>
              <a:gd name="connsiteY6" fmla="*/ 33 h 949"/>
              <a:gd name="connsiteX7" fmla="*/ 852 w 1546"/>
              <a:gd name="connsiteY7" fmla="*/ 25 h 949"/>
              <a:gd name="connsiteX8" fmla="*/ 848 w 1546"/>
              <a:gd name="connsiteY8" fmla="*/ 43 h 949"/>
              <a:gd name="connsiteX9" fmla="*/ 836 w 1546"/>
              <a:gd name="connsiteY9" fmla="*/ 51 h 949"/>
              <a:gd name="connsiteX10" fmla="*/ 830 w 1546"/>
              <a:gd name="connsiteY10" fmla="*/ 63 h 949"/>
              <a:gd name="connsiteX11" fmla="*/ 818 w 1546"/>
              <a:gd name="connsiteY11" fmla="*/ 71 h 949"/>
              <a:gd name="connsiteX12" fmla="*/ 796 w 1546"/>
              <a:gd name="connsiteY12" fmla="*/ 105 h 949"/>
              <a:gd name="connsiteX13" fmla="*/ 784 w 1546"/>
              <a:gd name="connsiteY13" fmla="*/ 121 h 949"/>
              <a:gd name="connsiteX14" fmla="*/ 756 w 1546"/>
              <a:gd name="connsiteY14" fmla="*/ 139 h 949"/>
              <a:gd name="connsiteX15" fmla="*/ 736 w 1546"/>
              <a:gd name="connsiteY15" fmla="*/ 167 h 949"/>
              <a:gd name="connsiteX16" fmla="*/ 724 w 1546"/>
              <a:gd name="connsiteY16" fmla="*/ 175 h 949"/>
              <a:gd name="connsiteX17" fmla="*/ 688 w 1546"/>
              <a:gd name="connsiteY17" fmla="*/ 193 h 949"/>
              <a:gd name="connsiteX18" fmla="*/ 658 w 1546"/>
              <a:gd name="connsiteY18" fmla="*/ 211 h 949"/>
              <a:gd name="connsiteX19" fmla="*/ 646 w 1546"/>
              <a:gd name="connsiteY19" fmla="*/ 215 h 949"/>
              <a:gd name="connsiteX20" fmla="*/ 604 w 1546"/>
              <a:gd name="connsiteY20" fmla="*/ 287 h 949"/>
              <a:gd name="connsiteX21" fmla="*/ 590 w 1546"/>
              <a:gd name="connsiteY21" fmla="*/ 321 h 949"/>
              <a:gd name="connsiteX22" fmla="*/ 572 w 1546"/>
              <a:gd name="connsiteY22" fmla="*/ 335 h 949"/>
              <a:gd name="connsiteX23" fmla="*/ 564 w 1546"/>
              <a:gd name="connsiteY23" fmla="*/ 347 h 949"/>
              <a:gd name="connsiteX24" fmla="*/ 552 w 1546"/>
              <a:gd name="connsiteY24" fmla="*/ 355 h 949"/>
              <a:gd name="connsiteX25" fmla="*/ 538 w 1546"/>
              <a:gd name="connsiteY25" fmla="*/ 369 h 949"/>
              <a:gd name="connsiteX26" fmla="*/ 510 w 1546"/>
              <a:gd name="connsiteY26" fmla="*/ 381 h 949"/>
              <a:gd name="connsiteX27" fmla="*/ 470 w 1546"/>
              <a:gd name="connsiteY27" fmla="*/ 403 h 949"/>
              <a:gd name="connsiteX28" fmla="*/ 456 w 1546"/>
              <a:gd name="connsiteY28" fmla="*/ 417 h 949"/>
              <a:gd name="connsiteX29" fmla="*/ 436 w 1546"/>
              <a:gd name="connsiteY29" fmla="*/ 433 h 949"/>
              <a:gd name="connsiteX30" fmla="*/ 420 w 1546"/>
              <a:gd name="connsiteY30" fmla="*/ 453 h 949"/>
              <a:gd name="connsiteX31" fmla="*/ 410 w 1546"/>
              <a:gd name="connsiteY31" fmla="*/ 463 h 949"/>
              <a:gd name="connsiteX32" fmla="*/ 390 w 1546"/>
              <a:gd name="connsiteY32" fmla="*/ 497 h 949"/>
              <a:gd name="connsiteX33" fmla="*/ 370 w 1546"/>
              <a:gd name="connsiteY33" fmla="*/ 515 h 949"/>
              <a:gd name="connsiteX34" fmla="*/ 358 w 1546"/>
              <a:gd name="connsiteY34" fmla="*/ 523 h 949"/>
              <a:gd name="connsiteX35" fmla="*/ 318 w 1546"/>
              <a:gd name="connsiteY35" fmla="*/ 549 h 949"/>
              <a:gd name="connsiteX36" fmla="*/ 290 w 1546"/>
              <a:gd name="connsiteY36" fmla="*/ 567 h 949"/>
              <a:gd name="connsiteX37" fmla="*/ 274 w 1546"/>
              <a:gd name="connsiteY37" fmla="*/ 589 h 949"/>
              <a:gd name="connsiteX38" fmla="*/ 270 w 1546"/>
              <a:gd name="connsiteY38" fmla="*/ 595 h 949"/>
              <a:gd name="connsiteX39" fmla="*/ 264 w 1546"/>
              <a:gd name="connsiteY39" fmla="*/ 597 h 949"/>
              <a:gd name="connsiteX40" fmla="*/ 256 w 1546"/>
              <a:gd name="connsiteY40" fmla="*/ 609 h 949"/>
              <a:gd name="connsiteX41" fmla="*/ 242 w 1546"/>
              <a:gd name="connsiteY41" fmla="*/ 669 h 949"/>
              <a:gd name="connsiteX42" fmla="*/ 226 w 1546"/>
              <a:gd name="connsiteY42" fmla="*/ 697 h 949"/>
              <a:gd name="connsiteX43" fmla="*/ 194 w 1546"/>
              <a:gd name="connsiteY43" fmla="*/ 727 h 949"/>
              <a:gd name="connsiteX44" fmla="*/ 178 w 1546"/>
              <a:gd name="connsiteY44" fmla="*/ 739 h 949"/>
              <a:gd name="connsiteX45" fmla="*/ 148 w 1546"/>
              <a:gd name="connsiteY45" fmla="*/ 771 h 949"/>
              <a:gd name="connsiteX46" fmla="*/ 60 w 1546"/>
              <a:gd name="connsiteY46" fmla="*/ 841 h 949"/>
              <a:gd name="connsiteX47" fmla="*/ 44 w 1546"/>
              <a:gd name="connsiteY47" fmla="*/ 853 h 949"/>
              <a:gd name="connsiteX48" fmla="*/ 30 w 1546"/>
              <a:gd name="connsiteY48" fmla="*/ 869 h 949"/>
              <a:gd name="connsiteX49" fmla="*/ 22 w 1546"/>
              <a:gd name="connsiteY49" fmla="*/ 891 h 949"/>
              <a:gd name="connsiteX50" fmla="*/ 10 w 1546"/>
              <a:gd name="connsiteY50" fmla="*/ 909 h 949"/>
              <a:gd name="connsiteX51" fmla="*/ 8 w 1546"/>
              <a:gd name="connsiteY51" fmla="*/ 931 h 949"/>
              <a:gd name="connsiteX52" fmla="*/ 4 w 1546"/>
              <a:gd name="connsiteY52" fmla="*/ 937 h 949"/>
              <a:gd name="connsiteX53" fmla="*/ 0 w 1546"/>
              <a:gd name="connsiteY53" fmla="*/ 949 h 949"/>
              <a:gd name="connsiteX54" fmla="*/ 56 w 1546"/>
              <a:gd name="connsiteY54" fmla="*/ 945 h 949"/>
              <a:gd name="connsiteX0" fmla="*/ 1414 w 1414"/>
              <a:gd name="connsiteY0" fmla="*/ 20 h 924"/>
              <a:gd name="connsiteX1" fmla="*/ 1252 w 1414"/>
              <a:gd name="connsiteY1" fmla="*/ 14 h 924"/>
              <a:gd name="connsiteX2" fmla="*/ 1120 w 1414"/>
              <a:gd name="connsiteY2" fmla="*/ 4 h 924"/>
              <a:gd name="connsiteX3" fmla="*/ 1032 w 1414"/>
              <a:gd name="connsiteY3" fmla="*/ 4 h 924"/>
              <a:gd name="connsiteX4" fmla="*/ 942 w 1414"/>
              <a:gd name="connsiteY4" fmla="*/ 6 h 924"/>
              <a:gd name="connsiteX5" fmla="*/ 916 w 1414"/>
              <a:gd name="connsiteY5" fmla="*/ 8 h 924"/>
              <a:gd name="connsiteX6" fmla="*/ 852 w 1414"/>
              <a:gd name="connsiteY6" fmla="*/ 0 h 924"/>
              <a:gd name="connsiteX7" fmla="*/ 848 w 1414"/>
              <a:gd name="connsiteY7" fmla="*/ 18 h 924"/>
              <a:gd name="connsiteX8" fmla="*/ 836 w 1414"/>
              <a:gd name="connsiteY8" fmla="*/ 26 h 924"/>
              <a:gd name="connsiteX9" fmla="*/ 830 w 1414"/>
              <a:gd name="connsiteY9" fmla="*/ 38 h 924"/>
              <a:gd name="connsiteX10" fmla="*/ 818 w 1414"/>
              <a:gd name="connsiteY10" fmla="*/ 46 h 924"/>
              <a:gd name="connsiteX11" fmla="*/ 796 w 1414"/>
              <a:gd name="connsiteY11" fmla="*/ 80 h 924"/>
              <a:gd name="connsiteX12" fmla="*/ 784 w 1414"/>
              <a:gd name="connsiteY12" fmla="*/ 96 h 924"/>
              <a:gd name="connsiteX13" fmla="*/ 756 w 1414"/>
              <a:gd name="connsiteY13" fmla="*/ 114 h 924"/>
              <a:gd name="connsiteX14" fmla="*/ 736 w 1414"/>
              <a:gd name="connsiteY14" fmla="*/ 142 h 924"/>
              <a:gd name="connsiteX15" fmla="*/ 724 w 1414"/>
              <a:gd name="connsiteY15" fmla="*/ 150 h 924"/>
              <a:gd name="connsiteX16" fmla="*/ 688 w 1414"/>
              <a:gd name="connsiteY16" fmla="*/ 168 h 924"/>
              <a:gd name="connsiteX17" fmla="*/ 658 w 1414"/>
              <a:gd name="connsiteY17" fmla="*/ 186 h 924"/>
              <a:gd name="connsiteX18" fmla="*/ 646 w 1414"/>
              <a:gd name="connsiteY18" fmla="*/ 190 h 924"/>
              <a:gd name="connsiteX19" fmla="*/ 604 w 1414"/>
              <a:gd name="connsiteY19" fmla="*/ 262 h 924"/>
              <a:gd name="connsiteX20" fmla="*/ 590 w 1414"/>
              <a:gd name="connsiteY20" fmla="*/ 296 h 924"/>
              <a:gd name="connsiteX21" fmla="*/ 572 w 1414"/>
              <a:gd name="connsiteY21" fmla="*/ 310 h 924"/>
              <a:gd name="connsiteX22" fmla="*/ 564 w 1414"/>
              <a:gd name="connsiteY22" fmla="*/ 322 h 924"/>
              <a:gd name="connsiteX23" fmla="*/ 552 w 1414"/>
              <a:gd name="connsiteY23" fmla="*/ 330 h 924"/>
              <a:gd name="connsiteX24" fmla="*/ 538 w 1414"/>
              <a:gd name="connsiteY24" fmla="*/ 344 h 924"/>
              <a:gd name="connsiteX25" fmla="*/ 510 w 1414"/>
              <a:gd name="connsiteY25" fmla="*/ 356 h 924"/>
              <a:gd name="connsiteX26" fmla="*/ 470 w 1414"/>
              <a:gd name="connsiteY26" fmla="*/ 378 h 924"/>
              <a:gd name="connsiteX27" fmla="*/ 456 w 1414"/>
              <a:gd name="connsiteY27" fmla="*/ 392 h 924"/>
              <a:gd name="connsiteX28" fmla="*/ 436 w 1414"/>
              <a:gd name="connsiteY28" fmla="*/ 408 h 924"/>
              <a:gd name="connsiteX29" fmla="*/ 420 w 1414"/>
              <a:gd name="connsiteY29" fmla="*/ 428 h 924"/>
              <a:gd name="connsiteX30" fmla="*/ 410 w 1414"/>
              <a:gd name="connsiteY30" fmla="*/ 438 h 924"/>
              <a:gd name="connsiteX31" fmla="*/ 390 w 1414"/>
              <a:gd name="connsiteY31" fmla="*/ 472 h 924"/>
              <a:gd name="connsiteX32" fmla="*/ 370 w 1414"/>
              <a:gd name="connsiteY32" fmla="*/ 490 h 924"/>
              <a:gd name="connsiteX33" fmla="*/ 358 w 1414"/>
              <a:gd name="connsiteY33" fmla="*/ 498 h 924"/>
              <a:gd name="connsiteX34" fmla="*/ 318 w 1414"/>
              <a:gd name="connsiteY34" fmla="*/ 524 h 924"/>
              <a:gd name="connsiteX35" fmla="*/ 290 w 1414"/>
              <a:gd name="connsiteY35" fmla="*/ 542 h 924"/>
              <a:gd name="connsiteX36" fmla="*/ 274 w 1414"/>
              <a:gd name="connsiteY36" fmla="*/ 564 h 924"/>
              <a:gd name="connsiteX37" fmla="*/ 270 w 1414"/>
              <a:gd name="connsiteY37" fmla="*/ 570 h 924"/>
              <a:gd name="connsiteX38" fmla="*/ 264 w 1414"/>
              <a:gd name="connsiteY38" fmla="*/ 572 h 924"/>
              <a:gd name="connsiteX39" fmla="*/ 256 w 1414"/>
              <a:gd name="connsiteY39" fmla="*/ 584 h 924"/>
              <a:gd name="connsiteX40" fmla="*/ 242 w 1414"/>
              <a:gd name="connsiteY40" fmla="*/ 644 h 924"/>
              <a:gd name="connsiteX41" fmla="*/ 226 w 1414"/>
              <a:gd name="connsiteY41" fmla="*/ 672 h 924"/>
              <a:gd name="connsiteX42" fmla="*/ 194 w 1414"/>
              <a:gd name="connsiteY42" fmla="*/ 702 h 924"/>
              <a:gd name="connsiteX43" fmla="*/ 178 w 1414"/>
              <a:gd name="connsiteY43" fmla="*/ 714 h 924"/>
              <a:gd name="connsiteX44" fmla="*/ 148 w 1414"/>
              <a:gd name="connsiteY44" fmla="*/ 746 h 924"/>
              <a:gd name="connsiteX45" fmla="*/ 60 w 1414"/>
              <a:gd name="connsiteY45" fmla="*/ 816 h 924"/>
              <a:gd name="connsiteX46" fmla="*/ 44 w 1414"/>
              <a:gd name="connsiteY46" fmla="*/ 828 h 924"/>
              <a:gd name="connsiteX47" fmla="*/ 30 w 1414"/>
              <a:gd name="connsiteY47" fmla="*/ 844 h 924"/>
              <a:gd name="connsiteX48" fmla="*/ 22 w 1414"/>
              <a:gd name="connsiteY48" fmla="*/ 866 h 924"/>
              <a:gd name="connsiteX49" fmla="*/ 10 w 1414"/>
              <a:gd name="connsiteY49" fmla="*/ 884 h 924"/>
              <a:gd name="connsiteX50" fmla="*/ 8 w 1414"/>
              <a:gd name="connsiteY50" fmla="*/ 906 h 924"/>
              <a:gd name="connsiteX51" fmla="*/ 4 w 1414"/>
              <a:gd name="connsiteY51" fmla="*/ 912 h 924"/>
              <a:gd name="connsiteX52" fmla="*/ 0 w 1414"/>
              <a:gd name="connsiteY52" fmla="*/ 924 h 924"/>
              <a:gd name="connsiteX53" fmla="*/ 56 w 1414"/>
              <a:gd name="connsiteY53" fmla="*/ 920 h 924"/>
              <a:gd name="connsiteX0" fmla="*/ 1252 w 1252"/>
              <a:gd name="connsiteY0" fmla="*/ 14 h 924"/>
              <a:gd name="connsiteX1" fmla="*/ 1120 w 1252"/>
              <a:gd name="connsiteY1" fmla="*/ 4 h 924"/>
              <a:gd name="connsiteX2" fmla="*/ 1032 w 1252"/>
              <a:gd name="connsiteY2" fmla="*/ 4 h 924"/>
              <a:gd name="connsiteX3" fmla="*/ 942 w 1252"/>
              <a:gd name="connsiteY3" fmla="*/ 6 h 924"/>
              <a:gd name="connsiteX4" fmla="*/ 916 w 1252"/>
              <a:gd name="connsiteY4" fmla="*/ 8 h 924"/>
              <a:gd name="connsiteX5" fmla="*/ 852 w 1252"/>
              <a:gd name="connsiteY5" fmla="*/ 0 h 924"/>
              <a:gd name="connsiteX6" fmla="*/ 848 w 1252"/>
              <a:gd name="connsiteY6" fmla="*/ 18 h 924"/>
              <a:gd name="connsiteX7" fmla="*/ 836 w 1252"/>
              <a:gd name="connsiteY7" fmla="*/ 26 h 924"/>
              <a:gd name="connsiteX8" fmla="*/ 830 w 1252"/>
              <a:gd name="connsiteY8" fmla="*/ 38 h 924"/>
              <a:gd name="connsiteX9" fmla="*/ 818 w 1252"/>
              <a:gd name="connsiteY9" fmla="*/ 46 h 924"/>
              <a:gd name="connsiteX10" fmla="*/ 796 w 1252"/>
              <a:gd name="connsiteY10" fmla="*/ 80 h 924"/>
              <a:gd name="connsiteX11" fmla="*/ 784 w 1252"/>
              <a:gd name="connsiteY11" fmla="*/ 96 h 924"/>
              <a:gd name="connsiteX12" fmla="*/ 756 w 1252"/>
              <a:gd name="connsiteY12" fmla="*/ 114 h 924"/>
              <a:gd name="connsiteX13" fmla="*/ 736 w 1252"/>
              <a:gd name="connsiteY13" fmla="*/ 142 h 924"/>
              <a:gd name="connsiteX14" fmla="*/ 724 w 1252"/>
              <a:gd name="connsiteY14" fmla="*/ 150 h 924"/>
              <a:gd name="connsiteX15" fmla="*/ 688 w 1252"/>
              <a:gd name="connsiteY15" fmla="*/ 168 h 924"/>
              <a:gd name="connsiteX16" fmla="*/ 658 w 1252"/>
              <a:gd name="connsiteY16" fmla="*/ 186 h 924"/>
              <a:gd name="connsiteX17" fmla="*/ 646 w 1252"/>
              <a:gd name="connsiteY17" fmla="*/ 190 h 924"/>
              <a:gd name="connsiteX18" fmla="*/ 604 w 1252"/>
              <a:gd name="connsiteY18" fmla="*/ 262 h 924"/>
              <a:gd name="connsiteX19" fmla="*/ 590 w 1252"/>
              <a:gd name="connsiteY19" fmla="*/ 296 h 924"/>
              <a:gd name="connsiteX20" fmla="*/ 572 w 1252"/>
              <a:gd name="connsiteY20" fmla="*/ 310 h 924"/>
              <a:gd name="connsiteX21" fmla="*/ 564 w 1252"/>
              <a:gd name="connsiteY21" fmla="*/ 322 h 924"/>
              <a:gd name="connsiteX22" fmla="*/ 552 w 1252"/>
              <a:gd name="connsiteY22" fmla="*/ 330 h 924"/>
              <a:gd name="connsiteX23" fmla="*/ 538 w 1252"/>
              <a:gd name="connsiteY23" fmla="*/ 344 h 924"/>
              <a:gd name="connsiteX24" fmla="*/ 510 w 1252"/>
              <a:gd name="connsiteY24" fmla="*/ 356 h 924"/>
              <a:gd name="connsiteX25" fmla="*/ 470 w 1252"/>
              <a:gd name="connsiteY25" fmla="*/ 378 h 924"/>
              <a:gd name="connsiteX26" fmla="*/ 456 w 1252"/>
              <a:gd name="connsiteY26" fmla="*/ 392 h 924"/>
              <a:gd name="connsiteX27" fmla="*/ 436 w 1252"/>
              <a:gd name="connsiteY27" fmla="*/ 408 h 924"/>
              <a:gd name="connsiteX28" fmla="*/ 420 w 1252"/>
              <a:gd name="connsiteY28" fmla="*/ 428 h 924"/>
              <a:gd name="connsiteX29" fmla="*/ 410 w 1252"/>
              <a:gd name="connsiteY29" fmla="*/ 438 h 924"/>
              <a:gd name="connsiteX30" fmla="*/ 390 w 1252"/>
              <a:gd name="connsiteY30" fmla="*/ 472 h 924"/>
              <a:gd name="connsiteX31" fmla="*/ 370 w 1252"/>
              <a:gd name="connsiteY31" fmla="*/ 490 h 924"/>
              <a:gd name="connsiteX32" fmla="*/ 358 w 1252"/>
              <a:gd name="connsiteY32" fmla="*/ 498 h 924"/>
              <a:gd name="connsiteX33" fmla="*/ 318 w 1252"/>
              <a:gd name="connsiteY33" fmla="*/ 524 h 924"/>
              <a:gd name="connsiteX34" fmla="*/ 290 w 1252"/>
              <a:gd name="connsiteY34" fmla="*/ 542 h 924"/>
              <a:gd name="connsiteX35" fmla="*/ 274 w 1252"/>
              <a:gd name="connsiteY35" fmla="*/ 564 h 924"/>
              <a:gd name="connsiteX36" fmla="*/ 270 w 1252"/>
              <a:gd name="connsiteY36" fmla="*/ 570 h 924"/>
              <a:gd name="connsiteX37" fmla="*/ 264 w 1252"/>
              <a:gd name="connsiteY37" fmla="*/ 572 h 924"/>
              <a:gd name="connsiteX38" fmla="*/ 256 w 1252"/>
              <a:gd name="connsiteY38" fmla="*/ 584 h 924"/>
              <a:gd name="connsiteX39" fmla="*/ 242 w 1252"/>
              <a:gd name="connsiteY39" fmla="*/ 644 h 924"/>
              <a:gd name="connsiteX40" fmla="*/ 226 w 1252"/>
              <a:gd name="connsiteY40" fmla="*/ 672 h 924"/>
              <a:gd name="connsiteX41" fmla="*/ 194 w 1252"/>
              <a:gd name="connsiteY41" fmla="*/ 702 h 924"/>
              <a:gd name="connsiteX42" fmla="*/ 178 w 1252"/>
              <a:gd name="connsiteY42" fmla="*/ 714 h 924"/>
              <a:gd name="connsiteX43" fmla="*/ 148 w 1252"/>
              <a:gd name="connsiteY43" fmla="*/ 746 h 924"/>
              <a:gd name="connsiteX44" fmla="*/ 60 w 1252"/>
              <a:gd name="connsiteY44" fmla="*/ 816 h 924"/>
              <a:gd name="connsiteX45" fmla="*/ 44 w 1252"/>
              <a:gd name="connsiteY45" fmla="*/ 828 h 924"/>
              <a:gd name="connsiteX46" fmla="*/ 30 w 1252"/>
              <a:gd name="connsiteY46" fmla="*/ 844 h 924"/>
              <a:gd name="connsiteX47" fmla="*/ 22 w 1252"/>
              <a:gd name="connsiteY47" fmla="*/ 866 h 924"/>
              <a:gd name="connsiteX48" fmla="*/ 10 w 1252"/>
              <a:gd name="connsiteY48" fmla="*/ 884 h 924"/>
              <a:gd name="connsiteX49" fmla="*/ 8 w 1252"/>
              <a:gd name="connsiteY49" fmla="*/ 906 h 924"/>
              <a:gd name="connsiteX50" fmla="*/ 4 w 1252"/>
              <a:gd name="connsiteY50" fmla="*/ 912 h 924"/>
              <a:gd name="connsiteX51" fmla="*/ 0 w 1252"/>
              <a:gd name="connsiteY51" fmla="*/ 924 h 924"/>
              <a:gd name="connsiteX52" fmla="*/ 56 w 1252"/>
              <a:gd name="connsiteY52" fmla="*/ 920 h 924"/>
              <a:gd name="connsiteX0" fmla="*/ 1120 w 1120"/>
              <a:gd name="connsiteY0" fmla="*/ 4 h 924"/>
              <a:gd name="connsiteX1" fmla="*/ 1032 w 1120"/>
              <a:gd name="connsiteY1" fmla="*/ 4 h 924"/>
              <a:gd name="connsiteX2" fmla="*/ 942 w 1120"/>
              <a:gd name="connsiteY2" fmla="*/ 6 h 924"/>
              <a:gd name="connsiteX3" fmla="*/ 916 w 1120"/>
              <a:gd name="connsiteY3" fmla="*/ 8 h 924"/>
              <a:gd name="connsiteX4" fmla="*/ 852 w 1120"/>
              <a:gd name="connsiteY4" fmla="*/ 0 h 924"/>
              <a:gd name="connsiteX5" fmla="*/ 848 w 1120"/>
              <a:gd name="connsiteY5" fmla="*/ 18 h 924"/>
              <a:gd name="connsiteX6" fmla="*/ 836 w 1120"/>
              <a:gd name="connsiteY6" fmla="*/ 26 h 924"/>
              <a:gd name="connsiteX7" fmla="*/ 830 w 1120"/>
              <a:gd name="connsiteY7" fmla="*/ 38 h 924"/>
              <a:gd name="connsiteX8" fmla="*/ 818 w 1120"/>
              <a:gd name="connsiteY8" fmla="*/ 46 h 924"/>
              <a:gd name="connsiteX9" fmla="*/ 796 w 1120"/>
              <a:gd name="connsiteY9" fmla="*/ 80 h 924"/>
              <a:gd name="connsiteX10" fmla="*/ 784 w 1120"/>
              <a:gd name="connsiteY10" fmla="*/ 96 h 924"/>
              <a:gd name="connsiteX11" fmla="*/ 756 w 1120"/>
              <a:gd name="connsiteY11" fmla="*/ 114 h 924"/>
              <a:gd name="connsiteX12" fmla="*/ 736 w 1120"/>
              <a:gd name="connsiteY12" fmla="*/ 142 h 924"/>
              <a:gd name="connsiteX13" fmla="*/ 724 w 1120"/>
              <a:gd name="connsiteY13" fmla="*/ 150 h 924"/>
              <a:gd name="connsiteX14" fmla="*/ 688 w 1120"/>
              <a:gd name="connsiteY14" fmla="*/ 168 h 924"/>
              <a:gd name="connsiteX15" fmla="*/ 658 w 1120"/>
              <a:gd name="connsiteY15" fmla="*/ 186 h 924"/>
              <a:gd name="connsiteX16" fmla="*/ 646 w 1120"/>
              <a:gd name="connsiteY16" fmla="*/ 190 h 924"/>
              <a:gd name="connsiteX17" fmla="*/ 604 w 1120"/>
              <a:gd name="connsiteY17" fmla="*/ 262 h 924"/>
              <a:gd name="connsiteX18" fmla="*/ 590 w 1120"/>
              <a:gd name="connsiteY18" fmla="*/ 296 h 924"/>
              <a:gd name="connsiteX19" fmla="*/ 572 w 1120"/>
              <a:gd name="connsiteY19" fmla="*/ 310 h 924"/>
              <a:gd name="connsiteX20" fmla="*/ 564 w 1120"/>
              <a:gd name="connsiteY20" fmla="*/ 322 h 924"/>
              <a:gd name="connsiteX21" fmla="*/ 552 w 1120"/>
              <a:gd name="connsiteY21" fmla="*/ 330 h 924"/>
              <a:gd name="connsiteX22" fmla="*/ 538 w 1120"/>
              <a:gd name="connsiteY22" fmla="*/ 344 h 924"/>
              <a:gd name="connsiteX23" fmla="*/ 510 w 1120"/>
              <a:gd name="connsiteY23" fmla="*/ 356 h 924"/>
              <a:gd name="connsiteX24" fmla="*/ 470 w 1120"/>
              <a:gd name="connsiteY24" fmla="*/ 378 h 924"/>
              <a:gd name="connsiteX25" fmla="*/ 456 w 1120"/>
              <a:gd name="connsiteY25" fmla="*/ 392 h 924"/>
              <a:gd name="connsiteX26" fmla="*/ 436 w 1120"/>
              <a:gd name="connsiteY26" fmla="*/ 408 h 924"/>
              <a:gd name="connsiteX27" fmla="*/ 420 w 1120"/>
              <a:gd name="connsiteY27" fmla="*/ 428 h 924"/>
              <a:gd name="connsiteX28" fmla="*/ 410 w 1120"/>
              <a:gd name="connsiteY28" fmla="*/ 438 h 924"/>
              <a:gd name="connsiteX29" fmla="*/ 390 w 1120"/>
              <a:gd name="connsiteY29" fmla="*/ 472 h 924"/>
              <a:gd name="connsiteX30" fmla="*/ 370 w 1120"/>
              <a:gd name="connsiteY30" fmla="*/ 490 h 924"/>
              <a:gd name="connsiteX31" fmla="*/ 358 w 1120"/>
              <a:gd name="connsiteY31" fmla="*/ 498 h 924"/>
              <a:gd name="connsiteX32" fmla="*/ 318 w 1120"/>
              <a:gd name="connsiteY32" fmla="*/ 524 h 924"/>
              <a:gd name="connsiteX33" fmla="*/ 290 w 1120"/>
              <a:gd name="connsiteY33" fmla="*/ 542 h 924"/>
              <a:gd name="connsiteX34" fmla="*/ 274 w 1120"/>
              <a:gd name="connsiteY34" fmla="*/ 564 h 924"/>
              <a:gd name="connsiteX35" fmla="*/ 270 w 1120"/>
              <a:gd name="connsiteY35" fmla="*/ 570 h 924"/>
              <a:gd name="connsiteX36" fmla="*/ 264 w 1120"/>
              <a:gd name="connsiteY36" fmla="*/ 572 h 924"/>
              <a:gd name="connsiteX37" fmla="*/ 256 w 1120"/>
              <a:gd name="connsiteY37" fmla="*/ 584 h 924"/>
              <a:gd name="connsiteX38" fmla="*/ 242 w 1120"/>
              <a:gd name="connsiteY38" fmla="*/ 644 h 924"/>
              <a:gd name="connsiteX39" fmla="*/ 226 w 1120"/>
              <a:gd name="connsiteY39" fmla="*/ 672 h 924"/>
              <a:gd name="connsiteX40" fmla="*/ 194 w 1120"/>
              <a:gd name="connsiteY40" fmla="*/ 702 h 924"/>
              <a:gd name="connsiteX41" fmla="*/ 178 w 1120"/>
              <a:gd name="connsiteY41" fmla="*/ 714 h 924"/>
              <a:gd name="connsiteX42" fmla="*/ 148 w 1120"/>
              <a:gd name="connsiteY42" fmla="*/ 746 h 924"/>
              <a:gd name="connsiteX43" fmla="*/ 60 w 1120"/>
              <a:gd name="connsiteY43" fmla="*/ 816 h 924"/>
              <a:gd name="connsiteX44" fmla="*/ 44 w 1120"/>
              <a:gd name="connsiteY44" fmla="*/ 828 h 924"/>
              <a:gd name="connsiteX45" fmla="*/ 30 w 1120"/>
              <a:gd name="connsiteY45" fmla="*/ 844 h 924"/>
              <a:gd name="connsiteX46" fmla="*/ 22 w 1120"/>
              <a:gd name="connsiteY46" fmla="*/ 866 h 924"/>
              <a:gd name="connsiteX47" fmla="*/ 10 w 1120"/>
              <a:gd name="connsiteY47" fmla="*/ 884 h 924"/>
              <a:gd name="connsiteX48" fmla="*/ 8 w 1120"/>
              <a:gd name="connsiteY48" fmla="*/ 906 h 924"/>
              <a:gd name="connsiteX49" fmla="*/ 4 w 1120"/>
              <a:gd name="connsiteY49" fmla="*/ 912 h 924"/>
              <a:gd name="connsiteX50" fmla="*/ 0 w 1120"/>
              <a:gd name="connsiteY50" fmla="*/ 924 h 924"/>
              <a:gd name="connsiteX51" fmla="*/ 56 w 1120"/>
              <a:gd name="connsiteY51" fmla="*/ 920 h 924"/>
              <a:gd name="connsiteX0" fmla="*/ 1032 w 1032"/>
              <a:gd name="connsiteY0" fmla="*/ 4 h 924"/>
              <a:gd name="connsiteX1" fmla="*/ 942 w 1032"/>
              <a:gd name="connsiteY1" fmla="*/ 6 h 924"/>
              <a:gd name="connsiteX2" fmla="*/ 916 w 1032"/>
              <a:gd name="connsiteY2" fmla="*/ 8 h 924"/>
              <a:gd name="connsiteX3" fmla="*/ 852 w 1032"/>
              <a:gd name="connsiteY3" fmla="*/ 0 h 924"/>
              <a:gd name="connsiteX4" fmla="*/ 848 w 1032"/>
              <a:gd name="connsiteY4" fmla="*/ 18 h 924"/>
              <a:gd name="connsiteX5" fmla="*/ 836 w 1032"/>
              <a:gd name="connsiteY5" fmla="*/ 26 h 924"/>
              <a:gd name="connsiteX6" fmla="*/ 830 w 1032"/>
              <a:gd name="connsiteY6" fmla="*/ 38 h 924"/>
              <a:gd name="connsiteX7" fmla="*/ 818 w 1032"/>
              <a:gd name="connsiteY7" fmla="*/ 46 h 924"/>
              <a:gd name="connsiteX8" fmla="*/ 796 w 1032"/>
              <a:gd name="connsiteY8" fmla="*/ 80 h 924"/>
              <a:gd name="connsiteX9" fmla="*/ 784 w 1032"/>
              <a:gd name="connsiteY9" fmla="*/ 96 h 924"/>
              <a:gd name="connsiteX10" fmla="*/ 756 w 1032"/>
              <a:gd name="connsiteY10" fmla="*/ 114 h 924"/>
              <a:gd name="connsiteX11" fmla="*/ 736 w 1032"/>
              <a:gd name="connsiteY11" fmla="*/ 142 h 924"/>
              <a:gd name="connsiteX12" fmla="*/ 724 w 1032"/>
              <a:gd name="connsiteY12" fmla="*/ 150 h 924"/>
              <a:gd name="connsiteX13" fmla="*/ 688 w 1032"/>
              <a:gd name="connsiteY13" fmla="*/ 168 h 924"/>
              <a:gd name="connsiteX14" fmla="*/ 658 w 1032"/>
              <a:gd name="connsiteY14" fmla="*/ 186 h 924"/>
              <a:gd name="connsiteX15" fmla="*/ 646 w 1032"/>
              <a:gd name="connsiteY15" fmla="*/ 190 h 924"/>
              <a:gd name="connsiteX16" fmla="*/ 604 w 1032"/>
              <a:gd name="connsiteY16" fmla="*/ 262 h 924"/>
              <a:gd name="connsiteX17" fmla="*/ 590 w 1032"/>
              <a:gd name="connsiteY17" fmla="*/ 296 h 924"/>
              <a:gd name="connsiteX18" fmla="*/ 572 w 1032"/>
              <a:gd name="connsiteY18" fmla="*/ 310 h 924"/>
              <a:gd name="connsiteX19" fmla="*/ 564 w 1032"/>
              <a:gd name="connsiteY19" fmla="*/ 322 h 924"/>
              <a:gd name="connsiteX20" fmla="*/ 552 w 1032"/>
              <a:gd name="connsiteY20" fmla="*/ 330 h 924"/>
              <a:gd name="connsiteX21" fmla="*/ 538 w 1032"/>
              <a:gd name="connsiteY21" fmla="*/ 344 h 924"/>
              <a:gd name="connsiteX22" fmla="*/ 510 w 1032"/>
              <a:gd name="connsiteY22" fmla="*/ 356 h 924"/>
              <a:gd name="connsiteX23" fmla="*/ 470 w 1032"/>
              <a:gd name="connsiteY23" fmla="*/ 378 h 924"/>
              <a:gd name="connsiteX24" fmla="*/ 456 w 1032"/>
              <a:gd name="connsiteY24" fmla="*/ 392 h 924"/>
              <a:gd name="connsiteX25" fmla="*/ 436 w 1032"/>
              <a:gd name="connsiteY25" fmla="*/ 408 h 924"/>
              <a:gd name="connsiteX26" fmla="*/ 420 w 1032"/>
              <a:gd name="connsiteY26" fmla="*/ 428 h 924"/>
              <a:gd name="connsiteX27" fmla="*/ 410 w 1032"/>
              <a:gd name="connsiteY27" fmla="*/ 438 h 924"/>
              <a:gd name="connsiteX28" fmla="*/ 390 w 1032"/>
              <a:gd name="connsiteY28" fmla="*/ 472 h 924"/>
              <a:gd name="connsiteX29" fmla="*/ 370 w 1032"/>
              <a:gd name="connsiteY29" fmla="*/ 490 h 924"/>
              <a:gd name="connsiteX30" fmla="*/ 358 w 1032"/>
              <a:gd name="connsiteY30" fmla="*/ 498 h 924"/>
              <a:gd name="connsiteX31" fmla="*/ 318 w 1032"/>
              <a:gd name="connsiteY31" fmla="*/ 524 h 924"/>
              <a:gd name="connsiteX32" fmla="*/ 290 w 1032"/>
              <a:gd name="connsiteY32" fmla="*/ 542 h 924"/>
              <a:gd name="connsiteX33" fmla="*/ 274 w 1032"/>
              <a:gd name="connsiteY33" fmla="*/ 564 h 924"/>
              <a:gd name="connsiteX34" fmla="*/ 270 w 1032"/>
              <a:gd name="connsiteY34" fmla="*/ 570 h 924"/>
              <a:gd name="connsiteX35" fmla="*/ 264 w 1032"/>
              <a:gd name="connsiteY35" fmla="*/ 572 h 924"/>
              <a:gd name="connsiteX36" fmla="*/ 256 w 1032"/>
              <a:gd name="connsiteY36" fmla="*/ 584 h 924"/>
              <a:gd name="connsiteX37" fmla="*/ 242 w 1032"/>
              <a:gd name="connsiteY37" fmla="*/ 644 h 924"/>
              <a:gd name="connsiteX38" fmla="*/ 226 w 1032"/>
              <a:gd name="connsiteY38" fmla="*/ 672 h 924"/>
              <a:gd name="connsiteX39" fmla="*/ 194 w 1032"/>
              <a:gd name="connsiteY39" fmla="*/ 702 h 924"/>
              <a:gd name="connsiteX40" fmla="*/ 178 w 1032"/>
              <a:gd name="connsiteY40" fmla="*/ 714 h 924"/>
              <a:gd name="connsiteX41" fmla="*/ 148 w 1032"/>
              <a:gd name="connsiteY41" fmla="*/ 746 h 924"/>
              <a:gd name="connsiteX42" fmla="*/ 60 w 1032"/>
              <a:gd name="connsiteY42" fmla="*/ 816 h 924"/>
              <a:gd name="connsiteX43" fmla="*/ 44 w 1032"/>
              <a:gd name="connsiteY43" fmla="*/ 828 h 924"/>
              <a:gd name="connsiteX44" fmla="*/ 30 w 1032"/>
              <a:gd name="connsiteY44" fmla="*/ 844 h 924"/>
              <a:gd name="connsiteX45" fmla="*/ 22 w 1032"/>
              <a:gd name="connsiteY45" fmla="*/ 866 h 924"/>
              <a:gd name="connsiteX46" fmla="*/ 10 w 1032"/>
              <a:gd name="connsiteY46" fmla="*/ 884 h 924"/>
              <a:gd name="connsiteX47" fmla="*/ 8 w 1032"/>
              <a:gd name="connsiteY47" fmla="*/ 906 h 924"/>
              <a:gd name="connsiteX48" fmla="*/ 4 w 1032"/>
              <a:gd name="connsiteY48" fmla="*/ 912 h 924"/>
              <a:gd name="connsiteX49" fmla="*/ 0 w 1032"/>
              <a:gd name="connsiteY49" fmla="*/ 924 h 924"/>
              <a:gd name="connsiteX50" fmla="*/ 56 w 1032"/>
              <a:gd name="connsiteY50" fmla="*/ 920 h 924"/>
              <a:gd name="connsiteX0" fmla="*/ 942 w 942"/>
              <a:gd name="connsiteY0" fmla="*/ 6 h 924"/>
              <a:gd name="connsiteX1" fmla="*/ 916 w 942"/>
              <a:gd name="connsiteY1" fmla="*/ 8 h 924"/>
              <a:gd name="connsiteX2" fmla="*/ 852 w 942"/>
              <a:gd name="connsiteY2" fmla="*/ 0 h 924"/>
              <a:gd name="connsiteX3" fmla="*/ 848 w 942"/>
              <a:gd name="connsiteY3" fmla="*/ 18 h 924"/>
              <a:gd name="connsiteX4" fmla="*/ 836 w 942"/>
              <a:gd name="connsiteY4" fmla="*/ 26 h 924"/>
              <a:gd name="connsiteX5" fmla="*/ 830 w 942"/>
              <a:gd name="connsiteY5" fmla="*/ 38 h 924"/>
              <a:gd name="connsiteX6" fmla="*/ 818 w 942"/>
              <a:gd name="connsiteY6" fmla="*/ 46 h 924"/>
              <a:gd name="connsiteX7" fmla="*/ 796 w 942"/>
              <a:gd name="connsiteY7" fmla="*/ 80 h 924"/>
              <a:gd name="connsiteX8" fmla="*/ 784 w 942"/>
              <a:gd name="connsiteY8" fmla="*/ 96 h 924"/>
              <a:gd name="connsiteX9" fmla="*/ 756 w 942"/>
              <a:gd name="connsiteY9" fmla="*/ 114 h 924"/>
              <a:gd name="connsiteX10" fmla="*/ 736 w 942"/>
              <a:gd name="connsiteY10" fmla="*/ 142 h 924"/>
              <a:gd name="connsiteX11" fmla="*/ 724 w 942"/>
              <a:gd name="connsiteY11" fmla="*/ 150 h 924"/>
              <a:gd name="connsiteX12" fmla="*/ 688 w 942"/>
              <a:gd name="connsiteY12" fmla="*/ 168 h 924"/>
              <a:gd name="connsiteX13" fmla="*/ 658 w 942"/>
              <a:gd name="connsiteY13" fmla="*/ 186 h 924"/>
              <a:gd name="connsiteX14" fmla="*/ 646 w 942"/>
              <a:gd name="connsiteY14" fmla="*/ 190 h 924"/>
              <a:gd name="connsiteX15" fmla="*/ 604 w 942"/>
              <a:gd name="connsiteY15" fmla="*/ 262 h 924"/>
              <a:gd name="connsiteX16" fmla="*/ 590 w 942"/>
              <a:gd name="connsiteY16" fmla="*/ 296 h 924"/>
              <a:gd name="connsiteX17" fmla="*/ 572 w 942"/>
              <a:gd name="connsiteY17" fmla="*/ 310 h 924"/>
              <a:gd name="connsiteX18" fmla="*/ 564 w 942"/>
              <a:gd name="connsiteY18" fmla="*/ 322 h 924"/>
              <a:gd name="connsiteX19" fmla="*/ 552 w 942"/>
              <a:gd name="connsiteY19" fmla="*/ 330 h 924"/>
              <a:gd name="connsiteX20" fmla="*/ 538 w 942"/>
              <a:gd name="connsiteY20" fmla="*/ 344 h 924"/>
              <a:gd name="connsiteX21" fmla="*/ 510 w 942"/>
              <a:gd name="connsiteY21" fmla="*/ 356 h 924"/>
              <a:gd name="connsiteX22" fmla="*/ 470 w 942"/>
              <a:gd name="connsiteY22" fmla="*/ 378 h 924"/>
              <a:gd name="connsiteX23" fmla="*/ 456 w 942"/>
              <a:gd name="connsiteY23" fmla="*/ 392 h 924"/>
              <a:gd name="connsiteX24" fmla="*/ 436 w 942"/>
              <a:gd name="connsiteY24" fmla="*/ 408 h 924"/>
              <a:gd name="connsiteX25" fmla="*/ 420 w 942"/>
              <a:gd name="connsiteY25" fmla="*/ 428 h 924"/>
              <a:gd name="connsiteX26" fmla="*/ 410 w 942"/>
              <a:gd name="connsiteY26" fmla="*/ 438 h 924"/>
              <a:gd name="connsiteX27" fmla="*/ 390 w 942"/>
              <a:gd name="connsiteY27" fmla="*/ 472 h 924"/>
              <a:gd name="connsiteX28" fmla="*/ 370 w 942"/>
              <a:gd name="connsiteY28" fmla="*/ 490 h 924"/>
              <a:gd name="connsiteX29" fmla="*/ 358 w 942"/>
              <a:gd name="connsiteY29" fmla="*/ 498 h 924"/>
              <a:gd name="connsiteX30" fmla="*/ 318 w 942"/>
              <a:gd name="connsiteY30" fmla="*/ 524 h 924"/>
              <a:gd name="connsiteX31" fmla="*/ 290 w 942"/>
              <a:gd name="connsiteY31" fmla="*/ 542 h 924"/>
              <a:gd name="connsiteX32" fmla="*/ 274 w 942"/>
              <a:gd name="connsiteY32" fmla="*/ 564 h 924"/>
              <a:gd name="connsiteX33" fmla="*/ 270 w 942"/>
              <a:gd name="connsiteY33" fmla="*/ 570 h 924"/>
              <a:gd name="connsiteX34" fmla="*/ 264 w 942"/>
              <a:gd name="connsiteY34" fmla="*/ 572 h 924"/>
              <a:gd name="connsiteX35" fmla="*/ 256 w 942"/>
              <a:gd name="connsiteY35" fmla="*/ 584 h 924"/>
              <a:gd name="connsiteX36" fmla="*/ 242 w 942"/>
              <a:gd name="connsiteY36" fmla="*/ 644 h 924"/>
              <a:gd name="connsiteX37" fmla="*/ 226 w 942"/>
              <a:gd name="connsiteY37" fmla="*/ 672 h 924"/>
              <a:gd name="connsiteX38" fmla="*/ 194 w 942"/>
              <a:gd name="connsiteY38" fmla="*/ 702 h 924"/>
              <a:gd name="connsiteX39" fmla="*/ 178 w 942"/>
              <a:gd name="connsiteY39" fmla="*/ 714 h 924"/>
              <a:gd name="connsiteX40" fmla="*/ 148 w 942"/>
              <a:gd name="connsiteY40" fmla="*/ 746 h 924"/>
              <a:gd name="connsiteX41" fmla="*/ 60 w 942"/>
              <a:gd name="connsiteY41" fmla="*/ 816 h 924"/>
              <a:gd name="connsiteX42" fmla="*/ 44 w 942"/>
              <a:gd name="connsiteY42" fmla="*/ 828 h 924"/>
              <a:gd name="connsiteX43" fmla="*/ 30 w 942"/>
              <a:gd name="connsiteY43" fmla="*/ 844 h 924"/>
              <a:gd name="connsiteX44" fmla="*/ 22 w 942"/>
              <a:gd name="connsiteY44" fmla="*/ 866 h 924"/>
              <a:gd name="connsiteX45" fmla="*/ 10 w 942"/>
              <a:gd name="connsiteY45" fmla="*/ 884 h 924"/>
              <a:gd name="connsiteX46" fmla="*/ 8 w 942"/>
              <a:gd name="connsiteY46" fmla="*/ 906 h 924"/>
              <a:gd name="connsiteX47" fmla="*/ 4 w 942"/>
              <a:gd name="connsiteY47" fmla="*/ 912 h 924"/>
              <a:gd name="connsiteX48" fmla="*/ 0 w 942"/>
              <a:gd name="connsiteY48" fmla="*/ 924 h 924"/>
              <a:gd name="connsiteX49" fmla="*/ 56 w 942"/>
              <a:gd name="connsiteY49" fmla="*/ 920 h 924"/>
              <a:gd name="connsiteX0" fmla="*/ 942 w 942"/>
              <a:gd name="connsiteY0" fmla="*/ 8 h 926"/>
              <a:gd name="connsiteX1" fmla="*/ 852 w 942"/>
              <a:gd name="connsiteY1" fmla="*/ 2 h 926"/>
              <a:gd name="connsiteX2" fmla="*/ 848 w 942"/>
              <a:gd name="connsiteY2" fmla="*/ 20 h 926"/>
              <a:gd name="connsiteX3" fmla="*/ 836 w 942"/>
              <a:gd name="connsiteY3" fmla="*/ 28 h 926"/>
              <a:gd name="connsiteX4" fmla="*/ 830 w 942"/>
              <a:gd name="connsiteY4" fmla="*/ 40 h 926"/>
              <a:gd name="connsiteX5" fmla="*/ 818 w 942"/>
              <a:gd name="connsiteY5" fmla="*/ 48 h 926"/>
              <a:gd name="connsiteX6" fmla="*/ 796 w 942"/>
              <a:gd name="connsiteY6" fmla="*/ 82 h 926"/>
              <a:gd name="connsiteX7" fmla="*/ 784 w 942"/>
              <a:gd name="connsiteY7" fmla="*/ 98 h 926"/>
              <a:gd name="connsiteX8" fmla="*/ 756 w 942"/>
              <a:gd name="connsiteY8" fmla="*/ 116 h 926"/>
              <a:gd name="connsiteX9" fmla="*/ 736 w 942"/>
              <a:gd name="connsiteY9" fmla="*/ 144 h 926"/>
              <a:gd name="connsiteX10" fmla="*/ 724 w 942"/>
              <a:gd name="connsiteY10" fmla="*/ 152 h 926"/>
              <a:gd name="connsiteX11" fmla="*/ 688 w 942"/>
              <a:gd name="connsiteY11" fmla="*/ 170 h 926"/>
              <a:gd name="connsiteX12" fmla="*/ 658 w 942"/>
              <a:gd name="connsiteY12" fmla="*/ 188 h 926"/>
              <a:gd name="connsiteX13" fmla="*/ 646 w 942"/>
              <a:gd name="connsiteY13" fmla="*/ 192 h 926"/>
              <a:gd name="connsiteX14" fmla="*/ 604 w 942"/>
              <a:gd name="connsiteY14" fmla="*/ 264 h 926"/>
              <a:gd name="connsiteX15" fmla="*/ 590 w 942"/>
              <a:gd name="connsiteY15" fmla="*/ 298 h 926"/>
              <a:gd name="connsiteX16" fmla="*/ 572 w 942"/>
              <a:gd name="connsiteY16" fmla="*/ 312 h 926"/>
              <a:gd name="connsiteX17" fmla="*/ 564 w 942"/>
              <a:gd name="connsiteY17" fmla="*/ 324 h 926"/>
              <a:gd name="connsiteX18" fmla="*/ 552 w 942"/>
              <a:gd name="connsiteY18" fmla="*/ 332 h 926"/>
              <a:gd name="connsiteX19" fmla="*/ 538 w 942"/>
              <a:gd name="connsiteY19" fmla="*/ 346 h 926"/>
              <a:gd name="connsiteX20" fmla="*/ 510 w 942"/>
              <a:gd name="connsiteY20" fmla="*/ 358 h 926"/>
              <a:gd name="connsiteX21" fmla="*/ 470 w 942"/>
              <a:gd name="connsiteY21" fmla="*/ 380 h 926"/>
              <a:gd name="connsiteX22" fmla="*/ 456 w 942"/>
              <a:gd name="connsiteY22" fmla="*/ 394 h 926"/>
              <a:gd name="connsiteX23" fmla="*/ 436 w 942"/>
              <a:gd name="connsiteY23" fmla="*/ 410 h 926"/>
              <a:gd name="connsiteX24" fmla="*/ 420 w 942"/>
              <a:gd name="connsiteY24" fmla="*/ 430 h 926"/>
              <a:gd name="connsiteX25" fmla="*/ 410 w 942"/>
              <a:gd name="connsiteY25" fmla="*/ 440 h 926"/>
              <a:gd name="connsiteX26" fmla="*/ 390 w 942"/>
              <a:gd name="connsiteY26" fmla="*/ 474 h 926"/>
              <a:gd name="connsiteX27" fmla="*/ 370 w 942"/>
              <a:gd name="connsiteY27" fmla="*/ 492 h 926"/>
              <a:gd name="connsiteX28" fmla="*/ 358 w 942"/>
              <a:gd name="connsiteY28" fmla="*/ 500 h 926"/>
              <a:gd name="connsiteX29" fmla="*/ 318 w 942"/>
              <a:gd name="connsiteY29" fmla="*/ 526 h 926"/>
              <a:gd name="connsiteX30" fmla="*/ 290 w 942"/>
              <a:gd name="connsiteY30" fmla="*/ 544 h 926"/>
              <a:gd name="connsiteX31" fmla="*/ 274 w 942"/>
              <a:gd name="connsiteY31" fmla="*/ 566 h 926"/>
              <a:gd name="connsiteX32" fmla="*/ 270 w 942"/>
              <a:gd name="connsiteY32" fmla="*/ 572 h 926"/>
              <a:gd name="connsiteX33" fmla="*/ 264 w 942"/>
              <a:gd name="connsiteY33" fmla="*/ 574 h 926"/>
              <a:gd name="connsiteX34" fmla="*/ 256 w 942"/>
              <a:gd name="connsiteY34" fmla="*/ 586 h 926"/>
              <a:gd name="connsiteX35" fmla="*/ 242 w 942"/>
              <a:gd name="connsiteY35" fmla="*/ 646 h 926"/>
              <a:gd name="connsiteX36" fmla="*/ 226 w 942"/>
              <a:gd name="connsiteY36" fmla="*/ 674 h 926"/>
              <a:gd name="connsiteX37" fmla="*/ 194 w 942"/>
              <a:gd name="connsiteY37" fmla="*/ 704 h 926"/>
              <a:gd name="connsiteX38" fmla="*/ 178 w 942"/>
              <a:gd name="connsiteY38" fmla="*/ 716 h 926"/>
              <a:gd name="connsiteX39" fmla="*/ 148 w 942"/>
              <a:gd name="connsiteY39" fmla="*/ 748 h 926"/>
              <a:gd name="connsiteX40" fmla="*/ 60 w 942"/>
              <a:gd name="connsiteY40" fmla="*/ 818 h 926"/>
              <a:gd name="connsiteX41" fmla="*/ 44 w 942"/>
              <a:gd name="connsiteY41" fmla="*/ 830 h 926"/>
              <a:gd name="connsiteX42" fmla="*/ 30 w 942"/>
              <a:gd name="connsiteY42" fmla="*/ 846 h 926"/>
              <a:gd name="connsiteX43" fmla="*/ 22 w 942"/>
              <a:gd name="connsiteY43" fmla="*/ 868 h 926"/>
              <a:gd name="connsiteX44" fmla="*/ 10 w 942"/>
              <a:gd name="connsiteY44" fmla="*/ 886 h 926"/>
              <a:gd name="connsiteX45" fmla="*/ 8 w 942"/>
              <a:gd name="connsiteY45" fmla="*/ 908 h 926"/>
              <a:gd name="connsiteX46" fmla="*/ 4 w 942"/>
              <a:gd name="connsiteY46" fmla="*/ 914 h 926"/>
              <a:gd name="connsiteX47" fmla="*/ 0 w 942"/>
              <a:gd name="connsiteY47" fmla="*/ 926 h 926"/>
              <a:gd name="connsiteX48" fmla="*/ 56 w 942"/>
              <a:gd name="connsiteY48" fmla="*/ 922 h 926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47" fmla="*/ 56 w 852"/>
              <a:gd name="connsiteY47" fmla="*/ 920 h 924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0" fmla="*/ 848 w 848"/>
              <a:gd name="connsiteY0" fmla="*/ 0 h 912"/>
              <a:gd name="connsiteX1" fmla="*/ 844 w 848"/>
              <a:gd name="connsiteY1" fmla="*/ 18 h 912"/>
              <a:gd name="connsiteX2" fmla="*/ 832 w 848"/>
              <a:gd name="connsiteY2" fmla="*/ 26 h 912"/>
              <a:gd name="connsiteX3" fmla="*/ 826 w 848"/>
              <a:gd name="connsiteY3" fmla="*/ 38 h 912"/>
              <a:gd name="connsiteX4" fmla="*/ 814 w 848"/>
              <a:gd name="connsiteY4" fmla="*/ 46 h 912"/>
              <a:gd name="connsiteX5" fmla="*/ 792 w 848"/>
              <a:gd name="connsiteY5" fmla="*/ 80 h 912"/>
              <a:gd name="connsiteX6" fmla="*/ 780 w 848"/>
              <a:gd name="connsiteY6" fmla="*/ 96 h 912"/>
              <a:gd name="connsiteX7" fmla="*/ 752 w 848"/>
              <a:gd name="connsiteY7" fmla="*/ 114 h 912"/>
              <a:gd name="connsiteX8" fmla="*/ 732 w 848"/>
              <a:gd name="connsiteY8" fmla="*/ 142 h 912"/>
              <a:gd name="connsiteX9" fmla="*/ 720 w 848"/>
              <a:gd name="connsiteY9" fmla="*/ 150 h 912"/>
              <a:gd name="connsiteX10" fmla="*/ 684 w 848"/>
              <a:gd name="connsiteY10" fmla="*/ 168 h 912"/>
              <a:gd name="connsiteX11" fmla="*/ 654 w 848"/>
              <a:gd name="connsiteY11" fmla="*/ 186 h 912"/>
              <a:gd name="connsiteX12" fmla="*/ 642 w 848"/>
              <a:gd name="connsiteY12" fmla="*/ 190 h 912"/>
              <a:gd name="connsiteX13" fmla="*/ 600 w 848"/>
              <a:gd name="connsiteY13" fmla="*/ 262 h 912"/>
              <a:gd name="connsiteX14" fmla="*/ 586 w 848"/>
              <a:gd name="connsiteY14" fmla="*/ 296 h 912"/>
              <a:gd name="connsiteX15" fmla="*/ 568 w 848"/>
              <a:gd name="connsiteY15" fmla="*/ 310 h 912"/>
              <a:gd name="connsiteX16" fmla="*/ 560 w 848"/>
              <a:gd name="connsiteY16" fmla="*/ 322 h 912"/>
              <a:gd name="connsiteX17" fmla="*/ 548 w 848"/>
              <a:gd name="connsiteY17" fmla="*/ 330 h 912"/>
              <a:gd name="connsiteX18" fmla="*/ 534 w 848"/>
              <a:gd name="connsiteY18" fmla="*/ 344 h 912"/>
              <a:gd name="connsiteX19" fmla="*/ 506 w 848"/>
              <a:gd name="connsiteY19" fmla="*/ 356 h 912"/>
              <a:gd name="connsiteX20" fmla="*/ 466 w 848"/>
              <a:gd name="connsiteY20" fmla="*/ 378 h 912"/>
              <a:gd name="connsiteX21" fmla="*/ 452 w 848"/>
              <a:gd name="connsiteY21" fmla="*/ 392 h 912"/>
              <a:gd name="connsiteX22" fmla="*/ 432 w 848"/>
              <a:gd name="connsiteY22" fmla="*/ 408 h 912"/>
              <a:gd name="connsiteX23" fmla="*/ 416 w 848"/>
              <a:gd name="connsiteY23" fmla="*/ 428 h 912"/>
              <a:gd name="connsiteX24" fmla="*/ 406 w 848"/>
              <a:gd name="connsiteY24" fmla="*/ 438 h 912"/>
              <a:gd name="connsiteX25" fmla="*/ 386 w 848"/>
              <a:gd name="connsiteY25" fmla="*/ 472 h 912"/>
              <a:gd name="connsiteX26" fmla="*/ 366 w 848"/>
              <a:gd name="connsiteY26" fmla="*/ 490 h 912"/>
              <a:gd name="connsiteX27" fmla="*/ 354 w 848"/>
              <a:gd name="connsiteY27" fmla="*/ 498 h 912"/>
              <a:gd name="connsiteX28" fmla="*/ 314 w 848"/>
              <a:gd name="connsiteY28" fmla="*/ 524 h 912"/>
              <a:gd name="connsiteX29" fmla="*/ 286 w 848"/>
              <a:gd name="connsiteY29" fmla="*/ 542 h 912"/>
              <a:gd name="connsiteX30" fmla="*/ 270 w 848"/>
              <a:gd name="connsiteY30" fmla="*/ 564 h 912"/>
              <a:gd name="connsiteX31" fmla="*/ 266 w 848"/>
              <a:gd name="connsiteY31" fmla="*/ 570 h 912"/>
              <a:gd name="connsiteX32" fmla="*/ 260 w 848"/>
              <a:gd name="connsiteY32" fmla="*/ 572 h 912"/>
              <a:gd name="connsiteX33" fmla="*/ 252 w 848"/>
              <a:gd name="connsiteY33" fmla="*/ 584 h 912"/>
              <a:gd name="connsiteX34" fmla="*/ 238 w 848"/>
              <a:gd name="connsiteY34" fmla="*/ 644 h 912"/>
              <a:gd name="connsiteX35" fmla="*/ 222 w 848"/>
              <a:gd name="connsiteY35" fmla="*/ 672 h 912"/>
              <a:gd name="connsiteX36" fmla="*/ 190 w 848"/>
              <a:gd name="connsiteY36" fmla="*/ 702 h 912"/>
              <a:gd name="connsiteX37" fmla="*/ 174 w 848"/>
              <a:gd name="connsiteY37" fmla="*/ 714 h 912"/>
              <a:gd name="connsiteX38" fmla="*/ 144 w 848"/>
              <a:gd name="connsiteY38" fmla="*/ 746 h 912"/>
              <a:gd name="connsiteX39" fmla="*/ 56 w 848"/>
              <a:gd name="connsiteY39" fmla="*/ 816 h 912"/>
              <a:gd name="connsiteX40" fmla="*/ 40 w 848"/>
              <a:gd name="connsiteY40" fmla="*/ 828 h 912"/>
              <a:gd name="connsiteX41" fmla="*/ 26 w 848"/>
              <a:gd name="connsiteY41" fmla="*/ 844 h 912"/>
              <a:gd name="connsiteX42" fmla="*/ 18 w 848"/>
              <a:gd name="connsiteY42" fmla="*/ 866 h 912"/>
              <a:gd name="connsiteX43" fmla="*/ 6 w 848"/>
              <a:gd name="connsiteY43" fmla="*/ 884 h 912"/>
              <a:gd name="connsiteX44" fmla="*/ 4 w 848"/>
              <a:gd name="connsiteY44" fmla="*/ 906 h 912"/>
              <a:gd name="connsiteX45" fmla="*/ 0 w 848"/>
              <a:gd name="connsiteY45" fmla="*/ 912 h 912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6"/>
              <a:gd name="connsiteY0" fmla="*/ 0 h 906"/>
              <a:gd name="connsiteX1" fmla="*/ 840 w 846"/>
              <a:gd name="connsiteY1" fmla="*/ 18 h 906"/>
              <a:gd name="connsiteX2" fmla="*/ 844 w 846"/>
              <a:gd name="connsiteY2" fmla="*/ 8 h 906"/>
              <a:gd name="connsiteX3" fmla="*/ 828 w 846"/>
              <a:gd name="connsiteY3" fmla="*/ 26 h 906"/>
              <a:gd name="connsiteX4" fmla="*/ 822 w 846"/>
              <a:gd name="connsiteY4" fmla="*/ 38 h 906"/>
              <a:gd name="connsiteX5" fmla="*/ 810 w 846"/>
              <a:gd name="connsiteY5" fmla="*/ 46 h 906"/>
              <a:gd name="connsiteX6" fmla="*/ 788 w 846"/>
              <a:gd name="connsiteY6" fmla="*/ 80 h 906"/>
              <a:gd name="connsiteX7" fmla="*/ 776 w 846"/>
              <a:gd name="connsiteY7" fmla="*/ 96 h 906"/>
              <a:gd name="connsiteX8" fmla="*/ 748 w 846"/>
              <a:gd name="connsiteY8" fmla="*/ 114 h 906"/>
              <a:gd name="connsiteX9" fmla="*/ 728 w 846"/>
              <a:gd name="connsiteY9" fmla="*/ 142 h 906"/>
              <a:gd name="connsiteX10" fmla="*/ 716 w 846"/>
              <a:gd name="connsiteY10" fmla="*/ 150 h 906"/>
              <a:gd name="connsiteX11" fmla="*/ 680 w 846"/>
              <a:gd name="connsiteY11" fmla="*/ 168 h 906"/>
              <a:gd name="connsiteX12" fmla="*/ 650 w 846"/>
              <a:gd name="connsiteY12" fmla="*/ 186 h 906"/>
              <a:gd name="connsiteX13" fmla="*/ 638 w 846"/>
              <a:gd name="connsiteY13" fmla="*/ 190 h 906"/>
              <a:gd name="connsiteX14" fmla="*/ 596 w 846"/>
              <a:gd name="connsiteY14" fmla="*/ 262 h 906"/>
              <a:gd name="connsiteX15" fmla="*/ 582 w 846"/>
              <a:gd name="connsiteY15" fmla="*/ 296 h 906"/>
              <a:gd name="connsiteX16" fmla="*/ 564 w 846"/>
              <a:gd name="connsiteY16" fmla="*/ 310 h 906"/>
              <a:gd name="connsiteX17" fmla="*/ 556 w 846"/>
              <a:gd name="connsiteY17" fmla="*/ 322 h 906"/>
              <a:gd name="connsiteX18" fmla="*/ 544 w 846"/>
              <a:gd name="connsiteY18" fmla="*/ 330 h 906"/>
              <a:gd name="connsiteX19" fmla="*/ 530 w 846"/>
              <a:gd name="connsiteY19" fmla="*/ 344 h 906"/>
              <a:gd name="connsiteX20" fmla="*/ 502 w 846"/>
              <a:gd name="connsiteY20" fmla="*/ 356 h 906"/>
              <a:gd name="connsiteX21" fmla="*/ 462 w 846"/>
              <a:gd name="connsiteY21" fmla="*/ 378 h 906"/>
              <a:gd name="connsiteX22" fmla="*/ 448 w 846"/>
              <a:gd name="connsiteY22" fmla="*/ 392 h 906"/>
              <a:gd name="connsiteX23" fmla="*/ 428 w 846"/>
              <a:gd name="connsiteY23" fmla="*/ 408 h 906"/>
              <a:gd name="connsiteX24" fmla="*/ 412 w 846"/>
              <a:gd name="connsiteY24" fmla="*/ 428 h 906"/>
              <a:gd name="connsiteX25" fmla="*/ 402 w 846"/>
              <a:gd name="connsiteY25" fmla="*/ 438 h 906"/>
              <a:gd name="connsiteX26" fmla="*/ 382 w 846"/>
              <a:gd name="connsiteY26" fmla="*/ 472 h 906"/>
              <a:gd name="connsiteX27" fmla="*/ 362 w 846"/>
              <a:gd name="connsiteY27" fmla="*/ 490 h 906"/>
              <a:gd name="connsiteX28" fmla="*/ 350 w 846"/>
              <a:gd name="connsiteY28" fmla="*/ 498 h 906"/>
              <a:gd name="connsiteX29" fmla="*/ 310 w 846"/>
              <a:gd name="connsiteY29" fmla="*/ 524 h 906"/>
              <a:gd name="connsiteX30" fmla="*/ 282 w 846"/>
              <a:gd name="connsiteY30" fmla="*/ 542 h 906"/>
              <a:gd name="connsiteX31" fmla="*/ 266 w 846"/>
              <a:gd name="connsiteY31" fmla="*/ 564 h 906"/>
              <a:gd name="connsiteX32" fmla="*/ 262 w 846"/>
              <a:gd name="connsiteY32" fmla="*/ 570 h 906"/>
              <a:gd name="connsiteX33" fmla="*/ 256 w 846"/>
              <a:gd name="connsiteY33" fmla="*/ 572 h 906"/>
              <a:gd name="connsiteX34" fmla="*/ 248 w 846"/>
              <a:gd name="connsiteY34" fmla="*/ 584 h 906"/>
              <a:gd name="connsiteX35" fmla="*/ 234 w 846"/>
              <a:gd name="connsiteY35" fmla="*/ 644 h 906"/>
              <a:gd name="connsiteX36" fmla="*/ 218 w 846"/>
              <a:gd name="connsiteY36" fmla="*/ 672 h 906"/>
              <a:gd name="connsiteX37" fmla="*/ 186 w 846"/>
              <a:gd name="connsiteY37" fmla="*/ 702 h 906"/>
              <a:gd name="connsiteX38" fmla="*/ 170 w 846"/>
              <a:gd name="connsiteY38" fmla="*/ 714 h 906"/>
              <a:gd name="connsiteX39" fmla="*/ 140 w 846"/>
              <a:gd name="connsiteY39" fmla="*/ 746 h 906"/>
              <a:gd name="connsiteX40" fmla="*/ 52 w 846"/>
              <a:gd name="connsiteY40" fmla="*/ 816 h 906"/>
              <a:gd name="connsiteX41" fmla="*/ 36 w 846"/>
              <a:gd name="connsiteY41" fmla="*/ 828 h 906"/>
              <a:gd name="connsiteX42" fmla="*/ 22 w 846"/>
              <a:gd name="connsiteY42" fmla="*/ 844 h 906"/>
              <a:gd name="connsiteX43" fmla="*/ 14 w 846"/>
              <a:gd name="connsiteY43" fmla="*/ 866 h 906"/>
              <a:gd name="connsiteX44" fmla="*/ 2 w 846"/>
              <a:gd name="connsiteY44" fmla="*/ 884 h 906"/>
              <a:gd name="connsiteX45" fmla="*/ 0 w 846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920"/>
              <a:gd name="connsiteY0" fmla="*/ 0 h 906"/>
              <a:gd name="connsiteX1" fmla="*/ 840 w 920"/>
              <a:gd name="connsiteY1" fmla="*/ 18 h 906"/>
              <a:gd name="connsiteX2" fmla="*/ 844 w 920"/>
              <a:gd name="connsiteY2" fmla="*/ 8 h 906"/>
              <a:gd name="connsiteX3" fmla="*/ 828 w 920"/>
              <a:gd name="connsiteY3" fmla="*/ 26 h 906"/>
              <a:gd name="connsiteX4" fmla="*/ 822 w 920"/>
              <a:gd name="connsiteY4" fmla="*/ 38 h 906"/>
              <a:gd name="connsiteX5" fmla="*/ 810 w 920"/>
              <a:gd name="connsiteY5" fmla="*/ 46 h 906"/>
              <a:gd name="connsiteX6" fmla="*/ 788 w 920"/>
              <a:gd name="connsiteY6" fmla="*/ 80 h 906"/>
              <a:gd name="connsiteX7" fmla="*/ 776 w 920"/>
              <a:gd name="connsiteY7" fmla="*/ 96 h 906"/>
              <a:gd name="connsiteX8" fmla="*/ 748 w 920"/>
              <a:gd name="connsiteY8" fmla="*/ 114 h 906"/>
              <a:gd name="connsiteX9" fmla="*/ 728 w 920"/>
              <a:gd name="connsiteY9" fmla="*/ 142 h 906"/>
              <a:gd name="connsiteX10" fmla="*/ 716 w 920"/>
              <a:gd name="connsiteY10" fmla="*/ 150 h 906"/>
              <a:gd name="connsiteX11" fmla="*/ 680 w 920"/>
              <a:gd name="connsiteY11" fmla="*/ 168 h 906"/>
              <a:gd name="connsiteX12" fmla="*/ 650 w 920"/>
              <a:gd name="connsiteY12" fmla="*/ 186 h 906"/>
              <a:gd name="connsiteX13" fmla="*/ 638 w 920"/>
              <a:gd name="connsiteY13" fmla="*/ 190 h 906"/>
              <a:gd name="connsiteX14" fmla="*/ 596 w 920"/>
              <a:gd name="connsiteY14" fmla="*/ 262 h 906"/>
              <a:gd name="connsiteX15" fmla="*/ 582 w 920"/>
              <a:gd name="connsiteY15" fmla="*/ 296 h 906"/>
              <a:gd name="connsiteX16" fmla="*/ 564 w 920"/>
              <a:gd name="connsiteY16" fmla="*/ 310 h 906"/>
              <a:gd name="connsiteX17" fmla="*/ 556 w 920"/>
              <a:gd name="connsiteY17" fmla="*/ 322 h 906"/>
              <a:gd name="connsiteX18" fmla="*/ 544 w 920"/>
              <a:gd name="connsiteY18" fmla="*/ 330 h 906"/>
              <a:gd name="connsiteX19" fmla="*/ 530 w 920"/>
              <a:gd name="connsiteY19" fmla="*/ 344 h 906"/>
              <a:gd name="connsiteX20" fmla="*/ 502 w 920"/>
              <a:gd name="connsiteY20" fmla="*/ 356 h 906"/>
              <a:gd name="connsiteX21" fmla="*/ 462 w 920"/>
              <a:gd name="connsiteY21" fmla="*/ 378 h 906"/>
              <a:gd name="connsiteX22" fmla="*/ 448 w 920"/>
              <a:gd name="connsiteY22" fmla="*/ 392 h 906"/>
              <a:gd name="connsiteX23" fmla="*/ 428 w 920"/>
              <a:gd name="connsiteY23" fmla="*/ 408 h 906"/>
              <a:gd name="connsiteX24" fmla="*/ 412 w 920"/>
              <a:gd name="connsiteY24" fmla="*/ 428 h 906"/>
              <a:gd name="connsiteX25" fmla="*/ 402 w 920"/>
              <a:gd name="connsiteY25" fmla="*/ 438 h 906"/>
              <a:gd name="connsiteX26" fmla="*/ 382 w 920"/>
              <a:gd name="connsiteY26" fmla="*/ 472 h 906"/>
              <a:gd name="connsiteX27" fmla="*/ 362 w 920"/>
              <a:gd name="connsiteY27" fmla="*/ 490 h 906"/>
              <a:gd name="connsiteX28" fmla="*/ 350 w 920"/>
              <a:gd name="connsiteY28" fmla="*/ 498 h 906"/>
              <a:gd name="connsiteX29" fmla="*/ 310 w 920"/>
              <a:gd name="connsiteY29" fmla="*/ 524 h 906"/>
              <a:gd name="connsiteX30" fmla="*/ 282 w 920"/>
              <a:gd name="connsiteY30" fmla="*/ 542 h 906"/>
              <a:gd name="connsiteX31" fmla="*/ 266 w 920"/>
              <a:gd name="connsiteY31" fmla="*/ 564 h 906"/>
              <a:gd name="connsiteX32" fmla="*/ 262 w 920"/>
              <a:gd name="connsiteY32" fmla="*/ 570 h 906"/>
              <a:gd name="connsiteX33" fmla="*/ 256 w 920"/>
              <a:gd name="connsiteY33" fmla="*/ 572 h 906"/>
              <a:gd name="connsiteX34" fmla="*/ 248 w 920"/>
              <a:gd name="connsiteY34" fmla="*/ 584 h 906"/>
              <a:gd name="connsiteX35" fmla="*/ 234 w 920"/>
              <a:gd name="connsiteY35" fmla="*/ 644 h 906"/>
              <a:gd name="connsiteX36" fmla="*/ 218 w 920"/>
              <a:gd name="connsiteY36" fmla="*/ 672 h 906"/>
              <a:gd name="connsiteX37" fmla="*/ 186 w 920"/>
              <a:gd name="connsiteY37" fmla="*/ 702 h 906"/>
              <a:gd name="connsiteX38" fmla="*/ 170 w 920"/>
              <a:gd name="connsiteY38" fmla="*/ 714 h 906"/>
              <a:gd name="connsiteX39" fmla="*/ 140 w 920"/>
              <a:gd name="connsiteY39" fmla="*/ 746 h 906"/>
              <a:gd name="connsiteX40" fmla="*/ 52 w 920"/>
              <a:gd name="connsiteY40" fmla="*/ 816 h 906"/>
              <a:gd name="connsiteX41" fmla="*/ 36 w 920"/>
              <a:gd name="connsiteY41" fmla="*/ 828 h 906"/>
              <a:gd name="connsiteX42" fmla="*/ 22 w 920"/>
              <a:gd name="connsiteY42" fmla="*/ 844 h 906"/>
              <a:gd name="connsiteX43" fmla="*/ 14 w 920"/>
              <a:gd name="connsiteY43" fmla="*/ 866 h 906"/>
              <a:gd name="connsiteX44" fmla="*/ 2 w 920"/>
              <a:gd name="connsiteY44" fmla="*/ 884 h 906"/>
              <a:gd name="connsiteX45" fmla="*/ 0 w 920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44 w 892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892 w 892"/>
              <a:gd name="connsiteY46" fmla="*/ 0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206 w 892"/>
              <a:gd name="connsiteY46" fmla="*/ 902 h 921"/>
              <a:gd name="connsiteX47" fmla="*/ 892 w 892"/>
              <a:gd name="connsiteY47" fmla="*/ 0 h 921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46" fmla="*/ 206 w 892"/>
              <a:gd name="connsiteY46" fmla="*/ 902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892 w 892"/>
              <a:gd name="connsiteY46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441 w 892"/>
              <a:gd name="connsiteY46" fmla="*/ 585 h 906"/>
              <a:gd name="connsiteX47" fmla="*/ 892 w 892"/>
              <a:gd name="connsiteY47" fmla="*/ 0 h 906"/>
              <a:gd name="connsiteX0" fmla="*/ 892 w 892"/>
              <a:gd name="connsiteY0" fmla="*/ 0 h 997"/>
              <a:gd name="connsiteX1" fmla="*/ 842 w 892"/>
              <a:gd name="connsiteY1" fmla="*/ 8 h 997"/>
              <a:gd name="connsiteX2" fmla="*/ 826 w 892"/>
              <a:gd name="connsiteY2" fmla="*/ 26 h 997"/>
              <a:gd name="connsiteX3" fmla="*/ 820 w 892"/>
              <a:gd name="connsiteY3" fmla="*/ 38 h 997"/>
              <a:gd name="connsiteX4" fmla="*/ 808 w 892"/>
              <a:gd name="connsiteY4" fmla="*/ 46 h 997"/>
              <a:gd name="connsiteX5" fmla="*/ 786 w 892"/>
              <a:gd name="connsiteY5" fmla="*/ 80 h 997"/>
              <a:gd name="connsiteX6" fmla="*/ 774 w 892"/>
              <a:gd name="connsiteY6" fmla="*/ 96 h 997"/>
              <a:gd name="connsiteX7" fmla="*/ 746 w 892"/>
              <a:gd name="connsiteY7" fmla="*/ 114 h 997"/>
              <a:gd name="connsiteX8" fmla="*/ 726 w 892"/>
              <a:gd name="connsiteY8" fmla="*/ 142 h 997"/>
              <a:gd name="connsiteX9" fmla="*/ 714 w 892"/>
              <a:gd name="connsiteY9" fmla="*/ 150 h 997"/>
              <a:gd name="connsiteX10" fmla="*/ 678 w 892"/>
              <a:gd name="connsiteY10" fmla="*/ 168 h 997"/>
              <a:gd name="connsiteX11" fmla="*/ 648 w 892"/>
              <a:gd name="connsiteY11" fmla="*/ 186 h 997"/>
              <a:gd name="connsiteX12" fmla="*/ 636 w 892"/>
              <a:gd name="connsiteY12" fmla="*/ 190 h 997"/>
              <a:gd name="connsiteX13" fmla="*/ 594 w 892"/>
              <a:gd name="connsiteY13" fmla="*/ 262 h 997"/>
              <a:gd name="connsiteX14" fmla="*/ 580 w 892"/>
              <a:gd name="connsiteY14" fmla="*/ 296 h 997"/>
              <a:gd name="connsiteX15" fmla="*/ 562 w 892"/>
              <a:gd name="connsiteY15" fmla="*/ 310 h 997"/>
              <a:gd name="connsiteX16" fmla="*/ 554 w 892"/>
              <a:gd name="connsiteY16" fmla="*/ 322 h 997"/>
              <a:gd name="connsiteX17" fmla="*/ 542 w 892"/>
              <a:gd name="connsiteY17" fmla="*/ 330 h 997"/>
              <a:gd name="connsiteX18" fmla="*/ 528 w 892"/>
              <a:gd name="connsiteY18" fmla="*/ 344 h 997"/>
              <a:gd name="connsiteX19" fmla="*/ 500 w 892"/>
              <a:gd name="connsiteY19" fmla="*/ 356 h 997"/>
              <a:gd name="connsiteX20" fmla="*/ 460 w 892"/>
              <a:gd name="connsiteY20" fmla="*/ 378 h 997"/>
              <a:gd name="connsiteX21" fmla="*/ 446 w 892"/>
              <a:gd name="connsiteY21" fmla="*/ 392 h 997"/>
              <a:gd name="connsiteX22" fmla="*/ 426 w 892"/>
              <a:gd name="connsiteY22" fmla="*/ 408 h 997"/>
              <a:gd name="connsiteX23" fmla="*/ 410 w 892"/>
              <a:gd name="connsiteY23" fmla="*/ 428 h 997"/>
              <a:gd name="connsiteX24" fmla="*/ 400 w 892"/>
              <a:gd name="connsiteY24" fmla="*/ 438 h 997"/>
              <a:gd name="connsiteX25" fmla="*/ 380 w 892"/>
              <a:gd name="connsiteY25" fmla="*/ 472 h 997"/>
              <a:gd name="connsiteX26" fmla="*/ 360 w 892"/>
              <a:gd name="connsiteY26" fmla="*/ 490 h 997"/>
              <a:gd name="connsiteX27" fmla="*/ 348 w 892"/>
              <a:gd name="connsiteY27" fmla="*/ 498 h 997"/>
              <a:gd name="connsiteX28" fmla="*/ 308 w 892"/>
              <a:gd name="connsiteY28" fmla="*/ 524 h 997"/>
              <a:gd name="connsiteX29" fmla="*/ 280 w 892"/>
              <a:gd name="connsiteY29" fmla="*/ 542 h 997"/>
              <a:gd name="connsiteX30" fmla="*/ 264 w 892"/>
              <a:gd name="connsiteY30" fmla="*/ 564 h 997"/>
              <a:gd name="connsiteX31" fmla="*/ 260 w 892"/>
              <a:gd name="connsiteY31" fmla="*/ 570 h 997"/>
              <a:gd name="connsiteX32" fmla="*/ 254 w 892"/>
              <a:gd name="connsiteY32" fmla="*/ 572 h 997"/>
              <a:gd name="connsiteX33" fmla="*/ 246 w 892"/>
              <a:gd name="connsiteY33" fmla="*/ 584 h 997"/>
              <a:gd name="connsiteX34" fmla="*/ 232 w 892"/>
              <a:gd name="connsiteY34" fmla="*/ 644 h 997"/>
              <a:gd name="connsiteX35" fmla="*/ 216 w 892"/>
              <a:gd name="connsiteY35" fmla="*/ 672 h 997"/>
              <a:gd name="connsiteX36" fmla="*/ 184 w 892"/>
              <a:gd name="connsiteY36" fmla="*/ 702 h 997"/>
              <a:gd name="connsiteX37" fmla="*/ 168 w 892"/>
              <a:gd name="connsiteY37" fmla="*/ 714 h 997"/>
              <a:gd name="connsiteX38" fmla="*/ 138 w 892"/>
              <a:gd name="connsiteY38" fmla="*/ 746 h 997"/>
              <a:gd name="connsiteX39" fmla="*/ 50 w 892"/>
              <a:gd name="connsiteY39" fmla="*/ 816 h 997"/>
              <a:gd name="connsiteX40" fmla="*/ 34 w 892"/>
              <a:gd name="connsiteY40" fmla="*/ 828 h 997"/>
              <a:gd name="connsiteX41" fmla="*/ 20 w 892"/>
              <a:gd name="connsiteY41" fmla="*/ 844 h 997"/>
              <a:gd name="connsiteX42" fmla="*/ 12 w 892"/>
              <a:gd name="connsiteY42" fmla="*/ 866 h 997"/>
              <a:gd name="connsiteX43" fmla="*/ 0 w 892"/>
              <a:gd name="connsiteY43" fmla="*/ 884 h 997"/>
              <a:gd name="connsiteX44" fmla="*/ 72 w 892"/>
              <a:gd name="connsiteY44" fmla="*/ 906 h 997"/>
              <a:gd name="connsiteX45" fmla="*/ 206 w 892"/>
              <a:gd name="connsiteY45" fmla="*/ 902 h 997"/>
              <a:gd name="connsiteX46" fmla="*/ 675 w 892"/>
              <a:gd name="connsiteY46" fmla="*/ 891 h 997"/>
              <a:gd name="connsiteX47" fmla="*/ 892 w 892"/>
              <a:gd name="connsiteY47" fmla="*/ 0 h 997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1290"/>
              <a:gd name="connsiteY0" fmla="*/ 0 h 906"/>
              <a:gd name="connsiteX1" fmla="*/ 842 w 1290"/>
              <a:gd name="connsiteY1" fmla="*/ 8 h 906"/>
              <a:gd name="connsiteX2" fmla="*/ 826 w 1290"/>
              <a:gd name="connsiteY2" fmla="*/ 26 h 906"/>
              <a:gd name="connsiteX3" fmla="*/ 820 w 1290"/>
              <a:gd name="connsiteY3" fmla="*/ 38 h 906"/>
              <a:gd name="connsiteX4" fmla="*/ 808 w 1290"/>
              <a:gd name="connsiteY4" fmla="*/ 46 h 906"/>
              <a:gd name="connsiteX5" fmla="*/ 786 w 1290"/>
              <a:gd name="connsiteY5" fmla="*/ 80 h 906"/>
              <a:gd name="connsiteX6" fmla="*/ 774 w 1290"/>
              <a:gd name="connsiteY6" fmla="*/ 96 h 906"/>
              <a:gd name="connsiteX7" fmla="*/ 746 w 1290"/>
              <a:gd name="connsiteY7" fmla="*/ 114 h 906"/>
              <a:gd name="connsiteX8" fmla="*/ 726 w 1290"/>
              <a:gd name="connsiteY8" fmla="*/ 142 h 906"/>
              <a:gd name="connsiteX9" fmla="*/ 714 w 1290"/>
              <a:gd name="connsiteY9" fmla="*/ 150 h 906"/>
              <a:gd name="connsiteX10" fmla="*/ 678 w 1290"/>
              <a:gd name="connsiteY10" fmla="*/ 168 h 906"/>
              <a:gd name="connsiteX11" fmla="*/ 648 w 1290"/>
              <a:gd name="connsiteY11" fmla="*/ 186 h 906"/>
              <a:gd name="connsiteX12" fmla="*/ 636 w 1290"/>
              <a:gd name="connsiteY12" fmla="*/ 190 h 906"/>
              <a:gd name="connsiteX13" fmla="*/ 594 w 1290"/>
              <a:gd name="connsiteY13" fmla="*/ 262 h 906"/>
              <a:gd name="connsiteX14" fmla="*/ 580 w 1290"/>
              <a:gd name="connsiteY14" fmla="*/ 296 h 906"/>
              <a:gd name="connsiteX15" fmla="*/ 562 w 1290"/>
              <a:gd name="connsiteY15" fmla="*/ 310 h 906"/>
              <a:gd name="connsiteX16" fmla="*/ 554 w 1290"/>
              <a:gd name="connsiteY16" fmla="*/ 322 h 906"/>
              <a:gd name="connsiteX17" fmla="*/ 542 w 1290"/>
              <a:gd name="connsiteY17" fmla="*/ 330 h 906"/>
              <a:gd name="connsiteX18" fmla="*/ 528 w 1290"/>
              <a:gd name="connsiteY18" fmla="*/ 344 h 906"/>
              <a:gd name="connsiteX19" fmla="*/ 500 w 1290"/>
              <a:gd name="connsiteY19" fmla="*/ 356 h 906"/>
              <a:gd name="connsiteX20" fmla="*/ 460 w 1290"/>
              <a:gd name="connsiteY20" fmla="*/ 378 h 906"/>
              <a:gd name="connsiteX21" fmla="*/ 446 w 1290"/>
              <a:gd name="connsiteY21" fmla="*/ 392 h 906"/>
              <a:gd name="connsiteX22" fmla="*/ 426 w 1290"/>
              <a:gd name="connsiteY22" fmla="*/ 408 h 906"/>
              <a:gd name="connsiteX23" fmla="*/ 410 w 1290"/>
              <a:gd name="connsiteY23" fmla="*/ 428 h 906"/>
              <a:gd name="connsiteX24" fmla="*/ 400 w 1290"/>
              <a:gd name="connsiteY24" fmla="*/ 438 h 906"/>
              <a:gd name="connsiteX25" fmla="*/ 380 w 1290"/>
              <a:gd name="connsiteY25" fmla="*/ 472 h 906"/>
              <a:gd name="connsiteX26" fmla="*/ 360 w 1290"/>
              <a:gd name="connsiteY26" fmla="*/ 490 h 906"/>
              <a:gd name="connsiteX27" fmla="*/ 348 w 1290"/>
              <a:gd name="connsiteY27" fmla="*/ 498 h 906"/>
              <a:gd name="connsiteX28" fmla="*/ 308 w 1290"/>
              <a:gd name="connsiteY28" fmla="*/ 524 h 906"/>
              <a:gd name="connsiteX29" fmla="*/ 280 w 1290"/>
              <a:gd name="connsiteY29" fmla="*/ 542 h 906"/>
              <a:gd name="connsiteX30" fmla="*/ 264 w 1290"/>
              <a:gd name="connsiteY30" fmla="*/ 564 h 906"/>
              <a:gd name="connsiteX31" fmla="*/ 260 w 1290"/>
              <a:gd name="connsiteY31" fmla="*/ 570 h 906"/>
              <a:gd name="connsiteX32" fmla="*/ 254 w 1290"/>
              <a:gd name="connsiteY32" fmla="*/ 572 h 906"/>
              <a:gd name="connsiteX33" fmla="*/ 246 w 1290"/>
              <a:gd name="connsiteY33" fmla="*/ 584 h 906"/>
              <a:gd name="connsiteX34" fmla="*/ 232 w 1290"/>
              <a:gd name="connsiteY34" fmla="*/ 644 h 906"/>
              <a:gd name="connsiteX35" fmla="*/ 216 w 1290"/>
              <a:gd name="connsiteY35" fmla="*/ 672 h 906"/>
              <a:gd name="connsiteX36" fmla="*/ 184 w 1290"/>
              <a:gd name="connsiteY36" fmla="*/ 702 h 906"/>
              <a:gd name="connsiteX37" fmla="*/ 168 w 1290"/>
              <a:gd name="connsiteY37" fmla="*/ 714 h 906"/>
              <a:gd name="connsiteX38" fmla="*/ 138 w 1290"/>
              <a:gd name="connsiteY38" fmla="*/ 746 h 906"/>
              <a:gd name="connsiteX39" fmla="*/ 50 w 1290"/>
              <a:gd name="connsiteY39" fmla="*/ 816 h 906"/>
              <a:gd name="connsiteX40" fmla="*/ 34 w 1290"/>
              <a:gd name="connsiteY40" fmla="*/ 828 h 906"/>
              <a:gd name="connsiteX41" fmla="*/ 20 w 1290"/>
              <a:gd name="connsiteY41" fmla="*/ 844 h 906"/>
              <a:gd name="connsiteX42" fmla="*/ 12 w 1290"/>
              <a:gd name="connsiteY42" fmla="*/ 866 h 906"/>
              <a:gd name="connsiteX43" fmla="*/ 0 w 1290"/>
              <a:gd name="connsiteY43" fmla="*/ 884 h 906"/>
              <a:gd name="connsiteX44" fmla="*/ 72 w 1290"/>
              <a:gd name="connsiteY44" fmla="*/ 906 h 906"/>
              <a:gd name="connsiteX45" fmla="*/ 206 w 1290"/>
              <a:gd name="connsiteY45" fmla="*/ 902 h 906"/>
              <a:gd name="connsiteX46" fmla="*/ 675 w 1290"/>
              <a:gd name="connsiteY46" fmla="*/ 891 h 906"/>
              <a:gd name="connsiteX47" fmla="*/ 1254 w 1290"/>
              <a:gd name="connsiteY47" fmla="*/ 600 h 906"/>
              <a:gd name="connsiteX48" fmla="*/ 892 w 1290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892 w 1254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059 w 1254"/>
              <a:gd name="connsiteY48" fmla="*/ 273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892 w 1254"/>
              <a:gd name="connsiteY50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7607 w 10494"/>
              <a:gd name="connsiteY0" fmla="*/ 0 h 10397"/>
              <a:gd name="connsiteX1" fmla="*/ 7209 w 10494"/>
              <a:gd name="connsiteY1" fmla="*/ 88 h 10397"/>
              <a:gd name="connsiteX2" fmla="*/ 7081 w 10494"/>
              <a:gd name="connsiteY2" fmla="*/ 287 h 10397"/>
              <a:gd name="connsiteX3" fmla="*/ 7033 w 10494"/>
              <a:gd name="connsiteY3" fmla="*/ 419 h 10397"/>
              <a:gd name="connsiteX4" fmla="*/ 6937 w 10494"/>
              <a:gd name="connsiteY4" fmla="*/ 508 h 10397"/>
              <a:gd name="connsiteX5" fmla="*/ 6762 w 10494"/>
              <a:gd name="connsiteY5" fmla="*/ 883 h 10397"/>
              <a:gd name="connsiteX6" fmla="*/ 6666 w 10494"/>
              <a:gd name="connsiteY6" fmla="*/ 1060 h 10397"/>
              <a:gd name="connsiteX7" fmla="*/ 6443 w 10494"/>
              <a:gd name="connsiteY7" fmla="*/ 1258 h 10397"/>
              <a:gd name="connsiteX8" fmla="*/ 6283 w 10494"/>
              <a:gd name="connsiteY8" fmla="*/ 1567 h 10397"/>
              <a:gd name="connsiteX9" fmla="*/ 6188 w 10494"/>
              <a:gd name="connsiteY9" fmla="*/ 1656 h 10397"/>
              <a:gd name="connsiteX10" fmla="*/ 5901 w 10494"/>
              <a:gd name="connsiteY10" fmla="*/ 1854 h 10397"/>
              <a:gd name="connsiteX11" fmla="*/ 5661 w 10494"/>
              <a:gd name="connsiteY11" fmla="*/ 2053 h 10397"/>
              <a:gd name="connsiteX12" fmla="*/ 5566 w 10494"/>
              <a:gd name="connsiteY12" fmla="*/ 2097 h 10397"/>
              <a:gd name="connsiteX13" fmla="*/ 5231 w 10494"/>
              <a:gd name="connsiteY13" fmla="*/ 2892 h 10397"/>
              <a:gd name="connsiteX14" fmla="*/ 5119 w 10494"/>
              <a:gd name="connsiteY14" fmla="*/ 3267 h 10397"/>
              <a:gd name="connsiteX15" fmla="*/ 4976 w 10494"/>
              <a:gd name="connsiteY15" fmla="*/ 3422 h 10397"/>
              <a:gd name="connsiteX16" fmla="*/ 4912 w 10494"/>
              <a:gd name="connsiteY16" fmla="*/ 3554 h 10397"/>
              <a:gd name="connsiteX17" fmla="*/ 4816 w 10494"/>
              <a:gd name="connsiteY17" fmla="*/ 3642 h 10397"/>
              <a:gd name="connsiteX18" fmla="*/ 4705 w 10494"/>
              <a:gd name="connsiteY18" fmla="*/ 3797 h 10397"/>
              <a:gd name="connsiteX19" fmla="*/ 4481 w 10494"/>
              <a:gd name="connsiteY19" fmla="*/ 3929 h 10397"/>
              <a:gd name="connsiteX20" fmla="*/ 4162 w 10494"/>
              <a:gd name="connsiteY20" fmla="*/ 4172 h 10397"/>
              <a:gd name="connsiteX21" fmla="*/ 4051 w 10494"/>
              <a:gd name="connsiteY21" fmla="*/ 4327 h 10397"/>
              <a:gd name="connsiteX22" fmla="*/ 3891 w 10494"/>
              <a:gd name="connsiteY22" fmla="*/ 4503 h 10397"/>
              <a:gd name="connsiteX23" fmla="*/ 3764 w 10494"/>
              <a:gd name="connsiteY23" fmla="*/ 4724 h 10397"/>
              <a:gd name="connsiteX24" fmla="*/ 3684 w 10494"/>
              <a:gd name="connsiteY24" fmla="*/ 4834 h 10397"/>
              <a:gd name="connsiteX25" fmla="*/ 3524 w 10494"/>
              <a:gd name="connsiteY25" fmla="*/ 5210 h 10397"/>
              <a:gd name="connsiteX26" fmla="*/ 3365 w 10494"/>
              <a:gd name="connsiteY26" fmla="*/ 5408 h 10397"/>
              <a:gd name="connsiteX27" fmla="*/ 3269 w 10494"/>
              <a:gd name="connsiteY27" fmla="*/ 5497 h 10397"/>
              <a:gd name="connsiteX28" fmla="*/ 2950 w 10494"/>
              <a:gd name="connsiteY28" fmla="*/ 5784 h 10397"/>
              <a:gd name="connsiteX29" fmla="*/ 2727 w 10494"/>
              <a:gd name="connsiteY29" fmla="*/ 5982 h 10397"/>
              <a:gd name="connsiteX30" fmla="*/ 2599 w 10494"/>
              <a:gd name="connsiteY30" fmla="*/ 6225 h 10397"/>
              <a:gd name="connsiteX31" fmla="*/ 2567 w 10494"/>
              <a:gd name="connsiteY31" fmla="*/ 6291 h 10397"/>
              <a:gd name="connsiteX32" fmla="*/ 2520 w 10494"/>
              <a:gd name="connsiteY32" fmla="*/ 6313 h 10397"/>
              <a:gd name="connsiteX33" fmla="*/ 2456 w 10494"/>
              <a:gd name="connsiteY33" fmla="*/ 6446 h 10397"/>
              <a:gd name="connsiteX34" fmla="*/ 2344 w 10494"/>
              <a:gd name="connsiteY34" fmla="*/ 7108 h 10397"/>
              <a:gd name="connsiteX35" fmla="*/ 2216 w 10494"/>
              <a:gd name="connsiteY35" fmla="*/ 7417 h 10397"/>
              <a:gd name="connsiteX36" fmla="*/ 1961 w 10494"/>
              <a:gd name="connsiteY36" fmla="*/ 7748 h 10397"/>
              <a:gd name="connsiteX37" fmla="*/ 1834 w 10494"/>
              <a:gd name="connsiteY37" fmla="*/ 7881 h 10397"/>
              <a:gd name="connsiteX38" fmla="*/ 1594 w 10494"/>
              <a:gd name="connsiteY38" fmla="*/ 8234 h 10397"/>
              <a:gd name="connsiteX39" fmla="*/ 893 w 10494"/>
              <a:gd name="connsiteY39" fmla="*/ 9007 h 10397"/>
              <a:gd name="connsiteX40" fmla="*/ 765 w 10494"/>
              <a:gd name="connsiteY40" fmla="*/ 9139 h 10397"/>
              <a:gd name="connsiteX41" fmla="*/ 653 w 10494"/>
              <a:gd name="connsiteY41" fmla="*/ 9316 h 10397"/>
              <a:gd name="connsiteX42" fmla="*/ 590 w 10494"/>
              <a:gd name="connsiteY42" fmla="*/ 9558 h 10397"/>
              <a:gd name="connsiteX43" fmla="*/ 494 w 10494"/>
              <a:gd name="connsiteY43" fmla="*/ 9757 h 10397"/>
              <a:gd name="connsiteX44" fmla="*/ 191 w 10494"/>
              <a:gd name="connsiteY44" fmla="*/ 10397 h 10397"/>
              <a:gd name="connsiteX45" fmla="*/ 2137 w 10494"/>
              <a:gd name="connsiteY45" fmla="*/ 9956 h 10397"/>
              <a:gd name="connsiteX46" fmla="*/ 5877 w 10494"/>
              <a:gd name="connsiteY46" fmla="*/ 9834 h 10397"/>
              <a:gd name="connsiteX47" fmla="*/ 10494 w 10494"/>
              <a:gd name="connsiteY47" fmla="*/ 6623 h 10397"/>
              <a:gd name="connsiteX48" fmla="*/ 9872 w 10494"/>
              <a:gd name="connsiteY48" fmla="*/ 1490 h 10397"/>
              <a:gd name="connsiteX49" fmla="*/ 8819 w 10494"/>
              <a:gd name="connsiteY49" fmla="*/ 762 h 10397"/>
              <a:gd name="connsiteX50" fmla="*/ 8102 w 10494"/>
              <a:gd name="connsiteY50" fmla="*/ 364 h 10397"/>
              <a:gd name="connsiteX51" fmla="*/ 7607 w 10494"/>
              <a:gd name="connsiteY51" fmla="*/ 0 h 1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494" h="10397">
                <a:moveTo>
                  <a:pt x="7607" y="0"/>
                </a:moveTo>
                <a:cubicBezTo>
                  <a:pt x="7472" y="33"/>
                  <a:pt x="7344" y="55"/>
                  <a:pt x="7209" y="88"/>
                </a:cubicBezTo>
                <a:cubicBezTo>
                  <a:pt x="7193" y="99"/>
                  <a:pt x="7113" y="232"/>
                  <a:pt x="7081" y="287"/>
                </a:cubicBezTo>
                <a:cubicBezTo>
                  <a:pt x="7065" y="331"/>
                  <a:pt x="7057" y="386"/>
                  <a:pt x="7033" y="419"/>
                </a:cubicBezTo>
                <a:cubicBezTo>
                  <a:pt x="7009" y="453"/>
                  <a:pt x="6937" y="508"/>
                  <a:pt x="6937" y="508"/>
                </a:cubicBezTo>
                <a:cubicBezTo>
                  <a:pt x="6874" y="640"/>
                  <a:pt x="6858" y="795"/>
                  <a:pt x="6762" y="883"/>
                </a:cubicBezTo>
                <a:cubicBezTo>
                  <a:pt x="6738" y="971"/>
                  <a:pt x="6722" y="1004"/>
                  <a:pt x="6666" y="1060"/>
                </a:cubicBezTo>
                <a:cubicBezTo>
                  <a:pt x="6618" y="1159"/>
                  <a:pt x="6523" y="1225"/>
                  <a:pt x="6443" y="1258"/>
                </a:cubicBezTo>
                <a:cubicBezTo>
                  <a:pt x="6363" y="1369"/>
                  <a:pt x="6323" y="1402"/>
                  <a:pt x="6283" y="1567"/>
                </a:cubicBezTo>
                <a:cubicBezTo>
                  <a:pt x="6268" y="1623"/>
                  <a:pt x="6220" y="1623"/>
                  <a:pt x="6188" y="1656"/>
                </a:cubicBezTo>
                <a:cubicBezTo>
                  <a:pt x="6092" y="1744"/>
                  <a:pt x="6012" y="1799"/>
                  <a:pt x="5901" y="1854"/>
                </a:cubicBezTo>
                <a:cubicBezTo>
                  <a:pt x="5805" y="1898"/>
                  <a:pt x="5741" y="1987"/>
                  <a:pt x="5661" y="2053"/>
                </a:cubicBezTo>
                <a:cubicBezTo>
                  <a:pt x="5630" y="2075"/>
                  <a:pt x="5566" y="2097"/>
                  <a:pt x="5566" y="2097"/>
                </a:cubicBezTo>
                <a:cubicBezTo>
                  <a:pt x="5406" y="2318"/>
                  <a:pt x="5422" y="2715"/>
                  <a:pt x="5231" y="2892"/>
                </a:cubicBezTo>
                <a:cubicBezTo>
                  <a:pt x="5175" y="3002"/>
                  <a:pt x="5183" y="3157"/>
                  <a:pt x="5119" y="3267"/>
                </a:cubicBezTo>
                <a:cubicBezTo>
                  <a:pt x="5079" y="3333"/>
                  <a:pt x="4976" y="3422"/>
                  <a:pt x="4976" y="3422"/>
                </a:cubicBezTo>
                <a:cubicBezTo>
                  <a:pt x="4952" y="3466"/>
                  <a:pt x="4936" y="3510"/>
                  <a:pt x="4912" y="3554"/>
                </a:cubicBezTo>
                <a:cubicBezTo>
                  <a:pt x="4888" y="3598"/>
                  <a:pt x="4816" y="3642"/>
                  <a:pt x="4816" y="3642"/>
                </a:cubicBezTo>
                <a:cubicBezTo>
                  <a:pt x="4744" y="3797"/>
                  <a:pt x="4792" y="3753"/>
                  <a:pt x="4705" y="3797"/>
                </a:cubicBezTo>
                <a:cubicBezTo>
                  <a:pt x="4633" y="3896"/>
                  <a:pt x="4569" y="3885"/>
                  <a:pt x="4481" y="3929"/>
                </a:cubicBezTo>
                <a:cubicBezTo>
                  <a:pt x="4417" y="4062"/>
                  <a:pt x="4258" y="4084"/>
                  <a:pt x="4162" y="4172"/>
                </a:cubicBezTo>
                <a:cubicBezTo>
                  <a:pt x="4146" y="4238"/>
                  <a:pt x="4051" y="4327"/>
                  <a:pt x="4051" y="4327"/>
                </a:cubicBezTo>
                <a:cubicBezTo>
                  <a:pt x="4027" y="4415"/>
                  <a:pt x="3891" y="4503"/>
                  <a:pt x="3891" y="4503"/>
                </a:cubicBezTo>
                <a:cubicBezTo>
                  <a:pt x="3875" y="4581"/>
                  <a:pt x="3811" y="4680"/>
                  <a:pt x="3764" y="4724"/>
                </a:cubicBezTo>
                <a:cubicBezTo>
                  <a:pt x="3740" y="4768"/>
                  <a:pt x="3700" y="4790"/>
                  <a:pt x="3684" y="4834"/>
                </a:cubicBezTo>
                <a:cubicBezTo>
                  <a:pt x="3620" y="4967"/>
                  <a:pt x="3628" y="5110"/>
                  <a:pt x="3524" y="5210"/>
                </a:cubicBezTo>
                <a:cubicBezTo>
                  <a:pt x="3484" y="5298"/>
                  <a:pt x="3429" y="5364"/>
                  <a:pt x="3365" y="5408"/>
                </a:cubicBezTo>
                <a:cubicBezTo>
                  <a:pt x="3333" y="5430"/>
                  <a:pt x="3269" y="5497"/>
                  <a:pt x="3269" y="5497"/>
                </a:cubicBezTo>
                <a:cubicBezTo>
                  <a:pt x="3213" y="5618"/>
                  <a:pt x="3054" y="5740"/>
                  <a:pt x="2950" y="5784"/>
                </a:cubicBezTo>
                <a:cubicBezTo>
                  <a:pt x="2902" y="5894"/>
                  <a:pt x="2807" y="5916"/>
                  <a:pt x="2727" y="5982"/>
                </a:cubicBezTo>
                <a:cubicBezTo>
                  <a:pt x="2711" y="6049"/>
                  <a:pt x="2639" y="6203"/>
                  <a:pt x="2599" y="6225"/>
                </a:cubicBezTo>
                <a:cubicBezTo>
                  <a:pt x="2591" y="6247"/>
                  <a:pt x="2583" y="6269"/>
                  <a:pt x="2567" y="6291"/>
                </a:cubicBezTo>
                <a:cubicBezTo>
                  <a:pt x="2551" y="6302"/>
                  <a:pt x="2527" y="6302"/>
                  <a:pt x="2520" y="6313"/>
                </a:cubicBezTo>
                <a:cubicBezTo>
                  <a:pt x="2496" y="6347"/>
                  <a:pt x="2456" y="6446"/>
                  <a:pt x="2456" y="6446"/>
                </a:cubicBezTo>
                <a:cubicBezTo>
                  <a:pt x="2416" y="6689"/>
                  <a:pt x="2504" y="6954"/>
                  <a:pt x="2344" y="7108"/>
                </a:cubicBezTo>
                <a:cubicBezTo>
                  <a:pt x="2312" y="7241"/>
                  <a:pt x="2304" y="7340"/>
                  <a:pt x="2216" y="7417"/>
                </a:cubicBezTo>
                <a:cubicBezTo>
                  <a:pt x="2193" y="7528"/>
                  <a:pt x="2033" y="7682"/>
                  <a:pt x="1961" y="7748"/>
                </a:cubicBezTo>
                <a:cubicBezTo>
                  <a:pt x="1921" y="7826"/>
                  <a:pt x="1890" y="7826"/>
                  <a:pt x="1834" y="7881"/>
                </a:cubicBezTo>
                <a:cubicBezTo>
                  <a:pt x="1762" y="8035"/>
                  <a:pt x="1706" y="8135"/>
                  <a:pt x="1594" y="8234"/>
                </a:cubicBezTo>
                <a:cubicBezTo>
                  <a:pt x="1427" y="8576"/>
                  <a:pt x="1132" y="8786"/>
                  <a:pt x="893" y="9007"/>
                </a:cubicBezTo>
                <a:cubicBezTo>
                  <a:pt x="853" y="9084"/>
                  <a:pt x="821" y="9084"/>
                  <a:pt x="765" y="9139"/>
                </a:cubicBezTo>
                <a:cubicBezTo>
                  <a:pt x="693" y="9294"/>
                  <a:pt x="733" y="9238"/>
                  <a:pt x="653" y="9316"/>
                </a:cubicBezTo>
                <a:cubicBezTo>
                  <a:pt x="638" y="9382"/>
                  <a:pt x="614" y="9492"/>
                  <a:pt x="590" y="9558"/>
                </a:cubicBezTo>
                <a:cubicBezTo>
                  <a:pt x="566" y="9636"/>
                  <a:pt x="518" y="9669"/>
                  <a:pt x="494" y="9757"/>
                </a:cubicBezTo>
                <a:cubicBezTo>
                  <a:pt x="685" y="9834"/>
                  <a:pt x="0" y="10320"/>
                  <a:pt x="191" y="10397"/>
                </a:cubicBezTo>
                <a:lnTo>
                  <a:pt x="2137" y="9956"/>
                </a:lnTo>
                <a:lnTo>
                  <a:pt x="5877" y="9834"/>
                </a:lnTo>
                <a:lnTo>
                  <a:pt x="10494" y="6623"/>
                </a:lnTo>
                <a:cubicBezTo>
                  <a:pt x="10287" y="4912"/>
                  <a:pt x="10079" y="3201"/>
                  <a:pt x="9872" y="1490"/>
                </a:cubicBezTo>
                <a:lnTo>
                  <a:pt x="8819" y="762"/>
                </a:lnTo>
                <a:lnTo>
                  <a:pt x="8102" y="364"/>
                </a:lnTo>
                <a:lnTo>
                  <a:pt x="760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新細明體" pitchFamily="18" charset="-120"/>
            </a:endParaRPr>
          </a:p>
        </p:txBody>
      </p:sp>
      <p:sp>
        <p:nvSpPr>
          <p:cNvPr id="15385" name="Freeform 57"/>
          <p:cNvSpPr>
            <a:spLocks/>
          </p:cNvSpPr>
          <p:nvPr/>
        </p:nvSpPr>
        <p:spPr bwMode="auto">
          <a:xfrm>
            <a:off x="4171950" y="2717800"/>
            <a:ext cx="2044700" cy="765175"/>
          </a:xfrm>
          <a:custGeom>
            <a:avLst/>
            <a:gdLst>
              <a:gd name="T0" fmla="*/ 2147483647 w 5765"/>
              <a:gd name="T1" fmla="*/ 2147483647 h 10084"/>
              <a:gd name="T2" fmla="*/ 0 w 5765"/>
              <a:gd name="T3" fmla="*/ 2147483647 h 10084"/>
              <a:gd name="T4" fmla="*/ 2147483647 w 5765"/>
              <a:gd name="T5" fmla="*/ 2147483647 h 10084"/>
              <a:gd name="T6" fmla="*/ 2147483647 w 5765"/>
              <a:gd name="T7" fmla="*/ 0 h 10084"/>
              <a:gd name="T8" fmla="*/ 2147483647 w 5765"/>
              <a:gd name="T9" fmla="*/ 2147483647 h 100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65"/>
              <a:gd name="T16" fmla="*/ 0 h 10084"/>
              <a:gd name="T17" fmla="*/ 5765 w 5765"/>
              <a:gd name="T18" fmla="*/ 10084 h 100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65" h="10084">
                <a:moveTo>
                  <a:pt x="3793" y="84"/>
                </a:moveTo>
                <a:lnTo>
                  <a:pt x="0" y="10084"/>
                </a:lnTo>
                <a:lnTo>
                  <a:pt x="1862" y="10084"/>
                </a:lnTo>
                <a:lnTo>
                  <a:pt x="5765" y="0"/>
                </a:lnTo>
                <a:lnTo>
                  <a:pt x="3793" y="84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>
            <a:off x="4187825" y="2720975"/>
            <a:ext cx="1362075" cy="749300"/>
          </a:xfrm>
          <a:custGeom>
            <a:avLst/>
            <a:gdLst>
              <a:gd name="T0" fmla="*/ 1362075 w 1362075"/>
              <a:gd name="T1" fmla="*/ 0 h 749300"/>
              <a:gd name="T2" fmla="*/ 1341438 w 1362075"/>
              <a:gd name="T3" fmla="*/ 3175 h 749300"/>
              <a:gd name="T4" fmla="*/ 0 w 1362075"/>
              <a:gd name="T5" fmla="*/ 749300 h 749300"/>
              <a:gd name="T6" fmla="*/ 0 60000 65536"/>
              <a:gd name="T7" fmla="*/ 0 60000 65536"/>
              <a:gd name="T8" fmla="*/ 0 60000 65536"/>
              <a:gd name="T9" fmla="*/ 0 w 1362075"/>
              <a:gd name="T10" fmla="*/ 0 h 749300"/>
              <a:gd name="T11" fmla="*/ 1362075 w 1362075"/>
              <a:gd name="T12" fmla="*/ 749300 h 749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62075" h="749300">
                <a:moveTo>
                  <a:pt x="1362075" y="0"/>
                </a:moveTo>
                <a:lnTo>
                  <a:pt x="1341438" y="3175"/>
                </a:lnTo>
                <a:lnTo>
                  <a:pt x="0" y="749300"/>
                </a:ln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4876800" y="1071563"/>
            <a:ext cx="1371600" cy="2133600"/>
          </a:xfrm>
          <a:custGeom>
            <a:avLst/>
            <a:gdLst>
              <a:gd name="T0" fmla="*/ 0 w 1371600"/>
              <a:gd name="T1" fmla="*/ 1435100 h 2133600"/>
              <a:gd name="T2" fmla="*/ 1371600 w 1371600"/>
              <a:gd name="T3" fmla="*/ 0 h 2133600"/>
              <a:gd name="T4" fmla="*/ 1371600 w 1371600"/>
              <a:gd name="T5" fmla="*/ 774700 h 2133600"/>
              <a:gd name="T6" fmla="*/ 0 w 1371600"/>
              <a:gd name="T7" fmla="*/ 2133600 h 2133600"/>
              <a:gd name="T8" fmla="*/ 0 w 1371600"/>
              <a:gd name="T9" fmla="*/ 1435100 h 2133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71600"/>
              <a:gd name="T16" fmla="*/ 0 h 2133600"/>
              <a:gd name="T17" fmla="*/ 1371600 w 1371600"/>
              <a:gd name="T18" fmla="*/ 2133600 h 2133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71600" h="2133600">
                <a:moveTo>
                  <a:pt x="0" y="1435100"/>
                </a:moveTo>
                <a:lnTo>
                  <a:pt x="1371600" y="0"/>
                </a:lnTo>
                <a:lnTo>
                  <a:pt x="1371600" y="774700"/>
                </a:lnTo>
                <a:lnTo>
                  <a:pt x="0" y="2133600"/>
                </a:lnTo>
                <a:lnTo>
                  <a:pt x="0" y="1435100"/>
                </a:lnTo>
                <a:close/>
              </a:path>
            </a:pathLst>
          </a:custGeom>
          <a:solidFill>
            <a:srgbClr val="FF000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4876800" y="3937000"/>
            <a:ext cx="1362075" cy="2271713"/>
          </a:xfrm>
          <a:custGeom>
            <a:avLst/>
            <a:gdLst>
              <a:gd name="T0" fmla="*/ 2147483647 w 10207"/>
              <a:gd name="T1" fmla="*/ 0 h 14509"/>
              <a:gd name="T2" fmla="*/ 2147483647 w 10207"/>
              <a:gd name="T3" fmla="*/ 2147483647 h 14509"/>
              <a:gd name="T4" fmla="*/ 2147483647 w 10207"/>
              <a:gd name="T5" fmla="*/ 2147483647 h 14509"/>
              <a:gd name="T6" fmla="*/ 2147483647 w 10207"/>
              <a:gd name="T7" fmla="*/ 2147483647 h 14509"/>
              <a:gd name="T8" fmla="*/ 2147483647 w 10207"/>
              <a:gd name="T9" fmla="*/ 2147483647 h 14509"/>
              <a:gd name="T10" fmla="*/ 2147483647 w 10207"/>
              <a:gd name="T11" fmla="*/ 2147483647 h 14509"/>
              <a:gd name="T12" fmla="*/ 2147483647 w 10207"/>
              <a:gd name="T13" fmla="*/ 2147483647 h 14509"/>
              <a:gd name="T14" fmla="*/ 2147483647 w 10207"/>
              <a:gd name="T15" fmla="*/ 2147483647 h 14509"/>
              <a:gd name="T16" fmla="*/ 2147483647 w 10207"/>
              <a:gd name="T17" fmla="*/ 2147483647 h 14509"/>
              <a:gd name="T18" fmla="*/ 2147483647 w 10207"/>
              <a:gd name="T19" fmla="*/ 2147483647 h 14509"/>
              <a:gd name="T20" fmla="*/ 2147483647 w 10207"/>
              <a:gd name="T21" fmla="*/ 2147483647 h 14509"/>
              <a:gd name="T22" fmla="*/ 2147483647 w 10207"/>
              <a:gd name="T23" fmla="*/ 2147483647 h 14509"/>
              <a:gd name="T24" fmla="*/ 2147483647 w 10207"/>
              <a:gd name="T25" fmla="*/ 2147483647 h 14509"/>
              <a:gd name="T26" fmla="*/ 2147483647 w 10207"/>
              <a:gd name="T27" fmla="*/ 2147483647 h 14509"/>
              <a:gd name="T28" fmla="*/ 2147483647 w 10207"/>
              <a:gd name="T29" fmla="*/ 2147483647 h 14509"/>
              <a:gd name="T30" fmla="*/ 2147483647 w 10207"/>
              <a:gd name="T31" fmla="*/ 2147483647 h 14509"/>
              <a:gd name="T32" fmla="*/ 2147483647 w 10207"/>
              <a:gd name="T33" fmla="*/ 2147483647 h 14509"/>
              <a:gd name="T34" fmla="*/ 2147483647 w 10207"/>
              <a:gd name="T35" fmla="*/ 2147483647 h 14509"/>
              <a:gd name="T36" fmla="*/ 2147483647 w 10207"/>
              <a:gd name="T37" fmla="*/ 2147483647 h 14509"/>
              <a:gd name="T38" fmla="*/ 2147483647 w 10207"/>
              <a:gd name="T39" fmla="*/ 2147483647 h 14509"/>
              <a:gd name="T40" fmla="*/ 2147483647 w 10207"/>
              <a:gd name="T41" fmla="*/ 2147483647 h 14509"/>
              <a:gd name="T42" fmla="*/ 2147483647 w 10207"/>
              <a:gd name="T43" fmla="*/ 2147483647 h 14509"/>
              <a:gd name="T44" fmla="*/ 2147483647 w 10207"/>
              <a:gd name="T45" fmla="*/ 2147483647 h 14509"/>
              <a:gd name="T46" fmla="*/ 2147483647 w 10207"/>
              <a:gd name="T47" fmla="*/ 2147483647 h 14509"/>
              <a:gd name="T48" fmla="*/ 2147483647 w 10207"/>
              <a:gd name="T49" fmla="*/ 2147483647 h 14509"/>
              <a:gd name="T50" fmla="*/ 2147483647 w 10207"/>
              <a:gd name="T51" fmla="*/ 2147483647 h 14509"/>
              <a:gd name="T52" fmla="*/ 2147483647 w 10207"/>
              <a:gd name="T53" fmla="*/ 2147483647 h 14509"/>
              <a:gd name="T54" fmla="*/ 2147483647 w 10207"/>
              <a:gd name="T55" fmla="*/ 2147483647 h 14509"/>
              <a:gd name="T56" fmla="*/ 2147483647 w 10207"/>
              <a:gd name="T57" fmla="*/ 2147483647 h 14509"/>
              <a:gd name="T58" fmla="*/ 2147483647 w 10207"/>
              <a:gd name="T59" fmla="*/ 2147483647 h 14509"/>
              <a:gd name="T60" fmla="*/ 2147483647 w 10207"/>
              <a:gd name="T61" fmla="*/ 2147483647 h 14509"/>
              <a:gd name="T62" fmla="*/ 2147483647 w 10207"/>
              <a:gd name="T63" fmla="*/ 2147483647 h 14509"/>
              <a:gd name="T64" fmla="*/ 2147483647 w 10207"/>
              <a:gd name="T65" fmla="*/ 2147483647 h 14509"/>
              <a:gd name="T66" fmla="*/ 2147483647 w 10207"/>
              <a:gd name="T67" fmla="*/ 2147483647 h 14509"/>
              <a:gd name="T68" fmla="*/ 2147483647 w 10207"/>
              <a:gd name="T69" fmla="*/ 2147483647 h 14509"/>
              <a:gd name="T70" fmla="*/ 2147483647 w 10207"/>
              <a:gd name="T71" fmla="*/ 2147483647 h 14509"/>
              <a:gd name="T72" fmla="*/ 2147483647 w 10207"/>
              <a:gd name="T73" fmla="*/ 2147483647 h 14509"/>
              <a:gd name="T74" fmla="*/ 2147483647 w 10207"/>
              <a:gd name="T75" fmla="*/ 2147483647 h 14509"/>
              <a:gd name="T76" fmla="*/ 2147483647 w 10207"/>
              <a:gd name="T77" fmla="*/ 2147483647 h 14509"/>
              <a:gd name="T78" fmla="*/ 2147483647 w 10207"/>
              <a:gd name="T79" fmla="*/ 2147483647 h 14509"/>
              <a:gd name="T80" fmla="*/ 2147483647 w 10207"/>
              <a:gd name="T81" fmla="*/ 2147483647 h 14509"/>
              <a:gd name="T82" fmla="*/ 2147483647 w 10207"/>
              <a:gd name="T83" fmla="*/ 2147483647 h 14509"/>
              <a:gd name="T84" fmla="*/ 2147483647 w 10207"/>
              <a:gd name="T85" fmla="*/ 2147483647 h 14509"/>
              <a:gd name="T86" fmla="*/ 2147483647 w 10207"/>
              <a:gd name="T87" fmla="*/ 2147483647 h 14509"/>
              <a:gd name="T88" fmla="*/ 2147483647 w 10207"/>
              <a:gd name="T89" fmla="*/ 2147483647 h 14509"/>
              <a:gd name="T90" fmla="*/ 2147483647 w 10207"/>
              <a:gd name="T91" fmla="*/ 2147483647 h 14509"/>
              <a:gd name="T92" fmla="*/ 0 w 10207"/>
              <a:gd name="T93" fmla="*/ 2147483647 h 14509"/>
              <a:gd name="T94" fmla="*/ 2147483647 w 10207"/>
              <a:gd name="T95" fmla="*/ 0 h 145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207"/>
              <a:gd name="T145" fmla="*/ 0 h 14509"/>
              <a:gd name="T146" fmla="*/ 10207 w 10207"/>
              <a:gd name="T147" fmla="*/ 14509 h 1450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207" h="14509">
                <a:moveTo>
                  <a:pt x="10185" y="0"/>
                </a:moveTo>
                <a:cubicBezTo>
                  <a:pt x="10004" y="209"/>
                  <a:pt x="10199" y="5085"/>
                  <a:pt x="10203" y="5288"/>
                </a:cubicBezTo>
                <a:cubicBezTo>
                  <a:pt x="10207" y="5490"/>
                  <a:pt x="10130" y="5433"/>
                  <a:pt x="10101" y="5482"/>
                </a:cubicBezTo>
                <a:cubicBezTo>
                  <a:pt x="10066" y="5522"/>
                  <a:pt x="9959" y="5562"/>
                  <a:pt x="9959" y="5562"/>
                </a:cubicBezTo>
                <a:cubicBezTo>
                  <a:pt x="9935" y="5603"/>
                  <a:pt x="9923" y="5654"/>
                  <a:pt x="9888" y="5684"/>
                </a:cubicBezTo>
                <a:cubicBezTo>
                  <a:pt x="9852" y="5715"/>
                  <a:pt x="9744" y="5765"/>
                  <a:pt x="9744" y="5765"/>
                </a:cubicBezTo>
                <a:cubicBezTo>
                  <a:pt x="9649" y="5887"/>
                  <a:pt x="9625" y="6028"/>
                  <a:pt x="9483" y="6110"/>
                </a:cubicBezTo>
                <a:cubicBezTo>
                  <a:pt x="9447" y="6191"/>
                  <a:pt x="9424" y="6221"/>
                  <a:pt x="9340" y="6272"/>
                </a:cubicBezTo>
                <a:cubicBezTo>
                  <a:pt x="9269" y="6364"/>
                  <a:pt x="9127" y="6425"/>
                  <a:pt x="9008" y="6455"/>
                </a:cubicBezTo>
                <a:cubicBezTo>
                  <a:pt x="8888" y="6556"/>
                  <a:pt x="8829" y="6587"/>
                  <a:pt x="8769" y="6738"/>
                </a:cubicBezTo>
                <a:cubicBezTo>
                  <a:pt x="8746" y="6790"/>
                  <a:pt x="8674" y="6790"/>
                  <a:pt x="8627" y="6820"/>
                </a:cubicBezTo>
                <a:cubicBezTo>
                  <a:pt x="8484" y="6901"/>
                  <a:pt x="8366" y="6952"/>
                  <a:pt x="8198" y="7002"/>
                </a:cubicBezTo>
                <a:cubicBezTo>
                  <a:pt x="8056" y="7043"/>
                  <a:pt x="7961" y="7124"/>
                  <a:pt x="7842" y="7185"/>
                </a:cubicBezTo>
                <a:cubicBezTo>
                  <a:pt x="7794" y="7206"/>
                  <a:pt x="7699" y="7225"/>
                  <a:pt x="7699" y="7225"/>
                </a:cubicBezTo>
                <a:cubicBezTo>
                  <a:pt x="7462" y="7429"/>
                  <a:pt x="7486" y="7794"/>
                  <a:pt x="7200" y="7956"/>
                </a:cubicBezTo>
                <a:cubicBezTo>
                  <a:pt x="7116" y="8057"/>
                  <a:pt x="7128" y="8199"/>
                  <a:pt x="7033" y="8300"/>
                </a:cubicBezTo>
                <a:cubicBezTo>
                  <a:pt x="6974" y="8361"/>
                  <a:pt x="6820" y="8443"/>
                  <a:pt x="6820" y="8443"/>
                </a:cubicBezTo>
                <a:cubicBezTo>
                  <a:pt x="6784" y="8483"/>
                  <a:pt x="6760" y="8523"/>
                  <a:pt x="6725" y="8565"/>
                </a:cubicBezTo>
                <a:cubicBezTo>
                  <a:pt x="6689" y="8605"/>
                  <a:pt x="6581" y="8645"/>
                  <a:pt x="6581" y="8645"/>
                </a:cubicBezTo>
                <a:cubicBezTo>
                  <a:pt x="6474" y="8787"/>
                  <a:pt x="6545" y="8747"/>
                  <a:pt x="6415" y="8787"/>
                </a:cubicBezTo>
                <a:cubicBezTo>
                  <a:pt x="6308" y="8878"/>
                  <a:pt x="6213" y="8869"/>
                  <a:pt x="6082" y="8909"/>
                </a:cubicBezTo>
                <a:cubicBezTo>
                  <a:pt x="5987" y="9031"/>
                  <a:pt x="5749" y="9052"/>
                  <a:pt x="5606" y="9132"/>
                </a:cubicBezTo>
                <a:cubicBezTo>
                  <a:pt x="5582" y="9193"/>
                  <a:pt x="5440" y="9274"/>
                  <a:pt x="5440" y="9274"/>
                </a:cubicBezTo>
                <a:cubicBezTo>
                  <a:pt x="5404" y="9355"/>
                  <a:pt x="5202" y="9436"/>
                  <a:pt x="5202" y="9436"/>
                </a:cubicBezTo>
                <a:cubicBezTo>
                  <a:pt x="5179" y="9508"/>
                  <a:pt x="5083" y="9598"/>
                  <a:pt x="5011" y="9640"/>
                </a:cubicBezTo>
                <a:cubicBezTo>
                  <a:pt x="4976" y="9680"/>
                  <a:pt x="4916" y="9701"/>
                  <a:pt x="4893" y="9741"/>
                </a:cubicBezTo>
                <a:cubicBezTo>
                  <a:pt x="4798" y="9862"/>
                  <a:pt x="4809" y="9995"/>
                  <a:pt x="4655" y="10085"/>
                </a:cubicBezTo>
                <a:cubicBezTo>
                  <a:pt x="4596" y="10167"/>
                  <a:pt x="4513" y="10228"/>
                  <a:pt x="4418" y="10268"/>
                </a:cubicBezTo>
                <a:cubicBezTo>
                  <a:pt x="4370" y="10289"/>
                  <a:pt x="4274" y="10349"/>
                  <a:pt x="4274" y="10349"/>
                </a:cubicBezTo>
                <a:cubicBezTo>
                  <a:pt x="4191" y="10461"/>
                  <a:pt x="3953" y="10572"/>
                  <a:pt x="3799" y="10613"/>
                </a:cubicBezTo>
                <a:cubicBezTo>
                  <a:pt x="3728" y="10715"/>
                  <a:pt x="3584" y="10734"/>
                  <a:pt x="3465" y="10795"/>
                </a:cubicBezTo>
                <a:cubicBezTo>
                  <a:pt x="3442" y="10856"/>
                  <a:pt x="3335" y="10998"/>
                  <a:pt x="3275" y="11019"/>
                </a:cubicBezTo>
                <a:cubicBezTo>
                  <a:pt x="3264" y="11039"/>
                  <a:pt x="3252" y="11059"/>
                  <a:pt x="3228" y="11079"/>
                </a:cubicBezTo>
                <a:cubicBezTo>
                  <a:pt x="3204" y="11089"/>
                  <a:pt x="3169" y="11089"/>
                  <a:pt x="3157" y="11100"/>
                </a:cubicBezTo>
                <a:cubicBezTo>
                  <a:pt x="3121" y="11131"/>
                  <a:pt x="3062" y="11221"/>
                  <a:pt x="3062" y="11221"/>
                </a:cubicBezTo>
                <a:cubicBezTo>
                  <a:pt x="3002" y="11444"/>
                  <a:pt x="3133" y="11688"/>
                  <a:pt x="2895" y="11830"/>
                </a:cubicBezTo>
                <a:cubicBezTo>
                  <a:pt x="2848" y="11952"/>
                  <a:pt x="2836" y="12043"/>
                  <a:pt x="2704" y="12114"/>
                </a:cubicBezTo>
                <a:cubicBezTo>
                  <a:pt x="2669" y="12215"/>
                  <a:pt x="2431" y="12357"/>
                  <a:pt x="2324" y="12418"/>
                </a:cubicBezTo>
                <a:cubicBezTo>
                  <a:pt x="2265" y="12489"/>
                  <a:pt x="2217" y="12489"/>
                  <a:pt x="2134" y="12540"/>
                </a:cubicBezTo>
                <a:cubicBezTo>
                  <a:pt x="2026" y="12682"/>
                  <a:pt x="1943" y="12773"/>
                  <a:pt x="1777" y="12865"/>
                </a:cubicBezTo>
                <a:cubicBezTo>
                  <a:pt x="1528" y="13179"/>
                  <a:pt x="1087" y="13372"/>
                  <a:pt x="731" y="13575"/>
                </a:cubicBezTo>
                <a:cubicBezTo>
                  <a:pt x="671" y="13645"/>
                  <a:pt x="624" y="13645"/>
                  <a:pt x="541" y="13696"/>
                </a:cubicBezTo>
                <a:cubicBezTo>
                  <a:pt x="433" y="13838"/>
                  <a:pt x="492" y="13787"/>
                  <a:pt x="374" y="13859"/>
                </a:cubicBezTo>
                <a:cubicBezTo>
                  <a:pt x="350" y="13919"/>
                  <a:pt x="314" y="14021"/>
                  <a:pt x="279" y="14081"/>
                </a:cubicBezTo>
                <a:cubicBezTo>
                  <a:pt x="257" y="14140"/>
                  <a:pt x="268" y="14191"/>
                  <a:pt x="244" y="14213"/>
                </a:cubicBezTo>
                <a:cubicBezTo>
                  <a:pt x="220" y="14235"/>
                  <a:pt x="188" y="14509"/>
                  <a:pt x="137" y="14213"/>
                </a:cubicBezTo>
                <a:cubicBezTo>
                  <a:pt x="81" y="13939"/>
                  <a:pt x="71" y="4831"/>
                  <a:pt x="0" y="4903"/>
                </a:cubicBezTo>
                <a:lnTo>
                  <a:pt x="10185" y="0"/>
                </a:lnTo>
                <a:close/>
              </a:path>
            </a:pathLst>
          </a:custGeom>
          <a:solidFill>
            <a:srgbClr val="00CC00">
              <a:alpha val="50195"/>
            </a:srgbClr>
          </a:solidFill>
          <a:ln w="19050">
            <a:solidFill>
              <a:srgbClr val="00C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59"/>
          <p:cNvSpPr>
            <a:spLocks/>
          </p:cNvSpPr>
          <p:nvPr/>
        </p:nvSpPr>
        <p:spPr bwMode="auto">
          <a:xfrm>
            <a:off x="4876800" y="3552825"/>
            <a:ext cx="1990725" cy="1438275"/>
          </a:xfrm>
          <a:custGeom>
            <a:avLst/>
            <a:gdLst>
              <a:gd name="T0" fmla="*/ 852 w 1684"/>
              <a:gd name="T1" fmla="*/ 88 h 1012"/>
              <a:gd name="T2" fmla="*/ 848 w 1684"/>
              <a:gd name="T3" fmla="*/ 106 h 1012"/>
              <a:gd name="T4" fmla="*/ 836 w 1684"/>
              <a:gd name="T5" fmla="*/ 114 h 1012"/>
              <a:gd name="T6" fmla="*/ 830 w 1684"/>
              <a:gd name="T7" fmla="*/ 126 h 1012"/>
              <a:gd name="T8" fmla="*/ 818 w 1684"/>
              <a:gd name="T9" fmla="*/ 134 h 1012"/>
              <a:gd name="T10" fmla="*/ 796 w 1684"/>
              <a:gd name="T11" fmla="*/ 168 h 1012"/>
              <a:gd name="T12" fmla="*/ 784 w 1684"/>
              <a:gd name="T13" fmla="*/ 184 h 1012"/>
              <a:gd name="T14" fmla="*/ 756 w 1684"/>
              <a:gd name="T15" fmla="*/ 202 h 1012"/>
              <a:gd name="T16" fmla="*/ 736 w 1684"/>
              <a:gd name="T17" fmla="*/ 230 h 1012"/>
              <a:gd name="T18" fmla="*/ 724 w 1684"/>
              <a:gd name="T19" fmla="*/ 238 h 1012"/>
              <a:gd name="T20" fmla="*/ 688 w 1684"/>
              <a:gd name="T21" fmla="*/ 256 h 1012"/>
              <a:gd name="T22" fmla="*/ 658 w 1684"/>
              <a:gd name="T23" fmla="*/ 274 h 1012"/>
              <a:gd name="T24" fmla="*/ 646 w 1684"/>
              <a:gd name="T25" fmla="*/ 278 h 1012"/>
              <a:gd name="T26" fmla="*/ 604 w 1684"/>
              <a:gd name="T27" fmla="*/ 350 h 1012"/>
              <a:gd name="T28" fmla="*/ 590 w 1684"/>
              <a:gd name="T29" fmla="*/ 384 h 1012"/>
              <a:gd name="T30" fmla="*/ 572 w 1684"/>
              <a:gd name="T31" fmla="*/ 398 h 1012"/>
              <a:gd name="T32" fmla="*/ 564 w 1684"/>
              <a:gd name="T33" fmla="*/ 410 h 1012"/>
              <a:gd name="T34" fmla="*/ 552 w 1684"/>
              <a:gd name="T35" fmla="*/ 418 h 1012"/>
              <a:gd name="T36" fmla="*/ 538 w 1684"/>
              <a:gd name="T37" fmla="*/ 432 h 1012"/>
              <a:gd name="T38" fmla="*/ 510 w 1684"/>
              <a:gd name="T39" fmla="*/ 444 h 1012"/>
              <a:gd name="T40" fmla="*/ 470 w 1684"/>
              <a:gd name="T41" fmla="*/ 466 h 1012"/>
              <a:gd name="T42" fmla="*/ 456 w 1684"/>
              <a:gd name="T43" fmla="*/ 480 h 1012"/>
              <a:gd name="T44" fmla="*/ 436 w 1684"/>
              <a:gd name="T45" fmla="*/ 496 h 1012"/>
              <a:gd name="T46" fmla="*/ 420 w 1684"/>
              <a:gd name="T47" fmla="*/ 516 h 1012"/>
              <a:gd name="T48" fmla="*/ 410 w 1684"/>
              <a:gd name="T49" fmla="*/ 526 h 1012"/>
              <a:gd name="T50" fmla="*/ 390 w 1684"/>
              <a:gd name="T51" fmla="*/ 560 h 1012"/>
              <a:gd name="T52" fmla="*/ 370 w 1684"/>
              <a:gd name="T53" fmla="*/ 578 h 1012"/>
              <a:gd name="T54" fmla="*/ 358 w 1684"/>
              <a:gd name="T55" fmla="*/ 586 h 1012"/>
              <a:gd name="T56" fmla="*/ 318 w 1684"/>
              <a:gd name="T57" fmla="*/ 612 h 1012"/>
              <a:gd name="T58" fmla="*/ 290 w 1684"/>
              <a:gd name="T59" fmla="*/ 630 h 1012"/>
              <a:gd name="T60" fmla="*/ 274 w 1684"/>
              <a:gd name="T61" fmla="*/ 652 h 1012"/>
              <a:gd name="T62" fmla="*/ 270 w 1684"/>
              <a:gd name="T63" fmla="*/ 658 h 1012"/>
              <a:gd name="T64" fmla="*/ 264 w 1684"/>
              <a:gd name="T65" fmla="*/ 660 h 1012"/>
              <a:gd name="T66" fmla="*/ 256 w 1684"/>
              <a:gd name="T67" fmla="*/ 672 h 1012"/>
              <a:gd name="T68" fmla="*/ 242 w 1684"/>
              <a:gd name="T69" fmla="*/ 732 h 1012"/>
              <a:gd name="T70" fmla="*/ 226 w 1684"/>
              <a:gd name="T71" fmla="*/ 760 h 1012"/>
              <a:gd name="T72" fmla="*/ 194 w 1684"/>
              <a:gd name="T73" fmla="*/ 790 h 1012"/>
              <a:gd name="T74" fmla="*/ 178 w 1684"/>
              <a:gd name="T75" fmla="*/ 802 h 1012"/>
              <a:gd name="T76" fmla="*/ 148 w 1684"/>
              <a:gd name="T77" fmla="*/ 834 h 1012"/>
              <a:gd name="T78" fmla="*/ 60 w 1684"/>
              <a:gd name="T79" fmla="*/ 904 h 1012"/>
              <a:gd name="T80" fmla="*/ 44 w 1684"/>
              <a:gd name="T81" fmla="*/ 916 h 1012"/>
              <a:gd name="T82" fmla="*/ 30 w 1684"/>
              <a:gd name="T83" fmla="*/ 932 h 1012"/>
              <a:gd name="T84" fmla="*/ 22 w 1684"/>
              <a:gd name="T85" fmla="*/ 954 h 1012"/>
              <a:gd name="T86" fmla="*/ 10 w 1684"/>
              <a:gd name="T87" fmla="*/ 972 h 1012"/>
              <a:gd name="T88" fmla="*/ 8 w 1684"/>
              <a:gd name="T89" fmla="*/ 994 h 1012"/>
              <a:gd name="T90" fmla="*/ 4 w 1684"/>
              <a:gd name="T91" fmla="*/ 1000 h 1012"/>
              <a:gd name="T92" fmla="*/ 0 w 1684"/>
              <a:gd name="T93" fmla="*/ 1012 h 1012"/>
              <a:gd name="T94" fmla="*/ 56 w 1684"/>
              <a:gd name="T95" fmla="*/ 1008 h 1012"/>
              <a:gd name="T96" fmla="*/ 1054 w 1684"/>
              <a:gd name="T97" fmla="*/ 1006 h 1012"/>
              <a:gd name="T98" fmla="*/ 1328 w 1684"/>
              <a:gd name="T99" fmla="*/ 926 h 1012"/>
              <a:gd name="T100" fmla="*/ 1480 w 1684"/>
              <a:gd name="T101" fmla="*/ 468 h 1012"/>
              <a:gd name="T102" fmla="*/ 1684 w 1684"/>
              <a:gd name="T103" fmla="*/ 0 h 1012"/>
              <a:gd name="T104" fmla="*/ 1546 w 1684"/>
              <a:gd name="T105" fmla="*/ 63 h 1012"/>
              <a:gd name="T106" fmla="*/ 1414 w 1684"/>
              <a:gd name="T107" fmla="*/ 108 h 1012"/>
              <a:gd name="T108" fmla="*/ 1252 w 1684"/>
              <a:gd name="T109" fmla="*/ 102 h 1012"/>
              <a:gd name="T110" fmla="*/ 1120 w 1684"/>
              <a:gd name="T111" fmla="*/ 92 h 1012"/>
              <a:gd name="T112" fmla="*/ 1032 w 1684"/>
              <a:gd name="T113" fmla="*/ 92 h 1012"/>
              <a:gd name="T114" fmla="*/ 942 w 1684"/>
              <a:gd name="T115" fmla="*/ 94 h 1012"/>
              <a:gd name="T116" fmla="*/ 916 w 1684"/>
              <a:gd name="T117" fmla="*/ 96 h 1012"/>
              <a:gd name="T118" fmla="*/ 852 w 1684"/>
              <a:gd name="T119" fmla="*/ 88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  <a:gd name="connsiteX0" fmla="*/ 1684 w 1742"/>
              <a:gd name="connsiteY0" fmla="*/ 0 h 1012"/>
              <a:gd name="connsiteX1" fmla="*/ 1546 w 1742"/>
              <a:gd name="connsiteY1" fmla="*/ 63 h 1012"/>
              <a:gd name="connsiteX2" fmla="*/ 1414 w 1742"/>
              <a:gd name="connsiteY2" fmla="*/ 108 h 1012"/>
              <a:gd name="connsiteX3" fmla="*/ 1252 w 1742"/>
              <a:gd name="connsiteY3" fmla="*/ 102 h 1012"/>
              <a:gd name="connsiteX4" fmla="*/ 1120 w 1742"/>
              <a:gd name="connsiteY4" fmla="*/ 92 h 1012"/>
              <a:gd name="connsiteX5" fmla="*/ 1032 w 1742"/>
              <a:gd name="connsiteY5" fmla="*/ 92 h 1012"/>
              <a:gd name="connsiteX6" fmla="*/ 942 w 1742"/>
              <a:gd name="connsiteY6" fmla="*/ 94 h 1012"/>
              <a:gd name="connsiteX7" fmla="*/ 916 w 1742"/>
              <a:gd name="connsiteY7" fmla="*/ 96 h 1012"/>
              <a:gd name="connsiteX8" fmla="*/ 852 w 1742"/>
              <a:gd name="connsiteY8" fmla="*/ 88 h 1012"/>
              <a:gd name="connsiteX9" fmla="*/ 848 w 1742"/>
              <a:gd name="connsiteY9" fmla="*/ 106 h 1012"/>
              <a:gd name="connsiteX10" fmla="*/ 836 w 1742"/>
              <a:gd name="connsiteY10" fmla="*/ 114 h 1012"/>
              <a:gd name="connsiteX11" fmla="*/ 830 w 1742"/>
              <a:gd name="connsiteY11" fmla="*/ 126 h 1012"/>
              <a:gd name="connsiteX12" fmla="*/ 818 w 1742"/>
              <a:gd name="connsiteY12" fmla="*/ 134 h 1012"/>
              <a:gd name="connsiteX13" fmla="*/ 796 w 1742"/>
              <a:gd name="connsiteY13" fmla="*/ 168 h 1012"/>
              <a:gd name="connsiteX14" fmla="*/ 784 w 1742"/>
              <a:gd name="connsiteY14" fmla="*/ 184 h 1012"/>
              <a:gd name="connsiteX15" fmla="*/ 756 w 1742"/>
              <a:gd name="connsiteY15" fmla="*/ 202 h 1012"/>
              <a:gd name="connsiteX16" fmla="*/ 736 w 1742"/>
              <a:gd name="connsiteY16" fmla="*/ 230 h 1012"/>
              <a:gd name="connsiteX17" fmla="*/ 724 w 1742"/>
              <a:gd name="connsiteY17" fmla="*/ 238 h 1012"/>
              <a:gd name="connsiteX18" fmla="*/ 688 w 1742"/>
              <a:gd name="connsiteY18" fmla="*/ 256 h 1012"/>
              <a:gd name="connsiteX19" fmla="*/ 658 w 1742"/>
              <a:gd name="connsiteY19" fmla="*/ 274 h 1012"/>
              <a:gd name="connsiteX20" fmla="*/ 646 w 1742"/>
              <a:gd name="connsiteY20" fmla="*/ 278 h 1012"/>
              <a:gd name="connsiteX21" fmla="*/ 604 w 1742"/>
              <a:gd name="connsiteY21" fmla="*/ 350 h 1012"/>
              <a:gd name="connsiteX22" fmla="*/ 590 w 1742"/>
              <a:gd name="connsiteY22" fmla="*/ 384 h 1012"/>
              <a:gd name="connsiteX23" fmla="*/ 572 w 1742"/>
              <a:gd name="connsiteY23" fmla="*/ 398 h 1012"/>
              <a:gd name="connsiteX24" fmla="*/ 564 w 1742"/>
              <a:gd name="connsiteY24" fmla="*/ 410 h 1012"/>
              <a:gd name="connsiteX25" fmla="*/ 552 w 1742"/>
              <a:gd name="connsiteY25" fmla="*/ 418 h 1012"/>
              <a:gd name="connsiteX26" fmla="*/ 538 w 1742"/>
              <a:gd name="connsiteY26" fmla="*/ 432 h 1012"/>
              <a:gd name="connsiteX27" fmla="*/ 510 w 1742"/>
              <a:gd name="connsiteY27" fmla="*/ 444 h 1012"/>
              <a:gd name="connsiteX28" fmla="*/ 470 w 1742"/>
              <a:gd name="connsiteY28" fmla="*/ 466 h 1012"/>
              <a:gd name="connsiteX29" fmla="*/ 456 w 1742"/>
              <a:gd name="connsiteY29" fmla="*/ 480 h 1012"/>
              <a:gd name="connsiteX30" fmla="*/ 436 w 1742"/>
              <a:gd name="connsiteY30" fmla="*/ 496 h 1012"/>
              <a:gd name="connsiteX31" fmla="*/ 420 w 1742"/>
              <a:gd name="connsiteY31" fmla="*/ 516 h 1012"/>
              <a:gd name="connsiteX32" fmla="*/ 410 w 1742"/>
              <a:gd name="connsiteY32" fmla="*/ 526 h 1012"/>
              <a:gd name="connsiteX33" fmla="*/ 390 w 1742"/>
              <a:gd name="connsiteY33" fmla="*/ 560 h 1012"/>
              <a:gd name="connsiteX34" fmla="*/ 370 w 1742"/>
              <a:gd name="connsiteY34" fmla="*/ 578 h 1012"/>
              <a:gd name="connsiteX35" fmla="*/ 358 w 1742"/>
              <a:gd name="connsiteY35" fmla="*/ 586 h 1012"/>
              <a:gd name="connsiteX36" fmla="*/ 318 w 1742"/>
              <a:gd name="connsiteY36" fmla="*/ 612 h 1012"/>
              <a:gd name="connsiteX37" fmla="*/ 290 w 1742"/>
              <a:gd name="connsiteY37" fmla="*/ 630 h 1012"/>
              <a:gd name="connsiteX38" fmla="*/ 274 w 1742"/>
              <a:gd name="connsiteY38" fmla="*/ 652 h 1012"/>
              <a:gd name="connsiteX39" fmla="*/ 270 w 1742"/>
              <a:gd name="connsiteY39" fmla="*/ 658 h 1012"/>
              <a:gd name="connsiteX40" fmla="*/ 264 w 1742"/>
              <a:gd name="connsiteY40" fmla="*/ 660 h 1012"/>
              <a:gd name="connsiteX41" fmla="*/ 256 w 1742"/>
              <a:gd name="connsiteY41" fmla="*/ 672 h 1012"/>
              <a:gd name="connsiteX42" fmla="*/ 242 w 1742"/>
              <a:gd name="connsiteY42" fmla="*/ 732 h 1012"/>
              <a:gd name="connsiteX43" fmla="*/ 226 w 1742"/>
              <a:gd name="connsiteY43" fmla="*/ 760 h 1012"/>
              <a:gd name="connsiteX44" fmla="*/ 194 w 1742"/>
              <a:gd name="connsiteY44" fmla="*/ 790 h 1012"/>
              <a:gd name="connsiteX45" fmla="*/ 178 w 1742"/>
              <a:gd name="connsiteY45" fmla="*/ 802 h 1012"/>
              <a:gd name="connsiteX46" fmla="*/ 148 w 1742"/>
              <a:gd name="connsiteY46" fmla="*/ 834 h 1012"/>
              <a:gd name="connsiteX47" fmla="*/ 60 w 1742"/>
              <a:gd name="connsiteY47" fmla="*/ 904 h 1012"/>
              <a:gd name="connsiteX48" fmla="*/ 44 w 1742"/>
              <a:gd name="connsiteY48" fmla="*/ 916 h 1012"/>
              <a:gd name="connsiteX49" fmla="*/ 30 w 1742"/>
              <a:gd name="connsiteY49" fmla="*/ 932 h 1012"/>
              <a:gd name="connsiteX50" fmla="*/ 22 w 1742"/>
              <a:gd name="connsiteY50" fmla="*/ 954 h 1012"/>
              <a:gd name="connsiteX51" fmla="*/ 10 w 1742"/>
              <a:gd name="connsiteY51" fmla="*/ 972 h 1012"/>
              <a:gd name="connsiteX52" fmla="*/ 8 w 1742"/>
              <a:gd name="connsiteY52" fmla="*/ 994 h 1012"/>
              <a:gd name="connsiteX53" fmla="*/ 4 w 1742"/>
              <a:gd name="connsiteY53" fmla="*/ 1000 h 1012"/>
              <a:gd name="connsiteX54" fmla="*/ 0 w 1742"/>
              <a:gd name="connsiteY54" fmla="*/ 1012 h 1012"/>
              <a:gd name="connsiteX55" fmla="*/ 56 w 1742"/>
              <a:gd name="connsiteY55" fmla="*/ 1008 h 1012"/>
              <a:gd name="connsiteX56" fmla="*/ 1054 w 1742"/>
              <a:gd name="connsiteY56" fmla="*/ 1006 h 1012"/>
              <a:gd name="connsiteX57" fmla="*/ 1328 w 1742"/>
              <a:gd name="connsiteY57" fmla="*/ 926 h 1012"/>
              <a:gd name="connsiteX58" fmla="*/ 1480 w 1742"/>
              <a:gd name="connsiteY58" fmla="*/ 468 h 1012"/>
              <a:gd name="connsiteX59" fmla="*/ 1742 w 1742"/>
              <a:gd name="connsiteY59" fmla="*/ 5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58" fmla="*/ 1480 w 1684"/>
              <a:gd name="connsiteY58" fmla="*/ 46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0" fmla="*/ 1546 w 1546"/>
              <a:gd name="connsiteY0" fmla="*/ 0 h 949"/>
              <a:gd name="connsiteX1" fmla="*/ 1414 w 1546"/>
              <a:gd name="connsiteY1" fmla="*/ 45 h 949"/>
              <a:gd name="connsiteX2" fmla="*/ 1252 w 1546"/>
              <a:gd name="connsiteY2" fmla="*/ 39 h 949"/>
              <a:gd name="connsiteX3" fmla="*/ 1120 w 1546"/>
              <a:gd name="connsiteY3" fmla="*/ 29 h 949"/>
              <a:gd name="connsiteX4" fmla="*/ 1032 w 1546"/>
              <a:gd name="connsiteY4" fmla="*/ 29 h 949"/>
              <a:gd name="connsiteX5" fmla="*/ 942 w 1546"/>
              <a:gd name="connsiteY5" fmla="*/ 31 h 949"/>
              <a:gd name="connsiteX6" fmla="*/ 916 w 1546"/>
              <a:gd name="connsiteY6" fmla="*/ 33 h 949"/>
              <a:gd name="connsiteX7" fmla="*/ 852 w 1546"/>
              <a:gd name="connsiteY7" fmla="*/ 25 h 949"/>
              <a:gd name="connsiteX8" fmla="*/ 848 w 1546"/>
              <a:gd name="connsiteY8" fmla="*/ 43 h 949"/>
              <a:gd name="connsiteX9" fmla="*/ 836 w 1546"/>
              <a:gd name="connsiteY9" fmla="*/ 51 h 949"/>
              <a:gd name="connsiteX10" fmla="*/ 830 w 1546"/>
              <a:gd name="connsiteY10" fmla="*/ 63 h 949"/>
              <a:gd name="connsiteX11" fmla="*/ 818 w 1546"/>
              <a:gd name="connsiteY11" fmla="*/ 71 h 949"/>
              <a:gd name="connsiteX12" fmla="*/ 796 w 1546"/>
              <a:gd name="connsiteY12" fmla="*/ 105 h 949"/>
              <a:gd name="connsiteX13" fmla="*/ 784 w 1546"/>
              <a:gd name="connsiteY13" fmla="*/ 121 h 949"/>
              <a:gd name="connsiteX14" fmla="*/ 756 w 1546"/>
              <a:gd name="connsiteY14" fmla="*/ 139 h 949"/>
              <a:gd name="connsiteX15" fmla="*/ 736 w 1546"/>
              <a:gd name="connsiteY15" fmla="*/ 167 h 949"/>
              <a:gd name="connsiteX16" fmla="*/ 724 w 1546"/>
              <a:gd name="connsiteY16" fmla="*/ 175 h 949"/>
              <a:gd name="connsiteX17" fmla="*/ 688 w 1546"/>
              <a:gd name="connsiteY17" fmla="*/ 193 h 949"/>
              <a:gd name="connsiteX18" fmla="*/ 658 w 1546"/>
              <a:gd name="connsiteY18" fmla="*/ 211 h 949"/>
              <a:gd name="connsiteX19" fmla="*/ 646 w 1546"/>
              <a:gd name="connsiteY19" fmla="*/ 215 h 949"/>
              <a:gd name="connsiteX20" fmla="*/ 604 w 1546"/>
              <a:gd name="connsiteY20" fmla="*/ 287 h 949"/>
              <a:gd name="connsiteX21" fmla="*/ 590 w 1546"/>
              <a:gd name="connsiteY21" fmla="*/ 321 h 949"/>
              <a:gd name="connsiteX22" fmla="*/ 572 w 1546"/>
              <a:gd name="connsiteY22" fmla="*/ 335 h 949"/>
              <a:gd name="connsiteX23" fmla="*/ 564 w 1546"/>
              <a:gd name="connsiteY23" fmla="*/ 347 h 949"/>
              <a:gd name="connsiteX24" fmla="*/ 552 w 1546"/>
              <a:gd name="connsiteY24" fmla="*/ 355 h 949"/>
              <a:gd name="connsiteX25" fmla="*/ 538 w 1546"/>
              <a:gd name="connsiteY25" fmla="*/ 369 h 949"/>
              <a:gd name="connsiteX26" fmla="*/ 510 w 1546"/>
              <a:gd name="connsiteY26" fmla="*/ 381 h 949"/>
              <a:gd name="connsiteX27" fmla="*/ 470 w 1546"/>
              <a:gd name="connsiteY27" fmla="*/ 403 h 949"/>
              <a:gd name="connsiteX28" fmla="*/ 456 w 1546"/>
              <a:gd name="connsiteY28" fmla="*/ 417 h 949"/>
              <a:gd name="connsiteX29" fmla="*/ 436 w 1546"/>
              <a:gd name="connsiteY29" fmla="*/ 433 h 949"/>
              <a:gd name="connsiteX30" fmla="*/ 420 w 1546"/>
              <a:gd name="connsiteY30" fmla="*/ 453 h 949"/>
              <a:gd name="connsiteX31" fmla="*/ 410 w 1546"/>
              <a:gd name="connsiteY31" fmla="*/ 463 h 949"/>
              <a:gd name="connsiteX32" fmla="*/ 390 w 1546"/>
              <a:gd name="connsiteY32" fmla="*/ 497 h 949"/>
              <a:gd name="connsiteX33" fmla="*/ 370 w 1546"/>
              <a:gd name="connsiteY33" fmla="*/ 515 h 949"/>
              <a:gd name="connsiteX34" fmla="*/ 358 w 1546"/>
              <a:gd name="connsiteY34" fmla="*/ 523 h 949"/>
              <a:gd name="connsiteX35" fmla="*/ 318 w 1546"/>
              <a:gd name="connsiteY35" fmla="*/ 549 h 949"/>
              <a:gd name="connsiteX36" fmla="*/ 290 w 1546"/>
              <a:gd name="connsiteY36" fmla="*/ 567 h 949"/>
              <a:gd name="connsiteX37" fmla="*/ 274 w 1546"/>
              <a:gd name="connsiteY37" fmla="*/ 589 h 949"/>
              <a:gd name="connsiteX38" fmla="*/ 270 w 1546"/>
              <a:gd name="connsiteY38" fmla="*/ 595 h 949"/>
              <a:gd name="connsiteX39" fmla="*/ 264 w 1546"/>
              <a:gd name="connsiteY39" fmla="*/ 597 h 949"/>
              <a:gd name="connsiteX40" fmla="*/ 256 w 1546"/>
              <a:gd name="connsiteY40" fmla="*/ 609 h 949"/>
              <a:gd name="connsiteX41" fmla="*/ 242 w 1546"/>
              <a:gd name="connsiteY41" fmla="*/ 669 h 949"/>
              <a:gd name="connsiteX42" fmla="*/ 226 w 1546"/>
              <a:gd name="connsiteY42" fmla="*/ 697 h 949"/>
              <a:gd name="connsiteX43" fmla="*/ 194 w 1546"/>
              <a:gd name="connsiteY43" fmla="*/ 727 h 949"/>
              <a:gd name="connsiteX44" fmla="*/ 178 w 1546"/>
              <a:gd name="connsiteY44" fmla="*/ 739 h 949"/>
              <a:gd name="connsiteX45" fmla="*/ 148 w 1546"/>
              <a:gd name="connsiteY45" fmla="*/ 771 h 949"/>
              <a:gd name="connsiteX46" fmla="*/ 60 w 1546"/>
              <a:gd name="connsiteY46" fmla="*/ 841 h 949"/>
              <a:gd name="connsiteX47" fmla="*/ 44 w 1546"/>
              <a:gd name="connsiteY47" fmla="*/ 853 h 949"/>
              <a:gd name="connsiteX48" fmla="*/ 30 w 1546"/>
              <a:gd name="connsiteY48" fmla="*/ 869 h 949"/>
              <a:gd name="connsiteX49" fmla="*/ 22 w 1546"/>
              <a:gd name="connsiteY49" fmla="*/ 891 h 949"/>
              <a:gd name="connsiteX50" fmla="*/ 10 w 1546"/>
              <a:gd name="connsiteY50" fmla="*/ 909 h 949"/>
              <a:gd name="connsiteX51" fmla="*/ 8 w 1546"/>
              <a:gd name="connsiteY51" fmla="*/ 931 h 949"/>
              <a:gd name="connsiteX52" fmla="*/ 4 w 1546"/>
              <a:gd name="connsiteY52" fmla="*/ 937 h 949"/>
              <a:gd name="connsiteX53" fmla="*/ 0 w 1546"/>
              <a:gd name="connsiteY53" fmla="*/ 949 h 949"/>
              <a:gd name="connsiteX54" fmla="*/ 56 w 1546"/>
              <a:gd name="connsiteY54" fmla="*/ 945 h 949"/>
              <a:gd name="connsiteX0" fmla="*/ 1414 w 1414"/>
              <a:gd name="connsiteY0" fmla="*/ 20 h 924"/>
              <a:gd name="connsiteX1" fmla="*/ 1252 w 1414"/>
              <a:gd name="connsiteY1" fmla="*/ 14 h 924"/>
              <a:gd name="connsiteX2" fmla="*/ 1120 w 1414"/>
              <a:gd name="connsiteY2" fmla="*/ 4 h 924"/>
              <a:gd name="connsiteX3" fmla="*/ 1032 w 1414"/>
              <a:gd name="connsiteY3" fmla="*/ 4 h 924"/>
              <a:gd name="connsiteX4" fmla="*/ 942 w 1414"/>
              <a:gd name="connsiteY4" fmla="*/ 6 h 924"/>
              <a:gd name="connsiteX5" fmla="*/ 916 w 1414"/>
              <a:gd name="connsiteY5" fmla="*/ 8 h 924"/>
              <a:gd name="connsiteX6" fmla="*/ 852 w 1414"/>
              <a:gd name="connsiteY6" fmla="*/ 0 h 924"/>
              <a:gd name="connsiteX7" fmla="*/ 848 w 1414"/>
              <a:gd name="connsiteY7" fmla="*/ 18 h 924"/>
              <a:gd name="connsiteX8" fmla="*/ 836 w 1414"/>
              <a:gd name="connsiteY8" fmla="*/ 26 h 924"/>
              <a:gd name="connsiteX9" fmla="*/ 830 w 1414"/>
              <a:gd name="connsiteY9" fmla="*/ 38 h 924"/>
              <a:gd name="connsiteX10" fmla="*/ 818 w 1414"/>
              <a:gd name="connsiteY10" fmla="*/ 46 h 924"/>
              <a:gd name="connsiteX11" fmla="*/ 796 w 1414"/>
              <a:gd name="connsiteY11" fmla="*/ 80 h 924"/>
              <a:gd name="connsiteX12" fmla="*/ 784 w 1414"/>
              <a:gd name="connsiteY12" fmla="*/ 96 h 924"/>
              <a:gd name="connsiteX13" fmla="*/ 756 w 1414"/>
              <a:gd name="connsiteY13" fmla="*/ 114 h 924"/>
              <a:gd name="connsiteX14" fmla="*/ 736 w 1414"/>
              <a:gd name="connsiteY14" fmla="*/ 142 h 924"/>
              <a:gd name="connsiteX15" fmla="*/ 724 w 1414"/>
              <a:gd name="connsiteY15" fmla="*/ 150 h 924"/>
              <a:gd name="connsiteX16" fmla="*/ 688 w 1414"/>
              <a:gd name="connsiteY16" fmla="*/ 168 h 924"/>
              <a:gd name="connsiteX17" fmla="*/ 658 w 1414"/>
              <a:gd name="connsiteY17" fmla="*/ 186 h 924"/>
              <a:gd name="connsiteX18" fmla="*/ 646 w 1414"/>
              <a:gd name="connsiteY18" fmla="*/ 190 h 924"/>
              <a:gd name="connsiteX19" fmla="*/ 604 w 1414"/>
              <a:gd name="connsiteY19" fmla="*/ 262 h 924"/>
              <a:gd name="connsiteX20" fmla="*/ 590 w 1414"/>
              <a:gd name="connsiteY20" fmla="*/ 296 h 924"/>
              <a:gd name="connsiteX21" fmla="*/ 572 w 1414"/>
              <a:gd name="connsiteY21" fmla="*/ 310 h 924"/>
              <a:gd name="connsiteX22" fmla="*/ 564 w 1414"/>
              <a:gd name="connsiteY22" fmla="*/ 322 h 924"/>
              <a:gd name="connsiteX23" fmla="*/ 552 w 1414"/>
              <a:gd name="connsiteY23" fmla="*/ 330 h 924"/>
              <a:gd name="connsiteX24" fmla="*/ 538 w 1414"/>
              <a:gd name="connsiteY24" fmla="*/ 344 h 924"/>
              <a:gd name="connsiteX25" fmla="*/ 510 w 1414"/>
              <a:gd name="connsiteY25" fmla="*/ 356 h 924"/>
              <a:gd name="connsiteX26" fmla="*/ 470 w 1414"/>
              <a:gd name="connsiteY26" fmla="*/ 378 h 924"/>
              <a:gd name="connsiteX27" fmla="*/ 456 w 1414"/>
              <a:gd name="connsiteY27" fmla="*/ 392 h 924"/>
              <a:gd name="connsiteX28" fmla="*/ 436 w 1414"/>
              <a:gd name="connsiteY28" fmla="*/ 408 h 924"/>
              <a:gd name="connsiteX29" fmla="*/ 420 w 1414"/>
              <a:gd name="connsiteY29" fmla="*/ 428 h 924"/>
              <a:gd name="connsiteX30" fmla="*/ 410 w 1414"/>
              <a:gd name="connsiteY30" fmla="*/ 438 h 924"/>
              <a:gd name="connsiteX31" fmla="*/ 390 w 1414"/>
              <a:gd name="connsiteY31" fmla="*/ 472 h 924"/>
              <a:gd name="connsiteX32" fmla="*/ 370 w 1414"/>
              <a:gd name="connsiteY32" fmla="*/ 490 h 924"/>
              <a:gd name="connsiteX33" fmla="*/ 358 w 1414"/>
              <a:gd name="connsiteY33" fmla="*/ 498 h 924"/>
              <a:gd name="connsiteX34" fmla="*/ 318 w 1414"/>
              <a:gd name="connsiteY34" fmla="*/ 524 h 924"/>
              <a:gd name="connsiteX35" fmla="*/ 290 w 1414"/>
              <a:gd name="connsiteY35" fmla="*/ 542 h 924"/>
              <a:gd name="connsiteX36" fmla="*/ 274 w 1414"/>
              <a:gd name="connsiteY36" fmla="*/ 564 h 924"/>
              <a:gd name="connsiteX37" fmla="*/ 270 w 1414"/>
              <a:gd name="connsiteY37" fmla="*/ 570 h 924"/>
              <a:gd name="connsiteX38" fmla="*/ 264 w 1414"/>
              <a:gd name="connsiteY38" fmla="*/ 572 h 924"/>
              <a:gd name="connsiteX39" fmla="*/ 256 w 1414"/>
              <a:gd name="connsiteY39" fmla="*/ 584 h 924"/>
              <a:gd name="connsiteX40" fmla="*/ 242 w 1414"/>
              <a:gd name="connsiteY40" fmla="*/ 644 h 924"/>
              <a:gd name="connsiteX41" fmla="*/ 226 w 1414"/>
              <a:gd name="connsiteY41" fmla="*/ 672 h 924"/>
              <a:gd name="connsiteX42" fmla="*/ 194 w 1414"/>
              <a:gd name="connsiteY42" fmla="*/ 702 h 924"/>
              <a:gd name="connsiteX43" fmla="*/ 178 w 1414"/>
              <a:gd name="connsiteY43" fmla="*/ 714 h 924"/>
              <a:gd name="connsiteX44" fmla="*/ 148 w 1414"/>
              <a:gd name="connsiteY44" fmla="*/ 746 h 924"/>
              <a:gd name="connsiteX45" fmla="*/ 60 w 1414"/>
              <a:gd name="connsiteY45" fmla="*/ 816 h 924"/>
              <a:gd name="connsiteX46" fmla="*/ 44 w 1414"/>
              <a:gd name="connsiteY46" fmla="*/ 828 h 924"/>
              <a:gd name="connsiteX47" fmla="*/ 30 w 1414"/>
              <a:gd name="connsiteY47" fmla="*/ 844 h 924"/>
              <a:gd name="connsiteX48" fmla="*/ 22 w 1414"/>
              <a:gd name="connsiteY48" fmla="*/ 866 h 924"/>
              <a:gd name="connsiteX49" fmla="*/ 10 w 1414"/>
              <a:gd name="connsiteY49" fmla="*/ 884 h 924"/>
              <a:gd name="connsiteX50" fmla="*/ 8 w 1414"/>
              <a:gd name="connsiteY50" fmla="*/ 906 h 924"/>
              <a:gd name="connsiteX51" fmla="*/ 4 w 1414"/>
              <a:gd name="connsiteY51" fmla="*/ 912 h 924"/>
              <a:gd name="connsiteX52" fmla="*/ 0 w 1414"/>
              <a:gd name="connsiteY52" fmla="*/ 924 h 924"/>
              <a:gd name="connsiteX53" fmla="*/ 56 w 1414"/>
              <a:gd name="connsiteY53" fmla="*/ 920 h 924"/>
              <a:gd name="connsiteX0" fmla="*/ 1252 w 1252"/>
              <a:gd name="connsiteY0" fmla="*/ 14 h 924"/>
              <a:gd name="connsiteX1" fmla="*/ 1120 w 1252"/>
              <a:gd name="connsiteY1" fmla="*/ 4 h 924"/>
              <a:gd name="connsiteX2" fmla="*/ 1032 w 1252"/>
              <a:gd name="connsiteY2" fmla="*/ 4 h 924"/>
              <a:gd name="connsiteX3" fmla="*/ 942 w 1252"/>
              <a:gd name="connsiteY3" fmla="*/ 6 h 924"/>
              <a:gd name="connsiteX4" fmla="*/ 916 w 1252"/>
              <a:gd name="connsiteY4" fmla="*/ 8 h 924"/>
              <a:gd name="connsiteX5" fmla="*/ 852 w 1252"/>
              <a:gd name="connsiteY5" fmla="*/ 0 h 924"/>
              <a:gd name="connsiteX6" fmla="*/ 848 w 1252"/>
              <a:gd name="connsiteY6" fmla="*/ 18 h 924"/>
              <a:gd name="connsiteX7" fmla="*/ 836 w 1252"/>
              <a:gd name="connsiteY7" fmla="*/ 26 h 924"/>
              <a:gd name="connsiteX8" fmla="*/ 830 w 1252"/>
              <a:gd name="connsiteY8" fmla="*/ 38 h 924"/>
              <a:gd name="connsiteX9" fmla="*/ 818 w 1252"/>
              <a:gd name="connsiteY9" fmla="*/ 46 h 924"/>
              <a:gd name="connsiteX10" fmla="*/ 796 w 1252"/>
              <a:gd name="connsiteY10" fmla="*/ 80 h 924"/>
              <a:gd name="connsiteX11" fmla="*/ 784 w 1252"/>
              <a:gd name="connsiteY11" fmla="*/ 96 h 924"/>
              <a:gd name="connsiteX12" fmla="*/ 756 w 1252"/>
              <a:gd name="connsiteY12" fmla="*/ 114 h 924"/>
              <a:gd name="connsiteX13" fmla="*/ 736 w 1252"/>
              <a:gd name="connsiteY13" fmla="*/ 142 h 924"/>
              <a:gd name="connsiteX14" fmla="*/ 724 w 1252"/>
              <a:gd name="connsiteY14" fmla="*/ 150 h 924"/>
              <a:gd name="connsiteX15" fmla="*/ 688 w 1252"/>
              <a:gd name="connsiteY15" fmla="*/ 168 h 924"/>
              <a:gd name="connsiteX16" fmla="*/ 658 w 1252"/>
              <a:gd name="connsiteY16" fmla="*/ 186 h 924"/>
              <a:gd name="connsiteX17" fmla="*/ 646 w 1252"/>
              <a:gd name="connsiteY17" fmla="*/ 190 h 924"/>
              <a:gd name="connsiteX18" fmla="*/ 604 w 1252"/>
              <a:gd name="connsiteY18" fmla="*/ 262 h 924"/>
              <a:gd name="connsiteX19" fmla="*/ 590 w 1252"/>
              <a:gd name="connsiteY19" fmla="*/ 296 h 924"/>
              <a:gd name="connsiteX20" fmla="*/ 572 w 1252"/>
              <a:gd name="connsiteY20" fmla="*/ 310 h 924"/>
              <a:gd name="connsiteX21" fmla="*/ 564 w 1252"/>
              <a:gd name="connsiteY21" fmla="*/ 322 h 924"/>
              <a:gd name="connsiteX22" fmla="*/ 552 w 1252"/>
              <a:gd name="connsiteY22" fmla="*/ 330 h 924"/>
              <a:gd name="connsiteX23" fmla="*/ 538 w 1252"/>
              <a:gd name="connsiteY23" fmla="*/ 344 h 924"/>
              <a:gd name="connsiteX24" fmla="*/ 510 w 1252"/>
              <a:gd name="connsiteY24" fmla="*/ 356 h 924"/>
              <a:gd name="connsiteX25" fmla="*/ 470 w 1252"/>
              <a:gd name="connsiteY25" fmla="*/ 378 h 924"/>
              <a:gd name="connsiteX26" fmla="*/ 456 w 1252"/>
              <a:gd name="connsiteY26" fmla="*/ 392 h 924"/>
              <a:gd name="connsiteX27" fmla="*/ 436 w 1252"/>
              <a:gd name="connsiteY27" fmla="*/ 408 h 924"/>
              <a:gd name="connsiteX28" fmla="*/ 420 w 1252"/>
              <a:gd name="connsiteY28" fmla="*/ 428 h 924"/>
              <a:gd name="connsiteX29" fmla="*/ 410 w 1252"/>
              <a:gd name="connsiteY29" fmla="*/ 438 h 924"/>
              <a:gd name="connsiteX30" fmla="*/ 390 w 1252"/>
              <a:gd name="connsiteY30" fmla="*/ 472 h 924"/>
              <a:gd name="connsiteX31" fmla="*/ 370 w 1252"/>
              <a:gd name="connsiteY31" fmla="*/ 490 h 924"/>
              <a:gd name="connsiteX32" fmla="*/ 358 w 1252"/>
              <a:gd name="connsiteY32" fmla="*/ 498 h 924"/>
              <a:gd name="connsiteX33" fmla="*/ 318 w 1252"/>
              <a:gd name="connsiteY33" fmla="*/ 524 h 924"/>
              <a:gd name="connsiteX34" fmla="*/ 290 w 1252"/>
              <a:gd name="connsiteY34" fmla="*/ 542 h 924"/>
              <a:gd name="connsiteX35" fmla="*/ 274 w 1252"/>
              <a:gd name="connsiteY35" fmla="*/ 564 h 924"/>
              <a:gd name="connsiteX36" fmla="*/ 270 w 1252"/>
              <a:gd name="connsiteY36" fmla="*/ 570 h 924"/>
              <a:gd name="connsiteX37" fmla="*/ 264 w 1252"/>
              <a:gd name="connsiteY37" fmla="*/ 572 h 924"/>
              <a:gd name="connsiteX38" fmla="*/ 256 w 1252"/>
              <a:gd name="connsiteY38" fmla="*/ 584 h 924"/>
              <a:gd name="connsiteX39" fmla="*/ 242 w 1252"/>
              <a:gd name="connsiteY39" fmla="*/ 644 h 924"/>
              <a:gd name="connsiteX40" fmla="*/ 226 w 1252"/>
              <a:gd name="connsiteY40" fmla="*/ 672 h 924"/>
              <a:gd name="connsiteX41" fmla="*/ 194 w 1252"/>
              <a:gd name="connsiteY41" fmla="*/ 702 h 924"/>
              <a:gd name="connsiteX42" fmla="*/ 178 w 1252"/>
              <a:gd name="connsiteY42" fmla="*/ 714 h 924"/>
              <a:gd name="connsiteX43" fmla="*/ 148 w 1252"/>
              <a:gd name="connsiteY43" fmla="*/ 746 h 924"/>
              <a:gd name="connsiteX44" fmla="*/ 60 w 1252"/>
              <a:gd name="connsiteY44" fmla="*/ 816 h 924"/>
              <a:gd name="connsiteX45" fmla="*/ 44 w 1252"/>
              <a:gd name="connsiteY45" fmla="*/ 828 h 924"/>
              <a:gd name="connsiteX46" fmla="*/ 30 w 1252"/>
              <a:gd name="connsiteY46" fmla="*/ 844 h 924"/>
              <a:gd name="connsiteX47" fmla="*/ 22 w 1252"/>
              <a:gd name="connsiteY47" fmla="*/ 866 h 924"/>
              <a:gd name="connsiteX48" fmla="*/ 10 w 1252"/>
              <a:gd name="connsiteY48" fmla="*/ 884 h 924"/>
              <a:gd name="connsiteX49" fmla="*/ 8 w 1252"/>
              <a:gd name="connsiteY49" fmla="*/ 906 h 924"/>
              <a:gd name="connsiteX50" fmla="*/ 4 w 1252"/>
              <a:gd name="connsiteY50" fmla="*/ 912 h 924"/>
              <a:gd name="connsiteX51" fmla="*/ 0 w 1252"/>
              <a:gd name="connsiteY51" fmla="*/ 924 h 924"/>
              <a:gd name="connsiteX52" fmla="*/ 56 w 1252"/>
              <a:gd name="connsiteY52" fmla="*/ 920 h 924"/>
              <a:gd name="connsiteX0" fmla="*/ 1120 w 1120"/>
              <a:gd name="connsiteY0" fmla="*/ 4 h 924"/>
              <a:gd name="connsiteX1" fmla="*/ 1032 w 1120"/>
              <a:gd name="connsiteY1" fmla="*/ 4 h 924"/>
              <a:gd name="connsiteX2" fmla="*/ 942 w 1120"/>
              <a:gd name="connsiteY2" fmla="*/ 6 h 924"/>
              <a:gd name="connsiteX3" fmla="*/ 916 w 1120"/>
              <a:gd name="connsiteY3" fmla="*/ 8 h 924"/>
              <a:gd name="connsiteX4" fmla="*/ 852 w 1120"/>
              <a:gd name="connsiteY4" fmla="*/ 0 h 924"/>
              <a:gd name="connsiteX5" fmla="*/ 848 w 1120"/>
              <a:gd name="connsiteY5" fmla="*/ 18 h 924"/>
              <a:gd name="connsiteX6" fmla="*/ 836 w 1120"/>
              <a:gd name="connsiteY6" fmla="*/ 26 h 924"/>
              <a:gd name="connsiteX7" fmla="*/ 830 w 1120"/>
              <a:gd name="connsiteY7" fmla="*/ 38 h 924"/>
              <a:gd name="connsiteX8" fmla="*/ 818 w 1120"/>
              <a:gd name="connsiteY8" fmla="*/ 46 h 924"/>
              <a:gd name="connsiteX9" fmla="*/ 796 w 1120"/>
              <a:gd name="connsiteY9" fmla="*/ 80 h 924"/>
              <a:gd name="connsiteX10" fmla="*/ 784 w 1120"/>
              <a:gd name="connsiteY10" fmla="*/ 96 h 924"/>
              <a:gd name="connsiteX11" fmla="*/ 756 w 1120"/>
              <a:gd name="connsiteY11" fmla="*/ 114 h 924"/>
              <a:gd name="connsiteX12" fmla="*/ 736 w 1120"/>
              <a:gd name="connsiteY12" fmla="*/ 142 h 924"/>
              <a:gd name="connsiteX13" fmla="*/ 724 w 1120"/>
              <a:gd name="connsiteY13" fmla="*/ 150 h 924"/>
              <a:gd name="connsiteX14" fmla="*/ 688 w 1120"/>
              <a:gd name="connsiteY14" fmla="*/ 168 h 924"/>
              <a:gd name="connsiteX15" fmla="*/ 658 w 1120"/>
              <a:gd name="connsiteY15" fmla="*/ 186 h 924"/>
              <a:gd name="connsiteX16" fmla="*/ 646 w 1120"/>
              <a:gd name="connsiteY16" fmla="*/ 190 h 924"/>
              <a:gd name="connsiteX17" fmla="*/ 604 w 1120"/>
              <a:gd name="connsiteY17" fmla="*/ 262 h 924"/>
              <a:gd name="connsiteX18" fmla="*/ 590 w 1120"/>
              <a:gd name="connsiteY18" fmla="*/ 296 h 924"/>
              <a:gd name="connsiteX19" fmla="*/ 572 w 1120"/>
              <a:gd name="connsiteY19" fmla="*/ 310 h 924"/>
              <a:gd name="connsiteX20" fmla="*/ 564 w 1120"/>
              <a:gd name="connsiteY20" fmla="*/ 322 h 924"/>
              <a:gd name="connsiteX21" fmla="*/ 552 w 1120"/>
              <a:gd name="connsiteY21" fmla="*/ 330 h 924"/>
              <a:gd name="connsiteX22" fmla="*/ 538 w 1120"/>
              <a:gd name="connsiteY22" fmla="*/ 344 h 924"/>
              <a:gd name="connsiteX23" fmla="*/ 510 w 1120"/>
              <a:gd name="connsiteY23" fmla="*/ 356 h 924"/>
              <a:gd name="connsiteX24" fmla="*/ 470 w 1120"/>
              <a:gd name="connsiteY24" fmla="*/ 378 h 924"/>
              <a:gd name="connsiteX25" fmla="*/ 456 w 1120"/>
              <a:gd name="connsiteY25" fmla="*/ 392 h 924"/>
              <a:gd name="connsiteX26" fmla="*/ 436 w 1120"/>
              <a:gd name="connsiteY26" fmla="*/ 408 h 924"/>
              <a:gd name="connsiteX27" fmla="*/ 420 w 1120"/>
              <a:gd name="connsiteY27" fmla="*/ 428 h 924"/>
              <a:gd name="connsiteX28" fmla="*/ 410 w 1120"/>
              <a:gd name="connsiteY28" fmla="*/ 438 h 924"/>
              <a:gd name="connsiteX29" fmla="*/ 390 w 1120"/>
              <a:gd name="connsiteY29" fmla="*/ 472 h 924"/>
              <a:gd name="connsiteX30" fmla="*/ 370 w 1120"/>
              <a:gd name="connsiteY30" fmla="*/ 490 h 924"/>
              <a:gd name="connsiteX31" fmla="*/ 358 w 1120"/>
              <a:gd name="connsiteY31" fmla="*/ 498 h 924"/>
              <a:gd name="connsiteX32" fmla="*/ 318 w 1120"/>
              <a:gd name="connsiteY32" fmla="*/ 524 h 924"/>
              <a:gd name="connsiteX33" fmla="*/ 290 w 1120"/>
              <a:gd name="connsiteY33" fmla="*/ 542 h 924"/>
              <a:gd name="connsiteX34" fmla="*/ 274 w 1120"/>
              <a:gd name="connsiteY34" fmla="*/ 564 h 924"/>
              <a:gd name="connsiteX35" fmla="*/ 270 w 1120"/>
              <a:gd name="connsiteY35" fmla="*/ 570 h 924"/>
              <a:gd name="connsiteX36" fmla="*/ 264 w 1120"/>
              <a:gd name="connsiteY36" fmla="*/ 572 h 924"/>
              <a:gd name="connsiteX37" fmla="*/ 256 w 1120"/>
              <a:gd name="connsiteY37" fmla="*/ 584 h 924"/>
              <a:gd name="connsiteX38" fmla="*/ 242 w 1120"/>
              <a:gd name="connsiteY38" fmla="*/ 644 h 924"/>
              <a:gd name="connsiteX39" fmla="*/ 226 w 1120"/>
              <a:gd name="connsiteY39" fmla="*/ 672 h 924"/>
              <a:gd name="connsiteX40" fmla="*/ 194 w 1120"/>
              <a:gd name="connsiteY40" fmla="*/ 702 h 924"/>
              <a:gd name="connsiteX41" fmla="*/ 178 w 1120"/>
              <a:gd name="connsiteY41" fmla="*/ 714 h 924"/>
              <a:gd name="connsiteX42" fmla="*/ 148 w 1120"/>
              <a:gd name="connsiteY42" fmla="*/ 746 h 924"/>
              <a:gd name="connsiteX43" fmla="*/ 60 w 1120"/>
              <a:gd name="connsiteY43" fmla="*/ 816 h 924"/>
              <a:gd name="connsiteX44" fmla="*/ 44 w 1120"/>
              <a:gd name="connsiteY44" fmla="*/ 828 h 924"/>
              <a:gd name="connsiteX45" fmla="*/ 30 w 1120"/>
              <a:gd name="connsiteY45" fmla="*/ 844 h 924"/>
              <a:gd name="connsiteX46" fmla="*/ 22 w 1120"/>
              <a:gd name="connsiteY46" fmla="*/ 866 h 924"/>
              <a:gd name="connsiteX47" fmla="*/ 10 w 1120"/>
              <a:gd name="connsiteY47" fmla="*/ 884 h 924"/>
              <a:gd name="connsiteX48" fmla="*/ 8 w 1120"/>
              <a:gd name="connsiteY48" fmla="*/ 906 h 924"/>
              <a:gd name="connsiteX49" fmla="*/ 4 w 1120"/>
              <a:gd name="connsiteY49" fmla="*/ 912 h 924"/>
              <a:gd name="connsiteX50" fmla="*/ 0 w 1120"/>
              <a:gd name="connsiteY50" fmla="*/ 924 h 924"/>
              <a:gd name="connsiteX51" fmla="*/ 56 w 1120"/>
              <a:gd name="connsiteY51" fmla="*/ 920 h 924"/>
              <a:gd name="connsiteX0" fmla="*/ 1032 w 1032"/>
              <a:gd name="connsiteY0" fmla="*/ 4 h 924"/>
              <a:gd name="connsiteX1" fmla="*/ 942 w 1032"/>
              <a:gd name="connsiteY1" fmla="*/ 6 h 924"/>
              <a:gd name="connsiteX2" fmla="*/ 916 w 1032"/>
              <a:gd name="connsiteY2" fmla="*/ 8 h 924"/>
              <a:gd name="connsiteX3" fmla="*/ 852 w 1032"/>
              <a:gd name="connsiteY3" fmla="*/ 0 h 924"/>
              <a:gd name="connsiteX4" fmla="*/ 848 w 1032"/>
              <a:gd name="connsiteY4" fmla="*/ 18 h 924"/>
              <a:gd name="connsiteX5" fmla="*/ 836 w 1032"/>
              <a:gd name="connsiteY5" fmla="*/ 26 h 924"/>
              <a:gd name="connsiteX6" fmla="*/ 830 w 1032"/>
              <a:gd name="connsiteY6" fmla="*/ 38 h 924"/>
              <a:gd name="connsiteX7" fmla="*/ 818 w 1032"/>
              <a:gd name="connsiteY7" fmla="*/ 46 h 924"/>
              <a:gd name="connsiteX8" fmla="*/ 796 w 1032"/>
              <a:gd name="connsiteY8" fmla="*/ 80 h 924"/>
              <a:gd name="connsiteX9" fmla="*/ 784 w 1032"/>
              <a:gd name="connsiteY9" fmla="*/ 96 h 924"/>
              <a:gd name="connsiteX10" fmla="*/ 756 w 1032"/>
              <a:gd name="connsiteY10" fmla="*/ 114 h 924"/>
              <a:gd name="connsiteX11" fmla="*/ 736 w 1032"/>
              <a:gd name="connsiteY11" fmla="*/ 142 h 924"/>
              <a:gd name="connsiteX12" fmla="*/ 724 w 1032"/>
              <a:gd name="connsiteY12" fmla="*/ 150 h 924"/>
              <a:gd name="connsiteX13" fmla="*/ 688 w 1032"/>
              <a:gd name="connsiteY13" fmla="*/ 168 h 924"/>
              <a:gd name="connsiteX14" fmla="*/ 658 w 1032"/>
              <a:gd name="connsiteY14" fmla="*/ 186 h 924"/>
              <a:gd name="connsiteX15" fmla="*/ 646 w 1032"/>
              <a:gd name="connsiteY15" fmla="*/ 190 h 924"/>
              <a:gd name="connsiteX16" fmla="*/ 604 w 1032"/>
              <a:gd name="connsiteY16" fmla="*/ 262 h 924"/>
              <a:gd name="connsiteX17" fmla="*/ 590 w 1032"/>
              <a:gd name="connsiteY17" fmla="*/ 296 h 924"/>
              <a:gd name="connsiteX18" fmla="*/ 572 w 1032"/>
              <a:gd name="connsiteY18" fmla="*/ 310 h 924"/>
              <a:gd name="connsiteX19" fmla="*/ 564 w 1032"/>
              <a:gd name="connsiteY19" fmla="*/ 322 h 924"/>
              <a:gd name="connsiteX20" fmla="*/ 552 w 1032"/>
              <a:gd name="connsiteY20" fmla="*/ 330 h 924"/>
              <a:gd name="connsiteX21" fmla="*/ 538 w 1032"/>
              <a:gd name="connsiteY21" fmla="*/ 344 h 924"/>
              <a:gd name="connsiteX22" fmla="*/ 510 w 1032"/>
              <a:gd name="connsiteY22" fmla="*/ 356 h 924"/>
              <a:gd name="connsiteX23" fmla="*/ 470 w 1032"/>
              <a:gd name="connsiteY23" fmla="*/ 378 h 924"/>
              <a:gd name="connsiteX24" fmla="*/ 456 w 1032"/>
              <a:gd name="connsiteY24" fmla="*/ 392 h 924"/>
              <a:gd name="connsiteX25" fmla="*/ 436 w 1032"/>
              <a:gd name="connsiteY25" fmla="*/ 408 h 924"/>
              <a:gd name="connsiteX26" fmla="*/ 420 w 1032"/>
              <a:gd name="connsiteY26" fmla="*/ 428 h 924"/>
              <a:gd name="connsiteX27" fmla="*/ 410 w 1032"/>
              <a:gd name="connsiteY27" fmla="*/ 438 h 924"/>
              <a:gd name="connsiteX28" fmla="*/ 390 w 1032"/>
              <a:gd name="connsiteY28" fmla="*/ 472 h 924"/>
              <a:gd name="connsiteX29" fmla="*/ 370 w 1032"/>
              <a:gd name="connsiteY29" fmla="*/ 490 h 924"/>
              <a:gd name="connsiteX30" fmla="*/ 358 w 1032"/>
              <a:gd name="connsiteY30" fmla="*/ 498 h 924"/>
              <a:gd name="connsiteX31" fmla="*/ 318 w 1032"/>
              <a:gd name="connsiteY31" fmla="*/ 524 h 924"/>
              <a:gd name="connsiteX32" fmla="*/ 290 w 1032"/>
              <a:gd name="connsiteY32" fmla="*/ 542 h 924"/>
              <a:gd name="connsiteX33" fmla="*/ 274 w 1032"/>
              <a:gd name="connsiteY33" fmla="*/ 564 h 924"/>
              <a:gd name="connsiteX34" fmla="*/ 270 w 1032"/>
              <a:gd name="connsiteY34" fmla="*/ 570 h 924"/>
              <a:gd name="connsiteX35" fmla="*/ 264 w 1032"/>
              <a:gd name="connsiteY35" fmla="*/ 572 h 924"/>
              <a:gd name="connsiteX36" fmla="*/ 256 w 1032"/>
              <a:gd name="connsiteY36" fmla="*/ 584 h 924"/>
              <a:gd name="connsiteX37" fmla="*/ 242 w 1032"/>
              <a:gd name="connsiteY37" fmla="*/ 644 h 924"/>
              <a:gd name="connsiteX38" fmla="*/ 226 w 1032"/>
              <a:gd name="connsiteY38" fmla="*/ 672 h 924"/>
              <a:gd name="connsiteX39" fmla="*/ 194 w 1032"/>
              <a:gd name="connsiteY39" fmla="*/ 702 h 924"/>
              <a:gd name="connsiteX40" fmla="*/ 178 w 1032"/>
              <a:gd name="connsiteY40" fmla="*/ 714 h 924"/>
              <a:gd name="connsiteX41" fmla="*/ 148 w 1032"/>
              <a:gd name="connsiteY41" fmla="*/ 746 h 924"/>
              <a:gd name="connsiteX42" fmla="*/ 60 w 1032"/>
              <a:gd name="connsiteY42" fmla="*/ 816 h 924"/>
              <a:gd name="connsiteX43" fmla="*/ 44 w 1032"/>
              <a:gd name="connsiteY43" fmla="*/ 828 h 924"/>
              <a:gd name="connsiteX44" fmla="*/ 30 w 1032"/>
              <a:gd name="connsiteY44" fmla="*/ 844 h 924"/>
              <a:gd name="connsiteX45" fmla="*/ 22 w 1032"/>
              <a:gd name="connsiteY45" fmla="*/ 866 h 924"/>
              <a:gd name="connsiteX46" fmla="*/ 10 w 1032"/>
              <a:gd name="connsiteY46" fmla="*/ 884 h 924"/>
              <a:gd name="connsiteX47" fmla="*/ 8 w 1032"/>
              <a:gd name="connsiteY47" fmla="*/ 906 h 924"/>
              <a:gd name="connsiteX48" fmla="*/ 4 w 1032"/>
              <a:gd name="connsiteY48" fmla="*/ 912 h 924"/>
              <a:gd name="connsiteX49" fmla="*/ 0 w 1032"/>
              <a:gd name="connsiteY49" fmla="*/ 924 h 924"/>
              <a:gd name="connsiteX50" fmla="*/ 56 w 1032"/>
              <a:gd name="connsiteY50" fmla="*/ 920 h 924"/>
              <a:gd name="connsiteX0" fmla="*/ 942 w 942"/>
              <a:gd name="connsiteY0" fmla="*/ 6 h 924"/>
              <a:gd name="connsiteX1" fmla="*/ 916 w 942"/>
              <a:gd name="connsiteY1" fmla="*/ 8 h 924"/>
              <a:gd name="connsiteX2" fmla="*/ 852 w 942"/>
              <a:gd name="connsiteY2" fmla="*/ 0 h 924"/>
              <a:gd name="connsiteX3" fmla="*/ 848 w 942"/>
              <a:gd name="connsiteY3" fmla="*/ 18 h 924"/>
              <a:gd name="connsiteX4" fmla="*/ 836 w 942"/>
              <a:gd name="connsiteY4" fmla="*/ 26 h 924"/>
              <a:gd name="connsiteX5" fmla="*/ 830 w 942"/>
              <a:gd name="connsiteY5" fmla="*/ 38 h 924"/>
              <a:gd name="connsiteX6" fmla="*/ 818 w 942"/>
              <a:gd name="connsiteY6" fmla="*/ 46 h 924"/>
              <a:gd name="connsiteX7" fmla="*/ 796 w 942"/>
              <a:gd name="connsiteY7" fmla="*/ 80 h 924"/>
              <a:gd name="connsiteX8" fmla="*/ 784 w 942"/>
              <a:gd name="connsiteY8" fmla="*/ 96 h 924"/>
              <a:gd name="connsiteX9" fmla="*/ 756 w 942"/>
              <a:gd name="connsiteY9" fmla="*/ 114 h 924"/>
              <a:gd name="connsiteX10" fmla="*/ 736 w 942"/>
              <a:gd name="connsiteY10" fmla="*/ 142 h 924"/>
              <a:gd name="connsiteX11" fmla="*/ 724 w 942"/>
              <a:gd name="connsiteY11" fmla="*/ 150 h 924"/>
              <a:gd name="connsiteX12" fmla="*/ 688 w 942"/>
              <a:gd name="connsiteY12" fmla="*/ 168 h 924"/>
              <a:gd name="connsiteX13" fmla="*/ 658 w 942"/>
              <a:gd name="connsiteY13" fmla="*/ 186 h 924"/>
              <a:gd name="connsiteX14" fmla="*/ 646 w 942"/>
              <a:gd name="connsiteY14" fmla="*/ 190 h 924"/>
              <a:gd name="connsiteX15" fmla="*/ 604 w 942"/>
              <a:gd name="connsiteY15" fmla="*/ 262 h 924"/>
              <a:gd name="connsiteX16" fmla="*/ 590 w 942"/>
              <a:gd name="connsiteY16" fmla="*/ 296 h 924"/>
              <a:gd name="connsiteX17" fmla="*/ 572 w 942"/>
              <a:gd name="connsiteY17" fmla="*/ 310 h 924"/>
              <a:gd name="connsiteX18" fmla="*/ 564 w 942"/>
              <a:gd name="connsiteY18" fmla="*/ 322 h 924"/>
              <a:gd name="connsiteX19" fmla="*/ 552 w 942"/>
              <a:gd name="connsiteY19" fmla="*/ 330 h 924"/>
              <a:gd name="connsiteX20" fmla="*/ 538 w 942"/>
              <a:gd name="connsiteY20" fmla="*/ 344 h 924"/>
              <a:gd name="connsiteX21" fmla="*/ 510 w 942"/>
              <a:gd name="connsiteY21" fmla="*/ 356 h 924"/>
              <a:gd name="connsiteX22" fmla="*/ 470 w 942"/>
              <a:gd name="connsiteY22" fmla="*/ 378 h 924"/>
              <a:gd name="connsiteX23" fmla="*/ 456 w 942"/>
              <a:gd name="connsiteY23" fmla="*/ 392 h 924"/>
              <a:gd name="connsiteX24" fmla="*/ 436 w 942"/>
              <a:gd name="connsiteY24" fmla="*/ 408 h 924"/>
              <a:gd name="connsiteX25" fmla="*/ 420 w 942"/>
              <a:gd name="connsiteY25" fmla="*/ 428 h 924"/>
              <a:gd name="connsiteX26" fmla="*/ 410 w 942"/>
              <a:gd name="connsiteY26" fmla="*/ 438 h 924"/>
              <a:gd name="connsiteX27" fmla="*/ 390 w 942"/>
              <a:gd name="connsiteY27" fmla="*/ 472 h 924"/>
              <a:gd name="connsiteX28" fmla="*/ 370 w 942"/>
              <a:gd name="connsiteY28" fmla="*/ 490 h 924"/>
              <a:gd name="connsiteX29" fmla="*/ 358 w 942"/>
              <a:gd name="connsiteY29" fmla="*/ 498 h 924"/>
              <a:gd name="connsiteX30" fmla="*/ 318 w 942"/>
              <a:gd name="connsiteY30" fmla="*/ 524 h 924"/>
              <a:gd name="connsiteX31" fmla="*/ 290 w 942"/>
              <a:gd name="connsiteY31" fmla="*/ 542 h 924"/>
              <a:gd name="connsiteX32" fmla="*/ 274 w 942"/>
              <a:gd name="connsiteY32" fmla="*/ 564 h 924"/>
              <a:gd name="connsiteX33" fmla="*/ 270 w 942"/>
              <a:gd name="connsiteY33" fmla="*/ 570 h 924"/>
              <a:gd name="connsiteX34" fmla="*/ 264 w 942"/>
              <a:gd name="connsiteY34" fmla="*/ 572 h 924"/>
              <a:gd name="connsiteX35" fmla="*/ 256 w 942"/>
              <a:gd name="connsiteY35" fmla="*/ 584 h 924"/>
              <a:gd name="connsiteX36" fmla="*/ 242 w 942"/>
              <a:gd name="connsiteY36" fmla="*/ 644 h 924"/>
              <a:gd name="connsiteX37" fmla="*/ 226 w 942"/>
              <a:gd name="connsiteY37" fmla="*/ 672 h 924"/>
              <a:gd name="connsiteX38" fmla="*/ 194 w 942"/>
              <a:gd name="connsiteY38" fmla="*/ 702 h 924"/>
              <a:gd name="connsiteX39" fmla="*/ 178 w 942"/>
              <a:gd name="connsiteY39" fmla="*/ 714 h 924"/>
              <a:gd name="connsiteX40" fmla="*/ 148 w 942"/>
              <a:gd name="connsiteY40" fmla="*/ 746 h 924"/>
              <a:gd name="connsiteX41" fmla="*/ 60 w 942"/>
              <a:gd name="connsiteY41" fmla="*/ 816 h 924"/>
              <a:gd name="connsiteX42" fmla="*/ 44 w 942"/>
              <a:gd name="connsiteY42" fmla="*/ 828 h 924"/>
              <a:gd name="connsiteX43" fmla="*/ 30 w 942"/>
              <a:gd name="connsiteY43" fmla="*/ 844 h 924"/>
              <a:gd name="connsiteX44" fmla="*/ 22 w 942"/>
              <a:gd name="connsiteY44" fmla="*/ 866 h 924"/>
              <a:gd name="connsiteX45" fmla="*/ 10 w 942"/>
              <a:gd name="connsiteY45" fmla="*/ 884 h 924"/>
              <a:gd name="connsiteX46" fmla="*/ 8 w 942"/>
              <a:gd name="connsiteY46" fmla="*/ 906 h 924"/>
              <a:gd name="connsiteX47" fmla="*/ 4 w 942"/>
              <a:gd name="connsiteY47" fmla="*/ 912 h 924"/>
              <a:gd name="connsiteX48" fmla="*/ 0 w 942"/>
              <a:gd name="connsiteY48" fmla="*/ 924 h 924"/>
              <a:gd name="connsiteX49" fmla="*/ 56 w 942"/>
              <a:gd name="connsiteY49" fmla="*/ 920 h 924"/>
              <a:gd name="connsiteX0" fmla="*/ 942 w 942"/>
              <a:gd name="connsiteY0" fmla="*/ 8 h 926"/>
              <a:gd name="connsiteX1" fmla="*/ 852 w 942"/>
              <a:gd name="connsiteY1" fmla="*/ 2 h 926"/>
              <a:gd name="connsiteX2" fmla="*/ 848 w 942"/>
              <a:gd name="connsiteY2" fmla="*/ 20 h 926"/>
              <a:gd name="connsiteX3" fmla="*/ 836 w 942"/>
              <a:gd name="connsiteY3" fmla="*/ 28 h 926"/>
              <a:gd name="connsiteX4" fmla="*/ 830 w 942"/>
              <a:gd name="connsiteY4" fmla="*/ 40 h 926"/>
              <a:gd name="connsiteX5" fmla="*/ 818 w 942"/>
              <a:gd name="connsiteY5" fmla="*/ 48 h 926"/>
              <a:gd name="connsiteX6" fmla="*/ 796 w 942"/>
              <a:gd name="connsiteY6" fmla="*/ 82 h 926"/>
              <a:gd name="connsiteX7" fmla="*/ 784 w 942"/>
              <a:gd name="connsiteY7" fmla="*/ 98 h 926"/>
              <a:gd name="connsiteX8" fmla="*/ 756 w 942"/>
              <a:gd name="connsiteY8" fmla="*/ 116 h 926"/>
              <a:gd name="connsiteX9" fmla="*/ 736 w 942"/>
              <a:gd name="connsiteY9" fmla="*/ 144 h 926"/>
              <a:gd name="connsiteX10" fmla="*/ 724 w 942"/>
              <a:gd name="connsiteY10" fmla="*/ 152 h 926"/>
              <a:gd name="connsiteX11" fmla="*/ 688 w 942"/>
              <a:gd name="connsiteY11" fmla="*/ 170 h 926"/>
              <a:gd name="connsiteX12" fmla="*/ 658 w 942"/>
              <a:gd name="connsiteY12" fmla="*/ 188 h 926"/>
              <a:gd name="connsiteX13" fmla="*/ 646 w 942"/>
              <a:gd name="connsiteY13" fmla="*/ 192 h 926"/>
              <a:gd name="connsiteX14" fmla="*/ 604 w 942"/>
              <a:gd name="connsiteY14" fmla="*/ 264 h 926"/>
              <a:gd name="connsiteX15" fmla="*/ 590 w 942"/>
              <a:gd name="connsiteY15" fmla="*/ 298 h 926"/>
              <a:gd name="connsiteX16" fmla="*/ 572 w 942"/>
              <a:gd name="connsiteY16" fmla="*/ 312 h 926"/>
              <a:gd name="connsiteX17" fmla="*/ 564 w 942"/>
              <a:gd name="connsiteY17" fmla="*/ 324 h 926"/>
              <a:gd name="connsiteX18" fmla="*/ 552 w 942"/>
              <a:gd name="connsiteY18" fmla="*/ 332 h 926"/>
              <a:gd name="connsiteX19" fmla="*/ 538 w 942"/>
              <a:gd name="connsiteY19" fmla="*/ 346 h 926"/>
              <a:gd name="connsiteX20" fmla="*/ 510 w 942"/>
              <a:gd name="connsiteY20" fmla="*/ 358 h 926"/>
              <a:gd name="connsiteX21" fmla="*/ 470 w 942"/>
              <a:gd name="connsiteY21" fmla="*/ 380 h 926"/>
              <a:gd name="connsiteX22" fmla="*/ 456 w 942"/>
              <a:gd name="connsiteY22" fmla="*/ 394 h 926"/>
              <a:gd name="connsiteX23" fmla="*/ 436 w 942"/>
              <a:gd name="connsiteY23" fmla="*/ 410 h 926"/>
              <a:gd name="connsiteX24" fmla="*/ 420 w 942"/>
              <a:gd name="connsiteY24" fmla="*/ 430 h 926"/>
              <a:gd name="connsiteX25" fmla="*/ 410 w 942"/>
              <a:gd name="connsiteY25" fmla="*/ 440 h 926"/>
              <a:gd name="connsiteX26" fmla="*/ 390 w 942"/>
              <a:gd name="connsiteY26" fmla="*/ 474 h 926"/>
              <a:gd name="connsiteX27" fmla="*/ 370 w 942"/>
              <a:gd name="connsiteY27" fmla="*/ 492 h 926"/>
              <a:gd name="connsiteX28" fmla="*/ 358 w 942"/>
              <a:gd name="connsiteY28" fmla="*/ 500 h 926"/>
              <a:gd name="connsiteX29" fmla="*/ 318 w 942"/>
              <a:gd name="connsiteY29" fmla="*/ 526 h 926"/>
              <a:gd name="connsiteX30" fmla="*/ 290 w 942"/>
              <a:gd name="connsiteY30" fmla="*/ 544 h 926"/>
              <a:gd name="connsiteX31" fmla="*/ 274 w 942"/>
              <a:gd name="connsiteY31" fmla="*/ 566 h 926"/>
              <a:gd name="connsiteX32" fmla="*/ 270 w 942"/>
              <a:gd name="connsiteY32" fmla="*/ 572 h 926"/>
              <a:gd name="connsiteX33" fmla="*/ 264 w 942"/>
              <a:gd name="connsiteY33" fmla="*/ 574 h 926"/>
              <a:gd name="connsiteX34" fmla="*/ 256 w 942"/>
              <a:gd name="connsiteY34" fmla="*/ 586 h 926"/>
              <a:gd name="connsiteX35" fmla="*/ 242 w 942"/>
              <a:gd name="connsiteY35" fmla="*/ 646 h 926"/>
              <a:gd name="connsiteX36" fmla="*/ 226 w 942"/>
              <a:gd name="connsiteY36" fmla="*/ 674 h 926"/>
              <a:gd name="connsiteX37" fmla="*/ 194 w 942"/>
              <a:gd name="connsiteY37" fmla="*/ 704 h 926"/>
              <a:gd name="connsiteX38" fmla="*/ 178 w 942"/>
              <a:gd name="connsiteY38" fmla="*/ 716 h 926"/>
              <a:gd name="connsiteX39" fmla="*/ 148 w 942"/>
              <a:gd name="connsiteY39" fmla="*/ 748 h 926"/>
              <a:gd name="connsiteX40" fmla="*/ 60 w 942"/>
              <a:gd name="connsiteY40" fmla="*/ 818 h 926"/>
              <a:gd name="connsiteX41" fmla="*/ 44 w 942"/>
              <a:gd name="connsiteY41" fmla="*/ 830 h 926"/>
              <a:gd name="connsiteX42" fmla="*/ 30 w 942"/>
              <a:gd name="connsiteY42" fmla="*/ 846 h 926"/>
              <a:gd name="connsiteX43" fmla="*/ 22 w 942"/>
              <a:gd name="connsiteY43" fmla="*/ 868 h 926"/>
              <a:gd name="connsiteX44" fmla="*/ 10 w 942"/>
              <a:gd name="connsiteY44" fmla="*/ 886 h 926"/>
              <a:gd name="connsiteX45" fmla="*/ 8 w 942"/>
              <a:gd name="connsiteY45" fmla="*/ 908 h 926"/>
              <a:gd name="connsiteX46" fmla="*/ 4 w 942"/>
              <a:gd name="connsiteY46" fmla="*/ 914 h 926"/>
              <a:gd name="connsiteX47" fmla="*/ 0 w 942"/>
              <a:gd name="connsiteY47" fmla="*/ 926 h 926"/>
              <a:gd name="connsiteX48" fmla="*/ 56 w 942"/>
              <a:gd name="connsiteY48" fmla="*/ 922 h 926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47" fmla="*/ 56 w 852"/>
              <a:gd name="connsiteY47" fmla="*/ 920 h 924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0" fmla="*/ 848 w 848"/>
              <a:gd name="connsiteY0" fmla="*/ 0 h 912"/>
              <a:gd name="connsiteX1" fmla="*/ 844 w 848"/>
              <a:gd name="connsiteY1" fmla="*/ 18 h 912"/>
              <a:gd name="connsiteX2" fmla="*/ 832 w 848"/>
              <a:gd name="connsiteY2" fmla="*/ 26 h 912"/>
              <a:gd name="connsiteX3" fmla="*/ 826 w 848"/>
              <a:gd name="connsiteY3" fmla="*/ 38 h 912"/>
              <a:gd name="connsiteX4" fmla="*/ 814 w 848"/>
              <a:gd name="connsiteY4" fmla="*/ 46 h 912"/>
              <a:gd name="connsiteX5" fmla="*/ 792 w 848"/>
              <a:gd name="connsiteY5" fmla="*/ 80 h 912"/>
              <a:gd name="connsiteX6" fmla="*/ 780 w 848"/>
              <a:gd name="connsiteY6" fmla="*/ 96 h 912"/>
              <a:gd name="connsiteX7" fmla="*/ 752 w 848"/>
              <a:gd name="connsiteY7" fmla="*/ 114 h 912"/>
              <a:gd name="connsiteX8" fmla="*/ 732 w 848"/>
              <a:gd name="connsiteY8" fmla="*/ 142 h 912"/>
              <a:gd name="connsiteX9" fmla="*/ 720 w 848"/>
              <a:gd name="connsiteY9" fmla="*/ 150 h 912"/>
              <a:gd name="connsiteX10" fmla="*/ 684 w 848"/>
              <a:gd name="connsiteY10" fmla="*/ 168 h 912"/>
              <a:gd name="connsiteX11" fmla="*/ 654 w 848"/>
              <a:gd name="connsiteY11" fmla="*/ 186 h 912"/>
              <a:gd name="connsiteX12" fmla="*/ 642 w 848"/>
              <a:gd name="connsiteY12" fmla="*/ 190 h 912"/>
              <a:gd name="connsiteX13" fmla="*/ 600 w 848"/>
              <a:gd name="connsiteY13" fmla="*/ 262 h 912"/>
              <a:gd name="connsiteX14" fmla="*/ 586 w 848"/>
              <a:gd name="connsiteY14" fmla="*/ 296 h 912"/>
              <a:gd name="connsiteX15" fmla="*/ 568 w 848"/>
              <a:gd name="connsiteY15" fmla="*/ 310 h 912"/>
              <a:gd name="connsiteX16" fmla="*/ 560 w 848"/>
              <a:gd name="connsiteY16" fmla="*/ 322 h 912"/>
              <a:gd name="connsiteX17" fmla="*/ 548 w 848"/>
              <a:gd name="connsiteY17" fmla="*/ 330 h 912"/>
              <a:gd name="connsiteX18" fmla="*/ 534 w 848"/>
              <a:gd name="connsiteY18" fmla="*/ 344 h 912"/>
              <a:gd name="connsiteX19" fmla="*/ 506 w 848"/>
              <a:gd name="connsiteY19" fmla="*/ 356 h 912"/>
              <a:gd name="connsiteX20" fmla="*/ 466 w 848"/>
              <a:gd name="connsiteY20" fmla="*/ 378 h 912"/>
              <a:gd name="connsiteX21" fmla="*/ 452 w 848"/>
              <a:gd name="connsiteY21" fmla="*/ 392 h 912"/>
              <a:gd name="connsiteX22" fmla="*/ 432 w 848"/>
              <a:gd name="connsiteY22" fmla="*/ 408 h 912"/>
              <a:gd name="connsiteX23" fmla="*/ 416 w 848"/>
              <a:gd name="connsiteY23" fmla="*/ 428 h 912"/>
              <a:gd name="connsiteX24" fmla="*/ 406 w 848"/>
              <a:gd name="connsiteY24" fmla="*/ 438 h 912"/>
              <a:gd name="connsiteX25" fmla="*/ 386 w 848"/>
              <a:gd name="connsiteY25" fmla="*/ 472 h 912"/>
              <a:gd name="connsiteX26" fmla="*/ 366 w 848"/>
              <a:gd name="connsiteY26" fmla="*/ 490 h 912"/>
              <a:gd name="connsiteX27" fmla="*/ 354 w 848"/>
              <a:gd name="connsiteY27" fmla="*/ 498 h 912"/>
              <a:gd name="connsiteX28" fmla="*/ 314 w 848"/>
              <a:gd name="connsiteY28" fmla="*/ 524 h 912"/>
              <a:gd name="connsiteX29" fmla="*/ 286 w 848"/>
              <a:gd name="connsiteY29" fmla="*/ 542 h 912"/>
              <a:gd name="connsiteX30" fmla="*/ 270 w 848"/>
              <a:gd name="connsiteY30" fmla="*/ 564 h 912"/>
              <a:gd name="connsiteX31" fmla="*/ 266 w 848"/>
              <a:gd name="connsiteY31" fmla="*/ 570 h 912"/>
              <a:gd name="connsiteX32" fmla="*/ 260 w 848"/>
              <a:gd name="connsiteY32" fmla="*/ 572 h 912"/>
              <a:gd name="connsiteX33" fmla="*/ 252 w 848"/>
              <a:gd name="connsiteY33" fmla="*/ 584 h 912"/>
              <a:gd name="connsiteX34" fmla="*/ 238 w 848"/>
              <a:gd name="connsiteY34" fmla="*/ 644 h 912"/>
              <a:gd name="connsiteX35" fmla="*/ 222 w 848"/>
              <a:gd name="connsiteY35" fmla="*/ 672 h 912"/>
              <a:gd name="connsiteX36" fmla="*/ 190 w 848"/>
              <a:gd name="connsiteY36" fmla="*/ 702 h 912"/>
              <a:gd name="connsiteX37" fmla="*/ 174 w 848"/>
              <a:gd name="connsiteY37" fmla="*/ 714 h 912"/>
              <a:gd name="connsiteX38" fmla="*/ 144 w 848"/>
              <a:gd name="connsiteY38" fmla="*/ 746 h 912"/>
              <a:gd name="connsiteX39" fmla="*/ 56 w 848"/>
              <a:gd name="connsiteY39" fmla="*/ 816 h 912"/>
              <a:gd name="connsiteX40" fmla="*/ 40 w 848"/>
              <a:gd name="connsiteY40" fmla="*/ 828 h 912"/>
              <a:gd name="connsiteX41" fmla="*/ 26 w 848"/>
              <a:gd name="connsiteY41" fmla="*/ 844 h 912"/>
              <a:gd name="connsiteX42" fmla="*/ 18 w 848"/>
              <a:gd name="connsiteY42" fmla="*/ 866 h 912"/>
              <a:gd name="connsiteX43" fmla="*/ 6 w 848"/>
              <a:gd name="connsiteY43" fmla="*/ 884 h 912"/>
              <a:gd name="connsiteX44" fmla="*/ 4 w 848"/>
              <a:gd name="connsiteY44" fmla="*/ 906 h 912"/>
              <a:gd name="connsiteX45" fmla="*/ 0 w 848"/>
              <a:gd name="connsiteY45" fmla="*/ 912 h 912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6"/>
              <a:gd name="connsiteY0" fmla="*/ 0 h 906"/>
              <a:gd name="connsiteX1" fmla="*/ 840 w 846"/>
              <a:gd name="connsiteY1" fmla="*/ 18 h 906"/>
              <a:gd name="connsiteX2" fmla="*/ 844 w 846"/>
              <a:gd name="connsiteY2" fmla="*/ 8 h 906"/>
              <a:gd name="connsiteX3" fmla="*/ 828 w 846"/>
              <a:gd name="connsiteY3" fmla="*/ 26 h 906"/>
              <a:gd name="connsiteX4" fmla="*/ 822 w 846"/>
              <a:gd name="connsiteY4" fmla="*/ 38 h 906"/>
              <a:gd name="connsiteX5" fmla="*/ 810 w 846"/>
              <a:gd name="connsiteY5" fmla="*/ 46 h 906"/>
              <a:gd name="connsiteX6" fmla="*/ 788 w 846"/>
              <a:gd name="connsiteY6" fmla="*/ 80 h 906"/>
              <a:gd name="connsiteX7" fmla="*/ 776 w 846"/>
              <a:gd name="connsiteY7" fmla="*/ 96 h 906"/>
              <a:gd name="connsiteX8" fmla="*/ 748 w 846"/>
              <a:gd name="connsiteY8" fmla="*/ 114 h 906"/>
              <a:gd name="connsiteX9" fmla="*/ 728 w 846"/>
              <a:gd name="connsiteY9" fmla="*/ 142 h 906"/>
              <a:gd name="connsiteX10" fmla="*/ 716 w 846"/>
              <a:gd name="connsiteY10" fmla="*/ 150 h 906"/>
              <a:gd name="connsiteX11" fmla="*/ 680 w 846"/>
              <a:gd name="connsiteY11" fmla="*/ 168 h 906"/>
              <a:gd name="connsiteX12" fmla="*/ 650 w 846"/>
              <a:gd name="connsiteY12" fmla="*/ 186 h 906"/>
              <a:gd name="connsiteX13" fmla="*/ 638 w 846"/>
              <a:gd name="connsiteY13" fmla="*/ 190 h 906"/>
              <a:gd name="connsiteX14" fmla="*/ 596 w 846"/>
              <a:gd name="connsiteY14" fmla="*/ 262 h 906"/>
              <a:gd name="connsiteX15" fmla="*/ 582 w 846"/>
              <a:gd name="connsiteY15" fmla="*/ 296 h 906"/>
              <a:gd name="connsiteX16" fmla="*/ 564 w 846"/>
              <a:gd name="connsiteY16" fmla="*/ 310 h 906"/>
              <a:gd name="connsiteX17" fmla="*/ 556 w 846"/>
              <a:gd name="connsiteY17" fmla="*/ 322 h 906"/>
              <a:gd name="connsiteX18" fmla="*/ 544 w 846"/>
              <a:gd name="connsiteY18" fmla="*/ 330 h 906"/>
              <a:gd name="connsiteX19" fmla="*/ 530 w 846"/>
              <a:gd name="connsiteY19" fmla="*/ 344 h 906"/>
              <a:gd name="connsiteX20" fmla="*/ 502 w 846"/>
              <a:gd name="connsiteY20" fmla="*/ 356 h 906"/>
              <a:gd name="connsiteX21" fmla="*/ 462 w 846"/>
              <a:gd name="connsiteY21" fmla="*/ 378 h 906"/>
              <a:gd name="connsiteX22" fmla="*/ 448 w 846"/>
              <a:gd name="connsiteY22" fmla="*/ 392 h 906"/>
              <a:gd name="connsiteX23" fmla="*/ 428 w 846"/>
              <a:gd name="connsiteY23" fmla="*/ 408 h 906"/>
              <a:gd name="connsiteX24" fmla="*/ 412 w 846"/>
              <a:gd name="connsiteY24" fmla="*/ 428 h 906"/>
              <a:gd name="connsiteX25" fmla="*/ 402 w 846"/>
              <a:gd name="connsiteY25" fmla="*/ 438 h 906"/>
              <a:gd name="connsiteX26" fmla="*/ 382 w 846"/>
              <a:gd name="connsiteY26" fmla="*/ 472 h 906"/>
              <a:gd name="connsiteX27" fmla="*/ 362 w 846"/>
              <a:gd name="connsiteY27" fmla="*/ 490 h 906"/>
              <a:gd name="connsiteX28" fmla="*/ 350 w 846"/>
              <a:gd name="connsiteY28" fmla="*/ 498 h 906"/>
              <a:gd name="connsiteX29" fmla="*/ 310 w 846"/>
              <a:gd name="connsiteY29" fmla="*/ 524 h 906"/>
              <a:gd name="connsiteX30" fmla="*/ 282 w 846"/>
              <a:gd name="connsiteY30" fmla="*/ 542 h 906"/>
              <a:gd name="connsiteX31" fmla="*/ 266 w 846"/>
              <a:gd name="connsiteY31" fmla="*/ 564 h 906"/>
              <a:gd name="connsiteX32" fmla="*/ 262 w 846"/>
              <a:gd name="connsiteY32" fmla="*/ 570 h 906"/>
              <a:gd name="connsiteX33" fmla="*/ 256 w 846"/>
              <a:gd name="connsiteY33" fmla="*/ 572 h 906"/>
              <a:gd name="connsiteX34" fmla="*/ 248 w 846"/>
              <a:gd name="connsiteY34" fmla="*/ 584 h 906"/>
              <a:gd name="connsiteX35" fmla="*/ 234 w 846"/>
              <a:gd name="connsiteY35" fmla="*/ 644 h 906"/>
              <a:gd name="connsiteX36" fmla="*/ 218 w 846"/>
              <a:gd name="connsiteY36" fmla="*/ 672 h 906"/>
              <a:gd name="connsiteX37" fmla="*/ 186 w 846"/>
              <a:gd name="connsiteY37" fmla="*/ 702 h 906"/>
              <a:gd name="connsiteX38" fmla="*/ 170 w 846"/>
              <a:gd name="connsiteY38" fmla="*/ 714 h 906"/>
              <a:gd name="connsiteX39" fmla="*/ 140 w 846"/>
              <a:gd name="connsiteY39" fmla="*/ 746 h 906"/>
              <a:gd name="connsiteX40" fmla="*/ 52 w 846"/>
              <a:gd name="connsiteY40" fmla="*/ 816 h 906"/>
              <a:gd name="connsiteX41" fmla="*/ 36 w 846"/>
              <a:gd name="connsiteY41" fmla="*/ 828 h 906"/>
              <a:gd name="connsiteX42" fmla="*/ 22 w 846"/>
              <a:gd name="connsiteY42" fmla="*/ 844 h 906"/>
              <a:gd name="connsiteX43" fmla="*/ 14 w 846"/>
              <a:gd name="connsiteY43" fmla="*/ 866 h 906"/>
              <a:gd name="connsiteX44" fmla="*/ 2 w 846"/>
              <a:gd name="connsiteY44" fmla="*/ 884 h 906"/>
              <a:gd name="connsiteX45" fmla="*/ 0 w 846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920"/>
              <a:gd name="connsiteY0" fmla="*/ 0 h 906"/>
              <a:gd name="connsiteX1" fmla="*/ 840 w 920"/>
              <a:gd name="connsiteY1" fmla="*/ 18 h 906"/>
              <a:gd name="connsiteX2" fmla="*/ 844 w 920"/>
              <a:gd name="connsiteY2" fmla="*/ 8 h 906"/>
              <a:gd name="connsiteX3" fmla="*/ 828 w 920"/>
              <a:gd name="connsiteY3" fmla="*/ 26 h 906"/>
              <a:gd name="connsiteX4" fmla="*/ 822 w 920"/>
              <a:gd name="connsiteY4" fmla="*/ 38 h 906"/>
              <a:gd name="connsiteX5" fmla="*/ 810 w 920"/>
              <a:gd name="connsiteY5" fmla="*/ 46 h 906"/>
              <a:gd name="connsiteX6" fmla="*/ 788 w 920"/>
              <a:gd name="connsiteY6" fmla="*/ 80 h 906"/>
              <a:gd name="connsiteX7" fmla="*/ 776 w 920"/>
              <a:gd name="connsiteY7" fmla="*/ 96 h 906"/>
              <a:gd name="connsiteX8" fmla="*/ 748 w 920"/>
              <a:gd name="connsiteY8" fmla="*/ 114 h 906"/>
              <a:gd name="connsiteX9" fmla="*/ 728 w 920"/>
              <a:gd name="connsiteY9" fmla="*/ 142 h 906"/>
              <a:gd name="connsiteX10" fmla="*/ 716 w 920"/>
              <a:gd name="connsiteY10" fmla="*/ 150 h 906"/>
              <a:gd name="connsiteX11" fmla="*/ 680 w 920"/>
              <a:gd name="connsiteY11" fmla="*/ 168 h 906"/>
              <a:gd name="connsiteX12" fmla="*/ 650 w 920"/>
              <a:gd name="connsiteY12" fmla="*/ 186 h 906"/>
              <a:gd name="connsiteX13" fmla="*/ 638 w 920"/>
              <a:gd name="connsiteY13" fmla="*/ 190 h 906"/>
              <a:gd name="connsiteX14" fmla="*/ 596 w 920"/>
              <a:gd name="connsiteY14" fmla="*/ 262 h 906"/>
              <a:gd name="connsiteX15" fmla="*/ 582 w 920"/>
              <a:gd name="connsiteY15" fmla="*/ 296 h 906"/>
              <a:gd name="connsiteX16" fmla="*/ 564 w 920"/>
              <a:gd name="connsiteY16" fmla="*/ 310 h 906"/>
              <a:gd name="connsiteX17" fmla="*/ 556 w 920"/>
              <a:gd name="connsiteY17" fmla="*/ 322 h 906"/>
              <a:gd name="connsiteX18" fmla="*/ 544 w 920"/>
              <a:gd name="connsiteY18" fmla="*/ 330 h 906"/>
              <a:gd name="connsiteX19" fmla="*/ 530 w 920"/>
              <a:gd name="connsiteY19" fmla="*/ 344 h 906"/>
              <a:gd name="connsiteX20" fmla="*/ 502 w 920"/>
              <a:gd name="connsiteY20" fmla="*/ 356 h 906"/>
              <a:gd name="connsiteX21" fmla="*/ 462 w 920"/>
              <a:gd name="connsiteY21" fmla="*/ 378 h 906"/>
              <a:gd name="connsiteX22" fmla="*/ 448 w 920"/>
              <a:gd name="connsiteY22" fmla="*/ 392 h 906"/>
              <a:gd name="connsiteX23" fmla="*/ 428 w 920"/>
              <a:gd name="connsiteY23" fmla="*/ 408 h 906"/>
              <a:gd name="connsiteX24" fmla="*/ 412 w 920"/>
              <a:gd name="connsiteY24" fmla="*/ 428 h 906"/>
              <a:gd name="connsiteX25" fmla="*/ 402 w 920"/>
              <a:gd name="connsiteY25" fmla="*/ 438 h 906"/>
              <a:gd name="connsiteX26" fmla="*/ 382 w 920"/>
              <a:gd name="connsiteY26" fmla="*/ 472 h 906"/>
              <a:gd name="connsiteX27" fmla="*/ 362 w 920"/>
              <a:gd name="connsiteY27" fmla="*/ 490 h 906"/>
              <a:gd name="connsiteX28" fmla="*/ 350 w 920"/>
              <a:gd name="connsiteY28" fmla="*/ 498 h 906"/>
              <a:gd name="connsiteX29" fmla="*/ 310 w 920"/>
              <a:gd name="connsiteY29" fmla="*/ 524 h 906"/>
              <a:gd name="connsiteX30" fmla="*/ 282 w 920"/>
              <a:gd name="connsiteY30" fmla="*/ 542 h 906"/>
              <a:gd name="connsiteX31" fmla="*/ 266 w 920"/>
              <a:gd name="connsiteY31" fmla="*/ 564 h 906"/>
              <a:gd name="connsiteX32" fmla="*/ 262 w 920"/>
              <a:gd name="connsiteY32" fmla="*/ 570 h 906"/>
              <a:gd name="connsiteX33" fmla="*/ 256 w 920"/>
              <a:gd name="connsiteY33" fmla="*/ 572 h 906"/>
              <a:gd name="connsiteX34" fmla="*/ 248 w 920"/>
              <a:gd name="connsiteY34" fmla="*/ 584 h 906"/>
              <a:gd name="connsiteX35" fmla="*/ 234 w 920"/>
              <a:gd name="connsiteY35" fmla="*/ 644 h 906"/>
              <a:gd name="connsiteX36" fmla="*/ 218 w 920"/>
              <a:gd name="connsiteY36" fmla="*/ 672 h 906"/>
              <a:gd name="connsiteX37" fmla="*/ 186 w 920"/>
              <a:gd name="connsiteY37" fmla="*/ 702 h 906"/>
              <a:gd name="connsiteX38" fmla="*/ 170 w 920"/>
              <a:gd name="connsiteY38" fmla="*/ 714 h 906"/>
              <a:gd name="connsiteX39" fmla="*/ 140 w 920"/>
              <a:gd name="connsiteY39" fmla="*/ 746 h 906"/>
              <a:gd name="connsiteX40" fmla="*/ 52 w 920"/>
              <a:gd name="connsiteY40" fmla="*/ 816 h 906"/>
              <a:gd name="connsiteX41" fmla="*/ 36 w 920"/>
              <a:gd name="connsiteY41" fmla="*/ 828 h 906"/>
              <a:gd name="connsiteX42" fmla="*/ 22 w 920"/>
              <a:gd name="connsiteY42" fmla="*/ 844 h 906"/>
              <a:gd name="connsiteX43" fmla="*/ 14 w 920"/>
              <a:gd name="connsiteY43" fmla="*/ 866 h 906"/>
              <a:gd name="connsiteX44" fmla="*/ 2 w 920"/>
              <a:gd name="connsiteY44" fmla="*/ 884 h 906"/>
              <a:gd name="connsiteX45" fmla="*/ 0 w 920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44 w 892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892 w 892"/>
              <a:gd name="connsiteY46" fmla="*/ 0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206 w 892"/>
              <a:gd name="connsiteY46" fmla="*/ 902 h 921"/>
              <a:gd name="connsiteX47" fmla="*/ 892 w 892"/>
              <a:gd name="connsiteY47" fmla="*/ 0 h 921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46" fmla="*/ 206 w 892"/>
              <a:gd name="connsiteY46" fmla="*/ 902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892 w 892"/>
              <a:gd name="connsiteY46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441 w 892"/>
              <a:gd name="connsiteY46" fmla="*/ 585 h 906"/>
              <a:gd name="connsiteX47" fmla="*/ 892 w 892"/>
              <a:gd name="connsiteY47" fmla="*/ 0 h 906"/>
              <a:gd name="connsiteX0" fmla="*/ 892 w 892"/>
              <a:gd name="connsiteY0" fmla="*/ 0 h 997"/>
              <a:gd name="connsiteX1" fmla="*/ 842 w 892"/>
              <a:gd name="connsiteY1" fmla="*/ 8 h 997"/>
              <a:gd name="connsiteX2" fmla="*/ 826 w 892"/>
              <a:gd name="connsiteY2" fmla="*/ 26 h 997"/>
              <a:gd name="connsiteX3" fmla="*/ 820 w 892"/>
              <a:gd name="connsiteY3" fmla="*/ 38 h 997"/>
              <a:gd name="connsiteX4" fmla="*/ 808 w 892"/>
              <a:gd name="connsiteY4" fmla="*/ 46 h 997"/>
              <a:gd name="connsiteX5" fmla="*/ 786 w 892"/>
              <a:gd name="connsiteY5" fmla="*/ 80 h 997"/>
              <a:gd name="connsiteX6" fmla="*/ 774 w 892"/>
              <a:gd name="connsiteY6" fmla="*/ 96 h 997"/>
              <a:gd name="connsiteX7" fmla="*/ 746 w 892"/>
              <a:gd name="connsiteY7" fmla="*/ 114 h 997"/>
              <a:gd name="connsiteX8" fmla="*/ 726 w 892"/>
              <a:gd name="connsiteY8" fmla="*/ 142 h 997"/>
              <a:gd name="connsiteX9" fmla="*/ 714 w 892"/>
              <a:gd name="connsiteY9" fmla="*/ 150 h 997"/>
              <a:gd name="connsiteX10" fmla="*/ 678 w 892"/>
              <a:gd name="connsiteY10" fmla="*/ 168 h 997"/>
              <a:gd name="connsiteX11" fmla="*/ 648 w 892"/>
              <a:gd name="connsiteY11" fmla="*/ 186 h 997"/>
              <a:gd name="connsiteX12" fmla="*/ 636 w 892"/>
              <a:gd name="connsiteY12" fmla="*/ 190 h 997"/>
              <a:gd name="connsiteX13" fmla="*/ 594 w 892"/>
              <a:gd name="connsiteY13" fmla="*/ 262 h 997"/>
              <a:gd name="connsiteX14" fmla="*/ 580 w 892"/>
              <a:gd name="connsiteY14" fmla="*/ 296 h 997"/>
              <a:gd name="connsiteX15" fmla="*/ 562 w 892"/>
              <a:gd name="connsiteY15" fmla="*/ 310 h 997"/>
              <a:gd name="connsiteX16" fmla="*/ 554 w 892"/>
              <a:gd name="connsiteY16" fmla="*/ 322 h 997"/>
              <a:gd name="connsiteX17" fmla="*/ 542 w 892"/>
              <a:gd name="connsiteY17" fmla="*/ 330 h 997"/>
              <a:gd name="connsiteX18" fmla="*/ 528 w 892"/>
              <a:gd name="connsiteY18" fmla="*/ 344 h 997"/>
              <a:gd name="connsiteX19" fmla="*/ 500 w 892"/>
              <a:gd name="connsiteY19" fmla="*/ 356 h 997"/>
              <a:gd name="connsiteX20" fmla="*/ 460 w 892"/>
              <a:gd name="connsiteY20" fmla="*/ 378 h 997"/>
              <a:gd name="connsiteX21" fmla="*/ 446 w 892"/>
              <a:gd name="connsiteY21" fmla="*/ 392 h 997"/>
              <a:gd name="connsiteX22" fmla="*/ 426 w 892"/>
              <a:gd name="connsiteY22" fmla="*/ 408 h 997"/>
              <a:gd name="connsiteX23" fmla="*/ 410 w 892"/>
              <a:gd name="connsiteY23" fmla="*/ 428 h 997"/>
              <a:gd name="connsiteX24" fmla="*/ 400 w 892"/>
              <a:gd name="connsiteY24" fmla="*/ 438 h 997"/>
              <a:gd name="connsiteX25" fmla="*/ 380 w 892"/>
              <a:gd name="connsiteY25" fmla="*/ 472 h 997"/>
              <a:gd name="connsiteX26" fmla="*/ 360 w 892"/>
              <a:gd name="connsiteY26" fmla="*/ 490 h 997"/>
              <a:gd name="connsiteX27" fmla="*/ 348 w 892"/>
              <a:gd name="connsiteY27" fmla="*/ 498 h 997"/>
              <a:gd name="connsiteX28" fmla="*/ 308 w 892"/>
              <a:gd name="connsiteY28" fmla="*/ 524 h 997"/>
              <a:gd name="connsiteX29" fmla="*/ 280 w 892"/>
              <a:gd name="connsiteY29" fmla="*/ 542 h 997"/>
              <a:gd name="connsiteX30" fmla="*/ 264 w 892"/>
              <a:gd name="connsiteY30" fmla="*/ 564 h 997"/>
              <a:gd name="connsiteX31" fmla="*/ 260 w 892"/>
              <a:gd name="connsiteY31" fmla="*/ 570 h 997"/>
              <a:gd name="connsiteX32" fmla="*/ 254 w 892"/>
              <a:gd name="connsiteY32" fmla="*/ 572 h 997"/>
              <a:gd name="connsiteX33" fmla="*/ 246 w 892"/>
              <a:gd name="connsiteY33" fmla="*/ 584 h 997"/>
              <a:gd name="connsiteX34" fmla="*/ 232 w 892"/>
              <a:gd name="connsiteY34" fmla="*/ 644 h 997"/>
              <a:gd name="connsiteX35" fmla="*/ 216 w 892"/>
              <a:gd name="connsiteY35" fmla="*/ 672 h 997"/>
              <a:gd name="connsiteX36" fmla="*/ 184 w 892"/>
              <a:gd name="connsiteY36" fmla="*/ 702 h 997"/>
              <a:gd name="connsiteX37" fmla="*/ 168 w 892"/>
              <a:gd name="connsiteY37" fmla="*/ 714 h 997"/>
              <a:gd name="connsiteX38" fmla="*/ 138 w 892"/>
              <a:gd name="connsiteY38" fmla="*/ 746 h 997"/>
              <a:gd name="connsiteX39" fmla="*/ 50 w 892"/>
              <a:gd name="connsiteY39" fmla="*/ 816 h 997"/>
              <a:gd name="connsiteX40" fmla="*/ 34 w 892"/>
              <a:gd name="connsiteY40" fmla="*/ 828 h 997"/>
              <a:gd name="connsiteX41" fmla="*/ 20 w 892"/>
              <a:gd name="connsiteY41" fmla="*/ 844 h 997"/>
              <a:gd name="connsiteX42" fmla="*/ 12 w 892"/>
              <a:gd name="connsiteY42" fmla="*/ 866 h 997"/>
              <a:gd name="connsiteX43" fmla="*/ 0 w 892"/>
              <a:gd name="connsiteY43" fmla="*/ 884 h 997"/>
              <a:gd name="connsiteX44" fmla="*/ 72 w 892"/>
              <a:gd name="connsiteY44" fmla="*/ 906 h 997"/>
              <a:gd name="connsiteX45" fmla="*/ 206 w 892"/>
              <a:gd name="connsiteY45" fmla="*/ 902 h 997"/>
              <a:gd name="connsiteX46" fmla="*/ 675 w 892"/>
              <a:gd name="connsiteY46" fmla="*/ 891 h 997"/>
              <a:gd name="connsiteX47" fmla="*/ 892 w 892"/>
              <a:gd name="connsiteY47" fmla="*/ 0 h 997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1290"/>
              <a:gd name="connsiteY0" fmla="*/ 0 h 906"/>
              <a:gd name="connsiteX1" fmla="*/ 842 w 1290"/>
              <a:gd name="connsiteY1" fmla="*/ 8 h 906"/>
              <a:gd name="connsiteX2" fmla="*/ 826 w 1290"/>
              <a:gd name="connsiteY2" fmla="*/ 26 h 906"/>
              <a:gd name="connsiteX3" fmla="*/ 820 w 1290"/>
              <a:gd name="connsiteY3" fmla="*/ 38 h 906"/>
              <a:gd name="connsiteX4" fmla="*/ 808 w 1290"/>
              <a:gd name="connsiteY4" fmla="*/ 46 h 906"/>
              <a:gd name="connsiteX5" fmla="*/ 786 w 1290"/>
              <a:gd name="connsiteY5" fmla="*/ 80 h 906"/>
              <a:gd name="connsiteX6" fmla="*/ 774 w 1290"/>
              <a:gd name="connsiteY6" fmla="*/ 96 h 906"/>
              <a:gd name="connsiteX7" fmla="*/ 746 w 1290"/>
              <a:gd name="connsiteY7" fmla="*/ 114 h 906"/>
              <a:gd name="connsiteX8" fmla="*/ 726 w 1290"/>
              <a:gd name="connsiteY8" fmla="*/ 142 h 906"/>
              <a:gd name="connsiteX9" fmla="*/ 714 w 1290"/>
              <a:gd name="connsiteY9" fmla="*/ 150 h 906"/>
              <a:gd name="connsiteX10" fmla="*/ 678 w 1290"/>
              <a:gd name="connsiteY10" fmla="*/ 168 h 906"/>
              <a:gd name="connsiteX11" fmla="*/ 648 w 1290"/>
              <a:gd name="connsiteY11" fmla="*/ 186 h 906"/>
              <a:gd name="connsiteX12" fmla="*/ 636 w 1290"/>
              <a:gd name="connsiteY12" fmla="*/ 190 h 906"/>
              <a:gd name="connsiteX13" fmla="*/ 594 w 1290"/>
              <a:gd name="connsiteY13" fmla="*/ 262 h 906"/>
              <a:gd name="connsiteX14" fmla="*/ 580 w 1290"/>
              <a:gd name="connsiteY14" fmla="*/ 296 h 906"/>
              <a:gd name="connsiteX15" fmla="*/ 562 w 1290"/>
              <a:gd name="connsiteY15" fmla="*/ 310 h 906"/>
              <a:gd name="connsiteX16" fmla="*/ 554 w 1290"/>
              <a:gd name="connsiteY16" fmla="*/ 322 h 906"/>
              <a:gd name="connsiteX17" fmla="*/ 542 w 1290"/>
              <a:gd name="connsiteY17" fmla="*/ 330 h 906"/>
              <a:gd name="connsiteX18" fmla="*/ 528 w 1290"/>
              <a:gd name="connsiteY18" fmla="*/ 344 h 906"/>
              <a:gd name="connsiteX19" fmla="*/ 500 w 1290"/>
              <a:gd name="connsiteY19" fmla="*/ 356 h 906"/>
              <a:gd name="connsiteX20" fmla="*/ 460 w 1290"/>
              <a:gd name="connsiteY20" fmla="*/ 378 h 906"/>
              <a:gd name="connsiteX21" fmla="*/ 446 w 1290"/>
              <a:gd name="connsiteY21" fmla="*/ 392 h 906"/>
              <a:gd name="connsiteX22" fmla="*/ 426 w 1290"/>
              <a:gd name="connsiteY22" fmla="*/ 408 h 906"/>
              <a:gd name="connsiteX23" fmla="*/ 410 w 1290"/>
              <a:gd name="connsiteY23" fmla="*/ 428 h 906"/>
              <a:gd name="connsiteX24" fmla="*/ 400 w 1290"/>
              <a:gd name="connsiteY24" fmla="*/ 438 h 906"/>
              <a:gd name="connsiteX25" fmla="*/ 380 w 1290"/>
              <a:gd name="connsiteY25" fmla="*/ 472 h 906"/>
              <a:gd name="connsiteX26" fmla="*/ 360 w 1290"/>
              <a:gd name="connsiteY26" fmla="*/ 490 h 906"/>
              <a:gd name="connsiteX27" fmla="*/ 348 w 1290"/>
              <a:gd name="connsiteY27" fmla="*/ 498 h 906"/>
              <a:gd name="connsiteX28" fmla="*/ 308 w 1290"/>
              <a:gd name="connsiteY28" fmla="*/ 524 h 906"/>
              <a:gd name="connsiteX29" fmla="*/ 280 w 1290"/>
              <a:gd name="connsiteY29" fmla="*/ 542 h 906"/>
              <a:gd name="connsiteX30" fmla="*/ 264 w 1290"/>
              <a:gd name="connsiteY30" fmla="*/ 564 h 906"/>
              <a:gd name="connsiteX31" fmla="*/ 260 w 1290"/>
              <a:gd name="connsiteY31" fmla="*/ 570 h 906"/>
              <a:gd name="connsiteX32" fmla="*/ 254 w 1290"/>
              <a:gd name="connsiteY32" fmla="*/ 572 h 906"/>
              <a:gd name="connsiteX33" fmla="*/ 246 w 1290"/>
              <a:gd name="connsiteY33" fmla="*/ 584 h 906"/>
              <a:gd name="connsiteX34" fmla="*/ 232 w 1290"/>
              <a:gd name="connsiteY34" fmla="*/ 644 h 906"/>
              <a:gd name="connsiteX35" fmla="*/ 216 w 1290"/>
              <a:gd name="connsiteY35" fmla="*/ 672 h 906"/>
              <a:gd name="connsiteX36" fmla="*/ 184 w 1290"/>
              <a:gd name="connsiteY36" fmla="*/ 702 h 906"/>
              <a:gd name="connsiteX37" fmla="*/ 168 w 1290"/>
              <a:gd name="connsiteY37" fmla="*/ 714 h 906"/>
              <a:gd name="connsiteX38" fmla="*/ 138 w 1290"/>
              <a:gd name="connsiteY38" fmla="*/ 746 h 906"/>
              <a:gd name="connsiteX39" fmla="*/ 50 w 1290"/>
              <a:gd name="connsiteY39" fmla="*/ 816 h 906"/>
              <a:gd name="connsiteX40" fmla="*/ 34 w 1290"/>
              <a:gd name="connsiteY40" fmla="*/ 828 h 906"/>
              <a:gd name="connsiteX41" fmla="*/ 20 w 1290"/>
              <a:gd name="connsiteY41" fmla="*/ 844 h 906"/>
              <a:gd name="connsiteX42" fmla="*/ 12 w 1290"/>
              <a:gd name="connsiteY42" fmla="*/ 866 h 906"/>
              <a:gd name="connsiteX43" fmla="*/ 0 w 1290"/>
              <a:gd name="connsiteY43" fmla="*/ 884 h 906"/>
              <a:gd name="connsiteX44" fmla="*/ 72 w 1290"/>
              <a:gd name="connsiteY44" fmla="*/ 906 h 906"/>
              <a:gd name="connsiteX45" fmla="*/ 206 w 1290"/>
              <a:gd name="connsiteY45" fmla="*/ 902 h 906"/>
              <a:gd name="connsiteX46" fmla="*/ 675 w 1290"/>
              <a:gd name="connsiteY46" fmla="*/ 891 h 906"/>
              <a:gd name="connsiteX47" fmla="*/ 1254 w 1290"/>
              <a:gd name="connsiteY47" fmla="*/ 600 h 906"/>
              <a:gd name="connsiteX48" fmla="*/ 892 w 1290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892 w 1254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059 w 1254"/>
              <a:gd name="connsiteY48" fmla="*/ 273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892 w 1254"/>
              <a:gd name="connsiteY50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54" h="906">
                <a:moveTo>
                  <a:pt x="892" y="0"/>
                </a:moveTo>
                <a:cubicBezTo>
                  <a:pt x="875" y="3"/>
                  <a:pt x="859" y="5"/>
                  <a:pt x="842" y="8"/>
                </a:cubicBezTo>
                <a:cubicBezTo>
                  <a:pt x="840" y="9"/>
                  <a:pt x="830" y="21"/>
                  <a:pt x="826" y="26"/>
                </a:cubicBezTo>
                <a:cubicBezTo>
                  <a:pt x="824" y="30"/>
                  <a:pt x="823" y="35"/>
                  <a:pt x="820" y="38"/>
                </a:cubicBezTo>
                <a:cubicBezTo>
                  <a:pt x="817" y="41"/>
                  <a:pt x="808" y="46"/>
                  <a:pt x="808" y="46"/>
                </a:cubicBezTo>
                <a:cubicBezTo>
                  <a:pt x="800" y="58"/>
                  <a:pt x="798" y="72"/>
                  <a:pt x="786" y="80"/>
                </a:cubicBezTo>
                <a:cubicBezTo>
                  <a:pt x="783" y="88"/>
                  <a:pt x="781" y="91"/>
                  <a:pt x="774" y="96"/>
                </a:cubicBezTo>
                <a:cubicBezTo>
                  <a:pt x="768" y="105"/>
                  <a:pt x="756" y="111"/>
                  <a:pt x="746" y="114"/>
                </a:cubicBezTo>
                <a:cubicBezTo>
                  <a:pt x="736" y="124"/>
                  <a:pt x="731" y="127"/>
                  <a:pt x="726" y="142"/>
                </a:cubicBezTo>
                <a:cubicBezTo>
                  <a:pt x="724" y="147"/>
                  <a:pt x="718" y="147"/>
                  <a:pt x="714" y="150"/>
                </a:cubicBezTo>
                <a:cubicBezTo>
                  <a:pt x="702" y="158"/>
                  <a:pt x="692" y="163"/>
                  <a:pt x="678" y="168"/>
                </a:cubicBezTo>
                <a:cubicBezTo>
                  <a:pt x="666" y="172"/>
                  <a:pt x="658" y="180"/>
                  <a:pt x="648" y="186"/>
                </a:cubicBezTo>
                <a:cubicBezTo>
                  <a:pt x="644" y="188"/>
                  <a:pt x="636" y="190"/>
                  <a:pt x="636" y="190"/>
                </a:cubicBezTo>
                <a:cubicBezTo>
                  <a:pt x="616" y="210"/>
                  <a:pt x="618" y="246"/>
                  <a:pt x="594" y="262"/>
                </a:cubicBezTo>
                <a:cubicBezTo>
                  <a:pt x="587" y="272"/>
                  <a:pt x="588" y="286"/>
                  <a:pt x="580" y="296"/>
                </a:cubicBezTo>
                <a:cubicBezTo>
                  <a:pt x="575" y="302"/>
                  <a:pt x="562" y="310"/>
                  <a:pt x="562" y="310"/>
                </a:cubicBezTo>
                <a:cubicBezTo>
                  <a:pt x="559" y="314"/>
                  <a:pt x="557" y="318"/>
                  <a:pt x="554" y="322"/>
                </a:cubicBezTo>
                <a:cubicBezTo>
                  <a:pt x="551" y="326"/>
                  <a:pt x="542" y="330"/>
                  <a:pt x="542" y="330"/>
                </a:cubicBezTo>
                <a:cubicBezTo>
                  <a:pt x="533" y="344"/>
                  <a:pt x="539" y="340"/>
                  <a:pt x="528" y="344"/>
                </a:cubicBezTo>
                <a:cubicBezTo>
                  <a:pt x="519" y="353"/>
                  <a:pt x="511" y="352"/>
                  <a:pt x="500" y="356"/>
                </a:cubicBezTo>
                <a:cubicBezTo>
                  <a:pt x="492" y="368"/>
                  <a:pt x="472" y="370"/>
                  <a:pt x="460" y="378"/>
                </a:cubicBezTo>
                <a:cubicBezTo>
                  <a:pt x="458" y="384"/>
                  <a:pt x="446" y="392"/>
                  <a:pt x="446" y="392"/>
                </a:cubicBezTo>
                <a:cubicBezTo>
                  <a:pt x="443" y="400"/>
                  <a:pt x="426" y="408"/>
                  <a:pt x="426" y="408"/>
                </a:cubicBezTo>
                <a:cubicBezTo>
                  <a:pt x="424" y="415"/>
                  <a:pt x="416" y="424"/>
                  <a:pt x="410" y="428"/>
                </a:cubicBezTo>
                <a:cubicBezTo>
                  <a:pt x="407" y="432"/>
                  <a:pt x="402" y="434"/>
                  <a:pt x="400" y="438"/>
                </a:cubicBezTo>
                <a:cubicBezTo>
                  <a:pt x="392" y="450"/>
                  <a:pt x="393" y="463"/>
                  <a:pt x="380" y="472"/>
                </a:cubicBezTo>
                <a:cubicBezTo>
                  <a:pt x="375" y="480"/>
                  <a:pt x="368" y="486"/>
                  <a:pt x="360" y="490"/>
                </a:cubicBezTo>
                <a:cubicBezTo>
                  <a:pt x="356" y="492"/>
                  <a:pt x="348" y="498"/>
                  <a:pt x="348" y="498"/>
                </a:cubicBezTo>
                <a:cubicBezTo>
                  <a:pt x="341" y="509"/>
                  <a:pt x="321" y="520"/>
                  <a:pt x="308" y="524"/>
                </a:cubicBezTo>
                <a:cubicBezTo>
                  <a:pt x="302" y="534"/>
                  <a:pt x="290" y="536"/>
                  <a:pt x="280" y="542"/>
                </a:cubicBezTo>
                <a:cubicBezTo>
                  <a:pt x="278" y="548"/>
                  <a:pt x="269" y="562"/>
                  <a:pt x="264" y="564"/>
                </a:cubicBezTo>
                <a:cubicBezTo>
                  <a:pt x="263" y="566"/>
                  <a:pt x="262" y="568"/>
                  <a:pt x="260" y="570"/>
                </a:cubicBezTo>
                <a:cubicBezTo>
                  <a:pt x="258" y="571"/>
                  <a:pt x="255" y="571"/>
                  <a:pt x="254" y="572"/>
                </a:cubicBezTo>
                <a:cubicBezTo>
                  <a:pt x="251" y="575"/>
                  <a:pt x="246" y="584"/>
                  <a:pt x="246" y="584"/>
                </a:cubicBezTo>
                <a:cubicBezTo>
                  <a:pt x="241" y="606"/>
                  <a:pt x="252" y="630"/>
                  <a:pt x="232" y="644"/>
                </a:cubicBezTo>
                <a:cubicBezTo>
                  <a:pt x="228" y="656"/>
                  <a:pt x="227" y="665"/>
                  <a:pt x="216" y="672"/>
                </a:cubicBezTo>
                <a:cubicBezTo>
                  <a:pt x="213" y="682"/>
                  <a:pt x="193" y="696"/>
                  <a:pt x="184" y="702"/>
                </a:cubicBezTo>
                <a:cubicBezTo>
                  <a:pt x="179" y="709"/>
                  <a:pt x="175" y="709"/>
                  <a:pt x="168" y="714"/>
                </a:cubicBezTo>
                <a:cubicBezTo>
                  <a:pt x="159" y="728"/>
                  <a:pt x="152" y="737"/>
                  <a:pt x="138" y="746"/>
                </a:cubicBezTo>
                <a:cubicBezTo>
                  <a:pt x="117" y="777"/>
                  <a:pt x="80" y="796"/>
                  <a:pt x="50" y="816"/>
                </a:cubicBezTo>
                <a:cubicBezTo>
                  <a:pt x="45" y="823"/>
                  <a:pt x="41" y="823"/>
                  <a:pt x="34" y="828"/>
                </a:cubicBezTo>
                <a:cubicBezTo>
                  <a:pt x="25" y="842"/>
                  <a:pt x="30" y="837"/>
                  <a:pt x="20" y="844"/>
                </a:cubicBezTo>
                <a:cubicBezTo>
                  <a:pt x="18" y="850"/>
                  <a:pt x="15" y="860"/>
                  <a:pt x="12" y="866"/>
                </a:cubicBezTo>
                <a:cubicBezTo>
                  <a:pt x="9" y="873"/>
                  <a:pt x="3" y="876"/>
                  <a:pt x="0" y="884"/>
                </a:cubicBezTo>
                <a:cubicBezTo>
                  <a:pt x="24" y="891"/>
                  <a:pt x="48" y="899"/>
                  <a:pt x="72" y="906"/>
                </a:cubicBezTo>
                <a:lnTo>
                  <a:pt x="206" y="902"/>
                </a:lnTo>
                <a:lnTo>
                  <a:pt x="675" y="891"/>
                </a:lnTo>
                <a:lnTo>
                  <a:pt x="1254" y="600"/>
                </a:lnTo>
                <a:lnTo>
                  <a:pt x="1176" y="135"/>
                </a:lnTo>
                <a:lnTo>
                  <a:pt x="1044" y="69"/>
                </a:lnTo>
                <a:lnTo>
                  <a:pt x="954" y="33"/>
                </a:lnTo>
                <a:lnTo>
                  <a:pt x="892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新細明體" pitchFamily="18" charset="-120"/>
            </a:endParaRPr>
          </a:p>
        </p:txBody>
      </p:sp>
      <p:sp>
        <p:nvSpPr>
          <p:cNvPr id="26" name="Freeform 59"/>
          <p:cNvSpPr>
            <a:spLocks/>
          </p:cNvSpPr>
          <p:nvPr/>
        </p:nvSpPr>
        <p:spPr bwMode="auto">
          <a:xfrm>
            <a:off x="4876800" y="3552825"/>
            <a:ext cx="1336675" cy="1403350"/>
          </a:xfrm>
          <a:custGeom>
            <a:avLst/>
            <a:gdLst>
              <a:gd name="T0" fmla="*/ 2147483647 w 842"/>
              <a:gd name="T1" fmla="*/ 0 h 884"/>
              <a:gd name="T2" fmla="*/ 2147483647 w 842"/>
              <a:gd name="T3" fmla="*/ 2147483647 h 884"/>
              <a:gd name="T4" fmla="*/ 2147483647 w 842"/>
              <a:gd name="T5" fmla="*/ 2147483647 h 884"/>
              <a:gd name="T6" fmla="*/ 2147483647 w 842"/>
              <a:gd name="T7" fmla="*/ 2147483647 h 884"/>
              <a:gd name="T8" fmla="*/ 2147483647 w 842"/>
              <a:gd name="T9" fmla="*/ 2147483647 h 884"/>
              <a:gd name="T10" fmla="*/ 2147483647 w 842"/>
              <a:gd name="T11" fmla="*/ 2147483647 h 884"/>
              <a:gd name="T12" fmla="*/ 2147483647 w 842"/>
              <a:gd name="T13" fmla="*/ 2147483647 h 884"/>
              <a:gd name="T14" fmla="*/ 2147483647 w 842"/>
              <a:gd name="T15" fmla="*/ 2147483647 h 884"/>
              <a:gd name="T16" fmla="*/ 2147483647 w 842"/>
              <a:gd name="T17" fmla="*/ 2147483647 h 884"/>
              <a:gd name="T18" fmla="*/ 2147483647 w 842"/>
              <a:gd name="T19" fmla="*/ 2147483647 h 884"/>
              <a:gd name="T20" fmla="*/ 2147483647 w 842"/>
              <a:gd name="T21" fmla="*/ 2147483647 h 884"/>
              <a:gd name="T22" fmla="*/ 2147483647 w 842"/>
              <a:gd name="T23" fmla="*/ 2147483647 h 884"/>
              <a:gd name="T24" fmla="*/ 2147483647 w 842"/>
              <a:gd name="T25" fmla="*/ 2147483647 h 884"/>
              <a:gd name="T26" fmla="*/ 2147483647 w 842"/>
              <a:gd name="T27" fmla="*/ 2147483647 h 884"/>
              <a:gd name="T28" fmla="*/ 2147483647 w 842"/>
              <a:gd name="T29" fmla="*/ 2147483647 h 884"/>
              <a:gd name="T30" fmla="*/ 2147483647 w 842"/>
              <a:gd name="T31" fmla="*/ 2147483647 h 884"/>
              <a:gd name="T32" fmla="*/ 2147483647 w 842"/>
              <a:gd name="T33" fmla="*/ 2147483647 h 884"/>
              <a:gd name="T34" fmla="*/ 2147483647 w 842"/>
              <a:gd name="T35" fmla="*/ 2147483647 h 884"/>
              <a:gd name="T36" fmla="*/ 2147483647 w 842"/>
              <a:gd name="T37" fmla="*/ 2147483647 h 884"/>
              <a:gd name="T38" fmla="*/ 2147483647 w 842"/>
              <a:gd name="T39" fmla="*/ 2147483647 h 884"/>
              <a:gd name="T40" fmla="*/ 2147483647 w 842"/>
              <a:gd name="T41" fmla="*/ 2147483647 h 884"/>
              <a:gd name="T42" fmla="*/ 2147483647 w 842"/>
              <a:gd name="T43" fmla="*/ 2147483647 h 884"/>
              <a:gd name="T44" fmla="*/ 2147483647 w 842"/>
              <a:gd name="T45" fmla="*/ 2147483647 h 884"/>
              <a:gd name="T46" fmla="*/ 2147483647 w 842"/>
              <a:gd name="T47" fmla="*/ 2147483647 h 884"/>
              <a:gd name="T48" fmla="*/ 2147483647 w 842"/>
              <a:gd name="T49" fmla="*/ 2147483647 h 884"/>
              <a:gd name="T50" fmla="*/ 2147483647 w 842"/>
              <a:gd name="T51" fmla="*/ 2147483647 h 884"/>
              <a:gd name="T52" fmla="*/ 2147483647 w 842"/>
              <a:gd name="T53" fmla="*/ 2147483647 h 884"/>
              <a:gd name="T54" fmla="*/ 2147483647 w 842"/>
              <a:gd name="T55" fmla="*/ 2147483647 h 884"/>
              <a:gd name="T56" fmla="*/ 2147483647 w 842"/>
              <a:gd name="T57" fmla="*/ 2147483647 h 884"/>
              <a:gd name="T58" fmla="*/ 2147483647 w 842"/>
              <a:gd name="T59" fmla="*/ 2147483647 h 884"/>
              <a:gd name="T60" fmla="*/ 2147483647 w 842"/>
              <a:gd name="T61" fmla="*/ 2147483647 h 884"/>
              <a:gd name="T62" fmla="*/ 2147483647 w 842"/>
              <a:gd name="T63" fmla="*/ 2147483647 h 884"/>
              <a:gd name="T64" fmla="*/ 2147483647 w 842"/>
              <a:gd name="T65" fmla="*/ 2147483647 h 884"/>
              <a:gd name="T66" fmla="*/ 2147483647 w 842"/>
              <a:gd name="T67" fmla="*/ 2147483647 h 884"/>
              <a:gd name="T68" fmla="*/ 2147483647 w 842"/>
              <a:gd name="T69" fmla="*/ 2147483647 h 884"/>
              <a:gd name="T70" fmla="*/ 2147483647 w 842"/>
              <a:gd name="T71" fmla="*/ 2147483647 h 884"/>
              <a:gd name="T72" fmla="*/ 2147483647 w 842"/>
              <a:gd name="T73" fmla="*/ 2147483647 h 884"/>
              <a:gd name="T74" fmla="*/ 2147483647 w 842"/>
              <a:gd name="T75" fmla="*/ 2147483647 h 884"/>
              <a:gd name="T76" fmla="*/ 2147483647 w 842"/>
              <a:gd name="T77" fmla="*/ 2147483647 h 884"/>
              <a:gd name="T78" fmla="*/ 2147483647 w 842"/>
              <a:gd name="T79" fmla="*/ 2147483647 h 884"/>
              <a:gd name="T80" fmla="*/ 2147483647 w 842"/>
              <a:gd name="T81" fmla="*/ 2147483647 h 884"/>
              <a:gd name="T82" fmla="*/ 2147483647 w 842"/>
              <a:gd name="T83" fmla="*/ 2147483647 h 884"/>
              <a:gd name="T84" fmla="*/ 2147483647 w 842"/>
              <a:gd name="T85" fmla="*/ 2147483647 h 884"/>
              <a:gd name="T86" fmla="*/ 0 w 842"/>
              <a:gd name="T87" fmla="*/ 2147483647 h 8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42"/>
              <a:gd name="T133" fmla="*/ 0 h 884"/>
              <a:gd name="T134" fmla="*/ 842 w 842"/>
              <a:gd name="T135" fmla="*/ 884 h 88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42" h="884">
                <a:moveTo>
                  <a:pt x="842" y="0"/>
                </a:moveTo>
                <a:cubicBezTo>
                  <a:pt x="840" y="6"/>
                  <a:pt x="842" y="13"/>
                  <a:pt x="838" y="18"/>
                </a:cubicBezTo>
                <a:cubicBezTo>
                  <a:pt x="835" y="22"/>
                  <a:pt x="826" y="26"/>
                  <a:pt x="826" y="26"/>
                </a:cubicBezTo>
                <a:cubicBezTo>
                  <a:pt x="824" y="30"/>
                  <a:pt x="823" y="35"/>
                  <a:pt x="820" y="38"/>
                </a:cubicBezTo>
                <a:cubicBezTo>
                  <a:pt x="817" y="41"/>
                  <a:pt x="808" y="46"/>
                  <a:pt x="808" y="46"/>
                </a:cubicBezTo>
                <a:cubicBezTo>
                  <a:pt x="800" y="58"/>
                  <a:pt x="798" y="72"/>
                  <a:pt x="786" y="80"/>
                </a:cubicBezTo>
                <a:cubicBezTo>
                  <a:pt x="783" y="88"/>
                  <a:pt x="781" y="91"/>
                  <a:pt x="774" y="96"/>
                </a:cubicBezTo>
                <a:cubicBezTo>
                  <a:pt x="768" y="105"/>
                  <a:pt x="756" y="111"/>
                  <a:pt x="746" y="114"/>
                </a:cubicBezTo>
                <a:cubicBezTo>
                  <a:pt x="736" y="124"/>
                  <a:pt x="731" y="127"/>
                  <a:pt x="726" y="142"/>
                </a:cubicBezTo>
                <a:cubicBezTo>
                  <a:pt x="724" y="147"/>
                  <a:pt x="718" y="147"/>
                  <a:pt x="714" y="150"/>
                </a:cubicBezTo>
                <a:cubicBezTo>
                  <a:pt x="702" y="158"/>
                  <a:pt x="692" y="163"/>
                  <a:pt x="678" y="168"/>
                </a:cubicBezTo>
                <a:cubicBezTo>
                  <a:pt x="666" y="172"/>
                  <a:pt x="658" y="180"/>
                  <a:pt x="648" y="186"/>
                </a:cubicBezTo>
                <a:cubicBezTo>
                  <a:pt x="644" y="188"/>
                  <a:pt x="636" y="190"/>
                  <a:pt x="636" y="190"/>
                </a:cubicBezTo>
                <a:cubicBezTo>
                  <a:pt x="616" y="210"/>
                  <a:pt x="618" y="246"/>
                  <a:pt x="594" y="262"/>
                </a:cubicBezTo>
                <a:cubicBezTo>
                  <a:pt x="587" y="272"/>
                  <a:pt x="588" y="286"/>
                  <a:pt x="580" y="296"/>
                </a:cubicBezTo>
                <a:cubicBezTo>
                  <a:pt x="575" y="302"/>
                  <a:pt x="562" y="310"/>
                  <a:pt x="562" y="310"/>
                </a:cubicBezTo>
                <a:cubicBezTo>
                  <a:pt x="559" y="314"/>
                  <a:pt x="557" y="318"/>
                  <a:pt x="554" y="322"/>
                </a:cubicBezTo>
                <a:cubicBezTo>
                  <a:pt x="551" y="326"/>
                  <a:pt x="542" y="330"/>
                  <a:pt x="542" y="330"/>
                </a:cubicBezTo>
                <a:cubicBezTo>
                  <a:pt x="533" y="344"/>
                  <a:pt x="539" y="340"/>
                  <a:pt x="528" y="344"/>
                </a:cubicBezTo>
                <a:cubicBezTo>
                  <a:pt x="519" y="353"/>
                  <a:pt x="511" y="352"/>
                  <a:pt x="500" y="356"/>
                </a:cubicBezTo>
                <a:cubicBezTo>
                  <a:pt x="492" y="368"/>
                  <a:pt x="472" y="370"/>
                  <a:pt x="460" y="378"/>
                </a:cubicBezTo>
                <a:cubicBezTo>
                  <a:pt x="458" y="384"/>
                  <a:pt x="446" y="392"/>
                  <a:pt x="446" y="392"/>
                </a:cubicBezTo>
                <a:cubicBezTo>
                  <a:pt x="443" y="400"/>
                  <a:pt x="426" y="408"/>
                  <a:pt x="426" y="408"/>
                </a:cubicBezTo>
                <a:cubicBezTo>
                  <a:pt x="424" y="415"/>
                  <a:pt x="416" y="424"/>
                  <a:pt x="410" y="428"/>
                </a:cubicBezTo>
                <a:cubicBezTo>
                  <a:pt x="407" y="432"/>
                  <a:pt x="402" y="434"/>
                  <a:pt x="400" y="438"/>
                </a:cubicBezTo>
                <a:cubicBezTo>
                  <a:pt x="392" y="450"/>
                  <a:pt x="393" y="463"/>
                  <a:pt x="380" y="472"/>
                </a:cubicBezTo>
                <a:cubicBezTo>
                  <a:pt x="375" y="480"/>
                  <a:pt x="368" y="486"/>
                  <a:pt x="360" y="490"/>
                </a:cubicBezTo>
                <a:cubicBezTo>
                  <a:pt x="356" y="492"/>
                  <a:pt x="348" y="498"/>
                  <a:pt x="348" y="498"/>
                </a:cubicBezTo>
                <a:cubicBezTo>
                  <a:pt x="341" y="509"/>
                  <a:pt x="321" y="520"/>
                  <a:pt x="308" y="524"/>
                </a:cubicBezTo>
                <a:cubicBezTo>
                  <a:pt x="302" y="534"/>
                  <a:pt x="290" y="536"/>
                  <a:pt x="280" y="542"/>
                </a:cubicBezTo>
                <a:cubicBezTo>
                  <a:pt x="278" y="548"/>
                  <a:pt x="269" y="562"/>
                  <a:pt x="264" y="564"/>
                </a:cubicBezTo>
                <a:cubicBezTo>
                  <a:pt x="263" y="566"/>
                  <a:pt x="262" y="568"/>
                  <a:pt x="260" y="570"/>
                </a:cubicBezTo>
                <a:cubicBezTo>
                  <a:pt x="258" y="571"/>
                  <a:pt x="255" y="571"/>
                  <a:pt x="254" y="572"/>
                </a:cubicBezTo>
                <a:cubicBezTo>
                  <a:pt x="251" y="575"/>
                  <a:pt x="246" y="584"/>
                  <a:pt x="246" y="584"/>
                </a:cubicBezTo>
                <a:cubicBezTo>
                  <a:pt x="241" y="606"/>
                  <a:pt x="252" y="630"/>
                  <a:pt x="232" y="644"/>
                </a:cubicBezTo>
                <a:cubicBezTo>
                  <a:pt x="228" y="656"/>
                  <a:pt x="227" y="665"/>
                  <a:pt x="216" y="672"/>
                </a:cubicBezTo>
                <a:cubicBezTo>
                  <a:pt x="213" y="682"/>
                  <a:pt x="193" y="696"/>
                  <a:pt x="184" y="702"/>
                </a:cubicBezTo>
                <a:cubicBezTo>
                  <a:pt x="179" y="709"/>
                  <a:pt x="175" y="709"/>
                  <a:pt x="168" y="714"/>
                </a:cubicBezTo>
                <a:cubicBezTo>
                  <a:pt x="159" y="728"/>
                  <a:pt x="152" y="737"/>
                  <a:pt x="138" y="746"/>
                </a:cubicBezTo>
                <a:cubicBezTo>
                  <a:pt x="117" y="777"/>
                  <a:pt x="80" y="796"/>
                  <a:pt x="50" y="816"/>
                </a:cubicBezTo>
                <a:cubicBezTo>
                  <a:pt x="45" y="823"/>
                  <a:pt x="41" y="823"/>
                  <a:pt x="34" y="828"/>
                </a:cubicBezTo>
                <a:cubicBezTo>
                  <a:pt x="25" y="842"/>
                  <a:pt x="30" y="837"/>
                  <a:pt x="20" y="844"/>
                </a:cubicBezTo>
                <a:cubicBezTo>
                  <a:pt x="18" y="850"/>
                  <a:pt x="15" y="860"/>
                  <a:pt x="12" y="866"/>
                </a:cubicBezTo>
                <a:cubicBezTo>
                  <a:pt x="9" y="873"/>
                  <a:pt x="3" y="876"/>
                  <a:pt x="0" y="884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1" name="Freeform 57"/>
          <p:cNvSpPr>
            <a:spLocks/>
          </p:cNvSpPr>
          <p:nvPr/>
        </p:nvSpPr>
        <p:spPr bwMode="auto">
          <a:xfrm>
            <a:off x="4832350" y="2717800"/>
            <a:ext cx="2886075" cy="765175"/>
          </a:xfrm>
          <a:custGeom>
            <a:avLst/>
            <a:gdLst>
              <a:gd name="T0" fmla="*/ 2147483647 w 8138"/>
              <a:gd name="T1" fmla="*/ 0 h 10084"/>
              <a:gd name="T2" fmla="*/ 0 w 8138"/>
              <a:gd name="T3" fmla="*/ 2147483647 h 10084"/>
              <a:gd name="T4" fmla="*/ 2147483647 w 8138"/>
              <a:gd name="T5" fmla="*/ 2147483647 h 10084"/>
              <a:gd name="T6" fmla="*/ 2147483647 w 8138"/>
              <a:gd name="T7" fmla="*/ 2147483647 h 10084"/>
              <a:gd name="T8" fmla="*/ 2147483647 w 8138"/>
              <a:gd name="T9" fmla="*/ 0 h 100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38"/>
              <a:gd name="T16" fmla="*/ 0 h 10084"/>
              <a:gd name="T17" fmla="*/ 8138 w 8138"/>
              <a:gd name="T18" fmla="*/ 10084 h 100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38" h="10084">
                <a:moveTo>
                  <a:pt x="3903" y="0"/>
                </a:moveTo>
                <a:lnTo>
                  <a:pt x="0" y="10084"/>
                </a:lnTo>
                <a:lnTo>
                  <a:pt x="5667" y="10084"/>
                </a:lnTo>
                <a:lnTo>
                  <a:pt x="8138" y="126"/>
                </a:lnTo>
                <a:lnTo>
                  <a:pt x="3903" y="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92" name="Rectangle 50"/>
          <p:cNvSpPr>
            <a:spLocks noChangeArrowheads="1"/>
          </p:cNvSpPr>
          <p:nvPr/>
        </p:nvSpPr>
        <p:spPr bwMode="auto">
          <a:xfrm>
            <a:off x="1211263" y="3481388"/>
            <a:ext cx="5700712" cy="1638300"/>
          </a:xfrm>
          <a:prstGeom prst="rect">
            <a:avLst/>
          </a:prstGeom>
          <a:gradFill rotWithShape="1">
            <a:gsLst>
              <a:gs pos="0">
                <a:schemeClr val="accent1">
                  <a:alpha val="60001"/>
                </a:schemeClr>
              </a:gs>
              <a:gs pos="100000">
                <a:schemeClr val="accent1">
                  <a:alpha val="60001"/>
                </a:schemeClr>
              </a:gs>
            </a:gsLst>
            <a:lin ang="5400000" scaled="1"/>
          </a:gradFill>
          <a:ln w="19050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476250" y="2274888"/>
            <a:ext cx="7289800" cy="3389312"/>
            <a:chOff x="300" y="1433"/>
            <a:chExt cx="4592" cy="2135"/>
          </a:xfrm>
          <a:solidFill>
            <a:schemeClr val="bg1">
              <a:lumMod val="85000"/>
            </a:schemeClr>
          </a:solidFill>
        </p:grpSpPr>
        <p:sp>
          <p:nvSpPr>
            <p:cNvPr id="30" name="Text Box 65"/>
            <p:cNvSpPr txBox="1">
              <a:spLocks noChangeArrowheads="1"/>
            </p:cNvSpPr>
            <p:nvPr/>
          </p:nvSpPr>
          <p:spPr bwMode="auto">
            <a:xfrm>
              <a:off x="406" y="2774"/>
              <a:ext cx="1404" cy="164"/>
            </a:xfrm>
            <a:prstGeom prst="rect">
              <a:avLst/>
            </a:prstGeom>
            <a:grpFill/>
            <a:ln w="19050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AU" sz="1100" dirty="0">
                  <a:solidFill>
                    <a:schemeClr val="bg1">
                      <a:lumMod val="65000"/>
                    </a:schemeClr>
                  </a:solidFill>
                  <a:ea typeface="新細明體" pitchFamily="18" charset="-120"/>
                </a:rPr>
                <a:t>I Made Andi Arsana (c) 2011</a:t>
              </a:r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300" y="1433"/>
              <a:ext cx="4592" cy="2135"/>
            </a:xfrm>
            <a:custGeom>
              <a:avLst/>
              <a:gdLst>
                <a:gd name="T0" fmla="*/ 2147476079 w 4592"/>
                <a:gd name="T1" fmla="*/ 2147476010 h 2135"/>
                <a:gd name="T2" fmla="*/ 0 w 4592"/>
                <a:gd name="T3" fmla="*/ 2147476010 h 2135"/>
                <a:gd name="T4" fmla="*/ 2147476079 w 4592"/>
                <a:gd name="T5" fmla="*/ 2147476010 h 2135"/>
                <a:gd name="T6" fmla="*/ 2147476079 w 4592"/>
                <a:gd name="T7" fmla="*/ 2147476010 h 2135"/>
                <a:gd name="T8" fmla="*/ 2147476079 w 4592"/>
                <a:gd name="T9" fmla="*/ 2147476010 h 2135"/>
                <a:gd name="T10" fmla="*/ 2147476079 w 4592"/>
                <a:gd name="T11" fmla="*/ 2147476010 h 2135"/>
                <a:gd name="T12" fmla="*/ 2147476079 w 4592"/>
                <a:gd name="T13" fmla="*/ 2147476010 h 2135"/>
                <a:gd name="T14" fmla="*/ 2147476079 w 4592"/>
                <a:gd name="T15" fmla="*/ 2147476010 h 2135"/>
                <a:gd name="T16" fmla="*/ 2147476079 w 4592"/>
                <a:gd name="T17" fmla="*/ 2147476010 h 2135"/>
                <a:gd name="T18" fmla="*/ 2147476079 w 4592"/>
                <a:gd name="T19" fmla="*/ 2147476010 h 2135"/>
                <a:gd name="T20" fmla="*/ 2147476079 w 4592"/>
                <a:gd name="T21" fmla="*/ 2147476010 h 2135"/>
                <a:gd name="T22" fmla="*/ 2147476079 w 4592"/>
                <a:gd name="T23" fmla="*/ 2147476010 h 2135"/>
                <a:gd name="T24" fmla="*/ 2147476079 w 4592"/>
                <a:gd name="T25" fmla="*/ 2147476010 h 2135"/>
                <a:gd name="T26" fmla="*/ 2147476079 w 4592"/>
                <a:gd name="T27" fmla="*/ 2147476010 h 2135"/>
                <a:gd name="T28" fmla="*/ 2147476079 w 4592"/>
                <a:gd name="T29" fmla="*/ 2147476010 h 2135"/>
                <a:gd name="T30" fmla="*/ 2147476079 w 4592"/>
                <a:gd name="T31" fmla="*/ 2147476010 h 2135"/>
                <a:gd name="T32" fmla="*/ 2147476079 w 4592"/>
                <a:gd name="T33" fmla="*/ 2147476010 h 2135"/>
                <a:gd name="T34" fmla="*/ 2147476079 w 4592"/>
                <a:gd name="T35" fmla="*/ 2147476010 h 2135"/>
                <a:gd name="T36" fmla="*/ 2147476079 w 4592"/>
                <a:gd name="T37" fmla="*/ 2147476010 h 2135"/>
                <a:gd name="T38" fmla="*/ 2147476079 w 4592"/>
                <a:gd name="T39" fmla="*/ 2147476010 h 2135"/>
                <a:gd name="T40" fmla="*/ 2147476079 w 4592"/>
                <a:gd name="T41" fmla="*/ 2147476010 h 2135"/>
                <a:gd name="T42" fmla="*/ 2147476079 w 4592"/>
                <a:gd name="T43" fmla="*/ 2147476010 h 2135"/>
                <a:gd name="T44" fmla="*/ 2147476079 w 4592"/>
                <a:gd name="T45" fmla="*/ 2147476010 h 2135"/>
                <a:gd name="T46" fmla="*/ 2147476079 w 4592"/>
                <a:gd name="T47" fmla="*/ 2147476010 h 2135"/>
                <a:gd name="T48" fmla="*/ 2147476079 w 4592"/>
                <a:gd name="T49" fmla="*/ 2147476010 h 2135"/>
                <a:gd name="T50" fmla="*/ 2147476079 w 4592"/>
                <a:gd name="T51" fmla="*/ 2147476010 h 2135"/>
                <a:gd name="T52" fmla="*/ 2147476079 w 4592"/>
                <a:gd name="T53" fmla="*/ 2147476010 h 2135"/>
                <a:gd name="T54" fmla="*/ 2147476079 w 4592"/>
                <a:gd name="T55" fmla="*/ 2147476010 h 2135"/>
                <a:gd name="T56" fmla="*/ 2147476079 w 4592"/>
                <a:gd name="T57" fmla="*/ 2147476010 h 2135"/>
                <a:gd name="T58" fmla="*/ 2147476079 w 4592"/>
                <a:gd name="T59" fmla="*/ 2147476010 h 2135"/>
                <a:gd name="T60" fmla="*/ 2147476079 w 4592"/>
                <a:gd name="T61" fmla="*/ 2147476010 h 2135"/>
                <a:gd name="T62" fmla="*/ 2147476079 w 4592"/>
                <a:gd name="T63" fmla="*/ 2147476010 h 2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92"/>
                <a:gd name="T97" fmla="*/ 0 h 2135"/>
                <a:gd name="T98" fmla="*/ 4592 w 4592"/>
                <a:gd name="T99" fmla="*/ 2135 h 2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92" h="2135">
                  <a:moveTo>
                    <a:pt x="4592" y="19"/>
                  </a:moveTo>
                  <a:lnTo>
                    <a:pt x="4588" y="2135"/>
                  </a:lnTo>
                  <a:lnTo>
                    <a:pt x="0" y="2135"/>
                  </a:lnTo>
                  <a:lnTo>
                    <a:pt x="0" y="389"/>
                  </a:lnTo>
                  <a:lnTo>
                    <a:pt x="171" y="432"/>
                  </a:lnTo>
                  <a:cubicBezTo>
                    <a:pt x="284" y="482"/>
                    <a:pt x="389" y="537"/>
                    <a:pt x="482" y="751"/>
                  </a:cubicBezTo>
                  <a:lnTo>
                    <a:pt x="537" y="792"/>
                  </a:lnTo>
                  <a:lnTo>
                    <a:pt x="590" y="814"/>
                  </a:lnTo>
                  <a:lnTo>
                    <a:pt x="642" y="837"/>
                  </a:lnTo>
                  <a:lnTo>
                    <a:pt x="696" y="849"/>
                  </a:lnTo>
                  <a:lnTo>
                    <a:pt x="785" y="856"/>
                  </a:lnTo>
                  <a:lnTo>
                    <a:pt x="882" y="858"/>
                  </a:lnTo>
                  <a:lnTo>
                    <a:pt x="929" y="864"/>
                  </a:lnTo>
                  <a:lnTo>
                    <a:pt x="1013" y="868"/>
                  </a:lnTo>
                  <a:lnTo>
                    <a:pt x="1086" y="867"/>
                  </a:lnTo>
                  <a:lnTo>
                    <a:pt x="1140" y="867"/>
                  </a:lnTo>
                  <a:lnTo>
                    <a:pt x="1197" y="870"/>
                  </a:lnTo>
                  <a:lnTo>
                    <a:pt x="1281" y="882"/>
                  </a:lnTo>
                  <a:lnTo>
                    <a:pt x="1326" y="880"/>
                  </a:lnTo>
                  <a:lnTo>
                    <a:pt x="1392" y="868"/>
                  </a:lnTo>
                  <a:lnTo>
                    <a:pt x="1440" y="874"/>
                  </a:lnTo>
                  <a:lnTo>
                    <a:pt x="1472" y="876"/>
                  </a:lnTo>
                  <a:lnTo>
                    <a:pt x="1520" y="897"/>
                  </a:lnTo>
                  <a:lnTo>
                    <a:pt x="1559" y="922"/>
                  </a:lnTo>
                  <a:lnTo>
                    <a:pt x="1586" y="953"/>
                  </a:lnTo>
                  <a:lnTo>
                    <a:pt x="1645" y="1007"/>
                  </a:lnTo>
                  <a:lnTo>
                    <a:pt x="1676" y="1069"/>
                  </a:lnTo>
                  <a:lnTo>
                    <a:pt x="1711" y="1104"/>
                  </a:lnTo>
                  <a:lnTo>
                    <a:pt x="1765" y="1174"/>
                  </a:lnTo>
                  <a:lnTo>
                    <a:pt x="1800" y="1252"/>
                  </a:lnTo>
                  <a:lnTo>
                    <a:pt x="1816" y="1311"/>
                  </a:lnTo>
                  <a:lnTo>
                    <a:pt x="1855" y="1373"/>
                  </a:lnTo>
                  <a:lnTo>
                    <a:pt x="1897" y="1423"/>
                  </a:lnTo>
                  <a:lnTo>
                    <a:pt x="1925" y="1493"/>
                  </a:lnTo>
                  <a:lnTo>
                    <a:pt x="1967" y="1559"/>
                  </a:lnTo>
                  <a:lnTo>
                    <a:pt x="2041" y="1626"/>
                  </a:lnTo>
                  <a:lnTo>
                    <a:pt x="2092" y="1668"/>
                  </a:lnTo>
                  <a:lnTo>
                    <a:pt x="2139" y="1703"/>
                  </a:lnTo>
                  <a:lnTo>
                    <a:pt x="2185" y="1723"/>
                  </a:lnTo>
                  <a:lnTo>
                    <a:pt x="2236" y="1723"/>
                  </a:lnTo>
                  <a:lnTo>
                    <a:pt x="2286" y="1703"/>
                  </a:lnTo>
                  <a:lnTo>
                    <a:pt x="2329" y="1703"/>
                  </a:lnTo>
                  <a:lnTo>
                    <a:pt x="2368" y="1703"/>
                  </a:lnTo>
                  <a:lnTo>
                    <a:pt x="2461" y="1703"/>
                  </a:lnTo>
                  <a:lnTo>
                    <a:pt x="2535" y="1699"/>
                  </a:lnTo>
                  <a:lnTo>
                    <a:pt x="2667" y="1684"/>
                  </a:lnTo>
                  <a:lnTo>
                    <a:pt x="2784" y="1699"/>
                  </a:lnTo>
                  <a:lnTo>
                    <a:pt x="2978" y="1699"/>
                  </a:lnTo>
                  <a:lnTo>
                    <a:pt x="3130" y="1688"/>
                  </a:lnTo>
                  <a:lnTo>
                    <a:pt x="3289" y="1684"/>
                  </a:lnTo>
                  <a:lnTo>
                    <a:pt x="3375" y="1664"/>
                  </a:lnTo>
                  <a:lnTo>
                    <a:pt x="3464" y="1649"/>
                  </a:lnTo>
                  <a:lnTo>
                    <a:pt x="3527" y="1629"/>
                  </a:lnTo>
                  <a:lnTo>
                    <a:pt x="3566" y="1602"/>
                  </a:lnTo>
                  <a:lnTo>
                    <a:pt x="3620" y="1567"/>
                  </a:lnTo>
                  <a:lnTo>
                    <a:pt x="3655" y="1528"/>
                  </a:lnTo>
                  <a:lnTo>
                    <a:pt x="3674" y="1486"/>
                  </a:lnTo>
                  <a:lnTo>
                    <a:pt x="3682" y="1451"/>
                  </a:lnTo>
                  <a:lnTo>
                    <a:pt x="3705" y="1400"/>
                  </a:lnTo>
                  <a:lnTo>
                    <a:pt x="3721" y="1342"/>
                  </a:lnTo>
                  <a:lnTo>
                    <a:pt x="3744" y="1318"/>
                  </a:lnTo>
                  <a:cubicBezTo>
                    <a:pt x="3795" y="1241"/>
                    <a:pt x="3838" y="968"/>
                    <a:pt x="3845" y="898"/>
                  </a:cubicBezTo>
                  <a:cubicBezTo>
                    <a:pt x="3869" y="688"/>
                    <a:pt x="4153" y="653"/>
                    <a:pt x="4153" y="362"/>
                  </a:cubicBezTo>
                  <a:cubicBezTo>
                    <a:pt x="4153" y="194"/>
                    <a:pt x="4436" y="0"/>
                    <a:pt x="4592" y="19"/>
                  </a:cubicBezTo>
                  <a:close/>
                </a:path>
              </a:pathLst>
            </a:custGeom>
            <a:grpFill/>
            <a:ln w="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新細明體" pitchFamily="18" charset="-120"/>
              </a:endParaRPr>
            </a:p>
          </p:txBody>
        </p:sp>
      </p:grpSp>
      <p:sp>
        <p:nvSpPr>
          <p:cNvPr id="32" name="Text Box 66"/>
          <p:cNvSpPr txBox="1">
            <a:spLocks noChangeArrowheads="1"/>
          </p:cNvSpPr>
          <p:nvPr/>
        </p:nvSpPr>
        <p:spPr bwMode="auto">
          <a:xfrm>
            <a:off x="5360988" y="1458913"/>
            <a:ext cx="1905000" cy="52387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sz="1400">
                <a:solidFill>
                  <a:srgbClr val="00CC00"/>
                </a:solidFill>
              </a:rPr>
              <a:t>Malaysia’s proposal of EEZ Boundary</a:t>
            </a:r>
          </a:p>
        </p:txBody>
      </p:sp>
      <p:sp>
        <p:nvSpPr>
          <p:cNvPr id="33" name="Text Box 65"/>
          <p:cNvSpPr txBox="1">
            <a:spLocks noChangeArrowheads="1"/>
          </p:cNvSpPr>
          <p:nvPr/>
        </p:nvSpPr>
        <p:spPr bwMode="auto">
          <a:xfrm>
            <a:off x="4851400" y="5110163"/>
            <a:ext cx="3040063" cy="52387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AU" sz="1400">
                <a:solidFill>
                  <a:srgbClr val="FF3300"/>
                </a:solidFill>
              </a:rPr>
              <a:t>Seabed boundary</a:t>
            </a:r>
            <a:br>
              <a:rPr lang="en-AU" sz="1400">
                <a:solidFill>
                  <a:srgbClr val="FF3300"/>
                </a:solidFill>
              </a:rPr>
            </a:br>
            <a:r>
              <a:rPr lang="en-AU" sz="1400">
                <a:solidFill>
                  <a:srgbClr val="FF3300"/>
                </a:solidFill>
              </a:rPr>
              <a:t>(signed in 1969)</a:t>
            </a:r>
          </a:p>
        </p:txBody>
      </p:sp>
      <p:sp>
        <p:nvSpPr>
          <p:cNvPr id="36" name="Line 62"/>
          <p:cNvSpPr>
            <a:spLocks noChangeShapeType="1"/>
          </p:cNvSpPr>
          <p:nvPr/>
        </p:nvSpPr>
        <p:spPr bwMode="auto">
          <a:xfrm>
            <a:off x="4876800" y="4965700"/>
            <a:ext cx="0" cy="7048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" name="Text Box 66"/>
          <p:cNvSpPr txBox="1">
            <a:spLocks noChangeArrowheads="1"/>
          </p:cNvSpPr>
          <p:nvPr/>
        </p:nvSpPr>
        <p:spPr bwMode="auto">
          <a:xfrm>
            <a:off x="4449763" y="1395413"/>
            <a:ext cx="1804987" cy="738187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sz="1400">
                <a:solidFill>
                  <a:srgbClr val="D60093"/>
                </a:solidFill>
              </a:rPr>
              <a:t>Indonesia’s proposal of EEZ Boundary</a:t>
            </a:r>
          </a:p>
        </p:txBody>
      </p:sp>
      <p:cxnSp>
        <p:nvCxnSpPr>
          <p:cNvPr id="43" name="Straight Arrow Connector 42"/>
          <p:cNvCxnSpPr>
            <a:cxnSpLocks noChangeShapeType="1"/>
          </p:cNvCxnSpPr>
          <p:nvPr/>
        </p:nvCxnSpPr>
        <p:spPr bwMode="auto">
          <a:xfrm flipH="1">
            <a:off x="5022850" y="2073275"/>
            <a:ext cx="280988" cy="925513"/>
          </a:xfrm>
          <a:prstGeom prst="straightConnector1">
            <a:avLst/>
          </a:prstGeom>
          <a:noFill/>
          <a:ln w="19050" algn="ctr">
            <a:solidFill>
              <a:srgbClr val="D60093"/>
            </a:solidFill>
            <a:round/>
            <a:headEnd/>
            <a:tailEnd type="arrow" w="med" len="med"/>
          </a:ln>
        </p:spPr>
      </p:cxnSp>
      <p:cxnSp>
        <p:nvCxnSpPr>
          <p:cNvPr id="44" name="Straight Arrow Connector 43"/>
          <p:cNvCxnSpPr>
            <a:cxnSpLocks noChangeShapeType="1"/>
          </p:cNvCxnSpPr>
          <p:nvPr/>
        </p:nvCxnSpPr>
        <p:spPr bwMode="auto">
          <a:xfrm flipH="1">
            <a:off x="5846763" y="2005013"/>
            <a:ext cx="279400" cy="927100"/>
          </a:xfrm>
          <a:prstGeom prst="straightConnector1">
            <a:avLst/>
          </a:prstGeom>
          <a:noFill/>
          <a:ln w="19050" algn="ctr">
            <a:solidFill>
              <a:srgbClr val="00CC00"/>
            </a:solidFill>
            <a:round/>
            <a:headEnd/>
            <a:tailEnd type="arrow" w="med" len="med"/>
          </a:ln>
        </p:spPr>
      </p:cxnSp>
      <p:sp>
        <p:nvSpPr>
          <p:cNvPr id="45" name="Freeform 54"/>
          <p:cNvSpPr>
            <a:spLocks/>
          </p:cNvSpPr>
          <p:nvPr/>
        </p:nvSpPr>
        <p:spPr bwMode="auto">
          <a:xfrm>
            <a:off x="4184650" y="2724150"/>
            <a:ext cx="2038350" cy="755650"/>
          </a:xfrm>
          <a:custGeom>
            <a:avLst/>
            <a:gdLst>
              <a:gd name="T0" fmla="*/ 0 w 2038350"/>
              <a:gd name="T1" fmla="*/ 749300 h 755650"/>
              <a:gd name="T2" fmla="*/ 660400 w 2038350"/>
              <a:gd name="T3" fmla="*/ 755650 h 755650"/>
              <a:gd name="T4" fmla="*/ 2038350 w 2038350"/>
              <a:gd name="T5" fmla="*/ 6350 h 755650"/>
              <a:gd name="T6" fmla="*/ 1358900 w 2038350"/>
              <a:gd name="T7" fmla="*/ 0 h 755650"/>
              <a:gd name="T8" fmla="*/ 0 w 2038350"/>
              <a:gd name="T9" fmla="*/ 749300 h 7556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38350"/>
              <a:gd name="T16" fmla="*/ 0 h 755650"/>
              <a:gd name="T17" fmla="*/ 2038350 w 2038350"/>
              <a:gd name="T18" fmla="*/ 755650 h 7556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38350" h="755650">
                <a:moveTo>
                  <a:pt x="0" y="749300"/>
                </a:moveTo>
                <a:lnTo>
                  <a:pt x="660400" y="755650"/>
                </a:lnTo>
                <a:lnTo>
                  <a:pt x="2038350" y="6350"/>
                </a:lnTo>
                <a:lnTo>
                  <a:pt x="1358900" y="0"/>
                </a:lnTo>
                <a:lnTo>
                  <a:pt x="0" y="749300"/>
                </a:lnTo>
                <a:close/>
              </a:path>
            </a:pathLst>
          </a:custGeom>
          <a:solidFill>
            <a:schemeClr val="accent2">
              <a:alpha val="50195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4184650" y="3470275"/>
            <a:ext cx="666750" cy="6350"/>
          </a:xfrm>
          <a:custGeom>
            <a:avLst/>
            <a:gdLst>
              <a:gd name="T0" fmla="*/ 0 w 666750"/>
              <a:gd name="T1" fmla="*/ 0 h 6350"/>
              <a:gd name="T2" fmla="*/ 666750 w 666750"/>
              <a:gd name="T3" fmla="*/ 6350 h 6350"/>
              <a:gd name="T4" fmla="*/ 666750 w 666750"/>
              <a:gd name="T5" fmla="*/ 6350 h 6350"/>
              <a:gd name="T6" fmla="*/ 0 60000 65536"/>
              <a:gd name="T7" fmla="*/ 0 60000 65536"/>
              <a:gd name="T8" fmla="*/ 0 60000 65536"/>
              <a:gd name="T9" fmla="*/ 0 w 666750"/>
              <a:gd name="T10" fmla="*/ 0 h 6350"/>
              <a:gd name="T11" fmla="*/ 666750 w 666750"/>
              <a:gd name="T12" fmla="*/ 6350 h 63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66750" h="6350">
                <a:moveTo>
                  <a:pt x="0" y="0"/>
                </a:moveTo>
                <a:lnTo>
                  <a:pt x="666750" y="6350"/>
                </a:ln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4851400" y="2727325"/>
            <a:ext cx="1374775" cy="752475"/>
          </a:xfrm>
          <a:custGeom>
            <a:avLst/>
            <a:gdLst>
              <a:gd name="T0" fmla="*/ 1374775 w 1374775"/>
              <a:gd name="T1" fmla="*/ 0 h 752475"/>
              <a:gd name="T2" fmla="*/ 0 w 1374775"/>
              <a:gd name="T3" fmla="*/ 752475 h 752475"/>
              <a:gd name="T4" fmla="*/ 0 60000 65536"/>
              <a:gd name="T5" fmla="*/ 0 60000 65536"/>
              <a:gd name="T6" fmla="*/ 0 w 1374775"/>
              <a:gd name="T7" fmla="*/ 0 h 752475"/>
              <a:gd name="T8" fmla="*/ 1374775 w 1374775"/>
              <a:gd name="T9" fmla="*/ 752475 h 7524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374775" h="752475">
                <a:moveTo>
                  <a:pt x="1374775" y="0"/>
                </a:moveTo>
                <a:lnTo>
                  <a:pt x="0" y="752475"/>
                </a:ln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8" name="Freeform 47"/>
          <p:cNvSpPr>
            <a:spLocks/>
          </p:cNvSpPr>
          <p:nvPr/>
        </p:nvSpPr>
        <p:spPr bwMode="auto">
          <a:xfrm flipV="1">
            <a:off x="5537200" y="2679700"/>
            <a:ext cx="677863" cy="44450"/>
          </a:xfrm>
          <a:custGeom>
            <a:avLst/>
            <a:gdLst>
              <a:gd name="T0" fmla="*/ 1249570 w 666750"/>
              <a:gd name="T1" fmla="*/ 0 h 45719"/>
              <a:gd name="T2" fmla="*/ 0 w 666750"/>
              <a:gd name="T3" fmla="*/ 0 h 45719"/>
              <a:gd name="T4" fmla="*/ 0 60000 65536"/>
              <a:gd name="T5" fmla="*/ 0 60000 65536"/>
              <a:gd name="T6" fmla="*/ 0 w 666750"/>
              <a:gd name="T7" fmla="*/ 0 h 45719"/>
              <a:gd name="T8" fmla="*/ 666750 w 666750"/>
              <a:gd name="T9" fmla="*/ 0 h 4571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750" h="45719">
                <a:moveTo>
                  <a:pt x="666750" y="0"/>
                </a:move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5404" name="Freeform 29"/>
          <p:cNvSpPr>
            <a:spLocks/>
          </p:cNvSpPr>
          <p:nvPr/>
        </p:nvSpPr>
        <p:spPr bwMode="auto">
          <a:xfrm>
            <a:off x="469900" y="2274888"/>
            <a:ext cx="2579688" cy="1209675"/>
          </a:xfrm>
          <a:custGeom>
            <a:avLst/>
            <a:gdLst>
              <a:gd name="T0" fmla="*/ 0 w 418"/>
              <a:gd name="T1" fmla="*/ 2147483647 h 196"/>
              <a:gd name="T2" fmla="*/ 2147483647 w 418"/>
              <a:gd name="T3" fmla="*/ 0 h 196"/>
              <a:gd name="T4" fmla="*/ 2147483647 w 418"/>
              <a:gd name="T5" fmla="*/ 2147483647 h 196"/>
              <a:gd name="T6" fmla="*/ 2147483647 w 418"/>
              <a:gd name="T7" fmla="*/ 2147483647 h 196"/>
              <a:gd name="T8" fmla="*/ 2147483647 w 418"/>
              <a:gd name="T9" fmla="*/ 2147483647 h 196"/>
              <a:gd name="T10" fmla="*/ 2147483647 w 418"/>
              <a:gd name="T11" fmla="*/ 2147483647 h 196"/>
              <a:gd name="T12" fmla="*/ 2147483647 w 418"/>
              <a:gd name="T13" fmla="*/ 2147483647 h 196"/>
              <a:gd name="T14" fmla="*/ 2147483647 w 418"/>
              <a:gd name="T15" fmla="*/ 2147483647 h 196"/>
              <a:gd name="T16" fmla="*/ 2147483647 w 418"/>
              <a:gd name="T17" fmla="*/ 2147483647 h 196"/>
              <a:gd name="T18" fmla="*/ 2147483647 w 418"/>
              <a:gd name="T19" fmla="*/ 2147483647 h 196"/>
              <a:gd name="T20" fmla="*/ 0 w 418"/>
              <a:gd name="T21" fmla="*/ 2147483647 h 1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18"/>
              <a:gd name="T34" fmla="*/ 0 h 196"/>
              <a:gd name="T35" fmla="*/ 418 w 418"/>
              <a:gd name="T36" fmla="*/ 196 h 19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18" h="196">
                <a:moveTo>
                  <a:pt x="0" y="100"/>
                </a:moveTo>
                <a:lnTo>
                  <a:pt x="281" y="0"/>
                </a:lnTo>
                <a:cubicBezTo>
                  <a:pt x="342" y="6"/>
                  <a:pt x="386" y="29"/>
                  <a:pt x="418" y="74"/>
                </a:cubicBezTo>
                <a:cubicBezTo>
                  <a:pt x="405" y="79"/>
                  <a:pt x="390" y="77"/>
                  <a:pt x="376" y="83"/>
                </a:cubicBezTo>
                <a:cubicBezTo>
                  <a:pt x="364" y="88"/>
                  <a:pt x="354" y="102"/>
                  <a:pt x="342" y="107"/>
                </a:cubicBezTo>
                <a:cubicBezTo>
                  <a:pt x="329" y="113"/>
                  <a:pt x="315" y="114"/>
                  <a:pt x="301" y="117"/>
                </a:cubicBezTo>
                <a:cubicBezTo>
                  <a:pt x="288" y="125"/>
                  <a:pt x="276" y="134"/>
                  <a:pt x="262" y="140"/>
                </a:cubicBezTo>
                <a:cubicBezTo>
                  <a:pt x="242" y="149"/>
                  <a:pt x="221" y="153"/>
                  <a:pt x="201" y="161"/>
                </a:cubicBezTo>
                <a:cubicBezTo>
                  <a:pt x="188" y="166"/>
                  <a:pt x="176" y="175"/>
                  <a:pt x="164" y="180"/>
                </a:cubicBezTo>
                <a:cubicBezTo>
                  <a:pt x="151" y="186"/>
                  <a:pt x="139" y="191"/>
                  <a:pt x="127" y="196"/>
                </a:cubicBezTo>
                <a:cubicBezTo>
                  <a:pt x="98" y="136"/>
                  <a:pt x="53" y="112"/>
                  <a:pt x="0" y="100"/>
                </a:cubicBezTo>
                <a:close/>
              </a:path>
            </a:pathLst>
          </a:custGeom>
          <a:solidFill>
            <a:srgbClr val="EAEAEA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" name="Text Box 65"/>
          <p:cNvSpPr txBox="1">
            <a:spLocks noChangeArrowheads="1"/>
          </p:cNvSpPr>
          <p:nvPr/>
        </p:nvSpPr>
        <p:spPr bwMode="auto">
          <a:xfrm>
            <a:off x="2078038" y="5745163"/>
            <a:ext cx="5676900" cy="260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Why do you want to take this off? What you are doing is a crime and unethical </a:t>
            </a: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sym typeface="Wingdings" pitchFamily="2" charset="2"/>
              </a:rPr>
              <a:t></a:t>
            </a:r>
            <a:endParaRPr lang="en-AU" sz="1100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5" name="Text Box 65"/>
          <p:cNvSpPr txBox="1">
            <a:spLocks noChangeArrowheads="1"/>
          </p:cNvSpPr>
          <p:nvPr/>
        </p:nvSpPr>
        <p:spPr bwMode="auto">
          <a:xfrm>
            <a:off x="2135188" y="5743575"/>
            <a:ext cx="5610225" cy="261938"/>
          </a:xfrm>
          <a:prstGeom prst="rect">
            <a:avLst/>
          </a:prstGeom>
          <a:solidFill>
            <a:srgbClr val="000090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85000"/>
                  </a:schemeClr>
                </a:solidFill>
              </a:rPr>
              <a:t>I Made Andi Arsana (c) 2013</a:t>
            </a:r>
          </a:p>
        </p:txBody>
      </p:sp>
      <p:sp>
        <p:nvSpPr>
          <p:cNvPr id="15407" name="Rectangle 71"/>
          <p:cNvSpPr>
            <a:spLocks noChangeArrowheads="1"/>
          </p:cNvSpPr>
          <p:nvPr/>
        </p:nvSpPr>
        <p:spPr bwMode="auto">
          <a:xfrm>
            <a:off x="4768850" y="5670550"/>
            <a:ext cx="692150" cy="552450"/>
          </a:xfrm>
          <a:prstGeom prst="rect">
            <a:avLst/>
          </a:prstGeom>
          <a:solidFill>
            <a:srgbClr val="00009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71" name="Rectangle 70"/>
          <p:cNvSpPr/>
          <p:nvPr/>
        </p:nvSpPr>
        <p:spPr>
          <a:xfrm>
            <a:off x="5095889" y="2206752"/>
            <a:ext cx="1524367" cy="5847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600" spc="50" dirty="0">
                <a:ln w="12700" cmpd="sng">
                  <a:solidFill>
                    <a:schemeClr val="accent6">
                      <a:satMod val="120000"/>
                      <a:shade val="80000"/>
                    </a:schemeClr>
                  </a:solidFill>
                  <a:prstDash val="solid"/>
                </a:ln>
                <a:solidFill>
                  <a:schemeClr val="accent6">
                    <a:tint val="1000"/>
                  </a:schemeClr>
                </a:solidFill>
                <a:effectLst>
                  <a:glow rad="53100">
                    <a:schemeClr val="accent6">
                      <a:satMod val="180000"/>
                      <a:alpha val="30000"/>
                    </a:schemeClr>
                  </a:glow>
                </a:effectLst>
              </a:rPr>
              <a:t>Overlapping area</a:t>
            </a:r>
          </a:p>
        </p:txBody>
      </p:sp>
      <p:sp>
        <p:nvSpPr>
          <p:cNvPr id="67" name="Oval 66"/>
          <p:cNvSpPr>
            <a:spLocks noChangeArrowheads="1"/>
          </p:cNvSpPr>
          <p:nvPr/>
        </p:nvSpPr>
        <p:spPr bwMode="auto">
          <a:xfrm>
            <a:off x="3133725" y="2970213"/>
            <a:ext cx="200025" cy="104775"/>
          </a:xfrm>
          <a:prstGeom prst="ellipse">
            <a:avLst/>
          </a:prstGeom>
          <a:solidFill>
            <a:schemeClr val="accent2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grpSp>
        <p:nvGrpSpPr>
          <p:cNvPr id="3" name="Group 702"/>
          <p:cNvGrpSpPr>
            <a:grpSpLocks/>
          </p:cNvGrpSpPr>
          <p:nvPr/>
        </p:nvGrpSpPr>
        <p:grpSpPr bwMode="auto">
          <a:xfrm>
            <a:off x="5075238" y="2940050"/>
            <a:ext cx="219075" cy="260350"/>
            <a:chOff x="3852" y="2352"/>
            <a:chExt cx="108" cy="129"/>
          </a:xfrm>
        </p:grpSpPr>
        <p:sp>
          <p:nvSpPr>
            <p:cNvPr id="15420" name="Line 703"/>
            <p:cNvSpPr>
              <a:spLocks noChangeShapeType="1"/>
            </p:cNvSpPr>
            <p:nvPr/>
          </p:nvSpPr>
          <p:spPr bwMode="auto">
            <a:xfrm flipH="1">
              <a:off x="3861" y="2352"/>
              <a:ext cx="87" cy="129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Line 704"/>
            <p:cNvSpPr>
              <a:spLocks noChangeShapeType="1"/>
            </p:cNvSpPr>
            <p:nvPr/>
          </p:nvSpPr>
          <p:spPr bwMode="auto">
            <a:xfrm>
              <a:off x="3852" y="2361"/>
              <a:ext cx="108" cy="108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9" name="Picture 710" descr="ina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554788" y="2928938"/>
            <a:ext cx="287337" cy="185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" name="Oval 79"/>
          <p:cNvSpPr>
            <a:spLocks noChangeArrowheads="1"/>
          </p:cNvSpPr>
          <p:nvPr/>
        </p:nvSpPr>
        <p:spPr bwMode="auto">
          <a:xfrm>
            <a:off x="6715125" y="2976563"/>
            <a:ext cx="190500" cy="90487"/>
          </a:xfrm>
          <a:prstGeom prst="ellipse">
            <a:avLst/>
          </a:prstGeom>
          <a:solidFill>
            <a:srgbClr val="FF000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pic>
        <p:nvPicPr>
          <p:cNvPr id="81" name="Picture 711" descr="my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16250" y="2933700"/>
            <a:ext cx="358775" cy="17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" name="Group 702"/>
          <p:cNvGrpSpPr>
            <a:grpSpLocks/>
          </p:cNvGrpSpPr>
          <p:nvPr/>
        </p:nvGrpSpPr>
        <p:grpSpPr bwMode="auto">
          <a:xfrm>
            <a:off x="5341938" y="2860675"/>
            <a:ext cx="219075" cy="260350"/>
            <a:chOff x="3852" y="2352"/>
            <a:chExt cx="108" cy="129"/>
          </a:xfrm>
        </p:grpSpPr>
        <p:sp>
          <p:nvSpPr>
            <p:cNvPr id="15418" name="Line 703"/>
            <p:cNvSpPr>
              <a:spLocks noChangeShapeType="1"/>
            </p:cNvSpPr>
            <p:nvPr/>
          </p:nvSpPr>
          <p:spPr bwMode="auto">
            <a:xfrm flipH="1">
              <a:off x="3861" y="2352"/>
              <a:ext cx="87" cy="129"/>
            </a:xfrm>
            <a:prstGeom prst="line">
              <a:avLst/>
            </a:prstGeom>
            <a:noFill/>
            <a:ln w="28575">
              <a:solidFill>
                <a:srgbClr val="00206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Line 704"/>
            <p:cNvSpPr>
              <a:spLocks noChangeShapeType="1"/>
            </p:cNvSpPr>
            <p:nvPr/>
          </p:nvSpPr>
          <p:spPr bwMode="auto">
            <a:xfrm>
              <a:off x="3852" y="2361"/>
              <a:ext cx="108" cy="108"/>
            </a:xfrm>
            <a:prstGeom prst="line">
              <a:avLst/>
            </a:prstGeom>
            <a:noFill/>
            <a:ln w="28575">
              <a:solidFill>
                <a:srgbClr val="00206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8" name="AutoShape 714"/>
          <p:cNvSpPr>
            <a:spLocks noChangeArrowheads="1"/>
          </p:cNvSpPr>
          <p:nvPr/>
        </p:nvSpPr>
        <p:spPr bwMode="auto">
          <a:xfrm>
            <a:off x="3486150" y="2024063"/>
            <a:ext cx="1825625" cy="577850"/>
          </a:xfrm>
          <a:prstGeom prst="wedgeRoundRectCallout">
            <a:avLst>
              <a:gd name="adj1" fmla="val 39218"/>
              <a:gd name="adj2" fmla="val 111366"/>
              <a:gd name="adj3" fmla="val 16667"/>
            </a:avLst>
          </a:prstGeom>
          <a:solidFill>
            <a:schemeClr val="bg1"/>
          </a:solidFill>
          <a:ln w="12700" algn="ctr">
            <a:solidFill>
              <a:srgbClr val="340E7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AU" sz="1400" i="1" dirty="0">
                <a:solidFill>
                  <a:schemeClr val="tx1"/>
                </a:solidFill>
              </a:rPr>
              <a:t>You are the one who enter our water!</a:t>
            </a:r>
          </a:p>
        </p:txBody>
      </p:sp>
      <p:sp>
        <p:nvSpPr>
          <p:cNvPr id="89" name="AutoShape 712"/>
          <p:cNvSpPr>
            <a:spLocks noChangeArrowheads="1"/>
          </p:cNvSpPr>
          <p:nvPr/>
        </p:nvSpPr>
        <p:spPr bwMode="auto">
          <a:xfrm>
            <a:off x="5397500" y="1246188"/>
            <a:ext cx="1997075" cy="717550"/>
          </a:xfrm>
          <a:prstGeom prst="wedgeRoundRectCallout">
            <a:avLst>
              <a:gd name="adj1" fmla="val -43569"/>
              <a:gd name="adj2" fmla="val 178569"/>
              <a:gd name="adj3" fmla="val 16667"/>
            </a:avLst>
          </a:prstGeom>
          <a:solidFill>
            <a:schemeClr val="bg1"/>
          </a:solidFill>
          <a:ln w="12700" algn="ctr">
            <a:solidFill>
              <a:srgbClr val="340E7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AU" sz="1400">
                <a:solidFill>
                  <a:schemeClr val="tx1"/>
                </a:solidFill>
              </a:rPr>
              <a:t>You are entering our water!</a:t>
            </a:r>
          </a:p>
        </p:txBody>
      </p:sp>
      <p:sp>
        <p:nvSpPr>
          <p:cNvPr id="68" name="Rectangle 67"/>
          <p:cNvSpPr>
            <a:spLocks noChangeArrowheads="1"/>
          </p:cNvSpPr>
          <p:nvPr/>
        </p:nvSpPr>
        <p:spPr bwMode="auto">
          <a:xfrm>
            <a:off x="0" y="5730875"/>
            <a:ext cx="9144000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AU" sz="1300" b="0" i="1" dirty="0">
                <a:solidFill>
                  <a:schemeClr val="bg1">
                    <a:lumMod val="65000"/>
                  </a:schemeClr>
                </a:solidFill>
              </a:rPr>
              <a:t>For illustrative purposes only</a:t>
            </a:r>
          </a:p>
          <a:p>
            <a:pPr>
              <a:defRPr/>
            </a:pPr>
            <a:r>
              <a:rPr lang="en-AU" sz="1300" b="0" i="1" dirty="0">
                <a:solidFill>
                  <a:schemeClr val="bg1">
                    <a:lumMod val="65000"/>
                  </a:schemeClr>
                </a:solidFill>
              </a:rPr>
              <a:t>The visualisation does not reflect the real geospatial setting of Indonesia and Malaysia</a:t>
            </a:r>
          </a:p>
        </p:txBody>
      </p:sp>
      <p:sp>
        <p:nvSpPr>
          <p:cNvPr id="72" name="Title 1"/>
          <p:cNvSpPr txBox="1">
            <a:spLocks/>
          </p:cNvSpPr>
          <p:nvPr/>
        </p:nvSpPr>
        <p:spPr>
          <a:xfrm>
            <a:off x="0" y="76200"/>
            <a:ext cx="8229600" cy="692331"/>
          </a:xfrm>
          <a:prstGeom prst="rect">
            <a:avLst/>
          </a:prstGeom>
        </p:spPr>
        <p:txBody>
          <a:bodyPr anchor="ctr">
            <a:normAutofit fontScale="60000" lnSpcReduction="2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3800" dirty="0" smtClean="0">
                <a:ea typeface="+mj-ea"/>
                <a:cs typeface="+mj-cs"/>
              </a:rPr>
              <a:t>Pending EEZ boundaries where Continental Shelf boundaries exists</a:t>
            </a:r>
          </a:p>
        </p:txBody>
      </p:sp>
    </p:spTree>
    <p:extLst>
      <p:ext uri="{BB962C8B-B14F-4D97-AF65-F5344CB8AC3E}">
        <p14:creationId xmlns:p14="http://schemas.microsoft.com/office/powerpoint/2010/main" val="2895015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069 L 0.00052 0.35763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1.66667E-6 0.37407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4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33333E-6 L -4.72222E-6 -0.17685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63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7 0.00139 L 0.21145 0.00139 " pathEditMode="relative" rAng="0" ptsTypes="AA">
                                      <p:cBhvr>
                                        <p:cTn id="95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" y="0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35" presetClass="path" presetSubtype="0" accel="50000" decel="5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4.72222E-6 2.22222E-6 L -0.13334 2.22222E-6 " pathEditMode="relative" rAng="0" ptsTypes="AA">
                                      <p:cBhvr>
                                        <p:cTn id="99" dur="16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300"/>
                            </p:stCondLst>
                            <p:childTnLst>
                              <p:par>
                                <p:cTn id="10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63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4.44444E-6 L -0.14584 -4.44444E-6 " pathEditMode="relative" rAng="0" ptsTypes="AA">
                                      <p:cBhvr>
                                        <p:cTn id="115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" y="0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1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63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8.33333E-7 -1.48148E-6 L 0.20833 -1.48148E-6 " pathEditMode="relative" rAng="0" ptsTypes="AA">
                                      <p:cBhvr>
                                        <p:cTn id="119" dur="16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500"/>
                            </p:stCondLst>
                            <p:childTnLst>
                              <p:par>
                                <p:cTn id="1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48148E-6 L 0.20851 -1.48148E-6 " pathEditMode="relative" rAng="0" ptsTypes="AA">
                                      <p:cBhvr>
                                        <p:cTn id="132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0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2.22222E-6 L -0.13334 2.22222E-6 " pathEditMode="relative" rAng="0" ptsTypes="AA">
                                      <p:cBhvr>
                                        <p:cTn id="134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000"/>
                            </p:stCondLst>
                            <p:childTnLst>
                              <p:par>
                                <p:cTn id="1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49" grpId="0" animBg="1"/>
      <p:bldP spid="23" grpId="0" animBg="1"/>
      <p:bldP spid="23" grpId="1" animBg="1"/>
      <p:bldP spid="23" grpId="2" animBg="1"/>
      <p:bldP spid="25" grpId="0" animBg="1"/>
      <p:bldP spid="25" grpId="1" animBg="1"/>
      <p:bldP spid="26" grpId="0" animBg="1"/>
      <p:bldP spid="32" grpId="0"/>
      <p:bldP spid="32" grpId="1"/>
      <p:bldP spid="33" grpId="0"/>
      <p:bldP spid="36" grpId="0" animBg="1"/>
      <p:bldP spid="42" grpId="0"/>
      <p:bldP spid="42" grpId="1"/>
      <p:bldP spid="45" grpId="0" animBg="1"/>
      <p:bldP spid="46" grpId="0" animBg="1"/>
      <p:bldP spid="47" grpId="0" animBg="1"/>
      <p:bldP spid="48" grpId="0" animBg="1"/>
      <p:bldP spid="67" grpId="0" animBg="1"/>
      <p:bldP spid="67" grpId="1" animBg="1"/>
      <p:bldP spid="67" grpId="2" animBg="1"/>
      <p:bldP spid="80" grpId="0" animBg="1"/>
      <p:bldP spid="80" grpId="1" animBg="1"/>
      <p:bldP spid="80" grpId="2" animBg="1"/>
      <p:bldP spid="88" grpId="0" animBg="1"/>
      <p:bldP spid="8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725"/>
          <p:cNvSpPr>
            <a:spLocks noChangeArrowheads="1"/>
          </p:cNvSpPr>
          <p:nvPr/>
        </p:nvSpPr>
        <p:spPr bwMode="auto">
          <a:xfrm>
            <a:off x="0" y="1219200"/>
            <a:ext cx="9140825" cy="5334000"/>
          </a:xfrm>
          <a:prstGeom prst="rect">
            <a:avLst/>
          </a:prstGeom>
          <a:solidFill>
            <a:srgbClr val="00009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34820" name="Freeform 10"/>
          <p:cNvSpPr>
            <a:spLocks/>
          </p:cNvSpPr>
          <p:nvPr/>
        </p:nvSpPr>
        <p:spPr bwMode="auto">
          <a:xfrm>
            <a:off x="3519488" y="3340100"/>
            <a:ext cx="3240087" cy="1814513"/>
          </a:xfrm>
          <a:custGeom>
            <a:avLst/>
            <a:gdLst>
              <a:gd name="T0" fmla="*/ 2147483647 w 525"/>
              <a:gd name="T1" fmla="*/ 2147483647 h 294"/>
              <a:gd name="T2" fmla="*/ 2147483647 w 525"/>
              <a:gd name="T3" fmla="*/ 2147483647 h 294"/>
              <a:gd name="T4" fmla="*/ 2147483647 w 525"/>
              <a:gd name="T5" fmla="*/ 2147483647 h 294"/>
              <a:gd name="T6" fmla="*/ 2147483647 w 525"/>
              <a:gd name="T7" fmla="*/ 2147483647 h 294"/>
              <a:gd name="T8" fmla="*/ 2147483647 w 525"/>
              <a:gd name="T9" fmla="*/ 2147483647 h 294"/>
              <a:gd name="T10" fmla="*/ 2147483647 w 525"/>
              <a:gd name="T11" fmla="*/ 2147483647 h 294"/>
              <a:gd name="T12" fmla="*/ 2147483647 w 525"/>
              <a:gd name="T13" fmla="*/ 2147483647 h 294"/>
              <a:gd name="T14" fmla="*/ 2147483647 w 525"/>
              <a:gd name="T15" fmla="*/ 2147483647 h 294"/>
              <a:gd name="T16" fmla="*/ 2147483647 w 525"/>
              <a:gd name="T17" fmla="*/ 2147483647 h 294"/>
              <a:gd name="T18" fmla="*/ 2147483647 w 525"/>
              <a:gd name="T19" fmla="*/ 2147483647 h 294"/>
              <a:gd name="T20" fmla="*/ 2147483647 w 525"/>
              <a:gd name="T21" fmla="*/ 2147483647 h 294"/>
              <a:gd name="T22" fmla="*/ 2147483647 w 525"/>
              <a:gd name="T23" fmla="*/ 2147483647 h 294"/>
              <a:gd name="T24" fmla="*/ 2147483647 w 525"/>
              <a:gd name="T25" fmla="*/ 2147483647 h 294"/>
              <a:gd name="T26" fmla="*/ 2147483647 w 525"/>
              <a:gd name="T27" fmla="*/ 2147483647 h 294"/>
              <a:gd name="T28" fmla="*/ 2147483647 w 525"/>
              <a:gd name="T29" fmla="*/ 2147483647 h 294"/>
              <a:gd name="T30" fmla="*/ 2147483647 w 525"/>
              <a:gd name="T31" fmla="*/ 2147483647 h 294"/>
              <a:gd name="T32" fmla="*/ 2147483647 w 525"/>
              <a:gd name="T33" fmla="*/ 0 h 294"/>
              <a:gd name="T34" fmla="*/ 2147483647 w 525"/>
              <a:gd name="T35" fmla="*/ 2147483647 h 294"/>
              <a:gd name="T36" fmla="*/ 2147483647 w 525"/>
              <a:gd name="T37" fmla="*/ 2147483647 h 294"/>
              <a:gd name="T38" fmla="*/ 2147483647 w 525"/>
              <a:gd name="T39" fmla="*/ 2147483647 h 294"/>
              <a:gd name="T40" fmla="*/ 0 w 525"/>
              <a:gd name="T41" fmla="*/ 2147483647 h 294"/>
              <a:gd name="T42" fmla="*/ 2147483647 w 525"/>
              <a:gd name="T43" fmla="*/ 2147483647 h 294"/>
              <a:gd name="T44" fmla="*/ 2147483647 w 525"/>
              <a:gd name="T45" fmla="*/ 2147483647 h 294"/>
              <a:gd name="T46" fmla="*/ 2147483647 w 525"/>
              <a:gd name="T47" fmla="*/ 2147483647 h 294"/>
              <a:gd name="T48" fmla="*/ 2147483647 w 525"/>
              <a:gd name="T49" fmla="*/ 2147483647 h 294"/>
              <a:gd name="T50" fmla="*/ 2147483647 w 525"/>
              <a:gd name="T51" fmla="*/ 2147483647 h 294"/>
              <a:gd name="T52" fmla="*/ 2147483647 w 525"/>
              <a:gd name="T53" fmla="*/ 2147483647 h 294"/>
              <a:gd name="T54" fmla="*/ 2147483647 w 525"/>
              <a:gd name="T55" fmla="*/ 2147483647 h 294"/>
              <a:gd name="T56" fmla="*/ 2147483647 w 525"/>
              <a:gd name="T57" fmla="*/ 2147483647 h 294"/>
              <a:gd name="T58" fmla="*/ 2147483647 w 525"/>
              <a:gd name="T59" fmla="*/ 2147483647 h 294"/>
              <a:gd name="T60" fmla="*/ 2147483647 w 525"/>
              <a:gd name="T61" fmla="*/ 2147483647 h 294"/>
              <a:gd name="T62" fmla="*/ 2147483647 w 525"/>
              <a:gd name="T63" fmla="*/ 2147483647 h 294"/>
              <a:gd name="T64" fmla="*/ 2147483647 w 525"/>
              <a:gd name="T65" fmla="*/ 2147483647 h 294"/>
              <a:gd name="T66" fmla="*/ 2147483647 w 525"/>
              <a:gd name="T67" fmla="*/ 2147483647 h 294"/>
              <a:gd name="T68" fmla="*/ 2147483647 w 525"/>
              <a:gd name="T69" fmla="*/ 2147483647 h 294"/>
              <a:gd name="T70" fmla="*/ 2147483647 w 525"/>
              <a:gd name="T71" fmla="*/ 2147483647 h 294"/>
              <a:gd name="T72" fmla="*/ 2147483647 w 525"/>
              <a:gd name="T73" fmla="*/ 2147483647 h 294"/>
              <a:gd name="T74" fmla="*/ 2147483647 w 525"/>
              <a:gd name="T75" fmla="*/ 2147483647 h 294"/>
              <a:gd name="T76" fmla="*/ 2147483647 w 525"/>
              <a:gd name="T77" fmla="*/ 2147483647 h 29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525"/>
              <a:gd name="T118" fmla="*/ 0 h 294"/>
              <a:gd name="T119" fmla="*/ 525 w 525"/>
              <a:gd name="T120" fmla="*/ 294 h 29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525" h="294">
                <a:moveTo>
                  <a:pt x="470" y="166"/>
                </a:moveTo>
                <a:lnTo>
                  <a:pt x="475" y="157"/>
                </a:lnTo>
                <a:lnTo>
                  <a:pt x="482" y="139"/>
                </a:lnTo>
                <a:lnTo>
                  <a:pt x="490" y="121"/>
                </a:lnTo>
                <a:lnTo>
                  <a:pt x="498" y="101"/>
                </a:lnTo>
                <a:lnTo>
                  <a:pt x="505" y="78"/>
                </a:lnTo>
                <a:lnTo>
                  <a:pt x="516" y="50"/>
                </a:lnTo>
                <a:lnTo>
                  <a:pt x="522" y="32"/>
                </a:lnTo>
                <a:lnTo>
                  <a:pt x="525" y="11"/>
                </a:lnTo>
                <a:lnTo>
                  <a:pt x="518" y="17"/>
                </a:lnTo>
                <a:lnTo>
                  <a:pt x="486" y="31"/>
                </a:lnTo>
                <a:lnTo>
                  <a:pt x="465" y="39"/>
                </a:lnTo>
                <a:lnTo>
                  <a:pt x="437" y="35"/>
                </a:lnTo>
                <a:lnTo>
                  <a:pt x="376" y="33"/>
                </a:lnTo>
                <a:lnTo>
                  <a:pt x="341" y="34"/>
                </a:lnTo>
                <a:lnTo>
                  <a:pt x="297" y="29"/>
                </a:lnTo>
                <a:lnTo>
                  <a:pt x="241" y="0"/>
                </a:lnTo>
                <a:lnTo>
                  <a:pt x="175" y="57"/>
                </a:lnTo>
                <a:lnTo>
                  <a:pt x="118" y="122"/>
                </a:lnTo>
                <a:lnTo>
                  <a:pt x="46" y="187"/>
                </a:lnTo>
                <a:lnTo>
                  <a:pt x="0" y="211"/>
                </a:lnTo>
                <a:lnTo>
                  <a:pt x="35" y="266"/>
                </a:lnTo>
                <a:lnTo>
                  <a:pt x="100" y="284"/>
                </a:lnTo>
                <a:lnTo>
                  <a:pt x="221" y="282"/>
                </a:lnTo>
                <a:lnTo>
                  <a:pt x="248" y="275"/>
                </a:lnTo>
                <a:lnTo>
                  <a:pt x="263" y="275"/>
                </a:lnTo>
                <a:lnTo>
                  <a:pt x="282" y="272"/>
                </a:lnTo>
                <a:lnTo>
                  <a:pt x="317" y="280"/>
                </a:lnTo>
                <a:lnTo>
                  <a:pt x="352" y="282"/>
                </a:lnTo>
                <a:lnTo>
                  <a:pt x="380" y="287"/>
                </a:lnTo>
                <a:lnTo>
                  <a:pt x="401" y="294"/>
                </a:lnTo>
                <a:lnTo>
                  <a:pt x="421" y="275"/>
                </a:lnTo>
                <a:lnTo>
                  <a:pt x="469" y="267"/>
                </a:lnTo>
                <a:lnTo>
                  <a:pt x="445" y="237"/>
                </a:lnTo>
                <a:lnTo>
                  <a:pt x="455" y="230"/>
                </a:lnTo>
                <a:lnTo>
                  <a:pt x="464" y="215"/>
                </a:lnTo>
                <a:lnTo>
                  <a:pt x="467" y="196"/>
                </a:lnTo>
                <a:lnTo>
                  <a:pt x="480" y="188"/>
                </a:lnTo>
                <a:lnTo>
                  <a:pt x="470" y="166"/>
                </a:lnTo>
                <a:close/>
              </a:path>
            </a:pathLst>
          </a:custGeom>
          <a:solidFill>
            <a:srgbClr val="C0C0C0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1" name="Freeform 27"/>
          <p:cNvSpPr>
            <a:spLocks noEditPoints="1"/>
          </p:cNvSpPr>
          <p:nvPr/>
        </p:nvSpPr>
        <p:spPr bwMode="auto">
          <a:xfrm>
            <a:off x="1241425" y="2732088"/>
            <a:ext cx="3216275" cy="1011237"/>
          </a:xfrm>
          <a:custGeom>
            <a:avLst/>
            <a:gdLst>
              <a:gd name="T0" fmla="*/ 2147483647 w 521"/>
              <a:gd name="T1" fmla="*/ 2147483647 h 164"/>
              <a:gd name="T2" fmla="*/ 2147483647 w 521"/>
              <a:gd name="T3" fmla="*/ 2147483647 h 164"/>
              <a:gd name="T4" fmla="*/ 2147483647 w 521"/>
              <a:gd name="T5" fmla="*/ 2147483647 h 164"/>
              <a:gd name="T6" fmla="*/ 2147483647 w 521"/>
              <a:gd name="T7" fmla="*/ 2147483647 h 164"/>
              <a:gd name="T8" fmla="*/ 2147483647 w 521"/>
              <a:gd name="T9" fmla="*/ 2147483647 h 164"/>
              <a:gd name="T10" fmla="*/ 2147483647 w 521"/>
              <a:gd name="T11" fmla="*/ 2147483647 h 164"/>
              <a:gd name="T12" fmla="*/ 2147483647 w 521"/>
              <a:gd name="T13" fmla="*/ 2147483647 h 164"/>
              <a:gd name="T14" fmla="*/ 2147483647 w 521"/>
              <a:gd name="T15" fmla="*/ 2147483647 h 164"/>
              <a:gd name="T16" fmla="*/ 2147483647 w 521"/>
              <a:gd name="T17" fmla="*/ 2147483647 h 164"/>
              <a:gd name="T18" fmla="*/ 2147483647 w 521"/>
              <a:gd name="T19" fmla="*/ 2147483647 h 164"/>
              <a:gd name="T20" fmla="*/ 2147483647 w 521"/>
              <a:gd name="T21" fmla="*/ 2147483647 h 164"/>
              <a:gd name="T22" fmla="*/ 2147483647 w 521"/>
              <a:gd name="T23" fmla="*/ 2147483647 h 164"/>
              <a:gd name="T24" fmla="*/ 2147483647 w 521"/>
              <a:gd name="T25" fmla="*/ 2147483647 h 164"/>
              <a:gd name="T26" fmla="*/ 2147483647 w 521"/>
              <a:gd name="T27" fmla="*/ 2147483647 h 164"/>
              <a:gd name="T28" fmla="*/ 2147483647 w 521"/>
              <a:gd name="T29" fmla="*/ 2147483647 h 164"/>
              <a:gd name="T30" fmla="*/ 2147483647 w 521"/>
              <a:gd name="T31" fmla="*/ 2147483647 h 164"/>
              <a:gd name="T32" fmla="*/ 2147483647 w 521"/>
              <a:gd name="T33" fmla="*/ 2147483647 h 164"/>
              <a:gd name="T34" fmla="*/ 2147483647 w 521"/>
              <a:gd name="T35" fmla="*/ 2147483647 h 164"/>
              <a:gd name="T36" fmla="*/ 2147483647 w 521"/>
              <a:gd name="T37" fmla="*/ 2147483647 h 164"/>
              <a:gd name="T38" fmla="*/ 2147483647 w 521"/>
              <a:gd name="T39" fmla="*/ 2147483647 h 164"/>
              <a:gd name="T40" fmla="*/ 2147483647 w 521"/>
              <a:gd name="T41" fmla="*/ 2147483647 h 164"/>
              <a:gd name="T42" fmla="*/ 2147483647 w 521"/>
              <a:gd name="T43" fmla="*/ 2147483647 h 164"/>
              <a:gd name="T44" fmla="*/ 2147483647 w 521"/>
              <a:gd name="T45" fmla="*/ 2147483647 h 164"/>
              <a:gd name="T46" fmla="*/ 2147483647 w 521"/>
              <a:gd name="T47" fmla="*/ 2147483647 h 164"/>
              <a:gd name="T48" fmla="*/ 2147483647 w 521"/>
              <a:gd name="T49" fmla="*/ 2147483647 h 164"/>
              <a:gd name="T50" fmla="*/ 2147483647 w 521"/>
              <a:gd name="T51" fmla="*/ 2147483647 h 164"/>
              <a:gd name="T52" fmla="*/ 2147483647 w 521"/>
              <a:gd name="T53" fmla="*/ 2147483647 h 164"/>
              <a:gd name="T54" fmla="*/ 2147483647 w 521"/>
              <a:gd name="T55" fmla="*/ 2147483647 h 164"/>
              <a:gd name="T56" fmla="*/ 2147483647 w 521"/>
              <a:gd name="T57" fmla="*/ 2147483647 h 164"/>
              <a:gd name="T58" fmla="*/ 2147483647 w 521"/>
              <a:gd name="T59" fmla="*/ 2147483647 h 164"/>
              <a:gd name="T60" fmla="*/ 2147483647 w 521"/>
              <a:gd name="T61" fmla="*/ 2147483647 h 164"/>
              <a:gd name="T62" fmla="*/ 2147483647 w 521"/>
              <a:gd name="T63" fmla="*/ 2147483647 h 164"/>
              <a:gd name="T64" fmla="*/ 2147483647 w 521"/>
              <a:gd name="T65" fmla="*/ 2147483647 h 164"/>
              <a:gd name="T66" fmla="*/ 2147483647 w 521"/>
              <a:gd name="T67" fmla="*/ 2147483647 h 164"/>
              <a:gd name="T68" fmla="*/ 2147483647 w 521"/>
              <a:gd name="T69" fmla="*/ 2147483647 h 164"/>
              <a:gd name="T70" fmla="*/ 2147483647 w 521"/>
              <a:gd name="T71" fmla="*/ 2147483647 h 164"/>
              <a:gd name="T72" fmla="*/ 2147483647 w 521"/>
              <a:gd name="T73" fmla="*/ 2147483647 h 164"/>
              <a:gd name="T74" fmla="*/ 2147483647 w 521"/>
              <a:gd name="T75" fmla="*/ 2147483647 h 164"/>
              <a:gd name="T76" fmla="*/ 2147483647 w 521"/>
              <a:gd name="T77" fmla="*/ 0 h 164"/>
              <a:gd name="T78" fmla="*/ 2147483647 w 521"/>
              <a:gd name="T79" fmla="*/ 2147483647 h 164"/>
              <a:gd name="T80" fmla="*/ 2147483647 w 521"/>
              <a:gd name="T81" fmla="*/ 2147483647 h 164"/>
              <a:gd name="T82" fmla="*/ 2147483647 w 521"/>
              <a:gd name="T83" fmla="*/ 2147483647 h 164"/>
              <a:gd name="T84" fmla="*/ 2147483647 w 521"/>
              <a:gd name="T85" fmla="*/ 2147483647 h 164"/>
              <a:gd name="T86" fmla="*/ 2147483647 w 521"/>
              <a:gd name="T87" fmla="*/ 2147483647 h 164"/>
              <a:gd name="T88" fmla="*/ 2147483647 w 521"/>
              <a:gd name="T89" fmla="*/ 2147483647 h 1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21"/>
              <a:gd name="T136" fmla="*/ 0 h 164"/>
              <a:gd name="T137" fmla="*/ 521 w 521"/>
              <a:gd name="T138" fmla="*/ 164 h 16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21" h="164">
                <a:moveTo>
                  <a:pt x="521" y="20"/>
                </a:moveTo>
                <a:lnTo>
                  <a:pt x="506" y="26"/>
                </a:lnTo>
                <a:lnTo>
                  <a:pt x="496" y="32"/>
                </a:lnTo>
                <a:lnTo>
                  <a:pt x="495" y="36"/>
                </a:lnTo>
                <a:lnTo>
                  <a:pt x="489" y="36"/>
                </a:lnTo>
                <a:lnTo>
                  <a:pt x="483" y="41"/>
                </a:lnTo>
                <a:lnTo>
                  <a:pt x="475" y="43"/>
                </a:lnTo>
                <a:lnTo>
                  <a:pt x="468" y="48"/>
                </a:lnTo>
                <a:lnTo>
                  <a:pt x="460" y="54"/>
                </a:lnTo>
                <a:lnTo>
                  <a:pt x="455" y="60"/>
                </a:lnTo>
                <a:lnTo>
                  <a:pt x="447" y="65"/>
                </a:lnTo>
                <a:lnTo>
                  <a:pt x="447" y="69"/>
                </a:lnTo>
                <a:lnTo>
                  <a:pt x="440" y="76"/>
                </a:lnTo>
                <a:lnTo>
                  <a:pt x="430" y="85"/>
                </a:lnTo>
                <a:lnTo>
                  <a:pt x="422" y="93"/>
                </a:lnTo>
                <a:lnTo>
                  <a:pt x="408" y="103"/>
                </a:lnTo>
                <a:lnTo>
                  <a:pt x="406" y="110"/>
                </a:lnTo>
                <a:lnTo>
                  <a:pt x="390" y="114"/>
                </a:lnTo>
                <a:lnTo>
                  <a:pt x="382" y="117"/>
                </a:lnTo>
                <a:lnTo>
                  <a:pt x="378" y="123"/>
                </a:lnTo>
                <a:lnTo>
                  <a:pt x="368" y="126"/>
                </a:lnTo>
                <a:lnTo>
                  <a:pt x="360" y="134"/>
                </a:lnTo>
                <a:lnTo>
                  <a:pt x="348" y="139"/>
                </a:lnTo>
                <a:lnTo>
                  <a:pt x="336" y="141"/>
                </a:lnTo>
                <a:lnTo>
                  <a:pt x="328" y="147"/>
                </a:lnTo>
                <a:lnTo>
                  <a:pt x="316" y="148"/>
                </a:lnTo>
                <a:lnTo>
                  <a:pt x="309" y="153"/>
                </a:lnTo>
                <a:lnTo>
                  <a:pt x="301" y="158"/>
                </a:lnTo>
                <a:lnTo>
                  <a:pt x="292" y="158"/>
                </a:lnTo>
                <a:lnTo>
                  <a:pt x="278" y="164"/>
                </a:lnTo>
                <a:lnTo>
                  <a:pt x="269" y="158"/>
                </a:lnTo>
                <a:lnTo>
                  <a:pt x="260" y="154"/>
                </a:lnTo>
                <a:lnTo>
                  <a:pt x="253" y="151"/>
                </a:lnTo>
                <a:lnTo>
                  <a:pt x="244" y="151"/>
                </a:lnTo>
                <a:lnTo>
                  <a:pt x="234" y="149"/>
                </a:lnTo>
                <a:lnTo>
                  <a:pt x="217" y="152"/>
                </a:lnTo>
                <a:lnTo>
                  <a:pt x="202" y="152"/>
                </a:lnTo>
                <a:lnTo>
                  <a:pt x="185" y="151"/>
                </a:lnTo>
                <a:lnTo>
                  <a:pt x="168" y="149"/>
                </a:lnTo>
                <a:lnTo>
                  <a:pt x="154" y="149"/>
                </a:lnTo>
                <a:lnTo>
                  <a:pt x="135" y="149"/>
                </a:lnTo>
                <a:lnTo>
                  <a:pt x="116" y="148"/>
                </a:lnTo>
                <a:lnTo>
                  <a:pt x="94" y="147"/>
                </a:lnTo>
                <a:lnTo>
                  <a:pt x="78" y="147"/>
                </a:lnTo>
                <a:lnTo>
                  <a:pt x="64" y="145"/>
                </a:lnTo>
                <a:lnTo>
                  <a:pt x="51" y="143"/>
                </a:lnTo>
                <a:lnTo>
                  <a:pt x="37" y="140"/>
                </a:lnTo>
                <a:lnTo>
                  <a:pt x="27" y="137"/>
                </a:lnTo>
                <a:lnTo>
                  <a:pt x="14" y="130"/>
                </a:lnTo>
                <a:lnTo>
                  <a:pt x="5" y="124"/>
                </a:lnTo>
                <a:lnTo>
                  <a:pt x="0" y="118"/>
                </a:lnTo>
                <a:lnTo>
                  <a:pt x="10" y="111"/>
                </a:lnTo>
                <a:lnTo>
                  <a:pt x="23" y="104"/>
                </a:lnTo>
                <a:lnTo>
                  <a:pt x="36" y="99"/>
                </a:lnTo>
                <a:lnTo>
                  <a:pt x="49" y="94"/>
                </a:lnTo>
                <a:lnTo>
                  <a:pt x="63" y="87"/>
                </a:lnTo>
                <a:lnTo>
                  <a:pt x="78" y="82"/>
                </a:lnTo>
                <a:lnTo>
                  <a:pt x="87" y="72"/>
                </a:lnTo>
                <a:lnTo>
                  <a:pt x="92" y="70"/>
                </a:lnTo>
                <a:lnTo>
                  <a:pt x="98" y="68"/>
                </a:lnTo>
                <a:lnTo>
                  <a:pt x="101" y="68"/>
                </a:lnTo>
                <a:lnTo>
                  <a:pt x="110" y="61"/>
                </a:lnTo>
                <a:lnTo>
                  <a:pt x="120" y="60"/>
                </a:lnTo>
                <a:lnTo>
                  <a:pt x="131" y="55"/>
                </a:lnTo>
                <a:lnTo>
                  <a:pt x="140" y="50"/>
                </a:lnTo>
                <a:lnTo>
                  <a:pt x="149" y="45"/>
                </a:lnTo>
                <a:lnTo>
                  <a:pt x="158" y="41"/>
                </a:lnTo>
                <a:lnTo>
                  <a:pt x="168" y="33"/>
                </a:lnTo>
                <a:lnTo>
                  <a:pt x="181" y="31"/>
                </a:lnTo>
                <a:lnTo>
                  <a:pt x="194" y="26"/>
                </a:lnTo>
                <a:lnTo>
                  <a:pt x="205" y="21"/>
                </a:lnTo>
                <a:lnTo>
                  <a:pt x="215" y="20"/>
                </a:lnTo>
                <a:lnTo>
                  <a:pt x="227" y="16"/>
                </a:lnTo>
                <a:lnTo>
                  <a:pt x="236" y="13"/>
                </a:lnTo>
                <a:lnTo>
                  <a:pt x="247" y="9"/>
                </a:lnTo>
                <a:lnTo>
                  <a:pt x="268" y="4"/>
                </a:lnTo>
                <a:lnTo>
                  <a:pt x="283" y="2"/>
                </a:lnTo>
                <a:lnTo>
                  <a:pt x="293" y="0"/>
                </a:lnTo>
                <a:lnTo>
                  <a:pt x="302" y="9"/>
                </a:lnTo>
                <a:lnTo>
                  <a:pt x="312" y="19"/>
                </a:lnTo>
                <a:lnTo>
                  <a:pt x="321" y="22"/>
                </a:lnTo>
                <a:lnTo>
                  <a:pt x="334" y="22"/>
                </a:lnTo>
                <a:lnTo>
                  <a:pt x="349" y="23"/>
                </a:lnTo>
                <a:lnTo>
                  <a:pt x="434" y="25"/>
                </a:lnTo>
                <a:lnTo>
                  <a:pt x="463" y="23"/>
                </a:lnTo>
                <a:lnTo>
                  <a:pt x="500" y="19"/>
                </a:lnTo>
                <a:lnTo>
                  <a:pt x="521" y="20"/>
                </a:lnTo>
                <a:close/>
                <a:moveTo>
                  <a:pt x="470" y="49"/>
                </a:moveTo>
                <a:lnTo>
                  <a:pt x="475" y="50"/>
                </a:lnTo>
                <a:lnTo>
                  <a:pt x="483" y="53"/>
                </a:lnTo>
                <a:lnTo>
                  <a:pt x="488" y="59"/>
                </a:lnTo>
              </a:path>
            </a:pathLst>
          </a:custGeom>
          <a:solidFill>
            <a:srgbClr val="C1C0BF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7543800" y="2058988"/>
            <a:ext cx="1128713" cy="461962"/>
          </a:xfrm>
          <a:custGeom>
            <a:avLst/>
            <a:gdLst>
              <a:gd name="T0" fmla="*/ 2147483647 w 183"/>
              <a:gd name="T1" fmla="*/ 0 h 75"/>
              <a:gd name="T2" fmla="*/ 0 w 183"/>
              <a:gd name="T3" fmla="*/ 2147483647 h 75"/>
              <a:gd name="T4" fmla="*/ 2147483647 w 183"/>
              <a:gd name="T5" fmla="*/ 2147483647 h 75"/>
              <a:gd name="T6" fmla="*/ 2147483647 w 183"/>
              <a:gd name="T7" fmla="*/ 2147483647 h 75"/>
              <a:gd name="T8" fmla="*/ 2147483647 w 183"/>
              <a:gd name="T9" fmla="*/ 2147483647 h 75"/>
              <a:gd name="T10" fmla="*/ 2147483647 w 183"/>
              <a:gd name="T11" fmla="*/ 0 h 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83"/>
              <a:gd name="T19" fmla="*/ 0 h 75"/>
              <a:gd name="T20" fmla="*/ 183 w 183"/>
              <a:gd name="T21" fmla="*/ 75 h 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83" h="75">
                <a:moveTo>
                  <a:pt x="183" y="0"/>
                </a:moveTo>
                <a:cubicBezTo>
                  <a:pt x="84" y="18"/>
                  <a:pt x="40" y="28"/>
                  <a:pt x="0" y="46"/>
                </a:cubicBezTo>
                <a:lnTo>
                  <a:pt x="20" y="75"/>
                </a:lnTo>
                <a:lnTo>
                  <a:pt x="85" y="64"/>
                </a:lnTo>
                <a:lnTo>
                  <a:pt x="165" y="27"/>
                </a:lnTo>
                <a:lnTo>
                  <a:pt x="183" y="0"/>
                </a:lnTo>
                <a:close/>
              </a:path>
            </a:pathLst>
          </a:custGeom>
          <a:solidFill>
            <a:srgbClr val="DDDDDD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3" name="Freeform 11"/>
          <p:cNvSpPr>
            <a:spLocks/>
          </p:cNvSpPr>
          <p:nvPr/>
        </p:nvSpPr>
        <p:spPr bwMode="auto">
          <a:xfrm>
            <a:off x="2957513" y="2854325"/>
            <a:ext cx="2117725" cy="1790700"/>
          </a:xfrm>
          <a:custGeom>
            <a:avLst/>
            <a:gdLst>
              <a:gd name="T0" fmla="*/ 2147483647 w 343"/>
              <a:gd name="T1" fmla="*/ 2147483647 h 290"/>
              <a:gd name="T2" fmla="*/ 2147483647 w 343"/>
              <a:gd name="T3" fmla="*/ 2147483647 h 290"/>
              <a:gd name="T4" fmla="*/ 2147483647 w 343"/>
              <a:gd name="T5" fmla="*/ 0 h 290"/>
              <a:gd name="T6" fmla="*/ 2147483647 w 343"/>
              <a:gd name="T7" fmla="*/ 2147483647 h 290"/>
              <a:gd name="T8" fmla="*/ 2147483647 w 343"/>
              <a:gd name="T9" fmla="*/ 2147483647 h 290"/>
              <a:gd name="T10" fmla="*/ 2147483647 w 343"/>
              <a:gd name="T11" fmla="*/ 2147483647 h 290"/>
              <a:gd name="T12" fmla="*/ 2147483647 w 343"/>
              <a:gd name="T13" fmla="*/ 2147483647 h 290"/>
              <a:gd name="T14" fmla="*/ 2147483647 w 343"/>
              <a:gd name="T15" fmla="*/ 2147483647 h 290"/>
              <a:gd name="T16" fmla="*/ 2147483647 w 343"/>
              <a:gd name="T17" fmla="*/ 2147483647 h 290"/>
              <a:gd name="T18" fmla="*/ 2147483647 w 343"/>
              <a:gd name="T19" fmla="*/ 2147483647 h 290"/>
              <a:gd name="T20" fmla="*/ 2147483647 w 343"/>
              <a:gd name="T21" fmla="*/ 2147483647 h 290"/>
              <a:gd name="T22" fmla="*/ 2147483647 w 343"/>
              <a:gd name="T23" fmla="*/ 2147483647 h 290"/>
              <a:gd name="T24" fmla="*/ 2147483647 w 343"/>
              <a:gd name="T25" fmla="*/ 2147483647 h 290"/>
              <a:gd name="T26" fmla="*/ 2147483647 w 343"/>
              <a:gd name="T27" fmla="*/ 2147483647 h 290"/>
              <a:gd name="T28" fmla="*/ 2147483647 w 343"/>
              <a:gd name="T29" fmla="*/ 2147483647 h 290"/>
              <a:gd name="T30" fmla="*/ 2147483647 w 343"/>
              <a:gd name="T31" fmla="*/ 2147483647 h 290"/>
              <a:gd name="T32" fmla="*/ 2147483647 w 343"/>
              <a:gd name="T33" fmla="*/ 2147483647 h 290"/>
              <a:gd name="T34" fmla="*/ 2147483647 w 343"/>
              <a:gd name="T35" fmla="*/ 2147483647 h 290"/>
              <a:gd name="T36" fmla="*/ 2147483647 w 343"/>
              <a:gd name="T37" fmla="*/ 2147483647 h 290"/>
              <a:gd name="T38" fmla="*/ 2147483647 w 343"/>
              <a:gd name="T39" fmla="*/ 2147483647 h 290"/>
              <a:gd name="T40" fmla="*/ 2147483647 w 343"/>
              <a:gd name="T41" fmla="*/ 2147483647 h 290"/>
              <a:gd name="T42" fmla="*/ 2147483647 w 343"/>
              <a:gd name="T43" fmla="*/ 2147483647 h 290"/>
              <a:gd name="T44" fmla="*/ 2147483647 w 343"/>
              <a:gd name="T45" fmla="*/ 2147483647 h 290"/>
              <a:gd name="T46" fmla="*/ 2147483647 w 343"/>
              <a:gd name="T47" fmla="*/ 2147483647 h 290"/>
              <a:gd name="T48" fmla="*/ 2147483647 w 343"/>
              <a:gd name="T49" fmla="*/ 2147483647 h 290"/>
              <a:gd name="T50" fmla="*/ 2147483647 w 343"/>
              <a:gd name="T51" fmla="*/ 2147483647 h 290"/>
              <a:gd name="T52" fmla="*/ 2147483647 w 343"/>
              <a:gd name="T53" fmla="*/ 2147483647 h 290"/>
              <a:gd name="T54" fmla="*/ 2147483647 w 343"/>
              <a:gd name="T55" fmla="*/ 2147483647 h 290"/>
              <a:gd name="T56" fmla="*/ 2147483647 w 343"/>
              <a:gd name="T57" fmla="*/ 2147483647 h 290"/>
              <a:gd name="T58" fmla="*/ 2147483647 w 343"/>
              <a:gd name="T59" fmla="*/ 2147483647 h 290"/>
              <a:gd name="T60" fmla="*/ 2147483647 w 343"/>
              <a:gd name="T61" fmla="*/ 2147483647 h 290"/>
              <a:gd name="T62" fmla="*/ 2147483647 w 343"/>
              <a:gd name="T63" fmla="*/ 2147483647 h 290"/>
              <a:gd name="T64" fmla="*/ 2147483647 w 343"/>
              <a:gd name="T65" fmla="*/ 2147483647 h 290"/>
              <a:gd name="T66" fmla="*/ 2147483647 w 343"/>
              <a:gd name="T67" fmla="*/ 2147483647 h 290"/>
              <a:gd name="T68" fmla="*/ 2147483647 w 343"/>
              <a:gd name="T69" fmla="*/ 2147483647 h 290"/>
              <a:gd name="T70" fmla="*/ 2147483647 w 343"/>
              <a:gd name="T71" fmla="*/ 2147483647 h 290"/>
              <a:gd name="T72" fmla="*/ 2147483647 w 343"/>
              <a:gd name="T73" fmla="*/ 2147483647 h 29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3"/>
              <a:gd name="T112" fmla="*/ 0 h 290"/>
              <a:gd name="T113" fmla="*/ 343 w 343"/>
              <a:gd name="T114" fmla="*/ 290 h 29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3" h="290">
                <a:moveTo>
                  <a:pt x="343" y="84"/>
                </a:moveTo>
                <a:lnTo>
                  <a:pt x="319" y="64"/>
                </a:lnTo>
                <a:lnTo>
                  <a:pt x="294" y="43"/>
                </a:lnTo>
                <a:lnTo>
                  <a:pt x="270" y="23"/>
                </a:lnTo>
                <a:lnTo>
                  <a:pt x="255" y="4"/>
                </a:lnTo>
                <a:lnTo>
                  <a:pt x="243" y="0"/>
                </a:lnTo>
                <a:lnTo>
                  <a:pt x="228" y="6"/>
                </a:lnTo>
                <a:lnTo>
                  <a:pt x="218" y="12"/>
                </a:lnTo>
                <a:lnTo>
                  <a:pt x="217" y="16"/>
                </a:lnTo>
                <a:lnTo>
                  <a:pt x="211" y="16"/>
                </a:lnTo>
                <a:lnTo>
                  <a:pt x="205" y="21"/>
                </a:lnTo>
                <a:lnTo>
                  <a:pt x="197" y="23"/>
                </a:lnTo>
                <a:lnTo>
                  <a:pt x="190" y="28"/>
                </a:lnTo>
                <a:lnTo>
                  <a:pt x="182" y="34"/>
                </a:lnTo>
                <a:lnTo>
                  <a:pt x="177" y="40"/>
                </a:lnTo>
                <a:lnTo>
                  <a:pt x="169" y="45"/>
                </a:lnTo>
                <a:lnTo>
                  <a:pt x="169" y="49"/>
                </a:lnTo>
                <a:lnTo>
                  <a:pt x="162" y="56"/>
                </a:lnTo>
                <a:lnTo>
                  <a:pt x="152" y="65"/>
                </a:lnTo>
                <a:lnTo>
                  <a:pt x="144" y="73"/>
                </a:lnTo>
                <a:lnTo>
                  <a:pt x="130" y="83"/>
                </a:lnTo>
                <a:lnTo>
                  <a:pt x="128" y="90"/>
                </a:lnTo>
                <a:lnTo>
                  <a:pt x="112" y="94"/>
                </a:lnTo>
                <a:lnTo>
                  <a:pt x="104" y="97"/>
                </a:lnTo>
                <a:lnTo>
                  <a:pt x="100" y="103"/>
                </a:lnTo>
                <a:lnTo>
                  <a:pt x="90" y="106"/>
                </a:lnTo>
                <a:lnTo>
                  <a:pt x="82" y="114"/>
                </a:lnTo>
                <a:lnTo>
                  <a:pt x="70" y="119"/>
                </a:lnTo>
                <a:lnTo>
                  <a:pt x="58" y="121"/>
                </a:lnTo>
                <a:lnTo>
                  <a:pt x="50" y="127"/>
                </a:lnTo>
                <a:lnTo>
                  <a:pt x="38" y="128"/>
                </a:lnTo>
                <a:lnTo>
                  <a:pt x="31" y="133"/>
                </a:lnTo>
                <a:lnTo>
                  <a:pt x="23" y="138"/>
                </a:lnTo>
                <a:lnTo>
                  <a:pt x="14" y="138"/>
                </a:lnTo>
                <a:lnTo>
                  <a:pt x="0" y="144"/>
                </a:lnTo>
                <a:lnTo>
                  <a:pt x="6" y="151"/>
                </a:lnTo>
                <a:lnTo>
                  <a:pt x="21" y="165"/>
                </a:lnTo>
                <a:lnTo>
                  <a:pt x="29" y="181"/>
                </a:lnTo>
                <a:lnTo>
                  <a:pt x="38" y="190"/>
                </a:lnTo>
                <a:lnTo>
                  <a:pt x="52" y="208"/>
                </a:lnTo>
                <a:lnTo>
                  <a:pt x="61" y="228"/>
                </a:lnTo>
                <a:lnTo>
                  <a:pt x="65" y="243"/>
                </a:lnTo>
                <a:lnTo>
                  <a:pt x="75" y="259"/>
                </a:lnTo>
                <a:lnTo>
                  <a:pt x="86" y="272"/>
                </a:lnTo>
                <a:lnTo>
                  <a:pt x="93" y="290"/>
                </a:lnTo>
                <a:lnTo>
                  <a:pt x="99" y="290"/>
                </a:lnTo>
                <a:lnTo>
                  <a:pt x="107" y="286"/>
                </a:lnTo>
                <a:lnTo>
                  <a:pt x="113" y="284"/>
                </a:lnTo>
                <a:lnTo>
                  <a:pt x="121" y="279"/>
                </a:lnTo>
                <a:lnTo>
                  <a:pt x="133" y="272"/>
                </a:lnTo>
                <a:lnTo>
                  <a:pt x="140" y="266"/>
                </a:lnTo>
                <a:lnTo>
                  <a:pt x="149" y="258"/>
                </a:lnTo>
                <a:lnTo>
                  <a:pt x="160" y="249"/>
                </a:lnTo>
                <a:lnTo>
                  <a:pt x="171" y="241"/>
                </a:lnTo>
                <a:lnTo>
                  <a:pt x="188" y="224"/>
                </a:lnTo>
                <a:lnTo>
                  <a:pt x="193" y="222"/>
                </a:lnTo>
                <a:lnTo>
                  <a:pt x="203" y="214"/>
                </a:lnTo>
                <a:lnTo>
                  <a:pt x="215" y="208"/>
                </a:lnTo>
                <a:lnTo>
                  <a:pt x="215" y="203"/>
                </a:lnTo>
                <a:lnTo>
                  <a:pt x="220" y="201"/>
                </a:lnTo>
                <a:lnTo>
                  <a:pt x="230" y="192"/>
                </a:lnTo>
                <a:lnTo>
                  <a:pt x="246" y="173"/>
                </a:lnTo>
                <a:lnTo>
                  <a:pt x="254" y="165"/>
                </a:lnTo>
                <a:lnTo>
                  <a:pt x="265" y="153"/>
                </a:lnTo>
                <a:lnTo>
                  <a:pt x="270" y="147"/>
                </a:lnTo>
                <a:lnTo>
                  <a:pt x="279" y="137"/>
                </a:lnTo>
                <a:lnTo>
                  <a:pt x="289" y="126"/>
                </a:lnTo>
                <a:lnTo>
                  <a:pt x="297" y="116"/>
                </a:lnTo>
                <a:lnTo>
                  <a:pt x="307" y="107"/>
                </a:lnTo>
                <a:lnTo>
                  <a:pt x="314" y="100"/>
                </a:lnTo>
                <a:lnTo>
                  <a:pt x="322" y="94"/>
                </a:lnTo>
                <a:lnTo>
                  <a:pt x="328" y="90"/>
                </a:lnTo>
                <a:lnTo>
                  <a:pt x="334" y="86"/>
                </a:lnTo>
                <a:lnTo>
                  <a:pt x="343" y="84"/>
                </a:lnTo>
                <a:close/>
              </a:path>
            </a:pathLst>
          </a:custGeom>
          <a:solidFill>
            <a:srgbClr val="828180"/>
          </a:solidFill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Line 13"/>
          <p:cNvSpPr>
            <a:spLocks noChangeShapeType="1"/>
          </p:cNvSpPr>
          <p:nvPr/>
        </p:nvSpPr>
        <p:spPr bwMode="auto">
          <a:xfrm>
            <a:off x="4291013" y="2947988"/>
            <a:ext cx="66675" cy="42862"/>
          </a:xfrm>
          <a:prstGeom prst="line">
            <a:avLst/>
          </a:pr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5" name="Freeform 14"/>
          <p:cNvSpPr>
            <a:spLocks/>
          </p:cNvSpPr>
          <p:nvPr/>
        </p:nvSpPr>
        <p:spPr bwMode="auto">
          <a:xfrm>
            <a:off x="4408488" y="3027363"/>
            <a:ext cx="474662" cy="463550"/>
          </a:xfrm>
          <a:custGeom>
            <a:avLst/>
            <a:gdLst>
              <a:gd name="T0" fmla="*/ 0 w 77"/>
              <a:gd name="T1" fmla="*/ 0 h 75"/>
              <a:gd name="T2" fmla="*/ 2147483647 w 77"/>
              <a:gd name="T3" fmla="*/ 2147483647 h 75"/>
              <a:gd name="T4" fmla="*/ 2147483647 w 77"/>
              <a:gd name="T5" fmla="*/ 2147483647 h 75"/>
              <a:gd name="T6" fmla="*/ 2147483647 w 77"/>
              <a:gd name="T7" fmla="*/ 2147483647 h 75"/>
              <a:gd name="T8" fmla="*/ 2147483647 w 77"/>
              <a:gd name="T9" fmla="*/ 2147483647 h 75"/>
              <a:gd name="T10" fmla="*/ 2147483647 w 77"/>
              <a:gd name="T11" fmla="*/ 2147483647 h 75"/>
              <a:gd name="T12" fmla="*/ 2147483647 w 77"/>
              <a:gd name="T13" fmla="*/ 2147483647 h 75"/>
              <a:gd name="T14" fmla="*/ 2147483647 w 77"/>
              <a:gd name="T15" fmla="*/ 2147483647 h 75"/>
              <a:gd name="T16" fmla="*/ 2147483647 w 77"/>
              <a:gd name="T17" fmla="*/ 2147483647 h 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"/>
              <a:gd name="T28" fmla="*/ 0 h 75"/>
              <a:gd name="T29" fmla="*/ 77 w 77"/>
              <a:gd name="T30" fmla="*/ 75 h 7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" h="75">
                <a:moveTo>
                  <a:pt x="0" y="0"/>
                </a:moveTo>
                <a:lnTo>
                  <a:pt x="10" y="13"/>
                </a:lnTo>
                <a:lnTo>
                  <a:pt x="19" y="25"/>
                </a:lnTo>
                <a:lnTo>
                  <a:pt x="32" y="37"/>
                </a:lnTo>
                <a:lnTo>
                  <a:pt x="41" y="50"/>
                </a:lnTo>
                <a:lnTo>
                  <a:pt x="52" y="59"/>
                </a:lnTo>
                <a:lnTo>
                  <a:pt x="60" y="66"/>
                </a:lnTo>
                <a:lnTo>
                  <a:pt x="67" y="70"/>
                </a:lnTo>
                <a:lnTo>
                  <a:pt x="77" y="75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6" name="Freeform 15"/>
          <p:cNvSpPr>
            <a:spLocks/>
          </p:cNvSpPr>
          <p:nvPr/>
        </p:nvSpPr>
        <p:spPr bwMode="auto">
          <a:xfrm>
            <a:off x="3994150" y="3157538"/>
            <a:ext cx="703263" cy="519112"/>
          </a:xfrm>
          <a:custGeom>
            <a:avLst/>
            <a:gdLst>
              <a:gd name="T0" fmla="*/ 2147483647 w 114"/>
              <a:gd name="T1" fmla="*/ 2147483647 h 84"/>
              <a:gd name="T2" fmla="*/ 2147483647 w 114"/>
              <a:gd name="T3" fmla="*/ 2147483647 h 84"/>
              <a:gd name="T4" fmla="*/ 2147483647 w 114"/>
              <a:gd name="T5" fmla="*/ 2147483647 h 84"/>
              <a:gd name="T6" fmla="*/ 2147483647 w 114"/>
              <a:gd name="T7" fmla="*/ 2147483647 h 84"/>
              <a:gd name="T8" fmla="*/ 2147483647 w 114"/>
              <a:gd name="T9" fmla="*/ 2147483647 h 84"/>
              <a:gd name="T10" fmla="*/ 2147483647 w 114"/>
              <a:gd name="T11" fmla="*/ 2147483647 h 84"/>
              <a:gd name="T12" fmla="*/ 2147483647 w 114"/>
              <a:gd name="T13" fmla="*/ 2147483647 h 84"/>
              <a:gd name="T14" fmla="*/ 2147483647 w 114"/>
              <a:gd name="T15" fmla="*/ 2147483647 h 84"/>
              <a:gd name="T16" fmla="*/ 2147483647 w 114"/>
              <a:gd name="T17" fmla="*/ 2147483647 h 84"/>
              <a:gd name="T18" fmla="*/ 2147483647 w 114"/>
              <a:gd name="T19" fmla="*/ 2147483647 h 84"/>
              <a:gd name="T20" fmla="*/ 2147483647 w 114"/>
              <a:gd name="T21" fmla="*/ 2147483647 h 84"/>
              <a:gd name="T22" fmla="*/ 2147483647 w 114"/>
              <a:gd name="T23" fmla="*/ 2147483647 h 84"/>
              <a:gd name="T24" fmla="*/ 0 w 114"/>
              <a:gd name="T25" fmla="*/ 0 h 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4"/>
              <a:gd name="T40" fmla="*/ 0 h 84"/>
              <a:gd name="T41" fmla="*/ 114 w 114"/>
              <a:gd name="T42" fmla="*/ 84 h 8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4" h="84">
                <a:moveTo>
                  <a:pt x="114" y="84"/>
                </a:moveTo>
                <a:lnTo>
                  <a:pt x="107" y="84"/>
                </a:lnTo>
                <a:lnTo>
                  <a:pt x="96" y="82"/>
                </a:lnTo>
                <a:lnTo>
                  <a:pt x="89" y="77"/>
                </a:lnTo>
                <a:lnTo>
                  <a:pt x="79" y="69"/>
                </a:lnTo>
                <a:lnTo>
                  <a:pt x="65" y="55"/>
                </a:lnTo>
                <a:lnTo>
                  <a:pt x="54" y="43"/>
                </a:lnTo>
                <a:lnTo>
                  <a:pt x="45" y="31"/>
                </a:lnTo>
                <a:lnTo>
                  <a:pt x="35" y="19"/>
                </a:lnTo>
                <a:lnTo>
                  <a:pt x="23" y="11"/>
                </a:lnTo>
                <a:lnTo>
                  <a:pt x="14" y="5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7" name="Freeform 16"/>
          <p:cNvSpPr>
            <a:spLocks/>
          </p:cNvSpPr>
          <p:nvPr/>
        </p:nvSpPr>
        <p:spPr bwMode="auto">
          <a:xfrm>
            <a:off x="3833813" y="3317875"/>
            <a:ext cx="673100" cy="574675"/>
          </a:xfrm>
          <a:custGeom>
            <a:avLst/>
            <a:gdLst>
              <a:gd name="T0" fmla="*/ 0 w 109"/>
              <a:gd name="T1" fmla="*/ 0 h 93"/>
              <a:gd name="T2" fmla="*/ 2147483647 w 109"/>
              <a:gd name="T3" fmla="*/ 2147483647 h 93"/>
              <a:gd name="T4" fmla="*/ 2147483647 w 109"/>
              <a:gd name="T5" fmla="*/ 2147483647 h 93"/>
              <a:gd name="T6" fmla="*/ 2147483647 w 109"/>
              <a:gd name="T7" fmla="*/ 2147483647 h 93"/>
              <a:gd name="T8" fmla="*/ 2147483647 w 109"/>
              <a:gd name="T9" fmla="*/ 2147483647 h 93"/>
              <a:gd name="T10" fmla="*/ 2147483647 w 109"/>
              <a:gd name="T11" fmla="*/ 2147483647 h 93"/>
              <a:gd name="T12" fmla="*/ 2147483647 w 109"/>
              <a:gd name="T13" fmla="*/ 2147483647 h 93"/>
              <a:gd name="T14" fmla="*/ 2147483647 w 109"/>
              <a:gd name="T15" fmla="*/ 2147483647 h 93"/>
              <a:gd name="T16" fmla="*/ 2147483647 w 109"/>
              <a:gd name="T17" fmla="*/ 2147483647 h 93"/>
              <a:gd name="T18" fmla="*/ 2147483647 w 109"/>
              <a:gd name="T19" fmla="*/ 2147483647 h 93"/>
              <a:gd name="T20" fmla="*/ 2147483647 w 109"/>
              <a:gd name="T21" fmla="*/ 2147483647 h 93"/>
              <a:gd name="T22" fmla="*/ 2147483647 w 109"/>
              <a:gd name="T23" fmla="*/ 2147483647 h 93"/>
              <a:gd name="T24" fmla="*/ 2147483647 w 109"/>
              <a:gd name="T25" fmla="*/ 2147483647 h 93"/>
              <a:gd name="T26" fmla="*/ 2147483647 w 109"/>
              <a:gd name="T27" fmla="*/ 2147483647 h 93"/>
              <a:gd name="T28" fmla="*/ 2147483647 w 109"/>
              <a:gd name="T29" fmla="*/ 2147483647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9"/>
              <a:gd name="T46" fmla="*/ 0 h 93"/>
              <a:gd name="T47" fmla="*/ 109 w 109"/>
              <a:gd name="T48" fmla="*/ 93 h 9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9" h="93">
                <a:moveTo>
                  <a:pt x="0" y="0"/>
                </a:moveTo>
                <a:lnTo>
                  <a:pt x="5" y="2"/>
                </a:lnTo>
                <a:lnTo>
                  <a:pt x="12" y="5"/>
                </a:lnTo>
                <a:lnTo>
                  <a:pt x="19" y="12"/>
                </a:lnTo>
                <a:lnTo>
                  <a:pt x="26" y="19"/>
                </a:lnTo>
                <a:lnTo>
                  <a:pt x="34" y="28"/>
                </a:lnTo>
                <a:lnTo>
                  <a:pt x="40" y="35"/>
                </a:lnTo>
                <a:lnTo>
                  <a:pt x="49" y="45"/>
                </a:lnTo>
                <a:lnTo>
                  <a:pt x="56" y="56"/>
                </a:lnTo>
                <a:lnTo>
                  <a:pt x="63" y="64"/>
                </a:lnTo>
                <a:lnTo>
                  <a:pt x="72" y="73"/>
                </a:lnTo>
                <a:lnTo>
                  <a:pt x="81" y="80"/>
                </a:lnTo>
                <a:lnTo>
                  <a:pt x="89" y="87"/>
                </a:lnTo>
                <a:lnTo>
                  <a:pt x="100" y="90"/>
                </a:lnTo>
                <a:lnTo>
                  <a:pt x="109" y="93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8" name="Freeform 17"/>
          <p:cNvSpPr>
            <a:spLocks/>
          </p:cNvSpPr>
          <p:nvPr/>
        </p:nvSpPr>
        <p:spPr bwMode="auto">
          <a:xfrm>
            <a:off x="3363913" y="3595688"/>
            <a:ext cx="655637" cy="741362"/>
          </a:xfrm>
          <a:custGeom>
            <a:avLst/>
            <a:gdLst>
              <a:gd name="T0" fmla="*/ 0 w 106"/>
              <a:gd name="T1" fmla="*/ 0 h 120"/>
              <a:gd name="T2" fmla="*/ 2147483647 w 106"/>
              <a:gd name="T3" fmla="*/ 2147483647 h 120"/>
              <a:gd name="T4" fmla="*/ 2147483647 w 106"/>
              <a:gd name="T5" fmla="*/ 2147483647 h 120"/>
              <a:gd name="T6" fmla="*/ 2147483647 w 106"/>
              <a:gd name="T7" fmla="*/ 2147483647 h 120"/>
              <a:gd name="T8" fmla="*/ 2147483647 w 106"/>
              <a:gd name="T9" fmla="*/ 2147483647 h 120"/>
              <a:gd name="T10" fmla="*/ 2147483647 w 106"/>
              <a:gd name="T11" fmla="*/ 2147483647 h 120"/>
              <a:gd name="T12" fmla="*/ 2147483647 w 106"/>
              <a:gd name="T13" fmla="*/ 2147483647 h 120"/>
              <a:gd name="T14" fmla="*/ 2147483647 w 106"/>
              <a:gd name="T15" fmla="*/ 2147483647 h 120"/>
              <a:gd name="T16" fmla="*/ 2147483647 w 106"/>
              <a:gd name="T17" fmla="*/ 2147483647 h 120"/>
              <a:gd name="T18" fmla="*/ 2147483647 w 106"/>
              <a:gd name="T19" fmla="*/ 2147483647 h 120"/>
              <a:gd name="T20" fmla="*/ 2147483647 w 106"/>
              <a:gd name="T21" fmla="*/ 2147483647 h 120"/>
              <a:gd name="T22" fmla="*/ 2147483647 w 106"/>
              <a:gd name="T23" fmla="*/ 2147483647 h 120"/>
              <a:gd name="T24" fmla="*/ 2147483647 w 106"/>
              <a:gd name="T25" fmla="*/ 2147483647 h 120"/>
              <a:gd name="T26" fmla="*/ 2147483647 w 106"/>
              <a:gd name="T27" fmla="*/ 2147483647 h 120"/>
              <a:gd name="T28" fmla="*/ 2147483647 w 106"/>
              <a:gd name="T29" fmla="*/ 2147483647 h 120"/>
              <a:gd name="T30" fmla="*/ 2147483647 w 106"/>
              <a:gd name="T31" fmla="*/ 2147483647 h 1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06"/>
              <a:gd name="T49" fmla="*/ 0 h 120"/>
              <a:gd name="T50" fmla="*/ 106 w 106"/>
              <a:gd name="T51" fmla="*/ 120 h 1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06" h="120">
                <a:moveTo>
                  <a:pt x="0" y="0"/>
                </a:moveTo>
                <a:lnTo>
                  <a:pt x="9" y="3"/>
                </a:lnTo>
                <a:lnTo>
                  <a:pt x="14" y="11"/>
                </a:lnTo>
                <a:lnTo>
                  <a:pt x="19" y="20"/>
                </a:lnTo>
                <a:lnTo>
                  <a:pt x="26" y="31"/>
                </a:lnTo>
                <a:lnTo>
                  <a:pt x="36" y="44"/>
                </a:lnTo>
                <a:lnTo>
                  <a:pt x="45" y="55"/>
                </a:lnTo>
                <a:lnTo>
                  <a:pt x="52" y="67"/>
                </a:lnTo>
                <a:lnTo>
                  <a:pt x="58" y="79"/>
                </a:lnTo>
                <a:lnTo>
                  <a:pt x="68" y="90"/>
                </a:lnTo>
                <a:lnTo>
                  <a:pt x="76" y="102"/>
                </a:lnTo>
                <a:lnTo>
                  <a:pt x="80" y="109"/>
                </a:lnTo>
                <a:lnTo>
                  <a:pt x="89" y="114"/>
                </a:lnTo>
                <a:lnTo>
                  <a:pt x="95" y="118"/>
                </a:lnTo>
                <a:lnTo>
                  <a:pt x="101" y="119"/>
                </a:lnTo>
                <a:lnTo>
                  <a:pt x="106" y="12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9" name="Freeform 18"/>
          <p:cNvSpPr>
            <a:spLocks/>
          </p:cNvSpPr>
          <p:nvPr/>
        </p:nvSpPr>
        <p:spPr bwMode="auto">
          <a:xfrm>
            <a:off x="3111500" y="3706813"/>
            <a:ext cx="696913" cy="809625"/>
          </a:xfrm>
          <a:custGeom>
            <a:avLst/>
            <a:gdLst>
              <a:gd name="T0" fmla="*/ 2147483647 w 113"/>
              <a:gd name="T1" fmla="*/ 2147483647 h 131"/>
              <a:gd name="T2" fmla="*/ 2147483647 w 113"/>
              <a:gd name="T3" fmla="*/ 2147483647 h 131"/>
              <a:gd name="T4" fmla="*/ 2147483647 w 113"/>
              <a:gd name="T5" fmla="*/ 2147483647 h 131"/>
              <a:gd name="T6" fmla="*/ 2147483647 w 113"/>
              <a:gd name="T7" fmla="*/ 2147483647 h 131"/>
              <a:gd name="T8" fmla="*/ 2147483647 w 113"/>
              <a:gd name="T9" fmla="*/ 2147483647 h 131"/>
              <a:gd name="T10" fmla="*/ 2147483647 w 113"/>
              <a:gd name="T11" fmla="*/ 2147483647 h 131"/>
              <a:gd name="T12" fmla="*/ 2147483647 w 113"/>
              <a:gd name="T13" fmla="*/ 2147483647 h 131"/>
              <a:gd name="T14" fmla="*/ 2147483647 w 113"/>
              <a:gd name="T15" fmla="*/ 2147483647 h 131"/>
              <a:gd name="T16" fmla="*/ 2147483647 w 113"/>
              <a:gd name="T17" fmla="*/ 2147483647 h 131"/>
              <a:gd name="T18" fmla="*/ 2147483647 w 113"/>
              <a:gd name="T19" fmla="*/ 2147483647 h 131"/>
              <a:gd name="T20" fmla="*/ 2147483647 w 113"/>
              <a:gd name="T21" fmla="*/ 2147483647 h 131"/>
              <a:gd name="T22" fmla="*/ 2147483647 w 113"/>
              <a:gd name="T23" fmla="*/ 2147483647 h 131"/>
              <a:gd name="T24" fmla="*/ 2147483647 w 113"/>
              <a:gd name="T25" fmla="*/ 2147483647 h 131"/>
              <a:gd name="T26" fmla="*/ 2147483647 w 113"/>
              <a:gd name="T27" fmla="*/ 2147483647 h 131"/>
              <a:gd name="T28" fmla="*/ 2147483647 w 113"/>
              <a:gd name="T29" fmla="*/ 2147483647 h 131"/>
              <a:gd name="T30" fmla="*/ 0 w 113"/>
              <a:gd name="T31" fmla="*/ 0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3"/>
              <a:gd name="T49" fmla="*/ 0 h 131"/>
              <a:gd name="T50" fmla="*/ 113 w 113"/>
              <a:gd name="T51" fmla="*/ 131 h 1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3" h="131">
                <a:moveTo>
                  <a:pt x="113" y="131"/>
                </a:moveTo>
                <a:lnTo>
                  <a:pt x="103" y="126"/>
                </a:lnTo>
                <a:lnTo>
                  <a:pt x="95" y="122"/>
                </a:lnTo>
                <a:lnTo>
                  <a:pt x="87" y="111"/>
                </a:lnTo>
                <a:lnTo>
                  <a:pt x="80" y="100"/>
                </a:lnTo>
                <a:lnTo>
                  <a:pt x="73" y="88"/>
                </a:lnTo>
                <a:lnTo>
                  <a:pt x="64" y="75"/>
                </a:lnTo>
                <a:lnTo>
                  <a:pt x="60" y="65"/>
                </a:lnTo>
                <a:lnTo>
                  <a:pt x="55" y="56"/>
                </a:lnTo>
                <a:lnTo>
                  <a:pt x="47" y="47"/>
                </a:lnTo>
                <a:lnTo>
                  <a:pt x="39" y="39"/>
                </a:lnTo>
                <a:lnTo>
                  <a:pt x="29" y="29"/>
                </a:lnTo>
                <a:lnTo>
                  <a:pt x="21" y="21"/>
                </a:lnTo>
                <a:lnTo>
                  <a:pt x="14" y="10"/>
                </a:lnTo>
                <a:lnTo>
                  <a:pt x="7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Freeform 19"/>
          <p:cNvSpPr>
            <a:spLocks/>
          </p:cNvSpPr>
          <p:nvPr/>
        </p:nvSpPr>
        <p:spPr bwMode="auto">
          <a:xfrm>
            <a:off x="3630613" y="4521200"/>
            <a:ext cx="66675" cy="55563"/>
          </a:xfrm>
          <a:custGeom>
            <a:avLst/>
            <a:gdLst>
              <a:gd name="T0" fmla="*/ 2147483647 w 11"/>
              <a:gd name="T1" fmla="*/ 2147483647 h 9"/>
              <a:gd name="T2" fmla="*/ 2147483647 w 11"/>
              <a:gd name="T3" fmla="*/ 2147483647 h 9"/>
              <a:gd name="T4" fmla="*/ 0 w 11"/>
              <a:gd name="T5" fmla="*/ 0 h 9"/>
              <a:gd name="T6" fmla="*/ 0 60000 65536"/>
              <a:gd name="T7" fmla="*/ 0 60000 65536"/>
              <a:gd name="T8" fmla="*/ 0 60000 65536"/>
              <a:gd name="T9" fmla="*/ 0 w 11"/>
              <a:gd name="T10" fmla="*/ 0 h 9"/>
              <a:gd name="T11" fmla="*/ 11 w 11"/>
              <a:gd name="T12" fmla="*/ 9 h 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9">
                <a:moveTo>
                  <a:pt x="11" y="9"/>
                </a:moveTo>
                <a:lnTo>
                  <a:pt x="5" y="6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20"/>
          <p:cNvSpPr>
            <a:spLocks/>
          </p:cNvSpPr>
          <p:nvPr/>
        </p:nvSpPr>
        <p:spPr bwMode="auto">
          <a:xfrm>
            <a:off x="4030663" y="4183063"/>
            <a:ext cx="111125" cy="60325"/>
          </a:xfrm>
          <a:custGeom>
            <a:avLst/>
            <a:gdLst>
              <a:gd name="T0" fmla="*/ 2147483647 w 18"/>
              <a:gd name="T1" fmla="*/ 2147483647 h 10"/>
              <a:gd name="T2" fmla="*/ 2147483647 w 18"/>
              <a:gd name="T3" fmla="*/ 2147483647 h 10"/>
              <a:gd name="T4" fmla="*/ 2147483647 w 18"/>
              <a:gd name="T5" fmla="*/ 2147483647 h 10"/>
              <a:gd name="T6" fmla="*/ 0 w 18"/>
              <a:gd name="T7" fmla="*/ 0 h 10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0"/>
              <a:gd name="T14" fmla="*/ 18 w 18"/>
              <a:gd name="T15" fmla="*/ 10 h 1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0">
                <a:moveTo>
                  <a:pt x="18" y="9"/>
                </a:moveTo>
                <a:lnTo>
                  <a:pt x="13" y="10"/>
                </a:lnTo>
                <a:lnTo>
                  <a:pt x="6" y="5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2" name="Freeform 21"/>
          <p:cNvSpPr>
            <a:spLocks/>
          </p:cNvSpPr>
          <p:nvPr/>
        </p:nvSpPr>
        <p:spPr bwMode="auto">
          <a:xfrm>
            <a:off x="3729038" y="3409950"/>
            <a:ext cx="111125" cy="74613"/>
          </a:xfrm>
          <a:custGeom>
            <a:avLst/>
            <a:gdLst>
              <a:gd name="T0" fmla="*/ 0 w 18"/>
              <a:gd name="T1" fmla="*/ 0 h 12"/>
              <a:gd name="T2" fmla="*/ 2147483647 w 18"/>
              <a:gd name="T3" fmla="*/ 2147483647 h 12"/>
              <a:gd name="T4" fmla="*/ 2147483647 w 18"/>
              <a:gd name="T5" fmla="*/ 2147483647 h 12"/>
              <a:gd name="T6" fmla="*/ 2147483647 w 18"/>
              <a:gd name="T7" fmla="*/ 2147483647 h 12"/>
              <a:gd name="T8" fmla="*/ 0 60000 65536"/>
              <a:gd name="T9" fmla="*/ 0 60000 65536"/>
              <a:gd name="T10" fmla="*/ 0 60000 65536"/>
              <a:gd name="T11" fmla="*/ 0 60000 65536"/>
              <a:gd name="T12" fmla="*/ 0 w 18"/>
              <a:gd name="T13" fmla="*/ 0 h 12"/>
              <a:gd name="T14" fmla="*/ 18 w 18"/>
              <a:gd name="T15" fmla="*/ 12 h 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" h="12">
                <a:moveTo>
                  <a:pt x="0" y="0"/>
                </a:moveTo>
                <a:lnTo>
                  <a:pt x="6" y="2"/>
                </a:lnTo>
                <a:lnTo>
                  <a:pt x="13" y="5"/>
                </a:lnTo>
                <a:lnTo>
                  <a:pt x="18" y="12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3" name="Line 22"/>
          <p:cNvSpPr>
            <a:spLocks noChangeShapeType="1"/>
          </p:cNvSpPr>
          <p:nvPr/>
        </p:nvSpPr>
        <p:spPr bwMode="auto">
          <a:xfrm>
            <a:off x="3271838" y="3644900"/>
            <a:ext cx="36512" cy="38100"/>
          </a:xfrm>
          <a:prstGeom prst="line">
            <a:avLst/>
          </a:pr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4" name="Freeform 25"/>
          <p:cNvSpPr>
            <a:spLocks/>
          </p:cNvSpPr>
          <p:nvPr/>
        </p:nvSpPr>
        <p:spPr bwMode="auto">
          <a:xfrm>
            <a:off x="3549650" y="3503613"/>
            <a:ext cx="747713" cy="604837"/>
          </a:xfrm>
          <a:custGeom>
            <a:avLst/>
            <a:gdLst>
              <a:gd name="T0" fmla="*/ 2147483647 w 121"/>
              <a:gd name="T1" fmla="*/ 2147483647 h 98"/>
              <a:gd name="T2" fmla="*/ 2147483647 w 121"/>
              <a:gd name="T3" fmla="*/ 2147483647 h 98"/>
              <a:gd name="T4" fmla="*/ 2147483647 w 121"/>
              <a:gd name="T5" fmla="*/ 2147483647 h 98"/>
              <a:gd name="T6" fmla="*/ 2147483647 w 121"/>
              <a:gd name="T7" fmla="*/ 2147483647 h 98"/>
              <a:gd name="T8" fmla="*/ 2147483647 w 121"/>
              <a:gd name="T9" fmla="*/ 2147483647 h 98"/>
              <a:gd name="T10" fmla="*/ 2147483647 w 121"/>
              <a:gd name="T11" fmla="*/ 2147483647 h 98"/>
              <a:gd name="T12" fmla="*/ 2147483647 w 121"/>
              <a:gd name="T13" fmla="*/ 2147483647 h 98"/>
              <a:gd name="T14" fmla="*/ 2147483647 w 121"/>
              <a:gd name="T15" fmla="*/ 2147483647 h 98"/>
              <a:gd name="T16" fmla="*/ 2147483647 w 121"/>
              <a:gd name="T17" fmla="*/ 2147483647 h 98"/>
              <a:gd name="T18" fmla="*/ 2147483647 w 121"/>
              <a:gd name="T19" fmla="*/ 2147483647 h 98"/>
              <a:gd name="T20" fmla="*/ 2147483647 w 121"/>
              <a:gd name="T21" fmla="*/ 2147483647 h 98"/>
              <a:gd name="T22" fmla="*/ 2147483647 w 121"/>
              <a:gd name="T23" fmla="*/ 2147483647 h 98"/>
              <a:gd name="T24" fmla="*/ 0 w 121"/>
              <a:gd name="T25" fmla="*/ 0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21"/>
              <a:gd name="T40" fmla="*/ 0 h 98"/>
              <a:gd name="T41" fmla="*/ 121 w 121"/>
              <a:gd name="T42" fmla="*/ 98 h 9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21" h="98">
                <a:moveTo>
                  <a:pt x="121" y="98"/>
                </a:moveTo>
                <a:lnTo>
                  <a:pt x="112" y="96"/>
                </a:lnTo>
                <a:lnTo>
                  <a:pt x="99" y="90"/>
                </a:lnTo>
                <a:lnTo>
                  <a:pt x="89" y="82"/>
                </a:lnTo>
                <a:lnTo>
                  <a:pt x="78" y="72"/>
                </a:lnTo>
                <a:lnTo>
                  <a:pt x="66" y="60"/>
                </a:lnTo>
                <a:lnTo>
                  <a:pt x="56" y="49"/>
                </a:lnTo>
                <a:lnTo>
                  <a:pt x="44" y="35"/>
                </a:lnTo>
                <a:lnTo>
                  <a:pt x="33" y="25"/>
                </a:lnTo>
                <a:lnTo>
                  <a:pt x="25" y="14"/>
                </a:lnTo>
                <a:lnTo>
                  <a:pt x="17" y="7"/>
                </a:lnTo>
                <a:lnTo>
                  <a:pt x="7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4211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5" name="Freeform 40"/>
          <p:cNvSpPr>
            <a:spLocks/>
          </p:cNvSpPr>
          <p:nvPr/>
        </p:nvSpPr>
        <p:spPr bwMode="auto">
          <a:xfrm>
            <a:off x="7759700" y="2065338"/>
            <a:ext cx="912813" cy="3598862"/>
          </a:xfrm>
          <a:custGeom>
            <a:avLst/>
            <a:gdLst>
              <a:gd name="T0" fmla="*/ 0 w 148"/>
              <a:gd name="T1" fmla="*/ 2147483647 h 583"/>
              <a:gd name="T2" fmla="*/ 2147483647 w 148"/>
              <a:gd name="T3" fmla="*/ 2147483647 h 583"/>
              <a:gd name="T4" fmla="*/ 2147483647 w 148"/>
              <a:gd name="T5" fmla="*/ 0 h 583"/>
              <a:gd name="T6" fmla="*/ 2147483647 w 148"/>
              <a:gd name="T7" fmla="*/ 2147483647 h 583"/>
              <a:gd name="T8" fmla="*/ 0 w 148"/>
              <a:gd name="T9" fmla="*/ 2147483647 h 5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8"/>
              <a:gd name="T16" fmla="*/ 0 h 583"/>
              <a:gd name="T17" fmla="*/ 148 w 148"/>
              <a:gd name="T18" fmla="*/ 583 h 5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8" h="583">
                <a:moveTo>
                  <a:pt x="0" y="583"/>
                </a:moveTo>
                <a:lnTo>
                  <a:pt x="148" y="336"/>
                </a:lnTo>
                <a:lnTo>
                  <a:pt x="148" y="0"/>
                </a:lnTo>
                <a:lnTo>
                  <a:pt x="1" y="39"/>
                </a:lnTo>
                <a:lnTo>
                  <a:pt x="0" y="583"/>
                </a:lnTo>
                <a:close/>
              </a:path>
            </a:pathLst>
          </a:custGeom>
          <a:solidFill>
            <a:srgbClr val="C1C0BF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6" name="Text Box 63"/>
          <p:cNvSpPr txBox="1">
            <a:spLocks noChangeArrowheads="1"/>
          </p:cNvSpPr>
          <p:nvPr/>
        </p:nvSpPr>
        <p:spPr bwMode="auto">
          <a:xfrm>
            <a:off x="1179513" y="1935163"/>
            <a:ext cx="841375" cy="2762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>
                <a:solidFill>
                  <a:srgbClr val="FFFF00"/>
                </a:solidFill>
              </a:rPr>
              <a:t>Australia</a:t>
            </a:r>
          </a:p>
        </p:txBody>
      </p:sp>
      <p:sp>
        <p:nvSpPr>
          <p:cNvPr id="34837" name="Freeform 57"/>
          <p:cNvSpPr>
            <a:spLocks/>
          </p:cNvSpPr>
          <p:nvPr/>
        </p:nvSpPr>
        <p:spPr bwMode="auto">
          <a:xfrm>
            <a:off x="1173163" y="2719388"/>
            <a:ext cx="4672012" cy="763587"/>
          </a:xfrm>
          <a:custGeom>
            <a:avLst/>
            <a:gdLst>
              <a:gd name="T0" fmla="*/ 0 w 10757"/>
              <a:gd name="T1" fmla="*/ 2147483647 h 10064"/>
              <a:gd name="T2" fmla="*/ 2147483647 w 10757"/>
              <a:gd name="T3" fmla="*/ 2147483647 h 10064"/>
              <a:gd name="T4" fmla="*/ 2147483647 w 10757"/>
              <a:gd name="T5" fmla="*/ 0 h 10064"/>
              <a:gd name="T6" fmla="*/ 2147483647 w 10757"/>
              <a:gd name="T7" fmla="*/ 2147483647 h 10064"/>
              <a:gd name="T8" fmla="*/ 0 w 10757"/>
              <a:gd name="T9" fmla="*/ 2147483647 h 100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757"/>
              <a:gd name="T16" fmla="*/ 0 h 10064"/>
              <a:gd name="T17" fmla="*/ 10757 w 10757"/>
              <a:gd name="T18" fmla="*/ 10064 h 100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757" h="10064">
                <a:moveTo>
                  <a:pt x="0" y="10063"/>
                </a:moveTo>
                <a:lnTo>
                  <a:pt x="7606" y="10064"/>
                </a:lnTo>
                <a:lnTo>
                  <a:pt x="10757" y="0"/>
                </a:lnTo>
                <a:lnTo>
                  <a:pt x="3914" y="105"/>
                </a:lnTo>
                <a:lnTo>
                  <a:pt x="0" y="10063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r>
              <a:rPr lang="en-AU"/>
              <a:t>k</a:t>
            </a:r>
          </a:p>
        </p:txBody>
      </p:sp>
      <p:sp>
        <p:nvSpPr>
          <p:cNvPr id="6" name="Freeform 59"/>
          <p:cNvSpPr>
            <a:spLocks/>
          </p:cNvSpPr>
          <p:nvPr/>
        </p:nvSpPr>
        <p:spPr bwMode="auto">
          <a:xfrm>
            <a:off x="4171950" y="3400425"/>
            <a:ext cx="2673350" cy="1606550"/>
          </a:xfrm>
          <a:custGeom>
            <a:avLst/>
            <a:gdLst>
              <a:gd name="T0" fmla="*/ 2147483647 w 1684"/>
              <a:gd name="T1" fmla="*/ 2147483647 h 1012"/>
              <a:gd name="T2" fmla="*/ 2147483647 w 1684"/>
              <a:gd name="T3" fmla="*/ 2147483647 h 1012"/>
              <a:gd name="T4" fmla="*/ 2147483647 w 1684"/>
              <a:gd name="T5" fmla="*/ 2147483647 h 1012"/>
              <a:gd name="T6" fmla="*/ 2147483647 w 1684"/>
              <a:gd name="T7" fmla="*/ 2147483647 h 1012"/>
              <a:gd name="T8" fmla="*/ 2147483647 w 1684"/>
              <a:gd name="T9" fmla="*/ 2147483647 h 1012"/>
              <a:gd name="T10" fmla="*/ 2147483647 w 1684"/>
              <a:gd name="T11" fmla="*/ 2147483647 h 1012"/>
              <a:gd name="T12" fmla="*/ 2147483647 w 1684"/>
              <a:gd name="T13" fmla="*/ 2147483647 h 1012"/>
              <a:gd name="T14" fmla="*/ 2147483647 w 1684"/>
              <a:gd name="T15" fmla="*/ 2147483647 h 1012"/>
              <a:gd name="T16" fmla="*/ 2147483647 w 1684"/>
              <a:gd name="T17" fmla="*/ 2147483647 h 1012"/>
              <a:gd name="T18" fmla="*/ 2147483647 w 1684"/>
              <a:gd name="T19" fmla="*/ 2147483647 h 1012"/>
              <a:gd name="T20" fmla="*/ 2147483647 w 1684"/>
              <a:gd name="T21" fmla="*/ 2147483647 h 1012"/>
              <a:gd name="T22" fmla="*/ 2147483647 w 1684"/>
              <a:gd name="T23" fmla="*/ 2147483647 h 1012"/>
              <a:gd name="T24" fmla="*/ 2147483647 w 1684"/>
              <a:gd name="T25" fmla="*/ 2147483647 h 1012"/>
              <a:gd name="T26" fmla="*/ 2147483647 w 1684"/>
              <a:gd name="T27" fmla="*/ 2147483647 h 1012"/>
              <a:gd name="T28" fmla="*/ 2147483647 w 1684"/>
              <a:gd name="T29" fmla="*/ 2147483647 h 1012"/>
              <a:gd name="T30" fmla="*/ 2147483647 w 1684"/>
              <a:gd name="T31" fmla="*/ 2147483647 h 1012"/>
              <a:gd name="T32" fmla="*/ 2147483647 w 1684"/>
              <a:gd name="T33" fmla="*/ 2147483647 h 1012"/>
              <a:gd name="T34" fmla="*/ 2147483647 w 1684"/>
              <a:gd name="T35" fmla="*/ 2147483647 h 1012"/>
              <a:gd name="T36" fmla="*/ 2147483647 w 1684"/>
              <a:gd name="T37" fmla="*/ 2147483647 h 1012"/>
              <a:gd name="T38" fmla="*/ 2147483647 w 1684"/>
              <a:gd name="T39" fmla="*/ 2147483647 h 1012"/>
              <a:gd name="T40" fmla="*/ 2147483647 w 1684"/>
              <a:gd name="T41" fmla="*/ 2147483647 h 1012"/>
              <a:gd name="T42" fmla="*/ 2147483647 w 1684"/>
              <a:gd name="T43" fmla="*/ 2147483647 h 1012"/>
              <a:gd name="T44" fmla="*/ 2147483647 w 1684"/>
              <a:gd name="T45" fmla="*/ 2147483647 h 1012"/>
              <a:gd name="T46" fmla="*/ 2147483647 w 1684"/>
              <a:gd name="T47" fmla="*/ 2147483647 h 1012"/>
              <a:gd name="T48" fmla="*/ 2147483647 w 1684"/>
              <a:gd name="T49" fmla="*/ 2147483647 h 1012"/>
              <a:gd name="T50" fmla="*/ 2147483647 w 1684"/>
              <a:gd name="T51" fmla="*/ 2147483647 h 1012"/>
              <a:gd name="T52" fmla="*/ 2147483647 w 1684"/>
              <a:gd name="T53" fmla="*/ 2147483647 h 1012"/>
              <a:gd name="T54" fmla="*/ 2147483647 w 1684"/>
              <a:gd name="T55" fmla="*/ 2147483647 h 1012"/>
              <a:gd name="T56" fmla="*/ 2147483647 w 1684"/>
              <a:gd name="T57" fmla="*/ 2147483647 h 1012"/>
              <a:gd name="T58" fmla="*/ 2147483647 w 1684"/>
              <a:gd name="T59" fmla="*/ 2147483647 h 1012"/>
              <a:gd name="T60" fmla="*/ 2147483647 w 1684"/>
              <a:gd name="T61" fmla="*/ 2147483647 h 1012"/>
              <a:gd name="T62" fmla="*/ 2147483647 w 1684"/>
              <a:gd name="T63" fmla="*/ 2147483647 h 1012"/>
              <a:gd name="T64" fmla="*/ 2147483647 w 1684"/>
              <a:gd name="T65" fmla="*/ 2147483647 h 1012"/>
              <a:gd name="T66" fmla="*/ 2147483647 w 1684"/>
              <a:gd name="T67" fmla="*/ 2147483647 h 1012"/>
              <a:gd name="T68" fmla="*/ 2147483647 w 1684"/>
              <a:gd name="T69" fmla="*/ 2147483647 h 1012"/>
              <a:gd name="T70" fmla="*/ 2147483647 w 1684"/>
              <a:gd name="T71" fmla="*/ 2147483647 h 1012"/>
              <a:gd name="T72" fmla="*/ 2147483647 w 1684"/>
              <a:gd name="T73" fmla="*/ 2147483647 h 1012"/>
              <a:gd name="T74" fmla="*/ 2147483647 w 1684"/>
              <a:gd name="T75" fmla="*/ 2147483647 h 1012"/>
              <a:gd name="T76" fmla="*/ 2147483647 w 1684"/>
              <a:gd name="T77" fmla="*/ 2147483647 h 1012"/>
              <a:gd name="T78" fmla="*/ 2147483647 w 1684"/>
              <a:gd name="T79" fmla="*/ 2147483647 h 1012"/>
              <a:gd name="T80" fmla="*/ 2147483647 w 1684"/>
              <a:gd name="T81" fmla="*/ 2147483647 h 1012"/>
              <a:gd name="T82" fmla="*/ 2147483647 w 1684"/>
              <a:gd name="T83" fmla="*/ 2147483647 h 1012"/>
              <a:gd name="T84" fmla="*/ 2147483647 w 1684"/>
              <a:gd name="T85" fmla="*/ 2147483647 h 1012"/>
              <a:gd name="T86" fmla="*/ 2147483647 w 1684"/>
              <a:gd name="T87" fmla="*/ 2147483647 h 1012"/>
              <a:gd name="T88" fmla="*/ 2147483647 w 1684"/>
              <a:gd name="T89" fmla="*/ 2147483647 h 1012"/>
              <a:gd name="T90" fmla="*/ 2147483647 w 1684"/>
              <a:gd name="T91" fmla="*/ 2147483647 h 1012"/>
              <a:gd name="T92" fmla="*/ 0 w 1684"/>
              <a:gd name="T93" fmla="*/ 2147483647 h 1012"/>
              <a:gd name="T94" fmla="*/ 2147483647 w 1684"/>
              <a:gd name="T95" fmla="*/ 2147483647 h 1012"/>
              <a:gd name="T96" fmla="*/ 2147483647 w 1684"/>
              <a:gd name="T97" fmla="*/ 2147483647 h 1012"/>
              <a:gd name="T98" fmla="*/ 2147483647 w 1684"/>
              <a:gd name="T99" fmla="*/ 2147483647 h 1012"/>
              <a:gd name="T100" fmla="*/ 2147483647 w 1684"/>
              <a:gd name="T101" fmla="*/ 2147483647 h 1012"/>
              <a:gd name="T102" fmla="*/ 2147483647 w 1684"/>
              <a:gd name="T103" fmla="*/ 0 h 1012"/>
              <a:gd name="T104" fmla="*/ 2147483647 w 1684"/>
              <a:gd name="T105" fmla="*/ 2147483647 h 1012"/>
              <a:gd name="T106" fmla="*/ 2147483647 w 1684"/>
              <a:gd name="T107" fmla="*/ 2147483647 h 1012"/>
              <a:gd name="T108" fmla="*/ 2147483647 w 1684"/>
              <a:gd name="T109" fmla="*/ 2147483647 h 1012"/>
              <a:gd name="T110" fmla="*/ 2147483647 w 1684"/>
              <a:gd name="T111" fmla="*/ 2147483647 h 1012"/>
              <a:gd name="T112" fmla="*/ 2147483647 w 1684"/>
              <a:gd name="T113" fmla="*/ 2147483647 h 1012"/>
              <a:gd name="T114" fmla="*/ 2147483647 w 1684"/>
              <a:gd name="T115" fmla="*/ 2147483647 h 1012"/>
              <a:gd name="T116" fmla="*/ 2147483647 w 1684"/>
              <a:gd name="T117" fmla="*/ 2147483647 h 1012"/>
              <a:gd name="T118" fmla="*/ 2147483647 w 1684"/>
              <a:gd name="T119" fmla="*/ 2147483647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684" h="1012">
                <a:moveTo>
                  <a:pt x="852" y="88"/>
                </a:moveTo>
                <a:cubicBezTo>
                  <a:pt x="850" y="94"/>
                  <a:pt x="852" y="101"/>
                  <a:pt x="848" y="106"/>
                </a:cubicBezTo>
                <a:cubicBezTo>
                  <a:pt x="845" y="110"/>
                  <a:pt x="836" y="114"/>
                  <a:pt x="836" y="114"/>
                </a:cubicBezTo>
                <a:cubicBezTo>
                  <a:pt x="834" y="118"/>
                  <a:pt x="833" y="123"/>
                  <a:pt x="830" y="126"/>
                </a:cubicBezTo>
                <a:cubicBezTo>
                  <a:pt x="827" y="129"/>
                  <a:pt x="818" y="134"/>
                  <a:pt x="818" y="134"/>
                </a:cubicBezTo>
                <a:cubicBezTo>
                  <a:pt x="810" y="146"/>
                  <a:pt x="808" y="160"/>
                  <a:pt x="796" y="168"/>
                </a:cubicBezTo>
                <a:cubicBezTo>
                  <a:pt x="793" y="176"/>
                  <a:pt x="791" y="179"/>
                  <a:pt x="784" y="184"/>
                </a:cubicBezTo>
                <a:cubicBezTo>
                  <a:pt x="778" y="193"/>
                  <a:pt x="766" y="199"/>
                  <a:pt x="756" y="202"/>
                </a:cubicBezTo>
                <a:cubicBezTo>
                  <a:pt x="746" y="212"/>
                  <a:pt x="741" y="215"/>
                  <a:pt x="736" y="230"/>
                </a:cubicBezTo>
                <a:cubicBezTo>
                  <a:pt x="734" y="235"/>
                  <a:pt x="728" y="235"/>
                  <a:pt x="724" y="238"/>
                </a:cubicBezTo>
                <a:cubicBezTo>
                  <a:pt x="712" y="246"/>
                  <a:pt x="702" y="251"/>
                  <a:pt x="688" y="256"/>
                </a:cubicBezTo>
                <a:cubicBezTo>
                  <a:pt x="676" y="260"/>
                  <a:pt x="668" y="268"/>
                  <a:pt x="658" y="274"/>
                </a:cubicBezTo>
                <a:cubicBezTo>
                  <a:pt x="654" y="276"/>
                  <a:pt x="646" y="278"/>
                  <a:pt x="646" y="278"/>
                </a:cubicBezTo>
                <a:cubicBezTo>
                  <a:pt x="626" y="298"/>
                  <a:pt x="628" y="334"/>
                  <a:pt x="604" y="350"/>
                </a:cubicBezTo>
                <a:cubicBezTo>
                  <a:pt x="597" y="360"/>
                  <a:pt x="598" y="374"/>
                  <a:pt x="590" y="384"/>
                </a:cubicBezTo>
                <a:cubicBezTo>
                  <a:pt x="585" y="390"/>
                  <a:pt x="572" y="398"/>
                  <a:pt x="572" y="398"/>
                </a:cubicBezTo>
                <a:cubicBezTo>
                  <a:pt x="569" y="402"/>
                  <a:pt x="567" y="406"/>
                  <a:pt x="564" y="410"/>
                </a:cubicBezTo>
                <a:cubicBezTo>
                  <a:pt x="561" y="414"/>
                  <a:pt x="552" y="418"/>
                  <a:pt x="552" y="418"/>
                </a:cubicBezTo>
                <a:cubicBezTo>
                  <a:pt x="543" y="432"/>
                  <a:pt x="549" y="428"/>
                  <a:pt x="538" y="432"/>
                </a:cubicBezTo>
                <a:cubicBezTo>
                  <a:pt x="529" y="441"/>
                  <a:pt x="521" y="440"/>
                  <a:pt x="510" y="444"/>
                </a:cubicBezTo>
                <a:cubicBezTo>
                  <a:pt x="502" y="456"/>
                  <a:pt x="482" y="458"/>
                  <a:pt x="470" y="466"/>
                </a:cubicBezTo>
                <a:cubicBezTo>
                  <a:pt x="468" y="472"/>
                  <a:pt x="456" y="480"/>
                  <a:pt x="456" y="480"/>
                </a:cubicBezTo>
                <a:cubicBezTo>
                  <a:pt x="453" y="488"/>
                  <a:pt x="436" y="496"/>
                  <a:pt x="436" y="496"/>
                </a:cubicBezTo>
                <a:cubicBezTo>
                  <a:pt x="434" y="503"/>
                  <a:pt x="426" y="512"/>
                  <a:pt x="420" y="516"/>
                </a:cubicBezTo>
                <a:cubicBezTo>
                  <a:pt x="417" y="520"/>
                  <a:pt x="412" y="522"/>
                  <a:pt x="410" y="526"/>
                </a:cubicBezTo>
                <a:cubicBezTo>
                  <a:pt x="402" y="538"/>
                  <a:pt x="403" y="551"/>
                  <a:pt x="390" y="560"/>
                </a:cubicBezTo>
                <a:cubicBezTo>
                  <a:pt x="385" y="568"/>
                  <a:pt x="378" y="574"/>
                  <a:pt x="370" y="578"/>
                </a:cubicBezTo>
                <a:cubicBezTo>
                  <a:pt x="366" y="580"/>
                  <a:pt x="358" y="586"/>
                  <a:pt x="358" y="586"/>
                </a:cubicBezTo>
                <a:cubicBezTo>
                  <a:pt x="351" y="597"/>
                  <a:pt x="331" y="608"/>
                  <a:pt x="318" y="612"/>
                </a:cubicBezTo>
                <a:cubicBezTo>
                  <a:pt x="312" y="622"/>
                  <a:pt x="300" y="624"/>
                  <a:pt x="290" y="630"/>
                </a:cubicBezTo>
                <a:cubicBezTo>
                  <a:pt x="288" y="636"/>
                  <a:pt x="279" y="650"/>
                  <a:pt x="274" y="652"/>
                </a:cubicBezTo>
                <a:cubicBezTo>
                  <a:pt x="273" y="654"/>
                  <a:pt x="272" y="656"/>
                  <a:pt x="270" y="658"/>
                </a:cubicBezTo>
                <a:cubicBezTo>
                  <a:pt x="268" y="659"/>
                  <a:pt x="265" y="659"/>
                  <a:pt x="264" y="660"/>
                </a:cubicBezTo>
                <a:cubicBezTo>
                  <a:pt x="261" y="663"/>
                  <a:pt x="256" y="672"/>
                  <a:pt x="256" y="672"/>
                </a:cubicBezTo>
                <a:cubicBezTo>
                  <a:pt x="251" y="694"/>
                  <a:pt x="262" y="718"/>
                  <a:pt x="242" y="732"/>
                </a:cubicBezTo>
                <a:cubicBezTo>
                  <a:pt x="238" y="744"/>
                  <a:pt x="237" y="753"/>
                  <a:pt x="226" y="760"/>
                </a:cubicBezTo>
                <a:cubicBezTo>
                  <a:pt x="223" y="770"/>
                  <a:pt x="203" y="784"/>
                  <a:pt x="194" y="790"/>
                </a:cubicBezTo>
                <a:cubicBezTo>
                  <a:pt x="189" y="797"/>
                  <a:pt x="185" y="797"/>
                  <a:pt x="178" y="802"/>
                </a:cubicBezTo>
                <a:cubicBezTo>
                  <a:pt x="169" y="816"/>
                  <a:pt x="162" y="825"/>
                  <a:pt x="148" y="834"/>
                </a:cubicBezTo>
                <a:cubicBezTo>
                  <a:pt x="127" y="865"/>
                  <a:pt x="90" y="884"/>
                  <a:pt x="60" y="904"/>
                </a:cubicBezTo>
                <a:cubicBezTo>
                  <a:pt x="55" y="911"/>
                  <a:pt x="51" y="911"/>
                  <a:pt x="44" y="916"/>
                </a:cubicBezTo>
                <a:cubicBezTo>
                  <a:pt x="35" y="930"/>
                  <a:pt x="40" y="925"/>
                  <a:pt x="30" y="932"/>
                </a:cubicBezTo>
                <a:cubicBezTo>
                  <a:pt x="28" y="938"/>
                  <a:pt x="25" y="948"/>
                  <a:pt x="22" y="954"/>
                </a:cubicBezTo>
                <a:cubicBezTo>
                  <a:pt x="19" y="961"/>
                  <a:pt x="13" y="964"/>
                  <a:pt x="10" y="972"/>
                </a:cubicBezTo>
                <a:cubicBezTo>
                  <a:pt x="9" y="979"/>
                  <a:pt x="10" y="987"/>
                  <a:pt x="8" y="994"/>
                </a:cubicBezTo>
                <a:cubicBezTo>
                  <a:pt x="7" y="996"/>
                  <a:pt x="5" y="998"/>
                  <a:pt x="4" y="1000"/>
                </a:cubicBezTo>
                <a:cubicBezTo>
                  <a:pt x="2" y="1004"/>
                  <a:pt x="0" y="1012"/>
                  <a:pt x="0" y="1012"/>
                </a:cubicBezTo>
                <a:lnTo>
                  <a:pt x="56" y="1008"/>
                </a:lnTo>
                <a:lnTo>
                  <a:pt x="1054" y="1006"/>
                </a:lnTo>
                <a:lnTo>
                  <a:pt x="1328" y="926"/>
                </a:lnTo>
                <a:lnTo>
                  <a:pt x="1480" y="468"/>
                </a:lnTo>
                <a:lnTo>
                  <a:pt x="1684" y="0"/>
                </a:lnTo>
                <a:lnTo>
                  <a:pt x="1546" y="63"/>
                </a:lnTo>
                <a:lnTo>
                  <a:pt x="1414" y="108"/>
                </a:lnTo>
                <a:lnTo>
                  <a:pt x="1252" y="102"/>
                </a:lnTo>
                <a:lnTo>
                  <a:pt x="1120" y="92"/>
                </a:lnTo>
                <a:lnTo>
                  <a:pt x="1032" y="92"/>
                </a:lnTo>
                <a:lnTo>
                  <a:pt x="942" y="94"/>
                </a:lnTo>
                <a:lnTo>
                  <a:pt x="916" y="96"/>
                </a:lnTo>
                <a:lnTo>
                  <a:pt x="852" y="88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AU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4508500" y="152400"/>
            <a:ext cx="1352550" cy="2927350"/>
          </a:xfrm>
          <a:custGeom>
            <a:avLst/>
            <a:gdLst>
              <a:gd name="T0" fmla="*/ 0 w 1352550"/>
              <a:gd name="T1" fmla="*/ 749300 h 2927350"/>
              <a:gd name="T2" fmla="*/ 1346200 w 1352550"/>
              <a:gd name="T3" fmla="*/ 0 h 2927350"/>
              <a:gd name="T4" fmla="*/ 1352550 w 1352550"/>
              <a:gd name="T5" fmla="*/ 1562100 h 2927350"/>
              <a:gd name="T6" fmla="*/ 6350 w 1352550"/>
              <a:gd name="T7" fmla="*/ 2927350 h 2927350"/>
              <a:gd name="T8" fmla="*/ 0 w 1352550"/>
              <a:gd name="T9" fmla="*/ 749300 h 2927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52550"/>
              <a:gd name="T16" fmla="*/ 0 h 2927350"/>
              <a:gd name="T17" fmla="*/ 1352550 w 1352550"/>
              <a:gd name="T18" fmla="*/ 2927350 h 29273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52550" h="2927350">
                <a:moveTo>
                  <a:pt x="0" y="749300"/>
                </a:moveTo>
                <a:lnTo>
                  <a:pt x="1346200" y="0"/>
                </a:lnTo>
                <a:cubicBezTo>
                  <a:pt x="1348317" y="520700"/>
                  <a:pt x="1350433" y="1041400"/>
                  <a:pt x="1352550" y="1562100"/>
                </a:cubicBezTo>
                <a:lnTo>
                  <a:pt x="6350" y="2927350"/>
                </a:lnTo>
                <a:cubicBezTo>
                  <a:pt x="4233" y="2207683"/>
                  <a:pt x="2117" y="1468967"/>
                  <a:pt x="0" y="749300"/>
                </a:cubicBezTo>
                <a:close/>
              </a:path>
            </a:pathLst>
          </a:custGeom>
          <a:solidFill>
            <a:srgbClr val="FF0000">
              <a:alpha val="79999"/>
            </a:srgbClr>
          </a:solidFill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59"/>
          <p:cNvSpPr>
            <a:spLocks/>
          </p:cNvSpPr>
          <p:nvPr/>
        </p:nvSpPr>
        <p:spPr bwMode="auto">
          <a:xfrm>
            <a:off x="4443413" y="3546475"/>
            <a:ext cx="2089150" cy="1495425"/>
          </a:xfrm>
          <a:custGeom>
            <a:avLst/>
            <a:gdLst>
              <a:gd name="T0" fmla="*/ 852 w 1684"/>
              <a:gd name="T1" fmla="*/ 88 h 1012"/>
              <a:gd name="T2" fmla="*/ 848 w 1684"/>
              <a:gd name="T3" fmla="*/ 106 h 1012"/>
              <a:gd name="T4" fmla="*/ 836 w 1684"/>
              <a:gd name="T5" fmla="*/ 114 h 1012"/>
              <a:gd name="T6" fmla="*/ 830 w 1684"/>
              <a:gd name="T7" fmla="*/ 126 h 1012"/>
              <a:gd name="T8" fmla="*/ 818 w 1684"/>
              <a:gd name="T9" fmla="*/ 134 h 1012"/>
              <a:gd name="T10" fmla="*/ 796 w 1684"/>
              <a:gd name="T11" fmla="*/ 168 h 1012"/>
              <a:gd name="T12" fmla="*/ 784 w 1684"/>
              <a:gd name="T13" fmla="*/ 184 h 1012"/>
              <a:gd name="T14" fmla="*/ 756 w 1684"/>
              <a:gd name="T15" fmla="*/ 202 h 1012"/>
              <a:gd name="T16" fmla="*/ 736 w 1684"/>
              <a:gd name="T17" fmla="*/ 230 h 1012"/>
              <a:gd name="T18" fmla="*/ 724 w 1684"/>
              <a:gd name="T19" fmla="*/ 238 h 1012"/>
              <a:gd name="T20" fmla="*/ 688 w 1684"/>
              <a:gd name="T21" fmla="*/ 256 h 1012"/>
              <a:gd name="T22" fmla="*/ 658 w 1684"/>
              <a:gd name="T23" fmla="*/ 274 h 1012"/>
              <a:gd name="T24" fmla="*/ 646 w 1684"/>
              <a:gd name="T25" fmla="*/ 278 h 1012"/>
              <a:gd name="T26" fmla="*/ 604 w 1684"/>
              <a:gd name="T27" fmla="*/ 350 h 1012"/>
              <a:gd name="T28" fmla="*/ 590 w 1684"/>
              <a:gd name="T29" fmla="*/ 384 h 1012"/>
              <a:gd name="T30" fmla="*/ 572 w 1684"/>
              <a:gd name="T31" fmla="*/ 398 h 1012"/>
              <a:gd name="T32" fmla="*/ 564 w 1684"/>
              <a:gd name="T33" fmla="*/ 410 h 1012"/>
              <a:gd name="T34" fmla="*/ 552 w 1684"/>
              <a:gd name="T35" fmla="*/ 418 h 1012"/>
              <a:gd name="T36" fmla="*/ 538 w 1684"/>
              <a:gd name="T37" fmla="*/ 432 h 1012"/>
              <a:gd name="T38" fmla="*/ 510 w 1684"/>
              <a:gd name="T39" fmla="*/ 444 h 1012"/>
              <a:gd name="T40" fmla="*/ 470 w 1684"/>
              <a:gd name="T41" fmla="*/ 466 h 1012"/>
              <a:gd name="T42" fmla="*/ 456 w 1684"/>
              <a:gd name="T43" fmla="*/ 480 h 1012"/>
              <a:gd name="T44" fmla="*/ 436 w 1684"/>
              <a:gd name="T45" fmla="*/ 496 h 1012"/>
              <a:gd name="T46" fmla="*/ 420 w 1684"/>
              <a:gd name="T47" fmla="*/ 516 h 1012"/>
              <a:gd name="T48" fmla="*/ 410 w 1684"/>
              <a:gd name="T49" fmla="*/ 526 h 1012"/>
              <a:gd name="T50" fmla="*/ 390 w 1684"/>
              <a:gd name="T51" fmla="*/ 560 h 1012"/>
              <a:gd name="T52" fmla="*/ 370 w 1684"/>
              <a:gd name="T53" fmla="*/ 578 h 1012"/>
              <a:gd name="T54" fmla="*/ 358 w 1684"/>
              <a:gd name="T55" fmla="*/ 586 h 1012"/>
              <a:gd name="T56" fmla="*/ 318 w 1684"/>
              <a:gd name="T57" fmla="*/ 612 h 1012"/>
              <a:gd name="T58" fmla="*/ 290 w 1684"/>
              <a:gd name="T59" fmla="*/ 630 h 1012"/>
              <a:gd name="T60" fmla="*/ 274 w 1684"/>
              <a:gd name="T61" fmla="*/ 652 h 1012"/>
              <a:gd name="T62" fmla="*/ 270 w 1684"/>
              <a:gd name="T63" fmla="*/ 658 h 1012"/>
              <a:gd name="T64" fmla="*/ 264 w 1684"/>
              <a:gd name="T65" fmla="*/ 660 h 1012"/>
              <a:gd name="T66" fmla="*/ 256 w 1684"/>
              <a:gd name="T67" fmla="*/ 672 h 1012"/>
              <a:gd name="T68" fmla="*/ 242 w 1684"/>
              <a:gd name="T69" fmla="*/ 732 h 1012"/>
              <a:gd name="T70" fmla="*/ 226 w 1684"/>
              <a:gd name="T71" fmla="*/ 760 h 1012"/>
              <a:gd name="T72" fmla="*/ 194 w 1684"/>
              <a:gd name="T73" fmla="*/ 790 h 1012"/>
              <a:gd name="T74" fmla="*/ 178 w 1684"/>
              <a:gd name="T75" fmla="*/ 802 h 1012"/>
              <a:gd name="T76" fmla="*/ 148 w 1684"/>
              <a:gd name="T77" fmla="*/ 834 h 1012"/>
              <a:gd name="T78" fmla="*/ 60 w 1684"/>
              <a:gd name="T79" fmla="*/ 904 h 1012"/>
              <a:gd name="T80" fmla="*/ 44 w 1684"/>
              <a:gd name="T81" fmla="*/ 916 h 1012"/>
              <a:gd name="T82" fmla="*/ 30 w 1684"/>
              <a:gd name="T83" fmla="*/ 932 h 1012"/>
              <a:gd name="T84" fmla="*/ 22 w 1684"/>
              <a:gd name="T85" fmla="*/ 954 h 1012"/>
              <a:gd name="T86" fmla="*/ 10 w 1684"/>
              <a:gd name="T87" fmla="*/ 972 h 1012"/>
              <a:gd name="T88" fmla="*/ 8 w 1684"/>
              <a:gd name="T89" fmla="*/ 994 h 1012"/>
              <a:gd name="T90" fmla="*/ 4 w 1684"/>
              <a:gd name="T91" fmla="*/ 1000 h 1012"/>
              <a:gd name="T92" fmla="*/ 0 w 1684"/>
              <a:gd name="T93" fmla="*/ 1012 h 1012"/>
              <a:gd name="T94" fmla="*/ 56 w 1684"/>
              <a:gd name="T95" fmla="*/ 1008 h 1012"/>
              <a:gd name="T96" fmla="*/ 1054 w 1684"/>
              <a:gd name="T97" fmla="*/ 1006 h 1012"/>
              <a:gd name="T98" fmla="*/ 1328 w 1684"/>
              <a:gd name="T99" fmla="*/ 926 h 1012"/>
              <a:gd name="T100" fmla="*/ 1480 w 1684"/>
              <a:gd name="T101" fmla="*/ 468 h 1012"/>
              <a:gd name="T102" fmla="*/ 1684 w 1684"/>
              <a:gd name="T103" fmla="*/ 0 h 1012"/>
              <a:gd name="T104" fmla="*/ 1546 w 1684"/>
              <a:gd name="T105" fmla="*/ 63 h 1012"/>
              <a:gd name="T106" fmla="*/ 1414 w 1684"/>
              <a:gd name="T107" fmla="*/ 108 h 1012"/>
              <a:gd name="T108" fmla="*/ 1252 w 1684"/>
              <a:gd name="T109" fmla="*/ 102 h 1012"/>
              <a:gd name="T110" fmla="*/ 1120 w 1684"/>
              <a:gd name="T111" fmla="*/ 92 h 1012"/>
              <a:gd name="T112" fmla="*/ 1032 w 1684"/>
              <a:gd name="T113" fmla="*/ 92 h 1012"/>
              <a:gd name="T114" fmla="*/ 942 w 1684"/>
              <a:gd name="T115" fmla="*/ 94 h 1012"/>
              <a:gd name="T116" fmla="*/ 916 w 1684"/>
              <a:gd name="T117" fmla="*/ 96 h 1012"/>
              <a:gd name="T118" fmla="*/ 852 w 1684"/>
              <a:gd name="T119" fmla="*/ 88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  <a:gd name="connsiteX0" fmla="*/ 1684 w 1742"/>
              <a:gd name="connsiteY0" fmla="*/ 0 h 1012"/>
              <a:gd name="connsiteX1" fmla="*/ 1546 w 1742"/>
              <a:gd name="connsiteY1" fmla="*/ 63 h 1012"/>
              <a:gd name="connsiteX2" fmla="*/ 1414 w 1742"/>
              <a:gd name="connsiteY2" fmla="*/ 108 h 1012"/>
              <a:gd name="connsiteX3" fmla="*/ 1252 w 1742"/>
              <a:gd name="connsiteY3" fmla="*/ 102 h 1012"/>
              <a:gd name="connsiteX4" fmla="*/ 1120 w 1742"/>
              <a:gd name="connsiteY4" fmla="*/ 92 h 1012"/>
              <a:gd name="connsiteX5" fmla="*/ 1032 w 1742"/>
              <a:gd name="connsiteY5" fmla="*/ 92 h 1012"/>
              <a:gd name="connsiteX6" fmla="*/ 942 w 1742"/>
              <a:gd name="connsiteY6" fmla="*/ 94 h 1012"/>
              <a:gd name="connsiteX7" fmla="*/ 916 w 1742"/>
              <a:gd name="connsiteY7" fmla="*/ 96 h 1012"/>
              <a:gd name="connsiteX8" fmla="*/ 852 w 1742"/>
              <a:gd name="connsiteY8" fmla="*/ 88 h 1012"/>
              <a:gd name="connsiteX9" fmla="*/ 848 w 1742"/>
              <a:gd name="connsiteY9" fmla="*/ 106 h 1012"/>
              <a:gd name="connsiteX10" fmla="*/ 836 w 1742"/>
              <a:gd name="connsiteY10" fmla="*/ 114 h 1012"/>
              <a:gd name="connsiteX11" fmla="*/ 830 w 1742"/>
              <a:gd name="connsiteY11" fmla="*/ 126 h 1012"/>
              <a:gd name="connsiteX12" fmla="*/ 818 w 1742"/>
              <a:gd name="connsiteY12" fmla="*/ 134 h 1012"/>
              <a:gd name="connsiteX13" fmla="*/ 796 w 1742"/>
              <a:gd name="connsiteY13" fmla="*/ 168 h 1012"/>
              <a:gd name="connsiteX14" fmla="*/ 784 w 1742"/>
              <a:gd name="connsiteY14" fmla="*/ 184 h 1012"/>
              <a:gd name="connsiteX15" fmla="*/ 756 w 1742"/>
              <a:gd name="connsiteY15" fmla="*/ 202 h 1012"/>
              <a:gd name="connsiteX16" fmla="*/ 736 w 1742"/>
              <a:gd name="connsiteY16" fmla="*/ 230 h 1012"/>
              <a:gd name="connsiteX17" fmla="*/ 724 w 1742"/>
              <a:gd name="connsiteY17" fmla="*/ 238 h 1012"/>
              <a:gd name="connsiteX18" fmla="*/ 688 w 1742"/>
              <a:gd name="connsiteY18" fmla="*/ 256 h 1012"/>
              <a:gd name="connsiteX19" fmla="*/ 658 w 1742"/>
              <a:gd name="connsiteY19" fmla="*/ 274 h 1012"/>
              <a:gd name="connsiteX20" fmla="*/ 646 w 1742"/>
              <a:gd name="connsiteY20" fmla="*/ 278 h 1012"/>
              <a:gd name="connsiteX21" fmla="*/ 604 w 1742"/>
              <a:gd name="connsiteY21" fmla="*/ 350 h 1012"/>
              <a:gd name="connsiteX22" fmla="*/ 590 w 1742"/>
              <a:gd name="connsiteY22" fmla="*/ 384 h 1012"/>
              <a:gd name="connsiteX23" fmla="*/ 572 w 1742"/>
              <a:gd name="connsiteY23" fmla="*/ 398 h 1012"/>
              <a:gd name="connsiteX24" fmla="*/ 564 w 1742"/>
              <a:gd name="connsiteY24" fmla="*/ 410 h 1012"/>
              <a:gd name="connsiteX25" fmla="*/ 552 w 1742"/>
              <a:gd name="connsiteY25" fmla="*/ 418 h 1012"/>
              <a:gd name="connsiteX26" fmla="*/ 538 w 1742"/>
              <a:gd name="connsiteY26" fmla="*/ 432 h 1012"/>
              <a:gd name="connsiteX27" fmla="*/ 510 w 1742"/>
              <a:gd name="connsiteY27" fmla="*/ 444 h 1012"/>
              <a:gd name="connsiteX28" fmla="*/ 470 w 1742"/>
              <a:gd name="connsiteY28" fmla="*/ 466 h 1012"/>
              <a:gd name="connsiteX29" fmla="*/ 456 w 1742"/>
              <a:gd name="connsiteY29" fmla="*/ 480 h 1012"/>
              <a:gd name="connsiteX30" fmla="*/ 436 w 1742"/>
              <a:gd name="connsiteY30" fmla="*/ 496 h 1012"/>
              <a:gd name="connsiteX31" fmla="*/ 420 w 1742"/>
              <a:gd name="connsiteY31" fmla="*/ 516 h 1012"/>
              <a:gd name="connsiteX32" fmla="*/ 410 w 1742"/>
              <a:gd name="connsiteY32" fmla="*/ 526 h 1012"/>
              <a:gd name="connsiteX33" fmla="*/ 390 w 1742"/>
              <a:gd name="connsiteY33" fmla="*/ 560 h 1012"/>
              <a:gd name="connsiteX34" fmla="*/ 370 w 1742"/>
              <a:gd name="connsiteY34" fmla="*/ 578 h 1012"/>
              <a:gd name="connsiteX35" fmla="*/ 358 w 1742"/>
              <a:gd name="connsiteY35" fmla="*/ 586 h 1012"/>
              <a:gd name="connsiteX36" fmla="*/ 318 w 1742"/>
              <a:gd name="connsiteY36" fmla="*/ 612 h 1012"/>
              <a:gd name="connsiteX37" fmla="*/ 290 w 1742"/>
              <a:gd name="connsiteY37" fmla="*/ 630 h 1012"/>
              <a:gd name="connsiteX38" fmla="*/ 274 w 1742"/>
              <a:gd name="connsiteY38" fmla="*/ 652 h 1012"/>
              <a:gd name="connsiteX39" fmla="*/ 270 w 1742"/>
              <a:gd name="connsiteY39" fmla="*/ 658 h 1012"/>
              <a:gd name="connsiteX40" fmla="*/ 264 w 1742"/>
              <a:gd name="connsiteY40" fmla="*/ 660 h 1012"/>
              <a:gd name="connsiteX41" fmla="*/ 256 w 1742"/>
              <a:gd name="connsiteY41" fmla="*/ 672 h 1012"/>
              <a:gd name="connsiteX42" fmla="*/ 242 w 1742"/>
              <a:gd name="connsiteY42" fmla="*/ 732 h 1012"/>
              <a:gd name="connsiteX43" fmla="*/ 226 w 1742"/>
              <a:gd name="connsiteY43" fmla="*/ 760 h 1012"/>
              <a:gd name="connsiteX44" fmla="*/ 194 w 1742"/>
              <a:gd name="connsiteY44" fmla="*/ 790 h 1012"/>
              <a:gd name="connsiteX45" fmla="*/ 178 w 1742"/>
              <a:gd name="connsiteY45" fmla="*/ 802 h 1012"/>
              <a:gd name="connsiteX46" fmla="*/ 148 w 1742"/>
              <a:gd name="connsiteY46" fmla="*/ 834 h 1012"/>
              <a:gd name="connsiteX47" fmla="*/ 60 w 1742"/>
              <a:gd name="connsiteY47" fmla="*/ 904 h 1012"/>
              <a:gd name="connsiteX48" fmla="*/ 44 w 1742"/>
              <a:gd name="connsiteY48" fmla="*/ 916 h 1012"/>
              <a:gd name="connsiteX49" fmla="*/ 30 w 1742"/>
              <a:gd name="connsiteY49" fmla="*/ 932 h 1012"/>
              <a:gd name="connsiteX50" fmla="*/ 22 w 1742"/>
              <a:gd name="connsiteY50" fmla="*/ 954 h 1012"/>
              <a:gd name="connsiteX51" fmla="*/ 10 w 1742"/>
              <a:gd name="connsiteY51" fmla="*/ 972 h 1012"/>
              <a:gd name="connsiteX52" fmla="*/ 8 w 1742"/>
              <a:gd name="connsiteY52" fmla="*/ 994 h 1012"/>
              <a:gd name="connsiteX53" fmla="*/ 4 w 1742"/>
              <a:gd name="connsiteY53" fmla="*/ 1000 h 1012"/>
              <a:gd name="connsiteX54" fmla="*/ 0 w 1742"/>
              <a:gd name="connsiteY54" fmla="*/ 1012 h 1012"/>
              <a:gd name="connsiteX55" fmla="*/ 56 w 1742"/>
              <a:gd name="connsiteY55" fmla="*/ 1008 h 1012"/>
              <a:gd name="connsiteX56" fmla="*/ 1054 w 1742"/>
              <a:gd name="connsiteY56" fmla="*/ 1006 h 1012"/>
              <a:gd name="connsiteX57" fmla="*/ 1328 w 1742"/>
              <a:gd name="connsiteY57" fmla="*/ 926 h 1012"/>
              <a:gd name="connsiteX58" fmla="*/ 1480 w 1742"/>
              <a:gd name="connsiteY58" fmla="*/ 468 h 1012"/>
              <a:gd name="connsiteX59" fmla="*/ 1742 w 1742"/>
              <a:gd name="connsiteY59" fmla="*/ 5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58" fmla="*/ 1480 w 1684"/>
              <a:gd name="connsiteY58" fmla="*/ 46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0" fmla="*/ 1546 w 1546"/>
              <a:gd name="connsiteY0" fmla="*/ 0 h 949"/>
              <a:gd name="connsiteX1" fmla="*/ 1414 w 1546"/>
              <a:gd name="connsiteY1" fmla="*/ 45 h 949"/>
              <a:gd name="connsiteX2" fmla="*/ 1252 w 1546"/>
              <a:gd name="connsiteY2" fmla="*/ 39 h 949"/>
              <a:gd name="connsiteX3" fmla="*/ 1120 w 1546"/>
              <a:gd name="connsiteY3" fmla="*/ 29 h 949"/>
              <a:gd name="connsiteX4" fmla="*/ 1032 w 1546"/>
              <a:gd name="connsiteY4" fmla="*/ 29 h 949"/>
              <a:gd name="connsiteX5" fmla="*/ 942 w 1546"/>
              <a:gd name="connsiteY5" fmla="*/ 31 h 949"/>
              <a:gd name="connsiteX6" fmla="*/ 916 w 1546"/>
              <a:gd name="connsiteY6" fmla="*/ 33 h 949"/>
              <a:gd name="connsiteX7" fmla="*/ 852 w 1546"/>
              <a:gd name="connsiteY7" fmla="*/ 25 h 949"/>
              <a:gd name="connsiteX8" fmla="*/ 848 w 1546"/>
              <a:gd name="connsiteY8" fmla="*/ 43 h 949"/>
              <a:gd name="connsiteX9" fmla="*/ 836 w 1546"/>
              <a:gd name="connsiteY9" fmla="*/ 51 h 949"/>
              <a:gd name="connsiteX10" fmla="*/ 830 w 1546"/>
              <a:gd name="connsiteY10" fmla="*/ 63 h 949"/>
              <a:gd name="connsiteX11" fmla="*/ 818 w 1546"/>
              <a:gd name="connsiteY11" fmla="*/ 71 h 949"/>
              <a:gd name="connsiteX12" fmla="*/ 796 w 1546"/>
              <a:gd name="connsiteY12" fmla="*/ 105 h 949"/>
              <a:gd name="connsiteX13" fmla="*/ 784 w 1546"/>
              <a:gd name="connsiteY13" fmla="*/ 121 h 949"/>
              <a:gd name="connsiteX14" fmla="*/ 756 w 1546"/>
              <a:gd name="connsiteY14" fmla="*/ 139 h 949"/>
              <a:gd name="connsiteX15" fmla="*/ 736 w 1546"/>
              <a:gd name="connsiteY15" fmla="*/ 167 h 949"/>
              <a:gd name="connsiteX16" fmla="*/ 724 w 1546"/>
              <a:gd name="connsiteY16" fmla="*/ 175 h 949"/>
              <a:gd name="connsiteX17" fmla="*/ 688 w 1546"/>
              <a:gd name="connsiteY17" fmla="*/ 193 h 949"/>
              <a:gd name="connsiteX18" fmla="*/ 658 w 1546"/>
              <a:gd name="connsiteY18" fmla="*/ 211 h 949"/>
              <a:gd name="connsiteX19" fmla="*/ 646 w 1546"/>
              <a:gd name="connsiteY19" fmla="*/ 215 h 949"/>
              <a:gd name="connsiteX20" fmla="*/ 604 w 1546"/>
              <a:gd name="connsiteY20" fmla="*/ 287 h 949"/>
              <a:gd name="connsiteX21" fmla="*/ 590 w 1546"/>
              <a:gd name="connsiteY21" fmla="*/ 321 h 949"/>
              <a:gd name="connsiteX22" fmla="*/ 572 w 1546"/>
              <a:gd name="connsiteY22" fmla="*/ 335 h 949"/>
              <a:gd name="connsiteX23" fmla="*/ 564 w 1546"/>
              <a:gd name="connsiteY23" fmla="*/ 347 h 949"/>
              <a:gd name="connsiteX24" fmla="*/ 552 w 1546"/>
              <a:gd name="connsiteY24" fmla="*/ 355 h 949"/>
              <a:gd name="connsiteX25" fmla="*/ 538 w 1546"/>
              <a:gd name="connsiteY25" fmla="*/ 369 h 949"/>
              <a:gd name="connsiteX26" fmla="*/ 510 w 1546"/>
              <a:gd name="connsiteY26" fmla="*/ 381 h 949"/>
              <a:gd name="connsiteX27" fmla="*/ 470 w 1546"/>
              <a:gd name="connsiteY27" fmla="*/ 403 h 949"/>
              <a:gd name="connsiteX28" fmla="*/ 456 w 1546"/>
              <a:gd name="connsiteY28" fmla="*/ 417 h 949"/>
              <a:gd name="connsiteX29" fmla="*/ 436 w 1546"/>
              <a:gd name="connsiteY29" fmla="*/ 433 h 949"/>
              <a:gd name="connsiteX30" fmla="*/ 420 w 1546"/>
              <a:gd name="connsiteY30" fmla="*/ 453 h 949"/>
              <a:gd name="connsiteX31" fmla="*/ 410 w 1546"/>
              <a:gd name="connsiteY31" fmla="*/ 463 h 949"/>
              <a:gd name="connsiteX32" fmla="*/ 390 w 1546"/>
              <a:gd name="connsiteY32" fmla="*/ 497 h 949"/>
              <a:gd name="connsiteX33" fmla="*/ 370 w 1546"/>
              <a:gd name="connsiteY33" fmla="*/ 515 h 949"/>
              <a:gd name="connsiteX34" fmla="*/ 358 w 1546"/>
              <a:gd name="connsiteY34" fmla="*/ 523 h 949"/>
              <a:gd name="connsiteX35" fmla="*/ 318 w 1546"/>
              <a:gd name="connsiteY35" fmla="*/ 549 h 949"/>
              <a:gd name="connsiteX36" fmla="*/ 290 w 1546"/>
              <a:gd name="connsiteY36" fmla="*/ 567 h 949"/>
              <a:gd name="connsiteX37" fmla="*/ 274 w 1546"/>
              <a:gd name="connsiteY37" fmla="*/ 589 h 949"/>
              <a:gd name="connsiteX38" fmla="*/ 270 w 1546"/>
              <a:gd name="connsiteY38" fmla="*/ 595 h 949"/>
              <a:gd name="connsiteX39" fmla="*/ 264 w 1546"/>
              <a:gd name="connsiteY39" fmla="*/ 597 h 949"/>
              <a:gd name="connsiteX40" fmla="*/ 256 w 1546"/>
              <a:gd name="connsiteY40" fmla="*/ 609 h 949"/>
              <a:gd name="connsiteX41" fmla="*/ 242 w 1546"/>
              <a:gd name="connsiteY41" fmla="*/ 669 h 949"/>
              <a:gd name="connsiteX42" fmla="*/ 226 w 1546"/>
              <a:gd name="connsiteY42" fmla="*/ 697 h 949"/>
              <a:gd name="connsiteX43" fmla="*/ 194 w 1546"/>
              <a:gd name="connsiteY43" fmla="*/ 727 h 949"/>
              <a:gd name="connsiteX44" fmla="*/ 178 w 1546"/>
              <a:gd name="connsiteY44" fmla="*/ 739 h 949"/>
              <a:gd name="connsiteX45" fmla="*/ 148 w 1546"/>
              <a:gd name="connsiteY45" fmla="*/ 771 h 949"/>
              <a:gd name="connsiteX46" fmla="*/ 60 w 1546"/>
              <a:gd name="connsiteY46" fmla="*/ 841 h 949"/>
              <a:gd name="connsiteX47" fmla="*/ 44 w 1546"/>
              <a:gd name="connsiteY47" fmla="*/ 853 h 949"/>
              <a:gd name="connsiteX48" fmla="*/ 30 w 1546"/>
              <a:gd name="connsiteY48" fmla="*/ 869 h 949"/>
              <a:gd name="connsiteX49" fmla="*/ 22 w 1546"/>
              <a:gd name="connsiteY49" fmla="*/ 891 h 949"/>
              <a:gd name="connsiteX50" fmla="*/ 10 w 1546"/>
              <a:gd name="connsiteY50" fmla="*/ 909 h 949"/>
              <a:gd name="connsiteX51" fmla="*/ 8 w 1546"/>
              <a:gd name="connsiteY51" fmla="*/ 931 h 949"/>
              <a:gd name="connsiteX52" fmla="*/ 4 w 1546"/>
              <a:gd name="connsiteY52" fmla="*/ 937 h 949"/>
              <a:gd name="connsiteX53" fmla="*/ 0 w 1546"/>
              <a:gd name="connsiteY53" fmla="*/ 949 h 949"/>
              <a:gd name="connsiteX54" fmla="*/ 56 w 1546"/>
              <a:gd name="connsiteY54" fmla="*/ 945 h 949"/>
              <a:gd name="connsiteX0" fmla="*/ 1414 w 1414"/>
              <a:gd name="connsiteY0" fmla="*/ 20 h 924"/>
              <a:gd name="connsiteX1" fmla="*/ 1252 w 1414"/>
              <a:gd name="connsiteY1" fmla="*/ 14 h 924"/>
              <a:gd name="connsiteX2" fmla="*/ 1120 w 1414"/>
              <a:gd name="connsiteY2" fmla="*/ 4 h 924"/>
              <a:gd name="connsiteX3" fmla="*/ 1032 w 1414"/>
              <a:gd name="connsiteY3" fmla="*/ 4 h 924"/>
              <a:gd name="connsiteX4" fmla="*/ 942 w 1414"/>
              <a:gd name="connsiteY4" fmla="*/ 6 h 924"/>
              <a:gd name="connsiteX5" fmla="*/ 916 w 1414"/>
              <a:gd name="connsiteY5" fmla="*/ 8 h 924"/>
              <a:gd name="connsiteX6" fmla="*/ 852 w 1414"/>
              <a:gd name="connsiteY6" fmla="*/ 0 h 924"/>
              <a:gd name="connsiteX7" fmla="*/ 848 w 1414"/>
              <a:gd name="connsiteY7" fmla="*/ 18 h 924"/>
              <a:gd name="connsiteX8" fmla="*/ 836 w 1414"/>
              <a:gd name="connsiteY8" fmla="*/ 26 h 924"/>
              <a:gd name="connsiteX9" fmla="*/ 830 w 1414"/>
              <a:gd name="connsiteY9" fmla="*/ 38 h 924"/>
              <a:gd name="connsiteX10" fmla="*/ 818 w 1414"/>
              <a:gd name="connsiteY10" fmla="*/ 46 h 924"/>
              <a:gd name="connsiteX11" fmla="*/ 796 w 1414"/>
              <a:gd name="connsiteY11" fmla="*/ 80 h 924"/>
              <a:gd name="connsiteX12" fmla="*/ 784 w 1414"/>
              <a:gd name="connsiteY12" fmla="*/ 96 h 924"/>
              <a:gd name="connsiteX13" fmla="*/ 756 w 1414"/>
              <a:gd name="connsiteY13" fmla="*/ 114 h 924"/>
              <a:gd name="connsiteX14" fmla="*/ 736 w 1414"/>
              <a:gd name="connsiteY14" fmla="*/ 142 h 924"/>
              <a:gd name="connsiteX15" fmla="*/ 724 w 1414"/>
              <a:gd name="connsiteY15" fmla="*/ 150 h 924"/>
              <a:gd name="connsiteX16" fmla="*/ 688 w 1414"/>
              <a:gd name="connsiteY16" fmla="*/ 168 h 924"/>
              <a:gd name="connsiteX17" fmla="*/ 658 w 1414"/>
              <a:gd name="connsiteY17" fmla="*/ 186 h 924"/>
              <a:gd name="connsiteX18" fmla="*/ 646 w 1414"/>
              <a:gd name="connsiteY18" fmla="*/ 190 h 924"/>
              <a:gd name="connsiteX19" fmla="*/ 604 w 1414"/>
              <a:gd name="connsiteY19" fmla="*/ 262 h 924"/>
              <a:gd name="connsiteX20" fmla="*/ 590 w 1414"/>
              <a:gd name="connsiteY20" fmla="*/ 296 h 924"/>
              <a:gd name="connsiteX21" fmla="*/ 572 w 1414"/>
              <a:gd name="connsiteY21" fmla="*/ 310 h 924"/>
              <a:gd name="connsiteX22" fmla="*/ 564 w 1414"/>
              <a:gd name="connsiteY22" fmla="*/ 322 h 924"/>
              <a:gd name="connsiteX23" fmla="*/ 552 w 1414"/>
              <a:gd name="connsiteY23" fmla="*/ 330 h 924"/>
              <a:gd name="connsiteX24" fmla="*/ 538 w 1414"/>
              <a:gd name="connsiteY24" fmla="*/ 344 h 924"/>
              <a:gd name="connsiteX25" fmla="*/ 510 w 1414"/>
              <a:gd name="connsiteY25" fmla="*/ 356 h 924"/>
              <a:gd name="connsiteX26" fmla="*/ 470 w 1414"/>
              <a:gd name="connsiteY26" fmla="*/ 378 h 924"/>
              <a:gd name="connsiteX27" fmla="*/ 456 w 1414"/>
              <a:gd name="connsiteY27" fmla="*/ 392 h 924"/>
              <a:gd name="connsiteX28" fmla="*/ 436 w 1414"/>
              <a:gd name="connsiteY28" fmla="*/ 408 h 924"/>
              <a:gd name="connsiteX29" fmla="*/ 420 w 1414"/>
              <a:gd name="connsiteY29" fmla="*/ 428 h 924"/>
              <a:gd name="connsiteX30" fmla="*/ 410 w 1414"/>
              <a:gd name="connsiteY30" fmla="*/ 438 h 924"/>
              <a:gd name="connsiteX31" fmla="*/ 390 w 1414"/>
              <a:gd name="connsiteY31" fmla="*/ 472 h 924"/>
              <a:gd name="connsiteX32" fmla="*/ 370 w 1414"/>
              <a:gd name="connsiteY32" fmla="*/ 490 h 924"/>
              <a:gd name="connsiteX33" fmla="*/ 358 w 1414"/>
              <a:gd name="connsiteY33" fmla="*/ 498 h 924"/>
              <a:gd name="connsiteX34" fmla="*/ 318 w 1414"/>
              <a:gd name="connsiteY34" fmla="*/ 524 h 924"/>
              <a:gd name="connsiteX35" fmla="*/ 290 w 1414"/>
              <a:gd name="connsiteY35" fmla="*/ 542 h 924"/>
              <a:gd name="connsiteX36" fmla="*/ 274 w 1414"/>
              <a:gd name="connsiteY36" fmla="*/ 564 h 924"/>
              <a:gd name="connsiteX37" fmla="*/ 270 w 1414"/>
              <a:gd name="connsiteY37" fmla="*/ 570 h 924"/>
              <a:gd name="connsiteX38" fmla="*/ 264 w 1414"/>
              <a:gd name="connsiteY38" fmla="*/ 572 h 924"/>
              <a:gd name="connsiteX39" fmla="*/ 256 w 1414"/>
              <a:gd name="connsiteY39" fmla="*/ 584 h 924"/>
              <a:gd name="connsiteX40" fmla="*/ 242 w 1414"/>
              <a:gd name="connsiteY40" fmla="*/ 644 h 924"/>
              <a:gd name="connsiteX41" fmla="*/ 226 w 1414"/>
              <a:gd name="connsiteY41" fmla="*/ 672 h 924"/>
              <a:gd name="connsiteX42" fmla="*/ 194 w 1414"/>
              <a:gd name="connsiteY42" fmla="*/ 702 h 924"/>
              <a:gd name="connsiteX43" fmla="*/ 178 w 1414"/>
              <a:gd name="connsiteY43" fmla="*/ 714 h 924"/>
              <a:gd name="connsiteX44" fmla="*/ 148 w 1414"/>
              <a:gd name="connsiteY44" fmla="*/ 746 h 924"/>
              <a:gd name="connsiteX45" fmla="*/ 60 w 1414"/>
              <a:gd name="connsiteY45" fmla="*/ 816 h 924"/>
              <a:gd name="connsiteX46" fmla="*/ 44 w 1414"/>
              <a:gd name="connsiteY46" fmla="*/ 828 h 924"/>
              <a:gd name="connsiteX47" fmla="*/ 30 w 1414"/>
              <a:gd name="connsiteY47" fmla="*/ 844 h 924"/>
              <a:gd name="connsiteX48" fmla="*/ 22 w 1414"/>
              <a:gd name="connsiteY48" fmla="*/ 866 h 924"/>
              <a:gd name="connsiteX49" fmla="*/ 10 w 1414"/>
              <a:gd name="connsiteY49" fmla="*/ 884 h 924"/>
              <a:gd name="connsiteX50" fmla="*/ 8 w 1414"/>
              <a:gd name="connsiteY50" fmla="*/ 906 h 924"/>
              <a:gd name="connsiteX51" fmla="*/ 4 w 1414"/>
              <a:gd name="connsiteY51" fmla="*/ 912 h 924"/>
              <a:gd name="connsiteX52" fmla="*/ 0 w 1414"/>
              <a:gd name="connsiteY52" fmla="*/ 924 h 924"/>
              <a:gd name="connsiteX53" fmla="*/ 56 w 1414"/>
              <a:gd name="connsiteY53" fmla="*/ 920 h 924"/>
              <a:gd name="connsiteX0" fmla="*/ 1252 w 1252"/>
              <a:gd name="connsiteY0" fmla="*/ 14 h 924"/>
              <a:gd name="connsiteX1" fmla="*/ 1120 w 1252"/>
              <a:gd name="connsiteY1" fmla="*/ 4 h 924"/>
              <a:gd name="connsiteX2" fmla="*/ 1032 w 1252"/>
              <a:gd name="connsiteY2" fmla="*/ 4 h 924"/>
              <a:gd name="connsiteX3" fmla="*/ 942 w 1252"/>
              <a:gd name="connsiteY3" fmla="*/ 6 h 924"/>
              <a:gd name="connsiteX4" fmla="*/ 916 w 1252"/>
              <a:gd name="connsiteY4" fmla="*/ 8 h 924"/>
              <a:gd name="connsiteX5" fmla="*/ 852 w 1252"/>
              <a:gd name="connsiteY5" fmla="*/ 0 h 924"/>
              <a:gd name="connsiteX6" fmla="*/ 848 w 1252"/>
              <a:gd name="connsiteY6" fmla="*/ 18 h 924"/>
              <a:gd name="connsiteX7" fmla="*/ 836 w 1252"/>
              <a:gd name="connsiteY7" fmla="*/ 26 h 924"/>
              <a:gd name="connsiteX8" fmla="*/ 830 w 1252"/>
              <a:gd name="connsiteY8" fmla="*/ 38 h 924"/>
              <a:gd name="connsiteX9" fmla="*/ 818 w 1252"/>
              <a:gd name="connsiteY9" fmla="*/ 46 h 924"/>
              <a:gd name="connsiteX10" fmla="*/ 796 w 1252"/>
              <a:gd name="connsiteY10" fmla="*/ 80 h 924"/>
              <a:gd name="connsiteX11" fmla="*/ 784 w 1252"/>
              <a:gd name="connsiteY11" fmla="*/ 96 h 924"/>
              <a:gd name="connsiteX12" fmla="*/ 756 w 1252"/>
              <a:gd name="connsiteY12" fmla="*/ 114 h 924"/>
              <a:gd name="connsiteX13" fmla="*/ 736 w 1252"/>
              <a:gd name="connsiteY13" fmla="*/ 142 h 924"/>
              <a:gd name="connsiteX14" fmla="*/ 724 w 1252"/>
              <a:gd name="connsiteY14" fmla="*/ 150 h 924"/>
              <a:gd name="connsiteX15" fmla="*/ 688 w 1252"/>
              <a:gd name="connsiteY15" fmla="*/ 168 h 924"/>
              <a:gd name="connsiteX16" fmla="*/ 658 w 1252"/>
              <a:gd name="connsiteY16" fmla="*/ 186 h 924"/>
              <a:gd name="connsiteX17" fmla="*/ 646 w 1252"/>
              <a:gd name="connsiteY17" fmla="*/ 190 h 924"/>
              <a:gd name="connsiteX18" fmla="*/ 604 w 1252"/>
              <a:gd name="connsiteY18" fmla="*/ 262 h 924"/>
              <a:gd name="connsiteX19" fmla="*/ 590 w 1252"/>
              <a:gd name="connsiteY19" fmla="*/ 296 h 924"/>
              <a:gd name="connsiteX20" fmla="*/ 572 w 1252"/>
              <a:gd name="connsiteY20" fmla="*/ 310 h 924"/>
              <a:gd name="connsiteX21" fmla="*/ 564 w 1252"/>
              <a:gd name="connsiteY21" fmla="*/ 322 h 924"/>
              <a:gd name="connsiteX22" fmla="*/ 552 w 1252"/>
              <a:gd name="connsiteY22" fmla="*/ 330 h 924"/>
              <a:gd name="connsiteX23" fmla="*/ 538 w 1252"/>
              <a:gd name="connsiteY23" fmla="*/ 344 h 924"/>
              <a:gd name="connsiteX24" fmla="*/ 510 w 1252"/>
              <a:gd name="connsiteY24" fmla="*/ 356 h 924"/>
              <a:gd name="connsiteX25" fmla="*/ 470 w 1252"/>
              <a:gd name="connsiteY25" fmla="*/ 378 h 924"/>
              <a:gd name="connsiteX26" fmla="*/ 456 w 1252"/>
              <a:gd name="connsiteY26" fmla="*/ 392 h 924"/>
              <a:gd name="connsiteX27" fmla="*/ 436 w 1252"/>
              <a:gd name="connsiteY27" fmla="*/ 408 h 924"/>
              <a:gd name="connsiteX28" fmla="*/ 420 w 1252"/>
              <a:gd name="connsiteY28" fmla="*/ 428 h 924"/>
              <a:gd name="connsiteX29" fmla="*/ 410 w 1252"/>
              <a:gd name="connsiteY29" fmla="*/ 438 h 924"/>
              <a:gd name="connsiteX30" fmla="*/ 390 w 1252"/>
              <a:gd name="connsiteY30" fmla="*/ 472 h 924"/>
              <a:gd name="connsiteX31" fmla="*/ 370 w 1252"/>
              <a:gd name="connsiteY31" fmla="*/ 490 h 924"/>
              <a:gd name="connsiteX32" fmla="*/ 358 w 1252"/>
              <a:gd name="connsiteY32" fmla="*/ 498 h 924"/>
              <a:gd name="connsiteX33" fmla="*/ 318 w 1252"/>
              <a:gd name="connsiteY33" fmla="*/ 524 h 924"/>
              <a:gd name="connsiteX34" fmla="*/ 290 w 1252"/>
              <a:gd name="connsiteY34" fmla="*/ 542 h 924"/>
              <a:gd name="connsiteX35" fmla="*/ 274 w 1252"/>
              <a:gd name="connsiteY35" fmla="*/ 564 h 924"/>
              <a:gd name="connsiteX36" fmla="*/ 270 w 1252"/>
              <a:gd name="connsiteY36" fmla="*/ 570 h 924"/>
              <a:gd name="connsiteX37" fmla="*/ 264 w 1252"/>
              <a:gd name="connsiteY37" fmla="*/ 572 h 924"/>
              <a:gd name="connsiteX38" fmla="*/ 256 w 1252"/>
              <a:gd name="connsiteY38" fmla="*/ 584 h 924"/>
              <a:gd name="connsiteX39" fmla="*/ 242 w 1252"/>
              <a:gd name="connsiteY39" fmla="*/ 644 h 924"/>
              <a:gd name="connsiteX40" fmla="*/ 226 w 1252"/>
              <a:gd name="connsiteY40" fmla="*/ 672 h 924"/>
              <a:gd name="connsiteX41" fmla="*/ 194 w 1252"/>
              <a:gd name="connsiteY41" fmla="*/ 702 h 924"/>
              <a:gd name="connsiteX42" fmla="*/ 178 w 1252"/>
              <a:gd name="connsiteY42" fmla="*/ 714 h 924"/>
              <a:gd name="connsiteX43" fmla="*/ 148 w 1252"/>
              <a:gd name="connsiteY43" fmla="*/ 746 h 924"/>
              <a:gd name="connsiteX44" fmla="*/ 60 w 1252"/>
              <a:gd name="connsiteY44" fmla="*/ 816 h 924"/>
              <a:gd name="connsiteX45" fmla="*/ 44 w 1252"/>
              <a:gd name="connsiteY45" fmla="*/ 828 h 924"/>
              <a:gd name="connsiteX46" fmla="*/ 30 w 1252"/>
              <a:gd name="connsiteY46" fmla="*/ 844 h 924"/>
              <a:gd name="connsiteX47" fmla="*/ 22 w 1252"/>
              <a:gd name="connsiteY47" fmla="*/ 866 h 924"/>
              <a:gd name="connsiteX48" fmla="*/ 10 w 1252"/>
              <a:gd name="connsiteY48" fmla="*/ 884 h 924"/>
              <a:gd name="connsiteX49" fmla="*/ 8 w 1252"/>
              <a:gd name="connsiteY49" fmla="*/ 906 h 924"/>
              <a:gd name="connsiteX50" fmla="*/ 4 w 1252"/>
              <a:gd name="connsiteY50" fmla="*/ 912 h 924"/>
              <a:gd name="connsiteX51" fmla="*/ 0 w 1252"/>
              <a:gd name="connsiteY51" fmla="*/ 924 h 924"/>
              <a:gd name="connsiteX52" fmla="*/ 56 w 1252"/>
              <a:gd name="connsiteY52" fmla="*/ 920 h 924"/>
              <a:gd name="connsiteX0" fmla="*/ 1120 w 1120"/>
              <a:gd name="connsiteY0" fmla="*/ 4 h 924"/>
              <a:gd name="connsiteX1" fmla="*/ 1032 w 1120"/>
              <a:gd name="connsiteY1" fmla="*/ 4 h 924"/>
              <a:gd name="connsiteX2" fmla="*/ 942 w 1120"/>
              <a:gd name="connsiteY2" fmla="*/ 6 h 924"/>
              <a:gd name="connsiteX3" fmla="*/ 916 w 1120"/>
              <a:gd name="connsiteY3" fmla="*/ 8 h 924"/>
              <a:gd name="connsiteX4" fmla="*/ 852 w 1120"/>
              <a:gd name="connsiteY4" fmla="*/ 0 h 924"/>
              <a:gd name="connsiteX5" fmla="*/ 848 w 1120"/>
              <a:gd name="connsiteY5" fmla="*/ 18 h 924"/>
              <a:gd name="connsiteX6" fmla="*/ 836 w 1120"/>
              <a:gd name="connsiteY6" fmla="*/ 26 h 924"/>
              <a:gd name="connsiteX7" fmla="*/ 830 w 1120"/>
              <a:gd name="connsiteY7" fmla="*/ 38 h 924"/>
              <a:gd name="connsiteX8" fmla="*/ 818 w 1120"/>
              <a:gd name="connsiteY8" fmla="*/ 46 h 924"/>
              <a:gd name="connsiteX9" fmla="*/ 796 w 1120"/>
              <a:gd name="connsiteY9" fmla="*/ 80 h 924"/>
              <a:gd name="connsiteX10" fmla="*/ 784 w 1120"/>
              <a:gd name="connsiteY10" fmla="*/ 96 h 924"/>
              <a:gd name="connsiteX11" fmla="*/ 756 w 1120"/>
              <a:gd name="connsiteY11" fmla="*/ 114 h 924"/>
              <a:gd name="connsiteX12" fmla="*/ 736 w 1120"/>
              <a:gd name="connsiteY12" fmla="*/ 142 h 924"/>
              <a:gd name="connsiteX13" fmla="*/ 724 w 1120"/>
              <a:gd name="connsiteY13" fmla="*/ 150 h 924"/>
              <a:gd name="connsiteX14" fmla="*/ 688 w 1120"/>
              <a:gd name="connsiteY14" fmla="*/ 168 h 924"/>
              <a:gd name="connsiteX15" fmla="*/ 658 w 1120"/>
              <a:gd name="connsiteY15" fmla="*/ 186 h 924"/>
              <a:gd name="connsiteX16" fmla="*/ 646 w 1120"/>
              <a:gd name="connsiteY16" fmla="*/ 190 h 924"/>
              <a:gd name="connsiteX17" fmla="*/ 604 w 1120"/>
              <a:gd name="connsiteY17" fmla="*/ 262 h 924"/>
              <a:gd name="connsiteX18" fmla="*/ 590 w 1120"/>
              <a:gd name="connsiteY18" fmla="*/ 296 h 924"/>
              <a:gd name="connsiteX19" fmla="*/ 572 w 1120"/>
              <a:gd name="connsiteY19" fmla="*/ 310 h 924"/>
              <a:gd name="connsiteX20" fmla="*/ 564 w 1120"/>
              <a:gd name="connsiteY20" fmla="*/ 322 h 924"/>
              <a:gd name="connsiteX21" fmla="*/ 552 w 1120"/>
              <a:gd name="connsiteY21" fmla="*/ 330 h 924"/>
              <a:gd name="connsiteX22" fmla="*/ 538 w 1120"/>
              <a:gd name="connsiteY22" fmla="*/ 344 h 924"/>
              <a:gd name="connsiteX23" fmla="*/ 510 w 1120"/>
              <a:gd name="connsiteY23" fmla="*/ 356 h 924"/>
              <a:gd name="connsiteX24" fmla="*/ 470 w 1120"/>
              <a:gd name="connsiteY24" fmla="*/ 378 h 924"/>
              <a:gd name="connsiteX25" fmla="*/ 456 w 1120"/>
              <a:gd name="connsiteY25" fmla="*/ 392 h 924"/>
              <a:gd name="connsiteX26" fmla="*/ 436 w 1120"/>
              <a:gd name="connsiteY26" fmla="*/ 408 h 924"/>
              <a:gd name="connsiteX27" fmla="*/ 420 w 1120"/>
              <a:gd name="connsiteY27" fmla="*/ 428 h 924"/>
              <a:gd name="connsiteX28" fmla="*/ 410 w 1120"/>
              <a:gd name="connsiteY28" fmla="*/ 438 h 924"/>
              <a:gd name="connsiteX29" fmla="*/ 390 w 1120"/>
              <a:gd name="connsiteY29" fmla="*/ 472 h 924"/>
              <a:gd name="connsiteX30" fmla="*/ 370 w 1120"/>
              <a:gd name="connsiteY30" fmla="*/ 490 h 924"/>
              <a:gd name="connsiteX31" fmla="*/ 358 w 1120"/>
              <a:gd name="connsiteY31" fmla="*/ 498 h 924"/>
              <a:gd name="connsiteX32" fmla="*/ 318 w 1120"/>
              <a:gd name="connsiteY32" fmla="*/ 524 h 924"/>
              <a:gd name="connsiteX33" fmla="*/ 290 w 1120"/>
              <a:gd name="connsiteY33" fmla="*/ 542 h 924"/>
              <a:gd name="connsiteX34" fmla="*/ 274 w 1120"/>
              <a:gd name="connsiteY34" fmla="*/ 564 h 924"/>
              <a:gd name="connsiteX35" fmla="*/ 270 w 1120"/>
              <a:gd name="connsiteY35" fmla="*/ 570 h 924"/>
              <a:gd name="connsiteX36" fmla="*/ 264 w 1120"/>
              <a:gd name="connsiteY36" fmla="*/ 572 h 924"/>
              <a:gd name="connsiteX37" fmla="*/ 256 w 1120"/>
              <a:gd name="connsiteY37" fmla="*/ 584 h 924"/>
              <a:gd name="connsiteX38" fmla="*/ 242 w 1120"/>
              <a:gd name="connsiteY38" fmla="*/ 644 h 924"/>
              <a:gd name="connsiteX39" fmla="*/ 226 w 1120"/>
              <a:gd name="connsiteY39" fmla="*/ 672 h 924"/>
              <a:gd name="connsiteX40" fmla="*/ 194 w 1120"/>
              <a:gd name="connsiteY40" fmla="*/ 702 h 924"/>
              <a:gd name="connsiteX41" fmla="*/ 178 w 1120"/>
              <a:gd name="connsiteY41" fmla="*/ 714 h 924"/>
              <a:gd name="connsiteX42" fmla="*/ 148 w 1120"/>
              <a:gd name="connsiteY42" fmla="*/ 746 h 924"/>
              <a:gd name="connsiteX43" fmla="*/ 60 w 1120"/>
              <a:gd name="connsiteY43" fmla="*/ 816 h 924"/>
              <a:gd name="connsiteX44" fmla="*/ 44 w 1120"/>
              <a:gd name="connsiteY44" fmla="*/ 828 h 924"/>
              <a:gd name="connsiteX45" fmla="*/ 30 w 1120"/>
              <a:gd name="connsiteY45" fmla="*/ 844 h 924"/>
              <a:gd name="connsiteX46" fmla="*/ 22 w 1120"/>
              <a:gd name="connsiteY46" fmla="*/ 866 h 924"/>
              <a:gd name="connsiteX47" fmla="*/ 10 w 1120"/>
              <a:gd name="connsiteY47" fmla="*/ 884 h 924"/>
              <a:gd name="connsiteX48" fmla="*/ 8 w 1120"/>
              <a:gd name="connsiteY48" fmla="*/ 906 h 924"/>
              <a:gd name="connsiteX49" fmla="*/ 4 w 1120"/>
              <a:gd name="connsiteY49" fmla="*/ 912 h 924"/>
              <a:gd name="connsiteX50" fmla="*/ 0 w 1120"/>
              <a:gd name="connsiteY50" fmla="*/ 924 h 924"/>
              <a:gd name="connsiteX51" fmla="*/ 56 w 1120"/>
              <a:gd name="connsiteY51" fmla="*/ 920 h 924"/>
              <a:gd name="connsiteX0" fmla="*/ 1032 w 1032"/>
              <a:gd name="connsiteY0" fmla="*/ 4 h 924"/>
              <a:gd name="connsiteX1" fmla="*/ 942 w 1032"/>
              <a:gd name="connsiteY1" fmla="*/ 6 h 924"/>
              <a:gd name="connsiteX2" fmla="*/ 916 w 1032"/>
              <a:gd name="connsiteY2" fmla="*/ 8 h 924"/>
              <a:gd name="connsiteX3" fmla="*/ 852 w 1032"/>
              <a:gd name="connsiteY3" fmla="*/ 0 h 924"/>
              <a:gd name="connsiteX4" fmla="*/ 848 w 1032"/>
              <a:gd name="connsiteY4" fmla="*/ 18 h 924"/>
              <a:gd name="connsiteX5" fmla="*/ 836 w 1032"/>
              <a:gd name="connsiteY5" fmla="*/ 26 h 924"/>
              <a:gd name="connsiteX6" fmla="*/ 830 w 1032"/>
              <a:gd name="connsiteY6" fmla="*/ 38 h 924"/>
              <a:gd name="connsiteX7" fmla="*/ 818 w 1032"/>
              <a:gd name="connsiteY7" fmla="*/ 46 h 924"/>
              <a:gd name="connsiteX8" fmla="*/ 796 w 1032"/>
              <a:gd name="connsiteY8" fmla="*/ 80 h 924"/>
              <a:gd name="connsiteX9" fmla="*/ 784 w 1032"/>
              <a:gd name="connsiteY9" fmla="*/ 96 h 924"/>
              <a:gd name="connsiteX10" fmla="*/ 756 w 1032"/>
              <a:gd name="connsiteY10" fmla="*/ 114 h 924"/>
              <a:gd name="connsiteX11" fmla="*/ 736 w 1032"/>
              <a:gd name="connsiteY11" fmla="*/ 142 h 924"/>
              <a:gd name="connsiteX12" fmla="*/ 724 w 1032"/>
              <a:gd name="connsiteY12" fmla="*/ 150 h 924"/>
              <a:gd name="connsiteX13" fmla="*/ 688 w 1032"/>
              <a:gd name="connsiteY13" fmla="*/ 168 h 924"/>
              <a:gd name="connsiteX14" fmla="*/ 658 w 1032"/>
              <a:gd name="connsiteY14" fmla="*/ 186 h 924"/>
              <a:gd name="connsiteX15" fmla="*/ 646 w 1032"/>
              <a:gd name="connsiteY15" fmla="*/ 190 h 924"/>
              <a:gd name="connsiteX16" fmla="*/ 604 w 1032"/>
              <a:gd name="connsiteY16" fmla="*/ 262 h 924"/>
              <a:gd name="connsiteX17" fmla="*/ 590 w 1032"/>
              <a:gd name="connsiteY17" fmla="*/ 296 h 924"/>
              <a:gd name="connsiteX18" fmla="*/ 572 w 1032"/>
              <a:gd name="connsiteY18" fmla="*/ 310 h 924"/>
              <a:gd name="connsiteX19" fmla="*/ 564 w 1032"/>
              <a:gd name="connsiteY19" fmla="*/ 322 h 924"/>
              <a:gd name="connsiteX20" fmla="*/ 552 w 1032"/>
              <a:gd name="connsiteY20" fmla="*/ 330 h 924"/>
              <a:gd name="connsiteX21" fmla="*/ 538 w 1032"/>
              <a:gd name="connsiteY21" fmla="*/ 344 h 924"/>
              <a:gd name="connsiteX22" fmla="*/ 510 w 1032"/>
              <a:gd name="connsiteY22" fmla="*/ 356 h 924"/>
              <a:gd name="connsiteX23" fmla="*/ 470 w 1032"/>
              <a:gd name="connsiteY23" fmla="*/ 378 h 924"/>
              <a:gd name="connsiteX24" fmla="*/ 456 w 1032"/>
              <a:gd name="connsiteY24" fmla="*/ 392 h 924"/>
              <a:gd name="connsiteX25" fmla="*/ 436 w 1032"/>
              <a:gd name="connsiteY25" fmla="*/ 408 h 924"/>
              <a:gd name="connsiteX26" fmla="*/ 420 w 1032"/>
              <a:gd name="connsiteY26" fmla="*/ 428 h 924"/>
              <a:gd name="connsiteX27" fmla="*/ 410 w 1032"/>
              <a:gd name="connsiteY27" fmla="*/ 438 h 924"/>
              <a:gd name="connsiteX28" fmla="*/ 390 w 1032"/>
              <a:gd name="connsiteY28" fmla="*/ 472 h 924"/>
              <a:gd name="connsiteX29" fmla="*/ 370 w 1032"/>
              <a:gd name="connsiteY29" fmla="*/ 490 h 924"/>
              <a:gd name="connsiteX30" fmla="*/ 358 w 1032"/>
              <a:gd name="connsiteY30" fmla="*/ 498 h 924"/>
              <a:gd name="connsiteX31" fmla="*/ 318 w 1032"/>
              <a:gd name="connsiteY31" fmla="*/ 524 h 924"/>
              <a:gd name="connsiteX32" fmla="*/ 290 w 1032"/>
              <a:gd name="connsiteY32" fmla="*/ 542 h 924"/>
              <a:gd name="connsiteX33" fmla="*/ 274 w 1032"/>
              <a:gd name="connsiteY33" fmla="*/ 564 h 924"/>
              <a:gd name="connsiteX34" fmla="*/ 270 w 1032"/>
              <a:gd name="connsiteY34" fmla="*/ 570 h 924"/>
              <a:gd name="connsiteX35" fmla="*/ 264 w 1032"/>
              <a:gd name="connsiteY35" fmla="*/ 572 h 924"/>
              <a:gd name="connsiteX36" fmla="*/ 256 w 1032"/>
              <a:gd name="connsiteY36" fmla="*/ 584 h 924"/>
              <a:gd name="connsiteX37" fmla="*/ 242 w 1032"/>
              <a:gd name="connsiteY37" fmla="*/ 644 h 924"/>
              <a:gd name="connsiteX38" fmla="*/ 226 w 1032"/>
              <a:gd name="connsiteY38" fmla="*/ 672 h 924"/>
              <a:gd name="connsiteX39" fmla="*/ 194 w 1032"/>
              <a:gd name="connsiteY39" fmla="*/ 702 h 924"/>
              <a:gd name="connsiteX40" fmla="*/ 178 w 1032"/>
              <a:gd name="connsiteY40" fmla="*/ 714 h 924"/>
              <a:gd name="connsiteX41" fmla="*/ 148 w 1032"/>
              <a:gd name="connsiteY41" fmla="*/ 746 h 924"/>
              <a:gd name="connsiteX42" fmla="*/ 60 w 1032"/>
              <a:gd name="connsiteY42" fmla="*/ 816 h 924"/>
              <a:gd name="connsiteX43" fmla="*/ 44 w 1032"/>
              <a:gd name="connsiteY43" fmla="*/ 828 h 924"/>
              <a:gd name="connsiteX44" fmla="*/ 30 w 1032"/>
              <a:gd name="connsiteY44" fmla="*/ 844 h 924"/>
              <a:gd name="connsiteX45" fmla="*/ 22 w 1032"/>
              <a:gd name="connsiteY45" fmla="*/ 866 h 924"/>
              <a:gd name="connsiteX46" fmla="*/ 10 w 1032"/>
              <a:gd name="connsiteY46" fmla="*/ 884 h 924"/>
              <a:gd name="connsiteX47" fmla="*/ 8 w 1032"/>
              <a:gd name="connsiteY47" fmla="*/ 906 h 924"/>
              <a:gd name="connsiteX48" fmla="*/ 4 w 1032"/>
              <a:gd name="connsiteY48" fmla="*/ 912 h 924"/>
              <a:gd name="connsiteX49" fmla="*/ 0 w 1032"/>
              <a:gd name="connsiteY49" fmla="*/ 924 h 924"/>
              <a:gd name="connsiteX50" fmla="*/ 56 w 1032"/>
              <a:gd name="connsiteY50" fmla="*/ 920 h 924"/>
              <a:gd name="connsiteX0" fmla="*/ 942 w 942"/>
              <a:gd name="connsiteY0" fmla="*/ 6 h 924"/>
              <a:gd name="connsiteX1" fmla="*/ 916 w 942"/>
              <a:gd name="connsiteY1" fmla="*/ 8 h 924"/>
              <a:gd name="connsiteX2" fmla="*/ 852 w 942"/>
              <a:gd name="connsiteY2" fmla="*/ 0 h 924"/>
              <a:gd name="connsiteX3" fmla="*/ 848 w 942"/>
              <a:gd name="connsiteY3" fmla="*/ 18 h 924"/>
              <a:gd name="connsiteX4" fmla="*/ 836 w 942"/>
              <a:gd name="connsiteY4" fmla="*/ 26 h 924"/>
              <a:gd name="connsiteX5" fmla="*/ 830 w 942"/>
              <a:gd name="connsiteY5" fmla="*/ 38 h 924"/>
              <a:gd name="connsiteX6" fmla="*/ 818 w 942"/>
              <a:gd name="connsiteY6" fmla="*/ 46 h 924"/>
              <a:gd name="connsiteX7" fmla="*/ 796 w 942"/>
              <a:gd name="connsiteY7" fmla="*/ 80 h 924"/>
              <a:gd name="connsiteX8" fmla="*/ 784 w 942"/>
              <a:gd name="connsiteY8" fmla="*/ 96 h 924"/>
              <a:gd name="connsiteX9" fmla="*/ 756 w 942"/>
              <a:gd name="connsiteY9" fmla="*/ 114 h 924"/>
              <a:gd name="connsiteX10" fmla="*/ 736 w 942"/>
              <a:gd name="connsiteY10" fmla="*/ 142 h 924"/>
              <a:gd name="connsiteX11" fmla="*/ 724 w 942"/>
              <a:gd name="connsiteY11" fmla="*/ 150 h 924"/>
              <a:gd name="connsiteX12" fmla="*/ 688 w 942"/>
              <a:gd name="connsiteY12" fmla="*/ 168 h 924"/>
              <a:gd name="connsiteX13" fmla="*/ 658 w 942"/>
              <a:gd name="connsiteY13" fmla="*/ 186 h 924"/>
              <a:gd name="connsiteX14" fmla="*/ 646 w 942"/>
              <a:gd name="connsiteY14" fmla="*/ 190 h 924"/>
              <a:gd name="connsiteX15" fmla="*/ 604 w 942"/>
              <a:gd name="connsiteY15" fmla="*/ 262 h 924"/>
              <a:gd name="connsiteX16" fmla="*/ 590 w 942"/>
              <a:gd name="connsiteY16" fmla="*/ 296 h 924"/>
              <a:gd name="connsiteX17" fmla="*/ 572 w 942"/>
              <a:gd name="connsiteY17" fmla="*/ 310 h 924"/>
              <a:gd name="connsiteX18" fmla="*/ 564 w 942"/>
              <a:gd name="connsiteY18" fmla="*/ 322 h 924"/>
              <a:gd name="connsiteX19" fmla="*/ 552 w 942"/>
              <a:gd name="connsiteY19" fmla="*/ 330 h 924"/>
              <a:gd name="connsiteX20" fmla="*/ 538 w 942"/>
              <a:gd name="connsiteY20" fmla="*/ 344 h 924"/>
              <a:gd name="connsiteX21" fmla="*/ 510 w 942"/>
              <a:gd name="connsiteY21" fmla="*/ 356 h 924"/>
              <a:gd name="connsiteX22" fmla="*/ 470 w 942"/>
              <a:gd name="connsiteY22" fmla="*/ 378 h 924"/>
              <a:gd name="connsiteX23" fmla="*/ 456 w 942"/>
              <a:gd name="connsiteY23" fmla="*/ 392 h 924"/>
              <a:gd name="connsiteX24" fmla="*/ 436 w 942"/>
              <a:gd name="connsiteY24" fmla="*/ 408 h 924"/>
              <a:gd name="connsiteX25" fmla="*/ 420 w 942"/>
              <a:gd name="connsiteY25" fmla="*/ 428 h 924"/>
              <a:gd name="connsiteX26" fmla="*/ 410 w 942"/>
              <a:gd name="connsiteY26" fmla="*/ 438 h 924"/>
              <a:gd name="connsiteX27" fmla="*/ 390 w 942"/>
              <a:gd name="connsiteY27" fmla="*/ 472 h 924"/>
              <a:gd name="connsiteX28" fmla="*/ 370 w 942"/>
              <a:gd name="connsiteY28" fmla="*/ 490 h 924"/>
              <a:gd name="connsiteX29" fmla="*/ 358 w 942"/>
              <a:gd name="connsiteY29" fmla="*/ 498 h 924"/>
              <a:gd name="connsiteX30" fmla="*/ 318 w 942"/>
              <a:gd name="connsiteY30" fmla="*/ 524 h 924"/>
              <a:gd name="connsiteX31" fmla="*/ 290 w 942"/>
              <a:gd name="connsiteY31" fmla="*/ 542 h 924"/>
              <a:gd name="connsiteX32" fmla="*/ 274 w 942"/>
              <a:gd name="connsiteY32" fmla="*/ 564 h 924"/>
              <a:gd name="connsiteX33" fmla="*/ 270 w 942"/>
              <a:gd name="connsiteY33" fmla="*/ 570 h 924"/>
              <a:gd name="connsiteX34" fmla="*/ 264 w 942"/>
              <a:gd name="connsiteY34" fmla="*/ 572 h 924"/>
              <a:gd name="connsiteX35" fmla="*/ 256 w 942"/>
              <a:gd name="connsiteY35" fmla="*/ 584 h 924"/>
              <a:gd name="connsiteX36" fmla="*/ 242 w 942"/>
              <a:gd name="connsiteY36" fmla="*/ 644 h 924"/>
              <a:gd name="connsiteX37" fmla="*/ 226 w 942"/>
              <a:gd name="connsiteY37" fmla="*/ 672 h 924"/>
              <a:gd name="connsiteX38" fmla="*/ 194 w 942"/>
              <a:gd name="connsiteY38" fmla="*/ 702 h 924"/>
              <a:gd name="connsiteX39" fmla="*/ 178 w 942"/>
              <a:gd name="connsiteY39" fmla="*/ 714 h 924"/>
              <a:gd name="connsiteX40" fmla="*/ 148 w 942"/>
              <a:gd name="connsiteY40" fmla="*/ 746 h 924"/>
              <a:gd name="connsiteX41" fmla="*/ 60 w 942"/>
              <a:gd name="connsiteY41" fmla="*/ 816 h 924"/>
              <a:gd name="connsiteX42" fmla="*/ 44 w 942"/>
              <a:gd name="connsiteY42" fmla="*/ 828 h 924"/>
              <a:gd name="connsiteX43" fmla="*/ 30 w 942"/>
              <a:gd name="connsiteY43" fmla="*/ 844 h 924"/>
              <a:gd name="connsiteX44" fmla="*/ 22 w 942"/>
              <a:gd name="connsiteY44" fmla="*/ 866 h 924"/>
              <a:gd name="connsiteX45" fmla="*/ 10 w 942"/>
              <a:gd name="connsiteY45" fmla="*/ 884 h 924"/>
              <a:gd name="connsiteX46" fmla="*/ 8 w 942"/>
              <a:gd name="connsiteY46" fmla="*/ 906 h 924"/>
              <a:gd name="connsiteX47" fmla="*/ 4 w 942"/>
              <a:gd name="connsiteY47" fmla="*/ 912 h 924"/>
              <a:gd name="connsiteX48" fmla="*/ 0 w 942"/>
              <a:gd name="connsiteY48" fmla="*/ 924 h 924"/>
              <a:gd name="connsiteX49" fmla="*/ 56 w 942"/>
              <a:gd name="connsiteY49" fmla="*/ 920 h 924"/>
              <a:gd name="connsiteX0" fmla="*/ 942 w 942"/>
              <a:gd name="connsiteY0" fmla="*/ 8 h 926"/>
              <a:gd name="connsiteX1" fmla="*/ 852 w 942"/>
              <a:gd name="connsiteY1" fmla="*/ 2 h 926"/>
              <a:gd name="connsiteX2" fmla="*/ 848 w 942"/>
              <a:gd name="connsiteY2" fmla="*/ 20 h 926"/>
              <a:gd name="connsiteX3" fmla="*/ 836 w 942"/>
              <a:gd name="connsiteY3" fmla="*/ 28 h 926"/>
              <a:gd name="connsiteX4" fmla="*/ 830 w 942"/>
              <a:gd name="connsiteY4" fmla="*/ 40 h 926"/>
              <a:gd name="connsiteX5" fmla="*/ 818 w 942"/>
              <a:gd name="connsiteY5" fmla="*/ 48 h 926"/>
              <a:gd name="connsiteX6" fmla="*/ 796 w 942"/>
              <a:gd name="connsiteY6" fmla="*/ 82 h 926"/>
              <a:gd name="connsiteX7" fmla="*/ 784 w 942"/>
              <a:gd name="connsiteY7" fmla="*/ 98 h 926"/>
              <a:gd name="connsiteX8" fmla="*/ 756 w 942"/>
              <a:gd name="connsiteY8" fmla="*/ 116 h 926"/>
              <a:gd name="connsiteX9" fmla="*/ 736 w 942"/>
              <a:gd name="connsiteY9" fmla="*/ 144 h 926"/>
              <a:gd name="connsiteX10" fmla="*/ 724 w 942"/>
              <a:gd name="connsiteY10" fmla="*/ 152 h 926"/>
              <a:gd name="connsiteX11" fmla="*/ 688 w 942"/>
              <a:gd name="connsiteY11" fmla="*/ 170 h 926"/>
              <a:gd name="connsiteX12" fmla="*/ 658 w 942"/>
              <a:gd name="connsiteY12" fmla="*/ 188 h 926"/>
              <a:gd name="connsiteX13" fmla="*/ 646 w 942"/>
              <a:gd name="connsiteY13" fmla="*/ 192 h 926"/>
              <a:gd name="connsiteX14" fmla="*/ 604 w 942"/>
              <a:gd name="connsiteY14" fmla="*/ 264 h 926"/>
              <a:gd name="connsiteX15" fmla="*/ 590 w 942"/>
              <a:gd name="connsiteY15" fmla="*/ 298 h 926"/>
              <a:gd name="connsiteX16" fmla="*/ 572 w 942"/>
              <a:gd name="connsiteY16" fmla="*/ 312 h 926"/>
              <a:gd name="connsiteX17" fmla="*/ 564 w 942"/>
              <a:gd name="connsiteY17" fmla="*/ 324 h 926"/>
              <a:gd name="connsiteX18" fmla="*/ 552 w 942"/>
              <a:gd name="connsiteY18" fmla="*/ 332 h 926"/>
              <a:gd name="connsiteX19" fmla="*/ 538 w 942"/>
              <a:gd name="connsiteY19" fmla="*/ 346 h 926"/>
              <a:gd name="connsiteX20" fmla="*/ 510 w 942"/>
              <a:gd name="connsiteY20" fmla="*/ 358 h 926"/>
              <a:gd name="connsiteX21" fmla="*/ 470 w 942"/>
              <a:gd name="connsiteY21" fmla="*/ 380 h 926"/>
              <a:gd name="connsiteX22" fmla="*/ 456 w 942"/>
              <a:gd name="connsiteY22" fmla="*/ 394 h 926"/>
              <a:gd name="connsiteX23" fmla="*/ 436 w 942"/>
              <a:gd name="connsiteY23" fmla="*/ 410 h 926"/>
              <a:gd name="connsiteX24" fmla="*/ 420 w 942"/>
              <a:gd name="connsiteY24" fmla="*/ 430 h 926"/>
              <a:gd name="connsiteX25" fmla="*/ 410 w 942"/>
              <a:gd name="connsiteY25" fmla="*/ 440 h 926"/>
              <a:gd name="connsiteX26" fmla="*/ 390 w 942"/>
              <a:gd name="connsiteY26" fmla="*/ 474 h 926"/>
              <a:gd name="connsiteX27" fmla="*/ 370 w 942"/>
              <a:gd name="connsiteY27" fmla="*/ 492 h 926"/>
              <a:gd name="connsiteX28" fmla="*/ 358 w 942"/>
              <a:gd name="connsiteY28" fmla="*/ 500 h 926"/>
              <a:gd name="connsiteX29" fmla="*/ 318 w 942"/>
              <a:gd name="connsiteY29" fmla="*/ 526 h 926"/>
              <a:gd name="connsiteX30" fmla="*/ 290 w 942"/>
              <a:gd name="connsiteY30" fmla="*/ 544 h 926"/>
              <a:gd name="connsiteX31" fmla="*/ 274 w 942"/>
              <a:gd name="connsiteY31" fmla="*/ 566 h 926"/>
              <a:gd name="connsiteX32" fmla="*/ 270 w 942"/>
              <a:gd name="connsiteY32" fmla="*/ 572 h 926"/>
              <a:gd name="connsiteX33" fmla="*/ 264 w 942"/>
              <a:gd name="connsiteY33" fmla="*/ 574 h 926"/>
              <a:gd name="connsiteX34" fmla="*/ 256 w 942"/>
              <a:gd name="connsiteY34" fmla="*/ 586 h 926"/>
              <a:gd name="connsiteX35" fmla="*/ 242 w 942"/>
              <a:gd name="connsiteY35" fmla="*/ 646 h 926"/>
              <a:gd name="connsiteX36" fmla="*/ 226 w 942"/>
              <a:gd name="connsiteY36" fmla="*/ 674 h 926"/>
              <a:gd name="connsiteX37" fmla="*/ 194 w 942"/>
              <a:gd name="connsiteY37" fmla="*/ 704 h 926"/>
              <a:gd name="connsiteX38" fmla="*/ 178 w 942"/>
              <a:gd name="connsiteY38" fmla="*/ 716 h 926"/>
              <a:gd name="connsiteX39" fmla="*/ 148 w 942"/>
              <a:gd name="connsiteY39" fmla="*/ 748 h 926"/>
              <a:gd name="connsiteX40" fmla="*/ 60 w 942"/>
              <a:gd name="connsiteY40" fmla="*/ 818 h 926"/>
              <a:gd name="connsiteX41" fmla="*/ 44 w 942"/>
              <a:gd name="connsiteY41" fmla="*/ 830 h 926"/>
              <a:gd name="connsiteX42" fmla="*/ 30 w 942"/>
              <a:gd name="connsiteY42" fmla="*/ 846 h 926"/>
              <a:gd name="connsiteX43" fmla="*/ 22 w 942"/>
              <a:gd name="connsiteY43" fmla="*/ 868 h 926"/>
              <a:gd name="connsiteX44" fmla="*/ 10 w 942"/>
              <a:gd name="connsiteY44" fmla="*/ 886 h 926"/>
              <a:gd name="connsiteX45" fmla="*/ 8 w 942"/>
              <a:gd name="connsiteY45" fmla="*/ 908 h 926"/>
              <a:gd name="connsiteX46" fmla="*/ 4 w 942"/>
              <a:gd name="connsiteY46" fmla="*/ 914 h 926"/>
              <a:gd name="connsiteX47" fmla="*/ 0 w 942"/>
              <a:gd name="connsiteY47" fmla="*/ 926 h 926"/>
              <a:gd name="connsiteX48" fmla="*/ 56 w 942"/>
              <a:gd name="connsiteY48" fmla="*/ 922 h 926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47" fmla="*/ 56 w 852"/>
              <a:gd name="connsiteY47" fmla="*/ 920 h 924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0" fmla="*/ 848 w 848"/>
              <a:gd name="connsiteY0" fmla="*/ 0 h 912"/>
              <a:gd name="connsiteX1" fmla="*/ 844 w 848"/>
              <a:gd name="connsiteY1" fmla="*/ 18 h 912"/>
              <a:gd name="connsiteX2" fmla="*/ 832 w 848"/>
              <a:gd name="connsiteY2" fmla="*/ 26 h 912"/>
              <a:gd name="connsiteX3" fmla="*/ 826 w 848"/>
              <a:gd name="connsiteY3" fmla="*/ 38 h 912"/>
              <a:gd name="connsiteX4" fmla="*/ 814 w 848"/>
              <a:gd name="connsiteY4" fmla="*/ 46 h 912"/>
              <a:gd name="connsiteX5" fmla="*/ 792 w 848"/>
              <a:gd name="connsiteY5" fmla="*/ 80 h 912"/>
              <a:gd name="connsiteX6" fmla="*/ 780 w 848"/>
              <a:gd name="connsiteY6" fmla="*/ 96 h 912"/>
              <a:gd name="connsiteX7" fmla="*/ 752 w 848"/>
              <a:gd name="connsiteY7" fmla="*/ 114 h 912"/>
              <a:gd name="connsiteX8" fmla="*/ 732 w 848"/>
              <a:gd name="connsiteY8" fmla="*/ 142 h 912"/>
              <a:gd name="connsiteX9" fmla="*/ 720 w 848"/>
              <a:gd name="connsiteY9" fmla="*/ 150 h 912"/>
              <a:gd name="connsiteX10" fmla="*/ 684 w 848"/>
              <a:gd name="connsiteY10" fmla="*/ 168 h 912"/>
              <a:gd name="connsiteX11" fmla="*/ 654 w 848"/>
              <a:gd name="connsiteY11" fmla="*/ 186 h 912"/>
              <a:gd name="connsiteX12" fmla="*/ 642 w 848"/>
              <a:gd name="connsiteY12" fmla="*/ 190 h 912"/>
              <a:gd name="connsiteX13" fmla="*/ 600 w 848"/>
              <a:gd name="connsiteY13" fmla="*/ 262 h 912"/>
              <a:gd name="connsiteX14" fmla="*/ 586 w 848"/>
              <a:gd name="connsiteY14" fmla="*/ 296 h 912"/>
              <a:gd name="connsiteX15" fmla="*/ 568 w 848"/>
              <a:gd name="connsiteY15" fmla="*/ 310 h 912"/>
              <a:gd name="connsiteX16" fmla="*/ 560 w 848"/>
              <a:gd name="connsiteY16" fmla="*/ 322 h 912"/>
              <a:gd name="connsiteX17" fmla="*/ 548 w 848"/>
              <a:gd name="connsiteY17" fmla="*/ 330 h 912"/>
              <a:gd name="connsiteX18" fmla="*/ 534 w 848"/>
              <a:gd name="connsiteY18" fmla="*/ 344 h 912"/>
              <a:gd name="connsiteX19" fmla="*/ 506 w 848"/>
              <a:gd name="connsiteY19" fmla="*/ 356 h 912"/>
              <a:gd name="connsiteX20" fmla="*/ 466 w 848"/>
              <a:gd name="connsiteY20" fmla="*/ 378 h 912"/>
              <a:gd name="connsiteX21" fmla="*/ 452 w 848"/>
              <a:gd name="connsiteY21" fmla="*/ 392 h 912"/>
              <a:gd name="connsiteX22" fmla="*/ 432 w 848"/>
              <a:gd name="connsiteY22" fmla="*/ 408 h 912"/>
              <a:gd name="connsiteX23" fmla="*/ 416 w 848"/>
              <a:gd name="connsiteY23" fmla="*/ 428 h 912"/>
              <a:gd name="connsiteX24" fmla="*/ 406 w 848"/>
              <a:gd name="connsiteY24" fmla="*/ 438 h 912"/>
              <a:gd name="connsiteX25" fmla="*/ 386 w 848"/>
              <a:gd name="connsiteY25" fmla="*/ 472 h 912"/>
              <a:gd name="connsiteX26" fmla="*/ 366 w 848"/>
              <a:gd name="connsiteY26" fmla="*/ 490 h 912"/>
              <a:gd name="connsiteX27" fmla="*/ 354 w 848"/>
              <a:gd name="connsiteY27" fmla="*/ 498 h 912"/>
              <a:gd name="connsiteX28" fmla="*/ 314 w 848"/>
              <a:gd name="connsiteY28" fmla="*/ 524 h 912"/>
              <a:gd name="connsiteX29" fmla="*/ 286 w 848"/>
              <a:gd name="connsiteY29" fmla="*/ 542 h 912"/>
              <a:gd name="connsiteX30" fmla="*/ 270 w 848"/>
              <a:gd name="connsiteY30" fmla="*/ 564 h 912"/>
              <a:gd name="connsiteX31" fmla="*/ 266 w 848"/>
              <a:gd name="connsiteY31" fmla="*/ 570 h 912"/>
              <a:gd name="connsiteX32" fmla="*/ 260 w 848"/>
              <a:gd name="connsiteY32" fmla="*/ 572 h 912"/>
              <a:gd name="connsiteX33" fmla="*/ 252 w 848"/>
              <a:gd name="connsiteY33" fmla="*/ 584 h 912"/>
              <a:gd name="connsiteX34" fmla="*/ 238 w 848"/>
              <a:gd name="connsiteY34" fmla="*/ 644 h 912"/>
              <a:gd name="connsiteX35" fmla="*/ 222 w 848"/>
              <a:gd name="connsiteY35" fmla="*/ 672 h 912"/>
              <a:gd name="connsiteX36" fmla="*/ 190 w 848"/>
              <a:gd name="connsiteY36" fmla="*/ 702 h 912"/>
              <a:gd name="connsiteX37" fmla="*/ 174 w 848"/>
              <a:gd name="connsiteY37" fmla="*/ 714 h 912"/>
              <a:gd name="connsiteX38" fmla="*/ 144 w 848"/>
              <a:gd name="connsiteY38" fmla="*/ 746 h 912"/>
              <a:gd name="connsiteX39" fmla="*/ 56 w 848"/>
              <a:gd name="connsiteY39" fmla="*/ 816 h 912"/>
              <a:gd name="connsiteX40" fmla="*/ 40 w 848"/>
              <a:gd name="connsiteY40" fmla="*/ 828 h 912"/>
              <a:gd name="connsiteX41" fmla="*/ 26 w 848"/>
              <a:gd name="connsiteY41" fmla="*/ 844 h 912"/>
              <a:gd name="connsiteX42" fmla="*/ 18 w 848"/>
              <a:gd name="connsiteY42" fmla="*/ 866 h 912"/>
              <a:gd name="connsiteX43" fmla="*/ 6 w 848"/>
              <a:gd name="connsiteY43" fmla="*/ 884 h 912"/>
              <a:gd name="connsiteX44" fmla="*/ 4 w 848"/>
              <a:gd name="connsiteY44" fmla="*/ 906 h 912"/>
              <a:gd name="connsiteX45" fmla="*/ 0 w 848"/>
              <a:gd name="connsiteY45" fmla="*/ 912 h 912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6"/>
              <a:gd name="connsiteY0" fmla="*/ 0 h 906"/>
              <a:gd name="connsiteX1" fmla="*/ 840 w 846"/>
              <a:gd name="connsiteY1" fmla="*/ 18 h 906"/>
              <a:gd name="connsiteX2" fmla="*/ 844 w 846"/>
              <a:gd name="connsiteY2" fmla="*/ 8 h 906"/>
              <a:gd name="connsiteX3" fmla="*/ 828 w 846"/>
              <a:gd name="connsiteY3" fmla="*/ 26 h 906"/>
              <a:gd name="connsiteX4" fmla="*/ 822 w 846"/>
              <a:gd name="connsiteY4" fmla="*/ 38 h 906"/>
              <a:gd name="connsiteX5" fmla="*/ 810 w 846"/>
              <a:gd name="connsiteY5" fmla="*/ 46 h 906"/>
              <a:gd name="connsiteX6" fmla="*/ 788 w 846"/>
              <a:gd name="connsiteY6" fmla="*/ 80 h 906"/>
              <a:gd name="connsiteX7" fmla="*/ 776 w 846"/>
              <a:gd name="connsiteY7" fmla="*/ 96 h 906"/>
              <a:gd name="connsiteX8" fmla="*/ 748 w 846"/>
              <a:gd name="connsiteY8" fmla="*/ 114 h 906"/>
              <a:gd name="connsiteX9" fmla="*/ 728 w 846"/>
              <a:gd name="connsiteY9" fmla="*/ 142 h 906"/>
              <a:gd name="connsiteX10" fmla="*/ 716 w 846"/>
              <a:gd name="connsiteY10" fmla="*/ 150 h 906"/>
              <a:gd name="connsiteX11" fmla="*/ 680 w 846"/>
              <a:gd name="connsiteY11" fmla="*/ 168 h 906"/>
              <a:gd name="connsiteX12" fmla="*/ 650 w 846"/>
              <a:gd name="connsiteY12" fmla="*/ 186 h 906"/>
              <a:gd name="connsiteX13" fmla="*/ 638 w 846"/>
              <a:gd name="connsiteY13" fmla="*/ 190 h 906"/>
              <a:gd name="connsiteX14" fmla="*/ 596 w 846"/>
              <a:gd name="connsiteY14" fmla="*/ 262 h 906"/>
              <a:gd name="connsiteX15" fmla="*/ 582 w 846"/>
              <a:gd name="connsiteY15" fmla="*/ 296 h 906"/>
              <a:gd name="connsiteX16" fmla="*/ 564 w 846"/>
              <a:gd name="connsiteY16" fmla="*/ 310 h 906"/>
              <a:gd name="connsiteX17" fmla="*/ 556 w 846"/>
              <a:gd name="connsiteY17" fmla="*/ 322 h 906"/>
              <a:gd name="connsiteX18" fmla="*/ 544 w 846"/>
              <a:gd name="connsiteY18" fmla="*/ 330 h 906"/>
              <a:gd name="connsiteX19" fmla="*/ 530 w 846"/>
              <a:gd name="connsiteY19" fmla="*/ 344 h 906"/>
              <a:gd name="connsiteX20" fmla="*/ 502 w 846"/>
              <a:gd name="connsiteY20" fmla="*/ 356 h 906"/>
              <a:gd name="connsiteX21" fmla="*/ 462 w 846"/>
              <a:gd name="connsiteY21" fmla="*/ 378 h 906"/>
              <a:gd name="connsiteX22" fmla="*/ 448 w 846"/>
              <a:gd name="connsiteY22" fmla="*/ 392 h 906"/>
              <a:gd name="connsiteX23" fmla="*/ 428 w 846"/>
              <a:gd name="connsiteY23" fmla="*/ 408 h 906"/>
              <a:gd name="connsiteX24" fmla="*/ 412 w 846"/>
              <a:gd name="connsiteY24" fmla="*/ 428 h 906"/>
              <a:gd name="connsiteX25" fmla="*/ 402 w 846"/>
              <a:gd name="connsiteY25" fmla="*/ 438 h 906"/>
              <a:gd name="connsiteX26" fmla="*/ 382 w 846"/>
              <a:gd name="connsiteY26" fmla="*/ 472 h 906"/>
              <a:gd name="connsiteX27" fmla="*/ 362 w 846"/>
              <a:gd name="connsiteY27" fmla="*/ 490 h 906"/>
              <a:gd name="connsiteX28" fmla="*/ 350 w 846"/>
              <a:gd name="connsiteY28" fmla="*/ 498 h 906"/>
              <a:gd name="connsiteX29" fmla="*/ 310 w 846"/>
              <a:gd name="connsiteY29" fmla="*/ 524 h 906"/>
              <a:gd name="connsiteX30" fmla="*/ 282 w 846"/>
              <a:gd name="connsiteY30" fmla="*/ 542 h 906"/>
              <a:gd name="connsiteX31" fmla="*/ 266 w 846"/>
              <a:gd name="connsiteY31" fmla="*/ 564 h 906"/>
              <a:gd name="connsiteX32" fmla="*/ 262 w 846"/>
              <a:gd name="connsiteY32" fmla="*/ 570 h 906"/>
              <a:gd name="connsiteX33" fmla="*/ 256 w 846"/>
              <a:gd name="connsiteY33" fmla="*/ 572 h 906"/>
              <a:gd name="connsiteX34" fmla="*/ 248 w 846"/>
              <a:gd name="connsiteY34" fmla="*/ 584 h 906"/>
              <a:gd name="connsiteX35" fmla="*/ 234 w 846"/>
              <a:gd name="connsiteY35" fmla="*/ 644 h 906"/>
              <a:gd name="connsiteX36" fmla="*/ 218 w 846"/>
              <a:gd name="connsiteY36" fmla="*/ 672 h 906"/>
              <a:gd name="connsiteX37" fmla="*/ 186 w 846"/>
              <a:gd name="connsiteY37" fmla="*/ 702 h 906"/>
              <a:gd name="connsiteX38" fmla="*/ 170 w 846"/>
              <a:gd name="connsiteY38" fmla="*/ 714 h 906"/>
              <a:gd name="connsiteX39" fmla="*/ 140 w 846"/>
              <a:gd name="connsiteY39" fmla="*/ 746 h 906"/>
              <a:gd name="connsiteX40" fmla="*/ 52 w 846"/>
              <a:gd name="connsiteY40" fmla="*/ 816 h 906"/>
              <a:gd name="connsiteX41" fmla="*/ 36 w 846"/>
              <a:gd name="connsiteY41" fmla="*/ 828 h 906"/>
              <a:gd name="connsiteX42" fmla="*/ 22 w 846"/>
              <a:gd name="connsiteY42" fmla="*/ 844 h 906"/>
              <a:gd name="connsiteX43" fmla="*/ 14 w 846"/>
              <a:gd name="connsiteY43" fmla="*/ 866 h 906"/>
              <a:gd name="connsiteX44" fmla="*/ 2 w 846"/>
              <a:gd name="connsiteY44" fmla="*/ 884 h 906"/>
              <a:gd name="connsiteX45" fmla="*/ 0 w 846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920"/>
              <a:gd name="connsiteY0" fmla="*/ 0 h 906"/>
              <a:gd name="connsiteX1" fmla="*/ 840 w 920"/>
              <a:gd name="connsiteY1" fmla="*/ 18 h 906"/>
              <a:gd name="connsiteX2" fmla="*/ 844 w 920"/>
              <a:gd name="connsiteY2" fmla="*/ 8 h 906"/>
              <a:gd name="connsiteX3" fmla="*/ 828 w 920"/>
              <a:gd name="connsiteY3" fmla="*/ 26 h 906"/>
              <a:gd name="connsiteX4" fmla="*/ 822 w 920"/>
              <a:gd name="connsiteY4" fmla="*/ 38 h 906"/>
              <a:gd name="connsiteX5" fmla="*/ 810 w 920"/>
              <a:gd name="connsiteY5" fmla="*/ 46 h 906"/>
              <a:gd name="connsiteX6" fmla="*/ 788 w 920"/>
              <a:gd name="connsiteY6" fmla="*/ 80 h 906"/>
              <a:gd name="connsiteX7" fmla="*/ 776 w 920"/>
              <a:gd name="connsiteY7" fmla="*/ 96 h 906"/>
              <a:gd name="connsiteX8" fmla="*/ 748 w 920"/>
              <a:gd name="connsiteY8" fmla="*/ 114 h 906"/>
              <a:gd name="connsiteX9" fmla="*/ 728 w 920"/>
              <a:gd name="connsiteY9" fmla="*/ 142 h 906"/>
              <a:gd name="connsiteX10" fmla="*/ 716 w 920"/>
              <a:gd name="connsiteY10" fmla="*/ 150 h 906"/>
              <a:gd name="connsiteX11" fmla="*/ 680 w 920"/>
              <a:gd name="connsiteY11" fmla="*/ 168 h 906"/>
              <a:gd name="connsiteX12" fmla="*/ 650 w 920"/>
              <a:gd name="connsiteY12" fmla="*/ 186 h 906"/>
              <a:gd name="connsiteX13" fmla="*/ 638 w 920"/>
              <a:gd name="connsiteY13" fmla="*/ 190 h 906"/>
              <a:gd name="connsiteX14" fmla="*/ 596 w 920"/>
              <a:gd name="connsiteY14" fmla="*/ 262 h 906"/>
              <a:gd name="connsiteX15" fmla="*/ 582 w 920"/>
              <a:gd name="connsiteY15" fmla="*/ 296 h 906"/>
              <a:gd name="connsiteX16" fmla="*/ 564 w 920"/>
              <a:gd name="connsiteY16" fmla="*/ 310 h 906"/>
              <a:gd name="connsiteX17" fmla="*/ 556 w 920"/>
              <a:gd name="connsiteY17" fmla="*/ 322 h 906"/>
              <a:gd name="connsiteX18" fmla="*/ 544 w 920"/>
              <a:gd name="connsiteY18" fmla="*/ 330 h 906"/>
              <a:gd name="connsiteX19" fmla="*/ 530 w 920"/>
              <a:gd name="connsiteY19" fmla="*/ 344 h 906"/>
              <a:gd name="connsiteX20" fmla="*/ 502 w 920"/>
              <a:gd name="connsiteY20" fmla="*/ 356 h 906"/>
              <a:gd name="connsiteX21" fmla="*/ 462 w 920"/>
              <a:gd name="connsiteY21" fmla="*/ 378 h 906"/>
              <a:gd name="connsiteX22" fmla="*/ 448 w 920"/>
              <a:gd name="connsiteY22" fmla="*/ 392 h 906"/>
              <a:gd name="connsiteX23" fmla="*/ 428 w 920"/>
              <a:gd name="connsiteY23" fmla="*/ 408 h 906"/>
              <a:gd name="connsiteX24" fmla="*/ 412 w 920"/>
              <a:gd name="connsiteY24" fmla="*/ 428 h 906"/>
              <a:gd name="connsiteX25" fmla="*/ 402 w 920"/>
              <a:gd name="connsiteY25" fmla="*/ 438 h 906"/>
              <a:gd name="connsiteX26" fmla="*/ 382 w 920"/>
              <a:gd name="connsiteY26" fmla="*/ 472 h 906"/>
              <a:gd name="connsiteX27" fmla="*/ 362 w 920"/>
              <a:gd name="connsiteY27" fmla="*/ 490 h 906"/>
              <a:gd name="connsiteX28" fmla="*/ 350 w 920"/>
              <a:gd name="connsiteY28" fmla="*/ 498 h 906"/>
              <a:gd name="connsiteX29" fmla="*/ 310 w 920"/>
              <a:gd name="connsiteY29" fmla="*/ 524 h 906"/>
              <a:gd name="connsiteX30" fmla="*/ 282 w 920"/>
              <a:gd name="connsiteY30" fmla="*/ 542 h 906"/>
              <a:gd name="connsiteX31" fmla="*/ 266 w 920"/>
              <a:gd name="connsiteY31" fmla="*/ 564 h 906"/>
              <a:gd name="connsiteX32" fmla="*/ 262 w 920"/>
              <a:gd name="connsiteY32" fmla="*/ 570 h 906"/>
              <a:gd name="connsiteX33" fmla="*/ 256 w 920"/>
              <a:gd name="connsiteY33" fmla="*/ 572 h 906"/>
              <a:gd name="connsiteX34" fmla="*/ 248 w 920"/>
              <a:gd name="connsiteY34" fmla="*/ 584 h 906"/>
              <a:gd name="connsiteX35" fmla="*/ 234 w 920"/>
              <a:gd name="connsiteY35" fmla="*/ 644 h 906"/>
              <a:gd name="connsiteX36" fmla="*/ 218 w 920"/>
              <a:gd name="connsiteY36" fmla="*/ 672 h 906"/>
              <a:gd name="connsiteX37" fmla="*/ 186 w 920"/>
              <a:gd name="connsiteY37" fmla="*/ 702 h 906"/>
              <a:gd name="connsiteX38" fmla="*/ 170 w 920"/>
              <a:gd name="connsiteY38" fmla="*/ 714 h 906"/>
              <a:gd name="connsiteX39" fmla="*/ 140 w 920"/>
              <a:gd name="connsiteY39" fmla="*/ 746 h 906"/>
              <a:gd name="connsiteX40" fmla="*/ 52 w 920"/>
              <a:gd name="connsiteY40" fmla="*/ 816 h 906"/>
              <a:gd name="connsiteX41" fmla="*/ 36 w 920"/>
              <a:gd name="connsiteY41" fmla="*/ 828 h 906"/>
              <a:gd name="connsiteX42" fmla="*/ 22 w 920"/>
              <a:gd name="connsiteY42" fmla="*/ 844 h 906"/>
              <a:gd name="connsiteX43" fmla="*/ 14 w 920"/>
              <a:gd name="connsiteY43" fmla="*/ 866 h 906"/>
              <a:gd name="connsiteX44" fmla="*/ 2 w 920"/>
              <a:gd name="connsiteY44" fmla="*/ 884 h 906"/>
              <a:gd name="connsiteX45" fmla="*/ 0 w 920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44 w 892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892 w 892"/>
              <a:gd name="connsiteY46" fmla="*/ 0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206 w 892"/>
              <a:gd name="connsiteY46" fmla="*/ 902 h 921"/>
              <a:gd name="connsiteX47" fmla="*/ 892 w 892"/>
              <a:gd name="connsiteY47" fmla="*/ 0 h 921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46" fmla="*/ 206 w 892"/>
              <a:gd name="connsiteY46" fmla="*/ 902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892 w 892"/>
              <a:gd name="connsiteY46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441 w 892"/>
              <a:gd name="connsiteY46" fmla="*/ 585 h 906"/>
              <a:gd name="connsiteX47" fmla="*/ 892 w 892"/>
              <a:gd name="connsiteY47" fmla="*/ 0 h 906"/>
              <a:gd name="connsiteX0" fmla="*/ 892 w 892"/>
              <a:gd name="connsiteY0" fmla="*/ 0 h 997"/>
              <a:gd name="connsiteX1" fmla="*/ 842 w 892"/>
              <a:gd name="connsiteY1" fmla="*/ 8 h 997"/>
              <a:gd name="connsiteX2" fmla="*/ 826 w 892"/>
              <a:gd name="connsiteY2" fmla="*/ 26 h 997"/>
              <a:gd name="connsiteX3" fmla="*/ 820 w 892"/>
              <a:gd name="connsiteY3" fmla="*/ 38 h 997"/>
              <a:gd name="connsiteX4" fmla="*/ 808 w 892"/>
              <a:gd name="connsiteY4" fmla="*/ 46 h 997"/>
              <a:gd name="connsiteX5" fmla="*/ 786 w 892"/>
              <a:gd name="connsiteY5" fmla="*/ 80 h 997"/>
              <a:gd name="connsiteX6" fmla="*/ 774 w 892"/>
              <a:gd name="connsiteY6" fmla="*/ 96 h 997"/>
              <a:gd name="connsiteX7" fmla="*/ 746 w 892"/>
              <a:gd name="connsiteY7" fmla="*/ 114 h 997"/>
              <a:gd name="connsiteX8" fmla="*/ 726 w 892"/>
              <a:gd name="connsiteY8" fmla="*/ 142 h 997"/>
              <a:gd name="connsiteX9" fmla="*/ 714 w 892"/>
              <a:gd name="connsiteY9" fmla="*/ 150 h 997"/>
              <a:gd name="connsiteX10" fmla="*/ 678 w 892"/>
              <a:gd name="connsiteY10" fmla="*/ 168 h 997"/>
              <a:gd name="connsiteX11" fmla="*/ 648 w 892"/>
              <a:gd name="connsiteY11" fmla="*/ 186 h 997"/>
              <a:gd name="connsiteX12" fmla="*/ 636 w 892"/>
              <a:gd name="connsiteY12" fmla="*/ 190 h 997"/>
              <a:gd name="connsiteX13" fmla="*/ 594 w 892"/>
              <a:gd name="connsiteY13" fmla="*/ 262 h 997"/>
              <a:gd name="connsiteX14" fmla="*/ 580 w 892"/>
              <a:gd name="connsiteY14" fmla="*/ 296 h 997"/>
              <a:gd name="connsiteX15" fmla="*/ 562 w 892"/>
              <a:gd name="connsiteY15" fmla="*/ 310 h 997"/>
              <a:gd name="connsiteX16" fmla="*/ 554 w 892"/>
              <a:gd name="connsiteY16" fmla="*/ 322 h 997"/>
              <a:gd name="connsiteX17" fmla="*/ 542 w 892"/>
              <a:gd name="connsiteY17" fmla="*/ 330 h 997"/>
              <a:gd name="connsiteX18" fmla="*/ 528 w 892"/>
              <a:gd name="connsiteY18" fmla="*/ 344 h 997"/>
              <a:gd name="connsiteX19" fmla="*/ 500 w 892"/>
              <a:gd name="connsiteY19" fmla="*/ 356 h 997"/>
              <a:gd name="connsiteX20" fmla="*/ 460 w 892"/>
              <a:gd name="connsiteY20" fmla="*/ 378 h 997"/>
              <a:gd name="connsiteX21" fmla="*/ 446 w 892"/>
              <a:gd name="connsiteY21" fmla="*/ 392 h 997"/>
              <a:gd name="connsiteX22" fmla="*/ 426 w 892"/>
              <a:gd name="connsiteY22" fmla="*/ 408 h 997"/>
              <a:gd name="connsiteX23" fmla="*/ 410 w 892"/>
              <a:gd name="connsiteY23" fmla="*/ 428 h 997"/>
              <a:gd name="connsiteX24" fmla="*/ 400 w 892"/>
              <a:gd name="connsiteY24" fmla="*/ 438 h 997"/>
              <a:gd name="connsiteX25" fmla="*/ 380 w 892"/>
              <a:gd name="connsiteY25" fmla="*/ 472 h 997"/>
              <a:gd name="connsiteX26" fmla="*/ 360 w 892"/>
              <a:gd name="connsiteY26" fmla="*/ 490 h 997"/>
              <a:gd name="connsiteX27" fmla="*/ 348 w 892"/>
              <a:gd name="connsiteY27" fmla="*/ 498 h 997"/>
              <a:gd name="connsiteX28" fmla="*/ 308 w 892"/>
              <a:gd name="connsiteY28" fmla="*/ 524 h 997"/>
              <a:gd name="connsiteX29" fmla="*/ 280 w 892"/>
              <a:gd name="connsiteY29" fmla="*/ 542 h 997"/>
              <a:gd name="connsiteX30" fmla="*/ 264 w 892"/>
              <a:gd name="connsiteY30" fmla="*/ 564 h 997"/>
              <a:gd name="connsiteX31" fmla="*/ 260 w 892"/>
              <a:gd name="connsiteY31" fmla="*/ 570 h 997"/>
              <a:gd name="connsiteX32" fmla="*/ 254 w 892"/>
              <a:gd name="connsiteY32" fmla="*/ 572 h 997"/>
              <a:gd name="connsiteX33" fmla="*/ 246 w 892"/>
              <a:gd name="connsiteY33" fmla="*/ 584 h 997"/>
              <a:gd name="connsiteX34" fmla="*/ 232 w 892"/>
              <a:gd name="connsiteY34" fmla="*/ 644 h 997"/>
              <a:gd name="connsiteX35" fmla="*/ 216 w 892"/>
              <a:gd name="connsiteY35" fmla="*/ 672 h 997"/>
              <a:gd name="connsiteX36" fmla="*/ 184 w 892"/>
              <a:gd name="connsiteY36" fmla="*/ 702 h 997"/>
              <a:gd name="connsiteX37" fmla="*/ 168 w 892"/>
              <a:gd name="connsiteY37" fmla="*/ 714 h 997"/>
              <a:gd name="connsiteX38" fmla="*/ 138 w 892"/>
              <a:gd name="connsiteY38" fmla="*/ 746 h 997"/>
              <a:gd name="connsiteX39" fmla="*/ 50 w 892"/>
              <a:gd name="connsiteY39" fmla="*/ 816 h 997"/>
              <a:gd name="connsiteX40" fmla="*/ 34 w 892"/>
              <a:gd name="connsiteY40" fmla="*/ 828 h 997"/>
              <a:gd name="connsiteX41" fmla="*/ 20 w 892"/>
              <a:gd name="connsiteY41" fmla="*/ 844 h 997"/>
              <a:gd name="connsiteX42" fmla="*/ 12 w 892"/>
              <a:gd name="connsiteY42" fmla="*/ 866 h 997"/>
              <a:gd name="connsiteX43" fmla="*/ 0 w 892"/>
              <a:gd name="connsiteY43" fmla="*/ 884 h 997"/>
              <a:gd name="connsiteX44" fmla="*/ 72 w 892"/>
              <a:gd name="connsiteY44" fmla="*/ 906 h 997"/>
              <a:gd name="connsiteX45" fmla="*/ 206 w 892"/>
              <a:gd name="connsiteY45" fmla="*/ 902 h 997"/>
              <a:gd name="connsiteX46" fmla="*/ 675 w 892"/>
              <a:gd name="connsiteY46" fmla="*/ 891 h 997"/>
              <a:gd name="connsiteX47" fmla="*/ 892 w 892"/>
              <a:gd name="connsiteY47" fmla="*/ 0 h 997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1290"/>
              <a:gd name="connsiteY0" fmla="*/ 0 h 906"/>
              <a:gd name="connsiteX1" fmla="*/ 842 w 1290"/>
              <a:gd name="connsiteY1" fmla="*/ 8 h 906"/>
              <a:gd name="connsiteX2" fmla="*/ 826 w 1290"/>
              <a:gd name="connsiteY2" fmla="*/ 26 h 906"/>
              <a:gd name="connsiteX3" fmla="*/ 820 w 1290"/>
              <a:gd name="connsiteY3" fmla="*/ 38 h 906"/>
              <a:gd name="connsiteX4" fmla="*/ 808 w 1290"/>
              <a:gd name="connsiteY4" fmla="*/ 46 h 906"/>
              <a:gd name="connsiteX5" fmla="*/ 786 w 1290"/>
              <a:gd name="connsiteY5" fmla="*/ 80 h 906"/>
              <a:gd name="connsiteX6" fmla="*/ 774 w 1290"/>
              <a:gd name="connsiteY6" fmla="*/ 96 h 906"/>
              <a:gd name="connsiteX7" fmla="*/ 746 w 1290"/>
              <a:gd name="connsiteY7" fmla="*/ 114 h 906"/>
              <a:gd name="connsiteX8" fmla="*/ 726 w 1290"/>
              <a:gd name="connsiteY8" fmla="*/ 142 h 906"/>
              <a:gd name="connsiteX9" fmla="*/ 714 w 1290"/>
              <a:gd name="connsiteY9" fmla="*/ 150 h 906"/>
              <a:gd name="connsiteX10" fmla="*/ 678 w 1290"/>
              <a:gd name="connsiteY10" fmla="*/ 168 h 906"/>
              <a:gd name="connsiteX11" fmla="*/ 648 w 1290"/>
              <a:gd name="connsiteY11" fmla="*/ 186 h 906"/>
              <a:gd name="connsiteX12" fmla="*/ 636 w 1290"/>
              <a:gd name="connsiteY12" fmla="*/ 190 h 906"/>
              <a:gd name="connsiteX13" fmla="*/ 594 w 1290"/>
              <a:gd name="connsiteY13" fmla="*/ 262 h 906"/>
              <a:gd name="connsiteX14" fmla="*/ 580 w 1290"/>
              <a:gd name="connsiteY14" fmla="*/ 296 h 906"/>
              <a:gd name="connsiteX15" fmla="*/ 562 w 1290"/>
              <a:gd name="connsiteY15" fmla="*/ 310 h 906"/>
              <a:gd name="connsiteX16" fmla="*/ 554 w 1290"/>
              <a:gd name="connsiteY16" fmla="*/ 322 h 906"/>
              <a:gd name="connsiteX17" fmla="*/ 542 w 1290"/>
              <a:gd name="connsiteY17" fmla="*/ 330 h 906"/>
              <a:gd name="connsiteX18" fmla="*/ 528 w 1290"/>
              <a:gd name="connsiteY18" fmla="*/ 344 h 906"/>
              <a:gd name="connsiteX19" fmla="*/ 500 w 1290"/>
              <a:gd name="connsiteY19" fmla="*/ 356 h 906"/>
              <a:gd name="connsiteX20" fmla="*/ 460 w 1290"/>
              <a:gd name="connsiteY20" fmla="*/ 378 h 906"/>
              <a:gd name="connsiteX21" fmla="*/ 446 w 1290"/>
              <a:gd name="connsiteY21" fmla="*/ 392 h 906"/>
              <a:gd name="connsiteX22" fmla="*/ 426 w 1290"/>
              <a:gd name="connsiteY22" fmla="*/ 408 h 906"/>
              <a:gd name="connsiteX23" fmla="*/ 410 w 1290"/>
              <a:gd name="connsiteY23" fmla="*/ 428 h 906"/>
              <a:gd name="connsiteX24" fmla="*/ 400 w 1290"/>
              <a:gd name="connsiteY24" fmla="*/ 438 h 906"/>
              <a:gd name="connsiteX25" fmla="*/ 380 w 1290"/>
              <a:gd name="connsiteY25" fmla="*/ 472 h 906"/>
              <a:gd name="connsiteX26" fmla="*/ 360 w 1290"/>
              <a:gd name="connsiteY26" fmla="*/ 490 h 906"/>
              <a:gd name="connsiteX27" fmla="*/ 348 w 1290"/>
              <a:gd name="connsiteY27" fmla="*/ 498 h 906"/>
              <a:gd name="connsiteX28" fmla="*/ 308 w 1290"/>
              <a:gd name="connsiteY28" fmla="*/ 524 h 906"/>
              <a:gd name="connsiteX29" fmla="*/ 280 w 1290"/>
              <a:gd name="connsiteY29" fmla="*/ 542 h 906"/>
              <a:gd name="connsiteX30" fmla="*/ 264 w 1290"/>
              <a:gd name="connsiteY30" fmla="*/ 564 h 906"/>
              <a:gd name="connsiteX31" fmla="*/ 260 w 1290"/>
              <a:gd name="connsiteY31" fmla="*/ 570 h 906"/>
              <a:gd name="connsiteX32" fmla="*/ 254 w 1290"/>
              <a:gd name="connsiteY32" fmla="*/ 572 h 906"/>
              <a:gd name="connsiteX33" fmla="*/ 246 w 1290"/>
              <a:gd name="connsiteY33" fmla="*/ 584 h 906"/>
              <a:gd name="connsiteX34" fmla="*/ 232 w 1290"/>
              <a:gd name="connsiteY34" fmla="*/ 644 h 906"/>
              <a:gd name="connsiteX35" fmla="*/ 216 w 1290"/>
              <a:gd name="connsiteY35" fmla="*/ 672 h 906"/>
              <a:gd name="connsiteX36" fmla="*/ 184 w 1290"/>
              <a:gd name="connsiteY36" fmla="*/ 702 h 906"/>
              <a:gd name="connsiteX37" fmla="*/ 168 w 1290"/>
              <a:gd name="connsiteY37" fmla="*/ 714 h 906"/>
              <a:gd name="connsiteX38" fmla="*/ 138 w 1290"/>
              <a:gd name="connsiteY38" fmla="*/ 746 h 906"/>
              <a:gd name="connsiteX39" fmla="*/ 50 w 1290"/>
              <a:gd name="connsiteY39" fmla="*/ 816 h 906"/>
              <a:gd name="connsiteX40" fmla="*/ 34 w 1290"/>
              <a:gd name="connsiteY40" fmla="*/ 828 h 906"/>
              <a:gd name="connsiteX41" fmla="*/ 20 w 1290"/>
              <a:gd name="connsiteY41" fmla="*/ 844 h 906"/>
              <a:gd name="connsiteX42" fmla="*/ 12 w 1290"/>
              <a:gd name="connsiteY42" fmla="*/ 866 h 906"/>
              <a:gd name="connsiteX43" fmla="*/ 0 w 1290"/>
              <a:gd name="connsiteY43" fmla="*/ 884 h 906"/>
              <a:gd name="connsiteX44" fmla="*/ 72 w 1290"/>
              <a:gd name="connsiteY44" fmla="*/ 906 h 906"/>
              <a:gd name="connsiteX45" fmla="*/ 206 w 1290"/>
              <a:gd name="connsiteY45" fmla="*/ 902 h 906"/>
              <a:gd name="connsiteX46" fmla="*/ 675 w 1290"/>
              <a:gd name="connsiteY46" fmla="*/ 891 h 906"/>
              <a:gd name="connsiteX47" fmla="*/ 1254 w 1290"/>
              <a:gd name="connsiteY47" fmla="*/ 600 h 906"/>
              <a:gd name="connsiteX48" fmla="*/ 892 w 1290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892 w 1254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059 w 1254"/>
              <a:gd name="connsiteY48" fmla="*/ 273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892 w 1254"/>
              <a:gd name="connsiteY50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7607 w 10494"/>
              <a:gd name="connsiteY0" fmla="*/ 0 h 10397"/>
              <a:gd name="connsiteX1" fmla="*/ 7209 w 10494"/>
              <a:gd name="connsiteY1" fmla="*/ 88 h 10397"/>
              <a:gd name="connsiteX2" fmla="*/ 7081 w 10494"/>
              <a:gd name="connsiteY2" fmla="*/ 287 h 10397"/>
              <a:gd name="connsiteX3" fmla="*/ 7033 w 10494"/>
              <a:gd name="connsiteY3" fmla="*/ 419 h 10397"/>
              <a:gd name="connsiteX4" fmla="*/ 6937 w 10494"/>
              <a:gd name="connsiteY4" fmla="*/ 508 h 10397"/>
              <a:gd name="connsiteX5" fmla="*/ 6762 w 10494"/>
              <a:gd name="connsiteY5" fmla="*/ 883 h 10397"/>
              <a:gd name="connsiteX6" fmla="*/ 6666 w 10494"/>
              <a:gd name="connsiteY6" fmla="*/ 1060 h 10397"/>
              <a:gd name="connsiteX7" fmla="*/ 6443 w 10494"/>
              <a:gd name="connsiteY7" fmla="*/ 1258 h 10397"/>
              <a:gd name="connsiteX8" fmla="*/ 6283 w 10494"/>
              <a:gd name="connsiteY8" fmla="*/ 1567 h 10397"/>
              <a:gd name="connsiteX9" fmla="*/ 6188 w 10494"/>
              <a:gd name="connsiteY9" fmla="*/ 1656 h 10397"/>
              <a:gd name="connsiteX10" fmla="*/ 5901 w 10494"/>
              <a:gd name="connsiteY10" fmla="*/ 1854 h 10397"/>
              <a:gd name="connsiteX11" fmla="*/ 5661 w 10494"/>
              <a:gd name="connsiteY11" fmla="*/ 2053 h 10397"/>
              <a:gd name="connsiteX12" fmla="*/ 5566 w 10494"/>
              <a:gd name="connsiteY12" fmla="*/ 2097 h 10397"/>
              <a:gd name="connsiteX13" fmla="*/ 5231 w 10494"/>
              <a:gd name="connsiteY13" fmla="*/ 2892 h 10397"/>
              <a:gd name="connsiteX14" fmla="*/ 5119 w 10494"/>
              <a:gd name="connsiteY14" fmla="*/ 3267 h 10397"/>
              <a:gd name="connsiteX15" fmla="*/ 4976 w 10494"/>
              <a:gd name="connsiteY15" fmla="*/ 3422 h 10397"/>
              <a:gd name="connsiteX16" fmla="*/ 4912 w 10494"/>
              <a:gd name="connsiteY16" fmla="*/ 3554 h 10397"/>
              <a:gd name="connsiteX17" fmla="*/ 4816 w 10494"/>
              <a:gd name="connsiteY17" fmla="*/ 3642 h 10397"/>
              <a:gd name="connsiteX18" fmla="*/ 4705 w 10494"/>
              <a:gd name="connsiteY18" fmla="*/ 3797 h 10397"/>
              <a:gd name="connsiteX19" fmla="*/ 4481 w 10494"/>
              <a:gd name="connsiteY19" fmla="*/ 3929 h 10397"/>
              <a:gd name="connsiteX20" fmla="*/ 4162 w 10494"/>
              <a:gd name="connsiteY20" fmla="*/ 4172 h 10397"/>
              <a:gd name="connsiteX21" fmla="*/ 4051 w 10494"/>
              <a:gd name="connsiteY21" fmla="*/ 4327 h 10397"/>
              <a:gd name="connsiteX22" fmla="*/ 3891 w 10494"/>
              <a:gd name="connsiteY22" fmla="*/ 4503 h 10397"/>
              <a:gd name="connsiteX23" fmla="*/ 3764 w 10494"/>
              <a:gd name="connsiteY23" fmla="*/ 4724 h 10397"/>
              <a:gd name="connsiteX24" fmla="*/ 3684 w 10494"/>
              <a:gd name="connsiteY24" fmla="*/ 4834 h 10397"/>
              <a:gd name="connsiteX25" fmla="*/ 3524 w 10494"/>
              <a:gd name="connsiteY25" fmla="*/ 5210 h 10397"/>
              <a:gd name="connsiteX26" fmla="*/ 3365 w 10494"/>
              <a:gd name="connsiteY26" fmla="*/ 5408 h 10397"/>
              <a:gd name="connsiteX27" fmla="*/ 3269 w 10494"/>
              <a:gd name="connsiteY27" fmla="*/ 5497 h 10397"/>
              <a:gd name="connsiteX28" fmla="*/ 2950 w 10494"/>
              <a:gd name="connsiteY28" fmla="*/ 5784 h 10397"/>
              <a:gd name="connsiteX29" fmla="*/ 2727 w 10494"/>
              <a:gd name="connsiteY29" fmla="*/ 5982 h 10397"/>
              <a:gd name="connsiteX30" fmla="*/ 2599 w 10494"/>
              <a:gd name="connsiteY30" fmla="*/ 6225 h 10397"/>
              <a:gd name="connsiteX31" fmla="*/ 2567 w 10494"/>
              <a:gd name="connsiteY31" fmla="*/ 6291 h 10397"/>
              <a:gd name="connsiteX32" fmla="*/ 2520 w 10494"/>
              <a:gd name="connsiteY32" fmla="*/ 6313 h 10397"/>
              <a:gd name="connsiteX33" fmla="*/ 2456 w 10494"/>
              <a:gd name="connsiteY33" fmla="*/ 6446 h 10397"/>
              <a:gd name="connsiteX34" fmla="*/ 2344 w 10494"/>
              <a:gd name="connsiteY34" fmla="*/ 7108 h 10397"/>
              <a:gd name="connsiteX35" fmla="*/ 2216 w 10494"/>
              <a:gd name="connsiteY35" fmla="*/ 7417 h 10397"/>
              <a:gd name="connsiteX36" fmla="*/ 1961 w 10494"/>
              <a:gd name="connsiteY36" fmla="*/ 7748 h 10397"/>
              <a:gd name="connsiteX37" fmla="*/ 1834 w 10494"/>
              <a:gd name="connsiteY37" fmla="*/ 7881 h 10397"/>
              <a:gd name="connsiteX38" fmla="*/ 1594 w 10494"/>
              <a:gd name="connsiteY38" fmla="*/ 8234 h 10397"/>
              <a:gd name="connsiteX39" fmla="*/ 893 w 10494"/>
              <a:gd name="connsiteY39" fmla="*/ 9007 h 10397"/>
              <a:gd name="connsiteX40" fmla="*/ 765 w 10494"/>
              <a:gd name="connsiteY40" fmla="*/ 9139 h 10397"/>
              <a:gd name="connsiteX41" fmla="*/ 653 w 10494"/>
              <a:gd name="connsiteY41" fmla="*/ 9316 h 10397"/>
              <a:gd name="connsiteX42" fmla="*/ 590 w 10494"/>
              <a:gd name="connsiteY42" fmla="*/ 9558 h 10397"/>
              <a:gd name="connsiteX43" fmla="*/ 494 w 10494"/>
              <a:gd name="connsiteY43" fmla="*/ 9757 h 10397"/>
              <a:gd name="connsiteX44" fmla="*/ 191 w 10494"/>
              <a:gd name="connsiteY44" fmla="*/ 10397 h 10397"/>
              <a:gd name="connsiteX45" fmla="*/ 2137 w 10494"/>
              <a:gd name="connsiteY45" fmla="*/ 9956 h 10397"/>
              <a:gd name="connsiteX46" fmla="*/ 5877 w 10494"/>
              <a:gd name="connsiteY46" fmla="*/ 9834 h 10397"/>
              <a:gd name="connsiteX47" fmla="*/ 10494 w 10494"/>
              <a:gd name="connsiteY47" fmla="*/ 6623 h 10397"/>
              <a:gd name="connsiteX48" fmla="*/ 9872 w 10494"/>
              <a:gd name="connsiteY48" fmla="*/ 1490 h 10397"/>
              <a:gd name="connsiteX49" fmla="*/ 8819 w 10494"/>
              <a:gd name="connsiteY49" fmla="*/ 762 h 10397"/>
              <a:gd name="connsiteX50" fmla="*/ 8102 w 10494"/>
              <a:gd name="connsiteY50" fmla="*/ 364 h 10397"/>
              <a:gd name="connsiteX51" fmla="*/ 7607 w 10494"/>
              <a:gd name="connsiteY51" fmla="*/ 0 h 1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494" h="10397">
                <a:moveTo>
                  <a:pt x="7607" y="0"/>
                </a:moveTo>
                <a:cubicBezTo>
                  <a:pt x="7472" y="33"/>
                  <a:pt x="7344" y="55"/>
                  <a:pt x="7209" y="88"/>
                </a:cubicBezTo>
                <a:cubicBezTo>
                  <a:pt x="7193" y="99"/>
                  <a:pt x="7113" y="232"/>
                  <a:pt x="7081" y="287"/>
                </a:cubicBezTo>
                <a:cubicBezTo>
                  <a:pt x="7065" y="331"/>
                  <a:pt x="7057" y="386"/>
                  <a:pt x="7033" y="419"/>
                </a:cubicBezTo>
                <a:cubicBezTo>
                  <a:pt x="7009" y="453"/>
                  <a:pt x="6937" y="508"/>
                  <a:pt x="6937" y="508"/>
                </a:cubicBezTo>
                <a:cubicBezTo>
                  <a:pt x="6874" y="640"/>
                  <a:pt x="6858" y="795"/>
                  <a:pt x="6762" y="883"/>
                </a:cubicBezTo>
                <a:cubicBezTo>
                  <a:pt x="6738" y="971"/>
                  <a:pt x="6722" y="1004"/>
                  <a:pt x="6666" y="1060"/>
                </a:cubicBezTo>
                <a:cubicBezTo>
                  <a:pt x="6618" y="1159"/>
                  <a:pt x="6523" y="1225"/>
                  <a:pt x="6443" y="1258"/>
                </a:cubicBezTo>
                <a:cubicBezTo>
                  <a:pt x="6363" y="1369"/>
                  <a:pt x="6323" y="1402"/>
                  <a:pt x="6283" y="1567"/>
                </a:cubicBezTo>
                <a:cubicBezTo>
                  <a:pt x="6268" y="1623"/>
                  <a:pt x="6220" y="1623"/>
                  <a:pt x="6188" y="1656"/>
                </a:cubicBezTo>
                <a:cubicBezTo>
                  <a:pt x="6092" y="1744"/>
                  <a:pt x="6012" y="1799"/>
                  <a:pt x="5901" y="1854"/>
                </a:cubicBezTo>
                <a:cubicBezTo>
                  <a:pt x="5805" y="1898"/>
                  <a:pt x="5741" y="1987"/>
                  <a:pt x="5661" y="2053"/>
                </a:cubicBezTo>
                <a:cubicBezTo>
                  <a:pt x="5630" y="2075"/>
                  <a:pt x="5566" y="2097"/>
                  <a:pt x="5566" y="2097"/>
                </a:cubicBezTo>
                <a:cubicBezTo>
                  <a:pt x="5406" y="2318"/>
                  <a:pt x="5422" y="2715"/>
                  <a:pt x="5231" y="2892"/>
                </a:cubicBezTo>
                <a:cubicBezTo>
                  <a:pt x="5175" y="3002"/>
                  <a:pt x="5183" y="3157"/>
                  <a:pt x="5119" y="3267"/>
                </a:cubicBezTo>
                <a:cubicBezTo>
                  <a:pt x="5079" y="3333"/>
                  <a:pt x="4976" y="3422"/>
                  <a:pt x="4976" y="3422"/>
                </a:cubicBezTo>
                <a:cubicBezTo>
                  <a:pt x="4952" y="3466"/>
                  <a:pt x="4936" y="3510"/>
                  <a:pt x="4912" y="3554"/>
                </a:cubicBezTo>
                <a:cubicBezTo>
                  <a:pt x="4888" y="3598"/>
                  <a:pt x="4816" y="3642"/>
                  <a:pt x="4816" y="3642"/>
                </a:cubicBezTo>
                <a:cubicBezTo>
                  <a:pt x="4744" y="3797"/>
                  <a:pt x="4792" y="3753"/>
                  <a:pt x="4705" y="3797"/>
                </a:cubicBezTo>
                <a:cubicBezTo>
                  <a:pt x="4633" y="3896"/>
                  <a:pt x="4569" y="3885"/>
                  <a:pt x="4481" y="3929"/>
                </a:cubicBezTo>
                <a:cubicBezTo>
                  <a:pt x="4417" y="4062"/>
                  <a:pt x="4258" y="4084"/>
                  <a:pt x="4162" y="4172"/>
                </a:cubicBezTo>
                <a:cubicBezTo>
                  <a:pt x="4146" y="4238"/>
                  <a:pt x="4051" y="4327"/>
                  <a:pt x="4051" y="4327"/>
                </a:cubicBezTo>
                <a:cubicBezTo>
                  <a:pt x="4027" y="4415"/>
                  <a:pt x="3891" y="4503"/>
                  <a:pt x="3891" y="4503"/>
                </a:cubicBezTo>
                <a:cubicBezTo>
                  <a:pt x="3875" y="4581"/>
                  <a:pt x="3811" y="4680"/>
                  <a:pt x="3764" y="4724"/>
                </a:cubicBezTo>
                <a:cubicBezTo>
                  <a:pt x="3740" y="4768"/>
                  <a:pt x="3700" y="4790"/>
                  <a:pt x="3684" y="4834"/>
                </a:cubicBezTo>
                <a:cubicBezTo>
                  <a:pt x="3620" y="4967"/>
                  <a:pt x="3628" y="5110"/>
                  <a:pt x="3524" y="5210"/>
                </a:cubicBezTo>
                <a:cubicBezTo>
                  <a:pt x="3484" y="5298"/>
                  <a:pt x="3429" y="5364"/>
                  <a:pt x="3365" y="5408"/>
                </a:cubicBezTo>
                <a:cubicBezTo>
                  <a:pt x="3333" y="5430"/>
                  <a:pt x="3269" y="5497"/>
                  <a:pt x="3269" y="5497"/>
                </a:cubicBezTo>
                <a:cubicBezTo>
                  <a:pt x="3213" y="5618"/>
                  <a:pt x="3054" y="5740"/>
                  <a:pt x="2950" y="5784"/>
                </a:cubicBezTo>
                <a:cubicBezTo>
                  <a:pt x="2902" y="5894"/>
                  <a:pt x="2807" y="5916"/>
                  <a:pt x="2727" y="5982"/>
                </a:cubicBezTo>
                <a:cubicBezTo>
                  <a:pt x="2711" y="6049"/>
                  <a:pt x="2639" y="6203"/>
                  <a:pt x="2599" y="6225"/>
                </a:cubicBezTo>
                <a:cubicBezTo>
                  <a:pt x="2591" y="6247"/>
                  <a:pt x="2583" y="6269"/>
                  <a:pt x="2567" y="6291"/>
                </a:cubicBezTo>
                <a:cubicBezTo>
                  <a:pt x="2551" y="6302"/>
                  <a:pt x="2527" y="6302"/>
                  <a:pt x="2520" y="6313"/>
                </a:cubicBezTo>
                <a:cubicBezTo>
                  <a:pt x="2496" y="6347"/>
                  <a:pt x="2456" y="6446"/>
                  <a:pt x="2456" y="6446"/>
                </a:cubicBezTo>
                <a:cubicBezTo>
                  <a:pt x="2416" y="6689"/>
                  <a:pt x="2504" y="6954"/>
                  <a:pt x="2344" y="7108"/>
                </a:cubicBezTo>
                <a:cubicBezTo>
                  <a:pt x="2312" y="7241"/>
                  <a:pt x="2304" y="7340"/>
                  <a:pt x="2216" y="7417"/>
                </a:cubicBezTo>
                <a:cubicBezTo>
                  <a:pt x="2193" y="7528"/>
                  <a:pt x="2033" y="7682"/>
                  <a:pt x="1961" y="7748"/>
                </a:cubicBezTo>
                <a:cubicBezTo>
                  <a:pt x="1921" y="7826"/>
                  <a:pt x="1890" y="7826"/>
                  <a:pt x="1834" y="7881"/>
                </a:cubicBezTo>
                <a:cubicBezTo>
                  <a:pt x="1762" y="8035"/>
                  <a:pt x="1706" y="8135"/>
                  <a:pt x="1594" y="8234"/>
                </a:cubicBezTo>
                <a:cubicBezTo>
                  <a:pt x="1427" y="8576"/>
                  <a:pt x="1132" y="8786"/>
                  <a:pt x="893" y="9007"/>
                </a:cubicBezTo>
                <a:cubicBezTo>
                  <a:pt x="853" y="9084"/>
                  <a:pt x="821" y="9084"/>
                  <a:pt x="765" y="9139"/>
                </a:cubicBezTo>
                <a:cubicBezTo>
                  <a:pt x="693" y="9294"/>
                  <a:pt x="733" y="9238"/>
                  <a:pt x="653" y="9316"/>
                </a:cubicBezTo>
                <a:cubicBezTo>
                  <a:pt x="638" y="9382"/>
                  <a:pt x="614" y="9492"/>
                  <a:pt x="590" y="9558"/>
                </a:cubicBezTo>
                <a:cubicBezTo>
                  <a:pt x="566" y="9636"/>
                  <a:pt x="518" y="9669"/>
                  <a:pt x="494" y="9757"/>
                </a:cubicBezTo>
                <a:cubicBezTo>
                  <a:pt x="685" y="9834"/>
                  <a:pt x="0" y="10320"/>
                  <a:pt x="191" y="10397"/>
                </a:cubicBezTo>
                <a:lnTo>
                  <a:pt x="2137" y="9956"/>
                </a:lnTo>
                <a:lnTo>
                  <a:pt x="5877" y="9834"/>
                </a:lnTo>
                <a:lnTo>
                  <a:pt x="10494" y="6623"/>
                </a:lnTo>
                <a:cubicBezTo>
                  <a:pt x="10287" y="4912"/>
                  <a:pt x="10079" y="3201"/>
                  <a:pt x="9872" y="1490"/>
                </a:cubicBezTo>
                <a:lnTo>
                  <a:pt x="8819" y="762"/>
                </a:lnTo>
                <a:lnTo>
                  <a:pt x="8102" y="364"/>
                </a:lnTo>
                <a:lnTo>
                  <a:pt x="760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新細明體" pitchFamily="18" charset="-120"/>
            </a:endParaRPr>
          </a:p>
        </p:txBody>
      </p:sp>
      <p:sp>
        <p:nvSpPr>
          <p:cNvPr id="34842" name="Freeform 57"/>
          <p:cNvSpPr>
            <a:spLocks/>
          </p:cNvSpPr>
          <p:nvPr/>
        </p:nvSpPr>
        <p:spPr bwMode="auto">
          <a:xfrm>
            <a:off x="4471988" y="2714625"/>
            <a:ext cx="1744662" cy="768350"/>
          </a:xfrm>
          <a:custGeom>
            <a:avLst/>
            <a:gdLst>
              <a:gd name="T0" fmla="*/ 2147483647 w 10055"/>
              <a:gd name="T1" fmla="*/ 0 h 10000"/>
              <a:gd name="T2" fmla="*/ 0 w 10055"/>
              <a:gd name="T3" fmla="*/ 2147483647 h 10000"/>
              <a:gd name="T4" fmla="*/ 2147483647 w 10055"/>
              <a:gd name="T5" fmla="*/ 2147483647 h 10000"/>
              <a:gd name="T6" fmla="*/ 2147483647 w 10055"/>
              <a:gd name="T7" fmla="*/ 2147483647 h 10000"/>
              <a:gd name="T8" fmla="*/ 2147483647 w 10055"/>
              <a:gd name="T9" fmla="*/ 0 h 1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055"/>
              <a:gd name="T16" fmla="*/ 0 h 10000"/>
              <a:gd name="T17" fmla="*/ 10055 w 10055"/>
              <a:gd name="T18" fmla="*/ 10000 h 1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055" h="10000">
                <a:moveTo>
                  <a:pt x="8014" y="0"/>
                </a:moveTo>
                <a:lnTo>
                  <a:pt x="0" y="9979"/>
                </a:lnTo>
                <a:lnTo>
                  <a:pt x="2077" y="10000"/>
                </a:lnTo>
                <a:lnTo>
                  <a:pt x="10055" y="41"/>
                </a:lnTo>
                <a:lnTo>
                  <a:pt x="8014" y="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4876800" y="1071563"/>
            <a:ext cx="1371600" cy="2133600"/>
          </a:xfrm>
          <a:custGeom>
            <a:avLst/>
            <a:gdLst>
              <a:gd name="T0" fmla="*/ 0 w 1371600"/>
              <a:gd name="T1" fmla="*/ 1435100 h 2133600"/>
              <a:gd name="T2" fmla="*/ 1371600 w 1371600"/>
              <a:gd name="T3" fmla="*/ 0 h 2133600"/>
              <a:gd name="T4" fmla="*/ 1371600 w 1371600"/>
              <a:gd name="T5" fmla="*/ 774700 h 2133600"/>
              <a:gd name="T6" fmla="*/ 0 w 1371600"/>
              <a:gd name="T7" fmla="*/ 2133600 h 2133600"/>
              <a:gd name="T8" fmla="*/ 0 w 1371600"/>
              <a:gd name="T9" fmla="*/ 1435100 h 2133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71600"/>
              <a:gd name="T16" fmla="*/ 0 h 2133600"/>
              <a:gd name="T17" fmla="*/ 1371600 w 1371600"/>
              <a:gd name="T18" fmla="*/ 2133600 h 2133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71600" h="2133600">
                <a:moveTo>
                  <a:pt x="0" y="1435100"/>
                </a:moveTo>
                <a:lnTo>
                  <a:pt x="1371600" y="0"/>
                </a:lnTo>
                <a:lnTo>
                  <a:pt x="1371600" y="774700"/>
                </a:lnTo>
                <a:lnTo>
                  <a:pt x="0" y="2133600"/>
                </a:lnTo>
                <a:lnTo>
                  <a:pt x="0" y="1435100"/>
                </a:lnTo>
                <a:close/>
              </a:path>
            </a:pathLst>
          </a:custGeom>
          <a:solidFill>
            <a:srgbClr val="FF000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Freeform 59"/>
          <p:cNvSpPr>
            <a:spLocks/>
          </p:cNvSpPr>
          <p:nvPr/>
        </p:nvSpPr>
        <p:spPr bwMode="auto">
          <a:xfrm>
            <a:off x="4876800" y="3937000"/>
            <a:ext cx="1362075" cy="2271713"/>
          </a:xfrm>
          <a:custGeom>
            <a:avLst/>
            <a:gdLst>
              <a:gd name="T0" fmla="*/ 2147483647 w 10207"/>
              <a:gd name="T1" fmla="*/ 0 h 14509"/>
              <a:gd name="T2" fmla="*/ 2147483647 w 10207"/>
              <a:gd name="T3" fmla="*/ 2147483647 h 14509"/>
              <a:gd name="T4" fmla="*/ 2147483647 w 10207"/>
              <a:gd name="T5" fmla="*/ 2147483647 h 14509"/>
              <a:gd name="T6" fmla="*/ 2147483647 w 10207"/>
              <a:gd name="T7" fmla="*/ 2147483647 h 14509"/>
              <a:gd name="T8" fmla="*/ 2147483647 w 10207"/>
              <a:gd name="T9" fmla="*/ 2147483647 h 14509"/>
              <a:gd name="T10" fmla="*/ 2147483647 w 10207"/>
              <a:gd name="T11" fmla="*/ 2147483647 h 14509"/>
              <a:gd name="T12" fmla="*/ 2147483647 w 10207"/>
              <a:gd name="T13" fmla="*/ 2147483647 h 14509"/>
              <a:gd name="T14" fmla="*/ 2147483647 w 10207"/>
              <a:gd name="T15" fmla="*/ 2147483647 h 14509"/>
              <a:gd name="T16" fmla="*/ 2147483647 w 10207"/>
              <a:gd name="T17" fmla="*/ 2147483647 h 14509"/>
              <a:gd name="T18" fmla="*/ 2147483647 w 10207"/>
              <a:gd name="T19" fmla="*/ 2147483647 h 14509"/>
              <a:gd name="T20" fmla="*/ 2147483647 w 10207"/>
              <a:gd name="T21" fmla="*/ 2147483647 h 14509"/>
              <a:gd name="T22" fmla="*/ 2147483647 w 10207"/>
              <a:gd name="T23" fmla="*/ 2147483647 h 14509"/>
              <a:gd name="T24" fmla="*/ 2147483647 w 10207"/>
              <a:gd name="T25" fmla="*/ 2147483647 h 14509"/>
              <a:gd name="T26" fmla="*/ 2147483647 w 10207"/>
              <a:gd name="T27" fmla="*/ 2147483647 h 14509"/>
              <a:gd name="T28" fmla="*/ 2147483647 w 10207"/>
              <a:gd name="T29" fmla="*/ 2147483647 h 14509"/>
              <a:gd name="T30" fmla="*/ 2147483647 w 10207"/>
              <a:gd name="T31" fmla="*/ 2147483647 h 14509"/>
              <a:gd name="T32" fmla="*/ 2147483647 w 10207"/>
              <a:gd name="T33" fmla="*/ 2147483647 h 14509"/>
              <a:gd name="T34" fmla="*/ 2147483647 w 10207"/>
              <a:gd name="T35" fmla="*/ 2147483647 h 14509"/>
              <a:gd name="T36" fmla="*/ 2147483647 w 10207"/>
              <a:gd name="T37" fmla="*/ 2147483647 h 14509"/>
              <a:gd name="T38" fmla="*/ 2147483647 w 10207"/>
              <a:gd name="T39" fmla="*/ 2147483647 h 14509"/>
              <a:gd name="T40" fmla="*/ 2147483647 w 10207"/>
              <a:gd name="T41" fmla="*/ 2147483647 h 14509"/>
              <a:gd name="T42" fmla="*/ 2147483647 w 10207"/>
              <a:gd name="T43" fmla="*/ 2147483647 h 14509"/>
              <a:gd name="T44" fmla="*/ 2147483647 w 10207"/>
              <a:gd name="T45" fmla="*/ 2147483647 h 14509"/>
              <a:gd name="T46" fmla="*/ 2147483647 w 10207"/>
              <a:gd name="T47" fmla="*/ 2147483647 h 14509"/>
              <a:gd name="T48" fmla="*/ 2147483647 w 10207"/>
              <a:gd name="T49" fmla="*/ 2147483647 h 14509"/>
              <a:gd name="T50" fmla="*/ 2147483647 w 10207"/>
              <a:gd name="T51" fmla="*/ 2147483647 h 14509"/>
              <a:gd name="T52" fmla="*/ 2147483647 w 10207"/>
              <a:gd name="T53" fmla="*/ 2147483647 h 14509"/>
              <a:gd name="T54" fmla="*/ 2147483647 w 10207"/>
              <a:gd name="T55" fmla="*/ 2147483647 h 14509"/>
              <a:gd name="T56" fmla="*/ 2147483647 w 10207"/>
              <a:gd name="T57" fmla="*/ 2147483647 h 14509"/>
              <a:gd name="T58" fmla="*/ 2147483647 w 10207"/>
              <a:gd name="T59" fmla="*/ 2147483647 h 14509"/>
              <a:gd name="T60" fmla="*/ 2147483647 w 10207"/>
              <a:gd name="T61" fmla="*/ 2147483647 h 14509"/>
              <a:gd name="T62" fmla="*/ 2147483647 w 10207"/>
              <a:gd name="T63" fmla="*/ 2147483647 h 14509"/>
              <a:gd name="T64" fmla="*/ 2147483647 w 10207"/>
              <a:gd name="T65" fmla="*/ 2147483647 h 14509"/>
              <a:gd name="T66" fmla="*/ 2147483647 w 10207"/>
              <a:gd name="T67" fmla="*/ 2147483647 h 14509"/>
              <a:gd name="T68" fmla="*/ 2147483647 w 10207"/>
              <a:gd name="T69" fmla="*/ 2147483647 h 14509"/>
              <a:gd name="T70" fmla="*/ 2147483647 w 10207"/>
              <a:gd name="T71" fmla="*/ 2147483647 h 14509"/>
              <a:gd name="T72" fmla="*/ 2147483647 w 10207"/>
              <a:gd name="T73" fmla="*/ 2147483647 h 14509"/>
              <a:gd name="T74" fmla="*/ 2147483647 w 10207"/>
              <a:gd name="T75" fmla="*/ 2147483647 h 14509"/>
              <a:gd name="T76" fmla="*/ 2147483647 w 10207"/>
              <a:gd name="T77" fmla="*/ 2147483647 h 14509"/>
              <a:gd name="T78" fmla="*/ 2147483647 w 10207"/>
              <a:gd name="T79" fmla="*/ 2147483647 h 14509"/>
              <a:gd name="T80" fmla="*/ 2147483647 w 10207"/>
              <a:gd name="T81" fmla="*/ 2147483647 h 14509"/>
              <a:gd name="T82" fmla="*/ 2147483647 w 10207"/>
              <a:gd name="T83" fmla="*/ 2147483647 h 14509"/>
              <a:gd name="T84" fmla="*/ 2147483647 w 10207"/>
              <a:gd name="T85" fmla="*/ 2147483647 h 14509"/>
              <a:gd name="T86" fmla="*/ 2147483647 w 10207"/>
              <a:gd name="T87" fmla="*/ 2147483647 h 14509"/>
              <a:gd name="T88" fmla="*/ 2147483647 w 10207"/>
              <a:gd name="T89" fmla="*/ 2147483647 h 14509"/>
              <a:gd name="T90" fmla="*/ 2147483647 w 10207"/>
              <a:gd name="T91" fmla="*/ 2147483647 h 14509"/>
              <a:gd name="T92" fmla="*/ 0 w 10207"/>
              <a:gd name="T93" fmla="*/ 2147483647 h 14509"/>
              <a:gd name="T94" fmla="*/ 2147483647 w 10207"/>
              <a:gd name="T95" fmla="*/ 0 h 1450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207"/>
              <a:gd name="T145" fmla="*/ 0 h 14509"/>
              <a:gd name="T146" fmla="*/ 10207 w 10207"/>
              <a:gd name="T147" fmla="*/ 14509 h 1450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207" h="14509">
                <a:moveTo>
                  <a:pt x="10185" y="0"/>
                </a:moveTo>
                <a:cubicBezTo>
                  <a:pt x="10004" y="209"/>
                  <a:pt x="10199" y="5085"/>
                  <a:pt x="10203" y="5288"/>
                </a:cubicBezTo>
                <a:cubicBezTo>
                  <a:pt x="10207" y="5490"/>
                  <a:pt x="10130" y="5433"/>
                  <a:pt x="10101" y="5482"/>
                </a:cubicBezTo>
                <a:cubicBezTo>
                  <a:pt x="10066" y="5522"/>
                  <a:pt x="9959" y="5562"/>
                  <a:pt x="9959" y="5562"/>
                </a:cubicBezTo>
                <a:cubicBezTo>
                  <a:pt x="9935" y="5603"/>
                  <a:pt x="9923" y="5654"/>
                  <a:pt x="9888" y="5684"/>
                </a:cubicBezTo>
                <a:cubicBezTo>
                  <a:pt x="9852" y="5715"/>
                  <a:pt x="9744" y="5765"/>
                  <a:pt x="9744" y="5765"/>
                </a:cubicBezTo>
                <a:cubicBezTo>
                  <a:pt x="9649" y="5887"/>
                  <a:pt x="9625" y="6028"/>
                  <a:pt x="9483" y="6110"/>
                </a:cubicBezTo>
                <a:cubicBezTo>
                  <a:pt x="9447" y="6191"/>
                  <a:pt x="9424" y="6221"/>
                  <a:pt x="9340" y="6272"/>
                </a:cubicBezTo>
                <a:cubicBezTo>
                  <a:pt x="9269" y="6364"/>
                  <a:pt x="9127" y="6425"/>
                  <a:pt x="9008" y="6455"/>
                </a:cubicBezTo>
                <a:cubicBezTo>
                  <a:pt x="8888" y="6556"/>
                  <a:pt x="8829" y="6587"/>
                  <a:pt x="8769" y="6738"/>
                </a:cubicBezTo>
                <a:cubicBezTo>
                  <a:pt x="8746" y="6790"/>
                  <a:pt x="8674" y="6790"/>
                  <a:pt x="8627" y="6820"/>
                </a:cubicBezTo>
                <a:cubicBezTo>
                  <a:pt x="8484" y="6901"/>
                  <a:pt x="8366" y="6952"/>
                  <a:pt x="8198" y="7002"/>
                </a:cubicBezTo>
                <a:cubicBezTo>
                  <a:pt x="8056" y="7043"/>
                  <a:pt x="7961" y="7124"/>
                  <a:pt x="7842" y="7185"/>
                </a:cubicBezTo>
                <a:cubicBezTo>
                  <a:pt x="7794" y="7206"/>
                  <a:pt x="7699" y="7225"/>
                  <a:pt x="7699" y="7225"/>
                </a:cubicBezTo>
                <a:cubicBezTo>
                  <a:pt x="7462" y="7429"/>
                  <a:pt x="7486" y="7794"/>
                  <a:pt x="7200" y="7956"/>
                </a:cubicBezTo>
                <a:cubicBezTo>
                  <a:pt x="7116" y="8057"/>
                  <a:pt x="7128" y="8199"/>
                  <a:pt x="7033" y="8300"/>
                </a:cubicBezTo>
                <a:cubicBezTo>
                  <a:pt x="6974" y="8361"/>
                  <a:pt x="6820" y="8443"/>
                  <a:pt x="6820" y="8443"/>
                </a:cubicBezTo>
                <a:cubicBezTo>
                  <a:pt x="6784" y="8483"/>
                  <a:pt x="6760" y="8523"/>
                  <a:pt x="6725" y="8565"/>
                </a:cubicBezTo>
                <a:cubicBezTo>
                  <a:pt x="6689" y="8605"/>
                  <a:pt x="6581" y="8645"/>
                  <a:pt x="6581" y="8645"/>
                </a:cubicBezTo>
                <a:cubicBezTo>
                  <a:pt x="6474" y="8787"/>
                  <a:pt x="6545" y="8747"/>
                  <a:pt x="6415" y="8787"/>
                </a:cubicBezTo>
                <a:cubicBezTo>
                  <a:pt x="6308" y="8878"/>
                  <a:pt x="6213" y="8869"/>
                  <a:pt x="6082" y="8909"/>
                </a:cubicBezTo>
                <a:cubicBezTo>
                  <a:pt x="5987" y="9031"/>
                  <a:pt x="5749" y="9052"/>
                  <a:pt x="5606" y="9132"/>
                </a:cubicBezTo>
                <a:cubicBezTo>
                  <a:pt x="5582" y="9193"/>
                  <a:pt x="5440" y="9274"/>
                  <a:pt x="5440" y="9274"/>
                </a:cubicBezTo>
                <a:cubicBezTo>
                  <a:pt x="5404" y="9355"/>
                  <a:pt x="5202" y="9436"/>
                  <a:pt x="5202" y="9436"/>
                </a:cubicBezTo>
                <a:cubicBezTo>
                  <a:pt x="5179" y="9508"/>
                  <a:pt x="5083" y="9598"/>
                  <a:pt x="5011" y="9640"/>
                </a:cubicBezTo>
                <a:cubicBezTo>
                  <a:pt x="4976" y="9680"/>
                  <a:pt x="4916" y="9701"/>
                  <a:pt x="4893" y="9741"/>
                </a:cubicBezTo>
                <a:cubicBezTo>
                  <a:pt x="4798" y="9862"/>
                  <a:pt x="4809" y="9995"/>
                  <a:pt x="4655" y="10085"/>
                </a:cubicBezTo>
                <a:cubicBezTo>
                  <a:pt x="4596" y="10167"/>
                  <a:pt x="4513" y="10228"/>
                  <a:pt x="4418" y="10268"/>
                </a:cubicBezTo>
                <a:cubicBezTo>
                  <a:pt x="4370" y="10289"/>
                  <a:pt x="4274" y="10349"/>
                  <a:pt x="4274" y="10349"/>
                </a:cubicBezTo>
                <a:cubicBezTo>
                  <a:pt x="4191" y="10461"/>
                  <a:pt x="3953" y="10572"/>
                  <a:pt x="3799" y="10613"/>
                </a:cubicBezTo>
                <a:cubicBezTo>
                  <a:pt x="3728" y="10715"/>
                  <a:pt x="3584" y="10734"/>
                  <a:pt x="3465" y="10795"/>
                </a:cubicBezTo>
                <a:cubicBezTo>
                  <a:pt x="3442" y="10856"/>
                  <a:pt x="3335" y="10998"/>
                  <a:pt x="3275" y="11019"/>
                </a:cubicBezTo>
                <a:cubicBezTo>
                  <a:pt x="3264" y="11039"/>
                  <a:pt x="3252" y="11059"/>
                  <a:pt x="3228" y="11079"/>
                </a:cubicBezTo>
                <a:cubicBezTo>
                  <a:pt x="3204" y="11089"/>
                  <a:pt x="3169" y="11089"/>
                  <a:pt x="3157" y="11100"/>
                </a:cubicBezTo>
                <a:cubicBezTo>
                  <a:pt x="3121" y="11131"/>
                  <a:pt x="3062" y="11221"/>
                  <a:pt x="3062" y="11221"/>
                </a:cubicBezTo>
                <a:cubicBezTo>
                  <a:pt x="3002" y="11444"/>
                  <a:pt x="3133" y="11688"/>
                  <a:pt x="2895" y="11830"/>
                </a:cubicBezTo>
                <a:cubicBezTo>
                  <a:pt x="2848" y="11952"/>
                  <a:pt x="2836" y="12043"/>
                  <a:pt x="2704" y="12114"/>
                </a:cubicBezTo>
                <a:cubicBezTo>
                  <a:pt x="2669" y="12215"/>
                  <a:pt x="2431" y="12357"/>
                  <a:pt x="2324" y="12418"/>
                </a:cubicBezTo>
                <a:cubicBezTo>
                  <a:pt x="2265" y="12489"/>
                  <a:pt x="2217" y="12489"/>
                  <a:pt x="2134" y="12540"/>
                </a:cubicBezTo>
                <a:cubicBezTo>
                  <a:pt x="2026" y="12682"/>
                  <a:pt x="1943" y="12773"/>
                  <a:pt x="1777" y="12865"/>
                </a:cubicBezTo>
                <a:cubicBezTo>
                  <a:pt x="1528" y="13179"/>
                  <a:pt x="1087" y="13372"/>
                  <a:pt x="731" y="13575"/>
                </a:cubicBezTo>
                <a:cubicBezTo>
                  <a:pt x="671" y="13645"/>
                  <a:pt x="624" y="13645"/>
                  <a:pt x="541" y="13696"/>
                </a:cubicBezTo>
                <a:cubicBezTo>
                  <a:pt x="433" y="13838"/>
                  <a:pt x="492" y="13787"/>
                  <a:pt x="374" y="13859"/>
                </a:cubicBezTo>
                <a:cubicBezTo>
                  <a:pt x="350" y="13919"/>
                  <a:pt x="314" y="14021"/>
                  <a:pt x="279" y="14081"/>
                </a:cubicBezTo>
                <a:cubicBezTo>
                  <a:pt x="257" y="14140"/>
                  <a:pt x="268" y="14191"/>
                  <a:pt x="244" y="14213"/>
                </a:cubicBezTo>
                <a:cubicBezTo>
                  <a:pt x="220" y="14235"/>
                  <a:pt x="188" y="14509"/>
                  <a:pt x="137" y="14213"/>
                </a:cubicBezTo>
                <a:cubicBezTo>
                  <a:pt x="81" y="13939"/>
                  <a:pt x="71" y="4831"/>
                  <a:pt x="0" y="4903"/>
                </a:cubicBezTo>
                <a:lnTo>
                  <a:pt x="10185" y="0"/>
                </a:lnTo>
                <a:close/>
              </a:path>
            </a:pathLst>
          </a:custGeom>
          <a:solidFill>
            <a:srgbClr val="00CC00">
              <a:alpha val="50195"/>
            </a:srgbClr>
          </a:solidFill>
          <a:ln w="19050">
            <a:solidFill>
              <a:srgbClr val="00C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59"/>
          <p:cNvSpPr>
            <a:spLocks/>
          </p:cNvSpPr>
          <p:nvPr/>
        </p:nvSpPr>
        <p:spPr bwMode="auto">
          <a:xfrm>
            <a:off x="4876800" y="3552825"/>
            <a:ext cx="1990725" cy="1438275"/>
          </a:xfrm>
          <a:custGeom>
            <a:avLst/>
            <a:gdLst>
              <a:gd name="T0" fmla="*/ 852 w 1684"/>
              <a:gd name="T1" fmla="*/ 88 h 1012"/>
              <a:gd name="T2" fmla="*/ 848 w 1684"/>
              <a:gd name="T3" fmla="*/ 106 h 1012"/>
              <a:gd name="T4" fmla="*/ 836 w 1684"/>
              <a:gd name="T5" fmla="*/ 114 h 1012"/>
              <a:gd name="T6" fmla="*/ 830 w 1684"/>
              <a:gd name="T7" fmla="*/ 126 h 1012"/>
              <a:gd name="T8" fmla="*/ 818 w 1684"/>
              <a:gd name="T9" fmla="*/ 134 h 1012"/>
              <a:gd name="T10" fmla="*/ 796 w 1684"/>
              <a:gd name="T11" fmla="*/ 168 h 1012"/>
              <a:gd name="T12" fmla="*/ 784 w 1684"/>
              <a:gd name="T13" fmla="*/ 184 h 1012"/>
              <a:gd name="T14" fmla="*/ 756 w 1684"/>
              <a:gd name="T15" fmla="*/ 202 h 1012"/>
              <a:gd name="T16" fmla="*/ 736 w 1684"/>
              <a:gd name="T17" fmla="*/ 230 h 1012"/>
              <a:gd name="T18" fmla="*/ 724 w 1684"/>
              <a:gd name="T19" fmla="*/ 238 h 1012"/>
              <a:gd name="T20" fmla="*/ 688 w 1684"/>
              <a:gd name="T21" fmla="*/ 256 h 1012"/>
              <a:gd name="T22" fmla="*/ 658 w 1684"/>
              <a:gd name="T23" fmla="*/ 274 h 1012"/>
              <a:gd name="T24" fmla="*/ 646 w 1684"/>
              <a:gd name="T25" fmla="*/ 278 h 1012"/>
              <a:gd name="T26" fmla="*/ 604 w 1684"/>
              <a:gd name="T27" fmla="*/ 350 h 1012"/>
              <a:gd name="T28" fmla="*/ 590 w 1684"/>
              <a:gd name="T29" fmla="*/ 384 h 1012"/>
              <a:gd name="T30" fmla="*/ 572 w 1684"/>
              <a:gd name="T31" fmla="*/ 398 h 1012"/>
              <a:gd name="T32" fmla="*/ 564 w 1684"/>
              <a:gd name="T33" fmla="*/ 410 h 1012"/>
              <a:gd name="T34" fmla="*/ 552 w 1684"/>
              <a:gd name="T35" fmla="*/ 418 h 1012"/>
              <a:gd name="T36" fmla="*/ 538 w 1684"/>
              <a:gd name="T37" fmla="*/ 432 h 1012"/>
              <a:gd name="T38" fmla="*/ 510 w 1684"/>
              <a:gd name="T39" fmla="*/ 444 h 1012"/>
              <a:gd name="T40" fmla="*/ 470 w 1684"/>
              <a:gd name="T41" fmla="*/ 466 h 1012"/>
              <a:gd name="T42" fmla="*/ 456 w 1684"/>
              <a:gd name="T43" fmla="*/ 480 h 1012"/>
              <a:gd name="T44" fmla="*/ 436 w 1684"/>
              <a:gd name="T45" fmla="*/ 496 h 1012"/>
              <a:gd name="T46" fmla="*/ 420 w 1684"/>
              <a:gd name="T47" fmla="*/ 516 h 1012"/>
              <a:gd name="T48" fmla="*/ 410 w 1684"/>
              <a:gd name="T49" fmla="*/ 526 h 1012"/>
              <a:gd name="T50" fmla="*/ 390 w 1684"/>
              <a:gd name="T51" fmla="*/ 560 h 1012"/>
              <a:gd name="T52" fmla="*/ 370 w 1684"/>
              <a:gd name="T53" fmla="*/ 578 h 1012"/>
              <a:gd name="T54" fmla="*/ 358 w 1684"/>
              <a:gd name="T55" fmla="*/ 586 h 1012"/>
              <a:gd name="T56" fmla="*/ 318 w 1684"/>
              <a:gd name="T57" fmla="*/ 612 h 1012"/>
              <a:gd name="T58" fmla="*/ 290 w 1684"/>
              <a:gd name="T59" fmla="*/ 630 h 1012"/>
              <a:gd name="T60" fmla="*/ 274 w 1684"/>
              <a:gd name="T61" fmla="*/ 652 h 1012"/>
              <a:gd name="T62" fmla="*/ 270 w 1684"/>
              <a:gd name="T63" fmla="*/ 658 h 1012"/>
              <a:gd name="T64" fmla="*/ 264 w 1684"/>
              <a:gd name="T65" fmla="*/ 660 h 1012"/>
              <a:gd name="T66" fmla="*/ 256 w 1684"/>
              <a:gd name="T67" fmla="*/ 672 h 1012"/>
              <a:gd name="T68" fmla="*/ 242 w 1684"/>
              <a:gd name="T69" fmla="*/ 732 h 1012"/>
              <a:gd name="T70" fmla="*/ 226 w 1684"/>
              <a:gd name="T71" fmla="*/ 760 h 1012"/>
              <a:gd name="T72" fmla="*/ 194 w 1684"/>
              <a:gd name="T73" fmla="*/ 790 h 1012"/>
              <a:gd name="T74" fmla="*/ 178 w 1684"/>
              <a:gd name="T75" fmla="*/ 802 h 1012"/>
              <a:gd name="T76" fmla="*/ 148 w 1684"/>
              <a:gd name="T77" fmla="*/ 834 h 1012"/>
              <a:gd name="T78" fmla="*/ 60 w 1684"/>
              <a:gd name="T79" fmla="*/ 904 h 1012"/>
              <a:gd name="T80" fmla="*/ 44 w 1684"/>
              <a:gd name="T81" fmla="*/ 916 h 1012"/>
              <a:gd name="T82" fmla="*/ 30 w 1684"/>
              <a:gd name="T83" fmla="*/ 932 h 1012"/>
              <a:gd name="T84" fmla="*/ 22 w 1684"/>
              <a:gd name="T85" fmla="*/ 954 h 1012"/>
              <a:gd name="T86" fmla="*/ 10 w 1684"/>
              <a:gd name="T87" fmla="*/ 972 h 1012"/>
              <a:gd name="T88" fmla="*/ 8 w 1684"/>
              <a:gd name="T89" fmla="*/ 994 h 1012"/>
              <a:gd name="T90" fmla="*/ 4 w 1684"/>
              <a:gd name="T91" fmla="*/ 1000 h 1012"/>
              <a:gd name="T92" fmla="*/ 0 w 1684"/>
              <a:gd name="T93" fmla="*/ 1012 h 1012"/>
              <a:gd name="T94" fmla="*/ 56 w 1684"/>
              <a:gd name="T95" fmla="*/ 1008 h 1012"/>
              <a:gd name="T96" fmla="*/ 1054 w 1684"/>
              <a:gd name="T97" fmla="*/ 1006 h 1012"/>
              <a:gd name="T98" fmla="*/ 1328 w 1684"/>
              <a:gd name="T99" fmla="*/ 926 h 1012"/>
              <a:gd name="T100" fmla="*/ 1480 w 1684"/>
              <a:gd name="T101" fmla="*/ 468 h 1012"/>
              <a:gd name="T102" fmla="*/ 1684 w 1684"/>
              <a:gd name="T103" fmla="*/ 0 h 1012"/>
              <a:gd name="T104" fmla="*/ 1546 w 1684"/>
              <a:gd name="T105" fmla="*/ 63 h 1012"/>
              <a:gd name="T106" fmla="*/ 1414 w 1684"/>
              <a:gd name="T107" fmla="*/ 108 h 1012"/>
              <a:gd name="T108" fmla="*/ 1252 w 1684"/>
              <a:gd name="T109" fmla="*/ 102 h 1012"/>
              <a:gd name="T110" fmla="*/ 1120 w 1684"/>
              <a:gd name="T111" fmla="*/ 92 h 1012"/>
              <a:gd name="T112" fmla="*/ 1032 w 1684"/>
              <a:gd name="T113" fmla="*/ 92 h 1012"/>
              <a:gd name="T114" fmla="*/ 942 w 1684"/>
              <a:gd name="T115" fmla="*/ 94 h 1012"/>
              <a:gd name="T116" fmla="*/ 916 w 1684"/>
              <a:gd name="T117" fmla="*/ 96 h 1012"/>
              <a:gd name="T118" fmla="*/ 852 w 1684"/>
              <a:gd name="T119" fmla="*/ 88 h 101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684"/>
              <a:gd name="T181" fmla="*/ 0 h 1012"/>
              <a:gd name="T182" fmla="*/ 1684 w 1684"/>
              <a:gd name="T183" fmla="*/ 1012 h 1012"/>
              <a:gd name="connsiteX0" fmla="*/ 1684 w 1742"/>
              <a:gd name="connsiteY0" fmla="*/ 0 h 1012"/>
              <a:gd name="connsiteX1" fmla="*/ 1546 w 1742"/>
              <a:gd name="connsiteY1" fmla="*/ 63 h 1012"/>
              <a:gd name="connsiteX2" fmla="*/ 1414 w 1742"/>
              <a:gd name="connsiteY2" fmla="*/ 108 h 1012"/>
              <a:gd name="connsiteX3" fmla="*/ 1252 w 1742"/>
              <a:gd name="connsiteY3" fmla="*/ 102 h 1012"/>
              <a:gd name="connsiteX4" fmla="*/ 1120 w 1742"/>
              <a:gd name="connsiteY4" fmla="*/ 92 h 1012"/>
              <a:gd name="connsiteX5" fmla="*/ 1032 w 1742"/>
              <a:gd name="connsiteY5" fmla="*/ 92 h 1012"/>
              <a:gd name="connsiteX6" fmla="*/ 942 w 1742"/>
              <a:gd name="connsiteY6" fmla="*/ 94 h 1012"/>
              <a:gd name="connsiteX7" fmla="*/ 916 w 1742"/>
              <a:gd name="connsiteY7" fmla="*/ 96 h 1012"/>
              <a:gd name="connsiteX8" fmla="*/ 852 w 1742"/>
              <a:gd name="connsiteY8" fmla="*/ 88 h 1012"/>
              <a:gd name="connsiteX9" fmla="*/ 848 w 1742"/>
              <a:gd name="connsiteY9" fmla="*/ 106 h 1012"/>
              <a:gd name="connsiteX10" fmla="*/ 836 w 1742"/>
              <a:gd name="connsiteY10" fmla="*/ 114 h 1012"/>
              <a:gd name="connsiteX11" fmla="*/ 830 w 1742"/>
              <a:gd name="connsiteY11" fmla="*/ 126 h 1012"/>
              <a:gd name="connsiteX12" fmla="*/ 818 w 1742"/>
              <a:gd name="connsiteY12" fmla="*/ 134 h 1012"/>
              <a:gd name="connsiteX13" fmla="*/ 796 w 1742"/>
              <a:gd name="connsiteY13" fmla="*/ 168 h 1012"/>
              <a:gd name="connsiteX14" fmla="*/ 784 w 1742"/>
              <a:gd name="connsiteY14" fmla="*/ 184 h 1012"/>
              <a:gd name="connsiteX15" fmla="*/ 756 w 1742"/>
              <a:gd name="connsiteY15" fmla="*/ 202 h 1012"/>
              <a:gd name="connsiteX16" fmla="*/ 736 w 1742"/>
              <a:gd name="connsiteY16" fmla="*/ 230 h 1012"/>
              <a:gd name="connsiteX17" fmla="*/ 724 w 1742"/>
              <a:gd name="connsiteY17" fmla="*/ 238 h 1012"/>
              <a:gd name="connsiteX18" fmla="*/ 688 w 1742"/>
              <a:gd name="connsiteY18" fmla="*/ 256 h 1012"/>
              <a:gd name="connsiteX19" fmla="*/ 658 w 1742"/>
              <a:gd name="connsiteY19" fmla="*/ 274 h 1012"/>
              <a:gd name="connsiteX20" fmla="*/ 646 w 1742"/>
              <a:gd name="connsiteY20" fmla="*/ 278 h 1012"/>
              <a:gd name="connsiteX21" fmla="*/ 604 w 1742"/>
              <a:gd name="connsiteY21" fmla="*/ 350 h 1012"/>
              <a:gd name="connsiteX22" fmla="*/ 590 w 1742"/>
              <a:gd name="connsiteY22" fmla="*/ 384 h 1012"/>
              <a:gd name="connsiteX23" fmla="*/ 572 w 1742"/>
              <a:gd name="connsiteY23" fmla="*/ 398 h 1012"/>
              <a:gd name="connsiteX24" fmla="*/ 564 w 1742"/>
              <a:gd name="connsiteY24" fmla="*/ 410 h 1012"/>
              <a:gd name="connsiteX25" fmla="*/ 552 w 1742"/>
              <a:gd name="connsiteY25" fmla="*/ 418 h 1012"/>
              <a:gd name="connsiteX26" fmla="*/ 538 w 1742"/>
              <a:gd name="connsiteY26" fmla="*/ 432 h 1012"/>
              <a:gd name="connsiteX27" fmla="*/ 510 w 1742"/>
              <a:gd name="connsiteY27" fmla="*/ 444 h 1012"/>
              <a:gd name="connsiteX28" fmla="*/ 470 w 1742"/>
              <a:gd name="connsiteY28" fmla="*/ 466 h 1012"/>
              <a:gd name="connsiteX29" fmla="*/ 456 w 1742"/>
              <a:gd name="connsiteY29" fmla="*/ 480 h 1012"/>
              <a:gd name="connsiteX30" fmla="*/ 436 w 1742"/>
              <a:gd name="connsiteY30" fmla="*/ 496 h 1012"/>
              <a:gd name="connsiteX31" fmla="*/ 420 w 1742"/>
              <a:gd name="connsiteY31" fmla="*/ 516 h 1012"/>
              <a:gd name="connsiteX32" fmla="*/ 410 w 1742"/>
              <a:gd name="connsiteY32" fmla="*/ 526 h 1012"/>
              <a:gd name="connsiteX33" fmla="*/ 390 w 1742"/>
              <a:gd name="connsiteY33" fmla="*/ 560 h 1012"/>
              <a:gd name="connsiteX34" fmla="*/ 370 w 1742"/>
              <a:gd name="connsiteY34" fmla="*/ 578 h 1012"/>
              <a:gd name="connsiteX35" fmla="*/ 358 w 1742"/>
              <a:gd name="connsiteY35" fmla="*/ 586 h 1012"/>
              <a:gd name="connsiteX36" fmla="*/ 318 w 1742"/>
              <a:gd name="connsiteY36" fmla="*/ 612 h 1012"/>
              <a:gd name="connsiteX37" fmla="*/ 290 w 1742"/>
              <a:gd name="connsiteY37" fmla="*/ 630 h 1012"/>
              <a:gd name="connsiteX38" fmla="*/ 274 w 1742"/>
              <a:gd name="connsiteY38" fmla="*/ 652 h 1012"/>
              <a:gd name="connsiteX39" fmla="*/ 270 w 1742"/>
              <a:gd name="connsiteY39" fmla="*/ 658 h 1012"/>
              <a:gd name="connsiteX40" fmla="*/ 264 w 1742"/>
              <a:gd name="connsiteY40" fmla="*/ 660 h 1012"/>
              <a:gd name="connsiteX41" fmla="*/ 256 w 1742"/>
              <a:gd name="connsiteY41" fmla="*/ 672 h 1012"/>
              <a:gd name="connsiteX42" fmla="*/ 242 w 1742"/>
              <a:gd name="connsiteY42" fmla="*/ 732 h 1012"/>
              <a:gd name="connsiteX43" fmla="*/ 226 w 1742"/>
              <a:gd name="connsiteY43" fmla="*/ 760 h 1012"/>
              <a:gd name="connsiteX44" fmla="*/ 194 w 1742"/>
              <a:gd name="connsiteY44" fmla="*/ 790 h 1012"/>
              <a:gd name="connsiteX45" fmla="*/ 178 w 1742"/>
              <a:gd name="connsiteY45" fmla="*/ 802 h 1012"/>
              <a:gd name="connsiteX46" fmla="*/ 148 w 1742"/>
              <a:gd name="connsiteY46" fmla="*/ 834 h 1012"/>
              <a:gd name="connsiteX47" fmla="*/ 60 w 1742"/>
              <a:gd name="connsiteY47" fmla="*/ 904 h 1012"/>
              <a:gd name="connsiteX48" fmla="*/ 44 w 1742"/>
              <a:gd name="connsiteY48" fmla="*/ 916 h 1012"/>
              <a:gd name="connsiteX49" fmla="*/ 30 w 1742"/>
              <a:gd name="connsiteY49" fmla="*/ 932 h 1012"/>
              <a:gd name="connsiteX50" fmla="*/ 22 w 1742"/>
              <a:gd name="connsiteY50" fmla="*/ 954 h 1012"/>
              <a:gd name="connsiteX51" fmla="*/ 10 w 1742"/>
              <a:gd name="connsiteY51" fmla="*/ 972 h 1012"/>
              <a:gd name="connsiteX52" fmla="*/ 8 w 1742"/>
              <a:gd name="connsiteY52" fmla="*/ 994 h 1012"/>
              <a:gd name="connsiteX53" fmla="*/ 4 w 1742"/>
              <a:gd name="connsiteY53" fmla="*/ 1000 h 1012"/>
              <a:gd name="connsiteX54" fmla="*/ 0 w 1742"/>
              <a:gd name="connsiteY54" fmla="*/ 1012 h 1012"/>
              <a:gd name="connsiteX55" fmla="*/ 56 w 1742"/>
              <a:gd name="connsiteY55" fmla="*/ 1008 h 1012"/>
              <a:gd name="connsiteX56" fmla="*/ 1054 w 1742"/>
              <a:gd name="connsiteY56" fmla="*/ 1006 h 1012"/>
              <a:gd name="connsiteX57" fmla="*/ 1328 w 1742"/>
              <a:gd name="connsiteY57" fmla="*/ 926 h 1012"/>
              <a:gd name="connsiteX58" fmla="*/ 1480 w 1742"/>
              <a:gd name="connsiteY58" fmla="*/ 468 h 1012"/>
              <a:gd name="connsiteX59" fmla="*/ 1742 w 1742"/>
              <a:gd name="connsiteY59" fmla="*/ 5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58" fmla="*/ 1480 w 1684"/>
              <a:gd name="connsiteY58" fmla="*/ 468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57" fmla="*/ 1328 w 1684"/>
              <a:gd name="connsiteY57" fmla="*/ 92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56" fmla="*/ 1054 w 1684"/>
              <a:gd name="connsiteY56" fmla="*/ 1006 h 1012"/>
              <a:gd name="connsiteX0" fmla="*/ 1684 w 1684"/>
              <a:gd name="connsiteY0" fmla="*/ 0 h 1012"/>
              <a:gd name="connsiteX1" fmla="*/ 1546 w 1684"/>
              <a:gd name="connsiteY1" fmla="*/ 63 h 1012"/>
              <a:gd name="connsiteX2" fmla="*/ 1414 w 1684"/>
              <a:gd name="connsiteY2" fmla="*/ 108 h 1012"/>
              <a:gd name="connsiteX3" fmla="*/ 1252 w 1684"/>
              <a:gd name="connsiteY3" fmla="*/ 102 h 1012"/>
              <a:gd name="connsiteX4" fmla="*/ 1120 w 1684"/>
              <a:gd name="connsiteY4" fmla="*/ 92 h 1012"/>
              <a:gd name="connsiteX5" fmla="*/ 1032 w 1684"/>
              <a:gd name="connsiteY5" fmla="*/ 92 h 1012"/>
              <a:gd name="connsiteX6" fmla="*/ 942 w 1684"/>
              <a:gd name="connsiteY6" fmla="*/ 94 h 1012"/>
              <a:gd name="connsiteX7" fmla="*/ 916 w 1684"/>
              <a:gd name="connsiteY7" fmla="*/ 96 h 1012"/>
              <a:gd name="connsiteX8" fmla="*/ 852 w 1684"/>
              <a:gd name="connsiteY8" fmla="*/ 88 h 1012"/>
              <a:gd name="connsiteX9" fmla="*/ 848 w 1684"/>
              <a:gd name="connsiteY9" fmla="*/ 106 h 1012"/>
              <a:gd name="connsiteX10" fmla="*/ 836 w 1684"/>
              <a:gd name="connsiteY10" fmla="*/ 114 h 1012"/>
              <a:gd name="connsiteX11" fmla="*/ 830 w 1684"/>
              <a:gd name="connsiteY11" fmla="*/ 126 h 1012"/>
              <a:gd name="connsiteX12" fmla="*/ 818 w 1684"/>
              <a:gd name="connsiteY12" fmla="*/ 134 h 1012"/>
              <a:gd name="connsiteX13" fmla="*/ 796 w 1684"/>
              <a:gd name="connsiteY13" fmla="*/ 168 h 1012"/>
              <a:gd name="connsiteX14" fmla="*/ 784 w 1684"/>
              <a:gd name="connsiteY14" fmla="*/ 184 h 1012"/>
              <a:gd name="connsiteX15" fmla="*/ 756 w 1684"/>
              <a:gd name="connsiteY15" fmla="*/ 202 h 1012"/>
              <a:gd name="connsiteX16" fmla="*/ 736 w 1684"/>
              <a:gd name="connsiteY16" fmla="*/ 230 h 1012"/>
              <a:gd name="connsiteX17" fmla="*/ 724 w 1684"/>
              <a:gd name="connsiteY17" fmla="*/ 238 h 1012"/>
              <a:gd name="connsiteX18" fmla="*/ 688 w 1684"/>
              <a:gd name="connsiteY18" fmla="*/ 256 h 1012"/>
              <a:gd name="connsiteX19" fmla="*/ 658 w 1684"/>
              <a:gd name="connsiteY19" fmla="*/ 274 h 1012"/>
              <a:gd name="connsiteX20" fmla="*/ 646 w 1684"/>
              <a:gd name="connsiteY20" fmla="*/ 278 h 1012"/>
              <a:gd name="connsiteX21" fmla="*/ 604 w 1684"/>
              <a:gd name="connsiteY21" fmla="*/ 350 h 1012"/>
              <a:gd name="connsiteX22" fmla="*/ 590 w 1684"/>
              <a:gd name="connsiteY22" fmla="*/ 384 h 1012"/>
              <a:gd name="connsiteX23" fmla="*/ 572 w 1684"/>
              <a:gd name="connsiteY23" fmla="*/ 398 h 1012"/>
              <a:gd name="connsiteX24" fmla="*/ 564 w 1684"/>
              <a:gd name="connsiteY24" fmla="*/ 410 h 1012"/>
              <a:gd name="connsiteX25" fmla="*/ 552 w 1684"/>
              <a:gd name="connsiteY25" fmla="*/ 418 h 1012"/>
              <a:gd name="connsiteX26" fmla="*/ 538 w 1684"/>
              <a:gd name="connsiteY26" fmla="*/ 432 h 1012"/>
              <a:gd name="connsiteX27" fmla="*/ 510 w 1684"/>
              <a:gd name="connsiteY27" fmla="*/ 444 h 1012"/>
              <a:gd name="connsiteX28" fmla="*/ 470 w 1684"/>
              <a:gd name="connsiteY28" fmla="*/ 466 h 1012"/>
              <a:gd name="connsiteX29" fmla="*/ 456 w 1684"/>
              <a:gd name="connsiteY29" fmla="*/ 480 h 1012"/>
              <a:gd name="connsiteX30" fmla="*/ 436 w 1684"/>
              <a:gd name="connsiteY30" fmla="*/ 496 h 1012"/>
              <a:gd name="connsiteX31" fmla="*/ 420 w 1684"/>
              <a:gd name="connsiteY31" fmla="*/ 516 h 1012"/>
              <a:gd name="connsiteX32" fmla="*/ 410 w 1684"/>
              <a:gd name="connsiteY32" fmla="*/ 526 h 1012"/>
              <a:gd name="connsiteX33" fmla="*/ 390 w 1684"/>
              <a:gd name="connsiteY33" fmla="*/ 560 h 1012"/>
              <a:gd name="connsiteX34" fmla="*/ 370 w 1684"/>
              <a:gd name="connsiteY34" fmla="*/ 578 h 1012"/>
              <a:gd name="connsiteX35" fmla="*/ 358 w 1684"/>
              <a:gd name="connsiteY35" fmla="*/ 586 h 1012"/>
              <a:gd name="connsiteX36" fmla="*/ 318 w 1684"/>
              <a:gd name="connsiteY36" fmla="*/ 612 h 1012"/>
              <a:gd name="connsiteX37" fmla="*/ 290 w 1684"/>
              <a:gd name="connsiteY37" fmla="*/ 630 h 1012"/>
              <a:gd name="connsiteX38" fmla="*/ 274 w 1684"/>
              <a:gd name="connsiteY38" fmla="*/ 652 h 1012"/>
              <a:gd name="connsiteX39" fmla="*/ 270 w 1684"/>
              <a:gd name="connsiteY39" fmla="*/ 658 h 1012"/>
              <a:gd name="connsiteX40" fmla="*/ 264 w 1684"/>
              <a:gd name="connsiteY40" fmla="*/ 660 h 1012"/>
              <a:gd name="connsiteX41" fmla="*/ 256 w 1684"/>
              <a:gd name="connsiteY41" fmla="*/ 672 h 1012"/>
              <a:gd name="connsiteX42" fmla="*/ 242 w 1684"/>
              <a:gd name="connsiteY42" fmla="*/ 732 h 1012"/>
              <a:gd name="connsiteX43" fmla="*/ 226 w 1684"/>
              <a:gd name="connsiteY43" fmla="*/ 760 h 1012"/>
              <a:gd name="connsiteX44" fmla="*/ 194 w 1684"/>
              <a:gd name="connsiteY44" fmla="*/ 790 h 1012"/>
              <a:gd name="connsiteX45" fmla="*/ 178 w 1684"/>
              <a:gd name="connsiteY45" fmla="*/ 802 h 1012"/>
              <a:gd name="connsiteX46" fmla="*/ 148 w 1684"/>
              <a:gd name="connsiteY46" fmla="*/ 834 h 1012"/>
              <a:gd name="connsiteX47" fmla="*/ 60 w 1684"/>
              <a:gd name="connsiteY47" fmla="*/ 904 h 1012"/>
              <a:gd name="connsiteX48" fmla="*/ 44 w 1684"/>
              <a:gd name="connsiteY48" fmla="*/ 916 h 1012"/>
              <a:gd name="connsiteX49" fmla="*/ 30 w 1684"/>
              <a:gd name="connsiteY49" fmla="*/ 932 h 1012"/>
              <a:gd name="connsiteX50" fmla="*/ 22 w 1684"/>
              <a:gd name="connsiteY50" fmla="*/ 954 h 1012"/>
              <a:gd name="connsiteX51" fmla="*/ 10 w 1684"/>
              <a:gd name="connsiteY51" fmla="*/ 972 h 1012"/>
              <a:gd name="connsiteX52" fmla="*/ 8 w 1684"/>
              <a:gd name="connsiteY52" fmla="*/ 994 h 1012"/>
              <a:gd name="connsiteX53" fmla="*/ 4 w 1684"/>
              <a:gd name="connsiteY53" fmla="*/ 1000 h 1012"/>
              <a:gd name="connsiteX54" fmla="*/ 0 w 1684"/>
              <a:gd name="connsiteY54" fmla="*/ 1012 h 1012"/>
              <a:gd name="connsiteX55" fmla="*/ 56 w 1684"/>
              <a:gd name="connsiteY55" fmla="*/ 1008 h 1012"/>
              <a:gd name="connsiteX0" fmla="*/ 1546 w 1546"/>
              <a:gd name="connsiteY0" fmla="*/ 0 h 949"/>
              <a:gd name="connsiteX1" fmla="*/ 1414 w 1546"/>
              <a:gd name="connsiteY1" fmla="*/ 45 h 949"/>
              <a:gd name="connsiteX2" fmla="*/ 1252 w 1546"/>
              <a:gd name="connsiteY2" fmla="*/ 39 h 949"/>
              <a:gd name="connsiteX3" fmla="*/ 1120 w 1546"/>
              <a:gd name="connsiteY3" fmla="*/ 29 h 949"/>
              <a:gd name="connsiteX4" fmla="*/ 1032 w 1546"/>
              <a:gd name="connsiteY4" fmla="*/ 29 h 949"/>
              <a:gd name="connsiteX5" fmla="*/ 942 w 1546"/>
              <a:gd name="connsiteY5" fmla="*/ 31 h 949"/>
              <a:gd name="connsiteX6" fmla="*/ 916 w 1546"/>
              <a:gd name="connsiteY6" fmla="*/ 33 h 949"/>
              <a:gd name="connsiteX7" fmla="*/ 852 w 1546"/>
              <a:gd name="connsiteY7" fmla="*/ 25 h 949"/>
              <a:gd name="connsiteX8" fmla="*/ 848 w 1546"/>
              <a:gd name="connsiteY8" fmla="*/ 43 h 949"/>
              <a:gd name="connsiteX9" fmla="*/ 836 w 1546"/>
              <a:gd name="connsiteY9" fmla="*/ 51 h 949"/>
              <a:gd name="connsiteX10" fmla="*/ 830 w 1546"/>
              <a:gd name="connsiteY10" fmla="*/ 63 h 949"/>
              <a:gd name="connsiteX11" fmla="*/ 818 w 1546"/>
              <a:gd name="connsiteY11" fmla="*/ 71 h 949"/>
              <a:gd name="connsiteX12" fmla="*/ 796 w 1546"/>
              <a:gd name="connsiteY12" fmla="*/ 105 h 949"/>
              <a:gd name="connsiteX13" fmla="*/ 784 w 1546"/>
              <a:gd name="connsiteY13" fmla="*/ 121 h 949"/>
              <a:gd name="connsiteX14" fmla="*/ 756 w 1546"/>
              <a:gd name="connsiteY14" fmla="*/ 139 h 949"/>
              <a:gd name="connsiteX15" fmla="*/ 736 w 1546"/>
              <a:gd name="connsiteY15" fmla="*/ 167 h 949"/>
              <a:gd name="connsiteX16" fmla="*/ 724 w 1546"/>
              <a:gd name="connsiteY16" fmla="*/ 175 h 949"/>
              <a:gd name="connsiteX17" fmla="*/ 688 w 1546"/>
              <a:gd name="connsiteY17" fmla="*/ 193 h 949"/>
              <a:gd name="connsiteX18" fmla="*/ 658 w 1546"/>
              <a:gd name="connsiteY18" fmla="*/ 211 h 949"/>
              <a:gd name="connsiteX19" fmla="*/ 646 w 1546"/>
              <a:gd name="connsiteY19" fmla="*/ 215 h 949"/>
              <a:gd name="connsiteX20" fmla="*/ 604 w 1546"/>
              <a:gd name="connsiteY20" fmla="*/ 287 h 949"/>
              <a:gd name="connsiteX21" fmla="*/ 590 w 1546"/>
              <a:gd name="connsiteY21" fmla="*/ 321 h 949"/>
              <a:gd name="connsiteX22" fmla="*/ 572 w 1546"/>
              <a:gd name="connsiteY22" fmla="*/ 335 h 949"/>
              <a:gd name="connsiteX23" fmla="*/ 564 w 1546"/>
              <a:gd name="connsiteY23" fmla="*/ 347 h 949"/>
              <a:gd name="connsiteX24" fmla="*/ 552 w 1546"/>
              <a:gd name="connsiteY24" fmla="*/ 355 h 949"/>
              <a:gd name="connsiteX25" fmla="*/ 538 w 1546"/>
              <a:gd name="connsiteY25" fmla="*/ 369 h 949"/>
              <a:gd name="connsiteX26" fmla="*/ 510 w 1546"/>
              <a:gd name="connsiteY26" fmla="*/ 381 h 949"/>
              <a:gd name="connsiteX27" fmla="*/ 470 w 1546"/>
              <a:gd name="connsiteY27" fmla="*/ 403 h 949"/>
              <a:gd name="connsiteX28" fmla="*/ 456 w 1546"/>
              <a:gd name="connsiteY28" fmla="*/ 417 h 949"/>
              <a:gd name="connsiteX29" fmla="*/ 436 w 1546"/>
              <a:gd name="connsiteY29" fmla="*/ 433 h 949"/>
              <a:gd name="connsiteX30" fmla="*/ 420 w 1546"/>
              <a:gd name="connsiteY30" fmla="*/ 453 h 949"/>
              <a:gd name="connsiteX31" fmla="*/ 410 w 1546"/>
              <a:gd name="connsiteY31" fmla="*/ 463 h 949"/>
              <a:gd name="connsiteX32" fmla="*/ 390 w 1546"/>
              <a:gd name="connsiteY32" fmla="*/ 497 h 949"/>
              <a:gd name="connsiteX33" fmla="*/ 370 w 1546"/>
              <a:gd name="connsiteY33" fmla="*/ 515 h 949"/>
              <a:gd name="connsiteX34" fmla="*/ 358 w 1546"/>
              <a:gd name="connsiteY34" fmla="*/ 523 h 949"/>
              <a:gd name="connsiteX35" fmla="*/ 318 w 1546"/>
              <a:gd name="connsiteY35" fmla="*/ 549 h 949"/>
              <a:gd name="connsiteX36" fmla="*/ 290 w 1546"/>
              <a:gd name="connsiteY36" fmla="*/ 567 h 949"/>
              <a:gd name="connsiteX37" fmla="*/ 274 w 1546"/>
              <a:gd name="connsiteY37" fmla="*/ 589 h 949"/>
              <a:gd name="connsiteX38" fmla="*/ 270 w 1546"/>
              <a:gd name="connsiteY38" fmla="*/ 595 h 949"/>
              <a:gd name="connsiteX39" fmla="*/ 264 w 1546"/>
              <a:gd name="connsiteY39" fmla="*/ 597 h 949"/>
              <a:gd name="connsiteX40" fmla="*/ 256 w 1546"/>
              <a:gd name="connsiteY40" fmla="*/ 609 h 949"/>
              <a:gd name="connsiteX41" fmla="*/ 242 w 1546"/>
              <a:gd name="connsiteY41" fmla="*/ 669 h 949"/>
              <a:gd name="connsiteX42" fmla="*/ 226 w 1546"/>
              <a:gd name="connsiteY42" fmla="*/ 697 h 949"/>
              <a:gd name="connsiteX43" fmla="*/ 194 w 1546"/>
              <a:gd name="connsiteY43" fmla="*/ 727 h 949"/>
              <a:gd name="connsiteX44" fmla="*/ 178 w 1546"/>
              <a:gd name="connsiteY44" fmla="*/ 739 h 949"/>
              <a:gd name="connsiteX45" fmla="*/ 148 w 1546"/>
              <a:gd name="connsiteY45" fmla="*/ 771 h 949"/>
              <a:gd name="connsiteX46" fmla="*/ 60 w 1546"/>
              <a:gd name="connsiteY46" fmla="*/ 841 h 949"/>
              <a:gd name="connsiteX47" fmla="*/ 44 w 1546"/>
              <a:gd name="connsiteY47" fmla="*/ 853 h 949"/>
              <a:gd name="connsiteX48" fmla="*/ 30 w 1546"/>
              <a:gd name="connsiteY48" fmla="*/ 869 h 949"/>
              <a:gd name="connsiteX49" fmla="*/ 22 w 1546"/>
              <a:gd name="connsiteY49" fmla="*/ 891 h 949"/>
              <a:gd name="connsiteX50" fmla="*/ 10 w 1546"/>
              <a:gd name="connsiteY50" fmla="*/ 909 h 949"/>
              <a:gd name="connsiteX51" fmla="*/ 8 w 1546"/>
              <a:gd name="connsiteY51" fmla="*/ 931 h 949"/>
              <a:gd name="connsiteX52" fmla="*/ 4 w 1546"/>
              <a:gd name="connsiteY52" fmla="*/ 937 h 949"/>
              <a:gd name="connsiteX53" fmla="*/ 0 w 1546"/>
              <a:gd name="connsiteY53" fmla="*/ 949 h 949"/>
              <a:gd name="connsiteX54" fmla="*/ 56 w 1546"/>
              <a:gd name="connsiteY54" fmla="*/ 945 h 949"/>
              <a:gd name="connsiteX0" fmla="*/ 1414 w 1414"/>
              <a:gd name="connsiteY0" fmla="*/ 20 h 924"/>
              <a:gd name="connsiteX1" fmla="*/ 1252 w 1414"/>
              <a:gd name="connsiteY1" fmla="*/ 14 h 924"/>
              <a:gd name="connsiteX2" fmla="*/ 1120 w 1414"/>
              <a:gd name="connsiteY2" fmla="*/ 4 h 924"/>
              <a:gd name="connsiteX3" fmla="*/ 1032 w 1414"/>
              <a:gd name="connsiteY3" fmla="*/ 4 h 924"/>
              <a:gd name="connsiteX4" fmla="*/ 942 w 1414"/>
              <a:gd name="connsiteY4" fmla="*/ 6 h 924"/>
              <a:gd name="connsiteX5" fmla="*/ 916 w 1414"/>
              <a:gd name="connsiteY5" fmla="*/ 8 h 924"/>
              <a:gd name="connsiteX6" fmla="*/ 852 w 1414"/>
              <a:gd name="connsiteY6" fmla="*/ 0 h 924"/>
              <a:gd name="connsiteX7" fmla="*/ 848 w 1414"/>
              <a:gd name="connsiteY7" fmla="*/ 18 h 924"/>
              <a:gd name="connsiteX8" fmla="*/ 836 w 1414"/>
              <a:gd name="connsiteY8" fmla="*/ 26 h 924"/>
              <a:gd name="connsiteX9" fmla="*/ 830 w 1414"/>
              <a:gd name="connsiteY9" fmla="*/ 38 h 924"/>
              <a:gd name="connsiteX10" fmla="*/ 818 w 1414"/>
              <a:gd name="connsiteY10" fmla="*/ 46 h 924"/>
              <a:gd name="connsiteX11" fmla="*/ 796 w 1414"/>
              <a:gd name="connsiteY11" fmla="*/ 80 h 924"/>
              <a:gd name="connsiteX12" fmla="*/ 784 w 1414"/>
              <a:gd name="connsiteY12" fmla="*/ 96 h 924"/>
              <a:gd name="connsiteX13" fmla="*/ 756 w 1414"/>
              <a:gd name="connsiteY13" fmla="*/ 114 h 924"/>
              <a:gd name="connsiteX14" fmla="*/ 736 w 1414"/>
              <a:gd name="connsiteY14" fmla="*/ 142 h 924"/>
              <a:gd name="connsiteX15" fmla="*/ 724 w 1414"/>
              <a:gd name="connsiteY15" fmla="*/ 150 h 924"/>
              <a:gd name="connsiteX16" fmla="*/ 688 w 1414"/>
              <a:gd name="connsiteY16" fmla="*/ 168 h 924"/>
              <a:gd name="connsiteX17" fmla="*/ 658 w 1414"/>
              <a:gd name="connsiteY17" fmla="*/ 186 h 924"/>
              <a:gd name="connsiteX18" fmla="*/ 646 w 1414"/>
              <a:gd name="connsiteY18" fmla="*/ 190 h 924"/>
              <a:gd name="connsiteX19" fmla="*/ 604 w 1414"/>
              <a:gd name="connsiteY19" fmla="*/ 262 h 924"/>
              <a:gd name="connsiteX20" fmla="*/ 590 w 1414"/>
              <a:gd name="connsiteY20" fmla="*/ 296 h 924"/>
              <a:gd name="connsiteX21" fmla="*/ 572 w 1414"/>
              <a:gd name="connsiteY21" fmla="*/ 310 h 924"/>
              <a:gd name="connsiteX22" fmla="*/ 564 w 1414"/>
              <a:gd name="connsiteY22" fmla="*/ 322 h 924"/>
              <a:gd name="connsiteX23" fmla="*/ 552 w 1414"/>
              <a:gd name="connsiteY23" fmla="*/ 330 h 924"/>
              <a:gd name="connsiteX24" fmla="*/ 538 w 1414"/>
              <a:gd name="connsiteY24" fmla="*/ 344 h 924"/>
              <a:gd name="connsiteX25" fmla="*/ 510 w 1414"/>
              <a:gd name="connsiteY25" fmla="*/ 356 h 924"/>
              <a:gd name="connsiteX26" fmla="*/ 470 w 1414"/>
              <a:gd name="connsiteY26" fmla="*/ 378 h 924"/>
              <a:gd name="connsiteX27" fmla="*/ 456 w 1414"/>
              <a:gd name="connsiteY27" fmla="*/ 392 h 924"/>
              <a:gd name="connsiteX28" fmla="*/ 436 w 1414"/>
              <a:gd name="connsiteY28" fmla="*/ 408 h 924"/>
              <a:gd name="connsiteX29" fmla="*/ 420 w 1414"/>
              <a:gd name="connsiteY29" fmla="*/ 428 h 924"/>
              <a:gd name="connsiteX30" fmla="*/ 410 w 1414"/>
              <a:gd name="connsiteY30" fmla="*/ 438 h 924"/>
              <a:gd name="connsiteX31" fmla="*/ 390 w 1414"/>
              <a:gd name="connsiteY31" fmla="*/ 472 h 924"/>
              <a:gd name="connsiteX32" fmla="*/ 370 w 1414"/>
              <a:gd name="connsiteY32" fmla="*/ 490 h 924"/>
              <a:gd name="connsiteX33" fmla="*/ 358 w 1414"/>
              <a:gd name="connsiteY33" fmla="*/ 498 h 924"/>
              <a:gd name="connsiteX34" fmla="*/ 318 w 1414"/>
              <a:gd name="connsiteY34" fmla="*/ 524 h 924"/>
              <a:gd name="connsiteX35" fmla="*/ 290 w 1414"/>
              <a:gd name="connsiteY35" fmla="*/ 542 h 924"/>
              <a:gd name="connsiteX36" fmla="*/ 274 w 1414"/>
              <a:gd name="connsiteY36" fmla="*/ 564 h 924"/>
              <a:gd name="connsiteX37" fmla="*/ 270 w 1414"/>
              <a:gd name="connsiteY37" fmla="*/ 570 h 924"/>
              <a:gd name="connsiteX38" fmla="*/ 264 w 1414"/>
              <a:gd name="connsiteY38" fmla="*/ 572 h 924"/>
              <a:gd name="connsiteX39" fmla="*/ 256 w 1414"/>
              <a:gd name="connsiteY39" fmla="*/ 584 h 924"/>
              <a:gd name="connsiteX40" fmla="*/ 242 w 1414"/>
              <a:gd name="connsiteY40" fmla="*/ 644 h 924"/>
              <a:gd name="connsiteX41" fmla="*/ 226 w 1414"/>
              <a:gd name="connsiteY41" fmla="*/ 672 h 924"/>
              <a:gd name="connsiteX42" fmla="*/ 194 w 1414"/>
              <a:gd name="connsiteY42" fmla="*/ 702 h 924"/>
              <a:gd name="connsiteX43" fmla="*/ 178 w 1414"/>
              <a:gd name="connsiteY43" fmla="*/ 714 h 924"/>
              <a:gd name="connsiteX44" fmla="*/ 148 w 1414"/>
              <a:gd name="connsiteY44" fmla="*/ 746 h 924"/>
              <a:gd name="connsiteX45" fmla="*/ 60 w 1414"/>
              <a:gd name="connsiteY45" fmla="*/ 816 h 924"/>
              <a:gd name="connsiteX46" fmla="*/ 44 w 1414"/>
              <a:gd name="connsiteY46" fmla="*/ 828 h 924"/>
              <a:gd name="connsiteX47" fmla="*/ 30 w 1414"/>
              <a:gd name="connsiteY47" fmla="*/ 844 h 924"/>
              <a:gd name="connsiteX48" fmla="*/ 22 w 1414"/>
              <a:gd name="connsiteY48" fmla="*/ 866 h 924"/>
              <a:gd name="connsiteX49" fmla="*/ 10 w 1414"/>
              <a:gd name="connsiteY49" fmla="*/ 884 h 924"/>
              <a:gd name="connsiteX50" fmla="*/ 8 w 1414"/>
              <a:gd name="connsiteY50" fmla="*/ 906 h 924"/>
              <a:gd name="connsiteX51" fmla="*/ 4 w 1414"/>
              <a:gd name="connsiteY51" fmla="*/ 912 h 924"/>
              <a:gd name="connsiteX52" fmla="*/ 0 w 1414"/>
              <a:gd name="connsiteY52" fmla="*/ 924 h 924"/>
              <a:gd name="connsiteX53" fmla="*/ 56 w 1414"/>
              <a:gd name="connsiteY53" fmla="*/ 920 h 924"/>
              <a:gd name="connsiteX0" fmla="*/ 1252 w 1252"/>
              <a:gd name="connsiteY0" fmla="*/ 14 h 924"/>
              <a:gd name="connsiteX1" fmla="*/ 1120 w 1252"/>
              <a:gd name="connsiteY1" fmla="*/ 4 h 924"/>
              <a:gd name="connsiteX2" fmla="*/ 1032 w 1252"/>
              <a:gd name="connsiteY2" fmla="*/ 4 h 924"/>
              <a:gd name="connsiteX3" fmla="*/ 942 w 1252"/>
              <a:gd name="connsiteY3" fmla="*/ 6 h 924"/>
              <a:gd name="connsiteX4" fmla="*/ 916 w 1252"/>
              <a:gd name="connsiteY4" fmla="*/ 8 h 924"/>
              <a:gd name="connsiteX5" fmla="*/ 852 w 1252"/>
              <a:gd name="connsiteY5" fmla="*/ 0 h 924"/>
              <a:gd name="connsiteX6" fmla="*/ 848 w 1252"/>
              <a:gd name="connsiteY6" fmla="*/ 18 h 924"/>
              <a:gd name="connsiteX7" fmla="*/ 836 w 1252"/>
              <a:gd name="connsiteY7" fmla="*/ 26 h 924"/>
              <a:gd name="connsiteX8" fmla="*/ 830 w 1252"/>
              <a:gd name="connsiteY8" fmla="*/ 38 h 924"/>
              <a:gd name="connsiteX9" fmla="*/ 818 w 1252"/>
              <a:gd name="connsiteY9" fmla="*/ 46 h 924"/>
              <a:gd name="connsiteX10" fmla="*/ 796 w 1252"/>
              <a:gd name="connsiteY10" fmla="*/ 80 h 924"/>
              <a:gd name="connsiteX11" fmla="*/ 784 w 1252"/>
              <a:gd name="connsiteY11" fmla="*/ 96 h 924"/>
              <a:gd name="connsiteX12" fmla="*/ 756 w 1252"/>
              <a:gd name="connsiteY12" fmla="*/ 114 h 924"/>
              <a:gd name="connsiteX13" fmla="*/ 736 w 1252"/>
              <a:gd name="connsiteY13" fmla="*/ 142 h 924"/>
              <a:gd name="connsiteX14" fmla="*/ 724 w 1252"/>
              <a:gd name="connsiteY14" fmla="*/ 150 h 924"/>
              <a:gd name="connsiteX15" fmla="*/ 688 w 1252"/>
              <a:gd name="connsiteY15" fmla="*/ 168 h 924"/>
              <a:gd name="connsiteX16" fmla="*/ 658 w 1252"/>
              <a:gd name="connsiteY16" fmla="*/ 186 h 924"/>
              <a:gd name="connsiteX17" fmla="*/ 646 w 1252"/>
              <a:gd name="connsiteY17" fmla="*/ 190 h 924"/>
              <a:gd name="connsiteX18" fmla="*/ 604 w 1252"/>
              <a:gd name="connsiteY18" fmla="*/ 262 h 924"/>
              <a:gd name="connsiteX19" fmla="*/ 590 w 1252"/>
              <a:gd name="connsiteY19" fmla="*/ 296 h 924"/>
              <a:gd name="connsiteX20" fmla="*/ 572 w 1252"/>
              <a:gd name="connsiteY20" fmla="*/ 310 h 924"/>
              <a:gd name="connsiteX21" fmla="*/ 564 w 1252"/>
              <a:gd name="connsiteY21" fmla="*/ 322 h 924"/>
              <a:gd name="connsiteX22" fmla="*/ 552 w 1252"/>
              <a:gd name="connsiteY22" fmla="*/ 330 h 924"/>
              <a:gd name="connsiteX23" fmla="*/ 538 w 1252"/>
              <a:gd name="connsiteY23" fmla="*/ 344 h 924"/>
              <a:gd name="connsiteX24" fmla="*/ 510 w 1252"/>
              <a:gd name="connsiteY24" fmla="*/ 356 h 924"/>
              <a:gd name="connsiteX25" fmla="*/ 470 w 1252"/>
              <a:gd name="connsiteY25" fmla="*/ 378 h 924"/>
              <a:gd name="connsiteX26" fmla="*/ 456 w 1252"/>
              <a:gd name="connsiteY26" fmla="*/ 392 h 924"/>
              <a:gd name="connsiteX27" fmla="*/ 436 w 1252"/>
              <a:gd name="connsiteY27" fmla="*/ 408 h 924"/>
              <a:gd name="connsiteX28" fmla="*/ 420 w 1252"/>
              <a:gd name="connsiteY28" fmla="*/ 428 h 924"/>
              <a:gd name="connsiteX29" fmla="*/ 410 w 1252"/>
              <a:gd name="connsiteY29" fmla="*/ 438 h 924"/>
              <a:gd name="connsiteX30" fmla="*/ 390 w 1252"/>
              <a:gd name="connsiteY30" fmla="*/ 472 h 924"/>
              <a:gd name="connsiteX31" fmla="*/ 370 w 1252"/>
              <a:gd name="connsiteY31" fmla="*/ 490 h 924"/>
              <a:gd name="connsiteX32" fmla="*/ 358 w 1252"/>
              <a:gd name="connsiteY32" fmla="*/ 498 h 924"/>
              <a:gd name="connsiteX33" fmla="*/ 318 w 1252"/>
              <a:gd name="connsiteY33" fmla="*/ 524 h 924"/>
              <a:gd name="connsiteX34" fmla="*/ 290 w 1252"/>
              <a:gd name="connsiteY34" fmla="*/ 542 h 924"/>
              <a:gd name="connsiteX35" fmla="*/ 274 w 1252"/>
              <a:gd name="connsiteY35" fmla="*/ 564 h 924"/>
              <a:gd name="connsiteX36" fmla="*/ 270 w 1252"/>
              <a:gd name="connsiteY36" fmla="*/ 570 h 924"/>
              <a:gd name="connsiteX37" fmla="*/ 264 w 1252"/>
              <a:gd name="connsiteY37" fmla="*/ 572 h 924"/>
              <a:gd name="connsiteX38" fmla="*/ 256 w 1252"/>
              <a:gd name="connsiteY38" fmla="*/ 584 h 924"/>
              <a:gd name="connsiteX39" fmla="*/ 242 w 1252"/>
              <a:gd name="connsiteY39" fmla="*/ 644 h 924"/>
              <a:gd name="connsiteX40" fmla="*/ 226 w 1252"/>
              <a:gd name="connsiteY40" fmla="*/ 672 h 924"/>
              <a:gd name="connsiteX41" fmla="*/ 194 w 1252"/>
              <a:gd name="connsiteY41" fmla="*/ 702 h 924"/>
              <a:gd name="connsiteX42" fmla="*/ 178 w 1252"/>
              <a:gd name="connsiteY42" fmla="*/ 714 h 924"/>
              <a:gd name="connsiteX43" fmla="*/ 148 w 1252"/>
              <a:gd name="connsiteY43" fmla="*/ 746 h 924"/>
              <a:gd name="connsiteX44" fmla="*/ 60 w 1252"/>
              <a:gd name="connsiteY44" fmla="*/ 816 h 924"/>
              <a:gd name="connsiteX45" fmla="*/ 44 w 1252"/>
              <a:gd name="connsiteY45" fmla="*/ 828 h 924"/>
              <a:gd name="connsiteX46" fmla="*/ 30 w 1252"/>
              <a:gd name="connsiteY46" fmla="*/ 844 h 924"/>
              <a:gd name="connsiteX47" fmla="*/ 22 w 1252"/>
              <a:gd name="connsiteY47" fmla="*/ 866 h 924"/>
              <a:gd name="connsiteX48" fmla="*/ 10 w 1252"/>
              <a:gd name="connsiteY48" fmla="*/ 884 h 924"/>
              <a:gd name="connsiteX49" fmla="*/ 8 w 1252"/>
              <a:gd name="connsiteY49" fmla="*/ 906 h 924"/>
              <a:gd name="connsiteX50" fmla="*/ 4 w 1252"/>
              <a:gd name="connsiteY50" fmla="*/ 912 h 924"/>
              <a:gd name="connsiteX51" fmla="*/ 0 w 1252"/>
              <a:gd name="connsiteY51" fmla="*/ 924 h 924"/>
              <a:gd name="connsiteX52" fmla="*/ 56 w 1252"/>
              <a:gd name="connsiteY52" fmla="*/ 920 h 924"/>
              <a:gd name="connsiteX0" fmla="*/ 1120 w 1120"/>
              <a:gd name="connsiteY0" fmla="*/ 4 h 924"/>
              <a:gd name="connsiteX1" fmla="*/ 1032 w 1120"/>
              <a:gd name="connsiteY1" fmla="*/ 4 h 924"/>
              <a:gd name="connsiteX2" fmla="*/ 942 w 1120"/>
              <a:gd name="connsiteY2" fmla="*/ 6 h 924"/>
              <a:gd name="connsiteX3" fmla="*/ 916 w 1120"/>
              <a:gd name="connsiteY3" fmla="*/ 8 h 924"/>
              <a:gd name="connsiteX4" fmla="*/ 852 w 1120"/>
              <a:gd name="connsiteY4" fmla="*/ 0 h 924"/>
              <a:gd name="connsiteX5" fmla="*/ 848 w 1120"/>
              <a:gd name="connsiteY5" fmla="*/ 18 h 924"/>
              <a:gd name="connsiteX6" fmla="*/ 836 w 1120"/>
              <a:gd name="connsiteY6" fmla="*/ 26 h 924"/>
              <a:gd name="connsiteX7" fmla="*/ 830 w 1120"/>
              <a:gd name="connsiteY7" fmla="*/ 38 h 924"/>
              <a:gd name="connsiteX8" fmla="*/ 818 w 1120"/>
              <a:gd name="connsiteY8" fmla="*/ 46 h 924"/>
              <a:gd name="connsiteX9" fmla="*/ 796 w 1120"/>
              <a:gd name="connsiteY9" fmla="*/ 80 h 924"/>
              <a:gd name="connsiteX10" fmla="*/ 784 w 1120"/>
              <a:gd name="connsiteY10" fmla="*/ 96 h 924"/>
              <a:gd name="connsiteX11" fmla="*/ 756 w 1120"/>
              <a:gd name="connsiteY11" fmla="*/ 114 h 924"/>
              <a:gd name="connsiteX12" fmla="*/ 736 w 1120"/>
              <a:gd name="connsiteY12" fmla="*/ 142 h 924"/>
              <a:gd name="connsiteX13" fmla="*/ 724 w 1120"/>
              <a:gd name="connsiteY13" fmla="*/ 150 h 924"/>
              <a:gd name="connsiteX14" fmla="*/ 688 w 1120"/>
              <a:gd name="connsiteY14" fmla="*/ 168 h 924"/>
              <a:gd name="connsiteX15" fmla="*/ 658 w 1120"/>
              <a:gd name="connsiteY15" fmla="*/ 186 h 924"/>
              <a:gd name="connsiteX16" fmla="*/ 646 w 1120"/>
              <a:gd name="connsiteY16" fmla="*/ 190 h 924"/>
              <a:gd name="connsiteX17" fmla="*/ 604 w 1120"/>
              <a:gd name="connsiteY17" fmla="*/ 262 h 924"/>
              <a:gd name="connsiteX18" fmla="*/ 590 w 1120"/>
              <a:gd name="connsiteY18" fmla="*/ 296 h 924"/>
              <a:gd name="connsiteX19" fmla="*/ 572 w 1120"/>
              <a:gd name="connsiteY19" fmla="*/ 310 h 924"/>
              <a:gd name="connsiteX20" fmla="*/ 564 w 1120"/>
              <a:gd name="connsiteY20" fmla="*/ 322 h 924"/>
              <a:gd name="connsiteX21" fmla="*/ 552 w 1120"/>
              <a:gd name="connsiteY21" fmla="*/ 330 h 924"/>
              <a:gd name="connsiteX22" fmla="*/ 538 w 1120"/>
              <a:gd name="connsiteY22" fmla="*/ 344 h 924"/>
              <a:gd name="connsiteX23" fmla="*/ 510 w 1120"/>
              <a:gd name="connsiteY23" fmla="*/ 356 h 924"/>
              <a:gd name="connsiteX24" fmla="*/ 470 w 1120"/>
              <a:gd name="connsiteY24" fmla="*/ 378 h 924"/>
              <a:gd name="connsiteX25" fmla="*/ 456 w 1120"/>
              <a:gd name="connsiteY25" fmla="*/ 392 h 924"/>
              <a:gd name="connsiteX26" fmla="*/ 436 w 1120"/>
              <a:gd name="connsiteY26" fmla="*/ 408 h 924"/>
              <a:gd name="connsiteX27" fmla="*/ 420 w 1120"/>
              <a:gd name="connsiteY27" fmla="*/ 428 h 924"/>
              <a:gd name="connsiteX28" fmla="*/ 410 w 1120"/>
              <a:gd name="connsiteY28" fmla="*/ 438 h 924"/>
              <a:gd name="connsiteX29" fmla="*/ 390 w 1120"/>
              <a:gd name="connsiteY29" fmla="*/ 472 h 924"/>
              <a:gd name="connsiteX30" fmla="*/ 370 w 1120"/>
              <a:gd name="connsiteY30" fmla="*/ 490 h 924"/>
              <a:gd name="connsiteX31" fmla="*/ 358 w 1120"/>
              <a:gd name="connsiteY31" fmla="*/ 498 h 924"/>
              <a:gd name="connsiteX32" fmla="*/ 318 w 1120"/>
              <a:gd name="connsiteY32" fmla="*/ 524 h 924"/>
              <a:gd name="connsiteX33" fmla="*/ 290 w 1120"/>
              <a:gd name="connsiteY33" fmla="*/ 542 h 924"/>
              <a:gd name="connsiteX34" fmla="*/ 274 w 1120"/>
              <a:gd name="connsiteY34" fmla="*/ 564 h 924"/>
              <a:gd name="connsiteX35" fmla="*/ 270 w 1120"/>
              <a:gd name="connsiteY35" fmla="*/ 570 h 924"/>
              <a:gd name="connsiteX36" fmla="*/ 264 w 1120"/>
              <a:gd name="connsiteY36" fmla="*/ 572 h 924"/>
              <a:gd name="connsiteX37" fmla="*/ 256 w 1120"/>
              <a:gd name="connsiteY37" fmla="*/ 584 h 924"/>
              <a:gd name="connsiteX38" fmla="*/ 242 w 1120"/>
              <a:gd name="connsiteY38" fmla="*/ 644 h 924"/>
              <a:gd name="connsiteX39" fmla="*/ 226 w 1120"/>
              <a:gd name="connsiteY39" fmla="*/ 672 h 924"/>
              <a:gd name="connsiteX40" fmla="*/ 194 w 1120"/>
              <a:gd name="connsiteY40" fmla="*/ 702 h 924"/>
              <a:gd name="connsiteX41" fmla="*/ 178 w 1120"/>
              <a:gd name="connsiteY41" fmla="*/ 714 h 924"/>
              <a:gd name="connsiteX42" fmla="*/ 148 w 1120"/>
              <a:gd name="connsiteY42" fmla="*/ 746 h 924"/>
              <a:gd name="connsiteX43" fmla="*/ 60 w 1120"/>
              <a:gd name="connsiteY43" fmla="*/ 816 h 924"/>
              <a:gd name="connsiteX44" fmla="*/ 44 w 1120"/>
              <a:gd name="connsiteY44" fmla="*/ 828 h 924"/>
              <a:gd name="connsiteX45" fmla="*/ 30 w 1120"/>
              <a:gd name="connsiteY45" fmla="*/ 844 h 924"/>
              <a:gd name="connsiteX46" fmla="*/ 22 w 1120"/>
              <a:gd name="connsiteY46" fmla="*/ 866 h 924"/>
              <a:gd name="connsiteX47" fmla="*/ 10 w 1120"/>
              <a:gd name="connsiteY47" fmla="*/ 884 h 924"/>
              <a:gd name="connsiteX48" fmla="*/ 8 w 1120"/>
              <a:gd name="connsiteY48" fmla="*/ 906 h 924"/>
              <a:gd name="connsiteX49" fmla="*/ 4 w 1120"/>
              <a:gd name="connsiteY49" fmla="*/ 912 h 924"/>
              <a:gd name="connsiteX50" fmla="*/ 0 w 1120"/>
              <a:gd name="connsiteY50" fmla="*/ 924 h 924"/>
              <a:gd name="connsiteX51" fmla="*/ 56 w 1120"/>
              <a:gd name="connsiteY51" fmla="*/ 920 h 924"/>
              <a:gd name="connsiteX0" fmla="*/ 1032 w 1032"/>
              <a:gd name="connsiteY0" fmla="*/ 4 h 924"/>
              <a:gd name="connsiteX1" fmla="*/ 942 w 1032"/>
              <a:gd name="connsiteY1" fmla="*/ 6 h 924"/>
              <a:gd name="connsiteX2" fmla="*/ 916 w 1032"/>
              <a:gd name="connsiteY2" fmla="*/ 8 h 924"/>
              <a:gd name="connsiteX3" fmla="*/ 852 w 1032"/>
              <a:gd name="connsiteY3" fmla="*/ 0 h 924"/>
              <a:gd name="connsiteX4" fmla="*/ 848 w 1032"/>
              <a:gd name="connsiteY4" fmla="*/ 18 h 924"/>
              <a:gd name="connsiteX5" fmla="*/ 836 w 1032"/>
              <a:gd name="connsiteY5" fmla="*/ 26 h 924"/>
              <a:gd name="connsiteX6" fmla="*/ 830 w 1032"/>
              <a:gd name="connsiteY6" fmla="*/ 38 h 924"/>
              <a:gd name="connsiteX7" fmla="*/ 818 w 1032"/>
              <a:gd name="connsiteY7" fmla="*/ 46 h 924"/>
              <a:gd name="connsiteX8" fmla="*/ 796 w 1032"/>
              <a:gd name="connsiteY8" fmla="*/ 80 h 924"/>
              <a:gd name="connsiteX9" fmla="*/ 784 w 1032"/>
              <a:gd name="connsiteY9" fmla="*/ 96 h 924"/>
              <a:gd name="connsiteX10" fmla="*/ 756 w 1032"/>
              <a:gd name="connsiteY10" fmla="*/ 114 h 924"/>
              <a:gd name="connsiteX11" fmla="*/ 736 w 1032"/>
              <a:gd name="connsiteY11" fmla="*/ 142 h 924"/>
              <a:gd name="connsiteX12" fmla="*/ 724 w 1032"/>
              <a:gd name="connsiteY12" fmla="*/ 150 h 924"/>
              <a:gd name="connsiteX13" fmla="*/ 688 w 1032"/>
              <a:gd name="connsiteY13" fmla="*/ 168 h 924"/>
              <a:gd name="connsiteX14" fmla="*/ 658 w 1032"/>
              <a:gd name="connsiteY14" fmla="*/ 186 h 924"/>
              <a:gd name="connsiteX15" fmla="*/ 646 w 1032"/>
              <a:gd name="connsiteY15" fmla="*/ 190 h 924"/>
              <a:gd name="connsiteX16" fmla="*/ 604 w 1032"/>
              <a:gd name="connsiteY16" fmla="*/ 262 h 924"/>
              <a:gd name="connsiteX17" fmla="*/ 590 w 1032"/>
              <a:gd name="connsiteY17" fmla="*/ 296 h 924"/>
              <a:gd name="connsiteX18" fmla="*/ 572 w 1032"/>
              <a:gd name="connsiteY18" fmla="*/ 310 h 924"/>
              <a:gd name="connsiteX19" fmla="*/ 564 w 1032"/>
              <a:gd name="connsiteY19" fmla="*/ 322 h 924"/>
              <a:gd name="connsiteX20" fmla="*/ 552 w 1032"/>
              <a:gd name="connsiteY20" fmla="*/ 330 h 924"/>
              <a:gd name="connsiteX21" fmla="*/ 538 w 1032"/>
              <a:gd name="connsiteY21" fmla="*/ 344 h 924"/>
              <a:gd name="connsiteX22" fmla="*/ 510 w 1032"/>
              <a:gd name="connsiteY22" fmla="*/ 356 h 924"/>
              <a:gd name="connsiteX23" fmla="*/ 470 w 1032"/>
              <a:gd name="connsiteY23" fmla="*/ 378 h 924"/>
              <a:gd name="connsiteX24" fmla="*/ 456 w 1032"/>
              <a:gd name="connsiteY24" fmla="*/ 392 h 924"/>
              <a:gd name="connsiteX25" fmla="*/ 436 w 1032"/>
              <a:gd name="connsiteY25" fmla="*/ 408 h 924"/>
              <a:gd name="connsiteX26" fmla="*/ 420 w 1032"/>
              <a:gd name="connsiteY26" fmla="*/ 428 h 924"/>
              <a:gd name="connsiteX27" fmla="*/ 410 w 1032"/>
              <a:gd name="connsiteY27" fmla="*/ 438 h 924"/>
              <a:gd name="connsiteX28" fmla="*/ 390 w 1032"/>
              <a:gd name="connsiteY28" fmla="*/ 472 h 924"/>
              <a:gd name="connsiteX29" fmla="*/ 370 w 1032"/>
              <a:gd name="connsiteY29" fmla="*/ 490 h 924"/>
              <a:gd name="connsiteX30" fmla="*/ 358 w 1032"/>
              <a:gd name="connsiteY30" fmla="*/ 498 h 924"/>
              <a:gd name="connsiteX31" fmla="*/ 318 w 1032"/>
              <a:gd name="connsiteY31" fmla="*/ 524 h 924"/>
              <a:gd name="connsiteX32" fmla="*/ 290 w 1032"/>
              <a:gd name="connsiteY32" fmla="*/ 542 h 924"/>
              <a:gd name="connsiteX33" fmla="*/ 274 w 1032"/>
              <a:gd name="connsiteY33" fmla="*/ 564 h 924"/>
              <a:gd name="connsiteX34" fmla="*/ 270 w 1032"/>
              <a:gd name="connsiteY34" fmla="*/ 570 h 924"/>
              <a:gd name="connsiteX35" fmla="*/ 264 w 1032"/>
              <a:gd name="connsiteY35" fmla="*/ 572 h 924"/>
              <a:gd name="connsiteX36" fmla="*/ 256 w 1032"/>
              <a:gd name="connsiteY36" fmla="*/ 584 h 924"/>
              <a:gd name="connsiteX37" fmla="*/ 242 w 1032"/>
              <a:gd name="connsiteY37" fmla="*/ 644 h 924"/>
              <a:gd name="connsiteX38" fmla="*/ 226 w 1032"/>
              <a:gd name="connsiteY38" fmla="*/ 672 h 924"/>
              <a:gd name="connsiteX39" fmla="*/ 194 w 1032"/>
              <a:gd name="connsiteY39" fmla="*/ 702 h 924"/>
              <a:gd name="connsiteX40" fmla="*/ 178 w 1032"/>
              <a:gd name="connsiteY40" fmla="*/ 714 h 924"/>
              <a:gd name="connsiteX41" fmla="*/ 148 w 1032"/>
              <a:gd name="connsiteY41" fmla="*/ 746 h 924"/>
              <a:gd name="connsiteX42" fmla="*/ 60 w 1032"/>
              <a:gd name="connsiteY42" fmla="*/ 816 h 924"/>
              <a:gd name="connsiteX43" fmla="*/ 44 w 1032"/>
              <a:gd name="connsiteY43" fmla="*/ 828 h 924"/>
              <a:gd name="connsiteX44" fmla="*/ 30 w 1032"/>
              <a:gd name="connsiteY44" fmla="*/ 844 h 924"/>
              <a:gd name="connsiteX45" fmla="*/ 22 w 1032"/>
              <a:gd name="connsiteY45" fmla="*/ 866 h 924"/>
              <a:gd name="connsiteX46" fmla="*/ 10 w 1032"/>
              <a:gd name="connsiteY46" fmla="*/ 884 h 924"/>
              <a:gd name="connsiteX47" fmla="*/ 8 w 1032"/>
              <a:gd name="connsiteY47" fmla="*/ 906 h 924"/>
              <a:gd name="connsiteX48" fmla="*/ 4 w 1032"/>
              <a:gd name="connsiteY48" fmla="*/ 912 h 924"/>
              <a:gd name="connsiteX49" fmla="*/ 0 w 1032"/>
              <a:gd name="connsiteY49" fmla="*/ 924 h 924"/>
              <a:gd name="connsiteX50" fmla="*/ 56 w 1032"/>
              <a:gd name="connsiteY50" fmla="*/ 920 h 924"/>
              <a:gd name="connsiteX0" fmla="*/ 942 w 942"/>
              <a:gd name="connsiteY0" fmla="*/ 6 h 924"/>
              <a:gd name="connsiteX1" fmla="*/ 916 w 942"/>
              <a:gd name="connsiteY1" fmla="*/ 8 h 924"/>
              <a:gd name="connsiteX2" fmla="*/ 852 w 942"/>
              <a:gd name="connsiteY2" fmla="*/ 0 h 924"/>
              <a:gd name="connsiteX3" fmla="*/ 848 w 942"/>
              <a:gd name="connsiteY3" fmla="*/ 18 h 924"/>
              <a:gd name="connsiteX4" fmla="*/ 836 w 942"/>
              <a:gd name="connsiteY4" fmla="*/ 26 h 924"/>
              <a:gd name="connsiteX5" fmla="*/ 830 w 942"/>
              <a:gd name="connsiteY5" fmla="*/ 38 h 924"/>
              <a:gd name="connsiteX6" fmla="*/ 818 w 942"/>
              <a:gd name="connsiteY6" fmla="*/ 46 h 924"/>
              <a:gd name="connsiteX7" fmla="*/ 796 w 942"/>
              <a:gd name="connsiteY7" fmla="*/ 80 h 924"/>
              <a:gd name="connsiteX8" fmla="*/ 784 w 942"/>
              <a:gd name="connsiteY8" fmla="*/ 96 h 924"/>
              <a:gd name="connsiteX9" fmla="*/ 756 w 942"/>
              <a:gd name="connsiteY9" fmla="*/ 114 h 924"/>
              <a:gd name="connsiteX10" fmla="*/ 736 w 942"/>
              <a:gd name="connsiteY10" fmla="*/ 142 h 924"/>
              <a:gd name="connsiteX11" fmla="*/ 724 w 942"/>
              <a:gd name="connsiteY11" fmla="*/ 150 h 924"/>
              <a:gd name="connsiteX12" fmla="*/ 688 w 942"/>
              <a:gd name="connsiteY12" fmla="*/ 168 h 924"/>
              <a:gd name="connsiteX13" fmla="*/ 658 w 942"/>
              <a:gd name="connsiteY13" fmla="*/ 186 h 924"/>
              <a:gd name="connsiteX14" fmla="*/ 646 w 942"/>
              <a:gd name="connsiteY14" fmla="*/ 190 h 924"/>
              <a:gd name="connsiteX15" fmla="*/ 604 w 942"/>
              <a:gd name="connsiteY15" fmla="*/ 262 h 924"/>
              <a:gd name="connsiteX16" fmla="*/ 590 w 942"/>
              <a:gd name="connsiteY16" fmla="*/ 296 h 924"/>
              <a:gd name="connsiteX17" fmla="*/ 572 w 942"/>
              <a:gd name="connsiteY17" fmla="*/ 310 h 924"/>
              <a:gd name="connsiteX18" fmla="*/ 564 w 942"/>
              <a:gd name="connsiteY18" fmla="*/ 322 h 924"/>
              <a:gd name="connsiteX19" fmla="*/ 552 w 942"/>
              <a:gd name="connsiteY19" fmla="*/ 330 h 924"/>
              <a:gd name="connsiteX20" fmla="*/ 538 w 942"/>
              <a:gd name="connsiteY20" fmla="*/ 344 h 924"/>
              <a:gd name="connsiteX21" fmla="*/ 510 w 942"/>
              <a:gd name="connsiteY21" fmla="*/ 356 h 924"/>
              <a:gd name="connsiteX22" fmla="*/ 470 w 942"/>
              <a:gd name="connsiteY22" fmla="*/ 378 h 924"/>
              <a:gd name="connsiteX23" fmla="*/ 456 w 942"/>
              <a:gd name="connsiteY23" fmla="*/ 392 h 924"/>
              <a:gd name="connsiteX24" fmla="*/ 436 w 942"/>
              <a:gd name="connsiteY24" fmla="*/ 408 h 924"/>
              <a:gd name="connsiteX25" fmla="*/ 420 w 942"/>
              <a:gd name="connsiteY25" fmla="*/ 428 h 924"/>
              <a:gd name="connsiteX26" fmla="*/ 410 w 942"/>
              <a:gd name="connsiteY26" fmla="*/ 438 h 924"/>
              <a:gd name="connsiteX27" fmla="*/ 390 w 942"/>
              <a:gd name="connsiteY27" fmla="*/ 472 h 924"/>
              <a:gd name="connsiteX28" fmla="*/ 370 w 942"/>
              <a:gd name="connsiteY28" fmla="*/ 490 h 924"/>
              <a:gd name="connsiteX29" fmla="*/ 358 w 942"/>
              <a:gd name="connsiteY29" fmla="*/ 498 h 924"/>
              <a:gd name="connsiteX30" fmla="*/ 318 w 942"/>
              <a:gd name="connsiteY30" fmla="*/ 524 h 924"/>
              <a:gd name="connsiteX31" fmla="*/ 290 w 942"/>
              <a:gd name="connsiteY31" fmla="*/ 542 h 924"/>
              <a:gd name="connsiteX32" fmla="*/ 274 w 942"/>
              <a:gd name="connsiteY32" fmla="*/ 564 h 924"/>
              <a:gd name="connsiteX33" fmla="*/ 270 w 942"/>
              <a:gd name="connsiteY33" fmla="*/ 570 h 924"/>
              <a:gd name="connsiteX34" fmla="*/ 264 w 942"/>
              <a:gd name="connsiteY34" fmla="*/ 572 h 924"/>
              <a:gd name="connsiteX35" fmla="*/ 256 w 942"/>
              <a:gd name="connsiteY35" fmla="*/ 584 h 924"/>
              <a:gd name="connsiteX36" fmla="*/ 242 w 942"/>
              <a:gd name="connsiteY36" fmla="*/ 644 h 924"/>
              <a:gd name="connsiteX37" fmla="*/ 226 w 942"/>
              <a:gd name="connsiteY37" fmla="*/ 672 h 924"/>
              <a:gd name="connsiteX38" fmla="*/ 194 w 942"/>
              <a:gd name="connsiteY38" fmla="*/ 702 h 924"/>
              <a:gd name="connsiteX39" fmla="*/ 178 w 942"/>
              <a:gd name="connsiteY39" fmla="*/ 714 h 924"/>
              <a:gd name="connsiteX40" fmla="*/ 148 w 942"/>
              <a:gd name="connsiteY40" fmla="*/ 746 h 924"/>
              <a:gd name="connsiteX41" fmla="*/ 60 w 942"/>
              <a:gd name="connsiteY41" fmla="*/ 816 h 924"/>
              <a:gd name="connsiteX42" fmla="*/ 44 w 942"/>
              <a:gd name="connsiteY42" fmla="*/ 828 h 924"/>
              <a:gd name="connsiteX43" fmla="*/ 30 w 942"/>
              <a:gd name="connsiteY43" fmla="*/ 844 h 924"/>
              <a:gd name="connsiteX44" fmla="*/ 22 w 942"/>
              <a:gd name="connsiteY44" fmla="*/ 866 h 924"/>
              <a:gd name="connsiteX45" fmla="*/ 10 w 942"/>
              <a:gd name="connsiteY45" fmla="*/ 884 h 924"/>
              <a:gd name="connsiteX46" fmla="*/ 8 w 942"/>
              <a:gd name="connsiteY46" fmla="*/ 906 h 924"/>
              <a:gd name="connsiteX47" fmla="*/ 4 w 942"/>
              <a:gd name="connsiteY47" fmla="*/ 912 h 924"/>
              <a:gd name="connsiteX48" fmla="*/ 0 w 942"/>
              <a:gd name="connsiteY48" fmla="*/ 924 h 924"/>
              <a:gd name="connsiteX49" fmla="*/ 56 w 942"/>
              <a:gd name="connsiteY49" fmla="*/ 920 h 924"/>
              <a:gd name="connsiteX0" fmla="*/ 942 w 942"/>
              <a:gd name="connsiteY0" fmla="*/ 8 h 926"/>
              <a:gd name="connsiteX1" fmla="*/ 852 w 942"/>
              <a:gd name="connsiteY1" fmla="*/ 2 h 926"/>
              <a:gd name="connsiteX2" fmla="*/ 848 w 942"/>
              <a:gd name="connsiteY2" fmla="*/ 20 h 926"/>
              <a:gd name="connsiteX3" fmla="*/ 836 w 942"/>
              <a:gd name="connsiteY3" fmla="*/ 28 h 926"/>
              <a:gd name="connsiteX4" fmla="*/ 830 w 942"/>
              <a:gd name="connsiteY4" fmla="*/ 40 h 926"/>
              <a:gd name="connsiteX5" fmla="*/ 818 w 942"/>
              <a:gd name="connsiteY5" fmla="*/ 48 h 926"/>
              <a:gd name="connsiteX6" fmla="*/ 796 w 942"/>
              <a:gd name="connsiteY6" fmla="*/ 82 h 926"/>
              <a:gd name="connsiteX7" fmla="*/ 784 w 942"/>
              <a:gd name="connsiteY7" fmla="*/ 98 h 926"/>
              <a:gd name="connsiteX8" fmla="*/ 756 w 942"/>
              <a:gd name="connsiteY8" fmla="*/ 116 h 926"/>
              <a:gd name="connsiteX9" fmla="*/ 736 w 942"/>
              <a:gd name="connsiteY9" fmla="*/ 144 h 926"/>
              <a:gd name="connsiteX10" fmla="*/ 724 w 942"/>
              <a:gd name="connsiteY10" fmla="*/ 152 h 926"/>
              <a:gd name="connsiteX11" fmla="*/ 688 w 942"/>
              <a:gd name="connsiteY11" fmla="*/ 170 h 926"/>
              <a:gd name="connsiteX12" fmla="*/ 658 w 942"/>
              <a:gd name="connsiteY12" fmla="*/ 188 h 926"/>
              <a:gd name="connsiteX13" fmla="*/ 646 w 942"/>
              <a:gd name="connsiteY13" fmla="*/ 192 h 926"/>
              <a:gd name="connsiteX14" fmla="*/ 604 w 942"/>
              <a:gd name="connsiteY14" fmla="*/ 264 h 926"/>
              <a:gd name="connsiteX15" fmla="*/ 590 w 942"/>
              <a:gd name="connsiteY15" fmla="*/ 298 h 926"/>
              <a:gd name="connsiteX16" fmla="*/ 572 w 942"/>
              <a:gd name="connsiteY16" fmla="*/ 312 h 926"/>
              <a:gd name="connsiteX17" fmla="*/ 564 w 942"/>
              <a:gd name="connsiteY17" fmla="*/ 324 h 926"/>
              <a:gd name="connsiteX18" fmla="*/ 552 w 942"/>
              <a:gd name="connsiteY18" fmla="*/ 332 h 926"/>
              <a:gd name="connsiteX19" fmla="*/ 538 w 942"/>
              <a:gd name="connsiteY19" fmla="*/ 346 h 926"/>
              <a:gd name="connsiteX20" fmla="*/ 510 w 942"/>
              <a:gd name="connsiteY20" fmla="*/ 358 h 926"/>
              <a:gd name="connsiteX21" fmla="*/ 470 w 942"/>
              <a:gd name="connsiteY21" fmla="*/ 380 h 926"/>
              <a:gd name="connsiteX22" fmla="*/ 456 w 942"/>
              <a:gd name="connsiteY22" fmla="*/ 394 h 926"/>
              <a:gd name="connsiteX23" fmla="*/ 436 w 942"/>
              <a:gd name="connsiteY23" fmla="*/ 410 h 926"/>
              <a:gd name="connsiteX24" fmla="*/ 420 w 942"/>
              <a:gd name="connsiteY24" fmla="*/ 430 h 926"/>
              <a:gd name="connsiteX25" fmla="*/ 410 w 942"/>
              <a:gd name="connsiteY25" fmla="*/ 440 h 926"/>
              <a:gd name="connsiteX26" fmla="*/ 390 w 942"/>
              <a:gd name="connsiteY26" fmla="*/ 474 h 926"/>
              <a:gd name="connsiteX27" fmla="*/ 370 w 942"/>
              <a:gd name="connsiteY27" fmla="*/ 492 h 926"/>
              <a:gd name="connsiteX28" fmla="*/ 358 w 942"/>
              <a:gd name="connsiteY28" fmla="*/ 500 h 926"/>
              <a:gd name="connsiteX29" fmla="*/ 318 w 942"/>
              <a:gd name="connsiteY29" fmla="*/ 526 h 926"/>
              <a:gd name="connsiteX30" fmla="*/ 290 w 942"/>
              <a:gd name="connsiteY30" fmla="*/ 544 h 926"/>
              <a:gd name="connsiteX31" fmla="*/ 274 w 942"/>
              <a:gd name="connsiteY31" fmla="*/ 566 h 926"/>
              <a:gd name="connsiteX32" fmla="*/ 270 w 942"/>
              <a:gd name="connsiteY32" fmla="*/ 572 h 926"/>
              <a:gd name="connsiteX33" fmla="*/ 264 w 942"/>
              <a:gd name="connsiteY33" fmla="*/ 574 h 926"/>
              <a:gd name="connsiteX34" fmla="*/ 256 w 942"/>
              <a:gd name="connsiteY34" fmla="*/ 586 h 926"/>
              <a:gd name="connsiteX35" fmla="*/ 242 w 942"/>
              <a:gd name="connsiteY35" fmla="*/ 646 h 926"/>
              <a:gd name="connsiteX36" fmla="*/ 226 w 942"/>
              <a:gd name="connsiteY36" fmla="*/ 674 h 926"/>
              <a:gd name="connsiteX37" fmla="*/ 194 w 942"/>
              <a:gd name="connsiteY37" fmla="*/ 704 h 926"/>
              <a:gd name="connsiteX38" fmla="*/ 178 w 942"/>
              <a:gd name="connsiteY38" fmla="*/ 716 h 926"/>
              <a:gd name="connsiteX39" fmla="*/ 148 w 942"/>
              <a:gd name="connsiteY39" fmla="*/ 748 h 926"/>
              <a:gd name="connsiteX40" fmla="*/ 60 w 942"/>
              <a:gd name="connsiteY40" fmla="*/ 818 h 926"/>
              <a:gd name="connsiteX41" fmla="*/ 44 w 942"/>
              <a:gd name="connsiteY41" fmla="*/ 830 h 926"/>
              <a:gd name="connsiteX42" fmla="*/ 30 w 942"/>
              <a:gd name="connsiteY42" fmla="*/ 846 h 926"/>
              <a:gd name="connsiteX43" fmla="*/ 22 w 942"/>
              <a:gd name="connsiteY43" fmla="*/ 868 h 926"/>
              <a:gd name="connsiteX44" fmla="*/ 10 w 942"/>
              <a:gd name="connsiteY44" fmla="*/ 886 h 926"/>
              <a:gd name="connsiteX45" fmla="*/ 8 w 942"/>
              <a:gd name="connsiteY45" fmla="*/ 908 h 926"/>
              <a:gd name="connsiteX46" fmla="*/ 4 w 942"/>
              <a:gd name="connsiteY46" fmla="*/ 914 h 926"/>
              <a:gd name="connsiteX47" fmla="*/ 0 w 942"/>
              <a:gd name="connsiteY47" fmla="*/ 926 h 926"/>
              <a:gd name="connsiteX48" fmla="*/ 56 w 942"/>
              <a:gd name="connsiteY48" fmla="*/ 922 h 926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47" fmla="*/ 56 w 852"/>
              <a:gd name="connsiteY47" fmla="*/ 920 h 924"/>
              <a:gd name="connsiteX0" fmla="*/ 852 w 852"/>
              <a:gd name="connsiteY0" fmla="*/ 0 h 924"/>
              <a:gd name="connsiteX1" fmla="*/ 848 w 852"/>
              <a:gd name="connsiteY1" fmla="*/ 18 h 924"/>
              <a:gd name="connsiteX2" fmla="*/ 836 w 852"/>
              <a:gd name="connsiteY2" fmla="*/ 26 h 924"/>
              <a:gd name="connsiteX3" fmla="*/ 830 w 852"/>
              <a:gd name="connsiteY3" fmla="*/ 38 h 924"/>
              <a:gd name="connsiteX4" fmla="*/ 818 w 852"/>
              <a:gd name="connsiteY4" fmla="*/ 46 h 924"/>
              <a:gd name="connsiteX5" fmla="*/ 796 w 852"/>
              <a:gd name="connsiteY5" fmla="*/ 80 h 924"/>
              <a:gd name="connsiteX6" fmla="*/ 784 w 852"/>
              <a:gd name="connsiteY6" fmla="*/ 96 h 924"/>
              <a:gd name="connsiteX7" fmla="*/ 756 w 852"/>
              <a:gd name="connsiteY7" fmla="*/ 114 h 924"/>
              <a:gd name="connsiteX8" fmla="*/ 736 w 852"/>
              <a:gd name="connsiteY8" fmla="*/ 142 h 924"/>
              <a:gd name="connsiteX9" fmla="*/ 724 w 852"/>
              <a:gd name="connsiteY9" fmla="*/ 150 h 924"/>
              <a:gd name="connsiteX10" fmla="*/ 688 w 852"/>
              <a:gd name="connsiteY10" fmla="*/ 168 h 924"/>
              <a:gd name="connsiteX11" fmla="*/ 658 w 852"/>
              <a:gd name="connsiteY11" fmla="*/ 186 h 924"/>
              <a:gd name="connsiteX12" fmla="*/ 646 w 852"/>
              <a:gd name="connsiteY12" fmla="*/ 190 h 924"/>
              <a:gd name="connsiteX13" fmla="*/ 604 w 852"/>
              <a:gd name="connsiteY13" fmla="*/ 262 h 924"/>
              <a:gd name="connsiteX14" fmla="*/ 590 w 852"/>
              <a:gd name="connsiteY14" fmla="*/ 296 h 924"/>
              <a:gd name="connsiteX15" fmla="*/ 572 w 852"/>
              <a:gd name="connsiteY15" fmla="*/ 310 h 924"/>
              <a:gd name="connsiteX16" fmla="*/ 564 w 852"/>
              <a:gd name="connsiteY16" fmla="*/ 322 h 924"/>
              <a:gd name="connsiteX17" fmla="*/ 552 w 852"/>
              <a:gd name="connsiteY17" fmla="*/ 330 h 924"/>
              <a:gd name="connsiteX18" fmla="*/ 538 w 852"/>
              <a:gd name="connsiteY18" fmla="*/ 344 h 924"/>
              <a:gd name="connsiteX19" fmla="*/ 510 w 852"/>
              <a:gd name="connsiteY19" fmla="*/ 356 h 924"/>
              <a:gd name="connsiteX20" fmla="*/ 470 w 852"/>
              <a:gd name="connsiteY20" fmla="*/ 378 h 924"/>
              <a:gd name="connsiteX21" fmla="*/ 456 w 852"/>
              <a:gd name="connsiteY21" fmla="*/ 392 h 924"/>
              <a:gd name="connsiteX22" fmla="*/ 436 w 852"/>
              <a:gd name="connsiteY22" fmla="*/ 408 h 924"/>
              <a:gd name="connsiteX23" fmla="*/ 420 w 852"/>
              <a:gd name="connsiteY23" fmla="*/ 428 h 924"/>
              <a:gd name="connsiteX24" fmla="*/ 410 w 852"/>
              <a:gd name="connsiteY24" fmla="*/ 438 h 924"/>
              <a:gd name="connsiteX25" fmla="*/ 390 w 852"/>
              <a:gd name="connsiteY25" fmla="*/ 472 h 924"/>
              <a:gd name="connsiteX26" fmla="*/ 370 w 852"/>
              <a:gd name="connsiteY26" fmla="*/ 490 h 924"/>
              <a:gd name="connsiteX27" fmla="*/ 358 w 852"/>
              <a:gd name="connsiteY27" fmla="*/ 498 h 924"/>
              <a:gd name="connsiteX28" fmla="*/ 318 w 852"/>
              <a:gd name="connsiteY28" fmla="*/ 524 h 924"/>
              <a:gd name="connsiteX29" fmla="*/ 290 w 852"/>
              <a:gd name="connsiteY29" fmla="*/ 542 h 924"/>
              <a:gd name="connsiteX30" fmla="*/ 274 w 852"/>
              <a:gd name="connsiteY30" fmla="*/ 564 h 924"/>
              <a:gd name="connsiteX31" fmla="*/ 270 w 852"/>
              <a:gd name="connsiteY31" fmla="*/ 570 h 924"/>
              <a:gd name="connsiteX32" fmla="*/ 264 w 852"/>
              <a:gd name="connsiteY32" fmla="*/ 572 h 924"/>
              <a:gd name="connsiteX33" fmla="*/ 256 w 852"/>
              <a:gd name="connsiteY33" fmla="*/ 584 h 924"/>
              <a:gd name="connsiteX34" fmla="*/ 242 w 852"/>
              <a:gd name="connsiteY34" fmla="*/ 644 h 924"/>
              <a:gd name="connsiteX35" fmla="*/ 226 w 852"/>
              <a:gd name="connsiteY35" fmla="*/ 672 h 924"/>
              <a:gd name="connsiteX36" fmla="*/ 194 w 852"/>
              <a:gd name="connsiteY36" fmla="*/ 702 h 924"/>
              <a:gd name="connsiteX37" fmla="*/ 178 w 852"/>
              <a:gd name="connsiteY37" fmla="*/ 714 h 924"/>
              <a:gd name="connsiteX38" fmla="*/ 148 w 852"/>
              <a:gd name="connsiteY38" fmla="*/ 746 h 924"/>
              <a:gd name="connsiteX39" fmla="*/ 60 w 852"/>
              <a:gd name="connsiteY39" fmla="*/ 816 h 924"/>
              <a:gd name="connsiteX40" fmla="*/ 44 w 852"/>
              <a:gd name="connsiteY40" fmla="*/ 828 h 924"/>
              <a:gd name="connsiteX41" fmla="*/ 30 w 852"/>
              <a:gd name="connsiteY41" fmla="*/ 844 h 924"/>
              <a:gd name="connsiteX42" fmla="*/ 22 w 852"/>
              <a:gd name="connsiteY42" fmla="*/ 866 h 924"/>
              <a:gd name="connsiteX43" fmla="*/ 10 w 852"/>
              <a:gd name="connsiteY43" fmla="*/ 884 h 924"/>
              <a:gd name="connsiteX44" fmla="*/ 8 w 852"/>
              <a:gd name="connsiteY44" fmla="*/ 906 h 924"/>
              <a:gd name="connsiteX45" fmla="*/ 4 w 852"/>
              <a:gd name="connsiteY45" fmla="*/ 912 h 924"/>
              <a:gd name="connsiteX46" fmla="*/ 0 w 852"/>
              <a:gd name="connsiteY46" fmla="*/ 924 h 924"/>
              <a:gd name="connsiteX0" fmla="*/ 848 w 848"/>
              <a:gd name="connsiteY0" fmla="*/ 0 h 912"/>
              <a:gd name="connsiteX1" fmla="*/ 844 w 848"/>
              <a:gd name="connsiteY1" fmla="*/ 18 h 912"/>
              <a:gd name="connsiteX2" fmla="*/ 832 w 848"/>
              <a:gd name="connsiteY2" fmla="*/ 26 h 912"/>
              <a:gd name="connsiteX3" fmla="*/ 826 w 848"/>
              <a:gd name="connsiteY3" fmla="*/ 38 h 912"/>
              <a:gd name="connsiteX4" fmla="*/ 814 w 848"/>
              <a:gd name="connsiteY4" fmla="*/ 46 h 912"/>
              <a:gd name="connsiteX5" fmla="*/ 792 w 848"/>
              <a:gd name="connsiteY5" fmla="*/ 80 h 912"/>
              <a:gd name="connsiteX6" fmla="*/ 780 w 848"/>
              <a:gd name="connsiteY6" fmla="*/ 96 h 912"/>
              <a:gd name="connsiteX7" fmla="*/ 752 w 848"/>
              <a:gd name="connsiteY7" fmla="*/ 114 h 912"/>
              <a:gd name="connsiteX8" fmla="*/ 732 w 848"/>
              <a:gd name="connsiteY8" fmla="*/ 142 h 912"/>
              <a:gd name="connsiteX9" fmla="*/ 720 w 848"/>
              <a:gd name="connsiteY9" fmla="*/ 150 h 912"/>
              <a:gd name="connsiteX10" fmla="*/ 684 w 848"/>
              <a:gd name="connsiteY10" fmla="*/ 168 h 912"/>
              <a:gd name="connsiteX11" fmla="*/ 654 w 848"/>
              <a:gd name="connsiteY11" fmla="*/ 186 h 912"/>
              <a:gd name="connsiteX12" fmla="*/ 642 w 848"/>
              <a:gd name="connsiteY12" fmla="*/ 190 h 912"/>
              <a:gd name="connsiteX13" fmla="*/ 600 w 848"/>
              <a:gd name="connsiteY13" fmla="*/ 262 h 912"/>
              <a:gd name="connsiteX14" fmla="*/ 586 w 848"/>
              <a:gd name="connsiteY14" fmla="*/ 296 h 912"/>
              <a:gd name="connsiteX15" fmla="*/ 568 w 848"/>
              <a:gd name="connsiteY15" fmla="*/ 310 h 912"/>
              <a:gd name="connsiteX16" fmla="*/ 560 w 848"/>
              <a:gd name="connsiteY16" fmla="*/ 322 h 912"/>
              <a:gd name="connsiteX17" fmla="*/ 548 w 848"/>
              <a:gd name="connsiteY17" fmla="*/ 330 h 912"/>
              <a:gd name="connsiteX18" fmla="*/ 534 w 848"/>
              <a:gd name="connsiteY18" fmla="*/ 344 h 912"/>
              <a:gd name="connsiteX19" fmla="*/ 506 w 848"/>
              <a:gd name="connsiteY19" fmla="*/ 356 h 912"/>
              <a:gd name="connsiteX20" fmla="*/ 466 w 848"/>
              <a:gd name="connsiteY20" fmla="*/ 378 h 912"/>
              <a:gd name="connsiteX21" fmla="*/ 452 w 848"/>
              <a:gd name="connsiteY21" fmla="*/ 392 h 912"/>
              <a:gd name="connsiteX22" fmla="*/ 432 w 848"/>
              <a:gd name="connsiteY22" fmla="*/ 408 h 912"/>
              <a:gd name="connsiteX23" fmla="*/ 416 w 848"/>
              <a:gd name="connsiteY23" fmla="*/ 428 h 912"/>
              <a:gd name="connsiteX24" fmla="*/ 406 w 848"/>
              <a:gd name="connsiteY24" fmla="*/ 438 h 912"/>
              <a:gd name="connsiteX25" fmla="*/ 386 w 848"/>
              <a:gd name="connsiteY25" fmla="*/ 472 h 912"/>
              <a:gd name="connsiteX26" fmla="*/ 366 w 848"/>
              <a:gd name="connsiteY26" fmla="*/ 490 h 912"/>
              <a:gd name="connsiteX27" fmla="*/ 354 w 848"/>
              <a:gd name="connsiteY27" fmla="*/ 498 h 912"/>
              <a:gd name="connsiteX28" fmla="*/ 314 w 848"/>
              <a:gd name="connsiteY28" fmla="*/ 524 h 912"/>
              <a:gd name="connsiteX29" fmla="*/ 286 w 848"/>
              <a:gd name="connsiteY29" fmla="*/ 542 h 912"/>
              <a:gd name="connsiteX30" fmla="*/ 270 w 848"/>
              <a:gd name="connsiteY30" fmla="*/ 564 h 912"/>
              <a:gd name="connsiteX31" fmla="*/ 266 w 848"/>
              <a:gd name="connsiteY31" fmla="*/ 570 h 912"/>
              <a:gd name="connsiteX32" fmla="*/ 260 w 848"/>
              <a:gd name="connsiteY32" fmla="*/ 572 h 912"/>
              <a:gd name="connsiteX33" fmla="*/ 252 w 848"/>
              <a:gd name="connsiteY33" fmla="*/ 584 h 912"/>
              <a:gd name="connsiteX34" fmla="*/ 238 w 848"/>
              <a:gd name="connsiteY34" fmla="*/ 644 h 912"/>
              <a:gd name="connsiteX35" fmla="*/ 222 w 848"/>
              <a:gd name="connsiteY35" fmla="*/ 672 h 912"/>
              <a:gd name="connsiteX36" fmla="*/ 190 w 848"/>
              <a:gd name="connsiteY36" fmla="*/ 702 h 912"/>
              <a:gd name="connsiteX37" fmla="*/ 174 w 848"/>
              <a:gd name="connsiteY37" fmla="*/ 714 h 912"/>
              <a:gd name="connsiteX38" fmla="*/ 144 w 848"/>
              <a:gd name="connsiteY38" fmla="*/ 746 h 912"/>
              <a:gd name="connsiteX39" fmla="*/ 56 w 848"/>
              <a:gd name="connsiteY39" fmla="*/ 816 h 912"/>
              <a:gd name="connsiteX40" fmla="*/ 40 w 848"/>
              <a:gd name="connsiteY40" fmla="*/ 828 h 912"/>
              <a:gd name="connsiteX41" fmla="*/ 26 w 848"/>
              <a:gd name="connsiteY41" fmla="*/ 844 h 912"/>
              <a:gd name="connsiteX42" fmla="*/ 18 w 848"/>
              <a:gd name="connsiteY42" fmla="*/ 866 h 912"/>
              <a:gd name="connsiteX43" fmla="*/ 6 w 848"/>
              <a:gd name="connsiteY43" fmla="*/ 884 h 912"/>
              <a:gd name="connsiteX44" fmla="*/ 4 w 848"/>
              <a:gd name="connsiteY44" fmla="*/ 906 h 912"/>
              <a:gd name="connsiteX45" fmla="*/ 0 w 848"/>
              <a:gd name="connsiteY45" fmla="*/ 912 h 912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4"/>
              <a:gd name="connsiteY0" fmla="*/ 0 h 906"/>
              <a:gd name="connsiteX1" fmla="*/ 840 w 844"/>
              <a:gd name="connsiteY1" fmla="*/ 18 h 906"/>
              <a:gd name="connsiteX2" fmla="*/ 828 w 844"/>
              <a:gd name="connsiteY2" fmla="*/ 26 h 906"/>
              <a:gd name="connsiteX3" fmla="*/ 822 w 844"/>
              <a:gd name="connsiteY3" fmla="*/ 38 h 906"/>
              <a:gd name="connsiteX4" fmla="*/ 810 w 844"/>
              <a:gd name="connsiteY4" fmla="*/ 46 h 906"/>
              <a:gd name="connsiteX5" fmla="*/ 788 w 844"/>
              <a:gd name="connsiteY5" fmla="*/ 80 h 906"/>
              <a:gd name="connsiteX6" fmla="*/ 776 w 844"/>
              <a:gd name="connsiteY6" fmla="*/ 96 h 906"/>
              <a:gd name="connsiteX7" fmla="*/ 748 w 844"/>
              <a:gd name="connsiteY7" fmla="*/ 114 h 906"/>
              <a:gd name="connsiteX8" fmla="*/ 728 w 844"/>
              <a:gd name="connsiteY8" fmla="*/ 142 h 906"/>
              <a:gd name="connsiteX9" fmla="*/ 716 w 844"/>
              <a:gd name="connsiteY9" fmla="*/ 150 h 906"/>
              <a:gd name="connsiteX10" fmla="*/ 680 w 844"/>
              <a:gd name="connsiteY10" fmla="*/ 168 h 906"/>
              <a:gd name="connsiteX11" fmla="*/ 650 w 844"/>
              <a:gd name="connsiteY11" fmla="*/ 186 h 906"/>
              <a:gd name="connsiteX12" fmla="*/ 638 w 844"/>
              <a:gd name="connsiteY12" fmla="*/ 190 h 906"/>
              <a:gd name="connsiteX13" fmla="*/ 596 w 844"/>
              <a:gd name="connsiteY13" fmla="*/ 262 h 906"/>
              <a:gd name="connsiteX14" fmla="*/ 582 w 844"/>
              <a:gd name="connsiteY14" fmla="*/ 296 h 906"/>
              <a:gd name="connsiteX15" fmla="*/ 564 w 844"/>
              <a:gd name="connsiteY15" fmla="*/ 310 h 906"/>
              <a:gd name="connsiteX16" fmla="*/ 556 w 844"/>
              <a:gd name="connsiteY16" fmla="*/ 322 h 906"/>
              <a:gd name="connsiteX17" fmla="*/ 544 w 844"/>
              <a:gd name="connsiteY17" fmla="*/ 330 h 906"/>
              <a:gd name="connsiteX18" fmla="*/ 530 w 844"/>
              <a:gd name="connsiteY18" fmla="*/ 344 h 906"/>
              <a:gd name="connsiteX19" fmla="*/ 502 w 844"/>
              <a:gd name="connsiteY19" fmla="*/ 356 h 906"/>
              <a:gd name="connsiteX20" fmla="*/ 462 w 844"/>
              <a:gd name="connsiteY20" fmla="*/ 378 h 906"/>
              <a:gd name="connsiteX21" fmla="*/ 448 w 844"/>
              <a:gd name="connsiteY21" fmla="*/ 392 h 906"/>
              <a:gd name="connsiteX22" fmla="*/ 428 w 844"/>
              <a:gd name="connsiteY22" fmla="*/ 408 h 906"/>
              <a:gd name="connsiteX23" fmla="*/ 412 w 844"/>
              <a:gd name="connsiteY23" fmla="*/ 428 h 906"/>
              <a:gd name="connsiteX24" fmla="*/ 402 w 844"/>
              <a:gd name="connsiteY24" fmla="*/ 438 h 906"/>
              <a:gd name="connsiteX25" fmla="*/ 382 w 844"/>
              <a:gd name="connsiteY25" fmla="*/ 472 h 906"/>
              <a:gd name="connsiteX26" fmla="*/ 362 w 844"/>
              <a:gd name="connsiteY26" fmla="*/ 490 h 906"/>
              <a:gd name="connsiteX27" fmla="*/ 350 w 844"/>
              <a:gd name="connsiteY27" fmla="*/ 498 h 906"/>
              <a:gd name="connsiteX28" fmla="*/ 310 w 844"/>
              <a:gd name="connsiteY28" fmla="*/ 524 h 906"/>
              <a:gd name="connsiteX29" fmla="*/ 282 w 844"/>
              <a:gd name="connsiteY29" fmla="*/ 542 h 906"/>
              <a:gd name="connsiteX30" fmla="*/ 266 w 844"/>
              <a:gd name="connsiteY30" fmla="*/ 564 h 906"/>
              <a:gd name="connsiteX31" fmla="*/ 262 w 844"/>
              <a:gd name="connsiteY31" fmla="*/ 570 h 906"/>
              <a:gd name="connsiteX32" fmla="*/ 256 w 844"/>
              <a:gd name="connsiteY32" fmla="*/ 572 h 906"/>
              <a:gd name="connsiteX33" fmla="*/ 248 w 844"/>
              <a:gd name="connsiteY33" fmla="*/ 584 h 906"/>
              <a:gd name="connsiteX34" fmla="*/ 234 w 844"/>
              <a:gd name="connsiteY34" fmla="*/ 644 h 906"/>
              <a:gd name="connsiteX35" fmla="*/ 218 w 844"/>
              <a:gd name="connsiteY35" fmla="*/ 672 h 906"/>
              <a:gd name="connsiteX36" fmla="*/ 186 w 844"/>
              <a:gd name="connsiteY36" fmla="*/ 702 h 906"/>
              <a:gd name="connsiteX37" fmla="*/ 170 w 844"/>
              <a:gd name="connsiteY37" fmla="*/ 714 h 906"/>
              <a:gd name="connsiteX38" fmla="*/ 140 w 844"/>
              <a:gd name="connsiteY38" fmla="*/ 746 h 906"/>
              <a:gd name="connsiteX39" fmla="*/ 52 w 844"/>
              <a:gd name="connsiteY39" fmla="*/ 816 h 906"/>
              <a:gd name="connsiteX40" fmla="*/ 36 w 844"/>
              <a:gd name="connsiteY40" fmla="*/ 828 h 906"/>
              <a:gd name="connsiteX41" fmla="*/ 22 w 844"/>
              <a:gd name="connsiteY41" fmla="*/ 844 h 906"/>
              <a:gd name="connsiteX42" fmla="*/ 14 w 844"/>
              <a:gd name="connsiteY42" fmla="*/ 866 h 906"/>
              <a:gd name="connsiteX43" fmla="*/ 2 w 844"/>
              <a:gd name="connsiteY43" fmla="*/ 884 h 906"/>
              <a:gd name="connsiteX44" fmla="*/ 0 w 844"/>
              <a:gd name="connsiteY44" fmla="*/ 906 h 906"/>
              <a:gd name="connsiteX0" fmla="*/ 844 w 846"/>
              <a:gd name="connsiteY0" fmla="*/ 0 h 906"/>
              <a:gd name="connsiteX1" fmla="*/ 840 w 846"/>
              <a:gd name="connsiteY1" fmla="*/ 18 h 906"/>
              <a:gd name="connsiteX2" fmla="*/ 844 w 846"/>
              <a:gd name="connsiteY2" fmla="*/ 8 h 906"/>
              <a:gd name="connsiteX3" fmla="*/ 828 w 846"/>
              <a:gd name="connsiteY3" fmla="*/ 26 h 906"/>
              <a:gd name="connsiteX4" fmla="*/ 822 w 846"/>
              <a:gd name="connsiteY4" fmla="*/ 38 h 906"/>
              <a:gd name="connsiteX5" fmla="*/ 810 w 846"/>
              <a:gd name="connsiteY5" fmla="*/ 46 h 906"/>
              <a:gd name="connsiteX6" fmla="*/ 788 w 846"/>
              <a:gd name="connsiteY6" fmla="*/ 80 h 906"/>
              <a:gd name="connsiteX7" fmla="*/ 776 w 846"/>
              <a:gd name="connsiteY7" fmla="*/ 96 h 906"/>
              <a:gd name="connsiteX8" fmla="*/ 748 w 846"/>
              <a:gd name="connsiteY8" fmla="*/ 114 h 906"/>
              <a:gd name="connsiteX9" fmla="*/ 728 w 846"/>
              <a:gd name="connsiteY9" fmla="*/ 142 h 906"/>
              <a:gd name="connsiteX10" fmla="*/ 716 w 846"/>
              <a:gd name="connsiteY10" fmla="*/ 150 h 906"/>
              <a:gd name="connsiteX11" fmla="*/ 680 w 846"/>
              <a:gd name="connsiteY11" fmla="*/ 168 h 906"/>
              <a:gd name="connsiteX12" fmla="*/ 650 w 846"/>
              <a:gd name="connsiteY12" fmla="*/ 186 h 906"/>
              <a:gd name="connsiteX13" fmla="*/ 638 w 846"/>
              <a:gd name="connsiteY13" fmla="*/ 190 h 906"/>
              <a:gd name="connsiteX14" fmla="*/ 596 w 846"/>
              <a:gd name="connsiteY14" fmla="*/ 262 h 906"/>
              <a:gd name="connsiteX15" fmla="*/ 582 w 846"/>
              <a:gd name="connsiteY15" fmla="*/ 296 h 906"/>
              <a:gd name="connsiteX16" fmla="*/ 564 w 846"/>
              <a:gd name="connsiteY16" fmla="*/ 310 h 906"/>
              <a:gd name="connsiteX17" fmla="*/ 556 w 846"/>
              <a:gd name="connsiteY17" fmla="*/ 322 h 906"/>
              <a:gd name="connsiteX18" fmla="*/ 544 w 846"/>
              <a:gd name="connsiteY18" fmla="*/ 330 h 906"/>
              <a:gd name="connsiteX19" fmla="*/ 530 w 846"/>
              <a:gd name="connsiteY19" fmla="*/ 344 h 906"/>
              <a:gd name="connsiteX20" fmla="*/ 502 w 846"/>
              <a:gd name="connsiteY20" fmla="*/ 356 h 906"/>
              <a:gd name="connsiteX21" fmla="*/ 462 w 846"/>
              <a:gd name="connsiteY21" fmla="*/ 378 h 906"/>
              <a:gd name="connsiteX22" fmla="*/ 448 w 846"/>
              <a:gd name="connsiteY22" fmla="*/ 392 h 906"/>
              <a:gd name="connsiteX23" fmla="*/ 428 w 846"/>
              <a:gd name="connsiteY23" fmla="*/ 408 h 906"/>
              <a:gd name="connsiteX24" fmla="*/ 412 w 846"/>
              <a:gd name="connsiteY24" fmla="*/ 428 h 906"/>
              <a:gd name="connsiteX25" fmla="*/ 402 w 846"/>
              <a:gd name="connsiteY25" fmla="*/ 438 h 906"/>
              <a:gd name="connsiteX26" fmla="*/ 382 w 846"/>
              <a:gd name="connsiteY26" fmla="*/ 472 h 906"/>
              <a:gd name="connsiteX27" fmla="*/ 362 w 846"/>
              <a:gd name="connsiteY27" fmla="*/ 490 h 906"/>
              <a:gd name="connsiteX28" fmla="*/ 350 w 846"/>
              <a:gd name="connsiteY28" fmla="*/ 498 h 906"/>
              <a:gd name="connsiteX29" fmla="*/ 310 w 846"/>
              <a:gd name="connsiteY29" fmla="*/ 524 h 906"/>
              <a:gd name="connsiteX30" fmla="*/ 282 w 846"/>
              <a:gd name="connsiteY30" fmla="*/ 542 h 906"/>
              <a:gd name="connsiteX31" fmla="*/ 266 w 846"/>
              <a:gd name="connsiteY31" fmla="*/ 564 h 906"/>
              <a:gd name="connsiteX32" fmla="*/ 262 w 846"/>
              <a:gd name="connsiteY32" fmla="*/ 570 h 906"/>
              <a:gd name="connsiteX33" fmla="*/ 256 w 846"/>
              <a:gd name="connsiteY33" fmla="*/ 572 h 906"/>
              <a:gd name="connsiteX34" fmla="*/ 248 w 846"/>
              <a:gd name="connsiteY34" fmla="*/ 584 h 906"/>
              <a:gd name="connsiteX35" fmla="*/ 234 w 846"/>
              <a:gd name="connsiteY35" fmla="*/ 644 h 906"/>
              <a:gd name="connsiteX36" fmla="*/ 218 w 846"/>
              <a:gd name="connsiteY36" fmla="*/ 672 h 906"/>
              <a:gd name="connsiteX37" fmla="*/ 186 w 846"/>
              <a:gd name="connsiteY37" fmla="*/ 702 h 906"/>
              <a:gd name="connsiteX38" fmla="*/ 170 w 846"/>
              <a:gd name="connsiteY38" fmla="*/ 714 h 906"/>
              <a:gd name="connsiteX39" fmla="*/ 140 w 846"/>
              <a:gd name="connsiteY39" fmla="*/ 746 h 906"/>
              <a:gd name="connsiteX40" fmla="*/ 52 w 846"/>
              <a:gd name="connsiteY40" fmla="*/ 816 h 906"/>
              <a:gd name="connsiteX41" fmla="*/ 36 w 846"/>
              <a:gd name="connsiteY41" fmla="*/ 828 h 906"/>
              <a:gd name="connsiteX42" fmla="*/ 22 w 846"/>
              <a:gd name="connsiteY42" fmla="*/ 844 h 906"/>
              <a:gd name="connsiteX43" fmla="*/ 14 w 846"/>
              <a:gd name="connsiteY43" fmla="*/ 866 h 906"/>
              <a:gd name="connsiteX44" fmla="*/ 2 w 846"/>
              <a:gd name="connsiteY44" fmla="*/ 884 h 906"/>
              <a:gd name="connsiteX45" fmla="*/ 0 w 846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920"/>
              <a:gd name="connsiteY0" fmla="*/ 0 h 906"/>
              <a:gd name="connsiteX1" fmla="*/ 840 w 920"/>
              <a:gd name="connsiteY1" fmla="*/ 18 h 906"/>
              <a:gd name="connsiteX2" fmla="*/ 844 w 920"/>
              <a:gd name="connsiteY2" fmla="*/ 8 h 906"/>
              <a:gd name="connsiteX3" fmla="*/ 828 w 920"/>
              <a:gd name="connsiteY3" fmla="*/ 26 h 906"/>
              <a:gd name="connsiteX4" fmla="*/ 822 w 920"/>
              <a:gd name="connsiteY4" fmla="*/ 38 h 906"/>
              <a:gd name="connsiteX5" fmla="*/ 810 w 920"/>
              <a:gd name="connsiteY5" fmla="*/ 46 h 906"/>
              <a:gd name="connsiteX6" fmla="*/ 788 w 920"/>
              <a:gd name="connsiteY6" fmla="*/ 80 h 906"/>
              <a:gd name="connsiteX7" fmla="*/ 776 w 920"/>
              <a:gd name="connsiteY7" fmla="*/ 96 h 906"/>
              <a:gd name="connsiteX8" fmla="*/ 748 w 920"/>
              <a:gd name="connsiteY8" fmla="*/ 114 h 906"/>
              <a:gd name="connsiteX9" fmla="*/ 728 w 920"/>
              <a:gd name="connsiteY9" fmla="*/ 142 h 906"/>
              <a:gd name="connsiteX10" fmla="*/ 716 w 920"/>
              <a:gd name="connsiteY10" fmla="*/ 150 h 906"/>
              <a:gd name="connsiteX11" fmla="*/ 680 w 920"/>
              <a:gd name="connsiteY11" fmla="*/ 168 h 906"/>
              <a:gd name="connsiteX12" fmla="*/ 650 w 920"/>
              <a:gd name="connsiteY12" fmla="*/ 186 h 906"/>
              <a:gd name="connsiteX13" fmla="*/ 638 w 920"/>
              <a:gd name="connsiteY13" fmla="*/ 190 h 906"/>
              <a:gd name="connsiteX14" fmla="*/ 596 w 920"/>
              <a:gd name="connsiteY14" fmla="*/ 262 h 906"/>
              <a:gd name="connsiteX15" fmla="*/ 582 w 920"/>
              <a:gd name="connsiteY15" fmla="*/ 296 h 906"/>
              <a:gd name="connsiteX16" fmla="*/ 564 w 920"/>
              <a:gd name="connsiteY16" fmla="*/ 310 h 906"/>
              <a:gd name="connsiteX17" fmla="*/ 556 w 920"/>
              <a:gd name="connsiteY17" fmla="*/ 322 h 906"/>
              <a:gd name="connsiteX18" fmla="*/ 544 w 920"/>
              <a:gd name="connsiteY18" fmla="*/ 330 h 906"/>
              <a:gd name="connsiteX19" fmla="*/ 530 w 920"/>
              <a:gd name="connsiteY19" fmla="*/ 344 h 906"/>
              <a:gd name="connsiteX20" fmla="*/ 502 w 920"/>
              <a:gd name="connsiteY20" fmla="*/ 356 h 906"/>
              <a:gd name="connsiteX21" fmla="*/ 462 w 920"/>
              <a:gd name="connsiteY21" fmla="*/ 378 h 906"/>
              <a:gd name="connsiteX22" fmla="*/ 448 w 920"/>
              <a:gd name="connsiteY22" fmla="*/ 392 h 906"/>
              <a:gd name="connsiteX23" fmla="*/ 428 w 920"/>
              <a:gd name="connsiteY23" fmla="*/ 408 h 906"/>
              <a:gd name="connsiteX24" fmla="*/ 412 w 920"/>
              <a:gd name="connsiteY24" fmla="*/ 428 h 906"/>
              <a:gd name="connsiteX25" fmla="*/ 402 w 920"/>
              <a:gd name="connsiteY25" fmla="*/ 438 h 906"/>
              <a:gd name="connsiteX26" fmla="*/ 382 w 920"/>
              <a:gd name="connsiteY26" fmla="*/ 472 h 906"/>
              <a:gd name="connsiteX27" fmla="*/ 362 w 920"/>
              <a:gd name="connsiteY27" fmla="*/ 490 h 906"/>
              <a:gd name="connsiteX28" fmla="*/ 350 w 920"/>
              <a:gd name="connsiteY28" fmla="*/ 498 h 906"/>
              <a:gd name="connsiteX29" fmla="*/ 310 w 920"/>
              <a:gd name="connsiteY29" fmla="*/ 524 h 906"/>
              <a:gd name="connsiteX30" fmla="*/ 282 w 920"/>
              <a:gd name="connsiteY30" fmla="*/ 542 h 906"/>
              <a:gd name="connsiteX31" fmla="*/ 266 w 920"/>
              <a:gd name="connsiteY31" fmla="*/ 564 h 906"/>
              <a:gd name="connsiteX32" fmla="*/ 262 w 920"/>
              <a:gd name="connsiteY32" fmla="*/ 570 h 906"/>
              <a:gd name="connsiteX33" fmla="*/ 256 w 920"/>
              <a:gd name="connsiteY33" fmla="*/ 572 h 906"/>
              <a:gd name="connsiteX34" fmla="*/ 248 w 920"/>
              <a:gd name="connsiteY34" fmla="*/ 584 h 906"/>
              <a:gd name="connsiteX35" fmla="*/ 234 w 920"/>
              <a:gd name="connsiteY35" fmla="*/ 644 h 906"/>
              <a:gd name="connsiteX36" fmla="*/ 218 w 920"/>
              <a:gd name="connsiteY36" fmla="*/ 672 h 906"/>
              <a:gd name="connsiteX37" fmla="*/ 186 w 920"/>
              <a:gd name="connsiteY37" fmla="*/ 702 h 906"/>
              <a:gd name="connsiteX38" fmla="*/ 170 w 920"/>
              <a:gd name="connsiteY38" fmla="*/ 714 h 906"/>
              <a:gd name="connsiteX39" fmla="*/ 140 w 920"/>
              <a:gd name="connsiteY39" fmla="*/ 746 h 906"/>
              <a:gd name="connsiteX40" fmla="*/ 52 w 920"/>
              <a:gd name="connsiteY40" fmla="*/ 816 h 906"/>
              <a:gd name="connsiteX41" fmla="*/ 36 w 920"/>
              <a:gd name="connsiteY41" fmla="*/ 828 h 906"/>
              <a:gd name="connsiteX42" fmla="*/ 22 w 920"/>
              <a:gd name="connsiteY42" fmla="*/ 844 h 906"/>
              <a:gd name="connsiteX43" fmla="*/ 14 w 920"/>
              <a:gd name="connsiteY43" fmla="*/ 866 h 906"/>
              <a:gd name="connsiteX44" fmla="*/ 2 w 920"/>
              <a:gd name="connsiteY44" fmla="*/ 884 h 906"/>
              <a:gd name="connsiteX45" fmla="*/ 0 w 920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4 w 894"/>
              <a:gd name="connsiteY0" fmla="*/ 0 h 906"/>
              <a:gd name="connsiteX1" fmla="*/ 840 w 894"/>
              <a:gd name="connsiteY1" fmla="*/ 18 h 906"/>
              <a:gd name="connsiteX2" fmla="*/ 844 w 894"/>
              <a:gd name="connsiteY2" fmla="*/ 8 h 906"/>
              <a:gd name="connsiteX3" fmla="*/ 828 w 894"/>
              <a:gd name="connsiteY3" fmla="*/ 26 h 906"/>
              <a:gd name="connsiteX4" fmla="*/ 822 w 894"/>
              <a:gd name="connsiteY4" fmla="*/ 38 h 906"/>
              <a:gd name="connsiteX5" fmla="*/ 810 w 894"/>
              <a:gd name="connsiteY5" fmla="*/ 46 h 906"/>
              <a:gd name="connsiteX6" fmla="*/ 788 w 894"/>
              <a:gd name="connsiteY6" fmla="*/ 80 h 906"/>
              <a:gd name="connsiteX7" fmla="*/ 776 w 894"/>
              <a:gd name="connsiteY7" fmla="*/ 96 h 906"/>
              <a:gd name="connsiteX8" fmla="*/ 748 w 894"/>
              <a:gd name="connsiteY8" fmla="*/ 114 h 906"/>
              <a:gd name="connsiteX9" fmla="*/ 728 w 894"/>
              <a:gd name="connsiteY9" fmla="*/ 142 h 906"/>
              <a:gd name="connsiteX10" fmla="*/ 716 w 894"/>
              <a:gd name="connsiteY10" fmla="*/ 150 h 906"/>
              <a:gd name="connsiteX11" fmla="*/ 680 w 894"/>
              <a:gd name="connsiteY11" fmla="*/ 168 h 906"/>
              <a:gd name="connsiteX12" fmla="*/ 650 w 894"/>
              <a:gd name="connsiteY12" fmla="*/ 186 h 906"/>
              <a:gd name="connsiteX13" fmla="*/ 638 w 894"/>
              <a:gd name="connsiteY13" fmla="*/ 190 h 906"/>
              <a:gd name="connsiteX14" fmla="*/ 596 w 894"/>
              <a:gd name="connsiteY14" fmla="*/ 262 h 906"/>
              <a:gd name="connsiteX15" fmla="*/ 582 w 894"/>
              <a:gd name="connsiteY15" fmla="*/ 296 h 906"/>
              <a:gd name="connsiteX16" fmla="*/ 564 w 894"/>
              <a:gd name="connsiteY16" fmla="*/ 310 h 906"/>
              <a:gd name="connsiteX17" fmla="*/ 556 w 894"/>
              <a:gd name="connsiteY17" fmla="*/ 322 h 906"/>
              <a:gd name="connsiteX18" fmla="*/ 544 w 894"/>
              <a:gd name="connsiteY18" fmla="*/ 330 h 906"/>
              <a:gd name="connsiteX19" fmla="*/ 530 w 894"/>
              <a:gd name="connsiteY19" fmla="*/ 344 h 906"/>
              <a:gd name="connsiteX20" fmla="*/ 502 w 894"/>
              <a:gd name="connsiteY20" fmla="*/ 356 h 906"/>
              <a:gd name="connsiteX21" fmla="*/ 462 w 894"/>
              <a:gd name="connsiteY21" fmla="*/ 378 h 906"/>
              <a:gd name="connsiteX22" fmla="*/ 448 w 894"/>
              <a:gd name="connsiteY22" fmla="*/ 392 h 906"/>
              <a:gd name="connsiteX23" fmla="*/ 428 w 894"/>
              <a:gd name="connsiteY23" fmla="*/ 408 h 906"/>
              <a:gd name="connsiteX24" fmla="*/ 412 w 894"/>
              <a:gd name="connsiteY24" fmla="*/ 428 h 906"/>
              <a:gd name="connsiteX25" fmla="*/ 402 w 894"/>
              <a:gd name="connsiteY25" fmla="*/ 438 h 906"/>
              <a:gd name="connsiteX26" fmla="*/ 382 w 894"/>
              <a:gd name="connsiteY26" fmla="*/ 472 h 906"/>
              <a:gd name="connsiteX27" fmla="*/ 362 w 894"/>
              <a:gd name="connsiteY27" fmla="*/ 490 h 906"/>
              <a:gd name="connsiteX28" fmla="*/ 350 w 894"/>
              <a:gd name="connsiteY28" fmla="*/ 498 h 906"/>
              <a:gd name="connsiteX29" fmla="*/ 310 w 894"/>
              <a:gd name="connsiteY29" fmla="*/ 524 h 906"/>
              <a:gd name="connsiteX30" fmla="*/ 282 w 894"/>
              <a:gd name="connsiteY30" fmla="*/ 542 h 906"/>
              <a:gd name="connsiteX31" fmla="*/ 266 w 894"/>
              <a:gd name="connsiteY31" fmla="*/ 564 h 906"/>
              <a:gd name="connsiteX32" fmla="*/ 262 w 894"/>
              <a:gd name="connsiteY32" fmla="*/ 570 h 906"/>
              <a:gd name="connsiteX33" fmla="*/ 256 w 894"/>
              <a:gd name="connsiteY33" fmla="*/ 572 h 906"/>
              <a:gd name="connsiteX34" fmla="*/ 248 w 894"/>
              <a:gd name="connsiteY34" fmla="*/ 584 h 906"/>
              <a:gd name="connsiteX35" fmla="*/ 234 w 894"/>
              <a:gd name="connsiteY35" fmla="*/ 644 h 906"/>
              <a:gd name="connsiteX36" fmla="*/ 218 w 894"/>
              <a:gd name="connsiteY36" fmla="*/ 672 h 906"/>
              <a:gd name="connsiteX37" fmla="*/ 186 w 894"/>
              <a:gd name="connsiteY37" fmla="*/ 702 h 906"/>
              <a:gd name="connsiteX38" fmla="*/ 170 w 894"/>
              <a:gd name="connsiteY38" fmla="*/ 714 h 906"/>
              <a:gd name="connsiteX39" fmla="*/ 140 w 894"/>
              <a:gd name="connsiteY39" fmla="*/ 746 h 906"/>
              <a:gd name="connsiteX40" fmla="*/ 52 w 894"/>
              <a:gd name="connsiteY40" fmla="*/ 816 h 906"/>
              <a:gd name="connsiteX41" fmla="*/ 36 w 894"/>
              <a:gd name="connsiteY41" fmla="*/ 828 h 906"/>
              <a:gd name="connsiteX42" fmla="*/ 22 w 894"/>
              <a:gd name="connsiteY42" fmla="*/ 844 h 906"/>
              <a:gd name="connsiteX43" fmla="*/ 14 w 894"/>
              <a:gd name="connsiteY43" fmla="*/ 866 h 906"/>
              <a:gd name="connsiteX44" fmla="*/ 2 w 894"/>
              <a:gd name="connsiteY44" fmla="*/ 884 h 906"/>
              <a:gd name="connsiteX45" fmla="*/ 0 w 894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3 w 893"/>
              <a:gd name="connsiteY0" fmla="*/ 0 h 906"/>
              <a:gd name="connsiteX1" fmla="*/ 839 w 893"/>
              <a:gd name="connsiteY1" fmla="*/ 18 h 906"/>
              <a:gd name="connsiteX2" fmla="*/ 843 w 893"/>
              <a:gd name="connsiteY2" fmla="*/ 8 h 906"/>
              <a:gd name="connsiteX3" fmla="*/ 827 w 893"/>
              <a:gd name="connsiteY3" fmla="*/ 26 h 906"/>
              <a:gd name="connsiteX4" fmla="*/ 821 w 893"/>
              <a:gd name="connsiteY4" fmla="*/ 38 h 906"/>
              <a:gd name="connsiteX5" fmla="*/ 809 w 893"/>
              <a:gd name="connsiteY5" fmla="*/ 46 h 906"/>
              <a:gd name="connsiteX6" fmla="*/ 787 w 893"/>
              <a:gd name="connsiteY6" fmla="*/ 80 h 906"/>
              <a:gd name="connsiteX7" fmla="*/ 775 w 893"/>
              <a:gd name="connsiteY7" fmla="*/ 96 h 906"/>
              <a:gd name="connsiteX8" fmla="*/ 747 w 893"/>
              <a:gd name="connsiteY8" fmla="*/ 114 h 906"/>
              <a:gd name="connsiteX9" fmla="*/ 727 w 893"/>
              <a:gd name="connsiteY9" fmla="*/ 142 h 906"/>
              <a:gd name="connsiteX10" fmla="*/ 715 w 893"/>
              <a:gd name="connsiteY10" fmla="*/ 150 h 906"/>
              <a:gd name="connsiteX11" fmla="*/ 679 w 893"/>
              <a:gd name="connsiteY11" fmla="*/ 168 h 906"/>
              <a:gd name="connsiteX12" fmla="*/ 649 w 893"/>
              <a:gd name="connsiteY12" fmla="*/ 186 h 906"/>
              <a:gd name="connsiteX13" fmla="*/ 637 w 893"/>
              <a:gd name="connsiteY13" fmla="*/ 190 h 906"/>
              <a:gd name="connsiteX14" fmla="*/ 595 w 893"/>
              <a:gd name="connsiteY14" fmla="*/ 262 h 906"/>
              <a:gd name="connsiteX15" fmla="*/ 581 w 893"/>
              <a:gd name="connsiteY15" fmla="*/ 296 h 906"/>
              <a:gd name="connsiteX16" fmla="*/ 563 w 893"/>
              <a:gd name="connsiteY16" fmla="*/ 310 h 906"/>
              <a:gd name="connsiteX17" fmla="*/ 555 w 893"/>
              <a:gd name="connsiteY17" fmla="*/ 322 h 906"/>
              <a:gd name="connsiteX18" fmla="*/ 543 w 893"/>
              <a:gd name="connsiteY18" fmla="*/ 330 h 906"/>
              <a:gd name="connsiteX19" fmla="*/ 529 w 893"/>
              <a:gd name="connsiteY19" fmla="*/ 344 h 906"/>
              <a:gd name="connsiteX20" fmla="*/ 501 w 893"/>
              <a:gd name="connsiteY20" fmla="*/ 356 h 906"/>
              <a:gd name="connsiteX21" fmla="*/ 461 w 893"/>
              <a:gd name="connsiteY21" fmla="*/ 378 h 906"/>
              <a:gd name="connsiteX22" fmla="*/ 447 w 893"/>
              <a:gd name="connsiteY22" fmla="*/ 392 h 906"/>
              <a:gd name="connsiteX23" fmla="*/ 427 w 893"/>
              <a:gd name="connsiteY23" fmla="*/ 408 h 906"/>
              <a:gd name="connsiteX24" fmla="*/ 411 w 893"/>
              <a:gd name="connsiteY24" fmla="*/ 428 h 906"/>
              <a:gd name="connsiteX25" fmla="*/ 401 w 893"/>
              <a:gd name="connsiteY25" fmla="*/ 438 h 906"/>
              <a:gd name="connsiteX26" fmla="*/ 381 w 893"/>
              <a:gd name="connsiteY26" fmla="*/ 472 h 906"/>
              <a:gd name="connsiteX27" fmla="*/ 361 w 893"/>
              <a:gd name="connsiteY27" fmla="*/ 490 h 906"/>
              <a:gd name="connsiteX28" fmla="*/ 349 w 893"/>
              <a:gd name="connsiteY28" fmla="*/ 498 h 906"/>
              <a:gd name="connsiteX29" fmla="*/ 309 w 893"/>
              <a:gd name="connsiteY29" fmla="*/ 524 h 906"/>
              <a:gd name="connsiteX30" fmla="*/ 281 w 893"/>
              <a:gd name="connsiteY30" fmla="*/ 542 h 906"/>
              <a:gd name="connsiteX31" fmla="*/ 265 w 893"/>
              <a:gd name="connsiteY31" fmla="*/ 564 h 906"/>
              <a:gd name="connsiteX32" fmla="*/ 261 w 893"/>
              <a:gd name="connsiteY32" fmla="*/ 570 h 906"/>
              <a:gd name="connsiteX33" fmla="*/ 255 w 893"/>
              <a:gd name="connsiteY33" fmla="*/ 572 h 906"/>
              <a:gd name="connsiteX34" fmla="*/ 247 w 893"/>
              <a:gd name="connsiteY34" fmla="*/ 584 h 906"/>
              <a:gd name="connsiteX35" fmla="*/ 233 w 893"/>
              <a:gd name="connsiteY35" fmla="*/ 644 h 906"/>
              <a:gd name="connsiteX36" fmla="*/ 217 w 893"/>
              <a:gd name="connsiteY36" fmla="*/ 672 h 906"/>
              <a:gd name="connsiteX37" fmla="*/ 185 w 893"/>
              <a:gd name="connsiteY37" fmla="*/ 702 h 906"/>
              <a:gd name="connsiteX38" fmla="*/ 169 w 893"/>
              <a:gd name="connsiteY38" fmla="*/ 714 h 906"/>
              <a:gd name="connsiteX39" fmla="*/ 139 w 893"/>
              <a:gd name="connsiteY39" fmla="*/ 746 h 906"/>
              <a:gd name="connsiteX40" fmla="*/ 51 w 893"/>
              <a:gd name="connsiteY40" fmla="*/ 816 h 906"/>
              <a:gd name="connsiteX41" fmla="*/ 35 w 893"/>
              <a:gd name="connsiteY41" fmla="*/ 828 h 906"/>
              <a:gd name="connsiteX42" fmla="*/ 21 w 893"/>
              <a:gd name="connsiteY42" fmla="*/ 844 h 906"/>
              <a:gd name="connsiteX43" fmla="*/ 13 w 893"/>
              <a:gd name="connsiteY43" fmla="*/ 866 h 906"/>
              <a:gd name="connsiteX44" fmla="*/ 1 w 893"/>
              <a:gd name="connsiteY44" fmla="*/ 884 h 906"/>
              <a:gd name="connsiteX45" fmla="*/ 45 w 893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44 w 892"/>
              <a:gd name="connsiteY45" fmla="*/ 906 h 906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892 w 892"/>
              <a:gd name="connsiteY46" fmla="*/ 0 h 921"/>
              <a:gd name="connsiteX0" fmla="*/ 892 w 892"/>
              <a:gd name="connsiteY0" fmla="*/ 0 h 921"/>
              <a:gd name="connsiteX1" fmla="*/ 838 w 892"/>
              <a:gd name="connsiteY1" fmla="*/ 18 h 921"/>
              <a:gd name="connsiteX2" fmla="*/ 842 w 892"/>
              <a:gd name="connsiteY2" fmla="*/ 8 h 921"/>
              <a:gd name="connsiteX3" fmla="*/ 826 w 892"/>
              <a:gd name="connsiteY3" fmla="*/ 26 h 921"/>
              <a:gd name="connsiteX4" fmla="*/ 820 w 892"/>
              <a:gd name="connsiteY4" fmla="*/ 38 h 921"/>
              <a:gd name="connsiteX5" fmla="*/ 808 w 892"/>
              <a:gd name="connsiteY5" fmla="*/ 46 h 921"/>
              <a:gd name="connsiteX6" fmla="*/ 786 w 892"/>
              <a:gd name="connsiteY6" fmla="*/ 80 h 921"/>
              <a:gd name="connsiteX7" fmla="*/ 774 w 892"/>
              <a:gd name="connsiteY7" fmla="*/ 96 h 921"/>
              <a:gd name="connsiteX8" fmla="*/ 746 w 892"/>
              <a:gd name="connsiteY8" fmla="*/ 114 h 921"/>
              <a:gd name="connsiteX9" fmla="*/ 726 w 892"/>
              <a:gd name="connsiteY9" fmla="*/ 142 h 921"/>
              <a:gd name="connsiteX10" fmla="*/ 714 w 892"/>
              <a:gd name="connsiteY10" fmla="*/ 150 h 921"/>
              <a:gd name="connsiteX11" fmla="*/ 678 w 892"/>
              <a:gd name="connsiteY11" fmla="*/ 168 h 921"/>
              <a:gd name="connsiteX12" fmla="*/ 648 w 892"/>
              <a:gd name="connsiteY12" fmla="*/ 186 h 921"/>
              <a:gd name="connsiteX13" fmla="*/ 636 w 892"/>
              <a:gd name="connsiteY13" fmla="*/ 190 h 921"/>
              <a:gd name="connsiteX14" fmla="*/ 594 w 892"/>
              <a:gd name="connsiteY14" fmla="*/ 262 h 921"/>
              <a:gd name="connsiteX15" fmla="*/ 580 w 892"/>
              <a:gd name="connsiteY15" fmla="*/ 296 h 921"/>
              <a:gd name="connsiteX16" fmla="*/ 562 w 892"/>
              <a:gd name="connsiteY16" fmla="*/ 310 h 921"/>
              <a:gd name="connsiteX17" fmla="*/ 554 w 892"/>
              <a:gd name="connsiteY17" fmla="*/ 322 h 921"/>
              <a:gd name="connsiteX18" fmla="*/ 542 w 892"/>
              <a:gd name="connsiteY18" fmla="*/ 330 h 921"/>
              <a:gd name="connsiteX19" fmla="*/ 528 w 892"/>
              <a:gd name="connsiteY19" fmla="*/ 344 h 921"/>
              <a:gd name="connsiteX20" fmla="*/ 500 w 892"/>
              <a:gd name="connsiteY20" fmla="*/ 356 h 921"/>
              <a:gd name="connsiteX21" fmla="*/ 460 w 892"/>
              <a:gd name="connsiteY21" fmla="*/ 378 h 921"/>
              <a:gd name="connsiteX22" fmla="*/ 446 w 892"/>
              <a:gd name="connsiteY22" fmla="*/ 392 h 921"/>
              <a:gd name="connsiteX23" fmla="*/ 426 w 892"/>
              <a:gd name="connsiteY23" fmla="*/ 408 h 921"/>
              <a:gd name="connsiteX24" fmla="*/ 410 w 892"/>
              <a:gd name="connsiteY24" fmla="*/ 428 h 921"/>
              <a:gd name="connsiteX25" fmla="*/ 400 w 892"/>
              <a:gd name="connsiteY25" fmla="*/ 438 h 921"/>
              <a:gd name="connsiteX26" fmla="*/ 380 w 892"/>
              <a:gd name="connsiteY26" fmla="*/ 472 h 921"/>
              <a:gd name="connsiteX27" fmla="*/ 360 w 892"/>
              <a:gd name="connsiteY27" fmla="*/ 490 h 921"/>
              <a:gd name="connsiteX28" fmla="*/ 348 w 892"/>
              <a:gd name="connsiteY28" fmla="*/ 498 h 921"/>
              <a:gd name="connsiteX29" fmla="*/ 308 w 892"/>
              <a:gd name="connsiteY29" fmla="*/ 524 h 921"/>
              <a:gd name="connsiteX30" fmla="*/ 280 w 892"/>
              <a:gd name="connsiteY30" fmla="*/ 542 h 921"/>
              <a:gd name="connsiteX31" fmla="*/ 264 w 892"/>
              <a:gd name="connsiteY31" fmla="*/ 564 h 921"/>
              <a:gd name="connsiteX32" fmla="*/ 260 w 892"/>
              <a:gd name="connsiteY32" fmla="*/ 570 h 921"/>
              <a:gd name="connsiteX33" fmla="*/ 254 w 892"/>
              <a:gd name="connsiteY33" fmla="*/ 572 h 921"/>
              <a:gd name="connsiteX34" fmla="*/ 246 w 892"/>
              <a:gd name="connsiteY34" fmla="*/ 584 h 921"/>
              <a:gd name="connsiteX35" fmla="*/ 232 w 892"/>
              <a:gd name="connsiteY35" fmla="*/ 644 h 921"/>
              <a:gd name="connsiteX36" fmla="*/ 216 w 892"/>
              <a:gd name="connsiteY36" fmla="*/ 672 h 921"/>
              <a:gd name="connsiteX37" fmla="*/ 184 w 892"/>
              <a:gd name="connsiteY37" fmla="*/ 702 h 921"/>
              <a:gd name="connsiteX38" fmla="*/ 168 w 892"/>
              <a:gd name="connsiteY38" fmla="*/ 714 h 921"/>
              <a:gd name="connsiteX39" fmla="*/ 138 w 892"/>
              <a:gd name="connsiteY39" fmla="*/ 746 h 921"/>
              <a:gd name="connsiteX40" fmla="*/ 50 w 892"/>
              <a:gd name="connsiteY40" fmla="*/ 816 h 921"/>
              <a:gd name="connsiteX41" fmla="*/ 34 w 892"/>
              <a:gd name="connsiteY41" fmla="*/ 828 h 921"/>
              <a:gd name="connsiteX42" fmla="*/ 20 w 892"/>
              <a:gd name="connsiteY42" fmla="*/ 844 h 921"/>
              <a:gd name="connsiteX43" fmla="*/ 12 w 892"/>
              <a:gd name="connsiteY43" fmla="*/ 866 h 921"/>
              <a:gd name="connsiteX44" fmla="*/ 0 w 892"/>
              <a:gd name="connsiteY44" fmla="*/ 884 h 921"/>
              <a:gd name="connsiteX45" fmla="*/ 72 w 892"/>
              <a:gd name="connsiteY45" fmla="*/ 906 h 921"/>
              <a:gd name="connsiteX46" fmla="*/ 206 w 892"/>
              <a:gd name="connsiteY46" fmla="*/ 902 h 921"/>
              <a:gd name="connsiteX47" fmla="*/ 892 w 892"/>
              <a:gd name="connsiteY47" fmla="*/ 0 h 921"/>
              <a:gd name="connsiteX0" fmla="*/ 892 w 892"/>
              <a:gd name="connsiteY0" fmla="*/ 0 h 906"/>
              <a:gd name="connsiteX1" fmla="*/ 838 w 892"/>
              <a:gd name="connsiteY1" fmla="*/ 18 h 906"/>
              <a:gd name="connsiteX2" fmla="*/ 842 w 892"/>
              <a:gd name="connsiteY2" fmla="*/ 8 h 906"/>
              <a:gd name="connsiteX3" fmla="*/ 826 w 892"/>
              <a:gd name="connsiteY3" fmla="*/ 26 h 906"/>
              <a:gd name="connsiteX4" fmla="*/ 820 w 892"/>
              <a:gd name="connsiteY4" fmla="*/ 38 h 906"/>
              <a:gd name="connsiteX5" fmla="*/ 808 w 892"/>
              <a:gd name="connsiteY5" fmla="*/ 46 h 906"/>
              <a:gd name="connsiteX6" fmla="*/ 786 w 892"/>
              <a:gd name="connsiteY6" fmla="*/ 80 h 906"/>
              <a:gd name="connsiteX7" fmla="*/ 774 w 892"/>
              <a:gd name="connsiteY7" fmla="*/ 96 h 906"/>
              <a:gd name="connsiteX8" fmla="*/ 746 w 892"/>
              <a:gd name="connsiteY8" fmla="*/ 114 h 906"/>
              <a:gd name="connsiteX9" fmla="*/ 726 w 892"/>
              <a:gd name="connsiteY9" fmla="*/ 142 h 906"/>
              <a:gd name="connsiteX10" fmla="*/ 714 w 892"/>
              <a:gd name="connsiteY10" fmla="*/ 150 h 906"/>
              <a:gd name="connsiteX11" fmla="*/ 678 w 892"/>
              <a:gd name="connsiteY11" fmla="*/ 168 h 906"/>
              <a:gd name="connsiteX12" fmla="*/ 648 w 892"/>
              <a:gd name="connsiteY12" fmla="*/ 186 h 906"/>
              <a:gd name="connsiteX13" fmla="*/ 636 w 892"/>
              <a:gd name="connsiteY13" fmla="*/ 190 h 906"/>
              <a:gd name="connsiteX14" fmla="*/ 594 w 892"/>
              <a:gd name="connsiteY14" fmla="*/ 262 h 906"/>
              <a:gd name="connsiteX15" fmla="*/ 580 w 892"/>
              <a:gd name="connsiteY15" fmla="*/ 296 h 906"/>
              <a:gd name="connsiteX16" fmla="*/ 562 w 892"/>
              <a:gd name="connsiteY16" fmla="*/ 310 h 906"/>
              <a:gd name="connsiteX17" fmla="*/ 554 w 892"/>
              <a:gd name="connsiteY17" fmla="*/ 322 h 906"/>
              <a:gd name="connsiteX18" fmla="*/ 542 w 892"/>
              <a:gd name="connsiteY18" fmla="*/ 330 h 906"/>
              <a:gd name="connsiteX19" fmla="*/ 528 w 892"/>
              <a:gd name="connsiteY19" fmla="*/ 344 h 906"/>
              <a:gd name="connsiteX20" fmla="*/ 500 w 892"/>
              <a:gd name="connsiteY20" fmla="*/ 356 h 906"/>
              <a:gd name="connsiteX21" fmla="*/ 460 w 892"/>
              <a:gd name="connsiteY21" fmla="*/ 378 h 906"/>
              <a:gd name="connsiteX22" fmla="*/ 446 w 892"/>
              <a:gd name="connsiteY22" fmla="*/ 392 h 906"/>
              <a:gd name="connsiteX23" fmla="*/ 426 w 892"/>
              <a:gd name="connsiteY23" fmla="*/ 408 h 906"/>
              <a:gd name="connsiteX24" fmla="*/ 410 w 892"/>
              <a:gd name="connsiteY24" fmla="*/ 428 h 906"/>
              <a:gd name="connsiteX25" fmla="*/ 400 w 892"/>
              <a:gd name="connsiteY25" fmla="*/ 438 h 906"/>
              <a:gd name="connsiteX26" fmla="*/ 380 w 892"/>
              <a:gd name="connsiteY26" fmla="*/ 472 h 906"/>
              <a:gd name="connsiteX27" fmla="*/ 360 w 892"/>
              <a:gd name="connsiteY27" fmla="*/ 490 h 906"/>
              <a:gd name="connsiteX28" fmla="*/ 348 w 892"/>
              <a:gd name="connsiteY28" fmla="*/ 498 h 906"/>
              <a:gd name="connsiteX29" fmla="*/ 308 w 892"/>
              <a:gd name="connsiteY29" fmla="*/ 524 h 906"/>
              <a:gd name="connsiteX30" fmla="*/ 280 w 892"/>
              <a:gd name="connsiteY30" fmla="*/ 542 h 906"/>
              <a:gd name="connsiteX31" fmla="*/ 264 w 892"/>
              <a:gd name="connsiteY31" fmla="*/ 564 h 906"/>
              <a:gd name="connsiteX32" fmla="*/ 260 w 892"/>
              <a:gd name="connsiteY32" fmla="*/ 570 h 906"/>
              <a:gd name="connsiteX33" fmla="*/ 254 w 892"/>
              <a:gd name="connsiteY33" fmla="*/ 572 h 906"/>
              <a:gd name="connsiteX34" fmla="*/ 246 w 892"/>
              <a:gd name="connsiteY34" fmla="*/ 584 h 906"/>
              <a:gd name="connsiteX35" fmla="*/ 232 w 892"/>
              <a:gd name="connsiteY35" fmla="*/ 644 h 906"/>
              <a:gd name="connsiteX36" fmla="*/ 216 w 892"/>
              <a:gd name="connsiteY36" fmla="*/ 672 h 906"/>
              <a:gd name="connsiteX37" fmla="*/ 184 w 892"/>
              <a:gd name="connsiteY37" fmla="*/ 702 h 906"/>
              <a:gd name="connsiteX38" fmla="*/ 168 w 892"/>
              <a:gd name="connsiteY38" fmla="*/ 714 h 906"/>
              <a:gd name="connsiteX39" fmla="*/ 138 w 892"/>
              <a:gd name="connsiteY39" fmla="*/ 746 h 906"/>
              <a:gd name="connsiteX40" fmla="*/ 50 w 892"/>
              <a:gd name="connsiteY40" fmla="*/ 816 h 906"/>
              <a:gd name="connsiteX41" fmla="*/ 34 w 892"/>
              <a:gd name="connsiteY41" fmla="*/ 828 h 906"/>
              <a:gd name="connsiteX42" fmla="*/ 20 w 892"/>
              <a:gd name="connsiteY42" fmla="*/ 844 h 906"/>
              <a:gd name="connsiteX43" fmla="*/ 12 w 892"/>
              <a:gd name="connsiteY43" fmla="*/ 866 h 906"/>
              <a:gd name="connsiteX44" fmla="*/ 0 w 892"/>
              <a:gd name="connsiteY44" fmla="*/ 884 h 906"/>
              <a:gd name="connsiteX45" fmla="*/ 72 w 892"/>
              <a:gd name="connsiteY45" fmla="*/ 906 h 906"/>
              <a:gd name="connsiteX46" fmla="*/ 206 w 892"/>
              <a:gd name="connsiteY46" fmla="*/ 902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892 w 892"/>
              <a:gd name="connsiteY46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441 w 892"/>
              <a:gd name="connsiteY46" fmla="*/ 585 h 906"/>
              <a:gd name="connsiteX47" fmla="*/ 892 w 892"/>
              <a:gd name="connsiteY47" fmla="*/ 0 h 906"/>
              <a:gd name="connsiteX0" fmla="*/ 892 w 892"/>
              <a:gd name="connsiteY0" fmla="*/ 0 h 997"/>
              <a:gd name="connsiteX1" fmla="*/ 842 w 892"/>
              <a:gd name="connsiteY1" fmla="*/ 8 h 997"/>
              <a:gd name="connsiteX2" fmla="*/ 826 w 892"/>
              <a:gd name="connsiteY2" fmla="*/ 26 h 997"/>
              <a:gd name="connsiteX3" fmla="*/ 820 w 892"/>
              <a:gd name="connsiteY3" fmla="*/ 38 h 997"/>
              <a:gd name="connsiteX4" fmla="*/ 808 w 892"/>
              <a:gd name="connsiteY4" fmla="*/ 46 h 997"/>
              <a:gd name="connsiteX5" fmla="*/ 786 w 892"/>
              <a:gd name="connsiteY5" fmla="*/ 80 h 997"/>
              <a:gd name="connsiteX6" fmla="*/ 774 w 892"/>
              <a:gd name="connsiteY6" fmla="*/ 96 h 997"/>
              <a:gd name="connsiteX7" fmla="*/ 746 w 892"/>
              <a:gd name="connsiteY7" fmla="*/ 114 h 997"/>
              <a:gd name="connsiteX8" fmla="*/ 726 w 892"/>
              <a:gd name="connsiteY8" fmla="*/ 142 h 997"/>
              <a:gd name="connsiteX9" fmla="*/ 714 w 892"/>
              <a:gd name="connsiteY9" fmla="*/ 150 h 997"/>
              <a:gd name="connsiteX10" fmla="*/ 678 w 892"/>
              <a:gd name="connsiteY10" fmla="*/ 168 h 997"/>
              <a:gd name="connsiteX11" fmla="*/ 648 w 892"/>
              <a:gd name="connsiteY11" fmla="*/ 186 h 997"/>
              <a:gd name="connsiteX12" fmla="*/ 636 w 892"/>
              <a:gd name="connsiteY12" fmla="*/ 190 h 997"/>
              <a:gd name="connsiteX13" fmla="*/ 594 w 892"/>
              <a:gd name="connsiteY13" fmla="*/ 262 h 997"/>
              <a:gd name="connsiteX14" fmla="*/ 580 w 892"/>
              <a:gd name="connsiteY14" fmla="*/ 296 h 997"/>
              <a:gd name="connsiteX15" fmla="*/ 562 w 892"/>
              <a:gd name="connsiteY15" fmla="*/ 310 h 997"/>
              <a:gd name="connsiteX16" fmla="*/ 554 w 892"/>
              <a:gd name="connsiteY16" fmla="*/ 322 h 997"/>
              <a:gd name="connsiteX17" fmla="*/ 542 w 892"/>
              <a:gd name="connsiteY17" fmla="*/ 330 h 997"/>
              <a:gd name="connsiteX18" fmla="*/ 528 w 892"/>
              <a:gd name="connsiteY18" fmla="*/ 344 h 997"/>
              <a:gd name="connsiteX19" fmla="*/ 500 w 892"/>
              <a:gd name="connsiteY19" fmla="*/ 356 h 997"/>
              <a:gd name="connsiteX20" fmla="*/ 460 w 892"/>
              <a:gd name="connsiteY20" fmla="*/ 378 h 997"/>
              <a:gd name="connsiteX21" fmla="*/ 446 w 892"/>
              <a:gd name="connsiteY21" fmla="*/ 392 h 997"/>
              <a:gd name="connsiteX22" fmla="*/ 426 w 892"/>
              <a:gd name="connsiteY22" fmla="*/ 408 h 997"/>
              <a:gd name="connsiteX23" fmla="*/ 410 w 892"/>
              <a:gd name="connsiteY23" fmla="*/ 428 h 997"/>
              <a:gd name="connsiteX24" fmla="*/ 400 w 892"/>
              <a:gd name="connsiteY24" fmla="*/ 438 h 997"/>
              <a:gd name="connsiteX25" fmla="*/ 380 w 892"/>
              <a:gd name="connsiteY25" fmla="*/ 472 h 997"/>
              <a:gd name="connsiteX26" fmla="*/ 360 w 892"/>
              <a:gd name="connsiteY26" fmla="*/ 490 h 997"/>
              <a:gd name="connsiteX27" fmla="*/ 348 w 892"/>
              <a:gd name="connsiteY27" fmla="*/ 498 h 997"/>
              <a:gd name="connsiteX28" fmla="*/ 308 w 892"/>
              <a:gd name="connsiteY28" fmla="*/ 524 h 997"/>
              <a:gd name="connsiteX29" fmla="*/ 280 w 892"/>
              <a:gd name="connsiteY29" fmla="*/ 542 h 997"/>
              <a:gd name="connsiteX30" fmla="*/ 264 w 892"/>
              <a:gd name="connsiteY30" fmla="*/ 564 h 997"/>
              <a:gd name="connsiteX31" fmla="*/ 260 w 892"/>
              <a:gd name="connsiteY31" fmla="*/ 570 h 997"/>
              <a:gd name="connsiteX32" fmla="*/ 254 w 892"/>
              <a:gd name="connsiteY32" fmla="*/ 572 h 997"/>
              <a:gd name="connsiteX33" fmla="*/ 246 w 892"/>
              <a:gd name="connsiteY33" fmla="*/ 584 h 997"/>
              <a:gd name="connsiteX34" fmla="*/ 232 w 892"/>
              <a:gd name="connsiteY34" fmla="*/ 644 h 997"/>
              <a:gd name="connsiteX35" fmla="*/ 216 w 892"/>
              <a:gd name="connsiteY35" fmla="*/ 672 h 997"/>
              <a:gd name="connsiteX36" fmla="*/ 184 w 892"/>
              <a:gd name="connsiteY36" fmla="*/ 702 h 997"/>
              <a:gd name="connsiteX37" fmla="*/ 168 w 892"/>
              <a:gd name="connsiteY37" fmla="*/ 714 h 997"/>
              <a:gd name="connsiteX38" fmla="*/ 138 w 892"/>
              <a:gd name="connsiteY38" fmla="*/ 746 h 997"/>
              <a:gd name="connsiteX39" fmla="*/ 50 w 892"/>
              <a:gd name="connsiteY39" fmla="*/ 816 h 997"/>
              <a:gd name="connsiteX40" fmla="*/ 34 w 892"/>
              <a:gd name="connsiteY40" fmla="*/ 828 h 997"/>
              <a:gd name="connsiteX41" fmla="*/ 20 w 892"/>
              <a:gd name="connsiteY41" fmla="*/ 844 h 997"/>
              <a:gd name="connsiteX42" fmla="*/ 12 w 892"/>
              <a:gd name="connsiteY42" fmla="*/ 866 h 997"/>
              <a:gd name="connsiteX43" fmla="*/ 0 w 892"/>
              <a:gd name="connsiteY43" fmla="*/ 884 h 997"/>
              <a:gd name="connsiteX44" fmla="*/ 72 w 892"/>
              <a:gd name="connsiteY44" fmla="*/ 906 h 997"/>
              <a:gd name="connsiteX45" fmla="*/ 206 w 892"/>
              <a:gd name="connsiteY45" fmla="*/ 902 h 997"/>
              <a:gd name="connsiteX46" fmla="*/ 675 w 892"/>
              <a:gd name="connsiteY46" fmla="*/ 891 h 997"/>
              <a:gd name="connsiteX47" fmla="*/ 892 w 892"/>
              <a:gd name="connsiteY47" fmla="*/ 0 h 997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892 w 892"/>
              <a:gd name="connsiteY47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892"/>
              <a:gd name="connsiteY0" fmla="*/ 0 h 906"/>
              <a:gd name="connsiteX1" fmla="*/ 842 w 892"/>
              <a:gd name="connsiteY1" fmla="*/ 8 h 906"/>
              <a:gd name="connsiteX2" fmla="*/ 826 w 892"/>
              <a:gd name="connsiteY2" fmla="*/ 26 h 906"/>
              <a:gd name="connsiteX3" fmla="*/ 820 w 892"/>
              <a:gd name="connsiteY3" fmla="*/ 38 h 906"/>
              <a:gd name="connsiteX4" fmla="*/ 808 w 892"/>
              <a:gd name="connsiteY4" fmla="*/ 46 h 906"/>
              <a:gd name="connsiteX5" fmla="*/ 786 w 892"/>
              <a:gd name="connsiteY5" fmla="*/ 80 h 906"/>
              <a:gd name="connsiteX6" fmla="*/ 774 w 892"/>
              <a:gd name="connsiteY6" fmla="*/ 96 h 906"/>
              <a:gd name="connsiteX7" fmla="*/ 746 w 892"/>
              <a:gd name="connsiteY7" fmla="*/ 114 h 906"/>
              <a:gd name="connsiteX8" fmla="*/ 726 w 892"/>
              <a:gd name="connsiteY8" fmla="*/ 142 h 906"/>
              <a:gd name="connsiteX9" fmla="*/ 714 w 892"/>
              <a:gd name="connsiteY9" fmla="*/ 150 h 906"/>
              <a:gd name="connsiteX10" fmla="*/ 678 w 892"/>
              <a:gd name="connsiteY10" fmla="*/ 168 h 906"/>
              <a:gd name="connsiteX11" fmla="*/ 648 w 892"/>
              <a:gd name="connsiteY11" fmla="*/ 186 h 906"/>
              <a:gd name="connsiteX12" fmla="*/ 636 w 892"/>
              <a:gd name="connsiteY12" fmla="*/ 190 h 906"/>
              <a:gd name="connsiteX13" fmla="*/ 594 w 892"/>
              <a:gd name="connsiteY13" fmla="*/ 262 h 906"/>
              <a:gd name="connsiteX14" fmla="*/ 580 w 892"/>
              <a:gd name="connsiteY14" fmla="*/ 296 h 906"/>
              <a:gd name="connsiteX15" fmla="*/ 562 w 892"/>
              <a:gd name="connsiteY15" fmla="*/ 310 h 906"/>
              <a:gd name="connsiteX16" fmla="*/ 554 w 892"/>
              <a:gd name="connsiteY16" fmla="*/ 322 h 906"/>
              <a:gd name="connsiteX17" fmla="*/ 542 w 892"/>
              <a:gd name="connsiteY17" fmla="*/ 330 h 906"/>
              <a:gd name="connsiteX18" fmla="*/ 528 w 892"/>
              <a:gd name="connsiteY18" fmla="*/ 344 h 906"/>
              <a:gd name="connsiteX19" fmla="*/ 500 w 892"/>
              <a:gd name="connsiteY19" fmla="*/ 356 h 906"/>
              <a:gd name="connsiteX20" fmla="*/ 460 w 892"/>
              <a:gd name="connsiteY20" fmla="*/ 378 h 906"/>
              <a:gd name="connsiteX21" fmla="*/ 446 w 892"/>
              <a:gd name="connsiteY21" fmla="*/ 392 h 906"/>
              <a:gd name="connsiteX22" fmla="*/ 426 w 892"/>
              <a:gd name="connsiteY22" fmla="*/ 408 h 906"/>
              <a:gd name="connsiteX23" fmla="*/ 410 w 892"/>
              <a:gd name="connsiteY23" fmla="*/ 428 h 906"/>
              <a:gd name="connsiteX24" fmla="*/ 400 w 892"/>
              <a:gd name="connsiteY24" fmla="*/ 438 h 906"/>
              <a:gd name="connsiteX25" fmla="*/ 380 w 892"/>
              <a:gd name="connsiteY25" fmla="*/ 472 h 906"/>
              <a:gd name="connsiteX26" fmla="*/ 360 w 892"/>
              <a:gd name="connsiteY26" fmla="*/ 490 h 906"/>
              <a:gd name="connsiteX27" fmla="*/ 348 w 892"/>
              <a:gd name="connsiteY27" fmla="*/ 498 h 906"/>
              <a:gd name="connsiteX28" fmla="*/ 308 w 892"/>
              <a:gd name="connsiteY28" fmla="*/ 524 h 906"/>
              <a:gd name="connsiteX29" fmla="*/ 280 w 892"/>
              <a:gd name="connsiteY29" fmla="*/ 542 h 906"/>
              <a:gd name="connsiteX30" fmla="*/ 264 w 892"/>
              <a:gd name="connsiteY30" fmla="*/ 564 h 906"/>
              <a:gd name="connsiteX31" fmla="*/ 260 w 892"/>
              <a:gd name="connsiteY31" fmla="*/ 570 h 906"/>
              <a:gd name="connsiteX32" fmla="*/ 254 w 892"/>
              <a:gd name="connsiteY32" fmla="*/ 572 h 906"/>
              <a:gd name="connsiteX33" fmla="*/ 246 w 892"/>
              <a:gd name="connsiteY33" fmla="*/ 584 h 906"/>
              <a:gd name="connsiteX34" fmla="*/ 232 w 892"/>
              <a:gd name="connsiteY34" fmla="*/ 644 h 906"/>
              <a:gd name="connsiteX35" fmla="*/ 216 w 892"/>
              <a:gd name="connsiteY35" fmla="*/ 672 h 906"/>
              <a:gd name="connsiteX36" fmla="*/ 184 w 892"/>
              <a:gd name="connsiteY36" fmla="*/ 702 h 906"/>
              <a:gd name="connsiteX37" fmla="*/ 168 w 892"/>
              <a:gd name="connsiteY37" fmla="*/ 714 h 906"/>
              <a:gd name="connsiteX38" fmla="*/ 138 w 892"/>
              <a:gd name="connsiteY38" fmla="*/ 746 h 906"/>
              <a:gd name="connsiteX39" fmla="*/ 50 w 892"/>
              <a:gd name="connsiteY39" fmla="*/ 816 h 906"/>
              <a:gd name="connsiteX40" fmla="*/ 34 w 892"/>
              <a:gd name="connsiteY40" fmla="*/ 828 h 906"/>
              <a:gd name="connsiteX41" fmla="*/ 20 w 892"/>
              <a:gd name="connsiteY41" fmla="*/ 844 h 906"/>
              <a:gd name="connsiteX42" fmla="*/ 12 w 892"/>
              <a:gd name="connsiteY42" fmla="*/ 866 h 906"/>
              <a:gd name="connsiteX43" fmla="*/ 0 w 892"/>
              <a:gd name="connsiteY43" fmla="*/ 884 h 906"/>
              <a:gd name="connsiteX44" fmla="*/ 72 w 892"/>
              <a:gd name="connsiteY44" fmla="*/ 906 h 906"/>
              <a:gd name="connsiteX45" fmla="*/ 206 w 892"/>
              <a:gd name="connsiteY45" fmla="*/ 902 h 906"/>
              <a:gd name="connsiteX46" fmla="*/ 675 w 892"/>
              <a:gd name="connsiteY46" fmla="*/ 891 h 906"/>
              <a:gd name="connsiteX47" fmla="*/ 759 w 892"/>
              <a:gd name="connsiteY47" fmla="*/ 534 h 906"/>
              <a:gd name="connsiteX48" fmla="*/ 892 w 892"/>
              <a:gd name="connsiteY48" fmla="*/ 0 h 906"/>
              <a:gd name="connsiteX0" fmla="*/ 892 w 1290"/>
              <a:gd name="connsiteY0" fmla="*/ 0 h 906"/>
              <a:gd name="connsiteX1" fmla="*/ 842 w 1290"/>
              <a:gd name="connsiteY1" fmla="*/ 8 h 906"/>
              <a:gd name="connsiteX2" fmla="*/ 826 w 1290"/>
              <a:gd name="connsiteY2" fmla="*/ 26 h 906"/>
              <a:gd name="connsiteX3" fmla="*/ 820 w 1290"/>
              <a:gd name="connsiteY3" fmla="*/ 38 h 906"/>
              <a:gd name="connsiteX4" fmla="*/ 808 w 1290"/>
              <a:gd name="connsiteY4" fmla="*/ 46 h 906"/>
              <a:gd name="connsiteX5" fmla="*/ 786 w 1290"/>
              <a:gd name="connsiteY5" fmla="*/ 80 h 906"/>
              <a:gd name="connsiteX6" fmla="*/ 774 w 1290"/>
              <a:gd name="connsiteY6" fmla="*/ 96 h 906"/>
              <a:gd name="connsiteX7" fmla="*/ 746 w 1290"/>
              <a:gd name="connsiteY7" fmla="*/ 114 h 906"/>
              <a:gd name="connsiteX8" fmla="*/ 726 w 1290"/>
              <a:gd name="connsiteY8" fmla="*/ 142 h 906"/>
              <a:gd name="connsiteX9" fmla="*/ 714 w 1290"/>
              <a:gd name="connsiteY9" fmla="*/ 150 h 906"/>
              <a:gd name="connsiteX10" fmla="*/ 678 w 1290"/>
              <a:gd name="connsiteY10" fmla="*/ 168 h 906"/>
              <a:gd name="connsiteX11" fmla="*/ 648 w 1290"/>
              <a:gd name="connsiteY11" fmla="*/ 186 h 906"/>
              <a:gd name="connsiteX12" fmla="*/ 636 w 1290"/>
              <a:gd name="connsiteY12" fmla="*/ 190 h 906"/>
              <a:gd name="connsiteX13" fmla="*/ 594 w 1290"/>
              <a:gd name="connsiteY13" fmla="*/ 262 h 906"/>
              <a:gd name="connsiteX14" fmla="*/ 580 w 1290"/>
              <a:gd name="connsiteY14" fmla="*/ 296 h 906"/>
              <a:gd name="connsiteX15" fmla="*/ 562 w 1290"/>
              <a:gd name="connsiteY15" fmla="*/ 310 h 906"/>
              <a:gd name="connsiteX16" fmla="*/ 554 w 1290"/>
              <a:gd name="connsiteY16" fmla="*/ 322 h 906"/>
              <a:gd name="connsiteX17" fmla="*/ 542 w 1290"/>
              <a:gd name="connsiteY17" fmla="*/ 330 h 906"/>
              <a:gd name="connsiteX18" fmla="*/ 528 w 1290"/>
              <a:gd name="connsiteY18" fmla="*/ 344 h 906"/>
              <a:gd name="connsiteX19" fmla="*/ 500 w 1290"/>
              <a:gd name="connsiteY19" fmla="*/ 356 h 906"/>
              <a:gd name="connsiteX20" fmla="*/ 460 w 1290"/>
              <a:gd name="connsiteY20" fmla="*/ 378 h 906"/>
              <a:gd name="connsiteX21" fmla="*/ 446 w 1290"/>
              <a:gd name="connsiteY21" fmla="*/ 392 h 906"/>
              <a:gd name="connsiteX22" fmla="*/ 426 w 1290"/>
              <a:gd name="connsiteY22" fmla="*/ 408 h 906"/>
              <a:gd name="connsiteX23" fmla="*/ 410 w 1290"/>
              <a:gd name="connsiteY23" fmla="*/ 428 h 906"/>
              <a:gd name="connsiteX24" fmla="*/ 400 w 1290"/>
              <a:gd name="connsiteY24" fmla="*/ 438 h 906"/>
              <a:gd name="connsiteX25" fmla="*/ 380 w 1290"/>
              <a:gd name="connsiteY25" fmla="*/ 472 h 906"/>
              <a:gd name="connsiteX26" fmla="*/ 360 w 1290"/>
              <a:gd name="connsiteY26" fmla="*/ 490 h 906"/>
              <a:gd name="connsiteX27" fmla="*/ 348 w 1290"/>
              <a:gd name="connsiteY27" fmla="*/ 498 h 906"/>
              <a:gd name="connsiteX28" fmla="*/ 308 w 1290"/>
              <a:gd name="connsiteY28" fmla="*/ 524 h 906"/>
              <a:gd name="connsiteX29" fmla="*/ 280 w 1290"/>
              <a:gd name="connsiteY29" fmla="*/ 542 h 906"/>
              <a:gd name="connsiteX30" fmla="*/ 264 w 1290"/>
              <a:gd name="connsiteY30" fmla="*/ 564 h 906"/>
              <a:gd name="connsiteX31" fmla="*/ 260 w 1290"/>
              <a:gd name="connsiteY31" fmla="*/ 570 h 906"/>
              <a:gd name="connsiteX32" fmla="*/ 254 w 1290"/>
              <a:gd name="connsiteY32" fmla="*/ 572 h 906"/>
              <a:gd name="connsiteX33" fmla="*/ 246 w 1290"/>
              <a:gd name="connsiteY33" fmla="*/ 584 h 906"/>
              <a:gd name="connsiteX34" fmla="*/ 232 w 1290"/>
              <a:gd name="connsiteY34" fmla="*/ 644 h 906"/>
              <a:gd name="connsiteX35" fmla="*/ 216 w 1290"/>
              <a:gd name="connsiteY35" fmla="*/ 672 h 906"/>
              <a:gd name="connsiteX36" fmla="*/ 184 w 1290"/>
              <a:gd name="connsiteY36" fmla="*/ 702 h 906"/>
              <a:gd name="connsiteX37" fmla="*/ 168 w 1290"/>
              <a:gd name="connsiteY37" fmla="*/ 714 h 906"/>
              <a:gd name="connsiteX38" fmla="*/ 138 w 1290"/>
              <a:gd name="connsiteY38" fmla="*/ 746 h 906"/>
              <a:gd name="connsiteX39" fmla="*/ 50 w 1290"/>
              <a:gd name="connsiteY39" fmla="*/ 816 h 906"/>
              <a:gd name="connsiteX40" fmla="*/ 34 w 1290"/>
              <a:gd name="connsiteY40" fmla="*/ 828 h 906"/>
              <a:gd name="connsiteX41" fmla="*/ 20 w 1290"/>
              <a:gd name="connsiteY41" fmla="*/ 844 h 906"/>
              <a:gd name="connsiteX42" fmla="*/ 12 w 1290"/>
              <a:gd name="connsiteY42" fmla="*/ 866 h 906"/>
              <a:gd name="connsiteX43" fmla="*/ 0 w 1290"/>
              <a:gd name="connsiteY43" fmla="*/ 884 h 906"/>
              <a:gd name="connsiteX44" fmla="*/ 72 w 1290"/>
              <a:gd name="connsiteY44" fmla="*/ 906 h 906"/>
              <a:gd name="connsiteX45" fmla="*/ 206 w 1290"/>
              <a:gd name="connsiteY45" fmla="*/ 902 h 906"/>
              <a:gd name="connsiteX46" fmla="*/ 675 w 1290"/>
              <a:gd name="connsiteY46" fmla="*/ 891 h 906"/>
              <a:gd name="connsiteX47" fmla="*/ 1254 w 1290"/>
              <a:gd name="connsiteY47" fmla="*/ 600 h 906"/>
              <a:gd name="connsiteX48" fmla="*/ 892 w 1290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892 w 1254"/>
              <a:gd name="connsiteY48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059 w 1254"/>
              <a:gd name="connsiteY48" fmla="*/ 273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892 w 1254"/>
              <a:gd name="connsiteY49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892 w 1254"/>
              <a:gd name="connsiteY50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  <a:gd name="connsiteX0" fmla="*/ 892 w 1254"/>
              <a:gd name="connsiteY0" fmla="*/ 0 h 906"/>
              <a:gd name="connsiteX1" fmla="*/ 842 w 1254"/>
              <a:gd name="connsiteY1" fmla="*/ 8 h 906"/>
              <a:gd name="connsiteX2" fmla="*/ 826 w 1254"/>
              <a:gd name="connsiteY2" fmla="*/ 26 h 906"/>
              <a:gd name="connsiteX3" fmla="*/ 820 w 1254"/>
              <a:gd name="connsiteY3" fmla="*/ 38 h 906"/>
              <a:gd name="connsiteX4" fmla="*/ 808 w 1254"/>
              <a:gd name="connsiteY4" fmla="*/ 46 h 906"/>
              <a:gd name="connsiteX5" fmla="*/ 786 w 1254"/>
              <a:gd name="connsiteY5" fmla="*/ 80 h 906"/>
              <a:gd name="connsiteX6" fmla="*/ 774 w 1254"/>
              <a:gd name="connsiteY6" fmla="*/ 96 h 906"/>
              <a:gd name="connsiteX7" fmla="*/ 746 w 1254"/>
              <a:gd name="connsiteY7" fmla="*/ 114 h 906"/>
              <a:gd name="connsiteX8" fmla="*/ 726 w 1254"/>
              <a:gd name="connsiteY8" fmla="*/ 142 h 906"/>
              <a:gd name="connsiteX9" fmla="*/ 714 w 1254"/>
              <a:gd name="connsiteY9" fmla="*/ 150 h 906"/>
              <a:gd name="connsiteX10" fmla="*/ 678 w 1254"/>
              <a:gd name="connsiteY10" fmla="*/ 168 h 906"/>
              <a:gd name="connsiteX11" fmla="*/ 648 w 1254"/>
              <a:gd name="connsiteY11" fmla="*/ 186 h 906"/>
              <a:gd name="connsiteX12" fmla="*/ 636 w 1254"/>
              <a:gd name="connsiteY12" fmla="*/ 190 h 906"/>
              <a:gd name="connsiteX13" fmla="*/ 594 w 1254"/>
              <a:gd name="connsiteY13" fmla="*/ 262 h 906"/>
              <a:gd name="connsiteX14" fmla="*/ 580 w 1254"/>
              <a:gd name="connsiteY14" fmla="*/ 296 h 906"/>
              <a:gd name="connsiteX15" fmla="*/ 562 w 1254"/>
              <a:gd name="connsiteY15" fmla="*/ 310 h 906"/>
              <a:gd name="connsiteX16" fmla="*/ 554 w 1254"/>
              <a:gd name="connsiteY16" fmla="*/ 322 h 906"/>
              <a:gd name="connsiteX17" fmla="*/ 542 w 1254"/>
              <a:gd name="connsiteY17" fmla="*/ 330 h 906"/>
              <a:gd name="connsiteX18" fmla="*/ 528 w 1254"/>
              <a:gd name="connsiteY18" fmla="*/ 344 h 906"/>
              <a:gd name="connsiteX19" fmla="*/ 500 w 1254"/>
              <a:gd name="connsiteY19" fmla="*/ 356 h 906"/>
              <a:gd name="connsiteX20" fmla="*/ 460 w 1254"/>
              <a:gd name="connsiteY20" fmla="*/ 378 h 906"/>
              <a:gd name="connsiteX21" fmla="*/ 446 w 1254"/>
              <a:gd name="connsiteY21" fmla="*/ 392 h 906"/>
              <a:gd name="connsiteX22" fmla="*/ 426 w 1254"/>
              <a:gd name="connsiteY22" fmla="*/ 408 h 906"/>
              <a:gd name="connsiteX23" fmla="*/ 410 w 1254"/>
              <a:gd name="connsiteY23" fmla="*/ 428 h 906"/>
              <a:gd name="connsiteX24" fmla="*/ 400 w 1254"/>
              <a:gd name="connsiteY24" fmla="*/ 438 h 906"/>
              <a:gd name="connsiteX25" fmla="*/ 380 w 1254"/>
              <a:gd name="connsiteY25" fmla="*/ 472 h 906"/>
              <a:gd name="connsiteX26" fmla="*/ 360 w 1254"/>
              <a:gd name="connsiteY26" fmla="*/ 490 h 906"/>
              <a:gd name="connsiteX27" fmla="*/ 348 w 1254"/>
              <a:gd name="connsiteY27" fmla="*/ 498 h 906"/>
              <a:gd name="connsiteX28" fmla="*/ 308 w 1254"/>
              <a:gd name="connsiteY28" fmla="*/ 524 h 906"/>
              <a:gd name="connsiteX29" fmla="*/ 280 w 1254"/>
              <a:gd name="connsiteY29" fmla="*/ 542 h 906"/>
              <a:gd name="connsiteX30" fmla="*/ 264 w 1254"/>
              <a:gd name="connsiteY30" fmla="*/ 564 h 906"/>
              <a:gd name="connsiteX31" fmla="*/ 260 w 1254"/>
              <a:gd name="connsiteY31" fmla="*/ 570 h 906"/>
              <a:gd name="connsiteX32" fmla="*/ 254 w 1254"/>
              <a:gd name="connsiteY32" fmla="*/ 572 h 906"/>
              <a:gd name="connsiteX33" fmla="*/ 246 w 1254"/>
              <a:gd name="connsiteY33" fmla="*/ 584 h 906"/>
              <a:gd name="connsiteX34" fmla="*/ 232 w 1254"/>
              <a:gd name="connsiteY34" fmla="*/ 644 h 906"/>
              <a:gd name="connsiteX35" fmla="*/ 216 w 1254"/>
              <a:gd name="connsiteY35" fmla="*/ 672 h 906"/>
              <a:gd name="connsiteX36" fmla="*/ 184 w 1254"/>
              <a:gd name="connsiteY36" fmla="*/ 702 h 906"/>
              <a:gd name="connsiteX37" fmla="*/ 168 w 1254"/>
              <a:gd name="connsiteY37" fmla="*/ 714 h 906"/>
              <a:gd name="connsiteX38" fmla="*/ 138 w 1254"/>
              <a:gd name="connsiteY38" fmla="*/ 746 h 906"/>
              <a:gd name="connsiteX39" fmla="*/ 50 w 1254"/>
              <a:gd name="connsiteY39" fmla="*/ 816 h 906"/>
              <a:gd name="connsiteX40" fmla="*/ 34 w 1254"/>
              <a:gd name="connsiteY40" fmla="*/ 828 h 906"/>
              <a:gd name="connsiteX41" fmla="*/ 20 w 1254"/>
              <a:gd name="connsiteY41" fmla="*/ 844 h 906"/>
              <a:gd name="connsiteX42" fmla="*/ 12 w 1254"/>
              <a:gd name="connsiteY42" fmla="*/ 866 h 906"/>
              <a:gd name="connsiteX43" fmla="*/ 0 w 1254"/>
              <a:gd name="connsiteY43" fmla="*/ 884 h 906"/>
              <a:gd name="connsiteX44" fmla="*/ 72 w 1254"/>
              <a:gd name="connsiteY44" fmla="*/ 906 h 906"/>
              <a:gd name="connsiteX45" fmla="*/ 206 w 1254"/>
              <a:gd name="connsiteY45" fmla="*/ 902 h 906"/>
              <a:gd name="connsiteX46" fmla="*/ 675 w 1254"/>
              <a:gd name="connsiteY46" fmla="*/ 891 h 906"/>
              <a:gd name="connsiteX47" fmla="*/ 1254 w 1254"/>
              <a:gd name="connsiteY47" fmla="*/ 600 h 906"/>
              <a:gd name="connsiteX48" fmla="*/ 1176 w 1254"/>
              <a:gd name="connsiteY48" fmla="*/ 135 h 906"/>
              <a:gd name="connsiteX49" fmla="*/ 1044 w 1254"/>
              <a:gd name="connsiteY49" fmla="*/ 69 h 906"/>
              <a:gd name="connsiteX50" fmla="*/ 954 w 1254"/>
              <a:gd name="connsiteY50" fmla="*/ 33 h 906"/>
              <a:gd name="connsiteX51" fmla="*/ 892 w 1254"/>
              <a:gd name="connsiteY51" fmla="*/ 0 h 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54" h="906">
                <a:moveTo>
                  <a:pt x="892" y="0"/>
                </a:moveTo>
                <a:cubicBezTo>
                  <a:pt x="875" y="3"/>
                  <a:pt x="859" y="5"/>
                  <a:pt x="842" y="8"/>
                </a:cubicBezTo>
                <a:cubicBezTo>
                  <a:pt x="840" y="9"/>
                  <a:pt x="830" y="21"/>
                  <a:pt x="826" y="26"/>
                </a:cubicBezTo>
                <a:cubicBezTo>
                  <a:pt x="824" y="30"/>
                  <a:pt x="823" y="35"/>
                  <a:pt x="820" y="38"/>
                </a:cubicBezTo>
                <a:cubicBezTo>
                  <a:pt x="817" y="41"/>
                  <a:pt x="808" y="46"/>
                  <a:pt x="808" y="46"/>
                </a:cubicBezTo>
                <a:cubicBezTo>
                  <a:pt x="800" y="58"/>
                  <a:pt x="798" y="72"/>
                  <a:pt x="786" y="80"/>
                </a:cubicBezTo>
                <a:cubicBezTo>
                  <a:pt x="783" y="88"/>
                  <a:pt x="781" y="91"/>
                  <a:pt x="774" y="96"/>
                </a:cubicBezTo>
                <a:cubicBezTo>
                  <a:pt x="768" y="105"/>
                  <a:pt x="756" y="111"/>
                  <a:pt x="746" y="114"/>
                </a:cubicBezTo>
                <a:cubicBezTo>
                  <a:pt x="736" y="124"/>
                  <a:pt x="731" y="127"/>
                  <a:pt x="726" y="142"/>
                </a:cubicBezTo>
                <a:cubicBezTo>
                  <a:pt x="724" y="147"/>
                  <a:pt x="718" y="147"/>
                  <a:pt x="714" y="150"/>
                </a:cubicBezTo>
                <a:cubicBezTo>
                  <a:pt x="702" y="158"/>
                  <a:pt x="692" y="163"/>
                  <a:pt x="678" y="168"/>
                </a:cubicBezTo>
                <a:cubicBezTo>
                  <a:pt x="666" y="172"/>
                  <a:pt x="658" y="180"/>
                  <a:pt x="648" y="186"/>
                </a:cubicBezTo>
                <a:cubicBezTo>
                  <a:pt x="644" y="188"/>
                  <a:pt x="636" y="190"/>
                  <a:pt x="636" y="190"/>
                </a:cubicBezTo>
                <a:cubicBezTo>
                  <a:pt x="616" y="210"/>
                  <a:pt x="618" y="246"/>
                  <a:pt x="594" y="262"/>
                </a:cubicBezTo>
                <a:cubicBezTo>
                  <a:pt x="587" y="272"/>
                  <a:pt x="588" y="286"/>
                  <a:pt x="580" y="296"/>
                </a:cubicBezTo>
                <a:cubicBezTo>
                  <a:pt x="575" y="302"/>
                  <a:pt x="562" y="310"/>
                  <a:pt x="562" y="310"/>
                </a:cubicBezTo>
                <a:cubicBezTo>
                  <a:pt x="559" y="314"/>
                  <a:pt x="557" y="318"/>
                  <a:pt x="554" y="322"/>
                </a:cubicBezTo>
                <a:cubicBezTo>
                  <a:pt x="551" y="326"/>
                  <a:pt x="542" y="330"/>
                  <a:pt x="542" y="330"/>
                </a:cubicBezTo>
                <a:cubicBezTo>
                  <a:pt x="533" y="344"/>
                  <a:pt x="539" y="340"/>
                  <a:pt x="528" y="344"/>
                </a:cubicBezTo>
                <a:cubicBezTo>
                  <a:pt x="519" y="353"/>
                  <a:pt x="511" y="352"/>
                  <a:pt x="500" y="356"/>
                </a:cubicBezTo>
                <a:cubicBezTo>
                  <a:pt x="492" y="368"/>
                  <a:pt x="472" y="370"/>
                  <a:pt x="460" y="378"/>
                </a:cubicBezTo>
                <a:cubicBezTo>
                  <a:pt x="458" y="384"/>
                  <a:pt x="446" y="392"/>
                  <a:pt x="446" y="392"/>
                </a:cubicBezTo>
                <a:cubicBezTo>
                  <a:pt x="443" y="400"/>
                  <a:pt x="426" y="408"/>
                  <a:pt x="426" y="408"/>
                </a:cubicBezTo>
                <a:cubicBezTo>
                  <a:pt x="424" y="415"/>
                  <a:pt x="416" y="424"/>
                  <a:pt x="410" y="428"/>
                </a:cubicBezTo>
                <a:cubicBezTo>
                  <a:pt x="407" y="432"/>
                  <a:pt x="402" y="434"/>
                  <a:pt x="400" y="438"/>
                </a:cubicBezTo>
                <a:cubicBezTo>
                  <a:pt x="392" y="450"/>
                  <a:pt x="393" y="463"/>
                  <a:pt x="380" y="472"/>
                </a:cubicBezTo>
                <a:cubicBezTo>
                  <a:pt x="375" y="480"/>
                  <a:pt x="368" y="486"/>
                  <a:pt x="360" y="490"/>
                </a:cubicBezTo>
                <a:cubicBezTo>
                  <a:pt x="356" y="492"/>
                  <a:pt x="348" y="498"/>
                  <a:pt x="348" y="498"/>
                </a:cubicBezTo>
                <a:cubicBezTo>
                  <a:pt x="341" y="509"/>
                  <a:pt x="321" y="520"/>
                  <a:pt x="308" y="524"/>
                </a:cubicBezTo>
                <a:cubicBezTo>
                  <a:pt x="302" y="534"/>
                  <a:pt x="290" y="536"/>
                  <a:pt x="280" y="542"/>
                </a:cubicBezTo>
                <a:cubicBezTo>
                  <a:pt x="278" y="548"/>
                  <a:pt x="269" y="562"/>
                  <a:pt x="264" y="564"/>
                </a:cubicBezTo>
                <a:cubicBezTo>
                  <a:pt x="263" y="566"/>
                  <a:pt x="262" y="568"/>
                  <a:pt x="260" y="570"/>
                </a:cubicBezTo>
                <a:cubicBezTo>
                  <a:pt x="258" y="571"/>
                  <a:pt x="255" y="571"/>
                  <a:pt x="254" y="572"/>
                </a:cubicBezTo>
                <a:cubicBezTo>
                  <a:pt x="251" y="575"/>
                  <a:pt x="246" y="584"/>
                  <a:pt x="246" y="584"/>
                </a:cubicBezTo>
                <a:cubicBezTo>
                  <a:pt x="241" y="606"/>
                  <a:pt x="252" y="630"/>
                  <a:pt x="232" y="644"/>
                </a:cubicBezTo>
                <a:cubicBezTo>
                  <a:pt x="228" y="656"/>
                  <a:pt x="227" y="665"/>
                  <a:pt x="216" y="672"/>
                </a:cubicBezTo>
                <a:cubicBezTo>
                  <a:pt x="213" y="682"/>
                  <a:pt x="193" y="696"/>
                  <a:pt x="184" y="702"/>
                </a:cubicBezTo>
                <a:cubicBezTo>
                  <a:pt x="179" y="709"/>
                  <a:pt x="175" y="709"/>
                  <a:pt x="168" y="714"/>
                </a:cubicBezTo>
                <a:cubicBezTo>
                  <a:pt x="159" y="728"/>
                  <a:pt x="152" y="737"/>
                  <a:pt x="138" y="746"/>
                </a:cubicBezTo>
                <a:cubicBezTo>
                  <a:pt x="117" y="777"/>
                  <a:pt x="80" y="796"/>
                  <a:pt x="50" y="816"/>
                </a:cubicBezTo>
                <a:cubicBezTo>
                  <a:pt x="45" y="823"/>
                  <a:pt x="41" y="823"/>
                  <a:pt x="34" y="828"/>
                </a:cubicBezTo>
                <a:cubicBezTo>
                  <a:pt x="25" y="842"/>
                  <a:pt x="30" y="837"/>
                  <a:pt x="20" y="844"/>
                </a:cubicBezTo>
                <a:cubicBezTo>
                  <a:pt x="18" y="850"/>
                  <a:pt x="15" y="860"/>
                  <a:pt x="12" y="866"/>
                </a:cubicBezTo>
                <a:cubicBezTo>
                  <a:pt x="9" y="873"/>
                  <a:pt x="3" y="876"/>
                  <a:pt x="0" y="884"/>
                </a:cubicBezTo>
                <a:cubicBezTo>
                  <a:pt x="24" y="891"/>
                  <a:pt x="48" y="899"/>
                  <a:pt x="72" y="906"/>
                </a:cubicBezTo>
                <a:lnTo>
                  <a:pt x="206" y="902"/>
                </a:lnTo>
                <a:lnTo>
                  <a:pt x="675" y="891"/>
                </a:lnTo>
                <a:lnTo>
                  <a:pt x="1254" y="600"/>
                </a:lnTo>
                <a:lnTo>
                  <a:pt x="1176" y="135"/>
                </a:lnTo>
                <a:lnTo>
                  <a:pt x="1044" y="69"/>
                </a:lnTo>
                <a:lnTo>
                  <a:pt x="954" y="33"/>
                </a:lnTo>
                <a:lnTo>
                  <a:pt x="892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9050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>
              <a:ea typeface="新細明體" pitchFamily="18" charset="-120"/>
            </a:endParaRPr>
          </a:p>
        </p:txBody>
      </p:sp>
      <p:sp>
        <p:nvSpPr>
          <p:cNvPr id="26" name="Freeform 59"/>
          <p:cNvSpPr>
            <a:spLocks/>
          </p:cNvSpPr>
          <p:nvPr/>
        </p:nvSpPr>
        <p:spPr bwMode="auto">
          <a:xfrm>
            <a:off x="4876800" y="3552825"/>
            <a:ext cx="1336675" cy="1403350"/>
          </a:xfrm>
          <a:custGeom>
            <a:avLst/>
            <a:gdLst>
              <a:gd name="T0" fmla="*/ 2147483647 w 842"/>
              <a:gd name="T1" fmla="*/ 0 h 884"/>
              <a:gd name="T2" fmla="*/ 2147483647 w 842"/>
              <a:gd name="T3" fmla="*/ 2147483647 h 884"/>
              <a:gd name="T4" fmla="*/ 2147483647 w 842"/>
              <a:gd name="T5" fmla="*/ 2147483647 h 884"/>
              <a:gd name="T6" fmla="*/ 2147483647 w 842"/>
              <a:gd name="T7" fmla="*/ 2147483647 h 884"/>
              <a:gd name="T8" fmla="*/ 2147483647 w 842"/>
              <a:gd name="T9" fmla="*/ 2147483647 h 884"/>
              <a:gd name="T10" fmla="*/ 2147483647 w 842"/>
              <a:gd name="T11" fmla="*/ 2147483647 h 884"/>
              <a:gd name="T12" fmla="*/ 2147483647 w 842"/>
              <a:gd name="T13" fmla="*/ 2147483647 h 884"/>
              <a:gd name="T14" fmla="*/ 2147483647 w 842"/>
              <a:gd name="T15" fmla="*/ 2147483647 h 884"/>
              <a:gd name="T16" fmla="*/ 2147483647 w 842"/>
              <a:gd name="T17" fmla="*/ 2147483647 h 884"/>
              <a:gd name="T18" fmla="*/ 2147483647 w 842"/>
              <a:gd name="T19" fmla="*/ 2147483647 h 884"/>
              <a:gd name="T20" fmla="*/ 2147483647 w 842"/>
              <a:gd name="T21" fmla="*/ 2147483647 h 884"/>
              <a:gd name="T22" fmla="*/ 2147483647 w 842"/>
              <a:gd name="T23" fmla="*/ 2147483647 h 884"/>
              <a:gd name="T24" fmla="*/ 2147483647 w 842"/>
              <a:gd name="T25" fmla="*/ 2147483647 h 884"/>
              <a:gd name="T26" fmla="*/ 2147483647 w 842"/>
              <a:gd name="T27" fmla="*/ 2147483647 h 884"/>
              <a:gd name="T28" fmla="*/ 2147483647 w 842"/>
              <a:gd name="T29" fmla="*/ 2147483647 h 884"/>
              <a:gd name="T30" fmla="*/ 2147483647 w 842"/>
              <a:gd name="T31" fmla="*/ 2147483647 h 884"/>
              <a:gd name="T32" fmla="*/ 2147483647 w 842"/>
              <a:gd name="T33" fmla="*/ 2147483647 h 884"/>
              <a:gd name="T34" fmla="*/ 2147483647 w 842"/>
              <a:gd name="T35" fmla="*/ 2147483647 h 884"/>
              <a:gd name="T36" fmla="*/ 2147483647 w 842"/>
              <a:gd name="T37" fmla="*/ 2147483647 h 884"/>
              <a:gd name="T38" fmla="*/ 2147483647 w 842"/>
              <a:gd name="T39" fmla="*/ 2147483647 h 884"/>
              <a:gd name="T40" fmla="*/ 2147483647 w 842"/>
              <a:gd name="T41" fmla="*/ 2147483647 h 884"/>
              <a:gd name="T42" fmla="*/ 2147483647 w 842"/>
              <a:gd name="T43" fmla="*/ 2147483647 h 884"/>
              <a:gd name="T44" fmla="*/ 2147483647 w 842"/>
              <a:gd name="T45" fmla="*/ 2147483647 h 884"/>
              <a:gd name="T46" fmla="*/ 2147483647 w 842"/>
              <a:gd name="T47" fmla="*/ 2147483647 h 884"/>
              <a:gd name="T48" fmla="*/ 2147483647 w 842"/>
              <a:gd name="T49" fmla="*/ 2147483647 h 884"/>
              <a:gd name="T50" fmla="*/ 2147483647 w 842"/>
              <a:gd name="T51" fmla="*/ 2147483647 h 884"/>
              <a:gd name="T52" fmla="*/ 2147483647 w 842"/>
              <a:gd name="T53" fmla="*/ 2147483647 h 884"/>
              <a:gd name="T54" fmla="*/ 2147483647 w 842"/>
              <a:gd name="T55" fmla="*/ 2147483647 h 884"/>
              <a:gd name="T56" fmla="*/ 2147483647 w 842"/>
              <a:gd name="T57" fmla="*/ 2147483647 h 884"/>
              <a:gd name="T58" fmla="*/ 2147483647 w 842"/>
              <a:gd name="T59" fmla="*/ 2147483647 h 884"/>
              <a:gd name="T60" fmla="*/ 2147483647 w 842"/>
              <a:gd name="T61" fmla="*/ 2147483647 h 884"/>
              <a:gd name="T62" fmla="*/ 2147483647 w 842"/>
              <a:gd name="T63" fmla="*/ 2147483647 h 884"/>
              <a:gd name="T64" fmla="*/ 2147483647 w 842"/>
              <a:gd name="T65" fmla="*/ 2147483647 h 884"/>
              <a:gd name="T66" fmla="*/ 2147483647 w 842"/>
              <a:gd name="T67" fmla="*/ 2147483647 h 884"/>
              <a:gd name="T68" fmla="*/ 2147483647 w 842"/>
              <a:gd name="T69" fmla="*/ 2147483647 h 884"/>
              <a:gd name="T70" fmla="*/ 2147483647 w 842"/>
              <a:gd name="T71" fmla="*/ 2147483647 h 884"/>
              <a:gd name="T72" fmla="*/ 2147483647 w 842"/>
              <a:gd name="T73" fmla="*/ 2147483647 h 884"/>
              <a:gd name="T74" fmla="*/ 2147483647 w 842"/>
              <a:gd name="T75" fmla="*/ 2147483647 h 884"/>
              <a:gd name="T76" fmla="*/ 2147483647 w 842"/>
              <a:gd name="T77" fmla="*/ 2147483647 h 884"/>
              <a:gd name="T78" fmla="*/ 2147483647 w 842"/>
              <a:gd name="T79" fmla="*/ 2147483647 h 884"/>
              <a:gd name="T80" fmla="*/ 2147483647 w 842"/>
              <a:gd name="T81" fmla="*/ 2147483647 h 884"/>
              <a:gd name="T82" fmla="*/ 2147483647 w 842"/>
              <a:gd name="T83" fmla="*/ 2147483647 h 884"/>
              <a:gd name="T84" fmla="*/ 2147483647 w 842"/>
              <a:gd name="T85" fmla="*/ 2147483647 h 884"/>
              <a:gd name="T86" fmla="*/ 0 w 842"/>
              <a:gd name="T87" fmla="*/ 2147483647 h 88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42"/>
              <a:gd name="T133" fmla="*/ 0 h 884"/>
              <a:gd name="T134" fmla="*/ 842 w 842"/>
              <a:gd name="T135" fmla="*/ 884 h 88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42" h="884">
                <a:moveTo>
                  <a:pt x="842" y="0"/>
                </a:moveTo>
                <a:cubicBezTo>
                  <a:pt x="840" y="6"/>
                  <a:pt x="842" y="13"/>
                  <a:pt x="838" y="18"/>
                </a:cubicBezTo>
                <a:cubicBezTo>
                  <a:pt x="835" y="22"/>
                  <a:pt x="826" y="26"/>
                  <a:pt x="826" y="26"/>
                </a:cubicBezTo>
                <a:cubicBezTo>
                  <a:pt x="824" y="30"/>
                  <a:pt x="823" y="35"/>
                  <a:pt x="820" y="38"/>
                </a:cubicBezTo>
                <a:cubicBezTo>
                  <a:pt x="817" y="41"/>
                  <a:pt x="808" y="46"/>
                  <a:pt x="808" y="46"/>
                </a:cubicBezTo>
                <a:cubicBezTo>
                  <a:pt x="800" y="58"/>
                  <a:pt x="798" y="72"/>
                  <a:pt x="786" y="80"/>
                </a:cubicBezTo>
                <a:cubicBezTo>
                  <a:pt x="783" y="88"/>
                  <a:pt x="781" y="91"/>
                  <a:pt x="774" y="96"/>
                </a:cubicBezTo>
                <a:cubicBezTo>
                  <a:pt x="768" y="105"/>
                  <a:pt x="756" y="111"/>
                  <a:pt x="746" y="114"/>
                </a:cubicBezTo>
                <a:cubicBezTo>
                  <a:pt x="736" y="124"/>
                  <a:pt x="731" y="127"/>
                  <a:pt x="726" y="142"/>
                </a:cubicBezTo>
                <a:cubicBezTo>
                  <a:pt x="724" y="147"/>
                  <a:pt x="718" y="147"/>
                  <a:pt x="714" y="150"/>
                </a:cubicBezTo>
                <a:cubicBezTo>
                  <a:pt x="702" y="158"/>
                  <a:pt x="692" y="163"/>
                  <a:pt x="678" y="168"/>
                </a:cubicBezTo>
                <a:cubicBezTo>
                  <a:pt x="666" y="172"/>
                  <a:pt x="658" y="180"/>
                  <a:pt x="648" y="186"/>
                </a:cubicBezTo>
                <a:cubicBezTo>
                  <a:pt x="644" y="188"/>
                  <a:pt x="636" y="190"/>
                  <a:pt x="636" y="190"/>
                </a:cubicBezTo>
                <a:cubicBezTo>
                  <a:pt x="616" y="210"/>
                  <a:pt x="618" y="246"/>
                  <a:pt x="594" y="262"/>
                </a:cubicBezTo>
                <a:cubicBezTo>
                  <a:pt x="587" y="272"/>
                  <a:pt x="588" y="286"/>
                  <a:pt x="580" y="296"/>
                </a:cubicBezTo>
                <a:cubicBezTo>
                  <a:pt x="575" y="302"/>
                  <a:pt x="562" y="310"/>
                  <a:pt x="562" y="310"/>
                </a:cubicBezTo>
                <a:cubicBezTo>
                  <a:pt x="559" y="314"/>
                  <a:pt x="557" y="318"/>
                  <a:pt x="554" y="322"/>
                </a:cubicBezTo>
                <a:cubicBezTo>
                  <a:pt x="551" y="326"/>
                  <a:pt x="542" y="330"/>
                  <a:pt x="542" y="330"/>
                </a:cubicBezTo>
                <a:cubicBezTo>
                  <a:pt x="533" y="344"/>
                  <a:pt x="539" y="340"/>
                  <a:pt x="528" y="344"/>
                </a:cubicBezTo>
                <a:cubicBezTo>
                  <a:pt x="519" y="353"/>
                  <a:pt x="511" y="352"/>
                  <a:pt x="500" y="356"/>
                </a:cubicBezTo>
                <a:cubicBezTo>
                  <a:pt x="492" y="368"/>
                  <a:pt x="472" y="370"/>
                  <a:pt x="460" y="378"/>
                </a:cubicBezTo>
                <a:cubicBezTo>
                  <a:pt x="458" y="384"/>
                  <a:pt x="446" y="392"/>
                  <a:pt x="446" y="392"/>
                </a:cubicBezTo>
                <a:cubicBezTo>
                  <a:pt x="443" y="400"/>
                  <a:pt x="426" y="408"/>
                  <a:pt x="426" y="408"/>
                </a:cubicBezTo>
                <a:cubicBezTo>
                  <a:pt x="424" y="415"/>
                  <a:pt x="416" y="424"/>
                  <a:pt x="410" y="428"/>
                </a:cubicBezTo>
                <a:cubicBezTo>
                  <a:pt x="407" y="432"/>
                  <a:pt x="402" y="434"/>
                  <a:pt x="400" y="438"/>
                </a:cubicBezTo>
                <a:cubicBezTo>
                  <a:pt x="392" y="450"/>
                  <a:pt x="393" y="463"/>
                  <a:pt x="380" y="472"/>
                </a:cubicBezTo>
                <a:cubicBezTo>
                  <a:pt x="375" y="480"/>
                  <a:pt x="368" y="486"/>
                  <a:pt x="360" y="490"/>
                </a:cubicBezTo>
                <a:cubicBezTo>
                  <a:pt x="356" y="492"/>
                  <a:pt x="348" y="498"/>
                  <a:pt x="348" y="498"/>
                </a:cubicBezTo>
                <a:cubicBezTo>
                  <a:pt x="341" y="509"/>
                  <a:pt x="321" y="520"/>
                  <a:pt x="308" y="524"/>
                </a:cubicBezTo>
                <a:cubicBezTo>
                  <a:pt x="302" y="534"/>
                  <a:pt x="290" y="536"/>
                  <a:pt x="280" y="542"/>
                </a:cubicBezTo>
                <a:cubicBezTo>
                  <a:pt x="278" y="548"/>
                  <a:pt x="269" y="562"/>
                  <a:pt x="264" y="564"/>
                </a:cubicBezTo>
                <a:cubicBezTo>
                  <a:pt x="263" y="566"/>
                  <a:pt x="262" y="568"/>
                  <a:pt x="260" y="570"/>
                </a:cubicBezTo>
                <a:cubicBezTo>
                  <a:pt x="258" y="571"/>
                  <a:pt x="255" y="571"/>
                  <a:pt x="254" y="572"/>
                </a:cubicBezTo>
                <a:cubicBezTo>
                  <a:pt x="251" y="575"/>
                  <a:pt x="246" y="584"/>
                  <a:pt x="246" y="584"/>
                </a:cubicBezTo>
                <a:cubicBezTo>
                  <a:pt x="241" y="606"/>
                  <a:pt x="252" y="630"/>
                  <a:pt x="232" y="644"/>
                </a:cubicBezTo>
                <a:cubicBezTo>
                  <a:pt x="228" y="656"/>
                  <a:pt x="227" y="665"/>
                  <a:pt x="216" y="672"/>
                </a:cubicBezTo>
                <a:cubicBezTo>
                  <a:pt x="213" y="682"/>
                  <a:pt x="193" y="696"/>
                  <a:pt x="184" y="702"/>
                </a:cubicBezTo>
                <a:cubicBezTo>
                  <a:pt x="179" y="709"/>
                  <a:pt x="175" y="709"/>
                  <a:pt x="168" y="714"/>
                </a:cubicBezTo>
                <a:cubicBezTo>
                  <a:pt x="159" y="728"/>
                  <a:pt x="152" y="737"/>
                  <a:pt x="138" y="746"/>
                </a:cubicBezTo>
                <a:cubicBezTo>
                  <a:pt x="117" y="777"/>
                  <a:pt x="80" y="796"/>
                  <a:pt x="50" y="816"/>
                </a:cubicBezTo>
                <a:cubicBezTo>
                  <a:pt x="45" y="823"/>
                  <a:pt x="41" y="823"/>
                  <a:pt x="34" y="828"/>
                </a:cubicBezTo>
                <a:cubicBezTo>
                  <a:pt x="25" y="842"/>
                  <a:pt x="30" y="837"/>
                  <a:pt x="20" y="844"/>
                </a:cubicBezTo>
                <a:cubicBezTo>
                  <a:pt x="18" y="850"/>
                  <a:pt x="15" y="860"/>
                  <a:pt x="12" y="866"/>
                </a:cubicBezTo>
                <a:cubicBezTo>
                  <a:pt x="9" y="873"/>
                  <a:pt x="3" y="876"/>
                  <a:pt x="0" y="884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7" name="Freeform 57"/>
          <p:cNvSpPr>
            <a:spLocks/>
          </p:cNvSpPr>
          <p:nvPr/>
        </p:nvSpPr>
        <p:spPr bwMode="auto">
          <a:xfrm>
            <a:off x="4832350" y="2717800"/>
            <a:ext cx="2886075" cy="765175"/>
          </a:xfrm>
          <a:custGeom>
            <a:avLst/>
            <a:gdLst>
              <a:gd name="T0" fmla="*/ 2147483647 w 8138"/>
              <a:gd name="T1" fmla="*/ 0 h 10084"/>
              <a:gd name="T2" fmla="*/ 0 w 8138"/>
              <a:gd name="T3" fmla="*/ 2147483647 h 10084"/>
              <a:gd name="T4" fmla="*/ 2147483647 w 8138"/>
              <a:gd name="T5" fmla="*/ 2147483647 h 10084"/>
              <a:gd name="T6" fmla="*/ 2147483647 w 8138"/>
              <a:gd name="T7" fmla="*/ 2147483647 h 10084"/>
              <a:gd name="T8" fmla="*/ 2147483647 w 8138"/>
              <a:gd name="T9" fmla="*/ 0 h 100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38"/>
              <a:gd name="T16" fmla="*/ 0 h 10084"/>
              <a:gd name="T17" fmla="*/ 8138 w 8138"/>
              <a:gd name="T18" fmla="*/ 10084 h 100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38" h="10084">
                <a:moveTo>
                  <a:pt x="3903" y="0"/>
                </a:moveTo>
                <a:lnTo>
                  <a:pt x="0" y="10084"/>
                </a:lnTo>
                <a:lnTo>
                  <a:pt x="5667" y="10084"/>
                </a:lnTo>
                <a:lnTo>
                  <a:pt x="8138" y="126"/>
                </a:lnTo>
                <a:lnTo>
                  <a:pt x="3903" y="0"/>
                </a:lnTo>
                <a:close/>
              </a:path>
            </a:pathLst>
          </a:custGeom>
          <a:gradFill rotWithShape="1"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alpha val="70000"/>
                </a:schemeClr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" name="Oval 49"/>
          <p:cNvSpPr>
            <a:spLocks noChangeArrowheads="1"/>
          </p:cNvSpPr>
          <p:nvPr/>
        </p:nvSpPr>
        <p:spPr bwMode="auto">
          <a:xfrm>
            <a:off x="4654550" y="4760913"/>
            <a:ext cx="180975" cy="150812"/>
          </a:xfrm>
          <a:prstGeom prst="ellipse">
            <a:avLst/>
          </a:prstGeom>
          <a:solidFill>
            <a:srgbClr val="0070C0"/>
          </a:solidFill>
          <a:ln w="9525" algn="ctr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endParaRPr lang="en-US" sz="100"/>
          </a:p>
        </p:txBody>
      </p:sp>
      <p:sp>
        <p:nvSpPr>
          <p:cNvPr id="49" name="Oval 48"/>
          <p:cNvSpPr>
            <a:spLocks noChangeArrowheads="1"/>
          </p:cNvSpPr>
          <p:nvPr/>
        </p:nvSpPr>
        <p:spPr bwMode="auto">
          <a:xfrm>
            <a:off x="4803775" y="4524375"/>
            <a:ext cx="179388" cy="150813"/>
          </a:xfrm>
          <a:prstGeom prst="ellipse">
            <a:avLst/>
          </a:prstGeom>
          <a:solidFill>
            <a:srgbClr val="FF0000"/>
          </a:solidFill>
          <a:ln w="9525" algn="ctr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endParaRPr lang="en-US" sz="100"/>
          </a:p>
        </p:txBody>
      </p:sp>
      <p:sp>
        <p:nvSpPr>
          <p:cNvPr id="34850" name="Rectangle 50"/>
          <p:cNvSpPr>
            <a:spLocks noChangeArrowheads="1"/>
          </p:cNvSpPr>
          <p:nvPr/>
        </p:nvSpPr>
        <p:spPr bwMode="auto">
          <a:xfrm>
            <a:off x="1211263" y="3481388"/>
            <a:ext cx="5700712" cy="1638300"/>
          </a:xfrm>
          <a:prstGeom prst="rect">
            <a:avLst/>
          </a:prstGeom>
          <a:gradFill rotWithShape="1">
            <a:gsLst>
              <a:gs pos="0">
                <a:schemeClr val="accent1">
                  <a:alpha val="60001"/>
                </a:schemeClr>
              </a:gs>
              <a:gs pos="100000">
                <a:schemeClr val="accent1">
                  <a:alpha val="60001"/>
                </a:schemeClr>
              </a:gs>
            </a:gsLst>
            <a:lin ang="5400000" scaled="1"/>
          </a:gradFill>
          <a:ln w="19050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476250" y="2274888"/>
            <a:ext cx="7289800" cy="3389312"/>
            <a:chOff x="300" y="1433"/>
            <a:chExt cx="4592" cy="2135"/>
          </a:xfrm>
          <a:solidFill>
            <a:schemeClr val="bg1">
              <a:lumMod val="85000"/>
            </a:schemeClr>
          </a:solidFill>
        </p:grpSpPr>
        <p:sp>
          <p:nvSpPr>
            <p:cNvPr id="30" name="Text Box 65"/>
            <p:cNvSpPr txBox="1">
              <a:spLocks noChangeArrowheads="1"/>
            </p:cNvSpPr>
            <p:nvPr/>
          </p:nvSpPr>
          <p:spPr bwMode="auto">
            <a:xfrm>
              <a:off x="406" y="2774"/>
              <a:ext cx="1404" cy="164"/>
            </a:xfrm>
            <a:prstGeom prst="rect">
              <a:avLst/>
            </a:prstGeom>
            <a:grpFill/>
            <a:ln w="19050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AU" sz="1100" dirty="0">
                  <a:solidFill>
                    <a:schemeClr val="bg1">
                      <a:lumMod val="65000"/>
                    </a:schemeClr>
                  </a:solidFill>
                  <a:ea typeface="新細明體" pitchFamily="18" charset="-120"/>
                </a:rPr>
                <a:t>I Made Andi Arsana (c) 2011</a:t>
              </a:r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300" y="1433"/>
              <a:ext cx="4592" cy="2135"/>
            </a:xfrm>
            <a:custGeom>
              <a:avLst/>
              <a:gdLst>
                <a:gd name="T0" fmla="*/ 2147476079 w 4592"/>
                <a:gd name="T1" fmla="*/ 2147476010 h 2135"/>
                <a:gd name="T2" fmla="*/ 0 w 4592"/>
                <a:gd name="T3" fmla="*/ 2147476010 h 2135"/>
                <a:gd name="T4" fmla="*/ 2147476079 w 4592"/>
                <a:gd name="T5" fmla="*/ 2147476010 h 2135"/>
                <a:gd name="T6" fmla="*/ 2147476079 w 4592"/>
                <a:gd name="T7" fmla="*/ 2147476010 h 2135"/>
                <a:gd name="T8" fmla="*/ 2147476079 w 4592"/>
                <a:gd name="T9" fmla="*/ 2147476010 h 2135"/>
                <a:gd name="T10" fmla="*/ 2147476079 w 4592"/>
                <a:gd name="T11" fmla="*/ 2147476010 h 2135"/>
                <a:gd name="T12" fmla="*/ 2147476079 w 4592"/>
                <a:gd name="T13" fmla="*/ 2147476010 h 2135"/>
                <a:gd name="T14" fmla="*/ 2147476079 w 4592"/>
                <a:gd name="T15" fmla="*/ 2147476010 h 2135"/>
                <a:gd name="T16" fmla="*/ 2147476079 w 4592"/>
                <a:gd name="T17" fmla="*/ 2147476010 h 2135"/>
                <a:gd name="T18" fmla="*/ 2147476079 w 4592"/>
                <a:gd name="T19" fmla="*/ 2147476010 h 2135"/>
                <a:gd name="T20" fmla="*/ 2147476079 w 4592"/>
                <a:gd name="T21" fmla="*/ 2147476010 h 2135"/>
                <a:gd name="T22" fmla="*/ 2147476079 w 4592"/>
                <a:gd name="T23" fmla="*/ 2147476010 h 2135"/>
                <a:gd name="T24" fmla="*/ 2147476079 w 4592"/>
                <a:gd name="T25" fmla="*/ 2147476010 h 2135"/>
                <a:gd name="T26" fmla="*/ 2147476079 w 4592"/>
                <a:gd name="T27" fmla="*/ 2147476010 h 2135"/>
                <a:gd name="T28" fmla="*/ 2147476079 w 4592"/>
                <a:gd name="T29" fmla="*/ 2147476010 h 2135"/>
                <a:gd name="T30" fmla="*/ 2147476079 w 4592"/>
                <a:gd name="T31" fmla="*/ 2147476010 h 2135"/>
                <a:gd name="T32" fmla="*/ 2147476079 w 4592"/>
                <a:gd name="T33" fmla="*/ 2147476010 h 2135"/>
                <a:gd name="T34" fmla="*/ 2147476079 w 4592"/>
                <a:gd name="T35" fmla="*/ 2147476010 h 2135"/>
                <a:gd name="T36" fmla="*/ 2147476079 w 4592"/>
                <a:gd name="T37" fmla="*/ 2147476010 h 2135"/>
                <a:gd name="T38" fmla="*/ 2147476079 w 4592"/>
                <a:gd name="T39" fmla="*/ 2147476010 h 2135"/>
                <a:gd name="T40" fmla="*/ 2147476079 w 4592"/>
                <a:gd name="T41" fmla="*/ 2147476010 h 2135"/>
                <a:gd name="T42" fmla="*/ 2147476079 w 4592"/>
                <a:gd name="T43" fmla="*/ 2147476010 h 2135"/>
                <a:gd name="T44" fmla="*/ 2147476079 w 4592"/>
                <a:gd name="T45" fmla="*/ 2147476010 h 2135"/>
                <a:gd name="T46" fmla="*/ 2147476079 w 4592"/>
                <a:gd name="T47" fmla="*/ 2147476010 h 2135"/>
                <a:gd name="T48" fmla="*/ 2147476079 w 4592"/>
                <a:gd name="T49" fmla="*/ 2147476010 h 2135"/>
                <a:gd name="T50" fmla="*/ 2147476079 w 4592"/>
                <a:gd name="T51" fmla="*/ 2147476010 h 2135"/>
                <a:gd name="T52" fmla="*/ 2147476079 w 4592"/>
                <a:gd name="T53" fmla="*/ 2147476010 h 2135"/>
                <a:gd name="T54" fmla="*/ 2147476079 w 4592"/>
                <a:gd name="T55" fmla="*/ 2147476010 h 2135"/>
                <a:gd name="T56" fmla="*/ 2147476079 w 4592"/>
                <a:gd name="T57" fmla="*/ 2147476010 h 2135"/>
                <a:gd name="T58" fmla="*/ 2147476079 w 4592"/>
                <a:gd name="T59" fmla="*/ 2147476010 h 2135"/>
                <a:gd name="T60" fmla="*/ 2147476079 w 4592"/>
                <a:gd name="T61" fmla="*/ 2147476010 h 2135"/>
                <a:gd name="T62" fmla="*/ 2147476079 w 4592"/>
                <a:gd name="T63" fmla="*/ 2147476010 h 21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592"/>
                <a:gd name="T97" fmla="*/ 0 h 2135"/>
                <a:gd name="T98" fmla="*/ 4592 w 4592"/>
                <a:gd name="T99" fmla="*/ 2135 h 21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592" h="2135">
                  <a:moveTo>
                    <a:pt x="4592" y="19"/>
                  </a:moveTo>
                  <a:lnTo>
                    <a:pt x="4588" y="2135"/>
                  </a:lnTo>
                  <a:lnTo>
                    <a:pt x="0" y="2135"/>
                  </a:lnTo>
                  <a:lnTo>
                    <a:pt x="0" y="389"/>
                  </a:lnTo>
                  <a:lnTo>
                    <a:pt x="171" y="432"/>
                  </a:lnTo>
                  <a:cubicBezTo>
                    <a:pt x="284" y="482"/>
                    <a:pt x="389" y="537"/>
                    <a:pt x="482" y="751"/>
                  </a:cubicBezTo>
                  <a:lnTo>
                    <a:pt x="537" y="792"/>
                  </a:lnTo>
                  <a:lnTo>
                    <a:pt x="590" y="814"/>
                  </a:lnTo>
                  <a:lnTo>
                    <a:pt x="642" y="837"/>
                  </a:lnTo>
                  <a:lnTo>
                    <a:pt x="696" y="849"/>
                  </a:lnTo>
                  <a:lnTo>
                    <a:pt x="785" y="856"/>
                  </a:lnTo>
                  <a:lnTo>
                    <a:pt x="882" y="858"/>
                  </a:lnTo>
                  <a:lnTo>
                    <a:pt x="929" y="864"/>
                  </a:lnTo>
                  <a:lnTo>
                    <a:pt x="1013" y="868"/>
                  </a:lnTo>
                  <a:lnTo>
                    <a:pt x="1086" y="867"/>
                  </a:lnTo>
                  <a:lnTo>
                    <a:pt x="1140" y="867"/>
                  </a:lnTo>
                  <a:lnTo>
                    <a:pt x="1197" y="870"/>
                  </a:lnTo>
                  <a:lnTo>
                    <a:pt x="1281" y="882"/>
                  </a:lnTo>
                  <a:lnTo>
                    <a:pt x="1326" y="880"/>
                  </a:lnTo>
                  <a:lnTo>
                    <a:pt x="1392" y="868"/>
                  </a:lnTo>
                  <a:lnTo>
                    <a:pt x="1440" y="874"/>
                  </a:lnTo>
                  <a:lnTo>
                    <a:pt x="1472" y="876"/>
                  </a:lnTo>
                  <a:lnTo>
                    <a:pt x="1520" y="897"/>
                  </a:lnTo>
                  <a:lnTo>
                    <a:pt x="1559" y="922"/>
                  </a:lnTo>
                  <a:lnTo>
                    <a:pt x="1586" y="953"/>
                  </a:lnTo>
                  <a:lnTo>
                    <a:pt x="1645" y="1007"/>
                  </a:lnTo>
                  <a:lnTo>
                    <a:pt x="1676" y="1069"/>
                  </a:lnTo>
                  <a:lnTo>
                    <a:pt x="1711" y="1104"/>
                  </a:lnTo>
                  <a:lnTo>
                    <a:pt x="1765" y="1174"/>
                  </a:lnTo>
                  <a:lnTo>
                    <a:pt x="1800" y="1252"/>
                  </a:lnTo>
                  <a:lnTo>
                    <a:pt x="1816" y="1311"/>
                  </a:lnTo>
                  <a:lnTo>
                    <a:pt x="1855" y="1373"/>
                  </a:lnTo>
                  <a:lnTo>
                    <a:pt x="1897" y="1423"/>
                  </a:lnTo>
                  <a:lnTo>
                    <a:pt x="1925" y="1493"/>
                  </a:lnTo>
                  <a:lnTo>
                    <a:pt x="1967" y="1559"/>
                  </a:lnTo>
                  <a:lnTo>
                    <a:pt x="2041" y="1626"/>
                  </a:lnTo>
                  <a:lnTo>
                    <a:pt x="2092" y="1668"/>
                  </a:lnTo>
                  <a:lnTo>
                    <a:pt x="2139" y="1703"/>
                  </a:lnTo>
                  <a:lnTo>
                    <a:pt x="2185" y="1723"/>
                  </a:lnTo>
                  <a:lnTo>
                    <a:pt x="2236" y="1723"/>
                  </a:lnTo>
                  <a:lnTo>
                    <a:pt x="2286" y="1703"/>
                  </a:lnTo>
                  <a:lnTo>
                    <a:pt x="2329" y="1703"/>
                  </a:lnTo>
                  <a:lnTo>
                    <a:pt x="2368" y="1703"/>
                  </a:lnTo>
                  <a:lnTo>
                    <a:pt x="2461" y="1703"/>
                  </a:lnTo>
                  <a:lnTo>
                    <a:pt x="2535" y="1699"/>
                  </a:lnTo>
                  <a:lnTo>
                    <a:pt x="2667" y="1684"/>
                  </a:lnTo>
                  <a:lnTo>
                    <a:pt x="2784" y="1699"/>
                  </a:lnTo>
                  <a:lnTo>
                    <a:pt x="2978" y="1699"/>
                  </a:lnTo>
                  <a:lnTo>
                    <a:pt x="3130" y="1688"/>
                  </a:lnTo>
                  <a:lnTo>
                    <a:pt x="3289" y="1684"/>
                  </a:lnTo>
                  <a:lnTo>
                    <a:pt x="3375" y="1664"/>
                  </a:lnTo>
                  <a:lnTo>
                    <a:pt x="3464" y="1649"/>
                  </a:lnTo>
                  <a:lnTo>
                    <a:pt x="3527" y="1629"/>
                  </a:lnTo>
                  <a:lnTo>
                    <a:pt x="3566" y="1602"/>
                  </a:lnTo>
                  <a:lnTo>
                    <a:pt x="3620" y="1567"/>
                  </a:lnTo>
                  <a:lnTo>
                    <a:pt x="3655" y="1528"/>
                  </a:lnTo>
                  <a:lnTo>
                    <a:pt x="3674" y="1486"/>
                  </a:lnTo>
                  <a:lnTo>
                    <a:pt x="3682" y="1451"/>
                  </a:lnTo>
                  <a:lnTo>
                    <a:pt x="3705" y="1400"/>
                  </a:lnTo>
                  <a:lnTo>
                    <a:pt x="3721" y="1342"/>
                  </a:lnTo>
                  <a:lnTo>
                    <a:pt x="3744" y="1318"/>
                  </a:lnTo>
                  <a:cubicBezTo>
                    <a:pt x="3795" y="1241"/>
                    <a:pt x="3838" y="968"/>
                    <a:pt x="3845" y="898"/>
                  </a:cubicBezTo>
                  <a:cubicBezTo>
                    <a:pt x="3869" y="688"/>
                    <a:pt x="4153" y="653"/>
                    <a:pt x="4153" y="362"/>
                  </a:cubicBezTo>
                  <a:cubicBezTo>
                    <a:pt x="4153" y="194"/>
                    <a:pt x="4436" y="0"/>
                    <a:pt x="4592" y="19"/>
                  </a:cubicBezTo>
                  <a:close/>
                </a:path>
              </a:pathLst>
            </a:custGeom>
            <a:grpFill/>
            <a:ln w="0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a typeface="新細明體" pitchFamily="18" charset="-120"/>
              </a:endParaRPr>
            </a:p>
          </p:txBody>
        </p:sp>
      </p:grpSp>
      <p:sp>
        <p:nvSpPr>
          <p:cNvPr id="33" name="Text Box 65"/>
          <p:cNvSpPr txBox="1">
            <a:spLocks noChangeArrowheads="1"/>
          </p:cNvSpPr>
          <p:nvPr/>
        </p:nvSpPr>
        <p:spPr bwMode="auto">
          <a:xfrm>
            <a:off x="4851400" y="5110163"/>
            <a:ext cx="3040063" cy="52387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AU" sz="1400">
                <a:solidFill>
                  <a:srgbClr val="FF3300"/>
                </a:solidFill>
              </a:rPr>
              <a:t>Seabed boundary</a:t>
            </a:r>
          </a:p>
          <a:p>
            <a:r>
              <a:rPr lang="en-AU" sz="1400">
                <a:solidFill>
                  <a:srgbClr val="FF3300"/>
                </a:solidFill>
              </a:rPr>
              <a:t>(signed in1970an)</a:t>
            </a:r>
          </a:p>
        </p:txBody>
      </p:sp>
      <p:sp>
        <p:nvSpPr>
          <p:cNvPr id="36" name="Line 62"/>
          <p:cNvSpPr>
            <a:spLocks noChangeShapeType="1"/>
          </p:cNvSpPr>
          <p:nvPr/>
        </p:nvSpPr>
        <p:spPr bwMode="auto">
          <a:xfrm>
            <a:off x="4876800" y="4965700"/>
            <a:ext cx="0" cy="7048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43" name="Straight Arrow Connector 42"/>
          <p:cNvCxnSpPr>
            <a:cxnSpLocks noChangeShapeType="1"/>
          </p:cNvCxnSpPr>
          <p:nvPr/>
        </p:nvCxnSpPr>
        <p:spPr bwMode="auto">
          <a:xfrm flipH="1">
            <a:off x="5022850" y="2073275"/>
            <a:ext cx="280988" cy="925513"/>
          </a:xfrm>
          <a:prstGeom prst="straightConnector1">
            <a:avLst/>
          </a:prstGeom>
          <a:noFill/>
          <a:ln w="19050" algn="ctr">
            <a:solidFill>
              <a:srgbClr val="D60093"/>
            </a:solidFill>
            <a:round/>
            <a:headEnd/>
            <a:tailEnd type="arrow" w="med" len="med"/>
          </a:ln>
        </p:spPr>
      </p:cxnSp>
      <p:sp>
        <p:nvSpPr>
          <p:cNvPr id="34855" name="Freeform 29"/>
          <p:cNvSpPr>
            <a:spLocks/>
          </p:cNvSpPr>
          <p:nvPr/>
        </p:nvSpPr>
        <p:spPr bwMode="auto">
          <a:xfrm>
            <a:off x="469900" y="2274888"/>
            <a:ext cx="2579688" cy="1209675"/>
          </a:xfrm>
          <a:custGeom>
            <a:avLst/>
            <a:gdLst>
              <a:gd name="T0" fmla="*/ 0 w 418"/>
              <a:gd name="T1" fmla="*/ 2147483647 h 196"/>
              <a:gd name="T2" fmla="*/ 2147483647 w 418"/>
              <a:gd name="T3" fmla="*/ 0 h 196"/>
              <a:gd name="T4" fmla="*/ 2147483647 w 418"/>
              <a:gd name="T5" fmla="*/ 2147483647 h 196"/>
              <a:gd name="T6" fmla="*/ 2147483647 w 418"/>
              <a:gd name="T7" fmla="*/ 2147483647 h 196"/>
              <a:gd name="T8" fmla="*/ 2147483647 w 418"/>
              <a:gd name="T9" fmla="*/ 2147483647 h 196"/>
              <a:gd name="T10" fmla="*/ 2147483647 w 418"/>
              <a:gd name="T11" fmla="*/ 2147483647 h 196"/>
              <a:gd name="T12" fmla="*/ 2147483647 w 418"/>
              <a:gd name="T13" fmla="*/ 2147483647 h 196"/>
              <a:gd name="T14" fmla="*/ 2147483647 w 418"/>
              <a:gd name="T15" fmla="*/ 2147483647 h 196"/>
              <a:gd name="T16" fmla="*/ 2147483647 w 418"/>
              <a:gd name="T17" fmla="*/ 2147483647 h 196"/>
              <a:gd name="T18" fmla="*/ 2147483647 w 418"/>
              <a:gd name="T19" fmla="*/ 2147483647 h 196"/>
              <a:gd name="T20" fmla="*/ 0 w 418"/>
              <a:gd name="T21" fmla="*/ 2147483647 h 1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18"/>
              <a:gd name="T34" fmla="*/ 0 h 196"/>
              <a:gd name="T35" fmla="*/ 418 w 418"/>
              <a:gd name="T36" fmla="*/ 196 h 19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18" h="196">
                <a:moveTo>
                  <a:pt x="0" y="100"/>
                </a:moveTo>
                <a:lnTo>
                  <a:pt x="281" y="0"/>
                </a:lnTo>
                <a:cubicBezTo>
                  <a:pt x="342" y="6"/>
                  <a:pt x="386" y="29"/>
                  <a:pt x="418" y="74"/>
                </a:cubicBezTo>
                <a:cubicBezTo>
                  <a:pt x="405" y="79"/>
                  <a:pt x="390" y="77"/>
                  <a:pt x="376" y="83"/>
                </a:cubicBezTo>
                <a:cubicBezTo>
                  <a:pt x="364" y="88"/>
                  <a:pt x="354" y="102"/>
                  <a:pt x="342" y="107"/>
                </a:cubicBezTo>
                <a:cubicBezTo>
                  <a:pt x="329" y="113"/>
                  <a:pt x="315" y="114"/>
                  <a:pt x="301" y="117"/>
                </a:cubicBezTo>
                <a:cubicBezTo>
                  <a:pt x="288" y="125"/>
                  <a:pt x="276" y="134"/>
                  <a:pt x="262" y="140"/>
                </a:cubicBezTo>
                <a:cubicBezTo>
                  <a:pt x="242" y="149"/>
                  <a:pt x="221" y="153"/>
                  <a:pt x="201" y="161"/>
                </a:cubicBezTo>
                <a:cubicBezTo>
                  <a:pt x="188" y="166"/>
                  <a:pt x="176" y="175"/>
                  <a:pt x="164" y="180"/>
                </a:cubicBezTo>
                <a:cubicBezTo>
                  <a:pt x="151" y="186"/>
                  <a:pt x="139" y="191"/>
                  <a:pt x="127" y="196"/>
                </a:cubicBezTo>
                <a:cubicBezTo>
                  <a:pt x="98" y="136"/>
                  <a:pt x="53" y="112"/>
                  <a:pt x="0" y="100"/>
                </a:cubicBezTo>
                <a:close/>
              </a:path>
            </a:pathLst>
          </a:custGeom>
          <a:solidFill>
            <a:srgbClr val="EAEAEA"/>
          </a:solidFill>
          <a:ln w="0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" name="Text Box 65"/>
          <p:cNvSpPr txBox="1">
            <a:spLocks noChangeArrowheads="1"/>
          </p:cNvSpPr>
          <p:nvPr/>
        </p:nvSpPr>
        <p:spPr bwMode="auto">
          <a:xfrm>
            <a:off x="2078038" y="5745163"/>
            <a:ext cx="5676900" cy="260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Why do you want to take this off? What you are doing is a crime and unethical </a:t>
            </a: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sym typeface="Wingdings" pitchFamily="2" charset="2"/>
              </a:rPr>
              <a:t></a:t>
            </a:r>
            <a:endParaRPr lang="en-AU" sz="1100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5" name="Text Box 65"/>
          <p:cNvSpPr txBox="1">
            <a:spLocks noChangeArrowheads="1"/>
          </p:cNvSpPr>
          <p:nvPr/>
        </p:nvSpPr>
        <p:spPr bwMode="auto">
          <a:xfrm>
            <a:off x="2135188" y="5743575"/>
            <a:ext cx="5610225" cy="261938"/>
          </a:xfrm>
          <a:prstGeom prst="rect">
            <a:avLst/>
          </a:prstGeom>
          <a:solidFill>
            <a:srgbClr val="000090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85000"/>
                  </a:schemeClr>
                </a:solidFill>
              </a:rPr>
              <a:t>I Made Andi Arsana (c) 2013</a:t>
            </a:r>
          </a:p>
        </p:txBody>
      </p:sp>
      <p:sp>
        <p:nvSpPr>
          <p:cNvPr id="34858" name="Rectangle 71"/>
          <p:cNvSpPr>
            <a:spLocks noChangeArrowheads="1"/>
          </p:cNvSpPr>
          <p:nvPr/>
        </p:nvSpPr>
        <p:spPr bwMode="auto">
          <a:xfrm>
            <a:off x="4768850" y="5670550"/>
            <a:ext cx="692150" cy="552450"/>
          </a:xfrm>
          <a:prstGeom prst="rect">
            <a:avLst/>
          </a:prstGeom>
          <a:solidFill>
            <a:srgbClr val="00009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58" name="Oval 57"/>
          <p:cNvSpPr>
            <a:spLocks noChangeArrowheads="1"/>
          </p:cNvSpPr>
          <p:nvPr/>
        </p:nvSpPr>
        <p:spPr bwMode="auto">
          <a:xfrm>
            <a:off x="4552950" y="4506913"/>
            <a:ext cx="180975" cy="150812"/>
          </a:xfrm>
          <a:prstGeom prst="ellipse">
            <a:avLst/>
          </a:prstGeom>
          <a:solidFill>
            <a:srgbClr val="FFFF00"/>
          </a:solidFill>
          <a:ln w="9525" algn="ctr">
            <a:noFill/>
            <a:round/>
            <a:headEnd/>
            <a:tailEnd/>
          </a:ln>
        </p:spPr>
        <p:txBody>
          <a:bodyPr>
            <a:spAutoFit/>
          </a:bodyPr>
          <a:lstStyle/>
          <a:p>
            <a:endParaRPr lang="en-US" sz="100"/>
          </a:p>
        </p:txBody>
      </p:sp>
      <p:sp>
        <p:nvSpPr>
          <p:cNvPr id="47" name="Rectangle 46"/>
          <p:cNvSpPr/>
          <p:nvPr/>
        </p:nvSpPr>
        <p:spPr bwMode="auto">
          <a:xfrm>
            <a:off x="4491038" y="4967288"/>
            <a:ext cx="381000" cy="700087"/>
          </a:xfrm>
          <a:prstGeom prst="rect">
            <a:avLst/>
          </a:prstGeom>
          <a:solidFill>
            <a:srgbClr val="0070C0">
              <a:alpha val="50000"/>
            </a:srgb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/>
          <a:lstStyle/>
          <a:p>
            <a:pPr algn="ctr">
              <a:defRPr/>
            </a:pPr>
            <a:r>
              <a:rPr lang="en-AU" sz="1100" dirty="0">
                <a:solidFill>
                  <a:schemeClr val="bg1"/>
                </a:solidFill>
                <a:ea typeface="新細明體" pitchFamily="18" charset="-120"/>
              </a:rPr>
              <a:t>Australia</a:t>
            </a:r>
          </a:p>
        </p:txBody>
      </p:sp>
      <p:sp>
        <p:nvSpPr>
          <p:cNvPr id="48" name="Rectangle 47"/>
          <p:cNvSpPr/>
          <p:nvPr/>
        </p:nvSpPr>
        <p:spPr bwMode="auto">
          <a:xfrm>
            <a:off x="4491038" y="3486150"/>
            <a:ext cx="381000" cy="1476375"/>
          </a:xfrm>
          <a:prstGeom prst="rect">
            <a:avLst/>
          </a:prstGeom>
          <a:solidFill>
            <a:srgbClr val="FF0000">
              <a:alpha val="50000"/>
            </a:srgb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vert270"/>
          <a:lstStyle/>
          <a:p>
            <a:pPr algn="ctr">
              <a:defRPr/>
            </a:pPr>
            <a:r>
              <a:rPr lang="en-AU" dirty="0">
                <a:ea typeface="新細明體" pitchFamily="18" charset="-120"/>
              </a:rPr>
              <a:t>Indonesia </a:t>
            </a:r>
          </a:p>
        </p:txBody>
      </p:sp>
      <p:sp>
        <p:nvSpPr>
          <p:cNvPr id="57" name="Rectangle 56"/>
          <p:cNvSpPr>
            <a:spLocks noChangeArrowheads="1"/>
          </p:cNvSpPr>
          <p:nvPr/>
        </p:nvSpPr>
        <p:spPr bwMode="auto">
          <a:xfrm>
            <a:off x="469900" y="3786188"/>
            <a:ext cx="2616200" cy="149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1300" b="0">
                <a:solidFill>
                  <a:schemeClr val="tx1"/>
                </a:solidFill>
              </a:rPr>
              <a:t>“… organisms which, at the harvestable stage, either are immobile on or under the seabed or are unable to move except in constant physical contact with the seabed or subsoil”</a:t>
            </a:r>
            <a:br>
              <a:rPr lang="en-US" sz="1300" b="0">
                <a:solidFill>
                  <a:schemeClr val="tx1"/>
                </a:solidFill>
              </a:rPr>
            </a:br>
            <a:r>
              <a:rPr lang="en-US" sz="1300" b="0">
                <a:solidFill>
                  <a:schemeClr val="tx1"/>
                </a:solidFill>
              </a:rPr>
              <a:t>(LOSC, Art. 77 (4))</a:t>
            </a:r>
            <a:endParaRPr lang="en-AU" sz="1300" b="0">
              <a:solidFill>
                <a:schemeClr val="tx1"/>
              </a:solidFill>
            </a:endParaRPr>
          </a:p>
        </p:txBody>
      </p:sp>
      <p:sp>
        <p:nvSpPr>
          <p:cNvPr id="66" name="Rectangle 65"/>
          <p:cNvSpPr>
            <a:spLocks noChangeArrowheads="1"/>
          </p:cNvSpPr>
          <p:nvPr/>
        </p:nvSpPr>
        <p:spPr bwMode="auto">
          <a:xfrm>
            <a:off x="0" y="5730875"/>
            <a:ext cx="5400675" cy="49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AU" sz="1300" b="0" i="1" dirty="0">
                <a:solidFill>
                  <a:schemeClr val="bg1">
                    <a:lumMod val="65000"/>
                  </a:schemeClr>
                </a:solidFill>
              </a:rPr>
              <a:t>For illustrative purposes only. The visualisation does not reflect the real </a:t>
            </a:r>
          </a:p>
          <a:p>
            <a:pPr>
              <a:defRPr/>
            </a:pPr>
            <a:r>
              <a:rPr lang="en-AU" sz="1300" b="0" i="1" dirty="0">
                <a:solidFill>
                  <a:schemeClr val="bg1">
                    <a:lumMod val="65000"/>
                  </a:schemeClr>
                </a:solidFill>
              </a:rPr>
              <a:t>geospatial setting of Indonesia and Australia</a:t>
            </a:r>
          </a:p>
        </p:txBody>
      </p: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0" y="1206500"/>
            <a:ext cx="3683000" cy="2679700"/>
            <a:chOff x="0" y="762000"/>
            <a:chExt cx="4239414" cy="3084774"/>
          </a:xfrm>
        </p:grpSpPr>
        <p:pic>
          <p:nvPicPr>
            <p:cNvPr id="34870" name="Picture 4" descr="D:\Trainings\ANCORS\collagen-sea-cucumbers-skin-face-care-herbs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0" y="762000"/>
              <a:ext cx="3897602" cy="29225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71" name="Picture 5" descr="D:\Trainings\ANCORS\austpass.jpg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 rot="-1786472">
              <a:off x="2609089" y="2216669"/>
              <a:ext cx="1630325" cy="16301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5" name="Group 55"/>
          <p:cNvGrpSpPr>
            <a:grpSpLocks/>
          </p:cNvGrpSpPr>
          <p:nvPr/>
        </p:nvGrpSpPr>
        <p:grpSpPr bwMode="auto">
          <a:xfrm>
            <a:off x="5702300" y="4017963"/>
            <a:ext cx="3441700" cy="2535237"/>
            <a:chOff x="5702300" y="3719206"/>
            <a:chExt cx="3441700" cy="2535820"/>
          </a:xfrm>
        </p:grpSpPr>
        <p:pic>
          <p:nvPicPr>
            <p:cNvPr id="34868" name="Picture 2" descr="C:\Data\Conferences\GIPI\oilrig3.jp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5702300" y="3719206"/>
              <a:ext cx="3441700" cy="2535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69" name="Picture 3" descr="C:\Data\Conferences\GIPI\AustFlag__38704.JP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5702300" y="3719206"/>
              <a:ext cx="1195376" cy="840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60" name="Text Box 65"/>
          <p:cNvSpPr txBox="1">
            <a:spLocks noChangeArrowheads="1"/>
          </p:cNvSpPr>
          <p:nvPr/>
        </p:nvSpPr>
        <p:spPr bwMode="auto">
          <a:xfrm>
            <a:off x="1382713" y="5129213"/>
            <a:ext cx="3040062" cy="52387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AU" sz="1400" dirty="0">
                <a:solidFill>
                  <a:srgbClr val="FF3300"/>
                </a:solidFill>
              </a:rPr>
              <a:t>EEZ Boundary (</a:t>
            </a:r>
            <a:r>
              <a:rPr lang="en-AU" sz="1400" dirty="0" smtClean="0">
                <a:solidFill>
                  <a:srgbClr val="FF3300"/>
                </a:solidFill>
              </a:rPr>
              <a:t>water</a:t>
            </a:r>
            <a:r>
              <a:rPr lang="en-AU" sz="1400" dirty="0">
                <a:solidFill>
                  <a:srgbClr val="FF3300"/>
                </a:solidFill>
              </a:rPr>
              <a:t>)</a:t>
            </a:r>
            <a:br>
              <a:rPr lang="en-AU" sz="1400" dirty="0">
                <a:solidFill>
                  <a:srgbClr val="FF3300"/>
                </a:solidFill>
              </a:rPr>
            </a:br>
            <a:r>
              <a:rPr lang="en-AU" sz="1400" dirty="0">
                <a:solidFill>
                  <a:srgbClr val="FF3300"/>
                </a:solidFill>
              </a:rPr>
              <a:t>(signed in 1997)</a:t>
            </a:r>
          </a:p>
        </p:txBody>
      </p:sp>
      <p:sp>
        <p:nvSpPr>
          <p:cNvPr id="61" name="Title 1"/>
          <p:cNvSpPr txBox="1">
            <a:spLocks/>
          </p:cNvSpPr>
          <p:nvPr/>
        </p:nvSpPr>
        <p:spPr>
          <a:xfrm>
            <a:off x="0" y="56606"/>
            <a:ext cx="8229600" cy="705394"/>
          </a:xfrm>
          <a:prstGeom prst="rect">
            <a:avLst/>
          </a:prstGeom>
        </p:spPr>
        <p:txBody>
          <a:bodyPr anchor="ctr">
            <a:normAutofit fontScale="67500" lnSpcReduction="2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3800" dirty="0" smtClean="0">
                <a:latin typeface="Franklin Gothic Book"/>
                <a:ea typeface="+mj-ea"/>
                <a:cs typeface="Franklin Gothic Book"/>
              </a:rPr>
              <a:t>Non coincident lines for EEZ and CS: Not unprecedented!</a:t>
            </a:r>
          </a:p>
        </p:txBody>
      </p:sp>
      <p:sp>
        <p:nvSpPr>
          <p:cNvPr id="63" name="Text Box 64"/>
          <p:cNvSpPr txBox="1">
            <a:spLocks noChangeArrowheads="1"/>
          </p:cNvSpPr>
          <p:nvPr/>
        </p:nvSpPr>
        <p:spPr bwMode="auto">
          <a:xfrm>
            <a:off x="7512050" y="1703388"/>
            <a:ext cx="1097063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dirty="0">
                <a:solidFill>
                  <a:srgbClr val="FFFF00"/>
                </a:solidFill>
              </a:rPr>
              <a:t>Indonesia</a:t>
            </a:r>
          </a:p>
        </p:txBody>
      </p:sp>
      <p:grpSp>
        <p:nvGrpSpPr>
          <p:cNvPr id="3" name="Group 57"/>
          <p:cNvGrpSpPr>
            <a:grpSpLocks/>
          </p:cNvGrpSpPr>
          <p:nvPr/>
        </p:nvGrpSpPr>
        <p:grpSpPr bwMode="auto">
          <a:xfrm>
            <a:off x="5329238" y="1206500"/>
            <a:ext cx="3814762" cy="2679700"/>
            <a:chOff x="4715757" y="762000"/>
            <a:chExt cx="4428243" cy="3110103"/>
          </a:xfrm>
        </p:grpSpPr>
        <p:pic>
          <p:nvPicPr>
            <p:cNvPr id="34872" name="Picture 3" descr="D:\Trainings\ANCORS\fish.jp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5148263" y="762000"/>
              <a:ext cx="3995737" cy="29925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873" name="Picture 6" descr="D:\Trainings\ANCORS\inapss.jpg"/>
            <p:cNvPicPr>
              <a:picLocks noChangeAspect="1" noChangeArrowheads="1"/>
            </p:cNvPicPr>
            <p:nvPr/>
          </p:nvPicPr>
          <p:blipFill>
            <a:blip r:embed="rId9" cstate="print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715757" y="2205662"/>
              <a:ext cx="1871046" cy="16664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445445121"/>
      </p:ext>
    </p:extLst>
  </p:cSld>
  <p:clrMapOvr>
    <a:masterClrMapping/>
  </p:clrMapOvr>
  <p:transition advTm="27722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069 L 0.00052 0.35763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8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1.66667E-6 0.3740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4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0139 L -2.5E-6 -0.17824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8941 -0.24398 " pathEditMode="relative" ptsTypes="AA">
                                      <p:cBhvr>
                                        <p:cTn id="68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53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44444E-6 L 0.23716 0.09189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9" y="46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53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19341 -0.28774 " pathEditMode="relative" ptsTypes="AA">
                                      <p:cBhvr>
                                        <p:cTn id="8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7" presetID="53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11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1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1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000"/>
                            </p:stCondLst>
                            <p:childTnLst>
                              <p:par>
                                <p:cTn id="9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8" grpId="1" animBg="1"/>
      <p:bldP spid="23" grpId="0" animBg="1"/>
      <p:bldP spid="23" grpId="1" animBg="1"/>
      <p:bldP spid="23" grpId="2" animBg="1"/>
      <p:bldP spid="25" grpId="0" animBg="1"/>
      <p:bldP spid="25" grpId="1" animBg="1"/>
      <p:bldP spid="26" grpId="0" animBg="1"/>
      <p:bldP spid="50" grpId="0" animBg="1"/>
      <p:bldP spid="50" grpId="1" animBg="1"/>
      <p:bldP spid="49" grpId="0" animBg="1"/>
      <p:bldP spid="49" grpId="1" animBg="1"/>
      <p:bldP spid="33" grpId="0"/>
      <p:bldP spid="36" grpId="0" animBg="1"/>
      <p:bldP spid="57" grpId="0"/>
      <p:bldP spid="6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endParaRPr lang="en-US" sz="4400" dirty="0" smtClean="0"/>
          </a:p>
          <a:p>
            <a:pPr marL="0" indent="0" algn="ctr">
              <a:buNone/>
            </a:pPr>
            <a:r>
              <a:rPr lang="en-US" sz="6600" dirty="0" smtClean="0"/>
              <a:t>Indonesia-Timor </a:t>
            </a:r>
            <a:r>
              <a:rPr lang="en-US" sz="6600" dirty="0" err="1" smtClean="0"/>
              <a:t>Leste</a:t>
            </a:r>
            <a:r>
              <a:rPr lang="en-US" sz="6600" dirty="0" smtClean="0"/>
              <a:t> </a:t>
            </a:r>
          </a:p>
          <a:p>
            <a:pPr marL="0" indent="0" algn="ctr">
              <a:buNone/>
            </a:pPr>
            <a:r>
              <a:rPr lang="en-US" sz="6600" dirty="0" smtClean="0"/>
              <a:t>Maritime Boundaries</a:t>
            </a:r>
            <a:endParaRPr lang="en-US" sz="6600" dirty="0"/>
          </a:p>
        </p:txBody>
      </p:sp>
    </p:spTree>
    <p:extLst>
      <p:ext uri="{BB962C8B-B14F-4D97-AF65-F5344CB8AC3E}">
        <p14:creationId xmlns:p14="http://schemas.microsoft.com/office/powerpoint/2010/main" val="3685850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 txBox="1">
            <a:spLocks noChangeArrowheads="1"/>
          </p:cNvSpPr>
          <p:nvPr/>
        </p:nvSpPr>
        <p:spPr bwMode="auto">
          <a:xfrm>
            <a:off x="0" y="0"/>
            <a:ext cx="8229600" cy="64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algn="r" eaLnBrk="1" hangingPunct="1"/>
            <a:r>
              <a:rPr lang="en-US" sz="2400" b="0" dirty="0">
                <a:solidFill>
                  <a:schemeClr val="tx1"/>
                </a:solidFill>
                <a:latin typeface="Franklin Gothic Demi" charset="0"/>
              </a:rPr>
              <a:t>Issues in Indonesia-Timor </a:t>
            </a:r>
            <a:r>
              <a:rPr lang="en-US" sz="2400" b="0" dirty="0" err="1">
                <a:solidFill>
                  <a:schemeClr val="tx1"/>
                </a:solidFill>
                <a:latin typeface="Franklin Gothic Demi" charset="0"/>
              </a:rPr>
              <a:t>Leste</a:t>
            </a:r>
            <a:r>
              <a:rPr lang="en-US" sz="2400" b="0" dirty="0">
                <a:solidFill>
                  <a:schemeClr val="tx1"/>
                </a:solidFill>
                <a:latin typeface="Franklin Gothic Demi" charset="0"/>
              </a:rPr>
              <a:t> Maritime Boundaries</a:t>
            </a:r>
          </a:p>
        </p:txBody>
      </p:sp>
      <p:sp>
        <p:nvSpPr>
          <p:cNvPr id="11" name="Text Box 65"/>
          <p:cNvSpPr txBox="1">
            <a:spLocks noChangeArrowheads="1"/>
          </p:cNvSpPr>
          <p:nvPr/>
        </p:nvSpPr>
        <p:spPr bwMode="auto">
          <a:xfrm>
            <a:off x="2457450" y="5807075"/>
            <a:ext cx="5676900" cy="260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ea typeface="新細明體" pitchFamily="18" charset="-120"/>
                <a:cs typeface="+mn-cs"/>
              </a:rPr>
              <a:t>Why do you want to take this off? What you are doing is a crime and unethical </a:t>
            </a: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ea typeface="新細明體" pitchFamily="18" charset="-120"/>
                <a:cs typeface="+mn-cs"/>
                <a:sym typeface="Wingdings" pitchFamily="2" charset="2"/>
              </a:rPr>
              <a:t></a:t>
            </a:r>
            <a:endParaRPr lang="en-AU" sz="1100" dirty="0">
              <a:solidFill>
                <a:schemeClr val="tx1">
                  <a:lumMod val="95000"/>
                  <a:lumOff val="5000"/>
                </a:schemeClr>
              </a:solidFill>
              <a:ea typeface="新細明體" pitchFamily="18" charset="-120"/>
              <a:cs typeface="+mn-cs"/>
            </a:endParaRPr>
          </a:p>
        </p:txBody>
      </p:sp>
      <p:sp>
        <p:nvSpPr>
          <p:cNvPr id="12" name="Text Box 65"/>
          <p:cNvSpPr txBox="1">
            <a:spLocks noChangeArrowheads="1"/>
          </p:cNvSpPr>
          <p:nvPr/>
        </p:nvSpPr>
        <p:spPr bwMode="auto">
          <a:xfrm>
            <a:off x="2667000" y="5805488"/>
            <a:ext cx="5457825" cy="261937"/>
          </a:xfrm>
          <a:prstGeom prst="rect">
            <a:avLst/>
          </a:prstGeom>
          <a:solidFill>
            <a:schemeClr val="bg1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85000"/>
                  </a:schemeClr>
                </a:solidFill>
                <a:ea typeface="新細明體" pitchFamily="18" charset="-120"/>
                <a:cs typeface="+mn-cs"/>
              </a:rPr>
              <a:t>I Made Andi Arsana (c) 2010</a:t>
            </a:r>
          </a:p>
        </p:txBody>
      </p:sp>
      <p:sp>
        <p:nvSpPr>
          <p:cNvPr id="35845" name="Rectangle 1"/>
          <p:cNvSpPr>
            <a:spLocks noChangeArrowheads="1"/>
          </p:cNvSpPr>
          <p:nvPr/>
        </p:nvSpPr>
        <p:spPr bwMode="auto">
          <a:xfrm>
            <a:off x="0" y="1300173"/>
            <a:ext cx="9144000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marL="514350" indent="-514350" algn="just" eaLnBrk="0" hangingPunct="0">
              <a:buFont typeface="Arial" charset="0"/>
              <a:buAutoNum type="arabicPeriod"/>
            </a:pP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Land boundaries have yet to be finished (</a:t>
            </a:r>
            <a:r>
              <a:rPr lang="en-AU" sz="2800" dirty="0" smtClean="0">
                <a:solidFill>
                  <a:schemeClr val="tx1"/>
                </a:solidFill>
                <a:cs typeface="Times New Roman" charset="0"/>
              </a:rPr>
              <a:t>98%, according to the Indonesian Ministry of Foreign Affairs, 2015)</a:t>
            </a:r>
            <a:endParaRPr lang="en-AU" sz="2800" dirty="0">
              <a:solidFill>
                <a:schemeClr val="tx1"/>
              </a:solidFill>
              <a:cs typeface="Times New Roman" charset="0"/>
            </a:endParaRPr>
          </a:p>
          <a:p>
            <a:pPr marL="514350" indent="-514350" algn="just" eaLnBrk="0" hangingPunct="0">
              <a:buFont typeface="Arial" charset="0"/>
              <a:buAutoNum type="arabicPeriod"/>
            </a:pPr>
            <a:endParaRPr lang="en-AU" sz="2800" dirty="0">
              <a:solidFill>
                <a:schemeClr val="tx1"/>
              </a:solidFill>
              <a:cs typeface="Times New Roman" charset="0"/>
            </a:endParaRPr>
          </a:p>
          <a:p>
            <a:pPr marL="514350" indent="-514350" eaLnBrk="0" hangingPunct="0">
              <a:buFont typeface="Arial" charset="0"/>
              <a:buAutoNum type="arabicPeriod"/>
            </a:pP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How urgent? </a:t>
            </a:r>
            <a:br>
              <a:rPr lang="en-AU" sz="2800" dirty="0">
                <a:solidFill>
                  <a:schemeClr val="tx1"/>
                </a:solidFill>
                <a:cs typeface="Times New Roman" charset="0"/>
              </a:rPr>
            </a:b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(resources, sovereignty or sovereign rights, non-traditional issues)</a:t>
            </a:r>
          </a:p>
          <a:p>
            <a:pPr marL="514350" indent="-514350" algn="just" eaLnBrk="0" hangingPunct="0">
              <a:buFont typeface="Arial" charset="0"/>
              <a:buAutoNum type="arabicPeriod"/>
            </a:pPr>
            <a:endParaRPr lang="en-AU" sz="2800" dirty="0">
              <a:solidFill>
                <a:schemeClr val="tx1"/>
              </a:solidFill>
              <a:cs typeface="Times New Roman" charset="0"/>
            </a:endParaRPr>
          </a:p>
          <a:p>
            <a:pPr marL="514350" indent="-514350" algn="just" eaLnBrk="0" hangingPunct="0">
              <a:buFont typeface="Arial" charset="0"/>
              <a:buAutoNum type="arabicPeriod"/>
            </a:pP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Is it as urgent as </a:t>
            </a:r>
            <a:r>
              <a:rPr lang="en-AU" sz="2800" dirty="0" smtClean="0">
                <a:solidFill>
                  <a:schemeClr val="tx1"/>
                </a:solidFill>
                <a:cs typeface="Times New Roman" charset="0"/>
              </a:rPr>
              <a:t>Australia-</a:t>
            </a: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Timor </a:t>
            </a:r>
            <a:r>
              <a:rPr lang="en-AU" sz="2800" dirty="0" err="1">
                <a:solidFill>
                  <a:schemeClr val="tx1"/>
                </a:solidFill>
                <a:cs typeface="Times New Roman" charset="0"/>
              </a:rPr>
              <a:t>Leste</a:t>
            </a: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? </a:t>
            </a:r>
            <a:r>
              <a:rPr lang="en-AU" sz="2800" dirty="0" smtClean="0">
                <a:solidFill>
                  <a:schemeClr val="tx1"/>
                </a:solidFill>
                <a:cs typeface="Times New Roman" charset="0"/>
              </a:rPr>
              <a:t>(“life </a:t>
            </a:r>
            <a:r>
              <a:rPr lang="en-AU" sz="2800" dirty="0">
                <a:solidFill>
                  <a:schemeClr val="tx1"/>
                </a:solidFill>
                <a:cs typeface="Times New Roman" charset="0"/>
              </a:rPr>
              <a:t>or </a:t>
            </a:r>
            <a:r>
              <a:rPr lang="en-AU" sz="2800" dirty="0" smtClean="0">
                <a:solidFill>
                  <a:schemeClr val="tx1"/>
                </a:solidFill>
                <a:cs typeface="Times New Roman" charset="0"/>
              </a:rPr>
              <a:t>death”)</a:t>
            </a:r>
            <a:endParaRPr lang="en-AU" sz="2800" dirty="0">
              <a:solidFill>
                <a:schemeClr val="tx1"/>
              </a:solidFill>
              <a:cs typeface="Times New Roman" charset="0"/>
            </a:endParaRPr>
          </a:p>
          <a:p>
            <a:pPr marL="514350" indent="-514350" algn="just" eaLnBrk="0" hangingPunct="0"/>
            <a:endParaRPr lang="en-AU" sz="2800" dirty="0">
              <a:solidFill>
                <a:schemeClr val="tx1"/>
              </a:solidFill>
              <a:cs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49644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6"/>
          <a:stretch/>
        </p:blipFill>
        <p:spPr bwMode="auto">
          <a:xfrm>
            <a:off x="0" y="1198529"/>
            <a:ext cx="9144000" cy="5270534"/>
          </a:xfrm>
          <a:prstGeom prst="rect">
            <a:avLst/>
          </a:prstGeom>
          <a:noFill/>
          <a:ln w="63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Connector 8"/>
          <p:cNvCxnSpPr>
            <a:cxnSpLocks noChangeShapeType="1"/>
          </p:cNvCxnSpPr>
          <p:nvPr/>
        </p:nvCxnSpPr>
        <p:spPr bwMode="auto">
          <a:xfrm rot="16200000" flipV="1">
            <a:off x="2436019" y="3237707"/>
            <a:ext cx="1157287" cy="3238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2857500" y="1897063"/>
            <a:ext cx="6262688" cy="919162"/>
          </a:xfrm>
          <a:custGeom>
            <a:avLst/>
            <a:gdLst>
              <a:gd name="T0" fmla="*/ 0 w 6262688"/>
              <a:gd name="T1" fmla="*/ 919787 h 919137"/>
              <a:gd name="T2" fmla="*/ 542957 w 6262688"/>
              <a:gd name="T3" fmla="*/ 843560 h 919137"/>
              <a:gd name="T4" fmla="*/ 1909794 w 6262688"/>
              <a:gd name="T5" fmla="*/ 176342 h 919137"/>
              <a:gd name="T6" fmla="*/ 3414744 w 6262688"/>
              <a:gd name="T7" fmla="*/ 0 h 919137"/>
              <a:gd name="T8" fmla="*/ 4791072 w 6262688"/>
              <a:gd name="T9" fmla="*/ 285933 h 919137"/>
              <a:gd name="T10" fmla="*/ 6262688 w 6262688"/>
              <a:gd name="T11" fmla="*/ 657668 h 9191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62688"/>
              <a:gd name="T19" fmla="*/ 0 h 919137"/>
              <a:gd name="T20" fmla="*/ 6262688 w 6262688"/>
              <a:gd name="T21" fmla="*/ 919137 h 91913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262688" h="919137">
                <a:moveTo>
                  <a:pt x="0" y="919137"/>
                </a:moveTo>
                <a:lnTo>
                  <a:pt x="542957" y="842962"/>
                </a:lnTo>
                <a:lnTo>
                  <a:pt x="1909794" y="176212"/>
                </a:lnTo>
                <a:lnTo>
                  <a:pt x="3414744" y="0"/>
                </a:lnTo>
                <a:lnTo>
                  <a:pt x="4791075" y="285725"/>
                </a:lnTo>
                <a:cubicBezTo>
                  <a:pt x="5281613" y="409550"/>
                  <a:pt x="5800725" y="638150"/>
                  <a:pt x="6262688" y="657200"/>
                </a:cubicBez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3181350" y="3073400"/>
            <a:ext cx="95250" cy="904875"/>
          </a:xfrm>
          <a:custGeom>
            <a:avLst/>
            <a:gdLst>
              <a:gd name="T0" fmla="*/ 0 w 95250"/>
              <a:gd name="T1" fmla="*/ 904875 h 904875"/>
              <a:gd name="T2" fmla="*/ 19050 w 95250"/>
              <a:gd name="T3" fmla="*/ 733425 h 904875"/>
              <a:gd name="T4" fmla="*/ 19050 w 95250"/>
              <a:gd name="T5" fmla="*/ 647700 h 904875"/>
              <a:gd name="T6" fmla="*/ 76200 w 95250"/>
              <a:gd name="T7" fmla="*/ 419100 h 904875"/>
              <a:gd name="T8" fmla="*/ 47625 w 95250"/>
              <a:gd name="T9" fmla="*/ 285750 h 904875"/>
              <a:gd name="T10" fmla="*/ 95250 w 95250"/>
              <a:gd name="T11" fmla="*/ 0 h 9048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5250"/>
              <a:gd name="T19" fmla="*/ 0 h 904875"/>
              <a:gd name="T20" fmla="*/ 95250 w 95250"/>
              <a:gd name="T21" fmla="*/ 904875 h 9048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5250" h="904875">
                <a:moveTo>
                  <a:pt x="0" y="904875"/>
                </a:moveTo>
                <a:lnTo>
                  <a:pt x="19050" y="733425"/>
                </a:lnTo>
                <a:lnTo>
                  <a:pt x="19050" y="647700"/>
                </a:lnTo>
                <a:lnTo>
                  <a:pt x="76200" y="419100"/>
                </a:lnTo>
                <a:lnTo>
                  <a:pt x="47625" y="285750"/>
                </a:lnTo>
                <a:lnTo>
                  <a:pt x="95250" y="0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1304925" y="4168775"/>
            <a:ext cx="119063" cy="576263"/>
          </a:xfrm>
          <a:custGeom>
            <a:avLst/>
            <a:gdLst>
              <a:gd name="T0" fmla="*/ 33338 w 119063"/>
              <a:gd name="T1" fmla="*/ 576288 h 576262"/>
              <a:gd name="T2" fmla="*/ 0 w 119063"/>
              <a:gd name="T3" fmla="*/ 461988 h 576262"/>
              <a:gd name="T4" fmla="*/ 80963 w 119063"/>
              <a:gd name="T5" fmla="*/ 361976 h 576262"/>
              <a:gd name="T6" fmla="*/ 119063 w 119063"/>
              <a:gd name="T7" fmla="*/ 266700 h 576262"/>
              <a:gd name="T8" fmla="*/ 114300 w 119063"/>
              <a:gd name="T9" fmla="*/ 0 h 5762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9063"/>
              <a:gd name="T16" fmla="*/ 0 h 576262"/>
              <a:gd name="T17" fmla="*/ 119063 w 119063"/>
              <a:gd name="T18" fmla="*/ 576262 h 5762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9063" h="576262">
                <a:moveTo>
                  <a:pt x="33338" y="576262"/>
                </a:moveTo>
                <a:lnTo>
                  <a:pt x="0" y="461962"/>
                </a:lnTo>
                <a:lnTo>
                  <a:pt x="80963" y="361950"/>
                </a:lnTo>
                <a:lnTo>
                  <a:pt x="119063" y="266700"/>
                </a:lnTo>
                <a:cubicBezTo>
                  <a:pt x="117475" y="177800"/>
                  <a:pt x="115888" y="88900"/>
                  <a:pt x="114300" y="0"/>
                </a:cubicBez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1419225" y="3949700"/>
            <a:ext cx="838200" cy="219075"/>
          </a:xfrm>
          <a:custGeom>
            <a:avLst/>
            <a:gdLst>
              <a:gd name="T0" fmla="*/ 0 w 838200"/>
              <a:gd name="T1" fmla="*/ 219075 h 219075"/>
              <a:gd name="T2" fmla="*/ 66675 w 838200"/>
              <a:gd name="T3" fmla="*/ 190500 h 219075"/>
              <a:gd name="T4" fmla="*/ 200025 w 838200"/>
              <a:gd name="T5" fmla="*/ 142875 h 219075"/>
              <a:gd name="T6" fmla="*/ 338138 w 838200"/>
              <a:gd name="T7" fmla="*/ 80962 h 219075"/>
              <a:gd name="T8" fmla="*/ 409575 w 838200"/>
              <a:gd name="T9" fmla="*/ 57150 h 219075"/>
              <a:gd name="T10" fmla="*/ 642938 w 838200"/>
              <a:gd name="T11" fmla="*/ 4762 h 219075"/>
              <a:gd name="T12" fmla="*/ 800100 w 838200"/>
              <a:gd name="T13" fmla="*/ 0 h 219075"/>
              <a:gd name="T14" fmla="*/ 838200 w 838200"/>
              <a:gd name="T15" fmla="*/ 14287 h 2190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38200"/>
              <a:gd name="T25" fmla="*/ 0 h 219075"/>
              <a:gd name="T26" fmla="*/ 838200 w 838200"/>
              <a:gd name="T27" fmla="*/ 219075 h 21907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38200" h="219075">
                <a:moveTo>
                  <a:pt x="0" y="219075"/>
                </a:moveTo>
                <a:lnTo>
                  <a:pt x="66675" y="190500"/>
                </a:lnTo>
                <a:lnTo>
                  <a:pt x="200025" y="142875"/>
                </a:lnTo>
                <a:lnTo>
                  <a:pt x="338138" y="80962"/>
                </a:lnTo>
                <a:lnTo>
                  <a:pt x="409575" y="57150"/>
                </a:lnTo>
                <a:lnTo>
                  <a:pt x="642938" y="4762"/>
                </a:lnTo>
                <a:lnTo>
                  <a:pt x="800100" y="0"/>
                </a:lnTo>
                <a:lnTo>
                  <a:pt x="838200" y="14287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>
            <a:off x="814388" y="4130675"/>
            <a:ext cx="828675" cy="828675"/>
          </a:xfrm>
          <a:prstGeom prst="ellipse">
            <a:avLst/>
          </a:prstGeom>
          <a:noFill/>
          <a:ln w="19050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229600" y="2654300"/>
            <a:ext cx="904875" cy="2447925"/>
          </a:xfrm>
          <a:custGeom>
            <a:avLst/>
            <a:gdLst>
              <a:gd name="T0" fmla="*/ 0 w 904875"/>
              <a:gd name="T1" fmla="*/ 0 h 2447925"/>
              <a:gd name="T2" fmla="*/ 904875 w 904875"/>
              <a:gd name="T3" fmla="*/ 2447925 h 2447925"/>
              <a:gd name="T4" fmla="*/ 904875 w 904875"/>
              <a:gd name="T5" fmla="*/ 2447925 h 2447925"/>
              <a:gd name="T6" fmla="*/ 0 60000 65536"/>
              <a:gd name="T7" fmla="*/ 0 60000 65536"/>
              <a:gd name="T8" fmla="*/ 0 60000 65536"/>
              <a:gd name="T9" fmla="*/ 0 w 904875"/>
              <a:gd name="T10" fmla="*/ 0 h 2447925"/>
              <a:gd name="T11" fmla="*/ 904875 w 904875"/>
              <a:gd name="T12" fmla="*/ 2447925 h 24479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04875" h="2447925">
                <a:moveTo>
                  <a:pt x="0" y="0"/>
                </a:moveTo>
                <a:lnTo>
                  <a:pt x="904875" y="2447925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2209800" y="3686175"/>
            <a:ext cx="87313" cy="711200"/>
          </a:xfrm>
          <a:custGeom>
            <a:avLst/>
            <a:gdLst>
              <a:gd name="T0" fmla="*/ 0 w 88106"/>
              <a:gd name="T1" fmla="*/ 697819 h 711995"/>
              <a:gd name="T2" fmla="*/ 4048 w 88106"/>
              <a:gd name="T3" fmla="*/ 539119 h 711995"/>
              <a:gd name="T4" fmla="*/ 8094 w 88106"/>
              <a:gd name="T5" fmla="*/ 469102 h 711995"/>
              <a:gd name="T6" fmla="*/ 74874 w 88106"/>
              <a:gd name="T7" fmla="*/ 0 h 711995"/>
              <a:gd name="T8" fmla="*/ 0 60000 65536"/>
              <a:gd name="T9" fmla="*/ 0 60000 65536"/>
              <a:gd name="T10" fmla="*/ 0 60000 65536"/>
              <a:gd name="T11" fmla="*/ 0 60000 65536"/>
              <a:gd name="T12" fmla="*/ 0 w 88106"/>
              <a:gd name="T13" fmla="*/ 0 h 711995"/>
              <a:gd name="T14" fmla="*/ 88106 w 88106"/>
              <a:gd name="T15" fmla="*/ 711995 h 71199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8106" h="711995">
                <a:moveTo>
                  <a:pt x="0" y="711995"/>
                </a:moveTo>
                <a:lnTo>
                  <a:pt x="4763" y="550070"/>
                </a:lnTo>
                <a:lnTo>
                  <a:pt x="9525" y="478632"/>
                </a:lnTo>
                <a:lnTo>
                  <a:pt x="88106" y="0"/>
                </a:lnTo>
              </a:path>
            </a:pathLst>
          </a:cu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3" name="Straight Connector 22"/>
          <p:cNvCxnSpPr>
            <a:cxnSpLocks noChangeShapeType="1"/>
            <a:endCxn id="30" idx="0"/>
          </p:cNvCxnSpPr>
          <p:nvPr/>
        </p:nvCxnSpPr>
        <p:spPr bwMode="auto">
          <a:xfrm rot="16200000" flipV="1">
            <a:off x="888207" y="4280694"/>
            <a:ext cx="673100" cy="217487"/>
          </a:xfrm>
          <a:prstGeom prst="line">
            <a:avLst/>
          </a:pr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1116013" y="3683000"/>
            <a:ext cx="1179512" cy="369888"/>
          </a:xfrm>
          <a:custGeom>
            <a:avLst/>
            <a:gdLst>
              <a:gd name="T0" fmla="*/ 0 w 1178718"/>
              <a:gd name="T1" fmla="*/ 383631 h 369095"/>
              <a:gd name="T2" fmla="*/ 291645 w 1178718"/>
              <a:gd name="T3" fmla="*/ 226051 h 369095"/>
              <a:gd name="T4" fmla="*/ 426621 w 1178718"/>
              <a:gd name="T5" fmla="*/ 176555 h 369095"/>
              <a:gd name="T6" fmla="*/ 566419 w 1178718"/>
              <a:gd name="T7" fmla="*/ 112201 h 369095"/>
              <a:gd name="T8" fmla="*/ 638728 w 1178718"/>
              <a:gd name="T9" fmla="*/ 87453 h 369095"/>
              <a:gd name="T10" fmla="*/ 874935 w 1178718"/>
              <a:gd name="T11" fmla="*/ 33002 h 369095"/>
              <a:gd name="T12" fmla="*/ 1034012 w 1178718"/>
              <a:gd name="T13" fmla="*/ 28051 h 369095"/>
              <a:gd name="T14" fmla="*/ 1193094 w 1178718"/>
              <a:gd name="T15" fmla="*/ 0 h 36909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78718"/>
              <a:gd name="T25" fmla="*/ 0 h 369095"/>
              <a:gd name="T26" fmla="*/ 1178718 w 1178718"/>
              <a:gd name="T27" fmla="*/ 369095 h 36909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78718" h="369095">
                <a:moveTo>
                  <a:pt x="0" y="369095"/>
                </a:moveTo>
                <a:lnTo>
                  <a:pt x="288132" y="217489"/>
                </a:lnTo>
                <a:lnTo>
                  <a:pt x="421482" y="169864"/>
                </a:lnTo>
                <a:lnTo>
                  <a:pt x="559595" y="107951"/>
                </a:lnTo>
                <a:lnTo>
                  <a:pt x="631032" y="84139"/>
                </a:lnTo>
                <a:lnTo>
                  <a:pt x="864395" y="31751"/>
                </a:lnTo>
                <a:lnTo>
                  <a:pt x="1021557" y="26989"/>
                </a:lnTo>
                <a:lnTo>
                  <a:pt x="1178718" y="0"/>
                </a:lnTo>
              </a:path>
            </a:pathLst>
          </a:cu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Oval 30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1206500" y="4522788"/>
            <a:ext cx="44450" cy="4445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8" name="Rectangle 2"/>
          <p:cNvSpPr txBox="1">
            <a:spLocks noChangeArrowheads="1"/>
          </p:cNvSpPr>
          <p:nvPr/>
        </p:nvSpPr>
        <p:spPr bwMode="auto">
          <a:xfrm>
            <a:off x="457200" y="152400"/>
            <a:ext cx="7772400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algn="r" eaLnBrk="1" hangingPunct="1"/>
            <a:r>
              <a:rPr lang="en-US" sz="2800" b="0" dirty="0">
                <a:solidFill>
                  <a:srgbClr val="000000"/>
                </a:solidFill>
                <a:latin typeface="Franklin Gothic Demi" charset="0"/>
              </a:rPr>
              <a:t>Delimitation option: Indonesia v Timor </a:t>
            </a:r>
            <a:r>
              <a:rPr lang="en-US" sz="2800" b="0" dirty="0" err="1">
                <a:solidFill>
                  <a:srgbClr val="000000"/>
                </a:solidFill>
                <a:latin typeface="Franklin Gothic Demi" charset="0"/>
              </a:rPr>
              <a:t>Leste</a:t>
            </a:r>
            <a:endParaRPr lang="en-US" sz="2800" b="0" dirty="0">
              <a:solidFill>
                <a:srgbClr val="000000"/>
              </a:solidFill>
              <a:latin typeface="Franklin Gothic Demi" charset="0"/>
            </a:endParaRPr>
          </a:p>
        </p:txBody>
      </p:sp>
      <p:sp>
        <p:nvSpPr>
          <p:cNvPr id="25" name="Text Box 65"/>
          <p:cNvSpPr txBox="1">
            <a:spLocks noChangeArrowheads="1"/>
          </p:cNvSpPr>
          <p:nvPr/>
        </p:nvSpPr>
        <p:spPr bwMode="auto">
          <a:xfrm>
            <a:off x="3333750" y="6216650"/>
            <a:ext cx="5676900" cy="26035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ea typeface="新細明體" pitchFamily="18" charset="-120"/>
                <a:cs typeface="+mn-cs"/>
              </a:rPr>
              <a:t>Why do you want to take this off? What you are doing is a crime and unethical </a:t>
            </a:r>
            <a:r>
              <a:rPr lang="en-AU" sz="1100" dirty="0">
                <a:solidFill>
                  <a:schemeClr val="tx1">
                    <a:lumMod val="95000"/>
                    <a:lumOff val="5000"/>
                  </a:schemeClr>
                </a:solidFill>
                <a:ea typeface="新細明體" pitchFamily="18" charset="-120"/>
                <a:cs typeface="+mn-cs"/>
                <a:sym typeface="Wingdings" pitchFamily="2" charset="2"/>
              </a:rPr>
              <a:t></a:t>
            </a:r>
            <a:endParaRPr lang="en-AU" sz="1100" dirty="0">
              <a:solidFill>
                <a:schemeClr val="tx1">
                  <a:lumMod val="95000"/>
                  <a:lumOff val="5000"/>
                </a:schemeClr>
              </a:solidFill>
              <a:ea typeface="新細明體" pitchFamily="18" charset="-120"/>
              <a:cs typeface="+mn-cs"/>
            </a:endParaRPr>
          </a:p>
        </p:txBody>
      </p:sp>
      <p:sp>
        <p:nvSpPr>
          <p:cNvPr id="26" name="Text Box 65"/>
          <p:cNvSpPr txBox="1">
            <a:spLocks noChangeArrowheads="1"/>
          </p:cNvSpPr>
          <p:nvPr/>
        </p:nvSpPr>
        <p:spPr bwMode="auto">
          <a:xfrm>
            <a:off x="0" y="6215063"/>
            <a:ext cx="9144000" cy="261937"/>
          </a:xfrm>
          <a:prstGeom prst="rect">
            <a:avLst/>
          </a:prstGeom>
          <a:solidFill>
            <a:srgbClr val="77AFCB"/>
          </a:solidFill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accent1">
                    <a:lumMod val="50000"/>
                  </a:schemeClr>
                </a:solidFill>
                <a:ea typeface="新細明體" pitchFamily="18" charset="-120"/>
                <a:cs typeface="+mn-cs"/>
              </a:rPr>
              <a:t>I Made Andi Arsana (c) 2014</a:t>
            </a:r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3457575" y="5016500"/>
            <a:ext cx="1466850" cy="1457325"/>
          </a:xfrm>
          <a:custGeom>
            <a:avLst/>
            <a:gdLst>
              <a:gd name="T0" fmla="*/ 0 w 1466850"/>
              <a:gd name="T1" fmla="*/ 0 h 1457325"/>
              <a:gd name="T2" fmla="*/ 209550 w 1466850"/>
              <a:gd name="T3" fmla="*/ 180975 h 1457325"/>
              <a:gd name="T4" fmla="*/ 352425 w 1466850"/>
              <a:gd name="T5" fmla="*/ 438150 h 1457325"/>
              <a:gd name="T6" fmla="*/ 885825 w 1466850"/>
              <a:gd name="T7" fmla="*/ 952500 h 1457325"/>
              <a:gd name="T8" fmla="*/ 1466850 w 1466850"/>
              <a:gd name="T9" fmla="*/ 1457325 h 14573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66850"/>
              <a:gd name="T16" fmla="*/ 0 h 1457325"/>
              <a:gd name="T17" fmla="*/ 1466850 w 1466850"/>
              <a:gd name="T18" fmla="*/ 1457325 h 145732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66850" h="1457325">
                <a:moveTo>
                  <a:pt x="0" y="0"/>
                </a:moveTo>
                <a:lnTo>
                  <a:pt x="209550" y="180975"/>
                </a:lnTo>
                <a:lnTo>
                  <a:pt x="352425" y="438150"/>
                </a:lnTo>
                <a:lnTo>
                  <a:pt x="885825" y="952500"/>
                </a:lnTo>
                <a:lnTo>
                  <a:pt x="1466850" y="1457325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2085975" y="5035550"/>
            <a:ext cx="1371600" cy="1438275"/>
          </a:xfrm>
          <a:custGeom>
            <a:avLst/>
            <a:gdLst>
              <a:gd name="T0" fmla="*/ 1371600 w 1371600"/>
              <a:gd name="T1" fmla="*/ 0 h 1438275"/>
              <a:gd name="T2" fmla="*/ 1171575 w 1371600"/>
              <a:gd name="T3" fmla="*/ 352425 h 1438275"/>
              <a:gd name="T4" fmla="*/ 1085850 w 1371600"/>
              <a:gd name="T5" fmla="*/ 438150 h 1438275"/>
              <a:gd name="T6" fmla="*/ 695325 w 1371600"/>
              <a:gd name="T7" fmla="*/ 838200 h 1438275"/>
              <a:gd name="T8" fmla="*/ 638175 w 1371600"/>
              <a:gd name="T9" fmla="*/ 895350 h 1438275"/>
              <a:gd name="T10" fmla="*/ 133350 w 1371600"/>
              <a:gd name="T11" fmla="*/ 1343025 h 1438275"/>
              <a:gd name="T12" fmla="*/ 0 w 1371600"/>
              <a:gd name="T13" fmla="*/ 1438275 h 14382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371600"/>
              <a:gd name="T22" fmla="*/ 0 h 1438275"/>
              <a:gd name="T23" fmla="*/ 1371600 w 1371600"/>
              <a:gd name="T24" fmla="*/ 1438275 h 143827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371600" h="1438275">
                <a:moveTo>
                  <a:pt x="1371600" y="0"/>
                </a:moveTo>
                <a:lnTo>
                  <a:pt x="1171575" y="352425"/>
                </a:lnTo>
                <a:lnTo>
                  <a:pt x="1085850" y="438150"/>
                </a:lnTo>
                <a:lnTo>
                  <a:pt x="695325" y="838200"/>
                </a:lnTo>
                <a:lnTo>
                  <a:pt x="638175" y="895350"/>
                </a:lnTo>
                <a:lnTo>
                  <a:pt x="133350" y="1343025"/>
                </a:lnTo>
                <a:lnTo>
                  <a:pt x="0" y="1438275"/>
                </a:lnTo>
              </a:path>
            </a:pathLst>
          </a:cu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2952750" y="1779588"/>
            <a:ext cx="5276850" cy="1522412"/>
          </a:xfrm>
          <a:custGeom>
            <a:avLst/>
            <a:gdLst>
              <a:gd name="T0" fmla="*/ 0 w 5276850"/>
              <a:gd name="T1" fmla="*/ 1517787 h 1522682"/>
              <a:gd name="T2" fmla="*/ 298450 w 5276850"/>
              <a:gd name="T3" fmla="*/ 1321470 h 1522682"/>
              <a:gd name="T4" fmla="*/ 457200 w 5276850"/>
              <a:gd name="T5" fmla="*/ 1251774 h 1522682"/>
              <a:gd name="T6" fmla="*/ 571500 w 5276850"/>
              <a:gd name="T7" fmla="*/ 1242279 h 1522682"/>
              <a:gd name="T8" fmla="*/ 711200 w 5276850"/>
              <a:gd name="T9" fmla="*/ 1194842 h 1522682"/>
              <a:gd name="T10" fmla="*/ 876300 w 5276850"/>
              <a:gd name="T11" fmla="*/ 1118851 h 1522682"/>
              <a:gd name="T12" fmla="*/ 1019175 w 5276850"/>
              <a:gd name="T13" fmla="*/ 976433 h 1522682"/>
              <a:gd name="T14" fmla="*/ 1219219 w 5276850"/>
              <a:gd name="T15" fmla="*/ 808771 h 1522682"/>
              <a:gd name="T16" fmla="*/ 1174769 w 5276850"/>
              <a:gd name="T17" fmla="*/ 504868 h 1522682"/>
              <a:gd name="T18" fmla="*/ 1174769 w 5276850"/>
              <a:gd name="T19" fmla="*/ 289676 h 1522682"/>
              <a:gd name="T20" fmla="*/ 1205015 w 5276850"/>
              <a:gd name="T21" fmla="*/ 0 h 1522682"/>
              <a:gd name="T22" fmla="*/ 1517669 w 5276850"/>
              <a:gd name="T23" fmla="*/ 150402 h 1522682"/>
              <a:gd name="T24" fmla="*/ 1717662 w 5276850"/>
              <a:gd name="T25" fmla="*/ 406763 h 1522682"/>
              <a:gd name="T26" fmla="*/ 1870094 w 5276850"/>
              <a:gd name="T27" fmla="*/ 542880 h 1522682"/>
              <a:gd name="T28" fmla="*/ 2095519 w 5276850"/>
              <a:gd name="T29" fmla="*/ 748568 h 1522682"/>
              <a:gd name="T30" fmla="*/ 2228851 w 5276850"/>
              <a:gd name="T31" fmla="*/ 748568 h 1522682"/>
              <a:gd name="T32" fmla="*/ 2466975 w 5276850"/>
              <a:gd name="T33" fmla="*/ 641005 h 1522682"/>
              <a:gd name="T34" fmla="*/ 2749551 w 5276850"/>
              <a:gd name="T35" fmla="*/ 637846 h 1522682"/>
              <a:gd name="T36" fmla="*/ 2971801 w 5276850"/>
              <a:gd name="T37" fmla="*/ 653627 h 1522682"/>
              <a:gd name="T38" fmla="*/ 3324225 w 5276850"/>
              <a:gd name="T39" fmla="*/ 615654 h 1522682"/>
              <a:gd name="T40" fmla="*/ 3717925 w 5276850"/>
              <a:gd name="T41" fmla="*/ 447940 h 1522682"/>
              <a:gd name="T42" fmla="*/ 3940175 w 5276850"/>
              <a:gd name="T43" fmla="*/ 318183 h 1522682"/>
              <a:gd name="T44" fmla="*/ 4127501 w 5276850"/>
              <a:gd name="T45" fmla="*/ 447940 h 1522682"/>
              <a:gd name="T46" fmla="*/ 4362450 w 5276850"/>
              <a:gd name="T47" fmla="*/ 615654 h 1522682"/>
              <a:gd name="T48" fmla="*/ 4572002 w 5276850"/>
              <a:gd name="T49" fmla="*/ 663116 h 1522682"/>
              <a:gd name="T50" fmla="*/ 4835526 w 5276850"/>
              <a:gd name="T51" fmla="*/ 656808 h 1522682"/>
              <a:gd name="T52" fmla="*/ 5149850 w 5276850"/>
              <a:gd name="T53" fmla="*/ 675808 h 1522682"/>
              <a:gd name="T54" fmla="*/ 5276850 w 5276850"/>
              <a:gd name="T55" fmla="*/ 871994 h 152268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276850"/>
              <a:gd name="T85" fmla="*/ 0 h 1522682"/>
              <a:gd name="T86" fmla="*/ 5276850 w 5276850"/>
              <a:gd name="T87" fmla="*/ 1522682 h 152268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276850" h="1522682">
                <a:moveTo>
                  <a:pt x="0" y="1522682"/>
                </a:moveTo>
                <a:lnTo>
                  <a:pt x="298450" y="1325732"/>
                </a:lnTo>
                <a:lnTo>
                  <a:pt x="457200" y="1255808"/>
                </a:lnTo>
                <a:lnTo>
                  <a:pt x="571500" y="1246283"/>
                </a:lnTo>
                <a:lnTo>
                  <a:pt x="711200" y="1198691"/>
                </a:lnTo>
                <a:lnTo>
                  <a:pt x="876300" y="1122458"/>
                </a:lnTo>
                <a:lnTo>
                  <a:pt x="1019175" y="979583"/>
                </a:lnTo>
                <a:lnTo>
                  <a:pt x="1219200" y="811383"/>
                </a:lnTo>
                <a:lnTo>
                  <a:pt x="1174750" y="506502"/>
                </a:lnTo>
                <a:lnTo>
                  <a:pt x="1174750" y="290602"/>
                </a:lnTo>
                <a:lnTo>
                  <a:pt x="1204996" y="0"/>
                </a:lnTo>
                <a:lnTo>
                  <a:pt x="1517650" y="150892"/>
                </a:lnTo>
                <a:lnTo>
                  <a:pt x="1717643" y="408070"/>
                </a:lnTo>
                <a:lnTo>
                  <a:pt x="1870075" y="544623"/>
                </a:lnTo>
                <a:lnTo>
                  <a:pt x="2095500" y="750983"/>
                </a:lnTo>
                <a:lnTo>
                  <a:pt x="2228850" y="750983"/>
                </a:lnTo>
                <a:lnTo>
                  <a:pt x="2466975" y="643075"/>
                </a:lnTo>
                <a:lnTo>
                  <a:pt x="2749550" y="639898"/>
                </a:lnTo>
                <a:lnTo>
                  <a:pt x="2971800" y="655733"/>
                </a:lnTo>
                <a:lnTo>
                  <a:pt x="3324225" y="617633"/>
                </a:lnTo>
                <a:lnTo>
                  <a:pt x="3717925" y="449389"/>
                </a:lnTo>
                <a:lnTo>
                  <a:pt x="3940175" y="319208"/>
                </a:lnTo>
                <a:lnTo>
                  <a:pt x="4127500" y="449389"/>
                </a:lnTo>
                <a:lnTo>
                  <a:pt x="4362450" y="617633"/>
                </a:lnTo>
                <a:lnTo>
                  <a:pt x="4572000" y="665258"/>
                </a:lnTo>
                <a:lnTo>
                  <a:pt x="4835525" y="658929"/>
                </a:lnTo>
                <a:lnTo>
                  <a:pt x="5149850" y="677987"/>
                </a:lnTo>
                <a:lnTo>
                  <a:pt x="5276850" y="874808"/>
                </a:lnTo>
              </a:path>
            </a:pathLst>
          </a:cu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09800" y="3959225"/>
            <a:ext cx="42863" cy="438150"/>
          </a:xfrm>
          <a:custGeom>
            <a:avLst/>
            <a:gdLst>
              <a:gd name="T0" fmla="*/ 0 w 42863"/>
              <a:gd name="T1" fmla="*/ 438150 h 438150"/>
              <a:gd name="T2" fmla="*/ 4763 w 42863"/>
              <a:gd name="T3" fmla="*/ 276225 h 438150"/>
              <a:gd name="T4" fmla="*/ 9525 w 42863"/>
              <a:gd name="T5" fmla="*/ 204787 h 438150"/>
              <a:gd name="T6" fmla="*/ 42863 w 42863"/>
              <a:gd name="T7" fmla="*/ 0 h 438150"/>
              <a:gd name="T8" fmla="*/ 0 60000 65536"/>
              <a:gd name="T9" fmla="*/ 0 60000 65536"/>
              <a:gd name="T10" fmla="*/ 0 60000 65536"/>
              <a:gd name="T11" fmla="*/ 0 60000 65536"/>
              <a:gd name="T12" fmla="*/ 0 w 42863"/>
              <a:gd name="T13" fmla="*/ 0 h 438150"/>
              <a:gd name="T14" fmla="*/ 42863 w 42863"/>
              <a:gd name="T15" fmla="*/ 438150 h 4381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863" h="438150">
                <a:moveTo>
                  <a:pt x="0" y="438150"/>
                </a:moveTo>
                <a:lnTo>
                  <a:pt x="4763" y="276225"/>
                </a:lnTo>
                <a:lnTo>
                  <a:pt x="9525" y="204787"/>
                </a:lnTo>
                <a:lnTo>
                  <a:pt x="42863" y="0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679450" y="4238625"/>
            <a:ext cx="746125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AU"/>
              <a:t>P. Batek</a:t>
            </a:r>
          </a:p>
        </p:txBody>
      </p:sp>
      <p:sp>
        <p:nvSpPr>
          <p:cNvPr id="32" name="Freeform 31"/>
          <p:cNvSpPr>
            <a:spLocks/>
          </p:cNvSpPr>
          <p:nvPr/>
        </p:nvSpPr>
        <p:spPr bwMode="auto">
          <a:xfrm>
            <a:off x="2952750" y="3302000"/>
            <a:ext cx="215900" cy="679450"/>
          </a:xfrm>
          <a:custGeom>
            <a:avLst/>
            <a:gdLst>
              <a:gd name="T0" fmla="*/ 215900 w 215900"/>
              <a:gd name="T1" fmla="*/ 679450 h 679450"/>
              <a:gd name="T2" fmla="*/ 161925 w 215900"/>
              <a:gd name="T3" fmla="*/ 412750 h 679450"/>
              <a:gd name="T4" fmla="*/ 60325 w 215900"/>
              <a:gd name="T5" fmla="*/ 225425 h 679450"/>
              <a:gd name="T6" fmla="*/ 0 w 215900"/>
              <a:gd name="T7" fmla="*/ 0 h 679450"/>
              <a:gd name="T8" fmla="*/ 0 60000 65536"/>
              <a:gd name="T9" fmla="*/ 0 60000 65536"/>
              <a:gd name="T10" fmla="*/ 0 60000 65536"/>
              <a:gd name="T11" fmla="*/ 0 60000 65536"/>
              <a:gd name="T12" fmla="*/ 0 w 215900"/>
              <a:gd name="T13" fmla="*/ 0 h 679450"/>
              <a:gd name="T14" fmla="*/ 215900 w 215900"/>
              <a:gd name="T15" fmla="*/ 679450 h 6794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5900" h="679450">
                <a:moveTo>
                  <a:pt x="215900" y="679450"/>
                </a:moveTo>
                <a:lnTo>
                  <a:pt x="161925" y="412750"/>
                </a:lnTo>
                <a:lnTo>
                  <a:pt x="60325" y="225425"/>
                </a:lnTo>
                <a:lnTo>
                  <a:pt x="0" y="0"/>
                </a:lnTo>
              </a:path>
            </a:pathLst>
          </a:custGeom>
          <a:noFill/>
          <a:ln w="28575" cap="flat" cmpd="sng">
            <a:solidFill>
              <a:srgbClr val="FFFF00"/>
            </a:solidFill>
            <a:prstDash val="dash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4" name="Straight Connector 33"/>
          <p:cNvCxnSpPr>
            <a:cxnSpLocks noChangeShapeType="1"/>
          </p:cNvCxnSpPr>
          <p:nvPr/>
        </p:nvCxnSpPr>
        <p:spPr bwMode="auto">
          <a:xfrm>
            <a:off x="4232275" y="5692775"/>
            <a:ext cx="612775" cy="0"/>
          </a:xfrm>
          <a:prstGeom prst="line">
            <a:avLst/>
          </a:pr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875213" y="5556250"/>
            <a:ext cx="42433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AU">
                <a:solidFill>
                  <a:schemeClr val="tx1"/>
                </a:solidFill>
              </a:rPr>
              <a:t>Median or equidistance line with archipelagic baselines</a:t>
            </a:r>
          </a:p>
        </p:txBody>
      </p:sp>
      <p:cxnSp>
        <p:nvCxnSpPr>
          <p:cNvPr id="36" name="Straight Connector 35"/>
          <p:cNvCxnSpPr>
            <a:cxnSpLocks noChangeShapeType="1"/>
          </p:cNvCxnSpPr>
          <p:nvPr/>
        </p:nvCxnSpPr>
        <p:spPr bwMode="auto">
          <a:xfrm>
            <a:off x="4206875" y="5430838"/>
            <a:ext cx="612775" cy="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4856163" y="5281613"/>
            <a:ext cx="27971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AU">
                <a:solidFill>
                  <a:srgbClr val="C00000"/>
                </a:solidFill>
              </a:rPr>
              <a:t>Indonesia’s archipelagic baselines</a:t>
            </a:r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3286125" y="2171700"/>
            <a:ext cx="4943475" cy="911225"/>
          </a:xfrm>
          <a:custGeom>
            <a:avLst/>
            <a:gdLst>
              <a:gd name="T0" fmla="*/ 0 w 4943475"/>
              <a:gd name="T1" fmla="*/ 910757 h 911251"/>
              <a:gd name="T2" fmla="*/ 123825 w 4943475"/>
              <a:gd name="T3" fmla="*/ 863151 h 911251"/>
              <a:gd name="T4" fmla="*/ 238125 w 4943475"/>
              <a:gd name="T5" fmla="*/ 853645 h 911251"/>
              <a:gd name="T6" fmla="*/ 333375 w 4943475"/>
              <a:gd name="T7" fmla="*/ 767958 h 911251"/>
              <a:gd name="T8" fmla="*/ 542925 w 4943475"/>
              <a:gd name="T9" fmla="*/ 729877 h 911251"/>
              <a:gd name="T10" fmla="*/ 685800 w 4943475"/>
              <a:gd name="T11" fmla="*/ 587078 h 911251"/>
              <a:gd name="T12" fmla="*/ 904875 w 4943475"/>
              <a:gd name="T13" fmla="*/ 330055 h 911251"/>
              <a:gd name="T14" fmla="*/ 1123969 w 4943475"/>
              <a:gd name="T15" fmla="*/ 168206 h 911251"/>
              <a:gd name="T16" fmla="*/ 1252556 w 4943475"/>
              <a:gd name="T17" fmla="*/ 49198 h 911251"/>
              <a:gd name="T18" fmla="*/ 1371587 w 4943475"/>
              <a:gd name="T19" fmla="*/ 0 h 911251"/>
              <a:gd name="T20" fmla="*/ 1536719 w 4943475"/>
              <a:gd name="T21" fmla="*/ 152354 h 911251"/>
              <a:gd name="T22" fmla="*/ 1762144 w 4943475"/>
              <a:gd name="T23" fmla="*/ 358611 h 911251"/>
              <a:gd name="T24" fmla="*/ 1895494 w 4943475"/>
              <a:gd name="T25" fmla="*/ 358611 h 911251"/>
              <a:gd name="T26" fmla="*/ 2228851 w 4943475"/>
              <a:gd name="T27" fmla="*/ 358611 h 911251"/>
              <a:gd name="T28" fmla="*/ 2428875 w 4943475"/>
              <a:gd name="T29" fmla="*/ 330055 h 911251"/>
              <a:gd name="T30" fmla="*/ 2638462 w 4943475"/>
              <a:gd name="T31" fmla="*/ 263418 h 911251"/>
              <a:gd name="T32" fmla="*/ 2990888 w 4943475"/>
              <a:gd name="T33" fmla="*/ 225337 h 911251"/>
              <a:gd name="T34" fmla="*/ 3200438 w 4943475"/>
              <a:gd name="T35" fmla="*/ 291974 h 911251"/>
              <a:gd name="T36" fmla="*/ 3448088 w 4943475"/>
              <a:gd name="T37" fmla="*/ 263418 h 911251"/>
              <a:gd name="T38" fmla="*/ 3686212 w 4943475"/>
              <a:gd name="T39" fmla="*/ 253893 h 911251"/>
              <a:gd name="T40" fmla="*/ 4029112 w 4943475"/>
              <a:gd name="T41" fmla="*/ 225337 h 911251"/>
              <a:gd name="T42" fmla="*/ 4238627 w 4943475"/>
              <a:gd name="T43" fmla="*/ 272924 h 911251"/>
              <a:gd name="T44" fmla="*/ 4495803 w 4943475"/>
              <a:gd name="T45" fmla="*/ 291974 h 911251"/>
              <a:gd name="T46" fmla="*/ 4943475 w 4943475"/>
              <a:gd name="T47" fmla="*/ 482360 h 9112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943475"/>
              <a:gd name="T73" fmla="*/ 0 h 911251"/>
              <a:gd name="T74" fmla="*/ 4943475 w 4943475"/>
              <a:gd name="T75" fmla="*/ 911251 h 91125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943475" h="911251">
                <a:moveTo>
                  <a:pt x="0" y="911251"/>
                </a:moveTo>
                <a:lnTo>
                  <a:pt x="123825" y="863626"/>
                </a:lnTo>
                <a:lnTo>
                  <a:pt x="238125" y="854101"/>
                </a:lnTo>
                <a:lnTo>
                  <a:pt x="333375" y="768376"/>
                </a:lnTo>
                <a:lnTo>
                  <a:pt x="542925" y="730276"/>
                </a:lnTo>
                <a:lnTo>
                  <a:pt x="685800" y="587401"/>
                </a:lnTo>
                <a:lnTo>
                  <a:pt x="904875" y="330226"/>
                </a:lnTo>
                <a:lnTo>
                  <a:pt x="1123950" y="168301"/>
                </a:lnTo>
                <a:lnTo>
                  <a:pt x="1252537" y="49217"/>
                </a:lnTo>
                <a:lnTo>
                  <a:pt x="1371568" y="0"/>
                </a:lnTo>
                <a:lnTo>
                  <a:pt x="1536700" y="152430"/>
                </a:lnTo>
                <a:lnTo>
                  <a:pt x="1762125" y="358801"/>
                </a:lnTo>
                <a:lnTo>
                  <a:pt x="1895475" y="358801"/>
                </a:lnTo>
                <a:lnTo>
                  <a:pt x="2228850" y="358801"/>
                </a:lnTo>
                <a:lnTo>
                  <a:pt x="2428875" y="330226"/>
                </a:lnTo>
                <a:lnTo>
                  <a:pt x="2638425" y="263551"/>
                </a:lnTo>
                <a:lnTo>
                  <a:pt x="2990850" y="225451"/>
                </a:lnTo>
                <a:lnTo>
                  <a:pt x="3200400" y="292126"/>
                </a:lnTo>
                <a:lnTo>
                  <a:pt x="3448050" y="263551"/>
                </a:lnTo>
                <a:lnTo>
                  <a:pt x="3686175" y="254026"/>
                </a:lnTo>
                <a:lnTo>
                  <a:pt x="4029075" y="225451"/>
                </a:lnTo>
                <a:lnTo>
                  <a:pt x="4238625" y="273076"/>
                </a:lnTo>
                <a:lnTo>
                  <a:pt x="4495800" y="292126"/>
                </a:lnTo>
                <a:lnTo>
                  <a:pt x="4943475" y="482626"/>
                </a:lnTo>
              </a:path>
            </a:pathLst>
          </a:custGeom>
          <a:noFill/>
          <a:ln w="28575">
            <a:solidFill>
              <a:schemeClr val="accent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Text Box 15"/>
          <p:cNvSpPr txBox="1">
            <a:spLocks noChangeArrowheads="1"/>
          </p:cNvSpPr>
          <p:nvPr/>
        </p:nvSpPr>
        <p:spPr bwMode="auto">
          <a:xfrm>
            <a:off x="1236663" y="3375025"/>
            <a:ext cx="10191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>
                <a:solidFill>
                  <a:srgbClr val="0000CC"/>
                </a:solidFill>
              </a:rPr>
              <a:t>Ombai Strait</a:t>
            </a:r>
          </a:p>
        </p:txBody>
      </p:sp>
      <p:sp>
        <p:nvSpPr>
          <p:cNvPr id="36893" name="Text Box 16"/>
          <p:cNvSpPr txBox="1">
            <a:spLocks noChangeArrowheads="1"/>
          </p:cNvSpPr>
          <p:nvPr/>
        </p:nvSpPr>
        <p:spPr bwMode="auto">
          <a:xfrm>
            <a:off x="5046663" y="2079625"/>
            <a:ext cx="99257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 dirty="0" err="1" smtClean="0">
                <a:solidFill>
                  <a:srgbClr val="0000CC"/>
                </a:solidFill>
              </a:rPr>
              <a:t>Wetar</a:t>
            </a:r>
            <a:r>
              <a:rPr lang="en-US" sz="1100" dirty="0" smtClean="0">
                <a:solidFill>
                  <a:srgbClr val="0000CC"/>
                </a:solidFill>
              </a:rPr>
              <a:t> Strait</a:t>
            </a:r>
            <a:endParaRPr lang="en-US" sz="1100" dirty="0">
              <a:solidFill>
                <a:srgbClr val="0000CC"/>
              </a:solidFill>
            </a:endParaRPr>
          </a:p>
        </p:txBody>
      </p:sp>
      <p:sp>
        <p:nvSpPr>
          <p:cNvPr id="36894" name="Text Box 17"/>
          <p:cNvSpPr txBox="1">
            <a:spLocks noChangeArrowheads="1"/>
          </p:cNvSpPr>
          <p:nvPr/>
        </p:nvSpPr>
        <p:spPr bwMode="auto">
          <a:xfrm>
            <a:off x="5160963" y="4530725"/>
            <a:ext cx="84931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>
                <a:solidFill>
                  <a:srgbClr val="0000CC"/>
                </a:solidFill>
              </a:rPr>
              <a:t>Timor sea</a:t>
            </a:r>
          </a:p>
        </p:txBody>
      </p:sp>
      <p:sp>
        <p:nvSpPr>
          <p:cNvPr id="36895" name="Text Box 15"/>
          <p:cNvSpPr txBox="1">
            <a:spLocks noChangeArrowheads="1"/>
          </p:cNvSpPr>
          <p:nvPr/>
        </p:nvSpPr>
        <p:spPr bwMode="auto">
          <a:xfrm>
            <a:off x="1460500" y="4565650"/>
            <a:ext cx="73342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>
                <a:solidFill>
                  <a:srgbClr val="0000CC"/>
                </a:solidFill>
              </a:rPr>
              <a:t>Oecussi</a:t>
            </a:r>
          </a:p>
        </p:txBody>
      </p:sp>
      <p:sp>
        <p:nvSpPr>
          <p:cNvPr id="36896" name="Text Box 15"/>
          <p:cNvSpPr txBox="1">
            <a:spLocks noChangeArrowheads="1"/>
          </p:cNvSpPr>
          <p:nvPr/>
        </p:nvSpPr>
        <p:spPr bwMode="auto">
          <a:xfrm>
            <a:off x="1285875" y="5318125"/>
            <a:ext cx="969963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>
                <a:solidFill>
                  <a:srgbClr val="0000CC"/>
                </a:solidFill>
              </a:rPr>
              <a:t>INDONESIA</a:t>
            </a:r>
          </a:p>
        </p:txBody>
      </p:sp>
      <p:sp>
        <p:nvSpPr>
          <p:cNvPr id="36897" name="Text Box 15"/>
          <p:cNvSpPr txBox="1">
            <a:spLocks noChangeArrowheads="1"/>
          </p:cNvSpPr>
          <p:nvPr/>
        </p:nvSpPr>
        <p:spPr bwMode="auto">
          <a:xfrm>
            <a:off x="4999038" y="3194050"/>
            <a:ext cx="1133475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US" sz="1100">
                <a:solidFill>
                  <a:srgbClr val="0000CC"/>
                </a:solidFill>
              </a:rPr>
              <a:t>TIMOR LESTE</a:t>
            </a:r>
          </a:p>
        </p:txBody>
      </p:sp>
      <p:cxnSp>
        <p:nvCxnSpPr>
          <p:cNvPr id="39" name="Straight Connector 38"/>
          <p:cNvCxnSpPr>
            <a:cxnSpLocks noChangeShapeType="1"/>
          </p:cNvCxnSpPr>
          <p:nvPr/>
        </p:nvCxnSpPr>
        <p:spPr bwMode="auto">
          <a:xfrm>
            <a:off x="4213225" y="5137150"/>
            <a:ext cx="612775" cy="0"/>
          </a:xfrm>
          <a:prstGeom prst="line">
            <a:avLst/>
          </a:prstGeom>
          <a:noFill/>
          <a:ln w="28575">
            <a:solidFill>
              <a:srgbClr val="FFFF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40" name="TextBox 39"/>
          <p:cNvSpPr txBox="1">
            <a:spLocks noChangeArrowheads="1"/>
          </p:cNvSpPr>
          <p:nvPr/>
        </p:nvSpPr>
        <p:spPr bwMode="auto">
          <a:xfrm>
            <a:off x="4856163" y="5000625"/>
            <a:ext cx="3859212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新細明體" charset="0"/>
                <a:cs typeface="新細明體" charset="0"/>
              </a:defRPr>
            </a:lvl9pPr>
          </a:lstStyle>
          <a:p>
            <a:pPr eaLnBrk="1" hangingPunct="1"/>
            <a:r>
              <a:rPr lang="en-AU">
                <a:solidFill>
                  <a:srgbClr val="FFFF00"/>
                </a:solidFill>
              </a:rPr>
              <a:t>Median or equidistance line with normal baselines</a:t>
            </a:r>
          </a:p>
        </p:txBody>
      </p:sp>
    </p:spTree>
    <p:extLst>
      <p:ext uri="{BB962C8B-B14F-4D97-AF65-F5344CB8AC3E}">
        <p14:creationId xmlns:p14="http://schemas.microsoft.com/office/powerpoint/2010/main" val="2339364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07407E-6 L 0.00642 0.03726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1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0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9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5" grpId="0" animBg="1"/>
      <p:bldP spid="16" grpId="0" animBg="1"/>
      <p:bldP spid="17" grpId="0" animBg="1"/>
      <p:bldP spid="17" grpId="1" animBg="1"/>
      <p:bldP spid="20" grpId="0" animBg="1"/>
      <p:bldP spid="21" grpId="0" animBg="1"/>
      <p:bldP spid="21" grpId="1" animBg="1"/>
      <p:bldP spid="30" grpId="0" animBg="1"/>
      <p:bldP spid="30" grpId="1" animBg="1"/>
      <p:bldP spid="30" grpId="2" animBg="1"/>
      <p:bldP spid="31" grpId="0" animBg="1"/>
      <p:bldP spid="19" grpId="0" animBg="1"/>
      <p:bldP spid="18" grpId="0" animBg="1"/>
      <p:bldP spid="22" grpId="0" animBg="1"/>
      <p:bldP spid="22" grpId="1" animBg="1"/>
      <p:bldP spid="14" grpId="0" animBg="1"/>
      <p:bldP spid="29" grpId="0"/>
      <p:bldP spid="32" grpId="0" animBg="1"/>
      <p:bldP spid="32" grpId="1" animBg="1"/>
      <p:bldP spid="35" grpId="0"/>
      <p:bldP spid="37" grpId="0"/>
      <p:bldP spid="12" grpId="0" animBg="1"/>
      <p:bldP spid="4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Concluding Remarks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493837"/>
            <a:ext cx="8915400" cy="4525963"/>
          </a:xfrm>
        </p:spPr>
        <p:txBody>
          <a:bodyPr>
            <a:normAutofit fontScale="92500" lnSpcReduction="10000"/>
          </a:bodyPr>
          <a:lstStyle/>
          <a:p>
            <a:r>
              <a:rPr lang="en-AU" dirty="0" smtClean="0"/>
              <a:t>Indonesia has ten neighbours to deal with for maritime boundary delimitation</a:t>
            </a:r>
          </a:p>
          <a:p>
            <a:r>
              <a:rPr lang="en-AU" dirty="0" smtClean="0"/>
              <a:t>Settled, partially or fully, with eight neighbours</a:t>
            </a:r>
          </a:p>
          <a:p>
            <a:r>
              <a:rPr lang="en-AU" dirty="0" smtClean="0"/>
              <a:t>19 agreements, 1 yet to ratify</a:t>
            </a:r>
          </a:p>
          <a:p>
            <a:r>
              <a:rPr lang="en-AU" dirty="0" smtClean="0"/>
              <a:t>All agreements by negotiation</a:t>
            </a:r>
          </a:p>
          <a:p>
            <a:r>
              <a:rPr lang="en-AU" dirty="0" smtClean="0"/>
              <a:t>With Australia, all settled</a:t>
            </a:r>
            <a:r>
              <a:rPr lang="en-AU" dirty="0"/>
              <a:t>.</a:t>
            </a:r>
            <a:r>
              <a:rPr lang="en-AU" dirty="0" smtClean="0"/>
              <a:t> Boundary administration/management follows</a:t>
            </a:r>
          </a:p>
          <a:p>
            <a:r>
              <a:rPr lang="en-AU" dirty="0" smtClean="0"/>
              <a:t>With Timor </a:t>
            </a:r>
            <a:r>
              <a:rPr lang="en-AU" dirty="0" err="1" smtClean="0"/>
              <a:t>Leste</a:t>
            </a:r>
            <a:r>
              <a:rPr lang="en-AU" dirty="0" smtClean="0"/>
              <a:t>, no agreement yet. Negotiation is on progress.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2514600" y="3225800"/>
            <a:ext cx="388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latin typeface="Arial" pitchFamily="34" charset="0"/>
                <a:cs typeface="Arial" pitchFamily="34" charset="0"/>
              </a:rPr>
              <a:t>THANK YOU</a:t>
            </a:r>
          </a:p>
          <a:p>
            <a:pPr algn="ctr"/>
            <a:r>
              <a:rPr lang="en-US" sz="3600" b="1" dirty="0" err="1" smtClean="0">
                <a:latin typeface="Arial" pitchFamily="34" charset="0"/>
                <a:cs typeface="Arial" pitchFamily="34" charset="0"/>
              </a:rPr>
              <a:t>Terima</a:t>
            </a:r>
            <a:r>
              <a:rPr lang="en-US" sz="3600" b="1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sz="3600" b="1" dirty="0" err="1" smtClean="0">
                <a:latin typeface="Arial" pitchFamily="34" charset="0"/>
                <a:cs typeface="Arial" pitchFamily="34" charset="0"/>
              </a:rPr>
              <a:t>kasih</a:t>
            </a:r>
            <a:endParaRPr lang="en-US" sz="3600" b="1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051" name="Picture 3" descr="D:\SEMUA YANG PATEN ADA DISINI\logo ugm BAKUI\akarjulang_biru_transp (1) - Copy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400800" y="1905000"/>
            <a:ext cx="2375126" cy="3268133"/>
          </a:xfrm>
          <a:prstGeom prst="rect">
            <a:avLst/>
          </a:prstGeom>
          <a:noFill/>
        </p:spPr>
      </p:pic>
      <p:cxnSp>
        <p:nvCxnSpPr>
          <p:cNvPr id="22" name="Straight Connector 21"/>
          <p:cNvCxnSpPr/>
          <p:nvPr/>
        </p:nvCxnSpPr>
        <p:spPr>
          <a:xfrm>
            <a:off x="6172200" y="1701800"/>
            <a:ext cx="0" cy="3657600"/>
          </a:xfrm>
          <a:prstGeom prst="line">
            <a:avLst/>
          </a:prstGeom>
          <a:ln w="38100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beginning </a:t>
            </a:r>
            <a:endParaRPr lang="en-US" dirty="0"/>
          </a:p>
        </p:txBody>
      </p:sp>
      <p:pic>
        <p:nvPicPr>
          <p:cNvPr id="3" name="Picture 2" descr="Screen Shot 2016-05-18 at 10.23.16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12883"/>
            <a:ext cx="9144000" cy="5264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6117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Maritime zone of jurisdiction and delimitation</a:t>
            </a:r>
          </a:p>
          <a:p>
            <a:r>
              <a:rPr lang="en-US" dirty="0" smtClean="0"/>
              <a:t>Indonesia and its ten </a:t>
            </a:r>
            <a:r>
              <a:rPr lang="en-US" dirty="0" err="1" smtClean="0"/>
              <a:t>neighbours</a:t>
            </a:r>
            <a:endParaRPr lang="en-US" dirty="0" smtClean="0"/>
          </a:p>
          <a:p>
            <a:r>
              <a:rPr lang="en-US" dirty="0" smtClean="0"/>
              <a:t>Settled and pending maritime boundaries</a:t>
            </a:r>
          </a:p>
          <a:p>
            <a:r>
              <a:rPr lang="en-US" dirty="0" smtClean="0"/>
              <a:t>Indonesia-Australia-Timor </a:t>
            </a:r>
            <a:r>
              <a:rPr lang="en-US" dirty="0" err="1" smtClean="0"/>
              <a:t>Leste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>Maritime boundaries</a:t>
            </a:r>
          </a:p>
          <a:p>
            <a:r>
              <a:rPr lang="en-US" dirty="0" smtClean="0"/>
              <a:t>Concluding Remarks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188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 txBox="1">
            <a:spLocks noChangeArrowheads="1"/>
          </p:cNvSpPr>
          <p:nvPr/>
        </p:nvSpPr>
        <p:spPr bwMode="auto">
          <a:xfrm>
            <a:off x="0" y="2579736"/>
            <a:ext cx="9144000" cy="3116263"/>
          </a:xfrm>
          <a:prstGeom prst="rect">
            <a:avLst/>
          </a:prstGeom>
          <a:solidFill>
            <a:srgbClr val="002060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AU" sz="3200" b="0">
                <a:latin typeface="Franklin Gothic Demi Cond" pitchFamily="34" charset="0"/>
              </a:rPr>
              <a:t>This presentation was developed by 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I Made Andi Arsana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(madeandi@ugm.ac.id)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For the Government of Somalia 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and was presented before the Somali President, </a:t>
            </a:r>
            <a:br>
              <a:rPr lang="en-AU" sz="3200" b="0">
                <a:latin typeface="Franklin Gothic Demi Cond" pitchFamily="34" charset="0"/>
              </a:rPr>
            </a:br>
            <a:r>
              <a:rPr lang="en-AU" sz="3200" b="0">
                <a:latin typeface="Franklin Gothic Demi Cond" pitchFamily="34" charset="0"/>
              </a:rPr>
              <a:t>Prime Minister and Speaker of the Parliament</a:t>
            </a:r>
          </a:p>
        </p:txBody>
      </p:sp>
      <p:sp>
        <p:nvSpPr>
          <p:cNvPr id="22531" name="Rectangle 38"/>
          <p:cNvSpPr>
            <a:spLocks noChangeArrowheads="1"/>
          </p:cNvSpPr>
          <p:nvPr/>
        </p:nvSpPr>
        <p:spPr bwMode="auto">
          <a:xfrm>
            <a:off x="0" y="1219200"/>
            <a:ext cx="9144000" cy="5314999"/>
          </a:xfrm>
          <a:prstGeom prst="rect">
            <a:avLst/>
          </a:prstGeom>
          <a:solidFill>
            <a:srgbClr val="CCECFF"/>
          </a:solidFill>
          <a:ln w="19050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59" name="Freeform 58"/>
          <p:cNvSpPr/>
          <p:nvPr/>
        </p:nvSpPr>
        <p:spPr bwMode="auto">
          <a:xfrm>
            <a:off x="328613" y="2884536"/>
            <a:ext cx="4560887" cy="2084388"/>
          </a:xfrm>
          <a:custGeom>
            <a:avLst/>
            <a:gdLst>
              <a:gd name="connsiteX0" fmla="*/ 0 w 4559808"/>
              <a:gd name="connsiteY0" fmla="*/ 1146048 h 2084832"/>
              <a:gd name="connsiteX1" fmla="*/ 2243328 w 4559808"/>
              <a:gd name="connsiteY1" fmla="*/ 0 h 2084832"/>
              <a:gd name="connsiteX2" fmla="*/ 3413760 w 4559808"/>
              <a:gd name="connsiteY2" fmla="*/ 0 h 2084832"/>
              <a:gd name="connsiteX3" fmla="*/ 3803904 w 4559808"/>
              <a:gd name="connsiteY3" fmla="*/ 585216 h 2084832"/>
              <a:gd name="connsiteX4" fmla="*/ 4425696 w 4559808"/>
              <a:gd name="connsiteY4" fmla="*/ 731520 h 2084832"/>
              <a:gd name="connsiteX5" fmla="*/ 4559808 w 4559808"/>
              <a:gd name="connsiteY5" fmla="*/ 914400 h 2084832"/>
              <a:gd name="connsiteX6" fmla="*/ 2743200 w 4559808"/>
              <a:gd name="connsiteY6" fmla="*/ 2084832 h 2084832"/>
              <a:gd name="connsiteX7" fmla="*/ 2633472 w 4559808"/>
              <a:gd name="connsiteY7" fmla="*/ 1999488 h 2084832"/>
              <a:gd name="connsiteX8" fmla="*/ 1853184 w 4559808"/>
              <a:gd name="connsiteY8" fmla="*/ 1780032 h 2084832"/>
              <a:gd name="connsiteX9" fmla="*/ 1426464 w 4559808"/>
              <a:gd name="connsiteY9" fmla="*/ 1146048 h 2084832"/>
              <a:gd name="connsiteX10" fmla="*/ 0 w 4559808"/>
              <a:gd name="connsiteY10" fmla="*/ 1146048 h 2084832"/>
              <a:gd name="connsiteX0" fmla="*/ 0 w 4559808"/>
              <a:gd name="connsiteY0" fmla="*/ 1146048 h 2084832"/>
              <a:gd name="connsiteX1" fmla="*/ 2243328 w 4559808"/>
              <a:gd name="connsiteY1" fmla="*/ 0 h 2084832"/>
              <a:gd name="connsiteX2" fmla="*/ 3388360 w 4559808"/>
              <a:gd name="connsiteY2" fmla="*/ 6350 h 2084832"/>
              <a:gd name="connsiteX3" fmla="*/ 3803904 w 4559808"/>
              <a:gd name="connsiteY3" fmla="*/ 585216 h 2084832"/>
              <a:gd name="connsiteX4" fmla="*/ 4425696 w 4559808"/>
              <a:gd name="connsiteY4" fmla="*/ 731520 h 2084832"/>
              <a:gd name="connsiteX5" fmla="*/ 4559808 w 4559808"/>
              <a:gd name="connsiteY5" fmla="*/ 914400 h 2084832"/>
              <a:gd name="connsiteX6" fmla="*/ 2743200 w 4559808"/>
              <a:gd name="connsiteY6" fmla="*/ 2084832 h 2084832"/>
              <a:gd name="connsiteX7" fmla="*/ 2633472 w 4559808"/>
              <a:gd name="connsiteY7" fmla="*/ 1999488 h 2084832"/>
              <a:gd name="connsiteX8" fmla="*/ 1853184 w 4559808"/>
              <a:gd name="connsiteY8" fmla="*/ 1780032 h 2084832"/>
              <a:gd name="connsiteX9" fmla="*/ 1426464 w 4559808"/>
              <a:gd name="connsiteY9" fmla="*/ 1146048 h 2084832"/>
              <a:gd name="connsiteX10" fmla="*/ 0 w 4559808"/>
              <a:gd name="connsiteY10" fmla="*/ 1146048 h 2084832"/>
              <a:gd name="connsiteX0" fmla="*/ 0 w 4559808"/>
              <a:gd name="connsiteY0" fmla="*/ 1146048 h 2084832"/>
              <a:gd name="connsiteX1" fmla="*/ 2243328 w 4559808"/>
              <a:gd name="connsiteY1" fmla="*/ 0 h 2084832"/>
              <a:gd name="connsiteX2" fmla="*/ 3388360 w 4559808"/>
              <a:gd name="connsiteY2" fmla="*/ 6350 h 2084832"/>
              <a:gd name="connsiteX3" fmla="*/ 3784854 w 4559808"/>
              <a:gd name="connsiteY3" fmla="*/ 559816 h 2084832"/>
              <a:gd name="connsiteX4" fmla="*/ 4425696 w 4559808"/>
              <a:gd name="connsiteY4" fmla="*/ 731520 h 2084832"/>
              <a:gd name="connsiteX5" fmla="*/ 4559808 w 4559808"/>
              <a:gd name="connsiteY5" fmla="*/ 914400 h 2084832"/>
              <a:gd name="connsiteX6" fmla="*/ 2743200 w 4559808"/>
              <a:gd name="connsiteY6" fmla="*/ 2084832 h 2084832"/>
              <a:gd name="connsiteX7" fmla="*/ 2633472 w 4559808"/>
              <a:gd name="connsiteY7" fmla="*/ 1999488 h 2084832"/>
              <a:gd name="connsiteX8" fmla="*/ 1853184 w 4559808"/>
              <a:gd name="connsiteY8" fmla="*/ 1780032 h 2084832"/>
              <a:gd name="connsiteX9" fmla="*/ 1426464 w 4559808"/>
              <a:gd name="connsiteY9" fmla="*/ 1146048 h 2084832"/>
              <a:gd name="connsiteX10" fmla="*/ 0 w 4559808"/>
              <a:gd name="connsiteY10" fmla="*/ 1146048 h 208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59808" h="2084832">
                <a:moveTo>
                  <a:pt x="0" y="1146048"/>
                </a:moveTo>
                <a:lnTo>
                  <a:pt x="2243328" y="0"/>
                </a:lnTo>
                <a:lnTo>
                  <a:pt x="3388360" y="6350"/>
                </a:lnTo>
                <a:lnTo>
                  <a:pt x="3784854" y="559816"/>
                </a:lnTo>
                <a:lnTo>
                  <a:pt x="4425696" y="731520"/>
                </a:lnTo>
                <a:lnTo>
                  <a:pt x="4559808" y="914400"/>
                </a:lnTo>
                <a:lnTo>
                  <a:pt x="2743200" y="2084832"/>
                </a:lnTo>
                <a:lnTo>
                  <a:pt x="2633472" y="1999488"/>
                </a:lnTo>
                <a:lnTo>
                  <a:pt x="1853184" y="1780032"/>
                </a:lnTo>
                <a:lnTo>
                  <a:pt x="1426464" y="1146048"/>
                </a:lnTo>
                <a:lnTo>
                  <a:pt x="0" y="114604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2533" name="Freeform 91"/>
          <p:cNvSpPr>
            <a:spLocks/>
          </p:cNvSpPr>
          <p:nvPr/>
        </p:nvSpPr>
        <p:spPr bwMode="auto">
          <a:xfrm>
            <a:off x="1760538" y="2897236"/>
            <a:ext cx="1958975" cy="1144588"/>
          </a:xfrm>
          <a:custGeom>
            <a:avLst/>
            <a:gdLst>
              <a:gd name="T0" fmla="*/ 0 w 1915886"/>
              <a:gd name="T1" fmla="*/ 4328915 h 1103086"/>
              <a:gd name="T2" fmla="*/ 4364509 w 1915886"/>
              <a:gd name="T3" fmla="*/ 0 h 1103086"/>
              <a:gd name="T4" fmla="*/ 0 60000 65536"/>
              <a:gd name="T5" fmla="*/ 0 60000 65536"/>
              <a:gd name="T6" fmla="*/ 0 w 1915886"/>
              <a:gd name="T7" fmla="*/ 0 h 1103086"/>
              <a:gd name="T8" fmla="*/ 1915886 w 1915886"/>
              <a:gd name="T9" fmla="*/ 1103086 h 11030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915886" h="1103086">
                <a:moveTo>
                  <a:pt x="0" y="1103086"/>
                </a:moveTo>
                <a:lnTo>
                  <a:pt x="1915886" y="0"/>
                </a:lnTo>
              </a:path>
            </a:pathLst>
          </a:custGeom>
          <a:noFill/>
          <a:ln w="31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79" name="Freeform 78"/>
          <p:cNvSpPr>
            <a:spLocks/>
          </p:cNvSpPr>
          <p:nvPr/>
        </p:nvSpPr>
        <p:spPr bwMode="auto">
          <a:xfrm>
            <a:off x="1909763" y="3195686"/>
            <a:ext cx="2027237" cy="1068388"/>
          </a:xfrm>
          <a:custGeom>
            <a:avLst/>
            <a:gdLst>
              <a:gd name="T0" fmla="*/ 0 w 2019300"/>
              <a:gd name="T1" fmla="*/ 1734707 h 1054100"/>
              <a:gd name="T2" fmla="*/ 2334731 w 2019300"/>
              <a:gd name="T3" fmla="*/ 0 h 1054100"/>
              <a:gd name="T4" fmla="*/ 0 60000 65536"/>
              <a:gd name="T5" fmla="*/ 0 60000 65536"/>
              <a:gd name="T6" fmla="*/ 0 w 2019300"/>
              <a:gd name="T7" fmla="*/ 0 h 1054100"/>
              <a:gd name="T8" fmla="*/ 2019300 w 2019300"/>
              <a:gd name="T9" fmla="*/ 1054100 h 10541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019300" h="1054100">
                <a:moveTo>
                  <a:pt x="0" y="1054100"/>
                </a:moveTo>
                <a:lnTo>
                  <a:pt x="2019300" y="0"/>
                </a:lnTo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2535" name="Freeform 59"/>
          <p:cNvSpPr>
            <a:spLocks/>
          </p:cNvSpPr>
          <p:nvPr/>
        </p:nvSpPr>
        <p:spPr bwMode="auto">
          <a:xfrm>
            <a:off x="1927225" y="3189336"/>
            <a:ext cx="2973388" cy="1084263"/>
          </a:xfrm>
          <a:custGeom>
            <a:avLst/>
            <a:gdLst>
              <a:gd name="T0" fmla="*/ 0 w 2974340"/>
              <a:gd name="T1" fmla="*/ 1050591 h 1085088"/>
              <a:gd name="T2" fmla="*/ 2012226 w 2974340"/>
              <a:gd name="T3" fmla="*/ 0 h 1085088"/>
              <a:gd name="T4" fmla="*/ 2940243 w 2974340"/>
              <a:gd name="T5" fmla="*/ 0 h 1085088"/>
              <a:gd name="T6" fmla="*/ 1132419 w 2974340"/>
              <a:gd name="T7" fmla="*/ 1055780 h 1085088"/>
              <a:gd name="T8" fmla="*/ 0 w 2974340"/>
              <a:gd name="T9" fmla="*/ 1050591 h 1085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74340"/>
              <a:gd name="T16" fmla="*/ 0 h 1085088"/>
              <a:gd name="T17" fmla="*/ 2974340 w 2974340"/>
              <a:gd name="T18" fmla="*/ 1085088 h 10850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74340" h="1085088">
                <a:moveTo>
                  <a:pt x="0" y="1079754"/>
                </a:moveTo>
                <a:lnTo>
                  <a:pt x="2035556" y="0"/>
                </a:lnTo>
                <a:lnTo>
                  <a:pt x="2974340" y="0"/>
                </a:lnTo>
                <a:lnTo>
                  <a:pt x="1145540" y="1085088"/>
                </a:lnTo>
                <a:lnTo>
                  <a:pt x="0" y="1079754"/>
                </a:lnTo>
                <a:close/>
              </a:path>
            </a:pathLst>
          </a:custGeom>
          <a:solidFill>
            <a:srgbClr val="00B0F0">
              <a:alpha val="59999"/>
            </a:srgb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60"/>
          <p:cNvSpPr>
            <a:spLocks/>
          </p:cNvSpPr>
          <p:nvPr/>
        </p:nvSpPr>
        <p:spPr bwMode="auto">
          <a:xfrm>
            <a:off x="3074988" y="-969914"/>
            <a:ext cx="1820862" cy="4622800"/>
          </a:xfrm>
          <a:custGeom>
            <a:avLst/>
            <a:gdLst>
              <a:gd name="T0" fmla="*/ 5220 w 1821392"/>
              <a:gd name="T1" fmla="*/ 1076325 h 4622800"/>
              <a:gd name="T2" fmla="*/ 1802408 w 1821392"/>
              <a:gd name="T3" fmla="*/ 0 h 4622800"/>
              <a:gd name="T4" fmla="*/ 1783559 w 1821392"/>
              <a:gd name="T5" fmla="*/ 3406774 h 4622800"/>
              <a:gd name="T6" fmla="*/ 2081 w 1821392"/>
              <a:gd name="T7" fmla="*/ 4622800 h 4622800"/>
              <a:gd name="T8" fmla="*/ 5220 w 1821392"/>
              <a:gd name="T9" fmla="*/ 1076325 h 46228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1392"/>
              <a:gd name="T16" fmla="*/ 0 h 4622800"/>
              <a:gd name="T17" fmla="*/ 1821392 w 1821392"/>
              <a:gd name="T18" fmla="*/ 4622800 h 46228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1392" h="4622800">
                <a:moveTo>
                  <a:pt x="5292" y="1076325"/>
                </a:moveTo>
                <a:lnTo>
                  <a:pt x="1821392" y="0"/>
                </a:lnTo>
                <a:lnTo>
                  <a:pt x="1802342" y="3406775"/>
                </a:lnTo>
                <a:lnTo>
                  <a:pt x="2117" y="4622800"/>
                </a:lnTo>
                <a:cubicBezTo>
                  <a:pt x="0" y="3445933"/>
                  <a:pt x="7409" y="2253192"/>
                  <a:pt x="5292" y="1076325"/>
                </a:cubicBezTo>
                <a:close/>
              </a:path>
            </a:pathLst>
          </a:custGeom>
          <a:solidFill>
            <a:srgbClr val="FFFF00"/>
          </a:solidFill>
          <a:ln w="31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2" name="Freeform 61"/>
          <p:cNvSpPr/>
          <p:nvPr/>
        </p:nvSpPr>
        <p:spPr bwMode="auto">
          <a:xfrm>
            <a:off x="3073400" y="3797349"/>
            <a:ext cx="3155950" cy="1376362"/>
          </a:xfrm>
          <a:custGeom>
            <a:avLst/>
            <a:gdLst>
              <a:gd name="connsiteX0" fmla="*/ 0 w 3152775"/>
              <a:gd name="connsiteY0" fmla="*/ 1171575 h 1376362"/>
              <a:gd name="connsiteX1" fmla="*/ 1809750 w 3152775"/>
              <a:gd name="connsiteY1" fmla="*/ 0 h 1376362"/>
              <a:gd name="connsiteX2" fmla="*/ 2005013 w 3152775"/>
              <a:gd name="connsiteY2" fmla="*/ 71437 h 1376362"/>
              <a:gd name="connsiteX3" fmla="*/ 2643188 w 3152775"/>
              <a:gd name="connsiteY3" fmla="*/ 57150 h 1376362"/>
              <a:gd name="connsiteX4" fmla="*/ 3086100 w 3152775"/>
              <a:gd name="connsiteY4" fmla="*/ 90487 h 1376362"/>
              <a:gd name="connsiteX5" fmla="*/ 3152775 w 3152775"/>
              <a:gd name="connsiteY5" fmla="*/ 133350 h 1376362"/>
              <a:gd name="connsiteX6" fmla="*/ 1333500 w 3152775"/>
              <a:gd name="connsiteY6" fmla="*/ 1376362 h 1376362"/>
              <a:gd name="connsiteX7" fmla="*/ 966788 w 3152775"/>
              <a:gd name="connsiteY7" fmla="*/ 1343025 h 1376362"/>
              <a:gd name="connsiteX8" fmla="*/ 233363 w 3152775"/>
              <a:gd name="connsiteY8" fmla="*/ 1352550 h 1376362"/>
              <a:gd name="connsiteX9" fmla="*/ 0 w 3152775"/>
              <a:gd name="connsiteY9" fmla="*/ 1171575 h 1376362"/>
              <a:gd name="connsiteX0" fmla="*/ 0 w 3070225"/>
              <a:gd name="connsiteY0" fmla="*/ 1241425 h 1376362"/>
              <a:gd name="connsiteX1" fmla="*/ 1727200 w 3070225"/>
              <a:gd name="connsiteY1" fmla="*/ 0 h 1376362"/>
              <a:gd name="connsiteX2" fmla="*/ 1922463 w 3070225"/>
              <a:gd name="connsiteY2" fmla="*/ 71437 h 1376362"/>
              <a:gd name="connsiteX3" fmla="*/ 2560638 w 3070225"/>
              <a:gd name="connsiteY3" fmla="*/ 57150 h 1376362"/>
              <a:gd name="connsiteX4" fmla="*/ 3003550 w 3070225"/>
              <a:gd name="connsiteY4" fmla="*/ 90487 h 1376362"/>
              <a:gd name="connsiteX5" fmla="*/ 3070225 w 3070225"/>
              <a:gd name="connsiteY5" fmla="*/ 133350 h 1376362"/>
              <a:gd name="connsiteX6" fmla="*/ 1250950 w 3070225"/>
              <a:gd name="connsiteY6" fmla="*/ 1376362 h 1376362"/>
              <a:gd name="connsiteX7" fmla="*/ 884238 w 3070225"/>
              <a:gd name="connsiteY7" fmla="*/ 1343025 h 1376362"/>
              <a:gd name="connsiteX8" fmla="*/ 150813 w 3070225"/>
              <a:gd name="connsiteY8" fmla="*/ 1352550 h 1376362"/>
              <a:gd name="connsiteX9" fmla="*/ 0 w 3070225"/>
              <a:gd name="connsiteY9" fmla="*/ 1241425 h 1376362"/>
              <a:gd name="connsiteX0" fmla="*/ 0 w 3155950"/>
              <a:gd name="connsiteY0" fmla="*/ 1168400 h 1376362"/>
              <a:gd name="connsiteX1" fmla="*/ 1812925 w 3155950"/>
              <a:gd name="connsiteY1" fmla="*/ 0 h 1376362"/>
              <a:gd name="connsiteX2" fmla="*/ 2008188 w 3155950"/>
              <a:gd name="connsiteY2" fmla="*/ 71437 h 1376362"/>
              <a:gd name="connsiteX3" fmla="*/ 2646363 w 3155950"/>
              <a:gd name="connsiteY3" fmla="*/ 57150 h 1376362"/>
              <a:gd name="connsiteX4" fmla="*/ 3089275 w 3155950"/>
              <a:gd name="connsiteY4" fmla="*/ 90487 h 1376362"/>
              <a:gd name="connsiteX5" fmla="*/ 3155950 w 3155950"/>
              <a:gd name="connsiteY5" fmla="*/ 133350 h 1376362"/>
              <a:gd name="connsiteX6" fmla="*/ 1336675 w 3155950"/>
              <a:gd name="connsiteY6" fmla="*/ 1376362 h 1376362"/>
              <a:gd name="connsiteX7" fmla="*/ 969963 w 3155950"/>
              <a:gd name="connsiteY7" fmla="*/ 1343025 h 1376362"/>
              <a:gd name="connsiteX8" fmla="*/ 236538 w 3155950"/>
              <a:gd name="connsiteY8" fmla="*/ 1352550 h 1376362"/>
              <a:gd name="connsiteX9" fmla="*/ 0 w 3155950"/>
              <a:gd name="connsiteY9" fmla="*/ 1168400 h 1376362"/>
              <a:gd name="connsiteX0" fmla="*/ 0 w 3155950"/>
              <a:gd name="connsiteY0" fmla="*/ 1111250 h 1319212"/>
              <a:gd name="connsiteX1" fmla="*/ 1879600 w 3155950"/>
              <a:gd name="connsiteY1" fmla="*/ 12700 h 1319212"/>
              <a:gd name="connsiteX2" fmla="*/ 2008188 w 3155950"/>
              <a:gd name="connsiteY2" fmla="*/ 14287 h 1319212"/>
              <a:gd name="connsiteX3" fmla="*/ 2646363 w 3155950"/>
              <a:gd name="connsiteY3" fmla="*/ 0 h 1319212"/>
              <a:gd name="connsiteX4" fmla="*/ 3089275 w 3155950"/>
              <a:gd name="connsiteY4" fmla="*/ 33337 h 1319212"/>
              <a:gd name="connsiteX5" fmla="*/ 3155950 w 3155950"/>
              <a:gd name="connsiteY5" fmla="*/ 76200 h 1319212"/>
              <a:gd name="connsiteX6" fmla="*/ 1336675 w 3155950"/>
              <a:gd name="connsiteY6" fmla="*/ 1319212 h 1319212"/>
              <a:gd name="connsiteX7" fmla="*/ 969963 w 3155950"/>
              <a:gd name="connsiteY7" fmla="*/ 1285875 h 1319212"/>
              <a:gd name="connsiteX8" fmla="*/ 236538 w 3155950"/>
              <a:gd name="connsiteY8" fmla="*/ 1295400 h 1319212"/>
              <a:gd name="connsiteX9" fmla="*/ 0 w 3155950"/>
              <a:gd name="connsiteY9" fmla="*/ 1111250 h 1319212"/>
              <a:gd name="connsiteX0" fmla="*/ 0 w 3155950"/>
              <a:gd name="connsiteY0" fmla="*/ 1168400 h 1376362"/>
              <a:gd name="connsiteX1" fmla="*/ 1812925 w 3155950"/>
              <a:gd name="connsiteY1" fmla="*/ 0 h 1376362"/>
              <a:gd name="connsiteX2" fmla="*/ 2008188 w 3155950"/>
              <a:gd name="connsiteY2" fmla="*/ 71437 h 1376362"/>
              <a:gd name="connsiteX3" fmla="*/ 2646363 w 3155950"/>
              <a:gd name="connsiteY3" fmla="*/ 57150 h 1376362"/>
              <a:gd name="connsiteX4" fmla="*/ 3089275 w 3155950"/>
              <a:gd name="connsiteY4" fmla="*/ 90487 h 1376362"/>
              <a:gd name="connsiteX5" fmla="*/ 3155950 w 3155950"/>
              <a:gd name="connsiteY5" fmla="*/ 133350 h 1376362"/>
              <a:gd name="connsiteX6" fmla="*/ 1336675 w 3155950"/>
              <a:gd name="connsiteY6" fmla="*/ 1376362 h 1376362"/>
              <a:gd name="connsiteX7" fmla="*/ 969963 w 3155950"/>
              <a:gd name="connsiteY7" fmla="*/ 1343025 h 1376362"/>
              <a:gd name="connsiteX8" fmla="*/ 236538 w 3155950"/>
              <a:gd name="connsiteY8" fmla="*/ 1352550 h 1376362"/>
              <a:gd name="connsiteX9" fmla="*/ 0 w 3155950"/>
              <a:gd name="connsiteY9" fmla="*/ 11684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55950" h="1376362">
                <a:moveTo>
                  <a:pt x="0" y="1168400"/>
                </a:moveTo>
                <a:lnTo>
                  <a:pt x="1812925" y="0"/>
                </a:lnTo>
                <a:lnTo>
                  <a:pt x="2008188" y="71437"/>
                </a:lnTo>
                <a:lnTo>
                  <a:pt x="2646363" y="57150"/>
                </a:lnTo>
                <a:lnTo>
                  <a:pt x="3089275" y="90487"/>
                </a:lnTo>
                <a:lnTo>
                  <a:pt x="3155950" y="133350"/>
                </a:lnTo>
                <a:lnTo>
                  <a:pt x="1336675" y="1376362"/>
                </a:lnTo>
                <a:lnTo>
                  <a:pt x="969963" y="1343025"/>
                </a:lnTo>
                <a:lnTo>
                  <a:pt x="236538" y="1352550"/>
                </a:lnTo>
                <a:lnTo>
                  <a:pt x="0" y="11684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2538" name="Freeform 62"/>
          <p:cNvSpPr>
            <a:spLocks/>
          </p:cNvSpPr>
          <p:nvPr/>
        </p:nvSpPr>
        <p:spPr bwMode="auto">
          <a:xfrm>
            <a:off x="3078163" y="3187749"/>
            <a:ext cx="3151187" cy="1085850"/>
          </a:xfrm>
          <a:custGeom>
            <a:avLst/>
            <a:gdLst>
              <a:gd name="T0" fmla="*/ 0 w 3150394"/>
              <a:gd name="T1" fmla="*/ 1080294 h 1085850"/>
              <a:gd name="T2" fmla="*/ 1839836 w 3150394"/>
              <a:gd name="T3" fmla="*/ 0 h 1085850"/>
              <a:gd name="T4" fmla="*/ 3179050 w 3150394"/>
              <a:gd name="T5" fmla="*/ 6350 h 1085850"/>
              <a:gd name="T6" fmla="*/ 1340034 w 3150394"/>
              <a:gd name="T7" fmla="*/ 1085850 h 1085850"/>
              <a:gd name="T8" fmla="*/ 0 w 3150394"/>
              <a:gd name="T9" fmla="*/ 1080294 h 10858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50394"/>
              <a:gd name="T16" fmla="*/ 0 h 1085850"/>
              <a:gd name="T17" fmla="*/ 3150394 w 3150394"/>
              <a:gd name="T18" fmla="*/ 1085850 h 10858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50394" h="1085850">
                <a:moveTo>
                  <a:pt x="0" y="1080294"/>
                </a:moveTo>
                <a:lnTo>
                  <a:pt x="1823244" y="0"/>
                </a:lnTo>
                <a:lnTo>
                  <a:pt x="3150394" y="6350"/>
                </a:lnTo>
                <a:lnTo>
                  <a:pt x="1327944" y="1085850"/>
                </a:lnTo>
                <a:lnTo>
                  <a:pt x="0" y="1080294"/>
                </a:lnTo>
                <a:close/>
              </a:path>
            </a:pathLst>
          </a:custGeom>
          <a:solidFill>
            <a:srgbClr val="00B0F0">
              <a:alpha val="59999"/>
            </a:srgb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4" name="Freeform 63"/>
          <p:cNvSpPr>
            <a:spLocks/>
          </p:cNvSpPr>
          <p:nvPr/>
        </p:nvSpPr>
        <p:spPr bwMode="auto">
          <a:xfrm>
            <a:off x="4413250" y="925561"/>
            <a:ext cx="1816100" cy="3048000"/>
          </a:xfrm>
          <a:custGeom>
            <a:avLst/>
            <a:gdLst>
              <a:gd name="T0" fmla="*/ 0 w 1816100"/>
              <a:gd name="T1" fmla="*/ 3048000 h 3048000"/>
              <a:gd name="T2" fmla="*/ 1816100 w 1816100"/>
              <a:gd name="T3" fmla="*/ 1974850 h 3048000"/>
              <a:gd name="T4" fmla="*/ 1812925 w 1816100"/>
              <a:gd name="T5" fmla="*/ 0 h 3048000"/>
              <a:gd name="T6" fmla="*/ 0 w 1816100"/>
              <a:gd name="T7" fmla="*/ 1079500 h 3048000"/>
              <a:gd name="T8" fmla="*/ 0 w 1816100"/>
              <a:gd name="T9" fmla="*/ 3048000 h 3048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16100"/>
              <a:gd name="T16" fmla="*/ 0 h 3048000"/>
              <a:gd name="T17" fmla="*/ 1816100 w 1816100"/>
              <a:gd name="T18" fmla="*/ 3048000 h 3048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16100" h="3048000">
                <a:moveTo>
                  <a:pt x="0" y="3048000"/>
                </a:moveTo>
                <a:lnTo>
                  <a:pt x="1816100" y="1974850"/>
                </a:lnTo>
                <a:cubicBezTo>
                  <a:pt x="1815042" y="1316567"/>
                  <a:pt x="1813983" y="658283"/>
                  <a:pt x="1812925" y="0"/>
                </a:cubicBezTo>
                <a:lnTo>
                  <a:pt x="0" y="1079500"/>
                </a:lnTo>
                <a:lnTo>
                  <a:pt x="0" y="3048000"/>
                </a:lnTo>
                <a:close/>
              </a:path>
            </a:pathLst>
          </a:custGeom>
          <a:solidFill>
            <a:srgbClr val="0000FF"/>
          </a:solidFill>
          <a:ln w="31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5" name="Freeform 64"/>
          <p:cNvSpPr/>
          <p:nvPr/>
        </p:nvSpPr>
        <p:spPr bwMode="auto">
          <a:xfrm>
            <a:off x="4411663" y="3927524"/>
            <a:ext cx="2743200" cy="1393825"/>
          </a:xfrm>
          <a:custGeom>
            <a:avLst/>
            <a:gdLst>
              <a:gd name="connsiteX0" fmla="*/ 0 w 2743200"/>
              <a:gd name="connsiteY0" fmla="*/ 1226820 h 1386840"/>
              <a:gd name="connsiteX1" fmla="*/ 1821180 w 2743200"/>
              <a:gd name="connsiteY1" fmla="*/ 0 h 1386840"/>
              <a:gd name="connsiteX2" fmla="*/ 1920240 w 2743200"/>
              <a:gd name="connsiteY2" fmla="*/ 22860 h 1386840"/>
              <a:gd name="connsiteX3" fmla="*/ 2377440 w 2743200"/>
              <a:gd name="connsiteY3" fmla="*/ 60960 h 1386840"/>
              <a:gd name="connsiteX4" fmla="*/ 2743200 w 2743200"/>
              <a:gd name="connsiteY4" fmla="*/ 99060 h 1386840"/>
              <a:gd name="connsiteX5" fmla="*/ 929640 w 2743200"/>
              <a:gd name="connsiteY5" fmla="*/ 1386840 h 1386840"/>
              <a:gd name="connsiteX6" fmla="*/ 434340 w 2743200"/>
              <a:gd name="connsiteY6" fmla="*/ 1333500 h 1386840"/>
              <a:gd name="connsiteX7" fmla="*/ 297180 w 2743200"/>
              <a:gd name="connsiteY7" fmla="*/ 1318260 h 1386840"/>
              <a:gd name="connsiteX8" fmla="*/ 236220 w 2743200"/>
              <a:gd name="connsiteY8" fmla="*/ 1295400 h 1386840"/>
              <a:gd name="connsiteX9" fmla="*/ 175260 w 2743200"/>
              <a:gd name="connsiteY9" fmla="*/ 1249680 h 1386840"/>
              <a:gd name="connsiteX10" fmla="*/ 0 w 2743200"/>
              <a:gd name="connsiteY10" fmla="*/ 1226820 h 1386840"/>
              <a:gd name="connsiteX0" fmla="*/ 0 w 2743200"/>
              <a:gd name="connsiteY0" fmla="*/ 1226820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434340 w 2743200"/>
              <a:gd name="connsiteY6" fmla="*/ 1333500 h 1384458"/>
              <a:gd name="connsiteX7" fmla="*/ 297180 w 2743200"/>
              <a:gd name="connsiteY7" fmla="*/ 1318260 h 1384458"/>
              <a:gd name="connsiteX8" fmla="*/ 236220 w 2743200"/>
              <a:gd name="connsiteY8" fmla="*/ 1295400 h 1384458"/>
              <a:gd name="connsiteX9" fmla="*/ 175260 w 2743200"/>
              <a:gd name="connsiteY9" fmla="*/ 1249680 h 1384458"/>
              <a:gd name="connsiteX10" fmla="*/ 0 w 2743200"/>
              <a:gd name="connsiteY10" fmla="*/ 1226820 h 1384458"/>
              <a:gd name="connsiteX0" fmla="*/ 0 w 2743200"/>
              <a:gd name="connsiteY0" fmla="*/ 1226820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434340 w 2743200"/>
              <a:gd name="connsiteY6" fmla="*/ 1333500 h 1384458"/>
              <a:gd name="connsiteX7" fmla="*/ 292417 w 2743200"/>
              <a:gd name="connsiteY7" fmla="*/ 1306354 h 1384458"/>
              <a:gd name="connsiteX8" fmla="*/ 236220 w 2743200"/>
              <a:gd name="connsiteY8" fmla="*/ 1295400 h 1384458"/>
              <a:gd name="connsiteX9" fmla="*/ 175260 w 2743200"/>
              <a:gd name="connsiteY9" fmla="*/ 1249680 h 1384458"/>
              <a:gd name="connsiteX10" fmla="*/ 0 w 2743200"/>
              <a:gd name="connsiteY10" fmla="*/ 1226820 h 1384458"/>
              <a:gd name="connsiteX0" fmla="*/ 0 w 2743200"/>
              <a:gd name="connsiteY0" fmla="*/ 1226820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434340 w 2743200"/>
              <a:gd name="connsiteY6" fmla="*/ 1333500 h 1384458"/>
              <a:gd name="connsiteX7" fmla="*/ 292417 w 2743200"/>
              <a:gd name="connsiteY7" fmla="*/ 1306354 h 1384458"/>
              <a:gd name="connsiteX8" fmla="*/ 231458 w 2743200"/>
              <a:gd name="connsiteY8" fmla="*/ 1271588 h 1384458"/>
              <a:gd name="connsiteX9" fmla="*/ 175260 w 2743200"/>
              <a:gd name="connsiteY9" fmla="*/ 1249680 h 1384458"/>
              <a:gd name="connsiteX10" fmla="*/ 0 w 2743200"/>
              <a:gd name="connsiteY10" fmla="*/ 1226820 h 1384458"/>
              <a:gd name="connsiteX0" fmla="*/ 0 w 2743200"/>
              <a:gd name="connsiteY0" fmla="*/ 1226820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434340 w 2743200"/>
              <a:gd name="connsiteY6" fmla="*/ 1333500 h 1384458"/>
              <a:gd name="connsiteX7" fmla="*/ 292417 w 2743200"/>
              <a:gd name="connsiteY7" fmla="*/ 1306354 h 1384458"/>
              <a:gd name="connsiteX8" fmla="*/ 231458 w 2743200"/>
              <a:gd name="connsiteY8" fmla="*/ 1271588 h 1384458"/>
              <a:gd name="connsiteX9" fmla="*/ 182404 w 2743200"/>
              <a:gd name="connsiteY9" fmla="*/ 1237774 h 1384458"/>
              <a:gd name="connsiteX10" fmla="*/ 0 w 2743200"/>
              <a:gd name="connsiteY10" fmla="*/ 1226820 h 1384458"/>
              <a:gd name="connsiteX0" fmla="*/ 0 w 2743200"/>
              <a:gd name="connsiteY0" fmla="*/ 1229201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434340 w 2743200"/>
              <a:gd name="connsiteY6" fmla="*/ 1333500 h 1384458"/>
              <a:gd name="connsiteX7" fmla="*/ 292417 w 2743200"/>
              <a:gd name="connsiteY7" fmla="*/ 1306354 h 1384458"/>
              <a:gd name="connsiteX8" fmla="*/ 231458 w 2743200"/>
              <a:gd name="connsiteY8" fmla="*/ 1271588 h 1384458"/>
              <a:gd name="connsiteX9" fmla="*/ 182404 w 2743200"/>
              <a:gd name="connsiteY9" fmla="*/ 1237774 h 1384458"/>
              <a:gd name="connsiteX10" fmla="*/ 0 w 2743200"/>
              <a:gd name="connsiteY10" fmla="*/ 1229201 h 1384458"/>
              <a:gd name="connsiteX0" fmla="*/ 0 w 2743200"/>
              <a:gd name="connsiteY0" fmla="*/ 1229201 h 1384458"/>
              <a:gd name="connsiteX1" fmla="*/ 1821180 w 2743200"/>
              <a:gd name="connsiteY1" fmla="*/ 0 h 1384458"/>
              <a:gd name="connsiteX2" fmla="*/ 1920240 w 2743200"/>
              <a:gd name="connsiteY2" fmla="*/ 22860 h 1384458"/>
              <a:gd name="connsiteX3" fmla="*/ 2377440 w 2743200"/>
              <a:gd name="connsiteY3" fmla="*/ 60960 h 1384458"/>
              <a:gd name="connsiteX4" fmla="*/ 2743200 w 2743200"/>
              <a:gd name="connsiteY4" fmla="*/ 99060 h 1384458"/>
              <a:gd name="connsiteX5" fmla="*/ 941546 w 2743200"/>
              <a:gd name="connsiteY5" fmla="*/ 1384458 h 1384458"/>
              <a:gd name="connsiteX6" fmla="*/ 691039 w 2743200"/>
              <a:gd name="connsiteY6" fmla="*/ 1350645 h 1384458"/>
              <a:gd name="connsiteX7" fmla="*/ 434340 w 2743200"/>
              <a:gd name="connsiteY7" fmla="*/ 1333500 h 1384458"/>
              <a:gd name="connsiteX8" fmla="*/ 292417 w 2743200"/>
              <a:gd name="connsiteY8" fmla="*/ 1306354 h 1384458"/>
              <a:gd name="connsiteX9" fmla="*/ 231458 w 2743200"/>
              <a:gd name="connsiteY9" fmla="*/ 1271588 h 1384458"/>
              <a:gd name="connsiteX10" fmla="*/ 182404 w 2743200"/>
              <a:gd name="connsiteY10" fmla="*/ 1237774 h 1384458"/>
              <a:gd name="connsiteX11" fmla="*/ 0 w 2743200"/>
              <a:gd name="connsiteY11" fmla="*/ 1229201 h 1384458"/>
              <a:gd name="connsiteX0" fmla="*/ 0 w 2743200"/>
              <a:gd name="connsiteY0" fmla="*/ 1238726 h 1393983"/>
              <a:gd name="connsiteX1" fmla="*/ 1825942 w 2743200"/>
              <a:gd name="connsiteY1" fmla="*/ 0 h 1393983"/>
              <a:gd name="connsiteX2" fmla="*/ 1920240 w 2743200"/>
              <a:gd name="connsiteY2" fmla="*/ 32385 h 1393983"/>
              <a:gd name="connsiteX3" fmla="*/ 2377440 w 2743200"/>
              <a:gd name="connsiteY3" fmla="*/ 70485 h 1393983"/>
              <a:gd name="connsiteX4" fmla="*/ 2743200 w 2743200"/>
              <a:gd name="connsiteY4" fmla="*/ 108585 h 1393983"/>
              <a:gd name="connsiteX5" fmla="*/ 941546 w 2743200"/>
              <a:gd name="connsiteY5" fmla="*/ 1393983 h 1393983"/>
              <a:gd name="connsiteX6" fmla="*/ 691039 w 2743200"/>
              <a:gd name="connsiteY6" fmla="*/ 1360170 h 1393983"/>
              <a:gd name="connsiteX7" fmla="*/ 434340 w 2743200"/>
              <a:gd name="connsiteY7" fmla="*/ 1343025 h 1393983"/>
              <a:gd name="connsiteX8" fmla="*/ 292417 w 2743200"/>
              <a:gd name="connsiteY8" fmla="*/ 1315879 h 1393983"/>
              <a:gd name="connsiteX9" fmla="*/ 231458 w 2743200"/>
              <a:gd name="connsiteY9" fmla="*/ 1281113 h 1393983"/>
              <a:gd name="connsiteX10" fmla="*/ 182404 w 2743200"/>
              <a:gd name="connsiteY10" fmla="*/ 1247299 h 1393983"/>
              <a:gd name="connsiteX11" fmla="*/ 0 w 2743200"/>
              <a:gd name="connsiteY11" fmla="*/ 1238726 h 1393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0" h="1393983">
                <a:moveTo>
                  <a:pt x="0" y="1238726"/>
                </a:moveTo>
                <a:lnTo>
                  <a:pt x="1825942" y="0"/>
                </a:lnTo>
                <a:lnTo>
                  <a:pt x="1920240" y="32385"/>
                </a:lnTo>
                <a:lnTo>
                  <a:pt x="2377440" y="70485"/>
                </a:lnTo>
                <a:lnTo>
                  <a:pt x="2743200" y="108585"/>
                </a:lnTo>
                <a:lnTo>
                  <a:pt x="941546" y="1393983"/>
                </a:lnTo>
                <a:lnTo>
                  <a:pt x="691039" y="1360170"/>
                </a:lnTo>
                <a:lnTo>
                  <a:pt x="434340" y="1343025"/>
                </a:lnTo>
                <a:lnTo>
                  <a:pt x="292417" y="1315879"/>
                </a:lnTo>
                <a:lnTo>
                  <a:pt x="231458" y="1281113"/>
                </a:lnTo>
                <a:lnTo>
                  <a:pt x="182404" y="1247299"/>
                </a:lnTo>
                <a:lnTo>
                  <a:pt x="0" y="123872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2541" name="Freeform 66"/>
          <p:cNvSpPr>
            <a:spLocks/>
          </p:cNvSpPr>
          <p:nvPr/>
        </p:nvSpPr>
        <p:spPr bwMode="auto">
          <a:xfrm>
            <a:off x="4402138" y="3190924"/>
            <a:ext cx="2770187" cy="1082675"/>
          </a:xfrm>
          <a:custGeom>
            <a:avLst/>
            <a:gdLst>
              <a:gd name="T0" fmla="*/ 0 w 2771203"/>
              <a:gd name="T1" fmla="*/ 1081590 h 1082706"/>
              <a:gd name="T2" fmla="*/ 1804835 w 2771203"/>
              <a:gd name="T3" fmla="*/ 4762 h 1082706"/>
              <a:gd name="T4" fmla="*/ 2734878 w 2771203"/>
              <a:gd name="T5" fmla="*/ 0 h 1082706"/>
              <a:gd name="T6" fmla="*/ 925919 w 2771203"/>
              <a:gd name="T7" fmla="*/ 1081590 h 1082706"/>
              <a:gd name="T8" fmla="*/ 0 w 2771203"/>
              <a:gd name="T9" fmla="*/ 1081590 h 10827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1203"/>
              <a:gd name="T16" fmla="*/ 0 h 1082706"/>
              <a:gd name="T17" fmla="*/ 2771203 w 2771203"/>
              <a:gd name="T18" fmla="*/ 1082706 h 10827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1203" h="1082706">
                <a:moveTo>
                  <a:pt x="0" y="1082706"/>
                </a:moveTo>
                <a:lnTo>
                  <a:pt x="1828800" y="4762"/>
                </a:lnTo>
                <a:lnTo>
                  <a:pt x="2771203" y="0"/>
                </a:lnTo>
                <a:lnTo>
                  <a:pt x="938213" y="1082706"/>
                </a:lnTo>
                <a:lnTo>
                  <a:pt x="0" y="1082706"/>
                </a:lnTo>
                <a:close/>
              </a:path>
            </a:pathLst>
          </a:custGeom>
          <a:solidFill>
            <a:srgbClr val="00B0F0">
              <a:alpha val="59999"/>
            </a:srgb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68"/>
          <p:cNvSpPr>
            <a:spLocks/>
          </p:cNvSpPr>
          <p:nvPr/>
        </p:nvSpPr>
        <p:spPr bwMode="auto">
          <a:xfrm>
            <a:off x="5334000" y="1743124"/>
            <a:ext cx="1827213" cy="2212975"/>
          </a:xfrm>
          <a:custGeom>
            <a:avLst/>
            <a:gdLst>
              <a:gd name="T0" fmla="*/ 0 w 1826895"/>
              <a:gd name="T1" fmla="*/ 2190917 h 2213609"/>
              <a:gd name="T2" fmla="*/ 1838377 w 1826895"/>
              <a:gd name="T3" fmla="*/ 892770 h 2213609"/>
              <a:gd name="T4" fmla="*/ 1830711 w 1826895"/>
              <a:gd name="T5" fmla="*/ 0 h 2213609"/>
              <a:gd name="T6" fmla="*/ 3846 w 1826895"/>
              <a:gd name="T7" fmla="*/ 1271759 h 2213609"/>
              <a:gd name="T8" fmla="*/ 0 w 1826895"/>
              <a:gd name="T9" fmla="*/ 2190917 h 2213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26895"/>
              <a:gd name="T16" fmla="*/ 0 h 2213609"/>
              <a:gd name="T17" fmla="*/ 1826895 w 1826895"/>
              <a:gd name="T18" fmla="*/ 2213609 h 22136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26895" h="2213609">
                <a:moveTo>
                  <a:pt x="0" y="2213609"/>
                </a:moveTo>
                <a:lnTo>
                  <a:pt x="1826895" y="902017"/>
                </a:lnTo>
                <a:cubicBezTo>
                  <a:pt x="1824355" y="601345"/>
                  <a:pt x="1821816" y="300672"/>
                  <a:pt x="1819276" y="0"/>
                </a:cubicBezTo>
                <a:lnTo>
                  <a:pt x="3810" y="1284922"/>
                </a:lnTo>
                <a:lnTo>
                  <a:pt x="0" y="2213609"/>
                </a:lnTo>
                <a:close/>
              </a:path>
            </a:pathLst>
          </a:custGeom>
          <a:solidFill>
            <a:srgbClr val="FF0066"/>
          </a:solidFill>
          <a:ln w="3175" cap="flat" cmpd="sng" algn="ctr">
            <a:solidFill>
              <a:srgbClr val="FF0066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70" name="Freeform 69"/>
          <p:cNvSpPr/>
          <p:nvPr/>
        </p:nvSpPr>
        <p:spPr bwMode="auto">
          <a:xfrm>
            <a:off x="5343525" y="4030711"/>
            <a:ext cx="3314700" cy="1609725"/>
          </a:xfrm>
          <a:custGeom>
            <a:avLst/>
            <a:gdLst>
              <a:gd name="connsiteX0" fmla="*/ 0 w 3314700"/>
              <a:gd name="connsiteY0" fmla="*/ 1285875 h 1609725"/>
              <a:gd name="connsiteX1" fmla="*/ 1819275 w 3314700"/>
              <a:gd name="connsiteY1" fmla="*/ 0 h 1609725"/>
              <a:gd name="connsiteX2" fmla="*/ 2200275 w 3314700"/>
              <a:gd name="connsiteY2" fmla="*/ 9525 h 1609725"/>
              <a:gd name="connsiteX3" fmla="*/ 2390775 w 3314700"/>
              <a:gd name="connsiteY3" fmla="*/ 47625 h 1609725"/>
              <a:gd name="connsiteX4" fmla="*/ 2686050 w 3314700"/>
              <a:gd name="connsiteY4" fmla="*/ 76200 h 1609725"/>
              <a:gd name="connsiteX5" fmla="*/ 2952750 w 3314700"/>
              <a:gd name="connsiteY5" fmla="*/ 142875 h 1609725"/>
              <a:gd name="connsiteX6" fmla="*/ 3190875 w 3314700"/>
              <a:gd name="connsiteY6" fmla="*/ 219075 h 1609725"/>
              <a:gd name="connsiteX7" fmla="*/ 3314700 w 3314700"/>
              <a:gd name="connsiteY7" fmla="*/ 257175 h 1609725"/>
              <a:gd name="connsiteX8" fmla="*/ 2200275 w 3314700"/>
              <a:gd name="connsiteY8" fmla="*/ 1609725 h 1609725"/>
              <a:gd name="connsiteX9" fmla="*/ 2038350 w 3314700"/>
              <a:gd name="connsiteY9" fmla="*/ 1600200 h 1609725"/>
              <a:gd name="connsiteX10" fmla="*/ 1857375 w 3314700"/>
              <a:gd name="connsiteY10" fmla="*/ 1514475 h 1609725"/>
              <a:gd name="connsiteX11" fmla="*/ 1571625 w 3314700"/>
              <a:gd name="connsiteY11" fmla="*/ 1438275 h 1609725"/>
              <a:gd name="connsiteX12" fmla="*/ 1333500 w 3314700"/>
              <a:gd name="connsiteY12" fmla="*/ 1381125 h 1609725"/>
              <a:gd name="connsiteX13" fmla="*/ 1085850 w 3314700"/>
              <a:gd name="connsiteY13" fmla="*/ 1333500 h 1609725"/>
              <a:gd name="connsiteX14" fmla="*/ 828675 w 3314700"/>
              <a:gd name="connsiteY14" fmla="*/ 1323975 h 1609725"/>
              <a:gd name="connsiteX15" fmla="*/ 466725 w 3314700"/>
              <a:gd name="connsiteY15" fmla="*/ 1333500 h 1609725"/>
              <a:gd name="connsiteX16" fmla="*/ 295275 w 3314700"/>
              <a:gd name="connsiteY16" fmla="*/ 1333500 h 1609725"/>
              <a:gd name="connsiteX17" fmla="*/ 171450 w 3314700"/>
              <a:gd name="connsiteY17" fmla="*/ 1323975 h 1609725"/>
              <a:gd name="connsiteX18" fmla="*/ 0 w 3314700"/>
              <a:gd name="connsiteY18" fmla="*/ 1285875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14700" h="1609725">
                <a:moveTo>
                  <a:pt x="0" y="1285875"/>
                </a:moveTo>
                <a:lnTo>
                  <a:pt x="1819275" y="0"/>
                </a:lnTo>
                <a:lnTo>
                  <a:pt x="2200275" y="9525"/>
                </a:lnTo>
                <a:lnTo>
                  <a:pt x="2390775" y="47625"/>
                </a:lnTo>
                <a:lnTo>
                  <a:pt x="2686050" y="76200"/>
                </a:lnTo>
                <a:lnTo>
                  <a:pt x="2952750" y="142875"/>
                </a:lnTo>
                <a:lnTo>
                  <a:pt x="3190875" y="219075"/>
                </a:lnTo>
                <a:lnTo>
                  <a:pt x="3314700" y="257175"/>
                </a:lnTo>
                <a:lnTo>
                  <a:pt x="2200275" y="1609725"/>
                </a:lnTo>
                <a:lnTo>
                  <a:pt x="2038350" y="1600200"/>
                </a:lnTo>
                <a:lnTo>
                  <a:pt x="1857375" y="1514475"/>
                </a:lnTo>
                <a:lnTo>
                  <a:pt x="1571625" y="1438275"/>
                </a:lnTo>
                <a:lnTo>
                  <a:pt x="1333500" y="1381125"/>
                </a:lnTo>
                <a:lnTo>
                  <a:pt x="1085850" y="1333500"/>
                </a:lnTo>
                <a:lnTo>
                  <a:pt x="828675" y="1323975"/>
                </a:lnTo>
                <a:lnTo>
                  <a:pt x="466725" y="1333500"/>
                </a:lnTo>
                <a:lnTo>
                  <a:pt x="295275" y="1333500"/>
                </a:lnTo>
                <a:lnTo>
                  <a:pt x="171450" y="1323975"/>
                </a:lnTo>
                <a:lnTo>
                  <a:pt x="0" y="128587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2544" name="Freeform 70"/>
          <p:cNvSpPr>
            <a:spLocks/>
          </p:cNvSpPr>
          <p:nvPr/>
        </p:nvSpPr>
        <p:spPr bwMode="auto">
          <a:xfrm>
            <a:off x="5338763" y="3192511"/>
            <a:ext cx="3328987" cy="1079500"/>
          </a:xfrm>
          <a:custGeom>
            <a:avLst/>
            <a:gdLst>
              <a:gd name="T0" fmla="*/ 0 w 3328986"/>
              <a:gd name="T1" fmla="*/ 1107626 h 1078707"/>
              <a:gd name="T2" fmla="*/ 1833597 w 3328986"/>
              <a:gd name="T3" fmla="*/ 0 h 1078707"/>
              <a:gd name="T4" fmla="*/ 3328987 w 3328986"/>
              <a:gd name="T5" fmla="*/ 0 h 1078707"/>
              <a:gd name="T6" fmla="*/ 2207419 w 3328986"/>
              <a:gd name="T7" fmla="*/ 1107625 h 1078707"/>
              <a:gd name="T8" fmla="*/ 0 w 3328986"/>
              <a:gd name="T9" fmla="*/ 1107626 h 10787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328986"/>
              <a:gd name="T16" fmla="*/ 0 h 1078707"/>
              <a:gd name="T17" fmla="*/ 3328986 w 3328986"/>
              <a:gd name="T18" fmla="*/ 1078707 h 10787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328986" h="1078707">
                <a:moveTo>
                  <a:pt x="0" y="1078707"/>
                </a:moveTo>
                <a:lnTo>
                  <a:pt x="1833561" y="0"/>
                </a:lnTo>
                <a:lnTo>
                  <a:pt x="3328986" y="0"/>
                </a:lnTo>
                <a:lnTo>
                  <a:pt x="2207418" y="1078706"/>
                </a:lnTo>
                <a:lnTo>
                  <a:pt x="0" y="1078707"/>
                </a:lnTo>
                <a:close/>
              </a:path>
            </a:pathLst>
          </a:custGeom>
          <a:solidFill>
            <a:srgbClr val="00B0F0">
              <a:alpha val="59999"/>
            </a:srgb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2545" name="Rectangle 71"/>
          <p:cNvSpPr>
            <a:spLocks noChangeArrowheads="1"/>
          </p:cNvSpPr>
          <p:nvPr/>
        </p:nvSpPr>
        <p:spPr bwMode="auto">
          <a:xfrm>
            <a:off x="1808163" y="4267249"/>
            <a:ext cx="5743575" cy="1628775"/>
          </a:xfrm>
          <a:prstGeom prst="rect">
            <a:avLst/>
          </a:prstGeom>
          <a:solidFill>
            <a:srgbClr val="00B0F0">
              <a:alpha val="50195"/>
            </a:srgbClr>
          </a:solidFill>
          <a:ln w="3175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73" name="Freeform 72"/>
          <p:cNvSpPr/>
          <p:nvPr/>
        </p:nvSpPr>
        <p:spPr bwMode="auto">
          <a:xfrm>
            <a:off x="342900" y="4037061"/>
            <a:ext cx="7219950" cy="2219325"/>
          </a:xfrm>
          <a:custGeom>
            <a:avLst/>
            <a:gdLst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91025 w 7219950"/>
              <a:gd name="connsiteY7" fmla="*/ 1228725 h 2219325"/>
              <a:gd name="connsiteX8" fmla="*/ 4667250 w 7219950"/>
              <a:gd name="connsiteY8" fmla="*/ 1257300 h 2219325"/>
              <a:gd name="connsiteX9" fmla="*/ 4914900 w 7219950"/>
              <a:gd name="connsiteY9" fmla="*/ 1276350 h 2219325"/>
              <a:gd name="connsiteX10" fmla="*/ 5191125 w 7219950"/>
              <a:gd name="connsiteY10" fmla="*/ 1314450 h 2219325"/>
              <a:gd name="connsiteX11" fmla="*/ 5610225 w 7219950"/>
              <a:gd name="connsiteY11" fmla="*/ 1314450 h 2219325"/>
              <a:gd name="connsiteX12" fmla="*/ 6143625 w 7219950"/>
              <a:gd name="connsiteY12" fmla="*/ 1333500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667250 w 7219950"/>
              <a:gd name="connsiteY8" fmla="*/ 1257300 h 2219325"/>
              <a:gd name="connsiteX9" fmla="*/ 4914900 w 7219950"/>
              <a:gd name="connsiteY9" fmla="*/ 1276350 h 2219325"/>
              <a:gd name="connsiteX10" fmla="*/ 5191125 w 7219950"/>
              <a:gd name="connsiteY10" fmla="*/ 1314450 h 2219325"/>
              <a:gd name="connsiteX11" fmla="*/ 5610225 w 7219950"/>
              <a:gd name="connsiteY11" fmla="*/ 1314450 h 2219325"/>
              <a:gd name="connsiteX12" fmla="*/ 6143625 w 7219950"/>
              <a:gd name="connsiteY12" fmla="*/ 1333500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772025 w 7219950"/>
              <a:gd name="connsiteY8" fmla="*/ 1252537 h 2219325"/>
              <a:gd name="connsiteX9" fmla="*/ 4914900 w 7219950"/>
              <a:gd name="connsiteY9" fmla="*/ 1276350 h 2219325"/>
              <a:gd name="connsiteX10" fmla="*/ 5191125 w 7219950"/>
              <a:gd name="connsiteY10" fmla="*/ 1314450 h 2219325"/>
              <a:gd name="connsiteX11" fmla="*/ 5610225 w 7219950"/>
              <a:gd name="connsiteY11" fmla="*/ 1314450 h 2219325"/>
              <a:gd name="connsiteX12" fmla="*/ 6143625 w 7219950"/>
              <a:gd name="connsiteY12" fmla="*/ 1333500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772025 w 7219950"/>
              <a:gd name="connsiteY8" fmla="*/ 1252537 h 2219325"/>
              <a:gd name="connsiteX9" fmla="*/ 4933950 w 7219950"/>
              <a:gd name="connsiteY9" fmla="*/ 1276350 h 2219325"/>
              <a:gd name="connsiteX10" fmla="*/ 5191125 w 7219950"/>
              <a:gd name="connsiteY10" fmla="*/ 1314450 h 2219325"/>
              <a:gd name="connsiteX11" fmla="*/ 5610225 w 7219950"/>
              <a:gd name="connsiteY11" fmla="*/ 1314450 h 2219325"/>
              <a:gd name="connsiteX12" fmla="*/ 6143625 w 7219950"/>
              <a:gd name="connsiteY12" fmla="*/ 1333500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772025 w 7219950"/>
              <a:gd name="connsiteY8" fmla="*/ 1252537 h 2219325"/>
              <a:gd name="connsiteX9" fmla="*/ 4933950 w 7219950"/>
              <a:gd name="connsiteY9" fmla="*/ 1276350 h 2219325"/>
              <a:gd name="connsiteX10" fmla="*/ 5191125 w 7219950"/>
              <a:gd name="connsiteY10" fmla="*/ 1307306 h 2219325"/>
              <a:gd name="connsiteX11" fmla="*/ 5610225 w 7219950"/>
              <a:gd name="connsiteY11" fmla="*/ 1314450 h 2219325"/>
              <a:gd name="connsiteX12" fmla="*/ 6143625 w 7219950"/>
              <a:gd name="connsiteY12" fmla="*/ 1333500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772025 w 7219950"/>
              <a:gd name="connsiteY8" fmla="*/ 1252537 h 2219325"/>
              <a:gd name="connsiteX9" fmla="*/ 4933950 w 7219950"/>
              <a:gd name="connsiteY9" fmla="*/ 1276350 h 2219325"/>
              <a:gd name="connsiteX10" fmla="*/ 5191125 w 7219950"/>
              <a:gd name="connsiteY10" fmla="*/ 1307306 h 2219325"/>
              <a:gd name="connsiteX11" fmla="*/ 5610225 w 7219950"/>
              <a:gd name="connsiteY11" fmla="*/ 1314450 h 2219325"/>
              <a:gd name="connsiteX12" fmla="*/ 6141244 w 7219950"/>
              <a:gd name="connsiteY12" fmla="*/ 1323975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67550 w 7219950"/>
              <a:gd name="connsiteY15" fmla="*/ 1600200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  <a:gd name="connsiteX0" fmla="*/ 0 w 7219950"/>
              <a:gd name="connsiteY0" fmla="*/ 0 h 2219325"/>
              <a:gd name="connsiteX1" fmla="*/ 1419225 w 7219950"/>
              <a:gd name="connsiteY1" fmla="*/ 0 h 2219325"/>
              <a:gd name="connsiteX2" fmla="*/ 1857375 w 7219950"/>
              <a:gd name="connsiteY2" fmla="*/ 638175 h 2219325"/>
              <a:gd name="connsiteX3" fmla="*/ 2619375 w 7219950"/>
              <a:gd name="connsiteY3" fmla="*/ 847725 h 2219325"/>
              <a:gd name="connsiteX4" fmla="*/ 2981325 w 7219950"/>
              <a:gd name="connsiteY4" fmla="*/ 1104900 h 2219325"/>
              <a:gd name="connsiteX5" fmla="*/ 3800475 w 7219950"/>
              <a:gd name="connsiteY5" fmla="*/ 1095375 h 2219325"/>
              <a:gd name="connsiteX6" fmla="*/ 4267200 w 7219950"/>
              <a:gd name="connsiteY6" fmla="*/ 1143000 h 2219325"/>
              <a:gd name="connsiteX7" fmla="*/ 4376737 w 7219950"/>
              <a:gd name="connsiteY7" fmla="*/ 1212056 h 2219325"/>
              <a:gd name="connsiteX8" fmla="*/ 4772025 w 7219950"/>
              <a:gd name="connsiteY8" fmla="*/ 1252537 h 2219325"/>
              <a:gd name="connsiteX9" fmla="*/ 4933950 w 7219950"/>
              <a:gd name="connsiteY9" fmla="*/ 1276350 h 2219325"/>
              <a:gd name="connsiteX10" fmla="*/ 5191125 w 7219950"/>
              <a:gd name="connsiteY10" fmla="*/ 1307306 h 2219325"/>
              <a:gd name="connsiteX11" fmla="*/ 5610225 w 7219950"/>
              <a:gd name="connsiteY11" fmla="*/ 1314450 h 2219325"/>
              <a:gd name="connsiteX12" fmla="*/ 6141244 w 7219950"/>
              <a:gd name="connsiteY12" fmla="*/ 1323975 h 2219325"/>
              <a:gd name="connsiteX13" fmla="*/ 6562725 w 7219950"/>
              <a:gd name="connsiteY13" fmla="*/ 1428750 h 2219325"/>
              <a:gd name="connsiteX14" fmla="*/ 6848475 w 7219950"/>
              <a:gd name="connsiteY14" fmla="*/ 1504950 h 2219325"/>
              <a:gd name="connsiteX15" fmla="*/ 7074694 w 7219950"/>
              <a:gd name="connsiteY15" fmla="*/ 1588294 h 2219325"/>
              <a:gd name="connsiteX16" fmla="*/ 7210425 w 7219950"/>
              <a:gd name="connsiteY16" fmla="*/ 1609725 h 2219325"/>
              <a:gd name="connsiteX17" fmla="*/ 7219950 w 7219950"/>
              <a:gd name="connsiteY17" fmla="*/ 2209800 h 2219325"/>
              <a:gd name="connsiteX18" fmla="*/ 0 w 7219950"/>
              <a:gd name="connsiteY18" fmla="*/ 2219325 h 2219325"/>
              <a:gd name="connsiteX19" fmla="*/ 0 w 7219950"/>
              <a:gd name="connsiteY19" fmla="*/ 0 h 2219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219950" h="2219325">
                <a:moveTo>
                  <a:pt x="0" y="0"/>
                </a:moveTo>
                <a:lnTo>
                  <a:pt x="1419225" y="0"/>
                </a:lnTo>
                <a:lnTo>
                  <a:pt x="1857375" y="638175"/>
                </a:lnTo>
                <a:lnTo>
                  <a:pt x="2619375" y="847725"/>
                </a:lnTo>
                <a:lnTo>
                  <a:pt x="2981325" y="1104900"/>
                </a:lnTo>
                <a:lnTo>
                  <a:pt x="3800475" y="1095375"/>
                </a:lnTo>
                <a:lnTo>
                  <a:pt x="4267200" y="1143000"/>
                </a:lnTo>
                <a:lnTo>
                  <a:pt x="4376737" y="1212056"/>
                </a:lnTo>
                <a:lnTo>
                  <a:pt x="4772025" y="1252537"/>
                </a:lnTo>
                <a:lnTo>
                  <a:pt x="4933950" y="1276350"/>
                </a:lnTo>
                <a:lnTo>
                  <a:pt x="5191125" y="1307306"/>
                </a:lnTo>
                <a:lnTo>
                  <a:pt x="5610225" y="1314450"/>
                </a:lnTo>
                <a:lnTo>
                  <a:pt x="6141244" y="1323975"/>
                </a:lnTo>
                <a:lnTo>
                  <a:pt x="6562725" y="1428750"/>
                </a:lnTo>
                <a:lnTo>
                  <a:pt x="6848475" y="1504950"/>
                </a:lnTo>
                <a:lnTo>
                  <a:pt x="7074694" y="1588294"/>
                </a:lnTo>
                <a:lnTo>
                  <a:pt x="7210425" y="1609725"/>
                </a:lnTo>
                <a:lnTo>
                  <a:pt x="7219950" y="2209800"/>
                </a:lnTo>
                <a:lnTo>
                  <a:pt x="0" y="2219325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3060700" y="4273599"/>
            <a:ext cx="1339850" cy="1963737"/>
          </a:xfrm>
          <a:prstGeom prst="rect">
            <a:avLst/>
          </a:prstGeom>
          <a:solidFill>
            <a:srgbClr val="0000FF">
              <a:alpha val="39999"/>
            </a:srgbClr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22548" name="Freeform 73"/>
          <p:cNvSpPr>
            <a:spLocks/>
          </p:cNvSpPr>
          <p:nvPr/>
        </p:nvSpPr>
        <p:spPr bwMode="auto">
          <a:xfrm>
            <a:off x="7551738" y="3208386"/>
            <a:ext cx="1114425" cy="2438400"/>
          </a:xfrm>
          <a:custGeom>
            <a:avLst/>
            <a:gdLst>
              <a:gd name="T0" fmla="*/ 0 w 1114425"/>
              <a:gd name="T1" fmla="*/ 1057275 h 2438400"/>
              <a:gd name="T2" fmla="*/ 1104900 w 1114425"/>
              <a:gd name="T3" fmla="*/ 0 h 2438400"/>
              <a:gd name="T4" fmla="*/ 1114425 w 1114425"/>
              <a:gd name="T5" fmla="*/ 1085850 h 2438400"/>
              <a:gd name="T6" fmla="*/ 0 w 1114425"/>
              <a:gd name="T7" fmla="*/ 2438400 h 2438400"/>
              <a:gd name="T8" fmla="*/ 0 w 1114425"/>
              <a:gd name="T9" fmla="*/ 1057275 h 24384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14425"/>
              <a:gd name="T16" fmla="*/ 0 h 2438400"/>
              <a:gd name="T17" fmla="*/ 1114425 w 1114425"/>
              <a:gd name="T18" fmla="*/ 2438400 h 24384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14425" h="2438400">
                <a:moveTo>
                  <a:pt x="0" y="1057275"/>
                </a:moveTo>
                <a:lnTo>
                  <a:pt x="1104900" y="0"/>
                </a:lnTo>
                <a:lnTo>
                  <a:pt x="1114425" y="1085850"/>
                </a:lnTo>
                <a:lnTo>
                  <a:pt x="0" y="2438400"/>
                </a:lnTo>
                <a:lnTo>
                  <a:pt x="0" y="1057275"/>
                </a:lnTo>
                <a:close/>
              </a:path>
            </a:pathLst>
          </a:custGeom>
          <a:solidFill>
            <a:srgbClr val="00B0F0"/>
          </a:solidFill>
          <a:ln w="31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75" name="Freeform 74"/>
          <p:cNvSpPr/>
          <p:nvPr/>
        </p:nvSpPr>
        <p:spPr bwMode="auto">
          <a:xfrm>
            <a:off x="7553325" y="4260899"/>
            <a:ext cx="1123950" cy="1990725"/>
          </a:xfrm>
          <a:custGeom>
            <a:avLst/>
            <a:gdLst>
              <a:gd name="connsiteX0" fmla="*/ 1123950 w 1123950"/>
              <a:gd name="connsiteY0" fmla="*/ 0 h 1990725"/>
              <a:gd name="connsiteX1" fmla="*/ 0 w 1123950"/>
              <a:gd name="connsiteY1" fmla="*/ 1381125 h 1990725"/>
              <a:gd name="connsiteX2" fmla="*/ 0 w 1123950"/>
              <a:gd name="connsiteY2" fmla="*/ 1990725 h 1990725"/>
              <a:gd name="connsiteX3" fmla="*/ 1123950 w 1123950"/>
              <a:gd name="connsiteY3" fmla="*/ 514350 h 1990725"/>
              <a:gd name="connsiteX4" fmla="*/ 1123950 w 1123950"/>
              <a:gd name="connsiteY4" fmla="*/ 0 h 19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3950" h="1990725">
                <a:moveTo>
                  <a:pt x="1123950" y="0"/>
                </a:moveTo>
                <a:lnTo>
                  <a:pt x="0" y="1381125"/>
                </a:lnTo>
                <a:lnTo>
                  <a:pt x="0" y="1990725"/>
                </a:lnTo>
                <a:lnTo>
                  <a:pt x="1123950" y="514350"/>
                </a:lnTo>
                <a:lnTo>
                  <a:pt x="112395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84" name="Text Box 66"/>
          <p:cNvSpPr txBox="1">
            <a:spLocks noChangeArrowheads="1"/>
          </p:cNvSpPr>
          <p:nvPr/>
        </p:nvSpPr>
        <p:spPr bwMode="auto">
          <a:xfrm rot="-5400000">
            <a:off x="1006476" y="5075286"/>
            <a:ext cx="1612900" cy="30797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AU" sz="1400">
                <a:solidFill>
                  <a:schemeClr val="tx1"/>
                </a:solidFill>
              </a:rPr>
              <a:t>Baselines</a:t>
            </a:r>
          </a:p>
        </p:txBody>
      </p:sp>
      <p:sp>
        <p:nvSpPr>
          <p:cNvPr id="91" name="Text Box 65"/>
          <p:cNvSpPr txBox="1">
            <a:spLocks noChangeArrowheads="1"/>
          </p:cNvSpPr>
          <p:nvPr/>
        </p:nvSpPr>
        <p:spPr bwMode="auto">
          <a:xfrm>
            <a:off x="5427663" y="6018261"/>
            <a:ext cx="2138362" cy="230188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900" dirty="0">
                <a:solidFill>
                  <a:schemeClr val="bg1">
                    <a:lumMod val="95000"/>
                  </a:schemeClr>
                </a:solidFill>
                <a:ea typeface="新細明體" pitchFamily="18" charset="-120"/>
              </a:rPr>
              <a:t>I Made Andi Arsana (2013)</a:t>
            </a:r>
          </a:p>
        </p:txBody>
      </p:sp>
      <p:sp>
        <p:nvSpPr>
          <p:cNvPr id="76" name="Freeform 75"/>
          <p:cNvSpPr>
            <a:spLocks/>
          </p:cNvSpPr>
          <p:nvPr/>
        </p:nvSpPr>
        <p:spPr bwMode="auto">
          <a:xfrm flipH="1">
            <a:off x="3011488" y="4262486"/>
            <a:ext cx="61912" cy="1993900"/>
          </a:xfrm>
          <a:custGeom>
            <a:avLst/>
            <a:gdLst>
              <a:gd name="T0" fmla="*/ 45942 w 62442"/>
              <a:gd name="T1" fmla="*/ 0 h 1308100"/>
              <a:gd name="T2" fmla="*/ 45942 w 62442"/>
              <a:gd name="T3" fmla="*/ 2147483647 h 1308100"/>
              <a:gd name="T4" fmla="*/ 0 60000 65536"/>
              <a:gd name="T5" fmla="*/ 0 60000 65536"/>
              <a:gd name="T6" fmla="*/ 0 w 62442"/>
              <a:gd name="T7" fmla="*/ 0 h 1308100"/>
              <a:gd name="T8" fmla="*/ 62442 w 62442"/>
              <a:gd name="T9" fmla="*/ 1308100 h 13081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42" h="1308100">
                <a:moveTo>
                  <a:pt x="0" y="0"/>
                </a:moveTo>
                <a:lnTo>
                  <a:pt x="0" y="1308100"/>
                </a:lnTo>
              </a:path>
            </a:pathLst>
          </a:custGeom>
          <a:noFill/>
          <a:ln w="952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4413250" y="5148311"/>
            <a:ext cx="46038" cy="1100138"/>
          </a:xfrm>
          <a:custGeom>
            <a:avLst/>
            <a:gdLst>
              <a:gd name="T0" fmla="*/ 58725 w 45719"/>
              <a:gd name="T1" fmla="*/ 0 h 1308100"/>
              <a:gd name="T2" fmla="*/ 58725 w 45719"/>
              <a:gd name="T3" fmla="*/ 2160 h 1308100"/>
              <a:gd name="T4" fmla="*/ 0 60000 65536"/>
              <a:gd name="T5" fmla="*/ 0 60000 65536"/>
              <a:gd name="T6" fmla="*/ 0 w 45719"/>
              <a:gd name="T7" fmla="*/ 0 h 1308100"/>
              <a:gd name="T8" fmla="*/ 45719 w 45719"/>
              <a:gd name="T9" fmla="*/ 1308100 h 13081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719" h="1308100">
                <a:moveTo>
                  <a:pt x="0" y="0"/>
                </a:moveTo>
                <a:lnTo>
                  <a:pt x="0" y="130810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 sz="1100"/>
          </a:p>
        </p:txBody>
      </p:sp>
      <p:sp>
        <p:nvSpPr>
          <p:cNvPr id="80" name="Freeform 79"/>
          <p:cNvSpPr>
            <a:spLocks/>
          </p:cNvSpPr>
          <p:nvPr/>
        </p:nvSpPr>
        <p:spPr bwMode="auto">
          <a:xfrm>
            <a:off x="1920875" y="4257724"/>
            <a:ext cx="0" cy="1995487"/>
          </a:xfrm>
          <a:custGeom>
            <a:avLst/>
            <a:gdLst>
              <a:gd name="T0" fmla="*/ 0 h 1996440"/>
              <a:gd name="T1" fmla="*/ 1962417 h 1996440"/>
              <a:gd name="T2" fmla="*/ 0 60000 65536"/>
              <a:gd name="T3" fmla="*/ 0 60000 65536"/>
              <a:gd name="T4" fmla="*/ 0 h 1996440"/>
              <a:gd name="T5" fmla="*/ 1996440 h 1996440"/>
            </a:gdLst>
            <a:ahLst/>
            <a:cxnLst>
              <a:cxn ang="T2">
                <a:pos x="0" y="T0"/>
              </a:cxn>
              <a:cxn ang="T3">
                <a:pos x="0" y="T1"/>
              </a:cxn>
            </a:cxnLst>
            <a:rect l="0" t="T4" r="0" b="T5"/>
            <a:pathLst>
              <a:path h="1996440">
                <a:moveTo>
                  <a:pt x="0" y="0"/>
                </a:moveTo>
                <a:lnTo>
                  <a:pt x="0" y="1996440"/>
                </a:lnTo>
              </a:path>
            </a:pathLst>
          </a:cu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3065463" y="4937174"/>
            <a:ext cx="2279650" cy="1314450"/>
          </a:xfrm>
          <a:custGeom>
            <a:avLst/>
            <a:gdLst>
              <a:gd name="T0" fmla="*/ 0 w 2279560"/>
              <a:gd name="T1" fmla="*/ 1295863 h 1315054"/>
              <a:gd name="T2" fmla="*/ 12911 w 2279560"/>
              <a:gd name="T3" fmla="*/ 0 h 1315054"/>
              <a:gd name="T4" fmla="*/ 219229 w 2279560"/>
              <a:gd name="T5" fmla="*/ 203055 h 1315054"/>
              <a:gd name="T6" fmla="*/ 1379767 w 2279560"/>
              <a:gd name="T7" fmla="*/ 217134 h 1315054"/>
              <a:gd name="T8" fmla="*/ 1554124 w 2279560"/>
              <a:gd name="T9" fmla="*/ 229822 h 1315054"/>
              <a:gd name="T10" fmla="*/ 1662046 w 2279560"/>
              <a:gd name="T11" fmla="*/ 313969 h 1315054"/>
              <a:gd name="T12" fmla="*/ 2050316 w 2279560"/>
              <a:gd name="T13" fmla="*/ 368038 h 1315054"/>
              <a:gd name="T14" fmla="*/ 2282440 w 2279560"/>
              <a:gd name="T15" fmla="*/ 380728 h 1315054"/>
              <a:gd name="T16" fmla="*/ 2277676 w 2279560"/>
              <a:gd name="T17" fmla="*/ 1292559 h 1315054"/>
              <a:gd name="T18" fmla="*/ 0 w 2279560"/>
              <a:gd name="T19" fmla="*/ 1295863 h 13150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79560"/>
              <a:gd name="T31" fmla="*/ 0 h 1315054"/>
              <a:gd name="T32" fmla="*/ 2279560 w 2279560"/>
              <a:gd name="T33" fmla="*/ 1315054 h 13150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79560" h="1315054">
                <a:moveTo>
                  <a:pt x="0" y="1315054"/>
                </a:moveTo>
                <a:lnTo>
                  <a:pt x="12879" y="0"/>
                </a:lnTo>
                <a:lnTo>
                  <a:pt x="218941" y="206062"/>
                </a:lnTo>
                <a:lnTo>
                  <a:pt x="1378039" y="220350"/>
                </a:lnTo>
                <a:lnTo>
                  <a:pt x="1552172" y="233228"/>
                </a:lnTo>
                <a:lnTo>
                  <a:pt x="1659966" y="318618"/>
                </a:lnTo>
                <a:lnTo>
                  <a:pt x="2047741" y="373488"/>
                </a:lnTo>
                <a:lnTo>
                  <a:pt x="2279560" y="386366"/>
                </a:lnTo>
                <a:cubicBezTo>
                  <a:pt x="2277972" y="694811"/>
                  <a:pt x="2276385" y="1003255"/>
                  <a:pt x="2274797" y="1311700"/>
                </a:cubicBezTo>
                <a:lnTo>
                  <a:pt x="0" y="1315054"/>
                </a:lnTo>
                <a:close/>
              </a:path>
            </a:pathLst>
          </a:custGeom>
          <a:solidFill>
            <a:srgbClr val="FF0000">
              <a:alpha val="39999"/>
            </a:srgb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 sz="1100"/>
          </a:p>
        </p:txBody>
      </p:sp>
      <p:sp>
        <p:nvSpPr>
          <p:cNvPr id="82" name="Text Box 66"/>
          <p:cNvSpPr txBox="1">
            <a:spLocks noChangeArrowheads="1"/>
          </p:cNvSpPr>
          <p:nvPr/>
        </p:nvSpPr>
        <p:spPr bwMode="auto">
          <a:xfrm>
            <a:off x="3263900" y="5467128"/>
            <a:ext cx="1079500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dirty="0">
                <a:solidFill>
                  <a:srgbClr val="0000FF"/>
                </a:solidFill>
              </a:rPr>
              <a:t>EEZ</a:t>
            </a:r>
          </a:p>
        </p:txBody>
      </p:sp>
      <p:sp>
        <p:nvSpPr>
          <p:cNvPr id="83" name="Text Box 65"/>
          <p:cNvSpPr txBox="1">
            <a:spLocks noChangeArrowheads="1"/>
          </p:cNvSpPr>
          <p:nvPr/>
        </p:nvSpPr>
        <p:spPr bwMode="auto">
          <a:xfrm>
            <a:off x="4529138" y="5883324"/>
            <a:ext cx="685800" cy="26161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AU" sz="1100"/>
              <a:t>Art. 76</a:t>
            </a:r>
          </a:p>
        </p:txBody>
      </p:sp>
      <p:sp>
        <p:nvSpPr>
          <p:cNvPr id="86" name="Text Box 66"/>
          <p:cNvSpPr txBox="1">
            <a:spLocks noChangeArrowheads="1"/>
          </p:cNvSpPr>
          <p:nvPr/>
        </p:nvSpPr>
        <p:spPr bwMode="auto">
          <a:xfrm>
            <a:off x="3263900" y="5866999"/>
            <a:ext cx="1079500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dirty="0">
                <a:solidFill>
                  <a:srgbClr val="0000FF"/>
                </a:solidFill>
              </a:rPr>
              <a:t>200 M</a:t>
            </a:r>
          </a:p>
        </p:txBody>
      </p:sp>
      <p:sp>
        <p:nvSpPr>
          <p:cNvPr id="87" name="Text Box 65"/>
          <p:cNvSpPr txBox="1">
            <a:spLocks noChangeArrowheads="1"/>
          </p:cNvSpPr>
          <p:nvPr/>
        </p:nvSpPr>
        <p:spPr bwMode="auto">
          <a:xfrm>
            <a:off x="4333875" y="5446761"/>
            <a:ext cx="1076325" cy="523220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sz="1400" dirty="0"/>
              <a:t>Continental Shelf</a:t>
            </a:r>
          </a:p>
        </p:txBody>
      </p:sp>
      <p:sp>
        <p:nvSpPr>
          <p:cNvPr id="78" name="Freeform 77"/>
          <p:cNvSpPr>
            <a:spLocks/>
          </p:cNvSpPr>
          <p:nvPr/>
        </p:nvSpPr>
        <p:spPr bwMode="auto">
          <a:xfrm>
            <a:off x="5334000" y="5329286"/>
            <a:ext cx="46038" cy="919163"/>
          </a:xfrm>
          <a:custGeom>
            <a:avLst/>
            <a:gdLst>
              <a:gd name="T0" fmla="*/ 58725 w 45719"/>
              <a:gd name="T1" fmla="*/ 0 h 1308100"/>
              <a:gd name="T2" fmla="*/ 58725 w 45719"/>
              <a:gd name="T3" fmla="*/ 3 h 1308100"/>
              <a:gd name="T4" fmla="*/ 0 60000 65536"/>
              <a:gd name="T5" fmla="*/ 0 60000 65536"/>
              <a:gd name="T6" fmla="*/ 0 w 45719"/>
              <a:gd name="T7" fmla="*/ 0 h 1308100"/>
              <a:gd name="T8" fmla="*/ 45719 w 45719"/>
              <a:gd name="T9" fmla="*/ 1308100 h 13081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719" h="1308100">
                <a:moveTo>
                  <a:pt x="0" y="0"/>
                </a:moveTo>
                <a:lnTo>
                  <a:pt x="0" y="1308100"/>
                </a:lnTo>
              </a:path>
            </a:pathLst>
          </a:custGeom>
          <a:noFill/>
          <a:ln w="9525" cap="flat" cmpd="sng" algn="ctr">
            <a:solidFill>
              <a:srgbClr val="FF0066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 sz="1100"/>
          </a:p>
        </p:txBody>
      </p:sp>
      <p:sp>
        <p:nvSpPr>
          <p:cNvPr id="90" name="Left-Right Arrow 89"/>
          <p:cNvSpPr>
            <a:spLocks noChangeArrowheads="1"/>
          </p:cNvSpPr>
          <p:nvPr/>
        </p:nvSpPr>
        <p:spPr bwMode="auto">
          <a:xfrm>
            <a:off x="1933575" y="6088111"/>
            <a:ext cx="3400425" cy="123825"/>
          </a:xfrm>
          <a:prstGeom prst="leftRightArrow">
            <a:avLst>
              <a:gd name="adj1" fmla="val 50000"/>
              <a:gd name="adj2" fmla="val 49965"/>
            </a:avLst>
          </a:prstGeom>
          <a:solidFill>
            <a:srgbClr val="FF000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 sz="1100"/>
          </a:p>
        </p:txBody>
      </p:sp>
      <p:sp>
        <p:nvSpPr>
          <p:cNvPr id="93" name="Freeform 92"/>
          <p:cNvSpPr/>
          <p:nvPr/>
        </p:nvSpPr>
        <p:spPr bwMode="auto">
          <a:xfrm>
            <a:off x="333375" y="4021186"/>
            <a:ext cx="7204075" cy="1628775"/>
          </a:xfrm>
          <a:custGeom>
            <a:avLst/>
            <a:gdLst>
              <a:gd name="connsiteX0" fmla="*/ 0 w 7229475"/>
              <a:gd name="connsiteY0" fmla="*/ 0 h 1628775"/>
              <a:gd name="connsiteX1" fmla="*/ 1428750 w 7229475"/>
              <a:gd name="connsiteY1" fmla="*/ 0 h 1628775"/>
              <a:gd name="connsiteX2" fmla="*/ 1866900 w 7229475"/>
              <a:gd name="connsiteY2" fmla="*/ 657225 h 1628775"/>
              <a:gd name="connsiteX3" fmla="*/ 2705100 w 7229475"/>
              <a:gd name="connsiteY3" fmla="*/ 895350 h 1628775"/>
              <a:gd name="connsiteX4" fmla="*/ 2971800 w 7229475"/>
              <a:gd name="connsiteY4" fmla="*/ 1123950 h 1628775"/>
              <a:gd name="connsiteX5" fmla="*/ 3781425 w 7229475"/>
              <a:gd name="connsiteY5" fmla="*/ 1123950 h 1628775"/>
              <a:gd name="connsiteX6" fmla="*/ 4095750 w 7229475"/>
              <a:gd name="connsiteY6" fmla="*/ 1133475 h 1628775"/>
              <a:gd name="connsiteX7" fmla="*/ 4257675 w 7229475"/>
              <a:gd name="connsiteY7" fmla="*/ 1143000 h 1628775"/>
              <a:gd name="connsiteX8" fmla="*/ 4305300 w 7229475"/>
              <a:gd name="connsiteY8" fmla="*/ 1171575 h 1628775"/>
              <a:gd name="connsiteX9" fmla="*/ 4371975 w 7229475"/>
              <a:gd name="connsiteY9" fmla="*/ 1228725 h 1628775"/>
              <a:gd name="connsiteX10" fmla="*/ 4486275 w 7229475"/>
              <a:gd name="connsiteY10" fmla="*/ 1257300 h 1628775"/>
              <a:gd name="connsiteX11" fmla="*/ 5172075 w 7229475"/>
              <a:gd name="connsiteY11" fmla="*/ 1314450 h 1628775"/>
              <a:gd name="connsiteX12" fmla="*/ 5619750 w 7229475"/>
              <a:gd name="connsiteY12" fmla="*/ 1333500 h 1628775"/>
              <a:gd name="connsiteX13" fmla="*/ 5934075 w 7229475"/>
              <a:gd name="connsiteY13" fmla="*/ 1343025 h 1628775"/>
              <a:gd name="connsiteX14" fmla="*/ 6124575 w 7229475"/>
              <a:gd name="connsiteY14" fmla="*/ 1343025 h 1628775"/>
              <a:gd name="connsiteX15" fmla="*/ 6353175 w 7229475"/>
              <a:gd name="connsiteY15" fmla="*/ 1381125 h 1628775"/>
              <a:gd name="connsiteX16" fmla="*/ 6543675 w 7229475"/>
              <a:gd name="connsiteY16" fmla="*/ 1428750 h 1628775"/>
              <a:gd name="connsiteX17" fmla="*/ 6924675 w 7229475"/>
              <a:gd name="connsiteY17" fmla="*/ 1562100 h 1628775"/>
              <a:gd name="connsiteX18" fmla="*/ 7115175 w 7229475"/>
              <a:gd name="connsiteY18" fmla="*/ 1619250 h 1628775"/>
              <a:gd name="connsiteX19" fmla="*/ 7229475 w 7229475"/>
              <a:gd name="connsiteY19" fmla="*/ 1628775 h 1628775"/>
              <a:gd name="connsiteX0" fmla="*/ 0 w 7229475"/>
              <a:gd name="connsiteY0" fmla="*/ 0 h 1628775"/>
              <a:gd name="connsiteX1" fmla="*/ 1441450 w 7229475"/>
              <a:gd name="connsiteY1" fmla="*/ 19050 h 1628775"/>
              <a:gd name="connsiteX2" fmla="*/ 1866900 w 7229475"/>
              <a:gd name="connsiteY2" fmla="*/ 657225 h 1628775"/>
              <a:gd name="connsiteX3" fmla="*/ 2705100 w 7229475"/>
              <a:gd name="connsiteY3" fmla="*/ 895350 h 1628775"/>
              <a:gd name="connsiteX4" fmla="*/ 2971800 w 7229475"/>
              <a:gd name="connsiteY4" fmla="*/ 1123950 h 1628775"/>
              <a:gd name="connsiteX5" fmla="*/ 3781425 w 7229475"/>
              <a:gd name="connsiteY5" fmla="*/ 1123950 h 1628775"/>
              <a:gd name="connsiteX6" fmla="*/ 4095750 w 7229475"/>
              <a:gd name="connsiteY6" fmla="*/ 1133475 h 1628775"/>
              <a:gd name="connsiteX7" fmla="*/ 4257675 w 7229475"/>
              <a:gd name="connsiteY7" fmla="*/ 1143000 h 1628775"/>
              <a:gd name="connsiteX8" fmla="*/ 4305300 w 7229475"/>
              <a:gd name="connsiteY8" fmla="*/ 1171575 h 1628775"/>
              <a:gd name="connsiteX9" fmla="*/ 4371975 w 7229475"/>
              <a:gd name="connsiteY9" fmla="*/ 1228725 h 1628775"/>
              <a:gd name="connsiteX10" fmla="*/ 4486275 w 7229475"/>
              <a:gd name="connsiteY10" fmla="*/ 1257300 h 1628775"/>
              <a:gd name="connsiteX11" fmla="*/ 5172075 w 7229475"/>
              <a:gd name="connsiteY11" fmla="*/ 1314450 h 1628775"/>
              <a:gd name="connsiteX12" fmla="*/ 5619750 w 7229475"/>
              <a:gd name="connsiteY12" fmla="*/ 1333500 h 1628775"/>
              <a:gd name="connsiteX13" fmla="*/ 5934075 w 7229475"/>
              <a:gd name="connsiteY13" fmla="*/ 1343025 h 1628775"/>
              <a:gd name="connsiteX14" fmla="*/ 6124575 w 7229475"/>
              <a:gd name="connsiteY14" fmla="*/ 1343025 h 1628775"/>
              <a:gd name="connsiteX15" fmla="*/ 6353175 w 7229475"/>
              <a:gd name="connsiteY15" fmla="*/ 1381125 h 1628775"/>
              <a:gd name="connsiteX16" fmla="*/ 6543675 w 7229475"/>
              <a:gd name="connsiteY16" fmla="*/ 1428750 h 1628775"/>
              <a:gd name="connsiteX17" fmla="*/ 6924675 w 7229475"/>
              <a:gd name="connsiteY17" fmla="*/ 1562100 h 1628775"/>
              <a:gd name="connsiteX18" fmla="*/ 7115175 w 7229475"/>
              <a:gd name="connsiteY18" fmla="*/ 1619250 h 1628775"/>
              <a:gd name="connsiteX19" fmla="*/ 7229475 w 7229475"/>
              <a:gd name="connsiteY19" fmla="*/ 1628775 h 1628775"/>
              <a:gd name="connsiteX0" fmla="*/ 0 w 7229475"/>
              <a:gd name="connsiteY0" fmla="*/ 0 h 1628775"/>
              <a:gd name="connsiteX1" fmla="*/ 3175 w 7229475"/>
              <a:gd name="connsiteY1" fmla="*/ 12700 h 1628775"/>
              <a:gd name="connsiteX2" fmla="*/ 1441450 w 7229475"/>
              <a:gd name="connsiteY2" fmla="*/ 19050 h 1628775"/>
              <a:gd name="connsiteX3" fmla="*/ 1866900 w 7229475"/>
              <a:gd name="connsiteY3" fmla="*/ 657225 h 1628775"/>
              <a:gd name="connsiteX4" fmla="*/ 2705100 w 7229475"/>
              <a:gd name="connsiteY4" fmla="*/ 895350 h 1628775"/>
              <a:gd name="connsiteX5" fmla="*/ 2971800 w 7229475"/>
              <a:gd name="connsiteY5" fmla="*/ 1123950 h 1628775"/>
              <a:gd name="connsiteX6" fmla="*/ 3781425 w 7229475"/>
              <a:gd name="connsiteY6" fmla="*/ 1123950 h 1628775"/>
              <a:gd name="connsiteX7" fmla="*/ 4095750 w 7229475"/>
              <a:gd name="connsiteY7" fmla="*/ 1133475 h 1628775"/>
              <a:gd name="connsiteX8" fmla="*/ 4257675 w 7229475"/>
              <a:gd name="connsiteY8" fmla="*/ 1143000 h 1628775"/>
              <a:gd name="connsiteX9" fmla="*/ 4305300 w 7229475"/>
              <a:gd name="connsiteY9" fmla="*/ 1171575 h 1628775"/>
              <a:gd name="connsiteX10" fmla="*/ 4371975 w 7229475"/>
              <a:gd name="connsiteY10" fmla="*/ 1228725 h 1628775"/>
              <a:gd name="connsiteX11" fmla="*/ 4486275 w 7229475"/>
              <a:gd name="connsiteY11" fmla="*/ 1257300 h 1628775"/>
              <a:gd name="connsiteX12" fmla="*/ 5172075 w 7229475"/>
              <a:gd name="connsiteY12" fmla="*/ 1314450 h 1628775"/>
              <a:gd name="connsiteX13" fmla="*/ 5619750 w 7229475"/>
              <a:gd name="connsiteY13" fmla="*/ 1333500 h 1628775"/>
              <a:gd name="connsiteX14" fmla="*/ 5934075 w 7229475"/>
              <a:gd name="connsiteY14" fmla="*/ 1343025 h 1628775"/>
              <a:gd name="connsiteX15" fmla="*/ 6124575 w 7229475"/>
              <a:gd name="connsiteY15" fmla="*/ 1343025 h 1628775"/>
              <a:gd name="connsiteX16" fmla="*/ 6353175 w 7229475"/>
              <a:gd name="connsiteY16" fmla="*/ 1381125 h 1628775"/>
              <a:gd name="connsiteX17" fmla="*/ 6543675 w 7229475"/>
              <a:gd name="connsiteY17" fmla="*/ 1428750 h 1628775"/>
              <a:gd name="connsiteX18" fmla="*/ 6924675 w 7229475"/>
              <a:gd name="connsiteY18" fmla="*/ 1562100 h 1628775"/>
              <a:gd name="connsiteX19" fmla="*/ 7115175 w 7229475"/>
              <a:gd name="connsiteY19" fmla="*/ 1619250 h 1628775"/>
              <a:gd name="connsiteX20" fmla="*/ 7229475 w 7229475"/>
              <a:gd name="connsiteY20" fmla="*/ 1628775 h 1628775"/>
              <a:gd name="connsiteX0" fmla="*/ 0 w 7204075"/>
              <a:gd name="connsiteY0" fmla="*/ 0 h 1628775"/>
              <a:gd name="connsiteX1" fmla="*/ 3175 w 7204075"/>
              <a:gd name="connsiteY1" fmla="*/ 12700 h 1628775"/>
              <a:gd name="connsiteX2" fmla="*/ 1441450 w 7204075"/>
              <a:gd name="connsiteY2" fmla="*/ 19050 h 1628775"/>
              <a:gd name="connsiteX3" fmla="*/ 1866900 w 7204075"/>
              <a:gd name="connsiteY3" fmla="*/ 657225 h 1628775"/>
              <a:gd name="connsiteX4" fmla="*/ 2705100 w 7204075"/>
              <a:gd name="connsiteY4" fmla="*/ 895350 h 1628775"/>
              <a:gd name="connsiteX5" fmla="*/ 2971800 w 7204075"/>
              <a:gd name="connsiteY5" fmla="*/ 1123950 h 1628775"/>
              <a:gd name="connsiteX6" fmla="*/ 3781425 w 7204075"/>
              <a:gd name="connsiteY6" fmla="*/ 1123950 h 1628775"/>
              <a:gd name="connsiteX7" fmla="*/ 4095750 w 7204075"/>
              <a:gd name="connsiteY7" fmla="*/ 1133475 h 1628775"/>
              <a:gd name="connsiteX8" fmla="*/ 4257675 w 7204075"/>
              <a:gd name="connsiteY8" fmla="*/ 1143000 h 1628775"/>
              <a:gd name="connsiteX9" fmla="*/ 4305300 w 7204075"/>
              <a:gd name="connsiteY9" fmla="*/ 1171575 h 1628775"/>
              <a:gd name="connsiteX10" fmla="*/ 4371975 w 7204075"/>
              <a:gd name="connsiteY10" fmla="*/ 1228725 h 1628775"/>
              <a:gd name="connsiteX11" fmla="*/ 4486275 w 7204075"/>
              <a:gd name="connsiteY11" fmla="*/ 1257300 h 1628775"/>
              <a:gd name="connsiteX12" fmla="*/ 5172075 w 7204075"/>
              <a:gd name="connsiteY12" fmla="*/ 1314450 h 1628775"/>
              <a:gd name="connsiteX13" fmla="*/ 5619750 w 7204075"/>
              <a:gd name="connsiteY13" fmla="*/ 1333500 h 1628775"/>
              <a:gd name="connsiteX14" fmla="*/ 5934075 w 7204075"/>
              <a:gd name="connsiteY14" fmla="*/ 1343025 h 1628775"/>
              <a:gd name="connsiteX15" fmla="*/ 6124575 w 7204075"/>
              <a:gd name="connsiteY15" fmla="*/ 1343025 h 1628775"/>
              <a:gd name="connsiteX16" fmla="*/ 6353175 w 7204075"/>
              <a:gd name="connsiteY16" fmla="*/ 1381125 h 1628775"/>
              <a:gd name="connsiteX17" fmla="*/ 6543675 w 7204075"/>
              <a:gd name="connsiteY17" fmla="*/ 1428750 h 1628775"/>
              <a:gd name="connsiteX18" fmla="*/ 6924675 w 7204075"/>
              <a:gd name="connsiteY18" fmla="*/ 1562100 h 1628775"/>
              <a:gd name="connsiteX19" fmla="*/ 7115175 w 7204075"/>
              <a:gd name="connsiteY19" fmla="*/ 1619250 h 1628775"/>
              <a:gd name="connsiteX20" fmla="*/ 7204075 w 7204075"/>
              <a:gd name="connsiteY20" fmla="*/ 1628775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204075" h="1628775">
                <a:moveTo>
                  <a:pt x="0" y="0"/>
                </a:moveTo>
                <a:lnTo>
                  <a:pt x="3175" y="12700"/>
                </a:lnTo>
                <a:lnTo>
                  <a:pt x="1441450" y="19050"/>
                </a:lnTo>
                <a:lnTo>
                  <a:pt x="1866900" y="657225"/>
                </a:lnTo>
                <a:lnTo>
                  <a:pt x="2705100" y="895350"/>
                </a:lnTo>
                <a:lnTo>
                  <a:pt x="2971800" y="1123950"/>
                </a:lnTo>
                <a:lnTo>
                  <a:pt x="3781425" y="1123950"/>
                </a:lnTo>
                <a:lnTo>
                  <a:pt x="4095750" y="1133475"/>
                </a:lnTo>
                <a:lnTo>
                  <a:pt x="4257675" y="1143000"/>
                </a:lnTo>
                <a:lnTo>
                  <a:pt x="4305300" y="1171575"/>
                </a:lnTo>
                <a:lnTo>
                  <a:pt x="4371975" y="1228725"/>
                </a:lnTo>
                <a:lnTo>
                  <a:pt x="4486275" y="1257300"/>
                </a:lnTo>
                <a:lnTo>
                  <a:pt x="5172075" y="1314450"/>
                </a:lnTo>
                <a:lnTo>
                  <a:pt x="5619750" y="1333500"/>
                </a:lnTo>
                <a:lnTo>
                  <a:pt x="5934075" y="1343025"/>
                </a:lnTo>
                <a:lnTo>
                  <a:pt x="6124575" y="1343025"/>
                </a:lnTo>
                <a:lnTo>
                  <a:pt x="6353175" y="1381125"/>
                </a:lnTo>
                <a:lnTo>
                  <a:pt x="6543675" y="1428750"/>
                </a:lnTo>
                <a:lnTo>
                  <a:pt x="6924675" y="1562100"/>
                </a:lnTo>
                <a:lnTo>
                  <a:pt x="7115175" y="1619250"/>
                </a:lnTo>
                <a:lnTo>
                  <a:pt x="7204075" y="1628775"/>
                </a:lnTo>
              </a:path>
            </a:pathLst>
          </a:custGeom>
          <a:noFill/>
          <a:ln w="190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1924050" y="2378124"/>
            <a:ext cx="1143000" cy="3873500"/>
          </a:xfrm>
          <a:prstGeom prst="rect">
            <a:avLst/>
          </a:prstGeom>
          <a:solidFill>
            <a:srgbClr val="FFFF00">
              <a:alpha val="39999"/>
            </a:srgbClr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81" name="Text Box 66"/>
          <p:cNvSpPr txBox="1">
            <a:spLocks noChangeArrowheads="1"/>
          </p:cNvSpPr>
          <p:nvPr/>
        </p:nvSpPr>
        <p:spPr bwMode="auto">
          <a:xfrm>
            <a:off x="1833563" y="4895807"/>
            <a:ext cx="1347787" cy="276225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dirty="0">
                <a:solidFill>
                  <a:schemeClr val="tx1"/>
                </a:solidFill>
              </a:rPr>
              <a:t>Territorial Sea</a:t>
            </a:r>
          </a:p>
        </p:txBody>
      </p:sp>
      <p:sp>
        <p:nvSpPr>
          <p:cNvPr id="85" name="Text Box 66"/>
          <p:cNvSpPr txBox="1">
            <a:spLocks noChangeArrowheads="1"/>
          </p:cNvSpPr>
          <p:nvPr/>
        </p:nvSpPr>
        <p:spPr bwMode="auto">
          <a:xfrm>
            <a:off x="1896700" y="5465857"/>
            <a:ext cx="1216025" cy="369332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AU" dirty="0">
                <a:solidFill>
                  <a:schemeClr val="tx1"/>
                </a:solidFill>
              </a:rPr>
              <a:t>12 M</a:t>
            </a:r>
          </a:p>
        </p:txBody>
      </p:sp>
      <p:sp>
        <p:nvSpPr>
          <p:cNvPr id="88" name="Left-Right Arrow 87"/>
          <p:cNvSpPr>
            <a:spLocks noChangeArrowheads="1"/>
          </p:cNvSpPr>
          <p:nvPr/>
        </p:nvSpPr>
        <p:spPr bwMode="auto">
          <a:xfrm>
            <a:off x="1933575" y="5421361"/>
            <a:ext cx="1139825" cy="142875"/>
          </a:xfrm>
          <a:prstGeom prst="leftRightArrow">
            <a:avLst>
              <a:gd name="adj1" fmla="val 50000"/>
              <a:gd name="adj2" fmla="val 50009"/>
            </a:avLst>
          </a:prstGeom>
          <a:solidFill>
            <a:srgbClr val="FFFF0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 sz="1100"/>
          </a:p>
        </p:txBody>
      </p:sp>
      <p:sp>
        <p:nvSpPr>
          <p:cNvPr id="89" name="Left-Right Arrow 88"/>
          <p:cNvSpPr>
            <a:spLocks noChangeArrowheads="1"/>
          </p:cNvSpPr>
          <p:nvPr/>
        </p:nvSpPr>
        <p:spPr bwMode="auto">
          <a:xfrm>
            <a:off x="1933575" y="5754736"/>
            <a:ext cx="2486025" cy="133350"/>
          </a:xfrm>
          <a:prstGeom prst="leftRightArrow">
            <a:avLst>
              <a:gd name="adj1" fmla="val 50000"/>
              <a:gd name="adj2" fmla="val 49973"/>
            </a:avLst>
          </a:prstGeom>
          <a:solidFill>
            <a:srgbClr val="0000FF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 sz="1100"/>
          </a:p>
        </p:txBody>
      </p:sp>
      <p:sp>
        <p:nvSpPr>
          <p:cNvPr id="41" name="Title 1"/>
          <p:cNvSpPr txBox="1">
            <a:spLocks/>
          </p:cNvSpPr>
          <p:nvPr/>
        </p:nvSpPr>
        <p:spPr>
          <a:xfrm>
            <a:off x="0" y="152400"/>
            <a:ext cx="8229600" cy="539931"/>
          </a:xfrm>
          <a:prstGeom prst="rect">
            <a:avLst/>
          </a:prstGeom>
        </p:spPr>
        <p:txBody>
          <a:bodyPr anchor="ctr">
            <a:normAutofit fontScale="82500" lnSpcReduction="1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3200" dirty="0" smtClean="0">
                <a:latin typeface="Franklin Gothic Demi" pitchFamily="34" charset="0"/>
                <a:ea typeface="+mj-ea"/>
                <a:cs typeface="+mj-cs"/>
              </a:rPr>
              <a:t>Maritime Zone of Jurisdiction pursuant to UNCLOS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61193383"/>
      </p:ext>
    </p:extLst>
  </p:cSld>
  <p:clrMapOvr>
    <a:masterClrMapping/>
  </p:clrMapOvr>
  <p:transition advTm="17597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21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9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path" presetSubtype="0" ac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4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1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path" presetSubtype="0" ac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0.33333  E" pathEditMode="relative" ptsTypes="">
                                      <p:cBhvr>
                                        <p:cTn id="67" dur="12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4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0"/>
                            </p:stCondLst>
                            <p:childTnLst>
                              <p:par>
                                <p:cTn id="7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 animBg="1"/>
      <p:bldP spid="61" grpId="0" animBg="1"/>
      <p:bldP spid="61" grpId="1" animBg="1"/>
      <p:bldP spid="64" grpId="0" animBg="1"/>
      <p:bldP spid="64" grpId="1" animBg="1"/>
      <p:bldP spid="69" grpId="0" animBg="1"/>
      <p:bldP spid="69" grpId="1" animBg="1"/>
      <p:bldP spid="36" grpId="0" animBg="1"/>
      <p:bldP spid="84" grpId="0"/>
      <p:bldP spid="76" grpId="0" animBg="1"/>
      <p:bldP spid="77" grpId="0" animBg="1"/>
      <p:bldP spid="80" grpId="0" animBg="1"/>
      <p:bldP spid="37" grpId="0" animBg="1"/>
      <p:bldP spid="82" grpId="0"/>
      <p:bldP spid="86" grpId="0"/>
      <p:bldP spid="87" grpId="0"/>
      <p:bldP spid="78" grpId="0" animBg="1"/>
      <p:bldP spid="90" grpId="0" animBg="1"/>
      <p:bldP spid="38" grpId="0" animBg="1"/>
      <p:bldP spid="81" grpId="0"/>
      <p:bldP spid="85" grpId="0"/>
      <p:bldP spid="88" grpId="0" animBg="1"/>
      <p:bldP spid="89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7"/>
          <p:cNvSpPr>
            <a:spLocks noChangeArrowheads="1"/>
          </p:cNvSpPr>
          <p:nvPr/>
        </p:nvSpPr>
        <p:spPr bwMode="auto">
          <a:xfrm>
            <a:off x="0" y="1220376"/>
            <a:ext cx="9144000" cy="5257800"/>
          </a:xfrm>
          <a:prstGeom prst="rect">
            <a:avLst/>
          </a:prstGeom>
          <a:solidFill>
            <a:srgbClr val="0099FF"/>
          </a:solidFill>
          <a:ln w="19050" algn="ctr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AU">
              <a:solidFill>
                <a:srgbClr val="FFFF00"/>
              </a:solidFill>
            </a:endParaRPr>
          </a:p>
        </p:txBody>
      </p:sp>
      <p:sp>
        <p:nvSpPr>
          <p:cNvPr id="30" name="Freeform 26"/>
          <p:cNvSpPr>
            <a:spLocks/>
          </p:cNvSpPr>
          <p:nvPr/>
        </p:nvSpPr>
        <p:spPr bwMode="auto">
          <a:xfrm>
            <a:off x="1609725" y="1219200"/>
            <a:ext cx="5218113" cy="4989513"/>
          </a:xfrm>
          <a:custGeom>
            <a:avLst/>
            <a:gdLst>
              <a:gd name="T0" fmla="*/ 746760 w 4914900"/>
              <a:gd name="T1" fmla="*/ 388620 h 5100320"/>
              <a:gd name="T2" fmla="*/ 1767840 w 4914900"/>
              <a:gd name="T3" fmla="*/ 0 h 5100320"/>
              <a:gd name="T4" fmla="*/ 3436620 w 4914900"/>
              <a:gd name="T5" fmla="*/ 45720 h 5100320"/>
              <a:gd name="T6" fmla="*/ 3581400 w 4914900"/>
              <a:gd name="T7" fmla="*/ 1638300 h 5100320"/>
              <a:gd name="T8" fmla="*/ 4709160 w 4914900"/>
              <a:gd name="T9" fmla="*/ 2476500 h 5100320"/>
              <a:gd name="T10" fmla="*/ 4914900 w 4914900"/>
              <a:gd name="T11" fmla="*/ 3718560 h 5100320"/>
              <a:gd name="T12" fmla="*/ 4152899 w 4914900"/>
              <a:gd name="T13" fmla="*/ 4922520 h 5100320"/>
              <a:gd name="T14" fmla="*/ 3985259 w 4914900"/>
              <a:gd name="T15" fmla="*/ 4986652 h 5100320"/>
              <a:gd name="T16" fmla="*/ 3872863 w 4914900"/>
              <a:gd name="T17" fmla="*/ 5036184 h 5100320"/>
              <a:gd name="T18" fmla="*/ 3794123 w 4914900"/>
              <a:gd name="T19" fmla="*/ 5087620 h 5100320"/>
              <a:gd name="T20" fmla="*/ 3712843 w 4914900"/>
              <a:gd name="T21" fmla="*/ 5089524 h 5100320"/>
              <a:gd name="T22" fmla="*/ 3614420 w 4914900"/>
              <a:gd name="T23" fmla="*/ 5100320 h 5100320"/>
              <a:gd name="T24" fmla="*/ 3486784 w 4914900"/>
              <a:gd name="T25" fmla="*/ 5050152 h 5100320"/>
              <a:gd name="T26" fmla="*/ 3383280 w 4914900"/>
              <a:gd name="T27" fmla="*/ 4983480 h 5100320"/>
              <a:gd name="T28" fmla="*/ 3249294 w 4914900"/>
              <a:gd name="T29" fmla="*/ 4949824 h 5100320"/>
              <a:gd name="T30" fmla="*/ 3178174 w 4914900"/>
              <a:gd name="T31" fmla="*/ 4890132 h 5100320"/>
              <a:gd name="T32" fmla="*/ 3056254 w 4914900"/>
              <a:gd name="T33" fmla="*/ 4857112 h 5100320"/>
              <a:gd name="T34" fmla="*/ 2965450 w 4914900"/>
              <a:gd name="T35" fmla="*/ 4796152 h 5100320"/>
              <a:gd name="T36" fmla="*/ 2872740 w 4914900"/>
              <a:gd name="T37" fmla="*/ 4678680 h 5100320"/>
              <a:gd name="T38" fmla="*/ 2762884 w 4914900"/>
              <a:gd name="T39" fmla="*/ 4612004 h 5100320"/>
              <a:gd name="T40" fmla="*/ 2651760 w 4914900"/>
              <a:gd name="T41" fmla="*/ 4589780 h 5100320"/>
              <a:gd name="T42" fmla="*/ 2550160 w 4914900"/>
              <a:gd name="T43" fmla="*/ 4549140 h 5100320"/>
              <a:gd name="T44" fmla="*/ 2453640 w 4914900"/>
              <a:gd name="T45" fmla="*/ 4442460 h 5100320"/>
              <a:gd name="T46" fmla="*/ 2362200 w 4914900"/>
              <a:gd name="T47" fmla="*/ 4346572 h 5100320"/>
              <a:gd name="T48" fmla="*/ 2237740 w 4914900"/>
              <a:gd name="T49" fmla="*/ 4323712 h 5100320"/>
              <a:gd name="T50" fmla="*/ 2139314 w 4914900"/>
              <a:gd name="T51" fmla="*/ 4304028 h 5100320"/>
              <a:gd name="T52" fmla="*/ 2021840 w 4914900"/>
              <a:gd name="T53" fmla="*/ 4324984 h 5100320"/>
              <a:gd name="T54" fmla="*/ 1905000 w 4914900"/>
              <a:gd name="T55" fmla="*/ 4269104 h 5100320"/>
              <a:gd name="T56" fmla="*/ 1727835 w 4914900"/>
              <a:gd name="T57" fmla="*/ 4208780 h 5100320"/>
              <a:gd name="T58" fmla="*/ 1615440 w 4914900"/>
              <a:gd name="T59" fmla="*/ 4244340 h 5100320"/>
              <a:gd name="T60" fmla="*/ 1416050 w 4914900"/>
              <a:gd name="T61" fmla="*/ 4286884 h 5100320"/>
              <a:gd name="T62" fmla="*/ 1135380 w 4914900"/>
              <a:gd name="T63" fmla="*/ 4251960 h 5100320"/>
              <a:gd name="T64" fmla="*/ 960120 w 4914900"/>
              <a:gd name="T65" fmla="*/ 4046219 h 5100320"/>
              <a:gd name="T66" fmla="*/ 876300 w 4914900"/>
              <a:gd name="T67" fmla="*/ 3810000 h 5100320"/>
              <a:gd name="T68" fmla="*/ 175260 w 4914900"/>
              <a:gd name="T69" fmla="*/ 3352800 h 5100320"/>
              <a:gd name="T70" fmla="*/ 0 w 4914900"/>
              <a:gd name="T71" fmla="*/ 1821180 h 5100320"/>
              <a:gd name="T72" fmla="*/ 746760 w 4914900"/>
              <a:gd name="T73" fmla="*/ 388620 h 51003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81400 w 4914900"/>
              <a:gd name="connsiteY3" fmla="*/ 1638300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663820 w 4914900"/>
              <a:gd name="connsiteY4" fmla="*/ 2440535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3985260 w 4887696"/>
              <a:gd name="connsiteY7" fmla="*/ 4986655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2065256 w 4887696"/>
              <a:gd name="connsiteY27" fmla="*/ 4295598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689791 w 4887696"/>
              <a:gd name="connsiteY2" fmla="*/ 33249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689791 w 4887696"/>
              <a:gd name="connsiteY2" fmla="*/ 33249 h 5100320"/>
              <a:gd name="connsiteX3" fmla="*/ 3982191 w 4887696"/>
              <a:gd name="connsiteY3" fmla="*/ 1643810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889592 w 4887696"/>
              <a:gd name="connsiteY2" fmla="*/ 33249 h 5100320"/>
              <a:gd name="connsiteX3" fmla="*/ 3982191 w 4887696"/>
              <a:gd name="connsiteY3" fmla="*/ 1643810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963521"/>
              <a:gd name="connsiteY0" fmla="*/ 388620 h 5100320"/>
              <a:gd name="connsiteX1" fmla="*/ 1767840 w 4963521"/>
              <a:gd name="connsiteY1" fmla="*/ 0 h 5100320"/>
              <a:gd name="connsiteX2" fmla="*/ 3889592 w 4963521"/>
              <a:gd name="connsiteY2" fmla="*/ 33249 h 5100320"/>
              <a:gd name="connsiteX3" fmla="*/ 3982191 w 4963521"/>
              <a:gd name="connsiteY3" fmla="*/ 1643810 h 5100320"/>
              <a:gd name="connsiteX4" fmla="*/ 4963521 w 4963521"/>
              <a:gd name="connsiteY4" fmla="*/ 2116272 h 5100320"/>
              <a:gd name="connsiteX5" fmla="*/ 4887696 w 4963521"/>
              <a:gd name="connsiteY5" fmla="*/ 3709569 h 5100320"/>
              <a:gd name="connsiteX6" fmla="*/ 4152900 w 4963521"/>
              <a:gd name="connsiteY6" fmla="*/ 4922520 h 5100320"/>
              <a:gd name="connsiteX7" fmla="*/ 4012465 w 4963521"/>
              <a:gd name="connsiteY7" fmla="*/ 5020374 h 5100320"/>
              <a:gd name="connsiteX8" fmla="*/ 3872865 w 4963521"/>
              <a:gd name="connsiteY8" fmla="*/ 5056416 h 5100320"/>
              <a:gd name="connsiteX9" fmla="*/ 3794125 w 4963521"/>
              <a:gd name="connsiteY9" fmla="*/ 5087620 h 5100320"/>
              <a:gd name="connsiteX10" fmla="*/ 3712845 w 4963521"/>
              <a:gd name="connsiteY10" fmla="*/ 5089525 h 5100320"/>
              <a:gd name="connsiteX11" fmla="*/ 3614420 w 4963521"/>
              <a:gd name="connsiteY11" fmla="*/ 5100320 h 5100320"/>
              <a:gd name="connsiteX12" fmla="*/ 3486785 w 4963521"/>
              <a:gd name="connsiteY12" fmla="*/ 5050155 h 5100320"/>
              <a:gd name="connsiteX13" fmla="*/ 3383280 w 4963521"/>
              <a:gd name="connsiteY13" fmla="*/ 4983480 h 5100320"/>
              <a:gd name="connsiteX14" fmla="*/ 3266297 w 4963521"/>
              <a:gd name="connsiteY14" fmla="*/ 4922851 h 5100320"/>
              <a:gd name="connsiteX15" fmla="*/ 3178175 w 4963521"/>
              <a:gd name="connsiteY15" fmla="*/ 4890135 h 5100320"/>
              <a:gd name="connsiteX16" fmla="*/ 3056255 w 4963521"/>
              <a:gd name="connsiteY16" fmla="*/ 4857115 h 5100320"/>
              <a:gd name="connsiteX17" fmla="*/ 2955249 w 4963521"/>
              <a:gd name="connsiteY17" fmla="*/ 4799526 h 5100320"/>
              <a:gd name="connsiteX18" fmla="*/ 2872740 w 4963521"/>
              <a:gd name="connsiteY18" fmla="*/ 4678680 h 5100320"/>
              <a:gd name="connsiteX19" fmla="*/ 2762885 w 4963521"/>
              <a:gd name="connsiteY19" fmla="*/ 4612005 h 5100320"/>
              <a:gd name="connsiteX20" fmla="*/ 2651760 w 4963521"/>
              <a:gd name="connsiteY20" fmla="*/ 4589780 h 5100320"/>
              <a:gd name="connsiteX21" fmla="*/ 2550160 w 4963521"/>
              <a:gd name="connsiteY21" fmla="*/ 4549140 h 5100320"/>
              <a:gd name="connsiteX22" fmla="*/ 2440038 w 4963521"/>
              <a:gd name="connsiteY22" fmla="*/ 4462692 h 5100320"/>
              <a:gd name="connsiteX23" fmla="*/ 2362200 w 4963521"/>
              <a:gd name="connsiteY23" fmla="*/ 4346575 h 5100320"/>
              <a:gd name="connsiteX24" fmla="*/ 2237740 w 4963521"/>
              <a:gd name="connsiteY24" fmla="*/ 4323715 h 5100320"/>
              <a:gd name="connsiteX25" fmla="*/ 2159719 w 4963521"/>
              <a:gd name="connsiteY25" fmla="*/ 4304030 h 5100320"/>
              <a:gd name="connsiteX26" fmla="*/ 2032043 w 4963521"/>
              <a:gd name="connsiteY26" fmla="*/ 4318240 h 5100320"/>
              <a:gd name="connsiteX27" fmla="*/ 1959839 w 4963521"/>
              <a:gd name="connsiteY27" fmla="*/ 4302341 h 5100320"/>
              <a:gd name="connsiteX28" fmla="*/ 1877795 w 4963521"/>
              <a:gd name="connsiteY28" fmla="*/ 4232017 h 5100320"/>
              <a:gd name="connsiteX29" fmla="*/ 1693831 w 4963521"/>
              <a:gd name="connsiteY29" fmla="*/ 4175063 h 5100320"/>
              <a:gd name="connsiteX30" fmla="*/ 1629043 w 4963521"/>
              <a:gd name="connsiteY30" fmla="*/ 4251083 h 5100320"/>
              <a:gd name="connsiteX31" fmla="*/ 1416050 w 4963521"/>
              <a:gd name="connsiteY31" fmla="*/ 4286885 h 5100320"/>
              <a:gd name="connsiteX32" fmla="*/ 1135380 w 4963521"/>
              <a:gd name="connsiteY32" fmla="*/ 4251960 h 5100320"/>
              <a:gd name="connsiteX33" fmla="*/ 960120 w 4963521"/>
              <a:gd name="connsiteY33" fmla="*/ 4046220 h 5100320"/>
              <a:gd name="connsiteX34" fmla="*/ 876300 w 4963521"/>
              <a:gd name="connsiteY34" fmla="*/ 3810000 h 5100320"/>
              <a:gd name="connsiteX35" fmla="*/ 175260 w 4963521"/>
              <a:gd name="connsiteY35" fmla="*/ 3352800 h 5100320"/>
              <a:gd name="connsiteX36" fmla="*/ 0 w 4963521"/>
              <a:gd name="connsiteY36" fmla="*/ 1821180 h 5100320"/>
              <a:gd name="connsiteX37" fmla="*/ 746760 w 4963521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889592 w 4887696"/>
              <a:gd name="connsiteY2" fmla="*/ 33249 h 5100320"/>
              <a:gd name="connsiteX3" fmla="*/ 3982191 w 4887696"/>
              <a:gd name="connsiteY3" fmla="*/ 1643810 h 5100320"/>
              <a:gd name="connsiteX4" fmla="*/ 4838646 w 4887696"/>
              <a:gd name="connsiteY4" fmla="*/ 206638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889592 w 5025059"/>
              <a:gd name="connsiteY2" fmla="*/ 33249 h 5100320"/>
              <a:gd name="connsiteX3" fmla="*/ 3982191 w 5025059"/>
              <a:gd name="connsiteY3" fmla="*/ 1643810 h 5100320"/>
              <a:gd name="connsiteX4" fmla="*/ 4838646 w 5025059"/>
              <a:gd name="connsiteY4" fmla="*/ 2066385 h 5100320"/>
              <a:gd name="connsiteX5" fmla="*/ 5025059 w 5025059"/>
              <a:gd name="connsiteY5" fmla="*/ 3672154 h 5100320"/>
              <a:gd name="connsiteX6" fmla="*/ 4152900 w 5025059"/>
              <a:gd name="connsiteY6" fmla="*/ 4922520 h 5100320"/>
              <a:gd name="connsiteX7" fmla="*/ 4012465 w 5025059"/>
              <a:gd name="connsiteY7" fmla="*/ 5020374 h 5100320"/>
              <a:gd name="connsiteX8" fmla="*/ 3872865 w 5025059"/>
              <a:gd name="connsiteY8" fmla="*/ 5056416 h 5100320"/>
              <a:gd name="connsiteX9" fmla="*/ 3794125 w 5025059"/>
              <a:gd name="connsiteY9" fmla="*/ 5087620 h 5100320"/>
              <a:gd name="connsiteX10" fmla="*/ 3712845 w 5025059"/>
              <a:gd name="connsiteY10" fmla="*/ 5089525 h 5100320"/>
              <a:gd name="connsiteX11" fmla="*/ 3614420 w 5025059"/>
              <a:gd name="connsiteY11" fmla="*/ 5100320 h 5100320"/>
              <a:gd name="connsiteX12" fmla="*/ 3486785 w 5025059"/>
              <a:gd name="connsiteY12" fmla="*/ 5050155 h 5100320"/>
              <a:gd name="connsiteX13" fmla="*/ 3383280 w 5025059"/>
              <a:gd name="connsiteY13" fmla="*/ 4983480 h 5100320"/>
              <a:gd name="connsiteX14" fmla="*/ 3266297 w 5025059"/>
              <a:gd name="connsiteY14" fmla="*/ 4922851 h 5100320"/>
              <a:gd name="connsiteX15" fmla="*/ 3178175 w 5025059"/>
              <a:gd name="connsiteY15" fmla="*/ 4890135 h 5100320"/>
              <a:gd name="connsiteX16" fmla="*/ 3056255 w 5025059"/>
              <a:gd name="connsiteY16" fmla="*/ 4857115 h 5100320"/>
              <a:gd name="connsiteX17" fmla="*/ 2955249 w 5025059"/>
              <a:gd name="connsiteY17" fmla="*/ 4799526 h 5100320"/>
              <a:gd name="connsiteX18" fmla="*/ 2872740 w 5025059"/>
              <a:gd name="connsiteY18" fmla="*/ 4678680 h 5100320"/>
              <a:gd name="connsiteX19" fmla="*/ 2762885 w 5025059"/>
              <a:gd name="connsiteY19" fmla="*/ 4612005 h 5100320"/>
              <a:gd name="connsiteX20" fmla="*/ 2651760 w 5025059"/>
              <a:gd name="connsiteY20" fmla="*/ 4589780 h 5100320"/>
              <a:gd name="connsiteX21" fmla="*/ 2550160 w 5025059"/>
              <a:gd name="connsiteY21" fmla="*/ 4549140 h 5100320"/>
              <a:gd name="connsiteX22" fmla="*/ 2440038 w 5025059"/>
              <a:gd name="connsiteY22" fmla="*/ 4462692 h 5100320"/>
              <a:gd name="connsiteX23" fmla="*/ 2362200 w 5025059"/>
              <a:gd name="connsiteY23" fmla="*/ 4346575 h 5100320"/>
              <a:gd name="connsiteX24" fmla="*/ 2237740 w 5025059"/>
              <a:gd name="connsiteY24" fmla="*/ 4323715 h 5100320"/>
              <a:gd name="connsiteX25" fmla="*/ 2159719 w 5025059"/>
              <a:gd name="connsiteY25" fmla="*/ 4304030 h 5100320"/>
              <a:gd name="connsiteX26" fmla="*/ 2032043 w 5025059"/>
              <a:gd name="connsiteY26" fmla="*/ 4318240 h 5100320"/>
              <a:gd name="connsiteX27" fmla="*/ 1959839 w 5025059"/>
              <a:gd name="connsiteY27" fmla="*/ 4302341 h 5100320"/>
              <a:gd name="connsiteX28" fmla="*/ 1877795 w 5025059"/>
              <a:gd name="connsiteY28" fmla="*/ 4232017 h 5100320"/>
              <a:gd name="connsiteX29" fmla="*/ 1693831 w 5025059"/>
              <a:gd name="connsiteY29" fmla="*/ 4175063 h 5100320"/>
              <a:gd name="connsiteX30" fmla="*/ 1629043 w 5025059"/>
              <a:gd name="connsiteY30" fmla="*/ 4251083 h 5100320"/>
              <a:gd name="connsiteX31" fmla="*/ 1416050 w 5025059"/>
              <a:gd name="connsiteY31" fmla="*/ 4286885 h 5100320"/>
              <a:gd name="connsiteX32" fmla="*/ 1135380 w 5025059"/>
              <a:gd name="connsiteY32" fmla="*/ 4251960 h 5100320"/>
              <a:gd name="connsiteX33" fmla="*/ 960120 w 5025059"/>
              <a:gd name="connsiteY33" fmla="*/ 4046220 h 5100320"/>
              <a:gd name="connsiteX34" fmla="*/ 876300 w 5025059"/>
              <a:gd name="connsiteY34" fmla="*/ 3810000 h 5100320"/>
              <a:gd name="connsiteX35" fmla="*/ 175260 w 5025059"/>
              <a:gd name="connsiteY35" fmla="*/ 3352800 h 5100320"/>
              <a:gd name="connsiteX36" fmla="*/ 0 w 5025059"/>
              <a:gd name="connsiteY36" fmla="*/ 1821180 h 5100320"/>
              <a:gd name="connsiteX37" fmla="*/ 746760 w 5025059"/>
              <a:gd name="connsiteY37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89592 w 5025059"/>
              <a:gd name="connsiteY3" fmla="*/ 33249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89592 w 5025059"/>
              <a:gd name="connsiteY3" fmla="*/ 33249 h 5100320"/>
              <a:gd name="connsiteX4" fmla="*/ 3898450 w 5025059"/>
              <a:gd name="connsiteY4" fmla="*/ 413312 h 5100320"/>
              <a:gd name="connsiteX5" fmla="*/ 3982191 w 5025059"/>
              <a:gd name="connsiteY5" fmla="*/ 1643810 h 5100320"/>
              <a:gd name="connsiteX6" fmla="*/ 4838646 w 5025059"/>
              <a:gd name="connsiteY6" fmla="*/ 2066385 h 5100320"/>
              <a:gd name="connsiteX7" fmla="*/ 5025059 w 5025059"/>
              <a:gd name="connsiteY7" fmla="*/ 3672154 h 5100320"/>
              <a:gd name="connsiteX8" fmla="*/ 4152900 w 5025059"/>
              <a:gd name="connsiteY8" fmla="*/ 4922520 h 5100320"/>
              <a:gd name="connsiteX9" fmla="*/ 4012465 w 5025059"/>
              <a:gd name="connsiteY9" fmla="*/ 5020374 h 5100320"/>
              <a:gd name="connsiteX10" fmla="*/ 3872865 w 5025059"/>
              <a:gd name="connsiteY10" fmla="*/ 5056416 h 5100320"/>
              <a:gd name="connsiteX11" fmla="*/ 3794125 w 5025059"/>
              <a:gd name="connsiteY11" fmla="*/ 5087620 h 5100320"/>
              <a:gd name="connsiteX12" fmla="*/ 3712845 w 5025059"/>
              <a:gd name="connsiteY12" fmla="*/ 5089525 h 5100320"/>
              <a:gd name="connsiteX13" fmla="*/ 3614420 w 5025059"/>
              <a:gd name="connsiteY13" fmla="*/ 5100320 h 5100320"/>
              <a:gd name="connsiteX14" fmla="*/ 3486785 w 5025059"/>
              <a:gd name="connsiteY14" fmla="*/ 5050155 h 5100320"/>
              <a:gd name="connsiteX15" fmla="*/ 3383280 w 5025059"/>
              <a:gd name="connsiteY15" fmla="*/ 4983480 h 5100320"/>
              <a:gd name="connsiteX16" fmla="*/ 3266297 w 5025059"/>
              <a:gd name="connsiteY16" fmla="*/ 4922851 h 5100320"/>
              <a:gd name="connsiteX17" fmla="*/ 3178175 w 5025059"/>
              <a:gd name="connsiteY17" fmla="*/ 4890135 h 5100320"/>
              <a:gd name="connsiteX18" fmla="*/ 3056255 w 5025059"/>
              <a:gd name="connsiteY18" fmla="*/ 4857115 h 5100320"/>
              <a:gd name="connsiteX19" fmla="*/ 2955249 w 5025059"/>
              <a:gd name="connsiteY19" fmla="*/ 4799526 h 5100320"/>
              <a:gd name="connsiteX20" fmla="*/ 2872740 w 5025059"/>
              <a:gd name="connsiteY20" fmla="*/ 4678680 h 5100320"/>
              <a:gd name="connsiteX21" fmla="*/ 2762885 w 5025059"/>
              <a:gd name="connsiteY21" fmla="*/ 4612005 h 5100320"/>
              <a:gd name="connsiteX22" fmla="*/ 2651760 w 5025059"/>
              <a:gd name="connsiteY22" fmla="*/ 4589780 h 5100320"/>
              <a:gd name="connsiteX23" fmla="*/ 2550160 w 5025059"/>
              <a:gd name="connsiteY23" fmla="*/ 4549140 h 5100320"/>
              <a:gd name="connsiteX24" fmla="*/ 2440038 w 5025059"/>
              <a:gd name="connsiteY24" fmla="*/ 4462692 h 5100320"/>
              <a:gd name="connsiteX25" fmla="*/ 2362200 w 5025059"/>
              <a:gd name="connsiteY25" fmla="*/ 4346575 h 5100320"/>
              <a:gd name="connsiteX26" fmla="*/ 2237740 w 5025059"/>
              <a:gd name="connsiteY26" fmla="*/ 4323715 h 5100320"/>
              <a:gd name="connsiteX27" fmla="*/ 2159719 w 5025059"/>
              <a:gd name="connsiteY27" fmla="*/ 4304030 h 5100320"/>
              <a:gd name="connsiteX28" fmla="*/ 2032043 w 5025059"/>
              <a:gd name="connsiteY28" fmla="*/ 4318240 h 5100320"/>
              <a:gd name="connsiteX29" fmla="*/ 1959839 w 5025059"/>
              <a:gd name="connsiteY29" fmla="*/ 4302341 h 5100320"/>
              <a:gd name="connsiteX30" fmla="*/ 1877795 w 5025059"/>
              <a:gd name="connsiteY30" fmla="*/ 4232017 h 5100320"/>
              <a:gd name="connsiteX31" fmla="*/ 1693831 w 5025059"/>
              <a:gd name="connsiteY31" fmla="*/ 4175063 h 5100320"/>
              <a:gd name="connsiteX32" fmla="*/ 1629043 w 5025059"/>
              <a:gd name="connsiteY32" fmla="*/ 4251083 h 5100320"/>
              <a:gd name="connsiteX33" fmla="*/ 1416050 w 5025059"/>
              <a:gd name="connsiteY33" fmla="*/ 4286885 h 5100320"/>
              <a:gd name="connsiteX34" fmla="*/ 1135380 w 5025059"/>
              <a:gd name="connsiteY34" fmla="*/ 4251960 h 5100320"/>
              <a:gd name="connsiteX35" fmla="*/ 960120 w 5025059"/>
              <a:gd name="connsiteY35" fmla="*/ 4046220 h 5100320"/>
              <a:gd name="connsiteX36" fmla="*/ 876300 w 5025059"/>
              <a:gd name="connsiteY36" fmla="*/ 3810000 h 5100320"/>
              <a:gd name="connsiteX37" fmla="*/ 175260 w 5025059"/>
              <a:gd name="connsiteY37" fmla="*/ 3352800 h 5100320"/>
              <a:gd name="connsiteX38" fmla="*/ 0 w 5025059"/>
              <a:gd name="connsiteY38" fmla="*/ 1821180 h 5100320"/>
              <a:gd name="connsiteX39" fmla="*/ 746760 w 5025059"/>
              <a:gd name="connsiteY39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838646 w 5025059"/>
              <a:gd name="connsiteY5" fmla="*/ 2126706 h 5160641"/>
              <a:gd name="connsiteX6" fmla="*/ 5025059 w 5025059"/>
              <a:gd name="connsiteY6" fmla="*/ 3732475 h 5160641"/>
              <a:gd name="connsiteX7" fmla="*/ 4152900 w 5025059"/>
              <a:gd name="connsiteY7" fmla="*/ 4982841 h 5160641"/>
              <a:gd name="connsiteX8" fmla="*/ 4012465 w 5025059"/>
              <a:gd name="connsiteY8" fmla="*/ 5080695 h 5160641"/>
              <a:gd name="connsiteX9" fmla="*/ 3872865 w 5025059"/>
              <a:gd name="connsiteY9" fmla="*/ 5116737 h 5160641"/>
              <a:gd name="connsiteX10" fmla="*/ 3794125 w 5025059"/>
              <a:gd name="connsiteY10" fmla="*/ 5147941 h 5160641"/>
              <a:gd name="connsiteX11" fmla="*/ 3712845 w 5025059"/>
              <a:gd name="connsiteY11" fmla="*/ 5149846 h 5160641"/>
              <a:gd name="connsiteX12" fmla="*/ 3614420 w 5025059"/>
              <a:gd name="connsiteY12" fmla="*/ 5160641 h 5160641"/>
              <a:gd name="connsiteX13" fmla="*/ 3486785 w 5025059"/>
              <a:gd name="connsiteY13" fmla="*/ 5110476 h 5160641"/>
              <a:gd name="connsiteX14" fmla="*/ 3383280 w 5025059"/>
              <a:gd name="connsiteY14" fmla="*/ 5043801 h 5160641"/>
              <a:gd name="connsiteX15" fmla="*/ 3266297 w 5025059"/>
              <a:gd name="connsiteY15" fmla="*/ 4983172 h 5160641"/>
              <a:gd name="connsiteX16" fmla="*/ 3178175 w 5025059"/>
              <a:gd name="connsiteY16" fmla="*/ 4950456 h 5160641"/>
              <a:gd name="connsiteX17" fmla="*/ 3056255 w 5025059"/>
              <a:gd name="connsiteY17" fmla="*/ 4917436 h 5160641"/>
              <a:gd name="connsiteX18" fmla="*/ 2955249 w 5025059"/>
              <a:gd name="connsiteY18" fmla="*/ 4859847 h 5160641"/>
              <a:gd name="connsiteX19" fmla="*/ 2872740 w 5025059"/>
              <a:gd name="connsiteY19" fmla="*/ 4739001 h 5160641"/>
              <a:gd name="connsiteX20" fmla="*/ 2762885 w 5025059"/>
              <a:gd name="connsiteY20" fmla="*/ 4672326 h 5160641"/>
              <a:gd name="connsiteX21" fmla="*/ 2651760 w 5025059"/>
              <a:gd name="connsiteY21" fmla="*/ 4650101 h 5160641"/>
              <a:gd name="connsiteX22" fmla="*/ 2550160 w 5025059"/>
              <a:gd name="connsiteY22" fmla="*/ 4609461 h 5160641"/>
              <a:gd name="connsiteX23" fmla="*/ 2440038 w 5025059"/>
              <a:gd name="connsiteY23" fmla="*/ 4523013 h 5160641"/>
              <a:gd name="connsiteX24" fmla="*/ 2362200 w 5025059"/>
              <a:gd name="connsiteY24" fmla="*/ 4406896 h 5160641"/>
              <a:gd name="connsiteX25" fmla="*/ 2237740 w 5025059"/>
              <a:gd name="connsiteY25" fmla="*/ 4384036 h 5160641"/>
              <a:gd name="connsiteX26" fmla="*/ 2159719 w 5025059"/>
              <a:gd name="connsiteY26" fmla="*/ 4364351 h 5160641"/>
              <a:gd name="connsiteX27" fmla="*/ 2032043 w 5025059"/>
              <a:gd name="connsiteY27" fmla="*/ 4378561 h 5160641"/>
              <a:gd name="connsiteX28" fmla="*/ 1959839 w 5025059"/>
              <a:gd name="connsiteY28" fmla="*/ 4362662 h 5160641"/>
              <a:gd name="connsiteX29" fmla="*/ 1877795 w 5025059"/>
              <a:gd name="connsiteY29" fmla="*/ 4292338 h 5160641"/>
              <a:gd name="connsiteX30" fmla="*/ 1693831 w 5025059"/>
              <a:gd name="connsiteY30" fmla="*/ 4235384 h 5160641"/>
              <a:gd name="connsiteX31" fmla="*/ 1629043 w 5025059"/>
              <a:gd name="connsiteY31" fmla="*/ 4311404 h 5160641"/>
              <a:gd name="connsiteX32" fmla="*/ 1416050 w 5025059"/>
              <a:gd name="connsiteY32" fmla="*/ 4347206 h 5160641"/>
              <a:gd name="connsiteX33" fmla="*/ 1135380 w 5025059"/>
              <a:gd name="connsiteY33" fmla="*/ 4312281 h 5160641"/>
              <a:gd name="connsiteX34" fmla="*/ 960120 w 5025059"/>
              <a:gd name="connsiteY34" fmla="*/ 4106541 h 5160641"/>
              <a:gd name="connsiteX35" fmla="*/ 876300 w 5025059"/>
              <a:gd name="connsiteY35" fmla="*/ 3870321 h 5160641"/>
              <a:gd name="connsiteX36" fmla="*/ 175260 w 5025059"/>
              <a:gd name="connsiteY36" fmla="*/ 3413121 h 5160641"/>
              <a:gd name="connsiteX37" fmla="*/ 0 w 5025059"/>
              <a:gd name="connsiteY37" fmla="*/ 1881501 h 5160641"/>
              <a:gd name="connsiteX38" fmla="*/ 746760 w 5025059"/>
              <a:gd name="connsiteY38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38646 w 5025059"/>
              <a:gd name="connsiteY6" fmla="*/ 2126706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38646 w 5025059"/>
              <a:gd name="connsiteY6" fmla="*/ 2126706 h 5160641"/>
              <a:gd name="connsiteX7" fmla="*/ 4859989 w 5025059"/>
              <a:gd name="connsiteY7" fmla="*/ 2269553 h 5160641"/>
              <a:gd name="connsiteX8" fmla="*/ 5025059 w 5025059"/>
              <a:gd name="connsiteY8" fmla="*/ 3732475 h 5160641"/>
              <a:gd name="connsiteX9" fmla="*/ 4152900 w 5025059"/>
              <a:gd name="connsiteY9" fmla="*/ 4982841 h 5160641"/>
              <a:gd name="connsiteX10" fmla="*/ 4012465 w 5025059"/>
              <a:gd name="connsiteY10" fmla="*/ 5080695 h 5160641"/>
              <a:gd name="connsiteX11" fmla="*/ 3872865 w 5025059"/>
              <a:gd name="connsiteY11" fmla="*/ 5116737 h 5160641"/>
              <a:gd name="connsiteX12" fmla="*/ 3794125 w 5025059"/>
              <a:gd name="connsiteY12" fmla="*/ 5147941 h 5160641"/>
              <a:gd name="connsiteX13" fmla="*/ 3712845 w 5025059"/>
              <a:gd name="connsiteY13" fmla="*/ 5149846 h 5160641"/>
              <a:gd name="connsiteX14" fmla="*/ 3614420 w 5025059"/>
              <a:gd name="connsiteY14" fmla="*/ 5160641 h 5160641"/>
              <a:gd name="connsiteX15" fmla="*/ 3486785 w 5025059"/>
              <a:gd name="connsiteY15" fmla="*/ 5110476 h 5160641"/>
              <a:gd name="connsiteX16" fmla="*/ 3383280 w 5025059"/>
              <a:gd name="connsiteY16" fmla="*/ 5043801 h 5160641"/>
              <a:gd name="connsiteX17" fmla="*/ 3266297 w 5025059"/>
              <a:gd name="connsiteY17" fmla="*/ 4983172 h 5160641"/>
              <a:gd name="connsiteX18" fmla="*/ 3178175 w 5025059"/>
              <a:gd name="connsiteY18" fmla="*/ 4950456 h 5160641"/>
              <a:gd name="connsiteX19" fmla="*/ 3056255 w 5025059"/>
              <a:gd name="connsiteY19" fmla="*/ 4917436 h 5160641"/>
              <a:gd name="connsiteX20" fmla="*/ 2955249 w 5025059"/>
              <a:gd name="connsiteY20" fmla="*/ 4859847 h 5160641"/>
              <a:gd name="connsiteX21" fmla="*/ 2872740 w 5025059"/>
              <a:gd name="connsiteY21" fmla="*/ 4739001 h 5160641"/>
              <a:gd name="connsiteX22" fmla="*/ 2762885 w 5025059"/>
              <a:gd name="connsiteY22" fmla="*/ 4672326 h 5160641"/>
              <a:gd name="connsiteX23" fmla="*/ 2651760 w 5025059"/>
              <a:gd name="connsiteY23" fmla="*/ 4650101 h 5160641"/>
              <a:gd name="connsiteX24" fmla="*/ 2550160 w 5025059"/>
              <a:gd name="connsiteY24" fmla="*/ 4609461 h 5160641"/>
              <a:gd name="connsiteX25" fmla="*/ 2440038 w 5025059"/>
              <a:gd name="connsiteY25" fmla="*/ 4523013 h 5160641"/>
              <a:gd name="connsiteX26" fmla="*/ 2362200 w 5025059"/>
              <a:gd name="connsiteY26" fmla="*/ 4406896 h 5160641"/>
              <a:gd name="connsiteX27" fmla="*/ 2237740 w 5025059"/>
              <a:gd name="connsiteY27" fmla="*/ 4384036 h 5160641"/>
              <a:gd name="connsiteX28" fmla="*/ 2159719 w 5025059"/>
              <a:gd name="connsiteY28" fmla="*/ 4364351 h 5160641"/>
              <a:gd name="connsiteX29" fmla="*/ 2032043 w 5025059"/>
              <a:gd name="connsiteY29" fmla="*/ 4378561 h 5160641"/>
              <a:gd name="connsiteX30" fmla="*/ 1959839 w 5025059"/>
              <a:gd name="connsiteY30" fmla="*/ 4362662 h 5160641"/>
              <a:gd name="connsiteX31" fmla="*/ 1877795 w 5025059"/>
              <a:gd name="connsiteY31" fmla="*/ 4292338 h 5160641"/>
              <a:gd name="connsiteX32" fmla="*/ 1693831 w 5025059"/>
              <a:gd name="connsiteY32" fmla="*/ 4235384 h 5160641"/>
              <a:gd name="connsiteX33" fmla="*/ 1629043 w 5025059"/>
              <a:gd name="connsiteY33" fmla="*/ 4311404 h 5160641"/>
              <a:gd name="connsiteX34" fmla="*/ 1416050 w 5025059"/>
              <a:gd name="connsiteY34" fmla="*/ 4347206 h 5160641"/>
              <a:gd name="connsiteX35" fmla="*/ 1135380 w 5025059"/>
              <a:gd name="connsiteY35" fmla="*/ 4312281 h 5160641"/>
              <a:gd name="connsiteX36" fmla="*/ 960120 w 5025059"/>
              <a:gd name="connsiteY36" fmla="*/ 4106541 h 5160641"/>
              <a:gd name="connsiteX37" fmla="*/ 876300 w 5025059"/>
              <a:gd name="connsiteY37" fmla="*/ 3870321 h 5160641"/>
              <a:gd name="connsiteX38" fmla="*/ 175260 w 5025059"/>
              <a:gd name="connsiteY38" fmla="*/ 3413121 h 5160641"/>
              <a:gd name="connsiteX39" fmla="*/ 0 w 5025059"/>
              <a:gd name="connsiteY39" fmla="*/ 1881501 h 5160641"/>
              <a:gd name="connsiteX40" fmla="*/ 746760 w 5025059"/>
              <a:gd name="connsiteY40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10239 w 5025059"/>
              <a:gd name="connsiteY5" fmla="*/ 2007648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94678 w 5025059"/>
              <a:gd name="connsiteY4" fmla="*/ 1641773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94678 w 5025059"/>
              <a:gd name="connsiteY4" fmla="*/ 1641773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4997352 w 5025059"/>
              <a:gd name="connsiteY7" fmla="*/ 3454362 h 5160641"/>
              <a:gd name="connsiteX8" fmla="*/ 5025059 w 5025059"/>
              <a:gd name="connsiteY8" fmla="*/ 3732475 h 5160641"/>
              <a:gd name="connsiteX9" fmla="*/ 4152900 w 5025059"/>
              <a:gd name="connsiteY9" fmla="*/ 4982841 h 5160641"/>
              <a:gd name="connsiteX10" fmla="*/ 4012465 w 5025059"/>
              <a:gd name="connsiteY10" fmla="*/ 5080695 h 5160641"/>
              <a:gd name="connsiteX11" fmla="*/ 3872865 w 5025059"/>
              <a:gd name="connsiteY11" fmla="*/ 5116737 h 5160641"/>
              <a:gd name="connsiteX12" fmla="*/ 3794125 w 5025059"/>
              <a:gd name="connsiteY12" fmla="*/ 5147941 h 5160641"/>
              <a:gd name="connsiteX13" fmla="*/ 3712845 w 5025059"/>
              <a:gd name="connsiteY13" fmla="*/ 5149846 h 5160641"/>
              <a:gd name="connsiteX14" fmla="*/ 3614420 w 5025059"/>
              <a:gd name="connsiteY14" fmla="*/ 5160641 h 5160641"/>
              <a:gd name="connsiteX15" fmla="*/ 3486785 w 5025059"/>
              <a:gd name="connsiteY15" fmla="*/ 5110476 h 5160641"/>
              <a:gd name="connsiteX16" fmla="*/ 3383280 w 5025059"/>
              <a:gd name="connsiteY16" fmla="*/ 5043801 h 5160641"/>
              <a:gd name="connsiteX17" fmla="*/ 3266297 w 5025059"/>
              <a:gd name="connsiteY17" fmla="*/ 4983172 h 5160641"/>
              <a:gd name="connsiteX18" fmla="*/ 3178175 w 5025059"/>
              <a:gd name="connsiteY18" fmla="*/ 4950456 h 5160641"/>
              <a:gd name="connsiteX19" fmla="*/ 3056255 w 5025059"/>
              <a:gd name="connsiteY19" fmla="*/ 4917436 h 5160641"/>
              <a:gd name="connsiteX20" fmla="*/ 2955249 w 5025059"/>
              <a:gd name="connsiteY20" fmla="*/ 4859847 h 5160641"/>
              <a:gd name="connsiteX21" fmla="*/ 2872740 w 5025059"/>
              <a:gd name="connsiteY21" fmla="*/ 4739001 h 5160641"/>
              <a:gd name="connsiteX22" fmla="*/ 2762885 w 5025059"/>
              <a:gd name="connsiteY22" fmla="*/ 4672326 h 5160641"/>
              <a:gd name="connsiteX23" fmla="*/ 2651760 w 5025059"/>
              <a:gd name="connsiteY23" fmla="*/ 4650101 h 5160641"/>
              <a:gd name="connsiteX24" fmla="*/ 2550160 w 5025059"/>
              <a:gd name="connsiteY24" fmla="*/ 4609461 h 5160641"/>
              <a:gd name="connsiteX25" fmla="*/ 2440038 w 5025059"/>
              <a:gd name="connsiteY25" fmla="*/ 4523013 h 5160641"/>
              <a:gd name="connsiteX26" fmla="*/ 2362200 w 5025059"/>
              <a:gd name="connsiteY26" fmla="*/ 4406896 h 5160641"/>
              <a:gd name="connsiteX27" fmla="*/ 2237740 w 5025059"/>
              <a:gd name="connsiteY27" fmla="*/ 4384036 h 5160641"/>
              <a:gd name="connsiteX28" fmla="*/ 2159719 w 5025059"/>
              <a:gd name="connsiteY28" fmla="*/ 4364351 h 5160641"/>
              <a:gd name="connsiteX29" fmla="*/ 2032043 w 5025059"/>
              <a:gd name="connsiteY29" fmla="*/ 4378561 h 5160641"/>
              <a:gd name="connsiteX30" fmla="*/ 1959839 w 5025059"/>
              <a:gd name="connsiteY30" fmla="*/ 4362662 h 5160641"/>
              <a:gd name="connsiteX31" fmla="*/ 1877795 w 5025059"/>
              <a:gd name="connsiteY31" fmla="*/ 4292338 h 5160641"/>
              <a:gd name="connsiteX32" fmla="*/ 1693831 w 5025059"/>
              <a:gd name="connsiteY32" fmla="*/ 4235384 h 5160641"/>
              <a:gd name="connsiteX33" fmla="*/ 1629043 w 5025059"/>
              <a:gd name="connsiteY33" fmla="*/ 4311404 h 5160641"/>
              <a:gd name="connsiteX34" fmla="*/ 1416050 w 5025059"/>
              <a:gd name="connsiteY34" fmla="*/ 4347206 h 5160641"/>
              <a:gd name="connsiteX35" fmla="*/ 1135380 w 5025059"/>
              <a:gd name="connsiteY35" fmla="*/ 4312281 h 5160641"/>
              <a:gd name="connsiteX36" fmla="*/ 960120 w 5025059"/>
              <a:gd name="connsiteY36" fmla="*/ 4106541 h 5160641"/>
              <a:gd name="connsiteX37" fmla="*/ 876300 w 5025059"/>
              <a:gd name="connsiteY37" fmla="*/ 3870321 h 5160641"/>
              <a:gd name="connsiteX38" fmla="*/ 175260 w 5025059"/>
              <a:gd name="connsiteY38" fmla="*/ 3413121 h 5160641"/>
              <a:gd name="connsiteX39" fmla="*/ 0 w 5025059"/>
              <a:gd name="connsiteY39" fmla="*/ 1881501 h 5160641"/>
              <a:gd name="connsiteX40" fmla="*/ 746760 w 5025059"/>
              <a:gd name="connsiteY40" fmla="*/ 448941 h 5160641"/>
              <a:gd name="connsiteX0" fmla="*/ 746760 w 4997352"/>
              <a:gd name="connsiteY0" fmla="*/ 448941 h 5160641"/>
              <a:gd name="connsiteX1" fmla="*/ 1767840 w 4997352"/>
              <a:gd name="connsiteY1" fmla="*/ 60321 h 5160641"/>
              <a:gd name="connsiteX2" fmla="*/ 3498849 w 4997352"/>
              <a:gd name="connsiteY2" fmla="*/ 87012 h 5160641"/>
              <a:gd name="connsiteX3" fmla="*/ 3898450 w 4997352"/>
              <a:gd name="connsiteY3" fmla="*/ 473633 h 5160641"/>
              <a:gd name="connsiteX4" fmla="*/ 3994678 w 4997352"/>
              <a:gd name="connsiteY4" fmla="*/ 1641773 h 5160641"/>
              <a:gd name="connsiteX5" fmla="*/ 4610239 w 4997352"/>
              <a:gd name="connsiteY5" fmla="*/ 2007648 h 5160641"/>
              <a:gd name="connsiteX6" fmla="*/ 4897452 w 4997352"/>
              <a:gd name="connsiteY6" fmla="*/ 2419213 h 5160641"/>
              <a:gd name="connsiteX7" fmla="*/ 4997352 w 4997352"/>
              <a:gd name="connsiteY7" fmla="*/ 3454362 h 5160641"/>
              <a:gd name="connsiteX8" fmla="*/ 4887696 w 4997352"/>
              <a:gd name="connsiteY8" fmla="*/ 3944494 h 5160641"/>
              <a:gd name="connsiteX9" fmla="*/ 4152900 w 4997352"/>
              <a:gd name="connsiteY9" fmla="*/ 4982841 h 5160641"/>
              <a:gd name="connsiteX10" fmla="*/ 4012465 w 4997352"/>
              <a:gd name="connsiteY10" fmla="*/ 5080695 h 5160641"/>
              <a:gd name="connsiteX11" fmla="*/ 3872865 w 4997352"/>
              <a:gd name="connsiteY11" fmla="*/ 5116737 h 5160641"/>
              <a:gd name="connsiteX12" fmla="*/ 3794125 w 4997352"/>
              <a:gd name="connsiteY12" fmla="*/ 5147941 h 5160641"/>
              <a:gd name="connsiteX13" fmla="*/ 3712845 w 4997352"/>
              <a:gd name="connsiteY13" fmla="*/ 5149846 h 5160641"/>
              <a:gd name="connsiteX14" fmla="*/ 3614420 w 4997352"/>
              <a:gd name="connsiteY14" fmla="*/ 5160641 h 5160641"/>
              <a:gd name="connsiteX15" fmla="*/ 3486785 w 4997352"/>
              <a:gd name="connsiteY15" fmla="*/ 5110476 h 5160641"/>
              <a:gd name="connsiteX16" fmla="*/ 3383280 w 4997352"/>
              <a:gd name="connsiteY16" fmla="*/ 5043801 h 5160641"/>
              <a:gd name="connsiteX17" fmla="*/ 3266297 w 4997352"/>
              <a:gd name="connsiteY17" fmla="*/ 4983172 h 5160641"/>
              <a:gd name="connsiteX18" fmla="*/ 3178175 w 4997352"/>
              <a:gd name="connsiteY18" fmla="*/ 4950456 h 5160641"/>
              <a:gd name="connsiteX19" fmla="*/ 3056255 w 4997352"/>
              <a:gd name="connsiteY19" fmla="*/ 4917436 h 5160641"/>
              <a:gd name="connsiteX20" fmla="*/ 2955249 w 4997352"/>
              <a:gd name="connsiteY20" fmla="*/ 4859847 h 5160641"/>
              <a:gd name="connsiteX21" fmla="*/ 2872740 w 4997352"/>
              <a:gd name="connsiteY21" fmla="*/ 4739001 h 5160641"/>
              <a:gd name="connsiteX22" fmla="*/ 2762885 w 4997352"/>
              <a:gd name="connsiteY22" fmla="*/ 4672326 h 5160641"/>
              <a:gd name="connsiteX23" fmla="*/ 2651760 w 4997352"/>
              <a:gd name="connsiteY23" fmla="*/ 4650101 h 5160641"/>
              <a:gd name="connsiteX24" fmla="*/ 2550160 w 4997352"/>
              <a:gd name="connsiteY24" fmla="*/ 4609461 h 5160641"/>
              <a:gd name="connsiteX25" fmla="*/ 2440038 w 4997352"/>
              <a:gd name="connsiteY25" fmla="*/ 4523013 h 5160641"/>
              <a:gd name="connsiteX26" fmla="*/ 2362200 w 4997352"/>
              <a:gd name="connsiteY26" fmla="*/ 4406896 h 5160641"/>
              <a:gd name="connsiteX27" fmla="*/ 2237740 w 4997352"/>
              <a:gd name="connsiteY27" fmla="*/ 4384036 h 5160641"/>
              <a:gd name="connsiteX28" fmla="*/ 2159719 w 4997352"/>
              <a:gd name="connsiteY28" fmla="*/ 4364351 h 5160641"/>
              <a:gd name="connsiteX29" fmla="*/ 2032043 w 4997352"/>
              <a:gd name="connsiteY29" fmla="*/ 4378561 h 5160641"/>
              <a:gd name="connsiteX30" fmla="*/ 1959839 w 4997352"/>
              <a:gd name="connsiteY30" fmla="*/ 4362662 h 5160641"/>
              <a:gd name="connsiteX31" fmla="*/ 1877795 w 4997352"/>
              <a:gd name="connsiteY31" fmla="*/ 4292338 h 5160641"/>
              <a:gd name="connsiteX32" fmla="*/ 1693831 w 4997352"/>
              <a:gd name="connsiteY32" fmla="*/ 4235384 h 5160641"/>
              <a:gd name="connsiteX33" fmla="*/ 1629043 w 4997352"/>
              <a:gd name="connsiteY33" fmla="*/ 4311404 h 5160641"/>
              <a:gd name="connsiteX34" fmla="*/ 1416050 w 4997352"/>
              <a:gd name="connsiteY34" fmla="*/ 4347206 h 5160641"/>
              <a:gd name="connsiteX35" fmla="*/ 1135380 w 4997352"/>
              <a:gd name="connsiteY35" fmla="*/ 4312281 h 5160641"/>
              <a:gd name="connsiteX36" fmla="*/ 960120 w 4997352"/>
              <a:gd name="connsiteY36" fmla="*/ 4106541 h 5160641"/>
              <a:gd name="connsiteX37" fmla="*/ 876300 w 4997352"/>
              <a:gd name="connsiteY37" fmla="*/ 3870321 h 5160641"/>
              <a:gd name="connsiteX38" fmla="*/ 175260 w 4997352"/>
              <a:gd name="connsiteY38" fmla="*/ 3413121 h 5160641"/>
              <a:gd name="connsiteX39" fmla="*/ 0 w 4997352"/>
              <a:gd name="connsiteY39" fmla="*/ 1881501 h 5160641"/>
              <a:gd name="connsiteX40" fmla="*/ 746760 w 4997352"/>
              <a:gd name="connsiteY40" fmla="*/ 448941 h 5160641"/>
              <a:gd name="connsiteX0" fmla="*/ 746760 w 5028438"/>
              <a:gd name="connsiteY0" fmla="*/ 448941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746760 w 5028438"/>
              <a:gd name="connsiteY40" fmla="*/ 448941 h 5160641"/>
              <a:gd name="connsiteX0" fmla="*/ 746760 w 5028438"/>
              <a:gd name="connsiteY0" fmla="*/ 448941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746760 w 5028438"/>
              <a:gd name="connsiteY41" fmla="*/ 448941 h 5160641"/>
              <a:gd name="connsiteX0" fmla="*/ 934073 w 5028438"/>
              <a:gd name="connsiteY0" fmla="*/ 361640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934073 w 5028438"/>
              <a:gd name="connsiteY41" fmla="*/ 361640 h 5160641"/>
              <a:gd name="connsiteX0" fmla="*/ 934073 w 5028438"/>
              <a:gd name="connsiteY0" fmla="*/ 361640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934073 w 5028438"/>
              <a:gd name="connsiteY41" fmla="*/ 361640 h 5160641"/>
              <a:gd name="connsiteX0" fmla="*/ 1046461 w 5028438"/>
              <a:gd name="connsiteY0" fmla="*/ 311754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1046461 w 5028438"/>
              <a:gd name="connsiteY41" fmla="*/ 311754 h 5160641"/>
              <a:gd name="connsiteX0" fmla="*/ 1046461 w 5028438"/>
              <a:gd name="connsiteY0" fmla="*/ 311754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77267 w 5028438"/>
              <a:gd name="connsiteY40" fmla="*/ 1695856 h 5160641"/>
              <a:gd name="connsiteX41" fmla="*/ 651693 w 5028438"/>
              <a:gd name="connsiteY41" fmla="*/ 610821 h 5160641"/>
              <a:gd name="connsiteX42" fmla="*/ 1046461 w 5028438"/>
              <a:gd name="connsiteY42" fmla="*/ 311754 h 5160641"/>
              <a:gd name="connsiteX0" fmla="*/ 996511 w 4978488"/>
              <a:gd name="connsiteY0" fmla="*/ 311754 h 5160641"/>
              <a:gd name="connsiteX1" fmla="*/ 1717890 w 4978488"/>
              <a:gd name="connsiteY1" fmla="*/ 60321 h 5160641"/>
              <a:gd name="connsiteX2" fmla="*/ 3448899 w 4978488"/>
              <a:gd name="connsiteY2" fmla="*/ 87012 h 5160641"/>
              <a:gd name="connsiteX3" fmla="*/ 3848500 w 4978488"/>
              <a:gd name="connsiteY3" fmla="*/ 473633 h 5160641"/>
              <a:gd name="connsiteX4" fmla="*/ 3944728 w 4978488"/>
              <a:gd name="connsiteY4" fmla="*/ 1641773 h 5160641"/>
              <a:gd name="connsiteX5" fmla="*/ 4560289 w 4978488"/>
              <a:gd name="connsiteY5" fmla="*/ 2007648 h 5160641"/>
              <a:gd name="connsiteX6" fmla="*/ 4847502 w 4978488"/>
              <a:gd name="connsiteY6" fmla="*/ 2419213 h 5160641"/>
              <a:gd name="connsiteX7" fmla="*/ 4947402 w 4978488"/>
              <a:gd name="connsiteY7" fmla="*/ 3454362 h 5160641"/>
              <a:gd name="connsiteX8" fmla="*/ 4837746 w 4978488"/>
              <a:gd name="connsiteY8" fmla="*/ 3944494 h 5160641"/>
              <a:gd name="connsiteX9" fmla="*/ 4102950 w 4978488"/>
              <a:gd name="connsiteY9" fmla="*/ 4982841 h 5160641"/>
              <a:gd name="connsiteX10" fmla="*/ 3962515 w 4978488"/>
              <a:gd name="connsiteY10" fmla="*/ 5080695 h 5160641"/>
              <a:gd name="connsiteX11" fmla="*/ 3822915 w 4978488"/>
              <a:gd name="connsiteY11" fmla="*/ 5116737 h 5160641"/>
              <a:gd name="connsiteX12" fmla="*/ 3744175 w 4978488"/>
              <a:gd name="connsiteY12" fmla="*/ 5147941 h 5160641"/>
              <a:gd name="connsiteX13" fmla="*/ 3662895 w 4978488"/>
              <a:gd name="connsiteY13" fmla="*/ 5149846 h 5160641"/>
              <a:gd name="connsiteX14" fmla="*/ 3564470 w 4978488"/>
              <a:gd name="connsiteY14" fmla="*/ 5160641 h 5160641"/>
              <a:gd name="connsiteX15" fmla="*/ 3436835 w 4978488"/>
              <a:gd name="connsiteY15" fmla="*/ 5110476 h 5160641"/>
              <a:gd name="connsiteX16" fmla="*/ 3333330 w 4978488"/>
              <a:gd name="connsiteY16" fmla="*/ 5043801 h 5160641"/>
              <a:gd name="connsiteX17" fmla="*/ 3216347 w 4978488"/>
              <a:gd name="connsiteY17" fmla="*/ 4983172 h 5160641"/>
              <a:gd name="connsiteX18" fmla="*/ 3128225 w 4978488"/>
              <a:gd name="connsiteY18" fmla="*/ 4950456 h 5160641"/>
              <a:gd name="connsiteX19" fmla="*/ 3006305 w 4978488"/>
              <a:gd name="connsiteY19" fmla="*/ 4917436 h 5160641"/>
              <a:gd name="connsiteX20" fmla="*/ 2905299 w 4978488"/>
              <a:gd name="connsiteY20" fmla="*/ 4859847 h 5160641"/>
              <a:gd name="connsiteX21" fmla="*/ 2822790 w 4978488"/>
              <a:gd name="connsiteY21" fmla="*/ 4739001 h 5160641"/>
              <a:gd name="connsiteX22" fmla="*/ 2712935 w 4978488"/>
              <a:gd name="connsiteY22" fmla="*/ 4672326 h 5160641"/>
              <a:gd name="connsiteX23" fmla="*/ 2601810 w 4978488"/>
              <a:gd name="connsiteY23" fmla="*/ 4650101 h 5160641"/>
              <a:gd name="connsiteX24" fmla="*/ 2500210 w 4978488"/>
              <a:gd name="connsiteY24" fmla="*/ 4609461 h 5160641"/>
              <a:gd name="connsiteX25" fmla="*/ 2390088 w 4978488"/>
              <a:gd name="connsiteY25" fmla="*/ 4523013 h 5160641"/>
              <a:gd name="connsiteX26" fmla="*/ 2312250 w 4978488"/>
              <a:gd name="connsiteY26" fmla="*/ 4406896 h 5160641"/>
              <a:gd name="connsiteX27" fmla="*/ 2187790 w 4978488"/>
              <a:gd name="connsiteY27" fmla="*/ 4384036 h 5160641"/>
              <a:gd name="connsiteX28" fmla="*/ 2109769 w 4978488"/>
              <a:gd name="connsiteY28" fmla="*/ 4364351 h 5160641"/>
              <a:gd name="connsiteX29" fmla="*/ 1982093 w 4978488"/>
              <a:gd name="connsiteY29" fmla="*/ 4378561 h 5160641"/>
              <a:gd name="connsiteX30" fmla="*/ 1909889 w 4978488"/>
              <a:gd name="connsiteY30" fmla="*/ 4362662 h 5160641"/>
              <a:gd name="connsiteX31" fmla="*/ 1827845 w 4978488"/>
              <a:gd name="connsiteY31" fmla="*/ 4292338 h 5160641"/>
              <a:gd name="connsiteX32" fmla="*/ 1643881 w 4978488"/>
              <a:gd name="connsiteY32" fmla="*/ 4235384 h 5160641"/>
              <a:gd name="connsiteX33" fmla="*/ 1579093 w 4978488"/>
              <a:gd name="connsiteY33" fmla="*/ 4311404 h 5160641"/>
              <a:gd name="connsiteX34" fmla="*/ 1366100 w 4978488"/>
              <a:gd name="connsiteY34" fmla="*/ 4347206 h 5160641"/>
              <a:gd name="connsiteX35" fmla="*/ 1085430 w 4978488"/>
              <a:gd name="connsiteY35" fmla="*/ 4312281 h 5160641"/>
              <a:gd name="connsiteX36" fmla="*/ 910170 w 4978488"/>
              <a:gd name="connsiteY36" fmla="*/ 4106541 h 5160641"/>
              <a:gd name="connsiteX37" fmla="*/ 826350 w 4978488"/>
              <a:gd name="connsiteY37" fmla="*/ 3870321 h 5160641"/>
              <a:gd name="connsiteX38" fmla="*/ 125310 w 4978488"/>
              <a:gd name="connsiteY38" fmla="*/ 3413121 h 5160641"/>
              <a:gd name="connsiteX39" fmla="*/ 0 w 4978488"/>
              <a:gd name="connsiteY39" fmla="*/ 2118463 h 5160641"/>
              <a:gd name="connsiteX40" fmla="*/ 27317 w 4978488"/>
              <a:gd name="connsiteY40" fmla="*/ 1695856 h 5160641"/>
              <a:gd name="connsiteX41" fmla="*/ 601743 w 4978488"/>
              <a:gd name="connsiteY41" fmla="*/ 610821 h 5160641"/>
              <a:gd name="connsiteX42" fmla="*/ 996511 w 4978488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72973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348134 w 5051461"/>
              <a:gd name="connsiteY38" fmla="*/ 3500423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348134 w 5051461"/>
              <a:gd name="connsiteY38" fmla="*/ 3500423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652066 w 5051461"/>
              <a:gd name="connsiteY32" fmla="*/ 4311404 h 5160641"/>
              <a:gd name="connsiteX33" fmla="*/ 1439073 w 5051461"/>
              <a:gd name="connsiteY33" fmla="*/ 4347206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439073 w 5051461"/>
              <a:gd name="connsiteY32" fmla="*/ 4347206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17624 w 5051461"/>
              <a:gd name="connsiteY32" fmla="*/ 4400650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377139 w 5051461"/>
              <a:gd name="connsiteY33" fmla="*/ 4377265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377139 w 5051461"/>
              <a:gd name="connsiteY33" fmla="*/ 4416239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595671 w 5051461"/>
              <a:gd name="connsiteY31" fmla="*/ 4431830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74938 w 5051461"/>
              <a:gd name="connsiteY28" fmla="*/ 4434505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74938 w 5051461"/>
              <a:gd name="connsiteY28" fmla="*/ 4434505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29283 w 5051461"/>
              <a:gd name="connsiteY24" fmla="*/ 4643564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9660 w 5051461"/>
              <a:gd name="connsiteY23" fmla="*/ 4698819 h 5160641"/>
              <a:gd name="connsiteX24" fmla="*/ 2529283 w 5051461"/>
              <a:gd name="connsiteY24" fmla="*/ 4643564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9660 w 5051461"/>
              <a:gd name="connsiteY23" fmla="*/ 4698819 h 5160641"/>
              <a:gd name="connsiteX24" fmla="*/ 2543917 w 5051461"/>
              <a:gd name="connsiteY24" fmla="*/ 4624077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679660 w 5051461"/>
              <a:gd name="connsiteY22" fmla="*/ 4698819 h 5160641"/>
              <a:gd name="connsiteX23" fmla="*/ 2543917 w 5051461"/>
              <a:gd name="connsiteY23" fmla="*/ 4624077 h 5160641"/>
              <a:gd name="connsiteX24" fmla="*/ 2463061 w 5051461"/>
              <a:gd name="connsiteY24" fmla="*/ 4523013 h 5160641"/>
              <a:gd name="connsiteX25" fmla="*/ 2369614 w 5051461"/>
              <a:gd name="connsiteY25" fmla="*/ 4492640 h 5160641"/>
              <a:gd name="connsiteX26" fmla="*/ 2229544 w 5051461"/>
              <a:gd name="connsiteY26" fmla="*/ 4477574 h 5160641"/>
              <a:gd name="connsiteX27" fmla="*/ 2182742 w 5051461"/>
              <a:gd name="connsiteY27" fmla="*/ 4481274 h 5160641"/>
              <a:gd name="connsiteX28" fmla="*/ 2047261 w 5051461"/>
              <a:gd name="connsiteY28" fmla="*/ 4433125 h 5160641"/>
              <a:gd name="connsiteX29" fmla="*/ 1982862 w 5051461"/>
              <a:gd name="connsiteY29" fmla="*/ 4362662 h 5160641"/>
              <a:gd name="connsiteX30" fmla="*/ 1650304 w 5051461"/>
              <a:gd name="connsiteY30" fmla="*/ 4439625 h 5160641"/>
              <a:gd name="connsiteX31" fmla="*/ 1377139 w 5051461"/>
              <a:gd name="connsiteY31" fmla="*/ 4416239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5020375 w 5038453"/>
              <a:gd name="connsiteY7" fmla="*/ 3454362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4987856 w 5038453"/>
              <a:gd name="connsiteY7" fmla="*/ 3298466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5000864 w 5038453"/>
              <a:gd name="connsiteY7" fmla="*/ 3207527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75923 w 5044957"/>
              <a:gd name="connsiteY9" fmla="*/ 4982841 h 5160641"/>
              <a:gd name="connsiteX10" fmla="*/ 4035488 w 5044957"/>
              <a:gd name="connsiteY10" fmla="*/ 5080695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80695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04140 w 5044957"/>
              <a:gd name="connsiteY12" fmla="*/ 5089480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04140 w 5044957"/>
              <a:gd name="connsiteY12" fmla="*/ 5089480 h 5160641"/>
              <a:gd name="connsiteX13" fmla="*/ 3735868 w 5044957"/>
              <a:gd name="connsiteY13" fmla="*/ 510437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10476"/>
              <a:gd name="connsiteX1" fmla="*/ 1790863 w 5044957"/>
              <a:gd name="connsiteY1" fmla="*/ 60321 h 5110476"/>
              <a:gd name="connsiteX2" fmla="*/ 3521872 w 5044957"/>
              <a:gd name="connsiteY2" fmla="*/ 87012 h 5110476"/>
              <a:gd name="connsiteX3" fmla="*/ 3921473 w 5044957"/>
              <a:gd name="connsiteY3" fmla="*/ 473633 h 5110476"/>
              <a:gd name="connsiteX4" fmla="*/ 4017701 w 5044957"/>
              <a:gd name="connsiteY4" fmla="*/ 1641773 h 5110476"/>
              <a:gd name="connsiteX5" fmla="*/ 4633262 w 5044957"/>
              <a:gd name="connsiteY5" fmla="*/ 2007648 h 5110476"/>
              <a:gd name="connsiteX6" fmla="*/ 4920475 w 5044957"/>
              <a:gd name="connsiteY6" fmla="*/ 2419213 h 5110476"/>
              <a:gd name="connsiteX7" fmla="*/ 5000864 w 5044957"/>
              <a:gd name="connsiteY7" fmla="*/ 3207527 h 5110476"/>
              <a:gd name="connsiteX8" fmla="*/ 4904215 w 5044957"/>
              <a:gd name="connsiteY8" fmla="*/ 3795093 h 5110476"/>
              <a:gd name="connsiteX9" fmla="*/ 4195435 w 5044957"/>
              <a:gd name="connsiteY9" fmla="*/ 4865919 h 5110476"/>
              <a:gd name="connsiteX10" fmla="*/ 4035488 w 5044957"/>
              <a:gd name="connsiteY10" fmla="*/ 5009243 h 5110476"/>
              <a:gd name="connsiteX11" fmla="*/ 3895888 w 5044957"/>
              <a:gd name="connsiteY11" fmla="*/ 5084259 h 5110476"/>
              <a:gd name="connsiteX12" fmla="*/ 3804140 w 5044957"/>
              <a:gd name="connsiteY12" fmla="*/ 5089480 h 5110476"/>
              <a:gd name="connsiteX13" fmla="*/ 3735868 w 5044957"/>
              <a:gd name="connsiteY13" fmla="*/ 5104376 h 5110476"/>
              <a:gd name="connsiteX14" fmla="*/ 3509808 w 5044957"/>
              <a:gd name="connsiteY14" fmla="*/ 5110476 h 5110476"/>
              <a:gd name="connsiteX15" fmla="*/ 3406303 w 5044957"/>
              <a:gd name="connsiteY15" fmla="*/ 5043801 h 5110476"/>
              <a:gd name="connsiteX16" fmla="*/ 3289320 w 5044957"/>
              <a:gd name="connsiteY16" fmla="*/ 4983172 h 5110476"/>
              <a:gd name="connsiteX17" fmla="*/ 3201198 w 5044957"/>
              <a:gd name="connsiteY17" fmla="*/ 4950456 h 5110476"/>
              <a:gd name="connsiteX18" fmla="*/ 3079278 w 5044957"/>
              <a:gd name="connsiteY18" fmla="*/ 4917436 h 5110476"/>
              <a:gd name="connsiteX19" fmla="*/ 2978272 w 5044957"/>
              <a:gd name="connsiteY19" fmla="*/ 4859847 h 5110476"/>
              <a:gd name="connsiteX20" fmla="*/ 2895763 w 5044957"/>
              <a:gd name="connsiteY20" fmla="*/ 4739001 h 5110476"/>
              <a:gd name="connsiteX21" fmla="*/ 2679660 w 5044957"/>
              <a:gd name="connsiteY21" fmla="*/ 4698819 h 5110476"/>
              <a:gd name="connsiteX22" fmla="*/ 2543917 w 5044957"/>
              <a:gd name="connsiteY22" fmla="*/ 4624077 h 5110476"/>
              <a:gd name="connsiteX23" fmla="*/ 2463061 w 5044957"/>
              <a:gd name="connsiteY23" fmla="*/ 4523013 h 5110476"/>
              <a:gd name="connsiteX24" fmla="*/ 2369614 w 5044957"/>
              <a:gd name="connsiteY24" fmla="*/ 4492640 h 5110476"/>
              <a:gd name="connsiteX25" fmla="*/ 2229544 w 5044957"/>
              <a:gd name="connsiteY25" fmla="*/ 4477574 h 5110476"/>
              <a:gd name="connsiteX26" fmla="*/ 2182742 w 5044957"/>
              <a:gd name="connsiteY26" fmla="*/ 4481274 h 5110476"/>
              <a:gd name="connsiteX27" fmla="*/ 2047261 w 5044957"/>
              <a:gd name="connsiteY27" fmla="*/ 4433125 h 5110476"/>
              <a:gd name="connsiteX28" fmla="*/ 1982862 w 5044957"/>
              <a:gd name="connsiteY28" fmla="*/ 4362662 h 5110476"/>
              <a:gd name="connsiteX29" fmla="*/ 1650304 w 5044957"/>
              <a:gd name="connsiteY29" fmla="*/ 4439625 h 5110476"/>
              <a:gd name="connsiteX30" fmla="*/ 1377139 w 5044957"/>
              <a:gd name="connsiteY30" fmla="*/ 4416239 h 5110476"/>
              <a:gd name="connsiteX31" fmla="*/ 1158403 w 5044957"/>
              <a:gd name="connsiteY31" fmla="*/ 4312281 h 5110476"/>
              <a:gd name="connsiteX32" fmla="*/ 983143 w 5044957"/>
              <a:gd name="connsiteY32" fmla="*/ 4106541 h 5110476"/>
              <a:gd name="connsiteX33" fmla="*/ 899323 w 5044957"/>
              <a:gd name="connsiteY33" fmla="*/ 3870321 h 5110476"/>
              <a:gd name="connsiteX34" fmla="*/ 348134 w 5044957"/>
              <a:gd name="connsiteY34" fmla="*/ 3500423 h 5110476"/>
              <a:gd name="connsiteX35" fmla="*/ 150240 w 5044957"/>
              <a:gd name="connsiteY35" fmla="*/ 3179985 h 5110476"/>
              <a:gd name="connsiteX36" fmla="*/ 35510 w 5044957"/>
              <a:gd name="connsiteY36" fmla="*/ 2118463 h 5110476"/>
              <a:gd name="connsiteX37" fmla="*/ 100290 w 5044957"/>
              <a:gd name="connsiteY37" fmla="*/ 1695856 h 5110476"/>
              <a:gd name="connsiteX38" fmla="*/ 674716 w 5044957"/>
              <a:gd name="connsiteY38" fmla="*/ 610821 h 5110476"/>
              <a:gd name="connsiteX39" fmla="*/ 1069484 w 5044957"/>
              <a:gd name="connsiteY39" fmla="*/ 311754 h 51104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95763 w 5044957"/>
              <a:gd name="connsiteY20" fmla="*/ 4739001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63061 w 5044957"/>
              <a:gd name="connsiteY23" fmla="*/ 4523013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63061 w 5044957"/>
              <a:gd name="connsiteY23" fmla="*/ 4523013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17823 w 5044957"/>
              <a:gd name="connsiteY28" fmla="*/ 4382150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1917823 w 5044957"/>
              <a:gd name="connsiteY27" fmla="*/ 4382150 h 5104376"/>
              <a:gd name="connsiteX28" fmla="*/ 1650304 w 5044957"/>
              <a:gd name="connsiteY28" fmla="*/ 4439625 h 5104376"/>
              <a:gd name="connsiteX29" fmla="*/ 1377139 w 5044957"/>
              <a:gd name="connsiteY29" fmla="*/ 4416239 h 5104376"/>
              <a:gd name="connsiteX30" fmla="*/ 1158403 w 5044957"/>
              <a:gd name="connsiteY30" fmla="*/ 4312281 h 5104376"/>
              <a:gd name="connsiteX31" fmla="*/ 983143 w 5044957"/>
              <a:gd name="connsiteY31" fmla="*/ 4106541 h 5104376"/>
              <a:gd name="connsiteX32" fmla="*/ 899323 w 5044957"/>
              <a:gd name="connsiteY32" fmla="*/ 3870321 h 5104376"/>
              <a:gd name="connsiteX33" fmla="*/ 348134 w 5044957"/>
              <a:gd name="connsiteY33" fmla="*/ 3500423 h 5104376"/>
              <a:gd name="connsiteX34" fmla="*/ 150240 w 5044957"/>
              <a:gd name="connsiteY34" fmla="*/ 3179985 h 5104376"/>
              <a:gd name="connsiteX35" fmla="*/ 35510 w 5044957"/>
              <a:gd name="connsiteY35" fmla="*/ 2118463 h 5104376"/>
              <a:gd name="connsiteX36" fmla="*/ 100290 w 5044957"/>
              <a:gd name="connsiteY36" fmla="*/ 1695856 h 5104376"/>
              <a:gd name="connsiteX37" fmla="*/ 674716 w 5044957"/>
              <a:gd name="connsiteY37" fmla="*/ 610821 h 5104376"/>
              <a:gd name="connsiteX38" fmla="*/ 1069484 w 5044957"/>
              <a:gd name="connsiteY38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82742 w 5044957"/>
              <a:gd name="connsiteY25" fmla="*/ 4481274 h 5104376"/>
              <a:gd name="connsiteX26" fmla="*/ 1917823 w 5044957"/>
              <a:gd name="connsiteY26" fmla="*/ 4382150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917823 w 5044957"/>
              <a:gd name="connsiteY25" fmla="*/ 4382150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95630 w 5044957"/>
              <a:gd name="connsiteY24" fmla="*/ 4525119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395630 w 5044957"/>
              <a:gd name="connsiteY23" fmla="*/ 4525119 h 5104376"/>
              <a:gd name="connsiteX24" fmla="*/ 2104277 w 5044957"/>
              <a:gd name="connsiteY24" fmla="*/ 4530563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856740 w 5044957"/>
              <a:gd name="connsiteY19" fmla="*/ 4836437 h 5104376"/>
              <a:gd name="connsiteX20" fmla="*/ 2608117 w 5044957"/>
              <a:gd name="connsiteY20" fmla="*/ 4750785 h 5104376"/>
              <a:gd name="connsiteX21" fmla="*/ 2395630 w 5044957"/>
              <a:gd name="connsiteY21" fmla="*/ 4525119 h 5104376"/>
              <a:gd name="connsiteX22" fmla="*/ 2104277 w 5044957"/>
              <a:gd name="connsiteY22" fmla="*/ 4530563 h 5104376"/>
              <a:gd name="connsiteX23" fmla="*/ 1833272 w 5044957"/>
              <a:gd name="connsiteY23" fmla="*/ 4401638 h 5104376"/>
              <a:gd name="connsiteX24" fmla="*/ 1650304 w 5044957"/>
              <a:gd name="connsiteY24" fmla="*/ 4439625 h 5104376"/>
              <a:gd name="connsiteX25" fmla="*/ 1377139 w 5044957"/>
              <a:gd name="connsiteY25" fmla="*/ 4416239 h 5104376"/>
              <a:gd name="connsiteX26" fmla="*/ 1158403 w 5044957"/>
              <a:gd name="connsiteY26" fmla="*/ 4312281 h 5104376"/>
              <a:gd name="connsiteX27" fmla="*/ 983143 w 5044957"/>
              <a:gd name="connsiteY27" fmla="*/ 4106541 h 5104376"/>
              <a:gd name="connsiteX28" fmla="*/ 899323 w 5044957"/>
              <a:gd name="connsiteY28" fmla="*/ 3870321 h 5104376"/>
              <a:gd name="connsiteX29" fmla="*/ 348134 w 5044957"/>
              <a:gd name="connsiteY29" fmla="*/ 3500423 h 5104376"/>
              <a:gd name="connsiteX30" fmla="*/ 150240 w 5044957"/>
              <a:gd name="connsiteY30" fmla="*/ 3179985 h 5104376"/>
              <a:gd name="connsiteX31" fmla="*/ 35510 w 5044957"/>
              <a:gd name="connsiteY31" fmla="*/ 2118463 h 5104376"/>
              <a:gd name="connsiteX32" fmla="*/ 100290 w 5044957"/>
              <a:gd name="connsiteY32" fmla="*/ 1695856 h 5104376"/>
              <a:gd name="connsiteX33" fmla="*/ 674716 w 5044957"/>
              <a:gd name="connsiteY33" fmla="*/ 610821 h 5104376"/>
              <a:gd name="connsiteX34" fmla="*/ 1069484 w 5044957"/>
              <a:gd name="connsiteY34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2856740 w 5044957"/>
              <a:gd name="connsiteY18" fmla="*/ 4836437 h 5104376"/>
              <a:gd name="connsiteX19" fmla="*/ 2608117 w 5044957"/>
              <a:gd name="connsiteY19" fmla="*/ 4750785 h 5104376"/>
              <a:gd name="connsiteX20" fmla="*/ 2395630 w 5044957"/>
              <a:gd name="connsiteY20" fmla="*/ 4525119 h 5104376"/>
              <a:gd name="connsiteX21" fmla="*/ 2104277 w 5044957"/>
              <a:gd name="connsiteY21" fmla="*/ 4530563 h 5104376"/>
              <a:gd name="connsiteX22" fmla="*/ 1833272 w 5044957"/>
              <a:gd name="connsiteY22" fmla="*/ 4401638 h 5104376"/>
              <a:gd name="connsiteX23" fmla="*/ 1650304 w 5044957"/>
              <a:gd name="connsiteY23" fmla="*/ 4439625 h 5104376"/>
              <a:gd name="connsiteX24" fmla="*/ 1377139 w 5044957"/>
              <a:gd name="connsiteY24" fmla="*/ 4416239 h 5104376"/>
              <a:gd name="connsiteX25" fmla="*/ 1158403 w 5044957"/>
              <a:gd name="connsiteY25" fmla="*/ 4312281 h 5104376"/>
              <a:gd name="connsiteX26" fmla="*/ 983143 w 5044957"/>
              <a:gd name="connsiteY26" fmla="*/ 4106541 h 5104376"/>
              <a:gd name="connsiteX27" fmla="*/ 899323 w 5044957"/>
              <a:gd name="connsiteY27" fmla="*/ 3870321 h 5104376"/>
              <a:gd name="connsiteX28" fmla="*/ 348134 w 5044957"/>
              <a:gd name="connsiteY28" fmla="*/ 3500423 h 5104376"/>
              <a:gd name="connsiteX29" fmla="*/ 150240 w 5044957"/>
              <a:gd name="connsiteY29" fmla="*/ 3179985 h 5104376"/>
              <a:gd name="connsiteX30" fmla="*/ 35510 w 5044957"/>
              <a:gd name="connsiteY30" fmla="*/ 2118463 h 5104376"/>
              <a:gd name="connsiteX31" fmla="*/ 100290 w 5044957"/>
              <a:gd name="connsiteY31" fmla="*/ 1695856 h 5104376"/>
              <a:gd name="connsiteX32" fmla="*/ 674716 w 5044957"/>
              <a:gd name="connsiteY32" fmla="*/ 610821 h 5104376"/>
              <a:gd name="connsiteX33" fmla="*/ 1069484 w 5044957"/>
              <a:gd name="connsiteY33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2856740 w 5044957"/>
              <a:gd name="connsiteY17" fmla="*/ 4836437 h 5104376"/>
              <a:gd name="connsiteX18" fmla="*/ 2608117 w 5044957"/>
              <a:gd name="connsiteY18" fmla="*/ 4750785 h 5104376"/>
              <a:gd name="connsiteX19" fmla="*/ 2395630 w 5044957"/>
              <a:gd name="connsiteY19" fmla="*/ 4525119 h 5104376"/>
              <a:gd name="connsiteX20" fmla="*/ 2104277 w 5044957"/>
              <a:gd name="connsiteY20" fmla="*/ 4530563 h 5104376"/>
              <a:gd name="connsiteX21" fmla="*/ 1833272 w 5044957"/>
              <a:gd name="connsiteY21" fmla="*/ 4401638 h 5104376"/>
              <a:gd name="connsiteX22" fmla="*/ 1650304 w 5044957"/>
              <a:gd name="connsiteY22" fmla="*/ 4439625 h 5104376"/>
              <a:gd name="connsiteX23" fmla="*/ 1377139 w 5044957"/>
              <a:gd name="connsiteY23" fmla="*/ 4416239 h 5104376"/>
              <a:gd name="connsiteX24" fmla="*/ 1158403 w 5044957"/>
              <a:gd name="connsiteY24" fmla="*/ 4312281 h 5104376"/>
              <a:gd name="connsiteX25" fmla="*/ 983143 w 5044957"/>
              <a:gd name="connsiteY25" fmla="*/ 4106541 h 5104376"/>
              <a:gd name="connsiteX26" fmla="*/ 899323 w 5044957"/>
              <a:gd name="connsiteY26" fmla="*/ 3870321 h 5104376"/>
              <a:gd name="connsiteX27" fmla="*/ 348134 w 5044957"/>
              <a:gd name="connsiteY27" fmla="*/ 3500423 h 5104376"/>
              <a:gd name="connsiteX28" fmla="*/ 150240 w 5044957"/>
              <a:gd name="connsiteY28" fmla="*/ 3179985 h 5104376"/>
              <a:gd name="connsiteX29" fmla="*/ 35510 w 5044957"/>
              <a:gd name="connsiteY29" fmla="*/ 2118463 h 5104376"/>
              <a:gd name="connsiteX30" fmla="*/ 100290 w 5044957"/>
              <a:gd name="connsiteY30" fmla="*/ 1695856 h 5104376"/>
              <a:gd name="connsiteX31" fmla="*/ 674716 w 5044957"/>
              <a:gd name="connsiteY31" fmla="*/ 610821 h 5104376"/>
              <a:gd name="connsiteX32" fmla="*/ 1069484 w 5044957"/>
              <a:gd name="connsiteY32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856740 w 5044957"/>
              <a:gd name="connsiteY16" fmla="*/ 4836437 h 5104376"/>
              <a:gd name="connsiteX17" fmla="*/ 2608117 w 5044957"/>
              <a:gd name="connsiteY17" fmla="*/ 4750785 h 5104376"/>
              <a:gd name="connsiteX18" fmla="*/ 2395630 w 5044957"/>
              <a:gd name="connsiteY18" fmla="*/ 4525119 h 5104376"/>
              <a:gd name="connsiteX19" fmla="*/ 2104277 w 5044957"/>
              <a:gd name="connsiteY19" fmla="*/ 4530563 h 5104376"/>
              <a:gd name="connsiteX20" fmla="*/ 1833272 w 5044957"/>
              <a:gd name="connsiteY20" fmla="*/ 4401638 h 5104376"/>
              <a:gd name="connsiteX21" fmla="*/ 1650304 w 5044957"/>
              <a:gd name="connsiteY21" fmla="*/ 4439625 h 5104376"/>
              <a:gd name="connsiteX22" fmla="*/ 1377139 w 5044957"/>
              <a:gd name="connsiteY22" fmla="*/ 4416239 h 5104376"/>
              <a:gd name="connsiteX23" fmla="*/ 1158403 w 5044957"/>
              <a:gd name="connsiteY23" fmla="*/ 4312281 h 5104376"/>
              <a:gd name="connsiteX24" fmla="*/ 983143 w 5044957"/>
              <a:gd name="connsiteY24" fmla="*/ 4106541 h 5104376"/>
              <a:gd name="connsiteX25" fmla="*/ 899323 w 5044957"/>
              <a:gd name="connsiteY25" fmla="*/ 3870321 h 5104376"/>
              <a:gd name="connsiteX26" fmla="*/ 348134 w 5044957"/>
              <a:gd name="connsiteY26" fmla="*/ 3500423 h 5104376"/>
              <a:gd name="connsiteX27" fmla="*/ 150240 w 5044957"/>
              <a:gd name="connsiteY27" fmla="*/ 3179985 h 5104376"/>
              <a:gd name="connsiteX28" fmla="*/ 35510 w 5044957"/>
              <a:gd name="connsiteY28" fmla="*/ 2118463 h 5104376"/>
              <a:gd name="connsiteX29" fmla="*/ 100290 w 5044957"/>
              <a:gd name="connsiteY29" fmla="*/ 1695856 h 5104376"/>
              <a:gd name="connsiteX30" fmla="*/ 674716 w 5044957"/>
              <a:gd name="connsiteY30" fmla="*/ 610821 h 5104376"/>
              <a:gd name="connsiteX31" fmla="*/ 1069484 w 5044957"/>
              <a:gd name="connsiteY31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608117 w 5044957"/>
              <a:gd name="connsiteY17" fmla="*/ 4750785 h 5104376"/>
              <a:gd name="connsiteX18" fmla="*/ 2395630 w 5044957"/>
              <a:gd name="connsiteY18" fmla="*/ 4525119 h 5104376"/>
              <a:gd name="connsiteX19" fmla="*/ 2104277 w 5044957"/>
              <a:gd name="connsiteY19" fmla="*/ 4530563 h 5104376"/>
              <a:gd name="connsiteX20" fmla="*/ 1833272 w 5044957"/>
              <a:gd name="connsiteY20" fmla="*/ 4401638 h 5104376"/>
              <a:gd name="connsiteX21" fmla="*/ 1650304 w 5044957"/>
              <a:gd name="connsiteY21" fmla="*/ 4439625 h 5104376"/>
              <a:gd name="connsiteX22" fmla="*/ 1377139 w 5044957"/>
              <a:gd name="connsiteY22" fmla="*/ 4416239 h 5104376"/>
              <a:gd name="connsiteX23" fmla="*/ 1158403 w 5044957"/>
              <a:gd name="connsiteY23" fmla="*/ 4312281 h 5104376"/>
              <a:gd name="connsiteX24" fmla="*/ 983143 w 5044957"/>
              <a:gd name="connsiteY24" fmla="*/ 4106541 h 5104376"/>
              <a:gd name="connsiteX25" fmla="*/ 899323 w 5044957"/>
              <a:gd name="connsiteY25" fmla="*/ 3870321 h 5104376"/>
              <a:gd name="connsiteX26" fmla="*/ 348134 w 5044957"/>
              <a:gd name="connsiteY26" fmla="*/ 3500423 h 5104376"/>
              <a:gd name="connsiteX27" fmla="*/ 150240 w 5044957"/>
              <a:gd name="connsiteY27" fmla="*/ 3179985 h 5104376"/>
              <a:gd name="connsiteX28" fmla="*/ 35510 w 5044957"/>
              <a:gd name="connsiteY28" fmla="*/ 2118463 h 5104376"/>
              <a:gd name="connsiteX29" fmla="*/ 100290 w 5044957"/>
              <a:gd name="connsiteY29" fmla="*/ 1695856 h 5104376"/>
              <a:gd name="connsiteX30" fmla="*/ 674716 w 5044957"/>
              <a:gd name="connsiteY30" fmla="*/ 610821 h 5104376"/>
              <a:gd name="connsiteX31" fmla="*/ 1069484 w 5044957"/>
              <a:gd name="connsiteY31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70655 w 5044957"/>
              <a:gd name="connsiteY23" fmla="*/ 4355975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95866 w 5044957"/>
              <a:gd name="connsiteY22" fmla="*/ 4524299 h 5104376"/>
              <a:gd name="connsiteX23" fmla="*/ 970655 w 5044957"/>
              <a:gd name="connsiteY23" fmla="*/ 4355975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464552 w 5044957"/>
              <a:gd name="connsiteY21" fmla="*/ 4678144 h 5104376"/>
              <a:gd name="connsiteX22" fmla="*/ 1195866 w 5044957"/>
              <a:gd name="connsiteY22" fmla="*/ 4524299 h 5104376"/>
              <a:gd name="connsiteX23" fmla="*/ 970655 w 5044957"/>
              <a:gd name="connsiteY23" fmla="*/ 4355975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464552 w 5044957"/>
              <a:gd name="connsiteY21" fmla="*/ 4678144 h 5104376"/>
              <a:gd name="connsiteX22" fmla="*/ 1195866 w 5044957"/>
              <a:gd name="connsiteY22" fmla="*/ 4524299 h 5104376"/>
              <a:gd name="connsiteX23" fmla="*/ 858268 w 5044957"/>
              <a:gd name="connsiteY23" fmla="*/ 4468221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750204 w 5044957"/>
              <a:gd name="connsiteY20" fmla="*/ 4664115 h 5104376"/>
              <a:gd name="connsiteX21" fmla="*/ 1464552 w 5044957"/>
              <a:gd name="connsiteY21" fmla="*/ 4678144 h 5104376"/>
              <a:gd name="connsiteX22" fmla="*/ 1195866 w 5044957"/>
              <a:gd name="connsiteY22" fmla="*/ 4524299 h 5104376"/>
              <a:gd name="connsiteX23" fmla="*/ 858268 w 5044957"/>
              <a:gd name="connsiteY23" fmla="*/ 4468221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4196198 w 5044957"/>
              <a:gd name="connsiteY3" fmla="*/ 511048 h 5104376"/>
              <a:gd name="connsiteX4" fmla="*/ 4167551 w 5044957"/>
              <a:gd name="connsiteY4" fmla="*/ 1579415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920685 w 5044957"/>
              <a:gd name="connsiteY19" fmla="*/ 4563770 h 5104376"/>
              <a:gd name="connsiteX20" fmla="*/ 1750204 w 5044957"/>
              <a:gd name="connsiteY20" fmla="*/ 4664115 h 5104376"/>
              <a:gd name="connsiteX21" fmla="*/ 1464552 w 5044957"/>
              <a:gd name="connsiteY21" fmla="*/ 4678144 h 5104376"/>
              <a:gd name="connsiteX22" fmla="*/ 1195866 w 5044957"/>
              <a:gd name="connsiteY22" fmla="*/ 4524299 h 5104376"/>
              <a:gd name="connsiteX23" fmla="*/ 858268 w 5044957"/>
              <a:gd name="connsiteY23" fmla="*/ 4468221 h 5104376"/>
              <a:gd name="connsiteX24" fmla="*/ 687035 w 5044957"/>
              <a:gd name="connsiteY24" fmla="*/ 4219528 h 5104376"/>
              <a:gd name="connsiteX25" fmla="*/ 173308 w 5044957"/>
              <a:gd name="connsiteY25" fmla="*/ 3824687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362494 w 5337967"/>
              <a:gd name="connsiteY0" fmla="*/ 311754 h 5104376"/>
              <a:gd name="connsiteX1" fmla="*/ 2083873 w 5337967"/>
              <a:gd name="connsiteY1" fmla="*/ 60321 h 5104376"/>
              <a:gd name="connsiteX2" fmla="*/ 3814882 w 5337967"/>
              <a:gd name="connsiteY2" fmla="*/ 87012 h 5104376"/>
              <a:gd name="connsiteX3" fmla="*/ 4489208 w 5337967"/>
              <a:gd name="connsiteY3" fmla="*/ 511048 h 5104376"/>
              <a:gd name="connsiteX4" fmla="*/ 4460561 w 5337967"/>
              <a:gd name="connsiteY4" fmla="*/ 1579415 h 5104376"/>
              <a:gd name="connsiteX5" fmla="*/ 4926272 w 5337967"/>
              <a:gd name="connsiteY5" fmla="*/ 2007648 h 5104376"/>
              <a:gd name="connsiteX6" fmla="*/ 5213485 w 5337967"/>
              <a:gd name="connsiteY6" fmla="*/ 2419213 h 5104376"/>
              <a:gd name="connsiteX7" fmla="*/ 5293874 w 5337967"/>
              <a:gd name="connsiteY7" fmla="*/ 3207527 h 5104376"/>
              <a:gd name="connsiteX8" fmla="*/ 5197225 w 5337967"/>
              <a:gd name="connsiteY8" fmla="*/ 3795093 h 5104376"/>
              <a:gd name="connsiteX9" fmla="*/ 4488445 w 5337967"/>
              <a:gd name="connsiteY9" fmla="*/ 4865919 h 5104376"/>
              <a:gd name="connsiteX10" fmla="*/ 4328498 w 5337967"/>
              <a:gd name="connsiteY10" fmla="*/ 5009243 h 5104376"/>
              <a:gd name="connsiteX11" fmla="*/ 4188898 w 5337967"/>
              <a:gd name="connsiteY11" fmla="*/ 5084259 h 5104376"/>
              <a:gd name="connsiteX12" fmla="*/ 4097150 w 5337967"/>
              <a:gd name="connsiteY12" fmla="*/ 5089480 h 5104376"/>
              <a:gd name="connsiteX13" fmla="*/ 4028878 w 5337967"/>
              <a:gd name="connsiteY13" fmla="*/ 5104376 h 5104376"/>
              <a:gd name="connsiteX14" fmla="*/ 3841842 w 5337967"/>
              <a:gd name="connsiteY14" fmla="*/ 5097485 h 5104376"/>
              <a:gd name="connsiteX15" fmla="*/ 3699313 w 5337967"/>
              <a:gd name="connsiteY15" fmla="*/ 5043801 h 5104376"/>
              <a:gd name="connsiteX16" fmla="*/ 3208285 w 5337967"/>
              <a:gd name="connsiteY16" fmla="*/ 4963103 h 5104376"/>
              <a:gd name="connsiteX17" fmla="*/ 2688640 w 5337967"/>
              <a:gd name="connsiteY17" fmla="*/ 4525119 h 5104376"/>
              <a:gd name="connsiteX18" fmla="*/ 2397287 w 5337967"/>
              <a:gd name="connsiteY18" fmla="*/ 4530563 h 5104376"/>
              <a:gd name="connsiteX19" fmla="*/ 2213695 w 5337967"/>
              <a:gd name="connsiteY19" fmla="*/ 4563770 h 5104376"/>
              <a:gd name="connsiteX20" fmla="*/ 2043214 w 5337967"/>
              <a:gd name="connsiteY20" fmla="*/ 4664115 h 5104376"/>
              <a:gd name="connsiteX21" fmla="*/ 1757562 w 5337967"/>
              <a:gd name="connsiteY21" fmla="*/ 4678144 h 5104376"/>
              <a:gd name="connsiteX22" fmla="*/ 1488876 w 5337967"/>
              <a:gd name="connsiteY22" fmla="*/ 4524299 h 5104376"/>
              <a:gd name="connsiteX23" fmla="*/ 1151278 w 5337967"/>
              <a:gd name="connsiteY23" fmla="*/ 4468221 h 5104376"/>
              <a:gd name="connsiteX24" fmla="*/ 980045 w 5337967"/>
              <a:gd name="connsiteY24" fmla="*/ 4219528 h 5104376"/>
              <a:gd name="connsiteX25" fmla="*/ 466318 w 5337967"/>
              <a:gd name="connsiteY25" fmla="*/ 3824687 h 5104376"/>
              <a:gd name="connsiteX26" fmla="*/ 443250 w 5337967"/>
              <a:gd name="connsiteY26" fmla="*/ 3179985 h 5104376"/>
              <a:gd name="connsiteX27" fmla="*/ 16332 w 5337967"/>
              <a:gd name="connsiteY27" fmla="*/ 2118463 h 5104376"/>
              <a:gd name="connsiteX28" fmla="*/ 393300 w 5337967"/>
              <a:gd name="connsiteY28" fmla="*/ 1695856 h 5104376"/>
              <a:gd name="connsiteX29" fmla="*/ 967726 w 5337967"/>
              <a:gd name="connsiteY29" fmla="*/ 610821 h 5104376"/>
              <a:gd name="connsiteX30" fmla="*/ 1362494 w 5337967"/>
              <a:gd name="connsiteY30" fmla="*/ 311754 h 5104376"/>
              <a:gd name="connsiteX0" fmla="*/ 1369185 w 5344658"/>
              <a:gd name="connsiteY0" fmla="*/ 311754 h 5104376"/>
              <a:gd name="connsiteX1" fmla="*/ 2090564 w 5344658"/>
              <a:gd name="connsiteY1" fmla="*/ 60321 h 5104376"/>
              <a:gd name="connsiteX2" fmla="*/ 3821573 w 5344658"/>
              <a:gd name="connsiteY2" fmla="*/ 87012 h 5104376"/>
              <a:gd name="connsiteX3" fmla="*/ 4495899 w 5344658"/>
              <a:gd name="connsiteY3" fmla="*/ 511048 h 5104376"/>
              <a:gd name="connsiteX4" fmla="*/ 4467252 w 5344658"/>
              <a:gd name="connsiteY4" fmla="*/ 1579415 h 5104376"/>
              <a:gd name="connsiteX5" fmla="*/ 4932963 w 5344658"/>
              <a:gd name="connsiteY5" fmla="*/ 2007648 h 5104376"/>
              <a:gd name="connsiteX6" fmla="*/ 5220176 w 5344658"/>
              <a:gd name="connsiteY6" fmla="*/ 2419213 h 5104376"/>
              <a:gd name="connsiteX7" fmla="*/ 5300565 w 5344658"/>
              <a:gd name="connsiteY7" fmla="*/ 3207527 h 5104376"/>
              <a:gd name="connsiteX8" fmla="*/ 5203916 w 5344658"/>
              <a:gd name="connsiteY8" fmla="*/ 3795093 h 5104376"/>
              <a:gd name="connsiteX9" fmla="*/ 4495136 w 5344658"/>
              <a:gd name="connsiteY9" fmla="*/ 4865919 h 5104376"/>
              <a:gd name="connsiteX10" fmla="*/ 4335189 w 5344658"/>
              <a:gd name="connsiteY10" fmla="*/ 5009243 h 5104376"/>
              <a:gd name="connsiteX11" fmla="*/ 4195589 w 5344658"/>
              <a:gd name="connsiteY11" fmla="*/ 5084259 h 5104376"/>
              <a:gd name="connsiteX12" fmla="*/ 4103841 w 5344658"/>
              <a:gd name="connsiteY12" fmla="*/ 5089480 h 5104376"/>
              <a:gd name="connsiteX13" fmla="*/ 4035569 w 5344658"/>
              <a:gd name="connsiteY13" fmla="*/ 5104376 h 5104376"/>
              <a:gd name="connsiteX14" fmla="*/ 3848533 w 5344658"/>
              <a:gd name="connsiteY14" fmla="*/ 5097485 h 5104376"/>
              <a:gd name="connsiteX15" fmla="*/ 3706004 w 5344658"/>
              <a:gd name="connsiteY15" fmla="*/ 5043801 h 5104376"/>
              <a:gd name="connsiteX16" fmla="*/ 3214976 w 5344658"/>
              <a:gd name="connsiteY16" fmla="*/ 4963103 h 5104376"/>
              <a:gd name="connsiteX17" fmla="*/ 2695331 w 5344658"/>
              <a:gd name="connsiteY17" fmla="*/ 4525119 h 5104376"/>
              <a:gd name="connsiteX18" fmla="*/ 2403978 w 5344658"/>
              <a:gd name="connsiteY18" fmla="*/ 4530563 h 5104376"/>
              <a:gd name="connsiteX19" fmla="*/ 2220386 w 5344658"/>
              <a:gd name="connsiteY19" fmla="*/ 4563770 h 5104376"/>
              <a:gd name="connsiteX20" fmla="*/ 2049905 w 5344658"/>
              <a:gd name="connsiteY20" fmla="*/ 4664115 h 5104376"/>
              <a:gd name="connsiteX21" fmla="*/ 1764253 w 5344658"/>
              <a:gd name="connsiteY21" fmla="*/ 4678144 h 5104376"/>
              <a:gd name="connsiteX22" fmla="*/ 1495567 w 5344658"/>
              <a:gd name="connsiteY22" fmla="*/ 4524299 h 5104376"/>
              <a:gd name="connsiteX23" fmla="*/ 1157969 w 5344658"/>
              <a:gd name="connsiteY23" fmla="*/ 4468221 h 5104376"/>
              <a:gd name="connsiteX24" fmla="*/ 986736 w 5344658"/>
              <a:gd name="connsiteY24" fmla="*/ 4219528 h 5104376"/>
              <a:gd name="connsiteX25" fmla="*/ 473009 w 5344658"/>
              <a:gd name="connsiteY25" fmla="*/ 3824687 h 5104376"/>
              <a:gd name="connsiteX26" fmla="*/ 449941 w 5344658"/>
              <a:gd name="connsiteY26" fmla="*/ 3179985 h 5104376"/>
              <a:gd name="connsiteX27" fmla="*/ 23023 w 5344658"/>
              <a:gd name="connsiteY27" fmla="*/ 2118463 h 5104376"/>
              <a:gd name="connsiteX28" fmla="*/ 100290 w 5344658"/>
              <a:gd name="connsiteY28" fmla="*/ 1371593 h 5104376"/>
              <a:gd name="connsiteX29" fmla="*/ 974417 w 5344658"/>
              <a:gd name="connsiteY29" fmla="*/ 610821 h 5104376"/>
              <a:gd name="connsiteX30" fmla="*/ 1369185 w 5344658"/>
              <a:gd name="connsiteY30" fmla="*/ 311754 h 5104376"/>
              <a:gd name="connsiteX0" fmla="*/ 1369185 w 5344658"/>
              <a:gd name="connsiteY0" fmla="*/ 311754 h 5104376"/>
              <a:gd name="connsiteX1" fmla="*/ 2090564 w 5344658"/>
              <a:gd name="connsiteY1" fmla="*/ 60321 h 5104376"/>
              <a:gd name="connsiteX2" fmla="*/ 3821573 w 5344658"/>
              <a:gd name="connsiteY2" fmla="*/ 87012 h 5104376"/>
              <a:gd name="connsiteX3" fmla="*/ 4495899 w 5344658"/>
              <a:gd name="connsiteY3" fmla="*/ 511048 h 5104376"/>
              <a:gd name="connsiteX4" fmla="*/ 4467252 w 5344658"/>
              <a:gd name="connsiteY4" fmla="*/ 1579415 h 5104376"/>
              <a:gd name="connsiteX5" fmla="*/ 4932963 w 5344658"/>
              <a:gd name="connsiteY5" fmla="*/ 2007648 h 5104376"/>
              <a:gd name="connsiteX6" fmla="*/ 5220176 w 5344658"/>
              <a:gd name="connsiteY6" fmla="*/ 2419213 h 5104376"/>
              <a:gd name="connsiteX7" fmla="*/ 5300565 w 5344658"/>
              <a:gd name="connsiteY7" fmla="*/ 3207527 h 5104376"/>
              <a:gd name="connsiteX8" fmla="*/ 5203916 w 5344658"/>
              <a:gd name="connsiteY8" fmla="*/ 3795093 h 5104376"/>
              <a:gd name="connsiteX9" fmla="*/ 4495136 w 5344658"/>
              <a:gd name="connsiteY9" fmla="*/ 4865919 h 5104376"/>
              <a:gd name="connsiteX10" fmla="*/ 4335189 w 5344658"/>
              <a:gd name="connsiteY10" fmla="*/ 5009243 h 5104376"/>
              <a:gd name="connsiteX11" fmla="*/ 4195589 w 5344658"/>
              <a:gd name="connsiteY11" fmla="*/ 5084259 h 5104376"/>
              <a:gd name="connsiteX12" fmla="*/ 4103841 w 5344658"/>
              <a:gd name="connsiteY12" fmla="*/ 5089480 h 5104376"/>
              <a:gd name="connsiteX13" fmla="*/ 4035569 w 5344658"/>
              <a:gd name="connsiteY13" fmla="*/ 5104376 h 5104376"/>
              <a:gd name="connsiteX14" fmla="*/ 3848533 w 5344658"/>
              <a:gd name="connsiteY14" fmla="*/ 5097485 h 5104376"/>
              <a:gd name="connsiteX15" fmla="*/ 3706004 w 5344658"/>
              <a:gd name="connsiteY15" fmla="*/ 5043801 h 5104376"/>
              <a:gd name="connsiteX16" fmla="*/ 3214976 w 5344658"/>
              <a:gd name="connsiteY16" fmla="*/ 4963103 h 5104376"/>
              <a:gd name="connsiteX17" fmla="*/ 2695331 w 5344658"/>
              <a:gd name="connsiteY17" fmla="*/ 4525119 h 5104376"/>
              <a:gd name="connsiteX18" fmla="*/ 2503878 w 5344658"/>
              <a:gd name="connsiteY18" fmla="*/ 4730110 h 5104376"/>
              <a:gd name="connsiteX19" fmla="*/ 2220386 w 5344658"/>
              <a:gd name="connsiteY19" fmla="*/ 4563770 h 5104376"/>
              <a:gd name="connsiteX20" fmla="*/ 2049905 w 5344658"/>
              <a:gd name="connsiteY20" fmla="*/ 4664115 h 5104376"/>
              <a:gd name="connsiteX21" fmla="*/ 1764253 w 5344658"/>
              <a:gd name="connsiteY21" fmla="*/ 4678144 h 5104376"/>
              <a:gd name="connsiteX22" fmla="*/ 1495567 w 5344658"/>
              <a:gd name="connsiteY22" fmla="*/ 4524299 h 5104376"/>
              <a:gd name="connsiteX23" fmla="*/ 1157969 w 5344658"/>
              <a:gd name="connsiteY23" fmla="*/ 4468221 h 5104376"/>
              <a:gd name="connsiteX24" fmla="*/ 986736 w 5344658"/>
              <a:gd name="connsiteY24" fmla="*/ 4219528 h 5104376"/>
              <a:gd name="connsiteX25" fmla="*/ 473009 w 5344658"/>
              <a:gd name="connsiteY25" fmla="*/ 3824687 h 5104376"/>
              <a:gd name="connsiteX26" fmla="*/ 449941 w 5344658"/>
              <a:gd name="connsiteY26" fmla="*/ 3179985 h 5104376"/>
              <a:gd name="connsiteX27" fmla="*/ 23023 w 5344658"/>
              <a:gd name="connsiteY27" fmla="*/ 2118463 h 5104376"/>
              <a:gd name="connsiteX28" fmla="*/ 100290 w 5344658"/>
              <a:gd name="connsiteY28" fmla="*/ 1371593 h 5104376"/>
              <a:gd name="connsiteX29" fmla="*/ 974417 w 5344658"/>
              <a:gd name="connsiteY29" fmla="*/ 610821 h 5104376"/>
              <a:gd name="connsiteX30" fmla="*/ 1369185 w 5344658"/>
              <a:gd name="connsiteY30" fmla="*/ 311754 h 5104376"/>
              <a:gd name="connsiteX0" fmla="*/ 1369185 w 5344658"/>
              <a:gd name="connsiteY0" fmla="*/ 311754 h 5104376"/>
              <a:gd name="connsiteX1" fmla="*/ 2090564 w 5344658"/>
              <a:gd name="connsiteY1" fmla="*/ 60321 h 5104376"/>
              <a:gd name="connsiteX2" fmla="*/ 3821573 w 5344658"/>
              <a:gd name="connsiteY2" fmla="*/ 87012 h 5104376"/>
              <a:gd name="connsiteX3" fmla="*/ 4495899 w 5344658"/>
              <a:gd name="connsiteY3" fmla="*/ 511048 h 5104376"/>
              <a:gd name="connsiteX4" fmla="*/ 4467252 w 5344658"/>
              <a:gd name="connsiteY4" fmla="*/ 1579415 h 5104376"/>
              <a:gd name="connsiteX5" fmla="*/ 4932963 w 5344658"/>
              <a:gd name="connsiteY5" fmla="*/ 2007648 h 5104376"/>
              <a:gd name="connsiteX6" fmla="*/ 5220176 w 5344658"/>
              <a:gd name="connsiteY6" fmla="*/ 2419213 h 5104376"/>
              <a:gd name="connsiteX7" fmla="*/ 5300565 w 5344658"/>
              <a:gd name="connsiteY7" fmla="*/ 3207527 h 5104376"/>
              <a:gd name="connsiteX8" fmla="*/ 5203916 w 5344658"/>
              <a:gd name="connsiteY8" fmla="*/ 3795093 h 5104376"/>
              <a:gd name="connsiteX9" fmla="*/ 4495136 w 5344658"/>
              <a:gd name="connsiteY9" fmla="*/ 4865919 h 5104376"/>
              <a:gd name="connsiteX10" fmla="*/ 4335189 w 5344658"/>
              <a:gd name="connsiteY10" fmla="*/ 5009243 h 5104376"/>
              <a:gd name="connsiteX11" fmla="*/ 4195589 w 5344658"/>
              <a:gd name="connsiteY11" fmla="*/ 5084259 h 5104376"/>
              <a:gd name="connsiteX12" fmla="*/ 4103841 w 5344658"/>
              <a:gd name="connsiteY12" fmla="*/ 5089480 h 5104376"/>
              <a:gd name="connsiteX13" fmla="*/ 4035569 w 5344658"/>
              <a:gd name="connsiteY13" fmla="*/ 5104376 h 5104376"/>
              <a:gd name="connsiteX14" fmla="*/ 3848533 w 5344658"/>
              <a:gd name="connsiteY14" fmla="*/ 5097485 h 5104376"/>
              <a:gd name="connsiteX15" fmla="*/ 3706004 w 5344658"/>
              <a:gd name="connsiteY15" fmla="*/ 5043801 h 5104376"/>
              <a:gd name="connsiteX16" fmla="*/ 3214976 w 5344658"/>
              <a:gd name="connsiteY16" fmla="*/ 4963103 h 5104376"/>
              <a:gd name="connsiteX17" fmla="*/ 2695331 w 5344658"/>
              <a:gd name="connsiteY17" fmla="*/ 4525119 h 5104376"/>
              <a:gd name="connsiteX18" fmla="*/ 2503878 w 5344658"/>
              <a:gd name="connsiteY18" fmla="*/ 4730110 h 5104376"/>
              <a:gd name="connsiteX19" fmla="*/ 2207898 w 5344658"/>
              <a:gd name="connsiteY19" fmla="*/ 4838147 h 5104376"/>
              <a:gd name="connsiteX20" fmla="*/ 2049905 w 5344658"/>
              <a:gd name="connsiteY20" fmla="*/ 4664115 h 5104376"/>
              <a:gd name="connsiteX21" fmla="*/ 1764253 w 5344658"/>
              <a:gd name="connsiteY21" fmla="*/ 4678144 h 5104376"/>
              <a:gd name="connsiteX22" fmla="*/ 1495567 w 5344658"/>
              <a:gd name="connsiteY22" fmla="*/ 4524299 h 5104376"/>
              <a:gd name="connsiteX23" fmla="*/ 1157969 w 5344658"/>
              <a:gd name="connsiteY23" fmla="*/ 4468221 h 5104376"/>
              <a:gd name="connsiteX24" fmla="*/ 986736 w 5344658"/>
              <a:gd name="connsiteY24" fmla="*/ 4219528 h 5104376"/>
              <a:gd name="connsiteX25" fmla="*/ 473009 w 5344658"/>
              <a:gd name="connsiteY25" fmla="*/ 3824687 h 5104376"/>
              <a:gd name="connsiteX26" fmla="*/ 449941 w 5344658"/>
              <a:gd name="connsiteY26" fmla="*/ 3179985 h 5104376"/>
              <a:gd name="connsiteX27" fmla="*/ 23023 w 5344658"/>
              <a:gd name="connsiteY27" fmla="*/ 2118463 h 5104376"/>
              <a:gd name="connsiteX28" fmla="*/ 100290 w 5344658"/>
              <a:gd name="connsiteY28" fmla="*/ 1371593 h 5104376"/>
              <a:gd name="connsiteX29" fmla="*/ 974417 w 5344658"/>
              <a:gd name="connsiteY29" fmla="*/ 610821 h 5104376"/>
              <a:gd name="connsiteX30" fmla="*/ 1369185 w 5344658"/>
              <a:gd name="connsiteY30" fmla="*/ 311754 h 510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44658" h="5104376">
                <a:moveTo>
                  <a:pt x="1369185" y="311754"/>
                </a:moveTo>
                <a:lnTo>
                  <a:pt x="2090564" y="60321"/>
                </a:lnTo>
                <a:cubicBezTo>
                  <a:pt x="2549245" y="0"/>
                  <a:pt x="3420684" y="11891"/>
                  <a:pt x="3821573" y="87012"/>
                </a:cubicBezTo>
                <a:cubicBezTo>
                  <a:pt x="4222462" y="162133"/>
                  <a:pt x="4388286" y="262314"/>
                  <a:pt x="4495899" y="511048"/>
                </a:cubicBezTo>
                <a:cubicBezTo>
                  <a:pt x="4603512" y="759782"/>
                  <a:pt x="4336133" y="1317510"/>
                  <a:pt x="4467252" y="1579415"/>
                </a:cubicBezTo>
                <a:lnTo>
                  <a:pt x="4932963" y="2007648"/>
                </a:lnTo>
                <a:cubicBezTo>
                  <a:pt x="5079263" y="2101885"/>
                  <a:pt x="5163527" y="2137978"/>
                  <a:pt x="5220176" y="2419213"/>
                </a:cubicBezTo>
                <a:lnTo>
                  <a:pt x="5300565" y="3207527"/>
                </a:lnTo>
                <a:cubicBezTo>
                  <a:pt x="5298939" y="3461740"/>
                  <a:pt x="5344658" y="3540346"/>
                  <a:pt x="5203916" y="3795093"/>
                </a:cubicBezTo>
                <a:lnTo>
                  <a:pt x="4495136" y="4865919"/>
                </a:lnTo>
                <a:lnTo>
                  <a:pt x="4335189" y="5009243"/>
                </a:lnTo>
                <a:lnTo>
                  <a:pt x="4195589" y="5084259"/>
                </a:lnTo>
                <a:lnTo>
                  <a:pt x="4103841" y="5089480"/>
                </a:lnTo>
                <a:lnTo>
                  <a:pt x="4035569" y="5104376"/>
                </a:lnTo>
                <a:lnTo>
                  <a:pt x="3848533" y="5097485"/>
                </a:lnTo>
                <a:lnTo>
                  <a:pt x="3706004" y="5043801"/>
                </a:lnTo>
                <a:cubicBezTo>
                  <a:pt x="3542328" y="5016902"/>
                  <a:pt x="3495722" y="5087437"/>
                  <a:pt x="3214976" y="4963103"/>
                </a:cubicBezTo>
                <a:cubicBezTo>
                  <a:pt x="2851413" y="4827939"/>
                  <a:pt x="2830497" y="4597209"/>
                  <a:pt x="2695331" y="4525119"/>
                </a:cubicBezTo>
                <a:cubicBezTo>
                  <a:pt x="2645290" y="4497147"/>
                  <a:pt x="2671315" y="4751773"/>
                  <a:pt x="2503878" y="4730110"/>
                </a:cubicBezTo>
                <a:cubicBezTo>
                  <a:pt x="2329937" y="4695457"/>
                  <a:pt x="2286812" y="4838147"/>
                  <a:pt x="2207898" y="4838147"/>
                </a:cubicBezTo>
                <a:lnTo>
                  <a:pt x="2049905" y="4664115"/>
                </a:lnTo>
                <a:cubicBezTo>
                  <a:pt x="1962625" y="4678269"/>
                  <a:pt x="1856643" y="4701447"/>
                  <a:pt x="1764253" y="4678144"/>
                </a:cubicBezTo>
                <a:cubicBezTo>
                  <a:pt x="1671863" y="4654841"/>
                  <a:pt x="1561233" y="4569420"/>
                  <a:pt x="1495567" y="4524299"/>
                </a:cubicBezTo>
                <a:lnTo>
                  <a:pt x="1157969" y="4468221"/>
                </a:lnTo>
                <a:lnTo>
                  <a:pt x="986736" y="4219528"/>
                </a:lnTo>
                <a:lnTo>
                  <a:pt x="473009" y="3824687"/>
                </a:lnTo>
                <a:cubicBezTo>
                  <a:pt x="348162" y="3709631"/>
                  <a:pt x="502045" y="3410312"/>
                  <a:pt x="449941" y="3179985"/>
                </a:cubicBezTo>
                <a:lnTo>
                  <a:pt x="23023" y="2118463"/>
                </a:lnTo>
                <a:cubicBezTo>
                  <a:pt x="6691" y="1882139"/>
                  <a:pt x="0" y="1622867"/>
                  <a:pt x="100290" y="1371593"/>
                </a:cubicBezTo>
                <a:lnTo>
                  <a:pt x="974417" y="610821"/>
                </a:lnTo>
                <a:cubicBezTo>
                  <a:pt x="1130096" y="357511"/>
                  <a:pt x="1183161" y="403504"/>
                  <a:pt x="1369185" y="311754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905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9" name="Freeform 26"/>
          <p:cNvSpPr>
            <a:spLocks/>
          </p:cNvSpPr>
          <p:nvPr/>
        </p:nvSpPr>
        <p:spPr bwMode="auto">
          <a:xfrm>
            <a:off x="1901825" y="1219200"/>
            <a:ext cx="4926013" cy="4989513"/>
          </a:xfrm>
          <a:custGeom>
            <a:avLst/>
            <a:gdLst>
              <a:gd name="T0" fmla="*/ 746760 w 4914900"/>
              <a:gd name="T1" fmla="*/ 388620 h 5100320"/>
              <a:gd name="T2" fmla="*/ 1767840 w 4914900"/>
              <a:gd name="T3" fmla="*/ 0 h 5100320"/>
              <a:gd name="T4" fmla="*/ 3436620 w 4914900"/>
              <a:gd name="T5" fmla="*/ 45720 h 5100320"/>
              <a:gd name="T6" fmla="*/ 3581400 w 4914900"/>
              <a:gd name="T7" fmla="*/ 1638300 h 5100320"/>
              <a:gd name="T8" fmla="*/ 4709160 w 4914900"/>
              <a:gd name="T9" fmla="*/ 2476500 h 5100320"/>
              <a:gd name="T10" fmla="*/ 4914900 w 4914900"/>
              <a:gd name="T11" fmla="*/ 3718560 h 5100320"/>
              <a:gd name="T12" fmla="*/ 4152899 w 4914900"/>
              <a:gd name="T13" fmla="*/ 4922520 h 5100320"/>
              <a:gd name="T14" fmla="*/ 3985259 w 4914900"/>
              <a:gd name="T15" fmla="*/ 4986652 h 5100320"/>
              <a:gd name="T16" fmla="*/ 3872863 w 4914900"/>
              <a:gd name="T17" fmla="*/ 5036184 h 5100320"/>
              <a:gd name="T18" fmla="*/ 3794123 w 4914900"/>
              <a:gd name="T19" fmla="*/ 5087620 h 5100320"/>
              <a:gd name="T20" fmla="*/ 3712843 w 4914900"/>
              <a:gd name="T21" fmla="*/ 5089524 h 5100320"/>
              <a:gd name="T22" fmla="*/ 3614420 w 4914900"/>
              <a:gd name="T23" fmla="*/ 5100320 h 5100320"/>
              <a:gd name="T24" fmla="*/ 3486784 w 4914900"/>
              <a:gd name="T25" fmla="*/ 5050152 h 5100320"/>
              <a:gd name="T26" fmla="*/ 3383280 w 4914900"/>
              <a:gd name="T27" fmla="*/ 4983480 h 5100320"/>
              <a:gd name="T28" fmla="*/ 3249294 w 4914900"/>
              <a:gd name="T29" fmla="*/ 4949824 h 5100320"/>
              <a:gd name="T30" fmla="*/ 3178174 w 4914900"/>
              <a:gd name="T31" fmla="*/ 4890132 h 5100320"/>
              <a:gd name="T32" fmla="*/ 3056254 w 4914900"/>
              <a:gd name="T33" fmla="*/ 4857112 h 5100320"/>
              <a:gd name="T34" fmla="*/ 2965450 w 4914900"/>
              <a:gd name="T35" fmla="*/ 4796152 h 5100320"/>
              <a:gd name="T36" fmla="*/ 2872740 w 4914900"/>
              <a:gd name="T37" fmla="*/ 4678680 h 5100320"/>
              <a:gd name="T38" fmla="*/ 2762884 w 4914900"/>
              <a:gd name="T39" fmla="*/ 4612004 h 5100320"/>
              <a:gd name="T40" fmla="*/ 2651760 w 4914900"/>
              <a:gd name="T41" fmla="*/ 4589780 h 5100320"/>
              <a:gd name="T42" fmla="*/ 2550160 w 4914900"/>
              <a:gd name="T43" fmla="*/ 4549140 h 5100320"/>
              <a:gd name="T44" fmla="*/ 2453640 w 4914900"/>
              <a:gd name="T45" fmla="*/ 4442460 h 5100320"/>
              <a:gd name="T46" fmla="*/ 2362200 w 4914900"/>
              <a:gd name="T47" fmla="*/ 4346572 h 5100320"/>
              <a:gd name="T48" fmla="*/ 2237740 w 4914900"/>
              <a:gd name="T49" fmla="*/ 4323712 h 5100320"/>
              <a:gd name="T50" fmla="*/ 2139314 w 4914900"/>
              <a:gd name="T51" fmla="*/ 4304028 h 5100320"/>
              <a:gd name="T52" fmla="*/ 2021840 w 4914900"/>
              <a:gd name="T53" fmla="*/ 4324984 h 5100320"/>
              <a:gd name="T54" fmla="*/ 1905000 w 4914900"/>
              <a:gd name="T55" fmla="*/ 4269104 h 5100320"/>
              <a:gd name="T56" fmla="*/ 1727835 w 4914900"/>
              <a:gd name="T57" fmla="*/ 4208780 h 5100320"/>
              <a:gd name="T58" fmla="*/ 1615440 w 4914900"/>
              <a:gd name="T59" fmla="*/ 4244340 h 5100320"/>
              <a:gd name="T60" fmla="*/ 1416050 w 4914900"/>
              <a:gd name="T61" fmla="*/ 4286884 h 5100320"/>
              <a:gd name="T62" fmla="*/ 1135380 w 4914900"/>
              <a:gd name="T63" fmla="*/ 4251960 h 5100320"/>
              <a:gd name="T64" fmla="*/ 960120 w 4914900"/>
              <a:gd name="T65" fmla="*/ 4046219 h 5100320"/>
              <a:gd name="T66" fmla="*/ 876300 w 4914900"/>
              <a:gd name="T67" fmla="*/ 3810000 h 5100320"/>
              <a:gd name="T68" fmla="*/ 175260 w 4914900"/>
              <a:gd name="T69" fmla="*/ 3352800 h 5100320"/>
              <a:gd name="T70" fmla="*/ 0 w 4914900"/>
              <a:gd name="T71" fmla="*/ 1821180 h 5100320"/>
              <a:gd name="T72" fmla="*/ 746760 w 4914900"/>
              <a:gd name="T73" fmla="*/ 388620 h 51003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81400 w 4914900"/>
              <a:gd name="connsiteY3" fmla="*/ 1638300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663820 w 4914900"/>
              <a:gd name="connsiteY4" fmla="*/ 2440535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3985260 w 4887696"/>
              <a:gd name="connsiteY7" fmla="*/ 4986655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2065256 w 4887696"/>
              <a:gd name="connsiteY27" fmla="*/ 4295598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689791 w 4887696"/>
              <a:gd name="connsiteY2" fmla="*/ 33249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689791 w 4887696"/>
              <a:gd name="connsiteY2" fmla="*/ 33249 h 5100320"/>
              <a:gd name="connsiteX3" fmla="*/ 3982191 w 4887696"/>
              <a:gd name="connsiteY3" fmla="*/ 1643810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889592 w 4887696"/>
              <a:gd name="connsiteY2" fmla="*/ 33249 h 5100320"/>
              <a:gd name="connsiteX3" fmla="*/ 3982191 w 4887696"/>
              <a:gd name="connsiteY3" fmla="*/ 1643810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963521"/>
              <a:gd name="connsiteY0" fmla="*/ 388620 h 5100320"/>
              <a:gd name="connsiteX1" fmla="*/ 1767840 w 4963521"/>
              <a:gd name="connsiteY1" fmla="*/ 0 h 5100320"/>
              <a:gd name="connsiteX2" fmla="*/ 3889592 w 4963521"/>
              <a:gd name="connsiteY2" fmla="*/ 33249 h 5100320"/>
              <a:gd name="connsiteX3" fmla="*/ 3982191 w 4963521"/>
              <a:gd name="connsiteY3" fmla="*/ 1643810 h 5100320"/>
              <a:gd name="connsiteX4" fmla="*/ 4963521 w 4963521"/>
              <a:gd name="connsiteY4" fmla="*/ 2116272 h 5100320"/>
              <a:gd name="connsiteX5" fmla="*/ 4887696 w 4963521"/>
              <a:gd name="connsiteY5" fmla="*/ 3709569 h 5100320"/>
              <a:gd name="connsiteX6" fmla="*/ 4152900 w 4963521"/>
              <a:gd name="connsiteY6" fmla="*/ 4922520 h 5100320"/>
              <a:gd name="connsiteX7" fmla="*/ 4012465 w 4963521"/>
              <a:gd name="connsiteY7" fmla="*/ 5020374 h 5100320"/>
              <a:gd name="connsiteX8" fmla="*/ 3872865 w 4963521"/>
              <a:gd name="connsiteY8" fmla="*/ 5056416 h 5100320"/>
              <a:gd name="connsiteX9" fmla="*/ 3794125 w 4963521"/>
              <a:gd name="connsiteY9" fmla="*/ 5087620 h 5100320"/>
              <a:gd name="connsiteX10" fmla="*/ 3712845 w 4963521"/>
              <a:gd name="connsiteY10" fmla="*/ 5089525 h 5100320"/>
              <a:gd name="connsiteX11" fmla="*/ 3614420 w 4963521"/>
              <a:gd name="connsiteY11" fmla="*/ 5100320 h 5100320"/>
              <a:gd name="connsiteX12" fmla="*/ 3486785 w 4963521"/>
              <a:gd name="connsiteY12" fmla="*/ 5050155 h 5100320"/>
              <a:gd name="connsiteX13" fmla="*/ 3383280 w 4963521"/>
              <a:gd name="connsiteY13" fmla="*/ 4983480 h 5100320"/>
              <a:gd name="connsiteX14" fmla="*/ 3266297 w 4963521"/>
              <a:gd name="connsiteY14" fmla="*/ 4922851 h 5100320"/>
              <a:gd name="connsiteX15" fmla="*/ 3178175 w 4963521"/>
              <a:gd name="connsiteY15" fmla="*/ 4890135 h 5100320"/>
              <a:gd name="connsiteX16" fmla="*/ 3056255 w 4963521"/>
              <a:gd name="connsiteY16" fmla="*/ 4857115 h 5100320"/>
              <a:gd name="connsiteX17" fmla="*/ 2955249 w 4963521"/>
              <a:gd name="connsiteY17" fmla="*/ 4799526 h 5100320"/>
              <a:gd name="connsiteX18" fmla="*/ 2872740 w 4963521"/>
              <a:gd name="connsiteY18" fmla="*/ 4678680 h 5100320"/>
              <a:gd name="connsiteX19" fmla="*/ 2762885 w 4963521"/>
              <a:gd name="connsiteY19" fmla="*/ 4612005 h 5100320"/>
              <a:gd name="connsiteX20" fmla="*/ 2651760 w 4963521"/>
              <a:gd name="connsiteY20" fmla="*/ 4589780 h 5100320"/>
              <a:gd name="connsiteX21" fmla="*/ 2550160 w 4963521"/>
              <a:gd name="connsiteY21" fmla="*/ 4549140 h 5100320"/>
              <a:gd name="connsiteX22" fmla="*/ 2440038 w 4963521"/>
              <a:gd name="connsiteY22" fmla="*/ 4462692 h 5100320"/>
              <a:gd name="connsiteX23" fmla="*/ 2362200 w 4963521"/>
              <a:gd name="connsiteY23" fmla="*/ 4346575 h 5100320"/>
              <a:gd name="connsiteX24" fmla="*/ 2237740 w 4963521"/>
              <a:gd name="connsiteY24" fmla="*/ 4323715 h 5100320"/>
              <a:gd name="connsiteX25" fmla="*/ 2159719 w 4963521"/>
              <a:gd name="connsiteY25" fmla="*/ 4304030 h 5100320"/>
              <a:gd name="connsiteX26" fmla="*/ 2032043 w 4963521"/>
              <a:gd name="connsiteY26" fmla="*/ 4318240 h 5100320"/>
              <a:gd name="connsiteX27" fmla="*/ 1959839 w 4963521"/>
              <a:gd name="connsiteY27" fmla="*/ 4302341 h 5100320"/>
              <a:gd name="connsiteX28" fmla="*/ 1877795 w 4963521"/>
              <a:gd name="connsiteY28" fmla="*/ 4232017 h 5100320"/>
              <a:gd name="connsiteX29" fmla="*/ 1693831 w 4963521"/>
              <a:gd name="connsiteY29" fmla="*/ 4175063 h 5100320"/>
              <a:gd name="connsiteX30" fmla="*/ 1629043 w 4963521"/>
              <a:gd name="connsiteY30" fmla="*/ 4251083 h 5100320"/>
              <a:gd name="connsiteX31" fmla="*/ 1416050 w 4963521"/>
              <a:gd name="connsiteY31" fmla="*/ 4286885 h 5100320"/>
              <a:gd name="connsiteX32" fmla="*/ 1135380 w 4963521"/>
              <a:gd name="connsiteY32" fmla="*/ 4251960 h 5100320"/>
              <a:gd name="connsiteX33" fmla="*/ 960120 w 4963521"/>
              <a:gd name="connsiteY33" fmla="*/ 4046220 h 5100320"/>
              <a:gd name="connsiteX34" fmla="*/ 876300 w 4963521"/>
              <a:gd name="connsiteY34" fmla="*/ 3810000 h 5100320"/>
              <a:gd name="connsiteX35" fmla="*/ 175260 w 4963521"/>
              <a:gd name="connsiteY35" fmla="*/ 3352800 h 5100320"/>
              <a:gd name="connsiteX36" fmla="*/ 0 w 4963521"/>
              <a:gd name="connsiteY36" fmla="*/ 1821180 h 5100320"/>
              <a:gd name="connsiteX37" fmla="*/ 746760 w 4963521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889592 w 4887696"/>
              <a:gd name="connsiteY2" fmla="*/ 33249 h 5100320"/>
              <a:gd name="connsiteX3" fmla="*/ 3982191 w 4887696"/>
              <a:gd name="connsiteY3" fmla="*/ 1643810 h 5100320"/>
              <a:gd name="connsiteX4" fmla="*/ 4838646 w 4887696"/>
              <a:gd name="connsiteY4" fmla="*/ 206638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889592 w 5025059"/>
              <a:gd name="connsiteY2" fmla="*/ 33249 h 5100320"/>
              <a:gd name="connsiteX3" fmla="*/ 3982191 w 5025059"/>
              <a:gd name="connsiteY3" fmla="*/ 1643810 h 5100320"/>
              <a:gd name="connsiteX4" fmla="*/ 4838646 w 5025059"/>
              <a:gd name="connsiteY4" fmla="*/ 2066385 h 5100320"/>
              <a:gd name="connsiteX5" fmla="*/ 5025059 w 5025059"/>
              <a:gd name="connsiteY5" fmla="*/ 3672154 h 5100320"/>
              <a:gd name="connsiteX6" fmla="*/ 4152900 w 5025059"/>
              <a:gd name="connsiteY6" fmla="*/ 4922520 h 5100320"/>
              <a:gd name="connsiteX7" fmla="*/ 4012465 w 5025059"/>
              <a:gd name="connsiteY7" fmla="*/ 5020374 h 5100320"/>
              <a:gd name="connsiteX8" fmla="*/ 3872865 w 5025059"/>
              <a:gd name="connsiteY8" fmla="*/ 5056416 h 5100320"/>
              <a:gd name="connsiteX9" fmla="*/ 3794125 w 5025059"/>
              <a:gd name="connsiteY9" fmla="*/ 5087620 h 5100320"/>
              <a:gd name="connsiteX10" fmla="*/ 3712845 w 5025059"/>
              <a:gd name="connsiteY10" fmla="*/ 5089525 h 5100320"/>
              <a:gd name="connsiteX11" fmla="*/ 3614420 w 5025059"/>
              <a:gd name="connsiteY11" fmla="*/ 5100320 h 5100320"/>
              <a:gd name="connsiteX12" fmla="*/ 3486785 w 5025059"/>
              <a:gd name="connsiteY12" fmla="*/ 5050155 h 5100320"/>
              <a:gd name="connsiteX13" fmla="*/ 3383280 w 5025059"/>
              <a:gd name="connsiteY13" fmla="*/ 4983480 h 5100320"/>
              <a:gd name="connsiteX14" fmla="*/ 3266297 w 5025059"/>
              <a:gd name="connsiteY14" fmla="*/ 4922851 h 5100320"/>
              <a:gd name="connsiteX15" fmla="*/ 3178175 w 5025059"/>
              <a:gd name="connsiteY15" fmla="*/ 4890135 h 5100320"/>
              <a:gd name="connsiteX16" fmla="*/ 3056255 w 5025059"/>
              <a:gd name="connsiteY16" fmla="*/ 4857115 h 5100320"/>
              <a:gd name="connsiteX17" fmla="*/ 2955249 w 5025059"/>
              <a:gd name="connsiteY17" fmla="*/ 4799526 h 5100320"/>
              <a:gd name="connsiteX18" fmla="*/ 2872740 w 5025059"/>
              <a:gd name="connsiteY18" fmla="*/ 4678680 h 5100320"/>
              <a:gd name="connsiteX19" fmla="*/ 2762885 w 5025059"/>
              <a:gd name="connsiteY19" fmla="*/ 4612005 h 5100320"/>
              <a:gd name="connsiteX20" fmla="*/ 2651760 w 5025059"/>
              <a:gd name="connsiteY20" fmla="*/ 4589780 h 5100320"/>
              <a:gd name="connsiteX21" fmla="*/ 2550160 w 5025059"/>
              <a:gd name="connsiteY21" fmla="*/ 4549140 h 5100320"/>
              <a:gd name="connsiteX22" fmla="*/ 2440038 w 5025059"/>
              <a:gd name="connsiteY22" fmla="*/ 4462692 h 5100320"/>
              <a:gd name="connsiteX23" fmla="*/ 2362200 w 5025059"/>
              <a:gd name="connsiteY23" fmla="*/ 4346575 h 5100320"/>
              <a:gd name="connsiteX24" fmla="*/ 2237740 w 5025059"/>
              <a:gd name="connsiteY24" fmla="*/ 4323715 h 5100320"/>
              <a:gd name="connsiteX25" fmla="*/ 2159719 w 5025059"/>
              <a:gd name="connsiteY25" fmla="*/ 4304030 h 5100320"/>
              <a:gd name="connsiteX26" fmla="*/ 2032043 w 5025059"/>
              <a:gd name="connsiteY26" fmla="*/ 4318240 h 5100320"/>
              <a:gd name="connsiteX27" fmla="*/ 1959839 w 5025059"/>
              <a:gd name="connsiteY27" fmla="*/ 4302341 h 5100320"/>
              <a:gd name="connsiteX28" fmla="*/ 1877795 w 5025059"/>
              <a:gd name="connsiteY28" fmla="*/ 4232017 h 5100320"/>
              <a:gd name="connsiteX29" fmla="*/ 1693831 w 5025059"/>
              <a:gd name="connsiteY29" fmla="*/ 4175063 h 5100320"/>
              <a:gd name="connsiteX30" fmla="*/ 1629043 w 5025059"/>
              <a:gd name="connsiteY30" fmla="*/ 4251083 h 5100320"/>
              <a:gd name="connsiteX31" fmla="*/ 1416050 w 5025059"/>
              <a:gd name="connsiteY31" fmla="*/ 4286885 h 5100320"/>
              <a:gd name="connsiteX32" fmla="*/ 1135380 w 5025059"/>
              <a:gd name="connsiteY32" fmla="*/ 4251960 h 5100320"/>
              <a:gd name="connsiteX33" fmla="*/ 960120 w 5025059"/>
              <a:gd name="connsiteY33" fmla="*/ 4046220 h 5100320"/>
              <a:gd name="connsiteX34" fmla="*/ 876300 w 5025059"/>
              <a:gd name="connsiteY34" fmla="*/ 3810000 h 5100320"/>
              <a:gd name="connsiteX35" fmla="*/ 175260 w 5025059"/>
              <a:gd name="connsiteY35" fmla="*/ 3352800 h 5100320"/>
              <a:gd name="connsiteX36" fmla="*/ 0 w 5025059"/>
              <a:gd name="connsiteY36" fmla="*/ 1821180 h 5100320"/>
              <a:gd name="connsiteX37" fmla="*/ 746760 w 5025059"/>
              <a:gd name="connsiteY37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89592 w 5025059"/>
              <a:gd name="connsiteY3" fmla="*/ 33249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89592 w 5025059"/>
              <a:gd name="connsiteY3" fmla="*/ 33249 h 5100320"/>
              <a:gd name="connsiteX4" fmla="*/ 3898450 w 5025059"/>
              <a:gd name="connsiteY4" fmla="*/ 413312 h 5100320"/>
              <a:gd name="connsiteX5" fmla="*/ 3982191 w 5025059"/>
              <a:gd name="connsiteY5" fmla="*/ 1643810 h 5100320"/>
              <a:gd name="connsiteX6" fmla="*/ 4838646 w 5025059"/>
              <a:gd name="connsiteY6" fmla="*/ 2066385 h 5100320"/>
              <a:gd name="connsiteX7" fmla="*/ 5025059 w 5025059"/>
              <a:gd name="connsiteY7" fmla="*/ 3672154 h 5100320"/>
              <a:gd name="connsiteX8" fmla="*/ 4152900 w 5025059"/>
              <a:gd name="connsiteY8" fmla="*/ 4922520 h 5100320"/>
              <a:gd name="connsiteX9" fmla="*/ 4012465 w 5025059"/>
              <a:gd name="connsiteY9" fmla="*/ 5020374 h 5100320"/>
              <a:gd name="connsiteX10" fmla="*/ 3872865 w 5025059"/>
              <a:gd name="connsiteY10" fmla="*/ 5056416 h 5100320"/>
              <a:gd name="connsiteX11" fmla="*/ 3794125 w 5025059"/>
              <a:gd name="connsiteY11" fmla="*/ 5087620 h 5100320"/>
              <a:gd name="connsiteX12" fmla="*/ 3712845 w 5025059"/>
              <a:gd name="connsiteY12" fmla="*/ 5089525 h 5100320"/>
              <a:gd name="connsiteX13" fmla="*/ 3614420 w 5025059"/>
              <a:gd name="connsiteY13" fmla="*/ 5100320 h 5100320"/>
              <a:gd name="connsiteX14" fmla="*/ 3486785 w 5025059"/>
              <a:gd name="connsiteY14" fmla="*/ 5050155 h 5100320"/>
              <a:gd name="connsiteX15" fmla="*/ 3383280 w 5025059"/>
              <a:gd name="connsiteY15" fmla="*/ 4983480 h 5100320"/>
              <a:gd name="connsiteX16" fmla="*/ 3266297 w 5025059"/>
              <a:gd name="connsiteY16" fmla="*/ 4922851 h 5100320"/>
              <a:gd name="connsiteX17" fmla="*/ 3178175 w 5025059"/>
              <a:gd name="connsiteY17" fmla="*/ 4890135 h 5100320"/>
              <a:gd name="connsiteX18" fmla="*/ 3056255 w 5025059"/>
              <a:gd name="connsiteY18" fmla="*/ 4857115 h 5100320"/>
              <a:gd name="connsiteX19" fmla="*/ 2955249 w 5025059"/>
              <a:gd name="connsiteY19" fmla="*/ 4799526 h 5100320"/>
              <a:gd name="connsiteX20" fmla="*/ 2872740 w 5025059"/>
              <a:gd name="connsiteY20" fmla="*/ 4678680 h 5100320"/>
              <a:gd name="connsiteX21" fmla="*/ 2762885 w 5025059"/>
              <a:gd name="connsiteY21" fmla="*/ 4612005 h 5100320"/>
              <a:gd name="connsiteX22" fmla="*/ 2651760 w 5025059"/>
              <a:gd name="connsiteY22" fmla="*/ 4589780 h 5100320"/>
              <a:gd name="connsiteX23" fmla="*/ 2550160 w 5025059"/>
              <a:gd name="connsiteY23" fmla="*/ 4549140 h 5100320"/>
              <a:gd name="connsiteX24" fmla="*/ 2440038 w 5025059"/>
              <a:gd name="connsiteY24" fmla="*/ 4462692 h 5100320"/>
              <a:gd name="connsiteX25" fmla="*/ 2362200 w 5025059"/>
              <a:gd name="connsiteY25" fmla="*/ 4346575 h 5100320"/>
              <a:gd name="connsiteX26" fmla="*/ 2237740 w 5025059"/>
              <a:gd name="connsiteY26" fmla="*/ 4323715 h 5100320"/>
              <a:gd name="connsiteX27" fmla="*/ 2159719 w 5025059"/>
              <a:gd name="connsiteY27" fmla="*/ 4304030 h 5100320"/>
              <a:gd name="connsiteX28" fmla="*/ 2032043 w 5025059"/>
              <a:gd name="connsiteY28" fmla="*/ 4318240 h 5100320"/>
              <a:gd name="connsiteX29" fmla="*/ 1959839 w 5025059"/>
              <a:gd name="connsiteY29" fmla="*/ 4302341 h 5100320"/>
              <a:gd name="connsiteX30" fmla="*/ 1877795 w 5025059"/>
              <a:gd name="connsiteY30" fmla="*/ 4232017 h 5100320"/>
              <a:gd name="connsiteX31" fmla="*/ 1693831 w 5025059"/>
              <a:gd name="connsiteY31" fmla="*/ 4175063 h 5100320"/>
              <a:gd name="connsiteX32" fmla="*/ 1629043 w 5025059"/>
              <a:gd name="connsiteY32" fmla="*/ 4251083 h 5100320"/>
              <a:gd name="connsiteX33" fmla="*/ 1416050 w 5025059"/>
              <a:gd name="connsiteY33" fmla="*/ 4286885 h 5100320"/>
              <a:gd name="connsiteX34" fmla="*/ 1135380 w 5025059"/>
              <a:gd name="connsiteY34" fmla="*/ 4251960 h 5100320"/>
              <a:gd name="connsiteX35" fmla="*/ 960120 w 5025059"/>
              <a:gd name="connsiteY35" fmla="*/ 4046220 h 5100320"/>
              <a:gd name="connsiteX36" fmla="*/ 876300 w 5025059"/>
              <a:gd name="connsiteY36" fmla="*/ 3810000 h 5100320"/>
              <a:gd name="connsiteX37" fmla="*/ 175260 w 5025059"/>
              <a:gd name="connsiteY37" fmla="*/ 3352800 h 5100320"/>
              <a:gd name="connsiteX38" fmla="*/ 0 w 5025059"/>
              <a:gd name="connsiteY38" fmla="*/ 1821180 h 5100320"/>
              <a:gd name="connsiteX39" fmla="*/ 746760 w 5025059"/>
              <a:gd name="connsiteY39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388620 h 5100320"/>
              <a:gd name="connsiteX1" fmla="*/ 1767840 w 5025059"/>
              <a:gd name="connsiteY1" fmla="*/ 0 h 5100320"/>
              <a:gd name="connsiteX2" fmla="*/ 3498849 w 5025059"/>
              <a:gd name="connsiteY2" fmla="*/ 26691 h 5100320"/>
              <a:gd name="connsiteX3" fmla="*/ 3898450 w 5025059"/>
              <a:gd name="connsiteY3" fmla="*/ 413312 h 5100320"/>
              <a:gd name="connsiteX4" fmla="*/ 3982191 w 5025059"/>
              <a:gd name="connsiteY4" fmla="*/ 1643810 h 5100320"/>
              <a:gd name="connsiteX5" fmla="*/ 4838646 w 5025059"/>
              <a:gd name="connsiteY5" fmla="*/ 2066385 h 5100320"/>
              <a:gd name="connsiteX6" fmla="*/ 5025059 w 5025059"/>
              <a:gd name="connsiteY6" fmla="*/ 3672154 h 5100320"/>
              <a:gd name="connsiteX7" fmla="*/ 4152900 w 5025059"/>
              <a:gd name="connsiteY7" fmla="*/ 4922520 h 5100320"/>
              <a:gd name="connsiteX8" fmla="*/ 4012465 w 5025059"/>
              <a:gd name="connsiteY8" fmla="*/ 5020374 h 5100320"/>
              <a:gd name="connsiteX9" fmla="*/ 3872865 w 5025059"/>
              <a:gd name="connsiteY9" fmla="*/ 5056416 h 5100320"/>
              <a:gd name="connsiteX10" fmla="*/ 3794125 w 5025059"/>
              <a:gd name="connsiteY10" fmla="*/ 5087620 h 5100320"/>
              <a:gd name="connsiteX11" fmla="*/ 3712845 w 5025059"/>
              <a:gd name="connsiteY11" fmla="*/ 5089525 h 5100320"/>
              <a:gd name="connsiteX12" fmla="*/ 3614420 w 5025059"/>
              <a:gd name="connsiteY12" fmla="*/ 5100320 h 5100320"/>
              <a:gd name="connsiteX13" fmla="*/ 3486785 w 5025059"/>
              <a:gd name="connsiteY13" fmla="*/ 5050155 h 5100320"/>
              <a:gd name="connsiteX14" fmla="*/ 3383280 w 5025059"/>
              <a:gd name="connsiteY14" fmla="*/ 4983480 h 5100320"/>
              <a:gd name="connsiteX15" fmla="*/ 3266297 w 5025059"/>
              <a:gd name="connsiteY15" fmla="*/ 4922851 h 5100320"/>
              <a:gd name="connsiteX16" fmla="*/ 3178175 w 5025059"/>
              <a:gd name="connsiteY16" fmla="*/ 4890135 h 5100320"/>
              <a:gd name="connsiteX17" fmla="*/ 3056255 w 5025059"/>
              <a:gd name="connsiteY17" fmla="*/ 4857115 h 5100320"/>
              <a:gd name="connsiteX18" fmla="*/ 2955249 w 5025059"/>
              <a:gd name="connsiteY18" fmla="*/ 4799526 h 5100320"/>
              <a:gd name="connsiteX19" fmla="*/ 2872740 w 5025059"/>
              <a:gd name="connsiteY19" fmla="*/ 4678680 h 5100320"/>
              <a:gd name="connsiteX20" fmla="*/ 2762885 w 5025059"/>
              <a:gd name="connsiteY20" fmla="*/ 4612005 h 5100320"/>
              <a:gd name="connsiteX21" fmla="*/ 2651760 w 5025059"/>
              <a:gd name="connsiteY21" fmla="*/ 4589780 h 5100320"/>
              <a:gd name="connsiteX22" fmla="*/ 2550160 w 5025059"/>
              <a:gd name="connsiteY22" fmla="*/ 4549140 h 5100320"/>
              <a:gd name="connsiteX23" fmla="*/ 2440038 w 5025059"/>
              <a:gd name="connsiteY23" fmla="*/ 4462692 h 5100320"/>
              <a:gd name="connsiteX24" fmla="*/ 2362200 w 5025059"/>
              <a:gd name="connsiteY24" fmla="*/ 4346575 h 5100320"/>
              <a:gd name="connsiteX25" fmla="*/ 2237740 w 5025059"/>
              <a:gd name="connsiteY25" fmla="*/ 4323715 h 5100320"/>
              <a:gd name="connsiteX26" fmla="*/ 2159719 w 5025059"/>
              <a:gd name="connsiteY26" fmla="*/ 4304030 h 5100320"/>
              <a:gd name="connsiteX27" fmla="*/ 2032043 w 5025059"/>
              <a:gd name="connsiteY27" fmla="*/ 4318240 h 5100320"/>
              <a:gd name="connsiteX28" fmla="*/ 1959839 w 5025059"/>
              <a:gd name="connsiteY28" fmla="*/ 4302341 h 5100320"/>
              <a:gd name="connsiteX29" fmla="*/ 1877795 w 5025059"/>
              <a:gd name="connsiteY29" fmla="*/ 4232017 h 5100320"/>
              <a:gd name="connsiteX30" fmla="*/ 1693831 w 5025059"/>
              <a:gd name="connsiteY30" fmla="*/ 4175063 h 5100320"/>
              <a:gd name="connsiteX31" fmla="*/ 1629043 w 5025059"/>
              <a:gd name="connsiteY31" fmla="*/ 4251083 h 5100320"/>
              <a:gd name="connsiteX32" fmla="*/ 1416050 w 5025059"/>
              <a:gd name="connsiteY32" fmla="*/ 4286885 h 5100320"/>
              <a:gd name="connsiteX33" fmla="*/ 1135380 w 5025059"/>
              <a:gd name="connsiteY33" fmla="*/ 4251960 h 5100320"/>
              <a:gd name="connsiteX34" fmla="*/ 960120 w 5025059"/>
              <a:gd name="connsiteY34" fmla="*/ 4046220 h 5100320"/>
              <a:gd name="connsiteX35" fmla="*/ 876300 w 5025059"/>
              <a:gd name="connsiteY35" fmla="*/ 3810000 h 5100320"/>
              <a:gd name="connsiteX36" fmla="*/ 175260 w 5025059"/>
              <a:gd name="connsiteY36" fmla="*/ 3352800 h 5100320"/>
              <a:gd name="connsiteX37" fmla="*/ 0 w 5025059"/>
              <a:gd name="connsiteY37" fmla="*/ 1821180 h 5100320"/>
              <a:gd name="connsiteX38" fmla="*/ 746760 w 5025059"/>
              <a:gd name="connsiteY38" fmla="*/ 388620 h 5100320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838646 w 5025059"/>
              <a:gd name="connsiteY5" fmla="*/ 2126706 h 5160641"/>
              <a:gd name="connsiteX6" fmla="*/ 5025059 w 5025059"/>
              <a:gd name="connsiteY6" fmla="*/ 3732475 h 5160641"/>
              <a:gd name="connsiteX7" fmla="*/ 4152900 w 5025059"/>
              <a:gd name="connsiteY7" fmla="*/ 4982841 h 5160641"/>
              <a:gd name="connsiteX8" fmla="*/ 4012465 w 5025059"/>
              <a:gd name="connsiteY8" fmla="*/ 5080695 h 5160641"/>
              <a:gd name="connsiteX9" fmla="*/ 3872865 w 5025059"/>
              <a:gd name="connsiteY9" fmla="*/ 5116737 h 5160641"/>
              <a:gd name="connsiteX10" fmla="*/ 3794125 w 5025059"/>
              <a:gd name="connsiteY10" fmla="*/ 5147941 h 5160641"/>
              <a:gd name="connsiteX11" fmla="*/ 3712845 w 5025059"/>
              <a:gd name="connsiteY11" fmla="*/ 5149846 h 5160641"/>
              <a:gd name="connsiteX12" fmla="*/ 3614420 w 5025059"/>
              <a:gd name="connsiteY12" fmla="*/ 5160641 h 5160641"/>
              <a:gd name="connsiteX13" fmla="*/ 3486785 w 5025059"/>
              <a:gd name="connsiteY13" fmla="*/ 5110476 h 5160641"/>
              <a:gd name="connsiteX14" fmla="*/ 3383280 w 5025059"/>
              <a:gd name="connsiteY14" fmla="*/ 5043801 h 5160641"/>
              <a:gd name="connsiteX15" fmla="*/ 3266297 w 5025059"/>
              <a:gd name="connsiteY15" fmla="*/ 4983172 h 5160641"/>
              <a:gd name="connsiteX16" fmla="*/ 3178175 w 5025059"/>
              <a:gd name="connsiteY16" fmla="*/ 4950456 h 5160641"/>
              <a:gd name="connsiteX17" fmla="*/ 3056255 w 5025059"/>
              <a:gd name="connsiteY17" fmla="*/ 4917436 h 5160641"/>
              <a:gd name="connsiteX18" fmla="*/ 2955249 w 5025059"/>
              <a:gd name="connsiteY18" fmla="*/ 4859847 h 5160641"/>
              <a:gd name="connsiteX19" fmla="*/ 2872740 w 5025059"/>
              <a:gd name="connsiteY19" fmla="*/ 4739001 h 5160641"/>
              <a:gd name="connsiteX20" fmla="*/ 2762885 w 5025059"/>
              <a:gd name="connsiteY20" fmla="*/ 4672326 h 5160641"/>
              <a:gd name="connsiteX21" fmla="*/ 2651760 w 5025059"/>
              <a:gd name="connsiteY21" fmla="*/ 4650101 h 5160641"/>
              <a:gd name="connsiteX22" fmla="*/ 2550160 w 5025059"/>
              <a:gd name="connsiteY22" fmla="*/ 4609461 h 5160641"/>
              <a:gd name="connsiteX23" fmla="*/ 2440038 w 5025059"/>
              <a:gd name="connsiteY23" fmla="*/ 4523013 h 5160641"/>
              <a:gd name="connsiteX24" fmla="*/ 2362200 w 5025059"/>
              <a:gd name="connsiteY24" fmla="*/ 4406896 h 5160641"/>
              <a:gd name="connsiteX25" fmla="*/ 2237740 w 5025059"/>
              <a:gd name="connsiteY25" fmla="*/ 4384036 h 5160641"/>
              <a:gd name="connsiteX26" fmla="*/ 2159719 w 5025059"/>
              <a:gd name="connsiteY26" fmla="*/ 4364351 h 5160641"/>
              <a:gd name="connsiteX27" fmla="*/ 2032043 w 5025059"/>
              <a:gd name="connsiteY27" fmla="*/ 4378561 h 5160641"/>
              <a:gd name="connsiteX28" fmla="*/ 1959839 w 5025059"/>
              <a:gd name="connsiteY28" fmla="*/ 4362662 h 5160641"/>
              <a:gd name="connsiteX29" fmla="*/ 1877795 w 5025059"/>
              <a:gd name="connsiteY29" fmla="*/ 4292338 h 5160641"/>
              <a:gd name="connsiteX30" fmla="*/ 1693831 w 5025059"/>
              <a:gd name="connsiteY30" fmla="*/ 4235384 h 5160641"/>
              <a:gd name="connsiteX31" fmla="*/ 1629043 w 5025059"/>
              <a:gd name="connsiteY31" fmla="*/ 4311404 h 5160641"/>
              <a:gd name="connsiteX32" fmla="*/ 1416050 w 5025059"/>
              <a:gd name="connsiteY32" fmla="*/ 4347206 h 5160641"/>
              <a:gd name="connsiteX33" fmla="*/ 1135380 w 5025059"/>
              <a:gd name="connsiteY33" fmla="*/ 4312281 h 5160641"/>
              <a:gd name="connsiteX34" fmla="*/ 960120 w 5025059"/>
              <a:gd name="connsiteY34" fmla="*/ 4106541 h 5160641"/>
              <a:gd name="connsiteX35" fmla="*/ 876300 w 5025059"/>
              <a:gd name="connsiteY35" fmla="*/ 3870321 h 5160641"/>
              <a:gd name="connsiteX36" fmla="*/ 175260 w 5025059"/>
              <a:gd name="connsiteY36" fmla="*/ 3413121 h 5160641"/>
              <a:gd name="connsiteX37" fmla="*/ 0 w 5025059"/>
              <a:gd name="connsiteY37" fmla="*/ 1881501 h 5160641"/>
              <a:gd name="connsiteX38" fmla="*/ 746760 w 5025059"/>
              <a:gd name="connsiteY38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38646 w 5025059"/>
              <a:gd name="connsiteY6" fmla="*/ 2126706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38646 w 5025059"/>
              <a:gd name="connsiteY6" fmla="*/ 2126706 h 5160641"/>
              <a:gd name="connsiteX7" fmla="*/ 4859989 w 5025059"/>
              <a:gd name="connsiteY7" fmla="*/ 2269553 h 5160641"/>
              <a:gd name="connsiteX8" fmla="*/ 5025059 w 5025059"/>
              <a:gd name="connsiteY8" fmla="*/ 3732475 h 5160641"/>
              <a:gd name="connsiteX9" fmla="*/ 4152900 w 5025059"/>
              <a:gd name="connsiteY9" fmla="*/ 4982841 h 5160641"/>
              <a:gd name="connsiteX10" fmla="*/ 4012465 w 5025059"/>
              <a:gd name="connsiteY10" fmla="*/ 5080695 h 5160641"/>
              <a:gd name="connsiteX11" fmla="*/ 3872865 w 5025059"/>
              <a:gd name="connsiteY11" fmla="*/ 5116737 h 5160641"/>
              <a:gd name="connsiteX12" fmla="*/ 3794125 w 5025059"/>
              <a:gd name="connsiteY12" fmla="*/ 5147941 h 5160641"/>
              <a:gd name="connsiteX13" fmla="*/ 3712845 w 5025059"/>
              <a:gd name="connsiteY13" fmla="*/ 5149846 h 5160641"/>
              <a:gd name="connsiteX14" fmla="*/ 3614420 w 5025059"/>
              <a:gd name="connsiteY14" fmla="*/ 5160641 h 5160641"/>
              <a:gd name="connsiteX15" fmla="*/ 3486785 w 5025059"/>
              <a:gd name="connsiteY15" fmla="*/ 5110476 h 5160641"/>
              <a:gd name="connsiteX16" fmla="*/ 3383280 w 5025059"/>
              <a:gd name="connsiteY16" fmla="*/ 5043801 h 5160641"/>
              <a:gd name="connsiteX17" fmla="*/ 3266297 w 5025059"/>
              <a:gd name="connsiteY17" fmla="*/ 4983172 h 5160641"/>
              <a:gd name="connsiteX18" fmla="*/ 3178175 w 5025059"/>
              <a:gd name="connsiteY18" fmla="*/ 4950456 h 5160641"/>
              <a:gd name="connsiteX19" fmla="*/ 3056255 w 5025059"/>
              <a:gd name="connsiteY19" fmla="*/ 4917436 h 5160641"/>
              <a:gd name="connsiteX20" fmla="*/ 2955249 w 5025059"/>
              <a:gd name="connsiteY20" fmla="*/ 4859847 h 5160641"/>
              <a:gd name="connsiteX21" fmla="*/ 2872740 w 5025059"/>
              <a:gd name="connsiteY21" fmla="*/ 4739001 h 5160641"/>
              <a:gd name="connsiteX22" fmla="*/ 2762885 w 5025059"/>
              <a:gd name="connsiteY22" fmla="*/ 4672326 h 5160641"/>
              <a:gd name="connsiteX23" fmla="*/ 2651760 w 5025059"/>
              <a:gd name="connsiteY23" fmla="*/ 4650101 h 5160641"/>
              <a:gd name="connsiteX24" fmla="*/ 2550160 w 5025059"/>
              <a:gd name="connsiteY24" fmla="*/ 4609461 h 5160641"/>
              <a:gd name="connsiteX25" fmla="*/ 2440038 w 5025059"/>
              <a:gd name="connsiteY25" fmla="*/ 4523013 h 5160641"/>
              <a:gd name="connsiteX26" fmla="*/ 2362200 w 5025059"/>
              <a:gd name="connsiteY26" fmla="*/ 4406896 h 5160641"/>
              <a:gd name="connsiteX27" fmla="*/ 2237740 w 5025059"/>
              <a:gd name="connsiteY27" fmla="*/ 4384036 h 5160641"/>
              <a:gd name="connsiteX28" fmla="*/ 2159719 w 5025059"/>
              <a:gd name="connsiteY28" fmla="*/ 4364351 h 5160641"/>
              <a:gd name="connsiteX29" fmla="*/ 2032043 w 5025059"/>
              <a:gd name="connsiteY29" fmla="*/ 4378561 h 5160641"/>
              <a:gd name="connsiteX30" fmla="*/ 1959839 w 5025059"/>
              <a:gd name="connsiteY30" fmla="*/ 4362662 h 5160641"/>
              <a:gd name="connsiteX31" fmla="*/ 1877795 w 5025059"/>
              <a:gd name="connsiteY31" fmla="*/ 4292338 h 5160641"/>
              <a:gd name="connsiteX32" fmla="*/ 1693831 w 5025059"/>
              <a:gd name="connsiteY32" fmla="*/ 4235384 h 5160641"/>
              <a:gd name="connsiteX33" fmla="*/ 1629043 w 5025059"/>
              <a:gd name="connsiteY33" fmla="*/ 4311404 h 5160641"/>
              <a:gd name="connsiteX34" fmla="*/ 1416050 w 5025059"/>
              <a:gd name="connsiteY34" fmla="*/ 4347206 h 5160641"/>
              <a:gd name="connsiteX35" fmla="*/ 1135380 w 5025059"/>
              <a:gd name="connsiteY35" fmla="*/ 4312281 h 5160641"/>
              <a:gd name="connsiteX36" fmla="*/ 960120 w 5025059"/>
              <a:gd name="connsiteY36" fmla="*/ 4106541 h 5160641"/>
              <a:gd name="connsiteX37" fmla="*/ 876300 w 5025059"/>
              <a:gd name="connsiteY37" fmla="*/ 3870321 h 5160641"/>
              <a:gd name="connsiteX38" fmla="*/ 175260 w 5025059"/>
              <a:gd name="connsiteY38" fmla="*/ 3413121 h 5160641"/>
              <a:gd name="connsiteX39" fmla="*/ 0 w 5025059"/>
              <a:gd name="connsiteY39" fmla="*/ 1881501 h 5160641"/>
              <a:gd name="connsiteX40" fmla="*/ 746760 w 5025059"/>
              <a:gd name="connsiteY40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85164 w 5025059"/>
              <a:gd name="connsiteY5" fmla="*/ 2045063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10239 w 5025059"/>
              <a:gd name="connsiteY5" fmla="*/ 2007648 h 5160641"/>
              <a:gd name="connsiteX6" fmla="*/ 4859989 w 5025059"/>
              <a:gd name="connsiteY6" fmla="*/ 226955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82191 w 5025059"/>
              <a:gd name="connsiteY4" fmla="*/ 1704131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94678 w 5025059"/>
              <a:gd name="connsiteY4" fmla="*/ 1641773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5025059 w 5025059"/>
              <a:gd name="connsiteY7" fmla="*/ 3732475 h 5160641"/>
              <a:gd name="connsiteX8" fmla="*/ 4152900 w 5025059"/>
              <a:gd name="connsiteY8" fmla="*/ 4982841 h 5160641"/>
              <a:gd name="connsiteX9" fmla="*/ 4012465 w 5025059"/>
              <a:gd name="connsiteY9" fmla="*/ 5080695 h 5160641"/>
              <a:gd name="connsiteX10" fmla="*/ 3872865 w 5025059"/>
              <a:gd name="connsiteY10" fmla="*/ 5116737 h 5160641"/>
              <a:gd name="connsiteX11" fmla="*/ 3794125 w 5025059"/>
              <a:gd name="connsiteY11" fmla="*/ 5147941 h 5160641"/>
              <a:gd name="connsiteX12" fmla="*/ 3712845 w 5025059"/>
              <a:gd name="connsiteY12" fmla="*/ 5149846 h 5160641"/>
              <a:gd name="connsiteX13" fmla="*/ 3614420 w 5025059"/>
              <a:gd name="connsiteY13" fmla="*/ 5160641 h 5160641"/>
              <a:gd name="connsiteX14" fmla="*/ 3486785 w 5025059"/>
              <a:gd name="connsiteY14" fmla="*/ 5110476 h 5160641"/>
              <a:gd name="connsiteX15" fmla="*/ 3383280 w 5025059"/>
              <a:gd name="connsiteY15" fmla="*/ 5043801 h 5160641"/>
              <a:gd name="connsiteX16" fmla="*/ 3266297 w 5025059"/>
              <a:gd name="connsiteY16" fmla="*/ 4983172 h 5160641"/>
              <a:gd name="connsiteX17" fmla="*/ 3178175 w 5025059"/>
              <a:gd name="connsiteY17" fmla="*/ 4950456 h 5160641"/>
              <a:gd name="connsiteX18" fmla="*/ 3056255 w 5025059"/>
              <a:gd name="connsiteY18" fmla="*/ 4917436 h 5160641"/>
              <a:gd name="connsiteX19" fmla="*/ 2955249 w 5025059"/>
              <a:gd name="connsiteY19" fmla="*/ 4859847 h 5160641"/>
              <a:gd name="connsiteX20" fmla="*/ 2872740 w 5025059"/>
              <a:gd name="connsiteY20" fmla="*/ 4739001 h 5160641"/>
              <a:gd name="connsiteX21" fmla="*/ 2762885 w 5025059"/>
              <a:gd name="connsiteY21" fmla="*/ 4672326 h 5160641"/>
              <a:gd name="connsiteX22" fmla="*/ 2651760 w 5025059"/>
              <a:gd name="connsiteY22" fmla="*/ 4650101 h 5160641"/>
              <a:gd name="connsiteX23" fmla="*/ 2550160 w 5025059"/>
              <a:gd name="connsiteY23" fmla="*/ 4609461 h 5160641"/>
              <a:gd name="connsiteX24" fmla="*/ 2440038 w 5025059"/>
              <a:gd name="connsiteY24" fmla="*/ 4523013 h 5160641"/>
              <a:gd name="connsiteX25" fmla="*/ 2362200 w 5025059"/>
              <a:gd name="connsiteY25" fmla="*/ 4406896 h 5160641"/>
              <a:gd name="connsiteX26" fmla="*/ 2237740 w 5025059"/>
              <a:gd name="connsiteY26" fmla="*/ 4384036 h 5160641"/>
              <a:gd name="connsiteX27" fmla="*/ 2159719 w 5025059"/>
              <a:gd name="connsiteY27" fmla="*/ 4364351 h 5160641"/>
              <a:gd name="connsiteX28" fmla="*/ 2032043 w 5025059"/>
              <a:gd name="connsiteY28" fmla="*/ 4378561 h 5160641"/>
              <a:gd name="connsiteX29" fmla="*/ 1959839 w 5025059"/>
              <a:gd name="connsiteY29" fmla="*/ 4362662 h 5160641"/>
              <a:gd name="connsiteX30" fmla="*/ 1877795 w 5025059"/>
              <a:gd name="connsiteY30" fmla="*/ 4292338 h 5160641"/>
              <a:gd name="connsiteX31" fmla="*/ 1693831 w 5025059"/>
              <a:gd name="connsiteY31" fmla="*/ 4235384 h 5160641"/>
              <a:gd name="connsiteX32" fmla="*/ 1629043 w 5025059"/>
              <a:gd name="connsiteY32" fmla="*/ 4311404 h 5160641"/>
              <a:gd name="connsiteX33" fmla="*/ 1416050 w 5025059"/>
              <a:gd name="connsiteY33" fmla="*/ 4347206 h 5160641"/>
              <a:gd name="connsiteX34" fmla="*/ 1135380 w 5025059"/>
              <a:gd name="connsiteY34" fmla="*/ 4312281 h 5160641"/>
              <a:gd name="connsiteX35" fmla="*/ 960120 w 5025059"/>
              <a:gd name="connsiteY35" fmla="*/ 4106541 h 5160641"/>
              <a:gd name="connsiteX36" fmla="*/ 876300 w 5025059"/>
              <a:gd name="connsiteY36" fmla="*/ 3870321 h 5160641"/>
              <a:gd name="connsiteX37" fmla="*/ 175260 w 5025059"/>
              <a:gd name="connsiteY37" fmla="*/ 3413121 h 5160641"/>
              <a:gd name="connsiteX38" fmla="*/ 0 w 5025059"/>
              <a:gd name="connsiteY38" fmla="*/ 1881501 h 5160641"/>
              <a:gd name="connsiteX39" fmla="*/ 746760 w 5025059"/>
              <a:gd name="connsiteY39" fmla="*/ 448941 h 5160641"/>
              <a:gd name="connsiteX0" fmla="*/ 746760 w 5025059"/>
              <a:gd name="connsiteY0" fmla="*/ 448941 h 5160641"/>
              <a:gd name="connsiteX1" fmla="*/ 1767840 w 5025059"/>
              <a:gd name="connsiteY1" fmla="*/ 60321 h 5160641"/>
              <a:gd name="connsiteX2" fmla="*/ 3498849 w 5025059"/>
              <a:gd name="connsiteY2" fmla="*/ 87012 h 5160641"/>
              <a:gd name="connsiteX3" fmla="*/ 3898450 w 5025059"/>
              <a:gd name="connsiteY3" fmla="*/ 473633 h 5160641"/>
              <a:gd name="connsiteX4" fmla="*/ 3994678 w 5025059"/>
              <a:gd name="connsiteY4" fmla="*/ 1641773 h 5160641"/>
              <a:gd name="connsiteX5" fmla="*/ 4610239 w 5025059"/>
              <a:gd name="connsiteY5" fmla="*/ 2007648 h 5160641"/>
              <a:gd name="connsiteX6" fmla="*/ 4897452 w 5025059"/>
              <a:gd name="connsiteY6" fmla="*/ 2419213 h 5160641"/>
              <a:gd name="connsiteX7" fmla="*/ 4997352 w 5025059"/>
              <a:gd name="connsiteY7" fmla="*/ 3454362 h 5160641"/>
              <a:gd name="connsiteX8" fmla="*/ 5025059 w 5025059"/>
              <a:gd name="connsiteY8" fmla="*/ 3732475 h 5160641"/>
              <a:gd name="connsiteX9" fmla="*/ 4152900 w 5025059"/>
              <a:gd name="connsiteY9" fmla="*/ 4982841 h 5160641"/>
              <a:gd name="connsiteX10" fmla="*/ 4012465 w 5025059"/>
              <a:gd name="connsiteY10" fmla="*/ 5080695 h 5160641"/>
              <a:gd name="connsiteX11" fmla="*/ 3872865 w 5025059"/>
              <a:gd name="connsiteY11" fmla="*/ 5116737 h 5160641"/>
              <a:gd name="connsiteX12" fmla="*/ 3794125 w 5025059"/>
              <a:gd name="connsiteY12" fmla="*/ 5147941 h 5160641"/>
              <a:gd name="connsiteX13" fmla="*/ 3712845 w 5025059"/>
              <a:gd name="connsiteY13" fmla="*/ 5149846 h 5160641"/>
              <a:gd name="connsiteX14" fmla="*/ 3614420 w 5025059"/>
              <a:gd name="connsiteY14" fmla="*/ 5160641 h 5160641"/>
              <a:gd name="connsiteX15" fmla="*/ 3486785 w 5025059"/>
              <a:gd name="connsiteY15" fmla="*/ 5110476 h 5160641"/>
              <a:gd name="connsiteX16" fmla="*/ 3383280 w 5025059"/>
              <a:gd name="connsiteY16" fmla="*/ 5043801 h 5160641"/>
              <a:gd name="connsiteX17" fmla="*/ 3266297 w 5025059"/>
              <a:gd name="connsiteY17" fmla="*/ 4983172 h 5160641"/>
              <a:gd name="connsiteX18" fmla="*/ 3178175 w 5025059"/>
              <a:gd name="connsiteY18" fmla="*/ 4950456 h 5160641"/>
              <a:gd name="connsiteX19" fmla="*/ 3056255 w 5025059"/>
              <a:gd name="connsiteY19" fmla="*/ 4917436 h 5160641"/>
              <a:gd name="connsiteX20" fmla="*/ 2955249 w 5025059"/>
              <a:gd name="connsiteY20" fmla="*/ 4859847 h 5160641"/>
              <a:gd name="connsiteX21" fmla="*/ 2872740 w 5025059"/>
              <a:gd name="connsiteY21" fmla="*/ 4739001 h 5160641"/>
              <a:gd name="connsiteX22" fmla="*/ 2762885 w 5025059"/>
              <a:gd name="connsiteY22" fmla="*/ 4672326 h 5160641"/>
              <a:gd name="connsiteX23" fmla="*/ 2651760 w 5025059"/>
              <a:gd name="connsiteY23" fmla="*/ 4650101 h 5160641"/>
              <a:gd name="connsiteX24" fmla="*/ 2550160 w 5025059"/>
              <a:gd name="connsiteY24" fmla="*/ 4609461 h 5160641"/>
              <a:gd name="connsiteX25" fmla="*/ 2440038 w 5025059"/>
              <a:gd name="connsiteY25" fmla="*/ 4523013 h 5160641"/>
              <a:gd name="connsiteX26" fmla="*/ 2362200 w 5025059"/>
              <a:gd name="connsiteY26" fmla="*/ 4406896 h 5160641"/>
              <a:gd name="connsiteX27" fmla="*/ 2237740 w 5025059"/>
              <a:gd name="connsiteY27" fmla="*/ 4384036 h 5160641"/>
              <a:gd name="connsiteX28" fmla="*/ 2159719 w 5025059"/>
              <a:gd name="connsiteY28" fmla="*/ 4364351 h 5160641"/>
              <a:gd name="connsiteX29" fmla="*/ 2032043 w 5025059"/>
              <a:gd name="connsiteY29" fmla="*/ 4378561 h 5160641"/>
              <a:gd name="connsiteX30" fmla="*/ 1959839 w 5025059"/>
              <a:gd name="connsiteY30" fmla="*/ 4362662 h 5160641"/>
              <a:gd name="connsiteX31" fmla="*/ 1877795 w 5025059"/>
              <a:gd name="connsiteY31" fmla="*/ 4292338 h 5160641"/>
              <a:gd name="connsiteX32" fmla="*/ 1693831 w 5025059"/>
              <a:gd name="connsiteY32" fmla="*/ 4235384 h 5160641"/>
              <a:gd name="connsiteX33" fmla="*/ 1629043 w 5025059"/>
              <a:gd name="connsiteY33" fmla="*/ 4311404 h 5160641"/>
              <a:gd name="connsiteX34" fmla="*/ 1416050 w 5025059"/>
              <a:gd name="connsiteY34" fmla="*/ 4347206 h 5160641"/>
              <a:gd name="connsiteX35" fmla="*/ 1135380 w 5025059"/>
              <a:gd name="connsiteY35" fmla="*/ 4312281 h 5160641"/>
              <a:gd name="connsiteX36" fmla="*/ 960120 w 5025059"/>
              <a:gd name="connsiteY36" fmla="*/ 4106541 h 5160641"/>
              <a:gd name="connsiteX37" fmla="*/ 876300 w 5025059"/>
              <a:gd name="connsiteY37" fmla="*/ 3870321 h 5160641"/>
              <a:gd name="connsiteX38" fmla="*/ 175260 w 5025059"/>
              <a:gd name="connsiteY38" fmla="*/ 3413121 h 5160641"/>
              <a:gd name="connsiteX39" fmla="*/ 0 w 5025059"/>
              <a:gd name="connsiteY39" fmla="*/ 1881501 h 5160641"/>
              <a:gd name="connsiteX40" fmla="*/ 746760 w 5025059"/>
              <a:gd name="connsiteY40" fmla="*/ 448941 h 5160641"/>
              <a:gd name="connsiteX0" fmla="*/ 746760 w 4997352"/>
              <a:gd name="connsiteY0" fmla="*/ 448941 h 5160641"/>
              <a:gd name="connsiteX1" fmla="*/ 1767840 w 4997352"/>
              <a:gd name="connsiteY1" fmla="*/ 60321 h 5160641"/>
              <a:gd name="connsiteX2" fmla="*/ 3498849 w 4997352"/>
              <a:gd name="connsiteY2" fmla="*/ 87012 h 5160641"/>
              <a:gd name="connsiteX3" fmla="*/ 3898450 w 4997352"/>
              <a:gd name="connsiteY3" fmla="*/ 473633 h 5160641"/>
              <a:gd name="connsiteX4" fmla="*/ 3994678 w 4997352"/>
              <a:gd name="connsiteY4" fmla="*/ 1641773 h 5160641"/>
              <a:gd name="connsiteX5" fmla="*/ 4610239 w 4997352"/>
              <a:gd name="connsiteY5" fmla="*/ 2007648 h 5160641"/>
              <a:gd name="connsiteX6" fmla="*/ 4897452 w 4997352"/>
              <a:gd name="connsiteY6" fmla="*/ 2419213 h 5160641"/>
              <a:gd name="connsiteX7" fmla="*/ 4997352 w 4997352"/>
              <a:gd name="connsiteY7" fmla="*/ 3454362 h 5160641"/>
              <a:gd name="connsiteX8" fmla="*/ 4887696 w 4997352"/>
              <a:gd name="connsiteY8" fmla="*/ 3944494 h 5160641"/>
              <a:gd name="connsiteX9" fmla="*/ 4152900 w 4997352"/>
              <a:gd name="connsiteY9" fmla="*/ 4982841 h 5160641"/>
              <a:gd name="connsiteX10" fmla="*/ 4012465 w 4997352"/>
              <a:gd name="connsiteY10" fmla="*/ 5080695 h 5160641"/>
              <a:gd name="connsiteX11" fmla="*/ 3872865 w 4997352"/>
              <a:gd name="connsiteY11" fmla="*/ 5116737 h 5160641"/>
              <a:gd name="connsiteX12" fmla="*/ 3794125 w 4997352"/>
              <a:gd name="connsiteY12" fmla="*/ 5147941 h 5160641"/>
              <a:gd name="connsiteX13" fmla="*/ 3712845 w 4997352"/>
              <a:gd name="connsiteY13" fmla="*/ 5149846 h 5160641"/>
              <a:gd name="connsiteX14" fmla="*/ 3614420 w 4997352"/>
              <a:gd name="connsiteY14" fmla="*/ 5160641 h 5160641"/>
              <a:gd name="connsiteX15" fmla="*/ 3486785 w 4997352"/>
              <a:gd name="connsiteY15" fmla="*/ 5110476 h 5160641"/>
              <a:gd name="connsiteX16" fmla="*/ 3383280 w 4997352"/>
              <a:gd name="connsiteY16" fmla="*/ 5043801 h 5160641"/>
              <a:gd name="connsiteX17" fmla="*/ 3266297 w 4997352"/>
              <a:gd name="connsiteY17" fmla="*/ 4983172 h 5160641"/>
              <a:gd name="connsiteX18" fmla="*/ 3178175 w 4997352"/>
              <a:gd name="connsiteY18" fmla="*/ 4950456 h 5160641"/>
              <a:gd name="connsiteX19" fmla="*/ 3056255 w 4997352"/>
              <a:gd name="connsiteY19" fmla="*/ 4917436 h 5160641"/>
              <a:gd name="connsiteX20" fmla="*/ 2955249 w 4997352"/>
              <a:gd name="connsiteY20" fmla="*/ 4859847 h 5160641"/>
              <a:gd name="connsiteX21" fmla="*/ 2872740 w 4997352"/>
              <a:gd name="connsiteY21" fmla="*/ 4739001 h 5160641"/>
              <a:gd name="connsiteX22" fmla="*/ 2762885 w 4997352"/>
              <a:gd name="connsiteY22" fmla="*/ 4672326 h 5160641"/>
              <a:gd name="connsiteX23" fmla="*/ 2651760 w 4997352"/>
              <a:gd name="connsiteY23" fmla="*/ 4650101 h 5160641"/>
              <a:gd name="connsiteX24" fmla="*/ 2550160 w 4997352"/>
              <a:gd name="connsiteY24" fmla="*/ 4609461 h 5160641"/>
              <a:gd name="connsiteX25" fmla="*/ 2440038 w 4997352"/>
              <a:gd name="connsiteY25" fmla="*/ 4523013 h 5160641"/>
              <a:gd name="connsiteX26" fmla="*/ 2362200 w 4997352"/>
              <a:gd name="connsiteY26" fmla="*/ 4406896 h 5160641"/>
              <a:gd name="connsiteX27" fmla="*/ 2237740 w 4997352"/>
              <a:gd name="connsiteY27" fmla="*/ 4384036 h 5160641"/>
              <a:gd name="connsiteX28" fmla="*/ 2159719 w 4997352"/>
              <a:gd name="connsiteY28" fmla="*/ 4364351 h 5160641"/>
              <a:gd name="connsiteX29" fmla="*/ 2032043 w 4997352"/>
              <a:gd name="connsiteY29" fmla="*/ 4378561 h 5160641"/>
              <a:gd name="connsiteX30" fmla="*/ 1959839 w 4997352"/>
              <a:gd name="connsiteY30" fmla="*/ 4362662 h 5160641"/>
              <a:gd name="connsiteX31" fmla="*/ 1877795 w 4997352"/>
              <a:gd name="connsiteY31" fmla="*/ 4292338 h 5160641"/>
              <a:gd name="connsiteX32" fmla="*/ 1693831 w 4997352"/>
              <a:gd name="connsiteY32" fmla="*/ 4235384 h 5160641"/>
              <a:gd name="connsiteX33" fmla="*/ 1629043 w 4997352"/>
              <a:gd name="connsiteY33" fmla="*/ 4311404 h 5160641"/>
              <a:gd name="connsiteX34" fmla="*/ 1416050 w 4997352"/>
              <a:gd name="connsiteY34" fmla="*/ 4347206 h 5160641"/>
              <a:gd name="connsiteX35" fmla="*/ 1135380 w 4997352"/>
              <a:gd name="connsiteY35" fmla="*/ 4312281 h 5160641"/>
              <a:gd name="connsiteX36" fmla="*/ 960120 w 4997352"/>
              <a:gd name="connsiteY36" fmla="*/ 4106541 h 5160641"/>
              <a:gd name="connsiteX37" fmla="*/ 876300 w 4997352"/>
              <a:gd name="connsiteY37" fmla="*/ 3870321 h 5160641"/>
              <a:gd name="connsiteX38" fmla="*/ 175260 w 4997352"/>
              <a:gd name="connsiteY38" fmla="*/ 3413121 h 5160641"/>
              <a:gd name="connsiteX39" fmla="*/ 0 w 4997352"/>
              <a:gd name="connsiteY39" fmla="*/ 1881501 h 5160641"/>
              <a:gd name="connsiteX40" fmla="*/ 746760 w 4997352"/>
              <a:gd name="connsiteY40" fmla="*/ 448941 h 5160641"/>
              <a:gd name="connsiteX0" fmla="*/ 746760 w 5028438"/>
              <a:gd name="connsiteY0" fmla="*/ 448941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746760 w 5028438"/>
              <a:gd name="connsiteY40" fmla="*/ 448941 h 5160641"/>
              <a:gd name="connsiteX0" fmla="*/ 746760 w 5028438"/>
              <a:gd name="connsiteY0" fmla="*/ 448941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746760 w 5028438"/>
              <a:gd name="connsiteY41" fmla="*/ 448941 h 5160641"/>
              <a:gd name="connsiteX0" fmla="*/ 934073 w 5028438"/>
              <a:gd name="connsiteY0" fmla="*/ 361640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934073 w 5028438"/>
              <a:gd name="connsiteY41" fmla="*/ 361640 h 5160641"/>
              <a:gd name="connsiteX0" fmla="*/ 934073 w 5028438"/>
              <a:gd name="connsiteY0" fmla="*/ 361640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934073 w 5028438"/>
              <a:gd name="connsiteY41" fmla="*/ 361640 h 5160641"/>
              <a:gd name="connsiteX0" fmla="*/ 1046461 w 5028438"/>
              <a:gd name="connsiteY0" fmla="*/ 311754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651693 w 5028438"/>
              <a:gd name="connsiteY40" fmla="*/ 610821 h 5160641"/>
              <a:gd name="connsiteX41" fmla="*/ 1046461 w 5028438"/>
              <a:gd name="connsiteY41" fmla="*/ 311754 h 5160641"/>
              <a:gd name="connsiteX0" fmla="*/ 1046461 w 5028438"/>
              <a:gd name="connsiteY0" fmla="*/ 311754 h 5160641"/>
              <a:gd name="connsiteX1" fmla="*/ 1767840 w 5028438"/>
              <a:gd name="connsiteY1" fmla="*/ 60321 h 5160641"/>
              <a:gd name="connsiteX2" fmla="*/ 3498849 w 5028438"/>
              <a:gd name="connsiteY2" fmla="*/ 87012 h 5160641"/>
              <a:gd name="connsiteX3" fmla="*/ 3898450 w 5028438"/>
              <a:gd name="connsiteY3" fmla="*/ 473633 h 5160641"/>
              <a:gd name="connsiteX4" fmla="*/ 3994678 w 5028438"/>
              <a:gd name="connsiteY4" fmla="*/ 1641773 h 5160641"/>
              <a:gd name="connsiteX5" fmla="*/ 4610239 w 5028438"/>
              <a:gd name="connsiteY5" fmla="*/ 2007648 h 5160641"/>
              <a:gd name="connsiteX6" fmla="*/ 4897452 w 5028438"/>
              <a:gd name="connsiteY6" fmla="*/ 2419213 h 5160641"/>
              <a:gd name="connsiteX7" fmla="*/ 4997352 w 5028438"/>
              <a:gd name="connsiteY7" fmla="*/ 3454362 h 5160641"/>
              <a:gd name="connsiteX8" fmla="*/ 4887696 w 5028438"/>
              <a:gd name="connsiteY8" fmla="*/ 3944494 h 5160641"/>
              <a:gd name="connsiteX9" fmla="*/ 4152900 w 5028438"/>
              <a:gd name="connsiteY9" fmla="*/ 4982841 h 5160641"/>
              <a:gd name="connsiteX10" fmla="*/ 4012465 w 5028438"/>
              <a:gd name="connsiteY10" fmla="*/ 5080695 h 5160641"/>
              <a:gd name="connsiteX11" fmla="*/ 3872865 w 5028438"/>
              <a:gd name="connsiteY11" fmla="*/ 5116737 h 5160641"/>
              <a:gd name="connsiteX12" fmla="*/ 3794125 w 5028438"/>
              <a:gd name="connsiteY12" fmla="*/ 5147941 h 5160641"/>
              <a:gd name="connsiteX13" fmla="*/ 3712845 w 5028438"/>
              <a:gd name="connsiteY13" fmla="*/ 5149846 h 5160641"/>
              <a:gd name="connsiteX14" fmla="*/ 3614420 w 5028438"/>
              <a:gd name="connsiteY14" fmla="*/ 5160641 h 5160641"/>
              <a:gd name="connsiteX15" fmla="*/ 3486785 w 5028438"/>
              <a:gd name="connsiteY15" fmla="*/ 5110476 h 5160641"/>
              <a:gd name="connsiteX16" fmla="*/ 3383280 w 5028438"/>
              <a:gd name="connsiteY16" fmla="*/ 5043801 h 5160641"/>
              <a:gd name="connsiteX17" fmla="*/ 3266297 w 5028438"/>
              <a:gd name="connsiteY17" fmla="*/ 4983172 h 5160641"/>
              <a:gd name="connsiteX18" fmla="*/ 3178175 w 5028438"/>
              <a:gd name="connsiteY18" fmla="*/ 4950456 h 5160641"/>
              <a:gd name="connsiteX19" fmla="*/ 3056255 w 5028438"/>
              <a:gd name="connsiteY19" fmla="*/ 4917436 h 5160641"/>
              <a:gd name="connsiteX20" fmla="*/ 2955249 w 5028438"/>
              <a:gd name="connsiteY20" fmla="*/ 4859847 h 5160641"/>
              <a:gd name="connsiteX21" fmla="*/ 2872740 w 5028438"/>
              <a:gd name="connsiteY21" fmla="*/ 4739001 h 5160641"/>
              <a:gd name="connsiteX22" fmla="*/ 2762885 w 5028438"/>
              <a:gd name="connsiteY22" fmla="*/ 4672326 h 5160641"/>
              <a:gd name="connsiteX23" fmla="*/ 2651760 w 5028438"/>
              <a:gd name="connsiteY23" fmla="*/ 4650101 h 5160641"/>
              <a:gd name="connsiteX24" fmla="*/ 2550160 w 5028438"/>
              <a:gd name="connsiteY24" fmla="*/ 4609461 h 5160641"/>
              <a:gd name="connsiteX25" fmla="*/ 2440038 w 5028438"/>
              <a:gd name="connsiteY25" fmla="*/ 4523013 h 5160641"/>
              <a:gd name="connsiteX26" fmla="*/ 2362200 w 5028438"/>
              <a:gd name="connsiteY26" fmla="*/ 4406896 h 5160641"/>
              <a:gd name="connsiteX27" fmla="*/ 2237740 w 5028438"/>
              <a:gd name="connsiteY27" fmla="*/ 4384036 h 5160641"/>
              <a:gd name="connsiteX28" fmla="*/ 2159719 w 5028438"/>
              <a:gd name="connsiteY28" fmla="*/ 4364351 h 5160641"/>
              <a:gd name="connsiteX29" fmla="*/ 2032043 w 5028438"/>
              <a:gd name="connsiteY29" fmla="*/ 4378561 h 5160641"/>
              <a:gd name="connsiteX30" fmla="*/ 1959839 w 5028438"/>
              <a:gd name="connsiteY30" fmla="*/ 4362662 h 5160641"/>
              <a:gd name="connsiteX31" fmla="*/ 1877795 w 5028438"/>
              <a:gd name="connsiteY31" fmla="*/ 4292338 h 5160641"/>
              <a:gd name="connsiteX32" fmla="*/ 1693831 w 5028438"/>
              <a:gd name="connsiteY32" fmla="*/ 4235384 h 5160641"/>
              <a:gd name="connsiteX33" fmla="*/ 1629043 w 5028438"/>
              <a:gd name="connsiteY33" fmla="*/ 4311404 h 5160641"/>
              <a:gd name="connsiteX34" fmla="*/ 1416050 w 5028438"/>
              <a:gd name="connsiteY34" fmla="*/ 4347206 h 5160641"/>
              <a:gd name="connsiteX35" fmla="*/ 1135380 w 5028438"/>
              <a:gd name="connsiteY35" fmla="*/ 4312281 h 5160641"/>
              <a:gd name="connsiteX36" fmla="*/ 960120 w 5028438"/>
              <a:gd name="connsiteY36" fmla="*/ 4106541 h 5160641"/>
              <a:gd name="connsiteX37" fmla="*/ 876300 w 5028438"/>
              <a:gd name="connsiteY37" fmla="*/ 3870321 h 5160641"/>
              <a:gd name="connsiteX38" fmla="*/ 175260 w 5028438"/>
              <a:gd name="connsiteY38" fmla="*/ 3413121 h 5160641"/>
              <a:gd name="connsiteX39" fmla="*/ 0 w 5028438"/>
              <a:gd name="connsiteY39" fmla="*/ 1881501 h 5160641"/>
              <a:gd name="connsiteX40" fmla="*/ 77267 w 5028438"/>
              <a:gd name="connsiteY40" fmla="*/ 1695856 h 5160641"/>
              <a:gd name="connsiteX41" fmla="*/ 651693 w 5028438"/>
              <a:gd name="connsiteY41" fmla="*/ 610821 h 5160641"/>
              <a:gd name="connsiteX42" fmla="*/ 1046461 w 5028438"/>
              <a:gd name="connsiteY42" fmla="*/ 311754 h 5160641"/>
              <a:gd name="connsiteX0" fmla="*/ 996511 w 4978488"/>
              <a:gd name="connsiteY0" fmla="*/ 311754 h 5160641"/>
              <a:gd name="connsiteX1" fmla="*/ 1717890 w 4978488"/>
              <a:gd name="connsiteY1" fmla="*/ 60321 h 5160641"/>
              <a:gd name="connsiteX2" fmla="*/ 3448899 w 4978488"/>
              <a:gd name="connsiteY2" fmla="*/ 87012 h 5160641"/>
              <a:gd name="connsiteX3" fmla="*/ 3848500 w 4978488"/>
              <a:gd name="connsiteY3" fmla="*/ 473633 h 5160641"/>
              <a:gd name="connsiteX4" fmla="*/ 3944728 w 4978488"/>
              <a:gd name="connsiteY4" fmla="*/ 1641773 h 5160641"/>
              <a:gd name="connsiteX5" fmla="*/ 4560289 w 4978488"/>
              <a:gd name="connsiteY5" fmla="*/ 2007648 h 5160641"/>
              <a:gd name="connsiteX6" fmla="*/ 4847502 w 4978488"/>
              <a:gd name="connsiteY6" fmla="*/ 2419213 h 5160641"/>
              <a:gd name="connsiteX7" fmla="*/ 4947402 w 4978488"/>
              <a:gd name="connsiteY7" fmla="*/ 3454362 h 5160641"/>
              <a:gd name="connsiteX8" fmla="*/ 4837746 w 4978488"/>
              <a:gd name="connsiteY8" fmla="*/ 3944494 h 5160641"/>
              <a:gd name="connsiteX9" fmla="*/ 4102950 w 4978488"/>
              <a:gd name="connsiteY9" fmla="*/ 4982841 h 5160641"/>
              <a:gd name="connsiteX10" fmla="*/ 3962515 w 4978488"/>
              <a:gd name="connsiteY10" fmla="*/ 5080695 h 5160641"/>
              <a:gd name="connsiteX11" fmla="*/ 3822915 w 4978488"/>
              <a:gd name="connsiteY11" fmla="*/ 5116737 h 5160641"/>
              <a:gd name="connsiteX12" fmla="*/ 3744175 w 4978488"/>
              <a:gd name="connsiteY12" fmla="*/ 5147941 h 5160641"/>
              <a:gd name="connsiteX13" fmla="*/ 3662895 w 4978488"/>
              <a:gd name="connsiteY13" fmla="*/ 5149846 h 5160641"/>
              <a:gd name="connsiteX14" fmla="*/ 3564470 w 4978488"/>
              <a:gd name="connsiteY14" fmla="*/ 5160641 h 5160641"/>
              <a:gd name="connsiteX15" fmla="*/ 3436835 w 4978488"/>
              <a:gd name="connsiteY15" fmla="*/ 5110476 h 5160641"/>
              <a:gd name="connsiteX16" fmla="*/ 3333330 w 4978488"/>
              <a:gd name="connsiteY16" fmla="*/ 5043801 h 5160641"/>
              <a:gd name="connsiteX17" fmla="*/ 3216347 w 4978488"/>
              <a:gd name="connsiteY17" fmla="*/ 4983172 h 5160641"/>
              <a:gd name="connsiteX18" fmla="*/ 3128225 w 4978488"/>
              <a:gd name="connsiteY18" fmla="*/ 4950456 h 5160641"/>
              <a:gd name="connsiteX19" fmla="*/ 3006305 w 4978488"/>
              <a:gd name="connsiteY19" fmla="*/ 4917436 h 5160641"/>
              <a:gd name="connsiteX20" fmla="*/ 2905299 w 4978488"/>
              <a:gd name="connsiteY20" fmla="*/ 4859847 h 5160641"/>
              <a:gd name="connsiteX21" fmla="*/ 2822790 w 4978488"/>
              <a:gd name="connsiteY21" fmla="*/ 4739001 h 5160641"/>
              <a:gd name="connsiteX22" fmla="*/ 2712935 w 4978488"/>
              <a:gd name="connsiteY22" fmla="*/ 4672326 h 5160641"/>
              <a:gd name="connsiteX23" fmla="*/ 2601810 w 4978488"/>
              <a:gd name="connsiteY23" fmla="*/ 4650101 h 5160641"/>
              <a:gd name="connsiteX24" fmla="*/ 2500210 w 4978488"/>
              <a:gd name="connsiteY24" fmla="*/ 4609461 h 5160641"/>
              <a:gd name="connsiteX25" fmla="*/ 2390088 w 4978488"/>
              <a:gd name="connsiteY25" fmla="*/ 4523013 h 5160641"/>
              <a:gd name="connsiteX26" fmla="*/ 2312250 w 4978488"/>
              <a:gd name="connsiteY26" fmla="*/ 4406896 h 5160641"/>
              <a:gd name="connsiteX27" fmla="*/ 2187790 w 4978488"/>
              <a:gd name="connsiteY27" fmla="*/ 4384036 h 5160641"/>
              <a:gd name="connsiteX28" fmla="*/ 2109769 w 4978488"/>
              <a:gd name="connsiteY28" fmla="*/ 4364351 h 5160641"/>
              <a:gd name="connsiteX29" fmla="*/ 1982093 w 4978488"/>
              <a:gd name="connsiteY29" fmla="*/ 4378561 h 5160641"/>
              <a:gd name="connsiteX30" fmla="*/ 1909889 w 4978488"/>
              <a:gd name="connsiteY30" fmla="*/ 4362662 h 5160641"/>
              <a:gd name="connsiteX31" fmla="*/ 1827845 w 4978488"/>
              <a:gd name="connsiteY31" fmla="*/ 4292338 h 5160641"/>
              <a:gd name="connsiteX32" fmla="*/ 1643881 w 4978488"/>
              <a:gd name="connsiteY32" fmla="*/ 4235384 h 5160641"/>
              <a:gd name="connsiteX33" fmla="*/ 1579093 w 4978488"/>
              <a:gd name="connsiteY33" fmla="*/ 4311404 h 5160641"/>
              <a:gd name="connsiteX34" fmla="*/ 1366100 w 4978488"/>
              <a:gd name="connsiteY34" fmla="*/ 4347206 h 5160641"/>
              <a:gd name="connsiteX35" fmla="*/ 1085430 w 4978488"/>
              <a:gd name="connsiteY35" fmla="*/ 4312281 h 5160641"/>
              <a:gd name="connsiteX36" fmla="*/ 910170 w 4978488"/>
              <a:gd name="connsiteY36" fmla="*/ 4106541 h 5160641"/>
              <a:gd name="connsiteX37" fmla="*/ 826350 w 4978488"/>
              <a:gd name="connsiteY37" fmla="*/ 3870321 h 5160641"/>
              <a:gd name="connsiteX38" fmla="*/ 125310 w 4978488"/>
              <a:gd name="connsiteY38" fmla="*/ 3413121 h 5160641"/>
              <a:gd name="connsiteX39" fmla="*/ 0 w 4978488"/>
              <a:gd name="connsiteY39" fmla="*/ 2118463 h 5160641"/>
              <a:gd name="connsiteX40" fmla="*/ 27317 w 4978488"/>
              <a:gd name="connsiteY40" fmla="*/ 1695856 h 5160641"/>
              <a:gd name="connsiteX41" fmla="*/ 601743 w 4978488"/>
              <a:gd name="connsiteY41" fmla="*/ 610821 h 5160641"/>
              <a:gd name="connsiteX42" fmla="*/ 996511 w 4978488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72973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198283 w 5051461"/>
              <a:gd name="connsiteY38" fmla="*/ 3413121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348134 w 5051461"/>
              <a:gd name="connsiteY38" fmla="*/ 3500423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716854 w 5051461"/>
              <a:gd name="connsiteY32" fmla="*/ 4235384 h 5160641"/>
              <a:gd name="connsiteX33" fmla="*/ 1652066 w 5051461"/>
              <a:gd name="connsiteY33" fmla="*/ 4311404 h 5160641"/>
              <a:gd name="connsiteX34" fmla="*/ 1439073 w 5051461"/>
              <a:gd name="connsiteY34" fmla="*/ 4347206 h 5160641"/>
              <a:gd name="connsiteX35" fmla="*/ 1158403 w 5051461"/>
              <a:gd name="connsiteY35" fmla="*/ 4312281 h 5160641"/>
              <a:gd name="connsiteX36" fmla="*/ 983143 w 5051461"/>
              <a:gd name="connsiteY36" fmla="*/ 4106541 h 5160641"/>
              <a:gd name="connsiteX37" fmla="*/ 899323 w 5051461"/>
              <a:gd name="connsiteY37" fmla="*/ 3870321 h 5160641"/>
              <a:gd name="connsiteX38" fmla="*/ 348134 w 5051461"/>
              <a:gd name="connsiteY38" fmla="*/ 3500423 h 5160641"/>
              <a:gd name="connsiteX39" fmla="*/ 150240 w 5051461"/>
              <a:gd name="connsiteY39" fmla="*/ 3179985 h 5160641"/>
              <a:gd name="connsiteX40" fmla="*/ 35510 w 5051461"/>
              <a:gd name="connsiteY40" fmla="*/ 2118463 h 5160641"/>
              <a:gd name="connsiteX41" fmla="*/ 100290 w 5051461"/>
              <a:gd name="connsiteY41" fmla="*/ 1695856 h 5160641"/>
              <a:gd name="connsiteX42" fmla="*/ 674716 w 5051461"/>
              <a:gd name="connsiteY42" fmla="*/ 610821 h 5160641"/>
              <a:gd name="connsiteX43" fmla="*/ 1069484 w 5051461"/>
              <a:gd name="connsiteY43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652066 w 5051461"/>
              <a:gd name="connsiteY32" fmla="*/ 4311404 h 5160641"/>
              <a:gd name="connsiteX33" fmla="*/ 1439073 w 5051461"/>
              <a:gd name="connsiteY33" fmla="*/ 4347206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439073 w 5051461"/>
              <a:gd name="connsiteY32" fmla="*/ 4347206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17624 w 5051461"/>
              <a:gd name="connsiteY32" fmla="*/ 4400650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377139 w 5051461"/>
              <a:gd name="connsiteY33" fmla="*/ 4377265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900818 w 5051461"/>
              <a:gd name="connsiteY31" fmla="*/ 4292338 h 5160641"/>
              <a:gd name="connsiteX32" fmla="*/ 1595671 w 5051461"/>
              <a:gd name="connsiteY32" fmla="*/ 4431830 h 5160641"/>
              <a:gd name="connsiteX33" fmla="*/ 1377139 w 5051461"/>
              <a:gd name="connsiteY33" fmla="*/ 4416239 h 5160641"/>
              <a:gd name="connsiteX34" fmla="*/ 1158403 w 5051461"/>
              <a:gd name="connsiteY34" fmla="*/ 4312281 h 5160641"/>
              <a:gd name="connsiteX35" fmla="*/ 983143 w 5051461"/>
              <a:gd name="connsiteY35" fmla="*/ 4106541 h 5160641"/>
              <a:gd name="connsiteX36" fmla="*/ 899323 w 5051461"/>
              <a:gd name="connsiteY36" fmla="*/ 3870321 h 5160641"/>
              <a:gd name="connsiteX37" fmla="*/ 348134 w 5051461"/>
              <a:gd name="connsiteY37" fmla="*/ 3500423 h 5160641"/>
              <a:gd name="connsiteX38" fmla="*/ 150240 w 5051461"/>
              <a:gd name="connsiteY38" fmla="*/ 3179985 h 5160641"/>
              <a:gd name="connsiteX39" fmla="*/ 35510 w 5051461"/>
              <a:gd name="connsiteY39" fmla="*/ 2118463 h 5160641"/>
              <a:gd name="connsiteX40" fmla="*/ 100290 w 5051461"/>
              <a:gd name="connsiteY40" fmla="*/ 1695856 h 5160641"/>
              <a:gd name="connsiteX41" fmla="*/ 674716 w 5051461"/>
              <a:gd name="connsiteY41" fmla="*/ 610821 h 5160641"/>
              <a:gd name="connsiteX42" fmla="*/ 1069484 w 5051461"/>
              <a:gd name="connsiteY42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595671 w 5051461"/>
              <a:gd name="connsiteY31" fmla="*/ 4431830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85223 w 5051461"/>
              <a:gd name="connsiteY26" fmla="*/ 4406896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60763 w 5051461"/>
              <a:gd name="connsiteY27" fmla="*/ 4384036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364351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74938 w 5051461"/>
              <a:gd name="connsiteY28" fmla="*/ 4434505 h 5160641"/>
              <a:gd name="connsiteX29" fmla="*/ 2055066 w 5051461"/>
              <a:gd name="connsiteY29" fmla="*/ 4378561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74938 w 5051461"/>
              <a:gd name="connsiteY28" fmla="*/ 4434505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73183 w 5051461"/>
              <a:gd name="connsiteY24" fmla="*/ 4609461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4783 w 5051461"/>
              <a:gd name="connsiteY23" fmla="*/ 4650101 h 5160641"/>
              <a:gd name="connsiteX24" fmla="*/ 2529283 w 5051461"/>
              <a:gd name="connsiteY24" fmla="*/ 4643564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9660 w 5051461"/>
              <a:gd name="connsiteY23" fmla="*/ 4698819 h 5160641"/>
              <a:gd name="connsiteX24" fmla="*/ 2529283 w 5051461"/>
              <a:gd name="connsiteY24" fmla="*/ 4643564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785908 w 5051461"/>
              <a:gd name="connsiteY22" fmla="*/ 4672326 h 5160641"/>
              <a:gd name="connsiteX23" fmla="*/ 2679660 w 5051461"/>
              <a:gd name="connsiteY23" fmla="*/ 4698819 h 5160641"/>
              <a:gd name="connsiteX24" fmla="*/ 2543917 w 5051461"/>
              <a:gd name="connsiteY24" fmla="*/ 4624077 h 5160641"/>
              <a:gd name="connsiteX25" fmla="*/ 2463061 w 5051461"/>
              <a:gd name="connsiteY25" fmla="*/ 4523013 h 5160641"/>
              <a:gd name="connsiteX26" fmla="*/ 2369614 w 5051461"/>
              <a:gd name="connsiteY26" fmla="*/ 4492640 h 5160641"/>
              <a:gd name="connsiteX27" fmla="*/ 2229544 w 5051461"/>
              <a:gd name="connsiteY27" fmla="*/ 4477574 h 5160641"/>
              <a:gd name="connsiteX28" fmla="*/ 2182742 w 5051461"/>
              <a:gd name="connsiteY28" fmla="*/ 4481274 h 5160641"/>
              <a:gd name="connsiteX29" fmla="*/ 2047261 w 5051461"/>
              <a:gd name="connsiteY29" fmla="*/ 4433125 h 5160641"/>
              <a:gd name="connsiteX30" fmla="*/ 1982862 w 5051461"/>
              <a:gd name="connsiteY30" fmla="*/ 4362662 h 5160641"/>
              <a:gd name="connsiteX31" fmla="*/ 1650304 w 5051461"/>
              <a:gd name="connsiteY31" fmla="*/ 4439625 h 5160641"/>
              <a:gd name="connsiteX32" fmla="*/ 1377139 w 5051461"/>
              <a:gd name="connsiteY32" fmla="*/ 4416239 h 5160641"/>
              <a:gd name="connsiteX33" fmla="*/ 1158403 w 5051461"/>
              <a:gd name="connsiteY33" fmla="*/ 4312281 h 5160641"/>
              <a:gd name="connsiteX34" fmla="*/ 983143 w 5051461"/>
              <a:gd name="connsiteY34" fmla="*/ 4106541 h 5160641"/>
              <a:gd name="connsiteX35" fmla="*/ 899323 w 5051461"/>
              <a:gd name="connsiteY35" fmla="*/ 3870321 h 5160641"/>
              <a:gd name="connsiteX36" fmla="*/ 348134 w 5051461"/>
              <a:gd name="connsiteY36" fmla="*/ 3500423 h 5160641"/>
              <a:gd name="connsiteX37" fmla="*/ 150240 w 5051461"/>
              <a:gd name="connsiteY37" fmla="*/ 3179985 h 5160641"/>
              <a:gd name="connsiteX38" fmla="*/ 35510 w 5051461"/>
              <a:gd name="connsiteY38" fmla="*/ 2118463 h 5160641"/>
              <a:gd name="connsiteX39" fmla="*/ 100290 w 5051461"/>
              <a:gd name="connsiteY39" fmla="*/ 1695856 h 5160641"/>
              <a:gd name="connsiteX40" fmla="*/ 674716 w 5051461"/>
              <a:gd name="connsiteY40" fmla="*/ 610821 h 5160641"/>
              <a:gd name="connsiteX41" fmla="*/ 1069484 w 5051461"/>
              <a:gd name="connsiteY41" fmla="*/ 311754 h 5160641"/>
              <a:gd name="connsiteX0" fmla="*/ 1069484 w 5051461"/>
              <a:gd name="connsiteY0" fmla="*/ 311754 h 5160641"/>
              <a:gd name="connsiteX1" fmla="*/ 1790863 w 5051461"/>
              <a:gd name="connsiteY1" fmla="*/ 60321 h 5160641"/>
              <a:gd name="connsiteX2" fmla="*/ 3521872 w 5051461"/>
              <a:gd name="connsiteY2" fmla="*/ 87012 h 5160641"/>
              <a:gd name="connsiteX3" fmla="*/ 3921473 w 5051461"/>
              <a:gd name="connsiteY3" fmla="*/ 473633 h 5160641"/>
              <a:gd name="connsiteX4" fmla="*/ 4017701 w 5051461"/>
              <a:gd name="connsiteY4" fmla="*/ 1641773 h 5160641"/>
              <a:gd name="connsiteX5" fmla="*/ 4633262 w 5051461"/>
              <a:gd name="connsiteY5" fmla="*/ 2007648 h 5160641"/>
              <a:gd name="connsiteX6" fmla="*/ 4920475 w 5051461"/>
              <a:gd name="connsiteY6" fmla="*/ 2419213 h 5160641"/>
              <a:gd name="connsiteX7" fmla="*/ 5020375 w 5051461"/>
              <a:gd name="connsiteY7" fmla="*/ 3454362 h 5160641"/>
              <a:gd name="connsiteX8" fmla="*/ 4910719 w 5051461"/>
              <a:gd name="connsiteY8" fmla="*/ 3944494 h 5160641"/>
              <a:gd name="connsiteX9" fmla="*/ 4175923 w 5051461"/>
              <a:gd name="connsiteY9" fmla="*/ 4982841 h 5160641"/>
              <a:gd name="connsiteX10" fmla="*/ 4035488 w 5051461"/>
              <a:gd name="connsiteY10" fmla="*/ 5080695 h 5160641"/>
              <a:gd name="connsiteX11" fmla="*/ 3895888 w 5051461"/>
              <a:gd name="connsiteY11" fmla="*/ 5116737 h 5160641"/>
              <a:gd name="connsiteX12" fmla="*/ 3817148 w 5051461"/>
              <a:gd name="connsiteY12" fmla="*/ 5147941 h 5160641"/>
              <a:gd name="connsiteX13" fmla="*/ 3735868 w 5051461"/>
              <a:gd name="connsiteY13" fmla="*/ 5149846 h 5160641"/>
              <a:gd name="connsiteX14" fmla="*/ 3637443 w 5051461"/>
              <a:gd name="connsiteY14" fmla="*/ 5160641 h 5160641"/>
              <a:gd name="connsiteX15" fmla="*/ 3509808 w 5051461"/>
              <a:gd name="connsiteY15" fmla="*/ 5110476 h 5160641"/>
              <a:gd name="connsiteX16" fmla="*/ 3406303 w 5051461"/>
              <a:gd name="connsiteY16" fmla="*/ 5043801 h 5160641"/>
              <a:gd name="connsiteX17" fmla="*/ 3289320 w 5051461"/>
              <a:gd name="connsiteY17" fmla="*/ 4983172 h 5160641"/>
              <a:gd name="connsiteX18" fmla="*/ 3201198 w 5051461"/>
              <a:gd name="connsiteY18" fmla="*/ 4950456 h 5160641"/>
              <a:gd name="connsiteX19" fmla="*/ 3079278 w 5051461"/>
              <a:gd name="connsiteY19" fmla="*/ 4917436 h 5160641"/>
              <a:gd name="connsiteX20" fmla="*/ 2978272 w 5051461"/>
              <a:gd name="connsiteY20" fmla="*/ 4859847 h 5160641"/>
              <a:gd name="connsiteX21" fmla="*/ 2895763 w 5051461"/>
              <a:gd name="connsiteY21" fmla="*/ 4739001 h 5160641"/>
              <a:gd name="connsiteX22" fmla="*/ 2679660 w 5051461"/>
              <a:gd name="connsiteY22" fmla="*/ 4698819 h 5160641"/>
              <a:gd name="connsiteX23" fmla="*/ 2543917 w 5051461"/>
              <a:gd name="connsiteY23" fmla="*/ 4624077 h 5160641"/>
              <a:gd name="connsiteX24" fmla="*/ 2463061 w 5051461"/>
              <a:gd name="connsiteY24" fmla="*/ 4523013 h 5160641"/>
              <a:gd name="connsiteX25" fmla="*/ 2369614 w 5051461"/>
              <a:gd name="connsiteY25" fmla="*/ 4492640 h 5160641"/>
              <a:gd name="connsiteX26" fmla="*/ 2229544 w 5051461"/>
              <a:gd name="connsiteY26" fmla="*/ 4477574 h 5160641"/>
              <a:gd name="connsiteX27" fmla="*/ 2182742 w 5051461"/>
              <a:gd name="connsiteY27" fmla="*/ 4481274 h 5160641"/>
              <a:gd name="connsiteX28" fmla="*/ 2047261 w 5051461"/>
              <a:gd name="connsiteY28" fmla="*/ 4433125 h 5160641"/>
              <a:gd name="connsiteX29" fmla="*/ 1982862 w 5051461"/>
              <a:gd name="connsiteY29" fmla="*/ 4362662 h 5160641"/>
              <a:gd name="connsiteX30" fmla="*/ 1650304 w 5051461"/>
              <a:gd name="connsiteY30" fmla="*/ 4439625 h 5160641"/>
              <a:gd name="connsiteX31" fmla="*/ 1377139 w 5051461"/>
              <a:gd name="connsiteY31" fmla="*/ 4416239 h 5160641"/>
              <a:gd name="connsiteX32" fmla="*/ 1158403 w 5051461"/>
              <a:gd name="connsiteY32" fmla="*/ 4312281 h 5160641"/>
              <a:gd name="connsiteX33" fmla="*/ 983143 w 5051461"/>
              <a:gd name="connsiteY33" fmla="*/ 4106541 h 5160641"/>
              <a:gd name="connsiteX34" fmla="*/ 899323 w 5051461"/>
              <a:gd name="connsiteY34" fmla="*/ 3870321 h 5160641"/>
              <a:gd name="connsiteX35" fmla="*/ 348134 w 5051461"/>
              <a:gd name="connsiteY35" fmla="*/ 3500423 h 5160641"/>
              <a:gd name="connsiteX36" fmla="*/ 150240 w 5051461"/>
              <a:gd name="connsiteY36" fmla="*/ 3179985 h 5160641"/>
              <a:gd name="connsiteX37" fmla="*/ 35510 w 5051461"/>
              <a:gd name="connsiteY37" fmla="*/ 2118463 h 5160641"/>
              <a:gd name="connsiteX38" fmla="*/ 100290 w 5051461"/>
              <a:gd name="connsiteY38" fmla="*/ 1695856 h 5160641"/>
              <a:gd name="connsiteX39" fmla="*/ 674716 w 5051461"/>
              <a:gd name="connsiteY39" fmla="*/ 610821 h 5160641"/>
              <a:gd name="connsiteX40" fmla="*/ 1069484 w 5051461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5020375 w 5038453"/>
              <a:gd name="connsiteY7" fmla="*/ 3454362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4987856 w 5038453"/>
              <a:gd name="connsiteY7" fmla="*/ 3298466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38453"/>
              <a:gd name="connsiteY0" fmla="*/ 311754 h 5160641"/>
              <a:gd name="connsiteX1" fmla="*/ 1790863 w 5038453"/>
              <a:gd name="connsiteY1" fmla="*/ 60321 h 5160641"/>
              <a:gd name="connsiteX2" fmla="*/ 3521872 w 5038453"/>
              <a:gd name="connsiteY2" fmla="*/ 87012 h 5160641"/>
              <a:gd name="connsiteX3" fmla="*/ 3921473 w 5038453"/>
              <a:gd name="connsiteY3" fmla="*/ 473633 h 5160641"/>
              <a:gd name="connsiteX4" fmla="*/ 4017701 w 5038453"/>
              <a:gd name="connsiteY4" fmla="*/ 1641773 h 5160641"/>
              <a:gd name="connsiteX5" fmla="*/ 4633262 w 5038453"/>
              <a:gd name="connsiteY5" fmla="*/ 2007648 h 5160641"/>
              <a:gd name="connsiteX6" fmla="*/ 4920475 w 5038453"/>
              <a:gd name="connsiteY6" fmla="*/ 2419213 h 5160641"/>
              <a:gd name="connsiteX7" fmla="*/ 5000864 w 5038453"/>
              <a:gd name="connsiteY7" fmla="*/ 3207527 h 5160641"/>
              <a:gd name="connsiteX8" fmla="*/ 4897711 w 5038453"/>
              <a:gd name="connsiteY8" fmla="*/ 3853554 h 5160641"/>
              <a:gd name="connsiteX9" fmla="*/ 4175923 w 5038453"/>
              <a:gd name="connsiteY9" fmla="*/ 4982841 h 5160641"/>
              <a:gd name="connsiteX10" fmla="*/ 4035488 w 5038453"/>
              <a:gd name="connsiteY10" fmla="*/ 5080695 h 5160641"/>
              <a:gd name="connsiteX11" fmla="*/ 3895888 w 5038453"/>
              <a:gd name="connsiteY11" fmla="*/ 5116737 h 5160641"/>
              <a:gd name="connsiteX12" fmla="*/ 3817148 w 5038453"/>
              <a:gd name="connsiteY12" fmla="*/ 5147941 h 5160641"/>
              <a:gd name="connsiteX13" fmla="*/ 3735868 w 5038453"/>
              <a:gd name="connsiteY13" fmla="*/ 5149846 h 5160641"/>
              <a:gd name="connsiteX14" fmla="*/ 3637443 w 5038453"/>
              <a:gd name="connsiteY14" fmla="*/ 5160641 h 5160641"/>
              <a:gd name="connsiteX15" fmla="*/ 3509808 w 5038453"/>
              <a:gd name="connsiteY15" fmla="*/ 5110476 h 5160641"/>
              <a:gd name="connsiteX16" fmla="*/ 3406303 w 5038453"/>
              <a:gd name="connsiteY16" fmla="*/ 5043801 h 5160641"/>
              <a:gd name="connsiteX17" fmla="*/ 3289320 w 5038453"/>
              <a:gd name="connsiteY17" fmla="*/ 4983172 h 5160641"/>
              <a:gd name="connsiteX18" fmla="*/ 3201198 w 5038453"/>
              <a:gd name="connsiteY18" fmla="*/ 4950456 h 5160641"/>
              <a:gd name="connsiteX19" fmla="*/ 3079278 w 5038453"/>
              <a:gd name="connsiteY19" fmla="*/ 4917436 h 5160641"/>
              <a:gd name="connsiteX20" fmla="*/ 2978272 w 5038453"/>
              <a:gd name="connsiteY20" fmla="*/ 4859847 h 5160641"/>
              <a:gd name="connsiteX21" fmla="*/ 2895763 w 5038453"/>
              <a:gd name="connsiteY21" fmla="*/ 4739001 h 5160641"/>
              <a:gd name="connsiteX22" fmla="*/ 2679660 w 5038453"/>
              <a:gd name="connsiteY22" fmla="*/ 4698819 h 5160641"/>
              <a:gd name="connsiteX23" fmla="*/ 2543917 w 5038453"/>
              <a:gd name="connsiteY23" fmla="*/ 4624077 h 5160641"/>
              <a:gd name="connsiteX24" fmla="*/ 2463061 w 5038453"/>
              <a:gd name="connsiteY24" fmla="*/ 4523013 h 5160641"/>
              <a:gd name="connsiteX25" fmla="*/ 2369614 w 5038453"/>
              <a:gd name="connsiteY25" fmla="*/ 4492640 h 5160641"/>
              <a:gd name="connsiteX26" fmla="*/ 2229544 w 5038453"/>
              <a:gd name="connsiteY26" fmla="*/ 4477574 h 5160641"/>
              <a:gd name="connsiteX27" fmla="*/ 2182742 w 5038453"/>
              <a:gd name="connsiteY27" fmla="*/ 4481274 h 5160641"/>
              <a:gd name="connsiteX28" fmla="*/ 2047261 w 5038453"/>
              <a:gd name="connsiteY28" fmla="*/ 4433125 h 5160641"/>
              <a:gd name="connsiteX29" fmla="*/ 1982862 w 5038453"/>
              <a:gd name="connsiteY29" fmla="*/ 4362662 h 5160641"/>
              <a:gd name="connsiteX30" fmla="*/ 1650304 w 5038453"/>
              <a:gd name="connsiteY30" fmla="*/ 4439625 h 5160641"/>
              <a:gd name="connsiteX31" fmla="*/ 1377139 w 5038453"/>
              <a:gd name="connsiteY31" fmla="*/ 4416239 h 5160641"/>
              <a:gd name="connsiteX32" fmla="*/ 1158403 w 5038453"/>
              <a:gd name="connsiteY32" fmla="*/ 4312281 h 5160641"/>
              <a:gd name="connsiteX33" fmla="*/ 983143 w 5038453"/>
              <a:gd name="connsiteY33" fmla="*/ 4106541 h 5160641"/>
              <a:gd name="connsiteX34" fmla="*/ 899323 w 5038453"/>
              <a:gd name="connsiteY34" fmla="*/ 3870321 h 5160641"/>
              <a:gd name="connsiteX35" fmla="*/ 348134 w 5038453"/>
              <a:gd name="connsiteY35" fmla="*/ 3500423 h 5160641"/>
              <a:gd name="connsiteX36" fmla="*/ 150240 w 5038453"/>
              <a:gd name="connsiteY36" fmla="*/ 3179985 h 5160641"/>
              <a:gd name="connsiteX37" fmla="*/ 35510 w 5038453"/>
              <a:gd name="connsiteY37" fmla="*/ 2118463 h 5160641"/>
              <a:gd name="connsiteX38" fmla="*/ 100290 w 5038453"/>
              <a:gd name="connsiteY38" fmla="*/ 1695856 h 5160641"/>
              <a:gd name="connsiteX39" fmla="*/ 674716 w 5038453"/>
              <a:gd name="connsiteY39" fmla="*/ 610821 h 5160641"/>
              <a:gd name="connsiteX40" fmla="*/ 1069484 w 5038453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75923 w 5044957"/>
              <a:gd name="connsiteY9" fmla="*/ 4982841 h 5160641"/>
              <a:gd name="connsiteX10" fmla="*/ 4035488 w 5044957"/>
              <a:gd name="connsiteY10" fmla="*/ 5080695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80695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116737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17148 w 5044957"/>
              <a:gd name="connsiteY12" fmla="*/ 5147941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04140 w 5044957"/>
              <a:gd name="connsiteY12" fmla="*/ 5089480 h 5160641"/>
              <a:gd name="connsiteX13" fmla="*/ 3735868 w 5044957"/>
              <a:gd name="connsiteY13" fmla="*/ 514984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60641"/>
              <a:gd name="connsiteX1" fmla="*/ 1790863 w 5044957"/>
              <a:gd name="connsiteY1" fmla="*/ 60321 h 5160641"/>
              <a:gd name="connsiteX2" fmla="*/ 3521872 w 5044957"/>
              <a:gd name="connsiteY2" fmla="*/ 87012 h 5160641"/>
              <a:gd name="connsiteX3" fmla="*/ 3921473 w 5044957"/>
              <a:gd name="connsiteY3" fmla="*/ 473633 h 5160641"/>
              <a:gd name="connsiteX4" fmla="*/ 4017701 w 5044957"/>
              <a:gd name="connsiteY4" fmla="*/ 1641773 h 5160641"/>
              <a:gd name="connsiteX5" fmla="*/ 4633262 w 5044957"/>
              <a:gd name="connsiteY5" fmla="*/ 2007648 h 5160641"/>
              <a:gd name="connsiteX6" fmla="*/ 4920475 w 5044957"/>
              <a:gd name="connsiteY6" fmla="*/ 2419213 h 5160641"/>
              <a:gd name="connsiteX7" fmla="*/ 5000864 w 5044957"/>
              <a:gd name="connsiteY7" fmla="*/ 3207527 h 5160641"/>
              <a:gd name="connsiteX8" fmla="*/ 4904215 w 5044957"/>
              <a:gd name="connsiteY8" fmla="*/ 3795093 h 5160641"/>
              <a:gd name="connsiteX9" fmla="*/ 4195435 w 5044957"/>
              <a:gd name="connsiteY9" fmla="*/ 4865919 h 5160641"/>
              <a:gd name="connsiteX10" fmla="*/ 4035488 w 5044957"/>
              <a:gd name="connsiteY10" fmla="*/ 5009243 h 5160641"/>
              <a:gd name="connsiteX11" fmla="*/ 3895888 w 5044957"/>
              <a:gd name="connsiteY11" fmla="*/ 5084259 h 5160641"/>
              <a:gd name="connsiteX12" fmla="*/ 3804140 w 5044957"/>
              <a:gd name="connsiteY12" fmla="*/ 5089480 h 5160641"/>
              <a:gd name="connsiteX13" fmla="*/ 3735868 w 5044957"/>
              <a:gd name="connsiteY13" fmla="*/ 5104376 h 5160641"/>
              <a:gd name="connsiteX14" fmla="*/ 3637443 w 5044957"/>
              <a:gd name="connsiteY14" fmla="*/ 5160641 h 5160641"/>
              <a:gd name="connsiteX15" fmla="*/ 3509808 w 5044957"/>
              <a:gd name="connsiteY15" fmla="*/ 5110476 h 5160641"/>
              <a:gd name="connsiteX16" fmla="*/ 3406303 w 5044957"/>
              <a:gd name="connsiteY16" fmla="*/ 5043801 h 5160641"/>
              <a:gd name="connsiteX17" fmla="*/ 3289320 w 5044957"/>
              <a:gd name="connsiteY17" fmla="*/ 4983172 h 5160641"/>
              <a:gd name="connsiteX18" fmla="*/ 3201198 w 5044957"/>
              <a:gd name="connsiteY18" fmla="*/ 4950456 h 5160641"/>
              <a:gd name="connsiteX19" fmla="*/ 3079278 w 5044957"/>
              <a:gd name="connsiteY19" fmla="*/ 4917436 h 5160641"/>
              <a:gd name="connsiteX20" fmla="*/ 2978272 w 5044957"/>
              <a:gd name="connsiteY20" fmla="*/ 4859847 h 5160641"/>
              <a:gd name="connsiteX21" fmla="*/ 2895763 w 5044957"/>
              <a:gd name="connsiteY21" fmla="*/ 4739001 h 5160641"/>
              <a:gd name="connsiteX22" fmla="*/ 2679660 w 5044957"/>
              <a:gd name="connsiteY22" fmla="*/ 4698819 h 5160641"/>
              <a:gd name="connsiteX23" fmla="*/ 2543917 w 5044957"/>
              <a:gd name="connsiteY23" fmla="*/ 4624077 h 5160641"/>
              <a:gd name="connsiteX24" fmla="*/ 2463061 w 5044957"/>
              <a:gd name="connsiteY24" fmla="*/ 4523013 h 5160641"/>
              <a:gd name="connsiteX25" fmla="*/ 2369614 w 5044957"/>
              <a:gd name="connsiteY25" fmla="*/ 4492640 h 5160641"/>
              <a:gd name="connsiteX26" fmla="*/ 2229544 w 5044957"/>
              <a:gd name="connsiteY26" fmla="*/ 4477574 h 5160641"/>
              <a:gd name="connsiteX27" fmla="*/ 2182742 w 5044957"/>
              <a:gd name="connsiteY27" fmla="*/ 4481274 h 5160641"/>
              <a:gd name="connsiteX28" fmla="*/ 2047261 w 5044957"/>
              <a:gd name="connsiteY28" fmla="*/ 4433125 h 5160641"/>
              <a:gd name="connsiteX29" fmla="*/ 1982862 w 5044957"/>
              <a:gd name="connsiteY29" fmla="*/ 4362662 h 5160641"/>
              <a:gd name="connsiteX30" fmla="*/ 1650304 w 5044957"/>
              <a:gd name="connsiteY30" fmla="*/ 4439625 h 5160641"/>
              <a:gd name="connsiteX31" fmla="*/ 1377139 w 5044957"/>
              <a:gd name="connsiteY31" fmla="*/ 4416239 h 5160641"/>
              <a:gd name="connsiteX32" fmla="*/ 1158403 w 5044957"/>
              <a:gd name="connsiteY32" fmla="*/ 4312281 h 5160641"/>
              <a:gd name="connsiteX33" fmla="*/ 983143 w 5044957"/>
              <a:gd name="connsiteY33" fmla="*/ 4106541 h 5160641"/>
              <a:gd name="connsiteX34" fmla="*/ 899323 w 5044957"/>
              <a:gd name="connsiteY34" fmla="*/ 3870321 h 5160641"/>
              <a:gd name="connsiteX35" fmla="*/ 348134 w 5044957"/>
              <a:gd name="connsiteY35" fmla="*/ 3500423 h 5160641"/>
              <a:gd name="connsiteX36" fmla="*/ 150240 w 5044957"/>
              <a:gd name="connsiteY36" fmla="*/ 3179985 h 5160641"/>
              <a:gd name="connsiteX37" fmla="*/ 35510 w 5044957"/>
              <a:gd name="connsiteY37" fmla="*/ 2118463 h 5160641"/>
              <a:gd name="connsiteX38" fmla="*/ 100290 w 5044957"/>
              <a:gd name="connsiteY38" fmla="*/ 1695856 h 5160641"/>
              <a:gd name="connsiteX39" fmla="*/ 674716 w 5044957"/>
              <a:gd name="connsiteY39" fmla="*/ 610821 h 5160641"/>
              <a:gd name="connsiteX40" fmla="*/ 1069484 w 5044957"/>
              <a:gd name="connsiteY40" fmla="*/ 311754 h 5160641"/>
              <a:gd name="connsiteX0" fmla="*/ 1069484 w 5044957"/>
              <a:gd name="connsiteY0" fmla="*/ 311754 h 5110476"/>
              <a:gd name="connsiteX1" fmla="*/ 1790863 w 5044957"/>
              <a:gd name="connsiteY1" fmla="*/ 60321 h 5110476"/>
              <a:gd name="connsiteX2" fmla="*/ 3521872 w 5044957"/>
              <a:gd name="connsiteY2" fmla="*/ 87012 h 5110476"/>
              <a:gd name="connsiteX3" fmla="*/ 3921473 w 5044957"/>
              <a:gd name="connsiteY3" fmla="*/ 473633 h 5110476"/>
              <a:gd name="connsiteX4" fmla="*/ 4017701 w 5044957"/>
              <a:gd name="connsiteY4" fmla="*/ 1641773 h 5110476"/>
              <a:gd name="connsiteX5" fmla="*/ 4633262 w 5044957"/>
              <a:gd name="connsiteY5" fmla="*/ 2007648 h 5110476"/>
              <a:gd name="connsiteX6" fmla="*/ 4920475 w 5044957"/>
              <a:gd name="connsiteY6" fmla="*/ 2419213 h 5110476"/>
              <a:gd name="connsiteX7" fmla="*/ 5000864 w 5044957"/>
              <a:gd name="connsiteY7" fmla="*/ 3207527 h 5110476"/>
              <a:gd name="connsiteX8" fmla="*/ 4904215 w 5044957"/>
              <a:gd name="connsiteY8" fmla="*/ 3795093 h 5110476"/>
              <a:gd name="connsiteX9" fmla="*/ 4195435 w 5044957"/>
              <a:gd name="connsiteY9" fmla="*/ 4865919 h 5110476"/>
              <a:gd name="connsiteX10" fmla="*/ 4035488 w 5044957"/>
              <a:gd name="connsiteY10" fmla="*/ 5009243 h 5110476"/>
              <a:gd name="connsiteX11" fmla="*/ 3895888 w 5044957"/>
              <a:gd name="connsiteY11" fmla="*/ 5084259 h 5110476"/>
              <a:gd name="connsiteX12" fmla="*/ 3804140 w 5044957"/>
              <a:gd name="connsiteY12" fmla="*/ 5089480 h 5110476"/>
              <a:gd name="connsiteX13" fmla="*/ 3735868 w 5044957"/>
              <a:gd name="connsiteY13" fmla="*/ 5104376 h 5110476"/>
              <a:gd name="connsiteX14" fmla="*/ 3509808 w 5044957"/>
              <a:gd name="connsiteY14" fmla="*/ 5110476 h 5110476"/>
              <a:gd name="connsiteX15" fmla="*/ 3406303 w 5044957"/>
              <a:gd name="connsiteY15" fmla="*/ 5043801 h 5110476"/>
              <a:gd name="connsiteX16" fmla="*/ 3289320 w 5044957"/>
              <a:gd name="connsiteY16" fmla="*/ 4983172 h 5110476"/>
              <a:gd name="connsiteX17" fmla="*/ 3201198 w 5044957"/>
              <a:gd name="connsiteY17" fmla="*/ 4950456 h 5110476"/>
              <a:gd name="connsiteX18" fmla="*/ 3079278 w 5044957"/>
              <a:gd name="connsiteY18" fmla="*/ 4917436 h 5110476"/>
              <a:gd name="connsiteX19" fmla="*/ 2978272 w 5044957"/>
              <a:gd name="connsiteY19" fmla="*/ 4859847 h 5110476"/>
              <a:gd name="connsiteX20" fmla="*/ 2895763 w 5044957"/>
              <a:gd name="connsiteY20" fmla="*/ 4739001 h 5110476"/>
              <a:gd name="connsiteX21" fmla="*/ 2679660 w 5044957"/>
              <a:gd name="connsiteY21" fmla="*/ 4698819 h 5110476"/>
              <a:gd name="connsiteX22" fmla="*/ 2543917 w 5044957"/>
              <a:gd name="connsiteY22" fmla="*/ 4624077 h 5110476"/>
              <a:gd name="connsiteX23" fmla="*/ 2463061 w 5044957"/>
              <a:gd name="connsiteY23" fmla="*/ 4523013 h 5110476"/>
              <a:gd name="connsiteX24" fmla="*/ 2369614 w 5044957"/>
              <a:gd name="connsiteY24" fmla="*/ 4492640 h 5110476"/>
              <a:gd name="connsiteX25" fmla="*/ 2229544 w 5044957"/>
              <a:gd name="connsiteY25" fmla="*/ 4477574 h 5110476"/>
              <a:gd name="connsiteX26" fmla="*/ 2182742 w 5044957"/>
              <a:gd name="connsiteY26" fmla="*/ 4481274 h 5110476"/>
              <a:gd name="connsiteX27" fmla="*/ 2047261 w 5044957"/>
              <a:gd name="connsiteY27" fmla="*/ 4433125 h 5110476"/>
              <a:gd name="connsiteX28" fmla="*/ 1982862 w 5044957"/>
              <a:gd name="connsiteY28" fmla="*/ 4362662 h 5110476"/>
              <a:gd name="connsiteX29" fmla="*/ 1650304 w 5044957"/>
              <a:gd name="connsiteY29" fmla="*/ 4439625 h 5110476"/>
              <a:gd name="connsiteX30" fmla="*/ 1377139 w 5044957"/>
              <a:gd name="connsiteY30" fmla="*/ 4416239 h 5110476"/>
              <a:gd name="connsiteX31" fmla="*/ 1158403 w 5044957"/>
              <a:gd name="connsiteY31" fmla="*/ 4312281 h 5110476"/>
              <a:gd name="connsiteX32" fmla="*/ 983143 w 5044957"/>
              <a:gd name="connsiteY32" fmla="*/ 4106541 h 5110476"/>
              <a:gd name="connsiteX33" fmla="*/ 899323 w 5044957"/>
              <a:gd name="connsiteY33" fmla="*/ 3870321 h 5110476"/>
              <a:gd name="connsiteX34" fmla="*/ 348134 w 5044957"/>
              <a:gd name="connsiteY34" fmla="*/ 3500423 h 5110476"/>
              <a:gd name="connsiteX35" fmla="*/ 150240 w 5044957"/>
              <a:gd name="connsiteY35" fmla="*/ 3179985 h 5110476"/>
              <a:gd name="connsiteX36" fmla="*/ 35510 w 5044957"/>
              <a:gd name="connsiteY36" fmla="*/ 2118463 h 5110476"/>
              <a:gd name="connsiteX37" fmla="*/ 100290 w 5044957"/>
              <a:gd name="connsiteY37" fmla="*/ 1695856 h 5110476"/>
              <a:gd name="connsiteX38" fmla="*/ 674716 w 5044957"/>
              <a:gd name="connsiteY38" fmla="*/ 610821 h 5110476"/>
              <a:gd name="connsiteX39" fmla="*/ 1069484 w 5044957"/>
              <a:gd name="connsiteY39" fmla="*/ 311754 h 51104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95763 w 5044957"/>
              <a:gd name="connsiteY20" fmla="*/ 4739001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63061 w 5044957"/>
              <a:gd name="connsiteY23" fmla="*/ 4523013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63061 w 5044957"/>
              <a:gd name="connsiteY23" fmla="*/ 4523013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82862 w 5044957"/>
              <a:gd name="connsiteY28" fmla="*/ 4362662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2047261 w 5044957"/>
              <a:gd name="connsiteY27" fmla="*/ 4433125 h 5104376"/>
              <a:gd name="connsiteX28" fmla="*/ 1917823 w 5044957"/>
              <a:gd name="connsiteY28" fmla="*/ 4382150 h 5104376"/>
              <a:gd name="connsiteX29" fmla="*/ 1650304 w 5044957"/>
              <a:gd name="connsiteY29" fmla="*/ 4439625 h 5104376"/>
              <a:gd name="connsiteX30" fmla="*/ 1377139 w 5044957"/>
              <a:gd name="connsiteY30" fmla="*/ 4416239 h 5104376"/>
              <a:gd name="connsiteX31" fmla="*/ 1158403 w 5044957"/>
              <a:gd name="connsiteY31" fmla="*/ 4312281 h 5104376"/>
              <a:gd name="connsiteX32" fmla="*/ 983143 w 5044957"/>
              <a:gd name="connsiteY32" fmla="*/ 4106541 h 5104376"/>
              <a:gd name="connsiteX33" fmla="*/ 899323 w 5044957"/>
              <a:gd name="connsiteY33" fmla="*/ 3870321 h 5104376"/>
              <a:gd name="connsiteX34" fmla="*/ 348134 w 5044957"/>
              <a:gd name="connsiteY34" fmla="*/ 3500423 h 5104376"/>
              <a:gd name="connsiteX35" fmla="*/ 150240 w 5044957"/>
              <a:gd name="connsiteY35" fmla="*/ 3179985 h 5104376"/>
              <a:gd name="connsiteX36" fmla="*/ 35510 w 5044957"/>
              <a:gd name="connsiteY36" fmla="*/ 2118463 h 5104376"/>
              <a:gd name="connsiteX37" fmla="*/ 100290 w 5044957"/>
              <a:gd name="connsiteY37" fmla="*/ 1695856 h 5104376"/>
              <a:gd name="connsiteX38" fmla="*/ 674716 w 5044957"/>
              <a:gd name="connsiteY38" fmla="*/ 610821 h 5104376"/>
              <a:gd name="connsiteX39" fmla="*/ 1069484 w 5044957"/>
              <a:gd name="connsiteY3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229544 w 5044957"/>
              <a:gd name="connsiteY25" fmla="*/ 4477574 h 5104376"/>
              <a:gd name="connsiteX26" fmla="*/ 2182742 w 5044957"/>
              <a:gd name="connsiteY26" fmla="*/ 4481274 h 5104376"/>
              <a:gd name="connsiteX27" fmla="*/ 1917823 w 5044957"/>
              <a:gd name="connsiteY27" fmla="*/ 4382150 h 5104376"/>
              <a:gd name="connsiteX28" fmla="*/ 1650304 w 5044957"/>
              <a:gd name="connsiteY28" fmla="*/ 4439625 h 5104376"/>
              <a:gd name="connsiteX29" fmla="*/ 1377139 w 5044957"/>
              <a:gd name="connsiteY29" fmla="*/ 4416239 h 5104376"/>
              <a:gd name="connsiteX30" fmla="*/ 1158403 w 5044957"/>
              <a:gd name="connsiteY30" fmla="*/ 4312281 h 5104376"/>
              <a:gd name="connsiteX31" fmla="*/ 983143 w 5044957"/>
              <a:gd name="connsiteY31" fmla="*/ 4106541 h 5104376"/>
              <a:gd name="connsiteX32" fmla="*/ 899323 w 5044957"/>
              <a:gd name="connsiteY32" fmla="*/ 3870321 h 5104376"/>
              <a:gd name="connsiteX33" fmla="*/ 348134 w 5044957"/>
              <a:gd name="connsiteY33" fmla="*/ 3500423 h 5104376"/>
              <a:gd name="connsiteX34" fmla="*/ 150240 w 5044957"/>
              <a:gd name="connsiteY34" fmla="*/ 3179985 h 5104376"/>
              <a:gd name="connsiteX35" fmla="*/ 35510 w 5044957"/>
              <a:gd name="connsiteY35" fmla="*/ 2118463 h 5104376"/>
              <a:gd name="connsiteX36" fmla="*/ 100290 w 5044957"/>
              <a:gd name="connsiteY36" fmla="*/ 1695856 h 5104376"/>
              <a:gd name="connsiteX37" fmla="*/ 674716 w 5044957"/>
              <a:gd name="connsiteY37" fmla="*/ 610821 h 5104376"/>
              <a:gd name="connsiteX38" fmla="*/ 1069484 w 5044957"/>
              <a:gd name="connsiteY38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82742 w 5044957"/>
              <a:gd name="connsiteY25" fmla="*/ 4481274 h 5104376"/>
              <a:gd name="connsiteX26" fmla="*/ 1917823 w 5044957"/>
              <a:gd name="connsiteY26" fmla="*/ 4382150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917823 w 5044957"/>
              <a:gd name="connsiteY25" fmla="*/ 4382150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69614 w 5044957"/>
              <a:gd name="connsiteY24" fmla="*/ 4492640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424038 w 5044957"/>
              <a:gd name="connsiteY23" fmla="*/ 4607457 h 5104376"/>
              <a:gd name="connsiteX24" fmla="*/ 2395630 w 5044957"/>
              <a:gd name="connsiteY24" fmla="*/ 4525119 h 5104376"/>
              <a:gd name="connsiteX25" fmla="*/ 2104277 w 5044957"/>
              <a:gd name="connsiteY25" fmla="*/ 4530563 h 5104376"/>
              <a:gd name="connsiteX26" fmla="*/ 1833272 w 5044957"/>
              <a:gd name="connsiteY26" fmla="*/ 4401638 h 5104376"/>
              <a:gd name="connsiteX27" fmla="*/ 1650304 w 5044957"/>
              <a:gd name="connsiteY27" fmla="*/ 4439625 h 5104376"/>
              <a:gd name="connsiteX28" fmla="*/ 1377139 w 5044957"/>
              <a:gd name="connsiteY28" fmla="*/ 4416239 h 5104376"/>
              <a:gd name="connsiteX29" fmla="*/ 1158403 w 5044957"/>
              <a:gd name="connsiteY29" fmla="*/ 4312281 h 5104376"/>
              <a:gd name="connsiteX30" fmla="*/ 983143 w 5044957"/>
              <a:gd name="connsiteY30" fmla="*/ 4106541 h 5104376"/>
              <a:gd name="connsiteX31" fmla="*/ 899323 w 5044957"/>
              <a:gd name="connsiteY31" fmla="*/ 3870321 h 5104376"/>
              <a:gd name="connsiteX32" fmla="*/ 348134 w 5044957"/>
              <a:gd name="connsiteY32" fmla="*/ 3500423 h 5104376"/>
              <a:gd name="connsiteX33" fmla="*/ 150240 w 5044957"/>
              <a:gd name="connsiteY33" fmla="*/ 3179985 h 5104376"/>
              <a:gd name="connsiteX34" fmla="*/ 35510 w 5044957"/>
              <a:gd name="connsiteY34" fmla="*/ 2118463 h 5104376"/>
              <a:gd name="connsiteX35" fmla="*/ 100290 w 5044957"/>
              <a:gd name="connsiteY35" fmla="*/ 1695856 h 5104376"/>
              <a:gd name="connsiteX36" fmla="*/ 674716 w 5044957"/>
              <a:gd name="connsiteY36" fmla="*/ 610821 h 5104376"/>
              <a:gd name="connsiteX37" fmla="*/ 1069484 w 5044957"/>
              <a:gd name="connsiteY37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543917 w 5044957"/>
              <a:gd name="connsiteY22" fmla="*/ 4624077 h 5104376"/>
              <a:gd name="connsiteX23" fmla="*/ 2395630 w 5044957"/>
              <a:gd name="connsiteY23" fmla="*/ 4525119 h 5104376"/>
              <a:gd name="connsiteX24" fmla="*/ 2104277 w 5044957"/>
              <a:gd name="connsiteY24" fmla="*/ 4530563 h 5104376"/>
              <a:gd name="connsiteX25" fmla="*/ 1833272 w 5044957"/>
              <a:gd name="connsiteY25" fmla="*/ 4401638 h 5104376"/>
              <a:gd name="connsiteX26" fmla="*/ 1650304 w 5044957"/>
              <a:gd name="connsiteY26" fmla="*/ 4439625 h 5104376"/>
              <a:gd name="connsiteX27" fmla="*/ 1377139 w 5044957"/>
              <a:gd name="connsiteY27" fmla="*/ 4416239 h 5104376"/>
              <a:gd name="connsiteX28" fmla="*/ 1158403 w 5044957"/>
              <a:gd name="connsiteY28" fmla="*/ 4312281 h 5104376"/>
              <a:gd name="connsiteX29" fmla="*/ 983143 w 5044957"/>
              <a:gd name="connsiteY29" fmla="*/ 4106541 h 5104376"/>
              <a:gd name="connsiteX30" fmla="*/ 899323 w 5044957"/>
              <a:gd name="connsiteY30" fmla="*/ 3870321 h 5104376"/>
              <a:gd name="connsiteX31" fmla="*/ 348134 w 5044957"/>
              <a:gd name="connsiteY31" fmla="*/ 3500423 h 5104376"/>
              <a:gd name="connsiteX32" fmla="*/ 150240 w 5044957"/>
              <a:gd name="connsiteY32" fmla="*/ 3179985 h 5104376"/>
              <a:gd name="connsiteX33" fmla="*/ 35510 w 5044957"/>
              <a:gd name="connsiteY33" fmla="*/ 2118463 h 5104376"/>
              <a:gd name="connsiteX34" fmla="*/ 100290 w 5044957"/>
              <a:gd name="connsiteY34" fmla="*/ 1695856 h 5104376"/>
              <a:gd name="connsiteX35" fmla="*/ 674716 w 5044957"/>
              <a:gd name="connsiteY35" fmla="*/ 610821 h 5104376"/>
              <a:gd name="connsiteX36" fmla="*/ 1069484 w 5044957"/>
              <a:gd name="connsiteY36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79660 w 5044957"/>
              <a:gd name="connsiteY21" fmla="*/ 4698819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978272 w 5044957"/>
              <a:gd name="connsiteY19" fmla="*/ 4859847 h 5104376"/>
              <a:gd name="connsiteX20" fmla="*/ 2856740 w 5044957"/>
              <a:gd name="connsiteY20" fmla="*/ 4836437 h 5104376"/>
              <a:gd name="connsiteX21" fmla="*/ 2608117 w 5044957"/>
              <a:gd name="connsiteY21" fmla="*/ 4750785 h 5104376"/>
              <a:gd name="connsiteX22" fmla="*/ 2395630 w 5044957"/>
              <a:gd name="connsiteY22" fmla="*/ 4525119 h 5104376"/>
              <a:gd name="connsiteX23" fmla="*/ 2104277 w 5044957"/>
              <a:gd name="connsiteY23" fmla="*/ 4530563 h 5104376"/>
              <a:gd name="connsiteX24" fmla="*/ 1833272 w 5044957"/>
              <a:gd name="connsiteY24" fmla="*/ 4401638 h 5104376"/>
              <a:gd name="connsiteX25" fmla="*/ 1650304 w 5044957"/>
              <a:gd name="connsiteY25" fmla="*/ 4439625 h 5104376"/>
              <a:gd name="connsiteX26" fmla="*/ 1377139 w 5044957"/>
              <a:gd name="connsiteY26" fmla="*/ 4416239 h 5104376"/>
              <a:gd name="connsiteX27" fmla="*/ 1158403 w 5044957"/>
              <a:gd name="connsiteY27" fmla="*/ 4312281 h 5104376"/>
              <a:gd name="connsiteX28" fmla="*/ 983143 w 5044957"/>
              <a:gd name="connsiteY28" fmla="*/ 4106541 h 5104376"/>
              <a:gd name="connsiteX29" fmla="*/ 899323 w 5044957"/>
              <a:gd name="connsiteY29" fmla="*/ 3870321 h 5104376"/>
              <a:gd name="connsiteX30" fmla="*/ 348134 w 5044957"/>
              <a:gd name="connsiteY30" fmla="*/ 3500423 h 5104376"/>
              <a:gd name="connsiteX31" fmla="*/ 150240 w 5044957"/>
              <a:gd name="connsiteY31" fmla="*/ 3179985 h 5104376"/>
              <a:gd name="connsiteX32" fmla="*/ 35510 w 5044957"/>
              <a:gd name="connsiteY32" fmla="*/ 2118463 h 5104376"/>
              <a:gd name="connsiteX33" fmla="*/ 100290 w 5044957"/>
              <a:gd name="connsiteY33" fmla="*/ 1695856 h 5104376"/>
              <a:gd name="connsiteX34" fmla="*/ 674716 w 5044957"/>
              <a:gd name="connsiteY34" fmla="*/ 610821 h 5104376"/>
              <a:gd name="connsiteX35" fmla="*/ 1069484 w 5044957"/>
              <a:gd name="connsiteY35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3079278 w 5044957"/>
              <a:gd name="connsiteY18" fmla="*/ 4917436 h 5104376"/>
              <a:gd name="connsiteX19" fmla="*/ 2856740 w 5044957"/>
              <a:gd name="connsiteY19" fmla="*/ 4836437 h 5104376"/>
              <a:gd name="connsiteX20" fmla="*/ 2608117 w 5044957"/>
              <a:gd name="connsiteY20" fmla="*/ 4750785 h 5104376"/>
              <a:gd name="connsiteX21" fmla="*/ 2395630 w 5044957"/>
              <a:gd name="connsiteY21" fmla="*/ 4525119 h 5104376"/>
              <a:gd name="connsiteX22" fmla="*/ 2104277 w 5044957"/>
              <a:gd name="connsiteY22" fmla="*/ 4530563 h 5104376"/>
              <a:gd name="connsiteX23" fmla="*/ 1833272 w 5044957"/>
              <a:gd name="connsiteY23" fmla="*/ 4401638 h 5104376"/>
              <a:gd name="connsiteX24" fmla="*/ 1650304 w 5044957"/>
              <a:gd name="connsiteY24" fmla="*/ 4439625 h 5104376"/>
              <a:gd name="connsiteX25" fmla="*/ 1377139 w 5044957"/>
              <a:gd name="connsiteY25" fmla="*/ 4416239 h 5104376"/>
              <a:gd name="connsiteX26" fmla="*/ 1158403 w 5044957"/>
              <a:gd name="connsiteY26" fmla="*/ 4312281 h 5104376"/>
              <a:gd name="connsiteX27" fmla="*/ 983143 w 5044957"/>
              <a:gd name="connsiteY27" fmla="*/ 4106541 h 5104376"/>
              <a:gd name="connsiteX28" fmla="*/ 899323 w 5044957"/>
              <a:gd name="connsiteY28" fmla="*/ 3870321 h 5104376"/>
              <a:gd name="connsiteX29" fmla="*/ 348134 w 5044957"/>
              <a:gd name="connsiteY29" fmla="*/ 3500423 h 5104376"/>
              <a:gd name="connsiteX30" fmla="*/ 150240 w 5044957"/>
              <a:gd name="connsiteY30" fmla="*/ 3179985 h 5104376"/>
              <a:gd name="connsiteX31" fmla="*/ 35510 w 5044957"/>
              <a:gd name="connsiteY31" fmla="*/ 2118463 h 5104376"/>
              <a:gd name="connsiteX32" fmla="*/ 100290 w 5044957"/>
              <a:gd name="connsiteY32" fmla="*/ 1695856 h 5104376"/>
              <a:gd name="connsiteX33" fmla="*/ 674716 w 5044957"/>
              <a:gd name="connsiteY33" fmla="*/ 610821 h 5104376"/>
              <a:gd name="connsiteX34" fmla="*/ 1069484 w 5044957"/>
              <a:gd name="connsiteY34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3201198 w 5044957"/>
              <a:gd name="connsiteY17" fmla="*/ 4950456 h 5104376"/>
              <a:gd name="connsiteX18" fmla="*/ 2856740 w 5044957"/>
              <a:gd name="connsiteY18" fmla="*/ 4836437 h 5104376"/>
              <a:gd name="connsiteX19" fmla="*/ 2608117 w 5044957"/>
              <a:gd name="connsiteY19" fmla="*/ 4750785 h 5104376"/>
              <a:gd name="connsiteX20" fmla="*/ 2395630 w 5044957"/>
              <a:gd name="connsiteY20" fmla="*/ 4525119 h 5104376"/>
              <a:gd name="connsiteX21" fmla="*/ 2104277 w 5044957"/>
              <a:gd name="connsiteY21" fmla="*/ 4530563 h 5104376"/>
              <a:gd name="connsiteX22" fmla="*/ 1833272 w 5044957"/>
              <a:gd name="connsiteY22" fmla="*/ 4401638 h 5104376"/>
              <a:gd name="connsiteX23" fmla="*/ 1650304 w 5044957"/>
              <a:gd name="connsiteY23" fmla="*/ 4439625 h 5104376"/>
              <a:gd name="connsiteX24" fmla="*/ 1377139 w 5044957"/>
              <a:gd name="connsiteY24" fmla="*/ 4416239 h 5104376"/>
              <a:gd name="connsiteX25" fmla="*/ 1158403 w 5044957"/>
              <a:gd name="connsiteY25" fmla="*/ 4312281 h 5104376"/>
              <a:gd name="connsiteX26" fmla="*/ 983143 w 5044957"/>
              <a:gd name="connsiteY26" fmla="*/ 4106541 h 5104376"/>
              <a:gd name="connsiteX27" fmla="*/ 899323 w 5044957"/>
              <a:gd name="connsiteY27" fmla="*/ 3870321 h 5104376"/>
              <a:gd name="connsiteX28" fmla="*/ 348134 w 5044957"/>
              <a:gd name="connsiteY28" fmla="*/ 3500423 h 5104376"/>
              <a:gd name="connsiteX29" fmla="*/ 150240 w 5044957"/>
              <a:gd name="connsiteY29" fmla="*/ 3179985 h 5104376"/>
              <a:gd name="connsiteX30" fmla="*/ 35510 w 5044957"/>
              <a:gd name="connsiteY30" fmla="*/ 2118463 h 5104376"/>
              <a:gd name="connsiteX31" fmla="*/ 100290 w 5044957"/>
              <a:gd name="connsiteY31" fmla="*/ 1695856 h 5104376"/>
              <a:gd name="connsiteX32" fmla="*/ 674716 w 5044957"/>
              <a:gd name="connsiteY32" fmla="*/ 610821 h 5104376"/>
              <a:gd name="connsiteX33" fmla="*/ 1069484 w 5044957"/>
              <a:gd name="connsiteY33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3289320 w 5044957"/>
              <a:gd name="connsiteY16" fmla="*/ 4983172 h 5104376"/>
              <a:gd name="connsiteX17" fmla="*/ 2856740 w 5044957"/>
              <a:gd name="connsiteY17" fmla="*/ 4836437 h 5104376"/>
              <a:gd name="connsiteX18" fmla="*/ 2608117 w 5044957"/>
              <a:gd name="connsiteY18" fmla="*/ 4750785 h 5104376"/>
              <a:gd name="connsiteX19" fmla="*/ 2395630 w 5044957"/>
              <a:gd name="connsiteY19" fmla="*/ 4525119 h 5104376"/>
              <a:gd name="connsiteX20" fmla="*/ 2104277 w 5044957"/>
              <a:gd name="connsiteY20" fmla="*/ 4530563 h 5104376"/>
              <a:gd name="connsiteX21" fmla="*/ 1833272 w 5044957"/>
              <a:gd name="connsiteY21" fmla="*/ 4401638 h 5104376"/>
              <a:gd name="connsiteX22" fmla="*/ 1650304 w 5044957"/>
              <a:gd name="connsiteY22" fmla="*/ 4439625 h 5104376"/>
              <a:gd name="connsiteX23" fmla="*/ 1377139 w 5044957"/>
              <a:gd name="connsiteY23" fmla="*/ 4416239 h 5104376"/>
              <a:gd name="connsiteX24" fmla="*/ 1158403 w 5044957"/>
              <a:gd name="connsiteY24" fmla="*/ 4312281 h 5104376"/>
              <a:gd name="connsiteX25" fmla="*/ 983143 w 5044957"/>
              <a:gd name="connsiteY25" fmla="*/ 4106541 h 5104376"/>
              <a:gd name="connsiteX26" fmla="*/ 899323 w 5044957"/>
              <a:gd name="connsiteY26" fmla="*/ 3870321 h 5104376"/>
              <a:gd name="connsiteX27" fmla="*/ 348134 w 5044957"/>
              <a:gd name="connsiteY27" fmla="*/ 3500423 h 5104376"/>
              <a:gd name="connsiteX28" fmla="*/ 150240 w 5044957"/>
              <a:gd name="connsiteY28" fmla="*/ 3179985 h 5104376"/>
              <a:gd name="connsiteX29" fmla="*/ 35510 w 5044957"/>
              <a:gd name="connsiteY29" fmla="*/ 2118463 h 5104376"/>
              <a:gd name="connsiteX30" fmla="*/ 100290 w 5044957"/>
              <a:gd name="connsiteY30" fmla="*/ 1695856 h 5104376"/>
              <a:gd name="connsiteX31" fmla="*/ 674716 w 5044957"/>
              <a:gd name="connsiteY31" fmla="*/ 610821 h 5104376"/>
              <a:gd name="connsiteX32" fmla="*/ 1069484 w 5044957"/>
              <a:gd name="connsiteY32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856740 w 5044957"/>
              <a:gd name="connsiteY16" fmla="*/ 4836437 h 5104376"/>
              <a:gd name="connsiteX17" fmla="*/ 2608117 w 5044957"/>
              <a:gd name="connsiteY17" fmla="*/ 4750785 h 5104376"/>
              <a:gd name="connsiteX18" fmla="*/ 2395630 w 5044957"/>
              <a:gd name="connsiteY18" fmla="*/ 4525119 h 5104376"/>
              <a:gd name="connsiteX19" fmla="*/ 2104277 w 5044957"/>
              <a:gd name="connsiteY19" fmla="*/ 4530563 h 5104376"/>
              <a:gd name="connsiteX20" fmla="*/ 1833272 w 5044957"/>
              <a:gd name="connsiteY20" fmla="*/ 4401638 h 5104376"/>
              <a:gd name="connsiteX21" fmla="*/ 1650304 w 5044957"/>
              <a:gd name="connsiteY21" fmla="*/ 4439625 h 5104376"/>
              <a:gd name="connsiteX22" fmla="*/ 1377139 w 5044957"/>
              <a:gd name="connsiteY22" fmla="*/ 4416239 h 5104376"/>
              <a:gd name="connsiteX23" fmla="*/ 1158403 w 5044957"/>
              <a:gd name="connsiteY23" fmla="*/ 4312281 h 5104376"/>
              <a:gd name="connsiteX24" fmla="*/ 983143 w 5044957"/>
              <a:gd name="connsiteY24" fmla="*/ 4106541 h 5104376"/>
              <a:gd name="connsiteX25" fmla="*/ 899323 w 5044957"/>
              <a:gd name="connsiteY25" fmla="*/ 3870321 h 5104376"/>
              <a:gd name="connsiteX26" fmla="*/ 348134 w 5044957"/>
              <a:gd name="connsiteY26" fmla="*/ 3500423 h 5104376"/>
              <a:gd name="connsiteX27" fmla="*/ 150240 w 5044957"/>
              <a:gd name="connsiteY27" fmla="*/ 3179985 h 5104376"/>
              <a:gd name="connsiteX28" fmla="*/ 35510 w 5044957"/>
              <a:gd name="connsiteY28" fmla="*/ 2118463 h 5104376"/>
              <a:gd name="connsiteX29" fmla="*/ 100290 w 5044957"/>
              <a:gd name="connsiteY29" fmla="*/ 1695856 h 5104376"/>
              <a:gd name="connsiteX30" fmla="*/ 674716 w 5044957"/>
              <a:gd name="connsiteY30" fmla="*/ 610821 h 5104376"/>
              <a:gd name="connsiteX31" fmla="*/ 1069484 w 5044957"/>
              <a:gd name="connsiteY31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608117 w 5044957"/>
              <a:gd name="connsiteY17" fmla="*/ 4750785 h 5104376"/>
              <a:gd name="connsiteX18" fmla="*/ 2395630 w 5044957"/>
              <a:gd name="connsiteY18" fmla="*/ 4525119 h 5104376"/>
              <a:gd name="connsiteX19" fmla="*/ 2104277 w 5044957"/>
              <a:gd name="connsiteY19" fmla="*/ 4530563 h 5104376"/>
              <a:gd name="connsiteX20" fmla="*/ 1833272 w 5044957"/>
              <a:gd name="connsiteY20" fmla="*/ 4401638 h 5104376"/>
              <a:gd name="connsiteX21" fmla="*/ 1650304 w 5044957"/>
              <a:gd name="connsiteY21" fmla="*/ 4439625 h 5104376"/>
              <a:gd name="connsiteX22" fmla="*/ 1377139 w 5044957"/>
              <a:gd name="connsiteY22" fmla="*/ 4416239 h 5104376"/>
              <a:gd name="connsiteX23" fmla="*/ 1158403 w 5044957"/>
              <a:gd name="connsiteY23" fmla="*/ 4312281 h 5104376"/>
              <a:gd name="connsiteX24" fmla="*/ 983143 w 5044957"/>
              <a:gd name="connsiteY24" fmla="*/ 4106541 h 5104376"/>
              <a:gd name="connsiteX25" fmla="*/ 899323 w 5044957"/>
              <a:gd name="connsiteY25" fmla="*/ 3870321 h 5104376"/>
              <a:gd name="connsiteX26" fmla="*/ 348134 w 5044957"/>
              <a:gd name="connsiteY26" fmla="*/ 3500423 h 5104376"/>
              <a:gd name="connsiteX27" fmla="*/ 150240 w 5044957"/>
              <a:gd name="connsiteY27" fmla="*/ 3179985 h 5104376"/>
              <a:gd name="connsiteX28" fmla="*/ 35510 w 5044957"/>
              <a:gd name="connsiteY28" fmla="*/ 2118463 h 5104376"/>
              <a:gd name="connsiteX29" fmla="*/ 100290 w 5044957"/>
              <a:gd name="connsiteY29" fmla="*/ 1695856 h 5104376"/>
              <a:gd name="connsiteX30" fmla="*/ 674716 w 5044957"/>
              <a:gd name="connsiteY30" fmla="*/ 610821 h 5104376"/>
              <a:gd name="connsiteX31" fmla="*/ 1069484 w 5044957"/>
              <a:gd name="connsiteY31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395630 w 5044957"/>
              <a:gd name="connsiteY17" fmla="*/ 4525119 h 5104376"/>
              <a:gd name="connsiteX18" fmla="*/ 2104277 w 5044957"/>
              <a:gd name="connsiteY18" fmla="*/ 4530563 h 5104376"/>
              <a:gd name="connsiteX19" fmla="*/ 1833272 w 5044957"/>
              <a:gd name="connsiteY19" fmla="*/ 4401638 h 5104376"/>
              <a:gd name="connsiteX20" fmla="*/ 1650304 w 5044957"/>
              <a:gd name="connsiteY20" fmla="*/ 4439625 h 5104376"/>
              <a:gd name="connsiteX21" fmla="*/ 1377139 w 5044957"/>
              <a:gd name="connsiteY21" fmla="*/ 4416239 h 5104376"/>
              <a:gd name="connsiteX22" fmla="*/ 1158403 w 5044957"/>
              <a:gd name="connsiteY22" fmla="*/ 4312281 h 5104376"/>
              <a:gd name="connsiteX23" fmla="*/ 983143 w 5044957"/>
              <a:gd name="connsiteY23" fmla="*/ 4106541 h 5104376"/>
              <a:gd name="connsiteX24" fmla="*/ 899323 w 5044957"/>
              <a:gd name="connsiteY24" fmla="*/ 3870321 h 5104376"/>
              <a:gd name="connsiteX25" fmla="*/ 348134 w 5044957"/>
              <a:gd name="connsiteY25" fmla="*/ 3500423 h 5104376"/>
              <a:gd name="connsiteX26" fmla="*/ 150240 w 5044957"/>
              <a:gd name="connsiteY26" fmla="*/ 3179985 h 5104376"/>
              <a:gd name="connsiteX27" fmla="*/ 35510 w 5044957"/>
              <a:gd name="connsiteY27" fmla="*/ 2118463 h 5104376"/>
              <a:gd name="connsiteX28" fmla="*/ 100290 w 5044957"/>
              <a:gd name="connsiteY28" fmla="*/ 1695856 h 5104376"/>
              <a:gd name="connsiteX29" fmla="*/ 674716 w 5044957"/>
              <a:gd name="connsiteY29" fmla="*/ 610821 h 5104376"/>
              <a:gd name="connsiteX30" fmla="*/ 1069484 w 5044957"/>
              <a:gd name="connsiteY30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104277 w 5044957"/>
              <a:gd name="connsiteY17" fmla="*/ 4530563 h 5104376"/>
              <a:gd name="connsiteX18" fmla="*/ 1833272 w 5044957"/>
              <a:gd name="connsiteY18" fmla="*/ 4401638 h 5104376"/>
              <a:gd name="connsiteX19" fmla="*/ 1650304 w 5044957"/>
              <a:gd name="connsiteY19" fmla="*/ 4439625 h 5104376"/>
              <a:gd name="connsiteX20" fmla="*/ 1377139 w 5044957"/>
              <a:gd name="connsiteY20" fmla="*/ 4416239 h 5104376"/>
              <a:gd name="connsiteX21" fmla="*/ 1158403 w 5044957"/>
              <a:gd name="connsiteY21" fmla="*/ 4312281 h 5104376"/>
              <a:gd name="connsiteX22" fmla="*/ 983143 w 5044957"/>
              <a:gd name="connsiteY22" fmla="*/ 4106541 h 5104376"/>
              <a:gd name="connsiteX23" fmla="*/ 899323 w 5044957"/>
              <a:gd name="connsiteY23" fmla="*/ 3870321 h 5104376"/>
              <a:gd name="connsiteX24" fmla="*/ 348134 w 5044957"/>
              <a:gd name="connsiteY24" fmla="*/ 3500423 h 5104376"/>
              <a:gd name="connsiteX25" fmla="*/ 150240 w 5044957"/>
              <a:gd name="connsiteY25" fmla="*/ 3179985 h 5104376"/>
              <a:gd name="connsiteX26" fmla="*/ 35510 w 5044957"/>
              <a:gd name="connsiteY26" fmla="*/ 2118463 h 5104376"/>
              <a:gd name="connsiteX27" fmla="*/ 100290 w 5044957"/>
              <a:gd name="connsiteY27" fmla="*/ 1695856 h 5104376"/>
              <a:gd name="connsiteX28" fmla="*/ 674716 w 5044957"/>
              <a:gd name="connsiteY28" fmla="*/ 610821 h 5104376"/>
              <a:gd name="connsiteX29" fmla="*/ 1069484 w 5044957"/>
              <a:gd name="connsiteY2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052251 w 5044957"/>
              <a:gd name="connsiteY17" fmla="*/ 4400640 h 5104376"/>
              <a:gd name="connsiteX18" fmla="*/ 1833272 w 5044957"/>
              <a:gd name="connsiteY18" fmla="*/ 4401638 h 5104376"/>
              <a:gd name="connsiteX19" fmla="*/ 1650304 w 5044957"/>
              <a:gd name="connsiteY19" fmla="*/ 4439625 h 5104376"/>
              <a:gd name="connsiteX20" fmla="*/ 1377139 w 5044957"/>
              <a:gd name="connsiteY20" fmla="*/ 4416239 h 5104376"/>
              <a:gd name="connsiteX21" fmla="*/ 1158403 w 5044957"/>
              <a:gd name="connsiteY21" fmla="*/ 4312281 h 5104376"/>
              <a:gd name="connsiteX22" fmla="*/ 983143 w 5044957"/>
              <a:gd name="connsiteY22" fmla="*/ 4106541 h 5104376"/>
              <a:gd name="connsiteX23" fmla="*/ 899323 w 5044957"/>
              <a:gd name="connsiteY23" fmla="*/ 3870321 h 5104376"/>
              <a:gd name="connsiteX24" fmla="*/ 348134 w 5044957"/>
              <a:gd name="connsiteY24" fmla="*/ 3500423 h 5104376"/>
              <a:gd name="connsiteX25" fmla="*/ 150240 w 5044957"/>
              <a:gd name="connsiteY25" fmla="*/ 3179985 h 5104376"/>
              <a:gd name="connsiteX26" fmla="*/ 35510 w 5044957"/>
              <a:gd name="connsiteY26" fmla="*/ 2118463 h 5104376"/>
              <a:gd name="connsiteX27" fmla="*/ 100290 w 5044957"/>
              <a:gd name="connsiteY27" fmla="*/ 1695856 h 5104376"/>
              <a:gd name="connsiteX28" fmla="*/ 674716 w 5044957"/>
              <a:gd name="connsiteY28" fmla="*/ 610821 h 5104376"/>
              <a:gd name="connsiteX29" fmla="*/ 1069484 w 5044957"/>
              <a:gd name="connsiteY29" fmla="*/ 311754 h 5104376"/>
              <a:gd name="connsiteX0" fmla="*/ 1069484 w 5044957"/>
              <a:gd name="connsiteY0" fmla="*/ 311754 h 5104376"/>
              <a:gd name="connsiteX1" fmla="*/ 1790863 w 5044957"/>
              <a:gd name="connsiteY1" fmla="*/ 60321 h 5104376"/>
              <a:gd name="connsiteX2" fmla="*/ 3521872 w 5044957"/>
              <a:gd name="connsiteY2" fmla="*/ 87012 h 5104376"/>
              <a:gd name="connsiteX3" fmla="*/ 3921473 w 5044957"/>
              <a:gd name="connsiteY3" fmla="*/ 473633 h 5104376"/>
              <a:gd name="connsiteX4" fmla="*/ 4017701 w 5044957"/>
              <a:gd name="connsiteY4" fmla="*/ 1641773 h 5104376"/>
              <a:gd name="connsiteX5" fmla="*/ 4633262 w 5044957"/>
              <a:gd name="connsiteY5" fmla="*/ 2007648 h 5104376"/>
              <a:gd name="connsiteX6" fmla="*/ 4920475 w 5044957"/>
              <a:gd name="connsiteY6" fmla="*/ 2419213 h 5104376"/>
              <a:gd name="connsiteX7" fmla="*/ 5000864 w 5044957"/>
              <a:gd name="connsiteY7" fmla="*/ 3207527 h 5104376"/>
              <a:gd name="connsiteX8" fmla="*/ 4904215 w 5044957"/>
              <a:gd name="connsiteY8" fmla="*/ 3795093 h 5104376"/>
              <a:gd name="connsiteX9" fmla="*/ 4195435 w 5044957"/>
              <a:gd name="connsiteY9" fmla="*/ 4865919 h 5104376"/>
              <a:gd name="connsiteX10" fmla="*/ 4035488 w 5044957"/>
              <a:gd name="connsiteY10" fmla="*/ 5009243 h 5104376"/>
              <a:gd name="connsiteX11" fmla="*/ 3895888 w 5044957"/>
              <a:gd name="connsiteY11" fmla="*/ 5084259 h 5104376"/>
              <a:gd name="connsiteX12" fmla="*/ 3804140 w 5044957"/>
              <a:gd name="connsiteY12" fmla="*/ 5089480 h 5104376"/>
              <a:gd name="connsiteX13" fmla="*/ 3735868 w 5044957"/>
              <a:gd name="connsiteY13" fmla="*/ 5104376 h 5104376"/>
              <a:gd name="connsiteX14" fmla="*/ 3548832 w 5044957"/>
              <a:gd name="connsiteY14" fmla="*/ 5097485 h 5104376"/>
              <a:gd name="connsiteX15" fmla="*/ 3406303 w 5044957"/>
              <a:gd name="connsiteY15" fmla="*/ 5043801 h 5104376"/>
              <a:gd name="connsiteX16" fmla="*/ 2915275 w 5044957"/>
              <a:gd name="connsiteY16" fmla="*/ 4963103 h 5104376"/>
              <a:gd name="connsiteX17" fmla="*/ 2058755 w 5044957"/>
              <a:gd name="connsiteY17" fmla="*/ 4433121 h 5104376"/>
              <a:gd name="connsiteX18" fmla="*/ 1833272 w 5044957"/>
              <a:gd name="connsiteY18" fmla="*/ 4401638 h 5104376"/>
              <a:gd name="connsiteX19" fmla="*/ 1650304 w 5044957"/>
              <a:gd name="connsiteY19" fmla="*/ 4439625 h 5104376"/>
              <a:gd name="connsiteX20" fmla="*/ 1377139 w 5044957"/>
              <a:gd name="connsiteY20" fmla="*/ 4416239 h 5104376"/>
              <a:gd name="connsiteX21" fmla="*/ 1158403 w 5044957"/>
              <a:gd name="connsiteY21" fmla="*/ 4312281 h 5104376"/>
              <a:gd name="connsiteX22" fmla="*/ 983143 w 5044957"/>
              <a:gd name="connsiteY22" fmla="*/ 4106541 h 5104376"/>
              <a:gd name="connsiteX23" fmla="*/ 899323 w 5044957"/>
              <a:gd name="connsiteY23" fmla="*/ 3870321 h 5104376"/>
              <a:gd name="connsiteX24" fmla="*/ 348134 w 5044957"/>
              <a:gd name="connsiteY24" fmla="*/ 3500423 h 5104376"/>
              <a:gd name="connsiteX25" fmla="*/ 150240 w 5044957"/>
              <a:gd name="connsiteY25" fmla="*/ 3179985 h 5104376"/>
              <a:gd name="connsiteX26" fmla="*/ 35510 w 5044957"/>
              <a:gd name="connsiteY26" fmla="*/ 2118463 h 5104376"/>
              <a:gd name="connsiteX27" fmla="*/ 100290 w 5044957"/>
              <a:gd name="connsiteY27" fmla="*/ 1695856 h 5104376"/>
              <a:gd name="connsiteX28" fmla="*/ 674716 w 5044957"/>
              <a:gd name="connsiteY28" fmla="*/ 610821 h 5104376"/>
              <a:gd name="connsiteX29" fmla="*/ 1069484 w 5044957"/>
              <a:gd name="connsiteY29" fmla="*/ 311754 h 510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4957" h="5104376">
                <a:moveTo>
                  <a:pt x="1069484" y="311754"/>
                </a:moveTo>
                <a:lnTo>
                  <a:pt x="1790863" y="60321"/>
                </a:lnTo>
                <a:cubicBezTo>
                  <a:pt x="2249544" y="0"/>
                  <a:pt x="3166770" y="18127"/>
                  <a:pt x="3521872" y="87012"/>
                </a:cubicBezTo>
                <a:cubicBezTo>
                  <a:pt x="3876974" y="155897"/>
                  <a:pt x="3838835" y="214506"/>
                  <a:pt x="3921473" y="473633"/>
                </a:cubicBezTo>
                <a:cubicBezTo>
                  <a:pt x="4004111" y="732760"/>
                  <a:pt x="3886582" y="1379868"/>
                  <a:pt x="4017701" y="1641773"/>
                </a:cubicBezTo>
                <a:lnTo>
                  <a:pt x="4633262" y="2007648"/>
                </a:lnTo>
                <a:cubicBezTo>
                  <a:pt x="4779562" y="2101885"/>
                  <a:pt x="4863826" y="2137978"/>
                  <a:pt x="4920475" y="2419213"/>
                </a:cubicBezTo>
                <a:lnTo>
                  <a:pt x="5000864" y="3207527"/>
                </a:lnTo>
                <a:cubicBezTo>
                  <a:pt x="4999238" y="3461740"/>
                  <a:pt x="5044957" y="3540346"/>
                  <a:pt x="4904215" y="3795093"/>
                </a:cubicBezTo>
                <a:lnTo>
                  <a:pt x="4195435" y="4865919"/>
                </a:lnTo>
                <a:lnTo>
                  <a:pt x="4035488" y="5009243"/>
                </a:lnTo>
                <a:lnTo>
                  <a:pt x="3895888" y="5084259"/>
                </a:lnTo>
                <a:lnTo>
                  <a:pt x="3804140" y="5089480"/>
                </a:lnTo>
                <a:lnTo>
                  <a:pt x="3735868" y="5104376"/>
                </a:lnTo>
                <a:lnTo>
                  <a:pt x="3548832" y="5097485"/>
                </a:lnTo>
                <a:lnTo>
                  <a:pt x="3406303" y="5043801"/>
                </a:lnTo>
                <a:cubicBezTo>
                  <a:pt x="3242627" y="5016902"/>
                  <a:pt x="3196021" y="5087437"/>
                  <a:pt x="2915275" y="4963103"/>
                </a:cubicBezTo>
                <a:cubicBezTo>
                  <a:pt x="2698271" y="4877563"/>
                  <a:pt x="2239089" y="4526699"/>
                  <a:pt x="2058755" y="4433121"/>
                </a:cubicBezTo>
                <a:cubicBezTo>
                  <a:pt x="1884814" y="4398468"/>
                  <a:pt x="1912186" y="4401638"/>
                  <a:pt x="1833272" y="4401638"/>
                </a:cubicBezTo>
                <a:lnTo>
                  <a:pt x="1650304" y="4439625"/>
                </a:lnTo>
                <a:cubicBezTo>
                  <a:pt x="1563024" y="4453779"/>
                  <a:pt x="1459122" y="4437463"/>
                  <a:pt x="1377139" y="4416239"/>
                </a:cubicBezTo>
                <a:cubicBezTo>
                  <a:pt x="1295156" y="4395015"/>
                  <a:pt x="1224069" y="4357402"/>
                  <a:pt x="1158403" y="4312281"/>
                </a:cubicBezTo>
                <a:lnTo>
                  <a:pt x="983143" y="4106541"/>
                </a:lnTo>
                <a:lnTo>
                  <a:pt x="899323" y="3870321"/>
                </a:lnTo>
                <a:lnTo>
                  <a:pt x="348134" y="3500423"/>
                </a:lnTo>
                <a:cubicBezTo>
                  <a:pt x="223287" y="3385367"/>
                  <a:pt x="202344" y="3410312"/>
                  <a:pt x="150240" y="3179985"/>
                </a:cubicBezTo>
                <a:lnTo>
                  <a:pt x="35510" y="2118463"/>
                </a:lnTo>
                <a:cubicBezTo>
                  <a:pt x="19178" y="1882139"/>
                  <a:pt x="0" y="1947130"/>
                  <a:pt x="100290" y="1695856"/>
                </a:cubicBezTo>
                <a:lnTo>
                  <a:pt x="674716" y="610821"/>
                </a:lnTo>
                <a:cubicBezTo>
                  <a:pt x="830395" y="357511"/>
                  <a:pt x="883460" y="403504"/>
                  <a:pt x="1069484" y="311754"/>
                </a:cubicBezTo>
                <a:close/>
              </a:path>
            </a:pathLst>
          </a:custGeom>
          <a:solidFill>
            <a:srgbClr val="CCECFF"/>
          </a:solidFill>
          <a:ln w="19050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4122" name="Freeform 26"/>
          <p:cNvSpPr>
            <a:spLocks/>
          </p:cNvSpPr>
          <p:nvPr/>
        </p:nvSpPr>
        <p:spPr bwMode="auto">
          <a:xfrm>
            <a:off x="2644775" y="1939925"/>
            <a:ext cx="3422650" cy="3602038"/>
          </a:xfrm>
          <a:custGeom>
            <a:avLst/>
            <a:gdLst>
              <a:gd name="T0" fmla="*/ 746760 w 4914900"/>
              <a:gd name="T1" fmla="*/ 388620 h 5100320"/>
              <a:gd name="T2" fmla="*/ 1767840 w 4914900"/>
              <a:gd name="T3" fmla="*/ 0 h 5100320"/>
              <a:gd name="T4" fmla="*/ 3436620 w 4914900"/>
              <a:gd name="T5" fmla="*/ 45720 h 5100320"/>
              <a:gd name="T6" fmla="*/ 3581400 w 4914900"/>
              <a:gd name="T7" fmla="*/ 1638300 h 5100320"/>
              <a:gd name="T8" fmla="*/ 4709160 w 4914900"/>
              <a:gd name="T9" fmla="*/ 2476500 h 5100320"/>
              <a:gd name="T10" fmla="*/ 4914900 w 4914900"/>
              <a:gd name="T11" fmla="*/ 3718560 h 5100320"/>
              <a:gd name="T12" fmla="*/ 4152899 w 4914900"/>
              <a:gd name="T13" fmla="*/ 4922520 h 5100320"/>
              <a:gd name="T14" fmla="*/ 3985259 w 4914900"/>
              <a:gd name="T15" fmla="*/ 4986652 h 5100320"/>
              <a:gd name="T16" fmla="*/ 3872863 w 4914900"/>
              <a:gd name="T17" fmla="*/ 5036184 h 5100320"/>
              <a:gd name="T18" fmla="*/ 3794123 w 4914900"/>
              <a:gd name="T19" fmla="*/ 5087620 h 5100320"/>
              <a:gd name="T20" fmla="*/ 3712843 w 4914900"/>
              <a:gd name="T21" fmla="*/ 5089524 h 5100320"/>
              <a:gd name="T22" fmla="*/ 3614420 w 4914900"/>
              <a:gd name="T23" fmla="*/ 5100320 h 5100320"/>
              <a:gd name="T24" fmla="*/ 3486784 w 4914900"/>
              <a:gd name="T25" fmla="*/ 5050152 h 5100320"/>
              <a:gd name="T26" fmla="*/ 3383280 w 4914900"/>
              <a:gd name="T27" fmla="*/ 4983480 h 5100320"/>
              <a:gd name="T28" fmla="*/ 3249294 w 4914900"/>
              <a:gd name="T29" fmla="*/ 4949824 h 5100320"/>
              <a:gd name="T30" fmla="*/ 3178174 w 4914900"/>
              <a:gd name="T31" fmla="*/ 4890132 h 5100320"/>
              <a:gd name="T32" fmla="*/ 3056254 w 4914900"/>
              <a:gd name="T33" fmla="*/ 4857112 h 5100320"/>
              <a:gd name="T34" fmla="*/ 2965450 w 4914900"/>
              <a:gd name="T35" fmla="*/ 4796152 h 5100320"/>
              <a:gd name="T36" fmla="*/ 2872740 w 4914900"/>
              <a:gd name="T37" fmla="*/ 4678680 h 5100320"/>
              <a:gd name="T38" fmla="*/ 2762884 w 4914900"/>
              <a:gd name="T39" fmla="*/ 4612004 h 5100320"/>
              <a:gd name="T40" fmla="*/ 2651760 w 4914900"/>
              <a:gd name="T41" fmla="*/ 4589780 h 5100320"/>
              <a:gd name="T42" fmla="*/ 2550160 w 4914900"/>
              <a:gd name="T43" fmla="*/ 4549140 h 5100320"/>
              <a:gd name="T44" fmla="*/ 2453640 w 4914900"/>
              <a:gd name="T45" fmla="*/ 4442460 h 5100320"/>
              <a:gd name="T46" fmla="*/ 2362200 w 4914900"/>
              <a:gd name="T47" fmla="*/ 4346572 h 5100320"/>
              <a:gd name="T48" fmla="*/ 2237740 w 4914900"/>
              <a:gd name="T49" fmla="*/ 4323712 h 5100320"/>
              <a:gd name="T50" fmla="*/ 2139314 w 4914900"/>
              <a:gd name="T51" fmla="*/ 4304028 h 5100320"/>
              <a:gd name="T52" fmla="*/ 2021840 w 4914900"/>
              <a:gd name="T53" fmla="*/ 4324984 h 5100320"/>
              <a:gd name="T54" fmla="*/ 1905000 w 4914900"/>
              <a:gd name="T55" fmla="*/ 4269104 h 5100320"/>
              <a:gd name="T56" fmla="*/ 1727835 w 4914900"/>
              <a:gd name="T57" fmla="*/ 4208780 h 5100320"/>
              <a:gd name="T58" fmla="*/ 1615440 w 4914900"/>
              <a:gd name="T59" fmla="*/ 4244340 h 5100320"/>
              <a:gd name="T60" fmla="*/ 1416050 w 4914900"/>
              <a:gd name="T61" fmla="*/ 4286884 h 5100320"/>
              <a:gd name="T62" fmla="*/ 1135380 w 4914900"/>
              <a:gd name="T63" fmla="*/ 4251960 h 5100320"/>
              <a:gd name="T64" fmla="*/ 960120 w 4914900"/>
              <a:gd name="T65" fmla="*/ 4046219 h 5100320"/>
              <a:gd name="T66" fmla="*/ 876300 w 4914900"/>
              <a:gd name="T67" fmla="*/ 3810000 h 5100320"/>
              <a:gd name="T68" fmla="*/ 175260 w 4914900"/>
              <a:gd name="T69" fmla="*/ 3352800 h 5100320"/>
              <a:gd name="T70" fmla="*/ 0 w 4914900"/>
              <a:gd name="T71" fmla="*/ 1821180 h 5100320"/>
              <a:gd name="T72" fmla="*/ 746760 w 4914900"/>
              <a:gd name="T73" fmla="*/ 388620 h 51003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81400 w 4914900"/>
              <a:gd name="connsiteY3" fmla="*/ 1638300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709160 w 4914900"/>
              <a:gd name="connsiteY4" fmla="*/ 2476500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914900"/>
              <a:gd name="connsiteY0" fmla="*/ 388620 h 5100320"/>
              <a:gd name="connsiteX1" fmla="*/ 1767840 w 4914900"/>
              <a:gd name="connsiteY1" fmla="*/ 0 h 5100320"/>
              <a:gd name="connsiteX2" fmla="*/ 3427552 w 4914900"/>
              <a:gd name="connsiteY2" fmla="*/ 45720 h 5100320"/>
              <a:gd name="connsiteX3" fmla="*/ 3545127 w 4914900"/>
              <a:gd name="connsiteY3" fmla="*/ 1656282 h 5100320"/>
              <a:gd name="connsiteX4" fmla="*/ 4663820 w 4914900"/>
              <a:gd name="connsiteY4" fmla="*/ 2440535 h 5100320"/>
              <a:gd name="connsiteX5" fmla="*/ 4914900 w 4914900"/>
              <a:gd name="connsiteY5" fmla="*/ 3718560 h 5100320"/>
              <a:gd name="connsiteX6" fmla="*/ 4152900 w 4914900"/>
              <a:gd name="connsiteY6" fmla="*/ 4922520 h 5100320"/>
              <a:gd name="connsiteX7" fmla="*/ 3985260 w 4914900"/>
              <a:gd name="connsiteY7" fmla="*/ 4986655 h 5100320"/>
              <a:gd name="connsiteX8" fmla="*/ 3872865 w 4914900"/>
              <a:gd name="connsiteY8" fmla="*/ 5036185 h 5100320"/>
              <a:gd name="connsiteX9" fmla="*/ 3794125 w 4914900"/>
              <a:gd name="connsiteY9" fmla="*/ 5087620 h 5100320"/>
              <a:gd name="connsiteX10" fmla="*/ 3712845 w 4914900"/>
              <a:gd name="connsiteY10" fmla="*/ 5089525 h 5100320"/>
              <a:gd name="connsiteX11" fmla="*/ 3614420 w 4914900"/>
              <a:gd name="connsiteY11" fmla="*/ 5100320 h 5100320"/>
              <a:gd name="connsiteX12" fmla="*/ 3486785 w 4914900"/>
              <a:gd name="connsiteY12" fmla="*/ 5050155 h 5100320"/>
              <a:gd name="connsiteX13" fmla="*/ 3383280 w 4914900"/>
              <a:gd name="connsiteY13" fmla="*/ 4983480 h 5100320"/>
              <a:gd name="connsiteX14" fmla="*/ 3249295 w 4914900"/>
              <a:gd name="connsiteY14" fmla="*/ 4949825 h 5100320"/>
              <a:gd name="connsiteX15" fmla="*/ 3178175 w 4914900"/>
              <a:gd name="connsiteY15" fmla="*/ 4890135 h 5100320"/>
              <a:gd name="connsiteX16" fmla="*/ 3056255 w 4914900"/>
              <a:gd name="connsiteY16" fmla="*/ 4857115 h 5100320"/>
              <a:gd name="connsiteX17" fmla="*/ 2965450 w 4914900"/>
              <a:gd name="connsiteY17" fmla="*/ 4796155 h 5100320"/>
              <a:gd name="connsiteX18" fmla="*/ 2872740 w 4914900"/>
              <a:gd name="connsiteY18" fmla="*/ 4678680 h 5100320"/>
              <a:gd name="connsiteX19" fmla="*/ 2762885 w 4914900"/>
              <a:gd name="connsiteY19" fmla="*/ 4612005 h 5100320"/>
              <a:gd name="connsiteX20" fmla="*/ 2651760 w 4914900"/>
              <a:gd name="connsiteY20" fmla="*/ 4589780 h 5100320"/>
              <a:gd name="connsiteX21" fmla="*/ 2550160 w 4914900"/>
              <a:gd name="connsiteY21" fmla="*/ 4549140 h 5100320"/>
              <a:gd name="connsiteX22" fmla="*/ 2453640 w 4914900"/>
              <a:gd name="connsiteY22" fmla="*/ 4442460 h 5100320"/>
              <a:gd name="connsiteX23" fmla="*/ 2362200 w 4914900"/>
              <a:gd name="connsiteY23" fmla="*/ 4346575 h 5100320"/>
              <a:gd name="connsiteX24" fmla="*/ 2237740 w 4914900"/>
              <a:gd name="connsiteY24" fmla="*/ 4323715 h 5100320"/>
              <a:gd name="connsiteX25" fmla="*/ 2139315 w 4914900"/>
              <a:gd name="connsiteY25" fmla="*/ 4304030 h 5100320"/>
              <a:gd name="connsiteX26" fmla="*/ 2021840 w 4914900"/>
              <a:gd name="connsiteY26" fmla="*/ 4324985 h 5100320"/>
              <a:gd name="connsiteX27" fmla="*/ 1905000 w 4914900"/>
              <a:gd name="connsiteY27" fmla="*/ 4269105 h 5100320"/>
              <a:gd name="connsiteX28" fmla="*/ 1727835 w 4914900"/>
              <a:gd name="connsiteY28" fmla="*/ 4208780 h 5100320"/>
              <a:gd name="connsiteX29" fmla="*/ 1615440 w 4914900"/>
              <a:gd name="connsiteY29" fmla="*/ 4244340 h 5100320"/>
              <a:gd name="connsiteX30" fmla="*/ 1416050 w 4914900"/>
              <a:gd name="connsiteY30" fmla="*/ 4286885 h 5100320"/>
              <a:gd name="connsiteX31" fmla="*/ 1135380 w 4914900"/>
              <a:gd name="connsiteY31" fmla="*/ 4251960 h 5100320"/>
              <a:gd name="connsiteX32" fmla="*/ 960120 w 4914900"/>
              <a:gd name="connsiteY32" fmla="*/ 4046220 h 5100320"/>
              <a:gd name="connsiteX33" fmla="*/ 876300 w 4914900"/>
              <a:gd name="connsiteY33" fmla="*/ 3810000 h 5100320"/>
              <a:gd name="connsiteX34" fmla="*/ 175260 w 4914900"/>
              <a:gd name="connsiteY34" fmla="*/ 3352800 h 5100320"/>
              <a:gd name="connsiteX35" fmla="*/ 0 w 4914900"/>
              <a:gd name="connsiteY35" fmla="*/ 1821180 h 5100320"/>
              <a:gd name="connsiteX36" fmla="*/ 746760 w 4914900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3985260 w 4887696"/>
              <a:gd name="connsiteY7" fmla="*/ 4986655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36185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21840 w 4887696"/>
              <a:gd name="connsiteY26" fmla="*/ 4324985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05000 w 4887696"/>
              <a:gd name="connsiteY27" fmla="*/ 4269105 h 5100320"/>
              <a:gd name="connsiteX28" fmla="*/ 1727835 w 4887696"/>
              <a:gd name="connsiteY28" fmla="*/ 4208780 h 5100320"/>
              <a:gd name="connsiteX29" fmla="*/ 1615440 w 4887696"/>
              <a:gd name="connsiteY29" fmla="*/ 4244340 h 5100320"/>
              <a:gd name="connsiteX30" fmla="*/ 1416050 w 4887696"/>
              <a:gd name="connsiteY30" fmla="*/ 4286885 h 5100320"/>
              <a:gd name="connsiteX31" fmla="*/ 1135380 w 4887696"/>
              <a:gd name="connsiteY31" fmla="*/ 4251960 h 5100320"/>
              <a:gd name="connsiteX32" fmla="*/ 960120 w 4887696"/>
              <a:gd name="connsiteY32" fmla="*/ 4046220 h 5100320"/>
              <a:gd name="connsiteX33" fmla="*/ 876300 w 4887696"/>
              <a:gd name="connsiteY33" fmla="*/ 3810000 h 5100320"/>
              <a:gd name="connsiteX34" fmla="*/ 175260 w 4887696"/>
              <a:gd name="connsiteY34" fmla="*/ 3352800 h 5100320"/>
              <a:gd name="connsiteX35" fmla="*/ 0 w 4887696"/>
              <a:gd name="connsiteY35" fmla="*/ 1821180 h 5100320"/>
              <a:gd name="connsiteX36" fmla="*/ 746760 w 4887696"/>
              <a:gd name="connsiteY36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2065256 w 4887696"/>
              <a:gd name="connsiteY27" fmla="*/ 4295598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04839 w 4887696"/>
              <a:gd name="connsiteY26" fmla="*/ 4311498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39315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27835 w 4887696"/>
              <a:gd name="connsiteY29" fmla="*/ 4208780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15440 w 4887696"/>
              <a:gd name="connsiteY30" fmla="*/ 4244340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707433 w 4887696"/>
              <a:gd name="connsiteY29" fmla="*/ 4178435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905000 w 4887696"/>
              <a:gd name="connsiteY28" fmla="*/ 4269105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53640 w 4887696"/>
              <a:gd name="connsiteY22" fmla="*/ 4442460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65450 w 4887696"/>
              <a:gd name="connsiteY17" fmla="*/ 4796155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49295 w 4887696"/>
              <a:gd name="connsiteY14" fmla="*/ 4949825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427552 w 4887696"/>
              <a:gd name="connsiteY2" fmla="*/ 45720 h 5100320"/>
              <a:gd name="connsiteX3" fmla="*/ 3545127 w 4887696"/>
              <a:gd name="connsiteY3" fmla="*/ 1656282 h 5100320"/>
              <a:gd name="connsiteX4" fmla="*/ 4663820 w 4887696"/>
              <a:gd name="connsiteY4" fmla="*/ 2440535 h 5100320"/>
              <a:gd name="connsiteX5" fmla="*/ 4887696 w 4887696"/>
              <a:gd name="connsiteY5" fmla="*/ 3709569 h 5100320"/>
              <a:gd name="connsiteX6" fmla="*/ 4152900 w 4887696"/>
              <a:gd name="connsiteY6" fmla="*/ 4922520 h 5100320"/>
              <a:gd name="connsiteX7" fmla="*/ 4012465 w 4887696"/>
              <a:gd name="connsiteY7" fmla="*/ 5020374 h 5100320"/>
              <a:gd name="connsiteX8" fmla="*/ 3872865 w 4887696"/>
              <a:gd name="connsiteY8" fmla="*/ 5056416 h 5100320"/>
              <a:gd name="connsiteX9" fmla="*/ 3794125 w 4887696"/>
              <a:gd name="connsiteY9" fmla="*/ 5087620 h 5100320"/>
              <a:gd name="connsiteX10" fmla="*/ 3712845 w 4887696"/>
              <a:gd name="connsiteY10" fmla="*/ 5089525 h 5100320"/>
              <a:gd name="connsiteX11" fmla="*/ 3614420 w 4887696"/>
              <a:gd name="connsiteY11" fmla="*/ 5100320 h 5100320"/>
              <a:gd name="connsiteX12" fmla="*/ 3486785 w 4887696"/>
              <a:gd name="connsiteY12" fmla="*/ 5050155 h 5100320"/>
              <a:gd name="connsiteX13" fmla="*/ 3383280 w 4887696"/>
              <a:gd name="connsiteY13" fmla="*/ 4983480 h 5100320"/>
              <a:gd name="connsiteX14" fmla="*/ 3266297 w 4887696"/>
              <a:gd name="connsiteY14" fmla="*/ 4922851 h 5100320"/>
              <a:gd name="connsiteX15" fmla="*/ 3178175 w 4887696"/>
              <a:gd name="connsiteY15" fmla="*/ 4890135 h 5100320"/>
              <a:gd name="connsiteX16" fmla="*/ 3056255 w 4887696"/>
              <a:gd name="connsiteY16" fmla="*/ 4857115 h 5100320"/>
              <a:gd name="connsiteX17" fmla="*/ 2955249 w 4887696"/>
              <a:gd name="connsiteY17" fmla="*/ 4799526 h 5100320"/>
              <a:gd name="connsiteX18" fmla="*/ 2872740 w 4887696"/>
              <a:gd name="connsiteY18" fmla="*/ 4678680 h 5100320"/>
              <a:gd name="connsiteX19" fmla="*/ 2762885 w 4887696"/>
              <a:gd name="connsiteY19" fmla="*/ 4612005 h 5100320"/>
              <a:gd name="connsiteX20" fmla="*/ 2651760 w 4887696"/>
              <a:gd name="connsiteY20" fmla="*/ 4589780 h 5100320"/>
              <a:gd name="connsiteX21" fmla="*/ 2550160 w 4887696"/>
              <a:gd name="connsiteY21" fmla="*/ 4549140 h 5100320"/>
              <a:gd name="connsiteX22" fmla="*/ 2440038 w 4887696"/>
              <a:gd name="connsiteY22" fmla="*/ 4462692 h 5100320"/>
              <a:gd name="connsiteX23" fmla="*/ 2362200 w 4887696"/>
              <a:gd name="connsiteY23" fmla="*/ 4346575 h 5100320"/>
              <a:gd name="connsiteX24" fmla="*/ 2237740 w 4887696"/>
              <a:gd name="connsiteY24" fmla="*/ 4323715 h 5100320"/>
              <a:gd name="connsiteX25" fmla="*/ 2159719 w 4887696"/>
              <a:gd name="connsiteY25" fmla="*/ 4304030 h 5100320"/>
              <a:gd name="connsiteX26" fmla="*/ 2032043 w 4887696"/>
              <a:gd name="connsiteY26" fmla="*/ 4318240 h 5100320"/>
              <a:gd name="connsiteX27" fmla="*/ 1959839 w 4887696"/>
              <a:gd name="connsiteY27" fmla="*/ 4302341 h 5100320"/>
              <a:gd name="connsiteX28" fmla="*/ 1877795 w 4887696"/>
              <a:gd name="connsiteY28" fmla="*/ 4232017 h 5100320"/>
              <a:gd name="connsiteX29" fmla="*/ 1693831 w 4887696"/>
              <a:gd name="connsiteY29" fmla="*/ 4175063 h 5100320"/>
              <a:gd name="connsiteX30" fmla="*/ 1629043 w 4887696"/>
              <a:gd name="connsiteY30" fmla="*/ 4251083 h 5100320"/>
              <a:gd name="connsiteX31" fmla="*/ 1416050 w 4887696"/>
              <a:gd name="connsiteY31" fmla="*/ 4286885 h 5100320"/>
              <a:gd name="connsiteX32" fmla="*/ 1135380 w 4887696"/>
              <a:gd name="connsiteY32" fmla="*/ 4251960 h 5100320"/>
              <a:gd name="connsiteX33" fmla="*/ 960120 w 4887696"/>
              <a:gd name="connsiteY33" fmla="*/ 4046220 h 5100320"/>
              <a:gd name="connsiteX34" fmla="*/ 876300 w 4887696"/>
              <a:gd name="connsiteY34" fmla="*/ 3810000 h 5100320"/>
              <a:gd name="connsiteX35" fmla="*/ 175260 w 4887696"/>
              <a:gd name="connsiteY35" fmla="*/ 3352800 h 5100320"/>
              <a:gd name="connsiteX36" fmla="*/ 0 w 4887696"/>
              <a:gd name="connsiteY36" fmla="*/ 1821180 h 5100320"/>
              <a:gd name="connsiteX37" fmla="*/ 746760 w 4887696"/>
              <a:gd name="connsiteY37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27552 w 4887696"/>
              <a:gd name="connsiteY3" fmla="*/ 45720 h 5100320"/>
              <a:gd name="connsiteX4" fmla="*/ 3545127 w 4887696"/>
              <a:gd name="connsiteY4" fmla="*/ 1656282 h 5100320"/>
              <a:gd name="connsiteX5" fmla="*/ 4663820 w 4887696"/>
              <a:gd name="connsiteY5" fmla="*/ 2440535 h 5100320"/>
              <a:gd name="connsiteX6" fmla="*/ 4887696 w 4887696"/>
              <a:gd name="connsiteY6" fmla="*/ 3709569 h 5100320"/>
              <a:gd name="connsiteX7" fmla="*/ 4152900 w 4887696"/>
              <a:gd name="connsiteY7" fmla="*/ 4922520 h 5100320"/>
              <a:gd name="connsiteX8" fmla="*/ 4012465 w 4887696"/>
              <a:gd name="connsiteY8" fmla="*/ 5020374 h 5100320"/>
              <a:gd name="connsiteX9" fmla="*/ 3872865 w 4887696"/>
              <a:gd name="connsiteY9" fmla="*/ 5056416 h 5100320"/>
              <a:gd name="connsiteX10" fmla="*/ 3794125 w 4887696"/>
              <a:gd name="connsiteY10" fmla="*/ 5087620 h 5100320"/>
              <a:gd name="connsiteX11" fmla="*/ 3712845 w 4887696"/>
              <a:gd name="connsiteY11" fmla="*/ 5089525 h 5100320"/>
              <a:gd name="connsiteX12" fmla="*/ 3614420 w 4887696"/>
              <a:gd name="connsiteY12" fmla="*/ 5100320 h 5100320"/>
              <a:gd name="connsiteX13" fmla="*/ 3486785 w 4887696"/>
              <a:gd name="connsiteY13" fmla="*/ 5050155 h 5100320"/>
              <a:gd name="connsiteX14" fmla="*/ 3383280 w 4887696"/>
              <a:gd name="connsiteY14" fmla="*/ 4983480 h 5100320"/>
              <a:gd name="connsiteX15" fmla="*/ 3266297 w 4887696"/>
              <a:gd name="connsiteY15" fmla="*/ 4922851 h 5100320"/>
              <a:gd name="connsiteX16" fmla="*/ 3178175 w 4887696"/>
              <a:gd name="connsiteY16" fmla="*/ 4890135 h 5100320"/>
              <a:gd name="connsiteX17" fmla="*/ 3056255 w 4887696"/>
              <a:gd name="connsiteY17" fmla="*/ 4857115 h 5100320"/>
              <a:gd name="connsiteX18" fmla="*/ 2955249 w 4887696"/>
              <a:gd name="connsiteY18" fmla="*/ 4799526 h 5100320"/>
              <a:gd name="connsiteX19" fmla="*/ 2872740 w 4887696"/>
              <a:gd name="connsiteY19" fmla="*/ 4678680 h 5100320"/>
              <a:gd name="connsiteX20" fmla="*/ 2762885 w 4887696"/>
              <a:gd name="connsiteY20" fmla="*/ 4612005 h 5100320"/>
              <a:gd name="connsiteX21" fmla="*/ 2651760 w 4887696"/>
              <a:gd name="connsiteY21" fmla="*/ 4589780 h 5100320"/>
              <a:gd name="connsiteX22" fmla="*/ 2550160 w 4887696"/>
              <a:gd name="connsiteY22" fmla="*/ 4549140 h 5100320"/>
              <a:gd name="connsiteX23" fmla="*/ 2440038 w 4887696"/>
              <a:gd name="connsiteY23" fmla="*/ 4462692 h 5100320"/>
              <a:gd name="connsiteX24" fmla="*/ 2362200 w 4887696"/>
              <a:gd name="connsiteY24" fmla="*/ 4346575 h 5100320"/>
              <a:gd name="connsiteX25" fmla="*/ 2237740 w 4887696"/>
              <a:gd name="connsiteY25" fmla="*/ 4323715 h 5100320"/>
              <a:gd name="connsiteX26" fmla="*/ 2159719 w 4887696"/>
              <a:gd name="connsiteY26" fmla="*/ 4304030 h 5100320"/>
              <a:gd name="connsiteX27" fmla="*/ 2032043 w 4887696"/>
              <a:gd name="connsiteY27" fmla="*/ 4318240 h 5100320"/>
              <a:gd name="connsiteX28" fmla="*/ 1959839 w 4887696"/>
              <a:gd name="connsiteY28" fmla="*/ 4302341 h 5100320"/>
              <a:gd name="connsiteX29" fmla="*/ 1877795 w 4887696"/>
              <a:gd name="connsiteY29" fmla="*/ 4232017 h 5100320"/>
              <a:gd name="connsiteX30" fmla="*/ 1693831 w 4887696"/>
              <a:gd name="connsiteY30" fmla="*/ 4175063 h 5100320"/>
              <a:gd name="connsiteX31" fmla="*/ 1629043 w 4887696"/>
              <a:gd name="connsiteY31" fmla="*/ 4251083 h 5100320"/>
              <a:gd name="connsiteX32" fmla="*/ 1416050 w 4887696"/>
              <a:gd name="connsiteY32" fmla="*/ 4286885 h 5100320"/>
              <a:gd name="connsiteX33" fmla="*/ 1135380 w 4887696"/>
              <a:gd name="connsiteY33" fmla="*/ 4251960 h 5100320"/>
              <a:gd name="connsiteX34" fmla="*/ 960120 w 4887696"/>
              <a:gd name="connsiteY34" fmla="*/ 4046220 h 5100320"/>
              <a:gd name="connsiteX35" fmla="*/ 876300 w 4887696"/>
              <a:gd name="connsiteY35" fmla="*/ 3810000 h 5100320"/>
              <a:gd name="connsiteX36" fmla="*/ 175260 w 4887696"/>
              <a:gd name="connsiteY36" fmla="*/ 3352800 h 5100320"/>
              <a:gd name="connsiteX37" fmla="*/ 0 w 4887696"/>
              <a:gd name="connsiteY37" fmla="*/ 1821180 h 5100320"/>
              <a:gd name="connsiteX38" fmla="*/ 746760 w 4887696"/>
              <a:gd name="connsiteY38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27552 w 4887696"/>
              <a:gd name="connsiteY3" fmla="*/ 45720 h 5100320"/>
              <a:gd name="connsiteX4" fmla="*/ 3436803 w 4887696"/>
              <a:gd name="connsiteY4" fmla="*/ 121383 h 5100320"/>
              <a:gd name="connsiteX5" fmla="*/ 3545127 w 4887696"/>
              <a:gd name="connsiteY5" fmla="*/ 1656282 h 5100320"/>
              <a:gd name="connsiteX6" fmla="*/ 4663820 w 4887696"/>
              <a:gd name="connsiteY6" fmla="*/ 2440535 h 5100320"/>
              <a:gd name="connsiteX7" fmla="*/ 4887696 w 4887696"/>
              <a:gd name="connsiteY7" fmla="*/ 3709569 h 5100320"/>
              <a:gd name="connsiteX8" fmla="*/ 4152900 w 4887696"/>
              <a:gd name="connsiteY8" fmla="*/ 4922520 h 5100320"/>
              <a:gd name="connsiteX9" fmla="*/ 4012465 w 4887696"/>
              <a:gd name="connsiteY9" fmla="*/ 5020374 h 5100320"/>
              <a:gd name="connsiteX10" fmla="*/ 3872865 w 4887696"/>
              <a:gd name="connsiteY10" fmla="*/ 5056416 h 5100320"/>
              <a:gd name="connsiteX11" fmla="*/ 3794125 w 4887696"/>
              <a:gd name="connsiteY11" fmla="*/ 5087620 h 5100320"/>
              <a:gd name="connsiteX12" fmla="*/ 3712845 w 4887696"/>
              <a:gd name="connsiteY12" fmla="*/ 5089525 h 5100320"/>
              <a:gd name="connsiteX13" fmla="*/ 3614420 w 4887696"/>
              <a:gd name="connsiteY13" fmla="*/ 5100320 h 5100320"/>
              <a:gd name="connsiteX14" fmla="*/ 3486785 w 4887696"/>
              <a:gd name="connsiteY14" fmla="*/ 5050155 h 5100320"/>
              <a:gd name="connsiteX15" fmla="*/ 3383280 w 4887696"/>
              <a:gd name="connsiteY15" fmla="*/ 4983480 h 5100320"/>
              <a:gd name="connsiteX16" fmla="*/ 3266297 w 4887696"/>
              <a:gd name="connsiteY16" fmla="*/ 4922851 h 5100320"/>
              <a:gd name="connsiteX17" fmla="*/ 3178175 w 4887696"/>
              <a:gd name="connsiteY17" fmla="*/ 4890135 h 5100320"/>
              <a:gd name="connsiteX18" fmla="*/ 3056255 w 4887696"/>
              <a:gd name="connsiteY18" fmla="*/ 4857115 h 5100320"/>
              <a:gd name="connsiteX19" fmla="*/ 2955249 w 4887696"/>
              <a:gd name="connsiteY19" fmla="*/ 4799526 h 5100320"/>
              <a:gd name="connsiteX20" fmla="*/ 2872740 w 4887696"/>
              <a:gd name="connsiteY20" fmla="*/ 4678680 h 5100320"/>
              <a:gd name="connsiteX21" fmla="*/ 2762885 w 4887696"/>
              <a:gd name="connsiteY21" fmla="*/ 4612005 h 5100320"/>
              <a:gd name="connsiteX22" fmla="*/ 2651760 w 4887696"/>
              <a:gd name="connsiteY22" fmla="*/ 4589780 h 5100320"/>
              <a:gd name="connsiteX23" fmla="*/ 2550160 w 4887696"/>
              <a:gd name="connsiteY23" fmla="*/ 4549140 h 5100320"/>
              <a:gd name="connsiteX24" fmla="*/ 2440038 w 4887696"/>
              <a:gd name="connsiteY24" fmla="*/ 4462692 h 5100320"/>
              <a:gd name="connsiteX25" fmla="*/ 2362200 w 4887696"/>
              <a:gd name="connsiteY25" fmla="*/ 4346575 h 5100320"/>
              <a:gd name="connsiteX26" fmla="*/ 2237740 w 4887696"/>
              <a:gd name="connsiteY26" fmla="*/ 4323715 h 5100320"/>
              <a:gd name="connsiteX27" fmla="*/ 2159719 w 4887696"/>
              <a:gd name="connsiteY27" fmla="*/ 4304030 h 5100320"/>
              <a:gd name="connsiteX28" fmla="*/ 2032043 w 4887696"/>
              <a:gd name="connsiteY28" fmla="*/ 4318240 h 5100320"/>
              <a:gd name="connsiteX29" fmla="*/ 1959839 w 4887696"/>
              <a:gd name="connsiteY29" fmla="*/ 4302341 h 5100320"/>
              <a:gd name="connsiteX30" fmla="*/ 1877795 w 4887696"/>
              <a:gd name="connsiteY30" fmla="*/ 4232017 h 5100320"/>
              <a:gd name="connsiteX31" fmla="*/ 1693831 w 4887696"/>
              <a:gd name="connsiteY31" fmla="*/ 4175063 h 5100320"/>
              <a:gd name="connsiteX32" fmla="*/ 1629043 w 4887696"/>
              <a:gd name="connsiteY32" fmla="*/ 4251083 h 5100320"/>
              <a:gd name="connsiteX33" fmla="*/ 1416050 w 4887696"/>
              <a:gd name="connsiteY33" fmla="*/ 4286885 h 5100320"/>
              <a:gd name="connsiteX34" fmla="*/ 1135380 w 4887696"/>
              <a:gd name="connsiteY34" fmla="*/ 4251960 h 5100320"/>
              <a:gd name="connsiteX35" fmla="*/ 960120 w 4887696"/>
              <a:gd name="connsiteY35" fmla="*/ 4046220 h 5100320"/>
              <a:gd name="connsiteX36" fmla="*/ 876300 w 4887696"/>
              <a:gd name="connsiteY36" fmla="*/ 3810000 h 5100320"/>
              <a:gd name="connsiteX37" fmla="*/ 175260 w 4887696"/>
              <a:gd name="connsiteY37" fmla="*/ 3352800 h 5100320"/>
              <a:gd name="connsiteX38" fmla="*/ 0 w 4887696"/>
              <a:gd name="connsiteY38" fmla="*/ 1821180 h 5100320"/>
              <a:gd name="connsiteX39" fmla="*/ 746760 w 4887696"/>
              <a:gd name="connsiteY39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00348 w 4887696"/>
              <a:gd name="connsiteY3" fmla="*/ 54711 h 5100320"/>
              <a:gd name="connsiteX4" fmla="*/ 3436803 w 4887696"/>
              <a:gd name="connsiteY4" fmla="*/ 121383 h 5100320"/>
              <a:gd name="connsiteX5" fmla="*/ 3545127 w 4887696"/>
              <a:gd name="connsiteY5" fmla="*/ 1656282 h 5100320"/>
              <a:gd name="connsiteX6" fmla="*/ 4663820 w 4887696"/>
              <a:gd name="connsiteY6" fmla="*/ 2440535 h 5100320"/>
              <a:gd name="connsiteX7" fmla="*/ 4887696 w 4887696"/>
              <a:gd name="connsiteY7" fmla="*/ 3709569 h 5100320"/>
              <a:gd name="connsiteX8" fmla="*/ 4152900 w 4887696"/>
              <a:gd name="connsiteY8" fmla="*/ 4922520 h 5100320"/>
              <a:gd name="connsiteX9" fmla="*/ 4012465 w 4887696"/>
              <a:gd name="connsiteY9" fmla="*/ 5020374 h 5100320"/>
              <a:gd name="connsiteX10" fmla="*/ 3872865 w 4887696"/>
              <a:gd name="connsiteY10" fmla="*/ 5056416 h 5100320"/>
              <a:gd name="connsiteX11" fmla="*/ 3794125 w 4887696"/>
              <a:gd name="connsiteY11" fmla="*/ 5087620 h 5100320"/>
              <a:gd name="connsiteX12" fmla="*/ 3712845 w 4887696"/>
              <a:gd name="connsiteY12" fmla="*/ 5089525 h 5100320"/>
              <a:gd name="connsiteX13" fmla="*/ 3614420 w 4887696"/>
              <a:gd name="connsiteY13" fmla="*/ 5100320 h 5100320"/>
              <a:gd name="connsiteX14" fmla="*/ 3486785 w 4887696"/>
              <a:gd name="connsiteY14" fmla="*/ 5050155 h 5100320"/>
              <a:gd name="connsiteX15" fmla="*/ 3383280 w 4887696"/>
              <a:gd name="connsiteY15" fmla="*/ 4983480 h 5100320"/>
              <a:gd name="connsiteX16" fmla="*/ 3266297 w 4887696"/>
              <a:gd name="connsiteY16" fmla="*/ 4922851 h 5100320"/>
              <a:gd name="connsiteX17" fmla="*/ 3178175 w 4887696"/>
              <a:gd name="connsiteY17" fmla="*/ 4890135 h 5100320"/>
              <a:gd name="connsiteX18" fmla="*/ 3056255 w 4887696"/>
              <a:gd name="connsiteY18" fmla="*/ 4857115 h 5100320"/>
              <a:gd name="connsiteX19" fmla="*/ 2955249 w 4887696"/>
              <a:gd name="connsiteY19" fmla="*/ 4799526 h 5100320"/>
              <a:gd name="connsiteX20" fmla="*/ 2872740 w 4887696"/>
              <a:gd name="connsiteY20" fmla="*/ 4678680 h 5100320"/>
              <a:gd name="connsiteX21" fmla="*/ 2762885 w 4887696"/>
              <a:gd name="connsiteY21" fmla="*/ 4612005 h 5100320"/>
              <a:gd name="connsiteX22" fmla="*/ 2651760 w 4887696"/>
              <a:gd name="connsiteY22" fmla="*/ 4589780 h 5100320"/>
              <a:gd name="connsiteX23" fmla="*/ 2550160 w 4887696"/>
              <a:gd name="connsiteY23" fmla="*/ 4549140 h 5100320"/>
              <a:gd name="connsiteX24" fmla="*/ 2440038 w 4887696"/>
              <a:gd name="connsiteY24" fmla="*/ 4462692 h 5100320"/>
              <a:gd name="connsiteX25" fmla="*/ 2362200 w 4887696"/>
              <a:gd name="connsiteY25" fmla="*/ 4346575 h 5100320"/>
              <a:gd name="connsiteX26" fmla="*/ 2237740 w 4887696"/>
              <a:gd name="connsiteY26" fmla="*/ 4323715 h 5100320"/>
              <a:gd name="connsiteX27" fmla="*/ 2159719 w 4887696"/>
              <a:gd name="connsiteY27" fmla="*/ 4304030 h 5100320"/>
              <a:gd name="connsiteX28" fmla="*/ 2032043 w 4887696"/>
              <a:gd name="connsiteY28" fmla="*/ 4318240 h 5100320"/>
              <a:gd name="connsiteX29" fmla="*/ 1959839 w 4887696"/>
              <a:gd name="connsiteY29" fmla="*/ 4302341 h 5100320"/>
              <a:gd name="connsiteX30" fmla="*/ 1877795 w 4887696"/>
              <a:gd name="connsiteY30" fmla="*/ 4232017 h 5100320"/>
              <a:gd name="connsiteX31" fmla="*/ 1693831 w 4887696"/>
              <a:gd name="connsiteY31" fmla="*/ 4175063 h 5100320"/>
              <a:gd name="connsiteX32" fmla="*/ 1629043 w 4887696"/>
              <a:gd name="connsiteY32" fmla="*/ 4251083 h 5100320"/>
              <a:gd name="connsiteX33" fmla="*/ 1416050 w 4887696"/>
              <a:gd name="connsiteY33" fmla="*/ 4286885 h 5100320"/>
              <a:gd name="connsiteX34" fmla="*/ 1135380 w 4887696"/>
              <a:gd name="connsiteY34" fmla="*/ 4251960 h 5100320"/>
              <a:gd name="connsiteX35" fmla="*/ 960120 w 4887696"/>
              <a:gd name="connsiteY35" fmla="*/ 4046220 h 5100320"/>
              <a:gd name="connsiteX36" fmla="*/ 876300 w 4887696"/>
              <a:gd name="connsiteY36" fmla="*/ 3810000 h 5100320"/>
              <a:gd name="connsiteX37" fmla="*/ 175260 w 4887696"/>
              <a:gd name="connsiteY37" fmla="*/ 3352800 h 5100320"/>
              <a:gd name="connsiteX38" fmla="*/ 0 w 4887696"/>
              <a:gd name="connsiteY38" fmla="*/ 1821180 h 5100320"/>
              <a:gd name="connsiteX39" fmla="*/ 746760 w 4887696"/>
              <a:gd name="connsiteY39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36803 w 4887696"/>
              <a:gd name="connsiteY3" fmla="*/ 121383 h 5100320"/>
              <a:gd name="connsiteX4" fmla="*/ 3545127 w 4887696"/>
              <a:gd name="connsiteY4" fmla="*/ 1656282 h 5100320"/>
              <a:gd name="connsiteX5" fmla="*/ 4663820 w 4887696"/>
              <a:gd name="connsiteY5" fmla="*/ 2440535 h 5100320"/>
              <a:gd name="connsiteX6" fmla="*/ 4887696 w 4887696"/>
              <a:gd name="connsiteY6" fmla="*/ 3709569 h 5100320"/>
              <a:gd name="connsiteX7" fmla="*/ 4152900 w 4887696"/>
              <a:gd name="connsiteY7" fmla="*/ 4922520 h 5100320"/>
              <a:gd name="connsiteX8" fmla="*/ 4012465 w 4887696"/>
              <a:gd name="connsiteY8" fmla="*/ 5020374 h 5100320"/>
              <a:gd name="connsiteX9" fmla="*/ 3872865 w 4887696"/>
              <a:gd name="connsiteY9" fmla="*/ 5056416 h 5100320"/>
              <a:gd name="connsiteX10" fmla="*/ 3794125 w 4887696"/>
              <a:gd name="connsiteY10" fmla="*/ 5087620 h 5100320"/>
              <a:gd name="connsiteX11" fmla="*/ 3712845 w 4887696"/>
              <a:gd name="connsiteY11" fmla="*/ 5089525 h 5100320"/>
              <a:gd name="connsiteX12" fmla="*/ 3614420 w 4887696"/>
              <a:gd name="connsiteY12" fmla="*/ 5100320 h 5100320"/>
              <a:gd name="connsiteX13" fmla="*/ 3486785 w 4887696"/>
              <a:gd name="connsiteY13" fmla="*/ 5050155 h 5100320"/>
              <a:gd name="connsiteX14" fmla="*/ 3383280 w 4887696"/>
              <a:gd name="connsiteY14" fmla="*/ 4983480 h 5100320"/>
              <a:gd name="connsiteX15" fmla="*/ 3266297 w 4887696"/>
              <a:gd name="connsiteY15" fmla="*/ 4922851 h 5100320"/>
              <a:gd name="connsiteX16" fmla="*/ 3178175 w 4887696"/>
              <a:gd name="connsiteY16" fmla="*/ 4890135 h 5100320"/>
              <a:gd name="connsiteX17" fmla="*/ 3056255 w 4887696"/>
              <a:gd name="connsiteY17" fmla="*/ 4857115 h 5100320"/>
              <a:gd name="connsiteX18" fmla="*/ 2955249 w 4887696"/>
              <a:gd name="connsiteY18" fmla="*/ 4799526 h 5100320"/>
              <a:gd name="connsiteX19" fmla="*/ 2872740 w 4887696"/>
              <a:gd name="connsiteY19" fmla="*/ 4678680 h 5100320"/>
              <a:gd name="connsiteX20" fmla="*/ 2762885 w 4887696"/>
              <a:gd name="connsiteY20" fmla="*/ 4612005 h 5100320"/>
              <a:gd name="connsiteX21" fmla="*/ 2651760 w 4887696"/>
              <a:gd name="connsiteY21" fmla="*/ 4589780 h 5100320"/>
              <a:gd name="connsiteX22" fmla="*/ 2550160 w 4887696"/>
              <a:gd name="connsiteY22" fmla="*/ 4549140 h 5100320"/>
              <a:gd name="connsiteX23" fmla="*/ 2440038 w 4887696"/>
              <a:gd name="connsiteY23" fmla="*/ 4462692 h 5100320"/>
              <a:gd name="connsiteX24" fmla="*/ 2362200 w 4887696"/>
              <a:gd name="connsiteY24" fmla="*/ 4346575 h 5100320"/>
              <a:gd name="connsiteX25" fmla="*/ 2237740 w 4887696"/>
              <a:gd name="connsiteY25" fmla="*/ 4323715 h 5100320"/>
              <a:gd name="connsiteX26" fmla="*/ 2159719 w 4887696"/>
              <a:gd name="connsiteY26" fmla="*/ 4304030 h 5100320"/>
              <a:gd name="connsiteX27" fmla="*/ 2032043 w 4887696"/>
              <a:gd name="connsiteY27" fmla="*/ 4318240 h 5100320"/>
              <a:gd name="connsiteX28" fmla="*/ 1959839 w 4887696"/>
              <a:gd name="connsiteY28" fmla="*/ 4302341 h 5100320"/>
              <a:gd name="connsiteX29" fmla="*/ 1877795 w 4887696"/>
              <a:gd name="connsiteY29" fmla="*/ 4232017 h 5100320"/>
              <a:gd name="connsiteX30" fmla="*/ 1693831 w 4887696"/>
              <a:gd name="connsiteY30" fmla="*/ 4175063 h 5100320"/>
              <a:gd name="connsiteX31" fmla="*/ 1629043 w 4887696"/>
              <a:gd name="connsiteY31" fmla="*/ 4251083 h 5100320"/>
              <a:gd name="connsiteX32" fmla="*/ 1416050 w 4887696"/>
              <a:gd name="connsiteY32" fmla="*/ 4286885 h 5100320"/>
              <a:gd name="connsiteX33" fmla="*/ 1135380 w 4887696"/>
              <a:gd name="connsiteY33" fmla="*/ 4251960 h 5100320"/>
              <a:gd name="connsiteX34" fmla="*/ 960120 w 4887696"/>
              <a:gd name="connsiteY34" fmla="*/ 4046220 h 5100320"/>
              <a:gd name="connsiteX35" fmla="*/ 876300 w 4887696"/>
              <a:gd name="connsiteY35" fmla="*/ 3810000 h 5100320"/>
              <a:gd name="connsiteX36" fmla="*/ 175260 w 4887696"/>
              <a:gd name="connsiteY36" fmla="*/ 3352800 h 5100320"/>
              <a:gd name="connsiteX37" fmla="*/ 0 w 4887696"/>
              <a:gd name="connsiteY37" fmla="*/ 1821180 h 5100320"/>
              <a:gd name="connsiteX38" fmla="*/ 746760 w 4887696"/>
              <a:gd name="connsiteY38" fmla="*/ 388620 h 5100320"/>
              <a:gd name="connsiteX0" fmla="*/ 746760 w 4887696"/>
              <a:gd name="connsiteY0" fmla="*/ 537888 h 5249588"/>
              <a:gd name="connsiteX1" fmla="*/ 1767840 w 4887696"/>
              <a:gd name="connsiteY1" fmla="*/ 149268 h 5249588"/>
              <a:gd name="connsiteX2" fmla="*/ 3339774 w 4887696"/>
              <a:gd name="connsiteY2" fmla="*/ 181637 h 5249588"/>
              <a:gd name="connsiteX3" fmla="*/ 3436803 w 4887696"/>
              <a:gd name="connsiteY3" fmla="*/ 270651 h 5249588"/>
              <a:gd name="connsiteX4" fmla="*/ 3545127 w 4887696"/>
              <a:gd name="connsiteY4" fmla="*/ 1805550 h 5249588"/>
              <a:gd name="connsiteX5" fmla="*/ 4663820 w 4887696"/>
              <a:gd name="connsiteY5" fmla="*/ 2589803 h 5249588"/>
              <a:gd name="connsiteX6" fmla="*/ 4887696 w 4887696"/>
              <a:gd name="connsiteY6" fmla="*/ 3858837 h 5249588"/>
              <a:gd name="connsiteX7" fmla="*/ 4152900 w 4887696"/>
              <a:gd name="connsiteY7" fmla="*/ 5071788 h 5249588"/>
              <a:gd name="connsiteX8" fmla="*/ 4012465 w 4887696"/>
              <a:gd name="connsiteY8" fmla="*/ 5169642 h 5249588"/>
              <a:gd name="connsiteX9" fmla="*/ 3872865 w 4887696"/>
              <a:gd name="connsiteY9" fmla="*/ 5205684 h 5249588"/>
              <a:gd name="connsiteX10" fmla="*/ 3794125 w 4887696"/>
              <a:gd name="connsiteY10" fmla="*/ 5236888 h 5249588"/>
              <a:gd name="connsiteX11" fmla="*/ 3712845 w 4887696"/>
              <a:gd name="connsiteY11" fmla="*/ 5238793 h 5249588"/>
              <a:gd name="connsiteX12" fmla="*/ 3614420 w 4887696"/>
              <a:gd name="connsiteY12" fmla="*/ 5249588 h 5249588"/>
              <a:gd name="connsiteX13" fmla="*/ 3486785 w 4887696"/>
              <a:gd name="connsiteY13" fmla="*/ 5199423 h 5249588"/>
              <a:gd name="connsiteX14" fmla="*/ 3383280 w 4887696"/>
              <a:gd name="connsiteY14" fmla="*/ 5132748 h 5249588"/>
              <a:gd name="connsiteX15" fmla="*/ 3266297 w 4887696"/>
              <a:gd name="connsiteY15" fmla="*/ 5072119 h 5249588"/>
              <a:gd name="connsiteX16" fmla="*/ 3178175 w 4887696"/>
              <a:gd name="connsiteY16" fmla="*/ 5039403 h 5249588"/>
              <a:gd name="connsiteX17" fmla="*/ 3056255 w 4887696"/>
              <a:gd name="connsiteY17" fmla="*/ 5006383 h 5249588"/>
              <a:gd name="connsiteX18" fmla="*/ 2955249 w 4887696"/>
              <a:gd name="connsiteY18" fmla="*/ 4948794 h 5249588"/>
              <a:gd name="connsiteX19" fmla="*/ 2872740 w 4887696"/>
              <a:gd name="connsiteY19" fmla="*/ 4827948 h 5249588"/>
              <a:gd name="connsiteX20" fmla="*/ 2762885 w 4887696"/>
              <a:gd name="connsiteY20" fmla="*/ 4761273 h 5249588"/>
              <a:gd name="connsiteX21" fmla="*/ 2651760 w 4887696"/>
              <a:gd name="connsiteY21" fmla="*/ 4739048 h 5249588"/>
              <a:gd name="connsiteX22" fmla="*/ 2550160 w 4887696"/>
              <a:gd name="connsiteY22" fmla="*/ 4698408 h 5249588"/>
              <a:gd name="connsiteX23" fmla="*/ 2440038 w 4887696"/>
              <a:gd name="connsiteY23" fmla="*/ 4611960 h 5249588"/>
              <a:gd name="connsiteX24" fmla="*/ 2362200 w 4887696"/>
              <a:gd name="connsiteY24" fmla="*/ 4495843 h 5249588"/>
              <a:gd name="connsiteX25" fmla="*/ 2237740 w 4887696"/>
              <a:gd name="connsiteY25" fmla="*/ 4472983 h 5249588"/>
              <a:gd name="connsiteX26" fmla="*/ 2159719 w 4887696"/>
              <a:gd name="connsiteY26" fmla="*/ 4453298 h 5249588"/>
              <a:gd name="connsiteX27" fmla="*/ 2032043 w 4887696"/>
              <a:gd name="connsiteY27" fmla="*/ 4467508 h 5249588"/>
              <a:gd name="connsiteX28" fmla="*/ 1959839 w 4887696"/>
              <a:gd name="connsiteY28" fmla="*/ 4451609 h 5249588"/>
              <a:gd name="connsiteX29" fmla="*/ 1877795 w 4887696"/>
              <a:gd name="connsiteY29" fmla="*/ 4381285 h 5249588"/>
              <a:gd name="connsiteX30" fmla="*/ 1693831 w 4887696"/>
              <a:gd name="connsiteY30" fmla="*/ 4324331 h 5249588"/>
              <a:gd name="connsiteX31" fmla="*/ 1629043 w 4887696"/>
              <a:gd name="connsiteY31" fmla="*/ 4400351 h 5249588"/>
              <a:gd name="connsiteX32" fmla="*/ 1416050 w 4887696"/>
              <a:gd name="connsiteY32" fmla="*/ 4436153 h 5249588"/>
              <a:gd name="connsiteX33" fmla="*/ 1135380 w 4887696"/>
              <a:gd name="connsiteY33" fmla="*/ 4401228 h 5249588"/>
              <a:gd name="connsiteX34" fmla="*/ 960120 w 4887696"/>
              <a:gd name="connsiteY34" fmla="*/ 4195488 h 5249588"/>
              <a:gd name="connsiteX35" fmla="*/ 876300 w 4887696"/>
              <a:gd name="connsiteY35" fmla="*/ 3959268 h 5249588"/>
              <a:gd name="connsiteX36" fmla="*/ 175260 w 4887696"/>
              <a:gd name="connsiteY36" fmla="*/ 3502068 h 5249588"/>
              <a:gd name="connsiteX37" fmla="*/ 0 w 4887696"/>
              <a:gd name="connsiteY37" fmla="*/ 1970448 h 5249588"/>
              <a:gd name="connsiteX38" fmla="*/ 746760 w 4887696"/>
              <a:gd name="connsiteY38" fmla="*/ 537888 h 5249588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36803 w 4887696"/>
              <a:gd name="connsiteY3" fmla="*/ 121383 h 5100320"/>
              <a:gd name="connsiteX4" fmla="*/ 3545127 w 4887696"/>
              <a:gd name="connsiteY4" fmla="*/ 1656282 h 5100320"/>
              <a:gd name="connsiteX5" fmla="*/ 4663820 w 4887696"/>
              <a:gd name="connsiteY5" fmla="*/ 2440535 h 5100320"/>
              <a:gd name="connsiteX6" fmla="*/ 4887696 w 4887696"/>
              <a:gd name="connsiteY6" fmla="*/ 3709569 h 5100320"/>
              <a:gd name="connsiteX7" fmla="*/ 4152900 w 4887696"/>
              <a:gd name="connsiteY7" fmla="*/ 4922520 h 5100320"/>
              <a:gd name="connsiteX8" fmla="*/ 4012465 w 4887696"/>
              <a:gd name="connsiteY8" fmla="*/ 5020374 h 5100320"/>
              <a:gd name="connsiteX9" fmla="*/ 3872865 w 4887696"/>
              <a:gd name="connsiteY9" fmla="*/ 5056416 h 5100320"/>
              <a:gd name="connsiteX10" fmla="*/ 3794125 w 4887696"/>
              <a:gd name="connsiteY10" fmla="*/ 5087620 h 5100320"/>
              <a:gd name="connsiteX11" fmla="*/ 3712845 w 4887696"/>
              <a:gd name="connsiteY11" fmla="*/ 5089525 h 5100320"/>
              <a:gd name="connsiteX12" fmla="*/ 3614420 w 4887696"/>
              <a:gd name="connsiteY12" fmla="*/ 5100320 h 5100320"/>
              <a:gd name="connsiteX13" fmla="*/ 3486785 w 4887696"/>
              <a:gd name="connsiteY13" fmla="*/ 5050155 h 5100320"/>
              <a:gd name="connsiteX14" fmla="*/ 3383280 w 4887696"/>
              <a:gd name="connsiteY14" fmla="*/ 4983480 h 5100320"/>
              <a:gd name="connsiteX15" fmla="*/ 3266297 w 4887696"/>
              <a:gd name="connsiteY15" fmla="*/ 4922851 h 5100320"/>
              <a:gd name="connsiteX16" fmla="*/ 3178175 w 4887696"/>
              <a:gd name="connsiteY16" fmla="*/ 4890135 h 5100320"/>
              <a:gd name="connsiteX17" fmla="*/ 3056255 w 4887696"/>
              <a:gd name="connsiteY17" fmla="*/ 4857115 h 5100320"/>
              <a:gd name="connsiteX18" fmla="*/ 2955249 w 4887696"/>
              <a:gd name="connsiteY18" fmla="*/ 4799526 h 5100320"/>
              <a:gd name="connsiteX19" fmla="*/ 2872740 w 4887696"/>
              <a:gd name="connsiteY19" fmla="*/ 4678680 h 5100320"/>
              <a:gd name="connsiteX20" fmla="*/ 2762885 w 4887696"/>
              <a:gd name="connsiteY20" fmla="*/ 4612005 h 5100320"/>
              <a:gd name="connsiteX21" fmla="*/ 2651760 w 4887696"/>
              <a:gd name="connsiteY21" fmla="*/ 4589780 h 5100320"/>
              <a:gd name="connsiteX22" fmla="*/ 2550160 w 4887696"/>
              <a:gd name="connsiteY22" fmla="*/ 4549140 h 5100320"/>
              <a:gd name="connsiteX23" fmla="*/ 2440038 w 4887696"/>
              <a:gd name="connsiteY23" fmla="*/ 4462692 h 5100320"/>
              <a:gd name="connsiteX24" fmla="*/ 2362200 w 4887696"/>
              <a:gd name="connsiteY24" fmla="*/ 4346575 h 5100320"/>
              <a:gd name="connsiteX25" fmla="*/ 2237740 w 4887696"/>
              <a:gd name="connsiteY25" fmla="*/ 4323715 h 5100320"/>
              <a:gd name="connsiteX26" fmla="*/ 2159719 w 4887696"/>
              <a:gd name="connsiteY26" fmla="*/ 4304030 h 5100320"/>
              <a:gd name="connsiteX27" fmla="*/ 2032043 w 4887696"/>
              <a:gd name="connsiteY27" fmla="*/ 4318240 h 5100320"/>
              <a:gd name="connsiteX28" fmla="*/ 1959839 w 4887696"/>
              <a:gd name="connsiteY28" fmla="*/ 4302341 h 5100320"/>
              <a:gd name="connsiteX29" fmla="*/ 1877795 w 4887696"/>
              <a:gd name="connsiteY29" fmla="*/ 4232017 h 5100320"/>
              <a:gd name="connsiteX30" fmla="*/ 1693831 w 4887696"/>
              <a:gd name="connsiteY30" fmla="*/ 4175063 h 5100320"/>
              <a:gd name="connsiteX31" fmla="*/ 1629043 w 4887696"/>
              <a:gd name="connsiteY31" fmla="*/ 4251083 h 5100320"/>
              <a:gd name="connsiteX32" fmla="*/ 1416050 w 4887696"/>
              <a:gd name="connsiteY32" fmla="*/ 4286885 h 5100320"/>
              <a:gd name="connsiteX33" fmla="*/ 1135380 w 4887696"/>
              <a:gd name="connsiteY33" fmla="*/ 4251960 h 5100320"/>
              <a:gd name="connsiteX34" fmla="*/ 960120 w 4887696"/>
              <a:gd name="connsiteY34" fmla="*/ 4046220 h 5100320"/>
              <a:gd name="connsiteX35" fmla="*/ 876300 w 4887696"/>
              <a:gd name="connsiteY35" fmla="*/ 3810000 h 5100320"/>
              <a:gd name="connsiteX36" fmla="*/ 175260 w 4887696"/>
              <a:gd name="connsiteY36" fmla="*/ 3352800 h 5100320"/>
              <a:gd name="connsiteX37" fmla="*/ 0 w 4887696"/>
              <a:gd name="connsiteY37" fmla="*/ 1821180 h 5100320"/>
              <a:gd name="connsiteX38" fmla="*/ 746760 w 4887696"/>
              <a:gd name="connsiteY38" fmla="*/ 388620 h 5100320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36803 w 4887696"/>
              <a:gd name="connsiteY3" fmla="*/ 121383 h 5100320"/>
              <a:gd name="connsiteX4" fmla="*/ 3545127 w 4887696"/>
              <a:gd name="connsiteY4" fmla="*/ 1656282 h 5100320"/>
              <a:gd name="connsiteX5" fmla="*/ 4663820 w 4887696"/>
              <a:gd name="connsiteY5" fmla="*/ 2440535 h 5100320"/>
              <a:gd name="connsiteX6" fmla="*/ 4887696 w 4887696"/>
              <a:gd name="connsiteY6" fmla="*/ 3709569 h 5100320"/>
              <a:gd name="connsiteX7" fmla="*/ 4152900 w 4887696"/>
              <a:gd name="connsiteY7" fmla="*/ 4922520 h 5100320"/>
              <a:gd name="connsiteX8" fmla="*/ 4012465 w 4887696"/>
              <a:gd name="connsiteY8" fmla="*/ 5020374 h 5100320"/>
              <a:gd name="connsiteX9" fmla="*/ 3872865 w 4887696"/>
              <a:gd name="connsiteY9" fmla="*/ 5056416 h 5100320"/>
              <a:gd name="connsiteX10" fmla="*/ 3794125 w 4887696"/>
              <a:gd name="connsiteY10" fmla="*/ 5087620 h 5100320"/>
              <a:gd name="connsiteX11" fmla="*/ 3712845 w 4887696"/>
              <a:gd name="connsiteY11" fmla="*/ 5089525 h 5100320"/>
              <a:gd name="connsiteX12" fmla="*/ 3614420 w 4887696"/>
              <a:gd name="connsiteY12" fmla="*/ 5100320 h 5100320"/>
              <a:gd name="connsiteX13" fmla="*/ 3486785 w 4887696"/>
              <a:gd name="connsiteY13" fmla="*/ 5050155 h 5100320"/>
              <a:gd name="connsiteX14" fmla="*/ 3383280 w 4887696"/>
              <a:gd name="connsiteY14" fmla="*/ 4983480 h 5100320"/>
              <a:gd name="connsiteX15" fmla="*/ 3266297 w 4887696"/>
              <a:gd name="connsiteY15" fmla="*/ 4922851 h 5100320"/>
              <a:gd name="connsiteX16" fmla="*/ 3178175 w 4887696"/>
              <a:gd name="connsiteY16" fmla="*/ 4890135 h 5100320"/>
              <a:gd name="connsiteX17" fmla="*/ 3056255 w 4887696"/>
              <a:gd name="connsiteY17" fmla="*/ 4857115 h 5100320"/>
              <a:gd name="connsiteX18" fmla="*/ 2955249 w 4887696"/>
              <a:gd name="connsiteY18" fmla="*/ 4799526 h 5100320"/>
              <a:gd name="connsiteX19" fmla="*/ 2872740 w 4887696"/>
              <a:gd name="connsiteY19" fmla="*/ 4678680 h 5100320"/>
              <a:gd name="connsiteX20" fmla="*/ 2762885 w 4887696"/>
              <a:gd name="connsiteY20" fmla="*/ 4612005 h 5100320"/>
              <a:gd name="connsiteX21" fmla="*/ 2651760 w 4887696"/>
              <a:gd name="connsiteY21" fmla="*/ 4589780 h 5100320"/>
              <a:gd name="connsiteX22" fmla="*/ 2550160 w 4887696"/>
              <a:gd name="connsiteY22" fmla="*/ 4549140 h 5100320"/>
              <a:gd name="connsiteX23" fmla="*/ 2440038 w 4887696"/>
              <a:gd name="connsiteY23" fmla="*/ 4462692 h 5100320"/>
              <a:gd name="connsiteX24" fmla="*/ 2362200 w 4887696"/>
              <a:gd name="connsiteY24" fmla="*/ 4346575 h 5100320"/>
              <a:gd name="connsiteX25" fmla="*/ 2237740 w 4887696"/>
              <a:gd name="connsiteY25" fmla="*/ 4323715 h 5100320"/>
              <a:gd name="connsiteX26" fmla="*/ 2159719 w 4887696"/>
              <a:gd name="connsiteY26" fmla="*/ 4304030 h 5100320"/>
              <a:gd name="connsiteX27" fmla="*/ 2032043 w 4887696"/>
              <a:gd name="connsiteY27" fmla="*/ 4318240 h 5100320"/>
              <a:gd name="connsiteX28" fmla="*/ 1959839 w 4887696"/>
              <a:gd name="connsiteY28" fmla="*/ 4302341 h 5100320"/>
              <a:gd name="connsiteX29" fmla="*/ 1877795 w 4887696"/>
              <a:gd name="connsiteY29" fmla="*/ 4232017 h 5100320"/>
              <a:gd name="connsiteX30" fmla="*/ 1693831 w 4887696"/>
              <a:gd name="connsiteY30" fmla="*/ 4175063 h 5100320"/>
              <a:gd name="connsiteX31" fmla="*/ 1629043 w 4887696"/>
              <a:gd name="connsiteY31" fmla="*/ 4251083 h 5100320"/>
              <a:gd name="connsiteX32" fmla="*/ 1416050 w 4887696"/>
              <a:gd name="connsiteY32" fmla="*/ 4286885 h 5100320"/>
              <a:gd name="connsiteX33" fmla="*/ 1135380 w 4887696"/>
              <a:gd name="connsiteY33" fmla="*/ 4251960 h 5100320"/>
              <a:gd name="connsiteX34" fmla="*/ 960120 w 4887696"/>
              <a:gd name="connsiteY34" fmla="*/ 4046220 h 5100320"/>
              <a:gd name="connsiteX35" fmla="*/ 876300 w 4887696"/>
              <a:gd name="connsiteY35" fmla="*/ 3810000 h 5100320"/>
              <a:gd name="connsiteX36" fmla="*/ 175260 w 4887696"/>
              <a:gd name="connsiteY36" fmla="*/ 3352800 h 5100320"/>
              <a:gd name="connsiteX37" fmla="*/ 0 w 4887696"/>
              <a:gd name="connsiteY37" fmla="*/ 1821180 h 5100320"/>
              <a:gd name="connsiteX38" fmla="*/ 746760 w 4887696"/>
              <a:gd name="connsiteY38" fmla="*/ 388620 h 5100320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486785 w 4887696"/>
              <a:gd name="connsiteY13" fmla="*/ 5050155 h 5122798"/>
              <a:gd name="connsiteX14" fmla="*/ 3383280 w 4887696"/>
              <a:gd name="connsiteY14" fmla="*/ 4983480 h 5122798"/>
              <a:gd name="connsiteX15" fmla="*/ 3266297 w 4887696"/>
              <a:gd name="connsiteY15" fmla="*/ 4922851 h 5122798"/>
              <a:gd name="connsiteX16" fmla="*/ 3178175 w 4887696"/>
              <a:gd name="connsiteY16" fmla="*/ 4890135 h 5122798"/>
              <a:gd name="connsiteX17" fmla="*/ 3056255 w 4887696"/>
              <a:gd name="connsiteY17" fmla="*/ 4857115 h 5122798"/>
              <a:gd name="connsiteX18" fmla="*/ 2955249 w 4887696"/>
              <a:gd name="connsiteY18" fmla="*/ 4799526 h 5122798"/>
              <a:gd name="connsiteX19" fmla="*/ 2872740 w 4887696"/>
              <a:gd name="connsiteY19" fmla="*/ 4678680 h 5122798"/>
              <a:gd name="connsiteX20" fmla="*/ 2762885 w 4887696"/>
              <a:gd name="connsiteY20" fmla="*/ 4612005 h 5122798"/>
              <a:gd name="connsiteX21" fmla="*/ 2651760 w 4887696"/>
              <a:gd name="connsiteY21" fmla="*/ 4589780 h 5122798"/>
              <a:gd name="connsiteX22" fmla="*/ 2550160 w 4887696"/>
              <a:gd name="connsiteY22" fmla="*/ 4549140 h 5122798"/>
              <a:gd name="connsiteX23" fmla="*/ 2440038 w 4887696"/>
              <a:gd name="connsiteY23" fmla="*/ 4462692 h 5122798"/>
              <a:gd name="connsiteX24" fmla="*/ 2362200 w 4887696"/>
              <a:gd name="connsiteY24" fmla="*/ 4346575 h 5122798"/>
              <a:gd name="connsiteX25" fmla="*/ 2237740 w 4887696"/>
              <a:gd name="connsiteY25" fmla="*/ 4323715 h 5122798"/>
              <a:gd name="connsiteX26" fmla="*/ 2159719 w 4887696"/>
              <a:gd name="connsiteY26" fmla="*/ 4304030 h 5122798"/>
              <a:gd name="connsiteX27" fmla="*/ 2032043 w 4887696"/>
              <a:gd name="connsiteY27" fmla="*/ 4318240 h 5122798"/>
              <a:gd name="connsiteX28" fmla="*/ 1959839 w 4887696"/>
              <a:gd name="connsiteY28" fmla="*/ 4302341 h 5122798"/>
              <a:gd name="connsiteX29" fmla="*/ 1877795 w 4887696"/>
              <a:gd name="connsiteY29" fmla="*/ 4232017 h 5122798"/>
              <a:gd name="connsiteX30" fmla="*/ 1693831 w 4887696"/>
              <a:gd name="connsiteY30" fmla="*/ 4175063 h 5122798"/>
              <a:gd name="connsiteX31" fmla="*/ 1629043 w 4887696"/>
              <a:gd name="connsiteY31" fmla="*/ 4251083 h 5122798"/>
              <a:gd name="connsiteX32" fmla="*/ 1416050 w 4887696"/>
              <a:gd name="connsiteY32" fmla="*/ 4286885 h 5122798"/>
              <a:gd name="connsiteX33" fmla="*/ 1135380 w 4887696"/>
              <a:gd name="connsiteY33" fmla="*/ 4251960 h 5122798"/>
              <a:gd name="connsiteX34" fmla="*/ 960120 w 4887696"/>
              <a:gd name="connsiteY34" fmla="*/ 4046220 h 5122798"/>
              <a:gd name="connsiteX35" fmla="*/ 876300 w 4887696"/>
              <a:gd name="connsiteY35" fmla="*/ 3810000 h 5122798"/>
              <a:gd name="connsiteX36" fmla="*/ 175260 w 4887696"/>
              <a:gd name="connsiteY36" fmla="*/ 3352800 h 5122798"/>
              <a:gd name="connsiteX37" fmla="*/ 0 w 4887696"/>
              <a:gd name="connsiteY37" fmla="*/ 1821180 h 5122798"/>
              <a:gd name="connsiteX38" fmla="*/ 746760 w 4887696"/>
              <a:gd name="connsiteY38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486786 w 4887696"/>
              <a:gd name="connsiteY13" fmla="*/ 5050155 h 5122798"/>
              <a:gd name="connsiteX14" fmla="*/ 3383280 w 4887696"/>
              <a:gd name="connsiteY14" fmla="*/ 4983480 h 5122798"/>
              <a:gd name="connsiteX15" fmla="*/ 3266297 w 4887696"/>
              <a:gd name="connsiteY15" fmla="*/ 4922851 h 5122798"/>
              <a:gd name="connsiteX16" fmla="*/ 3178175 w 4887696"/>
              <a:gd name="connsiteY16" fmla="*/ 4890135 h 5122798"/>
              <a:gd name="connsiteX17" fmla="*/ 3056255 w 4887696"/>
              <a:gd name="connsiteY17" fmla="*/ 4857115 h 5122798"/>
              <a:gd name="connsiteX18" fmla="*/ 2955249 w 4887696"/>
              <a:gd name="connsiteY18" fmla="*/ 4799526 h 5122798"/>
              <a:gd name="connsiteX19" fmla="*/ 2872740 w 4887696"/>
              <a:gd name="connsiteY19" fmla="*/ 4678680 h 5122798"/>
              <a:gd name="connsiteX20" fmla="*/ 2762885 w 4887696"/>
              <a:gd name="connsiteY20" fmla="*/ 4612005 h 5122798"/>
              <a:gd name="connsiteX21" fmla="*/ 2651760 w 4887696"/>
              <a:gd name="connsiteY21" fmla="*/ 4589780 h 5122798"/>
              <a:gd name="connsiteX22" fmla="*/ 2550160 w 4887696"/>
              <a:gd name="connsiteY22" fmla="*/ 4549140 h 5122798"/>
              <a:gd name="connsiteX23" fmla="*/ 2440038 w 4887696"/>
              <a:gd name="connsiteY23" fmla="*/ 4462692 h 5122798"/>
              <a:gd name="connsiteX24" fmla="*/ 2362200 w 4887696"/>
              <a:gd name="connsiteY24" fmla="*/ 4346575 h 5122798"/>
              <a:gd name="connsiteX25" fmla="*/ 2237740 w 4887696"/>
              <a:gd name="connsiteY25" fmla="*/ 4323715 h 5122798"/>
              <a:gd name="connsiteX26" fmla="*/ 2159719 w 4887696"/>
              <a:gd name="connsiteY26" fmla="*/ 4304030 h 5122798"/>
              <a:gd name="connsiteX27" fmla="*/ 2032043 w 4887696"/>
              <a:gd name="connsiteY27" fmla="*/ 4318240 h 5122798"/>
              <a:gd name="connsiteX28" fmla="*/ 1959839 w 4887696"/>
              <a:gd name="connsiteY28" fmla="*/ 4302341 h 5122798"/>
              <a:gd name="connsiteX29" fmla="*/ 1877795 w 4887696"/>
              <a:gd name="connsiteY29" fmla="*/ 4232017 h 5122798"/>
              <a:gd name="connsiteX30" fmla="*/ 1693831 w 4887696"/>
              <a:gd name="connsiteY30" fmla="*/ 4175063 h 5122798"/>
              <a:gd name="connsiteX31" fmla="*/ 1629043 w 4887696"/>
              <a:gd name="connsiteY31" fmla="*/ 4251083 h 5122798"/>
              <a:gd name="connsiteX32" fmla="*/ 1416050 w 4887696"/>
              <a:gd name="connsiteY32" fmla="*/ 4286885 h 5122798"/>
              <a:gd name="connsiteX33" fmla="*/ 1135380 w 4887696"/>
              <a:gd name="connsiteY33" fmla="*/ 4251960 h 5122798"/>
              <a:gd name="connsiteX34" fmla="*/ 960120 w 4887696"/>
              <a:gd name="connsiteY34" fmla="*/ 4046220 h 5122798"/>
              <a:gd name="connsiteX35" fmla="*/ 876300 w 4887696"/>
              <a:gd name="connsiteY35" fmla="*/ 3810000 h 5122798"/>
              <a:gd name="connsiteX36" fmla="*/ 175260 w 4887696"/>
              <a:gd name="connsiteY36" fmla="*/ 3352800 h 5122798"/>
              <a:gd name="connsiteX37" fmla="*/ 0 w 4887696"/>
              <a:gd name="connsiteY37" fmla="*/ 1821180 h 5122798"/>
              <a:gd name="connsiteX38" fmla="*/ 746760 w 4887696"/>
              <a:gd name="connsiteY38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486786 w 4887696"/>
              <a:gd name="connsiteY13" fmla="*/ 5050155 h 5122798"/>
              <a:gd name="connsiteX14" fmla="*/ 3383280 w 4887696"/>
              <a:gd name="connsiteY14" fmla="*/ 4983480 h 5122798"/>
              <a:gd name="connsiteX15" fmla="*/ 3266297 w 4887696"/>
              <a:gd name="connsiteY15" fmla="*/ 4922851 h 5122798"/>
              <a:gd name="connsiteX16" fmla="*/ 3178175 w 4887696"/>
              <a:gd name="connsiteY16" fmla="*/ 4890135 h 5122798"/>
              <a:gd name="connsiteX17" fmla="*/ 3056255 w 4887696"/>
              <a:gd name="connsiteY17" fmla="*/ 4857115 h 5122798"/>
              <a:gd name="connsiteX18" fmla="*/ 2955249 w 4887696"/>
              <a:gd name="connsiteY18" fmla="*/ 4799526 h 5122798"/>
              <a:gd name="connsiteX19" fmla="*/ 2872740 w 4887696"/>
              <a:gd name="connsiteY19" fmla="*/ 4678680 h 5122798"/>
              <a:gd name="connsiteX20" fmla="*/ 2762885 w 4887696"/>
              <a:gd name="connsiteY20" fmla="*/ 4612005 h 5122798"/>
              <a:gd name="connsiteX21" fmla="*/ 2651760 w 4887696"/>
              <a:gd name="connsiteY21" fmla="*/ 4589780 h 5122798"/>
              <a:gd name="connsiteX22" fmla="*/ 2550160 w 4887696"/>
              <a:gd name="connsiteY22" fmla="*/ 4549140 h 5122798"/>
              <a:gd name="connsiteX23" fmla="*/ 2440038 w 4887696"/>
              <a:gd name="connsiteY23" fmla="*/ 4462692 h 5122798"/>
              <a:gd name="connsiteX24" fmla="*/ 2362200 w 4887696"/>
              <a:gd name="connsiteY24" fmla="*/ 4346575 h 5122798"/>
              <a:gd name="connsiteX25" fmla="*/ 2237740 w 4887696"/>
              <a:gd name="connsiteY25" fmla="*/ 4323715 h 5122798"/>
              <a:gd name="connsiteX26" fmla="*/ 2159719 w 4887696"/>
              <a:gd name="connsiteY26" fmla="*/ 4304030 h 5122798"/>
              <a:gd name="connsiteX27" fmla="*/ 2032043 w 4887696"/>
              <a:gd name="connsiteY27" fmla="*/ 4318240 h 5122798"/>
              <a:gd name="connsiteX28" fmla="*/ 1959839 w 4887696"/>
              <a:gd name="connsiteY28" fmla="*/ 4302341 h 5122798"/>
              <a:gd name="connsiteX29" fmla="*/ 1877795 w 4887696"/>
              <a:gd name="connsiteY29" fmla="*/ 4232017 h 5122798"/>
              <a:gd name="connsiteX30" fmla="*/ 1693831 w 4887696"/>
              <a:gd name="connsiteY30" fmla="*/ 4175063 h 5122798"/>
              <a:gd name="connsiteX31" fmla="*/ 1629043 w 4887696"/>
              <a:gd name="connsiteY31" fmla="*/ 4251083 h 5122798"/>
              <a:gd name="connsiteX32" fmla="*/ 1416050 w 4887696"/>
              <a:gd name="connsiteY32" fmla="*/ 4286885 h 5122798"/>
              <a:gd name="connsiteX33" fmla="*/ 1135380 w 4887696"/>
              <a:gd name="connsiteY33" fmla="*/ 4251960 h 5122798"/>
              <a:gd name="connsiteX34" fmla="*/ 960120 w 4887696"/>
              <a:gd name="connsiteY34" fmla="*/ 4046220 h 5122798"/>
              <a:gd name="connsiteX35" fmla="*/ 876300 w 4887696"/>
              <a:gd name="connsiteY35" fmla="*/ 3810000 h 5122798"/>
              <a:gd name="connsiteX36" fmla="*/ 175260 w 4887696"/>
              <a:gd name="connsiteY36" fmla="*/ 3352800 h 5122798"/>
              <a:gd name="connsiteX37" fmla="*/ 0 w 4887696"/>
              <a:gd name="connsiteY37" fmla="*/ 1821180 h 5122798"/>
              <a:gd name="connsiteX38" fmla="*/ 746760 w 4887696"/>
              <a:gd name="connsiteY38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383280 w 4887696"/>
              <a:gd name="connsiteY13" fmla="*/ 4983480 h 5122798"/>
              <a:gd name="connsiteX14" fmla="*/ 3266297 w 4887696"/>
              <a:gd name="connsiteY14" fmla="*/ 4922851 h 5122798"/>
              <a:gd name="connsiteX15" fmla="*/ 3178175 w 4887696"/>
              <a:gd name="connsiteY15" fmla="*/ 4890135 h 5122798"/>
              <a:gd name="connsiteX16" fmla="*/ 3056255 w 4887696"/>
              <a:gd name="connsiteY16" fmla="*/ 4857115 h 5122798"/>
              <a:gd name="connsiteX17" fmla="*/ 2955249 w 4887696"/>
              <a:gd name="connsiteY17" fmla="*/ 4799526 h 5122798"/>
              <a:gd name="connsiteX18" fmla="*/ 2872740 w 4887696"/>
              <a:gd name="connsiteY18" fmla="*/ 4678680 h 5122798"/>
              <a:gd name="connsiteX19" fmla="*/ 2762885 w 4887696"/>
              <a:gd name="connsiteY19" fmla="*/ 4612005 h 5122798"/>
              <a:gd name="connsiteX20" fmla="*/ 2651760 w 4887696"/>
              <a:gd name="connsiteY20" fmla="*/ 4589780 h 5122798"/>
              <a:gd name="connsiteX21" fmla="*/ 2550160 w 4887696"/>
              <a:gd name="connsiteY21" fmla="*/ 4549140 h 5122798"/>
              <a:gd name="connsiteX22" fmla="*/ 2440038 w 4887696"/>
              <a:gd name="connsiteY22" fmla="*/ 4462692 h 5122798"/>
              <a:gd name="connsiteX23" fmla="*/ 2362200 w 4887696"/>
              <a:gd name="connsiteY23" fmla="*/ 4346575 h 5122798"/>
              <a:gd name="connsiteX24" fmla="*/ 2237740 w 4887696"/>
              <a:gd name="connsiteY24" fmla="*/ 4323715 h 5122798"/>
              <a:gd name="connsiteX25" fmla="*/ 2159719 w 4887696"/>
              <a:gd name="connsiteY25" fmla="*/ 4304030 h 5122798"/>
              <a:gd name="connsiteX26" fmla="*/ 2032043 w 4887696"/>
              <a:gd name="connsiteY26" fmla="*/ 4318240 h 5122798"/>
              <a:gd name="connsiteX27" fmla="*/ 1959839 w 4887696"/>
              <a:gd name="connsiteY27" fmla="*/ 4302341 h 5122798"/>
              <a:gd name="connsiteX28" fmla="*/ 1877795 w 4887696"/>
              <a:gd name="connsiteY28" fmla="*/ 4232017 h 5122798"/>
              <a:gd name="connsiteX29" fmla="*/ 1693831 w 4887696"/>
              <a:gd name="connsiteY29" fmla="*/ 4175063 h 5122798"/>
              <a:gd name="connsiteX30" fmla="*/ 1629043 w 4887696"/>
              <a:gd name="connsiteY30" fmla="*/ 4251083 h 5122798"/>
              <a:gd name="connsiteX31" fmla="*/ 1416050 w 4887696"/>
              <a:gd name="connsiteY31" fmla="*/ 4286885 h 5122798"/>
              <a:gd name="connsiteX32" fmla="*/ 1135380 w 4887696"/>
              <a:gd name="connsiteY32" fmla="*/ 4251960 h 5122798"/>
              <a:gd name="connsiteX33" fmla="*/ 960120 w 4887696"/>
              <a:gd name="connsiteY33" fmla="*/ 4046220 h 5122798"/>
              <a:gd name="connsiteX34" fmla="*/ 876300 w 4887696"/>
              <a:gd name="connsiteY34" fmla="*/ 3810000 h 5122798"/>
              <a:gd name="connsiteX35" fmla="*/ 175260 w 4887696"/>
              <a:gd name="connsiteY35" fmla="*/ 3352800 h 5122798"/>
              <a:gd name="connsiteX36" fmla="*/ 0 w 4887696"/>
              <a:gd name="connsiteY36" fmla="*/ 1821180 h 5122798"/>
              <a:gd name="connsiteX37" fmla="*/ 746760 w 4887696"/>
              <a:gd name="connsiteY37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383280 w 4887696"/>
              <a:gd name="connsiteY13" fmla="*/ 4983479 h 5122798"/>
              <a:gd name="connsiteX14" fmla="*/ 3266297 w 4887696"/>
              <a:gd name="connsiteY14" fmla="*/ 4922851 h 5122798"/>
              <a:gd name="connsiteX15" fmla="*/ 3178175 w 4887696"/>
              <a:gd name="connsiteY15" fmla="*/ 4890135 h 5122798"/>
              <a:gd name="connsiteX16" fmla="*/ 3056255 w 4887696"/>
              <a:gd name="connsiteY16" fmla="*/ 4857115 h 5122798"/>
              <a:gd name="connsiteX17" fmla="*/ 2955249 w 4887696"/>
              <a:gd name="connsiteY17" fmla="*/ 4799526 h 5122798"/>
              <a:gd name="connsiteX18" fmla="*/ 2872740 w 4887696"/>
              <a:gd name="connsiteY18" fmla="*/ 4678680 h 5122798"/>
              <a:gd name="connsiteX19" fmla="*/ 2762885 w 4887696"/>
              <a:gd name="connsiteY19" fmla="*/ 4612005 h 5122798"/>
              <a:gd name="connsiteX20" fmla="*/ 2651760 w 4887696"/>
              <a:gd name="connsiteY20" fmla="*/ 4589780 h 5122798"/>
              <a:gd name="connsiteX21" fmla="*/ 2550160 w 4887696"/>
              <a:gd name="connsiteY21" fmla="*/ 4549140 h 5122798"/>
              <a:gd name="connsiteX22" fmla="*/ 2440038 w 4887696"/>
              <a:gd name="connsiteY22" fmla="*/ 4462692 h 5122798"/>
              <a:gd name="connsiteX23" fmla="*/ 2362200 w 4887696"/>
              <a:gd name="connsiteY23" fmla="*/ 4346575 h 5122798"/>
              <a:gd name="connsiteX24" fmla="*/ 2237740 w 4887696"/>
              <a:gd name="connsiteY24" fmla="*/ 4323715 h 5122798"/>
              <a:gd name="connsiteX25" fmla="*/ 2159719 w 4887696"/>
              <a:gd name="connsiteY25" fmla="*/ 4304030 h 5122798"/>
              <a:gd name="connsiteX26" fmla="*/ 2032043 w 4887696"/>
              <a:gd name="connsiteY26" fmla="*/ 4318240 h 5122798"/>
              <a:gd name="connsiteX27" fmla="*/ 1959839 w 4887696"/>
              <a:gd name="connsiteY27" fmla="*/ 4302341 h 5122798"/>
              <a:gd name="connsiteX28" fmla="*/ 1877795 w 4887696"/>
              <a:gd name="connsiteY28" fmla="*/ 4232017 h 5122798"/>
              <a:gd name="connsiteX29" fmla="*/ 1693831 w 4887696"/>
              <a:gd name="connsiteY29" fmla="*/ 4175063 h 5122798"/>
              <a:gd name="connsiteX30" fmla="*/ 1629043 w 4887696"/>
              <a:gd name="connsiteY30" fmla="*/ 4251083 h 5122798"/>
              <a:gd name="connsiteX31" fmla="*/ 1416050 w 4887696"/>
              <a:gd name="connsiteY31" fmla="*/ 4286885 h 5122798"/>
              <a:gd name="connsiteX32" fmla="*/ 1135380 w 4887696"/>
              <a:gd name="connsiteY32" fmla="*/ 4251960 h 5122798"/>
              <a:gd name="connsiteX33" fmla="*/ 960120 w 4887696"/>
              <a:gd name="connsiteY33" fmla="*/ 4046220 h 5122798"/>
              <a:gd name="connsiteX34" fmla="*/ 876300 w 4887696"/>
              <a:gd name="connsiteY34" fmla="*/ 3810000 h 5122798"/>
              <a:gd name="connsiteX35" fmla="*/ 175260 w 4887696"/>
              <a:gd name="connsiteY35" fmla="*/ 3352800 h 5122798"/>
              <a:gd name="connsiteX36" fmla="*/ 0 w 4887696"/>
              <a:gd name="connsiteY36" fmla="*/ 1821180 h 5122798"/>
              <a:gd name="connsiteX37" fmla="*/ 746760 w 4887696"/>
              <a:gd name="connsiteY37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266297 w 4887696"/>
              <a:gd name="connsiteY13" fmla="*/ 4922851 h 5122798"/>
              <a:gd name="connsiteX14" fmla="*/ 3178175 w 4887696"/>
              <a:gd name="connsiteY14" fmla="*/ 4890135 h 5122798"/>
              <a:gd name="connsiteX15" fmla="*/ 3056255 w 4887696"/>
              <a:gd name="connsiteY15" fmla="*/ 4857115 h 5122798"/>
              <a:gd name="connsiteX16" fmla="*/ 2955249 w 4887696"/>
              <a:gd name="connsiteY16" fmla="*/ 4799526 h 5122798"/>
              <a:gd name="connsiteX17" fmla="*/ 2872740 w 4887696"/>
              <a:gd name="connsiteY17" fmla="*/ 4678680 h 5122798"/>
              <a:gd name="connsiteX18" fmla="*/ 2762885 w 4887696"/>
              <a:gd name="connsiteY18" fmla="*/ 4612005 h 5122798"/>
              <a:gd name="connsiteX19" fmla="*/ 2651760 w 4887696"/>
              <a:gd name="connsiteY19" fmla="*/ 4589780 h 5122798"/>
              <a:gd name="connsiteX20" fmla="*/ 2550160 w 4887696"/>
              <a:gd name="connsiteY20" fmla="*/ 4549140 h 5122798"/>
              <a:gd name="connsiteX21" fmla="*/ 2440038 w 4887696"/>
              <a:gd name="connsiteY21" fmla="*/ 4462692 h 5122798"/>
              <a:gd name="connsiteX22" fmla="*/ 2362200 w 4887696"/>
              <a:gd name="connsiteY22" fmla="*/ 4346575 h 5122798"/>
              <a:gd name="connsiteX23" fmla="*/ 2237740 w 4887696"/>
              <a:gd name="connsiteY23" fmla="*/ 4323715 h 5122798"/>
              <a:gd name="connsiteX24" fmla="*/ 2159719 w 4887696"/>
              <a:gd name="connsiteY24" fmla="*/ 4304030 h 5122798"/>
              <a:gd name="connsiteX25" fmla="*/ 2032043 w 4887696"/>
              <a:gd name="connsiteY25" fmla="*/ 4318240 h 5122798"/>
              <a:gd name="connsiteX26" fmla="*/ 1959839 w 4887696"/>
              <a:gd name="connsiteY26" fmla="*/ 4302341 h 5122798"/>
              <a:gd name="connsiteX27" fmla="*/ 1877795 w 4887696"/>
              <a:gd name="connsiteY27" fmla="*/ 4232017 h 5122798"/>
              <a:gd name="connsiteX28" fmla="*/ 1693831 w 4887696"/>
              <a:gd name="connsiteY28" fmla="*/ 4175063 h 5122798"/>
              <a:gd name="connsiteX29" fmla="*/ 1629043 w 4887696"/>
              <a:gd name="connsiteY29" fmla="*/ 4251083 h 5122798"/>
              <a:gd name="connsiteX30" fmla="*/ 1416050 w 4887696"/>
              <a:gd name="connsiteY30" fmla="*/ 4286885 h 5122798"/>
              <a:gd name="connsiteX31" fmla="*/ 1135380 w 4887696"/>
              <a:gd name="connsiteY31" fmla="*/ 4251960 h 5122798"/>
              <a:gd name="connsiteX32" fmla="*/ 960120 w 4887696"/>
              <a:gd name="connsiteY32" fmla="*/ 4046220 h 5122798"/>
              <a:gd name="connsiteX33" fmla="*/ 876300 w 4887696"/>
              <a:gd name="connsiteY33" fmla="*/ 3810000 h 5122798"/>
              <a:gd name="connsiteX34" fmla="*/ 175260 w 4887696"/>
              <a:gd name="connsiteY34" fmla="*/ 3352800 h 5122798"/>
              <a:gd name="connsiteX35" fmla="*/ 0 w 4887696"/>
              <a:gd name="connsiteY35" fmla="*/ 1821180 h 5122798"/>
              <a:gd name="connsiteX36" fmla="*/ 746760 w 4887696"/>
              <a:gd name="connsiteY36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178175 w 4887696"/>
              <a:gd name="connsiteY13" fmla="*/ 4890135 h 5122798"/>
              <a:gd name="connsiteX14" fmla="*/ 3056255 w 4887696"/>
              <a:gd name="connsiteY14" fmla="*/ 4857115 h 5122798"/>
              <a:gd name="connsiteX15" fmla="*/ 2955249 w 4887696"/>
              <a:gd name="connsiteY15" fmla="*/ 4799526 h 5122798"/>
              <a:gd name="connsiteX16" fmla="*/ 2872740 w 4887696"/>
              <a:gd name="connsiteY16" fmla="*/ 4678680 h 5122798"/>
              <a:gd name="connsiteX17" fmla="*/ 2762885 w 4887696"/>
              <a:gd name="connsiteY17" fmla="*/ 4612005 h 5122798"/>
              <a:gd name="connsiteX18" fmla="*/ 2651760 w 4887696"/>
              <a:gd name="connsiteY18" fmla="*/ 4589780 h 5122798"/>
              <a:gd name="connsiteX19" fmla="*/ 2550160 w 4887696"/>
              <a:gd name="connsiteY19" fmla="*/ 4549140 h 5122798"/>
              <a:gd name="connsiteX20" fmla="*/ 2440038 w 4887696"/>
              <a:gd name="connsiteY20" fmla="*/ 4462692 h 5122798"/>
              <a:gd name="connsiteX21" fmla="*/ 2362200 w 4887696"/>
              <a:gd name="connsiteY21" fmla="*/ 4346575 h 5122798"/>
              <a:gd name="connsiteX22" fmla="*/ 2237740 w 4887696"/>
              <a:gd name="connsiteY22" fmla="*/ 4323715 h 5122798"/>
              <a:gd name="connsiteX23" fmla="*/ 2159719 w 4887696"/>
              <a:gd name="connsiteY23" fmla="*/ 4304030 h 5122798"/>
              <a:gd name="connsiteX24" fmla="*/ 2032043 w 4887696"/>
              <a:gd name="connsiteY24" fmla="*/ 4318240 h 5122798"/>
              <a:gd name="connsiteX25" fmla="*/ 1959839 w 4887696"/>
              <a:gd name="connsiteY25" fmla="*/ 4302341 h 5122798"/>
              <a:gd name="connsiteX26" fmla="*/ 1877795 w 4887696"/>
              <a:gd name="connsiteY26" fmla="*/ 4232017 h 5122798"/>
              <a:gd name="connsiteX27" fmla="*/ 1693831 w 4887696"/>
              <a:gd name="connsiteY27" fmla="*/ 4175063 h 5122798"/>
              <a:gd name="connsiteX28" fmla="*/ 1629043 w 4887696"/>
              <a:gd name="connsiteY28" fmla="*/ 4251083 h 5122798"/>
              <a:gd name="connsiteX29" fmla="*/ 1416050 w 4887696"/>
              <a:gd name="connsiteY29" fmla="*/ 4286885 h 5122798"/>
              <a:gd name="connsiteX30" fmla="*/ 1135380 w 4887696"/>
              <a:gd name="connsiteY30" fmla="*/ 4251960 h 5122798"/>
              <a:gd name="connsiteX31" fmla="*/ 960120 w 4887696"/>
              <a:gd name="connsiteY31" fmla="*/ 4046220 h 5122798"/>
              <a:gd name="connsiteX32" fmla="*/ 876300 w 4887696"/>
              <a:gd name="connsiteY32" fmla="*/ 3810000 h 5122798"/>
              <a:gd name="connsiteX33" fmla="*/ 175260 w 4887696"/>
              <a:gd name="connsiteY33" fmla="*/ 3352800 h 5122798"/>
              <a:gd name="connsiteX34" fmla="*/ 0 w 4887696"/>
              <a:gd name="connsiteY34" fmla="*/ 1821180 h 5122798"/>
              <a:gd name="connsiteX35" fmla="*/ 746760 w 4887696"/>
              <a:gd name="connsiteY35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056255 w 4887696"/>
              <a:gd name="connsiteY13" fmla="*/ 4857115 h 5122798"/>
              <a:gd name="connsiteX14" fmla="*/ 2955249 w 4887696"/>
              <a:gd name="connsiteY14" fmla="*/ 4799526 h 5122798"/>
              <a:gd name="connsiteX15" fmla="*/ 2872740 w 4887696"/>
              <a:gd name="connsiteY15" fmla="*/ 4678680 h 5122798"/>
              <a:gd name="connsiteX16" fmla="*/ 2762885 w 4887696"/>
              <a:gd name="connsiteY16" fmla="*/ 4612005 h 5122798"/>
              <a:gd name="connsiteX17" fmla="*/ 2651760 w 4887696"/>
              <a:gd name="connsiteY17" fmla="*/ 4589780 h 5122798"/>
              <a:gd name="connsiteX18" fmla="*/ 2550160 w 4887696"/>
              <a:gd name="connsiteY18" fmla="*/ 4549140 h 5122798"/>
              <a:gd name="connsiteX19" fmla="*/ 2440038 w 4887696"/>
              <a:gd name="connsiteY19" fmla="*/ 4462692 h 5122798"/>
              <a:gd name="connsiteX20" fmla="*/ 2362200 w 4887696"/>
              <a:gd name="connsiteY20" fmla="*/ 4346575 h 5122798"/>
              <a:gd name="connsiteX21" fmla="*/ 2237740 w 4887696"/>
              <a:gd name="connsiteY21" fmla="*/ 4323715 h 5122798"/>
              <a:gd name="connsiteX22" fmla="*/ 2159719 w 4887696"/>
              <a:gd name="connsiteY22" fmla="*/ 4304030 h 5122798"/>
              <a:gd name="connsiteX23" fmla="*/ 2032043 w 4887696"/>
              <a:gd name="connsiteY23" fmla="*/ 4318240 h 5122798"/>
              <a:gd name="connsiteX24" fmla="*/ 1959839 w 4887696"/>
              <a:gd name="connsiteY24" fmla="*/ 4302341 h 5122798"/>
              <a:gd name="connsiteX25" fmla="*/ 1877795 w 4887696"/>
              <a:gd name="connsiteY25" fmla="*/ 4232017 h 5122798"/>
              <a:gd name="connsiteX26" fmla="*/ 1693831 w 4887696"/>
              <a:gd name="connsiteY26" fmla="*/ 4175063 h 5122798"/>
              <a:gd name="connsiteX27" fmla="*/ 1629043 w 4887696"/>
              <a:gd name="connsiteY27" fmla="*/ 4251083 h 5122798"/>
              <a:gd name="connsiteX28" fmla="*/ 1416050 w 4887696"/>
              <a:gd name="connsiteY28" fmla="*/ 4286885 h 5122798"/>
              <a:gd name="connsiteX29" fmla="*/ 1135380 w 4887696"/>
              <a:gd name="connsiteY29" fmla="*/ 4251960 h 5122798"/>
              <a:gd name="connsiteX30" fmla="*/ 960120 w 4887696"/>
              <a:gd name="connsiteY30" fmla="*/ 4046220 h 5122798"/>
              <a:gd name="connsiteX31" fmla="*/ 876300 w 4887696"/>
              <a:gd name="connsiteY31" fmla="*/ 3810000 h 5122798"/>
              <a:gd name="connsiteX32" fmla="*/ 175260 w 4887696"/>
              <a:gd name="connsiteY32" fmla="*/ 3352800 h 5122798"/>
              <a:gd name="connsiteX33" fmla="*/ 0 w 4887696"/>
              <a:gd name="connsiteY33" fmla="*/ 1821180 h 5122798"/>
              <a:gd name="connsiteX34" fmla="*/ 746760 w 4887696"/>
              <a:gd name="connsiteY34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955249 w 4887696"/>
              <a:gd name="connsiteY13" fmla="*/ 4799526 h 5122798"/>
              <a:gd name="connsiteX14" fmla="*/ 2872740 w 4887696"/>
              <a:gd name="connsiteY14" fmla="*/ 4678680 h 5122798"/>
              <a:gd name="connsiteX15" fmla="*/ 2762885 w 4887696"/>
              <a:gd name="connsiteY15" fmla="*/ 4612005 h 5122798"/>
              <a:gd name="connsiteX16" fmla="*/ 2651760 w 4887696"/>
              <a:gd name="connsiteY16" fmla="*/ 4589780 h 5122798"/>
              <a:gd name="connsiteX17" fmla="*/ 2550160 w 4887696"/>
              <a:gd name="connsiteY17" fmla="*/ 4549140 h 5122798"/>
              <a:gd name="connsiteX18" fmla="*/ 2440038 w 4887696"/>
              <a:gd name="connsiteY18" fmla="*/ 4462692 h 5122798"/>
              <a:gd name="connsiteX19" fmla="*/ 2362200 w 4887696"/>
              <a:gd name="connsiteY19" fmla="*/ 4346575 h 5122798"/>
              <a:gd name="connsiteX20" fmla="*/ 2237740 w 4887696"/>
              <a:gd name="connsiteY20" fmla="*/ 4323715 h 5122798"/>
              <a:gd name="connsiteX21" fmla="*/ 2159719 w 4887696"/>
              <a:gd name="connsiteY21" fmla="*/ 4304030 h 5122798"/>
              <a:gd name="connsiteX22" fmla="*/ 2032043 w 4887696"/>
              <a:gd name="connsiteY22" fmla="*/ 4318240 h 5122798"/>
              <a:gd name="connsiteX23" fmla="*/ 1959839 w 4887696"/>
              <a:gd name="connsiteY23" fmla="*/ 4302341 h 5122798"/>
              <a:gd name="connsiteX24" fmla="*/ 1877795 w 4887696"/>
              <a:gd name="connsiteY24" fmla="*/ 4232017 h 5122798"/>
              <a:gd name="connsiteX25" fmla="*/ 1693831 w 4887696"/>
              <a:gd name="connsiteY25" fmla="*/ 4175063 h 5122798"/>
              <a:gd name="connsiteX26" fmla="*/ 1629043 w 4887696"/>
              <a:gd name="connsiteY26" fmla="*/ 4251083 h 5122798"/>
              <a:gd name="connsiteX27" fmla="*/ 1416050 w 4887696"/>
              <a:gd name="connsiteY27" fmla="*/ 4286885 h 5122798"/>
              <a:gd name="connsiteX28" fmla="*/ 1135380 w 4887696"/>
              <a:gd name="connsiteY28" fmla="*/ 4251960 h 5122798"/>
              <a:gd name="connsiteX29" fmla="*/ 960120 w 4887696"/>
              <a:gd name="connsiteY29" fmla="*/ 4046220 h 5122798"/>
              <a:gd name="connsiteX30" fmla="*/ 876300 w 4887696"/>
              <a:gd name="connsiteY30" fmla="*/ 3810000 h 5122798"/>
              <a:gd name="connsiteX31" fmla="*/ 175260 w 4887696"/>
              <a:gd name="connsiteY31" fmla="*/ 3352800 h 5122798"/>
              <a:gd name="connsiteX32" fmla="*/ 0 w 4887696"/>
              <a:gd name="connsiteY32" fmla="*/ 1821180 h 5122798"/>
              <a:gd name="connsiteX33" fmla="*/ 746760 w 4887696"/>
              <a:gd name="connsiteY33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955249 w 4887696"/>
              <a:gd name="connsiteY13" fmla="*/ 4799526 h 5122798"/>
              <a:gd name="connsiteX14" fmla="*/ 2872740 w 4887696"/>
              <a:gd name="connsiteY14" fmla="*/ 4678680 h 5122798"/>
              <a:gd name="connsiteX15" fmla="*/ 2762885 w 4887696"/>
              <a:gd name="connsiteY15" fmla="*/ 4612005 h 5122798"/>
              <a:gd name="connsiteX16" fmla="*/ 2651760 w 4887696"/>
              <a:gd name="connsiteY16" fmla="*/ 4589780 h 5122798"/>
              <a:gd name="connsiteX17" fmla="*/ 2550160 w 4887696"/>
              <a:gd name="connsiteY17" fmla="*/ 4549140 h 5122798"/>
              <a:gd name="connsiteX18" fmla="*/ 2440038 w 4887696"/>
              <a:gd name="connsiteY18" fmla="*/ 4462692 h 5122798"/>
              <a:gd name="connsiteX19" fmla="*/ 2362200 w 4887696"/>
              <a:gd name="connsiteY19" fmla="*/ 4346575 h 5122798"/>
              <a:gd name="connsiteX20" fmla="*/ 2237740 w 4887696"/>
              <a:gd name="connsiteY20" fmla="*/ 4323715 h 5122798"/>
              <a:gd name="connsiteX21" fmla="*/ 2159719 w 4887696"/>
              <a:gd name="connsiteY21" fmla="*/ 4304030 h 5122798"/>
              <a:gd name="connsiteX22" fmla="*/ 2032043 w 4887696"/>
              <a:gd name="connsiteY22" fmla="*/ 4318240 h 5122798"/>
              <a:gd name="connsiteX23" fmla="*/ 1959839 w 4887696"/>
              <a:gd name="connsiteY23" fmla="*/ 4302341 h 5122798"/>
              <a:gd name="connsiteX24" fmla="*/ 1877795 w 4887696"/>
              <a:gd name="connsiteY24" fmla="*/ 4232017 h 5122798"/>
              <a:gd name="connsiteX25" fmla="*/ 1693831 w 4887696"/>
              <a:gd name="connsiteY25" fmla="*/ 4175063 h 5122798"/>
              <a:gd name="connsiteX26" fmla="*/ 1629043 w 4887696"/>
              <a:gd name="connsiteY26" fmla="*/ 4251083 h 5122798"/>
              <a:gd name="connsiteX27" fmla="*/ 1416050 w 4887696"/>
              <a:gd name="connsiteY27" fmla="*/ 4286885 h 5122798"/>
              <a:gd name="connsiteX28" fmla="*/ 1135380 w 4887696"/>
              <a:gd name="connsiteY28" fmla="*/ 4251960 h 5122798"/>
              <a:gd name="connsiteX29" fmla="*/ 960120 w 4887696"/>
              <a:gd name="connsiteY29" fmla="*/ 4046220 h 5122798"/>
              <a:gd name="connsiteX30" fmla="*/ 876300 w 4887696"/>
              <a:gd name="connsiteY30" fmla="*/ 3810000 h 5122798"/>
              <a:gd name="connsiteX31" fmla="*/ 175260 w 4887696"/>
              <a:gd name="connsiteY31" fmla="*/ 3352800 h 5122798"/>
              <a:gd name="connsiteX32" fmla="*/ 0 w 4887696"/>
              <a:gd name="connsiteY32" fmla="*/ 1821180 h 5122798"/>
              <a:gd name="connsiteX33" fmla="*/ 746760 w 4887696"/>
              <a:gd name="connsiteY33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872740 w 4887696"/>
              <a:gd name="connsiteY13" fmla="*/ 4678680 h 5122798"/>
              <a:gd name="connsiteX14" fmla="*/ 2762885 w 4887696"/>
              <a:gd name="connsiteY14" fmla="*/ 4612005 h 5122798"/>
              <a:gd name="connsiteX15" fmla="*/ 2651760 w 4887696"/>
              <a:gd name="connsiteY15" fmla="*/ 4589780 h 5122798"/>
              <a:gd name="connsiteX16" fmla="*/ 2550160 w 4887696"/>
              <a:gd name="connsiteY16" fmla="*/ 4549140 h 5122798"/>
              <a:gd name="connsiteX17" fmla="*/ 2440038 w 4887696"/>
              <a:gd name="connsiteY17" fmla="*/ 4462692 h 5122798"/>
              <a:gd name="connsiteX18" fmla="*/ 2362200 w 4887696"/>
              <a:gd name="connsiteY18" fmla="*/ 4346575 h 5122798"/>
              <a:gd name="connsiteX19" fmla="*/ 2237740 w 4887696"/>
              <a:gd name="connsiteY19" fmla="*/ 4323715 h 5122798"/>
              <a:gd name="connsiteX20" fmla="*/ 2159719 w 4887696"/>
              <a:gd name="connsiteY20" fmla="*/ 4304030 h 5122798"/>
              <a:gd name="connsiteX21" fmla="*/ 2032043 w 4887696"/>
              <a:gd name="connsiteY21" fmla="*/ 4318240 h 5122798"/>
              <a:gd name="connsiteX22" fmla="*/ 1959839 w 4887696"/>
              <a:gd name="connsiteY22" fmla="*/ 4302341 h 5122798"/>
              <a:gd name="connsiteX23" fmla="*/ 1877795 w 4887696"/>
              <a:gd name="connsiteY23" fmla="*/ 4232017 h 5122798"/>
              <a:gd name="connsiteX24" fmla="*/ 1693831 w 4887696"/>
              <a:gd name="connsiteY24" fmla="*/ 4175063 h 5122798"/>
              <a:gd name="connsiteX25" fmla="*/ 1629043 w 4887696"/>
              <a:gd name="connsiteY25" fmla="*/ 4251083 h 5122798"/>
              <a:gd name="connsiteX26" fmla="*/ 1416050 w 4887696"/>
              <a:gd name="connsiteY26" fmla="*/ 4286885 h 5122798"/>
              <a:gd name="connsiteX27" fmla="*/ 1135380 w 4887696"/>
              <a:gd name="connsiteY27" fmla="*/ 4251960 h 5122798"/>
              <a:gd name="connsiteX28" fmla="*/ 960120 w 4887696"/>
              <a:gd name="connsiteY28" fmla="*/ 4046220 h 5122798"/>
              <a:gd name="connsiteX29" fmla="*/ 876300 w 4887696"/>
              <a:gd name="connsiteY29" fmla="*/ 3810000 h 5122798"/>
              <a:gd name="connsiteX30" fmla="*/ 175260 w 4887696"/>
              <a:gd name="connsiteY30" fmla="*/ 3352800 h 5122798"/>
              <a:gd name="connsiteX31" fmla="*/ 0 w 4887696"/>
              <a:gd name="connsiteY31" fmla="*/ 1821180 h 5122798"/>
              <a:gd name="connsiteX32" fmla="*/ 746760 w 4887696"/>
              <a:gd name="connsiteY3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762885 w 4887696"/>
              <a:gd name="connsiteY13" fmla="*/ 4612005 h 5122798"/>
              <a:gd name="connsiteX14" fmla="*/ 2651760 w 4887696"/>
              <a:gd name="connsiteY14" fmla="*/ 4589780 h 5122798"/>
              <a:gd name="connsiteX15" fmla="*/ 2550160 w 4887696"/>
              <a:gd name="connsiteY15" fmla="*/ 4549140 h 5122798"/>
              <a:gd name="connsiteX16" fmla="*/ 2440038 w 4887696"/>
              <a:gd name="connsiteY16" fmla="*/ 4462692 h 5122798"/>
              <a:gd name="connsiteX17" fmla="*/ 2362200 w 4887696"/>
              <a:gd name="connsiteY17" fmla="*/ 4346575 h 5122798"/>
              <a:gd name="connsiteX18" fmla="*/ 2237740 w 4887696"/>
              <a:gd name="connsiteY18" fmla="*/ 4323715 h 5122798"/>
              <a:gd name="connsiteX19" fmla="*/ 2159719 w 4887696"/>
              <a:gd name="connsiteY19" fmla="*/ 4304030 h 5122798"/>
              <a:gd name="connsiteX20" fmla="*/ 2032043 w 4887696"/>
              <a:gd name="connsiteY20" fmla="*/ 4318240 h 5122798"/>
              <a:gd name="connsiteX21" fmla="*/ 1959839 w 4887696"/>
              <a:gd name="connsiteY21" fmla="*/ 4302341 h 5122798"/>
              <a:gd name="connsiteX22" fmla="*/ 1877795 w 4887696"/>
              <a:gd name="connsiteY22" fmla="*/ 4232017 h 5122798"/>
              <a:gd name="connsiteX23" fmla="*/ 1693831 w 4887696"/>
              <a:gd name="connsiteY23" fmla="*/ 4175063 h 5122798"/>
              <a:gd name="connsiteX24" fmla="*/ 1629043 w 4887696"/>
              <a:gd name="connsiteY24" fmla="*/ 4251083 h 5122798"/>
              <a:gd name="connsiteX25" fmla="*/ 1416050 w 4887696"/>
              <a:gd name="connsiteY25" fmla="*/ 4286885 h 5122798"/>
              <a:gd name="connsiteX26" fmla="*/ 1135380 w 4887696"/>
              <a:gd name="connsiteY26" fmla="*/ 4251960 h 5122798"/>
              <a:gd name="connsiteX27" fmla="*/ 960120 w 4887696"/>
              <a:gd name="connsiteY27" fmla="*/ 4046220 h 5122798"/>
              <a:gd name="connsiteX28" fmla="*/ 876300 w 4887696"/>
              <a:gd name="connsiteY28" fmla="*/ 3810000 h 5122798"/>
              <a:gd name="connsiteX29" fmla="*/ 175260 w 4887696"/>
              <a:gd name="connsiteY29" fmla="*/ 3352800 h 5122798"/>
              <a:gd name="connsiteX30" fmla="*/ 0 w 4887696"/>
              <a:gd name="connsiteY30" fmla="*/ 1821180 h 5122798"/>
              <a:gd name="connsiteX31" fmla="*/ 746760 w 4887696"/>
              <a:gd name="connsiteY31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762886 w 4887696"/>
              <a:gd name="connsiteY13" fmla="*/ 4612005 h 5122798"/>
              <a:gd name="connsiteX14" fmla="*/ 2651760 w 4887696"/>
              <a:gd name="connsiteY14" fmla="*/ 4589780 h 5122798"/>
              <a:gd name="connsiteX15" fmla="*/ 2550160 w 4887696"/>
              <a:gd name="connsiteY15" fmla="*/ 4549140 h 5122798"/>
              <a:gd name="connsiteX16" fmla="*/ 2440038 w 4887696"/>
              <a:gd name="connsiteY16" fmla="*/ 4462692 h 5122798"/>
              <a:gd name="connsiteX17" fmla="*/ 2362200 w 4887696"/>
              <a:gd name="connsiteY17" fmla="*/ 4346575 h 5122798"/>
              <a:gd name="connsiteX18" fmla="*/ 2237740 w 4887696"/>
              <a:gd name="connsiteY18" fmla="*/ 4323715 h 5122798"/>
              <a:gd name="connsiteX19" fmla="*/ 2159719 w 4887696"/>
              <a:gd name="connsiteY19" fmla="*/ 4304030 h 5122798"/>
              <a:gd name="connsiteX20" fmla="*/ 2032043 w 4887696"/>
              <a:gd name="connsiteY20" fmla="*/ 4318240 h 5122798"/>
              <a:gd name="connsiteX21" fmla="*/ 1959839 w 4887696"/>
              <a:gd name="connsiteY21" fmla="*/ 4302341 h 5122798"/>
              <a:gd name="connsiteX22" fmla="*/ 1877795 w 4887696"/>
              <a:gd name="connsiteY22" fmla="*/ 4232017 h 5122798"/>
              <a:gd name="connsiteX23" fmla="*/ 1693831 w 4887696"/>
              <a:gd name="connsiteY23" fmla="*/ 4175063 h 5122798"/>
              <a:gd name="connsiteX24" fmla="*/ 1629043 w 4887696"/>
              <a:gd name="connsiteY24" fmla="*/ 4251083 h 5122798"/>
              <a:gd name="connsiteX25" fmla="*/ 1416050 w 4887696"/>
              <a:gd name="connsiteY25" fmla="*/ 4286885 h 5122798"/>
              <a:gd name="connsiteX26" fmla="*/ 1135380 w 4887696"/>
              <a:gd name="connsiteY26" fmla="*/ 4251960 h 5122798"/>
              <a:gd name="connsiteX27" fmla="*/ 960120 w 4887696"/>
              <a:gd name="connsiteY27" fmla="*/ 4046220 h 5122798"/>
              <a:gd name="connsiteX28" fmla="*/ 876300 w 4887696"/>
              <a:gd name="connsiteY28" fmla="*/ 3810000 h 5122798"/>
              <a:gd name="connsiteX29" fmla="*/ 175260 w 4887696"/>
              <a:gd name="connsiteY29" fmla="*/ 3352800 h 5122798"/>
              <a:gd name="connsiteX30" fmla="*/ 0 w 4887696"/>
              <a:gd name="connsiteY30" fmla="*/ 1821180 h 5122798"/>
              <a:gd name="connsiteX31" fmla="*/ 746760 w 4887696"/>
              <a:gd name="connsiteY31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651760 w 4887696"/>
              <a:gd name="connsiteY13" fmla="*/ 4589780 h 5122798"/>
              <a:gd name="connsiteX14" fmla="*/ 2550160 w 4887696"/>
              <a:gd name="connsiteY14" fmla="*/ 4549140 h 5122798"/>
              <a:gd name="connsiteX15" fmla="*/ 2440038 w 4887696"/>
              <a:gd name="connsiteY15" fmla="*/ 4462692 h 5122798"/>
              <a:gd name="connsiteX16" fmla="*/ 2362200 w 4887696"/>
              <a:gd name="connsiteY16" fmla="*/ 4346575 h 5122798"/>
              <a:gd name="connsiteX17" fmla="*/ 2237740 w 4887696"/>
              <a:gd name="connsiteY17" fmla="*/ 4323715 h 5122798"/>
              <a:gd name="connsiteX18" fmla="*/ 2159719 w 4887696"/>
              <a:gd name="connsiteY18" fmla="*/ 4304030 h 5122798"/>
              <a:gd name="connsiteX19" fmla="*/ 2032043 w 4887696"/>
              <a:gd name="connsiteY19" fmla="*/ 4318240 h 5122798"/>
              <a:gd name="connsiteX20" fmla="*/ 1959839 w 4887696"/>
              <a:gd name="connsiteY20" fmla="*/ 4302341 h 5122798"/>
              <a:gd name="connsiteX21" fmla="*/ 1877795 w 4887696"/>
              <a:gd name="connsiteY21" fmla="*/ 4232017 h 5122798"/>
              <a:gd name="connsiteX22" fmla="*/ 1693831 w 4887696"/>
              <a:gd name="connsiteY22" fmla="*/ 4175063 h 5122798"/>
              <a:gd name="connsiteX23" fmla="*/ 1629043 w 4887696"/>
              <a:gd name="connsiteY23" fmla="*/ 4251083 h 5122798"/>
              <a:gd name="connsiteX24" fmla="*/ 1416050 w 4887696"/>
              <a:gd name="connsiteY24" fmla="*/ 4286885 h 5122798"/>
              <a:gd name="connsiteX25" fmla="*/ 1135380 w 4887696"/>
              <a:gd name="connsiteY25" fmla="*/ 4251960 h 5122798"/>
              <a:gd name="connsiteX26" fmla="*/ 960120 w 4887696"/>
              <a:gd name="connsiteY26" fmla="*/ 4046220 h 5122798"/>
              <a:gd name="connsiteX27" fmla="*/ 876300 w 4887696"/>
              <a:gd name="connsiteY27" fmla="*/ 3810000 h 5122798"/>
              <a:gd name="connsiteX28" fmla="*/ 175260 w 4887696"/>
              <a:gd name="connsiteY28" fmla="*/ 3352800 h 5122798"/>
              <a:gd name="connsiteX29" fmla="*/ 0 w 4887696"/>
              <a:gd name="connsiteY29" fmla="*/ 1821180 h 5122798"/>
              <a:gd name="connsiteX30" fmla="*/ 746760 w 4887696"/>
              <a:gd name="connsiteY30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550160 w 4887696"/>
              <a:gd name="connsiteY13" fmla="*/ 4549140 h 5122798"/>
              <a:gd name="connsiteX14" fmla="*/ 2440038 w 4887696"/>
              <a:gd name="connsiteY14" fmla="*/ 4462692 h 5122798"/>
              <a:gd name="connsiteX15" fmla="*/ 2362200 w 4887696"/>
              <a:gd name="connsiteY15" fmla="*/ 4346575 h 5122798"/>
              <a:gd name="connsiteX16" fmla="*/ 2237740 w 4887696"/>
              <a:gd name="connsiteY16" fmla="*/ 4323715 h 5122798"/>
              <a:gd name="connsiteX17" fmla="*/ 2159719 w 4887696"/>
              <a:gd name="connsiteY17" fmla="*/ 4304030 h 5122798"/>
              <a:gd name="connsiteX18" fmla="*/ 2032043 w 4887696"/>
              <a:gd name="connsiteY18" fmla="*/ 4318240 h 5122798"/>
              <a:gd name="connsiteX19" fmla="*/ 1959839 w 4887696"/>
              <a:gd name="connsiteY19" fmla="*/ 4302341 h 5122798"/>
              <a:gd name="connsiteX20" fmla="*/ 1877795 w 4887696"/>
              <a:gd name="connsiteY20" fmla="*/ 4232017 h 5122798"/>
              <a:gd name="connsiteX21" fmla="*/ 1693831 w 4887696"/>
              <a:gd name="connsiteY21" fmla="*/ 4175063 h 5122798"/>
              <a:gd name="connsiteX22" fmla="*/ 1629043 w 4887696"/>
              <a:gd name="connsiteY22" fmla="*/ 4251083 h 5122798"/>
              <a:gd name="connsiteX23" fmla="*/ 1416050 w 4887696"/>
              <a:gd name="connsiteY23" fmla="*/ 4286885 h 5122798"/>
              <a:gd name="connsiteX24" fmla="*/ 1135380 w 4887696"/>
              <a:gd name="connsiteY24" fmla="*/ 4251960 h 5122798"/>
              <a:gd name="connsiteX25" fmla="*/ 960120 w 4887696"/>
              <a:gd name="connsiteY25" fmla="*/ 4046220 h 5122798"/>
              <a:gd name="connsiteX26" fmla="*/ 876300 w 4887696"/>
              <a:gd name="connsiteY26" fmla="*/ 3810000 h 5122798"/>
              <a:gd name="connsiteX27" fmla="*/ 175260 w 4887696"/>
              <a:gd name="connsiteY27" fmla="*/ 3352800 h 5122798"/>
              <a:gd name="connsiteX28" fmla="*/ 0 w 4887696"/>
              <a:gd name="connsiteY28" fmla="*/ 1821180 h 5122798"/>
              <a:gd name="connsiteX29" fmla="*/ 746760 w 4887696"/>
              <a:gd name="connsiteY29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550160 w 4887696"/>
              <a:gd name="connsiteY13" fmla="*/ 4549140 h 5122798"/>
              <a:gd name="connsiteX14" fmla="*/ 2440038 w 4887696"/>
              <a:gd name="connsiteY14" fmla="*/ 4462692 h 5122798"/>
              <a:gd name="connsiteX15" fmla="*/ 2362200 w 4887696"/>
              <a:gd name="connsiteY15" fmla="*/ 4346575 h 5122798"/>
              <a:gd name="connsiteX16" fmla="*/ 2237740 w 4887696"/>
              <a:gd name="connsiteY16" fmla="*/ 4323715 h 5122798"/>
              <a:gd name="connsiteX17" fmla="*/ 2159719 w 4887696"/>
              <a:gd name="connsiteY17" fmla="*/ 4304030 h 5122798"/>
              <a:gd name="connsiteX18" fmla="*/ 2032043 w 4887696"/>
              <a:gd name="connsiteY18" fmla="*/ 4318240 h 5122798"/>
              <a:gd name="connsiteX19" fmla="*/ 1959839 w 4887696"/>
              <a:gd name="connsiteY19" fmla="*/ 4302341 h 5122798"/>
              <a:gd name="connsiteX20" fmla="*/ 1877795 w 4887696"/>
              <a:gd name="connsiteY20" fmla="*/ 4232017 h 5122798"/>
              <a:gd name="connsiteX21" fmla="*/ 1693831 w 4887696"/>
              <a:gd name="connsiteY21" fmla="*/ 4175063 h 5122798"/>
              <a:gd name="connsiteX22" fmla="*/ 1629043 w 4887696"/>
              <a:gd name="connsiteY22" fmla="*/ 4251083 h 5122798"/>
              <a:gd name="connsiteX23" fmla="*/ 1416050 w 4887696"/>
              <a:gd name="connsiteY23" fmla="*/ 4286885 h 5122798"/>
              <a:gd name="connsiteX24" fmla="*/ 1135380 w 4887696"/>
              <a:gd name="connsiteY24" fmla="*/ 4251960 h 5122798"/>
              <a:gd name="connsiteX25" fmla="*/ 960120 w 4887696"/>
              <a:gd name="connsiteY25" fmla="*/ 4046220 h 5122798"/>
              <a:gd name="connsiteX26" fmla="*/ 876300 w 4887696"/>
              <a:gd name="connsiteY26" fmla="*/ 3810000 h 5122798"/>
              <a:gd name="connsiteX27" fmla="*/ 175260 w 4887696"/>
              <a:gd name="connsiteY27" fmla="*/ 3352800 h 5122798"/>
              <a:gd name="connsiteX28" fmla="*/ 0 w 4887696"/>
              <a:gd name="connsiteY28" fmla="*/ 1821180 h 5122798"/>
              <a:gd name="connsiteX29" fmla="*/ 746760 w 4887696"/>
              <a:gd name="connsiteY29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550160 w 4887696"/>
              <a:gd name="connsiteY13" fmla="*/ 4549140 h 5122798"/>
              <a:gd name="connsiteX14" fmla="*/ 2440038 w 4887696"/>
              <a:gd name="connsiteY14" fmla="*/ 4462692 h 5122798"/>
              <a:gd name="connsiteX15" fmla="*/ 2362200 w 4887696"/>
              <a:gd name="connsiteY15" fmla="*/ 4346575 h 5122798"/>
              <a:gd name="connsiteX16" fmla="*/ 2237740 w 4887696"/>
              <a:gd name="connsiteY16" fmla="*/ 4323715 h 5122798"/>
              <a:gd name="connsiteX17" fmla="*/ 2159719 w 4887696"/>
              <a:gd name="connsiteY17" fmla="*/ 4304030 h 5122798"/>
              <a:gd name="connsiteX18" fmla="*/ 2032043 w 4887696"/>
              <a:gd name="connsiteY18" fmla="*/ 4318240 h 5122798"/>
              <a:gd name="connsiteX19" fmla="*/ 1959839 w 4887696"/>
              <a:gd name="connsiteY19" fmla="*/ 4302341 h 5122798"/>
              <a:gd name="connsiteX20" fmla="*/ 1877795 w 4887696"/>
              <a:gd name="connsiteY20" fmla="*/ 4232017 h 5122798"/>
              <a:gd name="connsiteX21" fmla="*/ 1693831 w 4887696"/>
              <a:gd name="connsiteY21" fmla="*/ 4175063 h 5122798"/>
              <a:gd name="connsiteX22" fmla="*/ 1629043 w 4887696"/>
              <a:gd name="connsiteY22" fmla="*/ 4251083 h 5122798"/>
              <a:gd name="connsiteX23" fmla="*/ 1416050 w 4887696"/>
              <a:gd name="connsiteY23" fmla="*/ 4286885 h 5122798"/>
              <a:gd name="connsiteX24" fmla="*/ 1135380 w 4887696"/>
              <a:gd name="connsiteY24" fmla="*/ 4251960 h 5122798"/>
              <a:gd name="connsiteX25" fmla="*/ 960120 w 4887696"/>
              <a:gd name="connsiteY25" fmla="*/ 4046220 h 5122798"/>
              <a:gd name="connsiteX26" fmla="*/ 876300 w 4887696"/>
              <a:gd name="connsiteY26" fmla="*/ 3810000 h 5122798"/>
              <a:gd name="connsiteX27" fmla="*/ 175260 w 4887696"/>
              <a:gd name="connsiteY27" fmla="*/ 3352800 h 5122798"/>
              <a:gd name="connsiteX28" fmla="*/ 0 w 4887696"/>
              <a:gd name="connsiteY28" fmla="*/ 1821180 h 5122798"/>
              <a:gd name="connsiteX29" fmla="*/ 746760 w 4887696"/>
              <a:gd name="connsiteY29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440038 w 4887696"/>
              <a:gd name="connsiteY13" fmla="*/ 4462692 h 5122798"/>
              <a:gd name="connsiteX14" fmla="*/ 2362200 w 4887696"/>
              <a:gd name="connsiteY14" fmla="*/ 4346575 h 5122798"/>
              <a:gd name="connsiteX15" fmla="*/ 2237740 w 4887696"/>
              <a:gd name="connsiteY15" fmla="*/ 4323715 h 5122798"/>
              <a:gd name="connsiteX16" fmla="*/ 2159719 w 4887696"/>
              <a:gd name="connsiteY16" fmla="*/ 4304030 h 5122798"/>
              <a:gd name="connsiteX17" fmla="*/ 2032043 w 4887696"/>
              <a:gd name="connsiteY17" fmla="*/ 4318240 h 5122798"/>
              <a:gd name="connsiteX18" fmla="*/ 1959839 w 4887696"/>
              <a:gd name="connsiteY18" fmla="*/ 4302341 h 5122798"/>
              <a:gd name="connsiteX19" fmla="*/ 1877795 w 4887696"/>
              <a:gd name="connsiteY19" fmla="*/ 4232017 h 5122798"/>
              <a:gd name="connsiteX20" fmla="*/ 1693831 w 4887696"/>
              <a:gd name="connsiteY20" fmla="*/ 4175063 h 5122798"/>
              <a:gd name="connsiteX21" fmla="*/ 1629043 w 4887696"/>
              <a:gd name="connsiteY21" fmla="*/ 4251083 h 5122798"/>
              <a:gd name="connsiteX22" fmla="*/ 1416050 w 4887696"/>
              <a:gd name="connsiteY22" fmla="*/ 4286885 h 5122798"/>
              <a:gd name="connsiteX23" fmla="*/ 1135380 w 4887696"/>
              <a:gd name="connsiteY23" fmla="*/ 4251960 h 5122798"/>
              <a:gd name="connsiteX24" fmla="*/ 960120 w 4887696"/>
              <a:gd name="connsiteY24" fmla="*/ 4046220 h 5122798"/>
              <a:gd name="connsiteX25" fmla="*/ 876300 w 4887696"/>
              <a:gd name="connsiteY25" fmla="*/ 3810000 h 5122798"/>
              <a:gd name="connsiteX26" fmla="*/ 175260 w 4887696"/>
              <a:gd name="connsiteY26" fmla="*/ 3352800 h 5122798"/>
              <a:gd name="connsiteX27" fmla="*/ 0 w 4887696"/>
              <a:gd name="connsiteY27" fmla="*/ 1821180 h 5122798"/>
              <a:gd name="connsiteX28" fmla="*/ 746760 w 4887696"/>
              <a:gd name="connsiteY28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362200 w 4887696"/>
              <a:gd name="connsiteY13" fmla="*/ 4346575 h 5122798"/>
              <a:gd name="connsiteX14" fmla="*/ 2237740 w 4887696"/>
              <a:gd name="connsiteY14" fmla="*/ 4323715 h 5122798"/>
              <a:gd name="connsiteX15" fmla="*/ 2159719 w 4887696"/>
              <a:gd name="connsiteY15" fmla="*/ 4304030 h 5122798"/>
              <a:gd name="connsiteX16" fmla="*/ 2032043 w 4887696"/>
              <a:gd name="connsiteY16" fmla="*/ 4318240 h 5122798"/>
              <a:gd name="connsiteX17" fmla="*/ 1959839 w 4887696"/>
              <a:gd name="connsiteY17" fmla="*/ 4302341 h 5122798"/>
              <a:gd name="connsiteX18" fmla="*/ 1877795 w 4887696"/>
              <a:gd name="connsiteY18" fmla="*/ 4232017 h 5122798"/>
              <a:gd name="connsiteX19" fmla="*/ 1693831 w 4887696"/>
              <a:gd name="connsiteY19" fmla="*/ 4175063 h 5122798"/>
              <a:gd name="connsiteX20" fmla="*/ 1629043 w 4887696"/>
              <a:gd name="connsiteY20" fmla="*/ 4251083 h 5122798"/>
              <a:gd name="connsiteX21" fmla="*/ 1416050 w 4887696"/>
              <a:gd name="connsiteY21" fmla="*/ 4286885 h 5122798"/>
              <a:gd name="connsiteX22" fmla="*/ 1135380 w 4887696"/>
              <a:gd name="connsiteY22" fmla="*/ 4251960 h 5122798"/>
              <a:gd name="connsiteX23" fmla="*/ 960120 w 4887696"/>
              <a:gd name="connsiteY23" fmla="*/ 4046220 h 5122798"/>
              <a:gd name="connsiteX24" fmla="*/ 876300 w 4887696"/>
              <a:gd name="connsiteY24" fmla="*/ 3810000 h 5122798"/>
              <a:gd name="connsiteX25" fmla="*/ 175260 w 4887696"/>
              <a:gd name="connsiteY25" fmla="*/ 3352800 h 5122798"/>
              <a:gd name="connsiteX26" fmla="*/ 0 w 4887696"/>
              <a:gd name="connsiteY26" fmla="*/ 1821180 h 5122798"/>
              <a:gd name="connsiteX27" fmla="*/ 746760 w 4887696"/>
              <a:gd name="connsiteY27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237740 w 4887696"/>
              <a:gd name="connsiteY13" fmla="*/ 4323715 h 5122798"/>
              <a:gd name="connsiteX14" fmla="*/ 2159719 w 4887696"/>
              <a:gd name="connsiteY14" fmla="*/ 4304030 h 5122798"/>
              <a:gd name="connsiteX15" fmla="*/ 2032043 w 4887696"/>
              <a:gd name="connsiteY15" fmla="*/ 4318240 h 5122798"/>
              <a:gd name="connsiteX16" fmla="*/ 1959839 w 4887696"/>
              <a:gd name="connsiteY16" fmla="*/ 4302341 h 5122798"/>
              <a:gd name="connsiteX17" fmla="*/ 1877795 w 4887696"/>
              <a:gd name="connsiteY17" fmla="*/ 4232017 h 5122798"/>
              <a:gd name="connsiteX18" fmla="*/ 1693831 w 4887696"/>
              <a:gd name="connsiteY18" fmla="*/ 4175063 h 5122798"/>
              <a:gd name="connsiteX19" fmla="*/ 1629043 w 4887696"/>
              <a:gd name="connsiteY19" fmla="*/ 4251083 h 5122798"/>
              <a:gd name="connsiteX20" fmla="*/ 1416050 w 4887696"/>
              <a:gd name="connsiteY20" fmla="*/ 4286885 h 5122798"/>
              <a:gd name="connsiteX21" fmla="*/ 1135380 w 4887696"/>
              <a:gd name="connsiteY21" fmla="*/ 4251960 h 5122798"/>
              <a:gd name="connsiteX22" fmla="*/ 960120 w 4887696"/>
              <a:gd name="connsiteY22" fmla="*/ 4046220 h 5122798"/>
              <a:gd name="connsiteX23" fmla="*/ 876300 w 4887696"/>
              <a:gd name="connsiteY23" fmla="*/ 3810000 h 5122798"/>
              <a:gd name="connsiteX24" fmla="*/ 175260 w 4887696"/>
              <a:gd name="connsiteY24" fmla="*/ 3352800 h 5122798"/>
              <a:gd name="connsiteX25" fmla="*/ 0 w 4887696"/>
              <a:gd name="connsiteY25" fmla="*/ 1821180 h 5122798"/>
              <a:gd name="connsiteX26" fmla="*/ 746760 w 4887696"/>
              <a:gd name="connsiteY26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159719 w 4887696"/>
              <a:gd name="connsiteY13" fmla="*/ 4304030 h 5122798"/>
              <a:gd name="connsiteX14" fmla="*/ 2032043 w 4887696"/>
              <a:gd name="connsiteY14" fmla="*/ 4318240 h 5122798"/>
              <a:gd name="connsiteX15" fmla="*/ 1959839 w 4887696"/>
              <a:gd name="connsiteY15" fmla="*/ 4302341 h 5122798"/>
              <a:gd name="connsiteX16" fmla="*/ 1877795 w 4887696"/>
              <a:gd name="connsiteY16" fmla="*/ 4232017 h 5122798"/>
              <a:gd name="connsiteX17" fmla="*/ 1693831 w 4887696"/>
              <a:gd name="connsiteY17" fmla="*/ 4175063 h 5122798"/>
              <a:gd name="connsiteX18" fmla="*/ 1629043 w 4887696"/>
              <a:gd name="connsiteY18" fmla="*/ 4251083 h 5122798"/>
              <a:gd name="connsiteX19" fmla="*/ 1416050 w 4887696"/>
              <a:gd name="connsiteY19" fmla="*/ 4286885 h 5122798"/>
              <a:gd name="connsiteX20" fmla="*/ 1135380 w 4887696"/>
              <a:gd name="connsiteY20" fmla="*/ 4251960 h 5122798"/>
              <a:gd name="connsiteX21" fmla="*/ 960120 w 4887696"/>
              <a:gd name="connsiteY21" fmla="*/ 4046220 h 5122798"/>
              <a:gd name="connsiteX22" fmla="*/ 876300 w 4887696"/>
              <a:gd name="connsiteY22" fmla="*/ 3810000 h 5122798"/>
              <a:gd name="connsiteX23" fmla="*/ 175260 w 4887696"/>
              <a:gd name="connsiteY23" fmla="*/ 3352800 h 5122798"/>
              <a:gd name="connsiteX24" fmla="*/ 0 w 4887696"/>
              <a:gd name="connsiteY24" fmla="*/ 1821180 h 5122798"/>
              <a:gd name="connsiteX25" fmla="*/ 746760 w 4887696"/>
              <a:gd name="connsiteY25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877795 w 4887696"/>
              <a:gd name="connsiteY15" fmla="*/ 4232017 h 5122798"/>
              <a:gd name="connsiteX16" fmla="*/ 1693831 w 4887696"/>
              <a:gd name="connsiteY16" fmla="*/ 4175063 h 5122798"/>
              <a:gd name="connsiteX17" fmla="*/ 1629043 w 4887696"/>
              <a:gd name="connsiteY17" fmla="*/ 4251083 h 5122798"/>
              <a:gd name="connsiteX18" fmla="*/ 1416050 w 4887696"/>
              <a:gd name="connsiteY18" fmla="*/ 4286885 h 5122798"/>
              <a:gd name="connsiteX19" fmla="*/ 1135380 w 4887696"/>
              <a:gd name="connsiteY19" fmla="*/ 4251960 h 5122798"/>
              <a:gd name="connsiteX20" fmla="*/ 960120 w 4887696"/>
              <a:gd name="connsiteY20" fmla="*/ 4046220 h 5122798"/>
              <a:gd name="connsiteX21" fmla="*/ 876300 w 4887696"/>
              <a:gd name="connsiteY21" fmla="*/ 3810000 h 5122798"/>
              <a:gd name="connsiteX22" fmla="*/ 175260 w 4887696"/>
              <a:gd name="connsiteY22" fmla="*/ 3352800 h 5122798"/>
              <a:gd name="connsiteX23" fmla="*/ 0 w 4887696"/>
              <a:gd name="connsiteY23" fmla="*/ 1821180 h 5122798"/>
              <a:gd name="connsiteX24" fmla="*/ 746760 w 4887696"/>
              <a:gd name="connsiteY24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625210 w 4887696"/>
              <a:gd name="connsiteY13" fmla="*/ 4630523 h 5122798"/>
              <a:gd name="connsiteX14" fmla="*/ 2032043 w 4887696"/>
              <a:gd name="connsiteY14" fmla="*/ 4318240 h 5122798"/>
              <a:gd name="connsiteX15" fmla="*/ 1959839 w 4887696"/>
              <a:gd name="connsiteY15" fmla="*/ 4302341 h 5122798"/>
              <a:gd name="connsiteX16" fmla="*/ 1877795 w 4887696"/>
              <a:gd name="connsiteY16" fmla="*/ 4232017 h 5122798"/>
              <a:gd name="connsiteX17" fmla="*/ 1693831 w 4887696"/>
              <a:gd name="connsiteY17" fmla="*/ 4175063 h 5122798"/>
              <a:gd name="connsiteX18" fmla="*/ 1629043 w 4887696"/>
              <a:gd name="connsiteY18" fmla="*/ 4251083 h 5122798"/>
              <a:gd name="connsiteX19" fmla="*/ 1416050 w 4887696"/>
              <a:gd name="connsiteY19" fmla="*/ 4286885 h 5122798"/>
              <a:gd name="connsiteX20" fmla="*/ 1135380 w 4887696"/>
              <a:gd name="connsiteY20" fmla="*/ 4251960 h 5122798"/>
              <a:gd name="connsiteX21" fmla="*/ 960120 w 4887696"/>
              <a:gd name="connsiteY21" fmla="*/ 4046220 h 5122798"/>
              <a:gd name="connsiteX22" fmla="*/ 876300 w 4887696"/>
              <a:gd name="connsiteY22" fmla="*/ 3810000 h 5122798"/>
              <a:gd name="connsiteX23" fmla="*/ 175260 w 4887696"/>
              <a:gd name="connsiteY23" fmla="*/ 3352800 h 5122798"/>
              <a:gd name="connsiteX24" fmla="*/ 0 w 4887696"/>
              <a:gd name="connsiteY24" fmla="*/ 1821180 h 5122798"/>
              <a:gd name="connsiteX25" fmla="*/ 746760 w 4887696"/>
              <a:gd name="connsiteY25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656948 w 4887696"/>
              <a:gd name="connsiteY13" fmla="*/ 4635019 h 5122798"/>
              <a:gd name="connsiteX14" fmla="*/ 2032043 w 4887696"/>
              <a:gd name="connsiteY14" fmla="*/ 4318240 h 5122798"/>
              <a:gd name="connsiteX15" fmla="*/ 1959839 w 4887696"/>
              <a:gd name="connsiteY15" fmla="*/ 4302341 h 5122798"/>
              <a:gd name="connsiteX16" fmla="*/ 1877795 w 4887696"/>
              <a:gd name="connsiteY16" fmla="*/ 4232017 h 5122798"/>
              <a:gd name="connsiteX17" fmla="*/ 1693831 w 4887696"/>
              <a:gd name="connsiteY17" fmla="*/ 4175063 h 5122798"/>
              <a:gd name="connsiteX18" fmla="*/ 1629043 w 4887696"/>
              <a:gd name="connsiteY18" fmla="*/ 4251083 h 5122798"/>
              <a:gd name="connsiteX19" fmla="*/ 1416050 w 4887696"/>
              <a:gd name="connsiteY19" fmla="*/ 4286885 h 5122798"/>
              <a:gd name="connsiteX20" fmla="*/ 1135380 w 4887696"/>
              <a:gd name="connsiteY20" fmla="*/ 4251960 h 5122798"/>
              <a:gd name="connsiteX21" fmla="*/ 960120 w 4887696"/>
              <a:gd name="connsiteY21" fmla="*/ 4046220 h 5122798"/>
              <a:gd name="connsiteX22" fmla="*/ 876300 w 4887696"/>
              <a:gd name="connsiteY22" fmla="*/ 3810000 h 5122798"/>
              <a:gd name="connsiteX23" fmla="*/ 175260 w 4887696"/>
              <a:gd name="connsiteY23" fmla="*/ 3352800 h 5122798"/>
              <a:gd name="connsiteX24" fmla="*/ 0 w 4887696"/>
              <a:gd name="connsiteY24" fmla="*/ 1821180 h 5122798"/>
              <a:gd name="connsiteX25" fmla="*/ 746760 w 4887696"/>
              <a:gd name="connsiteY25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643346 w 4887696"/>
              <a:gd name="connsiteY13" fmla="*/ 4644010 h 5122798"/>
              <a:gd name="connsiteX14" fmla="*/ 2032043 w 4887696"/>
              <a:gd name="connsiteY14" fmla="*/ 4318240 h 5122798"/>
              <a:gd name="connsiteX15" fmla="*/ 1959839 w 4887696"/>
              <a:gd name="connsiteY15" fmla="*/ 4302341 h 5122798"/>
              <a:gd name="connsiteX16" fmla="*/ 1877795 w 4887696"/>
              <a:gd name="connsiteY16" fmla="*/ 4232017 h 5122798"/>
              <a:gd name="connsiteX17" fmla="*/ 1693831 w 4887696"/>
              <a:gd name="connsiteY17" fmla="*/ 4175063 h 5122798"/>
              <a:gd name="connsiteX18" fmla="*/ 1629043 w 4887696"/>
              <a:gd name="connsiteY18" fmla="*/ 4251083 h 5122798"/>
              <a:gd name="connsiteX19" fmla="*/ 1416050 w 4887696"/>
              <a:gd name="connsiteY19" fmla="*/ 4286885 h 5122798"/>
              <a:gd name="connsiteX20" fmla="*/ 1135380 w 4887696"/>
              <a:gd name="connsiteY20" fmla="*/ 4251960 h 5122798"/>
              <a:gd name="connsiteX21" fmla="*/ 960120 w 4887696"/>
              <a:gd name="connsiteY21" fmla="*/ 4046220 h 5122798"/>
              <a:gd name="connsiteX22" fmla="*/ 876300 w 4887696"/>
              <a:gd name="connsiteY22" fmla="*/ 3810000 h 5122798"/>
              <a:gd name="connsiteX23" fmla="*/ 175260 w 4887696"/>
              <a:gd name="connsiteY23" fmla="*/ 3352800 h 5122798"/>
              <a:gd name="connsiteX24" fmla="*/ 0 w 4887696"/>
              <a:gd name="connsiteY24" fmla="*/ 1821180 h 5122798"/>
              <a:gd name="connsiteX25" fmla="*/ 746760 w 4887696"/>
              <a:gd name="connsiteY25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877795 w 4887696"/>
              <a:gd name="connsiteY15" fmla="*/ 4232017 h 5122798"/>
              <a:gd name="connsiteX16" fmla="*/ 1693831 w 4887696"/>
              <a:gd name="connsiteY16" fmla="*/ 4175063 h 5122798"/>
              <a:gd name="connsiteX17" fmla="*/ 1629043 w 4887696"/>
              <a:gd name="connsiteY17" fmla="*/ 4251083 h 5122798"/>
              <a:gd name="connsiteX18" fmla="*/ 1416050 w 4887696"/>
              <a:gd name="connsiteY18" fmla="*/ 4286885 h 5122798"/>
              <a:gd name="connsiteX19" fmla="*/ 1135380 w 4887696"/>
              <a:gd name="connsiteY19" fmla="*/ 4251960 h 5122798"/>
              <a:gd name="connsiteX20" fmla="*/ 960120 w 4887696"/>
              <a:gd name="connsiteY20" fmla="*/ 4046220 h 5122798"/>
              <a:gd name="connsiteX21" fmla="*/ 876300 w 4887696"/>
              <a:gd name="connsiteY21" fmla="*/ 3810000 h 5122798"/>
              <a:gd name="connsiteX22" fmla="*/ 175260 w 4887696"/>
              <a:gd name="connsiteY22" fmla="*/ 3352800 h 5122798"/>
              <a:gd name="connsiteX23" fmla="*/ 0 w 4887696"/>
              <a:gd name="connsiteY23" fmla="*/ 1821180 h 5122798"/>
              <a:gd name="connsiteX24" fmla="*/ 746760 w 4887696"/>
              <a:gd name="connsiteY24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693831 w 4887696"/>
              <a:gd name="connsiteY15" fmla="*/ 4175063 h 5122798"/>
              <a:gd name="connsiteX16" fmla="*/ 1629043 w 4887696"/>
              <a:gd name="connsiteY16" fmla="*/ 4251083 h 5122798"/>
              <a:gd name="connsiteX17" fmla="*/ 1416050 w 4887696"/>
              <a:gd name="connsiteY17" fmla="*/ 4286885 h 5122798"/>
              <a:gd name="connsiteX18" fmla="*/ 1135380 w 4887696"/>
              <a:gd name="connsiteY18" fmla="*/ 4251960 h 5122798"/>
              <a:gd name="connsiteX19" fmla="*/ 960120 w 4887696"/>
              <a:gd name="connsiteY19" fmla="*/ 4046220 h 5122798"/>
              <a:gd name="connsiteX20" fmla="*/ 876300 w 4887696"/>
              <a:gd name="connsiteY20" fmla="*/ 3810000 h 5122798"/>
              <a:gd name="connsiteX21" fmla="*/ 175260 w 4887696"/>
              <a:gd name="connsiteY21" fmla="*/ 3352800 h 5122798"/>
              <a:gd name="connsiteX22" fmla="*/ 0 w 4887696"/>
              <a:gd name="connsiteY22" fmla="*/ 1821180 h 5122798"/>
              <a:gd name="connsiteX23" fmla="*/ 746760 w 4887696"/>
              <a:gd name="connsiteY23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629043 w 4887696"/>
              <a:gd name="connsiteY15" fmla="*/ 4251083 h 5122798"/>
              <a:gd name="connsiteX16" fmla="*/ 1416050 w 4887696"/>
              <a:gd name="connsiteY16" fmla="*/ 4286885 h 5122798"/>
              <a:gd name="connsiteX17" fmla="*/ 1135380 w 4887696"/>
              <a:gd name="connsiteY17" fmla="*/ 4251960 h 5122798"/>
              <a:gd name="connsiteX18" fmla="*/ 960120 w 4887696"/>
              <a:gd name="connsiteY18" fmla="*/ 4046220 h 5122798"/>
              <a:gd name="connsiteX19" fmla="*/ 876300 w 4887696"/>
              <a:gd name="connsiteY19" fmla="*/ 3810000 h 5122798"/>
              <a:gd name="connsiteX20" fmla="*/ 175260 w 4887696"/>
              <a:gd name="connsiteY20" fmla="*/ 3352800 h 5122798"/>
              <a:gd name="connsiteX21" fmla="*/ 0 w 4887696"/>
              <a:gd name="connsiteY21" fmla="*/ 1821180 h 5122798"/>
              <a:gd name="connsiteX22" fmla="*/ 746760 w 4887696"/>
              <a:gd name="connsiteY2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416050 w 4887696"/>
              <a:gd name="connsiteY15" fmla="*/ 4286885 h 5122798"/>
              <a:gd name="connsiteX16" fmla="*/ 1135380 w 4887696"/>
              <a:gd name="connsiteY16" fmla="*/ 4251960 h 5122798"/>
              <a:gd name="connsiteX17" fmla="*/ 960120 w 4887696"/>
              <a:gd name="connsiteY17" fmla="*/ 4046220 h 5122798"/>
              <a:gd name="connsiteX18" fmla="*/ 876300 w 4887696"/>
              <a:gd name="connsiteY18" fmla="*/ 3810000 h 5122798"/>
              <a:gd name="connsiteX19" fmla="*/ 175260 w 4887696"/>
              <a:gd name="connsiteY19" fmla="*/ 3352800 h 5122798"/>
              <a:gd name="connsiteX20" fmla="*/ 0 w 4887696"/>
              <a:gd name="connsiteY20" fmla="*/ 1821180 h 5122798"/>
              <a:gd name="connsiteX21" fmla="*/ 746760 w 4887696"/>
              <a:gd name="connsiteY21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416050 w 4887696"/>
              <a:gd name="connsiteY15" fmla="*/ 4286885 h 5122798"/>
              <a:gd name="connsiteX16" fmla="*/ 1314872 w 4887696"/>
              <a:gd name="connsiteY16" fmla="*/ 4266375 h 5122798"/>
              <a:gd name="connsiteX17" fmla="*/ 1135380 w 4887696"/>
              <a:gd name="connsiteY17" fmla="*/ 4251960 h 5122798"/>
              <a:gd name="connsiteX18" fmla="*/ 960120 w 4887696"/>
              <a:gd name="connsiteY18" fmla="*/ 4046220 h 5122798"/>
              <a:gd name="connsiteX19" fmla="*/ 876300 w 4887696"/>
              <a:gd name="connsiteY19" fmla="*/ 3810000 h 5122798"/>
              <a:gd name="connsiteX20" fmla="*/ 175260 w 4887696"/>
              <a:gd name="connsiteY20" fmla="*/ 3352800 h 5122798"/>
              <a:gd name="connsiteX21" fmla="*/ 0 w 4887696"/>
              <a:gd name="connsiteY21" fmla="*/ 1821180 h 5122798"/>
              <a:gd name="connsiteX22" fmla="*/ 746760 w 4887696"/>
              <a:gd name="connsiteY2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416050 w 4887696"/>
              <a:gd name="connsiteY15" fmla="*/ 4286885 h 5122798"/>
              <a:gd name="connsiteX16" fmla="*/ 1301270 w 4887696"/>
              <a:gd name="connsiteY16" fmla="*/ 4297845 h 5122798"/>
              <a:gd name="connsiteX17" fmla="*/ 1135380 w 4887696"/>
              <a:gd name="connsiteY17" fmla="*/ 4251960 h 5122798"/>
              <a:gd name="connsiteX18" fmla="*/ 960120 w 4887696"/>
              <a:gd name="connsiteY18" fmla="*/ 4046220 h 5122798"/>
              <a:gd name="connsiteX19" fmla="*/ 876300 w 4887696"/>
              <a:gd name="connsiteY19" fmla="*/ 3810000 h 5122798"/>
              <a:gd name="connsiteX20" fmla="*/ 175260 w 4887696"/>
              <a:gd name="connsiteY20" fmla="*/ 3352800 h 5122798"/>
              <a:gd name="connsiteX21" fmla="*/ 0 w 4887696"/>
              <a:gd name="connsiteY21" fmla="*/ 1821180 h 5122798"/>
              <a:gd name="connsiteX22" fmla="*/ 746760 w 4887696"/>
              <a:gd name="connsiteY2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416050 w 4887696"/>
              <a:gd name="connsiteY15" fmla="*/ 4286885 h 5122798"/>
              <a:gd name="connsiteX16" fmla="*/ 1301270 w 4887696"/>
              <a:gd name="connsiteY16" fmla="*/ 4297845 h 5122798"/>
              <a:gd name="connsiteX17" fmla="*/ 1135380 w 4887696"/>
              <a:gd name="connsiteY17" fmla="*/ 4251960 h 5122798"/>
              <a:gd name="connsiteX18" fmla="*/ 960120 w 4887696"/>
              <a:gd name="connsiteY18" fmla="*/ 4046220 h 5122798"/>
              <a:gd name="connsiteX19" fmla="*/ 876300 w 4887696"/>
              <a:gd name="connsiteY19" fmla="*/ 3810000 h 5122798"/>
              <a:gd name="connsiteX20" fmla="*/ 175260 w 4887696"/>
              <a:gd name="connsiteY20" fmla="*/ 3352800 h 5122798"/>
              <a:gd name="connsiteX21" fmla="*/ 0 w 4887696"/>
              <a:gd name="connsiteY21" fmla="*/ 1821180 h 5122798"/>
              <a:gd name="connsiteX22" fmla="*/ 746760 w 4887696"/>
              <a:gd name="connsiteY2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2032043 w 4887696"/>
              <a:gd name="connsiteY13" fmla="*/ 4318240 h 5122798"/>
              <a:gd name="connsiteX14" fmla="*/ 1959839 w 4887696"/>
              <a:gd name="connsiteY14" fmla="*/ 4302341 h 5122798"/>
              <a:gd name="connsiteX15" fmla="*/ 1416050 w 4887696"/>
              <a:gd name="connsiteY15" fmla="*/ 4286885 h 5122798"/>
              <a:gd name="connsiteX16" fmla="*/ 1278600 w 4887696"/>
              <a:gd name="connsiteY16" fmla="*/ 4302341 h 5122798"/>
              <a:gd name="connsiteX17" fmla="*/ 1135380 w 4887696"/>
              <a:gd name="connsiteY17" fmla="*/ 4251960 h 5122798"/>
              <a:gd name="connsiteX18" fmla="*/ 960120 w 4887696"/>
              <a:gd name="connsiteY18" fmla="*/ 4046220 h 5122798"/>
              <a:gd name="connsiteX19" fmla="*/ 876300 w 4887696"/>
              <a:gd name="connsiteY19" fmla="*/ 3810000 h 5122798"/>
              <a:gd name="connsiteX20" fmla="*/ 175260 w 4887696"/>
              <a:gd name="connsiteY20" fmla="*/ 3352800 h 5122798"/>
              <a:gd name="connsiteX21" fmla="*/ 0 w 4887696"/>
              <a:gd name="connsiteY21" fmla="*/ 1821180 h 5122798"/>
              <a:gd name="connsiteX22" fmla="*/ 746760 w 4887696"/>
              <a:gd name="connsiteY22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482143 w 4887696"/>
              <a:gd name="connsiteY13" fmla="*/ 5080089 h 5122798"/>
              <a:gd name="connsiteX14" fmla="*/ 2032043 w 4887696"/>
              <a:gd name="connsiteY14" fmla="*/ 4318240 h 5122798"/>
              <a:gd name="connsiteX15" fmla="*/ 1959839 w 4887696"/>
              <a:gd name="connsiteY15" fmla="*/ 4302341 h 5122798"/>
              <a:gd name="connsiteX16" fmla="*/ 1416050 w 4887696"/>
              <a:gd name="connsiteY16" fmla="*/ 4286885 h 5122798"/>
              <a:gd name="connsiteX17" fmla="*/ 1278600 w 4887696"/>
              <a:gd name="connsiteY17" fmla="*/ 4302341 h 5122798"/>
              <a:gd name="connsiteX18" fmla="*/ 1135380 w 4887696"/>
              <a:gd name="connsiteY18" fmla="*/ 4251960 h 5122798"/>
              <a:gd name="connsiteX19" fmla="*/ 960120 w 4887696"/>
              <a:gd name="connsiteY19" fmla="*/ 4046220 h 5122798"/>
              <a:gd name="connsiteX20" fmla="*/ 876300 w 4887696"/>
              <a:gd name="connsiteY20" fmla="*/ 3810000 h 5122798"/>
              <a:gd name="connsiteX21" fmla="*/ 175260 w 4887696"/>
              <a:gd name="connsiteY21" fmla="*/ 3352800 h 5122798"/>
              <a:gd name="connsiteX22" fmla="*/ 0 w 4887696"/>
              <a:gd name="connsiteY22" fmla="*/ 1821180 h 5122798"/>
              <a:gd name="connsiteX23" fmla="*/ 746760 w 4887696"/>
              <a:gd name="connsiteY23" fmla="*/ 388620 h 5122798"/>
              <a:gd name="connsiteX0" fmla="*/ 746760 w 4887696"/>
              <a:gd name="connsiteY0" fmla="*/ 388620 h 5122798"/>
              <a:gd name="connsiteX1" fmla="*/ 1767840 w 4887696"/>
              <a:gd name="connsiteY1" fmla="*/ 0 h 5122798"/>
              <a:gd name="connsiteX2" fmla="*/ 3339774 w 4887696"/>
              <a:gd name="connsiteY2" fmla="*/ 32369 h 5122798"/>
              <a:gd name="connsiteX3" fmla="*/ 3436803 w 4887696"/>
              <a:gd name="connsiteY3" fmla="*/ 121383 h 5122798"/>
              <a:gd name="connsiteX4" fmla="*/ 3545127 w 4887696"/>
              <a:gd name="connsiteY4" fmla="*/ 1656282 h 5122798"/>
              <a:gd name="connsiteX5" fmla="*/ 4663820 w 4887696"/>
              <a:gd name="connsiteY5" fmla="*/ 2440535 h 5122798"/>
              <a:gd name="connsiteX6" fmla="*/ 4887696 w 4887696"/>
              <a:gd name="connsiteY6" fmla="*/ 3709569 h 5122798"/>
              <a:gd name="connsiteX7" fmla="*/ 4152900 w 4887696"/>
              <a:gd name="connsiteY7" fmla="*/ 4922520 h 5122798"/>
              <a:gd name="connsiteX8" fmla="*/ 4012465 w 4887696"/>
              <a:gd name="connsiteY8" fmla="*/ 5020374 h 5122798"/>
              <a:gd name="connsiteX9" fmla="*/ 3872865 w 4887696"/>
              <a:gd name="connsiteY9" fmla="*/ 5056416 h 5122798"/>
              <a:gd name="connsiteX10" fmla="*/ 3794125 w 4887696"/>
              <a:gd name="connsiteY10" fmla="*/ 5087620 h 5122798"/>
              <a:gd name="connsiteX11" fmla="*/ 3712845 w 4887696"/>
              <a:gd name="connsiteY11" fmla="*/ 5089525 h 5122798"/>
              <a:gd name="connsiteX12" fmla="*/ 3550944 w 4887696"/>
              <a:gd name="connsiteY12" fmla="*/ 5122798 h 5122798"/>
              <a:gd name="connsiteX13" fmla="*/ 3482143 w 4887696"/>
              <a:gd name="connsiteY13" fmla="*/ 5080089 h 5122798"/>
              <a:gd name="connsiteX14" fmla="*/ 3473075 w 4887696"/>
              <a:gd name="connsiteY14" fmla="*/ 5084584 h 5122798"/>
              <a:gd name="connsiteX15" fmla="*/ 2032043 w 4887696"/>
              <a:gd name="connsiteY15" fmla="*/ 4318240 h 5122798"/>
              <a:gd name="connsiteX16" fmla="*/ 1959839 w 4887696"/>
              <a:gd name="connsiteY16" fmla="*/ 4302341 h 5122798"/>
              <a:gd name="connsiteX17" fmla="*/ 1416050 w 4887696"/>
              <a:gd name="connsiteY17" fmla="*/ 4286885 h 5122798"/>
              <a:gd name="connsiteX18" fmla="*/ 1278600 w 4887696"/>
              <a:gd name="connsiteY18" fmla="*/ 4302341 h 5122798"/>
              <a:gd name="connsiteX19" fmla="*/ 1135380 w 4887696"/>
              <a:gd name="connsiteY19" fmla="*/ 4251960 h 5122798"/>
              <a:gd name="connsiteX20" fmla="*/ 960120 w 4887696"/>
              <a:gd name="connsiteY20" fmla="*/ 4046220 h 5122798"/>
              <a:gd name="connsiteX21" fmla="*/ 876300 w 4887696"/>
              <a:gd name="connsiteY21" fmla="*/ 3810000 h 5122798"/>
              <a:gd name="connsiteX22" fmla="*/ 175260 w 4887696"/>
              <a:gd name="connsiteY22" fmla="*/ 3352800 h 5122798"/>
              <a:gd name="connsiteX23" fmla="*/ 0 w 4887696"/>
              <a:gd name="connsiteY23" fmla="*/ 1821180 h 5122798"/>
              <a:gd name="connsiteX24" fmla="*/ 746760 w 4887696"/>
              <a:gd name="connsiteY24" fmla="*/ 388620 h 5122798"/>
              <a:gd name="connsiteX0" fmla="*/ 746760 w 4887696"/>
              <a:gd name="connsiteY0" fmla="*/ 388620 h 5100320"/>
              <a:gd name="connsiteX1" fmla="*/ 1767840 w 4887696"/>
              <a:gd name="connsiteY1" fmla="*/ 0 h 5100320"/>
              <a:gd name="connsiteX2" fmla="*/ 3339774 w 4887696"/>
              <a:gd name="connsiteY2" fmla="*/ 32369 h 5100320"/>
              <a:gd name="connsiteX3" fmla="*/ 3436803 w 4887696"/>
              <a:gd name="connsiteY3" fmla="*/ 121383 h 5100320"/>
              <a:gd name="connsiteX4" fmla="*/ 3545127 w 4887696"/>
              <a:gd name="connsiteY4" fmla="*/ 1656282 h 5100320"/>
              <a:gd name="connsiteX5" fmla="*/ 4663820 w 4887696"/>
              <a:gd name="connsiteY5" fmla="*/ 2440535 h 5100320"/>
              <a:gd name="connsiteX6" fmla="*/ 4887696 w 4887696"/>
              <a:gd name="connsiteY6" fmla="*/ 3709569 h 5100320"/>
              <a:gd name="connsiteX7" fmla="*/ 4152900 w 4887696"/>
              <a:gd name="connsiteY7" fmla="*/ 4922520 h 5100320"/>
              <a:gd name="connsiteX8" fmla="*/ 4012465 w 4887696"/>
              <a:gd name="connsiteY8" fmla="*/ 5020374 h 5100320"/>
              <a:gd name="connsiteX9" fmla="*/ 3872865 w 4887696"/>
              <a:gd name="connsiteY9" fmla="*/ 5056416 h 5100320"/>
              <a:gd name="connsiteX10" fmla="*/ 3794125 w 4887696"/>
              <a:gd name="connsiteY10" fmla="*/ 5087620 h 5100320"/>
              <a:gd name="connsiteX11" fmla="*/ 3712845 w 4887696"/>
              <a:gd name="connsiteY11" fmla="*/ 5089525 h 5100320"/>
              <a:gd name="connsiteX12" fmla="*/ 3564546 w 4887696"/>
              <a:gd name="connsiteY12" fmla="*/ 5100320 h 5100320"/>
              <a:gd name="connsiteX13" fmla="*/ 3482143 w 4887696"/>
              <a:gd name="connsiteY13" fmla="*/ 5080089 h 5100320"/>
              <a:gd name="connsiteX14" fmla="*/ 3473075 w 4887696"/>
              <a:gd name="connsiteY14" fmla="*/ 5084584 h 5100320"/>
              <a:gd name="connsiteX15" fmla="*/ 2032043 w 4887696"/>
              <a:gd name="connsiteY15" fmla="*/ 4318240 h 5100320"/>
              <a:gd name="connsiteX16" fmla="*/ 1959839 w 4887696"/>
              <a:gd name="connsiteY16" fmla="*/ 4302341 h 5100320"/>
              <a:gd name="connsiteX17" fmla="*/ 1416050 w 4887696"/>
              <a:gd name="connsiteY17" fmla="*/ 4286885 h 5100320"/>
              <a:gd name="connsiteX18" fmla="*/ 1278600 w 4887696"/>
              <a:gd name="connsiteY18" fmla="*/ 4302341 h 5100320"/>
              <a:gd name="connsiteX19" fmla="*/ 1135380 w 4887696"/>
              <a:gd name="connsiteY19" fmla="*/ 4251960 h 5100320"/>
              <a:gd name="connsiteX20" fmla="*/ 960120 w 4887696"/>
              <a:gd name="connsiteY20" fmla="*/ 4046220 h 5100320"/>
              <a:gd name="connsiteX21" fmla="*/ 876300 w 4887696"/>
              <a:gd name="connsiteY21" fmla="*/ 3810000 h 5100320"/>
              <a:gd name="connsiteX22" fmla="*/ 175260 w 4887696"/>
              <a:gd name="connsiteY22" fmla="*/ 3352800 h 5100320"/>
              <a:gd name="connsiteX23" fmla="*/ 0 w 4887696"/>
              <a:gd name="connsiteY23" fmla="*/ 1821180 h 5100320"/>
              <a:gd name="connsiteX24" fmla="*/ 746760 w 4887696"/>
              <a:gd name="connsiteY24" fmla="*/ 388620 h 51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887696" h="5100320">
                <a:moveTo>
                  <a:pt x="746760" y="388620"/>
                </a:moveTo>
                <a:lnTo>
                  <a:pt x="1767840" y="0"/>
                </a:lnTo>
                <a:lnTo>
                  <a:pt x="3339774" y="32369"/>
                </a:lnTo>
                <a:cubicBezTo>
                  <a:pt x="3400301" y="39113"/>
                  <a:pt x="3420715" y="75513"/>
                  <a:pt x="3436803" y="121383"/>
                </a:cubicBezTo>
                <a:lnTo>
                  <a:pt x="3545127" y="1656282"/>
                </a:lnTo>
                <a:lnTo>
                  <a:pt x="4663820" y="2440535"/>
                </a:lnTo>
                <a:lnTo>
                  <a:pt x="4887696" y="3709569"/>
                </a:lnTo>
                <a:lnTo>
                  <a:pt x="4152900" y="4922520"/>
                </a:lnTo>
                <a:lnTo>
                  <a:pt x="4012465" y="5020374"/>
                </a:lnTo>
                <a:lnTo>
                  <a:pt x="3872865" y="5056416"/>
                </a:lnTo>
                <a:lnTo>
                  <a:pt x="3794125" y="5087620"/>
                </a:lnTo>
                <a:lnTo>
                  <a:pt x="3712845" y="5089525"/>
                </a:lnTo>
                <a:lnTo>
                  <a:pt x="3564546" y="5100320"/>
                </a:lnTo>
                <a:lnTo>
                  <a:pt x="3482143" y="5080089"/>
                </a:lnTo>
                <a:lnTo>
                  <a:pt x="3473075" y="5084584"/>
                </a:lnTo>
                <a:lnTo>
                  <a:pt x="2032043" y="4318240"/>
                </a:lnTo>
                <a:lnTo>
                  <a:pt x="1959839" y="4302341"/>
                </a:lnTo>
                <a:lnTo>
                  <a:pt x="1416050" y="4286885"/>
                </a:lnTo>
                <a:cubicBezTo>
                  <a:pt x="1377790" y="4290538"/>
                  <a:pt x="1344064" y="4316670"/>
                  <a:pt x="1278600" y="4302341"/>
                </a:cubicBezTo>
                <a:lnTo>
                  <a:pt x="1135380" y="4251960"/>
                </a:lnTo>
                <a:lnTo>
                  <a:pt x="960120" y="4046220"/>
                </a:lnTo>
                <a:lnTo>
                  <a:pt x="876300" y="3810000"/>
                </a:lnTo>
                <a:lnTo>
                  <a:pt x="175260" y="3352800"/>
                </a:lnTo>
                <a:lnTo>
                  <a:pt x="0" y="1821180"/>
                </a:lnTo>
                <a:lnTo>
                  <a:pt x="746760" y="38862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4121" name="Freeform 25"/>
          <p:cNvSpPr>
            <a:spLocks/>
          </p:cNvSpPr>
          <p:nvPr/>
        </p:nvSpPr>
        <p:spPr bwMode="auto">
          <a:xfrm>
            <a:off x="2762250" y="2063750"/>
            <a:ext cx="3190875" cy="3367088"/>
          </a:xfrm>
          <a:custGeom>
            <a:avLst/>
            <a:gdLst>
              <a:gd name="T0" fmla="*/ 746760 w 4556760"/>
              <a:gd name="T1" fmla="*/ 320040 h 4761865"/>
              <a:gd name="T2" fmla="*/ 1676400 w 4556760"/>
              <a:gd name="T3" fmla="*/ 0 h 4761865"/>
              <a:gd name="T4" fmla="*/ 3101340 w 4556760"/>
              <a:gd name="T5" fmla="*/ 38100 h 4761865"/>
              <a:gd name="T6" fmla="*/ 3223260 w 4556760"/>
              <a:gd name="T7" fmla="*/ 1546860 h 4761865"/>
              <a:gd name="T8" fmla="*/ 4358640 w 4556760"/>
              <a:gd name="T9" fmla="*/ 2385060 h 4761865"/>
              <a:gd name="T10" fmla="*/ 4556760 w 4556760"/>
              <a:gd name="T11" fmla="*/ 3497580 h 4761865"/>
              <a:gd name="T12" fmla="*/ 3825239 w 4556760"/>
              <a:gd name="T13" fmla="*/ 4655821 h 4761865"/>
              <a:gd name="T14" fmla="*/ 3779519 w 4556760"/>
              <a:gd name="T15" fmla="*/ 4697093 h 4761865"/>
              <a:gd name="T16" fmla="*/ 3674743 w 4556760"/>
              <a:gd name="T17" fmla="*/ 4716145 h 4761865"/>
              <a:gd name="T18" fmla="*/ 3573143 w 4556760"/>
              <a:gd name="T19" fmla="*/ 4744721 h 4761865"/>
              <a:gd name="T20" fmla="*/ 3499483 w 4556760"/>
              <a:gd name="T21" fmla="*/ 4761865 h 4761865"/>
              <a:gd name="T22" fmla="*/ 3423919 w 4556760"/>
              <a:gd name="T23" fmla="*/ 4757421 h 4761865"/>
              <a:gd name="T24" fmla="*/ 3319144 w 4556760"/>
              <a:gd name="T25" fmla="*/ 4722493 h 4761865"/>
              <a:gd name="T26" fmla="*/ 3139440 w 4556760"/>
              <a:gd name="T27" fmla="*/ 4610101 h 4761865"/>
              <a:gd name="T28" fmla="*/ 3058794 w 4556760"/>
              <a:gd name="T29" fmla="*/ 4576445 h 4761865"/>
              <a:gd name="T30" fmla="*/ 2957194 w 4556760"/>
              <a:gd name="T31" fmla="*/ 4531993 h 4761865"/>
              <a:gd name="T32" fmla="*/ 2880994 w 4556760"/>
              <a:gd name="T33" fmla="*/ 4506593 h 4761865"/>
              <a:gd name="T34" fmla="*/ 2843530 w 4556760"/>
              <a:gd name="T35" fmla="*/ 4468493 h 4761865"/>
              <a:gd name="T36" fmla="*/ 2814320 w 4556760"/>
              <a:gd name="T37" fmla="*/ 4433569 h 4761865"/>
              <a:gd name="T38" fmla="*/ 2763520 w 4556760"/>
              <a:gd name="T39" fmla="*/ 4360545 h 4761865"/>
              <a:gd name="T40" fmla="*/ 2705100 w 4556760"/>
              <a:gd name="T41" fmla="*/ 4305301 h 4761865"/>
              <a:gd name="T42" fmla="*/ 2519044 w 4556760"/>
              <a:gd name="T43" fmla="*/ 4284345 h 4761865"/>
              <a:gd name="T44" fmla="*/ 2430780 w 4556760"/>
              <a:gd name="T45" fmla="*/ 4246881 h 4761865"/>
              <a:gd name="T46" fmla="*/ 2382520 w 4556760"/>
              <a:gd name="T47" fmla="*/ 4198621 h 4761865"/>
              <a:gd name="T48" fmla="*/ 2308860 w 4556760"/>
              <a:gd name="T49" fmla="*/ 4091940 h 4761865"/>
              <a:gd name="T50" fmla="*/ 2125980 w 4556760"/>
              <a:gd name="T51" fmla="*/ 3988434 h 4761865"/>
              <a:gd name="T52" fmla="*/ 2039620 w 4556760"/>
              <a:gd name="T53" fmla="*/ 3973194 h 4761865"/>
              <a:gd name="T54" fmla="*/ 1925955 w 4556760"/>
              <a:gd name="T55" fmla="*/ 3983990 h 4761865"/>
              <a:gd name="T56" fmla="*/ 1861820 w 4556760"/>
              <a:gd name="T57" fmla="*/ 3966844 h 4761865"/>
              <a:gd name="T58" fmla="*/ 1760220 w 4556760"/>
              <a:gd name="T59" fmla="*/ 3903344 h 4761865"/>
              <a:gd name="T60" fmla="*/ 1547495 w 4556760"/>
              <a:gd name="T61" fmla="*/ 3862070 h 4761865"/>
              <a:gd name="T62" fmla="*/ 1461135 w 4556760"/>
              <a:gd name="T63" fmla="*/ 3843020 h 4761865"/>
              <a:gd name="T64" fmla="*/ 1379220 w 4556760"/>
              <a:gd name="T65" fmla="*/ 3939540 h 4761865"/>
              <a:gd name="T66" fmla="*/ 1233170 w 4556760"/>
              <a:gd name="T67" fmla="*/ 3966844 h 4761865"/>
              <a:gd name="T68" fmla="*/ 1074420 w 4556760"/>
              <a:gd name="T69" fmla="*/ 3954780 h 4761865"/>
              <a:gd name="T70" fmla="*/ 922020 w 4556760"/>
              <a:gd name="T71" fmla="*/ 3771900 h 4761865"/>
              <a:gd name="T72" fmla="*/ 838200 w 4556760"/>
              <a:gd name="T73" fmla="*/ 3505200 h 4761865"/>
              <a:gd name="T74" fmla="*/ 167640 w 4556760"/>
              <a:gd name="T75" fmla="*/ 3025140 h 4761865"/>
              <a:gd name="T76" fmla="*/ 0 w 4556760"/>
              <a:gd name="T77" fmla="*/ 1699260 h 4761865"/>
              <a:gd name="T78" fmla="*/ 746760 w 4556760"/>
              <a:gd name="T79" fmla="*/ 320040 h 476186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2430780 w 4556760"/>
              <a:gd name="connsiteY22" fmla="*/ 4246880 h 4761865"/>
              <a:gd name="connsiteX23" fmla="*/ 2382520 w 4556760"/>
              <a:gd name="connsiteY23" fmla="*/ 4198620 h 4761865"/>
              <a:gd name="connsiteX24" fmla="*/ 2308860 w 4556760"/>
              <a:gd name="connsiteY24" fmla="*/ 4091940 h 4761865"/>
              <a:gd name="connsiteX25" fmla="*/ 2125980 w 4556760"/>
              <a:gd name="connsiteY25" fmla="*/ 3988435 h 4761865"/>
              <a:gd name="connsiteX26" fmla="*/ 2039620 w 4556760"/>
              <a:gd name="connsiteY26" fmla="*/ 3973195 h 4761865"/>
              <a:gd name="connsiteX27" fmla="*/ 1925955 w 4556760"/>
              <a:gd name="connsiteY27" fmla="*/ 3983990 h 4761865"/>
              <a:gd name="connsiteX28" fmla="*/ 1861820 w 4556760"/>
              <a:gd name="connsiteY28" fmla="*/ 3966845 h 4761865"/>
              <a:gd name="connsiteX29" fmla="*/ 1760220 w 4556760"/>
              <a:gd name="connsiteY29" fmla="*/ 3903345 h 4761865"/>
              <a:gd name="connsiteX30" fmla="*/ 1547495 w 4556760"/>
              <a:gd name="connsiteY30" fmla="*/ 3862070 h 4761865"/>
              <a:gd name="connsiteX31" fmla="*/ 1461135 w 4556760"/>
              <a:gd name="connsiteY31" fmla="*/ 3843020 h 4761865"/>
              <a:gd name="connsiteX32" fmla="*/ 1379220 w 4556760"/>
              <a:gd name="connsiteY32" fmla="*/ 3939540 h 4761865"/>
              <a:gd name="connsiteX33" fmla="*/ 1233170 w 4556760"/>
              <a:gd name="connsiteY33" fmla="*/ 3966845 h 4761865"/>
              <a:gd name="connsiteX34" fmla="*/ 1074420 w 4556760"/>
              <a:gd name="connsiteY34" fmla="*/ 3954780 h 4761865"/>
              <a:gd name="connsiteX35" fmla="*/ 922020 w 4556760"/>
              <a:gd name="connsiteY35" fmla="*/ 3771900 h 4761865"/>
              <a:gd name="connsiteX36" fmla="*/ 838200 w 4556760"/>
              <a:gd name="connsiteY36" fmla="*/ 3505200 h 4761865"/>
              <a:gd name="connsiteX37" fmla="*/ 167640 w 4556760"/>
              <a:gd name="connsiteY37" fmla="*/ 3025140 h 4761865"/>
              <a:gd name="connsiteX38" fmla="*/ 0 w 4556760"/>
              <a:gd name="connsiteY38" fmla="*/ 1699260 h 4761865"/>
              <a:gd name="connsiteX39" fmla="*/ 703227 w 4556760"/>
              <a:gd name="connsiteY39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2430780 w 4556760"/>
              <a:gd name="connsiteY22" fmla="*/ 4246880 h 4761865"/>
              <a:gd name="connsiteX23" fmla="*/ 2382520 w 4556760"/>
              <a:gd name="connsiteY23" fmla="*/ 4198620 h 4761865"/>
              <a:gd name="connsiteX24" fmla="*/ 2308860 w 4556760"/>
              <a:gd name="connsiteY24" fmla="*/ 4091940 h 4761865"/>
              <a:gd name="connsiteX25" fmla="*/ 2125980 w 4556760"/>
              <a:gd name="connsiteY25" fmla="*/ 3988435 h 4761865"/>
              <a:gd name="connsiteX26" fmla="*/ 1925955 w 4556760"/>
              <a:gd name="connsiteY26" fmla="*/ 3983990 h 4761865"/>
              <a:gd name="connsiteX27" fmla="*/ 1861820 w 4556760"/>
              <a:gd name="connsiteY27" fmla="*/ 3966845 h 4761865"/>
              <a:gd name="connsiteX28" fmla="*/ 1760220 w 4556760"/>
              <a:gd name="connsiteY28" fmla="*/ 3903345 h 4761865"/>
              <a:gd name="connsiteX29" fmla="*/ 1547495 w 4556760"/>
              <a:gd name="connsiteY29" fmla="*/ 3862070 h 4761865"/>
              <a:gd name="connsiteX30" fmla="*/ 1461135 w 4556760"/>
              <a:gd name="connsiteY30" fmla="*/ 3843020 h 4761865"/>
              <a:gd name="connsiteX31" fmla="*/ 1379220 w 4556760"/>
              <a:gd name="connsiteY31" fmla="*/ 3939540 h 4761865"/>
              <a:gd name="connsiteX32" fmla="*/ 1233170 w 4556760"/>
              <a:gd name="connsiteY32" fmla="*/ 3966845 h 4761865"/>
              <a:gd name="connsiteX33" fmla="*/ 1074420 w 4556760"/>
              <a:gd name="connsiteY33" fmla="*/ 3954780 h 4761865"/>
              <a:gd name="connsiteX34" fmla="*/ 922020 w 4556760"/>
              <a:gd name="connsiteY34" fmla="*/ 3771900 h 4761865"/>
              <a:gd name="connsiteX35" fmla="*/ 838200 w 4556760"/>
              <a:gd name="connsiteY35" fmla="*/ 3505200 h 4761865"/>
              <a:gd name="connsiteX36" fmla="*/ 167640 w 4556760"/>
              <a:gd name="connsiteY36" fmla="*/ 3025140 h 4761865"/>
              <a:gd name="connsiteX37" fmla="*/ 0 w 4556760"/>
              <a:gd name="connsiteY37" fmla="*/ 1699260 h 4761865"/>
              <a:gd name="connsiteX38" fmla="*/ 703227 w 4556760"/>
              <a:gd name="connsiteY38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2430780 w 4556760"/>
              <a:gd name="connsiteY22" fmla="*/ 4246880 h 4761865"/>
              <a:gd name="connsiteX23" fmla="*/ 2382520 w 4556760"/>
              <a:gd name="connsiteY23" fmla="*/ 4198620 h 4761865"/>
              <a:gd name="connsiteX24" fmla="*/ 2308860 w 4556760"/>
              <a:gd name="connsiteY24" fmla="*/ 4091940 h 4761865"/>
              <a:gd name="connsiteX25" fmla="*/ 1925955 w 4556760"/>
              <a:gd name="connsiteY25" fmla="*/ 3983990 h 4761865"/>
              <a:gd name="connsiteX26" fmla="*/ 1861820 w 4556760"/>
              <a:gd name="connsiteY26" fmla="*/ 3966845 h 4761865"/>
              <a:gd name="connsiteX27" fmla="*/ 1760220 w 4556760"/>
              <a:gd name="connsiteY27" fmla="*/ 3903345 h 4761865"/>
              <a:gd name="connsiteX28" fmla="*/ 1547495 w 4556760"/>
              <a:gd name="connsiteY28" fmla="*/ 3862070 h 4761865"/>
              <a:gd name="connsiteX29" fmla="*/ 1461135 w 4556760"/>
              <a:gd name="connsiteY29" fmla="*/ 3843020 h 4761865"/>
              <a:gd name="connsiteX30" fmla="*/ 1379220 w 4556760"/>
              <a:gd name="connsiteY30" fmla="*/ 3939540 h 4761865"/>
              <a:gd name="connsiteX31" fmla="*/ 1233170 w 4556760"/>
              <a:gd name="connsiteY31" fmla="*/ 3966845 h 4761865"/>
              <a:gd name="connsiteX32" fmla="*/ 1074420 w 4556760"/>
              <a:gd name="connsiteY32" fmla="*/ 3954780 h 4761865"/>
              <a:gd name="connsiteX33" fmla="*/ 922020 w 4556760"/>
              <a:gd name="connsiteY33" fmla="*/ 3771900 h 4761865"/>
              <a:gd name="connsiteX34" fmla="*/ 838200 w 4556760"/>
              <a:gd name="connsiteY34" fmla="*/ 3505200 h 4761865"/>
              <a:gd name="connsiteX35" fmla="*/ 167640 w 4556760"/>
              <a:gd name="connsiteY35" fmla="*/ 3025140 h 4761865"/>
              <a:gd name="connsiteX36" fmla="*/ 0 w 4556760"/>
              <a:gd name="connsiteY36" fmla="*/ 1699260 h 4761865"/>
              <a:gd name="connsiteX37" fmla="*/ 703227 w 4556760"/>
              <a:gd name="connsiteY37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2430780 w 4556760"/>
              <a:gd name="connsiteY22" fmla="*/ 4246880 h 4761865"/>
              <a:gd name="connsiteX23" fmla="*/ 2382520 w 4556760"/>
              <a:gd name="connsiteY23" fmla="*/ 4198620 h 4761865"/>
              <a:gd name="connsiteX24" fmla="*/ 1925955 w 4556760"/>
              <a:gd name="connsiteY24" fmla="*/ 3983990 h 4761865"/>
              <a:gd name="connsiteX25" fmla="*/ 1861820 w 4556760"/>
              <a:gd name="connsiteY25" fmla="*/ 3966845 h 4761865"/>
              <a:gd name="connsiteX26" fmla="*/ 1760220 w 4556760"/>
              <a:gd name="connsiteY26" fmla="*/ 3903345 h 4761865"/>
              <a:gd name="connsiteX27" fmla="*/ 1547495 w 4556760"/>
              <a:gd name="connsiteY27" fmla="*/ 3862070 h 4761865"/>
              <a:gd name="connsiteX28" fmla="*/ 1461135 w 4556760"/>
              <a:gd name="connsiteY28" fmla="*/ 3843020 h 4761865"/>
              <a:gd name="connsiteX29" fmla="*/ 1379220 w 4556760"/>
              <a:gd name="connsiteY29" fmla="*/ 3939540 h 4761865"/>
              <a:gd name="connsiteX30" fmla="*/ 1233170 w 4556760"/>
              <a:gd name="connsiteY30" fmla="*/ 3966845 h 4761865"/>
              <a:gd name="connsiteX31" fmla="*/ 1074420 w 4556760"/>
              <a:gd name="connsiteY31" fmla="*/ 3954780 h 4761865"/>
              <a:gd name="connsiteX32" fmla="*/ 922020 w 4556760"/>
              <a:gd name="connsiteY32" fmla="*/ 3771900 h 4761865"/>
              <a:gd name="connsiteX33" fmla="*/ 838200 w 4556760"/>
              <a:gd name="connsiteY33" fmla="*/ 3505200 h 4761865"/>
              <a:gd name="connsiteX34" fmla="*/ 167640 w 4556760"/>
              <a:gd name="connsiteY34" fmla="*/ 3025140 h 4761865"/>
              <a:gd name="connsiteX35" fmla="*/ 0 w 4556760"/>
              <a:gd name="connsiteY35" fmla="*/ 1699260 h 4761865"/>
              <a:gd name="connsiteX36" fmla="*/ 703227 w 4556760"/>
              <a:gd name="connsiteY36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2382520 w 4556760"/>
              <a:gd name="connsiteY22" fmla="*/ 4198620 h 4761865"/>
              <a:gd name="connsiteX23" fmla="*/ 1925955 w 4556760"/>
              <a:gd name="connsiteY23" fmla="*/ 3983990 h 4761865"/>
              <a:gd name="connsiteX24" fmla="*/ 1861820 w 4556760"/>
              <a:gd name="connsiteY24" fmla="*/ 3966845 h 4761865"/>
              <a:gd name="connsiteX25" fmla="*/ 1760220 w 4556760"/>
              <a:gd name="connsiteY25" fmla="*/ 3903345 h 4761865"/>
              <a:gd name="connsiteX26" fmla="*/ 1547495 w 4556760"/>
              <a:gd name="connsiteY26" fmla="*/ 3862070 h 4761865"/>
              <a:gd name="connsiteX27" fmla="*/ 1461135 w 4556760"/>
              <a:gd name="connsiteY27" fmla="*/ 3843020 h 4761865"/>
              <a:gd name="connsiteX28" fmla="*/ 1379220 w 4556760"/>
              <a:gd name="connsiteY28" fmla="*/ 3939540 h 4761865"/>
              <a:gd name="connsiteX29" fmla="*/ 1233170 w 4556760"/>
              <a:gd name="connsiteY29" fmla="*/ 3966845 h 4761865"/>
              <a:gd name="connsiteX30" fmla="*/ 1074420 w 4556760"/>
              <a:gd name="connsiteY30" fmla="*/ 3954780 h 4761865"/>
              <a:gd name="connsiteX31" fmla="*/ 922020 w 4556760"/>
              <a:gd name="connsiteY31" fmla="*/ 3771900 h 4761865"/>
              <a:gd name="connsiteX32" fmla="*/ 838200 w 4556760"/>
              <a:gd name="connsiteY32" fmla="*/ 3505200 h 4761865"/>
              <a:gd name="connsiteX33" fmla="*/ 167640 w 4556760"/>
              <a:gd name="connsiteY33" fmla="*/ 3025140 h 4761865"/>
              <a:gd name="connsiteX34" fmla="*/ 0 w 4556760"/>
              <a:gd name="connsiteY34" fmla="*/ 1699260 h 4761865"/>
              <a:gd name="connsiteX35" fmla="*/ 703227 w 4556760"/>
              <a:gd name="connsiteY3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705100 w 4556760"/>
              <a:gd name="connsiteY20" fmla="*/ 4305300 h 4761865"/>
              <a:gd name="connsiteX21" fmla="*/ 2519045 w 4556760"/>
              <a:gd name="connsiteY21" fmla="*/ 4284345 h 4761865"/>
              <a:gd name="connsiteX22" fmla="*/ 1925955 w 4556760"/>
              <a:gd name="connsiteY22" fmla="*/ 3983990 h 4761865"/>
              <a:gd name="connsiteX23" fmla="*/ 1861820 w 4556760"/>
              <a:gd name="connsiteY23" fmla="*/ 3966845 h 4761865"/>
              <a:gd name="connsiteX24" fmla="*/ 1760220 w 4556760"/>
              <a:gd name="connsiteY24" fmla="*/ 3903345 h 4761865"/>
              <a:gd name="connsiteX25" fmla="*/ 1547495 w 4556760"/>
              <a:gd name="connsiteY25" fmla="*/ 3862070 h 4761865"/>
              <a:gd name="connsiteX26" fmla="*/ 1461135 w 4556760"/>
              <a:gd name="connsiteY26" fmla="*/ 3843020 h 4761865"/>
              <a:gd name="connsiteX27" fmla="*/ 1379220 w 4556760"/>
              <a:gd name="connsiteY27" fmla="*/ 3939540 h 4761865"/>
              <a:gd name="connsiteX28" fmla="*/ 1233170 w 4556760"/>
              <a:gd name="connsiteY28" fmla="*/ 3966845 h 4761865"/>
              <a:gd name="connsiteX29" fmla="*/ 1074420 w 4556760"/>
              <a:gd name="connsiteY29" fmla="*/ 3954780 h 4761865"/>
              <a:gd name="connsiteX30" fmla="*/ 922020 w 4556760"/>
              <a:gd name="connsiteY30" fmla="*/ 3771900 h 4761865"/>
              <a:gd name="connsiteX31" fmla="*/ 838200 w 4556760"/>
              <a:gd name="connsiteY31" fmla="*/ 3505200 h 4761865"/>
              <a:gd name="connsiteX32" fmla="*/ 167640 w 4556760"/>
              <a:gd name="connsiteY32" fmla="*/ 3025140 h 4761865"/>
              <a:gd name="connsiteX33" fmla="*/ 0 w 4556760"/>
              <a:gd name="connsiteY33" fmla="*/ 1699260 h 4761865"/>
              <a:gd name="connsiteX34" fmla="*/ 703227 w 4556760"/>
              <a:gd name="connsiteY34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2519045 w 4556760"/>
              <a:gd name="connsiteY20" fmla="*/ 4284345 h 4761865"/>
              <a:gd name="connsiteX21" fmla="*/ 1925955 w 4556760"/>
              <a:gd name="connsiteY21" fmla="*/ 3983990 h 4761865"/>
              <a:gd name="connsiteX22" fmla="*/ 1861820 w 4556760"/>
              <a:gd name="connsiteY22" fmla="*/ 3966845 h 4761865"/>
              <a:gd name="connsiteX23" fmla="*/ 1760220 w 4556760"/>
              <a:gd name="connsiteY23" fmla="*/ 3903345 h 4761865"/>
              <a:gd name="connsiteX24" fmla="*/ 1547495 w 4556760"/>
              <a:gd name="connsiteY24" fmla="*/ 3862070 h 4761865"/>
              <a:gd name="connsiteX25" fmla="*/ 1461135 w 4556760"/>
              <a:gd name="connsiteY25" fmla="*/ 3843020 h 4761865"/>
              <a:gd name="connsiteX26" fmla="*/ 1379220 w 4556760"/>
              <a:gd name="connsiteY26" fmla="*/ 3939540 h 4761865"/>
              <a:gd name="connsiteX27" fmla="*/ 1233170 w 4556760"/>
              <a:gd name="connsiteY27" fmla="*/ 3966845 h 4761865"/>
              <a:gd name="connsiteX28" fmla="*/ 1074420 w 4556760"/>
              <a:gd name="connsiteY28" fmla="*/ 3954780 h 4761865"/>
              <a:gd name="connsiteX29" fmla="*/ 922020 w 4556760"/>
              <a:gd name="connsiteY29" fmla="*/ 3771900 h 4761865"/>
              <a:gd name="connsiteX30" fmla="*/ 838200 w 4556760"/>
              <a:gd name="connsiteY30" fmla="*/ 3505200 h 4761865"/>
              <a:gd name="connsiteX31" fmla="*/ 167640 w 4556760"/>
              <a:gd name="connsiteY31" fmla="*/ 3025140 h 4761865"/>
              <a:gd name="connsiteX32" fmla="*/ 0 w 4556760"/>
              <a:gd name="connsiteY32" fmla="*/ 1699260 h 4761865"/>
              <a:gd name="connsiteX33" fmla="*/ 703227 w 4556760"/>
              <a:gd name="connsiteY33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2763520 w 4556760"/>
              <a:gd name="connsiteY19" fmla="*/ 4360545 h 4761865"/>
              <a:gd name="connsiteX20" fmla="*/ 1925955 w 4556760"/>
              <a:gd name="connsiteY20" fmla="*/ 3983990 h 4761865"/>
              <a:gd name="connsiteX21" fmla="*/ 1861820 w 4556760"/>
              <a:gd name="connsiteY21" fmla="*/ 3966845 h 4761865"/>
              <a:gd name="connsiteX22" fmla="*/ 1760220 w 4556760"/>
              <a:gd name="connsiteY22" fmla="*/ 3903345 h 4761865"/>
              <a:gd name="connsiteX23" fmla="*/ 1547495 w 4556760"/>
              <a:gd name="connsiteY23" fmla="*/ 3862070 h 4761865"/>
              <a:gd name="connsiteX24" fmla="*/ 1461135 w 4556760"/>
              <a:gd name="connsiteY24" fmla="*/ 3843020 h 4761865"/>
              <a:gd name="connsiteX25" fmla="*/ 1379220 w 4556760"/>
              <a:gd name="connsiteY25" fmla="*/ 3939540 h 4761865"/>
              <a:gd name="connsiteX26" fmla="*/ 1233170 w 4556760"/>
              <a:gd name="connsiteY26" fmla="*/ 3966845 h 4761865"/>
              <a:gd name="connsiteX27" fmla="*/ 1074420 w 4556760"/>
              <a:gd name="connsiteY27" fmla="*/ 3954780 h 4761865"/>
              <a:gd name="connsiteX28" fmla="*/ 922020 w 4556760"/>
              <a:gd name="connsiteY28" fmla="*/ 3771900 h 4761865"/>
              <a:gd name="connsiteX29" fmla="*/ 838200 w 4556760"/>
              <a:gd name="connsiteY29" fmla="*/ 3505200 h 4761865"/>
              <a:gd name="connsiteX30" fmla="*/ 167640 w 4556760"/>
              <a:gd name="connsiteY30" fmla="*/ 3025140 h 4761865"/>
              <a:gd name="connsiteX31" fmla="*/ 0 w 4556760"/>
              <a:gd name="connsiteY31" fmla="*/ 1699260 h 4761865"/>
              <a:gd name="connsiteX32" fmla="*/ 703227 w 4556760"/>
              <a:gd name="connsiteY32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2814320 w 4556760"/>
              <a:gd name="connsiteY18" fmla="*/ 4433570 h 4761865"/>
              <a:gd name="connsiteX19" fmla="*/ 1925955 w 4556760"/>
              <a:gd name="connsiteY19" fmla="*/ 3983990 h 4761865"/>
              <a:gd name="connsiteX20" fmla="*/ 1861820 w 4556760"/>
              <a:gd name="connsiteY20" fmla="*/ 3966845 h 4761865"/>
              <a:gd name="connsiteX21" fmla="*/ 1760220 w 4556760"/>
              <a:gd name="connsiteY21" fmla="*/ 3903345 h 4761865"/>
              <a:gd name="connsiteX22" fmla="*/ 1547495 w 4556760"/>
              <a:gd name="connsiteY22" fmla="*/ 3862070 h 4761865"/>
              <a:gd name="connsiteX23" fmla="*/ 1461135 w 4556760"/>
              <a:gd name="connsiteY23" fmla="*/ 3843020 h 4761865"/>
              <a:gd name="connsiteX24" fmla="*/ 1379220 w 4556760"/>
              <a:gd name="connsiteY24" fmla="*/ 3939540 h 4761865"/>
              <a:gd name="connsiteX25" fmla="*/ 1233170 w 4556760"/>
              <a:gd name="connsiteY25" fmla="*/ 3966845 h 4761865"/>
              <a:gd name="connsiteX26" fmla="*/ 1074420 w 4556760"/>
              <a:gd name="connsiteY26" fmla="*/ 3954780 h 4761865"/>
              <a:gd name="connsiteX27" fmla="*/ 922020 w 4556760"/>
              <a:gd name="connsiteY27" fmla="*/ 3771900 h 4761865"/>
              <a:gd name="connsiteX28" fmla="*/ 838200 w 4556760"/>
              <a:gd name="connsiteY28" fmla="*/ 3505200 h 4761865"/>
              <a:gd name="connsiteX29" fmla="*/ 167640 w 4556760"/>
              <a:gd name="connsiteY29" fmla="*/ 3025140 h 4761865"/>
              <a:gd name="connsiteX30" fmla="*/ 0 w 4556760"/>
              <a:gd name="connsiteY30" fmla="*/ 1699260 h 4761865"/>
              <a:gd name="connsiteX31" fmla="*/ 703227 w 4556760"/>
              <a:gd name="connsiteY31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2843530 w 4556760"/>
              <a:gd name="connsiteY17" fmla="*/ 4468495 h 4761865"/>
              <a:gd name="connsiteX18" fmla="*/ 1925955 w 4556760"/>
              <a:gd name="connsiteY18" fmla="*/ 3983990 h 4761865"/>
              <a:gd name="connsiteX19" fmla="*/ 1861820 w 4556760"/>
              <a:gd name="connsiteY19" fmla="*/ 3966845 h 4761865"/>
              <a:gd name="connsiteX20" fmla="*/ 1760220 w 4556760"/>
              <a:gd name="connsiteY20" fmla="*/ 3903345 h 4761865"/>
              <a:gd name="connsiteX21" fmla="*/ 1547495 w 4556760"/>
              <a:gd name="connsiteY21" fmla="*/ 3862070 h 4761865"/>
              <a:gd name="connsiteX22" fmla="*/ 1461135 w 4556760"/>
              <a:gd name="connsiteY22" fmla="*/ 3843020 h 4761865"/>
              <a:gd name="connsiteX23" fmla="*/ 1379220 w 4556760"/>
              <a:gd name="connsiteY23" fmla="*/ 3939540 h 4761865"/>
              <a:gd name="connsiteX24" fmla="*/ 1233170 w 4556760"/>
              <a:gd name="connsiteY24" fmla="*/ 3966845 h 4761865"/>
              <a:gd name="connsiteX25" fmla="*/ 1074420 w 4556760"/>
              <a:gd name="connsiteY25" fmla="*/ 3954780 h 4761865"/>
              <a:gd name="connsiteX26" fmla="*/ 922020 w 4556760"/>
              <a:gd name="connsiteY26" fmla="*/ 3771900 h 4761865"/>
              <a:gd name="connsiteX27" fmla="*/ 838200 w 4556760"/>
              <a:gd name="connsiteY27" fmla="*/ 3505200 h 4761865"/>
              <a:gd name="connsiteX28" fmla="*/ 167640 w 4556760"/>
              <a:gd name="connsiteY28" fmla="*/ 3025140 h 4761865"/>
              <a:gd name="connsiteX29" fmla="*/ 0 w 4556760"/>
              <a:gd name="connsiteY29" fmla="*/ 1699260 h 4761865"/>
              <a:gd name="connsiteX30" fmla="*/ 703227 w 4556760"/>
              <a:gd name="connsiteY30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2880995 w 4556760"/>
              <a:gd name="connsiteY16" fmla="*/ 4506595 h 4761865"/>
              <a:gd name="connsiteX17" fmla="*/ 1925955 w 4556760"/>
              <a:gd name="connsiteY17" fmla="*/ 3983990 h 4761865"/>
              <a:gd name="connsiteX18" fmla="*/ 1861820 w 4556760"/>
              <a:gd name="connsiteY18" fmla="*/ 3966845 h 4761865"/>
              <a:gd name="connsiteX19" fmla="*/ 1760220 w 4556760"/>
              <a:gd name="connsiteY19" fmla="*/ 3903345 h 4761865"/>
              <a:gd name="connsiteX20" fmla="*/ 1547495 w 4556760"/>
              <a:gd name="connsiteY20" fmla="*/ 3862070 h 4761865"/>
              <a:gd name="connsiteX21" fmla="*/ 1461135 w 4556760"/>
              <a:gd name="connsiteY21" fmla="*/ 3843020 h 4761865"/>
              <a:gd name="connsiteX22" fmla="*/ 1379220 w 4556760"/>
              <a:gd name="connsiteY22" fmla="*/ 3939540 h 4761865"/>
              <a:gd name="connsiteX23" fmla="*/ 1233170 w 4556760"/>
              <a:gd name="connsiteY23" fmla="*/ 3966845 h 4761865"/>
              <a:gd name="connsiteX24" fmla="*/ 1074420 w 4556760"/>
              <a:gd name="connsiteY24" fmla="*/ 3954780 h 4761865"/>
              <a:gd name="connsiteX25" fmla="*/ 922020 w 4556760"/>
              <a:gd name="connsiteY25" fmla="*/ 3771900 h 4761865"/>
              <a:gd name="connsiteX26" fmla="*/ 838200 w 4556760"/>
              <a:gd name="connsiteY26" fmla="*/ 3505200 h 4761865"/>
              <a:gd name="connsiteX27" fmla="*/ 167640 w 4556760"/>
              <a:gd name="connsiteY27" fmla="*/ 3025140 h 4761865"/>
              <a:gd name="connsiteX28" fmla="*/ 0 w 4556760"/>
              <a:gd name="connsiteY28" fmla="*/ 1699260 h 4761865"/>
              <a:gd name="connsiteX29" fmla="*/ 703227 w 4556760"/>
              <a:gd name="connsiteY29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2957195 w 4556760"/>
              <a:gd name="connsiteY15" fmla="*/ 4531995 h 4761865"/>
              <a:gd name="connsiteX16" fmla="*/ 1925955 w 4556760"/>
              <a:gd name="connsiteY16" fmla="*/ 3983990 h 4761865"/>
              <a:gd name="connsiteX17" fmla="*/ 1861820 w 4556760"/>
              <a:gd name="connsiteY17" fmla="*/ 3966845 h 4761865"/>
              <a:gd name="connsiteX18" fmla="*/ 1760220 w 4556760"/>
              <a:gd name="connsiteY18" fmla="*/ 3903345 h 4761865"/>
              <a:gd name="connsiteX19" fmla="*/ 1547495 w 4556760"/>
              <a:gd name="connsiteY19" fmla="*/ 3862070 h 4761865"/>
              <a:gd name="connsiteX20" fmla="*/ 1461135 w 4556760"/>
              <a:gd name="connsiteY20" fmla="*/ 3843020 h 4761865"/>
              <a:gd name="connsiteX21" fmla="*/ 1379220 w 4556760"/>
              <a:gd name="connsiteY21" fmla="*/ 3939540 h 4761865"/>
              <a:gd name="connsiteX22" fmla="*/ 1233170 w 4556760"/>
              <a:gd name="connsiteY22" fmla="*/ 3966845 h 4761865"/>
              <a:gd name="connsiteX23" fmla="*/ 1074420 w 4556760"/>
              <a:gd name="connsiteY23" fmla="*/ 3954780 h 4761865"/>
              <a:gd name="connsiteX24" fmla="*/ 922020 w 4556760"/>
              <a:gd name="connsiteY24" fmla="*/ 3771900 h 4761865"/>
              <a:gd name="connsiteX25" fmla="*/ 838200 w 4556760"/>
              <a:gd name="connsiteY25" fmla="*/ 3505200 h 4761865"/>
              <a:gd name="connsiteX26" fmla="*/ 167640 w 4556760"/>
              <a:gd name="connsiteY26" fmla="*/ 3025140 h 4761865"/>
              <a:gd name="connsiteX27" fmla="*/ 0 w 4556760"/>
              <a:gd name="connsiteY27" fmla="*/ 1699260 h 4761865"/>
              <a:gd name="connsiteX28" fmla="*/ 703227 w 4556760"/>
              <a:gd name="connsiteY28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3058795 w 4556760"/>
              <a:gd name="connsiteY14" fmla="*/ 4576445 h 4761865"/>
              <a:gd name="connsiteX15" fmla="*/ 1925955 w 4556760"/>
              <a:gd name="connsiteY15" fmla="*/ 3983990 h 4761865"/>
              <a:gd name="connsiteX16" fmla="*/ 1861820 w 4556760"/>
              <a:gd name="connsiteY16" fmla="*/ 3966845 h 4761865"/>
              <a:gd name="connsiteX17" fmla="*/ 1760220 w 4556760"/>
              <a:gd name="connsiteY17" fmla="*/ 3903345 h 4761865"/>
              <a:gd name="connsiteX18" fmla="*/ 1547495 w 4556760"/>
              <a:gd name="connsiteY18" fmla="*/ 3862070 h 4761865"/>
              <a:gd name="connsiteX19" fmla="*/ 1461135 w 4556760"/>
              <a:gd name="connsiteY19" fmla="*/ 3843020 h 4761865"/>
              <a:gd name="connsiteX20" fmla="*/ 1379220 w 4556760"/>
              <a:gd name="connsiteY20" fmla="*/ 3939540 h 4761865"/>
              <a:gd name="connsiteX21" fmla="*/ 1233170 w 4556760"/>
              <a:gd name="connsiteY21" fmla="*/ 3966845 h 4761865"/>
              <a:gd name="connsiteX22" fmla="*/ 1074420 w 4556760"/>
              <a:gd name="connsiteY22" fmla="*/ 3954780 h 4761865"/>
              <a:gd name="connsiteX23" fmla="*/ 922020 w 4556760"/>
              <a:gd name="connsiteY23" fmla="*/ 3771900 h 4761865"/>
              <a:gd name="connsiteX24" fmla="*/ 838200 w 4556760"/>
              <a:gd name="connsiteY24" fmla="*/ 3505200 h 4761865"/>
              <a:gd name="connsiteX25" fmla="*/ 167640 w 4556760"/>
              <a:gd name="connsiteY25" fmla="*/ 3025140 h 4761865"/>
              <a:gd name="connsiteX26" fmla="*/ 0 w 4556760"/>
              <a:gd name="connsiteY26" fmla="*/ 1699260 h 4761865"/>
              <a:gd name="connsiteX27" fmla="*/ 703227 w 4556760"/>
              <a:gd name="connsiteY27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3139440 w 4556760"/>
              <a:gd name="connsiteY13" fmla="*/ 4610100 h 4761865"/>
              <a:gd name="connsiteX14" fmla="*/ 1925955 w 4556760"/>
              <a:gd name="connsiteY14" fmla="*/ 3983990 h 4761865"/>
              <a:gd name="connsiteX15" fmla="*/ 1861820 w 4556760"/>
              <a:gd name="connsiteY15" fmla="*/ 3966845 h 4761865"/>
              <a:gd name="connsiteX16" fmla="*/ 1760220 w 4556760"/>
              <a:gd name="connsiteY16" fmla="*/ 3903345 h 4761865"/>
              <a:gd name="connsiteX17" fmla="*/ 1547495 w 4556760"/>
              <a:gd name="connsiteY17" fmla="*/ 3862070 h 4761865"/>
              <a:gd name="connsiteX18" fmla="*/ 1461135 w 4556760"/>
              <a:gd name="connsiteY18" fmla="*/ 3843020 h 4761865"/>
              <a:gd name="connsiteX19" fmla="*/ 1379220 w 4556760"/>
              <a:gd name="connsiteY19" fmla="*/ 3939540 h 4761865"/>
              <a:gd name="connsiteX20" fmla="*/ 1233170 w 4556760"/>
              <a:gd name="connsiteY20" fmla="*/ 3966845 h 4761865"/>
              <a:gd name="connsiteX21" fmla="*/ 1074420 w 4556760"/>
              <a:gd name="connsiteY21" fmla="*/ 3954780 h 4761865"/>
              <a:gd name="connsiteX22" fmla="*/ 922020 w 4556760"/>
              <a:gd name="connsiteY22" fmla="*/ 3771900 h 4761865"/>
              <a:gd name="connsiteX23" fmla="*/ 838200 w 4556760"/>
              <a:gd name="connsiteY23" fmla="*/ 3505200 h 4761865"/>
              <a:gd name="connsiteX24" fmla="*/ 167640 w 4556760"/>
              <a:gd name="connsiteY24" fmla="*/ 3025140 h 4761865"/>
              <a:gd name="connsiteX25" fmla="*/ 0 w 4556760"/>
              <a:gd name="connsiteY25" fmla="*/ 1699260 h 4761865"/>
              <a:gd name="connsiteX26" fmla="*/ 703227 w 4556760"/>
              <a:gd name="connsiteY26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25955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25955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461135 w 4556760"/>
              <a:gd name="connsiteY17" fmla="*/ 3843020 h 4761865"/>
              <a:gd name="connsiteX18" fmla="*/ 1379220 w 4556760"/>
              <a:gd name="connsiteY18" fmla="*/ 3939540 h 4761865"/>
              <a:gd name="connsiteX19" fmla="*/ 1233170 w 4556760"/>
              <a:gd name="connsiteY19" fmla="*/ 3966845 h 4761865"/>
              <a:gd name="connsiteX20" fmla="*/ 1074420 w 4556760"/>
              <a:gd name="connsiteY20" fmla="*/ 3954780 h 4761865"/>
              <a:gd name="connsiteX21" fmla="*/ 922020 w 4556760"/>
              <a:gd name="connsiteY21" fmla="*/ 3771900 h 4761865"/>
              <a:gd name="connsiteX22" fmla="*/ 838200 w 4556760"/>
              <a:gd name="connsiteY22" fmla="*/ 3505200 h 4761865"/>
              <a:gd name="connsiteX23" fmla="*/ 167640 w 4556760"/>
              <a:gd name="connsiteY23" fmla="*/ 3025140 h 4761865"/>
              <a:gd name="connsiteX24" fmla="*/ 0 w 4556760"/>
              <a:gd name="connsiteY24" fmla="*/ 1699260 h 4761865"/>
              <a:gd name="connsiteX25" fmla="*/ 703227 w 4556760"/>
              <a:gd name="connsiteY25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547495 w 4556760"/>
              <a:gd name="connsiteY16" fmla="*/ 3862070 h 4761865"/>
              <a:gd name="connsiteX17" fmla="*/ 1379220 w 4556760"/>
              <a:gd name="connsiteY17" fmla="*/ 3939540 h 4761865"/>
              <a:gd name="connsiteX18" fmla="*/ 1233170 w 4556760"/>
              <a:gd name="connsiteY18" fmla="*/ 3966845 h 4761865"/>
              <a:gd name="connsiteX19" fmla="*/ 1074420 w 4556760"/>
              <a:gd name="connsiteY19" fmla="*/ 3954780 h 4761865"/>
              <a:gd name="connsiteX20" fmla="*/ 922020 w 4556760"/>
              <a:gd name="connsiteY20" fmla="*/ 3771900 h 4761865"/>
              <a:gd name="connsiteX21" fmla="*/ 838200 w 4556760"/>
              <a:gd name="connsiteY21" fmla="*/ 3505200 h 4761865"/>
              <a:gd name="connsiteX22" fmla="*/ 167640 w 4556760"/>
              <a:gd name="connsiteY22" fmla="*/ 3025140 h 4761865"/>
              <a:gd name="connsiteX23" fmla="*/ 0 w 4556760"/>
              <a:gd name="connsiteY23" fmla="*/ 1699260 h 4761865"/>
              <a:gd name="connsiteX24" fmla="*/ 703227 w 4556760"/>
              <a:gd name="connsiteY24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760220 w 4556760"/>
              <a:gd name="connsiteY15" fmla="*/ 3903345 h 4761865"/>
              <a:gd name="connsiteX16" fmla="*/ 1379220 w 4556760"/>
              <a:gd name="connsiteY16" fmla="*/ 3939540 h 4761865"/>
              <a:gd name="connsiteX17" fmla="*/ 1233170 w 4556760"/>
              <a:gd name="connsiteY17" fmla="*/ 3966845 h 4761865"/>
              <a:gd name="connsiteX18" fmla="*/ 1074420 w 4556760"/>
              <a:gd name="connsiteY18" fmla="*/ 3954780 h 4761865"/>
              <a:gd name="connsiteX19" fmla="*/ 922020 w 4556760"/>
              <a:gd name="connsiteY19" fmla="*/ 3771900 h 4761865"/>
              <a:gd name="connsiteX20" fmla="*/ 838200 w 4556760"/>
              <a:gd name="connsiteY20" fmla="*/ 3505200 h 4761865"/>
              <a:gd name="connsiteX21" fmla="*/ 167640 w 4556760"/>
              <a:gd name="connsiteY21" fmla="*/ 3025140 h 4761865"/>
              <a:gd name="connsiteX22" fmla="*/ 0 w 4556760"/>
              <a:gd name="connsiteY22" fmla="*/ 1699260 h 4761865"/>
              <a:gd name="connsiteX23" fmla="*/ 703227 w 4556760"/>
              <a:gd name="connsiteY23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379220 w 4556760"/>
              <a:gd name="connsiteY15" fmla="*/ 3939540 h 4761865"/>
              <a:gd name="connsiteX16" fmla="*/ 1233170 w 4556760"/>
              <a:gd name="connsiteY16" fmla="*/ 3966845 h 4761865"/>
              <a:gd name="connsiteX17" fmla="*/ 1074420 w 4556760"/>
              <a:gd name="connsiteY17" fmla="*/ 3954780 h 4761865"/>
              <a:gd name="connsiteX18" fmla="*/ 922020 w 4556760"/>
              <a:gd name="connsiteY18" fmla="*/ 3771900 h 4761865"/>
              <a:gd name="connsiteX19" fmla="*/ 838200 w 4556760"/>
              <a:gd name="connsiteY19" fmla="*/ 3505200 h 4761865"/>
              <a:gd name="connsiteX20" fmla="*/ 167640 w 4556760"/>
              <a:gd name="connsiteY20" fmla="*/ 3025140 h 4761865"/>
              <a:gd name="connsiteX21" fmla="*/ 0 w 4556760"/>
              <a:gd name="connsiteY21" fmla="*/ 1699260 h 4761865"/>
              <a:gd name="connsiteX22" fmla="*/ 703227 w 4556760"/>
              <a:gd name="connsiteY22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861820 w 4556760"/>
              <a:gd name="connsiteY14" fmla="*/ 3966845 h 4761865"/>
              <a:gd name="connsiteX15" fmla="*/ 1379220 w 4556760"/>
              <a:gd name="connsiteY15" fmla="*/ 3939540 h 4761865"/>
              <a:gd name="connsiteX16" fmla="*/ 1233170 w 4556760"/>
              <a:gd name="connsiteY16" fmla="*/ 3966845 h 4761865"/>
              <a:gd name="connsiteX17" fmla="*/ 1074420 w 4556760"/>
              <a:gd name="connsiteY17" fmla="*/ 3954780 h 4761865"/>
              <a:gd name="connsiteX18" fmla="*/ 922020 w 4556760"/>
              <a:gd name="connsiteY18" fmla="*/ 3771900 h 4761865"/>
              <a:gd name="connsiteX19" fmla="*/ 838200 w 4556760"/>
              <a:gd name="connsiteY19" fmla="*/ 3505200 h 4761865"/>
              <a:gd name="connsiteX20" fmla="*/ 167640 w 4556760"/>
              <a:gd name="connsiteY20" fmla="*/ 3025140 h 4761865"/>
              <a:gd name="connsiteX21" fmla="*/ 0 w 4556760"/>
              <a:gd name="connsiteY21" fmla="*/ 1699260 h 4761865"/>
              <a:gd name="connsiteX22" fmla="*/ 703227 w 4556760"/>
              <a:gd name="connsiteY22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379220 w 4556760"/>
              <a:gd name="connsiteY14" fmla="*/ 3939540 h 4761865"/>
              <a:gd name="connsiteX15" fmla="*/ 1233170 w 4556760"/>
              <a:gd name="connsiteY15" fmla="*/ 3966845 h 4761865"/>
              <a:gd name="connsiteX16" fmla="*/ 1074420 w 4556760"/>
              <a:gd name="connsiteY16" fmla="*/ 3954780 h 4761865"/>
              <a:gd name="connsiteX17" fmla="*/ 922020 w 4556760"/>
              <a:gd name="connsiteY17" fmla="*/ 3771900 h 4761865"/>
              <a:gd name="connsiteX18" fmla="*/ 838200 w 4556760"/>
              <a:gd name="connsiteY18" fmla="*/ 3505200 h 4761865"/>
              <a:gd name="connsiteX19" fmla="*/ 167640 w 4556760"/>
              <a:gd name="connsiteY19" fmla="*/ 3025140 h 4761865"/>
              <a:gd name="connsiteX20" fmla="*/ 0 w 4556760"/>
              <a:gd name="connsiteY20" fmla="*/ 1699260 h 4761865"/>
              <a:gd name="connsiteX21" fmla="*/ 703227 w 4556760"/>
              <a:gd name="connsiteY21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297606 w 4556760"/>
              <a:gd name="connsiteY14" fmla="*/ 3953030 h 4761865"/>
              <a:gd name="connsiteX15" fmla="*/ 1233170 w 4556760"/>
              <a:gd name="connsiteY15" fmla="*/ 3966845 h 4761865"/>
              <a:gd name="connsiteX16" fmla="*/ 1074420 w 4556760"/>
              <a:gd name="connsiteY16" fmla="*/ 3954780 h 4761865"/>
              <a:gd name="connsiteX17" fmla="*/ 922020 w 4556760"/>
              <a:gd name="connsiteY17" fmla="*/ 3771900 h 4761865"/>
              <a:gd name="connsiteX18" fmla="*/ 838200 w 4556760"/>
              <a:gd name="connsiteY18" fmla="*/ 3505200 h 4761865"/>
              <a:gd name="connsiteX19" fmla="*/ 167640 w 4556760"/>
              <a:gd name="connsiteY19" fmla="*/ 3025140 h 4761865"/>
              <a:gd name="connsiteX20" fmla="*/ 0 w 4556760"/>
              <a:gd name="connsiteY20" fmla="*/ 1699260 h 4761865"/>
              <a:gd name="connsiteX21" fmla="*/ 703227 w 4556760"/>
              <a:gd name="connsiteY21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297606 w 4556760"/>
              <a:gd name="connsiteY14" fmla="*/ 3953030 h 4761865"/>
              <a:gd name="connsiteX15" fmla="*/ 1233170 w 4556760"/>
              <a:gd name="connsiteY15" fmla="*/ 3966845 h 4761865"/>
              <a:gd name="connsiteX16" fmla="*/ 1174329 w 4556760"/>
              <a:gd name="connsiteY16" fmla="*/ 3965973 h 4761865"/>
              <a:gd name="connsiteX17" fmla="*/ 1074420 w 4556760"/>
              <a:gd name="connsiteY17" fmla="*/ 3954780 h 4761865"/>
              <a:gd name="connsiteX18" fmla="*/ 922020 w 4556760"/>
              <a:gd name="connsiteY18" fmla="*/ 3771900 h 4761865"/>
              <a:gd name="connsiteX19" fmla="*/ 838200 w 4556760"/>
              <a:gd name="connsiteY19" fmla="*/ 3505200 h 4761865"/>
              <a:gd name="connsiteX20" fmla="*/ 167640 w 4556760"/>
              <a:gd name="connsiteY20" fmla="*/ 3025140 h 4761865"/>
              <a:gd name="connsiteX21" fmla="*/ 0 w 4556760"/>
              <a:gd name="connsiteY21" fmla="*/ 1699260 h 4761865"/>
              <a:gd name="connsiteX22" fmla="*/ 703227 w 4556760"/>
              <a:gd name="connsiteY22" fmla="*/ 309248 h 4761865"/>
              <a:gd name="connsiteX0" fmla="*/ 703227 w 4556760"/>
              <a:gd name="connsiteY0" fmla="*/ 309248 h 4761865"/>
              <a:gd name="connsiteX1" fmla="*/ 1676400 w 4556760"/>
              <a:gd name="connsiteY1" fmla="*/ 0 h 4761865"/>
              <a:gd name="connsiteX2" fmla="*/ 3101340 w 4556760"/>
              <a:gd name="connsiteY2" fmla="*/ 38100 h 4761865"/>
              <a:gd name="connsiteX3" fmla="*/ 3223260 w 4556760"/>
              <a:gd name="connsiteY3" fmla="*/ 1546860 h 4761865"/>
              <a:gd name="connsiteX4" fmla="*/ 4358640 w 4556760"/>
              <a:gd name="connsiteY4" fmla="*/ 2385060 h 4761865"/>
              <a:gd name="connsiteX5" fmla="*/ 4556760 w 4556760"/>
              <a:gd name="connsiteY5" fmla="*/ 3497580 h 4761865"/>
              <a:gd name="connsiteX6" fmla="*/ 3825240 w 4556760"/>
              <a:gd name="connsiteY6" fmla="*/ 4655820 h 4761865"/>
              <a:gd name="connsiteX7" fmla="*/ 3779520 w 4556760"/>
              <a:gd name="connsiteY7" fmla="*/ 4697095 h 4761865"/>
              <a:gd name="connsiteX8" fmla="*/ 3674745 w 4556760"/>
              <a:gd name="connsiteY8" fmla="*/ 4716145 h 4761865"/>
              <a:gd name="connsiteX9" fmla="*/ 3573145 w 4556760"/>
              <a:gd name="connsiteY9" fmla="*/ 4744720 h 4761865"/>
              <a:gd name="connsiteX10" fmla="*/ 3499485 w 4556760"/>
              <a:gd name="connsiteY10" fmla="*/ 4761865 h 4761865"/>
              <a:gd name="connsiteX11" fmla="*/ 3423920 w 4556760"/>
              <a:gd name="connsiteY11" fmla="*/ 4757420 h 4761865"/>
              <a:gd name="connsiteX12" fmla="*/ 3319145 w 4556760"/>
              <a:gd name="connsiteY12" fmla="*/ 4722495 h 4761865"/>
              <a:gd name="connsiteX13" fmla="*/ 1948626 w 4556760"/>
              <a:gd name="connsiteY13" fmla="*/ 3983990 h 4761865"/>
              <a:gd name="connsiteX14" fmla="*/ 1297606 w 4556760"/>
              <a:gd name="connsiteY14" fmla="*/ 3953030 h 4761865"/>
              <a:gd name="connsiteX15" fmla="*/ 1233170 w 4556760"/>
              <a:gd name="connsiteY15" fmla="*/ 3966845 h 4761865"/>
              <a:gd name="connsiteX16" fmla="*/ 1174329 w 4556760"/>
              <a:gd name="connsiteY16" fmla="*/ 3988455 h 4761865"/>
              <a:gd name="connsiteX17" fmla="*/ 1074420 w 4556760"/>
              <a:gd name="connsiteY17" fmla="*/ 3954780 h 4761865"/>
              <a:gd name="connsiteX18" fmla="*/ 922020 w 4556760"/>
              <a:gd name="connsiteY18" fmla="*/ 3771900 h 4761865"/>
              <a:gd name="connsiteX19" fmla="*/ 838200 w 4556760"/>
              <a:gd name="connsiteY19" fmla="*/ 3505200 h 4761865"/>
              <a:gd name="connsiteX20" fmla="*/ 167640 w 4556760"/>
              <a:gd name="connsiteY20" fmla="*/ 3025140 h 4761865"/>
              <a:gd name="connsiteX21" fmla="*/ 0 w 4556760"/>
              <a:gd name="connsiteY21" fmla="*/ 1699260 h 4761865"/>
              <a:gd name="connsiteX22" fmla="*/ 703227 w 4556760"/>
              <a:gd name="connsiteY22" fmla="*/ 309248 h 4761865"/>
              <a:gd name="connsiteX0" fmla="*/ 703227 w 4556760"/>
              <a:gd name="connsiteY0" fmla="*/ 309248 h 4787772"/>
              <a:gd name="connsiteX1" fmla="*/ 1676400 w 4556760"/>
              <a:gd name="connsiteY1" fmla="*/ 0 h 4787772"/>
              <a:gd name="connsiteX2" fmla="*/ 3101340 w 4556760"/>
              <a:gd name="connsiteY2" fmla="*/ 38100 h 4787772"/>
              <a:gd name="connsiteX3" fmla="*/ 3223260 w 4556760"/>
              <a:gd name="connsiteY3" fmla="*/ 1546860 h 4787772"/>
              <a:gd name="connsiteX4" fmla="*/ 4358640 w 4556760"/>
              <a:gd name="connsiteY4" fmla="*/ 2385060 h 4787772"/>
              <a:gd name="connsiteX5" fmla="*/ 4556760 w 4556760"/>
              <a:gd name="connsiteY5" fmla="*/ 3497580 h 4787772"/>
              <a:gd name="connsiteX6" fmla="*/ 3825240 w 4556760"/>
              <a:gd name="connsiteY6" fmla="*/ 4655820 h 4787772"/>
              <a:gd name="connsiteX7" fmla="*/ 3779520 w 4556760"/>
              <a:gd name="connsiteY7" fmla="*/ 4697095 h 4787772"/>
              <a:gd name="connsiteX8" fmla="*/ 3674745 w 4556760"/>
              <a:gd name="connsiteY8" fmla="*/ 4716145 h 4787772"/>
              <a:gd name="connsiteX9" fmla="*/ 3573145 w 4556760"/>
              <a:gd name="connsiteY9" fmla="*/ 4744720 h 4787772"/>
              <a:gd name="connsiteX10" fmla="*/ 3499485 w 4556760"/>
              <a:gd name="connsiteY10" fmla="*/ 4761865 h 4787772"/>
              <a:gd name="connsiteX11" fmla="*/ 3406918 w 4556760"/>
              <a:gd name="connsiteY11" fmla="*/ 4787772 h 4787772"/>
              <a:gd name="connsiteX12" fmla="*/ 3319145 w 4556760"/>
              <a:gd name="connsiteY12" fmla="*/ 4722495 h 4787772"/>
              <a:gd name="connsiteX13" fmla="*/ 1948626 w 4556760"/>
              <a:gd name="connsiteY13" fmla="*/ 3983990 h 4787772"/>
              <a:gd name="connsiteX14" fmla="*/ 1297606 w 4556760"/>
              <a:gd name="connsiteY14" fmla="*/ 3953030 h 4787772"/>
              <a:gd name="connsiteX15" fmla="*/ 1233170 w 4556760"/>
              <a:gd name="connsiteY15" fmla="*/ 3966845 h 4787772"/>
              <a:gd name="connsiteX16" fmla="*/ 1174329 w 4556760"/>
              <a:gd name="connsiteY16" fmla="*/ 3988455 h 4787772"/>
              <a:gd name="connsiteX17" fmla="*/ 1074420 w 4556760"/>
              <a:gd name="connsiteY17" fmla="*/ 3954780 h 4787772"/>
              <a:gd name="connsiteX18" fmla="*/ 922020 w 4556760"/>
              <a:gd name="connsiteY18" fmla="*/ 3771900 h 4787772"/>
              <a:gd name="connsiteX19" fmla="*/ 838200 w 4556760"/>
              <a:gd name="connsiteY19" fmla="*/ 3505200 h 4787772"/>
              <a:gd name="connsiteX20" fmla="*/ 167640 w 4556760"/>
              <a:gd name="connsiteY20" fmla="*/ 3025140 h 4787772"/>
              <a:gd name="connsiteX21" fmla="*/ 0 w 4556760"/>
              <a:gd name="connsiteY21" fmla="*/ 1699260 h 4787772"/>
              <a:gd name="connsiteX22" fmla="*/ 703227 w 4556760"/>
              <a:gd name="connsiteY22" fmla="*/ 309248 h 4787772"/>
              <a:gd name="connsiteX0" fmla="*/ 703227 w 4556760"/>
              <a:gd name="connsiteY0" fmla="*/ 309248 h 4787772"/>
              <a:gd name="connsiteX1" fmla="*/ 1676400 w 4556760"/>
              <a:gd name="connsiteY1" fmla="*/ 0 h 4787772"/>
              <a:gd name="connsiteX2" fmla="*/ 3101340 w 4556760"/>
              <a:gd name="connsiteY2" fmla="*/ 38100 h 4787772"/>
              <a:gd name="connsiteX3" fmla="*/ 3223260 w 4556760"/>
              <a:gd name="connsiteY3" fmla="*/ 1546860 h 4787772"/>
              <a:gd name="connsiteX4" fmla="*/ 4358640 w 4556760"/>
              <a:gd name="connsiteY4" fmla="*/ 2385060 h 4787772"/>
              <a:gd name="connsiteX5" fmla="*/ 4556760 w 4556760"/>
              <a:gd name="connsiteY5" fmla="*/ 3497580 h 4787772"/>
              <a:gd name="connsiteX6" fmla="*/ 3825240 w 4556760"/>
              <a:gd name="connsiteY6" fmla="*/ 4655820 h 4787772"/>
              <a:gd name="connsiteX7" fmla="*/ 3779520 w 4556760"/>
              <a:gd name="connsiteY7" fmla="*/ 4697095 h 4787772"/>
              <a:gd name="connsiteX8" fmla="*/ 3674745 w 4556760"/>
              <a:gd name="connsiteY8" fmla="*/ 4716145 h 4787772"/>
              <a:gd name="connsiteX9" fmla="*/ 3573145 w 4556760"/>
              <a:gd name="connsiteY9" fmla="*/ 4744720 h 4787772"/>
              <a:gd name="connsiteX10" fmla="*/ 3499485 w 4556760"/>
              <a:gd name="connsiteY10" fmla="*/ 4761865 h 4787772"/>
              <a:gd name="connsiteX11" fmla="*/ 3406918 w 4556760"/>
              <a:gd name="connsiteY11" fmla="*/ 4787772 h 4787772"/>
              <a:gd name="connsiteX12" fmla="*/ 3305543 w 4556760"/>
              <a:gd name="connsiteY12" fmla="*/ 4739356 h 4787772"/>
              <a:gd name="connsiteX13" fmla="*/ 1948626 w 4556760"/>
              <a:gd name="connsiteY13" fmla="*/ 3983990 h 4787772"/>
              <a:gd name="connsiteX14" fmla="*/ 1297606 w 4556760"/>
              <a:gd name="connsiteY14" fmla="*/ 3953030 h 4787772"/>
              <a:gd name="connsiteX15" fmla="*/ 1233170 w 4556760"/>
              <a:gd name="connsiteY15" fmla="*/ 3966845 h 4787772"/>
              <a:gd name="connsiteX16" fmla="*/ 1174329 w 4556760"/>
              <a:gd name="connsiteY16" fmla="*/ 3988455 h 4787772"/>
              <a:gd name="connsiteX17" fmla="*/ 1074420 w 4556760"/>
              <a:gd name="connsiteY17" fmla="*/ 3954780 h 4787772"/>
              <a:gd name="connsiteX18" fmla="*/ 922020 w 4556760"/>
              <a:gd name="connsiteY18" fmla="*/ 3771900 h 4787772"/>
              <a:gd name="connsiteX19" fmla="*/ 838200 w 4556760"/>
              <a:gd name="connsiteY19" fmla="*/ 3505200 h 4787772"/>
              <a:gd name="connsiteX20" fmla="*/ 167640 w 4556760"/>
              <a:gd name="connsiteY20" fmla="*/ 3025140 h 4787772"/>
              <a:gd name="connsiteX21" fmla="*/ 0 w 4556760"/>
              <a:gd name="connsiteY21" fmla="*/ 1699260 h 4787772"/>
              <a:gd name="connsiteX22" fmla="*/ 703227 w 4556760"/>
              <a:gd name="connsiteY22" fmla="*/ 309248 h 4787772"/>
              <a:gd name="connsiteX0" fmla="*/ 703227 w 4556760"/>
              <a:gd name="connsiteY0" fmla="*/ 309248 h 4767538"/>
              <a:gd name="connsiteX1" fmla="*/ 1676400 w 4556760"/>
              <a:gd name="connsiteY1" fmla="*/ 0 h 4767538"/>
              <a:gd name="connsiteX2" fmla="*/ 3101340 w 4556760"/>
              <a:gd name="connsiteY2" fmla="*/ 38100 h 4767538"/>
              <a:gd name="connsiteX3" fmla="*/ 3223260 w 4556760"/>
              <a:gd name="connsiteY3" fmla="*/ 1546860 h 4767538"/>
              <a:gd name="connsiteX4" fmla="*/ 4358640 w 4556760"/>
              <a:gd name="connsiteY4" fmla="*/ 2385060 h 4767538"/>
              <a:gd name="connsiteX5" fmla="*/ 4556760 w 4556760"/>
              <a:gd name="connsiteY5" fmla="*/ 3497580 h 4767538"/>
              <a:gd name="connsiteX6" fmla="*/ 3825240 w 4556760"/>
              <a:gd name="connsiteY6" fmla="*/ 4655820 h 4767538"/>
              <a:gd name="connsiteX7" fmla="*/ 3779520 w 4556760"/>
              <a:gd name="connsiteY7" fmla="*/ 4697095 h 4767538"/>
              <a:gd name="connsiteX8" fmla="*/ 3674745 w 4556760"/>
              <a:gd name="connsiteY8" fmla="*/ 4716145 h 4767538"/>
              <a:gd name="connsiteX9" fmla="*/ 3573145 w 4556760"/>
              <a:gd name="connsiteY9" fmla="*/ 4744720 h 4767538"/>
              <a:gd name="connsiteX10" fmla="*/ 3499485 w 4556760"/>
              <a:gd name="connsiteY10" fmla="*/ 4761865 h 4767538"/>
              <a:gd name="connsiteX11" fmla="*/ 3413720 w 4556760"/>
              <a:gd name="connsiteY11" fmla="*/ 4767538 h 4767538"/>
              <a:gd name="connsiteX12" fmla="*/ 3305543 w 4556760"/>
              <a:gd name="connsiteY12" fmla="*/ 4739356 h 4767538"/>
              <a:gd name="connsiteX13" fmla="*/ 1948626 w 4556760"/>
              <a:gd name="connsiteY13" fmla="*/ 3983990 h 4767538"/>
              <a:gd name="connsiteX14" fmla="*/ 1297606 w 4556760"/>
              <a:gd name="connsiteY14" fmla="*/ 3953030 h 4767538"/>
              <a:gd name="connsiteX15" fmla="*/ 1233170 w 4556760"/>
              <a:gd name="connsiteY15" fmla="*/ 3966845 h 4767538"/>
              <a:gd name="connsiteX16" fmla="*/ 1174329 w 4556760"/>
              <a:gd name="connsiteY16" fmla="*/ 3988455 h 4767538"/>
              <a:gd name="connsiteX17" fmla="*/ 1074420 w 4556760"/>
              <a:gd name="connsiteY17" fmla="*/ 3954780 h 4767538"/>
              <a:gd name="connsiteX18" fmla="*/ 922020 w 4556760"/>
              <a:gd name="connsiteY18" fmla="*/ 3771900 h 4767538"/>
              <a:gd name="connsiteX19" fmla="*/ 838200 w 4556760"/>
              <a:gd name="connsiteY19" fmla="*/ 3505200 h 4767538"/>
              <a:gd name="connsiteX20" fmla="*/ 167640 w 4556760"/>
              <a:gd name="connsiteY20" fmla="*/ 3025140 h 4767538"/>
              <a:gd name="connsiteX21" fmla="*/ 0 w 4556760"/>
              <a:gd name="connsiteY21" fmla="*/ 1699260 h 4767538"/>
              <a:gd name="connsiteX22" fmla="*/ 703227 w 4556760"/>
              <a:gd name="connsiteY22" fmla="*/ 309248 h 4767538"/>
              <a:gd name="connsiteX0" fmla="*/ 703227 w 4556760"/>
              <a:gd name="connsiteY0" fmla="*/ 309248 h 4767538"/>
              <a:gd name="connsiteX1" fmla="*/ 1676400 w 4556760"/>
              <a:gd name="connsiteY1" fmla="*/ 0 h 4767538"/>
              <a:gd name="connsiteX2" fmla="*/ 3101340 w 4556760"/>
              <a:gd name="connsiteY2" fmla="*/ 38100 h 4767538"/>
              <a:gd name="connsiteX3" fmla="*/ 3223260 w 4556760"/>
              <a:gd name="connsiteY3" fmla="*/ 1546860 h 4767538"/>
              <a:gd name="connsiteX4" fmla="*/ 4358640 w 4556760"/>
              <a:gd name="connsiteY4" fmla="*/ 2385060 h 4767538"/>
              <a:gd name="connsiteX5" fmla="*/ 4556760 w 4556760"/>
              <a:gd name="connsiteY5" fmla="*/ 3497580 h 4767538"/>
              <a:gd name="connsiteX6" fmla="*/ 3825240 w 4556760"/>
              <a:gd name="connsiteY6" fmla="*/ 4655820 h 4767538"/>
              <a:gd name="connsiteX7" fmla="*/ 3779520 w 4556760"/>
              <a:gd name="connsiteY7" fmla="*/ 4697095 h 4767538"/>
              <a:gd name="connsiteX8" fmla="*/ 3674745 w 4556760"/>
              <a:gd name="connsiteY8" fmla="*/ 4716145 h 4767538"/>
              <a:gd name="connsiteX9" fmla="*/ 3573145 w 4556760"/>
              <a:gd name="connsiteY9" fmla="*/ 4744720 h 4767538"/>
              <a:gd name="connsiteX10" fmla="*/ 3499485 w 4556760"/>
              <a:gd name="connsiteY10" fmla="*/ 4761865 h 4767538"/>
              <a:gd name="connsiteX11" fmla="*/ 3413720 w 4556760"/>
              <a:gd name="connsiteY11" fmla="*/ 4767538 h 4767538"/>
              <a:gd name="connsiteX12" fmla="*/ 3305543 w 4556760"/>
              <a:gd name="connsiteY12" fmla="*/ 4739356 h 4767538"/>
              <a:gd name="connsiteX13" fmla="*/ 1935024 w 4556760"/>
              <a:gd name="connsiteY13" fmla="*/ 4004225 h 4767538"/>
              <a:gd name="connsiteX14" fmla="*/ 1297606 w 4556760"/>
              <a:gd name="connsiteY14" fmla="*/ 3953030 h 4767538"/>
              <a:gd name="connsiteX15" fmla="*/ 1233170 w 4556760"/>
              <a:gd name="connsiteY15" fmla="*/ 3966845 h 4767538"/>
              <a:gd name="connsiteX16" fmla="*/ 1174329 w 4556760"/>
              <a:gd name="connsiteY16" fmla="*/ 3988455 h 4767538"/>
              <a:gd name="connsiteX17" fmla="*/ 1074420 w 4556760"/>
              <a:gd name="connsiteY17" fmla="*/ 3954780 h 4767538"/>
              <a:gd name="connsiteX18" fmla="*/ 922020 w 4556760"/>
              <a:gd name="connsiteY18" fmla="*/ 3771900 h 4767538"/>
              <a:gd name="connsiteX19" fmla="*/ 838200 w 4556760"/>
              <a:gd name="connsiteY19" fmla="*/ 3505200 h 4767538"/>
              <a:gd name="connsiteX20" fmla="*/ 167640 w 4556760"/>
              <a:gd name="connsiteY20" fmla="*/ 3025140 h 4767538"/>
              <a:gd name="connsiteX21" fmla="*/ 0 w 4556760"/>
              <a:gd name="connsiteY21" fmla="*/ 1699260 h 4767538"/>
              <a:gd name="connsiteX22" fmla="*/ 703227 w 4556760"/>
              <a:gd name="connsiteY22" fmla="*/ 309248 h 4767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56760" h="4767538">
                <a:moveTo>
                  <a:pt x="703227" y="309248"/>
                </a:moveTo>
                <a:lnTo>
                  <a:pt x="1676400" y="0"/>
                </a:lnTo>
                <a:lnTo>
                  <a:pt x="3101340" y="38100"/>
                </a:lnTo>
                <a:lnTo>
                  <a:pt x="3223260" y="1546860"/>
                </a:lnTo>
                <a:lnTo>
                  <a:pt x="4358640" y="2385060"/>
                </a:lnTo>
                <a:lnTo>
                  <a:pt x="4556760" y="3497580"/>
                </a:lnTo>
                <a:lnTo>
                  <a:pt x="3825240" y="4655820"/>
                </a:lnTo>
                <a:lnTo>
                  <a:pt x="3779520" y="4697095"/>
                </a:lnTo>
                <a:lnTo>
                  <a:pt x="3674745" y="4716145"/>
                </a:lnTo>
                <a:lnTo>
                  <a:pt x="3573145" y="4744720"/>
                </a:lnTo>
                <a:lnTo>
                  <a:pt x="3499485" y="4761865"/>
                </a:lnTo>
                <a:lnTo>
                  <a:pt x="3413720" y="4767538"/>
                </a:lnTo>
                <a:lnTo>
                  <a:pt x="3305543" y="4739356"/>
                </a:lnTo>
                <a:cubicBezTo>
                  <a:pt x="3059661" y="4610451"/>
                  <a:pt x="2177911" y="4130167"/>
                  <a:pt x="1935024" y="4004225"/>
                </a:cubicBezTo>
                <a:lnTo>
                  <a:pt x="1297606" y="3953030"/>
                </a:lnTo>
                <a:lnTo>
                  <a:pt x="1233170" y="3966845"/>
                </a:lnTo>
                <a:lnTo>
                  <a:pt x="1174329" y="3988455"/>
                </a:lnTo>
                <a:lnTo>
                  <a:pt x="1074420" y="3954780"/>
                </a:lnTo>
                <a:lnTo>
                  <a:pt x="922020" y="3771900"/>
                </a:lnTo>
                <a:lnTo>
                  <a:pt x="838200" y="3505200"/>
                </a:lnTo>
                <a:lnTo>
                  <a:pt x="167640" y="3025140"/>
                </a:lnTo>
                <a:lnTo>
                  <a:pt x="0" y="1699260"/>
                </a:lnTo>
                <a:lnTo>
                  <a:pt x="703227" y="309248"/>
                </a:lnTo>
                <a:close/>
              </a:path>
            </a:pathLst>
          </a:custGeom>
          <a:solidFill>
            <a:srgbClr val="00B0F0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46" name="Freeform 45"/>
          <p:cNvSpPr>
            <a:spLocks/>
          </p:cNvSpPr>
          <p:nvPr/>
        </p:nvSpPr>
        <p:spPr bwMode="auto">
          <a:xfrm>
            <a:off x="3635375" y="4497388"/>
            <a:ext cx="1663700" cy="836612"/>
          </a:xfrm>
          <a:custGeom>
            <a:avLst/>
            <a:gdLst>
              <a:gd name="T0" fmla="*/ 1663700 w 1663700"/>
              <a:gd name="T1" fmla="*/ 811212 h 836612"/>
              <a:gd name="T2" fmla="*/ 1514475 w 1663700"/>
              <a:gd name="T3" fmla="*/ 836612 h 836612"/>
              <a:gd name="T4" fmla="*/ 1193800 w 1663700"/>
              <a:gd name="T5" fmla="*/ 655637 h 836612"/>
              <a:gd name="T6" fmla="*/ 873125 w 1663700"/>
              <a:gd name="T7" fmla="*/ 474662 h 836612"/>
              <a:gd name="T8" fmla="*/ 511175 w 1663700"/>
              <a:gd name="T9" fmla="*/ 290512 h 836612"/>
              <a:gd name="T10" fmla="*/ 0 w 1663700"/>
              <a:gd name="T11" fmla="*/ 258762 h 836612"/>
              <a:gd name="T12" fmla="*/ 36513 w 1663700"/>
              <a:gd name="T13" fmla="*/ 0 h 836612"/>
              <a:gd name="T14" fmla="*/ 1065213 w 1663700"/>
              <a:gd name="T15" fmla="*/ 290512 h 836612"/>
              <a:gd name="T16" fmla="*/ 1663700 w 1663700"/>
              <a:gd name="T17" fmla="*/ 811212 h 8366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663700"/>
              <a:gd name="T28" fmla="*/ 0 h 836612"/>
              <a:gd name="T29" fmla="*/ 1663700 w 1663700"/>
              <a:gd name="T30" fmla="*/ 836612 h 8366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663700" h="836612">
                <a:moveTo>
                  <a:pt x="1663700" y="811212"/>
                </a:moveTo>
                <a:lnTo>
                  <a:pt x="1514475" y="836612"/>
                </a:lnTo>
                <a:lnTo>
                  <a:pt x="1193800" y="655637"/>
                </a:lnTo>
                <a:lnTo>
                  <a:pt x="873125" y="474662"/>
                </a:lnTo>
                <a:lnTo>
                  <a:pt x="511175" y="290512"/>
                </a:lnTo>
                <a:lnTo>
                  <a:pt x="0" y="258762"/>
                </a:lnTo>
                <a:lnTo>
                  <a:pt x="36513" y="0"/>
                </a:lnTo>
                <a:lnTo>
                  <a:pt x="1065213" y="290512"/>
                </a:lnTo>
                <a:lnTo>
                  <a:pt x="1663700" y="811212"/>
                </a:lnTo>
                <a:close/>
              </a:path>
            </a:pathLst>
          </a:custGeom>
          <a:solidFill>
            <a:srgbClr val="0070C0"/>
          </a:solidFill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098" name="Freeform 18"/>
          <p:cNvSpPr>
            <a:spLocks/>
          </p:cNvSpPr>
          <p:nvPr/>
        </p:nvSpPr>
        <p:spPr bwMode="auto">
          <a:xfrm>
            <a:off x="2889250" y="2206625"/>
            <a:ext cx="2935288" cy="3060700"/>
          </a:xfrm>
          <a:custGeom>
            <a:avLst/>
            <a:gdLst>
              <a:gd name="T0" fmla="*/ 569 w 4190543"/>
              <a:gd name="T1" fmla="*/ 254 h 4333875"/>
              <a:gd name="T2" fmla="*/ 1216 w 4190543"/>
              <a:gd name="T3" fmla="*/ 0 h 4333875"/>
              <a:gd name="T4" fmla="*/ 2225 w 4190543"/>
              <a:gd name="T5" fmla="*/ 18 h 4333875"/>
              <a:gd name="T6" fmla="*/ 2320 w 4190543"/>
              <a:gd name="T7" fmla="*/ 1349 h 4333875"/>
              <a:gd name="T8" fmla="*/ 3218 w 4190543"/>
              <a:gd name="T9" fmla="*/ 2159 h 4333875"/>
              <a:gd name="T10" fmla="*/ 3256 w 4190543"/>
              <a:gd name="T11" fmla="*/ 2314 h 4333875"/>
              <a:gd name="T12" fmla="*/ 3387 w 4190543"/>
              <a:gd name="T13" fmla="*/ 3129 h 4333875"/>
              <a:gd name="T14" fmla="*/ 2856 w 4190543"/>
              <a:gd name="T15" fmla="*/ 4128 h 4333875"/>
              <a:gd name="T16" fmla="*/ 2333 w 4190543"/>
              <a:gd name="T17" fmla="*/ 3883 h 4333875"/>
              <a:gd name="T18" fmla="*/ 2024 w 4190543"/>
              <a:gd name="T19" fmla="*/ 3529 h 4333875"/>
              <a:gd name="T20" fmla="*/ 1208 w 4190543"/>
              <a:gd name="T21" fmla="*/ 3184 h 4333875"/>
              <a:gd name="T22" fmla="*/ 654 w 4190543"/>
              <a:gd name="T23" fmla="*/ 3057 h 4333875"/>
              <a:gd name="T24" fmla="*/ 116 w 4190543"/>
              <a:gd name="T25" fmla="*/ 2622 h 4333875"/>
              <a:gd name="T26" fmla="*/ 0 w 4190543"/>
              <a:gd name="T27" fmla="*/ 1470 h 4333875"/>
              <a:gd name="T28" fmla="*/ 354 w 4190543"/>
              <a:gd name="T29" fmla="*/ 653 h 4333875"/>
              <a:gd name="T30" fmla="*/ 508 w 4190543"/>
              <a:gd name="T31" fmla="*/ 535 h 4333875"/>
              <a:gd name="T32" fmla="*/ 569 w 4190543"/>
              <a:gd name="T33" fmla="*/ 254 h 433387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190543"/>
              <a:gd name="T52" fmla="*/ 0 h 4333875"/>
              <a:gd name="T53" fmla="*/ 4190543 w 4190543"/>
              <a:gd name="T54" fmla="*/ 4333875 h 433387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190543" h="4333875">
                <a:moveTo>
                  <a:pt x="704850" y="266700"/>
                </a:moveTo>
                <a:lnTo>
                  <a:pt x="1504950" y="0"/>
                </a:lnTo>
                <a:lnTo>
                  <a:pt x="2752725" y="19050"/>
                </a:lnTo>
                <a:lnTo>
                  <a:pt x="2871553" y="1415796"/>
                </a:lnTo>
                <a:lnTo>
                  <a:pt x="3981450" y="2266950"/>
                </a:lnTo>
                <a:lnTo>
                  <a:pt x="4029075" y="2428875"/>
                </a:lnTo>
                <a:lnTo>
                  <a:pt x="4190543" y="3284525"/>
                </a:lnTo>
                <a:lnTo>
                  <a:pt x="3533775" y="4333875"/>
                </a:lnTo>
                <a:lnTo>
                  <a:pt x="2886075" y="4076700"/>
                </a:lnTo>
                <a:lnTo>
                  <a:pt x="2505075" y="3705225"/>
                </a:lnTo>
                <a:lnTo>
                  <a:pt x="1495425" y="3343275"/>
                </a:lnTo>
                <a:lnTo>
                  <a:pt x="809625" y="3209925"/>
                </a:lnTo>
                <a:lnTo>
                  <a:pt x="142875" y="2752725"/>
                </a:lnTo>
                <a:lnTo>
                  <a:pt x="0" y="1543050"/>
                </a:lnTo>
                <a:lnTo>
                  <a:pt x="438150" y="685800"/>
                </a:lnTo>
                <a:lnTo>
                  <a:pt x="628650" y="561975"/>
                </a:lnTo>
                <a:lnTo>
                  <a:pt x="704850" y="266700"/>
                </a:lnTo>
                <a:close/>
              </a:path>
            </a:pathLst>
          </a:custGeom>
          <a:solidFill>
            <a:srgbClr val="0070C0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3" name="Freeform 3"/>
          <p:cNvSpPr>
            <a:spLocks/>
          </p:cNvSpPr>
          <p:nvPr/>
        </p:nvSpPr>
        <p:spPr bwMode="auto">
          <a:xfrm>
            <a:off x="3168650" y="2397125"/>
            <a:ext cx="338138" cy="376238"/>
          </a:xfrm>
          <a:custGeom>
            <a:avLst/>
            <a:gdLst>
              <a:gd name="T0" fmla="*/ 551 w 482497"/>
              <a:gd name="T1" fmla="*/ 0 h 532141"/>
              <a:gd name="T2" fmla="*/ 451 w 482497"/>
              <a:gd name="T3" fmla="*/ 86 h 532141"/>
              <a:gd name="T4" fmla="*/ 418 w 482497"/>
              <a:gd name="T5" fmla="*/ 167 h 532141"/>
              <a:gd name="T6" fmla="*/ 371 w 482497"/>
              <a:gd name="T7" fmla="*/ 284 h 532141"/>
              <a:gd name="T8" fmla="*/ 345 w 482497"/>
              <a:gd name="T9" fmla="*/ 310 h 532141"/>
              <a:gd name="T10" fmla="*/ 292 w 482497"/>
              <a:gd name="T11" fmla="*/ 439 h 532141"/>
              <a:gd name="T12" fmla="*/ 281 w 482497"/>
              <a:gd name="T13" fmla="*/ 489 h 532141"/>
              <a:gd name="T14" fmla="*/ 287 w 482497"/>
              <a:gd name="T15" fmla="*/ 545 h 532141"/>
              <a:gd name="T16" fmla="*/ 223 w 482497"/>
              <a:gd name="T17" fmla="*/ 576 h 532141"/>
              <a:gd name="T18" fmla="*/ 181 w 482497"/>
              <a:gd name="T19" fmla="*/ 625 h 532141"/>
              <a:gd name="T20" fmla="*/ 96 w 482497"/>
              <a:gd name="T21" fmla="*/ 675 h 532141"/>
              <a:gd name="T22" fmla="*/ 60 w 482497"/>
              <a:gd name="T23" fmla="*/ 780 h 532141"/>
              <a:gd name="T24" fmla="*/ 18 w 482497"/>
              <a:gd name="T25" fmla="*/ 835 h 532141"/>
              <a:gd name="T26" fmla="*/ 123 w 482497"/>
              <a:gd name="T27" fmla="*/ 1015 h 532141"/>
              <a:gd name="T28" fmla="*/ 196 w 482497"/>
              <a:gd name="T29" fmla="*/ 1027 h 532141"/>
              <a:gd name="T30" fmla="*/ 244 w 482497"/>
              <a:gd name="T31" fmla="*/ 983 h 532141"/>
              <a:gd name="T32" fmla="*/ 292 w 482497"/>
              <a:gd name="T33" fmla="*/ 947 h 532141"/>
              <a:gd name="T34" fmla="*/ 324 w 482497"/>
              <a:gd name="T35" fmla="*/ 879 h 532141"/>
              <a:gd name="T36" fmla="*/ 308 w 482497"/>
              <a:gd name="T37" fmla="*/ 773 h 532141"/>
              <a:gd name="T38" fmla="*/ 276 w 482497"/>
              <a:gd name="T39" fmla="*/ 749 h 532141"/>
              <a:gd name="T40" fmla="*/ 297 w 482497"/>
              <a:gd name="T41" fmla="*/ 693 h 532141"/>
              <a:gd name="T42" fmla="*/ 392 w 482497"/>
              <a:gd name="T43" fmla="*/ 675 h 532141"/>
              <a:gd name="T44" fmla="*/ 456 w 482497"/>
              <a:gd name="T45" fmla="*/ 650 h 532141"/>
              <a:gd name="T46" fmla="*/ 571 w 482497"/>
              <a:gd name="T47" fmla="*/ 582 h 532141"/>
              <a:gd name="T48" fmla="*/ 624 w 482497"/>
              <a:gd name="T49" fmla="*/ 539 h 532141"/>
              <a:gd name="T50" fmla="*/ 645 w 482497"/>
              <a:gd name="T51" fmla="*/ 513 h 532141"/>
              <a:gd name="T52" fmla="*/ 756 w 482497"/>
              <a:gd name="T53" fmla="*/ 496 h 532141"/>
              <a:gd name="T54" fmla="*/ 788 w 482497"/>
              <a:gd name="T55" fmla="*/ 477 h 532141"/>
              <a:gd name="T56" fmla="*/ 772 w 482497"/>
              <a:gd name="T57" fmla="*/ 365 h 532141"/>
              <a:gd name="T58" fmla="*/ 704 w 482497"/>
              <a:gd name="T59" fmla="*/ 248 h 532141"/>
              <a:gd name="T60" fmla="*/ 662 w 482497"/>
              <a:gd name="T61" fmla="*/ 254 h 532141"/>
              <a:gd name="T62" fmla="*/ 645 w 482497"/>
              <a:gd name="T63" fmla="*/ 185 h 532141"/>
              <a:gd name="T64" fmla="*/ 666 w 482497"/>
              <a:gd name="T65" fmla="*/ 130 h 532141"/>
              <a:gd name="T66" fmla="*/ 699 w 482497"/>
              <a:gd name="T67" fmla="*/ 68 h 532141"/>
              <a:gd name="T68" fmla="*/ 635 w 482497"/>
              <a:gd name="T69" fmla="*/ 43 h 532141"/>
              <a:gd name="T70" fmla="*/ 587 w 482497"/>
              <a:gd name="T71" fmla="*/ 25 h 532141"/>
              <a:gd name="T72" fmla="*/ 551 w 482497"/>
              <a:gd name="T73" fmla="*/ 0 h 532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82497"/>
              <a:gd name="T112" fmla="*/ 0 h 532141"/>
              <a:gd name="T113" fmla="*/ 482497 w 482497"/>
              <a:gd name="T114" fmla="*/ 532141 h 5321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82497" h="532141">
                <a:moveTo>
                  <a:pt x="331025" y="0"/>
                </a:moveTo>
                <a:lnTo>
                  <a:pt x="331025" y="0"/>
                </a:lnTo>
                <a:cubicBezTo>
                  <a:pt x="322558" y="8467"/>
                  <a:pt x="314716" y="17608"/>
                  <a:pt x="305625" y="25400"/>
                </a:cubicBezTo>
                <a:cubicBezTo>
                  <a:pt x="285913" y="42296"/>
                  <a:pt x="290614" y="34493"/>
                  <a:pt x="270700" y="44450"/>
                </a:cubicBezTo>
                <a:cubicBezTo>
                  <a:pt x="267287" y="46157"/>
                  <a:pt x="264350" y="48683"/>
                  <a:pt x="261175" y="50800"/>
                </a:cubicBezTo>
                <a:cubicBezTo>
                  <a:pt x="246421" y="72931"/>
                  <a:pt x="263507" y="44226"/>
                  <a:pt x="251650" y="85725"/>
                </a:cubicBezTo>
                <a:cubicBezTo>
                  <a:pt x="247037" y="101871"/>
                  <a:pt x="242769" y="104131"/>
                  <a:pt x="232600" y="114300"/>
                </a:cubicBezTo>
                <a:cubicBezTo>
                  <a:pt x="230825" y="121399"/>
                  <a:pt x="226167" y="141412"/>
                  <a:pt x="223075" y="146050"/>
                </a:cubicBezTo>
                <a:cubicBezTo>
                  <a:pt x="220958" y="149225"/>
                  <a:pt x="219705" y="153191"/>
                  <a:pt x="216725" y="155575"/>
                </a:cubicBezTo>
                <a:cubicBezTo>
                  <a:pt x="214112" y="157666"/>
                  <a:pt x="210375" y="157692"/>
                  <a:pt x="207200" y="158750"/>
                </a:cubicBezTo>
                <a:cubicBezTo>
                  <a:pt x="192439" y="178432"/>
                  <a:pt x="198958" y="166316"/>
                  <a:pt x="191325" y="196850"/>
                </a:cubicBezTo>
                <a:cubicBezTo>
                  <a:pt x="179365" y="216784"/>
                  <a:pt x="184560" y="207205"/>
                  <a:pt x="175450" y="225425"/>
                </a:cubicBezTo>
                <a:cubicBezTo>
                  <a:pt x="174392" y="230717"/>
                  <a:pt x="173584" y="236065"/>
                  <a:pt x="172275" y="241300"/>
                </a:cubicBezTo>
                <a:cubicBezTo>
                  <a:pt x="171463" y="244547"/>
                  <a:pt x="168627" y="247512"/>
                  <a:pt x="169100" y="250825"/>
                </a:cubicBezTo>
                <a:cubicBezTo>
                  <a:pt x="169273" y="252034"/>
                  <a:pt x="179380" y="269277"/>
                  <a:pt x="178625" y="273050"/>
                </a:cubicBezTo>
                <a:cubicBezTo>
                  <a:pt x="178038" y="275985"/>
                  <a:pt x="174392" y="277283"/>
                  <a:pt x="172275" y="279400"/>
                </a:cubicBezTo>
                <a:lnTo>
                  <a:pt x="159575" y="282575"/>
                </a:lnTo>
                <a:cubicBezTo>
                  <a:pt x="151108" y="286808"/>
                  <a:pt x="141930" y="289847"/>
                  <a:pt x="134175" y="295275"/>
                </a:cubicBezTo>
                <a:cubicBezTo>
                  <a:pt x="131049" y="297463"/>
                  <a:pt x="130268" y="301869"/>
                  <a:pt x="127825" y="304800"/>
                </a:cubicBezTo>
                <a:cubicBezTo>
                  <a:pt x="120185" y="313967"/>
                  <a:pt x="118141" y="314431"/>
                  <a:pt x="108775" y="320675"/>
                </a:cubicBezTo>
                <a:cubicBezTo>
                  <a:pt x="104261" y="334216"/>
                  <a:pt x="105600" y="326853"/>
                  <a:pt x="105600" y="342900"/>
                </a:cubicBezTo>
                <a:cubicBezTo>
                  <a:pt x="89725" y="343958"/>
                  <a:pt x="70323" y="336042"/>
                  <a:pt x="57975" y="346075"/>
                </a:cubicBezTo>
                <a:cubicBezTo>
                  <a:pt x="48084" y="354111"/>
                  <a:pt x="58084" y="371861"/>
                  <a:pt x="54800" y="384175"/>
                </a:cubicBezTo>
                <a:cubicBezTo>
                  <a:pt x="53479" y="389130"/>
                  <a:pt x="39746" y="397386"/>
                  <a:pt x="35750" y="400050"/>
                </a:cubicBezTo>
                <a:cubicBezTo>
                  <a:pt x="29569" y="418593"/>
                  <a:pt x="37411" y="401564"/>
                  <a:pt x="23050" y="415925"/>
                </a:cubicBezTo>
                <a:cubicBezTo>
                  <a:pt x="7725" y="431250"/>
                  <a:pt x="24865" y="421367"/>
                  <a:pt x="10350" y="428625"/>
                </a:cubicBezTo>
                <a:cubicBezTo>
                  <a:pt x="8126" y="448638"/>
                  <a:pt x="0" y="507668"/>
                  <a:pt x="10350" y="517525"/>
                </a:cubicBezTo>
                <a:cubicBezTo>
                  <a:pt x="25697" y="532141"/>
                  <a:pt x="52683" y="519642"/>
                  <a:pt x="73850" y="520700"/>
                </a:cubicBezTo>
                <a:cubicBezTo>
                  <a:pt x="85383" y="524544"/>
                  <a:pt x="80028" y="523875"/>
                  <a:pt x="89725" y="523875"/>
                </a:cubicBezTo>
                <a:cubicBezTo>
                  <a:pt x="99250" y="524933"/>
                  <a:pt x="108847" y="528626"/>
                  <a:pt x="118300" y="527050"/>
                </a:cubicBezTo>
                <a:cubicBezTo>
                  <a:pt x="122729" y="526312"/>
                  <a:pt x="124281" y="520282"/>
                  <a:pt x="127825" y="517525"/>
                </a:cubicBezTo>
                <a:cubicBezTo>
                  <a:pt x="133849" y="512840"/>
                  <a:pt x="140525" y="509058"/>
                  <a:pt x="146875" y="504825"/>
                </a:cubicBezTo>
                <a:lnTo>
                  <a:pt x="165925" y="492125"/>
                </a:lnTo>
                <a:lnTo>
                  <a:pt x="175450" y="485775"/>
                </a:lnTo>
                <a:cubicBezTo>
                  <a:pt x="177567" y="481542"/>
                  <a:pt x="179292" y="477089"/>
                  <a:pt x="181800" y="473075"/>
                </a:cubicBezTo>
                <a:cubicBezTo>
                  <a:pt x="195530" y="451107"/>
                  <a:pt x="188262" y="469563"/>
                  <a:pt x="194500" y="450850"/>
                </a:cubicBezTo>
                <a:cubicBezTo>
                  <a:pt x="193442" y="436033"/>
                  <a:pt x="193906" y="421028"/>
                  <a:pt x="191325" y="406400"/>
                </a:cubicBezTo>
                <a:cubicBezTo>
                  <a:pt x="190662" y="402642"/>
                  <a:pt x="188150" y="398992"/>
                  <a:pt x="184975" y="396875"/>
                </a:cubicBezTo>
                <a:cubicBezTo>
                  <a:pt x="181344" y="394454"/>
                  <a:pt x="176508" y="394758"/>
                  <a:pt x="172275" y="393700"/>
                </a:cubicBezTo>
                <a:cubicBezTo>
                  <a:pt x="170158" y="390525"/>
                  <a:pt x="166305" y="387972"/>
                  <a:pt x="165925" y="384175"/>
                </a:cubicBezTo>
                <a:cubicBezTo>
                  <a:pt x="165180" y="376729"/>
                  <a:pt x="166061" y="368789"/>
                  <a:pt x="169100" y="361950"/>
                </a:cubicBezTo>
                <a:cubicBezTo>
                  <a:pt x="170650" y="358463"/>
                  <a:pt x="174853" y="356180"/>
                  <a:pt x="178625" y="355600"/>
                </a:cubicBezTo>
                <a:cubicBezTo>
                  <a:pt x="189085" y="353991"/>
                  <a:pt x="199792" y="355600"/>
                  <a:pt x="210375" y="355600"/>
                </a:cubicBezTo>
                <a:cubicBezTo>
                  <a:pt x="218842" y="352425"/>
                  <a:pt x="226973" y="348146"/>
                  <a:pt x="235775" y="346075"/>
                </a:cubicBezTo>
                <a:cubicBezTo>
                  <a:pt x="245104" y="343880"/>
                  <a:pt x="255258" y="345931"/>
                  <a:pt x="264350" y="342900"/>
                </a:cubicBezTo>
                <a:cubicBezTo>
                  <a:pt x="268610" y="341480"/>
                  <a:pt x="271000" y="336824"/>
                  <a:pt x="273875" y="333375"/>
                </a:cubicBezTo>
                <a:cubicBezTo>
                  <a:pt x="282889" y="322558"/>
                  <a:pt x="278312" y="322588"/>
                  <a:pt x="289750" y="311150"/>
                </a:cubicBezTo>
                <a:cubicBezTo>
                  <a:pt x="302999" y="297901"/>
                  <a:pt x="328353" y="299847"/>
                  <a:pt x="343725" y="298450"/>
                </a:cubicBezTo>
                <a:cubicBezTo>
                  <a:pt x="351489" y="294568"/>
                  <a:pt x="359218" y="291360"/>
                  <a:pt x="365950" y="285750"/>
                </a:cubicBezTo>
                <a:cubicBezTo>
                  <a:pt x="369399" y="282875"/>
                  <a:pt x="372300" y="279400"/>
                  <a:pt x="375475" y="276225"/>
                </a:cubicBezTo>
                <a:cubicBezTo>
                  <a:pt x="376533" y="273050"/>
                  <a:pt x="376283" y="269067"/>
                  <a:pt x="378650" y="266700"/>
                </a:cubicBezTo>
                <a:cubicBezTo>
                  <a:pt x="381017" y="264333"/>
                  <a:pt x="384928" y="264337"/>
                  <a:pt x="388175" y="263525"/>
                </a:cubicBezTo>
                <a:cubicBezTo>
                  <a:pt x="402535" y="259935"/>
                  <a:pt x="400062" y="260350"/>
                  <a:pt x="410400" y="260350"/>
                </a:cubicBezTo>
                <a:cubicBezTo>
                  <a:pt x="428181" y="258374"/>
                  <a:pt x="438676" y="258044"/>
                  <a:pt x="454850" y="254000"/>
                </a:cubicBezTo>
                <a:cubicBezTo>
                  <a:pt x="458097" y="253188"/>
                  <a:pt x="461382" y="252322"/>
                  <a:pt x="464375" y="250825"/>
                </a:cubicBezTo>
                <a:cubicBezTo>
                  <a:pt x="467788" y="249118"/>
                  <a:pt x="470725" y="246592"/>
                  <a:pt x="473900" y="244475"/>
                </a:cubicBezTo>
                <a:cubicBezTo>
                  <a:pt x="480605" y="224361"/>
                  <a:pt x="482497" y="222738"/>
                  <a:pt x="473900" y="190500"/>
                </a:cubicBezTo>
                <a:cubicBezTo>
                  <a:pt x="473038" y="187266"/>
                  <a:pt x="467550" y="188383"/>
                  <a:pt x="464375" y="187325"/>
                </a:cubicBezTo>
                <a:cubicBezTo>
                  <a:pt x="443435" y="155915"/>
                  <a:pt x="452219" y="175887"/>
                  <a:pt x="448500" y="123825"/>
                </a:cubicBezTo>
                <a:cubicBezTo>
                  <a:pt x="440033" y="124883"/>
                  <a:pt x="431495" y="125474"/>
                  <a:pt x="423100" y="127000"/>
                </a:cubicBezTo>
                <a:cubicBezTo>
                  <a:pt x="419807" y="127599"/>
                  <a:pt x="416896" y="129760"/>
                  <a:pt x="413575" y="130175"/>
                </a:cubicBezTo>
                <a:cubicBezTo>
                  <a:pt x="408324" y="130831"/>
                  <a:pt x="402992" y="130175"/>
                  <a:pt x="397700" y="130175"/>
                </a:cubicBezTo>
                <a:cubicBezTo>
                  <a:pt x="400875" y="120650"/>
                  <a:pt x="409867" y="111286"/>
                  <a:pt x="407225" y="101600"/>
                </a:cubicBezTo>
                <a:cubicBezTo>
                  <a:pt x="405464" y="95142"/>
                  <a:pt x="388175" y="95250"/>
                  <a:pt x="388175" y="95250"/>
                </a:cubicBezTo>
                <a:cubicBezTo>
                  <a:pt x="389233" y="86783"/>
                  <a:pt x="387885" y="77647"/>
                  <a:pt x="391350" y="69850"/>
                </a:cubicBezTo>
                <a:cubicBezTo>
                  <a:pt x="392709" y="66792"/>
                  <a:pt x="398508" y="69042"/>
                  <a:pt x="400875" y="66675"/>
                </a:cubicBezTo>
                <a:cubicBezTo>
                  <a:pt x="404222" y="63328"/>
                  <a:pt x="404790" y="58034"/>
                  <a:pt x="407225" y="53975"/>
                </a:cubicBezTo>
                <a:cubicBezTo>
                  <a:pt x="411152" y="47431"/>
                  <a:pt x="419925" y="34925"/>
                  <a:pt x="419925" y="34925"/>
                </a:cubicBezTo>
                <a:cubicBezTo>
                  <a:pt x="416750" y="32808"/>
                  <a:pt x="413907" y="30078"/>
                  <a:pt x="410400" y="28575"/>
                </a:cubicBezTo>
                <a:cubicBezTo>
                  <a:pt x="405410" y="26437"/>
                  <a:pt x="385969" y="23355"/>
                  <a:pt x="381825" y="22225"/>
                </a:cubicBezTo>
                <a:cubicBezTo>
                  <a:pt x="375367" y="20464"/>
                  <a:pt x="369125" y="17992"/>
                  <a:pt x="362775" y="15875"/>
                </a:cubicBezTo>
                <a:cubicBezTo>
                  <a:pt x="359600" y="14817"/>
                  <a:pt x="356035" y="14556"/>
                  <a:pt x="353250" y="12700"/>
                </a:cubicBezTo>
                <a:cubicBezTo>
                  <a:pt x="340094" y="3929"/>
                  <a:pt x="347427" y="7275"/>
                  <a:pt x="331025" y="3175"/>
                </a:cubicBezTo>
                <a:cubicBezTo>
                  <a:pt x="314112" y="6558"/>
                  <a:pt x="331025" y="529"/>
                  <a:pt x="331025" y="0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4" name="Freeform 4"/>
          <p:cNvSpPr>
            <a:spLocks/>
          </p:cNvSpPr>
          <p:nvPr/>
        </p:nvSpPr>
        <p:spPr bwMode="auto">
          <a:xfrm>
            <a:off x="3903663" y="2185988"/>
            <a:ext cx="207962" cy="274637"/>
          </a:xfrm>
          <a:custGeom>
            <a:avLst/>
            <a:gdLst>
              <a:gd name="T0" fmla="*/ 31 w 297306"/>
              <a:gd name="T1" fmla="*/ 10 h 387520"/>
              <a:gd name="T2" fmla="*/ 31 w 297306"/>
              <a:gd name="T3" fmla="*/ 10 h 387520"/>
              <a:gd name="T4" fmla="*/ 17 w 297306"/>
              <a:gd name="T5" fmla="*/ 55 h 387520"/>
              <a:gd name="T6" fmla="*/ 6 w 297306"/>
              <a:gd name="T7" fmla="*/ 75 h 387520"/>
              <a:gd name="T8" fmla="*/ 1 w 297306"/>
              <a:gd name="T9" fmla="*/ 94 h 387520"/>
              <a:gd name="T10" fmla="*/ 6 w 297306"/>
              <a:gd name="T11" fmla="*/ 110 h 387520"/>
              <a:gd name="T12" fmla="*/ 6 w 297306"/>
              <a:gd name="T13" fmla="*/ 110 h 387520"/>
              <a:gd name="T14" fmla="*/ 44 w 297306"/>
              <a:gd name="T15" fmla="*/ 113 h 387520"/>
              <a:gd name="T16" fmla="*/ 44 w 297306"/>
              <a:gd name="T17" fmla="*/ 113 h 387520"/>
              <a:gd name="T18" fmla="*/ 39 w 297306"/>
              <a:gd name="T19" fmla="*/ 142 h 387520"/>
              <a:gd name="T20" fmla="*/ 46 w 297306"/>
              <a:gd name="T21" fmla="*/ 162 h 387520"/>
              <a:gd name="T22" fmla="*/ 62 w 297306"/>
              <a:gd name="T23" fmla="*/ 168 h 387520"/>
              <a:gd name="T24" fmla="*/ 69 w 297306"/>
              <a:gd name="T25" fmla="*/ 172 h 387520"/>
              <a:gd name="T26" fmla="*/ 87 w 297306"/>
              <a:gd name="T27" fmla="*/ 184 h 387520"/>
              <a:gd name="T28" fmla="*/ 101 w 297306"/>
              <a:gd name="T29" fmla="*/ 194 h 387520"/>
              <a:gd name="T30" fmla="*/ 106 w 297306"/>
              <a:gd name="T31" fmla="*/ 210 h 387520"/>
              <a:gd name="T32" fmla="*/ 106 w 297306"/>
              <a:gd name="T33" fmla="*/ 210 h 387520"/>
              <a:gd name="T34" fmla="*/ 106 w 297306"/>
              <a:gd name="T35" fmla="*/ 256 h 387520"/>
              <a:gd name="T36" fmla="*/ 111 w 297306"/>
              <a:gd name="T37" fmla="*/ 265 h 387520"/>
              <a:gd name="T38" fmla="*/ 114 w 297306"/>
              <a:gd name="T39" fmla="*/ 275 h 387520"/>
              <a:gd name="T40" fmla="*/ 114 w 297306"/>
              <a:gd name="T41" fmla="*/ 275 h 387520"/>
              <a:gd name="T42" fmla="*/ 101 w 297306"/>
              <a:gd name="T43" fmla="*/ 298 h 387520"/>
              <a:gd name="T44" fmla="*/ 94 w 297306"/>
              <a:gd name="T45" fmla="*/ 304 h 387520"/>
              <a:gd name="T46" fmla="*/ 84 w 297306"/>
              <a:gd name="T47" fmla="*/ 323 h 387520"/>
              <a:gd name="T48" fmla="*/ 89 w 297306"/>
              <a:gd name="T49" fmla="*/ 359 h 387520"/>
              <a:gd name="T50" fmla="*/ 99 w 297306"/>
              <a:gd name="T51" fmla="*/ 378 h 387520"/>
              <a:gd name="T52" fmla="*/ 104 w 297306"/>
              <a:gd name="T53" fmla="*/ 382 h 387520"/>
              <a:gd name="T54" fmla="*/ 104 w 297306"/>
              <a:gd name="T55" fmla="*/ 382 h 387520"/>
              <a:gd name="T56" fmla="*/ 149 w 297306"/>
              <a:gd name="T57" fmla="*/ 394 h 387520"/>
              <a:gd name="T58" fmla="*/ 157 w 297306"/>
              <a:gd name="T59" fmla="*/ 391 h 387520"/>
              <a:gd name="T60" fmla="*/ 154 w 297306"/>
              <a:gd name="T61" fmla="*/ 356 h 387520"/>
              <a:gd name="T62" fmla="*/ 154 w 297306"/>
              <a:gd name="T63" fmla="*/ 356 h 387520"/>
              <a:gd name="T64" fmla="*/ 178 w 297306"/>
              <a:gd name="T65" fmla="*/ 359 h 387520"/>
              <a:gd name="T66" fmla="*/ 187 w 297306"/>
              <a:gd name="T67" fmla="*/ 362 h 387520"/>
              <a:gd name="T68" fmla="*/ 209 w 297306"/>
              <a:gd name="T69" fmla="*/ 356 h 387520"/>
              <a:gd name="T70" fmla="*/ 214 w 297306"/>
              <a:gd name="T71" fmla="*/ 346 h 387520"/>
              <a:gd name="T72" fmla="*/ 221 w 297306"/>
              <a:gd name="T73" fmla="*/ 342 h 387520"/>
              <a:gd name="T74" fmla="*/ 229 w 297306"/>
              <a:gd name="T75" fmla="*/ 336 h 387520"/>
              <a:gd name="T76" fmla="*/ 234 w 297306"/>
              <a:gd name="T77" fmla="*/ 333 h 387520"/>
              <a:gd name="T78" fmla="*/ 234 w 297306"/>
              <a:gd name="T79" fmla="*/ 333 h 387520"/>
              <a:gd name="T80" fmla="*/ 177 w 297306"/>
              <a:gd name="T81" fmla="*/ 308 h 387520"/>
              <a:gd name="T82" fmla="*/ 169 w 297306"/>
              <a:gd name="T83" fmla="*/ 304 h 387520"/>
              <a:gd name="T84" fmla="*/ 154 w 297306"/>
              <a:gd name="T85" fmla="*/ 301 h 387520"/>
              <a:gd name="T86" fmla="*/ 151 w 297306"/>
              <a:gd name="T87" fmla="*/ 291 h 387520"/>
              <a:gd name="T88" fmla="*/ 161 w 297306"/>
              <a:gd name="T89" fmla="*/ 259 h 387520"/>
              <a:gd name="T90" fmla="*/ 169 w 297306"/>
              <a:gd name="T91" fmla="*/ 256 h 387520"/>
              <a:gd name="T92" fmla="*/ 177 w 297306"/>
              <a:gd name="T93" fmla="*/ 246 h 387520"/>
              <a:gd name="T94" fmla="*/ 194 w 297306"/>
              <a:gd name="T95" fmla="*/ 240 h 387520"/>
              <a:gd name="T96" fmla="*/ 206 w 297306"/>
              <a:gd name="T97" fmla="*/ 236 h 387520"/>
              <a:gd name="T98" fmla="*/ 221 w 297306"/>
              <a:gd name="T99" fmla="*/ 232 h 387520"/>
              <a:gd name="T100" fmla="*/ 234 w 297306"/>
              <a:gd name="T101" fmla="*/ 227 h 387520"/>
              <a:gd name="T102" fmla="*/ 234 w 297306"/>
              <a:gd name="T103" fmla="*/ 227 h 387520"/>
              <a:gd name="T104" fmla="*/ 221 w 297306"/>
              <a:gd name="T105" fmla="*/ 178 h 387520"/>
              <a:gd name="T106" fmla="*/ 206 w 297306"/>
              <a:gd name="T107" fmla="*/ 126 h 387520"/>
              <a:gd name="T108" fmla="*/ 157 w 297306"/>
              <a:gd name="T109" fmla="*/ 81 h 387520"/>
              <a:gd name="T110" fmla="*/ 101 w 297306"/>
              <a:gd name="T111" fmla="*/ 56 h 387520"/>
              <a:gd name="T112" fmla="*/ 73 w 297306"/>
              <a:gd name="T113" fmla="*/ 20 h 387520"/>
              <a:gd name="T114" fmla="*/ 31 w 297306"/>
              <a:gd name="T115" fmla="*/ 10 h 3875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97306"/>
              <a:gd name="T175" fmla="*/ 0 h 387520"/>
              <a:gd name="T176" fmla="*/ 297306 w 297306"/>
              <a:gd name="T177" fmla="*/ 387520 h 38752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97306" h="387520">
                <a:moveTo>
                  <a:pt x="40131" y="9695"/>
                </a:moveTo>
                <a:lnTo>
                  <a:pt x="40131" y="9695"/>
                </a:lnTo>
                <a:cubicBezTo>
                  <a:pt x="0" y="65878"/>
                  <a:pt x="41906" y="0"/>
                  <a:pt x="21081" y="54145"/>
                </a:cubicBezTo>
                <a:cubicBezTo>
                  <a:pt x="18341" y="61268"/>
                  <a:pt x="10794" y="65955"/>
                  <a:pt x="8381" y="73195"/>
                </a:cubicBezTo>
                <a:lnTo>
                  <a:pt x="2031" y="92245"/>
                </a:lnTo>
                <a:cubicBezTo>
                  <a:pt x="5569" y="106397"/>
                  <a:pt x="2120" y="101859"/>
                  <a:pt x="8381" y="108120"/>
                </a:cubicBezTo>
                <a:cubicBezTo>
                  <a:pt x="43267" y="111996"/>
                  <a:pt x="27372" y="111295"/>
                  <a:pt x="56006" y="111295"/>
                </a:cubicBezTo>
                <a:cubicBezTo>
                  <a:pt x="53889" y="120820"/>
                  <a:pt x="50466" y="130146"/>
                  <a:pt x="49656" y="139870"/>
                </a:cubicBezTo>
                <a:cubicBezTo>
                  <a:pt x="49331" y="143775"/>
                  <a:pt x="56342" y="157145"/>
                  <a:pt x="59181" y="158920"/>
                </a:cubicBezTo>
                <a:cubicBezTo>
                  <a:pt x="64857" y="162468"/>
                  <a:pt x="71881" y="163153"/>
                  <a:pt x="78231" y="165270"/>
                </a:cubicBezTo>
                <a:cubicBezTo>
                  <a:pt x="81406" y="166328"/>
                  <a:pt x="84971" y="166589"/>
                  <a:pt x="87756" y="168445"/>
                </a:cubicBezTo>
                <a:cubicBezTo>
                  <a:pt x="97322" y="174822"/>
                  <a:pt x="98702" y="176311"/>
                  <a:pt x="109981" y="181145"/>
                </a:cubicBezTo>
                <a:cubicBezTo>
                  <a:pt x="128384" y="189032"/>
                  <a:pt x="110726" y="178467"/>
                  <a:pt x="129031" y="190670"/>
                </a:cubicBezTo>
                <a:cubicBezTo>
                  <a:pt x="132954" y="202440"/>
                  <a:pt x="130709" y="197202"/>
                  <a:pt x="135381" y="206545"/>
                </a:cubicBezTo>
                <a:cubicBezTo>
                  <a:pt x="133405" y="224326"/>
                  <a:pt x="129316" y="234821"/>
                  <a:pt x="135381" y="250995"/>
                </a:cubicBezTo>
                <a:cubicBezTo>
                  <a:pt x="136721" y="254568"/>
                  <a:pt x="140024" y="257107"/>
                  <a:pt x="141731" y="260520"/>
                </a:cubicBezTo>
                <a:cubicBezTo>
                  <a:pt x="143228" y="263513"/>
                  <a:pt x="144906" y="270045"/>
                  <a:pt x="144906" y="270045"/>
                </a:cubicBezTo>
                <a:cubicBezTo>
                  <a:pt x="139614" y="277453"/>
                  <a:pt x="135079" y="285465"/>
                  <a:pt x="129031" y="292270"/>
                </a:cubicBezTo>
                <a:cubicBezTo>
                  <a:pt x="126496" y="295122"/>
                  <a:pt x="122019" y="295748"/>
                  <a:pt x="119506" y="298620"/>
                </a:cubicBezTo>
                <a:cubicBezTo>
                  <a:pt x="114480" y="304363"/>
                  <a:pt x="106806" y="317670"/>
                  <a:pt x="106806" y="317670"/>
                </a:cubicBezTo>
                <a:cubicBezTo>
                  <a:pt x="107498" y="323206"/>
                  <a:pt x="108420" y="344069"/>
                  <a:pt x="113156" y="352595"/>
                </a:cubicBezTo>
                <a:cubicBezTo>
                  <a:pt x="116862" y="359266"/>
                  <a:pt x="119030" y="368232"/>
                  <a:pt x="125856" y="371645"/>
                </a:cubicBezTo>
                <a:lnTo>
                  <a:pt x="132206" y="374820"/>
                </a:lnTo>
                <a:cubicBezTo>
                  <a:pt x="156409" y="382888"/>
                  <a:pt x="163653" y="387520"/>
                  <a:pt x="189356" y="387520"/>
                </a:cubicBezTo>
                <a:cubicBezTo>
                  <a:pt x="192703" y="387520"/>
                  <a:pt x="195706" y="385403"/>
                  <a:pt x="198881" y="384345"/>
                </a:cubicBezTo>
                <a:lnTo>
                  <a:pt x="195706" y="349420"/>
                </a:lnTo>
                <a:cubicBezTo>
                  <a:pt x="206289" y="350478"/>
                  <a:pt x="216944" y="350978"/>
                  <a:pt x="227456" y="352595"/>
                </a:cubicBezTo>
                <a:cubicBezTo>
                  <a:pt x="230764" y="353104"/>
                  <a:pt x="233634" y="355770"/>
                  <a:pt x="236981" y="355770"/>
                </a:cubicBezTo>
                <a:cubicBezTo>
                  <a:pt x="248157" y="355770"/>
                  <a:pt x="255734" y="352694"/>
                  <a:pt x="265556" y="349420"/>
                </a:cubicBezTo>
                <a:cubicBezTo>
                  <a:pt x="267673" y="346245"/>
                  <a:pt x="268926" y="342279"/>
                  <a:pt x="271906" y="339895"/>
                </a:cubicBezTo>
                <a:cubicBezTo>
                  <a:pt x="274519" y="337804"/>
                  <a:pt x="278438" y="338217"/>
                  <a:pt x="281431" y="336720"/>
                </a:cubicBezTo>
                <a:cubicBezTo>
                  <a:pt x="284844" y="335013"/>
                  <a:pt x="287684" y="332333"/>
                  <a:pt x="290956" y="330370"/>
                </a:cubicBezTo>
                <a:cubicBezTo>
                  <a:pt x="292985" y="329152"/>
                  <a:pt x="295189" y="328253"/>
                  <a:pt x="297306" y="327195"/>
                </a:cubicBezTo>
                <a:cubicBezTo>
                  <a:pt x="254251" y="297057"/>
                  <a:pt x="278437" y="305961"/>
                  <a:pt x="224281" y="301795"/>
                </a:cubicBezTo>
                <a:cubicBezTo>
                  <a:pt x="221106" y="300737"/>
                  <a:pt x="218023" y="299346"/>
                  <a:pt x="214756" y="298620"/>
                </a:cubicBezTo>
                <a:cubicBezTo>
                  <a:pt x="208472" y="297223"/>
                  <a:pt x="201295" y="298639"/>
                  <a:pt x="195706" y="295445"/>
                </a:cubicBezTo>
                <a:cubicBezTo>
                  <a:pt x="192800" y="293785"/>
                  <a:pt x="193589" y="289095"/>
                  <a:pt x="192531" y="285920"/>
                </a:cubicBezTo>
                <a:cubicBezTo>
                  <a:pt x="195353" y="263342"/>
                  <a:pt x="188976" y="262298"/>
                  <a:pt x="205231" y="254170"/>
                </a:cubicBezTo>
                <a:cubicBezTo>
                  <a:pt x="208224" y="252673"/>
                  <a:pt x="211581" y="252053"/>
                  <a:pt x="214756" y="250995"/>
                </a:cubicBezTo>
                <a:cubicBezTo>
                  <a:pt x="217931" y="247820"/>
                  <a:pt x="220545" y="243961"/>
                  <a:pt x="224281" y="241470"/>
                </a:cubicBezTo>
                <a:cubicBezTo>
                  <a:pt x="226933" y="239702"/>
                  <a:pt x="244918" y="235473"/>
                  <a:pt x="246506" y="235120"/>
                </a:cubicBezTo>
                <a:cubicBezTo>
                  <a:pt x="251774" y="233949"/>
                  <a:pt x="257072" y="232910"/>
                  <a:pt x="262381" y="231945"/>
                </a:cubicBezTo>
                <a:cubicBezTo>
                  <a:pt x="268715" y="230793"/>
                  <a:pt x="275147" y="230167"/>
                  <a:pt x="281431" y="228770"/>
                </a:cubicBezTo>
                <a:cubicBezTo>
                  <a:pt x="288493" y="227201"/>
                  <a:pt x="291292" y="225427"/>
                  <a:pt x="297306" y="222420"/>
                </a:cubicBezTo>
                <a:lnTo>
                  <a:pt x="281431" y="174795"/>
                </a:lnTo>
                <a:lnTo>
                  <a:pt x="262381" y="123995"/>
                </a:lnTo>
                <a:lnTo>
                  <a:pt x="198881" y="79545"/>
                </a:lnTo>
                <a:lnTo>
                  <a:pt x="129825" y="54939"/>
                </a:lnTo>
                <a:lnTo>
                  <a:pt x="91725" y="19220"/>
                </a:lnTo>
                <a:lnTo>
                  <a:pt x="40131" y="9695"/>
                </a:ln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5" name="Freeform 5"/>
          <p:cNvSpPr>
            <a:spLocks/>
          </p:cNvSpPr>
          <p:nvPr/>
        </p:nvSpPr>
        <p:spPr bwMode="auto">
          <a:xfrm>
            <a:off x="4348163" y="2205038"/>
            <a:ext cx="476250" cy="323850"/>
          </a:xfrm>
          <a:custGeom>
            <a:avLst/>
            <a:gdLst>
              <a:gd name="T0" fmla="*/ 1068 w 678657"/>
              <a:gd name="T1" fmla="*/ 0 h 460375"/>
              <a:gd name="T2" fmla="*/ 1019 w 678657"/>
              <a:gd name="T3" fmla="*/ 34 h 460375"/>
              <a:gd name="T4" fmla="*/ 954 w 678657"/>
              <a:gd name="T5" fmla="*/ 63 h 460375"/>
              <a:gd name="T6" fmla="*/ 706 w 678657"/>
              <a:gd name="T7" fmla="*/ 84 h 460375"/>
              <a:gd name="T8" fmla="*/ 673 w 678657"/>
              <a:gd name="T9" fmla="*/ 192 h 460375"/>
              <a:gd name="T10" fmla="*/ 613 w 678657"/>
              <a:gd name="T11" fmla="*/ 186 h 460375"/>
              <a:gd name="T12" fmla="*/ 576 w 678657"/>
              <a:gd name="T13" fmla="*/ 266 h 460375"/>
              <a:gd name="T14" fmla="*/ 446 w 678657"/>
              <a:gd name="T15" fmla="*/ 305 h 460375"/>
              <a:gd name="T16" fmla="*/ 403 w 678657"/>
              <a:gd name="T17" fmla="*/ 401 h 460375"/>
              <a:gd name="T18" fmla="*/ 344 w 678657"/>
              <a:gd name="T19" fmla="*/ 447 h 460375"/>
              <a:gd name="T20" fmla="*/ 305 w 678657"/>
              <a:gd name="T21" fmla="*/ 441 h 460375"/>
              <a:gd name="T22" fmla="*/ 262 w 678657"/>
              <a:gd name="T23" fmla="*/ 492 h 460375"/>
              <a:gd name="T24" fmla="*/ 203 w 678657"/>
              <a:gd name="T25" fmla="*/ 542 h 460375"/>
              <a:gd name="T26" fmla="*/ 138 w 678657"/>
              <a:gd name="T27" fmla="*/ 559 h 460375"/>
              <a:gd name="T28" fmla="*/ 111 w 678657"/>
              <a:gd name="T29" fmla="*/ 587 h 460375"/>
              <a:gd name="T30" fmla="*/ 73 w 678657"/>
              <a:gd name="T31" fmla="*/ 633 h 460375"/>
              <a:gd name="T32" fmla="*/ 24 w 678657"/>
              <a:gd name="T33" fmla="*/ 672 h 460375"/>
              <a:gd name="T34" fmla="*/ 29 w 678657"/>
              <a:gd name="T35" fmla="*/ 740 h 460375"/>
              <a:gd name="T36" fmla="*/ 95 w 678657"/>
              <a:gd name="T37" fmla="*/ 757 h 460375"/>
              <a:gd name="T38" fmla="*/ 225 w 678657"/>
              <a:gd name="T39" fmla="*/ 796 h 460375"/>
              <a:gd name="T40" fmla="*/ 257 w 678657"/>
              <a:gd name="T41" fmla="*/ 819 h 460375"/>
              <a:gd name="T42" fmla="*/ 305 w 678657"/>
              <a:gd name="T43" fmla="*/ 808 h 460375"/>
              <a:gd name="T44" fmla="*/ 381 w 678657"/>
              <a:gd name="T45" fmla="*/ 774 h 460375"/>
              <a:gd name="T46" fmla="*/ 516 w 678657"/>
              <a:gd name="T47" fmla="*/ 751 h 460375"/>
              <a:gd name="T48" fmla="*/ 544 w 678657"/>
              <a:gd name="T49" fmla="*/ 723 h 460375"/>
              <a:gd name="T50" fmla="*/ 657 w 678657"/>
              <a:gd name="T51" fmla="*/ 740 h 460375"/>
              <a:gd name="T52" fmla="*/ 711 w 678657"/>
              <a:gd name="T53" fmla="*/ 695 h 460375"/>
              <a:gd name="T54" fmla="*/ 727 w 678657"/>
              <a:gd name="T55" fmla="*/ 661 h 460375"/>
              <a:gd name="T56" fmla="*/ 808 w 678657"/>
              <a:gd name="T57" fmla="*/ 633 h 460375"/>
              <a:gd name="T58" fmla="*/ 868 w 678657"/>
              <a:gd name="T59" fmla="*/ 587 h 460375"/>
              <a:gd name="T60" fmla="*/ 928 w 678657"/>
              <a:gd name="T61" fmla="*/ 531 h 460375"/>
              <a:gd name="T62" fmla="*/ 960 w 678657"/>
              <a:gd name="T63" fmla="*/ 463 h 460375"/>
              <a:gd name="T64" fmla="*/ 987 w 678657"/>
              <a:gd name="T65" fmla="*/ 413 h 460375"/>
              <a:gd name="T66" fmla="*/ 1025 w 678657"/>
              <a:gd name="T67" fmla="*/ 339 h 460375"/>
              <a:gd name="T68" fmla="*/ 1052 w 678657"/>
              <a:gd name="T69" fmla="*/ 260 h 460375"/>
              <a:gd name="T70" fmla="*/ 1095 w 678657"/>
              <a:gd name="T71" fmla="*/ 198 h 460375"/>
              <a:gd name="T72" fmla="*/ 1133 w 678657"/>
              <a:gd name="T73" fmla="*/ 147 h 460375"/>
              <a:gd name="T74" fmla="*/ 1149 w 678657"/>
              <a:gd name="T75" fmla="*/ 39 h 46037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78657"/>
              <a:gd name="T115" fmla="*/ 0 h 460375"/>
              <a:gd name="T116" fmla="*/ 678657 w 678657"/>
              <a:gd name="T117" fmla="*/ 460375 h 46037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78657" h="460375">
                <a:moveTo>
                  <a:pt x="627016" y="0"/>
                </a:moveTo>
                <a:lnTo>
                  <a:pt x="627016" y="0"/>
                </a:lnTo>
                <a:cubicBezTo>
                  <a:pt x="618549" y="3175"/>
                  <a:pt x="609140" y="4509"/>
                  <a:pt x="601616" y="9525"/>
                </a:cubicBezTo>
                <a:cubicBezTo>
                  <a:pt x="598831" y="11381"/>
                  <a:pt x="600297" y="16265"/>
                  <a:pt x="598441" y="19050"/>
                </a:cubicBezTo>
                <a:cubicBezTo>
                  <a:pt x="592539" y="27903"/>
                  <a:pt x="588711" y="29420"/>
                  <a:pt x="579391" y="31750"/>
                </a:cubicBezTo>
                <a:cubicBezTo>
                  <a:pt x="565861" y="35133"/>
                  <a:pt x="568249" y="34925"/>
                  <a:pt x="560341" y="34925"/>
                </a:cubicBezTo>
                <a:lnTo>
                  <a:pt x="471441" y="38100"/>
                </a:lnTo>
                <a:cubicBezTo>
                  <a:pt x="451946" y="39075"/>
                  <a:pt x="432156" y="38693"/>
                  <a:pt x="414291" y="47625"/>
                </a:cubicBezTo>
                <a:cubicBezTo>
                  <a:pt x="411614" y="48964"/>
                  <a:pt x="410058" y="51858"/>
                  <a:pt x="407941" y="53975"/>
                </a:cubicBezTo>
                <a:cubicBezTo>
                  <a:pt x="407263" y="64820"/>
                  <a:pt x="420328" y="107950"/>
                  <a:pt x="395241" y="107950"/>
                </a:cubicBezTo>
                <a:cubicBezTo>
                  <a:pt x="386708" y="107950"/>
                  <a:pt x="378339" y="105548"/>
                  <a:pt x="369841" y="104775"/>
                </a:cubicBezTo>
                <a:cubicBezTo>
                  <a:pt x="366679" y="104488"/>
                  <a:pt x="363491" y="104775"/>
                  <a:pt x="360316" y="104775"/>
                </a:cubicBezTo>
                <a:cubicBezTo>
                  <a:pt x="355024" y="112183"/>
                  <a:pt x="349125" y="119193"/>
                  <a:pt x="344441" y="127000"/>
                </a:cubicBezTo>
                <a:cubicBezTo>
                  <a:pt x="342307" y="130557"/>
                  <a:pt x="338921" y="146457"/>
                  <a:pt x="338091" y="149225"/>
                </a:cubicBezTo>
                <a:cubicBezTo>
                  <a:pt x="334214" y="162149"/>
                  <a:pt x="336325" y="170809"/>
                  <a:pt x="322216" y="171450"/>
                </a:cubicBezTo>
                <a:cubicBezTo>
                  <a:pt x="302128" y="172363"/>
                  <a:pt x="281999" y="171450"/>
                  <a:pt x="261891" y="171450"/>
                </a:cubicBezTo>
                <a:cubicBezTo>
                  <a:pt x="254483" y="176742"/>
                  <a:pt x="243543" y="179087"/>
                  <a:pt x="239666" y="187325"/>
                </a:cubicBezTo>
                <a:cubicBezTo>
                  <a:pt x="234240" y="198856"/>
                  <a:pt x="239902" y="213146"/>
                  <a:pt x="236491" y="225425"/>
                </a:cubicBezTo>
                <a:cubicBezTo>
                  <a:pt x="233570" y="235942"/>
                  <a:pt x="221969" y="246297"/>
                  <a:pt x="214266" y="254000"/>
                </a:cubicBezTo>
                <a:cubicBezTo>
                  <a:pt x="210033" y="252942"/>
                  <a:pt x="205577" y="252544"/>
                  <a:pt x="201566" y="250825"/>
                </a:cubicBezTo>
                <a:cubicBezTo>
                  <a:pt x="198059" y="249322"/>
                  <a:pt x="192041" y="244475"/>
                  <a:pt x="192041" y="244475"/>
                </a:cubicBezTo>
                <a:lnTo>
                  <a:pt x="179341" y="247650"/>
                </a:lnTo>
                <a:cubicBezTo>
                  <a:pt x="171933" y="252942"/>
                  <a:pt x="163164" y="256720"/>
                  <a:pt x="157116" y="263525"/>
                </a:cubicBezTo>
                <a:cubicBezTo>
                  <a:pt x="154217" y="266786"/>
                  <a:pt x="154722" y="271932"/>
                  <a:pt x="153941" y="276225"/>
                </a:cubicBezTo>
                <a:cubicBezTo>
                  <a:pt x="152602" y="283588"/>
                  <a:pt x="155360" y="292543"/>
                  <a:pt x="150766" y="298450"/>
                </a:cubicBezTo>
                <a:cubicBezTo>
                  <a:pt x="144786" y="306139"/>
                  <a:pt x="127603" y="304800"/>
                  <a:pt x="119016" y="304800"/>
                </a:cubicBezTo>
                <a:cubicBezTo>
                  <a:pt x="109491" y="306917"/>
                  <a:pt x="99907" y="308783"/>
                  <a:pt x="90441" y="311150"/>
                </a:cubicBezTo>
                <a:cubicBezTo>
                  <a:pt x="87194" y="311962"/>
                  <a:pt x="83529" y="312234"/>
                  <a:pt x="80916" y="314325"/>
                </a:cubicBezTo>
                <a:cubicBezTo>
                  <a:pt x="77936" y="316709"/>
                  <a:pt x="77264" y="321152"/>
                  <a:pt x="74566" y="323850"/>
                </a:cubicBezTo>
                <a:cubicBezTo>
                  <a:pt x="71868" y="326548"/>
                  <a:pt x="68216" y="328083"/>
                  <a:pt x="65041" y="330200"/>
                </a:cubicBezTo>
                <a:cubicBezTo>
                  <a:pt x="48108" y="355600"/>
                  <a:pt x="70333" y="324908"/>
                  <a:pt x="49166" y="346075"/>
                </a:cubicBezTo>
                <a:cubicBezTo>
                  <a:pt x="46468" y="348773"/>
                  <a:pt x="45991" y="353483"/>
                  <a:pt x="42816" y="355600"/>
                </a:cubicBezTo>
                <a:cubicBezTo>
                  <a:pt x="39185" y="358021"/>
                  <a:pt x="34349" y="357717"/>
                  <a:pt x="30116" y="358775"/>
                </a:cubicBezTo>
                <a:cubicBezTo>
                  <a:pt x="16829" y="378706"/>
                  <a:pt x="25048" y="377825"/>
                  <a:pt x="14241" y="377825"/>
                </a:cubicBezTo>
                <a:cubicBezTo>
                  <a:pt x="10008" y="386292"/>
                  <a:pt x="3234" y="393912"/>
                  <a:pt x="1541" y="403225"/>
                </a:cubicBezTo>
                <a:cubicBezTo>
                  <a:pt x="0" y="411703"/>
                  <a:pt x="12820" y="414904"/>
                  <a:pt x="17416" y="415925"/>
                </a:cubicBezTo>
                <a:cubicBezTo>
                  <a:pt x="23700" y="417322"/>
                  <a:pt x="30221" y="417539"/>
                  <a:pt x="36466" y="419100"/>
                </a:cubicBezTo>
                <a:cubicBezTo>
                  <a:pt x="42960" y="420723"/>
                  <a:pt x="48823" y="425450"/>
                  <a:pt x="55516" y="425450"/>
                </a:cubicBezTo>
                <a:lnTo>
                  <a:pt x="99966" y="425450"/>
                </a:lnTo>
                <a:lnTo>
                  <a:pt x="131716" y="447675"/>
                </a:lnTo>
                <a:cubicBezTo>
                  <a:pt x="134853" y="449847"/>
                  <a:pt x="138066" y="451908"/>
                  <a:pt x="141241" y="454025"/>
                </a:cubicBezTo>
                <a:lnTo>
                  <a:pt x="150766" y="460375"/>
                </a:lnTo>
                <a:cubicBezTo>
                  <a:pt x="157116" y="459317"/>
                  <a:pt x="163532" y="458597"/>
                  <a:pt x="169816" y="457200"/>
                </a:cubicBezTo>
                <a:cubicBezTo>
                  <a:pt x="173083" y="456474"/>
                  <a:pt x="176059" y="454681"/>
                  <a:pt x="179341" y="454025"/>
                </a:cubicBezTo>
                <a:cubicBezTo>
                  <a:pt x="186679" y="452557"/>
                  <a:pt x="201566" y="450850"/>
                  <a:pt x="201566" y="450850"/>
                </a:cubicBezTo>
                <a:cubicBezTo>
                  <a:pt x="208974" y="445558"/>
                  <a:pt x="215775" y="439291"/>
                  <a:pt x="223791" y="434975"/>
                </a:cubicBezTo>
                <a:cubicBezTo>
                  <a:pt x="229684" y="431802"/>
                  <a:pt x="236347" y="430248"/>
                  <a:pt x="242841" y="428625"/>
                </a:cubicBezTo>
                <a:cubicBezTo>
                  <a:pt x="270976" y="421591"/>
                  <a:pt x="251187" y="425740"/>
                  <a:pt x="303166" y="422275"/>
                </a:cubicBezTo>
                <a:cubicBezTo>
                  <a:pt x="305283" y="419100"/>
                  <a:pt x="306536" y="415134"/>
                  <a:pt x="309516" y="412750"/>
                </a:cubicBezTo>
                <a:cubicBezTo>
                  <a:pt x="320045" y="404327"/>
                  <a:pt x="319041" y="414476"/>
                  <a:pt x="319041" y="406400"/>
                </a:cubicBezTo>
                <a:lnTo>
                  <a:pt x="341266" y="412750"/>
                </a:lnTo>
                <a:cubicBezTo>
                  <a:pt x="375100" y="416509"/>
                  <a:pt x="360257" y="415925"/>
                  <a:pt x="385716" y="415925"/>
                </a:cubicBezTo>
                <a:cubicBezTo>
                  <a:pt x="392066" y="408517"/>
                  <a:pt x="397147" y="399795"/>
                  <a:pt x="404766" y="393700"/>
                </a:cubicBezTo>
                <a:cubicBezTo>
                  <a:pt x="408173" y="390974"/>
                  <a:pt x="414059" y="393251"/>
                  <a:pt x="417466" y="390525"/>
                </a:cubicBezTo>
                <a:cubicBezTo>
                  <a:pt x="420079" y="388434"/>
                  <a:pt x="419144" y="383993"/>
                  <a:pt x="420641" y="381000"/>
                </a:cubicBezTo>
                <a:cubicBezTo>
                  <a:pt x="422348" y="377587"/>
                  <a:pt x="425284" y="374888"/>
                  <a:pt x="426991" y="371475"/>
                </a:cubicBezTo>
                <a:cubicBezTo>
                  <a:pt x="432201" y="361054"/>
                  <a:pt x="426014" y="360729"/>
                  <a:pt x="439691" y="358775"/>
                </a:cubicBezTo>
                <a:cubicBezTo>
                  <a:pt x="451263" y="357122"/>
                  <a:pt x="462974" y="356658"/>
                  <a:pt x="474616" y="355600"/>
                </a:cubicBezTo>
                <a:cubicBezTo>
                  <a:pt x="482024" y="344487"/>
                  <a:pt x="484141" y="338667"/>
                  <a:pt x="500016" y="333375"/>
                </a:cubicBezTo>
                <a:lnTo>
                  <a:pt x="509541" y="330200"/>
                </a:lnTo>
                <a:cubicBezTo>
                  <a:pt x="514833" y="321733"/>
                  <a:pt x="518028" y="311516"/>
                  <a:pt x="525416" y="304800"/>
                </a:cubicBezTo>
                <a:cubicBezTo>
                  <a:pt x="530369" y="300297"/>
                  <a:pt x="544466" y="298450"/>
                  <a:pt x="544466" y="298450"/>
                </a:cubicBezTo>
                <a:cubicBezTo>
                  <a:pt x="546583" y="292100"/>
                  <a:pt x="547103" y="284969"/>
                  <a:pt x="550816" y="279400"/>
                </a:cubicBezTo>
                <a:lnTo>
                  <a:pt x="563516" y="260350"/>
                </a:lnTo>
                <a:cubicBezTo>
                  <a:pt x="565633" y="257175"/>
                  <a:pt x="568659" y="254445"/>
                  <a:pt x="569866" y="250825"/>
                </a:cubicBezTo>
                <a:cubicBezTo>
                  <a:pt x="575687" y="233361"/>
                  <a:pt x="569543" y="249009"/>
                  <a:pt x="579391" y="231775"/>
                </a:cubicBezTo>
                <a:cubicBezTo>
                  <a:pt x="581739" y="227666"/>
                  <a:pt x="583306" y="223134"/>
                  <a:pt x="585741" y="219075"/>
                </a:cubicBezTo>
                <a:cubicBezTo>
                  <a:pt x="594407" y="204631"/>
                  <a:pt x="598611" y="204024"/>
                  <a:pt x="601616" y="190500"/>
                </a:cubicBezTo>
                <a:cubicBezTo>
                  <a:pt x="603013" y="184216"/>
                  <a:pt x="604791" y="171450"/>
                  <a:pt x="604791" y="171450"/>
                </a:cubicBezTo>
                <a:cubicBezTo>
                  <a:pt x="609024" y="162983"/>
                  <a:pt x="612063" y="153805"/>
                  <a:pt x="617491" y="146050"/>
                </a:cubicBezTo>
                <a:cubicBezTo>
                  <a:pt x="633991" y="122478"/>
                  <a:pt x="623649" y="168852"/>
                  <a:pt x="639716" y="120650"/>
                </a:cubicBezTo>
                <a:cubicBezTo>
                  <a:pt x="640774" y="117475"/>
                  <a:pt x="641972" y="114343"/>
                  <a:pt x="642891" y="111125"/>
                </a:cubicBezTo>
                <a:cubicBezTo>
                  <a:pt x="644090" y="106929"/>
                  <a:pt x="643901" y="102214"/>
                  <a:pt x="646066" y="98425"/>
                </a:cubicBezTo>
                <a:cubicBezTo>
                  <a:pt x="649827" y="91843"/>
                  <a:pt x="659047" y="86596"/>
                  <a:pt x="665116" y="82550"/>
                </a:cubicBezTo>
                <a:cubicBezTo>
                  <a:pt x="667233" y="78317"/>
                  <a:pt x="669602" y="74200"/>
                  <a:pt x="671466" y="69850"/>
                </a:cubicBezTo>
                <a:cubicBezTo>
                  <a:pt x="678657" y="53071"/>
                  <a:pt x="674641" y="45480"/>
                  <a:pt x="674641" y="22225"/>
                </a:cubicBezTo>
                <a:lnTo>
                  <a:pt x="627016" y="0"/>
                </a:ln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6" name="Freeform 6"/>
          <p:cNvSpPr>
            <a:spLocks/>
          </p:cNvSpPr>
          <p:nvPr/>
        </p:nvSpPr>
        <p:spPr bwMode="auto">
          <a:xfrm>
            <a:off x="4603750" y="3124200"/>
            <a:ext cx="290513" cy="198438"/>
          </a:xfrm>
          <a:custGeom>
            <a:avLst/>
            <a:gdLst>
              <a:gd name="T0" fmla="*/ 630 w 415035"/>
              <a:gd name="T1" fmla="*/ 137 h 282575"/>
              <a:gd name="T2" fmla="*/ 630 w 415035"/>
              <a:gd name="T3" fmla="*/ 137 h 282575"/>
              <a:gd name="T4" fmla="*/ 584 w 415035"/>
              <a:gd name="T5" fmla="*/ 132 h 282575"/>
              <a:gd name="T6" fmla="*/ 553 w 415035"/>
              <a:gd name="T7" fmla="*/ 120 h 282575"/>
              <a:gd name="T8" fmla="*/ 517 w 415035"/>
              <a:gd name="T9" fmla="*/ 110 h 282575"/>
              <a:gd name="T10" fmla="*/ 506 w 415035"/>
              <a:gd name="T11" fmla="*/ 93 h 282575"/>
              <a:gd name="T12" fmla="*/ 485 w 415035"/>
              <a:gd name="T13" fmla="*/ 44 h 282575"/>
              <a:gd name="T14" fmla="*/ 470 w 415035"/>
              <a:gd name="T15" fmla="*/ 33 h 282575"/>
              <a:gd name="T16" fmla="*/ 460 w 415035"/>
              <a:gd name="T17" fmla="*/ 0 h 282575"/>
              <a:gd name="T18" fmla="*/ 408 w 415035"/>
              <a:gd name="T19" fmla="*/ 39 h 282575"/>
              <a:gd name="T20" fmla="*/ 393 w 415035"/>
              <a:gd name="T21" fmla="*/ 49 h 282575"/>
              <a:gd name="T22" fmla="*/ 382 w 415035"/>
              <a:gd name="T23" fmla="*/ 65 h 282575"/>
              <a:gd name="T24" fmla="*/ 367 w 415035"/>
              <a:gd name="T25" fmla="*/ 72 h 282575"/>
              <a:gd name="T26" fmla="*/ 351 w 415035"/>
              <a:gd name="T27" fmla="*/ 82 h 282575"/>
              <a:gd name="T28" fmla="*/ 325 w 415035"/>
              <a:gd name="T29" fmla="*/ 104 h 282575"/>
              <a:gd name="T30" fmla="*/ 279 w 415035"/>
              <a:gd name="T31" fmla="*/ 143 h 282575"/>
              <a:gd name="T32" fmla="*/ 248 w 415035"/>
              <a:gd name="T33" fmla="*/ 153 h 282575"/>
              <a:gd name="T34" fmla="*/ 222 w 415035"/>
              <a:gd name="T35" fmla="*/ 165 h 282575"/>
              <a:gd name="T36" fmla="*/ 181 w 415035"/>
              <a:gd name="T37" fmla="*/ 181 h 282575"/>
              <a:gd name="T38" fmla="*/ 165 w 415035"/>
              <a:gd name="T39" fmla="*/ 186 h 282575"/>
              <a:gd name="T40" fmla="*/ 134 w 415035"/>
              <a:gd name="T41" fmla="*/ 191 h 282575"/>
              <a:gd name="T42" fmla="*/ 118 w 415035"/>
              <a:gd name="T43" fmla="*/ 197 h 282575"/>
              <a:gd name="T44" fmla="*/ 66 w 415035"/>
              <a:gd name="T45" fmla="*/ 197 h 282575"/>
              <a:gd name="T46" fmla="*/ 46 w 415035"/>
              <a:gd name="T47" fmla="*/ 191 h 282575"/>
              <a:gd name="T48" fmla="*/ 5 w 415035"/>
              <a:gd name="T49" fmla="*/ 208 h 282575"/>
              <a:gd name="T50" fmla="*/ 25 w 415035"/>
              <a:gd name="T51" fmla="*/ 241 h 282575"/>
              <a:gd name="T52" fmla="*/ 31 w 415035"/>
              <a:gd name="T53" fmla="*/ 258 h 282575"/>
              <a:gd name="T54" fmla="*/ 73 w 415035"/>
              <a:gd name="T55" fmla="*/ 279 h 282575"/>
              <a:gd name="T56" fmla="*/ 87 w 415035"/>
              <a:gd name="T57" fmla="*/ 296 h 282575"/>
              <a:gd name="T58" fmla="*/ 98 w 415035"/>
              <a:gd name="T59" fmla="*/ 313 h 282575"/>
              <a:gd name="T60" fmla="*/ 155 w 415035"/>
              <a:gd name="T61" fmla="*/ 329 h 282575"/>
              <a:gd name="T62" fmla="*/ 171 w 415035"/>
              <a:gd name="T63" fmla="*/ 329 h 282575"/>
              <a:gd name="T64" fmla="*/ 155 w 415035"/>
              <a:gd name="T65" fmla="*/ 373 h 282575"/>
              <a:gd name="T66" fmla="*/ 134 w 415035"/>
              <a:gd name="T67" fmla="*/ 378 h 282575"/>
              <a:gd name="T68" fmla="*/ 104 w 415035"/>
              <a:gd name="T69" fmla="*/ 383 h 282575"/>
              <a:gd name="T70" fmla="*/ 98 w 415035"/>
              <a:gd name="T71" fmla="*/ 400 h 282575"/>
              <a:gd name="T72" fmla="*/ 104 w 415035"/>
              <a:gd name="T73" fmla="*/ 421 h 282575"/>
              <a:gd name="T74" fmla="*/ 150 w 415035"/>
              <a:gd name="T75" fmla="*/ 438 h 282575"/>
              <a:gd name="T76" fmla="*/ 197 w 415035"/>
              <a:gd name="T77" fmla="*/ 476 h 282575"/>
              <a:gd name="T78" fmla="*/ 211 w 415035"/>
              <a:gd name="T79" fmla="*/ 488 h 282575"/>
              <a:gd name="T80" fmla="*/ 237 w 415035"/>
              <a:gd name="T81" fmla="*/ 482 h 282575"/>
              <a:gd name="T82" fmla="*/ 258 w 415035"/>
              <a:gd name="T83" fmla="*/ 466 h 282575"/>
              <a:gd name="T84" fmla="*/ 274 w 415035"/>
              <a:gd name="T85" fmla="*/ 421 h 282575"/>
              <a:gd name="T86" fmla="*/ 320 w 415035"/>
              <a:gd name="T87" fmla="*/ 395 h 282575"/>
              <a:gd name="T88" fmla="*/ 335 w 415035"/>
              <a:gd name="T89" fmla="*/ 389 h 282575"/>
              <a:gd name="T90" fmla="*/ 423 w 415035"/>
              <a:gd name="T91" fmla="*/ 383 h 282575"/>
              <a:gd name="T92" fmla="*/ 475 w 415035"/>
              <a:gd name="T93" fmla="*/ 389 h 282575"/>
              <a:gd name="T94" fmla="*/ 506 w 415035"/>
              <a:gd name="T95" fmla="*/ 400 h 282575"/>
              <a:gd name="T96" fmla="*/ 521 w 415035"/>
              <a:gd name="T97" fmla="*/ 395 h 282575"/>
              <a:gd name="T98" fmla="*/ 542 w 415035"/>
              <a:gd name="T99" fmla="*/ 362 h 282575"/>
              <a:gd name="T100" fmla="*/ 548 w 415035"/>
              <a:gd name="T101" fmla="*/ 339 h 282575"/>
              <a:gd name="T102" fmla="*/ 584 w 415035"/>
              <a:gd name="T103" fmla="*/ 313 h 282575"/>
              <a:gd name="T104" fmla="*/ 624 w 415035"/>
              <a:gd name="T105" fmla="*/ 307 h 282575"/>
              <a:gd name="T106" fmla="*/ 661 w 415035"/>
              <a:gd name="T107" fmla="*/ 296 h 282575"/>
              <a:gd name="T108" fmla="*/ 672 w 415035"/>
              <a:gd name="T109" fmla="*/ 279 h 282575"/>
              <a:gd name="T110" fmla="*/ 651 w 415035"/>
              <a:gd name="T111" fmla="*/ 191 h 282575"/>
              <a:gd name="T112" fmla="*/ 630 w 415035"/>
              <a:gd name="T113" fmla="*/ 137 h 28257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15035"/>
              <a:gd name="T172" fmla="*/ 0 h 282575"/>
              <a:gd name="T173" fmla="*/ 415035 w 415035"/>
              <a:gd name="T174" fmla="*/ 282575 h 28257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15035" h="282575">
                <a:moveTo>
                  <a:pt x="387275" y="79375"/>
                </a:moveTo>
                <a:lnTo>
                  <a:pt x="387275" y="79375"/>
                </a:lnTo>
                <a:cubicBezTo>
                  <a:pt x="377750" y="78317"/>
                  <a:pt x="368098" y="78080"/>
                  <a:pt x="358700" y="76200"/>
                </a:cubicBezTo>
                <a:cubicBezTo>
                  <a:pt x="352136" y="74887"/>
                  <a:pt x="346000" y="71967"/>
                  <a:pt x="339650" y="69850"/>
                </a:cubicBezTo>
                <a:cubicBezTo>
                  <a:pt x="325985" y="65295"/>
                  <a:pt x="333372" y="67487"/>
                  <a:pt x="317425" y="63500"/>
                </a:cubicBezTo>
                <a:cubicBezTo>
                  <a:pt x="315308" y="60325"/>
                  <a:pt x="312625" y="57462"/>
                  <a:pt x="311075" y="53975"/>
                </a:cubicBezTo>
                <a:cubicBezTo>
                  <a:pt x="306045" y="42657"/>
                  <a:pt x="306998" y="34023"/>
                  <a:pt x="298375" y="25400"/>
                </a:cubicBezTo>
                <a:cubicBezTo>
                  <a:pt x="295677" y="22702"/>
                  <a:pt x="292025" y="21167"/>
                  <a:pt x="288850" y="19050"/>
                </a:cubicBezTo>
                <a:lnTo>
                  <a:pt x="282500" y="0"/>
                </a:lnTo>
                <a:lnTo>
                  <a:pt x="250750" y="22225"/>
                </a:lnTo>
                <a:cubicBezTo>
                  <a:pt x="247613" y="24397"/>
                  <a:pt x="241225" y="28575"/>
                  <a:pt x="241225" y="28575"/>
                </a:cubicBezTo>
                <a:cubicBezTo>
                  <a:pt x="239108" y="31750"/>
                  <a:pt x="237855" y="35716"/>
                  <a:pt x="234875" y="38100"/>
                </a:cubicBezTo>
                <a:cubicBezTo>
                  <a:pt x="232262" y="40191"/>
                  <a:pt x="228343" y="39778"/>
                  <a:pt x="225350" y="41275"/>
                </a:cubicBezTo>
                <a:cubicBezTo>
                  <a:pt x="221937" y="42982"/>
                  <a:pt x="219000" y="45508"/>
                  <a:pt x="215825" y="47625"/>
                </a:cubicBezTo>
                <a:cubicBezTo>
                  <a:pt x="201623" y="68927"/>
                  <a:pt x="218353" y="48056"/>
                  <a:pt x="199950" y="60325"/>
                </a:cubicBezTo>
                <a:cubicBezTo>
                  <a:pt x="183513" y="71283"/>
                  <a:pt x="196737" y="74096"/>
                  <a:pt x="171375" y="82550"/>
                </a:cubicBezTo>
                <a:cubicBezTo>
                  <a:pt x="165025" y="84667"/>
                  <a:pt x="157894" y="85187"/>
                  <a:pt x="152325" y="88900"/>
                </a:cubicBezTo>
                <a:cubicBezTo>
                  <a:pt x="141039" y="96424"/>
                  <a:pt x="146616" y="95250"/>
                  <a:pt x="136450" y="95250"/>
                </a:cubicBezTo>
                <a:lnTo>
                  <a:pt x="111050" y="104775"/>
                </a:lnTo>
                <a:cubicBezTo>
                  <a:pt x="107905" y="105919"/>
                  <a:pt x="104792" y="107224"/>
                  <a:pt x="101525" y="107950"/>
                </a:cubicBezTo>
                <a:cubicBezTo>
                  <a:pt x="95241" y="109347"/>
                  <a:pt x="88759" y="109728"/>
                  <a:pt x="82475" y="111125"/>
                </a:cubicBezTo>
                <a:cubicBezTo>
                  <a:pt x="79208" y="111851"/>
                  <a:pt x="76287" y="114043"/>
                  <a:pt x="72950" y="114300"/>
                </a:cubicBezTo>
                <a:cubicBezTo>
                  <a:pt x="62398" y="115112"/>
                  <a:pt x="51783" y="114300"/>
                  <a:pt x="41200" y="114300"/>
                </a:cubicBezTo>
                <a:lnTo>
                  <a:pt x="28500" y="111125"/>
                </a:lnTo>
                <a:cubicBezTo>
                  <a:pt x="20033" y="114300"/>
                  <a:pt x="6772" y="112387"/>
                  <a:pt x="3100" y="120650"/>
                </a:cubicBezTo>
                <a:cubicBezTo>
                  <a:pt x="0" y="127624"/>
                  <a:pt x="13387" y="132460"/>
                  <a:pt x="15800" y="139700"/>
                </a:cubicBezTo>
                <a:lnTo>
                  <a:pt x="18975" y="149225"/>
                </a:lnTo>
                <a:cubicBezTo>
                  <a:pt x="27442" y="153458"/>
                  <a:pt x="36389" y="156843"/>
                  <a:pt x="44375" y="161925"/>
                </a:cubicBezTo>
                <a:cubicBezTo>
                  <a:pt x="48163" y="164336"/>
                  <a:pt x="51025" y="168001"/>
                  <a:pt x="53900" y="171450"/>
                </a:cubicBezTo>
                <a:cubicBezTo>
                  <a:pt x="56343" y="174381"/>
                  <a:pt x="57014" y="178953"/>
                  <a:pt x="60250" y="180975"/>
                </a:cubicBezTo>
                <a:cubicBezTo>
                  <a:pt x="66146" y="184660"/>
                  <a:pt x="87469" y="189537"/>
                  <a:pt x="95175" y="190500"/>
                </a:cubicBezTo>
                <a:cubicBezTo>
                  <a:pt x="98325" y="190894"/>
                  <a:pt x="101525" y="190500"/>
                  <a:pt x="104700" y="190500"/>
                </a:cubicBezTo>
                <a:cubicBezTo>
                  <a:pt x="101525" y="198967"/>
                  <a:pt x="100726" y="208762"/>
                  <a:pt x="95175" y="215900"/>
                </a:cubicBezTo>
                <a:cubicBezTo>
                  <a:pt x="92496" y="219344"/>
                  <a:pt x="86754" y="218219"/>
                  <a:pt x="82475" y="219075"/>
                </a:cubicBezTo>
                <a:cubicBezTo>
                  <a:pt x="76162" y="220338"/>
                  <a:pt x="69775" y="221192"/>
                  <a:pt x="63425" y="222250"/>
                </a:cubicBezTo>
                <a:cubicBezTo>
                  <a:pt x="62367" y="225425"/>
                  <a:pt x="60250" y="228428"/>
                  <a:pt x="60250" y="231775"/>
                </a:cubicBezTo>
                <a:cubicBezTo>
                  <a:pt x="60250" y="236139"/>
                  <a:pt x="61004" y="240844"/>
                  <a:pt x="63425" y="244475"/>
                </a:cubicBezTo>
                <a:cubicBezTo>
                  <a:pt x="69006" y="252846"/>
                  <a:pt x="84877" y="252813"/>
                  <a:pt x="92000" y="254000"/>
                </a:cubicBezTo>
                <a:cubicBezTo>
                  <a:pt x="106921" y="268921"/>
                  <a:pt x="97789" y="261034"/>
                  <a:pt x="120575" y="276225"/>
                </a:cubicBezTo>
                <a:lnTo>
                  <a:pt x="130100" y="282575"/>
                </a:lnTo>
                <a:cubicBezTo>
                  <a:pt x="135392" y="281517"/>
                  <a:pt x="140922" y="281295"/>
                  <a:pt x="145975" y="279400"/>
                </a:cubicBezTo>
                <a:cubicBezTo>
                  <a:pt x="151719" y="277246"/>
                  <a:pt x="154773" y="273777"/>
                  <a:pt x="158675" y="269875"/>
                </a:cubicBezTo>
                <a:cubicBezTo>
                  <a:pt x="161850" y="261408"/>
                  <a:pt x="163870" y="252413"/>
                  <a:pt x="168200" y="244475"/>
                </a:cubicBezTo>
                <a:cubicBezTo>
                  <a:pt x="174537" y="232857"/>
                  <a:pt x="185273" y="232434"/>
                  <a:pt x="196775" y="228600"/>
                </a:cubicBezTo>
                <a:lnTo>
                  <a:pt x="206300" y="225425"/>
                </a:lnTo>
                <a:cubicBezTo>
                  <a:pt x="229881" y="217565"/>
                  <a:pt x="212478" y="222250"/>
                  <a:pt x="260275" y="222250"/>
                </a:cubicBezTo>
                <a:cubicBezTo>
                  <a:pt x="270858" y="223308"/>
                  <a:pt x="281571" y="223465"/>
                  <a:pt x="292025" y="225425"/>
                </a:cubicBezTo>
                <a:cubicBezTo>
                  <a:pt x="298604" y="226659"/>
                  <a:pt x="311075" y="231775"/>
                  <a:pt x="311075" y="231775"/>
                </a:cubicBezTo>
                <a:cubicBezTo>
                  <a:pt x="314250" y="230717"/>
                  <a:pt x="318233" y="230967"/>
                  <a:pt x="320600" y="228600"/>
                </a:cubicBezTo>
                <a:cubicBezTo>
                  <a:pt x="325996" y="223204"/>
                  <a:pt x="333300" y="209550"/>
                  <a:pt x="333300" y="209550"/>
                </a:cubicBezTo>
                <a:lnTo>
                  <a:pt x="336475" y="196850"/>
                </a:lnTo>
                <a:cubicBezTo>
                  <a:pt x="343883" y="191558"/>
                  <a:pt x="350247" y="184356"/>
                  <a:pt x="358700" y="180975"/>
                </a:cubicBezTo>
                <a:cubicBezTo>
                  <a:pt x="366622" y="177806"/>
                  <a:pt x="375684" y="179203"/>
                  <a:pt x="384100" y="177800"/>
                </a:cubicBezTo>
                <a:cubicBezTo>
                  <a:pt x="392073" y="176471"/>
                  <a:pt x="398776" y="173966"/>
                  <a:pt x="406325" y="171450"/>
                </a:cubicBezTo>
                <a:cubicBezTo>
                  <a:pt x="408442" y="168275"/>
                  <a:pt x="412421" y="165732"/>
                  <a:pt x="412675" y="161925"/>
                </a:cubicBezTo>
                <a:cubicBezTo>
                  <a:pt x="415035" y="126518"/>
                  <a:pt x="414665" y="130712"/>
                  <a:pt x="399975" y="111125"/>
                </a:cubicBezTo>
                <a:cubicBezTo>
                  <a:pt x="392877" y="89830"/>
                  <a:pt x="389392" y="84667"/>
                  <a:pt x="387275" y="79375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7" name="Freeform 7"/>
          <p:cNvSpPr>
            <a:spLocks/>
          </p:cNvSpPr>
          <p:nvPr/>
        </p:nvSpPr>
        <p:spPr bwMode="auto">
          <a:xfrm>
            <a:off x="5092700" y="3741738"/>
            <a:ext cx="625475" cy="365125"/>
          </a:xfrm>
          <a:custGeom>
            <a:avLst/>
            <a:gdLst>
              <a:gd name="T0" fmla="*/ 0 w 891660"/>
              <a:gd name="T1" fmla="*/ 115 h 517903"/>
              <a:gd name="T2" fmla="*/ 53 w 891660"/>
              <a:gd name="T3" fmla="*/ 68 h 517903"/>
              <a:gd name="T4" fmla="*/ 102 w 891660"/>
              <a:gd name="T5" fmla="*/ 38 h 517903"/>
              <a:gd name="T6" fmla="*/ 140 w 891660"/>
              <a:gd name="T7" fmla="*/ 3 h 517903"/>
              <a:gd name="T8" fmla="*/ 231 w 891660"/>
              <a:gd name="T9" fmla="*/ 50 h 517903"/>
              <a:gd name="T10" fmla="*/ 263 w 891660"/>
              <a:gd name="T11" fmla="*/ 91 h 517903"/>
              <a:gd name="T12" fmla="*/ 349 w 891660"/>
              <a:gd name="T13" fmla="*/ 103 h 517903"/>
              <a:gd name="T14" fmla="*/ 370 w 891660"/>
              <a:gd name="T15" fmla="*/ 156 h 517903"/>
              <a:gd name="T16" fmla="*/ 424 w 891660"/>
              <a:gd name="T17" fmla="*/ 221 h 517903"/>
              <a:gd name="T18" fmla="*/ 472 w 891660"/>
              <a:gd name="T19" fmla="*/ 238 h 517903"/>
              <a:gd name="T20" fmla="*/ 510 w 891660"/>
              <a:gd name="T21" fmla="*/ 297 h 517903"/>
              <a:gd name="T22" fmla="*/ 585 w 891660"/>
              <a:gd name="T23" fmla="*/ 286 h 517903"/>
              <a:gd name="T24" fmla="*/ 617 w 891660"/>
              <a:gd name="T25" fmla="*/ 262 h 517903"/>
              <a:gd name="T26" fmla="*/ 661 w 891660"/>
              <a:gd name="T27" fmla="*/ 209 h 517903"/>
              <a:gd name="T28" fmla="*/ 774 w 891660"/>
              <a:gd name="T29" fmla="*/ 226 h 517903"/>
              <a:gd name="T30" fmla="*/ 800 w 891660"/>
              <a:gd name="T31" fmla="*/ 256 h 517903"/>
              <a:gd name="T32" fmla="*/ 880 w 891660"/>
              <a:gd name="T33" fmla="*/ 290 h 517903"/>
              <a:gd name="T34" fmla="*/ 903 w 891660"/>
              <a:gd name="T35" fmla="*/ 320 h 517903"/>
              <a:gd name="T36" fmla="*/ 1014 w 891660"/>
              <a:gd name="T37" fmla="*/ 338 h 517903"/>
              <a:gd name="T38" fmla="*/ 1090 w 891660"/>
              <a:gd name="T39" fmla="*/ 338 h 517903"/>
              <a:gd name="T40" fmla="*/ 1128 w 891660"/>
              <a:gd name="T41" fmla="*/ 326 h 517903"/>
              <a:gd name="T42" fmla="*/ 1197 w 891660"/>
              <a:gd name="T43" fmla="*/ 290 h 517903"/>
              <a:gd name="T44" fmla="*/ 1224 w 891660"/>
              <a:gd name="T45" fmla="*/ 238 h 517903"/>
              <a:gd name="T46" fmla="*/ 1289 w 891660"/>
              <a:gd name="T47" fmla="*/ 215 h 517903"/>
              <a:gd name="T48" fmla="*/ 1460 w 891660"/>
              <a:gd name="T49" fmla="*/ 232 h 517903"/>
              <a:gd name="T50" fmla="*/ 1423 w 891660"/>
              <a:gd name="T51" fmla="*/ 286 h 517903"/>
              <a:gd name="T52" fmla="*/ 1423 w 891660"/>
              <a:gd name="T53" fmla="*/ 326 h 517903"/>
              <a:gd name="T54" fmla="*/ 1460 w 891660"/>
              <a:gd name="T55" fmla="*/ 374 h 517903"/>
              <a:gd name="T56" fmla="*/ 1482 w 891660"/>
              <a:gd name="T57" fmla="*/ 403 h 517903"/>
              <a:gd name="T58" fmla="*/ 1493 w 891660"/>
              <a:gd name="T59" fmla="*/ 438 h 517903"/>
              <a:gd name="T60" fmla="*/ 1439 w 891660"/>
              <a:gd name="T61" fmla="*/ 491 h 517903"/>
              <a:gd name="T62" fmla="*/ 1353 w 891660"/>
              <a:gd name="T63" fmla="*/ 473 h 517903"/>
              <a:gd name="T64" fmla="*/ 1310 w 891660"/>
              <a:gd name="T65" fmla="*/ 467 h 517903"/>
              <a:gd name="T66" fmla="*/ 1251 w 891660"/>
              <a:gd name="T67" fmla="*/ 515 h 517903"/>
              <a:gd name="T68" fmla="*/ 1106 w 891660"/>
              <a:gd name="T69" fmla="*/ 532 h 517903"/>
              <a:gd name="T70" fmla="*/ 1014 w 891660"/>
              <a:gd name="T71" fmla="*/ 544 h 517903"/>
              <a:gd name="T72" fmla="*/ 950 w 891660"/>
              <a:gd name="T73" fmla="*/ 556 h 517903"/>
              <a:gd name="T74" fmla="*/ 896 w 891660"/>
              <a:gd name="T75" fmla="*/ 579 h 517903"/>
              <a:gd name="T76" fmla="*/ 843 w 891660"/>
              <a:gd name="T77" fmla="*/ 620 h 517903"/>
              <a:gd name="T78" fmla="*/ 832 w 891660"/>
              <a:gd name="T79" fmla="*/ 673 h 517903"/>
              <a:gd name="T80" fmla="*/ 827 w 891660"/>
              <a:gd name="T81" fmla="*/ 779 h 517903"/>
              <a:gd name="T82" fmla="*/ 838 w 891660"/>
              <a:gd name="T83" fmla="*/ 843 h 517903"/>
              <a:gd name="T84" fmla="*/ 763 w 891660"/>
              <a:gd name="T85" fmla="*/ 855 h 517903"/>
              <a:gd name="T86" fmla="*/ 698 w 891660"/>
              <a:gd name="T87" fmla="*/ 878 h 517903"/>
              <a:gd name="T88" fmla="*/ 633 w 891660"/>
              <a:gd name="T89" fmla="*/ 896 h 517903"/>
              <a:gd name="T90" fmla="*/ 413 w 891660"/>
              <a:gd name="T91" fmla="*/ 862 h 517903"/>
              <a:gd name="T92" fmla="*/ 338 w 891660"/>
              <a:gd name="T93" fmla="*/ 773 h 517903"/>
              <a:gd name="T94" fmla="*/ 311 w 891660"/>
              <a:gd name="T95" fmla="*/ 702 h 517903"/>
              <a:gd name="T96" fmla="*/ 247 w 891660"/>
              <a:gd name="T97" fmla="*/ 667 h 517903"/>
              <a:gd name="T98" fmla="*/ 172 w 891660"/>
              <a:gd name="T99" fmla="*/ 644 h 517903"/>
              <a:gd name="T100" fmla="*/ 140 w 891660"/>
              <a:gd name="T101" fmla="*/ 620 h 517903"/>
              <a:gd name="T102" fmla="*/ 113 w 891660"/>
              <a:gd name="T103" fmla="*/ 550 h 517903"/>
              <a:gd name="T104" fmla="*/ 65 w 891660"/>
              <a:gd name="T105" fmla="*/ 455 h 517903"/>
              <a:gd name="T106" fmla="*/ 53 w 891660"/>
              <a:gd name="T107" fmla="*/ 380 h 517903"/>
              <a:gd name="T108" fmla="*/ 37 w 891660"/>
              <a:gd name="T109" fmla="*/ 338 h 517903"/>
              <a:gd name="T110" fmla="*/ 70 w 891660"/>
              <a:gd name="T111" fmla="*/ 215 h 517903"/>
              <a:gd name="T112" fmla="*/ 37 w 891660"/>
              <a:gd name="T113" fmla="*/ 185 h 517903"/>
              <a:gd name="T114" fmla="*/ 0 w 891660"/>
              <a:gd name="T115" fmla="*/ 115 h 51790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891660"/>
              <a:gd name="T175" fmla="*/ 0 h 517903"/>
              <a:gd name="T176" fmla="*/ 891660 w 891660"/>
              <a:gd name="T177" fmla="*/ 517903 h 51790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891660" h="517903">
                <a:moveTo>
                  <a:pt x="0" y="61977"/>
                </a:moveTo>
                <a:lnTo>
                  <a:pt x="0" y="61977"/>
                </a:lnTo>
                <a:cubicBezTo>
                  <a:pt x="7408" y="56685"/>
                  <a:pt x="15116" y="51789"/>
                  <a:pt x="22225" y="46102"/>
                </a:cubicBezTo>
                <a:cubicBezTo>
                  <a:pt x="25731" y="43297"/>
                  <a:pt x="27825" y="38758"/>
                  <a:pt x="31750" y="36577"/>
                </a:cubicBezTo>
                <a:cubicBezTo>
                  <a:pt x="37601" y="33326"/>
                  <a:pt x="50800" y="30227"/>
                  <a:pt x="50800" y="30227"/>
                </a:cubicBezTo>
                <a:cubicBezTo>
                  <a:pt x="53975" y="27052"/>
                  <a:pt x="57834" y="24438"/>
                  <a:pt x="60325" y="20702"/>
                </a:cubicBezTo>
                <a:cubicBezTo>
                  <a:pt x="62181" y="17917"/>
                  <a:pt x="61409" y="13790"/>
                  <a:pt x="63500" y="11177"/>
                </a:cubicBezTo>
                <a:cubicBezTo>
                  <a:pt x="67976" y="5582"/>
                  <a:pt x="76275" y="3744"/>
                  <a:pt x="82550" y="1652"/>
                </a:cubicBezTo>
                <a:cubicBezTo>
                  <a:pt x="100746" y="5291"/>
                  <a:pt x="96012" y="0"/>
                  <a:pt x="101600" y="11177"/>
                </a:cubicBezTo>
                <a:cubicBezTo>
                  <a:pt x="103640" y="11942"/>
                  <a:pt x="130842" y="19948"/>
                  <a:pt x="136525" y="27052"/>
                </a:cubicBezTo>
                <a:cubicBezTo>
                  <a:pt x="146750" y="39834"/>
                  <a:pt x="131181" y="34207"/>
                  <a:pt x="146050" y="46102"/>
                </a:cubicBezTo>
                <a:cubicBezTo>
                  <a:pt x="148663" y="48193"/>
                  <a:pt x="152468" y="48034"/>
                  <a:pt x="155575" y="49277"/>
                </a:cubicBezTo>
                <a:cubicBezTo>
                  <a:pt x="157772" y="50156"/>
                  <a:pt x="159808" y="51394"/>
                  <a:pt x="161925" y="52452"/>
                </a:cubicBezTo>
                <a:cubicBezTo>
                  <a:pt x="176742" y="53510"/>
                  <a:pt x="192766" y="49673"/>
                  <a:pt x="206375" y="55627"/>
                </a:cubicBezTo>
                <a:cubicBezTo>
                  <a:pt x="212507" y="58310"/>
                  <a:pt x="209012" y="69108"/>
                  <a:pt x="212725" y="74677"/>
                </a:cubicBezTo>
                <a:cubicBezTo>
                  <a:pt x="214842" y="77852"/>
                  <a:pt x="217368" y="80789"/>
                  <a:pt x="219075" y="84202"/>
                </a:cubicBezTo>
                <a:cubicBezTo>
                  <a:pt x="224258" y="94568"/>
                  <a:pt x="222250" y="100214"/>
                  <a:pt x="222250" y="112777"/>
                </a:cubicBezTo>
                <a:cubicBezTo>
                  <a:pt x="231775" y="114894"/>
                  <a:pt x="241568" y="116041"/>
                  <a:pt x="250825" y="119127"/>
                </a:cubicBezTo>
                <a:cubicBezTo>
                  <a:pt x="254445" y="120334"/>
                  <a:pt x="256730" y="124270"/>
                  <a:pt x="260350" y="125477"/>
                </a:cubicBezTo>
                <a:cubicBezTo>
                  <a:pt x="266457" y="127513"/>
                  <a:pt x="273116" y="127255"/>
                  <a:pt x="279400" y="128652"/>
                </a:cubicBezTo>
                <a:cubicBezTo>
                  <a:pt x="282667" y="129378"/>
                  <a:pt x="285750" y="130769"/>
                  <a:pt x="288925" y="131827"/>
                </a:cubicBezTo>
                <a:cubicBezTo>
                  <a:pt x="290178" y="135585"/>
                  <a:pt x="295156" y="156089"/>
                  <a:pt x="301625" y="160402"/>
                </a:cubicBezTo>
                <a:cubicBezTo>
                  <a:pt x="307158" y="164090"/>
                  <a:pt x="314434" y="163577"/>
                  <a:pt x="320675" y="163577"/>
                </a:cubicBezTo>
                <a:lnTo>
                  <a:pt x="346075" y="154052"/>
                </a:lnTo>
                <a:cubicBezTo>
                  <a:pt x="349220" y="152908"/>
                  <a:pt x="352815" y="152733"/>
                  <a:pt x="355600" y="150877"/>
                </a:cubicBezTo>
                <a:cubicBezTo>
                  <a:pt x="359336" y="148386"/>
                  <a:pt x="361950" y="144527"/>
                  <a:pt x="365125" y="141352"/>
                </a:cubicBezTo>
                <a:cubicBezTo>
                  <a:pt x="374650" y="112777"/>
                  <a:pt x="364067" y="127594"/>
                  <a:pt x="381000" y="119127"/>
                </a:cubicBezTo>
                <a:cubicBezTo>
                  <a:pt x="384413" y="117420"/>
                  <a:pt x="387350" y="114894"/>
                  <a:pt x="390525" y="112777"/>
                </a:cubicBezTo>
                <a:cubicBezTo>
                  <a:pt x="423946" y="115164"/>
                  <a:pt x="425083" y="112672"/>
                  <a:pt x="447675" y="119127"/>
                </a:cubicBezTo>
                <a:cubicBezTo>
                  <a:pt x="450893" y="120046"/>
                  <a:pt x="454207" y="120805"/>
                  <a:pt x="457200" y="122302"/>
                </a:cubicBezTo>
                <a:cubicBezTo>
                  <a:pt x="460613" y="124009"/>
                  <a:pt x="463550" y="126535"/>
                  <a:pt x="466725" y="128652"/>
                </a:cubicBezTo>
                <a:cubicBezTo>
                  <a:pt x="468842" y="131827"/>
                  <a:pt x="470377" y="135479"/>
                  <a:pt x="473075" y="138177"/>
                </a:cubicBezTo>
                <a:cubicBezTo>
                  <a:pt x="482969" y="148071"/>
                  <a:pt x="498474" y="148760"/>
                  <a:pt x="511175" y="150877"/>
                </a:cubicBezTo>
                <a:cubicBezTo>
                  <a:pt x="514350" y="152994"/>
                  <a:pt x="518002" y="154529"/>
                  <a:pt x="520700" y="157227"/>
                </a:cubicBezTo>
                <a:cubicBezTo>
                  <a:pt x="523398" y="159925"/>
                  <a:pt x="524666" y="163772"/>
                  <a:pt x="527050" y="166752"/>
                </a:cubicBezTo>
                <a:cubicBezTo>
                  <a:pt x="528920" y="169089"/>
                  <a:pt x="531283" y="170985"/>
                  <a:pt x="533400" y="173102"/>
                </a:cubicBezTo>
                <a:cubicBezTo>
                  <a:pt x="549275" y="174160"/>
                  <a:pt x="565275" y="174027"/>
                  <a:pt x="581025" y="176277"/>
                </a:cubicBezTo>
                <a:cubicBezTo>
                  <a:pt x="587651" y="177224"/>
                  <a:pt x="595342" y="177894"/>
                  <a:pt x="600075" y="182627"/>
                </a:cubicBezTo>
                <a:lnTo>
                  <a:pt x="603250" y="185802"/>
                </a:lnTo>
                <a:cubicBezTo>
                  <a:pt x="617008" y="184744"/>
                  <a:pt x="630833" y="184339"/>
                  <a:pt x="644525" y="182627"/>
                </a:cubicBezTo>
                <a:cubicBezTo>
                  <a:pt x="647846" y="182212"/>
                  <a:pt x="650832" y="180371"/>
                  <a:pt x="654050" y="179452"/>
                </a:cubicBezTo>
                <a:cubicBezTo>
                  <a:pt x="658246" y="178253"/>
                  <a:pt x="662490" y="177224"/>
                  <a:pt x="666750" y="176277"/>
                </a:cubicBezTo>
                <a:cubicBezTo>
                  <a:pt x="681972" y="172894"/>
                  <a:pt x="677560" y="173102"/>
                  <a:pt x="685800" y="173102"/>
                </a:cubicBezTo>
                <a:cubicBezTo>
                  <a:pt x="693208" y="167810"/>
                  <a:pt x="701587" y="163665"/>
                  <a:pt x="708025" y="157227"/>
                </a:cubicBezTo>
                <a:cubicBezTo>
                  <a:pt x="713421" y="151831"/>
                  <a:pt x="718312" y="145417"/>
                  <a:pt x="720725" y="138177"/>
                </a:cubicBezTo>
                <a:cubicBezTo>
                  <a:pt x="721783" y="135002"/>
                  <a:pt x="721809" y="131265"/>
                  <a:pt x="723900" y="128652"/>
                </a:cubicBezTo>
                <a:cubicBezTo>
                  <a:pt x="726284" y="125672"/>
                  <a:pt x="730012" y="124009"/>
                  <a:pt x="733425" y="122302"/>
                </a:cubicBezTo>
                <a:cubicBezTo>
                  <a:pt x="740154" y="118937"/>
                  <a:pt x="756774" y="116126"/>
                  <a:pt x="762000" y="115952"/>
                </a:cubicBezTo>
                <a:cubicBezTo>
                  <a:pt x="787386" y="115106"/>
                  <a:pt x="812800" y="115952"/>
                  <a:pt x="838200" y="115952"/>
                </a:cubicBezTo>
                <a:cubicBezTo>
                  <a:pt x="846667" y="119127"/>
                  <a:pt x="857646" y="118672"/>
                  <a:pt x="863600" y="125477"/>
                </a:cubicBezTo>
                <a:cubicBezTo>
                  <a:pt x="867154" y="129538"/>
                  <a:pt x="863738" y="137092"/>
                  <a:pt x="860425" y="141352"/>
                </a:cubicBezTo>
                <a:cubicBezTo>
                  <a:pt x="855740" y="147376"/>
                  <a:pt x="841375" y="154052"/>
                  <a:pt x="841375" y="154052"/>
                </a:cubicBezTo>
                <a:cubicBezTo>
                  <a:pt x="840317" y="157227"/>
                  <a:pt x="838200" y="160230"/>
                  <a:pt x="838200" y="163577"/>
                </a:cubicBezTo>
                <a:cubicBezTo>
                  <a:pt x="838200" y="167941"/>
                  <a:pt x="840176" y="172081"/>
                  <a:pt x="841375" y="176277"/>
                </a:cubicBezTo>
                <a:cubicBezTo>
                  <a:pt x="843136" y="182440"/>
                  <a:pt x="845682" y="190979"/>
                  <a:pt x="850900" y="195327"/>
                </a:cubicBezTo>
                <a:cubicBezTo>
                  <a:pt x="854536" y="198357"/>
                  <a:pt x="859491" y="199329"/>
                  <a:pt x="863600" y="201677"/>
                </a:cubicBezTo>
                <a:cubicBezTo>
                  <a:pt x="866913" y="203570"/>
                  <a:pt x="869950" y="205910"/>
                  <a:pt x="873125" y="208027"/>
                </a:cubicBezTo>
                <a:cubicBezTo>
                  <a:pt x="874183" y="211202"/>
                  <a:pt x="874209" y="214939"/>
                  <a:pt x="876300" y="217552"/>
                </a:cubicBezTo>
                <a:cubicBezTo>
                  <a:pt x="880581" y="222903"/>
                  <a:pt x="891660" y="222786"/>
                  <a:pt x="889000" y="233427"/>
                </a:cubicBezTo>
                <a:cubicBezTo>
                  <a:pt x="888426" y="235723"/>
                  <a:pt x="884767" y="235544"/>
                  <a:pt x="882650" y="236602"/>
                </a:cubicBezTo>
                <a:cubicBezTo>
                  <a:pt x="875242" y="244010"/>
                  <a:pt x="868212" y="251818"/>
                  <a:pt x="860425" y="258827"/>
                </a:cubicBezTo>
                <a:cubicBezTo>
                  <a:pt x="857589" y="261380"/>
                  <a:pt x="854705" y="264884"/>
                  <a:pt x="850900" y="265177"/>
                </a:cubicBezTo>
                <a:cubicBezTo>
                  <a:pt x="840295" y="265993"/>
                  <a:pt x="829733" y="263060"/>
                  <a:pt x="819150" y="262002"/>
                </a:cubicBezTo>
                <a:lnTo>
                  <a:pt x="800100" y="255652"/>
                </a:lnTo>
                <a:cubicBezTo>
                  <a:pt x="796925" y="254594"/>
                  <a:pt x="793922" y="252477"/>
                  <a:pt x="790575" y="252477"/>
                </a:cubicBezTo>
                <a:lnTo>
                  <a:pt x="774700" y="252477"/>
                </a:lnTo>
                <a:cubicBezTo>
                  <a:pt x="766233" y="257769"/>
                  <a:pt x="757375" y="262480"/>
                  <a:pt x="749300" y="268352"/>
                </a:cubicBezTo>
                <a:cubicBezTo>
                  <a:pt x="745669" y="270993"/>
                  <a:pt x="743674" y="275649"/>
                  <a:pt x="739775" y="277877"/>
                </a:cubicBezTo>
                <a:cubicBezTo>
                  <a:pt x="735986" y="280042"/>
                  <a:pt x="731271" y="279853"/>
                  <a:pt x="727075" y="281052"/>
                </a:cubicBezTo>
                <a:cubicBezTo>
                  <a:pt x="691458" y="291228"/>
                  <a:pt x="758798" y="282165"/>
                  <a:pt x="654050" y="287402"/>
                </a:cubicBezTo>
                <a:cubicBezTo>
                  <a:pt x="639986" y="290918"/>
                  <a:pt x="635557" y="292488"/>
                  <a:pt x="619125" y="293752"/>
                </a:cubicBezTo>
                <a:cubicBezTo>
                  <a:pt x="612794" y="294239"/>
                  <a:pt x="606425" y="293752"/>
                  <a:pt x="600075" y="293752"/>
                </a:cubicBezTo>
                <a:cubicBezTo>
                  <a:pt x="590550" y="294810"/>
                  <a:pt x="580953" y="295351"/>
                  <a:pt x="571500" y="296927"/>
                </a:cubicBezTo>
                <a:cubicBezTo>
                  <a:pt x="568199" y="297477"/>
                  <a:pt x="565268" y="299503"/>
                  <a:pt x="561975" y="300102"/>
                </a:cubicBezTo>
                <a:cubicBezTo>
                  <a:pt x="553580" y="301628"/>
                  <a:pt x="545042" y="302219"/>
                  <a:pt x="536575" y="303277"/>
                </a:cubicBezTo>
                <a:cubicBezTo>
                  <a:pt x="534458" y="306452"/>
                  <a:pt x="532923" y="310104"/>
                  <a:pt x="530225" y="312802"/>
                </a:cubicBezTo>
                <a:cubicBezTo>
                  <a:pt x="522726" y="320301"/>
                  <a:pt x="516716" y="319276"/>
                  <a:pt x="508000" y="325502"/>
                </a:cubicBezTo>
                <a:cubicBezTo>
                  <a:pt x="504346" y="328112"/>
                  <a:pt x="501650" y="331852"/>
                  <a:pt x="498475" y="335027"/>
                </a:cubicBezTo>
                <a:cubicBezTo>
                  <a:pt x="497417" y="339260"/>
                  <a:pt x="496247" y="343467"/>
                  <a:pt x="495300" y="347727"/>
                </a:cubicBezTo>
                <a:cubicBezTo>
                  <a:pt x="494129" y="352995"/>
                  <a:pt x="493434" y="358367"/>
                  <a:pt x="492125" y="363602"/>
                </a:cubicBezTo>
                <a:cubicBezTo>
                  <a:pt x="491313" y="366849"/>
                  <a:pt x="489136" y="369785"/>
                  <a:pt x="488950" y="373127"/>
                </a:cubicBezTo>
                <a:cubicBezTo>
                  <a:pt x="488069" y="388978"/>
                  <a:pt x="488950" y="404877"/>
                  <a:pt x="488950" y="420752"/>
                </a:cubicBezTo>
                <a:cubicBezTo>
                  <a:pt x="492125" y="429219"/>
                  <a:pt x="496857" y="437255"/>
                  <a:pt x="498475" y="446152"/>
                </a:cubicBezTo>
                <a:cubicBezTo>
                  <a:pt x="499074" y="449445"/>
                  <a:pt x="498407" y="454434"/>
                  <a:pt x="495300" y="455677"/>
                </a:cubicBezTo>
                <a:cubicBezTo>
                  <a:pt x="486402" y="459236"/>
                  <a:pt x="476212" y="457497"/>
                  <a:pt x="466725" y="458852"/>
                </a:cubicBezTo>
                <a:cubicBezTo>
                  <a:pt x="461383" y="459615"/>
                  <a:pt x="456056" y="460607"/>
                  <a:pt x="450850" y="462027"/>
                </a:cubicBezTo>
                <a:cubicBezTo>
                  <a:pt x="444392" y="463788"/>
                  <a:pt x="438150" y="466260"/>
                  <a:pt x="431800" y="468377"/>
                </a:cubicBezTo>
                <a:lnTo>
                  <a:pt x="412750" y="474727"/>
                </a:lnTo>
                <a:cubicBezTo>
                  <a:pt x="409575" y="475785"/>
                  <a:pt x="406507" y="477246"/>
                  <a:pt x="403225" y="477902"/>
                </a:cubicBezTo>
                <a:cubicBezTo>
                  <a:pt x="383071" y="481933"/>
                  <a:pt x="392585" y="479768"/>
                  <a:pt x="374650" y="484252"/>
                </a:cubicBezTo>
                <a:cubicBezTo>
                  <a:pt x="297464" y="480393"/>
                  <a:pt x="256857" y="517903"/>
                  <a:pt x="244475" y="468377"/>
                </a:cubicBezTo>
                <a:cubicBezTo>
                  <a:pt x="244218" y="467350"/>
                  <a:pt x="244475" y="466260"/>
                  <a:pt x="244475" y="465202"/>
                </a:cubicBezTo>
                <a:lnTo>
                  <a:pt x="231775" y="439802"/>
                </a:lnTo>
                <a:cubicBezTo>
                  <a:pt x="221192" y="432394"/>
                  <a:pt x="204110" y="429833"/>
                  <a:pt x="200025" y="417577"/>
                </a:cubicBezTo>
                <a:cubicBezTo>
                  <a:pt x="183643" y="368430"/>
                  <a:pt x="202419" y="419191"/>
                  <a:pt x="187325" y="389002"/>
                </a:cubicBezTo>
                <a:cubicBezTo>
                  <a:pt x="185828" y="386009"/>
                  <a:pt x="186517" y="381844"/>
                  <a:pt x="184150" y="379477"/>
                </a:cubicBezTo>
                <a:cubicBezTo>
                  <a:pt x="181783" y="377110"/>
                  <a:pt x="177551" y="377927"/>
                  <a:pt x="174625" y="376302"/>
                </a:cubicBezTo>
                <a:cubicBezTo>
                  <a:pt x="165654" y="371318"/>
                  <a:pt x="157174" y="361817"/>
                  <a:pt x="146050" y="360427"/>
                </a:cubicBezTo>
                <a:cubicBezTo>
                  <a:pt x="140799" y="359771"/>
                  <a:pt x="135467" y="360427"/>
                  <a:pt x="130175" y="360427"/>
                </a:cubicBezTo>
                <a:cubicBezTo>
                  <a:pt x="120650" y="356194"/>
                  <a:pt x="111222" y="351736"/>
                  <a:pt x="101600" y="347727"/>
                </a:cubicBezTo>
                <a:cubicBezTo>
                  <a:pt x="98511" y="346440"/>
                  <a:pt x="94860" y="346408"/>
                  <a:pt x="92075" y="344552"/>
                </a:cubicBezTo>
                <a:cubicBezTo>
                  <a:pt x="88339" y="342061"/>
                  <a:pt x="85725" y="338202"/>
                  <a:pt x="82550" y="335027"/>
                </a:cubicBezTo>
                <a:cubicBezTo>
                  <a:pt x="80433" y="328677"/>
                  <a:pt x="79913" y="321546"/>
                  <a:pt x="76200" y="315977"/>
                </a:cubicBezTo>
                <a:cubicBezTo>
                  <a:pt x="72201" y="309978"/>
                  <a:pt x="67367" y="304537"/>
                  <a:pt x="66675" y="296927"/>
                </a:cubicBezTo>
                <a:cubicBezTo>
                  <a:pt x="65908" y="288495"/>
                  <a:pt x="66675" y="279994"/>
                  <a:pt x="66675" y="271527"/>
                </a:cubicBezTo>
                <a:cubicBezTo>
                  <a:pt x="55344" y="263434"/>
                  <a:pt x="43632" y="259036"/>
                  <a:pt x="38100" y="246127"/>
                </a:cubicBezTo>
                <a:cubicBezTo>
                  <a:pt x="36381" y="242116"/>
                  <a:pt x="35983" y="237660"/>
                  <a:pt x="34925" y="233427"/>
                </a:cubicBezTo>
                <a:cubicBezTo>
                  <a:pt x="33867" y="223902"/>
                  <a:pt x="33326" y="214305"/>
                  <a:pt x="31750" y="204852"/>
                </a:cubicBezTo>
                <a:cubicBezTo>
                  <a:pt x="31200" y="201551"/>
                  <a:pt x="30072" y="198320"/>
                  <a:pt x="28575" y="195327"/>
                </a:cubicBezTo>
                <a:cubicBezTo>
                  <a:pt x="21638" y="181453"/>
                  <a:pt x="22225" y="190580"/>
                  <a:pt x="22225" y="182627"/>
                </a:cubicBezTo>
                <a:cubicBezTo>
                  <a:pt x="49617" y="163061"/>
                  <a:pt x="44450" y="175856"/>
                  <a:pt x="44450" y="147702"/>
                </a:cubicBezTo>
                <a:cubicBezTo>
                  <a:pt x="43392" y="137119"/>
                  <a:pt x="44638" y="126042"/>
                  <a:pt x="41275" y="115952"/>
                </a:cubicBezTo>
                <a:cubicBezTo>
                  <a:pt x="40068" y="112332"/>
                  <a:pt x="34681" y="112045"/>
                  <a:pt x="31750" y="109602"/>
                </a:cubicBezTo>
                <a:cubicBezTo>
                  <a:pt x="28301" y="106727"/>
                  <a:pt x="24835" y="103731"/>
                  <a:pt x="22225" y="100077"/>
                </a:cubicBezTo>
                <a:cubicBezTo>
                  <a:pt x="19474" y="96226"/>
                  <a:pt x="17633" y="91771"/>
                  <a:pt x="15875" y="87377"/>
                </a:cubicBezTo>
                <a:cubicBezTo>
                  <a:pt x="13389" y="81162"/>
                  <a:pt x="2646" y="66210"/>
                  <a:pt x="0" y="61977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8" name="Freeform 9"/>
          <p:cNvSpPr>
            <a:spLocks/>
          </p:cNvSpPr>
          <p:nvPr/>
        </p:nvSpPr>
        <p:spPr bwMode="auto">
          <a:xfrm>
            <a:off x="5762625" y="439261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0" b="0"/>
            <a:pathLst>
              <a:path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noFill/>
          <a:ln w="19050" algn="ctr">
            <a:solidFill>
              <a:srgbClr val="00CC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9" name="Freeform 10"/>
          <p:cNvSpPr>
            <a:spLocks/>
          </p:cNvSpPr>
          <p:nvPr/>
        </p:nvSpPr>
        <p:spPr bwMode="auto">
          <a:xfrm>
            <a:off x="5707063" y="4391025"/>
            <a:ext cx="114300" cy="155575"/>
          </a:xfrm>
          <a:custGeom>
            <a:avLst/>
            <a:gdLst>
              <a:gd name="T0" fmla="*/ 51 w 165100"/>
              <a:gd name="T1" fmla="*/ 0 h 220251"/>
              <a:gd name="T2" fmla="*/ 51 w 165100"/>
              <a:gd name="T3" fmla="*/ 0 h 220251"/>
              <a:gd name="T4" fmla="*/ 66 w 165100"/>
              <a:gd name="T5" fmla="*/ 15 h 220251"/>
              <a:gd name="T6" fmla="*/ 68 w 165100"/>
              <a:gd name="T7" fmla="*/ 25 h 220251"/>
              <a:gd name="T8" fmla="*/ 74 w 165100"/>
              <a:gd name="T9" fmla="*/ 37 h 220251"/>
              <a:gd name="T10" fmla="*/ 74 w 165100"/>
              <a:gd name="T11" fmla="*/ 37 h 220251"/>
              <a:gd name="T12" fmla="*/ 74 w 165100"/>
              <a:gd name="T13" fmla="*/ 100 h 220251"/>
              <a:gd name="T14" fmla="*/ 78 w 165100"/>
              <a:gd name="T15" fmla="*/ 109 h 220251"/>
              <a:gd name="T16" fmla="*/ 93 w 165100"/>
              <a:gd name="T17" fmla="*/ 116 h 220251"/>
              <a:gd name="T18" fmla="*/ 105 w 165100"/>
              <a:gd name="T19" fmla="*/ 121 h 220251"/>
              <a:gd name="T20" fmla="*/ 107 w 165100"/>
              <a:gd name="T21" fmla="*/ 134 h 220251"/>
              <a:gd name="T22" fmla="*/ 107 w 165100"/>
              <a:gd name="T23" fmla="*/ 134 h 220251"/>
              <a:gd name="T24" fmla="*/ 102 w 165100"/>
              <a:gd name="T25" fmla="*/ 170 h 220251"/>
              <a:gd name="T26" fmla="*/ 99 w 165100"/>
              <a:gd name="T27" fmla="*/ 179 h 220251"/>
              <a:gd name="T28" fmla="*/ 93 w 165100"/>
              <a:gd name="T29" fmla="*/ 189 h 220251"/>
              <a:gd name="T30" fmla="*/ 88 w 165100"/>
              <a:gd name="T31" fmla="*/ 198 h 220251"/>
              <a:gd name="T32" fmla="*/ 82 w 165100"/>
              <a:gd name="T33" fmla="*/ 201 h 220251"/>
              <a:gd name="T34" fmla="*/ 57 w 165100"/>
              <a:gd name="T35" fmla="*/ 203 h 220251"/>
              <a:gd name="T36" fmla="*/ 24 w 165100"/>
              <a:gd name="T37" fmla="*/ 206 h 220251"/>
              <a:gd name="T38" fmla="*/ 24 w 165100"/>
              <a:gd name="T39" fmla="*/ 206 h 220251"/>
              <a:gd name="T40" fmla="*/ 23 w 165100"/>
              <a:gd name="T41" fmla="*/ 179 h 220251"/>
              <a:gd name="T42" fmla="*/ 17 w 165100"/>
              <a:gd name="T43" fmla="*/ 174 h 220251"/>
              <a:gd name="T44" fmla="*/ 4 w 165100"/>
              <a:gd name="T45" fmla="*/ 167 h 220251"/>
              <a:gd name="T46" fmla="*/ 0 w 165100"/>
              <a:gd name="T47" fmla="*/ 140 h 220251"/>
              <a:gd name="T48" fmla="*/ 2 w 165100"/>
              <a:gd name="T49" fmla="*/ 134 h 220251"/>
              <a:gd name="T50" fmla="*/ 2 w 165100"/>
              <a:gd name="T51" fmla="*/ 134 h 220251"/>
              <a:gd name="T52" fmla="*/ 15 w 165100"/>
              <a:gd name="T53" fmla="*/ 109 h 220251"/>
              <a:gd name="T54" fmla="*/ 26 w 165100"/>
              <a:gd name="T55" fmla="*/ 103 h 220251"/>
              <a:gd name="T56" fmla="*/ 33 w 165100"/>
              <a:gd name="T57" fmla="*/ 95 h 220251"/>
              <a:gd name="T58" fmla="*/ 35 w 165100"/>
              <a:gd name="T59" fmla="*/ 82 h 220251"/>
              <a:gd name="T60" fmla="*/ 37 w 165100"/>
              <a:gd name="T61" fmla="*/ 49 h 220251"/>
              <a:gd name="T62" fmla="*/ 42 w 165100"/>
              <a:gd name="T63" fmla="*/ 30 h 220251"/>
              <a:gd name="T64" fmla="*/ 51 w 165100"/>
              <a:gd name="T65" fmla="*/ 0 h 22025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5100"/>
              <a:gd name="T100" fmla="*/ 0 h 220251"/>
              <a:gd name="T101" fmla="*/ 165100 w 165100"/>
              <a:gd name="T102" fmla="*/ 220251 h 22025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5100" h="220251">
                <a:moveTo>
                  <a:pt x="79375" y="0"/>
                </a:moveTo>
                <a:lnTo>
                  <a:pt x="79375" y="0"/>
                </a:lnTo>
                <a:cubicBezTo>
                  <a:pt x="86783" y="5292"/>
                  <a:pt x="95162" y="9437"/>
                  <a:pt x="101600" y="15875"/>
                </a:cubicBezTo>
                <a:cubicBezTo>
                  <a:pt x="103967" y="18242"/>
                  <a:pt x="102919" y="22615"/>
                  <a:pt x="104775" y="25400"/>
                </a:cubicBezTo>
                <a:cubicBezTo>
                  <a:pt x="115048" y="40810"/>
                  <a:pt x="114300" y="29224"/>
                  <a:pt x="114300" y="38100"/>
                </a:cubicBezTo>
                <a:cubicBezTo>
                  <a:pt x="112233" y="62900"/>
                  <a:pt x="108286" y="80718"/>
                  <a:pt x="114300" y="104775"/>
                </a:cubicBezTo>
                <a:cubicBezTo>
                  <a:pt x="115225" y="108477"/>
                  <a:pt x="117670" y="111916"/>
                  <a:pt x="120650" y="114300"/>
                </a:cubicBezTo>
                <a:cubicBezTo>
                  <a:pt x="122784" y="116007"/>
                  <a:pt x="141962" y="120376"/>
                  <a:pt x="142875" y="120650"/>
                </a:cubicBezTo>
                <a:cubicBezTo>
                  <a:pt x="149286" y="122573"/>
                  <a:pt x="161925" y="127000"/>
                  <a:pt x="161925" y="127000"/>
                </a:cubicBezTo>
                <a:lnTo>
                  <a:pt x="165100" y="139700"/>
                </a:lnTo>
                <a:cubicBezTo>
                  <a:pt x="164094" y="148754"/>
                  <a:pt x="164069" y="167162"/>
                  <a:pt x="158750" y="177800"/>
                </a:cubicBezTo>
                <a:cubicBezTo>
                  <a:pt x="157043" y="181213"/>
                  <a:pt x="154843" y="184394"/>
                  <a:pt x="152400" y="187325"/>
                </a:cubicBezTo>
                <a:cubicBezTo>
                  <a:pt x="149525" y="190774"/>
                  <a:pt x="145750" y="193401"/>
                  <a:pt x="142875" y="196850"/>
                </a:cubicBezTo>
                <a:cubicBezTo>
                  <a:pt x="140432" y="199781"/>
                  <a:pt x="139505" y="203991"/>
                  <a:pt x="136525" y="206375"/>
                </a:cubicBezTo>
                <a:cubicBezTo>
                  <a:pt x="133912" y="208466"/>
                  <a:pt x="130317" y="209108"/>
                  <a:pt x="127000" y="209550"/>
                </a:cubicBezTo>
                <a:cubicBezTo>
                  <a:pt x="114368" y="211234"/>
                  <a:pt x="101600" y="211667"/>
                  <a:pt x="88900" y="212725"/>
                </a:cubicBezTo>
                <a:cubicBezTo>
                  <a:pt x="66323" y="220251"/>
                  <a:pt x="82722" y="215900"/>
                  <a:pt x="38100" y="215900"/>
                </a:cubicBezTo>
                <a:cubicBezTo>
                  <a:pt x="37042" y="206375"/>
                  <a:pt x="38200" y="196332"/>
                  <a:pt x="34925" y="187325"/>
                </a:cubicBezTo>
                <a:cubicBezTo>
                  <a:pt x="33621" y="183739"/>
                  <a:pt x="28887" y="182525"/>
                  <a:pt x="25400" y="180975"/>
                </a:cubicBezTo>
                <a:cubicBezTo>
                  <a:pt x="19283" y="178257"/>
                  <a:pt x="6350" y="174625"/>
                  <a:pt x="6350" y="174625"/>
                </a:cubicBezTo>
                <a:cubicBezTo>
                  <a:pt x="5125" y="169727"/>
                  <a:pt x="0" y="150081"/>
                  <a:pt x="0" y="146050"/>
                </a:cubicBezTo>
                <a:cubicBezTo>
                  <a:pt x="0" y="143683"/>
                  <a:pt x="2117" y="141817"/>
                  <a:pt x="3175" y="139700"/>
                </a:cubicBezTo>
                <a:cubicBezTo>
                  <a:pt x="9525" y="131233"/>
                  <a:pt x="14095" y="121075"/>
                  <a:pt x="22225" y="114300"/>
                </a:cubicBezTo>
                <a:cubicBezTo>
                  <a:pt x="27367" y="110015"/>
                  <a:pt x="41275" y="107950"/>
                  <a:pt x="41275" y="107950"/>
                </a:cubicBezTo>
                <a:cubicBezTo>
                  <a:pt x="44450" y="104775"/>
                  <a:pt x="48572" y="102324"/>
                  <a:pt x="50800" y="98425"/>
                </a:cubicBezTo>
                <a:cubicBezTo>
                  <a:pt x="52965" y="94636"/>
                  <a:pt x="53398" y="90050"/>
                  <a:pt x="53975" y="85725"/>
                </a:cubicBezTo>
                <a:cubicBezTo>
                  <a:pt x="55520" y="74138"/>
                  <a:pt x="55119" y="62312"/>
                  <a:pt x="57150" y="50800"/>
                </a:cubicBezTo>
                <a:cubicBezTo>
                  <a:pt x="58313" y="44208"/>
                  <a:pt x="61383" y="38100"/>
                  <a:pt x="63500" y="31750"/>
                </a:cubicBezTo>
                <a:cubicBezTo>
                  <a:pt x="67148" y="20805"/>
                  <a:pt x="76729" y="5292"/>
                  <a:pt x="79375" y="0"/>
                </a:cubicBezTo>
                <a:close/>
              </a:path>
            </a:pathLst>
          </a:custGeom>
          <a:solidFill>
            <a:srgbClr val="FFFF99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Freeform 11"/>
          <p:cNvSpPr>
            <a:spLocks/>
          </p:cNvSpPr>
          <p:nvPr/>
        </p:nvSpPr>
        <p:spPr bwMode="auto">
          <a:xfrm>
            <a:off x="3332163" y="4230688"/>
            <a:ext cx="2046287" cy="1095375"/>
          </a:xfrm>
          <a:custGeom>
            <a:avLst/>
            <a:gdLst>
              <a:gd name="T0" fmla="*/ 4735 w 2920412"/>
              <a:gd name="T1" fmla="*/ 2668 h 1551022"/>
              <a:gd name="T2" fmla="*/ 4774 w 2920412"/>
              <a:gd name="T3" fmla="*/ 2478 h 1551022"/>
              <a:gd name="T4" fmla="*/ 4663 w 2920412"/>
              <a:gd name="T5" fmla="*/ 2241 h 1551022"/>
              <a:gd name="T6" fmla="*/ 4379 w 2920412"/>
              <a:gd name="T7" fmla="*/ 2177 h 1551022"/>
              <a:gd name="T8" fmla="*/ 4513 w 2920412"/>
              <a:gd name="T9" fmla="*/ 2105 h 1551022"/>
              <a:gd name="T10" fmla="*/ 4442 w 2920412"/>
              <a:gd name="T11" fmla="*/ 2023 h 1551022"/>
              <a:gd name="T12" fmla="*/ 4355 w 2920412"/>
              <a:gd name="T13" fmla="*/ 1831 h 1551022"/>
              <a:gd name="T14" fmla="*/ 4269 w 2920412"/>
              <a:gd name="T15" fmla="*/ 1750 h 1551022"/>
              <a:gd name="T16" fmla="*/ 4151 w 2920412"/>
              <a:gd name="T17" fmla="*/ 1532 h 1551022"/>
              <a:gd name="T18" fmla="*/ 3906 w 2920412"/>
              <a:gd name="T19" fmla="*/ 1458 h 1551022"/>
              <a:gd name="T20" fmla="*/ 3676 w 2920412"/>
              <a:gd name="T21" fmla="*/ 1386 h 1551022"/>
              <a:gd name="T22" fmla="*/ 3424 w 2920412"/>
              <a:gd name="T23" fmla="*/ 1304 h 1551022"/>
              <a:gd name="T24" fmla="*/ 3274 w 2920412"/>
              <a:gd name="T25" fmla="*/ 1159 h 1551022"/>
              <a:gd name="T26" fmla="*/ 3148 w 2920412"/>
              <a:gd name="T27" fmla="*/ 1104 h 1551022"/>
              <a:gd name="T28" fmla="*/ 3061 w 2920412"/>
              <a:gd name="T29" fmla="*/ 994 h 1551022"/>
              <a:gd name="T30" fmla="*/ 2904 w 2920412"/>
              <a:gd name="T31" fmla="*/ 895 h 1551022"/>
              <a:gd name="T32" fmla="*/ 2793 w 2920412"/>
              <a:gd name="T33" fmla="*/ 722 h 1551022"/>
              <a:gd name="T34" fmla="*/ 2730 w 2920412"/>
              <a:gd name="T35" fmla="*/ 604 h 1551022"/>
              <a:gd name="T36" fmla="*/ 2508 w 2920412"/>
              <a:gd name="T37" fmla="*/ 531 h 1551022"/>
              <a:gd name="T38" fmla="*/ 2367 w 2920412"/>
              <a:gd name="T39" fmla="*/ 640 h 1551022"/>
              <a:gd name="T40" fmla="*/ 2106 w 2920412"/>
              <a:gd name="T41" fmla="*/ 576 h 1551022"/>
              <a:gd name="T42" fmla="*/ 1979 w 2920412"/>
              <a:gd name="T43" fmla="*/ 476 h 1551022"/>
              <a:gd name="T44" fmla="*/ 1916 w 2920412"/>
              <a:gd name="T45" fmla="*/ 331 h 1551022"/>
              <a:gd name="T46" fmla="*/ 1774 w 2920412"/>
              <a:gd name="T47" fmla="*/ 276 h 1551022"/>
              <a:gd name="T48" fmla="*/ 1506 w 2920412"/>
              <a:gd name="T49" fmla="*/ 313 h 1551022"/>
              <a:gd name="T50" fmla="*/ 1411 w 2920412"/>
              <a:gd name="T51" fmla="*/ 267 h 1551022"/>
              <a:gd name="T52" fmla="*/ 1427 w 2920412"/>
              <a:gd name="T53" fmla="*/ 149 h 1551022"/>
              <a:gd name="T54" fmla="*/ 1270 w 2920412"/>
              <a:gd name="T55" fmla="*/ 121 h 1551022"/>
              <a:gd name="T56" fmla="*/ 1112 w 2920412"/>
              <a:gd name="T57" fmla="*/ 140 h 1551022"/>
              <a:gd name="T58" fmla="*/ 938 w 2920412"/>
              <a:gd name="T59" fmla="*/ 30 h 1551022"/>
              <a:gd name="T60" fmla="*/ 599 w 2920412"/>
              <a:gd name="T61" fmla="*/ 13 h 1551022"/>
              <a:gd name="T62" fmla="*/ 338 w 2920412"/>
              <a:gd name="T63" fmla="*/ 67 h 1551022"/>
              <a:gd name="T64" fmla="*/ 267 w 2920412"/>
              <a:gd name="T65" fmla="*/ 194 h 1551022"/>
              <a:gd name="T66" fmla="*/ 117 w 2920412"/>
              <a:gd name="T67" fmla="*/ 340 h 1551022"/>
              <a:gd name="T68" fmla="*/ 62 w 2920412"/>
              <a:gd name="T69" fmla="*/ 459 h 1551022"/>
              <a:gd name="T70" fmla="*/ 267 w 2920412"/>
              <a:gd name="T71" fmla="*/ 685 h 1551022"/>
              <a:gd name="T72" fmla="*/ 338 w 2920412"/>
              <a:gd name="T73" fmla="*/ 932 h 1551022"/>
              <a:gd name="T74" fmla="*/ 432 w 2920412"/>
              <a:gd name="T75" fmla="*/ 1113 h 1551022"/>
              <a:gd name="T76" fmla="*/ 496 w 2920412"/>
              <a:gd name="T77" fmla="*/ 1359 h 1551022"/>
              <a:gd name="T78" fmla="*/ 661 w 2920412"/>
              <a:gd name="T79" fmla="*/ 1422 h 1551022"/>
              <a:gd name="T80" fmla="*/ 788 w 2920412"/>
              <a:gd name="T81" fmla="*/ 1322 h 1551022"/>
              <a:gd name="T82" fmla="*/ 1017 w 2920412"/>
              <a:gd name="T83" fmla="*/ 1213 h 1551022"/>
              <a:gd name="T84" fmla="*/ 1214 w 2920412"/>
              <a:gd name="T85" fmla="*/ 1232 h 1551022"/>
              <a:gd name="T86" fmla="*/ 1403 w 2920412"/>
              <a:gd name="T87" fmla="*/ 1286 h 1551022"/>
              <a:gd name="T88" fmla="*/ 1673 w 2920412"/>
              <a:gd name="T89" fmla="*/ 1332 h 1551022"/>
              <a:gd name="T90" fmla="*/ 1846 w 2920412"/>
              <a:gd name="T91" fmla="*/ 1422 h 1551022"/>
              <a:gd name="T92" fmla="*/ 2138 w 2920412"/>
              <a:gd name="T93" fmla="*/ 1486 h 1551022"/>
              <a:gd name="T94" fmla="*/ 2335 w 2920412"/>
              <a:gd name="T95" fmla="*/ 1541 h 1551022"/>
              <a:gd name="T96" fmla="*/ 2540 w 2920412"/>
              <a:gd name="T97" fmla="*/ 1641 h 1551022"/>
              <a:gd name="T98" fmla="*/ 2682 w 2920412"/>
              <a:gd name="T99" fmla="*/ 1777 h 1551022"/>
              <a:gd name="T100" fmla="*/ 2778 w 2920412"/>
              <a:gd name="T101" fmla="*/ 1932 h 1551022"/>
              <a:gd name="T102" fmla="*/ 3117 w 2920412"/>
              <a:gd name="T103" fmla="*/ 2023 h 1551022"/>
              <a:gd name="T104" fmla="*/ 3361 w 2920412"/>
              <a:gd name="T105" fmla="*/ 1977 h 1551022"/>
              <a:gd name="T106" fmla="*/ 3448 w 2920412"/>
              <a:gd name="T107" fmla="*/ 2223 h 1551022"/>
              <a:gd name="T108" fmla="*/ 3550 w 2920412"/>
              <a:gd name="T109" fmla="*/ 2332 h 1551022"/>
              <a:gd name="T110" fmla="*/ 3693 w 2920412"/>
              <a:gd name="T111" fmla="*/ 2533 h 1551022"/>
              <a:gd name="T112" fmla="*/ 3906 w 2920412"/>
              <a:gd name="T113" fmla="*/ 2595 h 1551022"/>
              <a:gd name="T114" fmla="*/ 4000 w 2920412"/>
              <a:gd name="T115" fmla="*/ 2723 h 1551022"/>
              <a:gd name="T116" fmla="*/ 4206 w 2920412"/>
              <a:gd name="T117" fmla="*/ 2795 h 1551022"/>
              <a:gd name="T118" fmla="*/ 4339 w 2920412"/>
              <a:gd name="T119" fmla="*/ 2951 h 1551022"/>
              <a:gd name="T120" fmla="*/ 4545 w 2920412"/>
              <a:gd name="T121" fmla="*/ 2860 h 1551022"/>
              <a:gd name="T122" fmla="*/ 4774 w 2920412"/>
              <a:gd name="T123" fmla="*/ 2878 h 155102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920412"/>
              <a:gd name="T187" fmla="*/ 0 h 1551022"/>
              <a:gd name="T188" fmla="*/ 2920412 w 2920412"/>
              <a:gd name="T189" fmla="*/ 1551022 h 155102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920412" h="1551022">
                <a:moveTo>
                  <a:pt x="2918668" y="1430532"/>
                </a:moveTo>
                <a:lnTo>
                  <a:pt x="2918668" y="1430532"/>
                </a:lnTo>
                <a:cubicBezTo>
                  <a:pt x="2907556" y="1422595"/>
                  <a:pt x="2897355" y="1413194"/>
                  <a:pt x="2885331" y="1406720"/>
                </a:cubicBezTo>
                <a:cubicBezTo>
                  <a:pt x="2876491" y="1401960"/>
                  <a:pt x="2856756" y="1397195"/>
                  <a:pt x="2856756" y="1397195"/>
                </a:cubicBezTo>
                <a:cubicBezTo>
                  <a:pt x="2851993" y="1392432"/>
                  <a:pt x="2846204" y="1388511"/>
                  <a:pt x="2842468" y="1382907"/>
                </a:cubicBezTo>
                <a:cubicBezTo>
                  <a:pt x="2817738" y="1345812"/>
                  <a:pt x="2857846" y="1388760"/>
                  <a:pt x="2828181" y="1359095"/>
                </a:cubicBezTo>
                <a:cubicBezTo>
                  <a:pt x="2840881" y="1354332"/>
                  <a:pt x="2855169" y="1352585"/>
                  <a:pt x="2866281" y="1344807"/>
                </a:cubicBezTo>
                <a:cubicBezTo>
                  <a:pt x="2876729" y="1337493"/>
                  <a:pt x="2879257" y="1305050"/>
                  <a:pt x="2880568" y="1297182"/>
                </a:cubicBezTo>
                <a:cubicBezTo>
                  <a:pt x="2854000" y="1230764"/>
                  <a:pt x="2888143" y="1303080"/>
                  <a:pt x="2856756" y="1263845"/>
                </a:cubicBezTo>
                <a:cubicBezTo>
                  <a:pt x="2833991" y="1235388"/>
                  <a:pt x="2876521" y="1264560"/>
                  <a:pt x="2842468" y="1230507"/>
                </a:cubicBezTo>
                <a:cubicBezTo>
                  <a:pt x="2834373" y="1222412"/>
                  <a:pt x="2813893" y="1222905"/>
                  <a:pt x="2813893" y="1211457"/>
                </a:cubicBezTo>
                <a:lnTo>
                  <a:pt x="2813893" y="1173357"/>
                </a:lnTo>
                <a:cubicBezTo>
                  <a:pt x="2799606" y="1174945"/>
                  <a:pt x="2785406" y="1178120"/>
                  <a:pt x="2771031" y="1178120"/>
                </a:cubicBezTo>
                <a:cubicBezTo>
                  <a:pt x="2758969" y="1178120"/>
                  <a:pt x="2700491" y="1170493"/>
                  <a:pt x="2685306" y="1168595"/>
                </a:cubicBezTo>
                <a:cubicBezTo>
                  <a:pt x="2685144" y="1168554"/>
                  <a:pt x="2654244" y="1161346"/>
                  <a:pt x="2651968" y="1159070"/>
                </a:cubicBezTo>
                <a:cubicBezTo>
                  <a:pt x="2646948" y="1154050"/>
                  <a:pt x="2645240" y="1146546"/>
                  <a:pt x="2642443" y="1140020"/>
                </a:cubicBezTo>
                <a:cubicBezTo>
                  <a:pt x="2640466" y="1135406"/>
                  <a:pt x="2637681" y="1125732"/>
                  <a:pt x="2637681" y="1125732"/>
                </a:cubicBezTo>
                <a:lnTo>
                  <a:pt x="2675781" y="1111445"/>
                </a:lnTo>
                <a:cubicBezTo>
                  <a:pt x="2680499" y="1109729"/>
                  <a:pt x="2685145" y="1107667"/>
                  <a:pt x="2690068" y="1106682"/>
                </a:cubicBezTo>
                <a:cubicBezTo>
                  <a:pt x="2701075" y="1104481"/>
                  <a:pt x="2712293" y="1103507"/>
                  <a:pt x="2723406" y="1101920"/>
                </a:cubicBezTo>
                <a:cubicBezTo>
                  <a:pt x="2721818" y="1097157"/>
                  <a:pt x="2722193" y="1091182"/>
                  <a:pt x="2718643" y="1087632"/>
                </a:cubicBezTo>
                <a:cubicBezTo>
                  <a:pt x="2715093" y="1084082"/>
                  <a:pt x="2708846" y="1085115"/>
                  <a:pt x="2704356" y="1082870"/>
                </a:cubicBezTo>
                <a:cubicBezTo>
                  <a:pt x="2699236" y="1080310"/>
                  <a:pt x="2694831" y="1076520"/>
                  <a:pt x="2690068" y="1073345"/>
                </a:cubicBezTo>
                <a:cubicBezTo>
                  <a:pt x="2686893" y="1068582"/>
                  <a:pt x="2683103" y="1064177"/>
                  <a:pt x="2680543" y="1059057"/>
                </a:cubicBezTo>
                <a:cubicBezTo>
                  <a:pt x="2676786" y="1051543"/>
                  <a:pt x="2675355" y="1035032"/>
                  <a:pt x="2666256" y="1030482"/>
                </a:cubicBezTo>
                <a:cubicBezTo>
                  <a:pt x="2660576" y="1027642"/>
                  <a:pt x="2653556" y="1030482"/>
                  <a:pt x="2647206" y="1030482"/>
                </a:cubicBezTo>
                <a:cubicBezTo>
                  <a:pt x="2645698" y="1016910"/>
                  <a:pt x="2645658" y="989287"/>
                  <a:pt x="2637681" y="973332"/>
                </a:cubicBezTo>
                <a:cubicBezTo>
                  <a:pt x="2635121" y="968213"/>
                  <a:pt x="2632625" y="962621"/>
                  <a:pt x="2628156" y="959045"/>
                </a:cubicBezTo>
                <a:cubicBezTo>
                  <a:pt x="2624236" y="955909"/>
                  <a:pt x="2618358" y="956527"/>
                  <a:pt x="2613868" y="954282"/>
                </a:cubicBezTo>
                <a:cubicBezTo>
                  <a:pt x="2608749" y="951722"/>
                  <a:pt x="2604343" y="947932"/>
                  <a:pt x="2599581" y="944757"/>
                </a:cubicBezTo>
                <a:cubicBezTo>
                  <a:pt x="2596406" y="939995"/>
                  <a:pt x="2594103" y="934517"/>
                  <a:pt x="2590056" y="930470"/>
                </a:cubicBezTo>
                <a:cubicBezTo>
                  <a:pt x="2574447" y="914862"/>
                  <a:pt x="2575768" y="928112"/>
                  <a:pt x="2575768" y="916182"/>
                </a:cubicBezTo>
                <a:cubicBezTo>
                  <a:pt x="2573315" y="894107"/>
                  <a:pt x="2574717" y="862744"/>
                  <a:pt x="2556718" y="844745"/>
                </a:cubicBezTo>
                <a:cubicBezTo>
                  <a:pt x="2519254" y="807281"/>
                  <a:pt x="2567157" y="867748"/>
                  <a:pt x="2528143" y="820932"/>
                </a:cubicBezTo>
                <a:cubicBezTo>
                  <a:pt x="2524479" y="816535"/>
                  <a:pt x="2523087" y="810221"/>
                  <a:pt x="2518618" y="806645"/>
                </a:cubicBezTo>
                <a:cubicBezTo>
                  <a:pt x="2514698" y="803509"/>
                  <a:pt x="2508719" y="804320"/>
                  <a:pt x="2504331" y="801882"/>
                </a:cubicBezTo>
                <a:cubicBezTo>
                  <a:pt x="2494324" y="796322"/>
                  <a:pt x="2486616" y="786452"/>
                  <a:pt x="2475756" y="782832"/>
                </a:cubicBezTo>
                <a:lnTo>
                  <a:pt x="2447181" y="773307"/>
                </a:lnTo>
                <a:lnTo>
                  <a:pt x="2432893" y="768545"/>
                </a:lnTo>
                <a:cubicBezTo>
                  <a:pt x="2404299" y="749482"/>
                  <a:pt x="2413769" y="751552"/>
                  <a:pt x="2356693" y="763782"/>
                </a:cubicBezTo>
                <a:cubicBezTo>
                  <a:pt x="2353222" y="764526"/>
                  <a:pt x="2353518" y="770132"/>
                  <a:pt x="2351931" y="773307"/>
                </a:cubicBezTo>
                <a:cubicBezTo>
                  <a:pt x="2347168" y="760607"/>
                  <a:pt x="2345970" y="745913"/>
                  <a:pt x="2337643" y="735207"/>
                </a:cubicBezTo>
                <a:cubicBezTo>
                  <a:pt x="2333624" y="730040"/>
                  <a:pt x="2325118" y="730967"/>
                  <a:pt x="2318593" y="730445"/>
                </a:cubicBezTo>
                <a:cubicBezTo>
                  <a:pt x="2285324" y="727783"/>
                  <a:pt x="2251918" y="727270"/>
                  <a:pt x="2218581" y="725682"/>
                </a:cubicBezTo>
                <a:cubicBezTo>
                  <a:pt x="2209056" y="722507"/>
                  <a:pt x="2197106" y="723256"/>
                  <a:pt x="2190006" y="716157"/>
                </a:cubicBezTo>
                <a:cubicBezTo>
                  <a:pt x="2185243" y="711395"/>
                  <a:pt x="2181606" y="705141"/>
                  <a:pt x="2175718" y="701870"/>
                </a:cubicBezTo>
                <a:cubicBezTo>
                  <a:pt x="2150989" y="688132"/>
                  <a:pt x="2115299" y="689691"/>
                  <a:pt x="2089993" y="687582"/>
                </a:cubicBezTo>
                <a:cubicBezTo>
                  <a:pt x="2069403" y="682435"/>
                  <a:pt x="2077488" y="682820"/>
                  <a:pt x="2066181" y="682820"/>
                </a:cubicBezTo>
                <a:cubicBezTo>
                  <a:pt x="2053481" y="674882"/>
                  <a:pt x="2041476" y="665705"/>
                  <a:pt x="2028081" y="659007"/>
                </a:cubicBezTo>
                <a:cubicBezTo>
                  <a:pt x="2019101" y="654517"/>
                  <a:pt x="1999506" y="649482"/>
                  <a:pt x="1999506" y="649482"/>
                </a:cubicBezTo>
                <a:cubicBezTo>
                  <a:pt x="1993156" y="639957"/>
                  <a:pt x="1984077" y="631767"/>
                  <a:pt x="1980456" y="620907"/>
                </a:cubicBezTo>
                <a:cubicBezTo>
                  <a:pt x="1978868" y="616145"/>
                  <a:pt x="1979243" y="610170"/>
                  <a:pt x="1975693" y="606620"/>
                </a:cubicBezTo>
                <a:cubicBezTo>
                  <a:pt x="1970673" y="601600"/>
                  <a:pt x="1963235" y="599732"/>
                  <a:pt x="1956643" y="597095"/>
                </a:cubicBezTo>
                <a:cubicBezTo>
                  <a:pt x="1947321" y="593366"/>
                  <a:pt x="1937593" y="590745"/>
                  <a:pt x="1928068" y="587570"/>
                </a:cubicBezTo>
                <a:lnTo>
                  <a:pt x="1913781" y="582807"/>
                </a:lnTo>
                <a:lnTo>
                  <a:pt x="1899493" y="578045"/>
                </a:lnTo>
                <a:cubicBezTo>
                  <a:pt x="1894731" y="574870"/>
                  <a:pt x="1890325" y="571080"/>
                  <a:pt x="1885206" y="568520"/>
                </a:cubicBezTo>
                <a:cubicBezTo>
                  <a:pt x="1880716" y="566275"/>
                  <a:pt x="1875579" y="565621"/>
                  <a:pt x="1870918" y="563757"/>
                </a:cubicBezTo>
                <a:cubicBezTo>
                  <a:pt x="1867622" y="562439"/>
                  <a:pt x="1864568" y="560582"/>
                  <a:pt x="1861393" y="558995"/>
                </a:cubicBezTo>
                <a:cubicBezTo>
                  <a:pt x="1856631" y="546295"/>
                  <a:pt x="1854630" y="532181"/>
                  <a:pt x="1847106" y="520895"/>
                </a:cubicBezTo>
                <a:cubicBezTo>
                  <a:pt x="1844321" y="516718"/>
                  <a:pt x="1836738" y="519268"/>
                  <a:pt x="1832818" y="516132"/>
                </a:cubicBezTo>
                <a:cubicBezTo>
                  <a:pt x="1828349" y="512556"/>
                  <a:pt x="1828672" y="503801"/>
                  <a:pt x="1823293" y="501845"/>
                </a:cubicBezTo>
                <a:cubicBezTo>
                  <a:pt x="1809783" y="496932"/>
                  <a:pt x="1794718" y="498670"/>
                  <a:pt x="1780431" y="497082"/>
                </a:cubicBezTo>
                <a:cubicBezTo>
                  <a:pt x="1770906" y="487557"/>
                  <a:pt x="1759328" y="479715"/>
                  <a:pt x="1751856" y="468507"/>
                </a:cubicBezTo>
                <a:cubicBezTo>
                  <a:pt x="1748681" y="463745"/>
                  <a:pt x="1746639" y="457989"/>
                  <a:pt x="1742331" y="454220"/>
                </a:cubicBezTo>
                <a:cubicBezTo>
                  <a:pt x="1733716" y="446682"/>
                  <a:pt x="1713756" y="435170"/>
                  <a:pt x="1713756" y="435170"/>
                </a:cubicBezTo>
                <a:cubicBezTo>
                  <a:pt x="1710581" y="430407"/>
                  <a:pt x="1706556" y="426113"/>
                  <a:pt x="1704231" y="420882"/>
                </a:cubicBezTo>
                <a:cubicBezTo>
                  <a:pt x="1700467" y="412413"/>
                  <a:pt x="1695959" y="386104"/>
                  <a:pt x="1685181" y="378020"/>
                </a:cubicBezTo>
                <a:cubicBezTo>
                  <a:pt x="1682641" y="376115"/>
                  <a:pt x="1678831" y="378020"/>
                  <a:pt x="1675656" y="378020"/>
                </a:cubicBezTo>
                <a:cubicBezTo>
                  <a:pt x="1672481" y="363732"/>
                  <a:pt x="1669681" y="349356"/>
                  <a:pt x="1666131" y="335157"/>
                </a:cubicBezTo>
                <a:cubicBezTo>
                  <a:pt x="1664913" y="330287"/>
                  <a:pt x="1664918" y="324420"/>
                  <a:pt x="1661368" y="320870"/>
                </a:cubicBezTo>
                <a:cubicBezTo>
                  <a:pt x="1657818" y="317320"/>
                  <a:pt x="1651843" y="317695"/>
                  <a:pt x="1647081" y="316107"/>
                </a:cubicBezTo>
                <a:cubicBezTo>
                  <a:pt x="1624856" y="282769"/>
                  <a:pt x="1637556" y="293882"/>
                  <a:pt x="1613743" y="278007"/>
                </a:cubicBezTo>
                <a:cubicBezTo>
                  <a:pt x="1575961" y="283405"/>
                  <a:pt x="1588343" y="274833"/>
                  <a:pt x="1570881" y="292295"/>
                </a:cubicBezTo>
                <a:cubicBezTo>
                  <a:pt x="1556593" y="289120"/>
                  <a:pt x="1542217" y="286320"/>
                  <a:pt x="1528018" y="282770"/>
                </a:cubicBezTo>
                <a:cubicBezTo>
                  <a:pt x="1523148" y="281552"/>
                  <a:pt x="1518751" y="278007"/>
                  <a:pt x="1513731" y="278007"/>
                </a:cubicBezTo>
                <a:cubicBezTo>
                  <a:pt x="1505636" y="278007"/>
                  <a:pt x="1497856" y="281182"/>
                  <a:pt x="1489918" y="282770"/>
                </a:cubicBezTo>
                <a:cubicBezTo>
                  <a:pt x="1485156" y="285945"/>
                  <a:pt x="1480861" y="289970"/>
                  <a:pt x="1475631" y="292295"/>
                </a:cubicBezTo>
                <a:cubicBezTo>
                  <a:pt x="1466456" y="296373"/>
                  <a:pt x="1447056" y="301820"/>
                  <a:pt x="1447056" y="301820"/>
                </a:cubicBezTo>
                <a:cubicBezTo>
                  <a:pt x="1436408" y="333763"/>
                  <a:pt x="1446511" y="325905"/>
                  <a:pt x="1428006" y="335157"/>
                </a:cubicBezTo>
                <a:cubicBezTo>
                  <a:pt x="1413718" y="331982"/>
                  <a:pt x="1399342" y="329182"/>
                  <a:pt x="1385143" y="325632"/>
                </a:cubicBezTo>
                <a:cubicBezTo>
                  <a:pt x="1361406" y="319698"/>
                  <a:pt x="1378634" y="319617"/>
                  <a:pt x="1347043" y="316107"/>
                </a:cubicBezTo>
                <a:cubicBezTo>
                  <a:pt x="1326471" y="313821"/>
                  <a:pt x="1305768" y="312932"/>
                  <a:pt x="1285131" y="311345"/>
                </a:cubicBezTo>
                <a:cubicBezTo>
                  <a:pt x="1280368" y="308170"/>
                  <a:pt x="1274890" y="305867"/>
                  <a:pt x="1270843" y="301820"/>
                </a:cubicBezTo>
                <a:cubicBezTo>
                  <a:pt x="1251794" y="282771"/>
                  <a:pt x="1272429" y="290706"/>
                  <a:pt x="1247031" y="278007"/>
                </a:cubicBezTo>
                <a:cubicBezTo>
                  <a:pt x="1239424" y="274204"/>
                  <a:pt x="1220806" y="270514"/>
                  <a:pt x="1213693" y="268482"/>
                </a:cubicBezTo>
                <a:cubicBezTo>
                  <a:pt x="1208866" y="267103"/>
                  <a:pt x="1204168" y="265307"/>
                  <a:pt x="1199406" y="263720"/>
                </a:cubicBezTo>
                <a:cubicBezTo>
                  <a:pt x="1197818" y="258957"/>
                  <a:pt x="1197779" y="253352"/>
                  <a:pt x="1194643" y="249432"/>
                </a:cubicBezTo>
                <a:cubicBezTo>
                  <a:pt x="1187928" y="241038"/>
                  <a:pt x="1175481" y="238282"/>
                  <a:pt x="1166068" y="235145"/>
                </a:cubicBezTo>
                <a:lnTo>
                  <a:pt x="1151781" y="225620"/>
                </a:lnTo>
                <a:cubicBezTo>
                  <a:pt x="1148606" y="211332"/>
                  <a:pt x="1140931" y="197333"/>
                  <a:pt x="1142256" y="182757"/>
                </a:cubicBezTo>
                <a:cubicBezTo>
                  <a:pt x="1142774" y="177057"/>
                  <a:pt x="1152967" y="177701"/>
                  <a:pt x="1156543" y="173232"/>
                </a:cubicBezTo>
                <a:cubicBezTo>
                  <a:pt x="1159679" y="169312"/>
                  <a:pt x="1159718" y="163707"/>
                  <a:pt x="1161306" y="158945"/>
                </a:cubicBezTo>
                <a:cubicBezTo>
                  <a:pt x="1159718" y="154182"/>
                  <a:pt x="1160093" y="148207"/>
                  <a:pt x="1156543" y="144657"/>
                </a:cubicBezTo>
                <a:cubicBezTo>
                  <a:pt x="1152993" y="141107"/>
                  <a:pt x="1147276" y="139895"/>
                  <a:pt x="1142256" y="139895"/>
                </a:cubicBezTo>
                <a:cubicBezTo>
                  <a:pt x="1118390" y="139895"/>
                  <a:pt x="1094631" y="143070"/>
                  <a:pt x="1070818" y="144657"/>
                </a:cubicBezTo>
                <a:cubicBezTo>
                  <a:pt x="1065176" y="172873"/>
                  <a:pt x="1071780" y="162746"/>
                  <a:pt x="1056531" y="177995"/>
                </a:cubicBezTo>
                <a:cubicBezTo>
                  <a:pt x="1043831" y="171645"/>
                  <a:pt x="1031803" y="163721"/>
                  <a:pt x="1018431" y="158945"/>
                </a:cubicBezTo>
                <a:cubicBezTo>
                  <a:pt x="990344" y="148914"/>
                  <a:pt x="947648" y="157197"/>
                  <a:pt x="923181" y="158945"/>
                </a:cubicBezTo>
                <a:cubicBezTo>
                  <a:pt x="918418" y="160532"/>
                  <a:pt x="913720" y="162328"/>
                  <a:pt x="908893" y="163707"/>
                </a:cubicBezTo>
                <a:cubicBezTo>
                  <a:pt x="902599" y="165505"/>
                  <a:pt x="896112" y="166589"/>
                  <a:pt x="889843" y="168470"/>
                </a:cubicBezTo>
                <a:cubicBezTo>
                  <a:pt x="880226" y="171355"/>
                  <a:pt x="870793" y="174820"/>
                  <a:pt x="861268" y="177995"/>
                </a:cubicBezTo>
                <a:cubicBezTo>
                  <a:pt x="845476" y="183259"/>
                  <a:pt x="852001" y="182757"/>
                  <a:pt x="842218" y="182757"/>
                </a:cubicBezTo>
                <a:cubicBezTo>
                  <a:pt x="845393" y="168470"/>
                  <a:pt x="847115" y="153780"/>
                  <a:pt x="851743" y="139895"/>
                </a:cubicBezTo>
                <a:cubicBezTo>
                  <a:pt x="854254" y="132363"/>
                  <a:pt x="869870" y="115111"/>
                  <a:pt x="875556" y="111320"/>
                </a:cubicBezTo>
                <a:cubicBezTo>
                  <a:pt x="879733" y="108535"/>
                  <a:pt x="885081" y="108145"/>
                  <a:pt x="889843" y="106557"/>
                </a:cubicBezTo>
                <a:lnTo>
                  <a:pt x="899368" y="92270"/>
                </a:lnTo>
                <a:cubicBezTo>
                  <a:pt x="886668" y="87507"/>
                  <a:pt x="873175" y="84477"/>
                  <a:pt x="861268" y="77982"/>
                </a:cubicBezTo>
                <a:cubicBezTo>
                  <a:pt x="855355" y="74757"/>
                  <a:pt x="852868" y="66966"/>
                  <a:pt x="846981" y="63695"/>
                </a:cubicBezTo>
                <a:cubicBezTo>
                  <a:pt x="838204" y="58819"/>
                  <a:pt x="827931" y="57345"/>
                  <a:pt x="818406" y="54170"/>
                </a:cubicBezTo>
                <a:lnTo>
                  <a:pt x="804118" y="49407"/>
                </a:lnTo>
                <a:cubicBezTo>
                  <a:pt x="772182" y="65375"/>
                  <a:pt x="798438" y="53969"/>
                  <a:pt x="766018" y="63695"/>
                </a:cubicBezTo>
                <a:cubicBezTo>
                  <a:pt x="756401" y="66580"/>
                  <a:pt x="737443" y="73220"/>
                  <a:pt x="737443" y="73220"/>
                </a:cubicBezTo>
                <a:lnTo>
                  <a:pt x="727918" y="87507"/>
                </a:lnTo>
                <a:cubicBezTo>
                  <a:pt x="713631" y="84332"/>
                  <a:pt x="699255" y="81532"/>
                  <a:pt x="685056" y="77982"/>
                </a:cubicBezTo>
                <a:cubicBezTo>
                  <a:pt x="680186" y="76764"/>
                  <a:pt x="675638" y="74438"/>
                  <a:pt x="670768" y="73220"/>
                </a:cubicBezTo>
                <a:cubicBezTo>
                  <a:pt x="662915" y="71257"/>
                  <a:pt x="654765" y="70587"/>
                  <a:pt x="646956" y="68457"/>
                </a:cubicBezTo>
                <a:cubicBezTo>
                  <a:pt x="637270" y="65815"/>
                  <a:pt x="618381" y="58932"/>
                  <a:pt x="618381" y="58932"/>
                </a:cubicBezTo>
                <a:lnTo>
                  <a:pt x="608856" y="30357"/>
                </a:lnTo>
                <a:cubicBezTo>
                  <a:pt x="600077" y="4022"/>
                  <a:pt x="609111" y="16070"/>
                  <a:pt x="565993" y="16070"/>
                </a:cubicBezTo>
                <a:cubicBezTo>
                  <a:pt x="537418" y="17657"/>
                  <a:pt x="508599" y="16785"/>
                  <a:pt x="480268" y="20832"/>
                </a:cubicBezTo>
                <a:cubicBezTo>
                  <a:pt x="419837" y="29465"/>
                  <a:pt x="537700" y="39882"/>
                  <a:pt x="437406" y="39882"/>
                </a:cubicBezTo>
                <a:lnTo>
                  <a:pt x="385018" y="39882"/>
                </a:lnTo>
                <a:cubicBezTo>
                  <a:pt x="377081" y="28770"/>
                  <a:pt x="374161" y="10863"/>
                  <a:pt x="361206" y="6545"/>
                </a:cubicBezTo>
                <a:cubicBezTo>
                  <a:pt x="341570" y="0"/>
                  <a:pt x="319865" y="9021"/>
                  <a:pt x="299293" y="11307"/>
                </a:cubicBezTo>
                <a:cubicBezTo>
                  <a:pt x="269641" y="14602"/>
                  <a:pt x="278193" y="17774"/>
                  <a:pt x="246906" y="25595"/>
                </a:cubicBezTo>
                <a:cubicBezTo>
                  <a:pt x="240556" y="27182"/>
                  <a:pt x="234246" y="28937"/>
                  <a:pt x="227856" y="30357"/>
                </a:cubicBezTo>
                <a:cubicBezTo>
                  <a:pt x="219954" y="32113"/>
                  <a:pt x="211896" y="33157"/>
                  <a:pt x="204043" y="35120"/>
                </a:cubicBezTo>
                <a:cubicBezTo>
                  <a:pt x="199173" y="36338"/>
                  <a:pt x="194518" y="38295"/>
                  <a:pt x="189756" y="39882"/>
                </a:cubicBezTo>
                <a:cubicBezTo>
                  <a:pt x="184993" y="43057"/>
                  <a:pt x="178028" y="44287"/>
                  <a:pt x="175468" y="49407"/>
                </a:cubicBezTo>
                <a:cubicBezTo>
                  <a:pt x="169613" y="61116"/>
                  <a:pt x="170082" y="75088"/>
                  <a:pt x="165943" y="87507"/>
                </a:cubicBezTo>
                <a:cubicBezTo>
                  <a:pt x="164356" y="92270"/>
                  <a:pt x="161635" y="96795"/>
                  <a:pt x="161181" y="101795"/>
                </a:cubicBezTo>
                <a:cubicBezTo>
                  <a:pt x="160031" y="114443"/>
                  <a:pt x="161181" y="127195"/>
                  <a:pt x="161181" y="139895"/>
                </a:cubicBezTo>
                <a:cubicBezTo>
                  <a:pt x="150068" y="147832"/>
                  <a:pt x="140242" y="157984"/>
                  <a:pt x="127843" y="163707"/>
                </a:cubicBezTo>
                <a:cubicBezTo>
                  <a:pt x="119075" y="167754"/>
                  <a:pt x="108636" y="166128"/>
                  <a:pt x="99268" y="168470"/>
                </a:cubicBezTo>
                <a:cubicBezTo>
                  <a:pt x="89528" y="170905"/>
                  <a:pt x="80597" y="176345"/>
                  <a:pt x="70693" y="177995"/>
                </a:cubicBezTo>
                <a:lnTo>
                  <a:pt x="42118" y="182757"/>
                </a:lnTo>
                <a:cubicBezTo>
                  <a:pt x="29418" y="190695"/>
                  <a:pt x="13213" y="194748"/>
                  <a:pt x="4018" y="206570"/>
                </a:cubicBezTo>
                <a:cubicBezTo>
                  <a:pt x="0" y="211737"/>
                  <a:pt x="5150" y="220174"/>
                  <a:pt x="8781" y="225620"/>
                </a:cubicBezTo>
                <a:cubicBezTo>
                  <a:pt x="14057" y="233535"/>
                  <a:pt x="29205" y="237190"/>
                  <a:pt x="37356" y="239907"/>
                </a:cubicBezTo>
                <a:cubicBezTo>
                  <a:pt x="40531" y="244670"/>
                  <a:pt x="42834" y="250147"/>
                  <a:pt x="46881" y="254195"/>
                </a:cubicBezTo>
                <a:cubicBezTo>
                  <a:pt x="66094" y="273409"/>
                  <a:pt x="92132" y="266300"/>
                  <a:pt x="118318" y="268482"/>
                </a:cubicBezTo>
                <a:cubicBezTo>
                  <a:pt x="151656" y="290707"/>
                  <a:pt x="140543" y="278007"/>
                  <a:pt x="156418" y="301820"/>
                </a:cubicBezTo>
                <a:cubicBezTo>
                  <a:pt x="161707" y="349416"/>
                  <a:pt x="161181" y="330307"/>
                  <a:pt x="161181" y="358970"/>
                </a:cubicBezTo>
                <a:cubicBezTo>
                  <a:pt x="169118" y="370082"/>
                  <a:pt x="177967" y="380597"/>
                  <a:pt x="184993" y="392307"/>
                </a:cubicBezTo>
                <a:cubicBezTo>
                  <a:pt x="203405" y="422993"/>
                  <a:pt x="173474" y="389913"/>
                  <a:pt x="199281" y="420882"/>
                </a:cubicBezTo>
                <a:cubicBezTo>
                  <a:pt x="215813" y="440721"/>
                  <a:pt x="213568" y="426877"/>
                  <a:pt x="213568" y="444695"/>
                </a:cubicBezTo>
                <a:cubicBezTo>
                  <a:pt x="210393" y="458982"/>
                  <a:pt x="205086" y="472958"/>
                  <a:pt x="204043" y="487557"/>
                </a:cubicBezTo>
                <a:cubicBezTo>
                  <a:pt x="203134" y="500279"/>
                  <a:pt x="209120" y="516446"/>
                  <a:pt x="218331" y="525657"/>
                </a:cubicBezTo>
                <a:cubicBezTo>
                  <a:pt x="222378" y="529704"/>
                  <a:pt x="227856" y="532007"/>
                  <a:pt x="232618" y="535182"/>
                </a:cubicBezTo>
                <a:lnTo>
                  <a:pt x="237381" y="549470"/>
                </a:lnTo>
                <a:cubicBezTo>
                  <a:pt x="245318" y="560582"/>
                  <a:pt x="256121" y="570128"/>
                  <a:pt x="261193" y="582807"/>
                </a:cubicBezTo>
                <a:cubicBezTo>
                  <a:pt x="265946" y="594690"/>
                  <a:pt x="263666" y="608315"/>
                  <a:pt x="265956" y="620907"/>
                </a:cubicBezTo>
                <a:cubicBezTo>
                  <a:pt x="268421" y="634465"/>
                  <a:pt x="272615" y="638041"/>
                  <a:pt x="280243" y="649482"/>
                </a:cubicBezTo>
                <a:cubicBezTo>
                  <a:pt x="281998" y="661764"/>
                  <a:pt x="283119" y="683809"/>
                  <a:pt x="289768" y="697107"/>
                </a:cubicBezTo>
                <a:cubicBezTo>
                  <a:pt x="292328" y="702227"/>
                  <a:pt x="294823" y="707819"/>
                  <a:pt x="299293" y="711395"/>
                </a:cubicBezTo>
                <a:cubicBezTo>
                  <a:pt x="303213" y="714531"/>
                  <a:pt x="308818" y="714570"/>
                  <a:pt x="313581" y="716157"/>
                </a:cubicBezTo>
                <a:cubicBezTo>
                  <a:pt x="323106" y="722507"/>
                  <a:pt x="330864" y="733325"/>
                  <a:pt x="342156" y="735207"/>
                </a:cubicBezTo>
                <a:cubicBezTo>
                  <a:pt x="351681" y="736795"/>
                  <a:pt x="361305" y="737875"/>
                  <a:pt x="370731" y="739970"/>
                </a:cubicBezTo>
                <a:cubicBezTo>
                  <a:pt x="398937" y="746238"/>
                  <a:pt x="371079" y="744732"/>
                  <a:pt x="399306" y="744732"/>
                </a:cubicBezTo>
                <a:cubicBezTo>
                  <a:pt x="413593" y="743145"/>
                  <a:pt x="428821" y="745309"/>
                  <a:pt x="442168" y="739970"/>
                </a:cubicBezTo>
                <a:cubicBezTo>
                  <a:pt x="446829" y="738105"/>
                  <a:pt x="444146" y="729859"/>
                  <a:pt x="446931" y="725682"/>
                </a:cubicBezTo>
                <a:cubicBezTo>
                  <a:pt x="450667" y="720078"/>
                  <a:pt x="456835" y="716509"/>
                  <a:pt x="461218" y="711395"/>
                </a:cubicBezTo>
                <a:cubicBezTo>
                  <a:pt x="466384" y="705368"/>
                  <a:pt x="469893" y="697958"/>
                  <a:pt x="475506" y="692345"/>
                </a:cubicBezTo>
                <a:cubicBezTo>
                  <a:pt x="479553" y="688298"/>
                  <a:pt x="485396" y="686484"/>
                  <a:pt x="489793" y="682820"/>
                </a:cubicBezTo>
                <a:cubicBezTo>
                  <a:pt x="513575" y="663001"/>
                  <a:pt x="493261" y="672139"/>
                  <a:pt x="518368" y="663770"/>
                </a:cubicBezTo>
                <a:cubicBezTo>
                  <a:pt x="523131" y="659007"/>
                  <a:pt x="526768" y="652753"/>
                  <a:pt x="532656" y="649482"/>
                </a:cubicBezTo>
                <a:cubicBezTo>
                  <a:pt x="556244" y="636378"/>
                  <a:pt x="588992" y="637433"/>
                  <a:pt x="613618" y="635195"/>
                </a:cubicBezTo>
                <a:cubicBezTo>
                  <a:pt x="618381" y="632020"/>
                  <a:pt x="622423" y="627315"/>
                  <a:pt x="627906" y="625670"/>
                </a:cubicBezTo>
                <a:cubicBezTo>
                  <a:pt x="646776" y="620009"/>
                  <a:pt x="661758" y="620907"/>
                  <a:pt x="680293" y="620907"/>
                </a:cubicBezTo>
                <a:cubicBezTo>
                  <a:pt x="694581" y="624082"/>
                  <a:pt x="709832" y="624375"/>
                  <a:pt x="723156" y="630432"/>
                </a:cubicBezTo>
                <a:cubicBezTo>
                  <a:pt x="728367" y="632801"/>
                  <a:pt x="732681" y="644720"/>
                  <a:pt x="732681" y="644720"/>
                </a:cubicBezTo>
                <a:lnTo>
                  <a:pt x="775543" y="639957"/>
                </a:lnTo>
                <a:cubicBezTo>
                  <a:pt x="788243" y="644720"/>
                  <a:pt x="802012" y="647267"/>
                  <a:pt x="813643" y="654245"/>
                </a:cubicBezTo>
                <a:cubicBezTo>
                  <a:pt x="818551" y="657190"/>
                  <a:pt x="818198" y="665692"/>
                  <a:pt x="823168" y="668532"/>
                </a:cubicBezTo>
                <a:cubicBezTo>
                  <a:pt x="830196" y="672548"/>
                  <a:pt x="838923" y="672528"/>
                  <a:pt x="846981" y="673295"/>
                </a:cubicBezTo>
                <a:cubicBezTo>
                  <a:pt x="872316" y="675708"/>
                  <a:pt x="897781" y="676470"/>
                  <a:pt x="923181" y="678057"/>
                </a:cubicBezTo>
                <a:cubicBezTo>
                  <a:pt x="979647" y="692175"/>
                  <a:pt x="890260" y="670520"/>
                  <a:pt x="975568" y="687582"/>
                </a:cubicBezTo>
                <a:cubicBezTo>
                  <a:pt x="980491" y="688567"/>
                  <a:pt x="985029" y="690966"/>
                  <a:pt x="989856" y="692345"/>
                </a:cubicBezTo>
                <a:cubicBezTo>
                  <a:pt x="996150" y="694143"/>
                  <a:pt x="1002556" y="695520"/>
                  <a:pt x="1008906" y="697107"/>
                </a:cubicBezTo>
                <a:cubicBezTo>
                  <a:pt x="1013668" y="700282"/>
                  <a:pt x="1017932" y="704377"/>
                  <a:pt x="1023193" y="706632"/>
                </a:cubicBezTo>
                <a:cubicBezTo>
                  <a:pt x="1066251" y="725086"/>
                  <a:pt x="1020658" y="697005"/>
                  <a:pt x="1056531" y="720920"/>
                </a:cubicBezTo>
                <a:cubicBezTo>
                  <a:pt x="1066937" y="736528"/>
                  <a:pt x="1060332" y="735207"/>
                  <a:pt x="1070818" y="735207"/>
                </a:cubicBezTo>
                <a:cubicBezTo>
                  <a:pt x="1085106" y="738382"/>
                  <a:pt x="1100171" y="739103"/>
                  <a:pt x="1113681" y="744732"/>
                </a:cubicBezTo>
                <a:cubicBezTo>
                  <a:pt x="1119898" y="747323"/>
                  <a:pt x="1122794" y="754708"/>
                  <a:pt x="1127968" y="759020"/>
                </a:cubicBezTo>
                <a:cubicBezTo>
                  <a:pt x="1140277" y="769278"/>
                  <a:pt x="1142225" y="768535"/>
                  <a:pt x="1156543" y="773307"/>
                </a:cubicBezTo>
                <a:cubicBezTo>
                  <a:pt x="1159718" y="778070"/>
                  <a:pt x="1160388" y="786885"/>
                  <a:pt x="1166068" y="787595"/>
                </a:cubicBezTo>
                <a:cubicBezTo>
                  <a:pt x="1170961" y="788207"/>
                  <a:pt x="1279901" y="778903"/>
                  <a:pt x="1289893" y="778070"/>
                </a:cubicBezTo>
                <a:cubicBezTo>
                  <a:pt x="1308943" y="779657"/>
                  <a:pt x="1328298" y="779083"/>
                  <a:pt x="1347043" y="782832"/>
                </a:cubicBezTo>
                <a:cubicBezTo>
                  <a:pt x="1352656" y="783955"/>
                  <a:pt x="1356361" y="789517"/>
                  <a:pt x="1361331" y="792357"/>
                </a:cubicBezTo>
                <a:cubicBezTo>
                  <a:pt x="1367495" y="795879"/>
                  <a:pt x="1373581" y="799842"/>
                  <a:pt x="1380381" y="801882"/>
                </a:cubicBezTo>
                <a:cubicBezTo>
                  <a:pt x="1389630" y="804657"/>
                  <a:pt x="1399530" y="804550"/>
                  <a:pt x="1408956" y="806645"/>
                </a:cubicBezTo>
                <a:cubicBezTo>
                  <a:pt x="1434903" y="812411"/>
                  <a:pt x="1412754" y="811407"/>
                  <a:pt x="1432768" y="811407"/>
                </a:cubicBezTo>
                <a:cubicBezTo>
                  <a:pt x="1440706" y="822520"/>
                  <a:pt x="1446924" y="835088"/>
                  <a:pt x="1456581" y="844745"/>
                </a:cubicBezTo>
                <a:cubicBezTo>
                  <a:pt x="1460131" y="848295"/>
                  <a:pt x="1466041" y="848128"/>
                  <a:pt x="1470868" y="849507"/>
                </a:cubicBezTo>
                <a:cubicBezTo>
                  <a:pt x="1497120" y="857008"/>
                  <a:pt x="1498225" y="855193"/>
                  <a:pt x="1532781" y="859032"/>
                </a:cubicBezTo>
                <a:lnTo>
                  <a:pt x="1575643" y="887607"/>
                </a:lnTo>
                <a:lnTo>
                  <a:pt x="1589931" y="897132"/>
                </a:lnTo>
                <a:cubicBezTo>
                  <a:pt x="1593068" y="906545"/>
                  <a:pt x="1595824" y="918992"/>
                  <a:pt x="1604218" y="925707"/>
                </a:cubicBezTo>
                <a:cubicBezTo>
                  <a:pt x="1608138" y="928843"/>
                  <a:pt x="1614117" y="928032"/>
                  <a:pt x="1618506" y="930470"/>
                </a:cubicBezTo>
                <a:cubicBezTo>
                  <a:pt x="1628513" y="936029"/>
                  <a:pt x="1637556" y="943170"/>
                  <a:pt x="1647081" y="949520"/>
                </a:cubicBezTo>
                <a:cubicBezTo>
                  <a:pt x="1651843" y="952695"/>
                  <a:pt x="1656248" y="956486"/>
                  <a:pt x="1661368" y="959045"/>
                </a:cubicBezTo>
                <a:lnTo>
                  <a:pt x="1670893" y="963807"/>
                </a:lnTo>
                <a:cubicBezTo>
                  <a:pt x="1672481" y="979682"/>
                  <a:pt x="1673230" y="995663"/>
                  <a:pt x="1675656" y="1011432"/>
                </a:cubicBezTo>
                <a:cubicBezTo>
                  <a:pt x="1676419" y="1016394"/>
                  <a:pt x="1677633" y="1021543"/>
                  <a:pt x="1680418" y="1025720"/>
                </a:cubicBezTo>
                <a:cubicBezTo>
                  <a:pt x="1714009" y="1076107"/>
                  <a:pt x="1682843" y="1016279"/>
                  <a:pt x="1699468" y="1049532"/>
                </a:cubicBezTo>
                <a:cubicBezTo>
                  <a:pt x="1766139" y="1045088"/>
                  <a:pt x="1795671" y="1040339"/>
                  <a:pt x="1866156" y="1049532"/>
                </a:cubicBezTo>
                <a:cubicBezTo>
                  <a:pt x="1871832" y="1050272"/>
                  <a:pt x="1875681" y="1055882"/>
                  <a:pt x="1880443" y="1059057"/>
                </a:cubicBezTo>
                <a:cubicBezTo>
                  <a:pt x="1894371" y="1079950"/>
                  <a:pt x="1884244" y="1073345"/>
                  <a:pt x="1913781" y="1073345"/>
                </a:cubicBezTo>
                <a:cubicBezTo>
                  <a:pt x="1931243" y="1071757"/>
                  <a:pt x="1949023" y="1072256"/>
                  <a:pt x="1966168" y="1068582"/>
                </a:cubicBezTo>
                <a:cubicBezTo>
                  <a:pt x="1989232" y="1063640"/>
                  <a:pt x="1974613" y="1058026"/>
                  <a:pt x="1985218" y="1044770"/>
                </a:cubicBezTo>
                <a:cubicBezTo>
                  <a:pt x="1997065" y="1029962"/>
                  <a:pt x="2011032" y="1035245"/>
                  <a:pt x="2028081" y="1035245"/>
                </a:cubicBezTo>
                <a:cubicBezTo>
                  <a:pt x="2029668" y="1062232"/>
                  <a:pt x="2030153" y="1089307"/>
                  <a:pt x="2032843" y="1116207"/>
                </a:cubicBezTo>
                <a:cubicBezTo>
                  <a:pt x="2033343" y="1121202"/>
                  <a:pt x="2034470" y="1126575"/>
                  <a:pt x="2037606" y="1130495"/>
                </a:cubicBezTo>
                <a:cubicBezTo>
                  <a:pt x="2044321" y="1138889"/>
                  <a:pt x="2056768" y="1141645"/>
                  <a:pt x="2066181" y="1144782"/>
                </a:cubicBezTo>
                <a:cubicBezTo>
                  <a:pt x="2072065" y="1162438"/>
                  <a:pt x="2066453" y="1156825"/>
                  <a:pt x="2080468" y="1163832"/>
                </a:cubicBezTo>
                <a:cubicBezTo>
                  <a:pt x="2091581" y="1171770"/>
                  <a:pt x="2102096" y="1180619"/>
                  <a:pt x="2113806" y="1187645"/>
                </a:cubicBezTo>
                <a:cubicBezTo>
                  <a:pt x="2118111" y="1190228"/>
                  <a:pt x="2124543" y="1188857"/>
                  <a:pt x="2128093" y="1192407"/>
                </a:cubicBezTo>
                <a:cubicBezTo>
                  <a:pt x="2131643" y="1195957"/>
                  <a:pt x="2130611" y="1202205"/>
                  <a:pt x="2132856" y="1206695"/>
                </a:cubicBezTo>
                <a:cubicBezTo>
                  <a:pt x="2135416" y="1211814"/>
                  <a:pt x="2141712" y="1215298"/>
                  <a:pt x="2142381" y="1220982"/>
                </a:cubicBezTo>
                <a:cubicBezTo>
                  <a:pt x="2144978" y="1243055"/>
                  <a:pt x="2142381" y="1265432"/>
                  <a:pt x="2142381" y="1287657"/>
                </a:cubicBezTo>
                <a:cubicBezTo>
                  <a:pt x="2153493" y="1297182"/>
                  <a:pt x="2162455" y="1310043"/>
                  <a:pt x="2175718" y="1316232"/>
                </a:cubicBezTo>
                <a:cubicBezTo>
                  <a:pt x="2187316" y="1321645"/>
                  <a:pt x="2201226" y="1318705"/>
                  <a:pt x="2213818" y="1320995"/>
                </a:cubicBezTo>
                <a:cubicBezTo>
                  <a:pt x="2218757" y="1321893"/>
                  <a:pt x="2223236" y="1324539"/>
                  <a:pt x="2228106" y="1325757"/>
                </a:cubicBezTo>
                <a:cubicBezTo>
                  <a:pt x="2235959" y="1327720"/>
                  <a:pt x="2244065" y="1328557"/>
                  <a:pt x="2251918" y="1330520"/>
                </a:cubicBezTo>
                <a:cubicBezTo>
                  <a:pt x="2256788" y="1331738"/>
                  <a:pt x="2261363" y="1333961"/>
                  <a:pt x="2266206" y="1335282"/>
                </a:cubicBezTo>
                <a:cubicBezTo>
                  <a:pt x="2278836" y="1338726"/>
                  <a:pt x="2291469" y="1342239"/>
                  <a:pt x="2304306" y="1344807"/>
                </a:cubicBezTo>
                <a:cubicBezTo>
                  <a:pt x="2313607" y="1346667"/>
                  <a:pt x="2350650" y="1353053"/>
                  <a:pt x="2356693" y="1359095"/>
                </a:cubicBezTo>
                <a:lnTo>
                  <a:pt x="2361456" y="1363857"/>
                </a:lnTo>
                <a:cubicBezTo>
                  <a:pt x="2370981" y="1374970"/>
                  <a:pt x="2380240" y="1386316"/>
                  <a:pt x="2390031" y="1397195"/>
                </a:cubicBezTo>
                <a:cubicBezTo>
                  <a:pt x="2394536" y="1402201"/>
                  <a:pt x="2400006" y="1406308"/>
                  <a:pt x="2404318" y="1411482"/>
                </a:cubicBezTo>
                <a:cubicBezTo>
                  <a:pt x="2407982" y="1415879"/>
                  <a:pt x="2409373" y="1422194"/>
                  <a:pt x="2413843" y="1425770"/>
                </a:cubicBezTo>
                <a:cubicBezTo>
                  <a:pt x="2417763" y="1428906"/>
                  <a:pt x="2423368" y="1428945"/>
                  <a:pt x="2428131" y="1430532"/>
                </a:cubicBezTo>
                <a:cubicBezTo>
                  <a:pt x="2432893" y="1433707"/>
                  <a:pt x="2437188" y="1437732"/>
                  <a:pt x="2442418" y="1440057"/>
                </a:cubicBezTo>
                <a:cubicBezTo>
                  <a:pt x="2470211" y="1452410"/>
                  <a:pt x="2470652" y="1448148"/>
                  <a:pt x="2499568" y="1454345"/>
                </a:cubicBezTo>
                <a:cubicBezTo>
                  <a:pt x="2512368" y="1457088"/>
                  <a:pt x="2537668" y="1463870"/>
                  <a:pt x="2537668" y="1463870"/>
                </a:cubicBezTo>
                <a:cubicBezTo>
                  <a:pt x="2542431" y="1476570"/>
                  <a:pt x="2542882" y="1491888"/>
                  <a:pt x="2551956" y="1501970"/>
                </a:cubicBezTo>
                <a:cubicBezTo>
                  <a:pt x="2558673" y="1509433"/>
                  <a:pt x="2580531" y="1511495"/>
                  <a:pt x="2580531" y="1511495"/>
                </a:cubicBezTo>
                <a:cubicBezTo>
                  <a:pt x="2587558" y="1522035"/>
                  <a:pt x="2593345" y="1532738"/>
                  <a:pt x="2604343" y="1540070"/>
                </a:cubicBezTo>
                <a:cubicBezTo>
                  <a:pt x="2608520" y="1542855"/>
                  <a:pt x="2613868" y="1543245"/>
                  <a:pt x="2618631" y="1544832"/>
                </a:cubicBezTo>
                <a:cubicBezTo>
                  <a:pt x="2644364" y="1541973"/>
                  <a:pt x="2662605" y="1551022"/>
                  <a:pt x="2671018" y="1525782"/>
                </a:cubicBezTo>
                <a:cubicBezTo>
                  <a:pt x="2672524" y="1521264"/>
                  <a:pt x="2671018" y="1516257"/>
                  <a:pt x="2671018" y="1511495"/>
                </a:cubicBezTo>
                <a:cubicBezTo>
                  <a:pt x="2685306" y="1509907"/>
                  <a:pt x="2699785" y="1509551"/>
                  <a:pt x="2713881" y="1506732"/>
                </a:cubicBezTo>
                <a:cubicBezTo>
                  <a:pt x="2723726" y="1504763"/>
                  <a:pt x="2742456" y="1497207"/>
                  <a:pt x="2742456" y="1497207"/>
                </a:cubicBezTo>
                <a:cubicBezTo>
                  <a:pt x="2748555" y="1498732"/>
                  <a:pt x="2768964" y="1503317"/>
                  <a:pt x="2775793" y="1506732"/>
                </a:cubicBezTo>
                <a:cubicBezTo>
                  <a:pt x="2780913" y="1509292"/>
                  <a:pt x="2784961" y="1513697"/>
                  <a:pt x="2790081" y="1516257"/>
                </a:cubicBezTo>
                <a:cubicBezTo>
                  <a:pt x="2803623" y="1523028"/>
                  <a:pt x="2807910" y="1521020"/>
                  <a:pt x="2823418" y="1521020"/>
                </a:cubicBezTo>
                <a:cubicBezTo>
                  <a:pt x="2867464" y="1504502"/>
                  <a:pt x="2847954" y="1506732"/>
                  <a:pt x="2880568" y="1506732"/>
                </a:cubicBezTo>
                <a:cubicBezTo>
                  <a:pt x="2890093" y="1495620"/>
                  <a:pt x="2900000" y="1484824"/>
                  <a:pt x="2909143" y="1473395"/>
                </a:cubicBezTo>
                <a:cubicBezTo>
                  <a:pt x="2912719" y="1468925"/>
                  <a:pt x="2917096" y="1464611"/>
                  <a:pt x="2918668" y="1459107"/>
                </a:cubicBezTo>
                <a:cubicBezTo>
                  <a:pt x="2920412" y="1453001"/>
                  <a:pt x="2918668" y="1435294"/>
                  <a:pt x="2918668" y="1430532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1" name="Freeform 12"/>
          <p:cNvSpPr>
            <a:spLocks/>
          </p:cNvSpPr>
          <p:nvPr/>
        </p:nvSpPr>
        <p:spPr bwMode="auto">
          <a:xfrm>
            <a:off x="2890838" y="3284538"/>
            <a:ext cx="127000" cy="71437"/>
          </a:xfrm>
          <a:custGeom>
            <a:avLst/>
            <a:gdLst>
              <a:gd name="T0" fmla="*/ 28 w 179529"/>
              <a:gd name="T1" fmla="*/ 9 h 99018"/>
              <a:gd name="T2" fmla="*/ 23 w 179529"/>
              <a:gd name="T3" fmla="*/ 5 h 99018"/>
              <a:gd name="T4" fmla="*/ 2 w 179529"/>
              <a:gd name="T5" fmla="*/ 9 h 99018"/>
              <a:gd name="T6" fmla="*/ 0 w 179529"/>
              <a:gd name="T7" fmla="*/ 19 h 99018"/>
              <a:gd name="T8" fmla="*/ 4 w 179529"/>
              <a:gd name="T9" fmla="*/ 64 h 99018"/>
              <a:gd name="T10" fmla="*/ 9 w 179529"/>
              <a:gd name="T11" fmla="*/ 74 h 99018"/>
              <a:gd name="T12" fmla="*/ 16 w 179529"/>
              <a:gd name="T13" fmla="*/ 84 h 99018"/>
              <a:gd name="T14" fmla="*/ 18 w 179529"/>
              <a:gd name="T15" fmla="*/ 95 h 99018"/>
              <a:gd name="T16" fmla="*/ 18 w 179529"/>
              <a:gd name="T17" fmla="*/ 95 h 99018"/>
              <a:gd name="T18" fmla="*/ 26 w 179529"/>
              <a:gd name="T19" fmla="*/ 123 h 99018"/>
              <a:gd name="T20" fmla="*/ 33 w 179529"/>
              <a:gd name="T21" fmla="*/ 126 h 99018"/>
              <a:gd name="T22" fmla="*/ 49 w 179529"/>
              <a:gd name="T23" fmla="*/ 129 h 99018"/>
              <a:gd name="T24" fmla="*/ 56 w 179529"/>
              <a:gd name="T25" fmla="*/ 136 h 99018"/>
              <a:gd name="T26" fmla="*/ 70 w 179529"/>
              <a:gd name="T27" fmla="*/ 143 h 99018"/>
              <a:gd name="T28" fmla="*/ 70 w 179529"/>
              <a:gd name="T29" fmla="*/ 143 h 99018"/>
              <a:gd name="T30" fmla="*/ 91 w 179529"/>
              <a:gd name="T31" fmla="*/ 136 h 99018"/>
              <a:gd name="T32" fmla="*/ 98 w 179529"/>
              <a:gd name="T33" fmla="*/ 133 h 99018"/>
              <a:gd name="T34" fmla="*/ 141 w 179529"/>
              <a:gd name="T35" fmla="*/ 129 h 99018"/>
              <a:gd name="T36" fmla="*/ 148 w 179529"/>
              <a:gd name="T37" fmla="*/ 123 h 99018"/>
              <a:gd name="T38" fmla="*/ 154 w 179529"/>
              <a:gd name="T39" fmla="*/ 112 h 99018"/>
              <a:gd name="T40" fmla="*/ 168 w 179529"/>
              <a:gd name="T41" fmla="*/ 105 h 99018"/>
              <a:gd name="T42" fmla="*/ 173 w 179529"/>
              <a:gd name="T43" fmla="*/ 102 h 99018"/>
              <a:gd name="T44" fmla="*/ 173 w 179529"/>
              <a:gd name="T45" fmla="*/ 102 h 99018"/>
              <a:gd name="T46" fmla="*/ 170 w 179529"/>
              <a:gd name="T47" fmla="*/ 71 h 99018"/>
              <a:gd name="T48" fmla="*/ 143 w 179529"/>
              <a:gd name="T49" fmla="*/ 67 h 99018"/>
              <a:gd name="T50" fmla="*/ 136 w 179529"/>
              <a:gd name="T51" fmla="*/ 61 h 99018"/>
              <a:gd name="T52" fmla="*/ 129 w 179529"/>
              <a:gd name="T53" fmla="*/ 57 h 99018"/>
              <a:gd name="T54" fmla="*/ 124 w 179529"/>
              <a:gd name="T55" fmla="*/ 46 h 99018"/>
              <a:gd name="T56" fmla="*/ 117 w 179529"/>
              <a:gd name="T57" fmla="*/ 40 h 99018"/>
              <a:gd name="T58" fmla="*/ 112 w 179529"/>
              <a:gd name="T59" fmla="*/ 19 h 99018"/>
              <a:gd name="T60" fmla="*/ 110 w 179529"/>
              <a:gd name="T61" fmla="*/ 12 h 99018"/>
              <a:gd name="T62" fmla="*/ 110 w 179529"/>
              <a:gd name="T63" fmla="*/ 12 h 99018"/>
              <a:gd name="T64" fmla="*/ 91 w 179529"/>
              <a:gd name="T65" fmla="*/ 2 h 99018"/>
              <a:gd name="T66" fmla="*/ 64 w 179529"/>
              <a:gd name="T67" fmla="*/ 9 h 99018"/>
              <a:gd name="T68" fmla="*/ 28 w 179529"/>
              <a:gd name="T69" fmla="*/ 9 h 990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9529"/>
              <a:gd name="T106" fmla="*/ 0 h 99018"/>
              <a:gd name="T107" fmla="*/ 179529 w 179529"/>
              <a:gd name="T108" fmla="*/ 99018 h 9901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9529" h="99018">
                <a:moveTo>
                  <a:pt x="28575" y="6149"/>
                </a:moveTo>
                <a:cubicBezTo>
                  <a:pt x="21828" y="5752"/>
                  <a:pt x="25400" y="4562"/>
                  <a:pt x="23813" y="3768"/>
                </a:cubicBezTo>
                <a:cubicBezTo>
                  <a:pt x="16669" y="4562"/>
                  <a:pt x="9056" y="3480"/>
                  <a:pt x="2382" y="6149"/>
                </a:cubicBezTo>
                <a:cubicBezTo>
                  <a:pt x="51" y="7081"/>
                  <a:pt x="0" y="10783"/>
                  <a:pt x="0" y="13293"/>
                </a:cubicBezTo>
                <a:cubicBezTo>
                  <a:pt x="0" y="18754"/>
                  <a:pt x="688" y="36098"/>
                  <a:pt x="4763" y="44249"/>
                </a:cubicBezTo>
                <a:cubicBezTo>
                  <a:pt x="6043" y="46809"/>
                  <a:pt x="7693" y="49194"/>
                  <a:pt x="9525" y="51393"/>
                </a:cubicBezTo>
                <a:cubicBezTo>
                  <a:pt x="11681" y="53980"/>
                  <a:pt x="14288" y="56156"/>
                  <a:pt x="16669" y="58537"/>
                </a:cubicBezTo>
                <a:lnTo>
                  <a:pt x="19050" y="65680"/>
                </a:lnTo>
                <a:cubicBezTo>
                  <a:pt x="21431" y="72030"/>
                  <a:pt x="22432" y="79087"/>
                  <a:pt x="26194" y="84730"/>
                </a:cubicBezTo>
                <a:cubicBezTo>
                  <a:pt x="27586" y="86819"/>
                  <a:pt x="30877" y="86620"/>
                  <a:pt x="33338" y="87112"/>
                </a:cubicBezTo>
                <a:cubicBezTo>
                  <a:pt x="38842" y="88213"/>
                  <a:pt x="44451" y="88699"/>
                  <a:pt x="50007" y="89493"/>
                </a:cubicBezTo>
                <a:cubicBezTo>
                  <a:pt x="52388" y="91080"/>
                  <a:pt x="54535" y="93093"/>
                  <a:pt x="57150" y="94255"/>
                </a:cubicBezTo>
                <a:cubicBezTo>
                  <a:pt x="61738" y="96294"/>
                  <a:pt x="71438" y="99018"/>
                  <a:pt x="71438" y="99018"/>
                </a:cubicBezTo>
                <a:cubicBezTo>
                  <a:pt x="78582" y="97430"/>
                  <a:pt x="85770" y="96030"/>
                  <a:pt x="92869" y="94255"/>
                </a:cubicBezTo>
                <a:cubicBezTo>
                  <a:pt x="95304" y="93646"/>
                  <a:pt x="97514" y="92112"/>
                  <a:pt x="100013" y="91874"/>
                </a:cubicBezTo>
                <a:cubicBezTo>
                  <a:pt x="114258" y="90517"/>
                  <a:pt x="128588" y="90287"/>
                  <a:pt x="142875" y="89493"/>
                </a:cubicBezTo>
                <a:cubicBezTo>
                  <a:pt x="145256" y="87905"/>
                  <a:pt x="147820" y="86562"/>
                  <a:pt x="150019" y="84730"/>
                </a:cubicBezTo>
                <a:cubicBezTo>
                  <a:pt x="152606" y="82574"/>
                  <a:pt x="154219" y="79222"/>
                  <a:pt x="157163" y="77587"/>
                </a:cubicBezTo>
                <a:cubicBezTo>
                  <a:pt x="161551" y="75149"/>
                  <a:pt x="166960" y="75069"/>
                  <a:pt x="171450" y="72824"/>
                </a:cubicBezTo>
                <a:lnTo>
                  <a:pt x="176213" y="70443"/>
                </a:lnTo>
                <a:cubicBezTo>
                  <a:pt x="175419" y="63299"/>
                  <a:pt x="179529" y="53394"/>
                  <a:pt x="173832" y="49012"/>
                </a:cubicBezTo>
                <a:cubicBezTo>
                  <a:pt x="166256" y="43184"/>
                  <a:pt x="154629" y="48505"/>
                  <a:pt x="145257" y="46630"/>
                </a:cubicBezTo>
                <a:cubicBezTo>
                  <a:pt x="142451" y="46069"/>
                  <a:pt x="140673" y="43148"/>
                  <a:pt x="138113" y="41868"/>
                </a:cubicBezTo>
                <a:cubicBezTo>
                  <a:pt x="135868" y="40746"/>
                  <a:pt x="133350" y="40281"/>
                  <a:pt x="130969" y="39487"/>
                </a:cubicBezTo>
                <a:cubicBezTo>
                  <a:pt x="129382" y="37106"/>
                  <a:pt x="128231" y="34367"/>
                  <a:pt x="126207" y="32343"/>
                </a:cubicBezTo>
                <a:cubicBezTo>
                  <a:pt x="124183" y="30319"/>
                  <a:pt x="120580" y="30007"/>
                  <a:pt x="119063" y="27580"/>
                </a:cubicBezTo>
                <a:cubicBezTo>
                  <a:pt x="116402" y="23323"/>
                  <a:pt x="116545" y="17783"/>
                  <a:pt x="114300" y="13293"/>
                </a:cubicBezTo>
                <a:lnTo>
                  <a:pt x="111919" y="8530"/>
                </a:lnTo>
                <a:cubicBezTo>
                  <a:pt x="105569" y="6149"/>
                  <a:pt x="99604" y="2179"/>
                  <a:pt x="92869" y="1387"/>
                </a:cubicBezTo>
                <a:cubicBezTo>
                  <a:pt x="81080" y="0"/>
                  <a:pt x="74018" y="2908"/>
                  <a:pt x="64294" y="6149"/>
                </a:cubicBezTo>
                <a:cubicBezTo>
                  <a:pt x="54344" y="16099"/>
                  <a:pt x="35322" y="6546"/>
                  <a:pt x="28575" y="6149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" name="Freeform 14"/>
          <p:cNvSpPr>
            <a:spLocks/>
          </p:cNvSpPr>
          <p:nvPr/>
        </p:nvSpPr>
        <p:spPr bwMode="auto">
          <a:xfrm>
            <a:off x="3670300" y="3478213"/>
            <a:ext cx="219075" cy="228600"/>
          </a:xfrm>
          <a:custGeom>
            <a:avLst/>
            <a:gdLst>
              <a:gd name="T0" fmla="*/ 174625 w 314325"/>
              <a:gd name="T1" fmla="*/ 323850 h 323850"/>
              <a:gd name="T2" fmla="*/ 0 w 314325"/>
              <a:gd name="T3" fmla="*/ 142875 h 323850"/>
              <a:gd name="T4" fmla="*/ 107950 w 314325"/>
              <a:gd name="T5" fmla="*/ 0 h 323850"/>
              <a:gd name="T6" fmla="*/ 231775 w 314325"/>
              <a:gd name="T7" fmla="*/ 15875 h 323850"/>
              <a:gd name="T8" fmla="*/ 314325 w 314325"/>
              <a:gd name="T9" fmla="*/ 130175 h 323850"/>
              <a:gd name="T10" fmla="*/ 292100 w 314325"/>
              <a:gd name="T11" fmla="*/ 282575 h 323850"/>
              <a:gd name="T12" fmla="*/ 174625 w 314325"/>
              <a:gd name="T13" fmla="*/ 323850 h 3238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14325" h="323850">
                <a:moveTo>
                  <a:pt x="174625" y="323850"/>
                </a:moveTo>
                <a:lnTo>
                  <a:pt x="0" y="142875"/>
                </a:lnTo>
                <a:lnTo>
                  <a:pt x="107950" y="0"/>
                </a:lnTo>
                <a:lnTo>
                  <a:pt x="231775" y="15875"/>
                </a:lnTo>
                <a:lnTo>
                  <a:pt x="314325" y="130175"/>
                </a:lnTo>
                <a:lnTo>
                  <a:pt x="292100" y="282575"/>
                </a:lnTo>
                <a:lnTo>
                  <a:pt x="174625" y="32385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26643" name="Freeform 13"/>
          <p:cNvSpPr>
            <a:spLocks/>
          </p:cNvSpPr>
          <p:nvPr/>
        </p:nvSpPr>
        <p:spPr bwMode="auto">
          <a:xfrm>
            <a:off x="3522663" y="2925763"/>
            <a:ext cx="738187" cy="1038225"/>
          </a:xfrm>
          <a:custGeom>
            <a:avLst/>
            <a:gdLst>
              <a:gd name="T0" fmla="*/ 771 w 1054516"/>
              <a:gd name="T1" fmla="*/ 37 h 1470025"/>
              <a:gd name="T2" fmla="*/ 606 w 1054516"/>
              <a:gd name="T3" fmla="*/ 91 h 1470025"/>
              <a:gd name="T4" fmla="*/ 512 w 1054516"/>
              <a:gd name="T5" fmla="*/ 170 h 1470025"/>
              <a:gd name="T6" fmla="*/ 450 w 1054516"/>
              <a:gd name="T7" fmla="*/ 473 h 1470025"/>
              <a:gd name="T8" fmla="*/ 424 w 1054516"/>
              <a:gd name="T9" fmla="*/ 777 h 1470025"/>
              <a:gd name="T10" fmla="*/ 388 w 1054516"/>
              <a:gd name="T11" fmla="*/ 893 h 1470025"/>
              <a:gd name="T12" fmla="*/ 316 w 1054516"/>
              <a:gd name="T13" fmla="*/ 995 h 1470025"/>
              <a:gd name="T14" fmla="*/ 259 w 1054516"/>
              <a:gd name="T15" fmla="*/ 1141 h 1470025"/>
              <a:gd name="T16" fmla="*/ 186 w 1054516"/>
              <a:gd name="T17" fmla="*/ 1268 h 1470025"/>
              <a:gd name="T18" fmla="*/ 6 w 1054516"/>
              <a:gd name="T19" fmla="*/ 1353 h 1470025"/>
              <a:gd name="T20" fmla="*/ 52 w 1054516"/>
              <a:gd name="T21" fmla="*/ 1456 h 1470025"/>
              <a:gd name="T22" fmla="*/ 26 w 1054516"/>
              <a:gd name="T23" fmla="*/ 1694 h 1470025"/>
              <a:gd name="T24" fmla="*/ 93 w 1054516"/>
              <a:gd name="T25" fmla="*/ 1754 h 1470025"/>
              <a:gd name="T26" fmla="*/ 362 w 1054516"/>
              <a:gd name="T27" fmla="*/ 1797 h 1470025"/>
              <a:gd name="T28" fmla="*/ 440 w 1054516"/>
              <a:gd name="T29" fmla="*/ 1687 h 1470025"/>
              <a:gd name="T30" fmla="*/ 548 w 1054516"/>
              <a:gd name="T31" fmla="*/ 1633 h 1470025"/>
              <a:gd name="T32" fmla="*/ 647 w 1054516"/>
              <a:gd name="T33" fmla="*/ 1724 h 1470025"/>
              <a:gd name="T34" fmla="*/ 725 w 1054516"/>
              <a:gd name="T35" fmla="*/ 1809 h 1470025"/>
              <a:gd name="T36" fmla="*/ 688 w 1054516"/>
              <a:gd name="T37" fmla="*/ 1997 h 1470025"/>
              <a:gd name="T38" fmla="*/ 610 w 1054516"/>
              <a:gd name="T39" fmla="*/ 2119 h 1470025"/>
              <a:gd name="T40" fmla="*/ 678 w 1054516"/>
              <a:gd name="T41" fmla="*/ 2264 h 1470025"/>
              <a:gd name="T42" fmla="*/ 714 w 1054516"/>
              <a:gd name="T43" fmla="*/ 2409 h 1470025"/>
              <a:gd name="T44" fmla="*/ 688 w 1054516"/>
              <a:gd name="T45" fmla="*/ 2500 h 1470025"/>
              <a:gd name="T46" fmla="*/ 745 w 1054516"/>
              <a:gd name="T47" fmla="*/ 2598 h 1470025"/>
              <a:gd name="T48" fmla="*/ 807 w 1054516"/>
              <a:gd name="T49" fmla="*/ 2810 h 1470025"/>
              <a:gd name="T50" fmla="*/ 900 w 1054516"/>
              <a:gd name="T51" fmla="*/ 2743 h 1470025"/>
              <a:gd name="T52" fmla="*/ 999 w 1054516"/>
              <a:gd name="T53" fmla="*/ 2720 h 1470025"/>
              <a:gd name="T54" fmla="*/ 1112 w 1054516"/>
              <a:gd name="T55" fmla="*/ 2634 h 1470025"/>
              <a:gd name="T56" fmla="*/ 1195 w 1054516"/>
              <a:gd name="T57" fmla="*/ 2562 h 1470025"/>
              <a:gd name="T58" fmla="*/ 1273 w 1054516"/>
              <a:gd name="T59" fmla="*/ 2495 h 1470025"/>
              <a:gd name="T60" fmla="*/ 1366 w 1054516"/>
              <a:gd name="T61" fmla="*/ 2391 h 1470025"/>
              <a:gd name="T62" fmla="*/ 1434 w 1054516"/>
              <a:gd name="T63" fmla="*/ 2312 h 1470025"/>
              <a:gd name="T64" fmla="*/ 1505 w 1054516"/>
              <a:gd name="T65" fmla="*/ 2191 h 1470025"/>
              <a:gd name="T66" fmla="*/ 1593 w 1054516"/>
              <a:gd name="T67" fmla="*/ 2094 h 1470025"/>
              <a:gd name="T68" fmla="*/ 1702 w 1054516"/>
              <a:gd name="T69" fmla="*/ 1954 h 1470025"/>
              <a:gd name="T70" fmla="*/ 1686 w 1054516"/>
              <a:gd name="T71" fmla="*/ 1748 h 1470025"/>
              <a:gd name="T72" fmla="*/ 1598 w 1054516"/>
              <a:gd name="T73" fmla="*/ 1675 h 1470025"/>
              <a:gd name="T74" fmla="*/ 1434 w 1054516"/>
              <a:gd name="T75" fmla="*/ 1633 h 1470025"/>
              <a:gd name="T76" fmla="*/ 1303 w 1054516"/>
              <a:gd name="T77" fmla="*/ 1506 h 1470025"/>
              <a:gd name="T78" fmla="*/ 1226 w 1054516"/>
              <a:gd name="T79" fmla="*/ 1596 h 1470025"/>
              <a:gd name="T80" fmla="*/ 1118 w 1054516"/>
              <a:gd name="T81" fmla="*/ 1615 h 1470025"/>
              <a:gd name="T82" fmla="*/ 1035 w 1054516"/>
              <a:gd name="T83" fmla="*/ 1414 h 1470025"/>
              <a:gd name="T84" fmla="*/ 983 w 1054516"/>
              <a:gd name="T85" fmla="*/ 1341 h 1470025"/>
              <a:gd name="T86" fmla="*/ 946 w 1054516"/>
              <a:gd name="T87" fmla="*/ 1256 h 1470025"/>
              <a:gd name="T88" fmla="*/ 890 w 1054516"/>
              <a:gd name="T89" fmla="*/ 1044 h 1470025"/>
              <a:gd name="T90" fmla="*/ 838 w 1054516"/>
              <a:gd name="T91" fmla="*/ 958 h 1470025"/>
              <a:gd name="T92" fmla="*/ 745 w 1054516"/>
              <a:gd name="T93" fmla="*/ 831 h 1470025"/>
              <a:gd name="T94" fmla="*/ 729 w 1054516"/>
              <a:gd name="T95" fmla="*/ 692 h 1470025"/>
              <a:gd name="T96" fmla="*/ 745 w 1054516"/>
              <a:gd name="T97" fmla="*/ 461 h 1470025"/>
              <a:gd name="T98" fmla="*/ 750 w 1054516"/>
              <a:gd name="T99" fmla="*/ 261 h 1470025"/>
              <a:gd name="T100" fmla="*/ 880 w 1054516"/>
              <a:gd name="T101" fmla="*/ 176 h 1470025"/>
              <a:gd name="T102" fmla="*/ 844 w 1054516"/>
              <a:gd name="T103" fmla="*/ 0 h 14700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54516"/>
              <a:gd name="T157" fmla="*/ 0 h 1470025"/>
              <a:gd name="T158" fmla="*/ 1054516 w 1054516"/>
              <a:gd name="T159" fmla="*/ 1470025 h 147002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54516" h="1470025">
                <a:moveTo>
                  <a:pt x="517525" y="0"/>
                </a:moveTo>
                <a:lnTo>
                  <a:pt x="517525" y="0"/>
                </a:lnTo>
                <a:cubicBezTo>
                  <a:pt x="509058" y="4233"/>
                  <a:pt x="500826" y="8971"/>
                  <a:pt x="492125" y="12700"/>
                </a:cubicBezTo>
                <a:cubicBezTo>
                  <a:pt x="485973" y="15337"/>
                  <a:pt x="479425" y="16933"/>
                  <a:pt x="473075" y="19050"/>
                </a:cubicBezTo>
                <a:cubicBezTo>
                  <a:pt x="469900" y="20108"/>
                  <a:pt x="466335" y="20369"/>
                  <a:pt x="463550" y="22225"/>
                </a:cubicBezTo>
                <a:cubicBezTo>
                  <a:pt x="443255" y="35755"/>
                  <a:pt x="449896" y="29529"/>
                  <a:pt x="441325" y="38100"/>
                </a:cubicBezTo>
                <a:cubicBezTo>
                  <a:pt x="431800" y="40217"/>
                  <a:pt x="422418" y="43132"/>
                  <a:pt x="412750" y="44450"/>
                </a:cubicBezTo>
                <a:cubicBezTo>
                  <a:pt x="399078" y="46314"/>
                  <a:pt x="385064" y="45227"/>
                  <a:pt x="371475" y="47625"/>
                </a:cubicBezTo>
                <a:cubicBezTo>
                  <a:pt x="362873" y="49143"/>
                  <a:pt x="356658" y="56621"/>
                  <a:pt x="349250" y="60325"/>
                </a:cubicBezTo>
                <a:cubicBezTo>
                  <a:pt x="346257" y="61822"/>
                  <a:pt x="342832" y="62257"/>
                  <a:pt x="339725" y="63500"/>
                </a:cubicBezTo>
                <a:cubicBezTo>
                  <a:pt x="337528" y="64379"/>
                  <a:pt x="335492" y="65617"/>
                  <a:pt x="333375" y="66675"/>
                </a:cubicBezTo>
                <a:cubicBezTo>
                  <a:pt x="327025" y="74083"/>
                  <a:pt x="319439" y="80590"/>
                  <a:pt x="314325" y="88900"/>
                </a:cubicBezTo>
                <a:cubicBezTo>
                  <a:pt x="311070" y="94189"/>
                  <a:pt x="306681" y="113126"/>
                  <a:pt x="304800" y="120650"/>
                </a:cubicBezTo>
                <a:cubicBezTo>
                  <a:pt x="308229" y="206370"/>
                  <a:pt x="307975" y="173546"/>
                  <a:pt x="307975" y="219075"/>
                </a:cubicBezTo>
                <a:cubicBezTo>
                  <a:pt x="299508" y="222250"/>
                  <a:pt x="289296" y="222551"/>
                  <a:pt x="282575" y="228600"/>
                </a:cubicBezTo>
                <a:cubicBezTo>
                  <a:pt x="277600" y="233078"/>
                  <a:pt x="278342" y="241300"/>
                  <a:pt x="276225" y="247650"/>
                </a:cubicBezTo>
                <a:cubicBezTo>
                  <a:pt x="265018" y="281272"/>
                  <a:pt x="273050" y="253828"/>
                  <a:pt x="273050" y="333375"/>
                </a:cubicBezTo>
                <a:cubicBezTo>
                  <a:pt x="271992" y="345017"/>
                  <a:pt x="271420" y="356713"/>
                  <a:pt x="269875" y="368300"/>
                </a:cubicBezTo>
                <a:cubicBezTo>
                  <a:pt x="268178" y="381026"/>
                  <a:pt x="266324" y="379330"/>
                  <a:pt x="263525" y="390525"/>
                </a:cubicBezTo>
                <a:cubicBezTo>
                  <a:pt x="262216" y="395760"/>
                  <a:pt x="261770" y="401194"/>
                  <a:pt x="260350" y="406400"/>
                </a:cubicBezTo>
                <a:cubicBezTo>
                  <a:pt x="258589" y="412858"/>
                  <a:pt x="256117" y="419100"/>
                  <a:pt x="254000" y="425450"/>
                </a:cubicBezTo>
                <a:lnTo>
                  <a:pt x="250825" y="434975"/>
                </a:lnTo>
                <a:cubicBezTo>
                  <a:pt x="249767" y="438150"/>
                  <a:pt x="248462" y="441253"/>
                  <a:pt x="247650" y="444500"/>
                </a:cubicBezTo>
                <a:cubicBezTo>
                  <a:pt x="245221" y="454216"/>
                  <a:pt x="245434" y="459416"/>
                  <a:pt x="238125" y="466725"/>
                </a:cubicBezTo>
                <a:cubicBezTo>
                  <a:pt x="235427" y="469423"/>
                  <a:pt x="228600" y="473075"/>
                  <a:pt x="228600" y="473075"/>
                </a:cubicBezTo>
                <a:cubicBezTo>
                  <a:pt x="224367" y="481542"/>
                  <a:pt x="219817" y="489857"/>
                  <a:pt x="215900" y="498475"/>
                </a:cubicBezTo>
                <a:cubicBezTo>
                  <a:pt x="214515" y="501522"/>
                  <a:pt x="215092" y="505633"/>
                  <a:pt x="212725" y="508000"/>
                </a:cubicBezTo>
                <a:cubicBezTo>
                  <a:pt x="207329" y="513396"/>
                  <a:pt x="200025" y="516467"/>
                  <a:pt x="193675" y="520700"/>
                </a:cubicBezTo>
                <a:lnTo>
                  <a:pt x="184150" y="527050"/>
                </a:lnTo>
                <a:cubicBezTo>
                  <a:pt x="180975" y="529167"/>
                  <a:pt x="178245" y="532193"/>
                  <a:pt x="174625" y="533400"/>
                </a:cubicBezTo>
                <a:lnTo>
                  <a:pt x="165100" y="536575"/>
                </a:lnTo>
                <a:cubicBezTo>
                  <a:pt x="154399" y="568677"/>
                  <a:pt x="158750" y="548932"/>
                  <a:pt x="158750" y="596900"/>
                </a:cubicBezTo>
                <a:cubicBezTo>
                  <a:pt x="153458" y="605367"/>
                  <a:pt x="147340" y="613370"/>
                  <a:pt x="142875" y="622300"/>
                </a:cubicBezTo>
                <a:cubicBezTo>
                  <a:pt x="142793" y="622465"/>
                  <a:pt x="138085" y="642965"/>
                  <a:pt x="136525" y="644525"/>
                </a:cubicBezTo>
                <a:cubicBezTo>
                  <a:pt x="134158" y="646892"/>
                  <a:pt x="130175" y="646642"/>
                  <a:pt x="127000" y="647700"/>
                </a:cubicBezTo>
                <a:cubicBezTo>
                  <a:pt x="118990" y="659716"/>
                  <a:pt x="123348" y="654527"/>
                  <a:pt x="114300" y="663575"/>
                </a:cubicBezTo>
                <a:lnTo>
                  <a:pt x="50800" y="663575"/>
                </a:lnTo>
                <a:cubicBezTo>
                  <a:pt x="42333" y="667808"/>
                  <a:pt x="33103" y="670773"/>
                  <a:pt x="25400" y="676275"/>
                </a:cubicBezTo>
                <a:cubicBezTo>
                  <a:pt x="18092" y="681495"/>
                  <a:pt x="6350" y="695325"/>
                  <a:pt x="6350" y="695325"/>
                </a:cubicBezTo>
                <a:cubicBezTo>
                  <a:pt x="5292" y="699558"/>
                  <a:pt x="4374" y="703829"/>
                  <a:pt x="3175" y="708025"/>
                </a:cubicBezTo>
                <a:cubicBezTo>
                  <a:pt x="2256" y="711243"/>
                  <a:pt x="0" y="714203"/>
                  <a:pt x="0" y="717550"/>
                </a:cubicBezTo>
                <a:cubicBezTo>
                  <a:pt x="0" y="727134"/>
                  <a:pt x="851" y="736828"/>
                  <a:pt x="3175" y="746125"/>
                </a:cubicBezTo>
                <a:cubicBezTo>
                  <a:pt x="4100" y="749827"/>
                  <a:pt x="6545" y="753266"/>
                  <a:pt x="9525" y="755650"/>
                </a:cubicBezTo>
                <a:cubicBezTo>
                  <a:pt x="11595" y="757306"/>
                  <a:pt x="30920" y="761793"/>
                  <a:pt x="31750" y="762000"/>
                </a:cubicBezTo>
                <a:cubicBezTo>
                  <a:pt x="46559" y="771872"/>
                  <a:pt x="41275" y="764534"/>
                  <a:pt x="41275" y="787400"/>
                </a:cubicBezTo>
                <a:cubicBezTo>
                  <a:pt x="35983" y="795867"/>
                  <a:pt x="30181" y="804035"/>
                  <a:pt x="25400" y="812800"/>
                </a:cubicBezTo>
                <a:cubicBezTo>
                  <a:pt x="5682" y="848949"/>
                  <a:pt x="41567" y="793312"/>
                  <a:pt x="15875" y="831850"/>
                </a:cubicBezTo>
                <a:cubicBezTo>
                  <a:pt x="10265" y="854290"/>
                  <a:pt x="9482" y="851731"/>
                  <a:pt x="15875" y="885825"/>
                </a:cubicBezTo>
                <a:cubicBezTo>
                  <a:pt x="16578" y="889576"/>
                  <a:pt x="19245" y="892966"/>
                  <a:pt x="22225" y="895350"/>
                </a:cubicBezTo>
                <a:cubicBezTo>
                  <a:pt x="24838" y="897441"/>
                  <a:pt x="28575" y="897467"/>
                  <a:pt x="31750" y="898525"/>
                </a:cubicBezTo>
                <a:cubicBezTo>
                  <a:pt x="33867" y="901700"/>
                  <a:pt x="35402" y="905352"/>
                  <a:pt x="38100" y="908050"/>
                </a:cubicBezTo>
                <a:cubicBezTo>
                  <a:pt x="47199" y="917149"/>
                  <a:pt x="46821" y="912410"/>
                  <a:pt x="57150" y="917575"/>
                </a:cubicBezTo>
                <a:cubicBezTo>
                  <a:pt x="60563" y="919282"/>
                  <a:pt x="63089" y="922621"/>
                  <a:pt x="66675" y="923925"/>
                </a:cubicBezTo>
                <a:cubicBezTo>
                  <a:pt x="89785" y="932328"/>
                  <a:pt x="93538" y="930275"/>
                  <a:pt x="117475" y="930275"/>
                </a:cubicBezTo>
                <a:cubicBezTo>
                  <a:pt x="128058" y="932392"/>
                  <a:pt x="138523" y="935229"/>
                  <a:pt x="149225" y="936625"/>
                </a:cubicBezTo>
                <a:cubicBezTo>
                  <a:pt x="179790" y="940612"/>
                  <a:pt x="193009" y="939800"/>
                  <a:pt x="222250" y="939800"/>
                </a:cubicBezTo>
                <a:cubicBezTo>
                  <a:pt x="228600" y="932392"/>
                  <a:pt x="234007" y="924057"/>
                  <a:pt x="241300" y="917575"/>
                </a:cubicBezTo>
                <a:cubicBezTo>
                  <a:pt x="243801" y="915352"/>
                  <a:pt x="248458" y="916767"/>
                  <a:pt x="250825" y="914400"/>
                </a:cubicBezTo>
                <a:cubicBezTo>
                  <a:pt x="262799" y="902426"/>
                  <a:pt x="252760" y="903560"/>
                  <a:pt x="260350" y="892175"/>
                </a:cubicBezTo>
                <a:cubicBezTo>
                  <a:pt x="262841" y="888439"/>
                  <a:pt x="266139" y="885141"/>
                  <a:pt x="269875" y="882650"/>
                </a:cubicBezTo>
                <a:cubicBezTo>
                  <a:pt x="272660" y="880794"/>
                  <a:pt x="276474" y="881100"/>
                  <a:pt x="279400" y="879475"/>
                </a:cubicBezTo>
                <a:cubicBezTo>
                  <a:pt x="286071" y="875769"/>
                  <a:pt x="291210" y="869188"/>
                  <a:pt x="298450" y="866775"/>
                </a:cubicBezTo>
                <a:lnTo>
                  <a:pt x="327025" y="857250"/>
                </a:lnTo>
                <a:cubicBezTo>
                  <a:pt x="330200" y="856192"/>
                  <a:pt x="333237" y="854548"/>
                  <a:pt x="336550" y="854075"/>
                </a:cubicBezTo>
                <a:lnTo>
                  <a:pt x="358775" y="850900"/>
                </a:lnTo>
                <a:cubicBezTo>
                  <a:pt x="380348" y="843709"/>
                  <a:pt x="364953" y="847725"/>
                  <a:pt x="406400" y="847725"/>
                </a:cubicBezTo>
                <a:cubicBezTo>
                  <a:pt x="402167" y="856192"/>
                  <a:pt x="395345" y="863803"/>
                  <a:pt x="393700" y="873125"/>
                </a:cubicBezTo>
                <a:cubicBezTo>
                  <a:pt x="392035" y="882563"/>
                  <a:pt x="393600" y="892693"/>
                  <a:pt x="396875" y="901700"/>
                </a:cubicBezTo>
                <a:cubicBezTo>
                  <a:pt x="398179" y="905286"/>
                  <a:pt x="402987" y="906343"/>
                  <a:pt x="406400" y="908050"/>
                </a:cubicBezTo>
                <a:cubicBezTo>
                  <a:pt x="432690" y="921195"/>
                  <a:pt x="398153" y="899377"/>
                  <a:pt x="425450" y="917575"/>
                </a:cubicBezTo>
                <a:cubicBezTo>
                  <a:pt x="427656" y="924192"/>
                  <a:pt x="430616" y="934569"/>
                  <a:pt x="434975" y="939800"/>
                </a:cubicBezTo>
                <a:cubicBezTo>
                  <a:pt x="437418" y="942731"/>
                  <a:pt x="441325" y="944033"/>
                  <a:pt x="444500" y="946150"/>
                </a:cubicBezTo>
                <a:cubicBezTo>
                  <a:pt x="445558" y="949325"/>
                  <a:pt x="446949" y="952408"/>
                  <a:pt x="447675" y="955675"/>
                </a:cubicBezTo>
                <a:cubicBezTo>
                  <a:pt x="453087" y="980030"/>
                  <a:pt x="451411" y="986112"/>
                  <a:pt x="447675" y="1016000"/>
                </a:cubicBezTo>
                <a:cubicBezTo>
                  <a:pt x="447260" y="1019321"/>
                  <a:pt x="444500" y="1025525"/>
                  <a:pt x="444500" y="1025525"/>
                </a:cubicBezTo>
                <a:cubicBezTo>
                  <a:pt x="437092" y="1031875"/>
                  <a:pt x="429174" y="1037676"/>
                  <a:pt x="422275" y="1044575"/>
                </a:cubicBezTo>
                <a:cubicBezTo>
                  <a:pt x="397300" y="1069550"/>
                  <a:pt x="437608" y="1037618"/>
                  <a:pt x="406400" y="1063625"/>
                </a:cubicBezTo>
                <a:cubicBezTo>
                  <a:pt x="403469" y="1066068"/>
                  <a:pt x="399806" y="1067532"/>
                  <a:pt x="396875" y="1069975"/>
                </a:cubicBezTo>
                <a:cubicBezTo>
                  <a:pt x="391597" y="1074373"/>
                  <a:pt x="383938" y="1082414"/>
                  <a:pt x="381000" y="1089025"/>
                </a:cubicBezTo>
                <a:cubicBezTo>
                  <a:pt x="378282" y="1095142"/>
                  <a:pt x="377643" y="1102088"/>
                  <a:pt x="374650" y="1108075"/>
                </a:cubicBezTo>
                <a:lnTo>
                  <a:pt x="368300" y="1120775"/>
                </a:lnTo>
                <a:cubicBezTo>
                  <a:pt x="369358" y="1133475"/>
                  <a:pt x="368976" y="1146378"/>
                  <a:pt x="371475" y="1158875"/>
                </a:cubicBezTo>
                <a:cubicBezTo>
                  <a:pt x="378412" y="1193560"/>
                  <a:pt x="377825" y="1157850"/>
                  <a:pt x="377825" y="1171575"/>
                </a:cubicBezTo>
                <a:cubicBezTo>
                  <a:pt x="390525" y="1175808"/>
                  <a:pt x="402593" y="1183063"/>
                  <a:pt x="415925" y="1184275"/>
                </a:cubicBezTo>
                <a:lnTo>
                  <a:pt x="450850" y="1187450"/>
                </a:lnTo>
                <a:cubicBezTo>
                  <a:pt x="455496" y="1189984"/>
                  <a:pt x="450850" y="1198033"/>
                  <a:pt x="450850" y="1203325"/>
                </a:cubicBezTo>
                <a:cubicBezTo>
                  <a:pt x="449792" y="1220258"/>
                  <a:pt x="451356" y="1237563"/>
                  <a:pt x="447675" y="1254125"/>
                </a:cubicBezTo>
                <a:cubicBezTo>
                  <a:pt x="446847" y="1257850"/>
                  <a:pt x="440848" y="1257777"/>
                  <a:pt x="438150" y="1260475"/>
                </a:cubicBezTo>
                <a:cubicBezTo>
                  <a:pt x="435452" y="1263173"/>
                  <a:pt x="433507" y="1266587"/>
                  <a:pt x="431800" y="1270000"/>
                </a:cubicBezTo>
                <a:cubicBezTo>
                  <a:pt x="430303" y="1272993"/>
                  <a:pt x="430250" y="1276599"/>
                  <a:pt x="428625" y="1279525"/>
                </a:cubicBezTo>
                <a:cubicBezTo>
                  <a:pt x="424919" y="1286196"/>
                  <a:pt x="415925" y="1298575"/>
                  <a:pt x="415925" y="1298575"/>
                </a:cubicBezTo>
                <a:cubicBezTo>
                  <a:pt x="418042" y="1301750"/>
                  <a:pt x="419577" y="1305402"/>
                  <a:pt x="422275" y="1308100"/>
                </a:cubicBezTo>
                <a:cubicBezTo>
                  <a:pt x="424973" y="1310798"/>
                  <a:pt x="429416" y="1311470"/>
                  <a:pt x="431800" y="1314450"/>
                </a:cubicBezTo>
                <a:cubicBezTo>
                  <a:pt x="433891" y="1317063"/>
                  <a:pt x="432608" y="1321608"/>
                  <a:pt x="434975" y="1323975"/>
                </a:cubicBezTo>
                <a:cubicBezTo>
                  <a:pt x="440371" y="1329371"/>
                  <a:pt x="454025" y="1336675"/>
                  <a:pt x="454025" y="1336675"/>
                </a:cubicBezTo>
                <a:cubicBezTo>
                  <a:pt x="455083" y="1344083"/>
                  <a:pt x="455517" y="1351608"/>
                  <a:pt x="457200" y="1358900"/>
                </a:cubicBezTo>
                <a:cubicBezTo>
                  <a:pt x="463885" y="1387867"/>
                  <a:pt x="463550" y="1369847"/>
                  <a:pt x="463550" y="1381125"/>
                </a:cubicBezTo>
                <a:cubicBezTo>
                  <a:pt x="462161" y="1397792"/>
                  <a:pt x="457026" y="1429859"/>
                  <a:pt x="463550" y="1447800"/>
                </a:cubicBezTo>
                <a:cubicBezTo>
                  <a:pt x="465743" y="1453830"/>
                  <a:pt x="481910" y="1456359"/>
                  <a:pt x="485775" y="1457325"/>
                </a:cubicBezTo>
                <a:cubicBezTo>
                  <a:pt x="497061" y="1464849"/>
                  <a:pt x="495300" y="1459859"/>
                  <a:pt x="495300" y="1470025"/>
                </a:cubicBezTo>
                <a:cubicBezTo>
                  <a:pt x="504825" y="1468967"/>
                  <a:pt x="514783" y="1469881"/>
                  <a:pt x="523875" y="1466850"/>
                </a:cubicBezTo>
                <a:cubicBezTo>
                  <a:pt x="531115" y="1464437"/>
                  <a:pt x="542925" y="1454150"/>
                  <a:pt x="542925" y="1454150"/>
                </a:cubicBezTo>
                <a:cubicBezTo>
                  <a:pt x="545042" y="1450975"/>
                  <a:pt x="547568" y="1448038"/>
                  <a:pt x="549275" y="1444625"/>
                </a:cubicBezTo>
                <a:cubicBezTo>
                  <a:pt x="550772" y="1441632"/>
                  <a:pt x="551638" y="1438347"/>
                  <a:pt x="552450" y="1435100"/>
                </a:cubicBezTo>
                <a:cubicBezTo>
                  <a:pt x="556455" y="1419079"/>
                  <a:pt x="555625" y="1421480"/>
                  <a:pt x="555625" y="1406525"/>
                </a:cubicBezTo>
                <a:cubicBezTo>
                  <a:pt x="565150" y="1407583"/>
                  <a:pt x="574747" y="1408124"/>
                  <a:pt x="584200" y="1409700"/>
                </a:cubicBezTo>
                <a:cubicBezTo>
                  <a:pt x="596171" y="1411695"/>
                  <a:pt x="592279" y="1413740"/>
                  <a:pt x="603250" y="1419225"/>
                </a:cubicBezTo>
                <a:cubicBezTo>
                  <a:pt x="606243" y="1420722"/>
                  <a:pt x="609600" y="1421342"/>
                  <a:pt x="612775" y="1422400"/>
                </a:cubicBezTo>
                <a:cubicBezTo>
                  <a:pt x="614469" y="1421977"/>
                  <a:pt x="632267" y="1417872"/>
                  <a:pt x="635000" y="1416050"/>
                </a:cubicBezTo>
                <a:cubicBezTo>
                  <a:pt x="638736" y="1413559"/>
                  <a:pt x="641076" y="1409400"/>
                  <a:pt x="644525" y="1406525"/>
                </a:cubicBezTo>
                <a:cubicBezTo>
                  <a:pt x="647456" y="1404082"/>
                  <a:pt x="651119" y="1402618"/>
                  <a:pt x="654050" y="1400175"/>
                </a:cubicBezTo>
                <a:cubicBezTo>
                  <a:pt x="683893" y="1375306"/>
                  <a:pt x="634477" y="1410048"/>
                  <a:pt x="682625" y="1377950"/>
                </a:cubicBezTo>
                <a:cubicBezTo>
                  <a:pt x="685800" y="1375833"/>
                  <a:pt x="688530" y="1372807"/>
                  <a:pt x="692150" y="1371600"/>
                </a:cubicBezTo>
                <a:lnTo>
                  <a:pt x="711200" y="1365250"/>
                </a:lnTo>
                <a:cubicBezTo>
                  <a:pt x="712258" y="1362075"/>
                  <a:pt x="712519" y="1358510"/>
                  <a:pt x="714375" y="1355725"/>
                </a:cubicBezTo>
                <a:cubicBezTo>
                  <a:pt x="717886" y="1350459"/>
                  <a:pt x="727568" y="1342778"/>
                  <a:pt x="733425" y="1339850"/>
                </a:cubicBezTo>
                <a:cubicBezTo>
                  <a:pt x="736418" y="1338353"/>
                  <a:pt x="739775" y="1337733"/>
                  <a:pt x="742950" y="1336675"/>
                </a:cubicBezTo>
                <a:lnTo>
                  <a:pt x="749300" y="1327150"/>
                </a:lnTo>
                <a:cubicBezTo>
                  <a:pt x="756708" y="1320800"/>
                  <a:pt x="763531" y="1313695"/>
                  <a:pt x="771525" y="1308100"/>
                </a:cubicBezTo>
                <a:cubicBezTo>
                  <a:pt x="774267" y="1306181"/>
                  <a:pt x="778327" y="1306870"/>
                  <a:pt x="781050" y="1304925"/>
                </a:cubicBezTo>
                <a:cubicBezTo>
                  <a:pt x="785922" y="1301445"/>
                  <a:pt x="789204" y="1296121"/>
                  <a:pt x="793750" y="1292225"/>
                </a:cubicBezTo>
                <a:cubicBezTo>
                  <a:pt x="806370" y="1281408"/>
                  <a:pt x="802037" y="1290288"/>
                  <a:pt x="815975" y="1276350"/>
                </a:cubicBezTo>
                <a:cubicBezTo>
                  <a:pt x="837142" y="1255183"/>
                  <a:pt x="806450" y="1277408"/>
                  <a:pt x="831850" y="1260475"/>
                </a:cubicBezTo>
                <a:cubicBezTo>
                  <a:pt x="833967" y="1257300"/>
                  <a:pt x="836493" y="1254363"/>
                  <a:pt x="838200" y="1250950"/>
                </a:cubicBezTo>
                <a:cubicBezTo>
                  <a:pt x="839697" y="1247957"/>
                  <a:pt x="840057" y="1244501"/>
                  <a:pt x="841375" y="1241425"/>
                </a:cubicBezTo>
                <a:cubicBezTo>
                  <a:pt x="843239" y="1237075"/>
                  <a:pt x="845377" y="1232834"/>
                  <a:pt x="847725" y="1228725"/>
                </a:cubicBezTo>
                <a:cubicBezTo>
                  <a:pt x="849618" y="1225412"/>
                  <a:pt x="854075" y="1219200"/>
                  <a:pt x="854075" y="1219200"/>
                </a:cubicBezTo>
                <a:cubicBezTo>
                  <a:pt x="862542" y="1216025"/>
                  <a:pt x="871243" y="1213417"/>
                  <a:pt x="879475" y="1209675"/>
                </a:cubicBezTo>
                <a:cubicBezTo>
                  <a:pt x="882949" y="1208096"/>
                  <a:pt x="885895" y="1205543"/>
                  <a:pt x="889000" y="1203325"/>
                </a:cubicBezTo>
                <a:cubicBezTo>
                  <a:pt x="900397" y="1195184"/>
                  <a:pt x="909449" y="1189603"/>
                  <a:pt x="914400" y="1174750"/>
                </a:cubicBezTo>
                <a:lnTo>
                  <a:pt x="920750" y="1155700"/>
                </a:lnTo>
                <a:lnTo>
                  <a:pt x="923925" y="1146175"/>
                </a:lnTo>
                <a:lnTo>
                  <a:pt x="920750" y="1114425"/>
                </a:lnTo>
                <a:cubicBezTo>
                  <a:pt x="930275" y="1112308"/>
                  <a:pt x="940068" y="1111161"/>
                  <a:pt x="949325" y="1108075"/>
                </a:cubicBezTo>
                <a:cubicBezTo>
                  <a:pt x="952945" y="1106868"/>
                  <a:pt x="955363" y="1103275"/>
                  <a:pt x="958850" y="1101725"/>
                </a:cubicBezTo>
                <a:cubicBezTo>
                  <a:pt x="964967" y="1099007"/>
                  <a:pt x="977900" y="1095375"/>
                  <a:pt x="977900" y="1095375"/>
                </a:cubicBezTo>
                <a:cubicBezTo>
                  <a:pt x="980017" y="1092200"/>
                  <a:pt x="982700" y="1089337"/>
                  <a:pt x="984250" y="1085850"/>
                </a:cubicBezTo>
                <a:cubicBezTo>
                  <a:pt x="993277" y="1065538"/>
                  <a:pt x="990600" y="1064929"/>
                  <a:pt x="990600" y="1041400"/>
                </a:cubicBezTo>
                <a:cubicBezTo>
                  <a:pt x="995093" y="1041899"/>
                  <a:pt x="1030196" y="1048425"/>
                  <a:pt x="1038225" y="1041400"/>
                </a:cubicBezTo>
                <a:cubicBezTo>
                  <a:pt x="1043262" y="1036992"/>
                  <a:pt x="1042458" y="1028700"/>
                  <a:pt x="1044575" y="1022350"/>
                </a:cubicBezTo>
                <a:lnTo>
                  <a:pt x="1047750" y="1012825"/>
                </a:lnTo>
                <a:cubicBezTo>
                  <a:pt x="1050778" y="982546"/>
                  <a:pt x="1054516" y="962414"/>
                  <a:pt x="1047750" y="930275"/>
                </a:cubicBezTo>
                <a:cubicBezTo>
                  <a:pt x="1046825" y="925881"/>
                  <a:pt x="1041030" y="924256"/>
                  <a:pt x="1038225" y="920750"/>
                </a:cubicBezTo>
                <a:cubicBezTo>
                  <a:pt x="1036747" y="918902"/>
                  <a:pt x="1036108" y="916517"/>
                  <a:pt x="1035050" y="914400"/>
                </a:cubicBezTo>
                <a:cubicBezTo>
                  <a:pt x="1026583" y="910167"/>
                  <a:pt x="1017122" y="907512"/>
                  <a:pt x="1009650" y="901700"/>
                </a:cubicBezTo>
                <a:cubicBezTo>
                  <a:pt x="1007008" y="899645"/>
                  <a:pt x="1007972" y="895168"/>
                  <a:pt x="1006475" y="892175"/>
                </a:cubicBezTo>
                <a:cubicBezTo>
                  <a:pt x="1004768" y="888762"/>
                  <a:pt x="1003361" y="884672"/>
                  <a:pt x="1000125" y="882650"/>
                </a:cubicBezTo>
                <a:cubicBezTo>
                  <a:pt x="994449" y="879102"/>
                  <a:pt x="986644" y="880013"/>
                  <a:pt x="981075" y="876300"/>
                </a:cubicBezTo>
                <a:cubicBezTo>
                  <a:pt x="977900" y="874183"/>
                  <a:pt x="974963" y="871657"/>
                  <a:pt x="971550" y="869950"/>
                </a:cubicBezTo>
                <a:cubicBezTo>
                  <a:pt x="968557" y="868453"/>
                  <a:pt x="965132" y="868018"/>
                  <a:pt x="962025" y="866775"/>
                </a:cubicBezTo>
                <a:cubicBezTo>
                  <a:pt x="959828" y="865896"/>
                  <a:pt x="957792" y="864658"/>
                  <a:pt x="955675" y="863600"/>
                </a:cubicBezTo>
                <a:cubicBezTo>
                  <a:pt x="896165" y="859881"/>
                  <a:pt x="921335" y="864540"/>
                  <a:pt x="879475" y="854075"/>
                </a:cubicBezTo>
                <a:cubicBezTo>
                  <a:pt x="856202" y="850750"/>
                  <a:pt x="857250" y="858384"/>
                  <a:pt x="857250" y="847725"/>
                </a:cubicBezTo>
                <a:cubicBezTo>
                  <a:pt x="849842" y="841375"/>
                  <a:pt x="839617" y="837284"/>
                  <a:pt x="835025" y="828675"/>
                </a:cubicBezTo>
                <a:cubicBezTo>
                  <a:pt x="830515" y="820219"/>
                  <a:pt x="834881" y="809192"/>
                  <a:pt x="831850" y="800100"/>
                </a:cubicBezTo>
                <a:cubicBezTo>
                  <a:pt x="827405" y="786765"/>
                  <a:pt x="809484" y="788741"/>
                  <a:pt x="800100" y="787400"/>
                </a:cubicBezTo>
                <a:lnTo>
                  <a:pt x="781050" y="781050"/>
                </a:lnTo>
                <a:cubicBezTo>
                  <a:pt x="773642" y="787400"/>
                  <a:pt x="765307" y="792807"/>
                  <a:pt x="758825" y="800100"/>
                </a:cubicBezTo>
                <a:cubicBezTo>
                  <a:pt x="756602" y="802601"/>
                  <a:pt x="756249" y="806332"/>
                  <a:pt x="755650" y="809625"/>
                </a:cubicBezTo>
                <a:cubicBezTo>
                  <a:pt x="754124" y="818020"/>
                  <a:pt x="753878" y="826609"/>
                  <a:pt x="752475" y="835025"/>
                </a:cubicBezTo>
                <a:cubicBezTo>
                  <a:pt x="748787" y="857155"/>
                  <a:pt x="749300" y="839783"/>
                  <a:pt x="749300" y="854075"/>
                </a:cubicBezTo>
                <a:cubicBezTo>
                  <a:pt x="739775" y="851958"/>
                  <a:pt x="730191" y="850092"/>
                  <a:pt x="720725" y="847725"/>
                </a:cubicBezTo>
                <a:cubicBezTo>
                  <a:pt x="717478" y="846913"/>
                  <a:pt x="714533" y="844853"/>
                  <a:pt x="711200" y="844550"/>
                </a:cubicBezTo>
                <a:cubicBezTo>
                  <a:pt x="702768" y="843783"/>
                  <a:pt x="694267" y="844550"/>
                  <a:pt x="685800" y="844550"/>
                </a:cubicBezTo>
                <a:cubicBezTo>
                  <a:pt x="683683" y="833967"/>
                  <a:pt x="681133" y="823461"/>
                  <a:pt x="679450" y="812800"/>
                </a:cubicBezTo>
                <a:cubicBezTo>
                  <a:pt x="677545" y="800732"/>
                  <a:pt x="677903" y="777142"/>
                  <a:pt x="669925" y="765175"/>
                </a:cubicBezTo>
                <a:cubicBezTo>
                  <a:pt x="658192" y="747576"/>
                  <a:pt x="670288" y="761496"/>
                  <a:pt x="654050" y="752475"/>
                </a:cubicBezTo>
                <a:cubicBezTo>
                  <a:pt x="647379" y="748769"/>
                  <a:pt x="635000" y="739775"/>
                  <a:pt x="635000" y="739775"/>
                </a:cubicBezTo>
                <a:cubicBezTo>
                  <a:pt x="630767" y="733425"/>
                  <a:pt x="624713" y="727965"/>
                  <a:pt x="622300" y="720725"/>
                </a:cubicBezTo>
                <a:cubicBezTo>
                  <a:pt x="621242" y="717550"/>
                  <a:pt x="620981" y="713985"/>
                  <a:pt x="619125" y="711200"/>
                </a:cubicBezTo>
                <a:cubicBezTo>
                  <a:pt x="616634" y="707464"/>
                  <a:pt x="613450" y="703985"/>
                  <a:pt x="609600" y="701675"/>
                </a:cubicBezTo>
                <a:cubicBezTo>
                  <a:pt x="607785" y="700586"/>
                  <a:pt x="605367" y="701675"/>
                  <a:pt x="603250" y="701675"/>
                </a:cubicBezTo>
                <a:cubicBezTo>
                  <a:pt x="589492" y="700617"/>
                  <a:pt x="575243" y="702291"/>
                  <a:pt x="561975" y="698500"/>
                </a:cubicBezTo>
                <a:cubicBezTo>
                  <a:pt x="558757" y="697581"/>
                  <a:pt x="560297" y="691968"/>
                  <a:pt x="558800" y="688975"/>
                </a:cubicBezTo>
                <a:cubicBezTo>
                  <a:pt x="548928" y="669230"/>
                  <a:pt x="552450" y="691480"/>
                  <a:pt x="552450" y="660400"/>
                </a:cubicBezTo>
                <a:lnTo>
                  <a:pt x="581025" y="657225"/>
                </a:lnTo>
                <a:cubicBezTo>
                  <a:pt x="583142" y="647700"/>
                  <a:pt x="585331" y="638191"/>
                  <a:pt x="587375" y="628650"/>
                </a:cubicBezTo>
                <a:cubicBezTo>
                  <a:pt x="588506" y="623373"/>
                  <a:pt x="590334" y="618167"/>
                  <a:pt x="590550" y="612775"/>
                </a:cubicBezTo>
                <a:cubicBezTo>
                  <a:pt x="591396" y="591625"/>
                  <a:pt x="590550" y="570442"/>
                  <a:pt x="590550" y="549275"/>
                </a:cubicBezTo>
                <a:cubicBezTo>
                  <a:pt x="575733" y="548217"/>
                  <a:pt x="560853" y="547836"/>
                  <a:pt x="546100" y="546100"/>
                </a:cubicBezTo>
                <a:cubicBezTo>
                  <a:pt x="542776" y="545709"/>
                  <a:pt x="539188" y="545016"/>
                  <a:pt x="536575" y="542925"/>
                </a:cubicBezTo>
                <a:cubicBezTo>
                  <a:pt x="533595" y="540541"/>
                  <a:pt x="532342" y="536575"/>
                  <a:pt x="530225" y="533400"/>
                </a:cubicBezTo>
                <a:cubicBezTo>
                  <a:pt x="530067" y="532609"/>
                  <a:pt x="526478" y="511254"/>
                  <a:pt x="523875" y="508000"/>
                </a:cubicBezTo>
                <a:cubicBezTo>
                  <a:pt x="521491" y="505020"/>
                  <a:pt x="517970" y="502857"/>
                  <a:pt x="514350" y="501650"/>
                </a:cubicBezTo>
                <a:cubicBezTo>
                  <a:pt x="508243" y="499614"/>
                  <a:pt x="501650" y="499533"/>
                  <a:pt x="495300" y="498475"/>
                </a:cubicBezTo>
                <a:cubicBezTo>
                  <a:pt x="486833" y="492831"/>
                  <a:pt x="463550" y="480836"/>
                  <a:pt x="463550" y="466725"/>
                </a:cubicBezTo>
                <a:lnTo>
                  <a:pt x="463550" y="463550"/>
                </a:lnTo>
                <a:cubicBezTo>
                  <a:pt x="461433" y="454025"/>
                  <a:pt x="459567" y="444441"/>
                  <a:pt x="457200" y="434975"/>
                </a:cubicBezTo>
                <a:cubicBezTo>
                  <a:pt x="456388" y="431728"/>
                  <a:pt x="456392" y="427817"/>
                  <a:pt x="454025" y="425450"/>
                </a:cubicBezTo>
                <a:cubicBezTo>
                  <a:pt x="451658" y="423083"/>
                  <a:pt x="447675" y="423333"/>
                  <a:pt x="444500" y="422275"/>
                </a:cubicBezTo>
                <a:cubicBezTo>
                  <a:pt x="443442" y="419100"/>
                  <a:pt x="441325" y="416097"/>
                  <a:pt x="441325" y="412750"/>
                </a:cubicBezTo>
                <a:cubicBezTo>
                  <a:pt x="441325" y="378433"/>
                  <a:pt x="440969" y="382069"/>
                  <a:pt x="447675" y="361950"/>
                </a:cubicBezTo>
                <a:cubicBezTo>
                  <a:pt x="448733" y="353483"/>
                  <a:pt x="449062" y="344893"/>
                  <a:pt x="450850" y="336550"/>
                </a:cubicBezTo>
                <a:cubicBezTo>
                  <a:pt x="452252" y="330005"/>
                  <a:pt x="450507" y="317500"/>
                  <a:pt x="457200" y="317500"/>
                </a:cubicBezTo>
                <a:lnTo>
                  <a:pt x="460375" y="317500"/>
                </a:lnTo>
                <a:cubicBezTo>
                  <a:pt x="459317" y="292100"/>
                  <a:pt x="459078" y="266653"/>
                  <a:pt x="457200" y="241300"/>
                </a:cubicBezTo>
                <a:cubicBezTo>
                  <a:pt x="456953" y="237962"/>
                  <a:pt x="454328" y="235108"/>
                  <a:pt x="454025" y="231775"/>
                </a:cubicBezTo>
                <a:cubicBezTo>
                  <a:pt x="453258" y="223343"/>
                  <a:pt x="454025" y="214842"/>
                  <a:pt x="454025" y="206375"/>
                </a:cubicBezTo>
                <a:cubicBezTo>
                  <a:pt x="451216" y="181096"/>
                  <a:pt x="447961" y="169152"/>
                  <a:pt x="454025" y="142875"/>
                </a:cubicBezTo>
                <a:cubicBezTo>
                  <a:pt x="454698" y="139958"/>
                  <a:pt x="458258" y="138642"/>
                  <a:pt x="460375" y="136525"/>
                </a:cubicBezTo>
                <a:cubicBezTo>
                  <a:pt x="469900" y="132292"/>
                  <a:pt x="479328" y="127834"/>
                  <a:pt x="488950" y="123825"/>
                </a:cubicBezTo>
                <a:cubicBezTo>
                  <a:pt x="498900" y="119679"/>
                  <a:pt x="501231" y="121403"/>
                  <a:pt x="511175" y="114300"/>
                </a:cubicBezTo>
                <a:cubicBezTo>
                  <a:pt x="514829" y="111690"/>
                  <a:pt x="517156" y="107532"/>
                  <a:pt x="520700" y="104775"/>
                </a:cubicBezTo>
                <a:cubicBezTo>
                  <a:pt x="526724" y="100090"/>
                  <a:pt x="539750" y="92075"/>
                  <a:pt x="539750" y="92075"/>
                </a:cubicBezTo>
                <a:cubicBezTo>
                  <a:pt x="540808" y="87842"/>
                  <a:pt x="541206" y="83386"/>
                  <a:pt x="542925" y="79375"/>
                </a:cubicBezTo>
                <a:cubicBezTo>
                  <a:pt x="550449" y="61819"/>
                  <a:pt x="549275" y="77144"/>
                  <a:pt x="549275" y="63500"/>
                </a:cubicBezTo>
                <a:cubicBezTo>
                  <a:pt x="546100" y="55033"/>
                  <a:pt x="542840" y="46598"/>
                  <a:pt x="539750" y="38100"/>
                </a:cubicBezTo>
                <a:cubicBezTo>
                  <a:pt x="535581" y="26634"/>
                  <a:pt x="521229" y="6350"/>
                  <a:pt x="517525" y="0"/>
                </a:cubicBezTo>
                <a:close/>
              </a:path>
            </a:pathLst>
          </a:custGeom>
          <a:solidFill>
            <a:srgbClr val="FFFF00"/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15"/>
          <p:cNvSpPr>
            <a:spLocks/>
          </p:cNvSpPr>
          <p:nvPr/>
        </p:nvSpPr>
        <p:spPr bwMode="auto">
          <a:xfrm>
            <a:off x="3403600" y="2200275"/>
            <a:ext cx="1427163" cy="187325"/>
          </a:xfrm>
          <a:custGeom>
            <a:avLst/>
            <a:gdLst>
              <a:gd name="T0" fmla="*/ 0 w 2038350"/>
              <a:gd name="T1" fmla="*/ 229 h 266700"/>
              <a:gd name="T2" fmla="*/ 611 w 2038350"/>
              <a:gd name="T3" fmla="*/ 0 h 266700"/>
              <a:gd name="T4" fmla="*/ 1634 w 2038350"/>
              <a:gd name="T5" fmla="*/ 8 h 266700"/>
              <a:gd name="T6" fmla="*/ 0 60000 65536"/>
              <a:gd name="T7" fmla="*/ 0 60000 65536"/>
              <a:gd name="T8" fmla="*/ 0 60000 65536"/>
              <a:gd name="T9" fmla="*/ 0 w 2038350"/>
              <a:gd name="T10" fmla="*/ 0 h 266700"/>
              <a:gd name="T11" fmla="*/ 2038350 w 2038350"/>
              <a:gd name="T12" fmla="*/ 266700 h 2667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38350" h="266700">
                <a:moveTo>
                  <a:pt x="0" y="266700"/>
                </a:moveTo>
                <a:lnTo>
                  <a:pt x="762000" y="0"/>
                </a:lnTo>
                <a:lnTo>
                  <a:pt x="2038350" y="9525"/>
                </a:lnTo>
              </a:path>
            </a:pathLst>
          </a:custGeom>
          <a:noFill/>
          <a:ln w="19050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" name="Freeform 16"/>
          <p:cNvSpPr>
            <a:spLocks/>
          </p:cNvSpPr>
          <p:nvPr/>
        </p:nvSpPr>
        <p:spPr bwMode="auto">
          <a:xfrm>
            <a:off x="4824413" y="2200275"/>
            <a:ext cx="1006475" cy="3067050"/>
          </a:xfrm>
          <a:custGeom>
            <a:avLst/>
            <a:gdLst>
              <a:gd name="T0" fmla="*/ 0 w 1438275"/>
              <a:gd name="T1" fmla="*/ 0 h 4343400"/>
              <a:gd name="T2" fmla="*/ 76 w 1438275"/>
              <a:gd name="T3" fmla="*/ 1349 h 4343400"/>
              <a:gd name="T4" fmla="*/ 967 w 1438275"/>
              <a:gd name="T5" fmla="*/ 2173 h 4343400"/>
              <a:gd name="T6" fmla="*/ 1013 w 1438275"/>
              <a:gd name="T7" fmla="*/ 2317 h 4343400"/>
              <a:gd name="T8" fmla="*/ 1141 w 1438275"/>
              <a:gd name="T9" fmla="*/ 3123 h 4343400"/>
              <a:gd name="T10" fmla="*/ 619 w 1438275"/>
              <a:gd name="T11" fmla="*/ 4127 h 43434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438275"/>
              <a:gd name="T19" fmla="*/ 0 h 4343400"/>
              <a:gd name="T20" fmla="*/ 1438275 w 1438275"/>
              <a:gd name="T21" fmla="*/ 4343400 h 43434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438275" h="4343400">
                <a:moveTo>
                  <a:pt x="0" y="0"/>
                </a:moveTo>
                <a:lnTo>
                  <a:pt x="95250" y="1419225"/>
                </a:lnTo>
                <a:lnTo>
                  <a:pt x="1219200" y="2286000"/>
                </a:lnTo>
                <a:lnTo>
                  <a:pt x="1276350" y="2438400"/>
                </a:lnTo>
                <a:lnTo>
                  <a:pt x="1438275" y="3286125"/>
                </a:lnTo>
                <a:lnTo>
                  <a:pt x="781050" y="4343400"/>
                </a:lnTo>
              </a:path>
            </a:pathLst>
          </a:custGeom>
          <a:noFill/>
          <a:ln w="19050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" name="Freeform 17"/>
          <p:cNvSpPr>
            <a:spLocks/>
          </p:cNvSpPr>
          <p:nvPr/>
        </p:nvSpPr>
        <p:spPr bwMode="auto">
          <a:xfrm>
            <a:off x="2889250" y="2711450"/>
            <a:ext cx="554038" cy="1749425"/>
          </a:xfrm>
          <a:custGeom>
            <a:avLst/>
            <a:gdLst>
              <a:gd name="T0" fmla="*/ 645 w 790575"/>
              <a:gd name="T1" fmla="*/ 2371 h 2476500"/>
              <a:gd name="T2" fmla="*/ 125 w 790575"/>
              <a:gd name="T3" fmla="*/ 1951 h 2476500"/>
              <a:gd name="T4" fmla="*/ 0 w 790575"/>
              <a:gd name="T5" fmla="*/ 802 h 2476500"/>
              <a:gd name="T6" fmla="*/ 334 w 790575"/>
              <a:gd name="T7" fmla="*/ 0 h 2476500"/>
              <a:gd name="T8" fmla="*/ 326 w 790575"/>
              <a:gd name="T9" fmla="*/ 27 h 24765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0575"/>
              <a:gd name="T16" fmla="*/ 0 h 2476500"/>
              <a:gd name="T17" fmla="*/ 790575 w 790575"/>
              <a:gd name="T18" fmla="*/ 2476500 h 24765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0575" h="2476500">
                <a:moveTo>
                  <a:pt x="790575" y="2476500"/>
                </a:moveTo>
                <a:lnTo>
                  <a:pt x="152400" y="2038350"/>
                </a:lnTo>
                <a:lnTo>
                  <a:pt x="0" y="838200"/>
                </a:lnTo>
                <a:lnTo>
                  <a:pt x="409575" y="0"/>
                </a:lnTo>
                <a:lnTo>
                  <a:pt x="400050" y="28575"/>
                </a:lnTo>
              </a:path>
            </a:pathLst>
          </a:custGeom>
          <a:noFill/>
          <a:ln w="19050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" name="TextBox 19"/>
          <p:cNvSpPr txBox="1">
            <a:spLocks noChangeArrowheads="1"/>
          </p:cNvSpPr>
          <p:nvPr/>
        </p:nvSpPr>
        <p:spPr bwMode="auto">
          <a:xfrm>
            <a:off x="4140200" y="3773488"/>
            <a:ext cx="985838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000">
                <a:solidFill>
                  <a:srgbClr val="FFFF00"/>
                </a:solidFill>
              </a:rPr>
              <a:t>Archipelagic </a:t>
            </a:r>
          </a:p>
          <a:p>
            <a:pPr algn="ctr"/>
            <a:r>
              <a:rPr lang="en-AU" sz="1000">
                <a:solidFill>
                  <a:srgbClr val="FFFF00"/>
                </a:solidFill>
              </a:rPr>
              <a:t>waters</a:t>
            </a:r>
          </a:p>
        </p:txBody>
      </p:sp>
      <p:sp>
        <p:nvSpPr>
          <p:cNvPr id="4116" name="TextBox 20"/>
          <p:cNvSpPr txBox="1">
            <a:spLocks noChangeArrowheads="1"/>
          </p:cNvSpPr>
          <p:nvPr/>
        </p:nvSpPr>
        <p:spPr bwMode="auto">
          <a:xfrm>
            <a:off x="2935288" y="3262313"/>
            <a:ext cx="6461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000">
                <a:solidFill>
                  <a:srgbClr val="FFFF00"/>
                </a:solidFill>
              </a:rPr>
              <a:t>Internal</a:t>
            </a:r>
          </a:p>
          <a:p>
            <a:pPr algn="ctr"/>
            <a:r>
              <a:rPr lang="en-AU" sz="1000">
                <a:solidFill>
                  <a:srgbClr val="FFFF00"/>
                </a:solidFill>
              </a:rPr>
              <a:t>waters</a:t>
            </a:r>
          </a:p>
        </p:txBody>
      </p:sp>
      <p:sp>
        <p:nvSpPr>
          <p:cNvPr id="22" name="Arc 21"/>
          <p:cNvSpPr/>
          <p:nvPr/>
        </p:nvSpPr>
        <p:spPr bwMode="auto">
          <a:xfrm>
            <a:off x="3262313" y="3330575"/>
            <a:ext cx="490537" cy="434975"/>
          </a:xfrm>
          <a:prstGeom prst="arc">
            <a:avLst>
              <a:gd name="adj1" fmla="val 907774"/>
              <a:gd name="adj2" fmla="val 9661040"/>
            </a:avLst>
          </a:prstGeom>
          <a:noFill/>
          <a:ln w="19050" cap="flat" cmpd="sng" algn="ctr">
            <a:solidFill>
              <a:srgbClr val="FFFF00"/>
            </a:solidFill>
            <a:prstDash val="solid"/>
            <a:round/>
            <a:headEnd type="triangl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endParaRPr lang="en-AU">
              <a:ea typeface="新細明體" pitchFamily="18" charset="-120"/>
            </a:endParaRPr>
          </a:p>
        </p:txBody>
      </p:sp>
      <p:sp>
        <p:nvSpPr>
          <p:cNvPr id="4118" name="TextBox 22"/>
          <p:cNvSpPr txBox="1">
            <a:spLocks noChangeArrowheads="1"/>
          </p:cNvSpPr>
          <p:nvPr/>
        </p:nvSpPr>
        <p:spPr bwMode="auto">
          <a:xfrm rot="2210255">
            <a:off x="4699000" y="3351213"/>
            <a:ext cx="1311275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000" b="0">
                <a:solidFill>
                  <a:schemeClr val="tx1"/>
                </a:solidFill>
              </a:rPr>
              <a:t>≤ 125 nautical miles</a:t>
            </a:r>
          </a:p>
        </p:txBody>
      </p:sp>
      <p:sp>
        <p:nvSpPr>
          <p:cNvPr id="4119" name="TextBox 23"/>
          <p:cNvSpPr txBox="1">
            <a:spLocks noChangeArrowheads="1"/>
          </p:cNvSpPr>
          <p:nvPr/>
        </p:nvSpPr>
        <p:spPr bwMode="auto">
          <a:xfrm rot="4577650">
            <a:off x="5575301" y="3862387"/>
            <a:ext cx="455612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000" b="0">
                <a:solidFill>
                  <a:schemeClr val="tx1"/>
                </a:solidFill>
              </a:rPr>
              <a:t>(3%)</a:t>
            </a:r>
          </a:p>
        </p:txBody>
      </p:sp>
      <p:sp>
        <p:nvSpPr>
          <p:cNvPr id="4120" name="TextBox 24"/>
          <p:cNvSpPr txBox="1">
            <a:spLocks noChangeArrowheads="1"/>
          </p:cNvSpPr>
          <p:nvPr/>
        </p:nvSpPr>
        <p:spPr bwMode="auto">
          <a:xfrm rot="5188960">
            <a:off x="4363244" y="2637632"/>
            <a:ext cx="852487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AU" sz="1050" dirty="0">
                <a:solidFill>
                  <a:schemeClr val="tx1"/>
                </a:solidFill>
                <a:ea typeface="新細明體" pitchFamily="18" charset="-120"/>
              </a:rPr>
              <a:t>Baselines </a:t>
            </a:r>
          </a:p>
        </p:txBody>
      </p:sp>
      <p:sp>
        <p:nvSpPr>
          <p:cNvPr id="32" name="TextBox 20"/>
          <p:cNvSpPr txBox="1">
            <a:spLocks noChangeArrowheads="1"/>
          </p:cNvSpPr>
          <p:nvPr/>
        </p:nvSpPr>
        <p:spPr bwMode="auto">
          <a:xfrm rot="-3881668">
            <a:off x="2559050" y="2743200"/>
            <a:ext cx="962025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900">
                <a:solidFill>
                  <a:schemeClr val="tx1"/>
                </a:solidFill>
              </a:rPr>
              <a:t>Territorial Sea</a:t>
            </a:r>
          </a:p>
        </p:txBody>
      </p:sp>
      <p:sp>
        <p:nvSpPr>
          <p:cNvPr id="26654" name="TextBox 20"/>
          <p:cNvSpPr txBox="1">
            <a:spLocks noChangeArrowheads="1"/>
          </p:cNvSpPr>
          <p:nvPr/>
        </p:nvSpPr>
        <p:spPr bwMode="auto">
          <a:xfrm>
            <a:off x="4100513" y="1884363"/>
            <a:ext cx="184150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endParaRPr lang="en-AU" sz="900" b="0">
              <a:solidFill>
                <a:schemeClr val="tx1"/>
              </a:solidFill>
            </a:endParaRPr>
          </a:p>
        </p:txBody>
      </p:sp>
      <p:sp>
        <p:nvSpPr>
          <p:cNvPr id="37" name="TextBox 20"/>
          <p:cNvSpPr txBox="1">
            <a:spLocks noChangeArrowheads="1"/>
          </p:cNvSpPr>
          <p:nvPr/>
        </p:nvSpPr>
        <p:spPr bwMode="auto">
          <a:xfrm>
            <a:off x="3817938" y="1893888"/>
            <a:ext cx="1201737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AU" sz="900">
                <a:solidFill>
                  <a:schemeClr val="tx1"/>
                </a:solidFill>
              </a:rPr>
              <a:t>Contiguous Zone</a:t>
            </a:r>
          </a:p>
        </p:txBody>
      </p:sp>
      <p:sp>
        <p:nvSpPr>
          <p:cNvPr id="38" name="TextBox 19"/>
          <p:cNvSpPr txBox="1">
            <a:spLocks noChangeArrowheads="1"/>
          </p:cNvSpPr>
          <p:nvPr/>
        </p:nvSpPr>
        <p:spPr bwMode="auto">
          <a:xfrm>
            <a:off x="3816350" y="5321300"/>
            <a:ext cx="460375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EEZ</a:t>
            </a:r>
          </a:p>
        </p:txBody>
      </p:sp>
      <p:sp>
        <p:nvSpPr>
          <p:cNvPr id="39" name="TextBox 19"/>
          <p:cNvSpPr txBox="1">
            <a:spLocks noChangeArrowheads="1"/>
          </p:cNvSpPr>
          <p:nvPr/>
        </p:nvSpPr>
        <p:spPr bwMode="auto">
          <a:xfrm>
            <a:off x="2063750" y="3903663"/>
            <a:ext cx="460375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EEZ</a:t>
            </a:r>
          </a:p>
        </p:txBody>
      </p:sp>
      <p:sp>
        <p:nvSpPr>
          <p:cNvPr id="40" name="TextBox 19"/>
          <p:cNvSpPr txBox="1">
            <a:spLocks noChangeArrowheads="1"/>
          </p:cNvSpPr>
          <p:nvPr/>
        </p:nvSpPr>
        <p:spPr bwMode="auto">
          <a:xfrm>
            <a:off x="4192588" y="1473200"/>
            <a:ext cx="460375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EEZ</a:t>
            </a:r>
          </a:p>
        </p:txBody>
      </p:sp>
      <p:sp>
        <p:nvSpPr>
          <p:cNvPr id="42" name="TextBox 19"/>
          <p:cNvSpPr txBox="1">
            <a:spLocks noChangeArrowheads="1"/>
          </p:cNvSpPr>
          <p:nvPr/>
        </p:nvSpPr>
        <p:spPr bwMode="auto">
          <a:xfrm>
            <a:off x="6102350" y="3721100"/>
            <a:ext cx="460375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EEZ</a:t>
            </a:r>
          </a:p>
        </p:txBody>
      </p:sp>
      <p:sp>
        <p:nvSpPr>
          <p:cNvPr id="43" name="TextBox 19"/>
          <p:cNvSpPr txBox="1">
            <a:spLocks noChangeArrowheads="1"/>
          </p:cNvSpPr>
          <p:nvPr/>
        </p:nvSpPr>
        <p:spPr bwMode="auto">
          <a:xfrm rot="2338685">
            <a:off x="1892300" y="4884738"/>
            <a:ext cx="1328738" cy="43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     Outer</a:t>
            </a:r>
          </a:p>
          <a:p>
            <a:pPr algn="ctr"/>
            <a:r>
              <a:rPr lang="en-AU" sz="1100">
                <a:solidFill>
                  <a:schemeClr val="tx1"/>
                </a:solidFill>
              </a:rPr>
              <a:t>Continental shelf</a:t>
            </a:r>
          </a:p>
        </p:txBody>
      </p:sp>
      <p:sp>
        <p:nvSpPr>
          <p:cNvPr id="44" name="TextBox 19"/>
          <p:cNvSpPr txBox="1">
            <a:spLocks noChangeArrowheads="1"/>
          </p:cNvSpPr>
          <p:nvPr/>
        </p:nvSpPr>
        <p:spPr bwMode="auto">
          <a:xfrm rot="-3752027">
            <a:off x="1243013" y="2509838"/>
            <a:ext cx="1327150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>
                <a:solidFill>
                  <a:schemeClr val="tx1"/>
                </a:solidFill>
              </a:rPr>
              <a:t>Outer</a:t>
            </a:r>
          </a:p>
          <a:p>
            <a:pPr algn="ctr"/>
            <a:r>
              <a:rPr lang="en-AU" sz="1100">
                <a:solidFill>
                  <a:schemeClr val="tx1"/>
                </a:solidFill>
              </a:rPr>
              <a:t>Continental shelf</a:t>
            </a:r>
          </a:p>
        </p:txBody>
      </p:sp>
      <p:sp>
        <p:nvSpPr>
          <p:cNvPr id="26662" name="TextBox 19"/>
          <p:cNvSpPr txBox="1">
            <a:spLocks noChangeArrowheads="1"/>
          </p:cNvSpPr>
          <p:nvPr/>
        </p:nvSpPr>
        <p:spPr bwMode="auto">
          <a:xfrm>
            <a:off x="2868613" y="4006850"/>
            <a:ext cx="2730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800">
                <a:solidFill>
                  <a:schemeClr val="tx1"/>
                </a:solidFill>
              </a:rPr>
              <a:t>*</a:t>
            </a:r>
            <a:endParaRPr lang="en-AU" sz="1400">
              <a:solidFill>
                <a:schemeClr val="tx1"/>
              </a:solidFill>
            </a:endParaRPr>
          </a:p>
        </p:txBody>
      </p:sp>
      <p:sp>
        <p:nvSpPr>
          <p:cNvPr id="26663" name="Oval 45"/>
          <p:cNvSpPr>
            <a:spLocks noChangeArrowheads="1"/>
          </p:cNvSpPr>
          <p:nvPr/>
        </p:nvSpPr>
        <p:spPr bwMode="auto">
          <a:xfrm>
            <a:off x="3114675" y="2032000"/>
            <a:ext cx="44450" cy="44450"/>
          </a:xfrm>
          <a:prstGeom prst="ellipse">
            <a:avLst/>
          </a:prstGeom>
          <a:solidFill>
            <a:schemeClr val="tx1"/>
          </a:solidFill>
          <a:ln w="19050" algn="ctr">
            <a:noFill/>
            <a:round/>
            <a:headEnd/>
            <a:tailEnd/>
          </a:ln>
        </p:spPr>
        <p:txBody>
          <a:bodyPr/>
          <a:lstStyle/>
          <a:p>
            <a:pPr algn="ctr"/>
            <a:endParaRPr lang="en-AU">
              <a:solidFill>
                <a:srgbClr val="FFFF00"/>
              </a:solidFill>
            </a:endParaRPr>
          </a:p>
        </p:txBody>
      </p:sp>
      <p:sp>
        <p:nvSpPr>
          <p:cNvPr id="26664" name="TextBox 19"/>
          <p:cNvSpPr txBox="1">
            <a:spLocks noChangeArrowheads="1"/>
          </p:cNvSpPr>
          <p:nvPr/>
        </p:nvSpPr>
        <p:spPr bwMode="auto">
          <a:xfrm>
            <a:off x="2949575" y="3941763"/>
            <a:ext cx="517525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900">
                <a:solidFill>
                  <a:schemeClr val="tx1"/>
                </a:solidFill>
              </a:rPr>
              <a:t>LTE B</a:t>
            </a:r>
          </a:p>
        </p:txBody>
      </p:sp>
      <p:sp>
        <p:nvSpPr>
          <p:cNvPr id="26665" name="TextBox 19"/>
          <p:cNvSpPr txBox="1">
            <a:spLocks noChangeArrowheads="1"/>
          </p:cNvSpPr>
          <p:nvPr/>
        </p:nvSpPr>
        <p:spPr bwMode="auto">
          <a:xfrm>
            <a:off x="2660650" y="1884363"/>
            <a:ext cx="519113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900">
                <a:solidFill>
                  <a:schemeClr val="tx1"/>
                </a:solidFill>
              </a:rPr>
              <a:t>LTE A</a:t>
            </a:r>
          </a:p>
        </p:txBody>
      </p:sp>
      <p:sp>
        <p:nvSpPr>
          <p:cNvPr id="26666" name="TextBox 49"/>
          <p:cNvSpPr txBox="1">
            <a:spLocks noChangeArrowheads="1"/>
          </p:cNvSpPr>
          <p:nvPr/>
        </p:nvSpPr>
        <p:spPr bwMode="auto">
          <a:xfrm>
            <a:off x="6267450" y="1600200"/>
            <a:ext cx="5492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sz="1600" b="0" i="1">
                <a:solidFill>
                  <a:schemeClr val="tx1"/>
                </a:solidFill>
              </a:rPr>
              <a:t>Sea</a:t>
            </a:r>
          </a:p>
        </p:txBody>
      </p:sp>
      <p:sp>
        <p:nvSpPr>
          <p:cNvPr id="26667" name="TextBox 53"/>
          <p:cNvSpPr txBox="1">
            <a:spLocks noChangeArrowheads="1"/>
          </p:cNvSpPr>
          <p:nvPr/>
        </p:nvSpPr>
        <p:spPr bwMode="auto">
          <a:xfrm>
            <a:off x="3556000" y="4340225"/>
            <a:ext cx="639763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sz="1600" b="0" i="1">
                <a:solidFill>
                  <a:schemeClr val="tx1"/>
                </a:solidFill>
              </a:rPr>
              <a:t>Land</a:t>
            </a:r>
          </a:p>
        </p:txBody>
      </p:sp>
      <p:sp>
        <p:nvSpPr>
          <p:cNvPr id="26668" name="TextBox 57"/>
          <p:cNvSpPr txBox="1">
            <a:spLocks noChangeArrowheads="1"/>
          </p:cNvSpPr>
          <p:nvPr/>
        </p:nvSpPr>
        <p:spPr bwMode="auto">
          <a:xfrm>
            <a:off x="0" y="6249576"/>
            <a:ext cx="2393950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sz="1000" b="0" i="1" dirty="0">
                <a:solidFill>
                  <a:schemeClr val="tx1"/>
                </a:solidFill>
              </a:rPr>
              <a:t>Animation by Arsana &amp; Schofield, 2012</a:t>
            </a:r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3635375" y="4756150"/>
            <a:ext cx="1663700" cy="577850"/>
          </a:xfrm>
          <a:custGeom>
            <a:avLst/>
            <a:gdLst>
              <a:gd name="T0" fmla="*/ 1663700 w 1663700"/>
              <a:gd name="T1" fmla="*/ 552450 h 577850"/>
              <a:gd name="T2" fmla="*/ 1514475 w 1663700"/>
              <a:gd name="T3" fmla="*/ 577850 h 577850"/>
              <a:gd name="T4" fmla="*/ 1193800 w 1663700"/>
              <a:gd name="T5" fmla="*/ 396875 h 577850"/>
              <a:gd name="T6" fmla="*/ 873125 w 1663700"/>
              <a:gd name="T7" fmla="*/ 215900 h 577850"/>
              <a:gd name="T8" fmla="*/ 511175 w 1663700"/>
              <a:gd name="T9" fmla="*/ 31750 h 577850"/>
              <a:gd name="T10" fmla="*/ 0 w 1663700"/>
              <a:gd name="T11" fmla="*/ 0 h 57785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3700"/>
              <a:gd name="T19" fmla="*/ 0 h 577850"/>
              <a:gd name="T20" fmla="*/ 1663700 w 1663700"/>
              <a:gd name="T21" fmla="*/ 577850 h 57785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3700" h="577850">
                <a:moveTo>
                  <a:pt x="1663700" y="552450"/>
                </a:moveTo>
                <a:lnTo>
                  <a:pt x="1514475" y="577850"/>
                </a:lnTo>
                <a:lnTo>
                  <a:pt x="1193800" y="396875"/>
                </a:lnTo>
                <a:lnTo>
                  <a:pt x="873125" y="215900"/>
                </a:lnTo>
                <a:lnTo>
                  <a:pt x="511175" y="31750"/>
                </a:lnTo>
                <a:lnTo>
                  <a:pt x="0" y="0"/>
                </a:lnTo>
              </a:path>
            </a:pathLst>
          </a:custGeom>
          <a:noFill/>
          <a:ln w="19050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8" name="Title 1"/>
          <p:cNvSpPr txBox="1">
            <a:spLocks/>
          </p:cNvSpPr>
          <p:nvPr/>
        </p:nvSpPr>
        <p:spPr>
          <a:xfrm>
            <a:off x="0" y="228600"/>
            <a:ext cx="8229600" cy="463731"/>
          </a:xfrm>
          <a:prstGeom prst="rect">
            <a:avLst/>
          </a:prstGeom>
        </p:spPr>
        <p:txBody>
          <a:bodyPr anchor="ctr">
            <a:normAutofit fontScale="82500" lnSpcReduction="10000"/>
          </a:bodyPr>
          <a:lstStyle/>
          <a:p>
            <a:pPr algn="r" fontAlgn="auto">
              <a:spcAft>
                <a:spcPts val="0"/>
              </a:spcAft>
              <a:defRPr/>
            </a:pPr>
            <a:r>
              <a:rPr lang="en-AU" sz="2800" dirty="0" smtClean="0">
                <a:latin typeface="Franklin Gothic Demi" pitchFamily="34" charset="0"/>
                <a:ea typeface="+mj-ea"/>
                <a:cs typeface="+mj-cs"/>
              </a:rPr>
              <a:t>An Archipelagic State’s maritime zones pursuant to UNCLOS</a:t>
            </a:r>
          </a:p>
        </p:txBody>
      </p:sp>
    </p:spTree>
    <p:extLst>
      <p:ext uri="{BB962C8B-B14F-4D97-AF65-F5344CB8AC3E}">
        <p14:creationId xmlns:p14="http://schemas.microsoft.com/office/powerpoint/2010/main" val="1457903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200"/>
                                        <p:tgtEl>
                                          <p:spTgt spid="4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3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200"/>
                                        <p:tgtEl>
                                          <p:spTgt spid="4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4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098" grpId="0" animBg="1"/>
      <p:bldP spid="16" grpId="0" animBg="1"/>
      <p:bldP spid="17" grpId="0" animBg="1"/>
      <p:bldP spid="18" grpId="0" animBg="1"/>
      <p:bldP spid="4115" grpId="0"/>
      <p:bldP spid="4116" grpId="0"/>
      <p:bldP spid="32" grpId="0"/>
      <p:bldP spid="37" grpId="0"/>
      <p:bldP spid="38" grpId="0"/>
      <p:bldP spid="39" grpId="0"/>
      <p:bldP spid="40" grpId="0"/>
      <p:bldP spid="42" grpId="0"/>
      <p:bldP spid="43" grpId="0"/>
      <p:bldP spid="44" grpId="0"/>
      <p:bldP spid="4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7"/>
          <p:cNvSpPr>
            <a:spLocks noChangeArrowheads="1"/>
          </p:cNvSpPr>
          <p:nvPr/>
        </p:nvSpPr>
        <p:spPr bwMode="auto">
          <a:xfrm>
            <a:off x="0" y="1220376"/>
            <a:ext cx="9144000" cy="5257800"/>
          </a:xfrm>
          <a:prstGeom prst="rect">
            <a:avLst/>
          </a:prstGeom>
          <a:solidFill>
            <a:srgbClr val="0099FF"/>
          </a:solidFill>
          <a:ln w="19050" algn="ctr">
            <a:solidFill>
              <a:srgbClr val="000099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AU">
              <a:solidFill>
                <a:srgbClr val="FFFF00"/>
              </a:solidFill>
            </a:endParaRPr>
          </a:p>
        </p:txBody>
      </p:sp>
      <p:sp>
        <p:nvSpPr>
          <p:cNvPr id="21514" name="Arc 8"/>
          <p:cNvSpPr>
            <a:spLocks/>
          </p:cNvSpPr>
          <p:nvPr/>
        </p:nvSpPr>
        <p:spPr bwMode="auto">
          <a:xfrm>
            <a:off x="2285627" y="1522413"/>
            <a:ext cx="4404098" cy="4447699"/>
          </a:xfrm>
          <a:custGeom>
            <a:avLst/>
            <a:gdLst>
              <a:gd name="T0" fmla="*/ 0 w 36972"/>
              <a:gd name="T1" fmla="*/ 2147483647 h 38139"/>
              <a:gd name="T2" fmla="*/ 2147483647 w 36972"/>
              <a:gd name="T3" fmla="*/ 2147483647 h 38139"/>
              <a:gd name="T4" fmla="*/ 2147483647 w 36972"/>
              <a:gd name="T5" fmla="*/ 2147483647 h 38139"/>
              <a:gd name="T6" fmla="*/ 2147483647 w 36972"/>
              <a:gd name="T7" fmla="*/ 2147483647 h 38139"/>
              <a:gd name="T8" fmla="*/ 2147483647 w 36972"/>
              <a:gd name="T9" fmla="*/ 2147483647 h 38139"/>
              <a:gd name="T10" fmla="*/ 2147483647 w 36972"/>
              <a:gd name="T11" fmla="*/ 2147483647 h 38139"/>
              <a:gd name="T12" fmla="*/ 2147483647 w 36972"/>
              <a:gd name="T13" fmla="*/ 2147483647 h 38139"/>
              <a:gd name="T14" fmla="*/ 2147483647 w 36972"/>
              <a:gd name="T15" fmla="*/ 2147483647 h 38139"/>
              <a:gd name="T16" fmla="*/ 0 w 36972"/>
              <a:gd name="T17" fmla="*/ 2147483647 h 381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6972"/>
              <a:gd name="T28" fmla="*/ 0 h 38139"/>
              <a:gd name="T29" fmla="*/ 36972 w 36972"/>
              <a:gd name="T30" fmla="*/ 38139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4" fmla="*/ 19538 w 36972"/>
              <a:gd name="connsiteY4" fmla="*/ 30080 h 38139"/>
              <a:gd name="connsiteX5" fmla="*/ 17663 w 36972"/>
              <a:gd name="connsiteY5" fmla="*/ 28833 h 38139"/>
              <a:gd name="connsiteX6" fmla="*/ 15452 w 36972"/>
              <a:gd name="connsiteY6" fmla="*/ 26624 h 38139"/>
              <a:gd name="connsiteX7" fmla="*/ 0 w 36972"/>
              <a:gd name="connsiteY7" fmla="*/ 6425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4" fmla="*/ 19538 w 36972"/>
              <a:gd name="connsiteY4" fmla="*/ 30080 h 38139"/>
              <a:gd name="connsiteX5" fmla="*/ 17663 w 36972"/>
              <a:gd name="connsiteY5" fmla="*/ 28833 h 38139"/>
              <a:gd name="connsiteX6" fmla="*/ 0 w 36972"/>
              <a:gd name="connsiteY6" fmla="*/ 6425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4" fmla="*/ 19538 w 36972"/>
              <a:gd name="connsiteY4" fmla="*/ 30080 h 38139"/>
              <a:gd name="connsiteX5" fmla="*/ 0 w 36972"/>
              <a:gd name="connsiteY5" fmla="*/ 6425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0" fmla="*/ 0 w 36972"/>
              <a:gd name="connsiteY0" fmla="*/ 6425 h 38139"/>
              <a:gd name="connsiteX1" fmla="*/ 15372 w 36972"/>
              <a:gd name="connsiteY1" fmla="*/ 1 h 38139"/>
              <a:gd name="connsiteX2" fmla="*/ 36972 w 36972"/>
              <a:gd name="connsiteY2" fmla="*/ 21601 h 38139"/>
              <a:gd name="connsiteX3" fmla="*/ 29266 w 36972"/>
              <a:gd name="connsiteY3" fmla="*/ 38139 h 38139"/>
              <a:gd name="connsiteX4" fmla="*/ 0 w 36972"/>
              <a:gd name="connsiteY4" fmla="*/ 6425 h 38139"/>
              <a:gd name="connsiteX0" fmla="*/ 0 w 36972"/>
              <a:gd name="connsiteY0" fmla="*/ 6425 h 42450"/>
              <a:gd name="connsiteX1" fmla="*/ 15372 w 36972"/>
              <a:gd name="connsiteY1" fmla="*/ 1 h 42450"/>
              <a:gd name="connsiteX2" fmla="*/ 36972 w 36972"/>
              <a:gd name="connsiteY2" fmla="*/ 21601 h 42450"/>
              <a:gd name="connsiteX3" fmla="*/ 29266 w 36972"/>
              <a:gd name="connsiteY3" fmla="*/ 38139 h 42450"/>
              <a:gd name="connsiteX0" fmla="*/ 0 w 36972"/>
              <a:gd name="connsiteY0" fmla="*/ 6425 h 42450"/>
              <a:gd name="connsiteX1" fmla="*/ 15372 w 36972"/>
              <a:gd name="connsiteY1" fmla="*/ 1 h 42450"/>
              <a:gd name="connsiteX2" fmla="*/ 36972 w 36972"/>
              <a:gd name="connsiteY2" fmla="*/ 21601 h 42450"/>
              <a:gd name="connsiteX3" fmla="*/ 29266 w 36972"/>
              <a:gd name="connsiteY3" fmla="*/ 38139 h 42450"/>
              <a:gd name="connsiteX4" fmla="*/ 0 w 36972"/>
              <a:gd name="connsiteY4" fmla="*/ 6425 h 42450"/>
              <a:gd name="connsiteX0" fmla="*/ 6596 w 43568"/>
              <a:gd name="connsiteY0" fmla="*/ 6425 h 42704"/>
              <a:gd name="connsiteX1" fmla="*/ 21968 w 43568"/>
              <a:gd name="connsiteY1" fmla="*/ 1 h 42704"/>
              <a:gd name="connsiteX2" fmla="*/ 43568 w 43568"/>
              <a:gd name="connsiteY2" fmla="*/ 21601 h 42704"/>
              <a:gd name="connsiteX3" fmla="*/ 35862 w 43568"/>
              <a:gd name="connsiteY3" fmla="*/ 38139 h 42704"/>
              <a:gd name="connsiteX0" fmla="*/ 6596 w 43568"/>
              <a:gd name="connsiteY0" fmla="*/ 6425 h 42704"/>
              <a:gd name="connsiteX1" fmla="*/ 21968 w 43568"/>
              <a:gd name="connsiteY1" fmla="*/ 1 h 42704"/>
              <a:gd name="connsiteX2" fmla="*/ 43568 w 43568"/>
              <a:gd name="connsiteY2" fmla="*/ 21601 h 42704"/>
              <a:gd name="connsiteX3" fmla="*/ 35862 w 43568"/>
              <a:gd name="connsiteY3" fmla="*/ 38139 h 42704"/>
              <a:gd name="connsiteX4" fmla="*/ 6596 w 43568"/>
              <a:gd name="connsiteY4" fmla="*/ 6425 h 42704"/>
              <a:gd name="connsiteX0" fmla="*/ 5426 w 42398"/>
              <a:gd name="connsiteY0" fmla="*/ 6425 h 44337"/>
              <a:gd name="connsiteX1" fmla="*/ 20798 w 42398"/>
              <a:gd name="connsiteY1" fmla="*/ 1 h 44337"/>
              <a:gd name="connsiteX2" fmla="*/ 42398 w 42398"/>
              <a:gd name="connsiteY2" fmla="*/ 21601 h 44337"/>
              <a:gd name="connsiteX3" fmla="*/ 34692 w 42398"/>
              <a:gd name="connsiteY3" fmla="*/ 38139 h 44337"/>
              <a:gd name="connsiteX0" fmla="*/ 5426 w 42398"/>
              <a:gd name="connsiteY0" fmla="*/ 6425 h 44337"/>
              <a:gd name="connsiteX1" fmla="*/ 20798 w 42398"/>
              <a:gd name="connsiteY1" fmla="*/ 1 h 44337"/>
              <a:gd name="connsiteX2" fmla="*/ 42398 w 42398"/>
              <a:gd name="connsiteY2" fmla="*/ 21601 h 44337"/>
              <a:gd name="connsiteX3" fmla="*/ 34692 w 42398"/>
              <a:gd name="connsiteY3" fmla="*/ 38139 h 44337"/>
              <a:gd name="connsiteX4" fmla="*/ 5426 w 42398"/>
              <a:gd name="connsiteY4" fmla="*/ 6425 h 44337"/>
              <a:gd name="connsiteX0" fmla="*/ 7622 w 44594"/>
              <a:gd name="connsiteY0" fmla="*/ 6425 h 44991"/>
              <a:gd name="connsiteX1" fmla="*/ 22994 w 44594"/>
              <a:gd name="connsiteY1" fmla="*/ 1 h 44991"/>
              <a:gd name="connsiteX2" fmla="*/ 44594 w 44594"/>
              <a:gd name="connsiteY2" fmla="*/ 21601 h 44991"/>
              <a:gd name="connsiteX3" fmla="*/ 36888 w 44594"/>
              <a:gd name="connsiteY3" fmla="*/ 38139 h 44991"/>
              <a:gd name="connsiteX0" fmla="*/ 7622 w 44594"/>
              <a:gd name="connsiteY0" fmla="*/ 6425 h 44991"/>
              <a:gd name="connsiteX1" fmla="*/ 22994 w 44594"/>
              <a:gd name="connsiteY1" fmla="*/ 1 h 44991"/>
              <a:gd name="connsiteX2" fmla="*/ 44594 w 44594"/>
              <a:gd name="connsiteY2" fmla="*/ 21601 h 44991"/>
              <a:gd name="connsiteX3" fmla="*/ 36888 w 44594"/>
              <a:gd name="connsiteY3" fmla="*/ 38139 h 44991"/>
              <a:gd name="connsiteX4" fmla="*/ 7622 w 44594"/>
              <a:gd name="connsiteY4" fmla="*/ 6425 h 44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4" h="44991" fill="none" extrusionOk="0">
                <a:moveTo>
                  <a:pt x="7622" y="6425"/>
                </a:moveTo>
                <a:cubicBezTo>
                  <a:pt x="11681" y="2314"/>
                  <a:pt x="17217" y="0"/>
                  <a:pt x="22994" y="1"/>
                </a:cubicBezTo>
                <a:cubicBezTo>
                  <a:pt x="34923" y="1"/>
                  <a:pt x="44594" y="9671"/>
                  <a:pt x="44594" y="21601"/>
                </a:cubicBezTo>
                <a:cubicBezTo>
                  <a:pt x="44594" y="27981"/>
                  <a:pt x="41773" y="34035"/>
                  <a:pt x="36888" y="38139"/>
                </a:cubicBezTo>
              </a:path>
              <a:path w="44594" h="44991" stroke="0" extrusionOk="0">
                <a:moveTo>
                  <a:pt x="7622" y="6425"/>
                </a:moveTo>
                <a:cubicBezTo>
                  <a:pt x="11681" y="2314"/>
                  <a:pt x="17217" y="0"/>
                  <a:pt x="22994" y="1"/>
                </a:cubicBezTo>
                <a:cubicBezTo>
                  <a:pt x="34923" y="1"/>
                  <a:pt x="44594" y="9671"/>
                  <a:pt x="44594" y="21601"/>
                </a:cubicBezTo>
                <a:cubicBezTo>
                  <a:pt x="44594" y="27981"/>
                  <a:pt x="41773" y="34035"/>
                  <a:pt x="36888" y="38139"/>
                </a:cubicBezTo>
                <a:cubicBezTo>
                  <a:pt x="13796" y="59444"/>
                  <a:pt x="-13585" y="26035"/>
                  <a:pt x="7622" y="6425"/>
                </a:cubicBezTo>
                <a:close/>
              </a:path>
            </a:pathLst>
          </a:custGeom>
          <a:solidFill>
            <a:srgbClr val="0000FF"/>
          </a:solidFill>
          <a:ln w="12700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08" name="Freeform 5"/>
          <p:cNvSpPr>
            <a:spLocks/>
          </p:cNvSpPr>
          <p:nvPr/>
        </p:nvSpPr>
        <p:spPr bwMode="auto">
          <a:xfrm>
            <a:off x="4402138" y="3649662"/>
            <a:ext cx="165100" cy="161925"/>
          </a:xfrm>
          <a:custGeom>
            <a:avLst/>
            <a:gdLst>
              <a:gd name="T0" fmla="*/ 2147483647 w 104"/>
              <a:gd name="T1" fmla="*/ 2147483647 h 102"/>
              <a:gd name="T2" fmla="*/ 2147483647 w 104"/>
              <a:gd name="T3" fmla="*/ 2147483647 h 102"/>
              <a:gd name="T4" fmla="*/ 2147483647 w 104"/>
              <a:gd name="T5" fmla="*/ 2147483647 h 102"/>
              <a:gd name="T6" fmla="*/ 2147483647 w 104"/>
              <a:gd name="T7" fmla="*/ 2147483647 h 102"/>
              <a:gd name="T8" fmla="*/ 2147483647 w 104"/>
              <a:gd name="T9" fmla="*/ 2147483647 h 102"/>
              <a:gd name="T10" fmla="*/ 2147483647 w 104"/>
              <a:gd name="T11" fmla="*/ 2147483647 h 102"/>
              <a:gd name="T12" fmla="*/ 2147483647 w 104"/>
              <a:gd name="T13" fmla="*/ 0 h 102"/>
              <a:gd name="T14" fmla="*/ 2147483647 w 104"/>
              <a:gd name="T15" fmla="*/ 2147483647 h 10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04"/>
              <a:gd name="T25" fmla="*/ 0 h 102"/>
              <a:gd name="T26" fmla="*/ 104 w 104"/>
              <a:gd name="T27" fmla="*/ 102 h 102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04" h="102">
                <a:moveTo>
                  <a:pt x="39" y="24"/>
                </a:moveTo>
                <a:cubicBezTo>
                  <a:pt x="25" y="45"/>
                  <a:pt x="28" y="58"/>
                  <a:pt x="3" y="66"/>
                </a:cubicBezTo>
                <a:cubicBezTo>
                  <a:pt x="5" y="76"/>
                  <a:pt x="0" y="92"/>
                  <a:pt x="9" y="96"/>
                </a:cubicBezTo>
                <a:cubicBezTo>
                  <a:pt x="23" y="102"/>
                  <a:pt x="67" y="75"/>
                  <a:pt x="81" y="66"/>
                </a:cubicBezTo>
                <a:cubicBezTo>
                  <a:pt x="83" y="54"/>
                  <a:pt x="83" y="42"/>
                  <a:pt x="87" y="30"/>
                </a:cubicBezTo>
                <a:cubicBezTo>
                  <a:pt x="89" y="23"/>
                  <a:pt x="104" y="18"/>
                  <a:pt x="99" y="12"/>
                </a:cubicBezTo>
                <a:cubicBezTo>
                  <a:pt x="91" y="2"/>
                  <a:pt x="63" y="0"/>
                  <a:pt x="63" y="0"/>
                </a:cubicBezTo>
                <a:cubicBezTo>
                  <a:pt x="56" y="30"/>
                  <a:pt x="65" y="24"/>
                  <a:pt x="39" y="24"/>
                </a:cubicBezTo>
                <a:close/>
              </a:path>
            </a:pathLst>
          </a:custGeom>
          <a:solidFill>
            <a:srgbClr val="FFCC00"/>
          </a:solidFill>
          <a:ln w="12700">
            <a:solidFill>
              <a:srgbClr val="340E7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09" name="Text Box 9"/>
          <p:cNvSpPr txBox="1">
            <a:spLocks noChangeArrowheads="1"/>
          </p:cNvSpPr>
          <p:nvPr/>
        </p:nvSpPr>
        <p:spPr bwMode="auto">
          <a:xfrm>
            <a:off x="3816350" y="3825875"/>
            <a:ext cx="1316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AU" sz="1800" b="0" dirty="0">
                <a:solidFill>
                  <a:srgbClr val="FFFF00"/>
                </a:solidFill>
              </a:rPr>
              <a:t>State A</a:t>
            </a:r>
          </a:p>
        </p:txBody>
      </p:sp>
      <p:sp>
        <p:nvSpPr>
          <p:cNvPr id="21510" name="Text Box 10"/>
          <p:cNvSpPr txBox="1">
            <a:spLocks noChangeArrowheads="1"/>
          </p:cNvSpPr>
          <p:nvPr/>
        </p:nvSpPr>
        <p:spPr bwMode="auto">
          <a:xfrm>
            <a:off x="53975" y="168275"/>
            <a:ext cx="81756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en-AU" sz="2400" b="0" dirty="0" smtClean="0">
                <a:solidFill>
                  <a:schemeClr val="tx1"/>
                </a:solidFill>
                <a:latin typeface="Franklin Gothic Demi" charset="0"/>
              </a:rPr>
              <a:t>Imagine</a:t>
            </a:r>
            <a:r>
              <a:rPr lang="en-AU" sz="2400" b="0" dirty="0">
                <a:solidFill>
                  <a:schemeClr val="tx1"/>
                </a:solidFill>
                <a:latin typeface="Franklin Gothic Demi" charset="0"/>
              </a:rPr>
              <a:t>,</a:t>
            </a:r>
            <a:r>
              <a:rPr lang="en-AU" sz="2400" b="0" dirty="0" smtClean="0">
                <a:solidFill>
                  <a:schemeClr val="tx1"/>
                </a:solidFill>
                <a:latin typeface="Franklin Gothic Demi" charset="0"/>
              </a:rPr>
              <a:t> </a:t>
            </a:r>
            <a:r>
              <a:rPr lang="en-AU" sz="2400" b="0" dirty="0">
                <a:solidFill>
                  <a:schemeClr val="tx1"/>
                </a:solidFill>
                <a:latin typeface="Franklin Gothic Demi" charset="0"/>
              </a:rPr>
              <a:t>a small State in the middle of the ocean</a:t>
            </a:r>
            <a:r>
              <a:rPr lang="en-AU" sz="2400" b="0" dirty="0" smtClean="0">
                <a:solidFill>
                  <a:schemeClr val="tx1"/>
                </a:solidFill>
                <a:latin typeface="Franklin Gothic Demi" charset="0"/>
              </a:rPr>
              <a:t>. Alone</a:t>
            </a:r>
            <a:endParaRPr lang="en-AU" sz="2400" b="0" dirty="0">
              <a:solidFill>
                <a:schemeClr val="tx1"/>
              </a:solidFill>
              <a:latin typeface="Franklin Gothic Demi" charset="0"/>
            </a:endParaRPr>
          </a:p>
        </p:txBody>
      </p:sp>
      <p:sp>
        <p:nvSpPr>
          <p:cNvPr id="13" name="Text Box 65"/>
          <p:cNvSpPr txBox="1">
            <a:spLocks noChangeArrowheads="1"/>
          </p:cNvSpPr>
          <p:nvPr/>
        </p:nvSpPr>
        <p:spPr bwMode="auto">
          <a:xfrm>
            <a:off x="3533776" y="6215063"/>
            <a:ext cx="5610225" cy="261937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85000"/>
                  </a:schemeClr>
                </a:solidFill>
                <a:ea typeface="PMingLiU" pitchFamily="18" charset="-120"/>
                <a:cs typeface="+mn-cs"/>
              </a:rPr>
              <a:t>I Made Andi Arsana (c) 2013</a:t>
            </a:r>
          </a:p>
        </p:txBody>
      </p:sp>
    </p:spTree>
    <p:extLst>
      <p:ext uri="{BB962C8B-B14F-4D97-AF65-F5344CB8AC3E}">
        <p14:creationId xmlns:p14="http://schemas.microsoft.com/office/powerpoint/2010/main" val="3979080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5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1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 descr="world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43000"/>
            <a:ext cx="91440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1" name="Text Box 4"/>
          <p:cNvSpPr txBox="1">
            <a:spLocks noChangeArrowheads="1"/>
          </p:cNvSpPr>
          <p:nvPr/>
        </p:nvSpPr>
        <p:spPr bwMode="auto">
          <a:xfrm>
            <a:off x="3473450" y="231775"/>
            <a:ext cx="21748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1pPr>
            <a:lvl2pPr marL="742950" indent="-28575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2pPr>
            <a:lvl3pPr marL="11430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3pPr>
            <a:lvl4pPr marL="16002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4pPr>
            <a:lvl5pPr marL="2057400" indent="-228600" eaLnBrk="0" hangingPunct="0"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1200" b="1">
                <a:solidFill>
                  <a:schemeClr val="bg1"/>
                </a:solidFill>
                <a:latin typeface="Arial" charset="0"/>
                <a:ea typeface="PMingLiU" charset="0"/>
                <a:cs typeface="PMingLiU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0">
                <a:latin typeface="Franklin Gothic Demi" charset="0"/>
              </a:rPr>
              <a:t>But ….</a:t>
            </a:r>
            <a:endParaRPr lang="en-AU" sz="2400" b="0">
              <a:latin typeface="Franklin Gothic Demi" charset="0"/>
            </a:endParaRPr>
          </a:p>
        </p:txBody>
      </p:sp>
      <p:sp>
        <p:nvSpPr>
          <p:cNvPr id="6" name="Text Box 65"/>
          <p:cNvSpPr txBox="1">
            <a:spLocks noChangeArrowheads="1"/>
          </p:cNvSpPr>
          <p:nvPr/>
        </p:nvSpPr>
        <p:spPr bwMode="auto">
          <a:xfrm>
            <a:off x="3533775" y="6215063"/>
            <a:ext cx="5610225" cy="261937"/>
          </a:xfrm>
          <a:prstGeom prst="rect">
            <a:avLst/>
          </a:prstGeom>
          <a:noFill/>
          <a:ln w="19050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dirty="0">
                <a:solidFill>
                  <a:schemeClr val="bg1">
                    <a:lumMod val="85000"/>
                  </a:schemeClr>
                </a:solidFill>
                <a:ea typeface="PMingLiU" pitchFamily="18" charset="-120"/>
                <a:cs typeface="+mn-cs"/>
              </a:rPr>
              <a:t>I Made Andi Arsana (c) </a:t>
            </a:r>
            <a:r>
              <a:rPr lang="en-AU" sz="1100" dirty="0" smtClean="0">
                <a:solidFill>
                  <a:schemeClr val="bg1">
                    <a:lumMod val="85000"/>
                  </a:schemeClr>
                </a:solidFill>
                <a:ea typeface="PMingLiU" pitchFamily="18" charset="-120"/>
                <a:cs typeface="+mn-cs"/>
              </a:rPr>
              <a:t>2013                                                                            </a:t>
            </a:r>
            <a:endParaRPr lang="en-AU" sz="1100" dirty="0">
              <a:solidFill>
                <a:schemeClr val="bg1">
                  <a:lumMod val="85000"/>
                </a:schemeClr>
              </a:solidFill>
              <a:ea typeface="PMingLiU" pitchFamily="18" charset="-12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203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45"/>
          <a:stretch/>
        </p:blipFill>
        <p:spPr bwMode="auto">
          <a:xfrm>
            <a:off x="0" y="1234296"/>
            <a:ext cx="9144000" cy="5242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457200" y="117475"/>
            <a:ext cx="7772400" cy="64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r">
              <a:defRPr/>
            </a:pPr>
            <a:r>
              <a:rPr lang="en-US" sz="2800" b="0" kern="0" dirty="0" smtClean="0">
                <a:latin typeface="Franklin Gothic Demi" pitchFamily="34" charset="0"/>
                <a:ea typeface="+mj-ea"/>
                <a:cs typeface="+mj-cs"/>
              </a:rPr>
              <a:t>And we know whom to blame … ;)</a:t>
            </a:r>
            <a:endParaRPr lang="en-US" sz="2800" b="0" kern="0" dirty="0">
              <a:latin typeface="Franklin Gothic Demi" pitchFamily="34" charset="0"/>
              <a:ea typeface="+mj-ea"/>
              <a:cs typeface="+mj-cs"/>
            </a:endParaRPr>
          </a:p>
        </p:txBody>
      </p:sp>
      <p:pic>
        <p:nvPicPr>
          <p:cNvPr id="23556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4453" y="1219200"/>
            <a:ext cx="3598479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591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 txBox="1">
            <a:spLocks noChangeArrowheads="1"/>
          </p:cNvSpPr>
          <p:nvPr/>
        </p:nvSpPr>
        <p:spPr bwMode="auto">
          <a:xfrm>
            <a:off x="0" y="2292350"/>
            <a:ext cx="9144000" cy="3116263"/>
          </a:xfrm>
          <a:prstGeom prst="rect">
            <a:avLst/>
          </a:prstGeom>
          <a:solidFill>
            <a:srgbClr val="002060">
              <a:alpha val="39999"/>
            </a:srgbClr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AU" sz="3200" b="0">
                <a:latin typeface="Franklin Gothic Demi Cond" pitchFamily="34" charset="0"/>
              </a:rPr>
              <a:t>This presentation was developed by 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I Made Andi Arsana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(madeandi@ugm.ac.id)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For the Government of Somalia </a:t>
            </a:r>
          </a:p>
          <a:p>
            <a:pPr algn="ctr"/>
            <a:r>
              <a:rPr lang="en-AU" sz="3200" b="0">
                <a:latin typeface="Franklin Gothic Demi Cond" pitchFamily="34" charset="0"/>
              </a:rPr>
              <a:t>and was presented before the Somali President, </a:t>
            </a:r>
            <a:br>
              <a:rPr lang="en-AU" sz="3200" b="0">
                <a:latin typeface="Franklin Gothic Demi Cond" pitchFamily="34" charset="0"/>
              </a:rPr>
            </a:br>
            <a:r>
              <a:rPr lang="en-AU" sz="3200" b="0">
                <a:latin typeface="Franklin Gothic Demi Cond" pitchFamily="34" charset="0"/>
              </a:rPr>
              <a:t>Prime Minister and Speaker of the Parliament</a:t>
            </a:r>
          </a:p>
        </p:txBody>
      </p:sp>
      <p:sp>
        <p:nvSpPr>
          <p:cNvPr id="9219" name="Rectangle 39"/>
          <p:cNvSpPr>
            <a:spLocks noChangeArrowheads="1"/>
          </p:cNvSpPr>
          <p:nvPr/>
        </p:nvSpPr>
        <p:spPr bwMode="auto">
          <a:xfrm>
            <a:off x="0" y="1184275"/>
            <a:ext cx="9144000" cy="4687888"/>
          </a:xfrm>
          <a:prstGeom prst="rect">
            <a:avLst/>
          </a:prstGeom>
          <a:solidFill>
            <a:srgbClr val="CCECFF"/>
          </a:solidFill>
          <a:ln w="19050" algn="ctr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AU"/>
          </a:p>
        </p:txBody>
      </p:sp>
      <p:sp>
        <p:nvSpPr>
          <p:cNvPr id="42" name="Freeform 24"/>
          <p:cNvSpPr>
            <a:spLocks/>
          </p:cNvSpPr>
          <p:nvPr/>
        </p:nvSpPr>
        <p:spPr bwMode="auto">
          <a:xfrm>
            <a:off x="7043738" y="1196975"/>
            <a:ext cx="1911350" cy="4672013"/>
          </a:xfrm>
          <a:custGeom>
            <a:avLst/>
            <a:gdLst>
              <a:gd name="T0" fmla="*/ 2147483647 w 13392"/>
              <a:gd name="T1" fmla="*/ 2147483647 h 14093"/>
              <a:gd name="T2" fmla="*/ 2147483647 w 13392"/>
              <a:gd name="T3" fmla="*/ 2147483647 h 14093"/>
              <a:gd name="T4" fmla="*/ 2147483647 w 13392"/>
              <a:gd name="T5" fmla="*/ 2147483647 h 14093"/>
              <a:gd name="T6" fmla="*/ 2147483647 w 13392"/>
              <a:gd name="T7" fmla="*/ 2147483647 h 14093"/>
              <a:gd name="T8" fmla="*/ 2147483647 w 13392"/>
              <a:gd name="T9" fmla="*/ 2147483647 h 14093"/>
              <a:gd name="T10" fmla="*/ 2147483647 w 13392"/>
              <a:gd name="T11" fmla="*/ 2147483647 h 14093"/>
              <a:gd name="T12" fmla="*/ 2147483647 w 13392"/>
              <a:gd name="T13" fmla="*/ 2147483647 h 14093"/>
              <a:gd name="T14" fmla="*/ 2147483647 w 13392"/>
              <a:gd name="T15" fmla="*/ 2147483647 h 14093"/>
              <a:gd name="T16" fmla="*/ 2147483647 w 13392"/>
              <a:gd name="T17" fmla="*/ 2147483647 h 14093"/>
              <a:gd name="T18" fmla="*/ 2147483647 w 13392"/>
              <a:gd name="T19" fmla="*/ 2147483647 h 14093"/>
              <a:gd name="T20" fmla="*/ 2147483647 w 13392"/>
              <a:gd name="T21" fmla="*/ 2147483647 h 14093"/>
              <a:gd name="T22" fmla="*/ 2147483647 w 13392"/>
              <a:gd name="T23" fmla="*/ 2147483647 h 14093"/>
              <a:gd name="T24" fmla="*/ 2147483647 w 13392"/>
              <a:gd name="T25" fmla="*/ 2147483647 h 14093"/>
              <a:gd name="T26" fmla="*/ 2147483647 w 13392"/>
              <a:gd name="T27" fmla="*/ 2147483647 h 14093"/>
              <a:gd name="T28" fmla="*/ 2147483647 w 13392"/>
              <a:gd name="T29" fmla="*/ 2147483647 h 14093"/>
              <a:gd name="T30" fmla="*/ 2147483647 w 13392"/>
              <a:gd name="T31" fmla="*/ 2147483647 h 14093"/>
              <a:gd name="T32" fmla="*/ 2147483647 w 13392"/>
              <a:gd name="T33" fmla="*/ 2147483647 h 14093"/>
              <a:gd name="T34" fmla="*/ 2147483647 w 13392"/>
              <a:gd name="T35" fmla="*/ 2147483647 h 14093"/>
              <a:gd name="T36" fmla="*/ 2147483647 w 13392"/>
              <a:gd name="T37" fmla="*/ 2147483647 h 14093"/>
              <a:gd name="T38" fmla="*/ 2147483647 w 13392"/>
              <a:gd name="T39" fmla="*/ 2147483647 h 14093"/>
              <a:gd name="T40" fmla="*/ 2147483647 w 13392"/>
              <a:gd name="T41" fmla="*/ 2147483647 h 14093"/>
              <a:gd name="T42" fmla="*/ 2147483647 w 13392"/>
              <a:gd name="T43" fmla="*/ 2147483647 h 14093"/>
              <a:gd name="T44" fmla="*/ 2147483647 w 13392"/>
              <a:gd name="T45" fmla="*/ 2147483647 h 14093"/>
              <a:gd name="T46" fmla="*/ 2147483647 w 13392"/>
              <a:gd name="T47" fmla="*/ 2147483647 h 14093"/>
              <a:gd name="T48" fmla="*/ 2147483647 w 13392"/>
              <a:gd name="T49" fmla="*/ 2147483647 h 14093"/>
              <a:gd name="T50" fmla="*/ 2147483647 w 13392"/>
              <a:gd name="T51" fmla="*/ 2147483647 h 14093"/>
              <a:gd name="T52" fmla="*/ 2147483647 w 13392"/>
              <a:gd name="T53" fmla="*/ 2147483647 h 14093"/>
              <a:gd name="T54" fmla="*/ 2147483647 w 13392"/>
              <a:gd name="T55" fmla="*/ 2147483647 h 14093"/>
              <a:gd name="T56" fmla="*/ 2147483647 w 13392"/>
              <a:gd name="T57" fmla="*/ 2147483647 h 14093"/>
              <a:gd name="T58" fmla="*/ 2147483647 w 13392"/>
              <a:gd name="T59" fmla="*/ 2147483647 h 14093"/>
              <a:gd name="T60" fmla="*/ 2147483647 w 13392"/>
              <a:gd name="T61" fmla="*/ 0 h 14093"/>
              <a:gd name="T62" fmla="*/ 2147483647 w 13392"/>
              <a:gd name="T63" fmla="*/ 0 h 14093"/>
              <a:gd name="T64" fmla="*/ 2147483647 w 13392"/>
              <a:gd name="T65" fmla="*/ 2147483647 h 14093"/>
              <a:gd name="T66" fmla="*/ 2147483647 w 13392"/>
              <a:gd name="T67" fmla="*/ 2147483647 h 14093"/>
              <a:gd name="T68" fmla="*/ 2147483647 w 13392"/>
              <a:gd name="T69" fmla="*/ 2147483647 h 14093"/>
              <a:gd name="T70" fmla="*/ 2147483647 w 13392"/>
              <a:gd name="T71" fmla="*/ 2147483647 h 140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392"/>
              <a:gd name="T109" fmla="*/ 0 h 14093"/>
              <a:gd name="T110" fmla="*/ 13392 w 13392"/>
              <a:gd name="T111" fmla="*/ 14093 h 1409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392" h="14093">
                <a:moveTo>
                  <a:pt x="1023" y="4093"/>
                </a:moveTo>
                <a:cubicBezTo>
                  <a:pt x="2830" y="4093"/>
                  <a:pt x="4426" y="4321"/>
                  <a:pt x="5929" y="4731"/>
                </a:cubicBezTo>
                <a:cubicBezTo>
                  <a:pt x="8098" y="5259"/>
                  <a:pt x="9637" y="6118"/>
                  <a:pt x="10268" y="7134"/>
                </a:cubicBezTo>
                <a:cubicBezTo>
                  <a:pt x="10392" y="7277"/>
                  <a:pt x="10493" y="7427"/>
                  <a:pt x="10580" y="7574"/>
                </a:cubicBezTo>
                <a:cubicBezTo>
                  <a:pt x="10871" y="7915"/>
                  <a:pt x="11023" y="8281"/>
                  <a:pt x="11023" y="8662"/>
                </a:cubicBezTo>
                <a:cubicBezTo>
                  <a:pt x="11023" y="8787"/>
                  <a:pt x="11008" y="8909"/>
                  <a:pt x="10979" y="9027"/>
                </a:cubicBezTo>
                <a:cubicBezTo>
                  <a:pt x="10958" y="9249"/>
                  <a:pt x="10900" y="9471"/>
                  <a:pt x="10805" y="9687"/>
                </a:cubicBezTo>
                <a:lnTo>
                  <a:pt x="10805" y="9690"/>
                </a:lnTo>
                <a:cubicBezTo>
                  <a:pt x="10803" y="9695"/>
                  <a:pt x="10800" y="9701"/>
                  <a:pt x="10798" y="9706"/>
                </a:cubicBezTo>
                <a:cubicBezTo>
                  <a:pt x="10733" y="9856"/>
                  <a:pt x="10646" y="9999"/>
                  <a:pt x="10544" y="10143"/>
                </a:cubicBezTo>
                <a:cubicBezTo>
                  <a:pt x="10471" y="10274"/>
                  <a:pt x="10377" y="10402"/>
                  <a:pt x="10268" y="10527"/>
                </a:cubicBezTo>
                <a:lnTo>
                  <a:pt x="10268" y="10637"/>
                </a:lnTo>
                <a:lnTo>
                  <a:pt x="10268" y="10734"/>
                </a:lnTo>
                <a:cubicBezTo>
                  <a:pt x="10268" y="11431"/>
                  <a:pt x="10152" y="11602"/>
                  <a:pt x="9818" y="11962"/>
                </a:cubicBezTo>
                <a:cubicBezTo>
                  <a:pt x="9572" y="12393"/>
                  <a:pt x="9158" y="12799"/>
                  <a:pt x="8599" y="13162"/>
                </a:cubicBezTo>
                <a:cubicBezTo>
                  <a:pt x="8149" y="13518"/>
                  <a:pt x="7547" y="13837"/>
                  <a:pt x="6821" y="14093"/>
                </a:cubicBezTo>
                <a:lnTo>
                  <a:pt x="13001" y="14066"/>
                </a:lnTo>
                <a:cubicBezTo>
                  <a:pt x="12971" y="13600"/>
                  <a:pt x="13392" y="13133"/>
                  <a:pt x="13362" y="12667"/>
                </a:cubicBezTo>
                <a:lnTo>
                  <a:pt x="13362" y="11462"/>
                </a:lnTo>
                <a:lnTo>
                  <a:pt x="12731" y="10569"/>
                </a:lnTo>
                <a:lnTo>
                  <a:pt x="12099" y="9481"/>
                </a:lnTo>
                <a:lnTo>
                  <a:pt x="11197" y="8004"/>
                </a:lnTo>
                <a:cubicBezTo>
                  <a:pt x="11137" y="7577"/>
                  <a:pt x="11527" y="7266"/>
                  <a:pt x="11467" y="6839"/>
                </a:cubicBezTo>
                <a:cubicBezTo>
                  <a:pt x="11617" y="6405"/>
                  <a:pt x="12294" y="5777"/>
                  <a:pt x="12099" y="5401"/>
                </a:cubicBezTo>
                <a:cubicBezTo>
                  <a:pt x="11904" y="5025"/>
                  <a:pt x="10775" y="4870"/>
                  <a:pt x="10294" y="4585"/>
                </a:cubicBezTo>
                <a:cubicBezTo>
                  <a:pt x="9813" y="4300"/>
                  <a:pt x="9301" y="3964"/>
                  <a:pt x="9211" y="3692"/>
                </a:cubicBezTo>
                <a:lnTo>
                  <a:pt x="5782" y="3458"/>
                </a:lnTo>
                <a:lnTo>
                  <a:pt x="4429" y="2487"/>
                </a:lnTo>
                <a:lnTo>
                  <a:pt x="5511" y="1632"/>
                </a:lnTo>
                <a:lnTo>
                  <a:pt x="4699" y="1088"/>
                </a:lnTo>
                <a:cubicBezTo>
                  <a:pt x="4789" y="725"/>
                  <a:pt x="4880" y="363"/>
                  <a:pt x="4970" y="0"/>
                </a:cubicBezTo>
                <a:lnTo>
                  <a:pt x="2263" y="0"/>
                </a:lnTo>
                <a:cubicBezTo>
                  <a:pt x="2564" y="570"/>
                  <a:pt x="2398" y="1062"/>
                  <a:pt x="2082" y="1593"/>
                </a:cubicBezTo>
                <a:cubicBezTo>
                  <a:pt x="1847" y="2562"/>
                  <a:pt x="1034" y="2998"/>
                  <a:pt x="30" y="3673"/>
                </a:cubicBezTo>
                <a:cubicBezTo>
                  <a:pt x="0" y="3803"/>
                  <a:pt x="37" y="3989"/>
                  <a:pt x="7" y="4119"/>
                </a:cubicBezTo>
                <a:lnTo>
                  <a:pt x="1023" y="4093"/>
                </a:lnTo>
                <a:close/>
              </a:path>
            </a:pathLst>
          </a:custGeom>
          <a:solidFill>
            <a:srgbClr val="D60093">
              <a:alpha val="30196"/>
            </a:srgbClr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3" name="Freeform 9"/>
          <p:cNvSpPr>
            <a:spLocks/>
          </p:cNvSpPr>
          <p:nvPr/>
        </p:nvSpPr>
        <p:spPr bwMode="auto">
          <a:xfrm>
            <a:off x="534988" y="1190625"/>
            <a:ext cx="6859587" cy="4678363"/>
          </a:xfrm>
          <a:custGeom>
            <a:avLst/>
            <a:gdLst>
              <a:gd name="T0" fmla="*/ 2147483647 w 6621"/>
              <a:gd name="T1" fmla="*/ 0 h 4517"/>
              <a:gd name="T2" fmla="*/ 2147483647 w 6621"/>
              <a:gd name="T3" fmla="*/ 2147483647 h 4517"/>
              <a:gd name="T4" fmla="*/ 2147483647 w 6621"/>
              <a:gd name="T5" fmla="*/ 2147483647 h 4517"/>
              <a:gd name="T6" fmla="*/ 2147483647 w 6621"/>
              <a:gd name="T7" fmla="*/ 2147483647 h 4517"/>
              <a:gd name="T8" fmla="*/ 2147483647 w 6621"/>
              <a:gd name="T9" fmla="*/ 2147483647 h 4517"/>
              <a:gd name="T10" fmla="*/ 2147483647 w 6621"/>
              <a:gd name="T11" fmla="*/ 2147483647 h 4517"/>
              <a:gd name="T12" fmla="*/ 2147483647 w 6621"/>
              <a:gd name="T13" fmla="*/ 2147483647 h 4517"/>
              <a:gd name="T14" fmla="*/ 2147483647 w 6621"/>
              <a:gd name="T15" fmla="*/ 2147483647 h 4517"/>
              <a:gd name="T16" fmla="*/ 2147483647 w 6621"/>
              <a:gd name="T17" fmla="*/ 2147483647 h 4517"/>
              <a:gd name="T18" fmla="*/ 2147483647 w 6621"/>
              <a:gd name="T19" fmla="*/ 2147483647 h 4517"/>
              <a:gd name="T20" fmla="*/ 2147483647 w 6621"/>
              <a:gd name="T21" fmla="*/ 2147483647 h 4517"/>
              <a:gd name="T22" fmla="*/ 2147483647 w 6621"/>
              <a:gd name="T23" fmla="*/ 2147483647 h 4517"/>
              <a:gd name="T24" fmla="*/ 2147483647 w 6621"/>
              <a:gd name="T25" fmla="*/ 2147483647 h 4517"/>
              <a:gd name="T26" fmla="*/ 2147483647 w 6621"/>
              <a:gd name="T27" fmla="*/ 2147483647 h 4517"/>
              <a:gd name="T28" fmla="*/ 2147483647 w 6621"/>
              <a:gd name="T29" fmla="*/ 2147483647 h 4517"/>
              <a:gd name="T30" fmla="*/ 2147483647 w 6621"/>
              <a:gd name="T31" fmla="*/ 2147483647 h 4517"/>
              <a:gd name="T32" fmla="*/ 2147483647 w 6621"/>
              <a:gd name="T33" fmla="*/ 2147483647 h 4517"/>
              <a:gd name="T34" fmla="*/ 2147483647 w 6621"/>
              <a:gd name="T35" fmla="*/ 2147483647 h 4517"/>
              <a:gd name="T36" fmla="*/ 2147483647 w 6621"/>
              <a:gd name="T37" fmla="*/ 2147483647 h 4517"/>
              <a:gd name="T38" fmla="*/ 2147483647 w 6621"/>
              <a:gd name="T39" fmla="*/ 2147483647 h 4517"/>
              <a:gd name="T40" fmla="*/ 2147483647 w 6621"/>
              <a:gd name="T41" fmla="*/ 2147483647 h 4517"/>
              <a:gd name="T42" fmla="*/ 2147483647 w 6621"/>
              <a:gd name="T43" fmla="*/ 2147483647 h 4517"/>
              <a:gd name="T44" fmla="*/ 2147483647 w 6621"/>
              <a:gd name="T45" fmla="*/ 2147483647 h 4517"/>
              <a:gd name="T46" fmla="*/ 2147483647 w 6621"/>
              <a:gd name="T47" fmla="*/ 2147483647 h 4517"/>
              <a:gd name="T48" fmla="*/ 2147483647 w 6621"/>
              <a:gd name="T49" fmla="*/ 2147483647 h 4517"/>
              <a:gd name="T50" fmla="*/ 2147483647 w 6621"/>
              <a:gd name="T51" fmla="*/ 2147483647 h 4517"/>
              <a:gd name="T52" fmla="*/ 2147483647 w 6621"/>
              <a:gd name="T53" fmla="*/ 2147483647 h 4517"/>
              <a:gd name="T54" fmla="*/ 2147483647 w 6621"/>
              <a:gd name="T55" fmla="*/ 2147483647 h 4517"/>
              <a:gd name="T56" fmla="*/ 2147483647 w 6621"/>
              <a:gd name="T57" fmla="*/ 2147483647 h 4517"/>
              <a:gd name="T58" fmla="*/ 2147483647 w 6621"/>
              <a:gd name="T59" fmla="*/ 2147483647 h 4517"/>
              <a:gd name="T60" fmla="*/ 2147483647 w 6621"/>
              <a:gd name="T61" fmla="*/ 2147483647 h 4517"/>
              <a:gd name="T62" fmla="*/ 2147483647 w 6621"/>
              <a:gd name="T63" fmla="*/ 2147483647 h 4517"/>
              <a:gd name="T64" fmla="*/ 2147483647 w 6621"/>
              <a:gd name="T65" fmla="*/ 2147483647 h 4517"/>
              <a:gd name="T66" fmla="*/ 2147483647 w 6621"/>
              <a:gd name="T67" fmla="*/ 2147483647 h 4517"/>
              <a:gd name="T68" fmla="*/ 2147483647 w 6621"/>
              <a:gd name="T69" fmla="*/ 2147483647 h 4517"/>
              <a:gd name="T70" fmla="*/ 2147483647 w 6621"/>
              <a:gd name="T71" fmla="*/ 2147483647 h 4517"/>
              <a:gd name="T72" fmla="*/ 2147483647 w 6621"/>
              <a:gd name="T73" fmla="*/ 2147483647 h 4517"/>
              <a:gd name="T74" fmla="*/ 2147483647 w 6621"/>
              <a:gd name="T75" fmla="*/ 2147483647 h 4517"/>
              <a:gd name="T76" fmla="*/ 2147483647 w 6621"/>
              <a:gd name="T77" fmla="*/ 2147483647 h 4517"/>
              <a:gd name="T78" fmla="*/ 2147483647 w 6621"/>
              <a:gd name="T79" fmla="*/ 2147483647 h 4517"/>
              <a:gd name="T80" fmla="*/ 2147483647 w 6621"/>
              <a:gd name="T81" fmla="*/ 2147483647 h 4517"/>
              <a:gd name="T82" fmla="*/ 2147483647 w 6621"/>
              <a:gd name="T83" fmla="*/ 2147483647 h 4517"/>
              <a:gd name="T84" fmla="*/ 2147483647 w 6621"/>
              <a:gd name="T85" fmla="*/ 2147483647 h 4517"/>
              <a:gd name="T86" fmla="*/ 2147483647 w 6621"/>
              <a:gd name="T87" fmla="*/ 2147483647 h 4517"/>
              <a:gd name="T88" fmla="*/ 2147483647 w 6621"/>
              <a:gd name="T89" fmla="*/ 2147483647 h 4517"/>
              <a:gd name="T90" fmla="*/ 2147483647 w 6621"/>
              <a:gd name="T91" fmla="*/ 2147483647 h 4517"/>
              <a:gd name="T92" fmla="*/ 2147483647 w 6621"/>
              <a:gd name="T93" fmla="*/ 2147483647 h 4517"/>
              <a:gd name="T94" fmla="*/ 2147483647 w 6621"/>
              <a:gd name="T95" fmla="*/ 2147483647 h 4517"/>
              <a:gd name="T96" fmla="*/ 0 w 6621"/>
              <a:gd name="T97" fmla="*/ 0 h 4517"/>
              <a:gd name="T98" fmla="*/ 2147483647 w 6621"/>
              <a:gd name="T99" fmla="*/ 0 h 45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621"/>
              <a:gd name="T151" fmla="*/ 0 h 4517"/>
              <a:gd name="T152" fmla="*/ 6621 w 6621"/>
              <a:gd name="T153" fmla="*/ 4517 h 451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621" h="4517">
                <a:moveTo>
                  <a:pt x="6607" y="0"/>
                </a:moveTo>
                <a:cubicBezTo>
                  <a:pt x="6610" y="32"/>
                  <a:pt x="6613" y="64"/>
                  <a:pt x="6615" y="97"/>
                </a:cubicBezTo>
                <a:cubicBezTo>
                  <a:pt x="6621" y="215"/>
                  <a:pt x="6611" y="335"/>
                  <a:pt x="6587" y="451"/>
                </a:cubicBezTo>
                <a:cubicBezTo>
                  <a:pt x="6580" y="536"/>
                  <a:pt x="6565" y="620"/>
                  <a:pt x="6540" y="706"/>
                </a:cubicBezTo>
                <a:cubicBezTo>
                  <a:pt x="6488" y="883"/>
                  <a:pt x="6401" y="1043"/>
                  <a:pt x="6285" y="1181"/>
                </a:cubicBezTo>
                <a:cubicBezTo>
                  <a:pt x="6300" y="1360"/>
                  <a:pt x="6275" y="1539"/>
                  <a:pt x="6211" y="1707"/>
                </a:cubicBezTo>
                <a:cubicBezTo>
                  <a:pt x="6200" y="1808"/>
                  <a:pt x="6181" y="1851"/>
                  <a:pt x="6160" y="1906"/>
                </a:cubicBezTo>
                <a:lnTo>
                  <a:pt x="6135" y="2007"/>
                </a:lnTo>
                <a:lnTo>
                  <a:pt x="6089" y="2099"/>
                </a:lnTo>
                <a:lnTo>
                  <a:pt x="6085" y="2110"/>
                </a:lnTo>
                <a:lnTo>
                  <a:pt x="6069" y="2139"/>
                </a:lnTo>
                <a:cubicBezTo>
                  <a:pt x="6066" y="2145"/>
                  <a:pt x="6063" y="2151"/>
                  <a:pt x="6060" y="2156"/>
                </a:cubicBezTo>
                <a:cubicBezTo>
                  <a:pt x="6040" y="2217"/>
                  <a:pt x="6014" y="2276"/>
                  <a:pt x="5985" y="2335"/>
                </a:cubicBezTo>
                <a:lnTo>
                  <a:pt x="5958" y="2390"/>
                </a:lnTo>
                <a:cubicBezTo>
                  <a:pt x="5844" y="2617"/>
                  <a:pt x="5673" y="2804"/>
                  <a:pt x="5464" y="2929"/>
                </a:cubicBezTo>
                <a:cubicBezTo>
                  <a:pt x="5446" y="2976"/>
                  <a:pt x="5425" y="3021"/>
                  <a:pt x="5401" y="3066"/>
                </a:cubicBezTo>
                <a:cubicBezTo>
                  <a:pt x="5392" y="3086"/>
                  <a:pt x="5383" y="3105"/>
                  <a:pt x="5374" y="3130"/>
                </a:cubicBezTo>
                <a:cubicBezTo>
                  <a:pt x="5368" y="3147"/>
                  <a:pt x="5363" y="3164"/>
                  <a:pt x="5356" y="3180"/>
                </a:cubicBezTo>
                <a:cubicBezTo>
                  <a:pt x="5318" y="3284"/>
                  <a:pt x="5270" y="3378"/>
                  <a:pt x="5205" y="3466"/>
                </a:cubicBezTo>
                <a:lnTo>
                  <a:pt x="5194" y="3488"/>
                </a:lnTo>
                <a:cubicBezTo>
                  <a:pt x="5177" y="3522"/>
                  <a:pt x="5160" y="3555"/>
                  <a:pt x="5142" y="3586"/>
                </a:cubicBezTo>
                <a:cubicBezTo>
                  <a:pt x="5093" y="3722"/>
                  <a:pt x="5022" y="3847"/>
                  <a:pt x="4933" y="3957"/>
                </a:cubicBezTo>
                <a:cubicBezTo>
                  <a:pt x="4857" y="4181"/>
                  <a:pt x="4717" y="4354"/>
                  <a:pt x="4535" y="4490"/>
                </a:cubicBezTo>
                <a:lnTo>
                  <a:pt x="4530" y="4495"/>
                </a:lnTo>
                <a:cubicBezTo>
                  <a:pt x="4529" y="4502"/>
                  <a:pt x="4527" y="4510"/>
                  <a:pt x="4526" y="4517"/>
                </a:cubicBezTo>
                <a:lnTo>
                  <a:pt x="1517" y="4517"/>
                </a:lnTo>
                <a:cubicBezTo>
                  <a:pt x="1494" y="4482"/>
                  <a:pt x="1474" y="4446"/>
                  <a:pt x="1455" y="4408"/>
                </a:cubicBezTo>
                <a:cubicBezTo>
                  <a:pt x="1382" y="4263"/>
                  <a:pt x="1340" y="4107"/>
                  <a:pt x="1329" y="3949"/>
                </a:cubicBezTo>
                <a:cubicBezTo>
                  <a:pt x="1288" y="3840"/>
                  <a:pt x="1265" y="3800"/>
                  <a:pt x="1265" y="3555"/>
                </a:cubicBezTo>
                <a:cubicBezTo>
                  <a:pt x="1265" y="3516"/>
                  <a:pt x="1267" y="3477"/>
                  <a:pt x="1269" y="3438"/>
                </a:cubicBezTo>
                <a:cubicBezTo>
                  <a:pt x="1269" y="3427"/>
                  <a:pt x="1269" y="3415"/>
                  <a:pt x="1269" y="3403"/>
                </a:cubicBezTo>
                <a:cubicBezTo>
                  <a:pt x="1269" y="3397"/>
                  <a:pt x="1269" y="3391"/>
                  <a:pt x="1269" y="3386"/>
                </a:cubicBezTo>
                <a:cubicBezTo>
                  <a:pt x="1260" y="3300"/>
                  <a:pt x="1261" y="3215"/>
                  <a:pt x="1270" y="3128"/>
                </a:cubicBezTo>
                <a:lnTo>
                  <a:pt x="1212" y="2768"/>
                </a:lnTo>
                <a:cubicBezTo>
                  <a:pt x="1212" y="2766"/>
                  <a:pt x="1212" y="2763"/>
                  <a:pt x="1212" y="2760"/>
                </a:cubicBezTo>
                <a:lnTo>
                  <a:pt x="1190" y="2493"/>
                </a:lnTo>
                <a:cubicBezTo>
                  <a:pt x="1186" y="2388"/>
                  <a:pt x="1193" y="2283"/>
                  <a:pt x="1208" y="2175"/>
                </a:cubicBezTo>
                <a:cubicBezTo>
                  <a:pt x="1200" y="2128"/>
                  <a:pt x="1194" y="2080"/>
                  <a:pt x="1192" y="2033"/>
                </a:cubicBezTo>
                <a:cubicBezTo>
                  <a:pt x="1043" y="1922"/>
                  <a:pt x="919" y="1783"/>
                  <a:pt x="828" y="1616"/>
                </a:cubicBezTo>
                <a:cubicBezTo>
                  <a:pt x="827" y="1614"/>
                  <a:pt x="825" y="1611"/>
                  <a:pt x="824" y="1609"/>
                </a:cubicBezTo>
                <a:lnTo>
                  <a:pt x="731" y="1460"/>
                </a:lnTo>
                <a:cubicBezTo>
                  <a:pt x="681" y="1378"/>
                  <a:pt x="641" y="1292"/>
                  <a:pt x="611" y="1202"/>
                </a:cubicBezTo>
                <a:cubicBezTo>
                  <a:pt x="607" y="1194"/>
                  <a:pt x="602" y="1186"/>
                  <a:pt x="598" y="1177"/>
                </a:cubicBezTo>
                <a:cubicBezTo>
                  <a:pt x="561" y="1132"/>
                  <a:pt x="528" y="1096"/>
                  <a:pt x="464" y="911"/>
                </a:cubicBezTo>
                <a:lnTo>
                  <a:pt x="392" y="845"/>
                </a:lnTo>
                <a:lnTo>
                  <a:pt x="184" y="508"/>
                </a:lnTo>
                <a:lnTo>
                  <a:pt x="146" y="374"/>
                </a:lnTo>
                <a:cubicBezTo>
                  <a:pt x="138" y="346"/>
                  <a:pt x="131" y="321"/>
                  <a:pt x="126" y="299"/>
                </a:cubicBezTo>
                <a:lnTo>
                  <a:pt x="0" y="0"/>
                </a:lnTo>
                <a:lnTo>
                  <a:pt x="6607" y="0"/>
                </a:lnTo>
                <a:close/>
              </a:path>
            </a:pathLst>
          </a:custGeom>
          <a:solidFill>
            <a:srgbClr val="FFCCCC">
              <a:alpha val="39999"/>
            </a:srgbClr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4" name="Freeform 10"/>
          <p:cNvSpPr>
            <a:spLocks/>
          </p:cNvSpPr>
          <p:nvPr/>
        </p:nvSpPr>
        <p:spPr bwMode="auto">
          <a:xfrm>
            <a:off x="1660525" y="1190625"/>
            <a:ext cx="4697413" cy="4678363"/>
          </a:xfrm>
          <a:custGeom>
            <a:avLst/>
            <a:gdLst>
              <a:gd name="T0" fmla="*/ 2147483647 w 4535"/>
              <a:gd name="T1" fmla="*/ 2147483647 h 4517"/>
              <a:gd name="T2" fmla="*/ 2147483647 w 4535"/>
              <a:gd name="T3" fmla="*/ 2147483647 h 4517"/>
              <a:gd name="T4" fmla="*/ 2147483647 w 4535"/>
              <a:gd name="T5" fmla="*/ 2147483647 h 4517"/>
              <a:gd name="T6" fmla="*/ 2147483647 w 4535"/>
              <a:gd name="T7" fmla="*/ 2147483647 h 4517"/>
              <a:gd name="T8" fmla="*/ 2147483647 w 4535"/>
              <a:gd name="T9" fmla="*/ 2147483647 h 4517"/>
              <a:gd name="T10" fmla="*/ 2147483647 w 4535"/>
              <a:gd name="T11" fmla="*/ 2147483647 h 4517"/>
              <a:gd name="T12" fmla="*/ 2147483647 w 4535"/>
              <a:gd name="T13" fmla="*/ 2147483647 h 4517"/>
              <a:gd name="T14" fmla="*/ 2147483647 w 4535"/>
              <a:gd name="T15" fmla="*/ 0 h 4517"/>
              <a:gd name="T16" fmla="*/ 2147483647 w 4535"/>
              <a:gd name="T17" fmla="*/ 2147483647 h 4517"/>
              <a:gd name="T18" fmla="*/ 2147483647 w 4535"/>
              <a:gd name="T19" fmla="*/ 2147483647 h 4517"/>
              <a:gd name="T20" fmla="*/ 2147483647 w 4535"/>
              <a:gd name="T21" fmla="*/ 2147483647 h 4517"/>
              <a:gd name="T22" fmla="*/ 2147483647 w 4535"/>
              <a:gd name="T23" fmla="*/ 2147483647 h 4517"/>
              <a:gd name="T24" fmla="*/ 2147483647 w 4535"/>
              <a:gd name="T25" fmla="*/ 2147483647 h 4517"/>
              <a:gd name="T26" fmla="*/ 2147483647 w 4535"/>
              <a:gd name="T27" fmla="*/ 2147483647 h 4517"/>
              <a:gd name="T28" fmla="*/ 2147483647 w 4535"/>
              <a:gd name="T29" fmla="*/ 2147483647 h 4517"/>
              <a:gd name="T30" fmla="*/ 2147483647 w 4535"/>
              <a:gd name="T31" fmla="*/ 2147483647 h 4517"/>
              <a:gd name="T32" fmla="*/ 2147483647 w 4535"/>
              <a:gd name="T33" fmla="*/ 2147483647 h 4517"/>
              <a:gd name="T34" fmla="*/ 2147483647 w 4535"/>
              <a:gd name="T35" fmla="*/ 2147483647 h 4517"/>
              <a:gd name="T36" fmla="*/ 2147483647 w 4535"/>
              <a:gd name="T37" fmla="*/ 2147483647 h 4517"/>
              <a:gd name="T38" fmla="*/ 2147483647 w 4535"/>
              <a:gd name="T39" fmla="*/ 2147483647 h 4517"/>
              <a:gd name="T40" fmla="*/ 2147483647 w 4535"/>
              <a:gd name="T41" fmla="*/ 2147483647 h 4517"/>
              <a:gd name="T42" fmla="*/ 2147483647 w 4535"/>
              <a:gd name="T43" fmla="*/ 2147483647 h 4517"/>
              <a:gd name="T44" fmla="*/ 2147483647 w 4535"/>
              <a:gd name="T45" fmla="*/ 2147483647 h 4517"/>
              <a:gd name="T46" fmla="*/ 2147483647 w 4535"/>
              <a:gd name="T47" fmla="*/ 2147483647 h 4517"/>
              <a:gd name="T48" fmla="*/ 2147483647 w 4535"/>
              <a:gd name="T49" fmla="*/ 2147483647 h 4517"/>
              <a:gd name="T50" fmla="*/ 2147483647 w 4535"/>
              <a:gd name="T51" fmla="*/ 2147483647 h 4517"/>
              <a:gd name="T52" fmla="*/ 2147483647 w 4535"/>
              <a:gd name="T53" fmla="*/ 2147483647 h 4517"/>
              <a:gd name="T54" fmla="*/ 2147483647 w 4535"/>
              <a:gd name="T55" fmla="*/ 2147483647 h 4517"/>
              <a:gd name="T56" fmla="*/ 2147483647 w 4535"/>
              <a:gd name="T57" fmla="*/ 2147483647 h 4517"/>
              <a:gd name="T58" fmla="*/ 2147483647 w 4535"/>
              <a:gd name="T59" fmla="*/ 2147483647 h 4517"/>
              <a:gd name="T60" fmla="*/ 2147483647 w 4535"/>
              <a:gd name="T61" fmla="*/ 2147483647 h 4517"/>
              <a:gd name="T62" fmla="*/ 2147483647 w 4535"/>
              <a:gd name="T63" fmla="*/ 2147483647 h 4517"/>
              <a:gd name="T64" fmla="*/ 2147483647 w 4535"/>
              <a:gd name="T65" fmla="*/ 2147483647 h 4517"/>
              <a:gd name="T66" fmla="*/ 2147483647 w 4535"/>
              <a:gd name="T67" fmla="*/ 2147483647 h 4517"/>
              <a:gd name="T68" fmla="*/ 2147483647 w 4535"/>
              <a:gd name="T69" fmla="*/ 2147483647 h 4517"/>
              <a:gd name="T70" fmla="*/ 2147483647 w 4535"/>
              <a:gd name="T71" fmla="*/ 2147483647 h 4517"/>
              <a:gd name="T72" fmla="*/ 2147483647 w 4535"/>
              <a:gd name="T73" fmla="*/ 2147483647 h 4517"/>
              <a:gd name="T74" fmla="*/ 2147483647 w 4535"/>
              <a:gd name="T75" fmla="*/ 2147483647 h 4517"/>
              <a:gd name="T76" fmla="*/ 2147483647 w 4535"/>
              <a:gd name="T77" fmla="*/ 2147483647 h 4517"/>
              <a:gd name="T78" fmla="*/ 2147483647 w 4535"/>
              <a:gd name="T79" fmla="*/ 2147483647 h 4517"/>
              <a:gd name="T80" fmla="*/ 2147483647 w 4535"/>
              <a:gd name="T81" fmla="*/ 2147483647 h 4517"/>
              <a:gd name="T82" fmla="*/ 2147483647 w 4535"/>
              <a:gd name="T83" fmla="*/ 2147483647 h 4517"/>
              <a:gd name="T84" fmla="*/ 2147483647 w 4535"/>
              <a:gd name="T85" fmla="*/ 2147483647 h 4517"/>
              <a:gd name="T86" fmla="*/ 2147483647 w 4535"/>
              <a:gd name="T87" fmla="*/ 2147483647 h 45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4535"/>
              <a:gd name="T133" fmla="*/ 0 h 4517"/>
              <a:gd name="T134" fmla="*/ 4535 w 4535"/>
              <a:gd name="T135" fmla="*/ 4517 h 45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4535" h="4517">
                <a:moveTo>
                  <a:pt x="1070" y="1485"/>
                </a:moveTo>
                <a:cubicBezTo>
                  <a:pt x="1066" y="1481"/>
                  <a:pt x="1062" y="1477"/>
                  <a:pt x="1058" y="1473"/>
                </a:cubicBezTo>
                <a:lnTo>
                  <a:pt x="1019" y="1434"/>
                </a:lnTo>
                <a:lnTo>
                  <a:pt x="1016" y="1422"/>
                </a:lnTo>
                <a:cubicBezTo>
                  <a:pt x="1008" y="1415"/>
                  <a:pt x="1001" y="1408"/>
                  <a:pt x="994" y="1400"/>
                </a:cubicBezTo>
                <a:cubicBezTo>
                  <a:pt x="992" y="1398"/>
                  <a:pt x="989" y="1396"/>
                  <a:pt x="987" y="1394"/>
                </a:cubicBezTo>
                <a:cubicBezTo>
                  <a:pt x="974" y="1387"/>
                  <a:pt x="962" y="1379"/>
                  <a:pt x="951" y="1370"/>
                </a:cubicBezTo>
                <a:cubicBezTo>
                  <a:pt x="929" y="1359"/>
                  <a:pt x="908" y="1344"/>
                  <a:pt x="888" y="1328"/>
                </a:cubicBezTo>
                <a:cubicBezTo>
                  <a:pt x="879" y="1320"/>
                  <a:pt x="865" y="1310"/>
                  <a:pt x="853" y="1306"/>
                </a:cubicBezTo>
                <a:cubicBezTo>
                  <a:pt x="751" y="1272"/>
                  <a:pt x="649" y="1212"/>
                  <a:pt x="609" y="1107"/>
                </a:cubicBezTo>
                <a:cubicBezTo>
                  <a:pt x="604" y="1100"/>
                  <a:pt x="597" y="1090"/>
                  <a:pt x="590" y="1082"/>
                </a:cubicBezTo>
                <a:lnTo>
                  <a:pt x="497" y="932"/>
                </a:lnTo>
                <a:cubicBezTo>
                  <a:pt x="476" y="891"/>
                  <a:pt x="464" y="845"/>
                  <a:pt x="464" y="800"/>
                </a:cubicBezTo>
                <a:cubicBezTo>
                  <a:pt x="432" y="762"/>
                  <a:pt x="399" y="727"/>
                  <a:pt x="381" y="673"/>
                </a:cubicBezTo>
                <a:cubicBezTo>
                  <a:pt x="378" y="666"/>
                  <a:pt x="371" y="657"/>
                  <a:pt x="367" y="651"/>
                </a:cubicBezTo>
                <a:cubicBezTo>
                  <a:pt x="346" y="620"/>
                  <a:pt x="328" y="593"/>
                  <a:pt x="317" y="557"/>
                </a:cubicBezTo>
                <a:cubicBezTo>
                  <a:pt x="307" y="527"/>
                  <a:pt x="297" y="468"/>
                  <a:pt x="286" y="439"/>
                </a:cubicBezTo>
                <a:cubicBezTo>
                  <a:pt x="239" y="390"/>
                  <a:pt x="202" y="342"/>
                  <a:pt x="178" y="286"/>
                </a:cubicBezTo>
                <a:lnTo>
                  <a:pt x="113" y="221"/>
                </a:lnTo>
                <a:cubicBezTo>
                  <a:pt x="103" y="215"/>
                  <a:pt x="94" y="208"/>
                  <a:pt x="85" y="200"/>
                </a:cubicBezTo>
                <a:lnTo>
                  <a:pt x="24" y="101"/>
                </a:lnTo>
                <a:cubicBezTo>
                  <a:pt x="18" y="80"/>
                  <a:pt x="15" y="58"/>
                  <a:pt x="16" y="36"/>
                </a:cubicBezTo>
                <a:lnTo>
                  <a:pt x="0" y="0"/>
                </a:lnTo>
                <a:lnTo>
                  <a:pt x="4507" y="0"/>
                </a:lnTo>
                <a:cubicBezTo>
                  <a:pt x="4526" y="46"/>
                  <a:pt x="4529" y="97"/>
                  <a:pt x="4532" y="153"/>
                </a:cubicBezTo>
                <a:cubicBezTo>
                  <a:pt x="4535" y="204"/>
                  <a:pt x="4524" y="262"/>
                  <a:pt x="4503" y="313"/>
                </a:cubicBezTo>
                <a:cubicBezTo>
                  <a:pt x="4508" y="349"/>
                  <a:pt x="4510" y="379"/>
                  <a:pt x="4497" y="423"/>
                </a:cubicBezTo>
                <a:cubicBezTo>
                  <a:pt x="4474" y="499"/>
                  <a:pt x="4428" y="559"/>
                  <a:pt x="4363" y="603"/>
                </a:cubicBezTo>
                <a:cubicBezTo>
                  <a:pt x="4343" y="616"/>
                  <a:pt x="4324" y="625"/>
                  <a:pt x="4304" y="635"/>
                </a:cubicBezTo>
                <a:cubicBezTo>
                  <a:pt x="4302" y="639"/>
                  <a:pt x="4300" y="643"/>
                  <a:pt x="4297" y="647"/>
                </a:cubicBezTo>
                <a:cubicBezTo>
                  <a:pt x="4294" y="755"/>
                  <a:pt x="4256" y="827"/>
                  <a:pt x="4190" y="881"/>
                </a:cubicBezTo>
                <a:cubicBezTo>
                  <a:pt x="4190" y="883"/>
                  <a:pt x="4190" y="886"/>
                  <a:pt x="4190" y="888"/>
                </a:cubicBezTo>
                <a:lnTo>
                  <a:pt x="4190" y="892"/>
                </a:lnTo>
                <a:cubicBezTo>
                  <a:pt x="4190" y="893"/>
                  <a:pt x="4190" y="895"/>
                  <a:pt x="4190" y="896"/>
                </a:cubicBezTo>
                <a:lnTo>
                  <a:pt x="4190" y="904"/>
                </a:lnTo>
                <a:cubicBezTo>
                  <a:pt x="4190" y="905"/>
                  <a:pt x="4190" y="907"/>
                  <a:pt x="4190" y="908"/>
                </a:cubicBezTo>
                <a:lnTo>
                  <a:pt x="4190" y="912"/>
                </a:lnTo>
                <a:cubicBezTo>
                  <a:pt x="4190" y="913"/>
                  <a:pt x="4190" y="915"/>
                  <a:pt x="4190" y="916"/>
                </a:cubicBezTo>
                <a:lnTo>
                  <a:pt x="4190" y="948"/>
                </a:lnTo>
                <a:lnTo>
                  <a:pt x="4182" y="972"/>
                </a:lnTo>
                <a:cubicBezTo>
                  <a:pt x="4183" y="986"/>
                  <a:pt x="4184" y="1001"/>
                  <a:pt x="4189" y="1015"/>
                </a:cubicBezTo>
                <a:cubicBezTo>
                  <a:pt x="4211" y="1084"/>
                  <a:pt x="4201" y="1127"/>
                  <a:pt x="4185" y="1182"/>
                </a:cubicBezTo>
                <a:cubicBezTo>
                  <a:pt x="4214" y="1254"/>
                  <a:pt x="4216" y="1330"/>
                  <a:pt x="4165" y="1401"/>
                </a:cubicBezTo>
                <a:cubicBezTo>
                  <a:pt x="4160" y="1407"/>
                  <a:pt x="4156" y="1413"/>
                  <a:pt x="4151" y="1418"/>
                </a:cubicBezTo>
                <a:lnTo>
                  <a:pt x="4136" y="1514"/>
                </a:lnTo>
                <a:cubicBezTo>
                  <a:pt x="4135" y="1521"/>
                  <a:pt x="4135" y="1527"/>
                  <a:pt x="4135" y="1533"/>
                </a:cubicBezTo>
                <a:cubicBezTo>
                  <a:pt x="4135" y="1563"/>
                  <a:pt x="4129" y="1591"/>
                  <a:pt x="4117" y="1618"/>
                </a:cubicBezTo>
                <a:cubicBezTo>
                  <a:pt x="4116" y="1624"/>
                  <a:pt x="4114" y="1631"/>
                  <a:pt x="4113" y="1637"/>
                </a:cubicBezTo>
                <a:lnTo>
                  <a:pt x="4107" y="1658"/>
                </a:lnTo>
                <a:lnTo>
                  <a:pt x="4098" y="1678"/>
                </a:lnTo>
                <a:cubicBezTo>
                  <a:pt x="4093" y="1687"/>
                  <a:pt x="4088" y="1695"/>
                  <a:pt x="4083" y="1702"/>
                </a:cubicBezTo>
                <a:cubicBezTo>
                  <a:pt x="4083" y="1703"/>
                  <a:pt x="4083" y="1703"/>
                  <a:pt x="4083" y="1703"/>
                </a:cubicBezTo>
                <a:lnTo>
                  <a:pt x="4042" y="1776"/>
                </a:lnTo>
                <a:cubicBezTo>
                  <a:pt x="4039" y="1816"/>
                  <a:pt x="4028" y="1854"/>
                  <a:pt x="4007" y="1888"/>
                </a:cubicBezTo>
                <a:lnTo>
                  <a:pt x="3979" y="1943"/>
                </a:lnTo>
                <a:cubicBezTo>
                  <a:pt x="3951" y="2032"/>
                  <a:pt x="3869" y="2096"/>
                  <a:pt x="3770" y="2096"/>
                </a:cubicBezTo>
                <a:cubicBezTo>
                  <a:pt x="3738" y="2096"/>
                  <a:pt x="3707" y="2089"/>
                  <a:pt x="3679" y="2076"/>
                </a:cubicBezTo>
                <a:lnTo>
                  <a:pt x="3657" y="2091"/>
                </a:lnTo>
                <a:lnTo>
                  <a:pt x="3648" y="2091"/>
                </a:lnTo>
                <a:cubicBezTo>
                  <a:pt x="3638" y="2098"/>
                  <a:pt x="3627" y="2104"/>
                  <a:pt x="3617" y="2109"/>
                </a:cubicBezTo>
                <a:cubicBezTo>
                  <a:pt x="3598" y="2150"/>
                  <a:pt x="3573" y="2184"/>
                  <a:pt x="3525" y="2210"/>
                </a:cubicBezTo>
                <a:cubicBezTo>
                  <a:pt x="3506" y="2223"/>
                  <a:pt x="3490" y="2236"/>
                  <a:pt x="3469" y="2248"/>
                </a:cubicBezTo>
                <a:cubicBezTo>
                  <a:pt x="3462" y="2252"/>
                  <a:pt x="3456" y="2257"/>
                  <a:pt x="3450" y="2262"/>
                </a:cubicBezTo>
                <a:cubicBezTo>
                  <a:pt x="3449" y="2269"/>
                  <a:pt x="3449" y="2275"/>
                  <a:pt x="3448" y="2282"/>
                </a:cubicBezTo>
                <a:cubicBezTo>
                  <a:pt x="3459" y="2303"/>
                  <a:pt x="3466" y="2325"/>
                  <a:pt x="3469" y="2351"/>
                </a:cubicBezTo>
                <a:cubicBezTo>
                  <a:pt x="3472" y="2367"/>
                  <a:pt x="3474" y="2383"/>
                  <a:pt x="3474" y="2401"/>
                </a:cubicBezTo>
                <a:cubicBezTo>
                  <a:pt x="3474" y="2443"/>
                  <a:pt x="3469" y="2487"/>
                  <a:pt x="3459" y="2529"/>
                </a:cubicBezTo>
                <a:cubicBezTo>
                  <a:pt x="3453" y="2565"/>
                  <a:pt x="3438" y="2598"/>
                  <a:pt x="3416" y="2628"/>
                </a:cubicBezTo>
                <a:cubicBezTo>
                  <a:pt x="3405" y="2649"/>
                  <a:pt x="3390" y="2668"/>
                  <a:pt x="3374" y="2685"/>
                </a:cubicBezTo>
                <a:cubicBezTo>
                  <a:pt x="3371" y="2725"/>
                  <a:pt x="3362" y="2765"/>
                  <a:pt x="3346" y="2801"/>
                </a:cubicBezTo>
                <a:cubicBezTo>
                  <a:pt x="3343" y="2811"/>
                  <a:pt x="3340" y="2820"/>
                  <a:pt x="3336" y="2830"/>
                </a:cubicBezTo>
                <a:cubicBezTo>
                  <a:pt x="3331" y="2846"/>
                  <a:pt x="3323" y="2861"/>
                  <a:pt x="3314" y="2874"/>
                </a:cubicBezTo>
                <a:lnTo>
                  <a:pt x="3290" y="2905"/>
                </a:lnTo>
                <a:cubicBezTo>
                  <a:pt x="3273" y="2922"/>
                  <a:pt x="3252" y="2936"/>
                  <a:pt x="3230" y="2947"/>
                </a:cubicBezTo>
                <a:lnTo>
                  <a:pt x="3237" y="2963"/>
                </a:lnTo>
                <a:cubicBezTo>
                  <a:pt x="3236" y="2972"/>
                  <a:pt x="3234" y="2982"/>
                  <a:pt x="3231" y="2991"/>
                </a:cubicBezTo>
                <a:lnTo>
                  <a:pt x="3231" y="3009"/>
                </a:lnTo>
                <a:lnTo>
                  <a:pt x="3215" y="3041"/>
                </a:lnTo>
                <a:cubicBezTo>
                  <a:pt x="3199" y="3086"/>
                  <a:pt x="3176" y="3126"/>
                  <a:pt x="3143" y="3156"/>
                </a:cubicBezTo>
                <a:cubicBezTo>
                  <a:pt x="3140" y="3165"/>
                  <a:pt x="3136" y="3174"/>
                  <a:pt x="3132" y="3183"/>
                </a:cubicBezTo>
                <a:cubicBezTo>
                  <a:pt x="3120" y="3286"/>
                  <a:pt x="3059" y="3370"/>
                  <a:pt x="2956" y="3403"/>
                </a:cubicBezTo>
                <a:lnTo>
                  <a:pt x="2956" y="3429"/>
                </a:lnTo>
                <a:cubicBezTo>
                  <a:pt x="2956" y="3482"/>
                  <a:pt x="2940" y="3527"/>
                  <a:pt x="2914" y="3568"/>
                </a:cubicBezTo>
                <a:cubicBezTo>
                  <a:pt x="2904" y="3711"/>
                  <a:pt x="2768" y="3757"/>
                  <a:pt x="2657" y="3794"/>
                </a:cubicBezTo>
                <a:cubicBezTo>
                  <a:pt x="2628" y="3808"/>
                  <a:pt x="2607" y="3823"/>
                  <a:pt x="2576" y="3835"/>
                </a:cubicBezTo>
                <a:cubicBezTo>
                  <a:pt x="2576" y="3845"/>
                  <a:pt x="2577" y="3856"/>
                  <a:pt x="2577" y="3867"/>
                </a:cubicBezTo>
                <a:lnTo>
                  <a:pt x="2577" y="3950"/>
                </a:lnTo>
                <a:lnTo>
                  <a:pt x="2526" y="4001"/>
                </a:lnTo>
                <a:cubicBezTo>
                  <a:pt x="2504" y="4030"/>
                  <a:pt x="2477" y="4053"/>
                  <a:pt x="2445" y="4068"/>
                </a:cubicBezTo>
                <a:cubicBezTo>
                  <a:pt x="2446" y="4079"/>
                  <a:pt x="2446" y="4089"/>
                  <a:pt x="2446" y="4100"/>
                </a:cubicBezTo>
                <a:cubicBezTo>
                  <a:pt x="2446" y="4105"/>
                  <a:pt x="2446" y="4110"/>
                  <a:pt x="2445" y="4115"/>
                </a:cubicBezTo>
                <a:cubicBezTo>
                  <a:pt x="2482" y="4177"/>
                  <a:pt x="2482" y="4255"/>
                  <a:pt x="2456" y="4332"/>
                </a:cubicBezTo>
                <a:cubicBezTo>
                  <a:pt x="2442" y="4377"/>
                  <a:pt x="2412" y="4419"/>
                  <a:pt x="2379" y="4452"/>
                </a:cubicBezTo>
                <a:cubicBezTo>
                  <a:pt x="2366" y="4464"/>
                  <a:pt x="2368" y="4463"/>
                  <a:pt x="2355" y="4473"/>
                </a:cubicBezTo>
                <a:lnTo>
                  <a:pt x="2300" y="4517"/>
                </a:lnTo>
                <a:lnTo>
                  <a:pt x="1479" y="4517"/>
                </a:lnTo>
                <a:lnTo>
                  <a:pt x="1452" y="4349"/>
                </a:lnTo>
                <a:cubicBezTo>
                  <a:pt x="1447" y="4318"/>
                  <a:pt x="1445" y="4285"/>
                  <a:pt x="1443" y="4253"/>
                </a:cubicBezTo>
                <a:cubicBezTo>
                  <a:pt x="1436" y="4221"/>
                  <a:pt x="1430" y="4198"/>
                  <a:pt x="1430" y="4163"/>
                </a:cubicBezTo>
                <a:cubicBezTo>
                  <a:pt x="1430" y="4160"/>
                  <a:pt x="1430" y="4158"/>
                  <a:pt x="1430" y="4155"/>
                </a:cubicBezTo>
                <a:cubicBezTo>
                  <a:pt x="1426" y="4150"/>
                  <a:pt x="1424" y="4144"/>
                  <a:pt x="1421" y="4139"/>
                </a:cubicBezTo>
                <a:cubicBezTo>
                  <a:pt x="1368" y="4113"/>
                  <a:pt x="1323" y="4069"/>
                  <a:pt x="1299" y="4016"/>
                </a:cubicBezTo>
                <a:cubicBezTo>
                  <a:pt x="1287" y="3997"/>
                  <a:pt x="1275" y="3982"/>
                  <a:pt x="1265" y="3961"/>
                </a:cubicBezTo>
                <a:cubicBezTo>
                  <a:pt x="1236" y="3904"/>
                  <a:pt x="1235" y="3846"/>
                  <a:pt x="1254" y="3792"/>
                </a:cubicBezTo>
                <a:cubicBezTo>
                  <a:pt x="1250" y="3782"/>
                  <a:pt x="1247" y="3772"/>
                  <a:pt x="1244" y="3761"/>
                </a:cubicBezTo>
                <a:cubicBezTo>
                  <a:pt x="1242" y="3753"/>
                  <a:pt x="1241" y="3746"/>
                  <a:pt x="1240" y="3739"/>
                </a:cubicBezTo>
                <a:cubicBezTo>
                  <a:pt x="1223" y="3710"/>
                  <a:pt x="1209" y="3679"/>
                  <a:pt x="1199" y="3647"/>
                </a:cubicBezTo>
                <a:cubicBezTo>
                  <a:pt x="1187" y="3617"/>
                  <a:pt x="1181" y="3589"/>
                  <a:pt x="1181" y="3555"/>
                </a:cubicBezTo>
                <a:cubicBezTo>
                  <a:pt x="1181" y="3520"/>
                  <a:pt x="1185" y="3485"/>
                  <a:pt x="1185" y="3450"/>
                </a:cubicBezTo>
                <a:cubicBezTo>
                  <a:pt x="1185" y="3434"/>
                  <a:pt x="1185" y="3419"/>
                  <a:pt x="1185" y="3403"/>
                </a:cubicBezTo>
                <a:cubicBezTo>
                  <a:pt x="1185" y="3380"/>
                  <a:pt x="1187" y="3358"/>
                  <a:pt x="1192" y="3336"/>
                </a:cubicBezTo>
                <a:cubicBezTo>
                  <a:pt x="1170" y="3277"/>
                  <a:pt x="1179" y="3221"/>
                  <a:pt x="1193" y="3161"/>
                </a:cubicBezTo>
                <a:lnTo>
                  <a:pt x="1193" y="3141"/>
                </a:lnTo>
                <a:lnTo>
                  <a:pt x="1205" y="3116"/>
                </a:lnTo>
                <a:cubicBezTo>
                  <a:pt x="1209" y="3077"/>
                  <a:pt x="1206" y="3018"/>
                  <a:pt x="1203" y="2968"/>
                </a:cubicBezTo>
                <a:cubicBezTo>
                  <a:pt x="1184" y="2928"/>
                  <a:pt x="1167" y="2887"/>
                  <a:pt x="1161" y="2842"/>
                </a:cubicBezTo>
                <a:cubicBezTo>
                  <a:pt x="1157" y="2832"/>
                  <a:pt x="1151" y="2822"/>
                  <a:pt x="1147" y="2813"/>
                </a:cubicBezTo>
                <a:lnTo>
                  <a:pt x="1148" y="2809"/>
                </a:lnTo>
                <a:cubicBezTo>
                  <a:pt x="1135" y="2783"/>
                  <a:pt x="1127" y="2753"/>
                  <a:pt x="1127" y="2721"/>
                </a:cubicBezTo>
                <a:cubicBezTo>
                  <a:pt x="1127" y="2691"/>
                  <a:pt x="1134" y="2663"/>
                  <a:pt x="1146" y="2637"/>
                </a:cubicBezTo>
                <a:cubicBezTo>
                  <a:pt x="1147" y="2634"/>
                  <a:pt x="1149" y="2630"/>
                  <a:pt x="1151" y="2626"/>
                </a:cubicBezTo>
                <a:cubicBezTo>
                  <a:pt x="1143" y="2602"/>
                  <a:pt x="1131" y="2573"/>
                  <a:pt x="1123" y="2550"/>
                </a:cubicBezTo>
                <a:cubicBezTo>
                  <a:pt x="1092" y="2454"/>
                  <a:pt x="1106" y="2354"/>
                  <a:pt x="1123" y="2257"/>
                </a:cubicBezTo>
                <a:cubicBezTo>
                  <a:pt x="1129" y="2223"/>
                  <a:pt x="1138" y="2180"/>
                  <a:pt x="1138" y="2146"/>
                </a:cubicBezTo>
                <a:cubicBezTo>
                  <a:pt x="1138" y="2108"/>
                  <a:pt x="1129" y="2075"/>
                  <a:pt x="1118" y="2039"/>
                </a:cubicBezTo>
                <a:cubicBezTo>
                  <a:pt x="1099" y="1977"/>
                  <a:pt x="1105" y="1917"/>
                  <a:pt x="1115" y="1853"/>
                </a:cubicBezTo>
                <a:cubicBezTo>
                  <a:pt x="1116" y="1847"/>
                  <a:pt x="1118" y="1839"/>
                  <a:pt x="1119" y="1831"/>
                </a:cubicBezTo>
                <a:cubicBezTo>
                  <a:pt x="1109" y="1786"/>
                  <a:pt x="1105" y="1741"/>
                  <a:pt x="1105" y="1694"/>
                </a:cubicBezTo>
                <a:cubicBezTo>
                  <a:pt x="1105" y="1691"/>
                  <a:pt x="1105" y="1687"/>
                  <a:pt x="1105" y="1683"/>
                </a:cubicBezTo>
                <a:cubicBezTo>
                  <a:pt x="1083" y="1632"/>
                  <a:pt x="1074" y="1576"/>
                  <a:pt x="1071" y="1520"/>
                </a:cubicBezTo>
                <a:cubicBezTo>
                  <a:pt x="1071" y="1509"/>
                  <a:pt x="1071" y="1497"/>
                  <a:pt x="1070" y="1485"/>
                </a:cubicBezTo>
                <a:close/>
              </a:path>
            </a:pathLst>
          </a:custGeom>
          <a:solidFill>
            <a:srgbClr val="66CCFF"/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3" name="Freeform 42"/>
          <p:cNvSpPr>
            <a:spLocks/>
          </p:cNvSpPr>
          <p:nvPr/>
        </p:nvSpPr>
        <p:spPr bwMode="auto">
          <a:xfrm>
            <a:off x="1874838" y="1177925"/>
            <a:ext cx="4283075" cy="4684713"/>
          </a:xfrm>
          <a:custGeom>
            <a:avLst/>
            <a:gdLst>
              <a:gd name="T0" fmla="*/ 2147483647 w 10000"/>
              <a:gd name="T1" fmla="*/ 2147483647 h 10435"/>
              <a:gd name="T2" fmla="*/ 2147483647 w 10000"/>
              <a:gd name="T3" fmla="*/ 2147483647 h 10435"/>
              <a:gd name="T4" fmla="*/ 2147483647 w 10000"/>
              <a:gd name="T5" fmla="*/ 2147483647 h 10435"/>
              <a:gd name="T6" fmla="*/ 2147483647 w 10000"/>
              <a:gd name="T7" fmla="*/ 2147483647 h 10435"/>
              <a:gd name="T8" fmla="*/ 2147483647 w 10000"/>
              <a:gd name="T9" fmla="*/ 2147483647 h 10435"/>
              <a:gd name="T10" fmla="*/ 2147483647 w 10000"/>
              <a:gd name="T11" fmla="*/ 2147483647 h 10435"/>
              <a:gd name="T12" fmla="*/ 2147483647 w 10000"/>
              <a:gd name="T13" fmla="*/ 2147483647 h 10435"/>
              <a:gd name="T14" fmla="*/ 2147483647 w 10000"/>
              <a:gd name="T15" fmla="*/ 2147483647 h 10435"/>
              <a:gd name="T16" fmla="*/ 2147483647 w 10000"/>
              <a:gd name="T17" fmla="*/ 2147483647 h 10435"/>
              <a:gd name="T18" fmla="*/ 2147483647 w 10000"/>
              <a:gd name="T19" fmla="*/ 2147483647 h 10435"/>
              <a:gd name="T20" fmla="*/ 2147483647 w 10000"/>
              <a:gd name="T21" fmla="*/ 2147483647 h 10435"/>
              <a:gd name="T22" fmla="*/ 2147483647 w 10000"/>
              <a:gd name="T23" fmla="*/ 2147483647 h 10435"/>
              <a:gd name="T24" fmla="*/ 2147483647 w 10000"/>
              <a:gd name="T25" fmla="*/ 2147483647 h 10435"/>
              <a:gd name="T26" fmla="*/ 2147483647 w 10000"/>
              <a:gd name="T27" fmla="*/ 2147483647 h 10435"/>
              <a:gd name="T28" fmla="*/ 2147483647 w 10000"/>
              <a:gd name="T29" fmla="*/ 2147483647 h 10435"/>
              <a:gd name="T30" fmla="*/ 2147483647 w 10000"/>
              <a:gd name="T31" fmla="*/ 2147483647 h 10435"/>
              <a:gd name="T32" fmla="*/ 2147483647 w 10000"/>
              <a:gd name="T33" fmla="*/ 2147483647 h 10435"/>
              <a:gd name="T34" fmla="*/ 2147483647 w 10000"/>
              <a:gd name="T35" fmla="*/ 2147483647 h 10435"/>
              <a:gd name="T36" fmla="*/ 2147483647 w 10000"/>
              <a:gd name="T37" fmla="*/ 2147483647 h 10435"/>
              <a:gd name="T38" fmla="*/ 2147483647 w 10000"/>
              <a:gd name="T39" fmla="*/ 2147483647 h 10435"/>
              <a:gd name="T40" fmla="*/ 2147483647 w 10000"/>
              <a:gd name="T41" fmla="*/ 2147483647 h 10435"/>
              <a:gd name="T42" fmla="*/ 2147483647 w 10000"/>
              <a:gd name="T43" fmla="*/ 2147483647 h 10435"/>
              <a:gd name="T44" fmla="*/ 2147483647 w 10000"/>
              <a:gd name="T45" fmla="*/ 2147483647 h 10435"/>
              <a:gd name="T46" fmla="*/ 2147483647 w 10000"/>
              <a:gd name="T47" fmla="*/ 2147483647 h 10435"/>
              <a:gd name="T48" fmla="*/ 2147483647 w 10000"/>
              <a:gd name="T49" fmla="*/ 2147483647 h 10435"/>
              <a:gd name="T50" fmla="*/ 2147483647 w 10000"/>
              <a:gd name="T51" fmla="*/ 2147483647 h 10435"/>
              <a:gd name="T52" fmla="*/ 2147483647 w 10000"/>
              <a:gd name="T53" fmla="*/ 2147483647 h 10435"/>
              <a:gd name="T54" fmla="*/ 2147483647 w 10000"/>
              <a:gd name="T55" fmla="*/ 2147483647 h 10435"/>
              <a:gd name="T56" fmla="*/ 2147483647 w 10000"/>
              <a:gd name="T57" fmla="*/ 2147483647 h 10435"/>
              <a:gd name="T58" fmla="*/ 2147483647 w 10000"/>
              <a:gd name="T59" fmla="*/ 2147483647 h 10435"/>
              <a:gd name="T60" fmla="*/ 2147483647 w 10000"/>
              <a:gd name="T61" fmla="*/ 2147483647 h 10435"/>
              <a:gd name="T62" fmla="*/ 2147483647 w 10000"/>
              <a:gd name="T63" fmla="*/ 2147483647 h 10435"/>
              <a:gd name="T64" fmla="*/ 2147483647 w 10000"/>
              <a:gd name="T65" fmla="*/ 2147483647 h 10435"/>
              <a:gd name="T66" fmla="*/ 2147483647 w 10000"/>
              <a:gd name="T67" fmla="*/ 2147483647 h 10435"/>
              <a:gd name="T68" fmla="*/ 2147483647 w 10000"/>
              <a:gd name="T69" fmla="*/ 2147483647 h 10435"/>
              <a:gd name="T70" fmla="*/ 2147483647 w 10000"/>
              <a:gd name="T71" fmla="*/ 2147483647 h 10435"/>
              <a:gd name="T72" fmla="*/ 2147483647 w 10000"/>
              <a:gd name="T73" fmla="*/ 2147483647 h 10435"/>
              <a:gd name="T74" fmla="*/ 2147483647 w 10000"/>
              <a:gd name="T75" fmla="*/ 2147483647 h 10435"/>
              <a:gd name="T76" fmla="*/ 2147483647 w 10000"/>
              <a:gd name="T77" fmla="*/ 2147483647 h 10435"/>
              <a:gd name="T78" fmla="*/ 2147483647 w 10000"/>
              <a:gd name="T79" fmla="*/ 2147483647 h 10435"/>
              <a:gd name="T80" fmla="*/ 2147483647 w 10000"/>
              <a:gd name="T81" fmla="*/ 2147483647 h 10435"/>
              <a:gd name="T82" fmla="*/ 2147483647 w 10000"/>
              <a:gd name="T83" fmla="*/ 2147483647 h 10435"/>
              <a:gd name="T84" fmla="*/ 2147483647 w 10000"/>
              <a:gd name="T85" fmla="*/ 2147483647 h 10435"/>
              <a:gd name="T86" fmla="*/ 2147483647 w 10000"/>
              <a:gd name="T87" fmla="*/ 2147483647 h 10435"/>
              <a:gd name="T88" fmla="*/ 2147483647 w 10000"/>
              <a:gd name="T89" fmla="*/ 2147483647 h 10435"/>
              <a:gd name="T90" fmla="*/ 2147483647 w 10000"/>
              <a:gd name="T91" fmla="*/ 2147483647 h 10435"/>
              <a:gd name="T92" fmla="*/ 2147483647 w 10000"/>
              <a:gd name="T93" fmla="*/ 2147483647 h 10435"/>
              <a:gd name="T94" fmla="*/ 2147483647 w 10000"/>
              <a:gd name="T95" fmla="*/ 2147483647 h 10435"/>
              <a:gd name="T96" fmla="*/ 2147483647 w 10000"/>
              <a:gd name="T97" fmla="*/ 2147483647 h 10435"/>
              <a:gd name="T98" fmla="*/ 2147483647 w 10000"/>
              <a:gd name="T99" fmla="*/ 2147483647 h 10435"/>
              <a:gd name="T100" fmla="*/ 2147483647 w 10000"/>
              <a:gd name="T101" fmla="*/ 2147483647 h 10435"/>
              <a:gd name="T102" fmla="*/ 2147483647 w 10000"/>
              <a:gd name="T103" fmla="*/ 2147483647 h 104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000"/>
              <a:gd name="T157" fmla="*/ 0 h 10435"/>
              <a:gd name="T158" fmla="*/ 10000 w 10000"/>
              <a:gd name="T159" fmla="*/ 10435 h 104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000" h="10435">
                <a:moveTo>
                  <a:pt x="9864" y="0"/>
                </a:moveTo>
                <a:lnTo>
                  <a:pt x="19" y="0"/>
                </a:lnTo>
                <a:lnTo>
                  <a:pt x="12" y="0"/>
                </a:lnTo>
                <a:cubicBezTo>
                  <a:pt x="10" y="3"/>
                  <a:pt x="9" y="6"/>
                  <a:pt x="7" y="9"/>
                </a:cubicBezTo>
                <a:cubicBezTo>
                  <a:pt x="8" y="11"/>
                  <a:pt x="9" y="12"/>
                  <a:pt x="10" y="14"/>
                </a:cubicBezTo>
                <a:cubicBezTo>
                  <a:pt x="7" y="37"/>
                  <a:pt x="3" y="60"/>
                  <a:pt x="0" y="83"/>
                </a:cubicBezTo>
                <a:cubicBezTo>
                  <a:pt x="0" y="102"/>
                  <a:pt x="0" y="123"/>
                  <a:pt x="19" y="123"/>
                </a:cubicBezTo>
                <a:lnTo>
                  <a:pt x="41" y="123"/>
                </a:lnTo>
                <a:lnTo>
                  <a:pt x="61" y="123"/>
                </a:lnTo>
                <a:lnTo>
                  <a:pt x="70" y="123"/>
                </a:lnTo>
                <a:lnTo>
                  <a:pt x="102" y="123"/>
                </a:lnTo>
                <a:cubicBezTo>
                  <a:pt x="112" y="123"/>
                  <a:pt x="124" y="132"/>
                  <a:pt x="134" y="132"/>
                </a:cubicBezTo>
                <a:cubicBezTo>
                  <a:pt x="153" y="141"/>
                  <a:pt x="175" y="141"/>
                  <a:pt x="185" y="151"/>
                </a:cubicBezTo>
                <a:cubicBezTo>
                  <a:pt x="185" y="151"/>
                  <a:pt x="194" y="181"/>
                  <a:pt x="204" y="181"/>
                </a:cubicBezTo>
                <a:lnTo>
                  <a:pt x="216" y="181"/>
                </a:lnTo>
                <a:lnTo>
                  <a:pt x="236" y="181"/>
                </a:lnTo>
                <a:lnTo>
                  <a:pt x="236" y="199"/>
                </a:lnTo>
                <a:lnTo>
                  <a:pt x="245" y="199"/>
                </a:lnTo>
                <a:cubicBezTo>
                  <a:pt x="248" y="206"/>
                  <a:pt x="252" y="213"/>
                  <a:pt x="255" y="220"/>
                </a:cubicBezTo>
                <a:lnTo>
                  <a:pt x="267" y="220"/>
                </a:lnTo>
                <a:cubicBezTo>
                  <a:pt x="270" y="223"/>
                  <a:pt x="274" y="226"/>
                  <a:pt x="277" y="229"/>
                </a:cubicBezTo>
                <a:cubicBezTo>
                  <a:pt x="291" y="248"/>
                  <a:pt x="304" y="268"/>
                  <a:pt x="318" y="287"/>
                </a:cubicBezTo>
                <a:cubicBezTo>
                  <a:pt x="318" y="484"/>
                  <a:pt x="410" y="591"/>
                  <a:pt x="532" y="709"/>
                </a:cubicBezTo>
                <a:cubicBezTo>
                  <a:pt x="646" y="815"/>
                  <a:pt x="656" y="991"/>
                  <a:pt x="707" y="1149"/>
                </a:cubicBezTo>
                <a:cubicBezTo>
                  <a:pt x="729" y="1207"/>
                  <a:pt x="821" y="1295"/>
                  <a:pt x="860" y="1413"/>
                </a:cubicBezTo>
                <a:cubicBezTo>
                  <a:pt x="882" y="1471"/>
                  <a:pt x="1159" y="1744"/>
                  <a:pt x="1117" y="1784"/>
                </a:cubicBezTo>
                <a:cubicBezTo>
                  <a:pt x="1057" y="1842"/>
                  <a:pt x="1095" y="1950"/>
                  <a:pt x="1168" y="2018"/>
                </a:cubicBezTo>
                <a:lnTo>
                  <a:pt x="1168" y="2106"/>
                </a:lnTo>
                <a:cubicBezTo>
                  <a:pt x="1219" y="2126"/>
                  <a:pt x="1385" y="2321"/>
                  <a:pt x="1404" y="2391"/>
                </a:cubicBezTo>
                <a:cubicBezTo>
                  <a:pt x="1436" y="2488"/>
                  <a:pt x="1608" y="2555"/>
                  <a:pt x="1700" y="2585"/>
                </a:cubicBezTo>
                <a:cubicBezTo>
                  <a:pt x="1793" y="2615"/>
                  <a:pt x="1875" y="2673"/>
                  <a:pt x="1948" y="2722"/>
                </a:cubicBezTo>
                <a:cubicBezTo>
                  <a:pt x="1958" y="2731"/>
                  <a:pt x="1999" y="2761"/>
                  <a:pt x="2009" y="2761"/>
                </a:cubicBezTo>
                <a:cubicBezTo>
                  <a:pt x="2028" y="2761"/>
                  <a:pt x="2050" y="2791"/>
                  <a:pt x="2069" y="2791"/>
                </a:cubicBezTo>
                <a:cubicBezTo>
                  <a:pt x="2082" y="2791"/>
                  <a:pt x="2091" y="2819"/>
                  <a:pt x="2101" y="2819"/>
                </a:cubicBezTo>
                <a:cubicBezTo>
                  <a:pt x="2142" y="2840"/>
                  <a:pt x="2213" y="2898"/>
                  <a:pt x="2244" y="2928"/>
                </a:cubicBezTo>
                <a:cubicBezTo>
                  <a:pt x="2286" y="2977"/>
                  <a:pt x="2378" y="3044"/>
                  <a:pt x="2388" y="3083"/>
                </a:cubicBezTo>
                <a:cubicBezTo>
                  <a:pt x="2402" y="3096"/>
                  <a:pt x="2415" y="3110"/>
                  <a:pt x="2429" y="3123"/>
                </a:cubicBezTo>
                <a:cubicBezTo>
                  <a:pt x="2461" y="3132"/>
                  <a:pt x="2502" y="3153"/>
                  <a:pt x="2531" y="3162"/>
                </a:cubicBezTo>
                <a:cubicBezTo>
                  <a:pt x="2536" y="3171"/>
                  <a:pt x="2543" y="3185"/>
                  <a:pt x="2548" y="3197"/>
                </a:cubicBezTo>
                <a:cubicBezTo>
                  <a:pt x="2575" y="3278"/>
                  <a:pt x="2529" y="3614"/>
                  <a:pt x="2623" y="3748"/>
                </a:cubicBezTo>
                <a:cubicBezTo>
                  <a:pt x="2665" y="3808"/>
                  <a:pt x="2645" y="3866"/>
                  <a:pt x="2645" y="3924"/>
                </a:cubicBezTo>
                <a:cubicBezTo>
                  <a:pt x="2645" y="4021"/>
                  <a:pt x="2655" y="4109"/>
                  <a:pt x="2686" y="4197"/>
                </a:cubicBezTo>
                <a:cubicBezTo>
                  <a:pt x="2686" y="4315"/>
                  <a:pt x="2623" y="4492"/>
                  <a:pt x="2655" y="4589"/>
                </a:cubicBezTo>
                <a:cubicBezTo>
                  <a:pt x="2696" y="4716"/>
                  <a:pt x="2725" y="4823"/>
                  <a:pt x="2725" y="4971"/>
                </a:cubicBezTo>
                <a:cubicBezTo>
                  <a:pt x="2725" y="5214"/>
                  <a:pt x="2594" y="5557"/>
                  <a:pt x="2665" y="5763"/>
                </a:cubicBezTo>
                <a:cubicBezTo>
                  <a:pt x="2747" y="6006"/>
                  <a:pt x="2818" y="6064"/>
                  <a:pt x="2696" y="6310"/>
                </a:cubicBezTo>
                <a:cubicBezTo>
                  <a:pt x="2716" y="6349"/>
                  <a:pt x="2779" y="6456"/>
                  <a:pt x="2779" y="6514"/>
                </a:cubicBezTo>
                <a:cubicBezTo>
                  <a:pt x="2779" y="6574"/>
                  <a:pt x="2849" y="6701"/>
                  <a:pt x="2881" y="6759"/>
                </a:cubicBezTo>
                <a:cubicBezTo>
                  <a:pt x="2881" y="6917"/>
                  <a:pt x="2910" y="7267"/>
                  <a:pt x="2859" y="7375"/>
                </a:cubicBezTo>
                <a:cubicBezTo>
                  <a:pt x="2859" y="7385"/>
                  <a:pt x="2808" y="7542"/>
                  <a:pt x="2830" y="7570"/>
                </a:cubicBezTo>
                <a:cubicBezTo>
                  <a:pt x="2839" y="7591"/>
                  <a:pt x="2881" y="7746"/>
                  <a:pt x="2881" y="7767"/>
                </a:cubicBezTo>
                <a:cubicBezTo>
                  <a:pt x="2870" y="7786"/>
                  <a:pt x="2860" y="7806"/>
                  <a:pt x="2849" y="7825"/>
                </a:cubicBezTo>
                <a:cubicBezTo>
                  <a:pt x="2839" y="7834"/>
                  <a:pt x="2839" y="7864"/>
                  <a:pt x="2839" y="7883"/>
                </a:cubicBezTo>
                <a:lnTo>
                  <a:pt x="2839" y="7992"/>
                </a:lnTo>
                <a:cubicBezTo>
                  <a:pt x="2839" y="8068"/>
                  <a:pt x="2830" y="8156"/>
                  <a:pt x="2830" y="8235"/>
                </a:cubicBezTo>
                <a:cubicBezTo>
                  <a:pt x="2830" y="8265"/>
                  <a:pt x="2839" y="8274"/>
                  <a:pt x="2849" y="8304"/>
                </a:cubicBezTo>
                <a:cubicBezTo>
                  <a:pt x="2871" y="8383"/>
                  <a:pt x="2922" y="8460"/>
                  <a:pt x="2983" y="8529"/>
                </a:cubicBezTo>
                <a:cubicBezTo>
                  <a:pt x="2961" y="8548"/>
                  <a:pt x="2961" y="8587"/>
                  <a:pt x="2973" y="8608"/>
                </a:cubicBezTo>
                <a:cubicBezTo>
                  <a:pt x="2973" y="8617"/>
                  <a:pt x="3024" y="8666"/>
                  <a:pt x="3024" y="8675"/>
                </a:cubicBezTo>
                <a:cubicBezTo>
                  <a:pt x="3024" y="8696"/>
                  <a:pt x="3043" y="8696"/>
                  <a:pt x="3043" y="8714"/>
                </a:cubicBezTo>
                <a:lnTo>
                  <a:pt x="3043" y="8784"/>
                </a:lnTo>
                <a:cubicBezTo>
                  <a:pt x="3043" y="8802"/>
                  <a:pt x="3024" y="8842"/>
                  <a:pt x="3024" y="8860"/>
                </a:cubicBezTo>
                <a:cubicBezTo>
                  <a:pt x="3014" y="8890"/>
                  <a:pt x="2961" y="8930"/>
                  <a:pt x="2983" y="8969"/>
                </a:cubicBezTo>
                <a:cubicBezTo>
                  <a:pt x="3002" y="9009"/>
                  <a:pt x="3065" y="9076"/>
                  <a:pt x="3075" y="9115"/>
                </a:cubicBezTo>
                <a:cubicBezTo>
                  <a:pt x="3075" y="9124"/>
                  <a:pt x="3116" y="9164"/>
                  <a:pt x="3145" y="9173"/>
                </a:cubicBezTo>
                <a:lnTo>
                  <a:pt x="3187" y="9194"/>
                </a:lnTo>
                <a:cubicBezTo>
                  <a:pt x="3197" y="9184"/>
                  <a:pt x="3208" y="9174"/>
                  <a:pt x="3218" y="9164"/>
                </a:cubicBezTo>
                <a:cubicBezTo>
                  <a:pt x="3250" y="9145"/>
                  <a:pt x="3269" y="9134"/>
                  <a:pt x="3301" y="9134"/>
                </a:cubicBezTo>
                <a:cubicBezTo>
                  <a:pt x="3301" y="9185"/>
                  <a:pt x="3330" y="9361"/>
                  <a:pt x="3371" y="9398"/>
                </a:cubicBezTo>
                <a:cubicBezTo>
                  <a:pt x="3422" y="9446"/>
                  <a:pt x="3435" y="9565"/>
                  <a:pt x="3435" y="9643"/>
                </a:cubicBezTo>
                <a:cubicBezTo>
                  <a:pt x="3435" y="9701"/>
                  <a:pt x="3464" y="9761"/>
                  <a:pt x="3464" y="9810"/>
                </a:cubicBezTo>
                <a:cubicBezTo>
                  <a:pt x="3464" y="9810"/>
                  <a:pt x="3471" y="9931"/>
                  <a:pt x="3481" y="10000"/>
                </a:cubicBezTo>
                <a:cubicBezTo>
                  <a:pt x="3501" y="10145"/>
                  <a:pt x="3522" y="10290"/>
                  <a:pt x="3542" y="10435"/>
                </a:cubicBezTo>
                <a:lnTo>
                  <a:pt x="4475" y="10435"/>
                </a:lnTo>
                <a:lnTo>
                  <a:pt x="4630" y="10297"/>
                </a:lnTo>
                <a:lnTo>
                  <a:pt x="4786" y="10148"/>
                </a:lnTo>
                <a:lnTo>
                  <a:pt x="4892" y="10000"/>
                </a:lnTo>
                <a:cubicBezTo>
                  <a:pt x="4899" y="9995"/>
                  <a:pt x="4904" y="9991"/>
                  <a:pt x="4909" y="9986"/>
                </a:cubicBezTo>
                <a:cubicBezTo>
                  <a:pt x="4921" y="9975"/>
                  <a:pt x="4982" y="9907"/>
                  <a:pt x="4982" y="9886"/>
                </a:cubicBezTo>
                <a:cubicBezTo>
                  <a:pt x="5001" y="9829"/>
                  <a:pt x="5023" y="9780"/>
                  <a:pt x="4972" y="9750"/>
                </a:cubicBezTo>
                <a:cubicBezTo>
                  <a:pt x="4950" y="9741"/>
                  <a:pt x="4899" y="9653"/>
                  <a:pt x="4899" y="9653"/>
                </a:cubicBezTo>
                <a:cubicBezTo>
                  <a:pt x="4838" y="9595"/>
                  <a:pt x="4931" y="9546"/>
                  <a:pt x="4931" y="9497"/>
                </a:cubicBezTo>
                <a:cubicBezTo>
                  <a:pt x="4931" y="9428"/>
                  <a:pt x="4940" y="9252"/>
                  <a:pt x="4868" y="9233"/>
                </a:cubicBezTo>
                <a:cubicBezTo>
                  <a:pt x="4775" y="9203"/>
                  <a:pt x="4724" y="9057"/>
                  <a:pt x="4724" y="8958"/>
                </a:cubicBezTo>
                <a:cubicBezTo>
                  <a:pt x="4766" y="8921"/>
                  <a:pt x="4766" y="8921"/>
                  <a:pt x="4817" y="8921"/>
                </a:cubicBezTo>
                <a:lnTo>
                  <a:pt x="4868" y="8921"/>
                </a:lnTo>
                <a:cubicBezTo>
                  <a:pt x="4899" y="8921"/>
                  <a:pt x="4931" y="8948"/>
                  <a:pt x="4950" y="8958"/>
                </a:cubicBezTo>
                <a:cubicBezTo>
                  <a:pt x="4972" y="8969"/>
                  <a:pt x="5001" y="8997"/>
                  <a:pt x="5023" y="8997"/>
                </a:cubicBezTo>
                <a:cubicBezTo>
                  <a:pt x="5052" y="8997"/>
                  <a:pt x="5103" y="9009"/>
                  <a:pt x="5145" y="9009"/>
                </a:cubicBezTo>
                <a:lnTo>
                  <a:pt x="5196" y="9009"/>
                </a:lnTo>
                <a:cubicBezTo>
                  <a:pt x="5217" y="9009"/>
                  <a:pt x="5227" y="8978"/>
                  <a:pt x="5249" y="8958"/>
                </a:cubicBezTo>
                <a:cubicBezTo>
                  <a:pt x="5249" y="8948"/>
                  <a:pt x="5249" y="8881"/>
                  <a:pt x="5237" y="8872"/>
                </a:cubicBezTo>
                <a:cubicBezTo>
                  <a:pt x="5208" y="8851"/>
                  <a:pt x="5196" y="8812"/>
                  <a:pt x="5196" y="8772"/>
                </a:cubicBezTo>
                <a:cubicBezTo>
                  <a:pt x="5196" y="8724"/>
                  <a:pt x="5186" y="8656"/>
                  <a:pt x="5186" y="8608"/>
                </a:cubicBezTo>
                <a:cubicBezTo>
                  <a:pt x="5186" y="8596"/>
                  <a:pt x="5176" y="8578"/>
                  <a:pt x="5176" y="8568"/>
                </a:cubicBezTo>
                <a:cubicBezTo>
                  <a:pt x="5179" y="8548"/>
                  <a:pt x="5183" y="8528"/>
                  <a:pt x="5186" y="8508"/>
                </a:cubicBezTo>
                <a:cubicBezTo>
                  <a:pt x="5186" y="8508"/>
                  <a:pt x="5227" y="8460"/>
                  <a:pt x="5227" y="8450"/>
                </a:cubicBezTo>
                <a:cubicBezTo>
                  <a:pt x="5288" y="8450"/>
                  <a:pt x="5494" y="8469"/>
                  <a:pt x="5555" y="8450"/>
                </a:cubicBezTo>
                <a:cubicBezTo>
                  <a:pt x="5616" y="8432"/>
                  <a:pt x="5698" y="8372"/>
                  <a:pt x="5761" y="8353"/>
                </a:cubicBezTo>
                <a:cubicBezTo>
                  <a:pt x="5791" y="8344"/>
                  <a:pt x="6068" y="8256"/>
                  <a:pt x="6068" y="8226"/>
                </a:cubicBezTo>
                <a:cubicBezTo>
                  <a:pt x="6068" y="8156"/>
                  <a:pt x="6026" y="8138"/>
                  <a:pt x="6077" y="8089"/>
                </a:cubicBezTo>
                <a:cubicBezTo>
                  <a:pt x="6109" y="8059"/>
                  <a:pt x="6170" y="8001"/>
                  <a:pt x="6170" y="7943"/>
                </a:cubicBezTo>
                <a:cubicBezTo>
                  <a:pt x="6119" y="7883"/>
                  <a:pt x="6089" y="7864"/>
                  <a:pt x="6036" y="7843"/>
                </a:cubicBezTo>
                <a:cubicBezTo>
                  <a:pt x="6036" y="7843"/>
                  <a:pt x="5975" y="7795"/>
                  <a:pt x="5966" y="7795"/>
                </a:cubicBezTo>
                <a:lnTo>
                  <a:pt x="5893" y="7737"/>
                </a:lnTo>
                <a:cubicBezTo>
                  <a:pt x="5873" y="7697"/>
                  <a:pt x="5924" y="7619"/>
                  <a:pt x="5915" y="7591"/>
                </a:cubicBezTo>
                <a:cubicBezTo>
                  <a:pt x="5915" y="7579"/>
                  <a:pt x="5883" y="7570"/>
                  <a:pt x="5883" y="7570"/>
                </a:cubicBezTo>
                <a:cubicBezTo>
                  <a:pt x="5880" y="7564"/>
                  <a:pt x="5876" y="7558"/>
                  <a:pt x="5873" y="7552"/>
                </a:cubicBezTo>
                <a:cubicBezTo>
                  <a:pt x="5842" y="7531"/>
                  <a:pt x="5812" y="7503"/>
                  <a:pt x="5791" y="7482"/>
                </a:cubicBezTo>
                <a:cubicBezTo>
                  <a:pt x="5761" y="7454"/>
                  <a:pt x="5698" y="7415"/>
                  <a:pt x="5669" y="7385"/>
                </a:cubicBezTo>
                <a:cubicBezTo>
                  <a:pt x="5657" y="7375"/>
                  <a:pt x="5638" y="7345"/>
                  <a:pt x="5638" y="7318"/>
                </a:cubicBezTo>
                <a:cubicBezTo>
                  <a:pt x="5638" y="7287"/>
                  <a:pt x="5647" y="7267"/>
                  <a:pt x="5657" y="7248"/>
                </a:cubicBezTo>
                <a:cubicBezTo>
                  <a:pt x="5749" y="7239"/>
                  <a:pt x="5800" y="7267"/>
                  <a:pt x="5842" y="7306"/>
                </a:cubicBezTo>
                <a:cubicBezTo>
                  <a:pt x="5863" y="7327"/>
                  <a:pt x="6017" y="7415"/>
                  <a:pt x="6077" y="7443"/>
                </a:cubicBezTo>
                <a:cubicBezTo>
                  <a:pt x="6119" y="7464"/>
                  <a:pt x="6459" y="7454"/>
                  <a:pt x="6497" y="7443"/>
                </a:cubicBezTo>
                <a:cubicBezTo>
                  <a:pt x="6580" y="7424"/>
                  <a:pt x="6602" y="7366"/>
                  <a:pt x="6602" y="7287"/>
                </a:cubicBezTo>
                <a:cubicBezTo>
                  <a:pt x="6602" y="7209"/>
                  <a:pt x="6663" y="7179"/>
                  <a:pt x="6663" y="7111"/>
                </a:cubicBezTo>
                <a:cubicBezTo>
                  <a:pt x="6692" y="7063"/>
                  <a:pt x="6721" y="7016"/>
                  <a:pt x="6750" y="6989"/>
                </a:cubicBezTo>
                <a:cubicBezTo>
                  <a:pt x="6750" y="6989"/>
                  <a:pt x="6760" y="6970"/>
                  <a:pt x="6769" y="6970"/>
                </a:cubicBezTo>
                <a:cubicBezTo>
                  <a:pt x="6808" y="6970"/>
                  <a:pt x="6828" y="6880"/>
                  <a:pt x="6838" y="6861"/>
                </a:cubicBezTo>
                <a:cubicBezTo>
                  <a:pt x="6838" y="6852"/>
                  <a:pt x="6867" y="6796"/>
                  <a:pt x="6857" y="6769"/>
                </a:cubicBezTo>
                <a:cubicBezTo>
                  <a:pt x="6857" y="6750"/>
                  <a:pt x="6847" y="6722"/>
                  <a:pt x="6847" y="6694"/>
                </a:cubicBezTo>
                <a:cubicBezTo>
                  <a:pt x="6847" y="6648"/>
                  <a:pt x="6876" y="6620"/>
                  <a:pt x="6886" y="6583"/>
                </a:cubicBezTo>
                <a:cubicBezTo>
                  <a:pt x="6886" y="6574"/>
                  <a:pt x="6906" y="6565"/>
                  <a:pt x="6906" y="6565"/>
                </a:cubicBezTo>
                <a:cubicBezTo>
                  <a:pt x="6915" y="6546"/>
                  <a:pt x="6896" y="6474"/>
                  <a:pt x="6896" y="6456"/>
                </a:cubicBezTo>
                <a:cubicBezTo>
                  <a:pt x="6909" y="6447"/>
                  <a:pt x="6922" y="6437"/>
                  <a:pt x="6935" y="6428"/>
                </a:cubicBezTo>
                <a:lnTo>
                  <a:pt x="6944" y="6410"/>
                </a:lnTo>
                <a:lnTo>
                  <a:pt x="6954" y="6400"/>
                </a:lnTo>
                <a:lnTo>
                  <a:pt x="6974" y="6400"/>
                </a:lnTo>
                <a:lnTo>
                  <a:pt x="6974" y="6382"/>
                </a:lnTo>
                <a:lnTo>
                  <a:pt x="6993" y="6382"/>
                </a:lnTo>
                <a:lnTo>
                  <a:pt x="6993" y="6363"/>
                </a:lnTo>
                <a:cubicBezTo>
                  <a:pt x="6996" y="6360"/>
                  <a:pt x="7000" y="6357"/>
                  <a:pt x="7003" y="6354"/>
                </a:cubicBezTo>
                <a:lnTo>
                  <a:pt x="7003" y="6335"/>
                </a:lnTo>
                <a:lnTo>
                  <a:pt x="7003" y="6317"/>
                </a:lnTo>
                <a:cubicBezTo>
                  <a:pt x="7006" y="6311"/>
                  <a:pt x="7009" y="6304"/>
                  <a:pt x="7012" y="6298"/>
                </a:cubicBezTo>
                <a:cubicBezTo>
                  <a:pt x="7022" y="6280"/>
                  <a:pt x="7051" y="6326"/>
                  <a:pt x="7051" y="6326"/>
                </a:cubicBezTo>
                <a:cubicBezTo>
                  <a:pt x="7061" y="6335"/>
                  <a:pt x="7061" y="6354"/>
                  <a:pt x="7061" y="6363"/>
                </a:cubicBezTo>
                <a:cubicBezTo>
                  <a:pt x="7061" y="6372"/>
                  <a:pt x="7061" y="6391"/>
                  <a:pt x="7071" y="6400"/>
                </a:cubicBezTo>
                <a:cubicBezTo>
                  <a:pt x="7071" y="6400"/>
                  <a:pt x="7090" y="6410"/>
                  <a:pt x="7100" y="6410"/>
                </a:cubicBezTo>
                <a:lnTo>
                  <a:pt x="7110" y="6400"/>
                </a:lnTo>
                <a:cubicBezTo>
                  <a:pt x="7112" y="6394"/>
                  <a:pt x="7115" y="6388"/>
                  <a:pt x="7117" y="6382"/>
                </a:cubicBezTo>
                <a:lnTo>
                  <a:pt x="7127" y="6382"/>
                </a:lnTo>
                <a:cubicBezTo>
                  <a:pt x="7136" y="6363"/>
                  <a:pt x="7136" y="6354"/>
                  <a:pt x="7117" y="6354"/>
                </a:cubicBezTo>
                <a:cubicBezTo>
                  <a:pt x="7165" y="6308"/>
                  <a:pt x="7185" y="6243"/>
                  <a:pt x="7185" y="6169"/>
                </a:cubicBezTo>
                <a:cubicBezTo>
                  <a:pt x="7185" y="6141"/>
                  <a:pt x="7156" y="6104"/>
                  <a:pt x="7156" y="6067"/>
                </a:cubicBezTo>
                <a:cubicBezTo>
                  <a:pt x="7156" y="6030"/>
                  <a:pt x="7195" y="6023"/>
                  <a:pt x="7204" y="5995"/>
                </a:cubicBezTo>
                <a:cubicBezTo>
                  <a:pt x="7211" y="5989"/>
                  <a:pt x="7217" y="5982"/>
                  <a:pt x="7224" y="5976"/>
                </a:cubicBezTo>
                <a:cubicBezTo>
                  <a:pt x="7233" y="5958"/>
                  <a:pt x="7243" y="5930"/>
                  <a:pt x="7263" y="5930"/>
                </a:cubicBezTo>
                <a:cubicBezTo>
                  <a:pt x="7301" y="5921"/>
                  <a:pt x="7350" y="5874"/>
                  <a:pt x="7350" y="5856"/>
                </a:cubicBezTo>
                <a:cubicBezTo>
                  <a:pt x="7360" y="5828"/>
                  <a:pt x="7399" y="5810"/>
                  <a:pt x="7399" y="5773"/>
                </a:cubicBezTo>
                <a:cubicBezTo>
                  <a:pt x="7418" y="5708"/>
                  <a:pt x="7428" y="5634"/>
                  <a:pt x="7428" y="5562"/>
                </a:cubicBezTo>
                <a:cubicBezTo>
                  <a:pt x="7428" y="5543"/>
                  <a:pt x="7418" y="5506"/>
                  <a:pt x="7418" y="5497"/>
                </a:cubicBezTo>
                <a:cubicBezTo>
                  <a:pt x="7418" y="5488"/>
                  <a:pt x="7389" y="5460"/>
                  <a:pt x="7379" y="5441"/>
                </a:cubicBezTo>
                <a:cubicBezTo>
                  <a:pt x="7350" y="5395"/>
                  <a:pt x="7369" y="5274"/>
                  <a:pt x="7369" y="5210"/>
                </a:cubicBezTo>
                <a:lnTo>
                  <a:pt x="7369" y="5091"/>
                </a:lnTo>
                <a:cubicBezTo>
                  <a:pt x="7379" y="5064"/>
                  <a:pt x="7389" y="5008"/>
                  <a:pt x="7418" y="4971"/>
                </a:cubicBezTo>
                <a:cubicBezTo>
                  <a:pt x="7486" y="4943"/>
                  <a:pt x="7593" y="4841"/>
                  <a:pt x="7658" y="4804"/>
                </a:cubicBezTo>
                <a:cubicBezTo>
                  <a:pt x="7697" y="4786"/>
                  <a:pt x="7765" y="4730"/>
                  <a:pt x="7804" y="4712"/>
                </a:cubicBezTo>
                <a:cubicBezTo>
                  <a:pt x="7824" y="4702"/>
                  <a:pt x="7843" y="4621"/>
                  <a:pt x="7853" y="4603"/>
                </a:cubicBezTo>
                <a:cubicBezTo>
                  <a:pt x="7872" y="4566"/>
                  <a:pt x="7960" y="4473"/>
                  <a:pt x="8018" y="4473"/>
                </a:cubicBezTo>
                <a:cubicBezTo>
                  <a:pt x="8084" y="4473"/>
                  <a:pt x="8161" y="4380"/>
                  <a:pt x="8210" y="4380"/>
                </a:cubicBezTo>
                <a:cubicBezTo>
                  <a:pt x="8268" y="4343"/>
                  <a:pt x="8297" y="4343"/>
                  <a:pt x="8356" y="4343"/>
                </a:cubicBezTo>
                <a:lnTo>
                  <a:pt x="8521" y="4343"/>
                </a:lnTo>
                <a:lnTo>
                  <a:pt x="8635" y="4343"/>
                </a:lnTo>
                <a:cubicBezTo>
                  <a:pt x="8635" y="4334"/>
                  <a:pt x="8645" y="4278"/>
                  <a:pt x="8645" y="4260"/>
                </a:cubicBezTo>
                <a:cubicBezTo>
                  <a:pt x="8645" y="4232"/>
                  <a:pt x="8752" y="4195"/>
                  <a:pt x="8752" y="4170"/>
                </a:cubicBezTo>
                <a:cubicBezTo>
                  <a:pt x="8752" y="4151"/>
                  <a:pt x="8781" y="4151"/>
                  <a:pt x="8781" y="4151"/>
                </a:cubicBezTo>
                <a:cubicBezTo>
                  <a:pt x="8784" y="4145"/>
                  <a:pt x="8787" y="4138"/>
                  <a:pt x="8790" y="4132"/>
                </a:cubicBezTo>
                <a:cubicBezTo>
                  <a:pt x="8810" y="4114"/>
                  <a:pt x="8810" y="4077"/>
                  <a:pt x="8810" y="4049"/>
                </a:cubicBezTo>
                <a:cubicBezTo>
                  <a:pt x="8810" y="4021"/>
                  <a:pt x="8800" y="3975"/>
                  <a:pt x="8800" y="3947"/>
                </a:cubicBezTo>
                <a:cubicBezTo>
                  <a:pt x="8800" y="3929"/>
                  <a:pt x="8820" y="3892"/>
                  <a:pt x="8839" y="3882"/>
                </a:cubicBezTo>
                <a:cubicBezTo>
                  <a:pt x="8849" y="3882"/>
                  <a:pt x="8907" y="3827"/>
                  <a:pt x="8907" y="3827"/>
                </a:cubicBezTo>
                <a:cubicBezTo>
                  <a:pt x="8907" y="3808"/>
                  <a:pt x="8936" y="3808"/>
                  <a:pt x="8936" y="3780"/>
                </a:cubicBezTo>
                <a:cubicBezTo>
                  <a:pt x="8936" y="3753"/>
                  <a:pt x="8985" y="3699"/>
                  <a:pt x="8994" y="3681"/>
                </a:cubicBezTo>
                <a:cubicBezTo>
                  <a:pt x="9001" y="3656"/>
                  <a:pt x="9007" y="3632"/>
                  <a:pt x="9014" y="3607"/>
                </a:cubicBezTo>
                <a:cubicBezTo>
                  <a:pt x="9014" y="3579"/>
                  <a:pt x="9033" y="3579"/>
                  <a:pt x="9033" y="3551"/>
                </a:cubicBezTo>
                <a:cubicBezTo>
                  <a:pt x="9033" y="3505"/>
                  <a:pt x="9043" y="3384"/>
                  <a:pt x="9060" y="3347"/>
                </a:cubicBezTo>
                <a:cubicBezTo>
                  <a:pt x="9024" y="3257"/>
                  <a:pt x="9004" y="3229"/>
                  <a:pt x="9070" y="3164"/>
                </a:cubicBezTo>
                <a:cubicBezTo>
                  <a:pt x="9099" y="3136"/>
                  <a:pt x="9089" y="3072"/>
                  <a:pt x="9109" y="3053"/>
                </a:cubicBezTo>
                <a:cubicBezTo>
                  <a:pt x="9128" y="3035"/>
                  <a:pt x="9147" y="2988"/>
                  <a:pt x="9186" y="2979"/>
                </a:cubicBezTo>
                <a:cubicBezTo>
                  <a:pt x="9245" y="2960"/>
                  <a:pt x="9128" y="2821"/>
                  <a:pt x="9128" y="2787"/>
                </a:cubicBezTo>
                <a:cubicBezTo>
                  <a:pt x="9128" y="2675"/>
                  <a:pt x="9215" y="2583"/>
                  <a:pt x="9186" y="2490"/>
                </a:cubicBezTo>
                <a:cubicBezTo>
                  <a:pt x="9147" y="2379"/>
                  <a:pt x="9147" y="2298"/>
                  <a:pt x="9147" y="2177"/>
                </a:cubicBezTo>
                <a:cubicBezTo>
                  <a:pt x="9154" y="2159"/>
                  <a:pt x="9160" y="2140"/>
                  <a:pt x="9167" y="2122"/>
                </a:cubicBezTo>
                <a:lnTo>
                  <a:pt x="9167" y="2113"/>
                </a:lnTo>
                <a:lnTo>
                  <a:pt x="9167" y="2103"/>
                </a:lnTo>
                <a:lnTo>
                  <a:pt x="9167" y="2094"/>
                </a:lnTo>
                <a:lnTo>
                  <a:pt x="9167" y="2076"/>
                </a:lnTo>
                <a:lnTo>
                  <a:pt x="9167" y="2066"/>
                </a:lnTo>
                <a:lnTo>
                  <a:pt x="9167" y="2057"/>
                </a:lnTo>
                <a:lnTo>
                  <a:pt x="9167" y="2029"/>
                </a:lnTo>
                <a:lnTo>
                  <a:pt x="9167" y="2020"/>
                </a:lnTo>
                <a:lnTo>
                  <a:pt x="9167" y="2011"/>
                </a:lnTo>
                <a:lnTo>
                  <a:pt x="9167" y="1955"/>
                </a:lnTo>
                <a:lnTo>
                  <a:pt x="9167" y="1927"/>
                </a:lnTo>
                <a:lnTo>
                  <a:pt x="9167" y="1890"/>
                </a:lnTo>
                <a:cubicBezTo>
                  <a:pt x="9167" y="1881"/>
                  <a:pt x="9157" y="1865"/>
                  <a:pt x="9157" y="1865"/>
                </a:cubicBezTo>
                <a:lnTo>
                  <a:pt x="9157" y="1855"/>
                </a:lnTo>
                <a:lnTo>
                  <a:pt x="9157" y="1846"/>
                </a:lnTo>
                <a:lnTo>
                  <a:pt x="9157" y="1828"/>
                </a:lnTo>
                <a:cubicBezTo>
                  <a:pt x="9157" y="1809"/>
                  <a:pt x="9138" y="1809"/>
                  <a:pt x="9138" y="1781"/>
                </a:cubicBezTo>
                <a:cubicBezTo>
                  <a:pt x="9322" y="1716"/>
                  <a:pt x="9429" y="1679"/>
                  <a:pt x="9429" y="1457"/>
                </a:cubicBezTo>
                <a:cubicBezTo>
                  <a:pt x="9429" y="1339"/>
                  <a:pt x="9487" y="1293"/>
                  <a:pt x="9543" y="1181"/>
                </a:cubicBezTo>
                <a:cubicBezTo>
                  <a:pt x="9611" y="1052"/>
                  <a:pt x="9864" y="1061"/>
                  <a:pt x="9932" y="850"/>
                </a:cubicBezTo>
                <a:cubicBezTo>
                  <a:pt x="9951" y="785"/>
                  <a:pt x="9893" y="665"/>
                  <a:pt x="9932" y="609"/>
                </a:cubicBezTo>
                <a:cubicBezTo>
                  <a:pt x="9971" y="554"/>
                  <a:pt x="10000" y="454"/>
                  <a:pt x="10000" y="380"/>
                </a:cubicBezTo>
                <a:cubicBezTo>
                  <a:pt x="9990" y="297"/>
                  <a:pt x="10000" y="185"/>
                  <a:pt x="9942" y="130"/>
                </a:cubicBezTo>
                <a:cubicBezTo>
                  <a:pt x="9896" y="88"/>
                  <a:pt x="9869" y="53"/>
                  <a:pt x="9864" y="0"/>
                </a:cubicBezTo>
                <a:lnTo>
                  <a:pt x="19" y="0"/>
                </a:lnTo>
                <a:lnTo>
                  <a:pt x="9864" y="0"/>
                </a:lnTo>
                <a:close/>
              </a:path>
            </a:pathLst>
          </a:custGeom>
          <a:solidFill>
            <a:srgbClr val="FFF100"/>
          </a:solidFill>
          <a:ln w="1588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3" name="Freeform 19"/>
          <p:cNvSpPr>
            <a:spLocks/>
          </p:cNvSpPr>
          <p:nvPr/>
        </p:nvSpPr>
        <p:spPr bwMode="auto">
          <a:xfrm>
            <a:off x="5429250" y="2554288"/>
            <a:ext cx="3187700" cy="3314700"/>
          </a:xfrm>
          <a:custGeom>
            <a:avLst/>
            <a:gdLst>
              <a:gd name="T0" fmla="*/ 2147483647 w 3078"/>
              <a:gd name="T1" fmla="*/ 2147483647 h 3200"/>
              <a:gd name="T2" fmla="*/ 2147483647 w 3078"/>
              <a:gd name="T3" fmla="*/ 2147483647 h 3200"/>
              <a:gd name="T4" fmla="*/ 2147483647 w 3078"/>
              <a:gd name="T5" fmla="*/ 2147483647 h 3200"/>
              <a:gd name="T6" fmla="*/ 2147483647 w 3078"/>
              <a:gd name="T7" fmla="*/ 2147483647 h 3200"/>
              <a:gd name="T8" fmla="*/ 2147483647 w 3078"/>
              <a:gd name="T9" fmla="*/ 2147483647 h 3200"/>
              <a:gd name="T10" fmla="*/ 2147483647 w 3078"/>
              <a:gd name="T11" fmla="*/ 2147483647 h 3200"/>
              <a:gd name="T12" fmla="*/ 2147483647 w 3078"/>
              <a:gd name="T13" fmla="*/ 2147483647 h 3200"/>
              <a:gd name="T14" fmla="*/ 2147483647 w 3078"/>
              <a:gd name="T15" fmla="*/ 2147483647 h 3200"/>
              <a:gd name="T16" fmla="*/ 2147483647 w 3078"/>
              <a:gd name="T17" fmla="*/ 0 h 3200"/>
              <a:gd name="T18" fmla="*/ 2147483647 w 3078"/>
              <a:gd name="T19" fmla="*/ 2147483647 h 3200"/>
              <a:gd name="T20" fmla="*/ 2147483647 w 3078"/>
              <a:gd name="T21" fmla="*/ 2147483647 h 3200"/>
              <a:gd name="T22" fmla="*/ 2147483647 w 3078"/>
              <a:gd name="T23" fmla="*/ 2147483647 h 3200"/>
              <a:gd name="T24" fmla="*/ 2147483647 w 3078"/>
              <a:gd name="T25" fmla="*/ 2147483647 h 3200"/>
              <a:gd name="T26" fmla="*/ 2147483647 w 3078"/>
              <a:gd name="T27" fmla="*/ 2147483647 h 3200"/>
              <a:gd name="T28" fmla="*/ 2147483647 w 3078"/>
              <a:gd name="T29" fmla="*/ 2147483647 h 3200"/>
              <a:gd name="T30" fmla="*/ 2147483647 w 3078"/>
              <a:gd name="T31" fmla="*/ 2147483647 h 3200"/>
              <a:gd name="T32" fmla="*/ 2147483647 w 3078"/>
              <a:gd name="T33" fmla="*/ 2147483647 h 3200"/>
              <a:gd name="T34" fmla="*/ 2147483647 w 3078"/>
              <a:gd name="T35" fmla="*/ 2147483647 h 3200"/>
              <a:gd name="T36" fmla="*/ 2147483647 w 3078"/>
              <a:gd name="T37" fmla="*/ 2147483647 h 3200"/>
              <a:gd name="T38" fmla="*/ 2147483647 w 3078"/>
              <a:gd name="T39" fmla="*/ 2147483647 h 3200"/>
              <a:gd name="T40" fmla="*/ 2147483647 w 3078"/>
              <a:gd name="T41" fmla="*/ 2147483647 h 3200"/>
              <a:gd name="T42" fmla="*/ 2147483647 w 3078"/>
              <a:gd name="T43" fmla="*/ 2147483647 h 3200"/>
              <a:gd name="T44" fmla="*/ 2147483647 w 3078"/>
              <a:gd name="T45" fmla="*/ 2147483647 h 3200"/>
              <a:gd name="T46" fmla="*/ 2147483647 w 3078"/>
              <a:gd name="T47" fmla="*/ 2147483647 h 3200"/>
              <a:gd name="T48" fmla="*/ 2147483647 w 3078"/>
              <a:gd name="T49" fmla="*/ 2147483647 h 3200"/>
              <a:gd name="T50" fmla="*/ 2147483647 w 3078"/>
              <a:gd name="T51" fmla="*/ 2147483647 h 3200"/>
              <a:gd name="T52" fmla="*/ 0 w 3078"/>
              <a:gd name="T53" fmla="*/ 2147483647 h 3200"/>
              <a:gd name="T54" fmla="*/ 0 w 3078"/>
              <a:gd name="T55" fmla="*/ 2147483647 h 3200"/>
              <a:gd name="T56" fmla="*/ 0 w 3078"/>
              <a:gd name="T57" fmla="*/ 2147483647 h 3200"/>
              <a:gd name="T58" fmla="*/ 0 w 3078"/>
              <a:gd name="T59" fmla="*/ 2147483647 h 3200"/>
              <a:gd name="T60" fmla="*/ 0 w 3078"/>
              <a:gd name="T61" fmla="*/ 2147483647 h 3200"/>
              <a:gd name="T62" fmla="*/ 0 w 3078"/>
              <a:gd name="T63" fmla="*/ 2147483647 h 3200"/>
              <a:gd name="T64" fmla="*/ 0 w 3078"/>
              <a:gd name="T65" fmla="*/ 2147483647 h 3200"/>
              <a:gd name="T66" fmla="*/ 2147483647 w 3078"/>
              <a:gd name="T67" fmla="*/ 2147483647 h 3200"/>
              <a:gd name="T68" fmla="*/ 2147483647 w 3078"/>
              <a:gd name="T69" fmla="*/ 2147483647 h 3200"/>
              <a:gd name="T70" fmla="*/ 2147483647 w 3078"/>
              <a:gd name="T71" fmla="*/ 2147483647 h 3200"/>
              <a:gd name="T72" fmla="*/ 2147483647 w 3078"/>
              <a:gd name="T73" fmla="*/ 2147483647 h 3200"/>
              <a:gd name="T74" fmla="*/ 2147483647 w 3078"/>
              <a:gd name="T75" fmla="*/ 2147483647 h 320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078"/>
              <a:gd name="T115" fmla="*/ 0 h 3200"/>
              <a:gd name="T116" fmla="*/ 3078 w 3078"/>
              <a:gd name="T117" fmla="*/ 3200 h 320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078" h="3200">
                <a:moveTo>
                  <a:pt x="420" y="799"/>
                </a:moveTo>
                <a:lnTo>
                  <a:pt x="535" y="626"/>
                </a:lnTo>
                <a:cubicBezTo>
                  <a:pt x="539" y="620"/>
                  <a:pt x="543" y="614"/>
                  <a:pt x="548" y="608"/>
                </a:cubicBezTo>
                <a:lnTo>
                  <a:pt x="662" y="437"/>
                </a:lnTo>
                <a:lnTo>
                  <a:pt x="826" y="314"/>
                </a:lnTo>
                <a:cubicBezTo>
                  <a:pt x="834" y="307"/>
                  <a:pt x="843" y="301"/>
                  <a:pt x="851" y="295"/>
                </a:cubicBezTo>
                <a:lnTo>
                  <a:pt x="1006" y="178"/>
                </a:lnTo>
                <a:lnTo>
                  <a:pt x="1127" y="138"/>
                </a:lnTo>
                <a:cubicBezTo>
                  <a:pt x="1302" y="47"/>
                  <a:pt x="1497" y="0"/>
                  <a:pt x="1700" y="0"/>
                </a:cubicBezTo>
                <a:cubicBezTo>
                  <a:pt x="1949" y="0"/>
                  <a:pt x="2169" y="73"/>
                  <a:pt x="2376" y="204"/>
                </a:cubicBezTo>
                <a:cubicBezTo>
                  <a:pt x="2675" y="373"/>
                  <a:pt x="2887" y="648"/>
                  <a:pt x="2974" y="973"/>
                </a:cubicBezTo>
                <a:cubicBezTo>
                  <a:pt x="2991" y="1019"/>
                  <a:pt x="3005" y="1067"/>
                  <a:pt x="3017" y="1114"/>
                </a:cubicBezTo>
                <a:cubicBezTo>
                  <a:pt x="3057" y="1223"/>
                  <a:pt x="3078" y="1340"/>
                  <a:pt x="3078" y="1462"/>
                </a:cubicBezTo>
                <a:cubicBezTo>
                  <a:pt x="3078" y="1502"/>
                  <a:pt x="3076" y="1541"/>
                  <a:pt x="3072" y="1579"/>
                </a:cubicBezTo>
                <a:cubicBezTo>
                  <a:pt x="3069" y="1650"/>
                  <a:pt x="3061" y="1721"/>
                  <a:pt x="3048" y="1790"/>
                </a:cubicBezTo>
                <a:lnTo>
                  <a:pt x="3048" y="1791"/>
                </a:lnTo>
                <a:lnTo>
                  <a:pt x="3047" y="1796"/>
                </a:lnTo>
                <a:cubicBezTo>
                  <a:pt x="3038" y="1844"/>
                  <a:pt x="3026" y="1890"/>
                  <a:pt x="3012" y="1936"/>
                </a:cubicBezTo>
                <a:cubicBezTo>
                  <a:pt x="3002" y="1978"/>
                  <a:pt x="2989" y="2019"/>
                  <a:pt x="2974" y="2059"/>
                </a:cubicBezTo>
                <a:lnTo>
                  <a:pt x="2974" y="2094"/>
                </a:lnTo>
                <a:cubicBezTo>
                  <a:pt x="2974" y="2105"/>
                  <a:pt x="2974" y="2115"/>
                  <a:pt x="2974" y="2125"/>
                </a:cubicBezTo>
                <a:cubicBezTo>
                  <a:pt x="2974" y="2348"/>
                  <a:pt x="2958" y="2403"/>
                  <a:pt x="2912" y="2518"/>
                </a:cubicBezTo>
                <a:cubicBezTo>
                  <a:pt x="2878" y="2656"/>
                  <a:pt x="2821" y="2786"/>
                  <a:pt x="2744" y="2902"/>
                </a:cubicBezTo>
                <a:cubicBezTo>
                  <a:pt x="2682" y="3016"/>
                  <a:pt x="2599" y="3118"/>
                  <a:pt x="2499" y="3200"/>
                </a:cubicBezTo>
                <a:lnTo>
                  <a:pt x="183" y="3200"/>
                </a:lnTo>
                <a:cubicBezTo>
                  <a:pt x="77" y="3045"/>
                  <a:pt x="13" y="2859"/>
                  <a:pt x="8" y="2659"/>
                </a:cubicBezTo>
                <a:lnTo>
                  <a:pt x="0" y="2643"/>
                </a:lnTo>
                <a:lnTo>
                  <a:pt x="0" y="2360"/>
                </a:lnTo>
                <a:cubicBezTo>
                  <a:pt x="0" y="2355"/>
                  <a:pt x="0" y="2351"/>
                  <a:pt x="0" y="2347"/>
                </a:cubicBezTo>
                <a:cubicBezTo>
                  <a:pt x="0" y="2341"/>
                  <a:pt x="0" y="2335"/>
                  <a:pt x="0" y="2329"/>
                </a:cubicBezTo>
                <a:lnTo>
                  <a:pt x="0" y="2323"/>
                </a:lnTo>
                <a:cubicBezTo>
                  <a:pt x="0" y="2320"/>
                  <a:pt x="0" y="2318"/>
                  <a:pt x="0" y="2316"/>
                </a:cubicBezTo>
                <a:lnTo>
                  <a:pt x="0" y="2310"/>
                </a:lnTo>
                <a:cubicBezTo>
                  <a:pt x="0" y="2157"/>
                  <a:pt x="28" y="2014"/>
                  <a:pt x="81" y="1878"/>
                </a:cubicBezTo>
                <a:lnTo>
                  <a:pt x="81" y="1602"/>
                </a:lnTo>
                <a:lnTo>
                  <a:pt x="86" y="1593"/>
                </a:lnTo>
                <a:lnTo>
                  <a:pt x="86" y="1591"/>
                </a:lnTo>
                <a:cubicBezTo>
                  <a:pt x="86" y="1281"/>
                  <a:pt x="214" y="1000"/>
                  <a:pt x="420" y="799"/>
                </a:cubicBezTo>
                <a:close/>
              </a:path>
            </a:pathLst>
          </a:custGeom>
          <a:solidFill>
            <a:srgbClr val="FFCCCC">
              <a:alpha val="39999"/>
            </a:srgbClr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1" name="Freeform 7"/>
          <p:cNvSpPr>
            <a:spLocks/>
          </p:cNvSpPr>
          <p:nvPr/>
        </p:nvSpPr>
        <p:spPr bwMode="auto">
          <a:xfrm>
            <a:off x="1771650" y="3224213"/>
            <a:ext cx="1233488" cy="69850"/>
          </a:xfrm>
          <a:custGeom>
            <a:avLst/>
            <a:gdLst>
              <a:gd name="T0" fmla="*/ 2147483647 w 1190"/>
              <a:gd name="T1" fmla="*/ 0 h 66"/>
              <a:gd name="T2" fmla="*/ 2147483647 w 1190"/>
              <a:gd name="T3" fmla="*/ 2147483647 h 66"/>
              <a:gd name="T4" fmla="*/ 0 w 1190"/>
              <a:gd name="T5" fmla="*/ 2147483647 h 66"/>
              <a:gd name="T6" fmla="*/ 0 60000 65536"/>
              <a:gd name="T7" fmla="*/ 0 60000 65536"/>
              <a:gd name="T8" fmla="*/ 0 60000 65536"/>
              <a:gd name="T9" fmla="*/ 0 w 1190"/>
              <a:gd name="T10" fmla="*/ 0 h 66"/>
              <a:gd name="T11" fmla="*/ 1190 w 1190"/>
              <a:gd name="T12" fmla="*/ 66 h 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90" h="66">
                <a:moveTo>
                  <a:pt x="1190" y="0"/>
                </a:moveTo>
                <a:lnTo>
                  <a:pt x="993" y="9"/>
                </a:lnTo>
                <a:lnTo>
                  <a:pt x="0" y="66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" name="Freeform 8"/>
          <p:cNvSpPr>
            <a:spLocks/>
          </p:cNvSpPr>
          <p:nvPr/>
        </p:nvSpPr>
        <p:spPr bwMode="auto">
          <a:xfrm>
            <a:off x="5481638" y="2565400"/>
            <a:ext cx="1562100" cy="3027363"/>
          </a:xfrm>
          <a:custGeom>
            <a:avLst/>
            <a:gdLst>
              <a:gd name="T0" fmla="*/ 2147483647 w 1509"/>
              <a:gd name="T1" fmla="*/ 0 h 2924"/>
              <a:gd name="T2" fmla="*/ 2147483647 w 1509"/>
              <a:gd name="T3" fmla="*/ 2147483647 h 2924"/>
              <a:gd name="T4" fmla="*/ 2147483647 w 1509"/>
              <a:gd name="T5" fmla="*/ 2147483647 h 2924"/>
              <a:gd name="T6" fmla="*/ 2147483647 w 1509"/>
              <a:gd name="T7" fmla="*/ 2147483647 h 2924"/>
              <a:gd name="T8" fmla="*/ 2147483647 w 1509"/>
              <a:gd name="T9" fmla="*/ 2147483647 h 2924"/>
              <a:gd name="T10" fmla="*/ 2147483647 w 1509"/>
              <a:gd name="T11" fmla="*/ 2147483647 h 2924"/>
              <a:gd name="T12" fmla="*/ 2147483647 w 1509"/>
              <a:gd name="T13" fmla="*/ 2147483647 h 2924"/>
              <a:gd name="T14" fmla="*/ 2147483647 w 1509"/>
              <a:gd name="T15" fmla="*/ 2147483647 h 2924"/>
              <a:gd name="T16" fmla="*/ 0 w 1509"/>
              <a:gd name="T17" fmla="*/ 2147483647 h 29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09"/>
              <a:gd name="T28" fmla="*/ 0 h 2924"/>
              <a:gd name="T29" fmla="*/ 1509 w 1509"/>
              <a:gd name="T30" fmla="*/ 2924 h 292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09" h="2924">
                <a:moveTo>
                  <a:pt x="1509" y="0"/>
                </a:moveTo>
                <a:lnTo>
                  <a:pt x="871" y="703"/>
                </a:lnTo>
                <a:lnTo>
                  <a:pt x="497" y="1274"/>
                </a:lnTo>
                <a:lnTo>
                  <a:pt x="356" y="1499"/>
                </a:lnTo>
                <a:lnTo>
                  <a:pt x="300" y="1827"/>
                </a:lnTo>
                <a:lnTo>
                  <a:pt x="253" y="2015"/>
                </a:lnTo>
                <a:lnTo>
                  <a:pt x="159" y="2221"/>
                </a:lnTo>
                <a:lnTo>
                  <a:pt x="47" y="2624"/>
                </a:lnTo>
                <a:lnTo>
                  <a:pt x="0" y="2924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7" name="Freeform 13"/>
          <p:cNvSpPr>
            <a:spLocks/>
          </p:cNvSpPr>
          <p:nvPr/>
        </p:nvSpPr>
        <p:spPr bwMode="auto">
          <a:xfrm>
            <a:off x="2549525" y="1190625"/>
            <a:ext cx="439738" cy="600075"/>
          </a:xfrm>
          <a:custGeom>
            <a:avLst/>
            <a:gdLst>
              <a:gd name="T0" fmla="*/ 2147483647 w 9616"/>
              <a:gd name="T1" fmla="*/ 0 h 9416"/>
              <a:gd name="T2" fmla="*/ 2147483647 w 9616"/>
              <a:gd name="T3" fmla="*/ 2147483647 h 9416"/>
              <a:gd name="T4" fmla="*/ 2147483647 w 9616"/>
              <a:gd name="T5" fmla="*/ 2147483647 h 9416"/>
              <a:gd name="T6" fmla="*/ 2147483647 w 9616"/>
              <a:gd name="T7" fmla="*/ 2147483647 h 9416"/>
              <a:gd name="T8" fmla="*/ 2147483647 w 9616"/>
              <a:gd name="T9" fmla="*/ 2147483647 h 9416"/>
              <a:gd name="T10" fmla="*/ 2147483647 w 9616"/>
              <a:gd name="T11" fmla="*/ 2147483647 h 9416"/>
              <a:gd name="T12" fmla="*/ 2147483647 w 9616"/>
              <a:gd name="T13" fmla="*/ 2147483647 h 9416"/>
              <a:gd name="T14" fmla="*/ 2147483647 w 9616"/>
              <a:gd name="T15" fmla="*/ 2147483647 h 9416"/>
              <a:gd name="T16" fmla="*/ 2147483647 w 9616"/>
              <a:gd name="T17" fmla="*/ 2147483647 h 9416"/>
              <a:gd name="T18" fmla="*/ 2147483647 w 9616"/>
              <a:gd name="T19" fmla="*/ 2147483647 h 9416"/>
              <a:gd name="T20" fmla="*/ 2147483647 w 9616"/>
              <a:gd name="T21" fmla="*/ 2147483647 h 9416"/>
              <a:gd name="T22" fmla="*/ 2147483647 w 9616"/>
              <a:gd name="T23" fmla="*/ 2147483647 h 9416"/>
              <a:gd name="T24" fmla="*/ 2147483647 w 9616"/>
              <a:gd name="T25" fmla="*/ 2147483647 h 9416"/>
              <a:gd name="T26" fmla="*/ 2147483647 w 9616"/>
              <a:gd name="T27" fmla="*/ 2147483647 h 9416"/>
              <a:gd name="T28" fmla="*/ 2147483647 w 9616"/>
              <a:gd name="T29" fmla="*/ 2147483647 h 9416"/>
              <a:gd name="T30" fmla="*/ 2147483647 w 9616"/>
              <a:gd name="T31" fmla="*/ 2147483647 h 9416"/>
              <a:gd name="T32" fmla="*/ 2147483647 w 9616"/>
              <a:gd name="T33" fmla="*/ 2147483647 h 9416"/>
              <a:gd name="T34" fmla="*/ 2147483647 w 9616"/>
              <a:gd name="T35" fmla="*/ 2147483647 h 9416"/>
              <a:gd name="T36" fmla="*/ 2147483647 w 9616"/>
              <a:gd name="T37" fmla="*/ 2147483647 h 9416"/>
              <a:gd name="T38" fmla="*/ 2147483647 w 9616"/>
              <a:gd name="T39" fmla="*/ 2147483647 h 9416"/>
              <a:gd name="T40" fmla="*/ 2147483647 w 9616"/>
              <a:gd name="T41" fmla="*/ 2147483647 h 9416"/>
              <a:gd name="T42" fmla="*/ 2147483647 w 9616"/>
              <a:gd name="T43" fmla="*/ 2147483647 h 9416"/>
              <a:gd name="T44" fmla="*/ 2147483647 w 9616"/>
              <a:gd name="T45" fmla="*/ 2147483647 h 9416"/>
              <a:gd name="T46" fmla="*/ 2147483647 w 9616"/>
              <a:gd name="T47" fmla="*/ 2147483647 h 9416"/>
              <a:gd name="T48" fmla="*/ 2147483647 w 9616"/>
              <a:gd name="T49" fmla="*/ 2147483647 h 9416"/>
              <a:gd name="T50" fmla="*/ 2147483647 w 9616"/>
              <a:gd name="T51" fmla="*/ 2147483647 h 9416"/>
              <a:gd name="T52" fmla="*/ 2147483647 w 9616"/>
              <a:gd name="T53" fmla="*/ 2147483647 h 9416"/>
              <a:gd name="T54" fmla="*/ 2147483647 w 9616"/>
              <a:gd name="T55" fmla="*/ 2147483647 h 9416"/>
              <a:gd name="T56" fmla="*/ 2147483647 w 9616"/>
              <a:gd name="T57" fmla="*/ 2147483647 h 9416"/>
              <a:gd name="T58" fmla="*/ 2147483647 w 9616"/>
              <a:gd name="T59" fmla="*/ 2147483647 h 9416"/>
              <a:gd name="T60" fmla="*/ 2147483647 w 9616"/>
              <a:gd name="T61" fmla="*/ 2147483647 h 9416"/>
              <a:gd name="T62" fmla="*/ 2147483647 w 9616"/>
              <a:gd name="T63" fmla="*/ 2147483647 h 9416"/>
              <a:gd name="T64" fmla="*/ 2147483647 w 9616"/>
              <a:gd name="T65" fmla="*/ 2147483647 h 9416"/>
              <a:gd name="T66" fmla="*/ 2147483647 w 9616"/>
              <a:gd name="T67" fmla="*/ 2147483647 h 9416"/>
              <a:gd name="T68" fmla="*/ 2147483647 w 9616"/>
              <a:gd name="T69" fmla="*/ 2147483647 h 9416"/>
              <a:gd name="T70" fmla="*/ 2147483647 w 9616"/>
              <a:gd name="T71" fmla="*/ 2147483647 h 9416"/>
              <a:gd name="T72" fmla="*/ 2147483647 w 9616"/>
              <a:gd name="T73" fmla="*/ 2147483647 h 9416"/>
              <a:gd name="T74" fmla="*/ 2147483647 w 9616"/>
              <a:gd name="T75" fmla="*/ 2147483647 h 9416"/>
              <a:gd name="T76" fmla="*/ 2147483647 w 9616"/>
              <a:gd name="T77" fmla="*/ 2147483647 h 9416"/>
              <a:gd name="T78" fmla="*/ 2147483647 w 9616"/>
              <a:gd name="T79" fmla="*/ 2147483647 h 94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616"/>
              <a:gd name="T121" fmla="*/ 0 h 9416"/>
              <a:gd name="T122" fmla="*/ 9616 w 9616"/>
              <a:gd name="T123" fmla="*/ 9416 h 941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616" h="9416">
                <a:moveTo>
                  <a:pt x="1199" y="0"/>
                </a:moveTo>
                <a:cubicBezTo>
                  <a:pt x="1266" y="65"/>
                  <a:pt x="1338" y="164"/>
                  <a:pt x="1338" y="261"/>
                </a:cubicBezTo>
                <a:lnTo>
                  <a:pt x="1338" y="895"/>
                </a:lnTo>
                <a:cubicBezTo>
                  <a:pt x="1312" y="964"/>
                  <a:pt x="1289" y="1033"/>
                  <a:pt x="1266" y="1106"/>
                </a:cubicBezTo>
                <a:cubicBezTo>
                  <a:pt x="1236" y="1119"/>
                  <a:pt x="1206" y="1140"/>
                  <a:pt x="1176" y="1154"/>
                </a:cubicBezTo>
                <a:cubicBezTo>
                  <a:pt x="1107" y="1268"/>
                  <a:pt x="974" y="1365"/>
                  <a:pt x="974" y="1430"/>
                </a:cubicBezTo>
                <a:cubicBezTo>
                  <a:pt x="974" y="1482"/>
                  <a:pt x="817" y="1528"/>
                  <a:pt x="817" y="1593"/>
                </a:cubicBezTo>
                <a:cubicBezTo>
                  <a:pt x="817" y="1691"/>
                  <a:pt x="745" y="1691"/>
                  <a:pt x="587" y="1804"/>
                </a:cubicBezTo>
                <a:cubicBezTo>
                  <a:pt x="564" y="1837"/>
                  <a:pt x="543" y="1867"/>
                  <a:pt x="521" y="1902"/>
                </a:cubicBezTo>
                <a:lnTo>
                  <a:pt x="363" y="1902"/>
                </a:lnTo>
                <a:lnTo>
                  <a:pt x="363" y="2017"/>
                </a:lnTo>
                <a:cubicBezTo>
                  <a:pt x="316" y="2050"/>
                  <a:pt x="272" y="2080"/>
                  <a:pt x="225" y="2112"/>
                </a:cubicBezTo>
                <a:lnTo>
                  <a:pt x="225" y="2326"/>
                </a:lnTo>
                <a:cubicBezTo>
                  <a:pt x="225" y="2438"/>
                  <a:pt x="295" y="2699"/>
                  <a:pt x="363" y="2766"/>
                </a:cubicBezTo>
                <a:cubicBezTo>
                  <a:pt x="521" y="2863"/>
                  <a:pt x="453" y="3234"/>
                  <a:pt x="363" y="3399"/>
                </a:cubicBezTo>
                <a:cubicBezTo>
                  <a:pt x="363" y="3448"/>
                  <a:pt x="0" y="3820"/>
                  <a:pt x="295" y="3820"/>
                </a:cubicBezTo>
                <a:cubicBezTo>
                  <a:pt x="817" y="3820"/>
                  <a:pt x="974" y="4245"/>
                  <a:pt x="1107" y="4406"/>
                </a:cubicBezTo>
                <a:cubicBezTo>
                  <a:pt x="1107" y="4469"/>
                  <a:pt x="1338" y="4567"/>
                  <a:pt x="1338" y="4620"/>
                </a:cubicBezTo>
                <a:cubicBezTo>
                  <a:pt x="1401" y="4684"/>
                  <a:pt x="1401" y="4780"/>
                  <a:pt x="1401" y="4894"/>
                </a:cubicBezTo>
                <a:cubicBezTo>
                  <a:pt x="1401" y="5058"/>
                  <a:pt x="1401" y="5202"/>
                  <a:pt x="1562" y="5202"/>
                </a:cubicBezTo>
                <a:cubicBezTo>
                  <a:pt x="1562" y="5268"/>
                  <a:pt x="1855" y="5949"/>
                  <a:pt x="1855" y="5949"/>
                </a:cubicBezTo>
                <a:cubicBezTo>
                  <a:pt x="1855" y="5949"/>
                  <a:pt x="2444" y="6229"/>
                  <a:pt x="2510" y="6229"/>
                </a:cubicBezTo>
                <a:cubicBezTo>
                  <a:pt x="2738" y="6229"/>
                  <a:pt x="3325" y="6597"/>
                  <a:pt x="3485" y="6697"/>
                </a:cubicBezTo>
                <a:cubicBezTo>
                  <a:pt x="3551" y="6746"/>
                  <a:pt x="3916" y="7025"/>
                  <a:pt x="3916" y="7123"/>
                </a:cubicBezTo>
                <a:cubicBezTo>
                  <a:pt x="3916" y="7123"/>
                  <a:pt x="4436" y="7234"/>
                  <a:pt x="4524" y="7234"/>
                </a:cubicBezTo>
                <a:lnTo>
                  <a:pt x="4887" y="7186"/>
                </a:lnTo>
                <a:lnTo>
                  <a:pt x="5248" y="7186"/>
                </a:lnTo>
                <a:lnTo>
                  <a:pt x="5542" y="7186"/>
                </a:lnTo>
                <a:cubicBezTo>
                  <a:pt x="5702" y="7186"/>
                  <a:pt x="5632" y="7071"/>
                  <a:pt x="5838" y="7071"/>
                </a:cubicBezTo>
                <a:lnTo>
                  <a:pt x="5994" y="7025"/>
                </a:lnTo>
                <a:lnTo>
                  <a:pt x="5994" y="6974"/>
                </a:lnTo>
                <a:lnTo>
                  <a:pt x="5994" y="6862"/>
                </a:lnTo>
                <a:lnTo>
                  <a:pt x="6063" y="6862"/>
                </a:lnTo>
                <a:cubicBezTo>
                  <a:pt x="6222" y="6746"/>
                  <a:pt x="6222" y="6746"/>
                  <a:pt x="6446" y="6746"/>
                </a:cubicBezTo>
                <a:cubicBezTo>
                  <a:pt x="6946" y="6862"/>
                  <a:pt x="7104" y="7234"/>
                  <a:pt x="7104" y="7657"/>
                </a:cubicBezTo>
                <a:lnTo>
                  <a:pt x="7104" y="8358"/>
                </a:lnTo>
                <a:cubicBezTo>
                  <a:pt x="7104" y="8569"/>
                  <a:pt x="7399" y="8727"/>
                  <a:pt x="7555" y="8827"/>
                </a:cubicBezTo>
                <a:cubicBezTo>
                  <a:pt x="7693" y="8943"/>
                  <a:pt x="7986" y="9106"/>
                  <a:pt x="8076" y="9155"/>
                </a:cubicBezTo>
                <a:cubicBezTo>
                  <a:pt x="8147" y="9204"/>
                  <a:pt x="8147" y="9364"/>
                  <a:pt x="8280" y="9364"/>
                </a:cubicBezTo>
                <a:cubicBezTo>
                  <a:pt x="8732" y="9364"/>
                  <a:pt x="9187" y="9416"/>
                  <a:pt x="9616" y="9416"/>
                </a:cubicBezTo>
              </a:path>
            </a:pathLst>
          </a:custGeom>
          <a:noFill/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" name="Freeform 14"/>
          <p:cNvSpPr>
            <a:spLocks/>
          </p:cNvSpPr>
          <p:nvPr/>
        </p:nvSpPr>
        <p:spPr bwMode="auto">
          <a:xfrm>
            <a:off x="2979738" y="1620838"/>
            <a:ext cx="1176337" cy="1414462"/>
          </a:xfrm>
          <a:custGeom>
            <a:avLst/>
            <a:gdLst>
              <a:gd name="T0" fmla="*/ 0 w 1135"/>
              <a:gd name="T1" fmla="*/ 2147483647 h 1367"/>
              <a:gd name="T2" fmla="*/ 2147483647 w 1135"/>
              <a:gd name="T3" fmla="*/ 2147483647 h 1367"/>
              <a:gd name="T4" fmla="*/ 2147483647 w 1135"/>
              <a:gd name="T5" fmla="*/ 2147483647 h 1367"/>
              <a:gd name="T6" fmla="*/ 2147483647 w 1135"/>
              <a:gd name="T7" fmla="*/ 2147483647 h 1367"/>
              <a:gd name="T8" fmla="*/ 2147483647 w 1135"/>
              <a:gd name="T9" fmla="*/ 2147483647 h 1367"/>
              <a:gd name="T10" fmla="*/ 2147483647 w 1135"/>
              <a:gd name="T11" fmla="*/ 0 h 1367"/>
              <a:gd name="T12" fmla="*/ 2147483647 w 1135"/>
              <a:gd name="T13" fmla="*/ 2147483647 h 1367"/>
              <a:gd name="T14" fmla="*/ 2147483647 w 1135"/>
              <a:gd name="T15" fmla="*/ 2147483647 h 1367"/>
              <a:gd name="T16" fmla="*/ 2147483647 w 1135"/>
              <a:gd name="T17" fmla="*/ 2147483647 h 1367"/>
              <a:gd name="T18" fmla="*/ 2147483647 w 1135"/>
              <a:gd name="T19" fmla="*/ 2147483647 h 1367"/>
              <a:gd name="T20" fmla="*/ 2147483647 w 1135"/>
              <a:gd name="T21" fmla="*/ 2147483647 h 1367"/>
              <a:gd name="T22" fmla="*/ 2147483647 w 1135"/>
              <a:gd name="T23" fmla="*/ 2147483647 h 1367"/>
              <a:gd name="T24" fmla="*/ 2147483647 w 1135"/>
              <a:gd name="T25" fmla="*/ 2147483647 h 1367"/>
              <a:gd name="T26" fmla="*/ 2147483647 w 1135"/>
              <a:gd name="T27" fmla="*/ 2147483647 h 1367"/>
              <a:gd name="T28" fmla="*/ 2147483647 w 1135"/>
              <a:gd name="T29" fmla="*/ 2147483647 h 1367"/>
              <a:gd name="T30" fmla="*/ 2147483647 w 1135"/>
              <a:gd name="T31" fmla="*/ 2147483647 h 1367"/>
              <a:gd name="T32" fmla="*/ 2147483647 w 1135"/>
              <a:gd name="T33" fmla="*/ 2147483647 h 1367"/>
              <a:gd name="T34" fmla="*/ 2147483647 w 1135"/>
              <a:gd name="T35" fmla="*/ 2147483647 h 1367"/>
              <a:gd name="T36" fmla="*/ 2147483647 w 1135"/>
              <a:gd name="T37" fmla="*/ 2147483647 h 13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35"/>
              <a:gd name="T58" fmla="*/ 0 h 1367"/>
              <a:gd name="T59" fmla="*/ 1135 w 1135"/>
              <a:gd name="T60" fmla="*/ 1367 h 136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35" h="1367">
                <a:moveTo>
                  <a:pt x="0" y="168"/>
                </a:moveTo>
                <a:cubicBezTo>
                  <a:pt x="17" y="135"/>
                  <a:pt x="53" y="135"/>
                  <a:pt x="92" y="135"/>
                </a:cubicBezTo>
                <a:cubicBezTo>
                  <a:pt x="121" y="135"/>
                  <a:pt x="131" y="112"/>
                  <a:pt x="157" y="112"/>
                </a:cubicBezTo>
                <a:cubicBezTo>
                  <a:pt x="177" y="112"/>
                  <a:pt x="180" y="92"/>
                  <a:pt x="190" y="79"/>
                </a:cubicBezTo>
                <a:cubicBezTo>
                  <a:pt x="203" y="56"/>
                  <a:pt x="246" y="56"/>
                  <a:pt x="259" y="27"/>
                </a:cubicBezTo>
                <a:cubicBezTo>
                  <a:pt x="269" y="4"/>
                  <a:pt x="305" y="0"/>
                  <a:pt x="334" y="0"/>
                </a:cubicBezTo>
                <a:cubicBezTo>
                  <a:pt x="403" y="69"/>
                  <a:pt x="331" y="69"/>
                  <a:pt x="350" y="135"/>
                </a:cubicBezTo>
                <a:cubicBezTo>
                  <a:pt x="354" y="151"/>
                  <a:pt x="383" y="223"/>
                  <a:pt x="393" y="233"/>
                </a:cubicBezTo>
                <a:cubicBezTo>
                  <a:pt x="422" y="263"/>
                  <a:pt x="475" y="322"/>
                  <a:pt x="534" y="322"/>
                </a:cubicBezTo>
                <a:cubicBezTo>
                  <a:pt x="556" y="322"/>
                  <a:pt x="592" y="364"/>
                  <a:pt x="606" y="377"/>
                </a:cubicBezTo>
                <a:cubicBezTo>
                  <a:pt x="625" y="397"/>
                  <a:pt x="661" y="377"/>
                  <a:pt x="687" y="377"/>
                </a:cubicBezTo>
                <a:cubicBezTo>
                  <a:pt x="720" y="426"/>
                  <a:pt x="710" y="462"/>
                  <a:pt x="789" y="462"/>
                </a:cubicBezTo>
                <a:cubicBezTo>
                  <a:pt x="821" y="462"/>
                  <a:pt x="831" y="515"/>
                  <a:pt x="831" y="541"/>
                </a:cubicBezTo>
                <a:cubicBezTo>
                  <a:pt x="831" y="567"/>
                  <a:pt x="838" y="685"/>
                  <a:pt x="857" y="705"/>
                </a:cubicBezTo>
                <a:cubicBezTo>
                  <a:pt x="906" y="754"/>
                  <a:pt x="956" y="754"/>
                  <a:pt x="1021" y="754"/>
                </a:cubicBezTo>
                <a:cubicBezTo>
                  <a:pt x="1021" y="797"/>
                  <a:pt x="1031" y="803"/>
                  <a:pt x="1047" y="836"/>
                </a:cubicBezTo>
                <a:cubicBezTo>
                  <a:pt x="1057" y="856"/>
                  <a:pt x="1135" y="931"/>
                  <a:pt x="1132" y="947"/>
                </a:cubicBezTo>
                <a:cubicBezTo>
                  <a:pt x="1119" y="993"/>
                  <a:pt x="1093" y="1108"/>
                  <a:pt x="1093" y="1160"/>
                </a:cubicBezTo>
                <a:cubicBezTo>
                  <a:pt x="1093" y="1196"/>
                  <a:pt x="1113" y="1341"/>
                  <a:pt x="1126" y="1367"/>
                </a:cubicBezTo>
              </a:path>
            </a:pathLst>
          </a:custGeom>
          <a:noFill/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" name="Freeform 15"/>
          <p:cNvSpPr>
            <a:spLocks/>
          </p:cNvSpPr>
          <p:nvPr/>
        </p:nvSpPr>
        <p:spPr bwMode="auto">
          <a:xfrm>
            <a:off x="3011488" y="3013075"/>
            <a:ext cx="715962" cy="209550"/>
          </a:xfrm>
          <a:custGeom>
            <a:avLst/>
            <a:gdLst>
              <a:gd name="T0" fmla="*/ 2147483647 w 692"/>
              <a:gd name="T1" fmla="*/ 2147483647 h 202"/>
              <a:gd name="T2" fmla="*/ 2147483647 w 692"/>
              <a:gd name="T3" fmla="*/ 2147483647 h 202"/>
              <a:gd name="T4" fmla="*/ 2147483647 w 692"/>
              <a:gd name="T5" fmla="*/ 2147483647 h 202"/>
              <a:gd name="T6" fmla="*/ 2147483647 w 692"/>
              <a:gd name="T7" fmla="*/ 2147483647 h 202"/>
              <a:gd name="T8" fmla="*/ 2147483647 w 692"/>
              <a:gd name="T9" fmla="*/ 2147483647 h 202"/>
              <a:gd name="T10" fmla="*/ 2147483647 w 692"/>
              <a:gd name="T11" fmla="*/ 2147483647 h 202"/>
              <a:gd name="T12" fmla="*/ 2147483647 w 692"/>
              <a:gd name="T13" fmla="*/ 2147483647 h 202"/>
              <a:gd name="T14" fmla="*/ 2147483647 w 692"/>
              <a:gd name="T15" fmla="*/ 2147483647 h 202"/>
              <a:gd name="T16" fmla="*/ 2147483647 w 692"/>
              <a:gd name="T17" fmla="*/ 2147483647 h 202"/>
              <a:gd name="T18" fmla="*/ 2147483647 w 692"/>
              <a:gd name="T19" fmla="*/ 2147483647 h 202"/>
              <a:gd name="T20" fmla="*/ 2147483647 w 692"/>
              <a:gd name="T21" fmla="*/ 2147483647 h 202"/>
              <a:gd name="T22" fmla="*/ 2147483647 w 692"/>
              <a:gd name="T23" fmla="*/ 2147483647 h 202"/>
              <a:gd name="T24" fmla="*/ 2147483647 w 692"/>
              <a:gd name="T25" fmla="*/ 2147483647 h 202"/>
              <a:gd name="T26" fmla="*/ 2147483647 w 692"/>
              <a:gd name="T27" fmla="*/ 0 h 202"/>
              <a:gd name="T28" fmla="*/ 2147483647 w 692"/>
              <a:gd name="T29" fmla="*/ 2147483647 h 202"/>
              <a:gd name="T30" fmla="*/ 2147483647 w 692"/>
              <a:gd name="T31" fmla="*/ 2147483647 h 202"/>
              <a:gd name="T32" fmla="*/ 2147483647 w 692"/>
              <a:gd name="T33" fmla="*/ 2147483647 h 202"/>
              <a:gd name="T34" fmla="*/ 2147483647 w 692"/>
              <a:gd name="T35" fmla="*/ 2147483647 h 202"/>
              <a:gd name="T36" fmla="*/ 2147483647 w 692"/>
              <a:gd name="T37" fmla="*/ 2147483647 h 202"/>
              <a:gd name="T38" fmla="*/ 2147483647 w 692"/>
              <a:gd name="T39" fmla="*/ 2147483647 h 202"/>
              <a:gd name="T40" fmla="*/ 2147483647 w 692"/>
              <a:gd name="T41" fmla="*/ 2147483647 h 202"/>
              <a:gd name="T42" fmla="*/ 2147483647 w 692"/>
              <a:gd name="T43" fmla="*/ 2147483647 h 202"/>
              <a:gd name="T44" fmla="*/ 2147483647 w 692"/>
              <a:gd name="T45" fmla="*/ 2147483647 h 202"/>
              <a:gd name="T46" fmla="*/ 2147483647 w 692"/>
              <a:gd name="T47" fmla="*/ 2147483647 h 202"/>
              <a:gd name="T48" fmla="*/ 2147483647 w 692"/>
              <a:gd name="T49" fmla="*/ 2147483647 h 202"/>
              <a:gd name="T50" fmla="*/ 2147483647 w 692"/>
              <a:gd name="T51" fmla="*/ 2147483647 h 202"/>
              <a:gd name="T52" fmla="*/ 2147483647 w 692"/>
              <a:gd name="T53" fmla="*/ 2147483647 h 202"/>
              <a:gd name="T54" fmla="*/ 2147483647 w 692"/>
              <a:gd name="T55" fmla="*/ 2147483647 h 202"/>
              <a:gd name="T56" fmla="*/ 2147483647 w 692"/>
              <a:gd name="T57" fmla="*/ 2147483647 h 202"/>
              <a:gd name="T58" fmla="*/ 2147483647 w 692"/>
              <a:gd name="T59" fmla="*/ 2147483647 h 202"/>
              <a:gd name="T60" fmla="*/ 2147483647 w 692"/>
              <a:gd name="T61" fmla="*/ 2147483647 h 202"/>
              <a:gd name="T62" fmla="*/ 2147483647 w 692"/>
              <a:gd name="T63" fmla="*/ 2147483647 h 202"/>
              <a:gd name="T64" fmla="*/ 2147483647 w 692"/>
              <a:gd name="T65" fmla="*/ 2147483647 h 202"/>
              <a:gd name="T66" fmla="*/ 2147483647 w 692"/>
              <a:gd name="T67" fmla="*/ 2147483647 h 202"/>
              <a:gd name="T68" fmla="*/ 2147483647 w 692"/>
              <a:gd name="T69" fmla="*/ 2147483647 h 202"/>
              <a:gd name="T70" fmla="*/ 2147483647 w 692"/>
              <a:gd name="T71" fmla="*/ 2147483647 h 202"/>
              <a:gd name="T72" fmla="*/ 0 w 692"/>
              <a:gd name="T73" fmla="*/ 2147483647 h 2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92"/>
              <a:gd name="T112" fmla="*/ 0 h 202"/>
              <a:gd name="T113" fmla="*/ 692 w 692"/>
              <a:gd name="T114" fmla="*/ 202 h 2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92" h="202">
                <a:moveTo>
                  <a:pt x="692" y="29"/>
                </a:moveTo>
                <a:cubicBezTo>
                  <a:pt x="676" y="29"/>
                  <a:pt x="656" y="29"/>
                  <a:pt x="640" y="29"/>
                </a:cubicBezTo>
                <a:cubicBezTo>
                  <a:pt x="630" y="29"/>
                  <a:pt x="630" y="33"/>
                  <a:pt x="620" y="36"/>
                </a:cubicBezTo>
                <a:cubicBezTo>
                  <a:pt x="611" y="39"/>
                  <a:pt x="555" y="36"/>
                  <a:pt x="555" y="49"/>
                </a:cubicBezTo>
                <a:cubicBezTo>
                  <a:pt x="555" y="62"/>
                  <a:pt x="545" y="59"/>
                  <a:pt x="542" y="62"/>
                </a:cubicBezTo>
                <a:cubicBezTo>
                  <a:pt x="542" y="62"/>
                  <a:pt x="539" y="72"/>
                  <a:pt x="539" y="72"/>
                </a:cubicBezTo>
                <a:cubicBezTo>
                  <a:pt x="539" y="72"/>
                  <a:pt x="535" y="78"/>
                  <a:pt x="532" y="78"/>
                </a:cubicBezTo>
                <a:cubicBezTo>
                  <a:pt x="529" y="78"/>
                  <a:pt x="509" y="49"/>
                  <a:pt x="509" y="49"/>
                </a:cubicBezTo>
                <a:cubicBezTo>
                  <a:pt x="509" y="49"/>
                  <a:pt x="489" y="36"/>
                  <a:pt x="483" y="39"/>
                </a:cubicBezTo>
                <a:cubicBezTo>
                  <a:pt x="476" y="42"/>
                  <a:pt x="473" y="49"/>
                  <a:pt x="463" y="49"/>
                </a:cubicBezTo>
                <a:cubicBezTo>
                  <a:pt x="450" y="49"/>
                  <a:pt x="431" y="49"/>
                  <a:pt x="418" y="49"/>
                </a:cubicBezTo>
                <a:cubicBezTo>
                  <a:pt x="414" y="49"/>
                  <a:pt x="408" y="42"/>
                  <a:pt x="401" y="42"/>
                </a:cubicBezTo>
                <a:cubicBezTo>
                  <a:pt x="385" y="39"/>
                  <a:pt x="388" y="33"/>
                  <a:pt x="388" y="16"/>
                </a:cubicBezTo>
                <a:cubicBezTo>
                  <a:pt x="388" y="10"/>
                  <a:pt x="378" y="3"/>
                  <a:pt x="368" y="0"/>
                </a:cubicBezTo>
                <a:cubicBezTo>
                  <a:pt x="359" y="0"/>
                  <a:pt x="359" y="6"/>
                  <a:pt x="352" y="6"/>
                </a:cubicBezTo>
                <a:lnTo>
                  <a:pt x="346" y="6"/>
                </a:lnTo>
                <a:cubicBezTo>
                  <a:pt x="346" y="6"/>
                  <a:pt x="342" y="6"/>
                  <a:pt x="342" y="6"/>
                </a:cubicBezTo>
                <a:lnTo>
                  <a:pt x="339" y="13"/>
                </a:lnTo>
                <a:cubicBezTo>
                  <a:pt x="339" y="13"/>
                  <a:pt x="332" y="16"/>
                  <a:pt x="332" y="16"/>
                </a:cubicBezTo>
                <a:cubicBezTo>
                  <a:pt x="332" y="16"/>
                  <a:pt x="326" y="23"/>
                  <a:pt x="326" y="23"/>
                </a:cubicBezTo>
                <a:cubicBezTo>
                  <a:pt x="326" y="26"/>
                  <a:pt x="319" y="36"/>
                  <a:pt x="319" y="36"/>
                </a:cubicBezTo>
                <a:cubicBezTo>
                  <a:pt x="319" y="36"/>
                  <a:pt x="319" y="52"/>
                  <a:pt x="319" y="52"/>
                </a:cubicBezTo>
                <a:cubicBezTo>
                  <a:pt x="319" y="52"/>
                  <a:pt x="319" y="59"/>
                  <a:pt x="319" y="59"/>
                </a:cubicBezTo>
                <a:cubicBezTo>
                  <a:pt x="319" y="59"/>
                  <a:pt x="316" y="65"/>
                  <a:pt x="316" y="65"/>
                </a:cubicBezTo>
                <a:lnTo>
                  <a:pt x="313" y="69"/>
                </a:lnTo>
                <a:cubicBezTo>
                  <a:pt x="313" y="69"/>
                  <a:pt x="310" y="69"/>
                  <a:pt x="310" y="69"/>
                </a:cubicBezTo>
                <a:lnTo>
                  <a:pt x="310" y="75"/>
                </a:lnTo>
                <a:cubicBezTo>
                  <a:pt x="310" y="75"/>
                  <a:pt x="306" y="75"/>
                  <a:pt x="306" y="75"/>
                </a:cubicBezTo>
                <a:lnTo>
                  <a:pt x="303" y="78"/>
                </a:lnTo>
                <a:cubicBezTo>
                  <a:pt x="303" y="78"/>
                  <a:pt x="303" y="85"/>
                  <a:pt x="303" y="85"/>
                </a:cubicBezTo>
                <a:lnTo>
                  <a:pt x="300" y="88"/>
                </a:lnTo>
                <a:cubicBezTo>
                  <a:pt x="300" y="88"/>
                  <a:pt x="297" y="92"/>
                  <a:pt x="297" y="92"/>
                </a:cubicBezTo>
                <a:lnTo>
                  <a:pt x="290" y="95"/>
                </a:lnTo>
                <a:cubicBezTo>
                  <a:pt x="290" y="95"/>
                  <a:pt x="290" y="101"/>
                  <a:pt x="290" y="101"/>
                </a:cubicBezTo>
                <a:cubicBezTo>
                  <a:pt x="287" y="105"/>
                  <a:pt x="283" y="111"/>
                  <a:pt x="283" y="118"/>
                </a:cubicBezTo>
                <a:cubicBezTo>
                  <a:pt x="240" y="156"/>
                  <a:pt x="201" y="183"/>
                  <a:pt x="143" y="190"/>
                </a:cubicBezTo>
                <a:cubicBezTo>
                  <a:pt x="97" y="196"/>
                  <a:pt x="48" y="202"/>
                  <a:pt x="0" y="202"/>
                </a:cubicBezTo>
              </a:path>
            </a:pathLst>
          </a:custGeom>
          <a:noFill/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0" name="Freeform 16"/>
          <p:cNvSpPr>
            <a:spLocks/>
          </p:cNvSpPr>
          <p:nvPr/>
        </p:nvSpPr>
        <p:spPr bwMode="auto">
          <a:xfrm>
            <a:off x="3703638" y="2706688"/>
            <a:ext cx="782637" cy="990600"/>
          </a:xfrm>
          <a:custGeom>
            <a:avLst/>
            <a:gdLst>
              <a:gd name="T0" fmla="*/ 2147483647 w 756"/>
              <a:gd name="T1" fmla="*/ 2147483647 h 957"/>
              <a:gd name="T2" fmla="*/ 2147483647 w 756"/>
              <a:gd name="T3" fmla="*/ 2147483647 h 957"/>
              <a:gd name="T4" fmla="*/ 2147483647 w 756"/>
              <a:gd name="T5" fmla="*/ 2147483647 h 957"/>
              <a:gd name="T6" fmla="*/ 2147483647 w 756"/>
              <a:gd name="T7" fmla="*/ 2147483647 h 957"/>
              <a:gd name="T8" fmla="*/ 2147483647 w 756"/>
              <a:gd name="T9" fmla="*/ 2147483647 h 957"/>
              <a:gd name="T10" fmla="*/ 2147483647 w 756"/>
              <a:gd name="T11" fmla="*/ 2147483647 h 957"/>
              <a:gd name="T12" fmla="*/ 2147483647 w 756"/>
              <a:gd name="T13" fmla="*/ 2147483647 h 957"/>
              <a:gd name="T14" fmla="*/ 0 w 756"/>
              <a:gd name="T15" fmla="*/ 2147483647 h 957"/>
              <a:gd name="T16" fmla="*/ 2147483647 w 756"/>
              <a:gd name="T17" fmla="*/ 2147483647 h 957"/>
              <a:gd name="T18" fmla="*/ 2147483647 w 756"/>
              <a:gd name="T19" fmla="*/ 2147483647 h 957"/>
              <a:gd name="T20" fmla="*/ 2147483647 w 756"/>
              <a:gd name="T21" fmla="*/ 2147483647 h 957"/>
              <a:gd name="T22" fmla="*/ 2147483647 w 756"/>
              <a:gd name="T23" fmla="*/ 2147483647 h 957"/>
              <a:gd name="T24" fmla="*/ 2147483647 w 756"/>
              <a:gd name="T25" fmla="*/ 2147483647 h 957"/>
              <a:gd name="T26" fmla="*/ 2147483647 w 756"/>
              <a:gd name="T27" fmla="*/ 2147483647 h 957"/>
              <a:gd name="T28" fmla="*/ 2147483647 w 756"/>
              <a:gd name="T29" fmla="*/ 2147483647 h 957"/>
              <a:gd name="T30" fmla="*/ 2147483647 w 756"/>
              <a:gd name="T31" fmla="*/ 2147483647 h 957"/>
              <a:gd name="T32" fmla="*/ 2147483647 w 756"/>
              <a:gd name="T33" fmla="*/ 2147483647 h 957"/>
              <a:gd name="T34" fmla="*/ 2147483647 w 756"/>
              <a:gd name="T35" fmla="*/ 2147483647 h 957"/>
              <a:gd name="T36" fmla="*/ 2147483647 w 756"/>
              <a:gd name="T37" fmla="*/ 2147483647 h 957"/>
              <a:gd name="T38" fmla="*/ 2147483647 w 756"/>
              <a:gd name="T39" fmla="*/ 2147483647 h 957"/>
              <a:gd name="T40" fmla="*/ 2147483647 w 756"/>
              <a:gd name="T41" fmla="*/ 2147483647 h 957"/>
              <a:gd name="T42" fmla="*/ 2147483647 w 756"/>
              <a:gd name="T43" fmla="*/ 2147483647 h 957"/>
              <a:gd name="T44" fmla="*/ 2147483647 w 756"/>
              <a:gd name="T45" fmla="*/ 2147483647 h 957"/>
              <a:gd name="T46" fmla="*/ 2147483647 w 756"/>
              <a:gd name="T47" fmla="*/ 2147483647 h 957"/>
              <a:gd name="T48" fmla="*/ 2147483647 w 756"/>
              <a:gd name="T49" fmla="*/ 2147483647 h 957"/>
              <a:gd name="T50" fmla="*/ 2147483647 w 756"/>
              <a:gd name="T51" fmla="*/ 2147483647 h 957"/>
              <a:gd name="T52" fmla="*/ 2147483647 w 756"/>
              <a:gd name="T53" fmla="*/ 2147483647 h 957"/>
              <a:gd name="T54" fmla="*/ 2147483647 w 756"/>
              <a:gd name="T55" fmla="*/ 2147483647 h 957"/>
              <a:gd name="T56" fmla="*/ 2147483647 w 756"/>
              <a:gd name="T57" fmla="*/ 2147483647 h 957"/>
              <a:gd name="T58" fmla="*/ 2147483647 w 756"/>
              <a:gd name="T59" fmla="*/ 2147483647 h 957"/>
              <a:gd name="T60" fmla="*/ 2147483647 w 756"/>
              <a:gd name="T61" fmla="*/ 2147483647 h 957"/>
              <a:gd name="T62" fmla="*/ 2147483647 w 756"/>
              <a:gd name="T63" fmla="*/ 2147483647 h 957"/>
              <a:gd name="T64" fmla="*/ 2147483647 w 756"/>
              <a:gd name="T65" fmla="*/ 2147483647 h 957"/>
              <a:gd name="T66" fmla="*/ 2147483647 w 756"/>
              <a:gd name="T67" fmla="*/ 2147483647 h 957"/>
              <a:gd name="T68" fmla="*/ 2147483647 w 756"/>
              <a:gd name="T69" fmla="*/ 2147483647 h 957"/>
              <a:gd name="T70" fmla="*/ 2147483647 w 756"/>
              <a:gd name="T71" fmla="*/ 2147483647 h 957"/>
              <a:gd name="T72" fmla="*/ 2147483647 w 756"/>
              <a:gd name="T73" fmla="*/ 2147483647 h 957"/>
              <a:gd name="T74" fmla="*/ 2147483647 w 756"/>
              <a:gd name="T75" fmla="*/ 2147483647 h 957"/>
              <a:gd name="T76" fmla="*/ 2147483647 w 756"/>
              <a:gd name="T77" fmla="*/ 2147483647 h 957"/>
              <a:gd name="T78" fmla="*/ 2147483647 w 756"/>
              <a:gd name="T79" fmla="*/ 2147483647 h 957"/>
              <a:gd name="T80" fmla="*/ 2147483647 w 756"/>
              <a:gd name="T81" fmla="*/ 2147483647 h 957"/>
              <a:gd name="T82" fmla="*/ 2147483647 w 756"/>
              <a:gd name="T83" fmla="*/ 2147483647 h 957"/>
              <a:gd name="T84" fmla="*/ 2147483647 w 756"/>
              <a:gd name="T85" fmla="*/ 2147483647 h 957"/>
              <a:gd name="T86" fmla="*/ 2147483647 w 756"/>
              <a:gd name="T87" fmla="*/ 2147483647 h 9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56"/>
              <a:gd name="T133" fmla="*/ 0 h 957"/>
              <a:gd name="T134" fmla="*/ 756 w 756"/>
              <a:gd name="T135" fmla="*/ 957 h 9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56" h="957">
                <a:moveTo>
                  <a:pt x="396" y="108"/>
                </a:moveTo>
                <a:cubicBezTo>
                  <a:pt x="327" y="88"/>
                  <a:pt x="337" y="16"/>
                  <a:pt x="246" y="16"/>
                </a:cubicBezTo>
                <a:cubicBezTo>
                  <a:pt x="203" y="16"/>
                  <a:pt x="161" y="0"/>
                  <a:pt x="118" y="13"/>
                </a:cubicBezTo>
                <a:cubicBezTo>
                  <a:pt x="102" y="16"/>
                  <a:pt x="112" y="39"/>
                  <a:pt x="99" y="52"/>
                </a:cubicBezTo>
                <a:cubicBezTo>
                  <a:pt x="76" y="75"/>
                  <a:pt x="53" y="72"/>
                  <a:pt x="43" y="105"/>
                </a:cubicBezTo>
                <a:cubicBezTo>
                  <a:pt x="36" y="124"/>
                  <a:pt x="23" y="151"/>
                  <a:pt x="7" y="157"/>
                </a:cubicBezTo>
                <a:cubicBezTo>
                  <a:pt x="0" y="160"/>
                  <a:pt x="17" y="246"/>
                  <a:pt x="17" y="249"/>
                </a:cubicBezTo>
                <a:cubicBezTo>
                  <a:pt x="23" y="269"/>
                  <a:pt x="0" y="275"/>
                  <a:pt x="0" y="292"/>
                </a:cubicBezTo>
                <a:cubicBezTo>
                  <a:pt x="0" y="305"/>
                  <a:pt x="17" y="328"/>
                  <a:pt x="20" y="334"/>
                </a:cubicBezTo>
                <a:cubicBezTo>
                  <a:pt x="40" y="390"/>
                  <a:pt x="27" y="400"/>
                  <a:pt x="79" y="432"/>
                </a:cubicBezTo>
                <a:cubicBezTo>
                  <a:pt x="102" y="446"/>
                  <a:pt x="128" y="449"/>
                  <a:pt x="128" y="485"/>
                </a:cubicBezTo>
                <a:cubicBezTo>
                  <a:pt x="128" y="521"/>
                  <a:pt x="144" y="514"/>
                  <a:pt x="164" y="527"/>
                </a:cubicBezTo>
                <a:cubicBezTo>
                  <a:pt x="190" y="544"/>
                  <a:pt x="220" y="557"/>
                  <a:pt x="252" y="567"/>
                </a:cubicBezTo>
                <a:cubicBezTo>
                  <a:pt x="272" y="573"/>
                  <a:pt x="344" y="573"/>
                  <a:pt x="350" y="590"/>
                </a:cubicBezTo>
                <a:cubicBezTo>
                  <a:pt x="363" y="603"/>
                  <a:pt x="377" y="622"/>
                  <a:pt x="396" y="629"/>
                </a:cubicBezTo>
                <a:cubicBezTo>
                  <a:pt x="399" y="629"/>
                  <a:pt x="429" y="639"/>
                  <a:pt x="432" y="639"/>
                </a:cubicBezTo>
                <a:cubicBezTo>
                  <a:pt x="445" y="639"/>
                  <a:pt x="455" y="659"/>
                  <a:pt x="462" y="662"/>
                </a:cubicBezTo>
                <a:cubicBezTo>
                  <a:pt x="484" y="672"/>
                  <a:pt x="475" y="681"/>
                  <a:pt x="484" y="711"/>
                </a:cubicBezTo>
                <a:cubicBezTo>
                  <a:pt x="484" y="717"/>
                  <a:pt x="484" y="750"/>
                  <a:pt x="481" y="757"/>
                </a:cubicBezTo>
                <a:cubicBezTo>
                  <a:pt x="475" y="767"/>
                  <a:pt x="462" y="776"/>
                  <a:pt x="455" y="786"/>
                </a:cubicBezTo>
                <a:cubicBezTo>
                  <a:pt x="448" y="796"/>
                  <a:pt x="435" y="888"/>
                  <a:pt x="426" y="888"/>
                </a:cubicBezTo>
                <a:cubicBezTo>
                  <a:pt x="435" y="917"/>
                  <a:pt x="481" y="917"/>
                  <a:pt x="504" y="924"/>
                </a:cubicBezTo>
                <a:cubicBezTo>
                  <a:pt x="517" y="927"/>
                  <a:pt x="547" y="957"/>
                  <a:pt x="563" y="957"/>
                </a:cubicBezTo>
                <a:cubicBezTo>
                  <a:pt x="576" y="957"/>
                  <a:pt x="596" y="944"/>
                  <a:pt x="615" y="944"/>
                </a:cubicBezTo>
                <a:cubicBezTo>
                  <a:pt x="625" y="944"/>
                  <a:pt x="677" y="911"/>
                  <a:pt x="681" y="904"/>
                </a:cubicBezTo>
                <a:cubicBezTo>
                  <a:pt x="684" y="898"/>
                  <a:pt x="713" y="888"/>
                  <a:pt x="713" y="878"/>
                </a:cubicBezTo>
                <a:cubicBezTo>
                  <a:pt x="713" y="875"/>
                  <a:pt x="723" y="862"/>
                  <a:pt x="723" y="845"/>
                </a:cubicBezTo>
                <a:cubicBezTo>
                  <a:pt x="730" y="826"/>
                  <a:pt x="756" y="786"/>
                  <a:pt x="756" y="767"/>
                </a:cubicBezTo>
                <a:cubicBezTo>
                  <a:pt x="756" y="727"/>
                  <a:pt x="756" y="681"/>
                  <a:pt x="756" y="642"/>
                </a:cubicBezTo>
                <a:cubicBezTo>
                  <a:pt x="756" y="626"/>
                  <a:pt x="730" y="593"/>
                  <a:pt x="730" y="580"/>
                </a:cubicBezTo>
                <a:cubicBezTo>
                  <a:pt x="730" y="563"/>
                  <a:pt x="743" y="550"/>
                  <a:pt x="743" y="524"/>
                </a:cubicBezTo>
                <a:cubicBezTo>
                  <a:pt x="733" y="521"/>
                  <a:pt x="700" y="501"/>
                  <a:pt x="691" y="501"/>
                </a:cubicBezTo>
                <a:cubicBezTo>
                  <a:pt x="684" y="501"/>
                  <a:pt x="671" y="498"/>
                  <a:pt x="671" y="508"/>
                </a:cubicBezTo>
                <a:cubicBezTo>
                  <a:pt x="671" y="511"/>
                  <a:pt x="651" y="511"/>
                  <a:pt x="648" y="511"/>
                </a:cubicBezTo>
                <a:cubicBezTo>
                  <a:pt x="632" y="511"/>
                  <a:pt x="632" y="488"/>
                  <a:pt x="632" y="472"/>
                </a:cubicBezTo>
                <a:cubicBezTo>
                  <a:pt x="632" y="462"/>
                  <a:pt x="632" y="446"/>
                  <a:pt x="632" y="436"/>
                </a:cubicBezTo>
                <a:cubicBezTo>
                  <a:pt x="632" y="416"/>
                  <a:pt x="599" y="403"/>
                  <a:pt x="592" y="390"/>
                </a:cubicBezTo>
                <a:cubicBezTo>
                  <a:pt x="589" y="383"/>
                  <a:pt x="592" y="341"/>
                  <a:pt x="583" y="341"/>
                </a:cubicBezTo>
                <a:cubicBezTo>
                  <a:pt x="573" y="341"/>
                  <a:pt x="550" y="341"/>
                  <a:pt x="540" y="341"/>
                </a:cubicBezTo>
                <a:cubicBezTo>
                  <a:pt x="530" y="341"/>
                  <a:pt x="514" y="347"/>
                  <a:pt x="504" y="337"/>
                </a:cubicBezTo>
                <a:cubicBezTo>
                  <a:pt x="494" y="328"/>
                  <a:pt x="475" y="321"/>
                  <a:pt x="462" y="321"/>
                </a:cubicBezTo>
                <a:cubicBezTo>
                  <a:pt x="455" y="321"/>
                  <a:pt x="442" y="314"/>
                  <a:pt x="442" y="314"/>
                </a:cubicBezTo>
                <a:lnTo>
                  <a:pt x="435" y="311"/>
                </a:lnTo>
                <a:cubicBezTo>
                  <a:pt x="432" y="311"/>
                  <a:pt x="422" y="298"/>
                  <a:pt x="429" y="311"/>
                </a:cubicBezTo>
              </a:path>
            </a:pathLst>
          </a:custGeom>
          <a:noFill/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1" name="Freeform 17"/>
          <p:cNvSpPr>
            <a:spLocks/>
          </p:cNvSpPr>
          <p:nvPr/>
        </p:nvSpPr>
        <p:spPr bwMode="auto">
          <a:xfrm>
            <a:off x="3575050" y="3433763"/>
            <a:ext cx="996950" cy="2425700"/>
          </a:xfrm>
          <a:custGeom>
            <a:avLst/>
            <a:gdLst>
              <a:gd name="T0" fmla="*/ 2147483647 w 34696"/>
              <a:gd name="T1" fmla="*/ 2147483647 h 44941"/>
              <a:gd name="T2" fmla="*/ 2147483647 w 34696"/>
              <a:gd name="T3" fmla="*/ 2147483647 h 44941"/>
              <a:gd name="T4" fmla="*/ 2147483647 w 34696"/>
              <a:gd name="T5" fmla="*/ 2147483647 h 44941"/>
              <a:gd name="T6" fmla="*/ 2147483647 w 34696"/>
              <a:gd name="T7" fmla="*/ 2147483647 h 44941"/>
              <a:gd name="T8" fmla="*/ 2147483647 w 34696"/>
              <a:gd name="T9" fmla="*/ 2147483647 h 44941"/>
              <a:gd name="T10" fmla="*/ 2147483647 w 34696"/>
              <a:gd name="T11" fmla="*/ 2147483647 h 44941"/>
              <a:gd name="T12" fmla="*/ 2147483647 w 34696"/>
              <a:gd name="T13" fmla="*/ 2147483647 h 44941"/>
              <a:gd name="T14" fmla="*/ 2147483647 w 34696"/>
              <a:gd name="T15" fmla="*/ 2147483647 h 44941"/>
              <a:gd name="T16" fmla="*/ 2147483647 w 34696"/>
              <a:gd name="T17" fmla="*/ 2147483647 h 44941"/>
              <a:gd name="T18" fmla="*/ 2147483647 w 34696"/>
              <a:gd name="T19" fmla="*/ 2147483647 h 44941"/>
              <a:gd name="T20" fmla="*/ 2147483647 w 34696"/>
              <a:gd name="T21" fmla="*/ 2147483647 h 44941"/>
              <a:gd name="T22" fmla="*/ 2147483647 w 34696"/>
              <a:gd name="T23" fmla="*/ 2147483647 h 44941"/>
              <a:gd name="T24" fmla="*/ 2147483647 w 34696"/>
              <a:gd name="T25" fmla="*/ 2147483647 h 44941"/>
              <a:gd name="T26" fmla="*/ 2147483647 w 34696"/>
              <a:gd name="T27" fmla="*/ 2147483647 h 44941"/>
              <a:gd name="T28" fmla="*/ 2147483647 w 34696"/>
              <a:gd name="T29" fmla="*/ 2147483647 h 44941"/>
              <a:gd name="T30" fmla="*/ 2147483647 w 34696"/>
              <a:gd name="T31" fmla="*/ 2147483647 h 44941"/>
              <a:gd name="T32" fmla="*/ 2147483647 w 34696"/>
              <a:gd name="T33" fmla="*/ 2147483647 h 44941"/>
              <a:gd name="T34" fmla="*/ 2147483647 w 34696"/>
              <a:gd name="T35" fmla="*/ 2147483647 h 44941"/>
              <a:gd name="T36" fmla="*/ 2147483647 w 34696"/>
              <a:gd name="T37" fmla="*/ 2147483647 h 44941"/>
              <a:gd name="T38" fmla="*/ 2147483647 w 34696"/>
              <a:gd name="T39" fmla="*/ 2147483647 h 44941"/>
              <a:gd name="T40" fmla="*/ 2147483647 w 34696"/>
              <a:gd name="T41" fmla="*/ 2147483647 h 44941"/>
              <a:gd name="T42" fmla="*/ 2147483647 w 34696"/>
              <a:gd name="T43" fmla="*/ 2147483647 h 44941"/>
              <a:gd name="T44" fmla="*/ 2147483647 w 34696"/>
              <a:gd name="T45" fmla="*/ 2147483647 h 44941"/>
              <a:gd name="T46" fmla="*/ 2147483647 w 34696"/>
              <a:gd name="T47" fmla="*/ 2147483647 h 44941"/>
              <a:gd name="T48" fmla="*/ 2147483647 w 34696"/>
              <a:gd name="T49" fmla="*/ 2147483647 h 44941"/>
              <a:gd name="T50" fmla="*/ 0 w 34696"/>
              <a:gd name="T51" fmla="*/ 2147483647 h 4494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4696"/>
              <a:gd name="T79" fmla="*/ 0 h 44941"/>
              <a:gd name="T80" fmla="*/ 34696 w 34696"/>
              <a:gd name="T81" fmla="*/ 44941 h 4494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4696" h="44941">
                <a:moveTo>
                  <a:pt x="31962" y="134"/>
                </a:moveTo>
                <a:cubicBezTo>
                  <a:pt x="32574" y="134"/>
                  <a:pt x="33977" y="0"/>
                  <a:pt x="33977" y="384"/>
                </a:cubicBezTo>
                <a:cubicBezTo>
                  <a:pt x="33977" y="1075"/>
                  <a:pt x="34696" y="1574"/>
                  <a:pt x="34696" y="2265"/>
                </a:cubicBezTo>
                <a:cubicBezTo>
                  <a:pt x="34696" y="2841"/>
                  <a:pt x="34336" y="3340"/>
                  <a:pt x="34084" y="3839"/>
                </a:cubicBezTo>
                <a:cubicBezTo>
                  <a:pt x="33869" y="4338"/>
                  <a:pt x="32790" y="4146"/>
                  <a:pt x="32466" y="4530"/>
                </a:cubicBezTo>
                <a:cubicBezTo>
                  <a:pt x="31962" y="5029"/>
                  <a:pt x="31027" y="5528"/>
                  <a:pt x="29984" y="5797"/>
                </a:cubicBezTo>
                <a:cubicBezTo>
                  <a:pt x="29732" y="5854"/>
                  <a:pt x="28905" y="6296"/>
                  <a:pt x="28905" y="6488"/>
                </a:cubicBezTo>
                <a:cubicBezTo>
                  <a:pt x="28905" y="6929"/>
                  <a:pt x="28797" y="7044"/>
                  <a:pt x="28113" y="7179"/>
                </a:cubicBezTo>
                <a:cubicBezTo>
                  <a:pt x="27502" y="7428"/>
                  <a:pt x="27034" y="7543"/>
                  <a:pt x="27034" y="7985"/>
                </a:cubicBezTo>
                <a:cubicBezTo>
                  <a:pt x="27034" y="8119"/>
                  <a:pt x="26926" y="8234"/>
                  <a:pt x="26926" y="8234"/>
                </a:cubicBezTo>
                <a:cubicBezTo>
                  <a:pt x="26818" y="8484"/>
                  <a:pt x="25164" y="8426"/>
                  <a:pt x="25164" y="8810"/>
                </a:cubicBezTo>
                <a:cubicBezTo>
                  <a:pt x="25164" y="8868"/>
                  <a:pt x="25272" y="9367"/>
                  <a:pt x="25272" y="9367"/>
                </a:cubicBezTo>
                <a:cubicBezTo>
                  <a:pt x="24872" y="9634"/>
                  <a:pt x="22932" y="9046"/>
                  <a:pt x="21934" y="9441"/>
                </a:cubicBezTo>
                <a:cubicBezTo>
                  <a:pt x="20936" y="9836"/>
                  <a:pt x="20028" y="10956"/>
                  <a:pt x="19282" y="11735"/>
                </a:cubicBezTo>
                <a:cubicBezTo>
                  <a:pt x="18536" y="12515"/>
                  <a:pt x="18756" y="13383"/>
                  <a:pt x="17458" y="14118"/>
                </a:cubicBezTo>
                <a:cubicBezTo>
                  <a:pt x="16160" y="14853"/>
                  <a:pt x="12818" y="15074"/>
                  <a:pt x="11492" y="16147"/>
                </a:cubicBezTo>
                <a:cubicBezTo>
                  <a:pt x="10166" y="17221"/>
                  <a:pt x="10249" y="19177"/>
                  <a:pt x="9503" y="20559"/>
                </a:cubicBezTo>
                <a:cubicBezTo>
                  <a:pt x="8757" y="21941"/>
                  <a:pt x="7513" y="23382"/>
                  <a:pt x="7016" y="24441"/>
                </a:cubicBezTo>
                <a:cubicBezTo>
                  <a:pt x="6519" y="25500"/>
                  <a:pt x="6546" y="26206"/>
                  <a:pt x="6519" y="26912"/>
                </a:cubicBezTo>
                <a:cubicBezTo>
                  <a:pt x="6492" y="27618"/>
                  <a:pt x="7044" y="27867"/>
                  <a:pt x="6851" y="28676"/>
                </a:cubicBezTo>
                <a:cubicBezTo>
                  <a:pt x="6658" y="29485"/>
                  <a:pt x="5801" y="30941"/>
                  <a:pt x="5359" y="31765"/>
                </a:cubicBezTo>
                <a:cubicBezTo>
                  <a:pt x="4917" y="32589"/>
                  <a:pt x="4365" y="32883"/>
                  <a:pt x="4199" y="33618"/>
                </a:cubicBezTo>
                <a:cubicBezTo>
                  <a:pt x="4033" y="34353"/>
                  <a:pt x="4695" y="35426"/>
                  <a:pt x="4364" y="36176"/>
                </a:cubicBezTo>
                <a:cubicBezTo>
                  <a:pt x="4033" y="36926"/>
                  <a:pt x="2845" y="37030"/>
                  <a:pt x="2210" y="38118"/>
                </a:cubicBezTo>
                <a:cubicBezTo>
                  <a:pt x="1575" y="39206"/>
                  <a:pt x="893" y="42025"/>
                  <a:pt x="552" y="42706"/>
                </a:cubicBezTo>
                <a:lnTo>
                  <a:pt x="0" y="44941"/>
                </a:lnTo>
              </a:path>
            </a:pathLst>
          </a:custGeom>
          <a:noFill/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4" name="Freeform 20"/>
          <p:cNvSpPr>
            <a:spLocks/>
          </p:cNvSpPr>
          <p:nvPr/>
        </p:nvSpPr>
        <p:spPr bwMode="auto">
          <a:xfrm>
            <a:off x="6464300" y="3587750"/>
            <a:ext cx="1111250" cy="1981200"/>
          </a:xfrm>
          <a:custGeom>
            <a:avLst/>
            <a:gdLst>
              <a:gd name="T0" fmla="*/ 2147483647 w 1073"/>
              <a:gd name="T1" fmla="*/ 2147483647 h 1912"/>
              <a:gd name="T2" fmla="*/ 2147483647 w 1073"/>
              <a:gd name="T3" fmla="*/ 2147483647 h 1912"/>
              <a:gd name="T4" fmla="*/ 2147483647 w 1073"/>
              <a:gd name="T5" fmla="*/ 2147483647 h 1912"/>
              <a:gd name="T6" fmla="*/ 2147483647 w 1073"/>
              <a:gd name="T7" fmla="*/ 2147483647 h 1912"/>
              <a:gd name="T8" fmla="*/ 2147483647 w 1073"/>
              <a:gd name="T9" fmla="*/ 2147483647 h 1912"/>
              <a:gd name="T10" fmla="*/ 2147483647 w 1073"/>
              <a:gd name="T11" fmla="*/ 2147483647 h 1912"/>
              <a:gd name="T12" fmla="*/ 2147483647 w 1073"/>
              <a:gd name="T13" fmla="*/ 2147483647 h 1912"/>
              <a:gd name="T14" fmla="*/ 2147483647 w 1073"/>
              <a:gd name="T15" fmla="*/ 2147483647 h 1912"/>
              <a:gd name="T16" fmla="*/ 2147483647 w 1073"/>
              <a:gd name="T17" fmla="*/ 2147483647 h 1912"/>
              <a:gd name="T18" fmla="*/ 2147483647 w 1073"/>
              <a:gd name="T19" fmla="*/ 2147483647 h 1912"/>
              <a:gd name="T20" fmla="*/ 2147483647 w 1073"/>
              <a:gd name="T21" fmla="*/ 2147483647 h 1912"/>
              <a:gd name="T22" fmla="*/ 2147483647 w 1073"/>
              <a:gd name="T23" fmla="*/ 2147483647 h 1912"/>
              <a:gd name="T24" fmla="*/ 2147483647 w 1073"/>
              <a:gd name="T25" fmla="*/ 2147483647 h 1912"/>
              <a:gd name="T26" fmla="*/ 2147483647 w 1073"/>
              <a:gd name="T27" fmla="*/ 2147483647 h 1912"/>
              <a:gd name="T28" fmla="*/ 2147483647 w 1073"/>
              <a:gd name="T29" fmla="*/ 2147483647 h 1912"/>
              <a:gd name="T30" fmla="*/ 2147483647 w 1073"/>
              <a:gd name="T31" fmla="*/ 2147483647 h 1912"/>
              <a:gd name="T32" fmla="*/ 2147483647 w 1073"/>
              <a:gd name="T33" fmla="*/ 2147483647 h 1912"/>
              <a:gd name="T34" fmla="*/ 2147483647 w 1073"/>
              <a:gd name="T35" fmla="*/ 2147483647 h 1912"/>
              <a:gd name="T36" fmla="*/ 2147483647 w 1073"/>
              <a:gd name="T37" fmla="*/ 2147483647 h 1912"/>
              <a:gd name="T38" fmla="*/ 2147483647 w 1073"/>
              <a:gd name="T39" fmla="*/ 2147483647 h 1912"/>
              <a:gd name="T40" fmla="*/ 2147483647 w 1073"/>
              <a:gd name="T41" fmla="*/ 2147483647 h 1912"/>
              <a:gd name="T42" fmla="*/ 2147483647 w 1073"/>
              <a:gd name="T43" fmla="*/ 2147483647 h 1912"/>
              <a:gd name="T44" fmla="*/ 2147483647 w 1073"/>
              <a:gd name="T45" fmla="*/ 2147483647 h 1912"/>
              <a:gd name="T46" fmla="*/ 2147483647 w 1073"/>
              <a:gd name="T47" fmla="*/ 2147483647 h 1912"/>
              <a:gd name="T48" fmla="*/ 2147483647 w 1073"/>
              <a:gd name="T49" fmla="*/ 2147483647 h 1912"/>
              <a:gd name="T50" fmla="*/ 2147483647 w 1073"/>
              <a:gd name="T51" fmla="*/ 2147483647 h 1912"/>
              <a:gd name="T52" fmla="*/ 2147483647 w 1073"/>
              <a:gd name="T53" fmla="*/ 2147483647 h 1912"/>
              <a:gd name="T54" fmla="*/ 2147483647 w 1073"/>
              <a:gd name="T55" fmla="*/ 2147483647 h 1912"/>
              <a:gd name="T56" fmla="*/ 2147483647 w 1073"/>
              <a:gd name="T57" fmla="*/ 2147483647 h 1912"/>
              <a:gd name="T58" fmla="*/ 2147483647 w 1073"/>
              <a:gd name="T59" fmla="*/ 2147483647 h 1912"/>
              <a:gd name="T60" fmla="*/ 2147483647 w 1073"/>
              <a:gd name="T61" fmla="*/ 2147483647 h 1912"/>
              <a:gd name="T62" fmla="*/ 0 w 1073"/>
              <a:gd name="T63" fmla="*/ 2147483647 h 1912"/>
              <a:gd name="T64" fmla="*/ 0 w 1073"/>
              <a:gd name="T65" fmla="*/ 2147483647 h 1912"/>
              <a:gd name="T66" fmla="*/ 0 w 1073"/>
              <a:gd name="T67" fmla="*/ 2147483647 h 1912"/>
              <a:gd name="T68" fmla="*/ 2147483647 w 1073"/>
              <a:gd name="T69" fmla="*/ 2147483647 h 1912"/>
              <a:gd name="T70" fmla="*/ 2147483647 w 1073"/>
              <a:gd name="T71" fmla="*/ 2147483647 h 1912"/>
              <a:gd name="T72" fmla="*/ 2147483647 w 1073"/>
              <a:gd name="T73" fmla="*/ 2147483647 h 1912"/>
              <a:gd name="T74" fmla="*/ 2147483647 w 1073"/>
              <a:gd name="T75" fmla="*/ 2147483647 h 1912"/>
              <a:gd name="T76" fmla="*/ 2147483647 w 1073"/>
              <a:gd name="T77" fmla="*/ 2147483647 h 19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73"/>
              <a:gd name="T118" fmla="*/ 0 h 1912"/>
              <a:gd name="T119" fmla="*/ 1073 w 1073"/>
              <a:gd name="T120" fmla="*/ 1912 h 19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73" h="1912">
                <a:moveTo>
                  <a:pt x="167" y="861"/>
                </a:moveTo>
                <a:cubicBezTo>
                  <a:pt x="167" y="859"/>
                  <a:pt x="167" y="857"/>
                  <a:pt x="167" y="854"/>
                </a:cubicBezTo>
                <a:cubicBezTo>
                  <a:pt x="167" y="793"/>
                  <a:pt x="181" y="758"/>
                  <a:pt x="201" y="711"/>
                </a:cubicBezTo>
                <a:cubicBezTo>
                  <a:pt x="197" y="688"/>
                  <a:pt x="192" y="666"/>
                  <a:pt x="192" y="638"/>
                </a:cubicBezTo>
                <a:cubicBezTo>
                  <a:pt x="192" y="575"/>
                  <a:pt x="213" y="538"/>
                  <a:pt x="244" y="501"/>
                </a:cubicBezTo>
                <a:cubicBezTo>
                  <a:pt x="254" y="436"/>
                  <a:pt x="296" y="315"/>
                  <a:pt x="318" y="271"/>
                </a:cubicBezTo>
                <a:lnTo>
                  <a:pt x="330" y="247"/>
                </a:lnTo>
                <a:cubicBezTo>
                  <a:pt x="331" y="244"/>
                  <a:pt x="332" y="241"/>
                  <a:pt x="334" y="239"/>
                </a:cubicBezTo>
                <a:lnTo>
                  <a:pt x="334" y="232"/>
                </a:lnTo>
                <a:lnTo>
                  <a:pt x="367" y="182"/>
                </a:lnTo>
                <a:cubicBezTo>
                  <a:pt x="371" y="176"/>
                  <a:pt x="375" y="170"/>
                  <a:pt x="380" y="163"/>
                </a:cubicBezTo>
                <a:lnTo>
                  <a:pt x="399" y="135"/>
                </a:lnTo>
                <a:lnTo>
                  <a:pt x="426" y="114"/>
                </a:lnTo>
                <a:cubicBezTo>
                  <a:pt x="434" y="108"/>
                  <a:pt x="442" y="102"/>
                  <a:pt x="451" y="96"/>
                </a:cubicBezTo>
                <a:lnTo>
                  <a:pt x="477" y="76"/>
                </a:lnTo>
                <a:lnTo>
                  <a:pt x="507" y="66"/>
                </a:lnTo>
                <a:cubicBezTo>
                  <a:pt x="514" y="64"/>
                  <a:pt x="520" y="62"/>
                  <a:pt x="526" y="60"/>
                </a:cubicBezTo>
                <a:lnTo>
                  <a:pt x="549" y="52"/>
                </a:lnTo>
                <a:cubicBezTo>
                  <a:pt x="589" y="19"/>
                  <a:pt x="636" y="0"/>
                  <a:pt x="700" y="0"/>
                </a:cubicBezTo>
                <a:cubicBezTo>
                  <a:pt x="758" y="0"/>
                  <a:pt x="803" y="20"/>
                  <a:pt x="845" y="52"/>
                </a:cubicBezTo>
                <a:cubicBezTo>
                  <a:pt x="857" y="58"/>
                  <a:pt x="868" y="66"/>
                  <a:pt x="881" y="73"/>
                </a:cubicBezTo>
                <a:cubicBezTo>
                  <a:pt x="961" y="115"/>
                  <a:pt x="1005" y="187"/>
                  <a:pt x="1015" y="272"/>
                </a:cubicBezTo>
                <a:cubicBezTo>
                  <a:pt x="1040" y="323"/>
                  <a:pt x="1055" y="375"/>
                  <a:pt x="1052" y="426"/>
                </a:cubicBezTo>
                <a:lnTo>
                  <a:pt x="1073" y="468"/>
                </a:lnTo>
                <a:lnTo>
                  <a:pt x="1073" y="515"/>
                </a:lnTo>
                <a:cubicBezTo>
                  <a:pt x="1073" y="568"/>
                  <a:pt x="1068" y="619"/>
                  <a:pt x="1048" y="665"/>
                </a:cubicBezTo>
                <a:lnTo>
                  <a:pt x="1048" y="669"/>
                </a:lnTo>
                <a:lnTo>
                  <a:pt x="1042" y="693"/>
                </a:lnTo>
                <a:cubicBezTo>
                  <a:pt x="1029" y="745"/>
                  <a:pt x="1003" y="792"/>
                  <a:pt x="963" y="825"/>
                </a:cubicBezTo>
                <a:lnTo>
                  <a:pt x="962" y="826"/>
                </a:lnTo>
                <a:lnTo>
                  <a:pt x="962" y="841"/>
                </a:lnTo>
                <a:lnTo>
                  <a:pt x="941" y="868"/>
                </a:lnTo>
                <a:lnTo>
                  <a:pt x="941" y="870"/>
                </a:lnTo>
                <a:cubicBezTo>
                  <a:pt x="947" y="882"/>
                  <a:pt x="951" y="895"/>
                  <a:pt x="958" y="914"/>
                </a:cubicBezTo>
                <a:lnTo>
                  <a:pt x="966" y="938"/>
                </a:lnTo>
                <a:lnTo>
                  <a:pt x="974" y="1050"/>
                </a:lnTo>
                <a:lnTo>
                  <a:pt x="974" y="1095"/>
                </a:lnTo>
                <a:cubicBezTo>
                  <a:pt x="974" y="1105"/>
                  <a:pt x="974" y="1116"/>
                  <a:pt x="974" y="1126"/>
                </a:cubicBezTo>
                <a:cubicBezTo>
                  <a:pt x="974" y="1160"/>
                  <a:pt x="968" y="1186"/>
                  <a:pt x="956" y="1215"/>
                </a:cubicBezTo>
                <a:cubicBezTo>
                  <a:pt x="953" y="1223"/>
                  <a:pt x="949" y="1231"/>
                  <a:pt x="945" y="1239"/>
                </a:cubicBezTo>
                <a:cubicBezTo>
                  <a:pt x="944" y="1334"/>
                  <a:pt x="878" y="1413"/>
                  <a:pt x="789" y="1435"/>
                </a:cubicBezTo>
                <a:cubicBezTo>
                  <a:pt x="762" y="1451"/>
                  <a:pt x="734" y="1461"/>
                  <a:pt x="690" y="1462"/>
                </a:cubicBezTo>
                <a:lnTo>
                  <a:pt x="690" y="1484"/>
                </a:lnTo>
                <a:lnTo>
                  <a:pt x="635" y="1511"/>
                </a:lnTo>
                <a:lnTo>
                  <a:pt x="635" y="1512"/>
                </a:lnTo>
                <a:lnTo>
                  <a:pt x="635" y="1537"/>
                </a:lnTo>
                <a:lnTo>
                  <a:pt x="630" y="1546"/>
                </a:lnTo>
                <a:cubicBezTo>
                  <a:pt x="623" y="1620"/>
                  <a:pt x="576" y="1683"/>
                  <a:pt x="512" y="1714"/>
                </a:cubicBezTo>
                <a:lnTo>
                  <a:pt x="511" y="1715"/>
                </a:lnTo>
                <a:lnTo>
                  <a:pt x="511" y="1752"/>
                </a:lnTo>
                <a:lnTo>
                  <a:pt x="492" y="1771"/>
                </a:lnTo>
                <a:cubicBezTo>
                  <a:pt x="464" y="1852"/>
                  <a:pt x="397" y="1912"/>
                  <a:pt x="299" y="1912"/>
                </a:cubicBezTo>
                <a:lnTo>
                  <a:pt x="239" y="1912"/>
                </a:lnTo>
                <a:lnTo>
                  <a:pt x="188" y="1878"/>
                </a:lnTo>
                <a:cubicBezTo>
                  <a:pt x="145" y="1849"/>
                  <a:pt x="113" y="1818"/>
                  <a:pt x="89" y="1771"/>
                </a:cubicBezTo>
                <a:lnTo>
                  <a:pt x="68" y="1728"/>
                </a:lnTo>
                <a:lnTo>
                  <a:pt x="68" y="1720"/>
                </a:lnTo>
                <a:cubicBezTo>
                  <a:pt x="60" y="1699"/>
                  <a:pt x="56" y="1677"/>
                  <a:pt x="56" y="1650"/>
                </a:cubicBezTo>
                <a:cubicBezTo>
                  <a:pt x="56" y="1650"/>
                  <a:pt x="56" y="1649"/>
                  <a:pt x="56" y="1649"/>
                </a:cubicBezTo>
                <a:cubicBezTo>
                  <a:pt x="35" y="1611"/>
                  <a:pt x="28" y="1570"/>
                  <a:pt x="26" y="1526"/>
                </a:cubicBezTo>
                <a:cubicBezTo>
                  <a:pt x="14" y="1497"/>
                  <a:pt x="7" y="1470"/>
                  <a:pt x="7" y="1434"/>
                </a:cubicBezTo>
                <a:cubicBezTo>
                  <a:pt x="7" y="1429"/>
                  <a:pt x="7" y="1425"/>
                  <a:pt x="7" y="1420"/>
                </a:cubicBezTo>
                <a:lnTo>
                  <a:pt x="0" y="1407"/>
                </a:lnTo>
                <a:lnTo>
                  <a:pt x="0" y="1360"/>
                </a:lnTo>
                <a:cubicBezTo>
                  <a:pt x="0" y="1356"/>
                  <a:pt x="0" y="1352"/>
                  <a:pt x="0" y="1348"/>
                </a:cubicBezTo>
                <a:cubicBezTo>
                  <a:pt x="0" y="1342"/>
                  <a:pt x="0" y="1336"/>
                  <a:pt x="0" y="1329"/>
                </a:cubicBezTo>
                <a:lnTo>
                  <a:pt x="0" y="1323"/>
                </a:lnTo>
                <a:cubicBezTo>
                  <a:pt x="0" y="1321"/>
                  <a:pt x="0" y="1319"/>
                  <a:pt x="0" y="1317"/>
                </a:cubicBezTo>
                <a:lnTo>
                  <a:pt x="0" y="1311"/>
                </a:lnTo>
                <a:cubicBezTo>
                  <a:pt x="0" y="1257"/>
                  <a:pt x="21" y="1215"/>
                  <a:pt x="47" y="1171"/>
                </a:cubicBezTo>
                <a:lnTo>
                  <a:pt x="72" y="1129"/>
                </a:lnTo>
                <a:cubicBezTo>
                  <a:pt x="75" y="1122"/>
                  <a:pt x="78" y="1115"/>
                  <a:pt x="81" y="1108"/>
                </a:cubicBezTo>
                <a:lnTo>
                  <a:pt x="81" y="1105"/>
                </a:lnTo>
                <a:lnTo>
                  <a:pt x="82" y="1105"/>
                </a:lnTo>
                <a:cubicBezTo>
                  <a:pt x="86" y="1098"/>
                  <a:pt x="89" y="1092"/>
                  <a:pt x="93" y="1085"/>
                </a:cubicBezTo>
                <a:lnTo>
                  <a:pt x="93" y="1043"/>
                </a:lnTo>
                <a:lnTo>
                  <a:pt x="95" y="1041"/>
                </a:lnTo>
                <a:cubicBezTo>
                  <a:pt x="101" y="973"/>
                  <a:pt x="121" y="909"/>
                  <a:pt x="167" y="861"/>
                </a:cubicBezTo>
                <a:close/>
              </a:path>
            </a:pathLst>
          </a:custGeom>
          <a:solidFill>
            <a:srgbClr val="66CCFF"/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3" name="Freeform 21"/>
          <p:cNvSpPr>
            <a:spLocks/>
          </p:cNvSpPr>
          <p:nvPr/>
        </p:nvSpPr>
        <p:spPr bwMode="auto">
          <a:xfrm>
            <a:off x="6670675" y="3794125"/>
            <a:ext cx="698500" cy="1566863"/>
          </a:xfrm>
          <a:custGeom>
            <a:avLst/>
            <a:gdLst>
              <a:gd name="T0" fmla="*/ 2147483647 w 673"/>
              <a:gd name="T1" fmla="*/ 2147483647 h 1512"/>
              <a:gd name="T2" fmla="*/ 2147483647 w 673"/>
              <a:gd name="T3" fmla="*/ 2147483647 h 1512"/>
              <a:gd name="T4" fmla="*/ 2147483647 w 673"/>
              <a:gd name="T5" fmla="*/ 2147483647 h 1512"/>
              <a:gd name="T6" fmla="*/ 2147483647 w 673"/>
              <a:gd name="T7" fmla="*/ 2147483647 h 1512"/>
              <a:gd name="T8" fmla="*/ 0 w 673"/>
              <a:gd name="T9" fmla="*/ 2147483647 h 1512"/>
              <a:gd name="T10" fmla="*/ 0 w 673"/>
              <a:gd name="T11" fmla="*/ 2147483647 h 1512"/>
              <a:gd name="T12" fmla="*/ 0 w 673"/>
              <a:gd name="T13" fmla="*/ 2147483647 h 1512"/>
              <a:gd name="T14" fmla="*/ 2147483647 w 673"/>
              <a:gd name="T15" fmla="*/ 2147483647 h 1512"/>
              <a:gd name="T16" fmla="*/ 2147483647 w 673"/>
              <a:gd name="T17" fmla="*/ 2147483647 h 1512"/>
              <a:gd name="T18" fmla="*/ 2147483647 w 673"/>
              <a:gd name="T19" fmla="*/ 2147483647 h 1512"/>
              <a:gd name="T20" fmla="*/ 2147483647 w 673"/>
              <a:gd name="T21" fmla="*/ 2147483647 h 1512"/>
              <a:gd name="T22" fmla="*/ 2147483647 w 673"/>
              <a:gd name="T23" fmla="*/ 2147483647 h 1512"/>
              <a:gd name="T24" fmla="*/ 2147483647 w 673"/>
              <a:gd name="T25" fmla="*/ 2147483647 h 1512"/>
              <a:gd name="T26" fmla="*/ 2147483647 w 673"/>
              <a:gd name="T27" fmla="*/ 2147483647 h 1512"/>
              <a:gd name="T28" fmla="*/ 2147483647 w 673"/>
              <a:gd name="T29" fmla="*/ 2147483647 h 1512"/>
              <a:gd name="T30" fmla="*/ 2147483647 w 673"/>
              <a:gd name="T31" fmla="*/ 2147483647 h 1512"/>
              <a:gd name="T32" fmla="*/ 2147483647 w 673"/>
              <a:gd name="T33" fmla="*/ 2147483647 h 1512"/>
              <a:gd name="T34" fmla="*/ 2147483647 w 673"/>
              <a:gd name="T35" fmla="*/ 2147483647 h 1512"/>
              <a:gd name="T36" fmla="*/ 2147483647 w 673"/>
              <a:gd name="T37" fmla="*/ 2147483647 h 1512"/>
              <a:gd name="T38" fmla="*/ 2147483647 w 673"/>
              <a:gd name="T39" fmla="*/ 2147483647 h 1512"/>
              <a:gd name="T40" fmla="*/ 2147483647 w 673"/>
              <a:gd name="T41" fmla="*/ 2147483647 h 1512"/>
              <a:gd name="T42" fmla="*/ 2147483647 w 673"/>
              <a:gd name="T43" fmla="*/ 2147483647 h 1512"/>
              <a:gd name="T44" fmla="*/ 2147483647 w 673"/>
              <a:gd name="T45" fmla="*/ 2147483647 h 1512"/>
              <a:gd name="T46" fmla="*/ 2147483647 w 673"/>
              <a:gd name="T47" fmla="*/ 2147483647 h 1512"/>
              <a:gd name="T48" fmla="*/ 2147483647 w 673"/>
              <a:gd name="T49" fmla="*/ 2147483647 h 1512"/>
              <a:gd name="T50" fmla="*/ 2147483647 w 673"/>
              <a:gd name="T51" fmla="*/ 2147483647 h 1512"/>
              <a:gd name="T52" fmla="*/ 2147483647 w 673"/>
              <a:gd name="T53" fmla="*/ 2147483647 h 1512"/>
              <a:gd name="T54" fmla="*/ 2147483647 w 673"/>
              <a:gd name="T55" fmla="*/ 0 h 1512"/>
              <a:gd name="T56" fmla="*/ 2147483647 w 673"/>
              <a:gd name="T57" fmla="*/ 2147483647 h 1512"/>
              <a:gd name="T58" fmla="*/ 2147483647 w 673"/>
              <a:gd name="T59" fmla="*/ 2147483647 h 1512"/>
              <a:gd name="T60" fmla="*/ 2147483647 w 673"/>
              <a:gd name="T61" fmla="*/ 2147483647 h 1512"/>
              <a:gd name="T62" fmla="*/ 2147483647 w 673"/>
              <a:gd name="T63" fmla="*/ 2147483647 h 1512"/>
              <a:gd name="T64" fmla="*/ 2147483647 w 673"/>
              <a:gd name="T65" fmla="*/ 2147483647 h 1512"/>
              <a:gd name="T66" fmla="*/ 2147483647 w 673"/>
              <a:gd name="T67" fmla="*/ 2147483647 h 1512"/>
              <a:gd name="T68" fmla="*/ 2147483647 w 673"/>
              <a:gd name="T69" fmla="*/ 2147483647 h 1512"/>
              <a:gd name="T70" fmla="*/ 2147483647 w 673"/>
              <a:gd name="T71" fmla="*/ 2147483647 h 1512"/>
              <a:gd name="T72" fmla="*/ 2147483647 w 673"/>
              <a:gd name="T73" fmla="*/ 2147483647 h 1512"/>
              <a:gd name="T74" fmla="*/ 2147483647 w 673"/>
              <a:gd name="T75" fmla="*/ 2147483647 h 1512"/>
              <a:gd name="T76" fmla="*/ 2147483647 w 673"/>
              <a:gd name="T77" fmla="*/ 2147483647 h 1512"/>
              <a:gd name="T78" fmla="*/ 2147483647 w 673"/>
              <a:gd name="T79" fmla="*/ 2147483647 h 1512"/>
              <a:gd name="T80" fmla="*/ 2147483647 w 673"/>
              <a:gd name="T81" fmla="*/ 2147483647 h 1512"/>
              <a:gd name="T82" fmla="*/ 2147483647 w 673"/>
              <a:gd name="T83" fmla="*/ 2147483647 h 1512"/>
              <a:gd name="T84" fmla="*/ 2147483647 w 673"/>
              <a:gd name="T85" fmla="*/ 2147483647 h 1512"/>
              <a:gd name="T86" fmla="*/ 2147483647 w 673"/>
              <a:gd name="T87" fmla="*/ 2147483647 h 1512"/>
              <a:gd name="T88" fmla="*/ 2147483647 w 673"/>
              <a:gd name="T89" fmla="*/ 2147483647 h 1512"/>
              <a:gd name="T90" fmla="*/ 2147483647 w 673"/>
              <a:gd name="T91" fmla="*/ 2147483647 h 1512"/>
              <a:gd name="T92" fmla="*/ 2147483647 w 673"/>
              <a:gd name="T93" fmla="*/ 2147483647 h 1512"/>
              <a:gd name="T94" fmla="*/ 2147483647 w 673"/>
              <a:gd name="T95" fmla="*/ 2147483647 h 1512"/>
              <a:gd name="T96" fmla="*/ 2147483647 w 673"/>
              <a:gd name="T97" fmla="*/ 2147483647 h 1512"/>
              <a:gd name="T98" fmla="*/ 2147483647 w 673"/>
              <a:gd name="T99" fmla="*/ 2147483647 h 1512"/>
              <a:gd name="T100" fmla="*/ 2147483647 w 673"/>
              <a:gd name="T101" fmla="*/ 2147483647 h 1512"/>
              <a:gd name="T102" fmla="*/ 2147483647 w 673"/>
              <a:gd name="T103" fmla="*/ 2147483647 h 1512"/>
              <a:gd name="T104" fmla="*/ 2147483647 w 673"/>
              <a:gd name="T105" fmla="*/ 2147483647 h 1512"/>
              <a:gd name="T106" fmla="*/ 2147483647 w 673"/>
              <a:gd name="T107" fmla="*/ 2147483647 h 1512"/>
              <a:gd name="T108" fmla="*/ 2147483647 w 673"/>
              <a:gd name="T109" fmla="*/ 2147483647 h 1512"/>
              <a:gd name="T110" fmla="*/ 2147483647 w 673"/>
              <a:gd name="T111" fmla="*/ 2147483647 h 1512"/>
              <a:gd name="T112" fmla="*/ 2147483647 w 673"/>
              <a:gd name="T113" fmla="*/ 2147483647 h 1512"/>
              <a:gd name="T114" fmla="*/ 2147483647 w 673"/>
              <a:gd name="T115" fmla="*/ 2147483647 h 1512"/>
              <a:gd name="T116" fmla="*/ 2147483647 w 673"/>
              <a:gd name="T117" fmla="*/ 2147483647 h 1512"/>
              <a:gd name="T118" fmla="*/ 2147483647 w 673"/>
              <a:gd name="T119" fmla="*/ 2147483647 h 1512"/>
              <a:gd name="T120" fmla="*/ 2147483647 w 673"/>
              <a:gd name="T121" fmla="*/ 2147483647 h 15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73"/>
              <a:gd name="T184" fmla="*/ 0 h 1512"/>
              <a:gd name="T185" fmla="*/ 673 w 673"/>
              <a:gd name="T186" fmla="*/ 1512 h 151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73" h="1512">
                <a:moveTo>
                  <a:pt x="99" y="1512"/>
                </a:moveTo>
                <a:cubicBezTo>
                  <a:pt x="81" y="1500"/>
                  <a:pt x="74" y="1493"/>
                  <a:pt x="68" y="1481"/>
                </a:cubicBezTo>
                <a:cubicBezTo>
                  <a:pt x="68" y="1475"/>
                  <a:pt x="56" y="1456"/>
                  <a:pt x="56" y="1450"/>
                </a:cubicBezTo>
                <a:cubicBezTo>
                  <a:pt x="56" y="1438"/>
                  <a:pt x="56" y="1407"/>
                  <a:pt x="50" y="1389"/>
                </a:cubicBezTo>
                <a:cubicBezTo>
                  <a:pt x="50" y="1389"/>
                  <a:pt x="37" y="1358"/>
                  <a:pt x="31" y="1352"/>
                </a:cubicBezTo>
                <a:cubicBezTo>
                  <a:pt x="25" y="1345"/>
                  <a:pt x="25" y="1315"/>
                  <a:pt x="25" y="1296"/>
                </a:cubicBezTo>
                <a:cubicBezTo>
                  <a:pt x="25" y="1271"/>
                  <a:pt x="7" y="1253"/>
                  <a:pt x="7" y="1234"/>
                </a:cubicBezTo>
                <a:cubicBezTo>
                  <a:pt x="7" y="1222"/>
                  <a:pt x="7" y="1197"/>
                  <a:pt x="7" y="1185"/>
                </a:cubicBezTo>
                <a:cubicBezTo>
                  <a:pt x="7" y="1173"/>
                  <a:pt x="7" y="1173"/>
                  <a:pt x="0" y="1160"/>
                </a:cubicBezTo>
                <a:cubicBezTo>
                  <a:pt x="0" y="1160"/>
                  <a:pt x="0" y="1148"/>
                  <a:pt x="0" y="1148"/>
                </a:cubicBezTo>
                <a:cubicBezTo>
                  <a:pt x="0" y="1142"/>
                  <a:pt x="0" y="1136"/>
                  <a:pt x="0" y="1129"/>
                </a:cubicBezTo>
                <a:lnTo>
                  <a:pt x="0" y="1123"/>
                </a:lnTo>
                <a:cubicBezTo>
                  <a:pt x="0" y="1123"/>
                  <a:pt x="0" y="1117"/>
                  <a:pt x="0" y="1117"/>
                </a:cubicBezTo>
                <a:lnTo>
                  <a:pt x="0" y="1111"/>
                </a:lnTo>
                <a:cubicBezTo>
                  <a:pt x="0" y="1105"/>
                  <a:pt x="19" y="1074"/>
                  <a:pt x="19" y="1074"/>
                </a:cubicBezTo>
                <a:lnTo>
                  <a:pt x="50" y="1129"/>
                </a:lnTo>
                <a:cubicBezTo>
                  <a:pt x="56" y="1129"/>
                  <a:pt x="74" y="1129"/>
                  <a:pt x="81" y="1123"/>
                </a:cubicBezTo>
                <a:cubicBezTo>
                  <a:pt x="81" y="1123"/>
                  <a:pt x="81" y="1105"/>
                  <a:pt x="81" y="1105"/>
                </a:cubicBezTo>
                <a:lnTo>
                  <a:pt x="93" y="1105"/>
                </a:lnTo>
                <a:cubicBezTo>
                  <a:pt x="93" y="1105"/>
                  <a:pt x="93" y="1099"/>
                  <a:pt x="93" y="1099"/>
                </a:cubicBezTo>
                <a:lnTo>
                  <a:pt x="93" y="1092"/>
                </a:lnTo>
                <a:cubicBezTo>
                  <a:pt x="93" y="1092"/>
                  <a:pt x="93" y="1086"/>
                  <a:pt x="93" y="1086"/>
                </a:cubicBezTo>
                <a:lnTo>
                  <a:pt x="93" y="1074"/>
                </a:lnTo>
                <a:cubicBezTo>
                  <a:pt x="93" y="1074"/>
                  <a:pt x="93" y="1068"/>
                  <a:pt x="93" y="1068"/>
                </a:cubicBezTo>
                <a:lnTo>
                  <a:pt x="93" y="1062"/>
                </a:lnTo>
                <a:cubicBezTo>
                  <a:pt x="93" y="1062"/>
                  <a:pt x="87" y="1049"/>
                  <a:pt x="87" y="1049"/>
                </a:cubicBezTo>
                <a:cubicBezTo>
                  <a:pt x="87" y="1049"/>
                  <a:pt x="74" y="1037"/>
                  <a:pt x="74" y="1037"/>
                </a:cubicBezTo>
                <a:lnTo>
                  <a:pt x="74" y="1031"/>
                </a:lnTo>
                <a:cubicBezTo>
                  <a:pt x="74" y="1031"/>
                  <a:pt x="74" y="1018"/>
                  <a:pt x="74" y="1018"/>
                </a:cubicBezTo>
                <a:cubicBezTo>
                  <a:pt x="62" y="1006"/>
                  <a:pt x="62" y="1025"/>
                  <a:pt x="62" y="994"/>
                </a:cubicBezTo>
                <a:cubicBezTo>
                  <a:pt x="62" y="988"/>
                  <a:pt x="74" y="981"/>
                  <a:pt x="74" y="981"/>
                </a:cubicBezTo>
                <a:cubicBezTo>
                  <a:pt x="87" y="969"/>
                  <a:pt x="87" y="975"/>
                  <a:pt x="93" y="957"/>
                </a:cubicBezTo>
                <a:cubicBezTo>
                  <a:pt x="93" y="957"/>
                  <a:pt x="93" y="944"/>
                  <a:pt x="93" y="944"/>
                </a:cubicBezTo>
                <a:lnTo>
                  <a:pt x="93" y="932"/>
                </a:lnTo>
                <a:cubicBezTo>
                  <a:pt x="93" y="932"/>
                  <a:pt x="93" y="926"/>
                  <a:pt x="93" y="926"/>
                </a:cubicBezTo>
                <a:lnTo>
                  <a:pt x="99" y="920"/>
                </a:lnTo>
                <a:cubicBezTo>
                  <a:pt x="105" y="901"/>
                  <a:pt x="93" y="901"/>
                  <a:pt x="93" y="895"/>
                </a:cubicBezTo>
                <a:cubicBezTo>
                  <a:pt x="93" y="870"/>
                  <a:pt x="93" y="809"/>
                  <a:pt x="118" y="796"/>
                </a:cubicBezTo>
                <a:cubicBezTo>
                  <a:pt x="173" y="772"/>
                  <a:pt x="167" y="716"/>
                  <a:pt x="167" y="654"/>
                </a:cubicBezTo>
                <a:cubicBezTo>
                  <a:pt x="167" y="605"/>
                  <a:pt x="204" y="562"/>
                  <a:pt x="204" y="531"/>
                </a:cubicBezTo>
                <a:cubicBezTo>
                  <a:pt x="204" y="500"/>
                  <a:pt x="192" y="463"/>
                  <a:pt x="192" y="438"/>
                </a:cubicBezTo>
                <a:cubicBezTo>
                  <a:pt x="192" y="426"/>
                  <a:pt x="235" y="395"/>
                  <a:pt x="241" y="377"/>
                </a:cubicBezTo>
                <a:cubicBezTo>
                  <a:pt x="241" y="371"/>
                  <a:pt x="241" y="333"/>
                  <a:pt x="241" y="327"/>
                </a:cubicBezTo>
                <a:cubicBezTo>
                  <a:pt x="241" y="315"/>
                  <a:pt x="290" y="173"/>
                  <a:pt x="297" y="161"/>
                </a:cubicBezTo>
                <a:lnTo>
                  <a:pt x="315" y="142"/>
                </a:lnTo>
                <a:cubicBezTo>
                  <a:pt x="315" y="142"/>
                  <a:pt x="315" y="136"/>
                  <a:pt x="315" y="136"/>
                </a:cubicBezTo>
                <a:lnTo>
                  <a:pt x="315" y="124"/>
                </a:lnTo>
                <a:cubicBezTo>
                  <a:pt x="315" y="118"/>
                  <a:pt x="334" y="99"/>
                  <a:pt x="334" y="93"/>
                </a:cubicBezTo>
                <a:cubicBezTo>
                  <a:pt x="334" y="93"/>
                  <a:pt x="346" y="74"/>
                  <a:pt x="346" y="74"/>
                </a:cubicBezTo>
                <a:cubicBezTo>
                  <a:pt x="346" y="74"/>
                  <a:pt x="371" y="56"/>
                  <a:pt x="371" y="56"/>
                </a:cubicBezTo>
                <a:cubicBezTo>
                  <a:pt x="371" y="56"/>
                  <a:pt x="389" y="50"/>
                  <a:pt x="389" y="50"/>
                </a:cubicBezTo>
                <a:lnTo>
                  <a:pt x="395" y="50"/>
                </a:lnTo>
                <a:cubicBezTo>
                  <a:pt x="395" y="50"/>
                  <a:pt x="401" y="50"/>
                  <a:pt x="401" y="50"/>
                </a:cubicBezTo>
                <a:lnTo>
                  <a:pt x="414" y="43"/>
                </a:lnTo>
                <a:cubicBezTo>
                  <a:pt x="426" y="43"/>
                  <a:pt x="439" y="43"/>
                  <a:pt x="439" y="50"/>
                </a:cubicBezTo>
                <a:cubicBezTo>
                  <a:pt x="457" y="25"/>
                  <a:pt x="469" y="0"/>
                  <a:pt x="500" y="0"/>
                </a:cubicBezTo>
                <a:cubicBezTo>
                  <a:pt x="519" y="0"/>
                  <a:pt x="537" y="25"/>
                  <a:pt x="543" y="25"/>
                </a:cubicBezTo>
                <a:cubicBezTo>
                  <a:pt x="550" y="25"/>
                  <a:pt x="574" y="43"/>
                  <a:pt x="587" y="50"/>
                </a:cubicBezTo>
                <a:cubicBezTo>
                  <a:pt x="611" y="62"/>
                  <a:pt x="617" y="81"/>
                  <a:pt x="617" y="111"/>
                </a:cubicBezTo>
                <a:cubicBezTo>
                  <a:pt x="617" y="142"/>
                  <a:pt x="667" y="198"/>
                  <a:pt x="648" y="216"/>
                </a:cubicBezTo>
                <a:cubicBezTo>
                  <a:pt x="642" y="222"/>
                  <a:pt x="642" y="235"/>
                  <a:pt x="636" y="241"/>
                </a:cubicBezTo>
                <a:cubicBezTo>
                  <a:pt x="611" y="266"/>
                  <a:pt x="661" y="290"/>
                  <a:pt x="673" y="315"/>
                </a:cubicBezTo>
                <a:cubicBezTo>
                  <a:pt x="673" y="340"/>
                  <a:pt x="673" y="383"/>
                  <a:pt x="654" y="401"/>
                </a:cubicBezTo>
                <a:cubicBezTo>
                  <a:pt x="648" y="408"/>
                  <a:pt x="648" y="432"/>
                  <a:pt x="648" y="445"/>
                </a:cubicBezTo>
                <a:cubicBezTo>
                  <a:pt x="648" y="445"/>
                  <a:pt x="642" y="469"/>
                  <a:pt x="636" y="469"/>
                </a:cubicBezTo>
                <a:cubicBezTo>
                  <a:pt x="624" y="469"/>
                  <a:pt x="617" y="488"/>
                  <a:pt x="611" y="494"/>
                </a:cubicBezTo>
                <a:cubicBezTo>
                  <a:pt x="605" y="500"/>
                  <a:pt x="599" y="506"/>
                  <a:pt x="593" y="512"/>
                </a:cubicBezTo>
                <a:cubicBezTo>
                  <a:pt x="593" y="512"/>
                  <a:pt x="580" y="519"/>
                  <a:pt x="580" y="525"/>
                </a:cubicBezTo>
                <a:cubicBezTo>
                  <a:pt x="580" y="525"/>
                  <a:pt x="574" y="531"/>
                  <a:pt x="562" y="543"/>
                </a:cubicBezTo>
                <a:cubicBezTo>
                  <a:pt x="562" y="543"/>
                  <a:pt x="562" y="574"/>
                  <a:pt x="562" y="574"/>
                </a:cubicBezTo>
                <a:lnTo>
                  <a:pt x="543" y="599"/>
                </a:lnTo>
                <a:cubicBezTo>
                  <a:pt x="543" y="599"/>
                  <a:pt x="543" y="611"/>
                  <a:pt x="543" y="611"/>
                </a:cubicBezTo>
                <a:lnTo>
                  <a:pt x="543" y="623"/>
                </a:lnTo>
                <a:cubicBezTo>
                  <a:pt x="543" y="623"/>
                  <a:pt x="543" y="630"/>
                  <a:pt x="543" y="630"/>
                </a:cubicBezTo>
                <a:cubicBezTo>
                  <a:pt x="543" y="630"/>
                  <a:pt x="537" y="648"/>
                  <a:pt x="537" y="654"/>
                </a:cubicBezTo>
                <a:cubicBezTo>
                  <a:pt x="537" y="660"/>
                  <a:pt x="537" y="673"/>
                  <a:pt x="537" y="679"/>
                </a:cubicBezTo>
                <a:cubicBezTo>
                  <a:pt x="537" y="685"/>
                  <a:pt x="537" y="698"/>
                  <a:pt x="537" y="704"/>
                </a:cubicBezTo>
                <a:cubicBezTo>
                  <a:pt x="537" y="710"/>
                  <a:pt x="537" y="722"/>
                  <a:pt x="537" y="722"/>
                </a:cubicBezTo>
                <a:lnTo>
                  <a:pt x="537" y="728"/>
                </a:lnTo>
                <a:cubicBezTo>
                  <a:pt x="537" y="728"/>
                  <a:pt x="543" y="741"/>
                  <a:pt x="543" y="741"/>
                </a:cubicBezTo>
                <a:cubicBezTo>
                  <a:pt x="543" y="741"/>
                  <a:pt x="556" y="753"/>
                  <a:pt x="556" y="753"/>
                </a:cubicBezTo>
                <a:cubicBezTo>
                  <a:pt x="562" y="772"/>
                  <a:pt x="562" y="759"/>
                  <a:pt x="568" y="778"/>
                </a:cubicBezTo>
                <a:lnTo>
                  <a:pt x="574" y="858"/>
                </a:lnTo>
                <a:lnTo>
                  <a:pt x="574" y="895"/>
                </a:lnTo>
                <a:cubicBezTo>
                  <a:pt x="574" y="895"/>
                  <a:pt x="574" y="920"/>
                  <a:pt x="574" y="926"/>
                </a:cubicBezTo>
                <a:cubicBezTo>
                  <a:pt x="574" y="932"/>
                  <a:pt x="574" y="932"/>
                  <a:pt x="568" y="944"/>
                </a:cubicBezTo>
                <a:cubicBezTo>
                  <a:pt x="568" y="950"/>
                  <a:pt x="550" y="957"/>
                  <a:pt x="550" y="957"/>
                </a:cubicBezTo>
                <a:cubicBezTo>
                  <a:pt x="550" y="957"/>
                  <a:pt x="537" y="975"/>
                  <a:pt x="537" y="975"/>
                </a:cubicBezTo>
                <a:lnTo>
                  <a:pt x="537" y="981"/>
                </a:lnTo>
                <a:cubicBezTo>
                  <a:pt x="537" y="981"/>
                  <a:pt x="537" y="988"/>
                  <a:pt x="537" y="988"/>
                </a:cubicBezTo>
                <a:lnTo>
                  <a:pt x="537" y="994"/>
                </a:lnTo>
                <a:cubicBezTo>
                  <a:pt x="537" y="1000"/>
                  <a:pt x="537" y="1025"/>
                  <a:pt x="537" y="1031"/>
                </a:cubicBezTo>
                <a:cubicBezTo>
                  <a:pt x="531" y="1031"/>
                  <a:pt x="494" y="1062"/>
                  <a:pt x="488" y="1062"/>
                </a:cubicBezTo>
                <a:cubicBezTo>
                  <a:pt x="476" y="1062"/>
                  <a:pt x="432" y="1062"/>
                  <a:pt x="420" y="1062"/>
                </a:cubicBezTo>
                <a:cubicBezTo>
                  <a:pt x="395" y="1068"/>
                  <a:pt x="346" y="1099"/>
                  <a:pt x="321" y="1105"/>
                </a:cubicBezTo>
                <a:cubicBezTo>
                  <a:pt x="309" y="1105"/>
                  <a:pt x="321" y="1123"/>
                  <a:pt x="315" y="1129"/>
                </a:cubicBezTo>
                <a:cubicBezTo>
                  <a:pt x="309" y="1136"/>
                  <a:pt x="290" y="1148"/>
                  <a:pt x="290" y="1160"/>
                </a:cubicBezTo>
                <a:cubicBezTo>
                  <a:pt x="290" y="1160"/>
                  <a:pt x="278" y="1166"/>
                  <a:pt x="278" y="1166"/>
                </a:cubicBezTo>
                <a:cubicBezTo>
                  <a:pt x="266" y="1179"/>
                  <a:pt x="272" y="1191"/>
                  <a:pt x="272" y="1191"/>
                </a:cubicBezTo>
                <a:lnTo>
                  <a:pt x="260" y="1216"/>
                </a:lnTo>
                <a:cubicBezTo>
                  <a:pt x="253" y="1222"/>
                  <a:pt x="241" y="1234"/>
                  <a:pt x="235" y="1247"/>
                </a:cubicBezTo>
                <a:cubicBezTo>
                  <a:pt x="235" y="1247"/>
                  <a:pt x="235" y="1265"/>
                  <a:pt x="235" y="1265"/>
                </a:cubicBezTo>
                <a:cubicBezTo>
                  <a:pt x="235" y="1265"/>
                  <a:pt x="235" y="1290"/>
                  <a:pt x="235" y="1290"/>
                </a:cubicBezTo>
                <a:cubicBezTo>
                  <a:pt x="235" y="1290"/>
                  <a:pt x="229" y="1302"/>
                  <a:pt x="229" y="1302"/>
                </a:cubicBezTo>
                <a:lnTo>
                  <a:pt x="229" y="1315"/>
                </a:lnTo>
                <a:cubicBezTo>
                  <a:pt x="229" y="1315"/>
                  <a:pt x="223" y="1315"/>
                  <a:pt x="223" y="1315"/>
                </a:cubicBezTo>
                <a:lnTo>
                  <a:pt x="223" y="1327"/>
                </a:lnTo>
                <a:cubicBezTo>
                  <a:pt x="223" y="1327"/>
                  <a:pt x="192" y="1339"/>
                  <a:pt x="186" y="1339"/>
                </a:cubicBezTo>
                <a:lnTo>
                  <a:pt x="161" y="1352"/>
                </a:lnTo>
                <a:cubicBezTo>
                  <a:pt x="161" y="1352"/>
                  <a:pt x="155" y="1352"/>
                  <a:pt x="155" y="1352"/>
                </a:cubicBezTo>
                <a:lnTo>
                  <a:pt x="149" y="1352"/>
                </a:lnTo>
                <a:cubicBezTo>
                  <a:pt x="149" y="1352"/>
                  <a:pt x="136" y="1352"/>
                  <a:pt x="136" y="1352"/>
                </a:cubicBezTo>
                <a:lnTo>
                  <a:pt x="130" y="1352"/>
                </a:lnTo>
                <a:cubicBezTo>
                  <a:pt x="130" y="1352"/>
                  <a:pt x="130" y="1364"/>
                  <a:pt x="130" y="1364"/>
                </a:cubicBezTo>
                <a:lnTo>
                  <a:pt x="130" y="1370"/>
                </a:lnTo>
                <a:cubicBezTo>
                  <a:pt x="130" y="1376"/>
                  <a:pt x="124" y="1389"/>
                  <a:pt x="124" y="1401"/>
                </a:cubicBezTo>
                <a:cubicBezTo>
                  <a:pt x="124" y="1401"/>
                  <a:pt x="124" y="1426"/>
                  <a:pt x="124" y="1426"/>
                </a:cubicBezTo>
                <a:cubicBezTo>
                  <a:pt x="124" y="1432"/>
                  <a:pt x="111" y="1444"/>
                  <a:pt x="111" y="1450"/>
                </a:cubicBezTo>
                <a:cubicBezTo>
                  <a:pt x="111" y="1456"/>
                  <a:pt x="111" y="1469"/>
                  <a:pt x="111" y="1469"/>
                </a:cubicBezTo>
                <a:lnTo>
                  <a:pt x="105" y="1475"/>
                </a:lnTo>
                <a:cubicBezTo>
                  <a:pt x="105" y="1475"/>
                  <a:pt x="105" y="1481"/>
                  <a:pt x="105" y="1481"/>
                </a:cubicBezTo>
                <a:lnTo>
                  <a:pt x="105" y="1487"/>
                </a:lnTo>
                <a:cubicBezTo>
                  <a:pt x="105" y="1493"/>
                  <a:pt x="105" y="1512"/>
                  <a:pt x="99" y="1512"/>
                </a:cubicBezTo>
                <a:close/>
              </a:path>
            </a:pathLst>
          </a:custGeom>
          <a:solidFill>
            <a:srgbClr val="FFF100"/>
          </a:solidFill>
          <a:ln w="6350" cap="flat">
            <a:solidFill>
              <a:srgbClr val="221F20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6" name="Freeform 22"/>
          <p:cNvSpPr>
            <a:spLocks/>
          </p:cNvSpPr>
          <p:nvPr/>
        </p:nvSpPr>
        <p:spPr bwMode="auto">
          <a:xfrm>
            <a:off x="5233988" y="1190625"/>
            <a:ext cx="2160587" cy="4649788"/>
          </a:xfrm>
          <a:custGeom>
            <a:avLst/>
            <a:gdLst>
              <a:gd name="T0" fmla="*/ 2147483647 w 2086"/>
              <a:gd name="T1" fmla="*/ 0 h 4490"/>
              <a:gd name="T2" fmla="*/ 2147483647 w 2086"/>
              <a:gd name="T3" fmla="*/ 2147483647 h 4490"/>
              <a:gd name="T4" fmla="*/ 2147483647 w 2086"/>
              <a:gd name="T5" fmla="*/ 2147483647 h 4490"/>
              <a:gd name="T6" fmla="*/ 2147483647 w 2086"/>
              <a:gd name="T7" fmla="*/ 2147483647 h 4490"/>
              <a:gd name="T8" fmla="*/ 2147483647 w 2086"/>
              <a:gd name="T9" fmla="*/ 2147483647 h 4490"/>
              <a:gd name="T10" fmla="*/ 2147483647 w 2086"/>
              <a:gd name="T11" fmla="*/ 2147483647 h 4490"/>
              <a:gd name="T12" fmla="*/ 2147483647 w 2086"/>
              <a:gd name="T13" fmla="*/ 2147483647 h 4490"/>
              <a:gd name="T14" fmla="*/ 2147483647 w 2086"/>
              <a:gd name="T15" fmla="*/ 2147483647 h 4490"/>
              <a:gd name="T16" fmla="*/ 2147483647 w 2086"/>
              <a:gd name="T17" fmla="*/ 2147483647 h 4490"/>
              <a:gd name="T18" fmla="*/ 2147483647 w 2086"/>
              <a:gd name="T19" fmla="*/ 2147483647 h 4490"/>
              <a:gd name="T20" fmla="*/ 2147483647 w 2086"/>
              <a:gd name="T21" fmla="*/ 2147483647 h 4490"/>
              <a:gd name="T22" fmla="*/ 2147483647 w 2086"/>
              <a:gd name="T23" fmla="*/ 2147483647 h 4490"/>
              <a:gd name="T24" fmla="*/ 2147483647 w 2086"/>
              <a:gd name="T25" fmla="*/ 2147483647 h 4490"/>
              <a:gd name="T26" fmla="*/ 2147483647 w 2086"/>
              <a:gd name="T27" fmla="*/ 2147483647 h 4490"/>
              <a:gd name="T28" fmla="*/ 2147483647 w 2086"/>
              <a:gd name="T29" fmla="*/ 2147483647 h 4490"/>
              <a:gd name="T30" fmla="*/ 2147483647 w 2086"/>
              <a:gd name="T31" fmla="*/ 2147483647 h 4490"/>
              <a:gd name="T32" fmla="*/ 2147483647 w 2086"/>
              <a:gd name="T33" fmla="*/ 2147483647 h 4490"/>
              <a:gd name="T34" fmla="*/ 2147483647 w 2086"/>
              <a:gd name="T35" fmla="*/ 2147483647 h 4490"/>
              <a:gd name="T36" fmla="*/ 2147483647 w 2086"/>
              <a:gd name="T37" fmla="*/ 2147483647 h 4490"/>
              <a:gd name="T38" fmla="*/ 2147483647 w 2086"/>
              <a:gd name="T39" fmla="*/ 2147483647 h 4490"/>
              <a:gd name="T40" fmla="*/ 2147483647 w 2086"/>
              <a:gd name="T41" fmla="*/ 2147483647 h 4490"/>
              <a:gd name="T42" fmla="*/ 2147483647 w 2086"/>
              <a:gd name="T43" fmla="*/ 2147483647 h 4490"/>
              <a:gd name="T44" fmla="*/ 0 w 2086"/>
              <a:gd name="T45" fmla="*/ 2147483647 h 449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086"/>
              <a:gd name="T70" fmla="*/ 0 h 4490"/>
              <a:gd name="T71" fmla="*/ 2086 w 2086"/>
              <a:gd name="T72" fmla="*/ 4490 h 4490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086" h="4490">
                <a:moveTo>
                  <a:pt x="2072" y="0"/>
                </a:moveTo>
                <a:cubicBezTo>
                  <a:pt x="2075" y="32"/>
                  <a:pt x="2078" y="64"/>
                  <a:pt x="2080" y="97"/>
                </a:cubicBezTo>
                <a:cubicBezTo>
                  <a:pt x="2086" y="215"/>
                  <a:pt x="2076" y="335"/>
                  <a:pt x="2052" y="451"/>
                </a:cubicBezTo>
                <a:cubicBezTo>
                  <a:pt x="2045" y="536"/>
                  <a:pt x="2030" y="620"/>
                  <a:pt x="2005" y="706"/>
                </a:cubicBezTo>
                <a:cubicBezTo>
                  <a:pt x="1953" y="883"/>
                  <a:pt x="1866" y="1043"/>
                  <a:pt x="1750" y="1181"/>
                </a:cubicBezTo>
                <a:cubicBezTo>
                  <a:pt x="1765" y="1360"/>
                  <a:pt x="1740" y="1539"/>
                  <a:pt x="1676" y="1707"/>
                </a:cubicBezTo>
                <a:cubicBezTo>
                  <a:pt x="1665" y="1808"/>
                  <a:pt x="1646" y="1851"/>
                  <a:pt x="1625" y="1906"/>
                </a:cubicBezTo>
                <a:lnTo>
                  <a:pt x="1600" y="2007"/>
                </a:lnTo>
                <a:lnTo>
                  <a:pt x="1554" y="2099"/>
                </a:lnTo>
                <a:lnTo>
                  <a:pt x="1550" y="2110"/>
                </a:lnTo>
                <a:lnTo>
                  <a:pt x="1534" y="2139"/>
                </a:lnTo>
                <a:cubicBezTo>
                  <a:pt x="1531" y="2145"/>
                  <a:pt x="1528" y="2151"/>
                  <a:pt x="1525" y="2156"/>
                </a:cubicBezTo>
                <a:cubicBezTo>
                  <a:pt x="1505" y="2217"/>
                  <a:pt x="1479" y="2276"/>
                  <a:pt x="1450" y="2335"/>
                </a:cubicBezTo>
                <a:lnTo>
                  <a:pt x="1423" y="2390"/>
                </a:lnTo>
                <a:cubicBezTo>
                  <a:pt x="1309" y="2617"/>
                  <a:pt x="1138" y="2804"/>
                  <a:pt x="929" y="2929"/>
                </a:cubicBezTo>
                <a:cubicBezTo>
                  <a:pt x="911" y="2976"/>
                  <a:pt x="890" y="3021"/>
                  <a:pt x="866" y="3066"/>
                </a:cubicBezTo>
                <a:cubicBezTo>
                  <a:pt x="857" y="3086"/>
                  <a:pt x="848" y="3105"/>
                  <a:pt x="839" y="3130"/>
                </a:cubicBezTo>
                <a:cubicBezTo>
                  <a:pt x="833" y="3147"/>
                  <a:pt x="828" y="3164"/>
                  <a:pt x="821" y="3180"/>
                </a:cubicBezTo>
                <a:cubicBezTo>
                  <a:pt x="783" y="3284"/>
                  <a:pt x="735" y="3378"/>
                  <a:pt x="670" y="3466"/>
                </a:cubicBezTo>
                <a:lnTo>
                  <a:pt x="659" y="3488"/>
                </a:lnTo>
                <a:cubicBezTo>
                  <a:pt x="642" y="3522"/>
                  <a:pt x="625" y="3555"/>
                  <a:pt x="607" y="3586"/>
                </a:cubicBezTo>
                <a:cubicBezTo>
                  <a:pt x="558" y="3722"/>
                  <a:pt x="487" y="3847"/>
                  <a:pt x="398" y="3957"/>
                </a:cubicBezTo>
                <a:cubicBezTo>
                  <a:pt x="322" y="4181"/>
                  <a:pt x="182" y="4354"/>
                  <a:pt x="0" y="4490"/>
                </a:cubicBezTo>
              </a:path>
            </a:pathLst>
          </a:custGeom>
          <a:noFill/>
          <a:ln w="6350" cap="flat">
            <a:solidFill>
              <a:srgbClr val="D6009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7" name="Freeform 23"/>
          <p:cNvSpPr>
            <a:spLocks/>
          </p:cNvSpPr>
          <p:nvPr/>
        </p:nvSpPr>
        <p:spPr bwMode="auto">
          <a:xfrm>
            <a:off x="534988" y="1190625"/>
            <a:ext cx="1573212" cy="4678363"/>
          </a:xfrm>
          <a:custGeom>
            <a:avLst/>
            <a:gdLst>
              <a:gd name="T0" fmla="*/ 2147483647 w 1517"/>
              <a:gd name="T1" fmla="*/ 2147483647 h 4517"/>
              <a:gd name="T2" fmla="*/ 2147483647 w 1517"/>
              <a:gd name="T3" fmla="*/ 2147483647 h 4517"/>
              <a:gd name="T4" fmla="*/ 2147483647 w 1517"/>
              <a:gd name="T5" fmla="*/ 2147483647 h 4517"/>
              <a:gd name="T6" fmla="*/ 2147483647 w 1517"/>
              <a:gd name="T7" fmla="*/ 2147483647 h 4517"/>
              <a:gd name="T8" fmla="*/ 2147483647 w 1517"/>
              <a:gd name="T9" fmla="*/ 2147483647 h 4517"/>
              <a:gd name="T10" fmla="*/ 2147483647 w 1517"/>
              <a:gd name="T11" fmla="*/ 2147483647 h 4517"/>
              <a:gd name="T12" fmla="*/ 2147483647 w 1517"/>
              <a:gd name="T13" fmla="*/ 2147483647 h 4517"/>
              <a:gd name="T14" fmla="*/ 2147483647 w 1517"/>
              <a:gd name="T15" fmla="*/ 2147483647 h 4517"/>
              <a:gd name="T16" fmla="*/ 2147483647 w 1517"/>
              <a:gd name="T17" fmla="*/ 2147483647 h 4517"/>
              <a:gd name="T18" fmla="*/ 2147483647 w 1517"/>
              <a:gd name="T19" fmla="*/ 2147483647 h 4517"/>
              <a:gd name="T20" fmla="*/ 2147483647 w 1517"/>
              <a:gd name="T21" fmla="*/ 2147483647 h 4517"/>
              <a:gd name="T22" fmla="*/ 2147483647 w 1517"/>
              <a:gd name="T23" fmla="*/ 2147483647 h 4517"/>
              <a:gd name="T24" fmla="*/ 2147483647 w 1517"/>
              <a:gd name="T25" fmla="*/ 2147483647 h 4517"/>
              <a:gd name="T26" fmla="*/ 2147483647 w 1517"/>
              <a:gd name="T27" fmla="*/ 2147483647 h 4517"/>
              <a:gd name="T28" fmla="*/ 2147483647 w 1517"/>
              <a:gd name="T29" fmla="*/ 2147483647 h 4517"/>
              <a:gd name="T30" fmla="*/ 2147483647 w 1517"/>
              <a:gd name="T31" fmla="*/ 2147483647 h 4517"/>
              <a:gd name="T32" fmla="*/ 2147483647 w 1517"/>
              <a:gd name="T33" fmla="*/ 2147483647 h 4517"/>
              <a:gd name="T34" fmla="*/ 2147483647 w 1517"/>
              <a:gd name="T35" fmla="*/ 2147483647 h 4517"/>
              <a:gd name="T36" fmla="*/ 2147483647 w 1517"/>
              <a:gd name="T37" fmla="*/ 2147483647 h 4517"/>
              <a:gd name="T38" fmla="*/ 2147483647 w 1517"/>
              <a:gd name="T39" fmla="*/ 2147483647 h 4517"/>
              <a:gd name="T40" fmla="*/ 2147483647 w 1517"/>
              <a:gd name="T41" fmla="*/ 2147483647 h 4517"/>
              <a:gd name="T42" fmla="*/ 2147483647 w 1517"/>
              <a:gd name="T43" fmla="*/ 2147483647 h 4517"/>
              <a:gd name="T44" fmla="*/ 2147483647 w 1517"/>
              <a:gd name="T45" fmla="*/ 2147483647 h 4517"/>
              <a:gd name="T46" fmla="*/ 0 w 1517"/>
              <a:gd name="T47" fmla="*/ 0 h 45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17"/>
              <a:gd name="T73" fmla="*/ 0 h 4517"/>
              <a:gd name="T74" fmla="*/ 1517 w 1517"/>
              <a:gd name="T75" fmla="*/ 4517 h 451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17" h="4517">
                <a:moveTo>
                  <a:pt x="1517" y="4517"/>
                </a:moveTo>
                <a:cubicBezTo>
                  <a:pt x="1494" y="4482"/>
                  <a:pt x="1474" y="4446"/>
                  <a:pt x="1455" y="4408"/>
                </a:cubicBezTo>
                <a:cubicBezTo>
                  <a:pt x="1382" y="4263"/>
                  <a:pt x="1340" y="4107"/>
                  <a:pt x="1329" y="3949"/>
                </a:cubicBezTo>
                <a:cubicBezTo>
                  <a:pt x="1288" y="3840"/>
                  <a:pt x="1265" y="3800"/>
                  <a:pt x="1265" y="3555"/>
                </a:cubicBezTo>
                <a:cubicBezTo>
                  <a:pt x="1265" y="3516"/>
                  <a:pt x="1267" y="3477"/>
                  <a:pt x="1269" y="3438"/>
                </a:cubicBezTo>
                <a:cubicBezTo>
                  <a:pt x="1269" y="3427"/>
                  <a:pt x="1269" y="3415"/>
                  <a:pt x="1269" y="3403"/>
                </a:cubicBezTo>
                <a:cubicBezTo>
                  <a:pt x="1269" y="3397"/>
                  <a:pt x="1269" y="3391"/>
                  <a:pt x="1269" y="3386"/>
                </a:cubicBezTo>
                <a:cubicBezTo>
                  <a:pt x="1260" y="3300"/>
                  <a:pt x="1261" y="3215"/>
                  <a:pt x="1270" y="3128"/>
                </a:cubicBezTo>
                <a:lnTo>
                  <a:pt x="1212" y="2768"/>
                </a:lnTo>
                <a:cubicBezTo>
                  <a:pt x="1212" y="2766"/>
                  <a:pt x="1212" y="2763"/>
                  <a:pt x="1212" y="2760"/>
                </a:cubicBezTo>
                <a:lnTo>
                  <a:pt x="1190" y="2493"/>
                </a:lnTo>
                <a:cubicBezTo>
                  <a:pt x="1186" y="2388"/>
                  <a:pt x="1193" y="2283"/>
                  <a:pt x="1208" y="2175"/>
                </a:cubicBezTo>
                <a:cubicBezTo>
                  <a:pt x="1200" y="2128"/>
                  <a:pt x="1194" y="2080"/>
                  <a:pt x="1192" y="2033"/>
                </a:cubicBezTo>
                <a:cubicBezTo>
                  <a:pt x="1043" y="1922"/>
                  <a:pt x="919" y="1783"/>
                  <a:pt x="828" y="1616"/>
                </a:cubicBezTo>
                <a:cubicBezTo>
                  <a:pt x="827" y="1614"/>
                  <a:pt x="825" y="1611"/>
                  <a:pt x="824" y="1609"/>
                </a:cubicBezTo>
                <a:lnTo>
                  <a:pt x="731" y="1460"/>
                </a:lnTo>
                <a:cubicBezTo>
                  <a:pt x="681" y="1378"/>
                  <a:pt x="641" y="1292"/>
                  <a:pt x="611" y="1202"/>
                </a:cubicBezTo>
                <a:cubicBezTo>
                  <a:pt x="607" y="1194"/>
                  <a:pt x="602" y="1186"/>
                  <a:pt x="598" y="1177"/>
                </a:cubicBezTo>
                <a:cubicBezTo>
                  <a:pt x="561" y="1132"/>
                  <a:pt x="528" y="1096"/>
                  <a:pt x="464" y="911"/>
                </a:cubicBezTo>
                <a:lnTo>
                  <a:pt x="392" y="845"/>
                </a:lnTo>
                <a:lnTo>
                  <a:pt x="184" y="508"/>
                </a:lnTo>
                <a:lnTo>
                  <a:pt x="146" y="374"/>
                </a:lnTo>
                <a:cubicBezTo>
                  <a:pt x="138" y="346"/>
                  <a:pt x="131" y="321"/>
                  <a:pt x="126" y="299"/>
                </a:cubicBezTo>
                <a:lnTo>
                  <a:pt x="0" y="0"/>
                </a:lnTo>
              </a:path>
            </a:pathLst>
          </a:custGeom>
          <a:noFill/>
          <a:ln w="6350" cap="flat">
            <a:solidFill>
              <a:srgbClr val="D6009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8" name="Freeform 24"/>
          <p:cNvSpPr>
            <a:spLocks/>
          </p:cNvSpPr>
          <p:nvPr/>
        </p:nvSpPr>
        <p:spPr bwMode="auto">
          <a:xfrm>
            <a:off x="7189788" y="2554288"/>
            <a:ext cx="1427162" cy="3314700"/>
          </a:xfrm>
          <a:custGeom>
            <a:avLst/>
            <a:gdLst>
              <a:gd name="T0" fmla="*/ 0 w 1378"/>
              <a:gd name="T1" fmla="*/ 0 h 3200"/>
              <a:gd name="T2" fmla="*/ 2147483647 w 1378"/>
              <a:gd name="T3" fmla="*/ 2147483647 h 3200"/>
              <a:gd name="T4" fmla="*/ 2147483647 w 1378"/>
              <a:gd name="T5" fmla="*/ 2147483647 h 3200"/>
              <a:gd name="T6" fmla="*/ 2147483647 w 1378"/>
              <a:gd name="T7" fmla="*/ 2147483647 h 3200"/>
              <a:gd name="T8" fmla="*/ 2147483647 w 1378"/>
              <a:gd name="T9" fmla="*/ 2147483647 h 3200"/>
              <a:gd name="T10" fmla="*/ 2147483647 w 1378"/>
              <a:gd name="T11" fmla="*/ 2147483647 h 3200"/>
              <a:gd name="T12" fmla="*/ 2147483647 w 1378"/>
              <a:gd name="T13" fmla="*/ 2147483647 h 3200"/>
              <a:gd name="T14" fmla="*/ 2147483647 w 1378"/>
              <a:gd name="T15" fmla="*/ 2147483647 h 3200"/>
              <a:gd name="T16" fmla="*/ 2147483647 w 1378"/>
              <a:gd name="T17" fmla="*/ 2147483647 h 3200"/>
              <a:gd name="T18" fmla="*/ 2147483647 w 1378"/>
              <a:gd name="T19" fmla="*/ 2147483647 h 3200"/>
              <a:gd name="T20" fmla="*/ 2147483647 w 1378"/>
              <a:gd name="T21" fmla="*/ 2147483647 h 3200"/>
              <a:gd name="T22" fmla="*/ 2147483647 w 1378"/>
              <a:gd name="T23" fmla="*/ 2147483647 h 3200"/>
              <a:gd name="T24" fmla="*/ 2147483647 w 1378"/>
              <a:gd name="T25" fmla="*/ 2147483647 h 3200"/>
              <a:gd name="T26" fmla="*/ 2147483647 w 1378"/>
              <a:gd name="T27" fmla="*/ 2147483647 h 3200"/>
              <a:gd name="T28" fmla="*/ 2147483647 w 1378"/>
              <a:gd name="T29" fmla="*/ 2147483647 h 3200"/>
              <a:gd name="T30" fmla="*/ 2147483647 w 1378"/>
              <a:gd name="T31" fmla="*/ 2147483647 h 320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78"/>
              <a:gd name="T49" fmla="*/ 0 h 3200"/>
              <a:gd name="T50" fmla="*/ 1378 w 1378"/>
              <a:gd name="T51" fmla="*/ 3200 h 320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78" h="3200">
                <a:moveTo>
                  <a:pt x="0" y="0"/>
                </a:moveTo>
                <a:cubicBezTo>
                  <a:pt x="249" y="0"/>
                  <a:pt x="469" y="73"/>
                  <a:pt x="676" y="204"/>
                </a:cubicBezTo>
                <a:cubicBezTo>
                  <a:pt x="975" y="373"/>
                  <a:pt x="1187" y="648"/>
                  <a:pt x="1274" y="973"/>
                </a:cubicBezTo>
                <a:cubicBezTo>
                  <a:pt x="1291" y="1019"/>
                  <a:pt x="1305" y="1067"/>
                  <a:pt x="1317" y="1114"/>
                </a:cubicBezTo>
                <a:cubicBezTo>
                  <a:pt x="1357" y="1223"/>
                  <a:pt x="1378" y="1340"/>
                  <a:pt x="1378" y="1462"/>
                </a:cubicBezTo>
                <a:cubicBezTo>
                  <a:pt x="1378" y="1502"/>
                  <a:pt x="1376" y="1541"/>
                  <a:pt x="1372" y="1579"/>
                </a:cubicBezTo>
                <a:cubicBezTo>
                  <a:pt x="1369" y="1650"/>
                  <a:pt x="1361" y="1721"/>
                  <a:pt x="1348" y="1790"/>
                </a:cubicBezTo>
                <a:lnTo>
                  <a:pt x="1348" y="1791"/>
                </a:lnTo>
                <a:lnTo>
                  <a:pt x="1347" y="1796"/>
                </a:lnTo>
                <a:cubicBezTo>
                  <a:pt x="1338" y="1844"/>
                  <a:pt x="1326" y="1890"/>
                  <a:pt x="1312" y="1936"/>
                </a:cubicBezTo>
                <a:cubicBezTo>
                  <a:pt x="1302" y="1978"/>
                  <a:pt x="1289" y="2019"/>
                  <a:pt x="1274" y="2059"/>
                </a:cubicBezTo>
                <a:lnTo>
                  <a:pt x="1274" y="2094"/>
                </a:lnTo>
                <a:cubicBezTo>
                  <a:pt x="1274" y="2105"/>
                  <a:pt x="1274" y="2115"/>
                  <a:pt x="1274" y="2125"/>
                </a:cubicBezTo>
                <a:cubicBezTo>
                  <a:pt x="1274" y="2348"/>
                  <a:pt x="1258" y="2403"/>
                  <a:pt x="1212" y="2518"/>
                </a:cubicBezTo>
                <a:cubicBezTo>
                  <a:pt x="1178" y="2656"/>
                  <a:pt x="1121" y="2786"/>
                  <a:pt x="1044" y="2902"/>
                </a:cubicBezTo>
                <a:cubicBezTo>
                  <a:pt x="982" y="3016"/>
                  <a:pt x="899" y="3118"/>
                  <a:pt x="799" y="3200"/>
                </a:cubicBezTo>
              </a:path>
            </a:pathLst>
          </a:custGeom>
          <a:noFill/>
          <a:ln w="6350" cap="flat">
            <a:solidFill>
              <a:srgbClr val="D6009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69" name="Freeform 25"/>
          <p:cNvSpPr>
            <a:spLocks/>
          </p:cNvSpPr>
          <p:nvPr/>
        </p:nvSpPr>
        <p:spPr bwMode="auto">
          <a:xfrm>
            <a:off x="5429250" y="2554288"/>
            <a:ext cx="1760538" cy="3314700"/>
          </a:xfrm>
          <a:custGeom>
            <a:avLst/>
            <a:gdLst>
              <a:gd name="T0" fmla="*/ 2147483647 w 1700"/>
              <a:gd name="T1" fmla="*/ 2147483647 h 3200"/>
              <a:gd name="T2" fmla="*/ 2147483647 w 1700"/>
              <a:gd name="T3" fmla="*/ 2147483647 h 3200"/>
              <a:gd name="T4" fmla="*/ 0 w 1700"/>
              <a:gd name="T5" fmla="*/ 2147483647 h 3200"/>
              <a:gd name="T6" fmla="*/ 0 w 1700"/>
              <a:gd name="T7" fmla="*/ 2147483647 h 3200"/>
              <a:gd name="T8" fmla="*/ 0 w 1700"/>
              <a:gd name="T9" fmla="*/ 2147483647 h 3200"/>
              <a:gd name="T10" fmla="*/ 0 w 1700"/>
              <a:gd name="T11" fmla="*/ 2147483647 h 3200"/>
              <a:gd name="T12" fmla="*/ 0 w 1700"/>
              <a:gd name="T13" fmla="*/ 2147483647 h 3200"/>
              <a:gd name="T14" fmla="*/ 0 w 1700"/>
              <a:gd name="T15" fmla="*/ 2147483647 h 3200"/>
              <a:gd name="T16" fmla="*/ 0 w 1700"/>
              <a:gd name="T17" fmla="*/ 2147483647 h 3200"/>
              <a:gd name="T18" fmla="*/ 2147483647 w 1700"/>
              <a:gd name="T19" fmla="*/ 2147483647 h 3200"/>
              <a:gd name="T20" fmla="*/ 2147483647 w 1700"/>
              <a:gd name="T21" fmla="*/ 2147483647 h 3200"/>
              <a:gd name="T22" fmla="*/ 2147483647 w 1700"/>
              <a:gd name="T23" fmla="*/ 2147483647 h 3200"/>
              <a:gd name="T24" fmla="*/ 2147483647 w 1700"/>
              <a:gd name="T25" fmla="*/ 2147483647 h 3200"/>
              <a:gd name="T26" fmla="*/ 2147483647 w 1700"/>
              <a:gd name="T27" fmla="*/ 2147483647 h 3200"/>
              <a:gd name="T28" fmla="*/ 2147483647 w 1700"/>
              <a:gd name="T29" fmla="*/ 2147483647 h 3200"/>
              <a:gd name="T30" fmla="*/ 2147483647 w 1700"/>
              <a:gd name="T31" fmla="*/ 2147483647 h 3200"/>
              <a:gd name="T32" fmla="*/ 2147483647 w 1700"/>
              <a:gd name="T33" fmla="*/ 2147483647 h 3200"/>
              <a:gd name="T34" fmla="*/ 2147483647 w 1700"/>
              <a:gd name="T35" fmla="*/ 2147483647 h 3200"/>
              <a:gd name="T36" fmla="*/ 2147483647 w 1700"/>
              <a:gd name="T37" fmla="*/ 2147483647 h 3200"/>
              <a:gd name="T38" fmla="*/ 2147483647 w 1700"/>
              <a:gd name="T39" fmla="*/ 2147483647 h 3200"/>
              <a:gd name="T40" fmla="*/ 2147483647 w 1700"/>
              <a:gd name="T41" fmla="*/ 2147483647 h 3200"/>
              <a:gd name="T42" fmla="*/ 2147483647 w 1700"/>
              <a:gd name="T43" fmla="*/ 0 h 32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700"/>
              <a:gd name="T67" fmla="*/ 0 h 3200"/>
              <a:gd name="T68" fmla="*/ 1700 w 1700"/>
              <a:gd name="T69" fmla="*/ 3200 h 320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700" h="3200">
                <a:moveTo>
                  <a:pt x="183" y="3200"/>
                </a:moveTo>
                <a:cubicBezTo>
                  <a:pt x="77" y="3045"/>
                  <a:pt x="13" y="2859"/>
                  <a:pt x="8" y="2659"/>
                </a:cubicBezTo>
                <a:lnTo>
                  <a:pt x="0" y="2643"/>
                </a:lnTo>
                <a:lnTo>
                  <a:pt x="0" y="2360"/>
                </a:lnTo>
                <a:cubicBezTo>
                  <a:pt x="0" y="2355"/>
                  <a:pt x="0" y="2351"/>
                  <a:pt x="0" y="2347"/>
                </a:cubicBezTo>
                <a:cubicBezTo>
                  <a:pt x="0" y="2341"/>
                  <a:pt x="0" y="2335"/>
                  <a:pt x="0" y="2329"/>
                </a:cubicBezTo>
                <a:lnTo>
                  <a:pt x="0" y="2323"/>
                </a:lnTo>
                <a:cubicBezTo>
                  <a:pt x="0" y="2320"/>
                  <a:pt x="0" y="2318"/>
                  <a:pt x="0" y="2316"/>
                </a:cubicBezTo>
                <a:lnTo>
                  <a:pt x="0" y="2310"/>
                </a:lnTo>
                <a:cubicBezTo>
                  <a:pt x="0" y="2157"/>
                  <a:pt x="28" y="2014"/>
                  <a:pt x="81" y="1878"/>
                </a:cubicBezTo>
                <a:lnTo>
                  <a:pt x="81" y="1602"/>
                </a:lnTo>
                <a:lnTo>
                  <a:pt x="86" y="1593"/>
                </a:lnTo>
                <a:lnTo>
                  <a:pt x="86" y="1591"/>
                </a:lnTo>
                <a:cubicBezTo>
                  <a:pt x="86" y="1281"/>
                  <a:pt x="214" y="1000"/>
                  <a:pt x="420" y="799"/>
                </a:cubicBezTo>
                <a:lnTo>
                  <a:pt x="535" y="626"/>
                </a:lnTo>
                <a:cubicBezTo>
                  <a:pt x="539" y="620"/>
                  <a:pt x="543" y="614"/>
                  <a:pt x="548" y="608"/>
                </a:cubicBezTo>
                <a:lnTo>
                  <a:pt x="662" y="437"/>
                </a:lnTo>
                <a:lnTo>
                  <a:pt x="826" y="314"/>
                </a:lnTo>
                <a:cubicBezTo>
                  <a:pt x="834" y="307"/>
                  <a:pt x="843" y="301"/>
                  <a:pt x="851" y="295"/>
                </a:cubicBezTo>
                <a:lnTo>
                  <a:pt x="1006" y="178"/>
                </a:lnTo>
                <a:lnTo>
                  <a:pt x="1127" y="138"/>
                </a:lnTo>
                <a:cubicBezTo>
                  <a:pt x="1302" y="47"/>
                  <a:pt x="1497" y="0"/>
                  <a:pt x="1700" y="0"/>
                </a:cubicBezTo>
              </a:path>
            </a:pathLst>
          </a:custGeom>
          <a:noFill/>
          <a:ln w="6350" cap="flat">
            <a:solidFill>
              <a:srgbClr val="D60093"/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8" name="TextBox 25"/>
          <p:cNvSpPr txBox="1">
            <a:spLocks noChangeArrowheads="1"/>
          </p:cNvSpPr>
          <p:nvPr/>
        </p:nvSpPr>
        <p:spPr bwMode="auto">
          <a:xfrm>
            <a:off x="3090863" y="2382838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dirty="0">
                <a:solidFill>
                  <a:schemeClr val="tx1"/>
                </a:solidFill>
              </a:rPr>
              <a:t>State A</a:t>
            </a:r>
          </a:p>
        </p:txBody>
      </p:sp>
      <p:sp>
        <p:nvSpPr>
          <p:cNvPr id="9239" name="TextBox 26"/>
          <p:cNvSpPr txBox="1">
            <a:spLocks noChangeArrowheads="1"/>
          </p:cNvSpPr>
          <p:nvPr/>
        </p:nvSpPr>
        <p:spPr bwMode="auto">
          <a:xfrm>
            <a:off x="3192463" y="3552825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>
                <a:solidFill>
                  <a:schemeClr val="tx1"/>
                </a:solidFill>
              </a:rPr>
              <a:t>State B</a:t>
            </a:r>
          </a:p>
        </p:txBody>
      </p:sp>
      <p:sp>
        <p:nvSpPr>
          <p:cNvPr id="9240" name="TextBox 27"/>
          <p:cNvSpPr txBox="1">
            <a:spLocks noChangeArrowheads="1"/>
          </p:cNvSpPr>
          <p:nvPr/>
        </p:nvSpPr>
        <p:spPr bwMode="auto">
          <a:xfrm>
            <a:off x="4554538" y="2314575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dirty="0">
                <a:solidFill>
                  <a:schemeClr val="tx1"/>
                </a:solidFill>
              </a:rPr>
              <a:t>State C</a:t>
            </a:r>
          </a:p>
        </p:txBody>
      </p:sp>
      <p:sp>
        <p:nvSpPr>
          <p:cNvPr id="9241" name="TextBox 28"/>
          <p:cNvSpPr txBox="1">
            <a:spLocks noChangeArrowheads="1"/>
          </p:cNvSpPr>
          <p:nvPr/>
        </p:nvSpPr>
        <p:spPr bwMode="auto">
          <a:xfrm rot="-4498916">
            <a:off x="6703219" y="4294981"/>
            <a:ext cx="7080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>
                <a:solidFill>
                  <a:schemeClr val="tx1"/>
                </a:solidFill>
              </a:rPr>
              <a:t>State D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 rot="-315281">
            <a:off x="2012950" y="2927442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b="0" dirty="0">
                <a:solidFill>
                  <a:schemeClr val="tx1"/>
                </a:solidFill>
              </a:rPr>
              <a:t>State A</a:t>
            </a: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 rot="-222381">
            <a:off x="2036763" y="3254375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b="0">
                <a:solidFill>
                  <a:schemeClr val="tx1"/>
                </a:solidFill>
              </a:rPr>
              <a:t>State B</a:t>
            </a:r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 rot="-3367875">
            <a:off x="5851525" y="3624263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b="0">
                <a:solidFill>
                  <a:schemeClr val="tx1"/>
                </a:solidFill>
              </a:rPr>
              <a:t>State D</a:t>
            </a:r>
          </a:p>
        </p:txBody>
      </p:sp>
      <p:sp>
        <p:nvSpPr>
          <p:cNvPr id="33" name="TextBox 32"/>
          <p:cNvSpPr txBox="1">
            <a:spLocks noChangeArrowheads="1"/>
          </p:cNvSpPr>
          <p:nvPr/>
        </p:nvSpPr>
        <p:spPr bwMode="auto">
          <a:xfrm rot="-3367875">
            <a:off x="5596754" y="3453376"/>
            <a:ext cx="7080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b="0" dirty="0">
                <a:solidFill>
                  <a:schemeClr val="tx1"/>
                </a:solidFill>
              </a:rPr>
              <a:t>State C</a:t>
            </a:r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>
            <a:off x="2420938" y="3259138"/>
            <a:ext cx="503237" cy="939800"/>
          </a:xfrm>
          <a:custGeom>
            <a:avLst/>
            <a:gdLst>
              <a:gd name="T0" fmla="*/ 0 w 1584101"/>
              <a:gd name="T1" fmla="*/ 2220940 h 1236372"/>
              <a:gd name="T2" fmla="*/ 4 w 1584101"/>
              <a:gd name="T3" fmla="*/ 0 h 1236372"/>
              <a:gd name="T4" fmla="*/ 0 60000 65536"/>
              <a:gd name="T5" fmla="*/ 0 60000 65536"/>
              <a:gd name="T6" fmla="*/ 0 w 1584101"/>
              <a:gd name="T7" fmla="*/ 0 h 1236372"/>
              <a:gd name="T8" fmla="*/ 1584101 w 1584101"/>
              <a:gd name="T9" fmla="*/ 1236372 h 12363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84101" h="1236372">
                <a:moveTo>
                  <a:pt x="0" y="1236372"/>
                </a:moveTo>
                <a:lnTo>
                  <a:pt x="1584101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 flipV="1">
            <a:off x="1687513" y="2420938"/>
            <a:ext cx="396875" cy="860425"/>
          </a:xfrm>
          <a:custGeom>
            <a:avLst/>
            <a:gdLst>
              <a:gd name="T0" fmla="*/ 0 w 1584101"/>
              <a:gd name="T1" fmla="*/ 10 h 1236372"/>
              <a:gd name="T2" fmla="*/ 0 w 1584101"/>
              <a:gd name="T3" fmla="*/ 0 h 1236372"/>
              <a:gd name="T4" fmla="*/ 0 60000 65536"/>
              <a:gd name="T5" fmla="*/ 0 60000 65536"/>
              <a:gd name="T6" fmla="*/ 0 w 1584101"/>
              <a:gd name="T7" fmla="*/ 0 h 1236372"/>
              <a:gd name="T8" fmla="*/ 1584101 w 1584101"/>
              <a:gd name="T9" fmla="*/ 1236372 h 12363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84101" h="1236372">
                <a:moveTo>
                  <a:pt x="0" y="1236372"/>
                </a:moveTo>
                <a:lnTo>
                  <a:pt x="1584101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1" name="Rectangle 2"/>
          <p:cNvSpPr txBox="1">
            <a:spLocks noChangeArrowheads="1"/>
          </p:cNvSpPr>
          <p:nvPr/>
        </p:nvSpPr>
        <p:spPr bwMode="auto">
          <a:xfrm>
            <a:off x="25400" y="152400"/>
            <a:ext cx="8204200" cy="5969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/>
          <a:lstStyle/>
          <a:p>
            <a:pPr algn="r">
              <a:defRPr/>
            </a:pPr>
            <a:r>
              <a:rPr lang="en-AU" sz="2400" b="0" kern="0" dirty="0">
                <a:latin typeface="Franklin Gothic Demi" pitchFamily="34" charset="0"/>
              </a:rPr>
              <a:t>Principles &amp; Methods of Maritime Boundary Delimitation</a:t>
            </a:r>
          </a:p>
        </p:txBody>
      </p:sp>
      <p:sp>
        <p:nvSpPr>
          <p:cNvPr id="9249" name="TextBox 57"/>
          <p:cNvSpPr txBox="1">
            <a:spLocks noChangeArrowheads="1"/>
          </p:cNvSpPr>
          <p:nvPr/>
        </p:nvSpPr>
        <p:spPr bwMode="auto">
          <a:xfrm>
            <a:off x="8177213" y="5640388"/>
            <a:ext cx="941387" cy="246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sz="1000" b="0" i="1">
                <a:solidFill>
                  <a:schemeClr val="tx1"/>
                </a:solidFill>
              </a:rPr>
              <a:t>Arsana, 2013</a:t>
            </a:r>
          </a:p>
        </p:txBody>
      </p:sp>
      <p:sp>
        <p:nvSpPr>
          <p:cNvPr id="43" name="TextBox 132"/>
          <p:cNvSpPr txBox="1">
            <a:spLocks noChangeArrowheads="1"/>
          </p:cNvSpPr>
          <p:nvPr/>
        </p:nvSpPr>
        <p:spPr bwMode="auto">
          <a:xfrm>
            <a:off x="2743200" y="1219200"/>
            <a:ext cx="3387725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defRPr/>
            </a:pPr>
            <a:r>
              <a:rPr lang="en-AU" sz="1100" i="1" dirty="0">
                <a:solidFill>
                  <a:schemeClr val="bg1">
                    <a:lumMod val="50000"/>
                  </a:schemeClr>
                </a:solidFill>
                <a:ea typeface="新細明體" pitchFamily="18" charset="-120"/>
              </a:rPr>
              <a:t>Not to scale, for illustrative purposes only </a:t>
            </a:r>
          </a:p>
        </p:txBody>
      </p:sp>
      <p:sp>
        <p:nvSpPr>
          <p:cNvPr id="40" name="Freeform 23"/>
          <p:cNvSpPr>
            <a:spLocks/>
          </p:cNvSpPr>
          <p:nvPr/>
        </p:nvSpPr>
        <p:spPr bwMode="auto">
          <a:xfrm>
            <a:off x="292100" y="1184275"/>
            <a:ext cx="1816100" cy="4687888"/>
          </a:xfrm>
          <a:custGeom>
            <a:avLst/>
            <a:gdLst>
              <a:gd name="T0" fmla="*/ 2147483647 w 11539"/>
              <a:gd name="T1" fmla="*/ 2147483647 h 10020"/>
              <a:gd name="T2" fmla="*/ 2147483647 w 11539"/>
              <a:gd name="T3" fmla="*/ 2147483647 h 10020"/>
              <a:gd name="T4" fmla="*/ 2147483647 w 11539"/>
              <a:gd name="T5" fmla="*/ 2147483647 h 10020"/>
              <a:gd name="T6" fmla="*/ 2147483647 w 11539"/>
              <a:gd name="T7" fmla="*/ 2147483647 h 10020"/>
              <a:gd name="T8" fmla="*/ 2147483647 w 11539"/>
              <a:gd name="T9" fmla="*/ 2147483647 h 10020"/>
              <a:gd name="T10" fmla="*/ 2147483647 w 11539"/>
              <a:gd name="T11" fmla="*/ 2147483647 h 10020"/>
              <a:gd name="T12" fmla="*/ 2147483647 w 11539"/>
              <a:gd name="T13" fmla="*/ 2147483647 h 10020"/>
              <a:gd name="T14" fmla="*/ 2147483647 w 11539"/>
              <a:gd name="T15" fmla="*/ 2147483647 h 10020"/>
              <a:gd name="T16" fmla="*/ 2147483647 w 11539"/>
              <a:gd name="T17" fmla="*/ 2147483647 h 10020"/>
              <a:gd name="T18" fmla="*/ 2147483647 w 11539"/>
              <a:gd name="T19" fmla="*/ 2147483647 h 10020"/>
              <a:gd name="T20" fmla="*/ 2147483647 w 11539"/>
              <a:gd name="T21" fmla="*/ 2147483647 h 10020"/>
              <a:gd name="T22" fmla="*/ 2147483647 w 11539"/>
              <a:gd name="T23" fmla="*/ 2147483647 h 10020"/>
              <a:gd name="T24" fmla="*/ 2147483647 w 11539"/>
              <a:gd name="T25" fmla="*/ 2147483647 h 10020"/>
              <a:gd name="T26" fmla="*/ 2147483647 w 11539"/>
              <a:gd name="T27" fmla="*/ 2147483647 h 10020"/>
              <a:gd name="T28" fmla="*/ 2147483647 w 11539"/>
              <a:gd name="T29" fmla="*/ 2147483647 h 10020"/>
              <a:gd name="T30" fmla="*/ 2147483647 w 11539"/>
              <a:gd name="T31" fmla="*/ 2147483647 h 10020"/>
              <a:gd name="T32" fmla="*/ 2147483647 w 11539"/>
              <a:gd name="T33" fmla="*/ 2147483647 h 10020"/>
              <a:gd name="T34" fmla="*/ 2147483647 w 11539"/>
              <a:gd name="T35" fmla="*/ 2147483647 h 10020"/>
              <a:gd name="T36" fmla="*/ 2147483647 w 11539"/>
              <a:gd name="T37" fmla="*/ 2147483647 h 10020"/>
              <a:gd name="T38" fmla="*/ 2147483647 w 11539"/>
              <a:gd name="T39" fmla="*/ 2147483647 h 10020"/>
              <a:gd name="T40" fmla="*/ 2147483647 w 11539"/>
              <a:gd name="T41" fmla="*/ 2147483647 h 10020"/>
              <a:gd name="T42" fmla="*/ 2147483647 w 11539"/>
              <a:gd name="T43" fmla="*/ 2147483647 h 10020"/>
              <a:gd name="T44" fmla="*/ 2147483647 w 11539"/>
              <a:gd name="T45" fmla="*/ 2147483647 h 10020"/>
              <a:gd name="T46" fmla="*/ 2147483647 w 11539"/>
              <a:gd name="T47" fmla="*/ 2147483647 h 10020"/>
              <a:gd name="T48" fmla="*/ 2147483647 w 11539"/>
              <a:gd name="T49" fmla="*/ 0 h 10020"/>
              <a:gd name="T50" fmla="*/ 2147483647 w 11539"/>
              <a:gd name="T51" fmla="*/ 2147483647 h 10020"/>
              <a:gd name="T52" fmla="*/ 2147483647 w 11539"/>
              <a:gd name="T53" fmla="*/ 2147483647 h 10020"/>
              <a:gd name="T54" fmla="*/ 2147483647 w 11539"/>
              <a:gd name="T55" fmla="*/ 2147483647 h 10020"/>
              <a:gd name="T56" fmla="*/ 2147483647 w 11539"/>
              <a:gd name="T57" fmla="*/ 2147483647 h 10020"/>
              <a:gd name="T58" fmla="*/ 2147483647 w 11539"/>
              <a:gd name="T59" fmla="*/ 2147483647 h 10020"/>
              <a:gd name="T60" fmla="*/ 2147483647 w 11539"/>
              <a:gd name="T61" fmla="*/ 2147483647 h 10020"/>
              <a:gd name="T62" fmla="*/ 2147483647 w 11539"/>
              <a:gd name="T63" fmla="*/ 2147483647 h 10020"/>
              <a:gd name="T64" fmla="*/ 2147483647 w 11539"/>
              <a:gd name="T65" fmla="*/ 2147483647 h 10020"/>
              <a:gd name="T66" fmla="*/ 2147483647 w 11539"/>
              <a:gd name="T67" fmla="*/ 2147483647 h 10020"/>
              <a:gd name="T68" fmla="*/ 2147483647 w 11539"/>
              <a:gd name="T69" fmla="*/ 2147483647 h 10020"/>
              <a:gd name="T70" fmla="*/ 2147483647 w 11539"/>
              <a:gd name="T71" fmla="*/ 2147483647 h 10020"/>
              <a:gd name="T72" fmla="*/ 2147483647 w 11539"/>
              <a:gd name="T73" fmla="*/ 2147483647 h 10020"/>
              <a:gd name="T74" fmla="*/ 2147483647 w 11539"/>
              <a:gd name="T75" fmla="*/ 2147483647 h 10020"/>
              <a:gd name="T76" fmla="*/ 2147483647 w 11539"/>
              <a:gd name="T77" fmla="*/ 2147483647 h 10020"/>
              <a:gd name="T78" fmla="*/ 2147483647 w 11539"/>
              <a:gd name="T79" fmla="*/ 2147483647 h 10020"/>
              <a:gd name="T80" fmla="*/ 2147483647 w 11539"/>
              <a:gd name="T81" fmla="*/ 2147483647 h 10020"/>
              <a:gd name="T82" fmla="*/ 2147483647 w 11539"/>
              <a:gd name="T83" fmla="*/ 2147483647 h 10020"/>
              <a:gd name="T84" fmla="*/ 2147483647 w 11539"/>
              <a:gd name="T85" fmla="*/ 2147483647 h 100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539"/>
              <a:gd name="T130" fmla="*/ 0 h 10020"/>
              <a:gd name="T131" fmla="*/ 11539 w 11539"/>
              <a:gd name="T132" fmla="*/ 10020 h 1002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539" h="10020">
                <a:moveTo>
                  <a:pt x="11539" y="10012"/>
                </a:moveTo>
                <a:cubicBezTo>
                  <a:pt x="11387" y="9935"/>
                  <a:pt x="11256" y="9855"/>
                  <a:pt x="11130" y="9771"/>
                </a:cubicBezTo>
                <a:cubicBezTo>
                  <a:pt x="10649" y="9450"/>
                  <a:pt x="10372" y="9104"/>
                  <a:pt x="10300" y="8755"/>
                </a:cubicBezTo>
                <a:cubicBezTo>
                  <a:pt x="10029" y="8513"/>
                  <a:pt x="9878" y="8425"/>
                  <a:pt x="9878" y="7882"/>
                </a:cubicBezTo>
                <a:cubicBezTo>
                  <a:pt x="9878" y="7796"/>
                  <a:pt x="9891" y="7710"/>
                  <a:pt x="9904" y="7623"/>
                </a:cubicBezTo>
                <a:lnTo>
                  <a:pt x="9904" y="7546"/>
                </a:lnTo>
                <a:lnTo>
                  <a:pt x="9904" y="7508"/>
                </a:lnTo>
                <a:cubicBezTo>
                  <a:pt x="9845" y="7318"/>
                  <a:pt x="9851" y="7130"/>
                  <a:pt x="9911" y="6937"/>
                </a:cubicBezTo>
                <a:lnTo>
                  <a:pt x="9528" y="6140"/>
                </a:lnTo>
                <a:lnTo>
                  <a:pt x="9528" y="6122"/>
                </a:lnTo>
                <a:cubicBezTo>
                  <a:pt x="9480" y="5925"/>
                  <a:pt x="9431" y="5728"/>
                  <a:pt x="9383" y="5531"/>
                </a:cubicBezTo>
                <a:cubicBezTo>
                  <a:pt x="9357" y="5299"/>
                  <a:pt x="9403" y="5066"/>
                  <a:pt x="9502" y="4827"/>
                </a:cubicBezTo>
                <a:cubicBezTo>
                  <a:pt x="9449" y="4723"/>
                  <a:pt x="9410" y="4617"/>
                  <a:pt x="9397" y="4513"/>
                </a:cubicBezTo>
                <a:cubicBezTo>
                  <a:pt x="8414" y="4267"/>
                  <a:pt x="7597" y="3959"/>
                  <a:pt x="6997" y="3590"/>
                </a:cubicBezTo>
                <a:cubicBezTo>
                  <a:pt x="6991" y="3585"/>
                  <a:pt x="6977" y="3579"/>
                  <a:pt x="6971" y="3574"/>
                </a:cubicBezTo>
                <a:lnTo>
                  <a:pt x="6358" y="3244"/>
                </a:lnTo>
                <a:cubicBezTo>
                  <a:pt x="6028" y="3063"/>
                  <a:pt x="5764" y="2872"/>
                  <a:pt x="5567" y="2673"/>
                </a:cubicBezTo>
                <a:cubicBezTo>
                  <a:pt x="5540" y="2655"/>
                  <a:pt x="5507" y="2638"/>
                  <a:pt x="5481" y="2618"/>
                </a:cubicBezTo>
                <a:cubicBezTo>
                  <a:pt x="5237" y="2518"/>
                  <a:pt x="5020" y="2438"/>
                  <a:pt x="4598" y="2029"/>
                </a:cubicBezTo>
                <a:lnTo>
                  <a:pt x="4123" y="1883"/>
                </a:lnTo>
                <a:lnTo>
                  <a:pt x="2752" y="1137"/>
                </a:lnTo>
                <a:lnTo>
                  <a:pt x="2501" y="840"/>
                </a:lnTo>
                <a:cubicBezTo>
                  <a:pt x="2449" y="778"/>
                  <a:pt x="2403" y="723"/>
                  <a:pt x="2370" y="674"/>
                </a:cubicBezTo>
                <a:lnTo>
                  <a:pt x="1539" y="12"/>
                </a:lnTo>
                <a:lnTo>
                  <a:pt x="103" y="0"/>
                </a:lnTo>
                <a:cubicBezTo>
                  <a:pt x="0" y="232"/>
                  <a:pt x="622" y="1014"/>
                  <a:pt x="922" y="1404"/>
                </a:cubicBezTo>
                <a:cubicBezTo>
                  <a:pt x="1222" y="1794"/>
                  <a:pt x="1931" y="2147"/>
                  <a:pt x="1904" y="2340"/>
                </a:cubicBezTo>
                <a:cubicBezTo>
                  <a:pt x="1849" y="2487"/>
                  <a:pt x="1795" y="2633"/>
                  <a:pt x="1740" y="2780"/>
                </a:cubicBezTo>
                <a:lnTo>
                  <a:pt x="2886" y="3276"/>
                </a:lnTo>
                <a:lnTo>
                  <a:pt x="3786" y="3744"/>
                </a:lnTo>
                <a:lnTo>
                  <a:pt x="4933" y="3964"/>
                </a:lnTo>
                <a:lnTo>
                  <a:pt x="6161" y="4349"/>
                </a:lnTo>
                <a:lnTo>
                  <a:pt x="5342" y="4982"/>
                </a:lnTo>
                <a:lnTo>
                  <a:pt x="5342" y="5616"/>
                </a:lnTo>
                <a:lnTo>
                  <a:pt x="5588" y="6359"/>
                </a:lnTo>
                <a:lnTo>
                  <a:pt x="6079" y="7157"/>
                </a:lnTo>
                <a:lnTo>
                  <a:pt x="7798" y="7460"/>
                </a:lnTo>
                <a:lnTo>
                  <a:pt x="8208" y="8093"/>
                </a:lnTo>
                <a:cubicBezTo>
                  <a:pt x="8153" y="8295"/>
                  <a:pt x="8099" y="8497"/>
                  <a:pt x="8044" y="8699"/>
                </a:cubicBezTo>
                <a:lnTo>
                  <a:pt x="7798" y="9387"/>
                </a:lnTo>
                <a:lnTo>
                  <a:pt x="8208" y="9772"/>
                </a:lnTo>
                <a:lnTo>
                  <a:pt x="8863" y="10020"/>
                </a:lnTo>
                <a:lnTo>
                  <a:pt x="11539" y="10012"/>
                </a:lnTo>
                <a:close/>
              </a:path>
            </a:pathLst>
          </a:custGeom>
          <a:solidFill>
            <a:srgbClr val="D60093">
              <a:alpha val="30196"/>
            </a:srgbClr>
          </a:solidFill>
          <a:ln w="6350" cap="flat">
            <a:noFill/>
            <a:prstDash val="solid"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" name="TextBox 33"/>
          <p:cNvSpPr txBox="1">
            <a:spLocks noChangeArrowheads="1"/>
          </p:cNvSpPr>
          <p:nvPr/>
        </p:nvSpPr>
        <p:spPr bwMode="auto">
          <a:xfrm>
            <a:off x="6859588" y="2995613"/>
            <a:ext cx="1516062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 b="0">
                <a:solidFill>
                  <a:schemeClr val="tx1"/>
                </a:solidFill>
              </a:rPr>
              <a:t>EEZ/CS boundary 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-opposite-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(Art. 74/83 UNCLOS)</a:t>
            </a: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1765300" y="4205288"/>
            <a:ext cx="1319213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 b="0">
                <a:solidFill>
                  <a:schemeClr val="tx1"/>
                </a:solidFill>
              </a:rPr>
              <a:t>TS boundary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-adjacent-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(Art. 15 UNCLOS)</a:t>
            </a:r>
          </a:p>
        </p:txBody>
      </p:sp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976313" y="1771650"/>
            <a:ext cx="1476375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 b="0">
                <a:solidFill>
                  <a:schemeClr val="tx1"/>
                </a:solidFill>
              </a:rPr>
              <a:t>EEZ/CS boundary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-adjacent-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(Art 74/83 UNCLOS)</a:t>
            </a:r>
          </a:p>
        </p:txBody>
      </p:sp>
      <p:sp>
        <p:nvSpPr>
          <p:cNvPr id="39" name="Freeform 38"/>
          <p:cNvSpPr>
            <a:spLocks/>
          </p:cNvSpPr>
          <p:nvPr/>
        </p:nvSpPr>
        <p:spPr bwMode="auto">
          <a:xfrm flipH="1" flipV="1">
            <a:off x="6334125" y="3351213"/>
            <a:ext cx="709613" cy="46037"/>
          </a:xfrm>
          <a:custGeom>
            <a:avLst/>
            <a:gdLst>
              <a:gd name="T0" fmla="*/ 0 w 1584101"/>
              <a:gd name="T1" fmla="*/ 0 h 1236372"/>
              <a:gd name="T2" fmla="*/ 3710 w 1584101"/>
              <a:gd name="T3" fmla="*/ 0 h 1236372"/>
              <a:gd name="T4" fmla="*/ 0 60000 65536"/>
              <a:gd name="T5" fmla="*/ 0 60000 65536"/>
              <a:gd name="T6" fmla="*/ 0 w 1584101"/>
              <a:gd name="T7" fmla="*/ 0 h 1236372"/>
              <a:gd name="T8" fmla="*/ 1584101 w 1584101"/>
              <a:gd name="T9" fmla="*/ 1236372 h 12363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84101" h="1236372">
                <a:moveTo>
                  <a:pt x="0" y="1236372"/>
                </a:moveTo>
                <a:lnTo>
                  <a:pt x="1584101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43"/>
          <p:cNvSpPr>
            <a:spLocks/>
          </p:cNvSpPr>
          <p:nvPr/>
        </p:nvSpPr>
        <p:spPr bwMode="auto">
          <a:xfrm>
            <a:off x="1200150" y="3295650"/>
            <a:ext cx="576263" cy="76200"/>
          </a:xfrm>
          <a:custGeom>
            <a:avLst/>
            <a:gdLst>
              <a:gd name="T0" fmla="*/ 576263 w 576263"/>
              <a:gd name="T1" fmla="*/ 0 h 76200"/>
              <a:gd name="T2" fmla="*/ 0 w 576263"/>
              <a:gd name="T3" fmla="*/ 76200 h 76200"/>
              <a:gd name="T4" fmla="*/ 0 60000 65536"/>
              <a:gd name="T5" fmla="*/ 0 60000 65536"/>
              <a:gd name="T6" fmla="*/ 0 w 576263"/>
              <a:gd name="T7" fmla="*/ 0 h 76200"/>
              <a:gd name="T8" fmla="*/ 576263 w 576263"/>
              <a:gd name="T9" fmla="*/ 76200 h 762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76263" h="76200">
                <a:moveTo>
                  <a:pt x="576263" y="0"/>
                </a:moveTo>
                <a:lnTo>
                  <a:pt x="0" y="7620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5" name="Freeform 44"/>
          <p:cNvSpPr>
            <a:spLocks/>
          </p:cNvSpPr>
          <p:nvPr/>
        </p:nvSpPr>
        <p:spPr bwMode="auto">
          <a:xfrm>
            <a:off x="7053263" y="2171700"/>
            <a:ext cx="700087" cy="390525"/>
          </a:xfrm>
          <a:custGeom>
            <a:avLst/>
            <a:gdLst>
              <a:gd name="T0" fmla="*/ 0 w 528637"/>
              <a:gd name="T1" fmla="*/ 2754728 h 314325"/>
              <a:gd name="T2" fmla="*/ 8772049 w 528637"/>
              <a:gd name="T3" fmla="*/ 0 h 314325"/>
              <a:gd name="T4" fmla="*/ 0 60000 65536"/>
              <a:gd name="T5" fmla="*/ 0 60000 65536"/>
              <a:gd name="T6" fmla="*/ 0 w 528637"/>
              <a:gd name="T7" fmla="*/ 0 h 314325"/>
              <a:gd name="T8" fmla="*/ 528637 w 528637"/>
              <a:gd name="T9" fmla="*/ 314325 h 31432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8637" h="314325">
                <a:moveTo>
                  <a:pt x="0" y="314325"/>
                </a:moveTo>
                <a:lnTo>
                  <a:pt x="528637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6" name="TextBox 45"/>
          <p:cNvSpPr txBox="1">
            <a:spLocks noChangeArrowheads="1"/>
          </p:cNvSpPr>
          <p:nvPr/>
        </p:nvSpPr>
        <p:spPr bwMode="auto">
          <a:xfrm>
            <a:off x="0" y="5241925"/>
            <a:ext cx="1673225" cy="431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sz="1100" b="0">
                <a:solidFill>
                  <a:schemeClr val="tx1"/>
                </a:solidFill>
              </a:rPr>
              <a:t>Submitted to UN CLCS </a:t>
            </a:r>
          </a:p>
          <a:p>
            <a:r>
              <a:rPr lang="en-AU" sz="1100" b="0">
                <a:solidFill>
                  <a:schemeClr val="tx1"/>
                </a:solidFill>
              </a:rPr>
              <a:t>for recommendation</a:t>
            </a:r>
          </a:p>
        </p:txBody>
      </p:sp>
      <p:sp>
        <p:nvSpPr>
          <p:cNvPr id="47" name="Freeform 46"/>
          <p:cNvSpPr>
            <a:spLocks/>
          </p:cNvSpPr>
          <p:nvPr/>
        </p:nvSpPr>
        <p:spPr bwMode="auto">
          <a:xfrm>
            <a:off x="982663" y="4359275"/>
            <a:ext cx="503237" cy="939800"/>
          </a:xfrm>
          <a:custGeom>
            <a:avLst/>
            <a:gdLst>
              <a:gd name="T0" fmla="*/ 0 w 1584101"/>
              <a:gd name="T1" fmla="*/ 2220940 h 1236372"/>
              <a:gd name="T2" fmla="*/ 4 w 1584101"/>
              <a:gd name="T3" fmla="*/ 0 h 1236372"/>
              <a:gd name="T4" fmla="*/ 0 60000 65536"/>
              <a:gd name="T5" fmla="*/ 0 60000 65536"/>
              <a:gd name="T6" fmla="*/ 0 w 1584101"/>
              <a:gd name="T7" fmla="*/ 0 h 1236372"/>
              <a:gd name="T8" fmla="*/ 1584101 w 1584101"/>
              <a:gd name="T9" fmla="*/ 1236372 h 12363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84101" h="1236372">
                <a:moveTo>
                  <a:pt x="0" y="1236372"/>
                </a:moveTo>
                <a:lnTo>
                  <a:pt x="1584101" y="0"/>
                </a:lnTo>
              </a:path>
            </a:pathLst>
          </a:custGeom>
          <a:noFill/>
          <a:ln w="9525" cap="flat" cmpd="sng" algn="ctr">
            <a:solidFill>
              <a:srgbClr val="D60093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8" name="TextBox 47"/>
          <p:cNvSpPr txBox="1">
            <a:spLocks noChangeArrowheads="1"/>
          </p:cNvSpPr>
          <p:nvPr/>
        </p:nvSpPr>
        <p:spPr bwMode="auto">
          <a:xfrm>
            <a:off x="7726363" y="1409700"/>
            <a:ext cx="1319212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 b="0">
                <a:solidFill>
                  <a:schemeClr val="tx1"/>
                </a:solidFill>
              </a:rPr>
              <a:t>CS boundary 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-opposite-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(Art. 83 UNCLOS)</a:t>
            </a:r>
          </a:p>
        </p:txBody>
      </p:sp>
      <p:sp>
        <p:nvSpPr>
          <p:cNvPr id="49" name="Freeform 48"/>
          <p:cNvSpPr>
            <a:spLocks/>
          </p:cNvSpPr>
          <p:nvPr/>
        </p:nvSpPr>
        <p:spPr bwMode="auto">
          <a:xfrm flipH="1" flipV="1">
            <a:off x="7377113" y="1965325"/>
            <a:ext cx="990600" cy="422275"/>
          </a:xfrm>
          <a:custGeom>
            <a:avLst/>
            <a:gdLst>
              <a:gd name="T0" fmla="*/ 0 w 2211361"/>
              <a:gd name="T1" fmla="*/ 0 h 11410919"/>
              <a:gd name="T2" fmla="*/ 169 w 2211361"/>
              <a:gd name="T3" fmla="*/ 0 h 11410919"/>
              <a:gd name="T4" fmla="*/ 719 w 2211361"/>
              <a:gd name="T5" fmla="*/ 0 h 11410919"/>
              <a:gd name="T6" fmla="*/ 0 60000 65536"/>
              <a:gd name="T7" fmla="*/ 0 60000 65536"/>
              <a:gd name="T8" fmla="*/ 0 60000 65536"/>
              <a:gd name="T9" fmla="*/ 0 w 2211361"/>
              <a:gd name="T10" fmla="*/ 0 h 11410919"/>
              <a:gd name="T11" fmla="*/ 2211361 w 2211361"/>
              <a:gd name="T12" fmla="*/ 11410919 h 1141091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11361" h="11410919">
                <a:moveTo>
                  <a:pt x="0" y="11410919"/>
                </a:moveTo>
                <a:lnTo>
                  <a:pt x="520945" y="1202028"/>
                </a:lnTo>
                <a:lnTo>
                  <a:pt x="2211361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0" name="TextBox 49"/>
          <p:cNvSpPr txBox="1">
            <a:spLocks noChangeArrowheads="1"/>
          </p:cNvSpPr>
          <p:nvPr/>
        </p:nvSpPr>
        <p:spPr bwMode="auto">
          <a:xfrm>
            <a:off x="-9525" y="3871913"/>
            <a:ext cx="1319213" cy="600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AU" sz="1100" b="0">
                <a:solidFill>
                  <a:schemeClr val="tx1"/>
                </a:solidFill>
              </a:rPr>
              <a:t>CS boundary 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-opposite-</a:t>
            </a:r>
          </a:p>
          <a:p>
            <a:pPr algn="ctr"/>
            <a:r>
              <a:rPr lang="en-AU" sz="1100" b="0">
                <a:solidFill>
                  <a:schemeClr val="tx1"/>
                </a:solidFill>
              </a:rPr>
              <a:t>(Art. 83 UNCLOS)</a:t>
            </a: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666750" y="3344863"/>
            <a:ext cx="733425" cy="598487"/>
          </a:xfrm>
          <a:custGeom>
            <a:avLst/>
            <a:gdLst>
              <a:gd name="T0" fmla="*/ 0 w 2211361"/>
              <a:gd name="T1" fmla="*/ 0 h 11410919"/>
              <a:gd name="T2" fmla="*/ 35 w 2211361"/>
              <a:gd name="T3" fmla="*/ 0 h 11410919"/>
              <a:gd name="T4" fmla="*/ 0 60000 65536"/>
              <a:gd name="T5" fmla="*/ 0 60000 65536"/>
              <a:gd name="T6" fmla="*/ 0 w 2211361"/>
              <a:gd name="T7" fmla="*/ 0 h 11410919"/>
              <a:gd name="T8" fmla="*/ 2211361 w 2211361"/>
              <a:gd name="T9" fmla="*/ 11410919 h 1141091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211361" h="11410919">
                <a:moveTo>
                  <a:pt x="0" y="11410919"/>
                </a:moveTo>
                <a:lnTo>
                  <a:pt x="2211361" y="0"/>
                </a:lnTo>
              </a:path>
            </a:pathLst>
          </a:custGeom>
          <a:noFill/>
          <a:ln w="9525" cap="flat" cmpd="sng" algn="ctr">
            <a:solidFill>
              <a:srgbClr val="0000FF"/>
            </a:solidFill>
            <a:prstDash val="solid"/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2" name="TextBox 51"/>
          <p:cNvSpPr txBox="1">
            <a:spLocks noChangeArrowheads="1"/>
          </p:cNvSpPr>
          <p:nvPr/>
        </p:nvSpPr>
        <p:spPr bwMode="auto">
          <a:xfrm rot="2339900">
            <a:off x="3684950" y="2957087"/>
            <a:ext cx="82804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AU" b="0" dirty="0">
                <a:solidFill>
                  <a:schemeClr val="tx1"/>
                </a:solidFill>
              </a:rPr>
              <a:t>State </a:t>
            </a:r>
            <a:r>
              <a:rPr lang="en-AU" b="0" dirty="0" smtClean="0">
                <a:solidFill>
                  <a:schemeClr val="tx1"/>
                </a:solidFill>
              </a:rPr>
              <a:t>E</a:t>
            </a:r>
            <a:endParaRPr lang="en-AU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7650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6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1000"/>
                                        <p:tgtEl>
                                          <p:spTgt spid="6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1000"/>
                                        <p:tgtEl>
                                          <p:spTgt spid="6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6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1000"/>
                                        <p:tgtEl>
                                          <p:spTgt spid="6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1000"/>
                                        <p:tgtEl>
                                          <p:spTgt spid="6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500"/>
                            </p:stCondLst>
                            <p:childTnLst>
                              <p:par>
                                <p:cTn id="8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000"/>
                            </p:stCondLst>
                            <p:childTnLst>
                              <p:par>
                                <p:cTn id="10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6153" grpId="0" animBg="1"/>
      <p:bldP spid="6154" grpId="0" animBg="1"/>
      <p:bldP spid="6163" grpId="0" animBg="1"/>
      <p:bldP spid="6151" grpId="0" animBg="1"/>
      <p:bldP spid="6152" grpId="0" animBg="1"/>
      <p:bldP spid="6164" grpId="0" animBg="1"/>
      <p:bldP spid="6166" grpId="0" animBg="1"/>
      <p:bldP spid="6167" grpId="0" animBg="1"/>
      <p:bldP spid="6168" grpId="0" animBg="1"/>
      <p:bldP spid="6169" grpId="0" animBg="1"/>
      <p:bldP spid="30" grpId="0"/>
      <p:bldP spid="31" grpId="0"/>
      <p:bldP spid="32" grpId="0"/>
      <p:bldP spid="33" grpId="0"/>
      <p:bldP spid="37" grpId="0" animBg="1"/>
      <p:bldP spid="38" grpId="0" animBg="1"/>
      <p:bldP spid="40" grpId="0" animBg="1"/>
      <p:bldP spid="34" grpId="0"/>
      <p:bldP spid="35" grpId="0"/>
      <p:bldP spid="36" grpId="0"/>
      <p:bldP spid="39" grpId="0" animBg="1"/>
      <p:bldP spid="44" grpId="0" animBg="1"/>
      <p:bldP spid="45" grpId="0" animBg="1"/>
      <p:bldP spid="46" grpId="0"/>
      <p:bldP spid="47" grpId="0" animBg="1"/>
      <p:bldP spid="48" grpId="0"/>
      <p:bldP spid="49" grpId="0" animBg="1"/>
      <p:bldP spid="50" grpId="0"/>
      <p:bldP spid="5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3|2.5|3.5|3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5|2.4|17.5|2.5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6|3.2|2.9|2.2|2.5|1.4|3.6|3.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3789</TotalTime>
  <Words>856</Words>
  <Application>Microsoft Office PowerPoint</Application>
  <PresentationFormat>On-screen Show (4:3)</PresentationFormat>
  <Paragraphs>204</Paragraphs>
  <Slides>19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31" baseType="lpstr">
      <vt:lpstr>ＭＳ Ｐゴシック</vt:lpstr>
      <vt:lpstr>新細明體</vt:lpstr>
      <vt:lpstr>新細明體</vt:lpstr>
      <vt:lpstr>Arial</vt:lpstr>
      <vt:lpstr>Calibri</vt:lpstr>
      <vt:lpstr>Comic Sans MS</vt:lpstr>
      <vt:lpstr>Franklin Gothic Book</vt:lpstr>
      <vt:lpstr>Franklin Gothic Demi</vt:lpstr>
      <vt:lpstr>Franklin Gothic Demi Cond</vt:lpstr>
      <vt:lpstr>Times New Roman</vt:lpstr>
      <vt:lpstr>Wingdings</vt:lpstr>
      <vt:lpstr>Office Theme</vt:lpstr>
      <vt:lpstr>PowerPoint Presentation</vt:lpstr>
      <vt:lpstr>The beginning </vt:lpstr>
      <vt:lpstr>Outline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Black Sea Case (Romania v Ukraine), 3 Februari 2009  ICJ Bay of Bengal (Bangladesh v Myanmar), 14 March 2012  ITLOS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Concluding Remarks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ASUS</dc:creator>
  <cp:lastModifiedBy>Fiona Macrae</cp:lastModifiedBy>
  <cp:revision>130</cp:revision>
  <dcterms:created xsi:type="dcterms:W3CDTF">2015-01-09T03:42:23Z</dcterms:created>
  <dcterms:modified xsi:type="dcterms:W3CDTF">2016-05-24T07:57:10Z</dcterms:modified>
</cp:coreProperties>
</file>